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7" autoAdjust="0"/>
  </p:normalViewPr>
  <p:slideViewPr>
    <p:cSldViewPr snapToGrid="0">
      <p:cViewPr varScale="1">
        <p:scale>
          <a:sx n="67" d="100"/>
          <a:sy n="67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9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8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4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E62F-51AC-4B24-A1DF-BA04C1A1B262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F139-AEEA-4763-A9AC-6F50CF372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58904" y="881479"/>
            <a:ext cx="8147758" cy="4329113"/>
            <a:chOff x="2271712" y="885825"/>
            <a:chExt cx="7336991" cy="3757613"/>
          </a:xfrm>
        </p:grpSpPr>
        <p:sp>
          <p:nvSpPr>
            <p:cNvPr id="2" name="矩形 1"/>
            <p:cNvSpPr/>
            <p:nvPr/>
          </p:nvSpPr>
          <p:spPr>
            <a:xfrm>
              <a:off x="2278855" y="885825"/>
              <a:ext cx="7329848" cy="3757613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479130" y="914400"/>
              <a:ext cx="2359826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271712" y="3786188"/>
              <a:ext cx="7322705" cy="857250"/>
            </a:xfrm>
            <a:prstGeom prst="roundRect">
              <a:avLst/>
            </a:prstGeom>
            <a:solidFill>
              <a:srgbClr val="7030A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78855" y="2914650"/>
              <a:ext cx="7322705" cy="8572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71713" y="1634905"/>
              <a:ext cx="2438288" cy="1294033"/>
            </a:xfrm>
            <a:prstGeom prst="round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06397" y="2342134"/>
              <a:ext cx="3081182" cy="57251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06397" y="1741154"/>
              <a:ext cx="1975719" cy="5990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34226" y="2031654"/>
              <a:ext cx="1574649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NetCDF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6134" y="1774584"/>
              <a:ext cx="936244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3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Calibri"/>
                </a:rPr>
                <a:t>DF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76886" y="2327845"/>
              <a:ext cx="1589231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MPI-IO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71041" y="3021288"/>
              <a:ext cx="1854228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POSIX IO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45048" y="3911103"/>
              <a:ext cx="1906214" cy="507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 Kernel</a:t>
              </a:r>
              <a:endParaRPr kumimoji="0" lang="zh-CN" alt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6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roup 2872"/>
          <p:cNvGrpSpPr/>
          <p:nvPr/>
        </p:nvGrpSpPr>
        <p:grpSpPr>
          <a:xfrm>
            <a:off x="524656" y="359763"/>
            <a:ext cx="11002780" cy="6013354"/>
            <a:chOff x="0" y="0"/>
            <a:chExt cx="8539844" cy="4955069"/>
          </a:xfrm>
        </p:grpSpPr>
        <p:sp>
          <p:nvSpPr>
            <p:cNvPr id="119" name="Shape 119"/>
            <p:cNvSpPr/>
            <p:nvPr/>
          </p:nvSpPr>
          <p:spPr>
            <a:xfrm>
              <a:off x="7062196" y="699430"/>
              <a:ext cx="1477648" cy="1093178"/>
            </a:xfrm>
            <a:prstGeom prst="roundRect">
              <a:avLst>
                <a:gd name="adj" fmla="val 621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899931" y="702313"/>
              <a:ext cx="636745" cy="2996295"/>
            </a:xfrm>
            <a:prstGeom prst="roundRect">
              <a:avLst>
                <a:gd name="adj" fmla="val 358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125" name="Group 125"/>
            <p:cNvGrpSpPr/>
            <p:nvPr/>
          </p:nvGrpSpPr>
          <p:grpSpPr>
            <a:xfrm>
              <a:off x="6020823" y="832299"/>
              <a:ext cx="377549" cy="386964"/>
              <a:chOff x="0" y="0"/>
              <a:chExt cx="377548" cy="386963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30" name="Group 130"/>
            <p:cNvGrpSpPr/>
            <p:nvPr/>
          </p:nvGrpSpPr>
          <p:grpSpPr>
            <a:xfrm>
              <a:off x="6034444" y="1317326"/>
              <a:ext cx="377549" cy="386964"/>
              <a:chOff x="0" y="0"/>
              <a:chExt cx="377548" cy="386963"/>
            </a:xfrm>
          </p:grpSpPr>
          <p:sp>
            <p:nvSpPr>
              <p:cNvPr id="126" name="Shape 126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35" name="Group 135"/>
            <p:cNvGrpSpPr/>
            <p:nvPr/>
          </p:nvGrpSpPr>
          <p:grpSpPr>
            <a:xfrm>
              <a:off x="6029424" y="2749100"/>
              <a:ext cx="377549" cy="386965"/>
              <a:chOff x="0" y="0"/>
              <a:chExt cx="377548" cy="386963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6022288" y="3225997"/>
              <a:ext cx="377549" cy="386964"/>
              <a:chOff x="0" y="0"/>
              <a:chExt cx="377548" cy="386963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5986895" y="1840729"/>
              <a:ext cx="509613" cy="63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rPr sz="4400" dirty="0" smtClean="0">
                  <a:latin typeface="+mn-ea"/>
                  <a:cs typeface="Arial Unicode MS" panose="020B0604020202020204" pitchFamily="34" charset="-122"/>
                </a:rPr>
                <a:t>…</a:t>
              </a:r>
              <a:endParaRPr sz="4400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196512" y="700238"/>
              <a:ext cx="636745" cy="2996294"/>
            </a:xfrm>
            <a:prstGeom prst="roundRect">
              <a:avLst>
                <a:gd name="adj" fmla="val 358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704333"/>
              <a:ext cx="3135086" cy="2996294"/>
            </a:xfrm>
            <a:prstGeom prst="roundRect">
              <a:avLst>
                <a:gd name="adj" fmla="val 3588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762" name="Group 2762"/>
            <p:cNvGrpSpPr/>
            <p:nvPr/>
          </p:nvGrpSpPr>
          <p:grpSpPr>
            <a:xfrm>
              <a:off x="148418" y="821004"/>
              <a:ext cx="2822647" cy="2719610"/>
              <a:chOff x="-3" y="0"/>
              <a:chExt cx="2822646" cy="2719608"/>
            </a:xfrm>
          </p:grpSpPr>
          <p:grpSp>
            <p:nvGrpSpPr>
              <p:cNvPr id="1452" name="Group 1452"/>
              <p:cNvGrpSpPr/>
              <p:nvPr/>
            </p:nvGrpSpPr>
            <p:grpSpPr>
              <a:xfrm>
                <a:off x="363049" y="0"/>
                <a:ext cx="2459594" cy="2374790"/>
                <a:chOff x="0" y="0"/>
                <a:chExt cx="2459592" cy="2374788"/>
              </a:xfrm>
            </p:grpSpPr>
            <p:grpSp>
              <p:nvGrpSpPr>
                <p:cNvPr id="470" name="Group 470"/>
                <p:cNvGrpSpPr/>
                <p:nvPr/>
              </p:nvGrpSpPr>
              <p:grpSpPr>
                <a:xfrm>
                  <a:off x="0" y="1076079"/>
                  <a:ext cx="1351719" cy="1298710"/>
                  <a:chOff x="0" y="0"/>
                  <a:chExt cx="1351718" cy="1298708"/>
                </a:xfrm>
              </p:grpSpPr>
              <p:grpSp>
                <p:nvGrpSpPr>
                  <p:cNvPr id="306" name="Group 306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24" name="Group 224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48" name="Group 14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4" name="Shape 1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" name="Shape 1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" name="Shape 1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" name="Shape 1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 15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9" name="Shape 1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" name="Shape 1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" name="Shape 1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" name="Shape 1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 15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4" name="Shape 1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" name="Shape 1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Shape 1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" name="Shape 1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 16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9" name="Shape 1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" name="Shape 1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" name="Shape 1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" name="Shape 1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 16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4" name="Shape 1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" name="Shape 1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" name="Shape 1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" name="Shape 1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 17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9" name="Shape 1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" name="Shape 1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" name="Shape 1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" name="Shape 1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 17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4" name="Shape 1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" name="Shape 1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" name="Shape 1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" name="Shape 1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9" name="Shape 1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" name="Shape 1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" name="Shape 1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" name="Shape 1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 18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4" name="Shape 1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" name="Shape 1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" name="Shape 1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" name="Shape 1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9" name="Shape 1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" name="Shape 1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" name="Shape 1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" name="Shape 1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 19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4" name="Shape 1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" name="Shape 1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" name="Shape 1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" name="Shape 1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 20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9" name="Shape 1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" name="Shape 2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" name="Shape 2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" name="Shape 2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 20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4" name="Shape 2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" name="Shape 2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" name="Shape 2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" name="Shape 2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 21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9" name="Shape 2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" name="Shape 2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" name="Shape 2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" name="Shape 2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 21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4" name="Shape 2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" name="Shape 21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" name="Shape 21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" name="Shape 2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3" name="Group 22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9" name="Shape 2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" name="Shape 22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" name="Shape 22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" name="Shape 2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" name="Group 305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29" name="Group 22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5" name="Shape 2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" name="Shape 2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" name="Shape 2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" name="Shape 2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4" name="Group 23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30" name="Shape 2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" name="Shape 2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" name="Shape 2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" name="Shape 2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9" name="Group 23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35" name="Shape 2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" name="Shape 2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" name="Shape 2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" name="Shape 2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4" name="Group 24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0" name="Shape 2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" name="Shape 2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" name="Shape 2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" name="Shape 2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9" name="Group 24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5" name="Shape 2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" name="Shape 2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" name="Shape 2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" name="Shape 2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4" name="Group 25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0" name="Shape 2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" name="Shape 2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" name="Shape 2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" name="Shape 2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9" name="Group 25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5" name="Shape 2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" name="Shape 2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" name="Shape 2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" name="Shape 2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4" name="Group 26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0" name="Shape 2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" name="Shape 2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" name="Shape 2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" name="Shape 2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9" name="Group 26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5" name="Shape 2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" name="Shape 2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" name="Shape 2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" name="Shape 2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4" name="Group 27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0" name="Shape 2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" name="Shape 2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" name="Shape 2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" name="Shape 2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9" name="Group 27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5" name="Shape 2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6" name="Shape 2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7" name="Shape 2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8" name="Shape 2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84" name="Group 28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80" name="Shape 2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1" name="Shape 2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2" name="Shape 2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3" name="Shape 2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89" name="Group 28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85" name="Shape 2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6" name="Shape 2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7" name="Shape 2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88" name="Shape 2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94" name="Group 29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90" name="Shape 2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1" name="Shape 2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2" name="Shape 2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3" name="Shape 2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99" name="Group 29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95" name="Shape 2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6" name="Shape 2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7" name="Shape 2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98" name="Shape 2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00" name="Shape 3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1" name="Shape 3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2" name="Shape 3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3" name="Shape 3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69" name="Group 469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387" name="Group 387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311" name="Group 31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07" name="Shape 3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8" name="Shape 3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09" name="Shape 3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0" name="Shape 3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16" name="Group 31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12" name="Shape 3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3" name="Shape 3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4" name="Shape 3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5" name="Shape 3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21" name="Group 321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17" name="Shape 3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8" name="Shape 3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19" name="Shape 3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0" name="Shape 3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22" name="Shape 3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3" name="Shape 3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4" name="Shape 3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5" name="Shape 3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31" name="Group 33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27" name="Shape 3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8" name="Shape 3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29" name="Shape 3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0" name="Shape 3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36" name="Group 33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32" name="Shape 3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3" name="Shape 3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4" name="Shape 3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5" name="Shape 3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41" name="Group 34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37" name="Shape 3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8" name="Shape 3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39" name="Shape 3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0" name="Shape 3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46" name="Group 34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42" name="Shape 3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3" name="Shape 3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4" name="Shape 3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5" name="Shape 3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51" name="Group 35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47" name="Shape 3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8" name="Shape 3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49" name="Shape 3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0" name="Shape 3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56" name="Group 35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52" name="Shape 3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3" name="Shape 3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4" name="Shape 3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5" name="Shape 3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61" name="Group 36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57" name="Shape 3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8" name="Shape 3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59" name="Shape 3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0" name="Shape 3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66" name="Group 36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62" name="Shape 3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3" name="Shape 3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4" name="Shape 3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5" name="Shape 3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71" name="Group 37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67" name="Shape 3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8" name="Shape 3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69" name="Shape 3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0" name="Shape 3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76" name="Group 37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72" name="Shape 3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3" name="Shape 3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4" name="Shape 3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5" name="Shape 3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81" name="Group 38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77" name="Shape 3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8" name="Shape 3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79" name="Shape 3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0" name="Shape 3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86" name="Group 38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382" name="Shape 3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3" name="Shape 3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4" name="Shape 3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5" name="Shape 3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8" name="Group 468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392" name="Group 39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88" name="Shape 3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89" name="Shape 3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0" name="Shape 3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1" name="Shape 3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397" name="Group 39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93" name="Shape 3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4" name="Shape 3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5" name="Shape 3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6" name="Shape 3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02" name="Group 40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398" name="Shape 3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399" name="Shape 3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0" name="Shape 4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1" name="Shape 4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07" name="Group 40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03" name="Shape 4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4" name="Shape 4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5" name="Shape 4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6" name="Shape 4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12" name="Group 41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08" name="Shape 4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09" name="Shape 4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0" name="Shape 4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1" name="Shape 4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17" name="Group 41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13" name="Shape 4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4" name="Shape 4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5" name="Shape 4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6" name="Shape 4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22" name="Group 42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18" name="Shape 4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19" name="Shape 4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0" name="Shape 4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1" name="Shape 4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27" name="Group 42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23" name="Shape 4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4" name="Shape 4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5" name="Shape 4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6" name="Shape 4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32" name="Group 43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28" name="Shape 4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29" name="Shape 4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0" name="Shape 4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1" name="Shape 4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37" name="Group 43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33" name="Shape 4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4" name="Shape 4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5" name="Shape 4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6" name="Shape 4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42" name="Group 44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38" name="Shape 4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39" name="Shape 4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0" name="Shape 4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1" name="Shape 4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47" name="Group 44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43" name="Shape 4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4" name="Shape 4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5" name="Shape 4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6" name="Shape 4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48" name="Shape 4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49" name="Shape 4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0" name="Shape 4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1" name="Shape 4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57" name="Group 45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53" name="Shape 4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4" name="Shape 4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5" name="Shape 4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6" name="Shape 4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62" name="Group 46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58" name="Shape 4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59" name="Shape 4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0" name="Shape 4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1" name="Shape 4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67" name="Group 46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63" name="Shape 4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4" name="Shape 4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5" name="Shape 4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66" name="Shape 4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97" name="Group 797"/>
                <p:cNvGrpSpPr/>
                <p:nvPr/>
              </p:nvGrpSpPr>
              <p:grpSpPr>
                <a:xfrm>
                  <a:off x="1107873" y="1070776"/>
                  <a:ext cx="1351720" cy="1298709"/>
                  <a:chOff x="0" y="0"/>
                  <a:chExt cx="1351718" cy="1298708"/>
                </a:xfrm>
              </p:grpSpPr>
              <p:grpSp>
                <p:nvGrpSpPr>
                  <p:cNvPr id="633" name="Group 633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551" name="Group 551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475" name="Group 475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71" name="Shape 4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2" name="Shape 4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3" name="Shape 4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4" name="Shape 4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80" name="Group 480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76" name="Shape 4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7" name="Shape 4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8" name="Shape 4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79" name="Shape 4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85" name="Group 485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81" name="Shape 4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2" name="Shape 4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3" name="Shape 4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4" name="Shape 4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90" name="Group 49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486" name="Shape 4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7" name="Shape 4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8" name="Shape 4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89" name="Shape 4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495" name="Group 49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91" name="Shape 4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2" name="Shape 4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3" name="Shape 4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4" name="Shape 4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00" name="Group 50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496" name="Shape 4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7" name="Shape 4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8" name="Shape 4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499" name="Shape 4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05" name="Group 50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01" name="Shape 5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2" name="Shape 5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3" name="Shape 5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4" name="Shape 5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10" name="Group 51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06" name="Shape 5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7" name="Shape 5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8" name="Shape 5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09" name="Shape 5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15" name="Group 51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11" name="Shape 5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2" name="Shape 5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3" name="Shape 5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4" name="Shape 5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20" name="Group 52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16" name="Shape 5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7" name="Shape 5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8" name="Shape 5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19" name="Shape 5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25" name="Group 52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21" name="Shape 5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2" name="Shape 5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3" name="Shape 5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4" name="Shape 5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30" name="Group 53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26" name="Shape 5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7" name="Shape 5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8" name="Shape 5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29" name="Shape 5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35" name="Group 53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31" name="Shape 5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2" name="Shape 5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3" name="Shape 5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4" name="Shape 5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40" name="Group 54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36" name="Shape 5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7" name="Shape 5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8" name="Shape 5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39" name="Shape 5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45" name="Group 54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41" name="Shape 5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2" name="Shape 54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3" name="Shape 54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4" name="Shape 5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50" name="Group 55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46" name="Shape 5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7" name="Shape 54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8" name="Shape 54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49" name="Shape 5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2" name="Group 632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556" name="Group 556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52" name="Shape 5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3" name="Shape 5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4" name="Shape 5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5" name="Shape 5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61" name="Group 561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57" name="Shape 5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8" name="Shape 5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59" name="Shape 5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0" name="Shape 5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66" name="Group 566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62" name="Shape 5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3" name="Shape 5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4" name="Shape 5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5" name="Shape 5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71" name="Group 571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567" name="Shape 5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8" name="Shape 5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69" name="Shape 5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0" name="Shape 5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76" name="Group 576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72" name="Shape 5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3" name="Shape 5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4" name="Shape 5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5" name="Shape 5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81" name="Group 581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77" name="Shape 5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8" name="Shape 5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79" name="Shape 5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0" name="Shape 5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86" name="Group 586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82" name="Shape 5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3" name="Shape 5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4" name="Shape 5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5" name="Shape 5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91" name="Group 591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87" name="Shape 5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8" name="Shape 58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89" name="Shape 58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0" name="Shape 5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596" name="Group 596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92" name="Shape 5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3" name="Shape 59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4" name="Shape 59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5" name="Shape 5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01" name="Group 601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597" name="Shape 5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8" name="Shape 5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599" name="Shape 5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0" name="Shape 6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06" name="Group 606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02" name="Shape 6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3" name="Shape 6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4" name="Shape 6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5" name="Shape 6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11" name="Group 611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07" name="Shape 6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8" name="Shape 6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09" name="Shape 6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0" name="Shape 6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16" name="Group 616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12" name="Shape 6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3" name="Shape 6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4" name="Shape 6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5" name="Shape 6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21" name="Group 621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17" name="Shape 6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8" name="Shape 6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19" name="Shape 6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0" name="Shape 6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26" name="Group 626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22" name="Shape 6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3" name="Shape 6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4" name="Shape 6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5" name="Shape 6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31" name="Group 631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27" name="Shape 6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8" name="Shape 6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29" name="Shape 6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0" name="Shape 6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96" name="Group 796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714" name="Group 714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638" name="Group 63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34" name="Shape 6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5" name="Shape 6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6" name="Shape 6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37" name="Shape 6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39" name="Shape 6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0" name="Shape 6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1" name="Shape 6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2" name="Shape 6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48" name="Group 64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44" name="Shape 6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5" name="Shape 6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6" name="Shape 6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47" name="Shape 6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53" name="Group 65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649" name="Shape 6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0" name="Shape 6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1" name="Shape 6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2" name="Shape 6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58" name="Group 65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54" name="Shape 6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5" name="Shape 6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6" name="Shape 6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57" name="Shape 6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63" name="Group 66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59" name="Shape 6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0" name="Shape 6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1" name="Shape 6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2" name="Shape 6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68" name="Group 66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64" name="Shape 6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5" name="Shape 6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6" name="Shape 6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67" name="Shape 6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73" name="Group 67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69" name="Shape 6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0" name="Shape 6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1" name="Shape 6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2" name="Shape 6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78" name="Group 67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74" name="Shape 6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5" name="Shape 6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6" name="Shape 6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77" name="Shape 6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83" name="Group 68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79" name="Shape 6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0" name="Shape 6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1" name="Shape 6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2" name="Shape 6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84" name="Shape 6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5" name="Shape 6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6" name="Shape 6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87" name="Shape 6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93" name="Group 69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89" name="Shape 6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0" name="Shape 6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1" name="Shape 6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2" name="Shape 6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698" name="Group 69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94" name="Shape 6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5" name="Shape 6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6" name="Shape 6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697" name="Shape 6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03" name="Group 70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699" name="Shape 6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0" name="Shape 7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1" name="Shape 7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2" name="Shape 7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08" name="Group 70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04" name="Shape 7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5" name="Shape 7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6" name="Shape 7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07" name="Shape 7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13" name="Group 71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09" name="Shape 7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0" name="Shape 7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1" name="Shape 7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2" name="Shape 7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95" name="Group 795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719" name="Group 71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15" name="Shape 7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6" name="Shape 7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7" name="Shape 7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18" name="Shape 7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24" name="Group 72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20" name="Shape 7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1" name="Shape 7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2" name="Shape 7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3" name="Shape 7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29" name="Group 72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25" name="Shape 7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6" name="Shape 7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7" name="Shape 7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28" name="Shape 7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34" name="Group 73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30" name="Shape 7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1" name="Shape 7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2" name="Shape 7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3" name="Shape 7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39" name="Group 73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35" name="Shape 7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6" name="Shape 7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7" name="Shape 7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38" name="Shape 7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44" name="Group 74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40" name="Shape 7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1" name="Shape 7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2" name="Shape 7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3" name="Shape 7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49" name="Group 74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45" name="Shape 7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6" name="Shape 7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7" name="Shape 7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48" name="Shape 7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54" name="Group 75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50" name="Shape 7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1" name="Shape 7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2" name="Shape 7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3" name="Shape 7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59" name="Group 75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55" name="Shape 7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6" name="Shape 7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7" name="Shape 7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58" name="Shape 7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64" name="Group 76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60" name="Shape 7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1" name="Shape 7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2" name="Shape 7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3" name="Shape 7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69" name="Group 76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65" name="Shape 7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6" name="Shape 7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7" name="Shape 7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68" name="Shape 7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74" name="Group 77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70" name="Shape 7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1" name="Shape 7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2" name="Shape 7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3" name="Shape 7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79" name="Group 77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75" name="Shape 7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6" name="Shape 7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7" name="Shape 7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78" name="Shape 7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84" name="Group 78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80" name="Shape 7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1" name="Shape 7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2" name="Shape 7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3" name="Shape 7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89" name="Group 78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85" name="Shape 7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6" name="Shape 7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7" name="Shape 7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88" name="Shape 7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794" name="Group 79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790" name="Shape 7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1" name="Shape 7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2" name="Shape 7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3" name="Shape 7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24" name="Group 1124"/>
                <p:cNvGrpSpPr/>
                <p:nvPr/>
              </p:nvGrpSpPr>
              <p:grpSpPr>
                <a:xfrm>
                  <a:off x="0" y="5303"/>
                  <a:ext cx="1351719" cy="1298710"/>
                  <a:chOff x="0" y="0"/>
                  <a:chExt cx="1351718" cy="1298708"/>
                </a:xfrm>
              </p:grpSpPr>
              <p:grpSp>
                <p:nvGrpSpPr>
                  <p:cNvPr id="960" name="Group 960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878" name="Group 878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802" name="Group 80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798" name="Shape 7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799" name="Shape 7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0" name="Shape 8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1" name="Shape 8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07" name="Group 80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03" name="Shape 8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4" name="Shape 8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5" name="Shape 8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6" name="Shape 8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12" name="Group 81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08" name="Shape 8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09" name="Shape 8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0" name="Shape 8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1" name="Shape 8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17" name="Group 81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13" name="Shape 8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4" name="Shape 8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5" name="Shape 8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6" name="Shape 8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22" name="Group 82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18" name="Shape 8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19" name="Shape 8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0" name="Shape 8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1" name="Shape 8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27" name="Group 82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23" name="Shape 8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4" name="Shape 8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5" name="Shape 8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6" name="Shape 8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32" name="Group 83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28" name="Shape 8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29" name="Shape 8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0" name="Shape 8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1" name="Shape 8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37" name="Group 83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33" name="Shape 8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4" name="Shape 8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5" name="Shape 8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6" name="Shape 8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42" name="Group 84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38" name="Shape 8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39" name="Shape 8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0" name="Shape 8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1" name="Shape 8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47" name="Group 84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43" name="Shape 8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4" name="Shape 8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5" name="Shape 8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6" name="Shape 8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52" name="Group 85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48" name="Shape 8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49" name="Shape 8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0" name="Shape 8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1" name="Shape 8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57" name="Group 85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53" name="Shape 8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4" name="Shape 8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5" name="Shape 8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6" name="Shape 8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62" name="Group 86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58" name="Shape 8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59" name="Shape 8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0" name="Shape 8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1" name="Shape 8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67" name="Group 86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63" name="Shape 8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4" name="Shape 8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5" name="Shape 8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6" name="Shape 8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72" name="Group 87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68" name="Shape 8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69" name="Shape 86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0" name="Shape 87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1" name="Shape 8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77" name="Group 87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73" name="Shape 8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4" name="Shape 87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5" name="Shape 87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76" name="Shape 8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59" name="Group 959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883" name="Group 883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79" name="Shape 8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0" name="Shape 8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1" name="Shape 8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2" name="Shape 8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88" name="Group 888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84" name="Shape 8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5" name="Shape 8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6" name="Shape 8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87" name="Shape 8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93" name="Group 893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89" name="Shape 8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0" name="Shape 8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1" name="Shape 8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2" name="Shape 8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898" name="Group 898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894" name="Shape 8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5" name="Shape 8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6" name="Shape 8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897" name="Shape 8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03" name="Group 903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899" name="Shape 8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0" name="Shape 9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1" name="Shape 9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2" name="Shape 9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08" name="Group 908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04" name="Shape 9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5" name="Shape 9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6" name="Shape 9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07" name="Shape 9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13" name="Group 913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09" name="Shape 9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0" name="Shape 9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1" name="Shape 9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2" name="Shape 9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18" name="Group 918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14" name="Shape 9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5" name="Shape 91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6" name="Shape 91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17" name="Shape 9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23" name="Group 923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19" name="Shape 9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0" name="Shape 92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1" name="Shape 92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2" name="Shape 9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28" name="Group 928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24" name="Shape 9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5" name="Shape 92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6" name="Shape 92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27" name="Shape 9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33" name="Group 933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29" name="Shape 9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0" name="Shape 93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1" name="Shape 93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2" name="Shape 9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38" name="Group 938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34" name="Shape 9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5" name="Shape 9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6" name="Shape 9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37" name="Shape 9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43" name="Group 943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39" name="Shape 9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0" name="Shape 9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1" name="Shape 9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2" name="Shape 9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48" name="Group 948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44" name="Shape 9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5" name="Shape 9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6" name="Shape 9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47" name="Shape 9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53" name="Group 953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49" name="Shape 9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0" name="Shape 9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1" name="Shape 9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2" name="Shape 9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58" name="Group 958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54" name="Shape 9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5" name="Shape 9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6" name="Shape 9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57" name="Shape 9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123" name="Group 1123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041" name="Group 1041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965" name="Group 965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61" name="Shape 9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2" name="Shape 9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3" name="Shape 9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4" name="Shape 9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70" name="Group 970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66" name="Shape 9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7" name="Shape 9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8" name="Shape 9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69" name="Shape 9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75" name="Group 975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71" name="Shape 9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2" name="Shape 9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3" name="Shape 9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4" name="Shape 9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80" name="Group 98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976" name="Shape 9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7" name="Shape 9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8" name="Shape 9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79" name="Shape 9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85" name="Group 98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81" name="Shape 9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2" name="Shape 9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3" name="Shape 9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4" name="Shape 9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90" name="Group 99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86" name="Shape 9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7" name="Shape 9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8" name="Shape 9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89" name="Shape 9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995" name="Group 99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91" name="Shape 9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2" name="Shape 9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3" name="Shape 9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4" name="Shape 9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00" name="Group 100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996" name="Shape 9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7" name="Shape 9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8" name="Shape 9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999" name="Shape 9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05" name="Group 100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01" name="Shape 10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2" name="Shape 10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3" name="Shape 10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4" name="Shape 10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10" name="Group 101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06" name="Shape 10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7" name="Shape 10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8" name="Shape 10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09" name="Shape 10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15" name="Group 101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11" name="Shape 10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2" name="Shape 10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3" name="Shape 10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4" name="Shape 10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20" name="Group 102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16" name="Shape 10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7" name="Shape 10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8" name="Shape 10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19" name="Shape 10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25" name="Group 102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21" name="Shape 10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2" name="Shape 10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3" name="Shape 10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4" name="Shape 10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30" name="Group 103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26" name="Shape 10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7" name="Shape 10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8" name="Shape 10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29" name="Shape 10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35" name="Group 103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31" name="Shape 10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2" name="Shape 10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3" name="Shape 10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4" name="Shape 10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40" name="Group 104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36" name="Shape 10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7" name="Shape 10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8" name="Shape 10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39" name="Shape 10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22" name="Group 1122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046" name="Group 1046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42" name="Shape 10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3" name="Shape 10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4" name="Shape 10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5" name="Shape 10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51" name="Group 1051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47" name="Shape 10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8" name="Shape 10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49" name="Shape 10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0" name="Shape 10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56" name="Group 1056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52" name="Shape 10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3" name="Shape 10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4" name="Shape 10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5" name="Shape 10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61" name="Group 1061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057" name="Shape 10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8" name="Shape 10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59" name="Shape 10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0" name="Shape 10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66" name="Group 1066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62" name="Shape 10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3" name="Shape 10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4" name="Shape 10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5" name="Shape 10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71" name="Group 1071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67" name="Shape 10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8" name="Shape 10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69" name="Shape 10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0" name="Shape 10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76" name="Group 1076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72" name="Shape 10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3" name="Shape 10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4" name="Shape 10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5" name="Shape 10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81" name="Group 1081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77" name="Shape 10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8" name="Shape 10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79" name="Shape 10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0" name="Shape 10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86" name="Group 1086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82" name="Shape 10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3" name="Shape 10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4" name="Shape 10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5" name="Shape 10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91" name="Group 1091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87" name="Shape 10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8" name="Shape 108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89" name="Shape 108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0" name="Shape 10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096" name="Group 1096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92" name="Shape 10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3" name="Shape 109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4" name="Shape 109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5" name="Shape 10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01" name="Group 1101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097" name="Shape 10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8" name="Shape 10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099" name="Shape 10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0" name="Shape 11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06" name="Group 1106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02" name="Shape 11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3" name="Shape 11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4" name="Shape 11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5" name="Shape 11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11" name="Group 1111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07" name="Shape 11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8" name="Shape 11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09" name="Shape 11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0" name="Shape 11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16" name="Group 1116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12" name="Shape 11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3" name="Shape 11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4" name="Shape 11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5" name="Shape 11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21" name="Group 1121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17" name="Shape 11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8" name="Shape 11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19" name="Shape 11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0" name="Shape 11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451" name="Group 1451"/>
                <p:cNvGrpSpPr/>
                <p:nvPr/>
              </p:nvGrpSpPr>
              <p:grpSpPr>
                <a:xfrm>
                  <a:off x="1107873" y="-1"/>
                  <a:ext cx="1351720" cy="1298710"/>
                  <a:chOff x="0" y="0"/>
                  <a:chExt cx="1351718" cy="1298708"/>
                </a:xfrm>
              </p:grpSpPr>
              <p:grpSp>
                <p:nvGrpSpPr>
                  <p:cNvPr id="1287" name="Group 1287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205" name="Group 1205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129" name="Group 112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25" name="Shape 11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6" name="Shape 11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7" name="Shape 11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28" name="Shape 11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34" name="Group 113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30" name="Shape 11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1" name="Shape 11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2" name="Shape 11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3" name="Shape 11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39" name="Group 113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35" name="Shape 11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6" name="Shape 11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7" name="Shape 11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38" name="Shape 11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44" name="Group 114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140" name="Shape 11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1" name="Shape 11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2" name="Shape 11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3" name="Shape 11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49" name="Group 114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45" name="Shape 11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6" name="Shape 11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7" name="Shape 11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48" name="Shape 11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4" name="Group 115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50" name="Shape 11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1" name="Shape 11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2" name="Shape 11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3" name="Shape 11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59" name="Group 115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55" name="Shape 11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6" name="Shape 11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7" name="Shape 11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58" name="Shape 11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64" name="Group 116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60" name="Shape 11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1" name="Shape 11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2" name="Shape 11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3" name="Shape 11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69" name="Group 116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65" name="Shape 11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6" name="Shape 11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7" name="Shape 11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68" name="Shape 11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74" name="Group 117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70" name="Shape 11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1" name="Shape 11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2" name="Shape 11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3" name="Shape 11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79" name="Group 117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75" name="Shape 11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6" name="Shape 11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7" name="Shape 11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78" name="Shape 11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84" name="Group 118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80" name="Shape 11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1" name="Shape 11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2" name="Shape 11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3" name="Shape 11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89" name="Group 118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85" name="Shape 11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6" name="Shape 11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7" name="Shape 11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88" name="Shape 11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94" name="Group 119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90" name="Shape 11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1" name="Shape 11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2" name="Shape 11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3" name="Shape 11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199" name="Group 119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195" name="Shape 11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6" name="Shape 11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7" name="Shape 11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198" name="Shape 11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04" name="Group 120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00" name="Shape 12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1" name="Shape 12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2" name="Shape 12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3" name="Shape 12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86" name="Group 1286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210" name="Group 1210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06" name="Shape 12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7" name="Shape 12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8" name="Shape 12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09" name="Shape 12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15" name="Group 1215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11" name="Shape 12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2" name="Shape 12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3" name="Shape 12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4" name="Shape 12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20" name="Group 1220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16" name="Shape 12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7" name="Shape 12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8" name="Shape 12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19" name="Shape 12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25" name="Group 1225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21" name="Shape 12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2" name="Shape 12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3" name="Shape 12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4" name="Shape 12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30" name="Group 1230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26" name="Shape 12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7" name="Shape 12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8" name="Shape 12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29" name="Shape 12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35" name="Group 1235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31" name="Shape 12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2" name="Shape 12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3" name="Shape 12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4" name="Shape 12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40" name="Group 1240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36" name="Shape 12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7" name="Shape 12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8" name="Shape 12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39" name="Shape 12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45" name="Group 1245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41" name="Shape 12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2" name="Shape 124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3" name="Shape 124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4" name="Shape 12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50" name="Group 1250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46" name="Shape 12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7" name="Shape 124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8" name="Shape 124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49" name="Shape 12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55" name="Group 1255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51" name="Shape 12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2" name="Shape 125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3" name="Shape 125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4" name="Shape 12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60" name="Group 1260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56" name="Shape 12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7" name="Shape 125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8" name="Shape 125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59" name="Shape 12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65" name="Group 1265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61" name="Shape 12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2" name="Shape 12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3" name="Shape 12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4" name="Shape 12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70" name="Group 1270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66" name="Shape 12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7" name="Shape 12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8" name="Shape 12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69" name="Shape 12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75" name="Group 1275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71" name="Shape 12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2" name="Shape 12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3" name="Shape 12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4" name="Shape 12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80" name="Group 1280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76" name="Shape 12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7" name="Shape 12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8" name="Shape 12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79" name="Shape 12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85" name="Group 1285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281" name="Shape 12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2" name="Shape 12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3" name="Shape 12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4" name="Shape 12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450" name="Group 1450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368" name="Group 1368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292" name="Group 129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88" name="Shape 12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89" name="Shape 12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0" name="Shape 12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1" name="Shape 12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297" name="Group 129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93" name="Shape 12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4" name="Shape 12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5" name="Shape 12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6" name="Shape 12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02" name="Group 130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298" name="Shape 12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299" name="Shape 12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0" name="Shape 13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1" name="Shape 13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07" name="Group 130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03" name="Shape 13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4" name="Shape 13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5" name="Shape 13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6" name="Shape 13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12" name="Group 131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08" name="Shape 13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09" name="Shape 13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0" name="Shape 13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1" name="Shape 13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17" name="Group 131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13" name="Shape 13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4" name="Shape 13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5" name="Shape 13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6" name="Shape 13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22" name="Group 132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18" name="Shape 13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19" name="Shape 13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0" name="Shape 13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1" name="Shape 13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27" name="Group 132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23" name="Shape 13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4" name="Shape 13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5" name="Shape 13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6" name="Shape 13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32" name="Group 133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28" name="Shape 13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29" name="Shape 13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0" name="Shape 13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1" name="Shape 13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37" name="Group 133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33" name="Shape 13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4" name="Shape 13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5" name="Shape 13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6" name="Shape 13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42" name="Group 134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38" name="Shape 13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39" name="Shape 13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0" name="Shape 13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1" name="Shape 13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47" name="Group 134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43" name="Shape 13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4" name="Shape 13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5" name="Shape 13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6" name="Shape 13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52" name="Group 135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48" name="Shape 13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49" name="Shape 13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0" name="Shape 13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1" name="Shape 13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57" name="Group 135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53" name="Shape 13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4" name="Shape 13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5" name="Shape 13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6" name="Shape 13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62" name="Group 136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58" name="Shape 13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59" name="Shape 13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0" name="Shape 13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1" name="Shape 13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67" name="Group 136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63" name="Shape 13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4" name="Shape 13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5" name="Shape 13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66" name="Shape 13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49" name="Group 1449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373" name="Group 1373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69" name="Shape 13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0" name="Shape 13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1" name="Shape 13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2" name="Shape 13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78" name="Group 1378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74" name="Shape 13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5" name="Shape 13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6" name="Shape 13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77" name="Shape 13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83" name="Group 1383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79" name="Shape 13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0" name="Shape 13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1" name="Shape 13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2" name="Shape 13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88" name="Group 1388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384" name="Shape 13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5" name="Shape 13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6" name="Shape 13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87" name="Shape 13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93" name="Group 1393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89" name="Shape 13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0" name="Shape 13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1" name="Shape 13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2" name="Shape 13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98" name="Group 1398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94" name="Shape 13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5" name="Shape 13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6" name="Shape 13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397" name="Shape 13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03" name="Group 1403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399" name="Shape 13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0" name="Shape 14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1" name="Shape 14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2" name="Shape 14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08" name="Group 1408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04" name="Shape 14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5" name="Shape 14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6" name="Shape 14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07" name="Shape 14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13" name="Group 1413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09" name="Shape 14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0" name="Shape 14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1" name="Shape 14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2" name="Shape 14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18" name="Group 1418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14" name="Shape 14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5" name="Shape 141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6" name="Shape 141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17" name="Shape 14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23" name="Group 1423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19" name="Shape 14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0" name="Shape 142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1" name="Shape 142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2" name="Shape 14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28" name="Group 1428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24" name="Shape 14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5" name="Shape 142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6" name="Shape 142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27" name="Shape 14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33" name="Group 1433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29" name="Shape 14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0" name="Shape 143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1" name="Shape 143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2" name="Shape 14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38" name="Group 1438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34" name="Shape 14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5" name="Shape 14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6" name="Shape 14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37" name="Shape 14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43" name="Group 1443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39" name="Shape 14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0" name="Shape 14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1" name="Shape 14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2" name="Shape 14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48" name="Group 1448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44" name="Shape 14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5" name="Shape 14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6" name="Shape 14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47" name="Shape 14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761" name="Group 2761"/>
              <p:cNvGrpSpPr/>
              <p:nvPr/>
            </p:nvGrpSpPr>
            <p:grpSpPr>
              <a:xfrm>
                <a:off x="-3" y="344816"/>
                <a:ext cx="2459597" cy="2374792"/>
                <a:chOff x="-2" y="-1"/>
                <a:chExt cx="2459595" cy="2374790"/>
              </a:xfrm>
            </p:grpSpPr>
            <p:grpSp>
              <p:nvGrpSpPr>
                <p:cNvPr id="1779" name="Group 1779"/>
                <p:cNvGrpSpPr/>
                <p:nvPr/>
              </p:nvGrpSpPr>
              <p:grpSpPr>
                <a:xfrm>
                  <a:off x="0" y="1076079"/>
                  <a:ext cx="1351719" cy="1298710"/>
                  <a:chOff x="0" y="0"/>
                  <a:chExt cx="1351718" cy="1298708"/>
                </a:xfrm>
              </p:grpSpPr>
              <p:grpSp>
                <p:nvGrpSpPr>
                  <p:cNvPr id="1615" name="Group 1615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533" name="Group 1533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457" name="Group 1457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53" name="Shape 14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4" name="Shape 14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5" name="Shape 14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6" name="Shape 14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62" name="Group 1462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58" name="Shape 14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59" name="Shape 14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0" name="Shape 14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1" name="Shape 14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67" name="Group 1467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63" name="Shape 14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4" name="Shape 14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5" name="Shape 14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6" name="Shape 14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72" name="Group 1472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468" name="Shape 14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69" name="Shape 146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0" name="Shape 147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1" name="Shape 14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77" name="Group 1477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73" name="Shape 14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4" name="Shape 147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5" name="Shape 147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6" name="Shape 14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82" name="Group 1482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78" name="Shape 14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79" name="Shape 147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0" name="Shape 148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1" name="Shape 14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87" name="Group 1487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83" name="Shape 14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4" name="Shape 148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5" name="Shape 148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6" name="Shape 14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92" name="Group 1492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88" name="Shape 14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89" name="Shape 14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0" name="Shape 14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1" name="Shape 14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497" name="Group 1497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93" name="Shape 14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4" name="Shape 14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5" name="Shape 14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6" name="Shape 14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02" name="Group 1502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498" name="Shape 14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499" name="Shape 14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0" name="Shape 15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1" name="Shape 15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07" name="Group 1507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03" name="Shape 15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4" name="Shape 15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5" name="Shape 15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6" name="Shape 15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12" name="Group 1512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08" name="Shape 15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09" name="Shape 15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0" name="Shape 15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1" name="Shape 15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17" name="Group 1517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13" name="Shape 15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4" name="Shape 15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5" name="Shape 15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6" name="Shape 15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22" name="Group 1522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18" name="Shape 15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19" name="Shape 15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0" name="Shape 15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1" name="Shape 15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27" name="Group 1527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23" name="Shape 15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4" name="Shape 15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5" name="Shape 15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6" name="Shape 15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32" name="Group 1532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28" name="Shape 15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29" name="Shape 15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0" name="Shape 15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1" name="Shape 15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14" name="Group 1614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538" name="Group 153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34" name="Shape 15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5" name="Shape 15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6" name="Shape 15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37" name="Shape 15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43" name="Group 154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39" name="Shape 15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0" name="Shape 15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1" name="Shape 15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2" name="Shape 15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48" name="Group 154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44" name="Shape 15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5" name="Shape 15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6" name="Shape 15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47" name="Shape 15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53" name="Group 155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549" name="Shape 15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0" name="Shape 15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1" name="Shape 15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2" name="Shape 15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58" name="Group 155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54" name="Shape 15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5" name="Shape 15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6" name="Shape 15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57" name="Shape 15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63" name="Group 156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59" name="Shape 15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0" name="Shape 15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1" name="Shape 15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2" name="Shape 15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68" name="Group 156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64" name="Shape 15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5" name="Shape 15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6" name="Shape 15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67" name="Shape 15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73" name="Group 157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69" name="Shape 15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0" name="Shape 15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1" name="Shape 15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2" name="Shape 15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78" name="Group 157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74" name="Shape 15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5" name="Shape 15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6" name="Shape 15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77" name="Shape 15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83" name="Group 158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79" name="Shape 15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0" name="Shape 15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1" name="Shape 15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2" name="Shape 15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88" name="Group 158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84" name="Shape 15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5" name="Shape 15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6" name="Shape 15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87" name="Shape 15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93" name="Group 159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89" name="Shape 15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0" name="Shape 15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1" name="Shape 15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2" name="Shape 15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598" name="Group 159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94" name="Shape 15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5" name="Shape 15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6" name="Shape 15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597" name="Shape 15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03" name="Group 160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599" name="Shape 15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0" name="Shape 16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1" name="Shape 16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2" name="Shape 16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08" name="Group 160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04" name="Shape 16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5" name="Shape 16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6" name="Shape 16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07" name="Shape 16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13" name="Group 161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09" name="Shape 16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0" name="Shape 16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1" name="Shape 16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2" name="Shape 16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778" name="Group 1778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696" name="Group 1696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620" name="Group 1620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16" name="Shape 16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7" name="Shape 16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8" name="Shape 16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19" name="Shape 16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25" name="Group 1625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21" name="Shape 16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2" name="Shape 16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3" name="Shape 16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4" name="Shape 16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30" name="Group 1630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26" name="Shape 16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7" name="Shape 16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8" name="Shape 16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29" name="Shape 16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35" name="Group 1635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31" name="Shape 16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2" name="Shape 16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3" name="Shape 16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4" name="Shape 16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40" name="Group 1640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36" name="Shape 16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7" name="Shape 16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8" name="Shape 16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39" name="Shape 16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45" name="Group 1645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41" name="Shape 16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2" name="Shape 164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3" name="Shape 164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4" name="Shape 16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50" name="Group 1650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46" name="Shape 16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7" name="Shape 164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8" name="Shape 164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49" name="Shape 16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55" name="Group 1655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51" name="Shape 16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2" name="Shape 165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3" name="Shape 165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4" name="Shape 16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60" name="Group 1660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56" name="Shape 16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7" name="Shape 165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8" name="Shape 165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59" name="Shape 16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65" name="Group 1665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61" name="Shape 16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2" name="Shape 16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3" name="Shape 16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4" name="Shape 16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70" name="Group 1670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66" name="Shape 16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7" name="Shape 16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8" name="Shape 16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69" name="Shape 16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75" name="Group 1675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71" name="Shape 16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2" name="Shape 16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3" name="Shape 16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4" name="Shape 16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80" name="Group 1680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76" name="Shape 16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7" name="Shape 16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8" name="Shape 16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79" name="Shape 16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85" name="Group 1685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81" name="Shape 16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2" name="Shape 16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3" name="Shape 16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4" name="Shape 16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90" name="Group 1690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86" name="Shape 16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7" name="Shape 16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8" name="Shape 16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89" name="Shape 16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695" name="Group 1695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691" name="Shape 16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2" name="Shape 16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3" name="Shape 16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4" name="Shape 16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77" name="Group 1777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701" name="Group 170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697" name="Shape 16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8" name="Shape 16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699" name="Shape 16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0" name="Shape 17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06" name="Group 170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02" name="Shape 17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3" name="Shape 17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4" name="Shape 17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5" name="Shape 17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11" name="Group 1711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07" name="Shape 17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8" name="Shape 17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09" name="Shape 17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0" name="Shape 17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16" name="Group 171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12" name="Shape 17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3" name="Shape 17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4" name="Shape 17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5" name="Shape 17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21" name="Group 172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17" name="Shape 17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8" name="Shape 17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19" name="Shape 17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0" name="Shape 17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26" name="Group 172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22" name="Shape 17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3" name="Shape 17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4" name="Shape 17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5" name="Shape 17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1" name="Group 173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27" name="Shape 17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8" name="Shape 17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29" name="Shape 17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0" name="Shape 17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36" name="Group 173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32" name="Shape 17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3" name="Shape 17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4" name="Shape 17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5" name="Shape 17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41" name="Group 174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37" name="Shape 17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8" name="Shape 17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39" name="Shape 17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0" name="Shape 17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46" name="Group 174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42" name="Shape 17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3" name="Shape 17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4" name="Shape 17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5" name="Shape 17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51" name="Group 175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47" name="Shape 17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8" name="Shape 17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49" name="Shape 17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0" name="Shape 17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56" name="Group 175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52" name="Shape 17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3" name="Shape 17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4" name="Shape 17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5" name="Shape 17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61" name="Group 176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57" name="Shape 17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8" name="Shape 17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59" name="Shape 17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0" name="Shape 17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66" name="Group 176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62" name="Shape 17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3" name="Shape 17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4" name="Shape 17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5" name="Shape 17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71" name="Group 177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67" name="Shape 17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8" name="Shape 17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69" name="Shape 17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0" name="Shape 17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76" name="Group 177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772" name="Shape 17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3" name="Shape 17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4" name="Shape 17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75" name="Shape 17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106" name="Group 2106"/>
                <p:cNvGrpSpPr/>
                <p:nvPr/>
              </p:nvGrpSpPr>
              <p:grpSpPr>
                <a:xfrm>
                  <a:off x="1107873" y="1070776"/>
                  <a:ext cx="1351720" cy="1298709"/>
                  <a:chOff x="0" y="0"/>
                  <a:chExt cx="1351718" cy="1298708"/>
                </a:xfrm>
              </p:grpSpPr>
              <p:grpSp>
                <p:nvGrpSpPr>
                  <p:cNvPr id="1942" name="Group 1942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1860" name="Group 1860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784" name="Group 1784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80" name="Shape 17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1" name="Shape 17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2" name="Shape 17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3" name="Shape 17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89" name="Group 1789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85" name="Shape 17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6" name="Shape 17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7" name="Shape 17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88" name="Shape 17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94" name="Group 1794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90" name="Shape 17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1" name="Shape 17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2" name="Shape 17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3" name="Shape 17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799" name="Group 1799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795" name="Shape 17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6" name="Shape 17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7" name="Shape 17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798" name="Shape 17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04" name="Group 1804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00" name="Shape 18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1" name="Shape 18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2" name="Shape 18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3" name="Shape 18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09" name="Group 1809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05" name="Shape 18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6" name="Shape 180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7" name="Shape 180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08" name="Shape 18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14" name="Group 1814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10" name="Shape 18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1" name="Shape 181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2" name="Shape 181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3" name="Shape 18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19" name="Group 1819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15" name="Shape 18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6" name="Shape 18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7" name="Shape 18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18" name="Shape 18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24" name="Group 1824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20" name="Shape 18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1" name="Shape 18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2" name="Shape 18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3" name="Shape 18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29" name="Group 1829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25" name="Shape 18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6" name="Shape 18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7" name="Shape 18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28" name="Shape 18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34" name="Group 1834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30" name="Shape 18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1" name="Shape 18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2" name="Shape 18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3" name="Shape 18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39" name="Group 1839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35" name="Shape 18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6" name="Shape 18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7" name="Shape 18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38" name="Shape 18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44" name="Group 1844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40" name="Shape 18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1" name="Shape 18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2" name="Shape 18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3" name="Shape 18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49" name="Group 1849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45" name="Shape 18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6" name="Shape 18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7" name="Shape 18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48" name="Shape 18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54" name="Group 1854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50" name="Shape 18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1" name="Shape 18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2" name="Shape 18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3" name="Shape 18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59" name="Group 1859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55" name="Shape 18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6" name="Shape 18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7" name="Shape 18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58" name="Shape 18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41" name="Group 1941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865" name="Group 1865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61" name="Shape 18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2" name="Shape 18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3" name="Shape 18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4" name="Shape 18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70" name="Group 1870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66" name="Shape 18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7" name="Shape 18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8" name="Shape 18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69" name="Shape 18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75" name="Group 1875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71" name="Shape 18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2" name="Shape 18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3" name="Shape 18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4" name="Shape 18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80" name="Group 188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876" name="Shape 18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7" name="Shape 18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8" name="Shape 18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79" name="Shape 18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85" name="Group 188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81" name="Shape 18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2" name="Shape 18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3" name="Shape 18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4" name="Shape 18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90" name="Group 189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86" name="Shape 18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7" name="Shape 18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8" name="Shape 18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89" name="Shape 18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895" name="Group 189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91" name="Shape 18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2" name="Shape 18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3" name="Shape 18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4" name="Shape 18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00" name="Group 190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896" name="Shape 18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7" name="Shape 18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8" name="Shape 18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899" name="Shape 18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05" name="Group 190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01" name="Shape 19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2" name="Shape 19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3" name="Shape 19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4" name="Shape 19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10" name="Group 191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06" name="Shape 19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7" name="Shape 19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8" name="Shape 19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09" name="Shape 19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15" name="Group 191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11" name="Shape 19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2" name="Shape 19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3" name="Shape 19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4" name="Shape 19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20" name="Group 192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16" name="Shape 19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7" name="Shape 19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8" name="Shape 19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19" name="Shape 19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25" name="Group 192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21" name="Shape 19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2" name="Shape 19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3" name="Shape 19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4" name="Shape 19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30" name="Group 193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26" name="Shape 19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7" name="Shape 19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8" name="Shape 19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29" name="Shape 19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35" name="Group 193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31" name="Shape 19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2" name="Shape 193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3" name="Shape 193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4" name="Shape 19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40" name="Group 194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36" name="Shape 19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7" name="Shape 193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8" name="Shape 193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39" name="Shape 19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05" name="Group 2105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023" name="Group 2023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1947" name="Group 1947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43" name="Shape 19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4" name="Shape 19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5" name="Shape 19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6" name="Shape 19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52" name="Group 1952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48" name="Shape 19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49" name="Shape 19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0" name="Shape 19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1" name="Shape 19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7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53" name="Shape 19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4" name="Shape 19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5" name="Shape 19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6" name="Shape 19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62" name="Group 1962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1958" name="Shape 19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59" name="Shape 19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0" name="Shape 19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1" name="Shape 19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67" name="Group 1967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63" name="Shape 19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4" name="Shape 19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5" name="Shape 19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6" name="Shape 19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72" name="Group 1972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68" name="Shape 19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69" name="Shape 196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0" name="Shape 197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1" name="Shape 19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77" name="Group 1977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73" name="Shape 19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4" name="Shape 197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5" name="Shape 197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6" name="Shape 19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82" name="Group 1982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78" name="Shape 19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79" name="Shape 197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0" name="Shape 198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1" name="Shape 19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87" name="Group 1987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83" name="Shape 19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4" name="Shape 198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5" name="Shape 198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6" name="Shape 19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92" name="Group 1992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88" name="Shape 19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89" name="Shape 19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0" name="Shape 19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1" name="Shape 19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997" name="Group 1997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93" name="Shape 19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4" name="Shape 19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5" name="Shape 19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6" name="Shape 19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02" name="Group 2002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1998" name="Shape 19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1999" name="Shape 19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0" name="Shape 20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1" name="Shape 20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07" name="Group 2007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03" name="Shape 20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4" name="Shape 20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5" name="Shape 20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6" name="Shape 20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12" name="Group 2012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08" name="Shape 20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09" name="Shape 20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0" name="Shape 20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1" name="Shape 20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17" name="Group 2017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13" name="Shape 20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4" name="Shape 20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5" name="Shape 20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6" name="Shape 20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22" name="Group 2022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18" name="Shape 20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19" name="Shape 20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0" name="Shape 20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1" name="Shape 20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4" name="Group 2104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028" name="Group 202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24" name="Shape 20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5" name="Shape 202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6" name="Shape 202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27" name="Shape 20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33" name="Group 203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29" name="Shape 20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0" name="Shape 203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1" name="Shape 203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2" name="Shape 20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38" name="Group 203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34" name="Shape 20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5" name="Shape 20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6" name="Shape 20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37" name="Shape 20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43" name="Group 204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039" name="Shape 20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0" name="Shape 20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1" name="Shape 20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2" name="Shape 20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48" name="Group 204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44" name="Shape 20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5" name="Shape 20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6" name="Shape 20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47" name="Shape 20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53" name="Group 205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49" name="Shape 20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0" name="Shape 20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1" name="Shape 20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2" name="Shape 20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58" name="Group 205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54" name="Shape 20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5" name="Shape 20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6" name="Shape 20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57" name="Shape 20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59" name="Shape 20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0" name="Shape 20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1" name="Shape 20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2" name="Shape 20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68" name="Group 206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64" name="Shape 20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5" name="Shape 20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6" name="Shape 20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67" name="Shape 20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73" name="Group 207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69" name="Shape 20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0" name="Shape 20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1" name="Shape 20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2" name="Shape 20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78" name="Group 207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74" name="Shape 20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5" name="Shape 20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6" name="Shape 20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77" name="Shape 20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83" name="Group 208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79" name="Shape 20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0" name="Shape 20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1" name="Shape 20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2" name="Shape 20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88" name="Group 208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84" name="Shape 20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5" name="Shape 20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6" name="Shape 20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87" name="Shape 20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93" name="Group 209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89" name="Shape 20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0" name="Shape 20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1" name="Shape 20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2" name="Shape 20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098" name="Group 209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94" name="Shape 20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5" name="Shape 20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6" name="Shape 20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097" name="Shape 20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03" name="Group 210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099" name="Shape 20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0" name="Shape 21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1" name="Shape 21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2" name="Shape 21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433" name="Group 2433"/>
                <p:cNvGrpSpPr/>
                <p:nvPr/>
              </p:nvGrpSpPr>
              <p:grpSpPr>
                <a:xfrm>
                  <a:off x="-2" y="5299"/>
                  <a:ext cx="1351723" cy="1298716"/>
                  <a:chOff x="-2" y="-4"/>
                  <a:chExt cx="1351722" cy="1298714"/>
                </a:xfrm>
              </p:grpSpPr>
              <p:grpSp>
                <p:nvGrpSpPr>
                  <p:cNvPr id="2269" name="Group 2269"/>
                  <p:cNvGrpSpPr/>
                  <p:nvPr/>
                </p:nvGrpSpPr>
                <p:grpSpPr>
                  <a:xfrm>
                    <a:off x="182878" y="-4"/>
                    <a:ext cx="1168842" cy="1126437"/>
                    <a:chOff x="0" y="-3"/>
                    <a:chExt cx="1168840" cy="1126436"/>
                  </a:xfrm>
                </p:grpSpPr>
                <p:grpSp>
                  <p:nvGrpSpPr>
                    <p:cNvPr id="2187" name="Group 2187"/>
                    <p:cNvGrpSpPr/>
                    <p:nvPr/>
                  </p:nvGrpSpPr>
                  <p:grpSpPr>
                    <a:xfrm>
                      <a:off x="90111" y="-3"/>
                      <a:ext cx="1078729" cy="1041625"/>
                      <a:chOff x="-1" y="-2"/>
                      <a:chExt cx="1078728" cy="1041623"/>
                    </a:xfrm>
                  </p:grpSpPr>
                  <p:grpSp>
                    <p:nvGrpSpPr>
                      <p:cNvPr id="2111" name="Group 211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07" name="Shape 21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8" name="Shape 21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09" name="Shape 21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0" name="Shape 21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16" name="Group 211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12" name="Shape 21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3" name="Shape 21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4" name="Shape 21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5" name="Shape 21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21" name="Group 2121"/>
                      <p:cNvGrpSpPr/>
                      <p:nvPr/>
                    </p:nvGrpSpPr>
                    <p:grpSpPr>
                      <a:xfrm>
                        <a:off x="561891" y="-2"/>
                        <a:ext cx="238543" cy="238543"/>
                        <a:chOff x="-1" y="-1"/>
                        <a:chExt cx="238542" cy="238541"/>
                      </a:xfrm>
                    </p:grpSpPr>
                    <p:sp>
                      <p:nvSpPr>
                        <p:cNvPr id="2117" name="Shape 21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8" name="Shape 21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19" name="Shape 21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0" name="Shape 2120"/>
                        <p:cNvSpPr/>
                        <p:nvPr/>
                      </p:nvSpPr>
                      <p:spPr>
                        <a:xfrm>
                          <a:off x="-1" y="0"/>
                          <a:ext cx="238542" cy="23854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26" name="Group 212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22" name="Shape 21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3" name="Shape 21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4" name="Shape 21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5" name="Shape 21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27" name="Shape 21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8" name="Shape 21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29" name="Shape 21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0" name="Shape 21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36" name="Group 213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32" name="Shape 21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3" name="Shape 21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4" name="Shape 21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5" name="Shape 21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41" name="Group 214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37" name="Shape 21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8" name="Shape 21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39" name="Shape 21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0" name="Shape 21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46" name="Group 214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42" name="Shape 21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3" name="Shape 21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4" name="Shape 21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5" name="Shape 21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51" name="Group 215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47" name="Shape 21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8" name="Shape 21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49" name="Shape 21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0" name="Shape 21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56" name="Group 215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52" name="Shape 21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3" name="Shape 21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4" name="Shape 21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5" name="Shape 21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61" name="Group 216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57" name="Shape 21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8" name="Shape 21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59" name="Shape 21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0" name="Shape 21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66" name="Group 216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62" name="Shape 21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3" name="Shape 21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4" name="Shape 21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5" name="Shape 21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67" name="Shape 21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8" name="Shape 21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69" name="Shape 21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0" name="Shape 21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76" name="Group 217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72" name="Shape 21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3" name="Shape 21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4" name="Shape 21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5" name="Shape 21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81" name="Group 218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77" name="Shape 21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8" name="Shape 217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79" name="Shape 217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0" name="Shape 21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86" name="Group 218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182" name="Shape 21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3" name="Shape 218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4" name="Shape 218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5" name="Shape 21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8" name="Group 2268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192" name="Group 219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88" name="Shape 21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89" name="Shape 21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0" name="Shape 21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1" name="Shape 21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197" name="Group 219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93" name="Shape 21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4" name="Shape 21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5" name="Shape 21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6" name="Shape 21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02" name="Group 220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198" name="Shape 21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199" name="Shape 21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0" name="Shape 22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1" name="Shape 22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07" name="Group 220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03" name="Shape 22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4" name="Shape 22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5" name="Shape 22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6" name="Shape 22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12" name="Group 221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08" name="Shape 22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09" name="Shape 22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0" name="Shape 22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1" name="Shape 22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17" name="Group 221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13" name="Shape 22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4" name="Shape 22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5" name="Shape 22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6" name="Shape 22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22" name="Group 222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18" name="Shape 22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19" name="Shape 22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0" name="Shape 22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1" name="Shape 22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27" name="Group 222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23" name="Shape 22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4" name="Shape 22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5" name="Shape 22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6" name="Shape 22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32" name="Group 223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28" name="Shape 22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29" name="Shape 22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0" name="Shape 22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1" name="Shape 22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37" name="Group 223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33" name="Shape 22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4" name="Shape 22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5" name="Shape 22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6" name="Shape 22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42" name="Group 224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38" name="Shape 22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39" name="Shape 22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0" name="Shape 22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1" name="Shape 22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47" name="Group 224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43" name="Shape 22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4" name="Shape 22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5" name="Shape 22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6" name="Shape 22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52" name="Group 225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48" name="Shape 22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49" name="Shape 22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0" name="Shape 22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1" name="Shape 22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53" name="Shape 22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4" name="Shape 22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5" name="Shape 22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6" name="Shape 22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62" name="Group 226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58" name="Shape 22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59" name="Shape 225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0" name="Shape 226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1" name="Shape 22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67" name="Group 226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63" name="Shape 22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4" name="Shape 226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5" name="Shape 226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66" name="Shape 22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432" name="Group 2432"/>
                  <p:cNvGrpSpPr/>
                  <p:nvPr/>
                </p:nvGrpSpPr>
                <p:grpSpPr>
                  <a:xfrm>
                    <a:off x="-2" y="172273"/>
                    <a:ext cx="1168845" cy="1126437"/>
                    <a:chOff x="-1" y="-2"/>
                    <a:chExt cx="1168843" cy="1126436"/>
                  </a:xfrm>
                </p:grpSpPr>
                <p:grpSp>
                  <p:nvGrpSpPr>
                    <p:cNvPr id="2350" name="Group 2350"/>
                    <p:cNvGrpSpPr/>
                    <p:nvPr/>
                  </p:nvGrpSpPr>
                  <p:grpSpPr>
                    <a:xfrm>
                      <a:off x="90111" y="-2"/>
                      <a:ext cx="1078731" cy="1041624"/>
                      <a:chOff x="-1" y="-1"/>
                      <a:chExt cx="1078730" cy="1041622"/>
                    </a:xfrm>
                  </p:grpSpPr>
                  <p:grpSp>
                    <p:nvGrpSpPr>
                      <p:cNvPr id="2274" name="Group 2274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70" name="Shape 22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1" name="Shape 22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2" name="Shape 22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3" name="Shape 22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79" name="Group 2279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75" name="Shape 22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6" name="Shape 22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7" name="Shape 22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78" name="Shape 22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84" name="Group 2284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80" name="Shape 22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1" name="Shape 22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2" name="Shape 22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3" name="Shape 22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89" name="Group 2289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285" name="Shape 22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6" name="Shape 22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7" name="Shape 22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88" name="Shape 22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94" name="Group 2294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90" name="Shape 22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1" name="Shape 22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2" name="Shape 22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3" name="Shape 22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299" name="Group 2299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295" name="Shape 229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6" name="Shape 229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7" name="Shape 229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298" name="Shape 22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04" name="Group 2304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00" name="Shape 23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1" name="Shape 230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2" name="Shape 230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3" name="Shape 23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09" name="Group 2309"/>
                      <p:cNvGrpSpPr/>
                      <p:nvPr/>
                    </p:nvGrpSpPr>
                    <p:grpSpPr>
                      <a:xfrm>
                        <a:off x="840186" y="267693"/>
                        <a:ext cx="238543" cy="238542"/>
                        <a:chOff x="-1" y="-1"/>
                        <a:chExt cx="238542" cy="238541"/>
                      </a:xfrm>
                    </p:grpSpPr>
                    <p:sp>
                      <p:nvSpPr>
                        <p:cNvPr id="2305" name="Shape 23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6" name="Shape 230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7" name="Shape 230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08" name="Shape 2308"/>
                        <p:cNvSpPr/>
                        <p:nvPr/>
                      </p:nvSpPr>
                      <p:spPr>
                        <a:xfrm>
                          <a:off x="0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14" name="Group 2314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10" name="Shape 23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1" name="Shape 231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2" name="Shape 231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3" name="Shape 23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19" name="Group 2319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15" name="Shape 23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6" name="Shape 23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7" name="Shape 23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18" name="Shape 23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24" name="Group 2324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20" name="Shape 23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1" name="Shape 23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2" name="Shape 23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3" name="Shape 23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9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25" name="Shape 23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6" name="Shape 23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7" name="Shape 23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28" name="Shape 23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34" name="Group 2334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30" name="Shape 23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1" name="Shape 23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2" name="Shape 23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3" name="Shape 23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39" name="Group 2339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35" name="Shape 23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6" name="Shape 23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7" name="Shape 23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38" name="Shape 23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44" name="Group 2344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40" name="Shape 23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1" name="Shape 23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2" name="Shape 23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3" name="Shape 23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49" name="Group 2349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45" name="Shape 23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6" name="Shape 23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7" name="Shape 23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48" name="Shape 23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1"/>
                    <p:cNvGrpSpPr/>
                    <p:nvPr/>
                  </p:nvGrpSpPr>
                  <p:grpSpPr>
                    <a:xfrm>
                      <a:off x="-1" y="84809"/>
                      <a:ext cx="1078729" cy="1041625"/>
                      <a:chOff x="-1" y="-2"/>
                      <a:chExt cx="1078728" cy="1041623"/>
                    </a:xfrm>
                  </p:grpSpPr>
                  <p:grpSp>
                    <p:nvGrpSpPr>
                      <p:cNvPr id="2355" name="Group 2355"/>
                      <p:cNvGrpSpPr/>
                      <p:nvPr/>
                    </p:nvGrpSpPr>
                    <p:grpSpPr>
                      <a:xfrm>
                        <a:off x="5297" y="-2"/>
                        <a:ext cx="238544" cy="238543"/>
                        <a:chOff x="-2" y="-1"/>
                        <a:chExt cx="238543" cy="238541"/>
                      </a:xfrm>
                    </p:grpSpPr>
                    <p:sp>
                      <p:nvSpPr>
                        <p:cNvPr id="2351" name="Shape 2351"/>
                        <p:cNvSpPr/>
                        <p:nvPr/>
                      </p:nvSpPr>
                      <p:spPr>
                        <a:xfrm>
                          <a:off x="-1" y="-1"/>
                          <a:ext cx="238542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2" name="Shape 235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3" name="Shape 235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4" name="Shape 2354"/>
                        <p:cNvSpPr/>
                        <p:nvPr/>
                      </p:nvSpPr>
                      <p:spPr>
                        <a:xfrm>
                          <a:off x="-2" y="-1"/>
                          <a:ext cx="238542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60" name="Group 2360"/>
                      <p:cNvGrpSpPr/>
                      <p:nvPr/>
                    </p:nvGrpSpPr>
                    <p:grpSpPr>
                      <a:xfrm>
                        <a:off x="283594" y="-2"/>
                        <a:ext cx="238544" cy="238543"/>
                        <a:chOff x="-1" y="-1"/>
                        <a:chExt cx="238543" cy="238541"/>
                      </a:xfrm>
                    </p:grpSpPr>
                    <p:sp>
                      <p:nvSpPr>
                        <p:cNvPr id="2356" name="Shape 23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7" name="Shape 235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8" name="Shape 235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59" name="Shape 2359"/>
                        <p:cNvSpPr/>
                        <p:nvPr/>
                      </p:nvSpPr>
                      <p:spPr>
                        <a:xfrm>
                          <a:off x="0" y="-1"/>
                          <a:ext cx="238542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65" name="Group 2365"/>
                      <p:cNvGrpSpPr/>
                      <p:nvPr/>
                    </p:nvGrpSpPr>
                    <p:grpSpPr>
                      <a:xfrm>
                        <a:off x="561891" y="-2"/>
                        <a:ext cx="238544" cy="238543"/>
                        <a:chOff x="-1" y="-1"/>
                        <a:chExt cx="238543" cy="238541"/>
                      </a:xfrm>
                    </p:grpSpPr>
                    <p:sp>
                      <p:nvSpPr>
                        <p:cNvPr id="2361" name="Shape 236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2" name="Shape 236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3" name="Shape 236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4" name="Shape 2364"/>
                        <p:cNvSpPr/>
                        <p:nvPr/>
                      </p:nvSpPr>
                      <p:spPr>
                        <a:xfrm>
                          <a:off x="0" y="-1"/>
                          <a:ext cx="238542" cy="23854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70" name="Group 2370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366" name="Shape 236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7" name="Shape 236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8" name="Shape 236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69" name="Shape 23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75" name="Group 2375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71" name="Shape 237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2" name="Shape 237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3" name="Shape 237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4" name="Shape 23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80" name="Group 2380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76" name="Shape 237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7" name="Shape 237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8" name="Shape 237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79" name="Shape 23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85" name="Group 2385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81" name="Shape 23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2" name="Shape 238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3" name="Shape 238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4" name="Shape 23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90" name="Group 2390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86" name="Shape 23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7" name="Shape 238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8" name="Shape 238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89" name="Shape 23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395" name="Group 2395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91" name="Shape 23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2" name="Shape 239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3" name="Shape 239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4" name="Shape 23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00" name="Group 2400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396" name="Shape 23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7" name="Shape 239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8" name="Shape 239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399" name="Shape 23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05" name="Group 2405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01" name="Shape 24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2" name="Shape 240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3" name="Shape 240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4" name="Shape 24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10" name="Group 2410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06" name="Shape 24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7" name="Shape 240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8" name="Shape 240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09" name="Shape 24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15" name="Group 2415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11" name="Shape 24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2" name="Shape 241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3" name="Shape 241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4" name="Shape 241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20" name="Group 2420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16" name="Shape 24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7" name="Shape 241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8" name="Shape 241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19" name="Shape 241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25" name="Group 2425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21" name="Shape 24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2" name="Shape 2422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3" name="Shape 2423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4" name="Shape 242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30" name="Group 2430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26" name="Shape 24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7" name="Shape 2427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8" name="Shape 2428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29" name="Shape 242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 b="1"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760" name="Group 2760"/>
                <p:cNvGrpSpPr/>
                <p:nvPr/>
              </p:nvGrpSpPr>
              <p:grpSpPr>
                <a:xfrm>
                  <a:off x="1107873" y="-1"/>
                  <a:ext cx="1351720" cy="1298710"/>
                  <a:chOff x="0" y="0"/>
                  <a:chExt cx="1351718" cy="1298708"/>
                </a:xfrm>
              </p:grpSpPr>
              <p:grpSp>
                <p:nvGrpSpPr>
                  <p:cNvPr id="2596" name="Group 2596"/>
                  <p:cNvGrpSpPr/>
                  <p:nvPr/>
                </p:nvGrpSpPr>
                <p:grpSpPr>
                  <a:xfrm>
                    <a:off x="182878" y="-1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514" name="Group 2514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438" name="Group 2438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34" name="Shape 243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5" name="Shape 243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6" name="Shape 243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37" name="Shape 24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43" name="Group 2443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39" name="Shape 243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0" name="Shape 244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1" name="Shape 244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2" name="Shape 24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48" name="Group 2448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44" name="Shape 244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5" name="Shape 244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6" name="Shape 244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47" name="Shape 24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3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449" name="Shape 244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0" name="Shape 245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1" name="Shape 245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2" name="Shape 24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58" name="Group 2458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54" name="Shape 245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5" name="Shape 245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6" name="Shape 245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57" name="Shape 24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63" name="Group 2463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59" name="Shape 245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0" name="Shape 246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1" name="Shape 246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2" name="Shape 24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68" name="Group 2468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64" name="Shape 246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5" name="Shape 246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6" name="Shape 246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67" name="Shape 24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73" name="Group 2473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69" name="Shape 246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0" name="Shape 247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1" name="Shape 247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2" name="Shape 24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78" name="Group 2478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74" name="Shape 247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5" name="Shape 247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6" name="Shape 247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77" name="Shape 247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83" name="Group 2483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79" name="Shape 247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0" name="Shape 248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1" name="Shape 248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2" name="Shape 248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88" name="Group 2488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84" name="Shape 248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5" name="Shape 248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6" name="Shape 248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87" name="Shape 248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93" name="Group 2493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89" name="Shape 248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0" name="Shape 249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1" name="Shape 249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2" name="Shape 249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498" name="Group 2498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94" name="Shape 249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5" name="Shape 249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6" name="Shape 249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497" name="Shape 24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03" name="Group 2503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499" name="Shape 249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0" name="Shape 250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1" name="Shape 250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2" name="Shape 25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08" name="Group 2508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04" name="Shape 2504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5" name="Shape 2505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6" name="Shape 2506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07" name="Shape 25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13" name="Group 2513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09" name="Shape 2509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0" name="Shape 2510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1" name="Shape 2511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2" name="Shape 25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95" name="Group 2595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519" name="Group 2519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15" name="Shape 25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6" name="Shape 251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7" name="Shape 251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18" name="Shape 25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24" name="Group 2524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20" name="Shape 25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1" name="Shape 252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2" name="Shape 252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3" name="Shape 25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29" name="Group 2529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25" name="Shape 25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6" name="Shape 252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7" name="Shape 252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28" name="Shape 25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34" name="Group 2534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30" name="Shape 25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1" name="Shape 253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2" name="Shape 253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3" name="Shape 25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9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35" name="Shape 25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6" name="Shape 253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7" name="Shape 253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38" name="Shape 25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44" name="Group 2544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40" name="Shape 25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1" name="Shape 254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2" name="Shape 254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3" name="Shape 25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49" name="Group 2549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45" name="Shape 25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6" name="Shape 254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7" name="Shape 254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48" name="Shape 25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54" name="Group 2554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50" name="Shape 25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1" name="Shape 255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2" name="Shape 255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3" name="Shape 25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59" name="Group 2559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55" name="Shape 25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6" name="Shape 255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7" name="Shape 255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58" name="Shape 255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64" name="Group 2564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60" name="Shape 25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1" name="Shape 256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2" name="Shape 256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3" name="Shape 256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69" name="Group 2569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65" name="Shape 25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6" name="Shape 256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7" name="Shape 256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68" name="Shape 256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74" name="Group 2574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70" name="Shape 25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1" name="Shape 257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2" name="Shape 257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3" name="Shape 257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79" name="Group 2579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75" name="Shape 25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6" name="Shape 257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7" name="Shape 257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78" name="Shape 25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84" name="Group 2584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80" name="Shape 258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1" name="Shape 258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2" name="Shape 258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3" name="Shape 25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89" name="Group 2589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85" name="Shape 258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6" name="Shape 2586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7" name="Shape 2587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88" name="Shape 25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594" name="Group 2594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590" name="Shape 259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1" name="Shape 2591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2" name="Shape 2592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3" name="Shape 25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759" name="Group 2759"/>
                  <p:cNvGrpSpPr/>
                  <p:nvPr/>
                </p:nvGrpSpPr>
                <p:grpSpPr>
                  <a:xfrm>
                    <a:off x="-1" y="172275"/>
                    <a:ext cx="1168840" cy="1126434"/>
                    <a:chOff x="0" y="0"/>
                    <a:chExt cx="1168838" cy="1126433"/>
                  </a:xfrm>
                </p:grpSpPr>
                <p:grpSp>
                  <p:nvGrpSpPr>
                    <p:cNvPr id="2677" name="Group 2677"/>
                    <p:cNvGrpSpPr/>
                    <p:nvPr/>
                  </p:nvGrpSpPr>
                  <p:grpSpPr>
                    <a:xfrm>
                      <a:off x="90112" y="-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601" name="Group 2601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597" name="Shape 259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8" name="Shape 259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599" name="Shape 259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0" name="Shape 260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06" name="Group 2606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02" name="Shape 260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3" name="Shape 260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4" name="Shape 260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5" name="Shape 260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1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07" name="Shape 260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8" name="Shape 260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09" name="Shape 260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0" name="Shape 261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16" name="Group 2616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12" name="Shape 261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3" name="Shape 261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4" name="Shape 261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5" name="Shape 261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21" name="Group 2621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17" name="Shape 261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8" name="Shape 261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19" name="Shape 261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0" name="Shape 262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26" name="Group 2626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22" name="Shape 262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3" name="Shape 262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4" name="Shape 262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5" name="Shape 262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31" name="Group 2631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27" name="Shape 262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8" name="Shape 262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29" name="Shape 262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0" name="Shape 263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36" name="Group 2636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32" name="Shape 263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3" name="Shape 263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4" name="Shape 263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5" name="Shape 263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41" name="Group 2641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37" name="Shape 263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8" name="Shape 263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39" name="Shape 263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0" name="Shape 264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46" name="Group 2646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42" name="Shape 264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3" name="Shape 264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4" name="Shape 264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5" name="Shape 264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51" name="Group 2651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47" name="Shape 264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8" name="Shape 264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49" name="Shape 264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0" name="Shape 265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56" name="Group 2656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52" name="Shape 265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3" name="Shape 265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4" name="Shape 265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5" name="Shape 265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1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57" name="Shape 265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8" name="Shape 265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59" name="Shape 265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0" name="Shape 266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66" name="Group 2666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62" name="Shape 266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3" name="Shape 266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4" name="Shape 266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5" name="Shape 266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71" name="Group 2671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67" name="Shape 2667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8" name="Shape 2668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69" name="Shape 2669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0" name="Shape 2670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76" name="Group 2676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72" name="Shape 2672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3" name="Shape 2673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4" name="Shape 2674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5" name="Shape 2675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58" name="Group 2758"/>
                    <p:cNvGrpSpPr/>
                    <p:nvPr/>
                  </p:nvGrpSpPr>
                  <p:grpSpPr>
                    <a:xfrm>
                      <a:off x="0" y="84811"/>
                      <a:ext cx="1078727" cy="1041622"/>
                      <a:chOff x="0" y="0"/>
                      <a:chExt cx="1078726" cy="1041620"/>
                    </a:xfrm>
                  </p:grpSpPr>
                  <p:grpSp>
                    <p:nvGrpSpPr>
                      <p:cNvPr id="2682" name="Group 2682"/>
                      <p:cNvGrpSpPr/>
                      <p:nvPr/>
                    </p:nvGrpSpPr>
                    <p:grpSpPr>
                      <a:xfrm>
                        <a:off x="5299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78" name="Shape 267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79" name="Shape 267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0" name="Shape 268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1" name="Shape 268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87" name="Group 2687"/>
                      <p:cNvGrpSpPr/>
                      <p:nvPr/>
                    </p:nvGrpSpPr>
                    <p:grpSpPr>
                      <a:xfrm>
                        <a:off x="283595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83" name="Shape 268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4" name="Shape 268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5" name="Shape 268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6" name="Shape 268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92" name="Group 2692"/>
                      <p:cNvGrpSpPr/>
                      <p:nvPr/>
                    </p:nvGrpSpPr>
                    <p:grpSpPr>
                      <a:xfrm>
                        <a:off x="561892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88" name="Shape 268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89" name="Shape 268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0" name="Shape 269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1" name="Shape 269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697" name="Group 2697"/>
                      <p:cNvGrpSpPr/>
                      <p:nvPr/>
                    </p:nvGrpSpPr>
                    <p:grpSpPr>
                      <a:xfrm>
                        <a:off x="840187" y="-1"/>
                        <a:ext cx="238540" cy="238541"/>
                        <a:chOff x="0" y="0"/>
                        <a:chExt cx="238539" cy="238539"/>
                      </a:xfrm>
                    </p:grpSpPr>
                    <p:sp>
                      <p:nvSpPr>
                        <p:cNvPr id="2693" name="Shape 269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4" name="Shape 269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5" name="Shape 269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6" name="Shape 269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02" name="Group 2702"/>
                      <p:cNvGrpSpPr/>
                      <p:nvPr/>
                    </p:nvGrpSpPr>
                    <p:grpSpPr>
                      <a:xfrm>
                        <a:off x="5299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698" name="Shape 269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699" name="Shape 269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0" name="Shape 270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1" name="Shape 270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07" name="Group 2707"/>
                      <p:cNvGrpSpPr/>
                      <p:nvPr/>
                    </p:nvGrpSpPr>
                    <p:grpSpPr>
                      <a:xfrm>
                        <a:off x="283595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03" name="Shape 270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4" name="Shape 270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5" name="Shape 270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6" name="Shape 270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12" name="Group 2712"/>
                      <p:cNvGrpSpPr/>
                      <p:nvPr/>
                    </p:nvGrpSpPr>
                    <p:grpSpPr>
                      <a:xfrm>
                        <a:off x="561892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08" name="Shape 270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09" name="Shape 270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0" name="Shape 271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1" name="Shape 271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17" name="Group 2717"/>
                      <p:cNvGrpSpPr/>
                      <p:nvPr/>
                    </p:nvGrpSpPr>
                    <p:grpSpPr>
                      <a:xfrm>
                        <a:off x="840187" y="267694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13" name="Shape 271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4" name="Shape 271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5" name="Shape 271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6" name="Shape 271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22" name="Group 2722"/>
                      <p:cNvGrpSpPr/>
                      <p:nvPr/>
                    </p:nvGrpSpPr>
                    <p:grpSpPr>
                      <a:xfrm>
                        <a:off x="5299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18" name="Shape 271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19" name="Shape 271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0" name="Shape 272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1" name="Shape 272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27" name="Group 2727"/>
                      <p:cNvGrpSpPr/>
                      <p:nvPr/>
                    </p:nvGrpSpPr>
                    <p:grpSpPr>
                      <a:xfrm>
                        <a:off x="283595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23" name="Shape 272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4" name="Shape 272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5" name="Shape 272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6" name="Shape 272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32" name="Group 2732"/>
                      <p:cNvGrpSpPr/>
                      <p:nvPr/>
                    </p:nvGrpSpPr>
                    <p:grpSpPr>
                      <a:xfrm>
                        <a:off x="561892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28" name="Shape 272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29" name="Shape 272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0" name="Shape 273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1" name="Shape 273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37" name="Group 2737"/>
                      <p:cNvGrpSpPr/>
                      <p:nvPr/>
                    </p:nvGrpSpPr>
                    <p:grpSpPr>
                      <a:xfrm>
                        <a:off x="840187" y="535388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33" name="Shape 273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4" name="Shape 273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5" name="Shape 273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6" name="Shape 273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42" name="Group 2742"/>
                      <p:cNvGrpSpPr/>
                      <p:nvPr/>
                    </p:nvGrpSpPr>
                    <p:grpSpPr>
                      <a:xfrm>
                        <a:off x="-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38" name="Shape 273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39" name="Shape 273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0" name="Shape 274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1" name="Shape 274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47" name="Group 2747"/>
                      <p:cNvGrpSpPr/>
                      <p:nvPr/>
                    </p:nvGrpSpPr>
                    <p:grpSpPr>
                      <a:xfrm>
                        <a:off x="278295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43" name="Shape 274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4" name="Shape 274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5" name="Shape 274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6" name="Shape 274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52" name="Group 2752"/>
                      <p:cNvGrpSpPr/>
                      <p:nvPr/>
                    </p:nvGrpSpPr>
                    <p:grpSpPr>
                      <a:xfrm>
                        <a:off x="556591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48" name="Shape 2748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49" name="Shape 2749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0" name="Shape 2750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1" name="Shape 2751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2757" name="Group 2757"/>
                      <p:cNvGrpSpPr/>
                      <p:nvPr/>
                    </p:nvGrpSpPr>
                    <p:grpSpPr>
                      <a:xfrm>
                        <a:off x="834887" y="803081"/>
                        <a:ext cx="238540" cy="238540"/>
                        <a:chOff x="0" y="0"/>
                        <a:chExt cx="238539" cy="238539"/>
                      </a:xfrm>
                    </p:grpSpPr>
                    <p:sp>
                      <p:nvSpPr>
                        <p:cNvPr id="2753" name="Shape 2753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4" name="Shape 2754"/>
                        <p:cNvSpPr/>
                        <p:nvPr/>
                      </p:nvSpPr>
                      <p:spPr>
                        <a:xfrm>
                          <a:off x="178904" y="-1"/>
                          <a:ext cx="59636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5" name="Shape 2755"/>
                        <p:cNvSpPr/>
                        <p:nvPr/>
                      </p:nvSpPr>
                      <p:spPr>
                        <a:xfrm>
                          <a:off x="-1" y="-1"/>
                          <a:ext cx="238541" cy="5963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216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162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20000"/>
                          </a:srgbClr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  <p:sp>
                      <p:nvSpPr>
                        <p:cNvPr id="2756" name="Shape 2756"/>
                        <p:cNvSpPr/>
                        <p:nvPr/>
                      </p:nvSpPr>
                      <p:spPr>
                        <a:xfrm>
                          <a:off x="-1" y="-1"/>
                          <a:ext cx="238541" cy="2385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extrusionOk="0">
                              <a:moveTo>
                                <a:pt x="0" y="5400"/>
                              </a:moveTo>
                              <a:lnTo>
                                <a:pt x="5400" y="0"/>
                              </a:lnTo>
                              <a:lnTo>
                                <a:pt x="21600" y="0"/>
                              </a:lnTo>
                              <a:lnTo>
                                <a:pt x="21600" y="16200"/>
                              </a:lnTo>
                              <a:lnTo>
                                <a:pt x="16200" y="21600"/>
                              </a:lnTo>
                              <a:lnTo>
                                <a:pt x="0" y="21600"/>
                              </a:lnTo>
                              <a:close/>
                              <a:moveTo>
                                <a:pt x="0" y="5400"/>
                              </a:moveTo>
                              <a:lnTo>
                                <a:pt x="16200" y="5400"/>
                              </a:lnTo>
                              <a:lnTo>
                                <a:pt x="21600" y="0"/>
                              </a:lnTo>
                              <a:moveTo>
                                <a:pt x="16200" y="5400"/>
                              </a:moveTo>
                              <a:lnTo>
                                <a:pt x="16200" y="21600"/>
                              </a:lnTo>
                            </a:path>
                          </a:pathLst>
                        </a:custGeom>
                        <a:noFill/>
                        <a:ln w="12700" cap="flat">
                          <a:solidFill>
                            <a:srgbClr val="42719B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FFFFFF"/>
                              </a:solidFill>
                            </a:defRPr>
                          </a:pPr>
                          <a:endParaRPr sz="4400">
                            <a:latin typeface="+mn-ea"/>
                            <a:cs typeface="Arial Unicode MS" panose="020B0604020202020204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778" name="Group 2778"/>
            <p:cNvGrpSpPr/>
            <p:nvPr/>
          </p:nvGrpSpPr>
          <p:grpSpPr>
            <a:xfrm>
              <a:off x="3129785" y="704332"/>
              <a:ext cx="1066728" cy="2996295"/>
              <a:chOff x="0" y="0"/>
              <a:chExt cx="1066727" cy="2996293"/>
            </a:xfrm>
          </p:grpSpPr>
          <p:sp>
            <p:nvSpPr>
              <p:cNvPr id="2763" name="Shape 2763"/>
              <p:cNvSpPr/>
              <p:nvPr/>
            </p:nvSpPr>
            <p:spPr>
              <a:xfrm>
                <a:off x="15905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4" name="Shape 2764"/>
              <p:cNvSpPr/>
              <p:nvPr/>
            </p:nvSpPr>
            <p:spPr>
              <a:xfrm>
                <a:off x="13303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5" name="Shape 2765"/>
              <p:cNvSpPr/>
              <p:nvPr/>
            </p:nvSpPr>
            <p:spPr>
              <a:xfrm>
                <a:off x="5300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6" name="Shape 2766"/>
              <p:cNvSpPr/>
              <p:nvPr/>
            </p:nvSpPr>
            <p:spPr>
              <a:xfrm>
                <a:off x="13303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7" name="Shape 2767"/>
              <p:cNvSpPr/>
              <p:nvPr/>
            </p:nvSpPr>
            <p:spPr>
              <a:xfrm>
                <a:off x="8003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8" name="Shape 2768"/>
              <p:cNvSpPr/>
              <p:nvPr/>
            </p:nvSpPr>
            <p:spPr>
              <a:xfrm>
                <a:off x="0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69" name="Shape 2769"/>
              <p:cNvSpPr/>
              <p:nvPr/>
            </p:nvSpPr>
            <p:spPr>
              <a:xfrm>
                <a:off x="8003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0" name="Shape 2770"/>
              <p:cNvSpPr/>
              <p:nvPr/>
            </p:nvSpPr>
            <p:spPr>
              <a:xfrm>
                <a:off x="544213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1" name="Shape 2771"/>
              <p:cNvSpPr/>
              <p:nvPr/>
            </p:nvSpPr>
            <p:spPr>
              <a:xfrm>
                <a:off x="541611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2" name="Shape 2772"/>
              <p:cNvSpPr/>
              <p:nvPr/>
            </p:nvSpPr>
            <p:spPr>
              <a:xfrm>
                <a:off x="533608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3" name="Shape 2773"/>
              <p:cNvSpPr/>
              <p:nvPr/>
            </p:nvSpPr>
            <p:spPr>
              <a:xfrm>
                <a:off x="541611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4" name="Shape 2774"/>
              <p:cNvSpPr/>
              <p:nvPr/>
            </p:nvSpPr>
            <p:spPr>
              <a:xfrm>
                <a:off x="536311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5" name="Shape 2775"/>
              <p:cNvSpPr/>
              <p:nvPr/>
            </p:nvSpPr>
            <p:spPr>
              <a:xfrm>
                <a:off x="528308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6" name="Shape 2776"/>
              <p:cNvSpPr/>
              <p:nvPr/>
            </p:nvSpPr>
            <p:spPr>
              <a:xfrm>
                <a:off x="536311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77" name="Shape 2777"/>
              <p:cNvSpPr/>
              <p:nvPr/>
            </p:nvSpPr>
            <p:spPr>
              <a:xfrm flipH="1">
                <a:off x="530678" y="-1"/>
                <a:ext cx="13304" cy="2996294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794" name="Group 2794"/>
            <p:cNvGrpSpPr/>
            <p:nvPr/>
          </p:nvGrpSpPr>
          <p:grpSpPr>
            <a:xfrm>
              <a:off x="4838734" y="699430"/>
              <a:ext cx="1066728" cy="2996294"/>
              <a:chOff x="0" y="0"/>
              <a:chExt cx="1066727" cy="2996293"/>
            </a:xfrm>
          </p:grpSpPr>
          <p:sp>
            <p:nvSpPr>
              <p:cNvPr id="2779" name="Shape 2779"/>
              <p:cNvSpPr/>
              <p:nvPr/>
            </p:nvSpPr>
            <p:spPr>
              <a:xfrm>
                <a:off x="15905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0" name="Shape 2780"/>
              <p:cNvSpPr/>
              <p:nvPr/>
            </p:nvSpPr>
            <p:spPr>
              <a:xfrm>
                <a:off x="13303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1" name="Shape 2781"/>
              <p:cNvSpPr/>
              <p:nvPr/>
            </p:nvSpPr>
            <p:spPr>
              <a:xfrm>
                <a:off x="5300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2" name="Shape 2782"/>
              <p:cNvSpPr/>
              <p:nvPr/>
            </p:nvSpPr>
            <p:spPr>
              <a:xfrm>
                <a:off x="13303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3" name="Shape 2783"/>
              <p:cNvSpPr/>
              <p:nvPr/>
            </p:nvSpPr>
            <p:spPr>
              <a:xfrm>
                <a:off x="8003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4" name="Shape 2784"/>
              <p:cNvSpPr/>
              <p:nvPr/>
            </p:nvSpPr>
            <p:spPr>
              <a:xfrm>
                <a:off x="0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5" name="Shape 2785"/>
              <p:cNvSpPr/>
              <p:nvPr/>
            </p:nvSpPr>
            <p:spPr>
              <a:xfrm>
                <a:off x="8003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6" name="Shape 2786"/>
              <p:cNvSpPr/>
              <p:nvPr/>
            </p:nvSpPr>
            <p:spPr>
              <a:xfrm>
                <a:off x="544213" y="1394198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7" name="Shape 2787"/>
              <p:cNvSpPr/>
              <p:nvPr/>
            </p:nvSpPr>
            <p:spPr>
              <a:xfrm>
                <a:off x="541611" y="1034334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8" name="Shape 2788"/>
              <p:cNvSpPr/>
              <p:nvPr/>
            </p:nvSpPr>
            <p:spPr>
              <a:xfrm>
                <a:off x="533608" y="683281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89" name="Shape 2789"/>
              <p:cNvSpPr/>
              <p:nvPr/>
            </p:nvSpPr>
            <p:spPr>
              <a:xfrm>
                <a:off x="541611" y="326405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0" name="Shape 2790"/>
              <p:cNvSpPr/>
              <p:nvPr/>
            </p:nvSpPr>
            <p:spPr>
              <a:xfrm>
                <a:off x="536311" y="244555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1" name="Shape 2791"/>
              <p:cNvSpPr/>
              <p:nvPr/>
            </p:nvSpPr>
            <p:spPr>
              <a:xfrm>
                <a:off x="528308" y="2094506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2" name="Shape 2792"/>
              <p:cNvSpPr/>
              <p:nvPr/>
            </p:nvSpPr>
            <p:spPr>
              <a:xfrm>
                <a:off x="536311" y="1737629"/>
                <a:ext cx="522515" cy="214424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3" name="Shape 2793"/>
              <p:cNvSpPr/>
              <p:nvPr/>
            </p:nvSpPr>
            <p:spPr>
              <a:xfrm flipH="1">
                <a:off x="530678" y="-1"/>
                <a:ext cx="13304" cy="2996294"/>
              </a:xfrm>
              <a:prstGeom prst="line">
                <a:avLst/>
              </a:prstGeom>
              <a:noFill/>
              <a:ln w="9525" cap="flat">
                <a:solidFill>
                  <a:schemeClr val="accent1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799" name="Group 2799"/>
            <p:cNvGrpSpPr/>
            <p:nvPr/>
          </p:nvGrpSpPr>
          <p:grpSpPr>
            <a:xfrm>
              <a:off x="4317406" y="830223"/>
              <a:ext cx="377549" cy="386964"/>
              <a:chOff x="0" y="0"/>
              <a:chExt cx="377548" cy="386963"/>
            </a:xfrm>
          </p:grpSpPr>
          <p:sp>
            <p:nvSpPr>
              <p:cNvPr id="2795" name="Shape 2795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6" name="Shape 2796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7" name="Shape 2797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798" name="Shape 2798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04" name="Group 2804"/>
            <p:cNvGrpSpPr/>
            <p:nvPr/>
          </p:nvGrpSpPr>
          <p:grpSpPr>
            <a:xfrm>
              <a:off x="4331026" y="1315249"/>
              <a:ext cx="377551" cy="386966"/>
              <a:chOff x="-1" y="-1"/>
              <a:chExt cx="377550" cy="386965"/>
            </a:xfrm>
          </p:grpSpPr>
          <p:sp>
            <p:nvSpPr>
              <p:cNvPr id="2800" name="Shape 2800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1" name="Shape 2801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2" name="Shape 2802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3" name="Shape 2803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09" name="Group 2809"/>
            <p:cNvGrpSpPr/>
            <p:nvPr/>
          </p:nvGrpSpPr>
          <p:grpSpPr>
            <a:xfrm>
              <a:off x="4326005" y="2747024"/>
              <a:ext cx="377549" cy="386964"/>
              <a:chOff x="0" y="0"/>
              <a:chExt cx="377548" cy="386963"/>
            </a:xfrm>
          </p:grpSpPr>
          <p:sp>
            <p:nvSpPr>
              <p:cNvPr id="2805" name="Shape 2805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6" name="Shape 2806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7" name="Shape 2807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08" name="Shape 2808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14" name="Group 2814"/>
            <p:cNvGrpSpPr/>
            <p:nvPr/>
          </p:nvGrpSpPr>
          <p:grpSpPr>
            <a:xfrm>
              <a:off x="4318869" y="3223922"/>
              <a:ext cx="377549" cy="386964"/>
              <a:chOff x="0" y="0"/>
              <a:chExt cx="377548" cy="386963"/>
            </a:xfrm>
          </p:grpSpPr>
          <p:sp>
            <p:nvSpPr>
              <p:cNvPr id="2810" name="Shape 2810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1" name="Shape 2811"/>
              <p:cNvSpPr/>
              <p:nvPr/>
            </p:nvSpPr>
            <p:spPr>
              <a:xfrm>
                <a:off x="283161" y="-1"/>
                <a:ext cx="94388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21600" y="0"/>
                    </a:lnTo>
                    <a:lnTo>
                      <a:pt x="21600" y="1633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2" name="Shape 2812"/>
              <p:cNvSpPr/>
              <p:nvPr/>
            </p:nvSpPr>
            <p:spPr>
              <a:xfrm>
                <a:off x="-1" y="-1"/>
                <a:ext cx="377550" cy="94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16200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3" name="Shape 2813"/>
              <p:cNvSpPr/>
              <p:nvPr/>
            </p:nvSpPr>
            <p:spPr>
              <a:xfrm>
                <a:off x="-1" y="-1"/>
                <a:ext cx="377550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269"/>
                    </a:moveTo>
                    <a:lnTo>
                      <a:pt x="5400" y="0"/>
                    </a:lnTo>
                    <a:lnTo>
                      <a:pt x="21600" y="0"/>
                    </a:lnTo>
                    <a:lnTo>
                      <a:pt x="21600" y="16331"/>
                    </a:lnTo>
                    <a:lnTo>
                      <a:pt x="16200" y="21600"/>
                    </a:lnTo>
                    <a:lnTo>
                      <a:pt x="0" y="21600"/>
                    </a:lnTo>
                    <a:close/>
                    <a:moveTo>
                      <a:pt x="0" y="5269"/>
                    </a:moveTo>
                    <a:lnTo>
                      <a:pt x="16200" y="5269"/>
                    </a:lnTo>
                    <a:lnTo>
                      <a:pt x="21600" y="0"/>
                    </a:lnTo>
                    <a:moveTo>
                      <a:pt x="16200" y="5269"/>
                    </a:moveTo>
                    <a:lnTo>
                      <a:pt x="16200" y="21600"/>
                    </a:lnTo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2815" name="Shape 2815"/>
            <p:cNvSpPr/>
            <p:nvPr/>
          </p:nvSpPr>
          <p:spPr>
            <a:xfrm>
              <a:off x="4318382" y="1826302"/>
              <a:ext cx="509613" cy="63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rPr sz="4400" dirty="0" smtClean="0">
                  <a:latin typeface="+mn-ea"/>
                  <a:cs typeface="Arial Unicode MS" panose="020B0604020202020204" pitchFamily="34" charset="-122"/>
                </a:rPr>
                <a:t>…</a:t>
              </a:r>
              <a:endParaRPr sz="4400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998589" y="10790"/>
              <a:ext cx="1201375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计算节点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en-US" sz="1600" b="1" dirty="0" smtClean="0">
                  <a:latin typeface="+mn-ea"/>
                  <a:cs typeface="Arial Unicode MS" panose="020B0604020202020204" pitchFamily="34" charset="-122"/>
                </a:rPr>
                <a:t>40960 </a:t>
              </a:r>
              <a:r>
                <a:rPr lang="en-US" altLang="zh-CN" sz="1600" b="1" dirty="0" smtClean="0">
                  <a:latin typeface="+mn-ea"/>
                  <a:cs typeface="Arial Unicode MS" panose="020B0604020202020204" pitchFamily="34" charset="-122"/>
                </a:rPr>
                <a:t>SW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处理器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819" name="Group 2819"/>
            <p:cNvGrpSpPr/>
            <p:nvPr/>
          </p:nvGrpSpPr>
          <p:grpSpPr>
            <a:xfrm>
              <a:off x="7152908" y="832354"/>
              <a:ext cx="424543" cy="386964"/>
              <a:chOff x="0" y="0"/>
              <a:chExt cx="424542" cy="386963"/>
            </a:xfrm>
          </p:grpSpPr>
          <p:sp>
            <p:nvSpPr>
              <p:cNvPr id="2817" name="Shape 2817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18" name="Shape 2818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22" name="Group 2822"/>
            <p:cNvGrpSpPr/>
            <p:nvPr/>
          </p:nvGrpSpPr>
          <p:grpSpPr>
            <a:xfrm>
              <a:off x="7583349" y="827328"/>
              <a:ext cx="424543" cy="386964"/>
              <a:chOff x="0" y="0"/>
              <a:chExt cx="424542" cy="386963"/>
            </a:xfrm>
          </p:grpSpPr>
          <p:sp>
            <p:nvSpPr>
              <p:cNvPr id="2820" name="Shape 2820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21" name="Shape 2821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25" name="Group 2825"/>
            <p:cNvGrpSpPr/>
            <p:nvPr/>
          </p:nvGrpSpPr>
          <p:grpSpPr>
            <a:xfrm>
              <a:off x="8016056" y="830989"/>
              <a:ext cx="424543" cy="386964"/>
              <a:chOff x="0" y="0"/>
              <a:chExt cx="424542" cy="386963"/>
            </a:xfrm>
          </p:grpSpPr>
          <p:sp>
            <p:nvSpPr>
              <p:cNvPr id="2823" name="Shape 2823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24" name="Shape 2824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28" name="Group 2828"/>
            <p:cNvGrpSpPr/>
            <p:nvPr/>
          </p:nvGrpSpPr>
          <p:grpSpPr>
            <a:xfrm>
              <a:off x="7152908" y="1317326"/>
              <a:ext cx="424543" cy="386964"/>
              <a:chOff x="0" y="0"/>
              <a:chExt cx="424542" cy="386963"/>
            </a:xfrm>
          </p:grpSpPr>
          <p:sp>
            <p:nvSpPr>
              <p:cNvPr id="2826" name="Shape 2826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27" name="Shape 2827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31" name="Group 2831"/>
            <p:cNvGrpSpPr/>
            <p:nvPr/>
          </p:nvGrpSpPr>
          <p:grpSpPr>
            <a:xfrm>
              <a:off x="7583349" y="1312301"/>
              <a:ext cx="424543" cy="386964"/>
              <a:chOff x="0" y="0"/>
              <a:chExt cx="424542" cy="386963"/>
            </a:xfrm>
          </p:grpSpPr>
          <p:sp>
            <p:nvSpPr>
              <p:cNvPr id="2829" name="Shape 2829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30" name="Shape 2830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34" name="Group 2834"/>
            <p:cNvGrpSpPr/>
            <p:nvPr/>
          </p:nvGrpSpPr>
          <p:grpSpPr>
            <a:xfrm>
              <a:off x="8016056" y="1315961"/>
              <a:ext cx="424543" cy="386964"/>
              <a:chOff x="0" y="0"/>
              <a:chExt cx="424542" cy="386963"/>
            </a:xfrm>
          </p:grpSpPr>
          <p:sp>
            <p:nvSpPr>
              <p:cNvPr id="2832" name="Shape 2832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33" name="Shape 2833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2835" name="Shape 2835"/>
            <p:cNvSpPr/>
            <p:nvPr/>
          </p:nvSpPr>
          <p:spPr>
            <a:xfrm>
              <a:off x="4058563" y="0"/>
              <a:ext cx="911482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en-US" altLang="zh-CN" sz="1600" b="1" dirty="0" smtClean="0">
                  <a:latin typeface="+mn-ea"/>
                  <a:cs typeface="Arial Unicode MS" panose="020B0604020202020204" pitchFamily="34" charset="-122"/>
                </a:rPr>
                <a:t>IO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代理节点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2</a:t>
              </a:r>
              <a:r>
                <a:rPr lang="en-US" sz="1600" b="1" dirty="0" smtClean="0">
                  <a:latin typeface="+mn-ea"/>
                  <a:cs typeface="Arial Unicode MS" panose="020B0604020202020204" pitchFamily="34" charset="-122"/>
                </a:rPr>
                <a:t>40</a:t>
              </a: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 </a:t>
              </a:r>
              <a:r>
                <a:rPr sz="1600" b="1" dirty="0">
                  <a:latin typeface="+mn-ea"/>
                  <a:cs typeface="Arial Unicode MS" panose="020B0604020202020204" pitchFamily="34" charset="-122"/>
                </a:rPr>
                <a:t>x86_64</a:t>
              </a: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5761987" y="6903"/>
              <a:ext cx="911482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存储节点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288 </a:t>
              </a:r>
              <a:r>
                <a:rPr sz="1600" b="1" dirty="0">
                  <a:latin typeface="+mn-ea"/>
                  <a:cs typeface="Arial Unicode MS" panose="020B0604020202020204" pitchFamily="34" charset="-122"/>
                </a:rPr>
                <a:t>x86_64</a:t>
              </a: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7441281" y="0"/>
              <a:ext cx="708681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144 </a:t>
              </a:r>
              <a:endParaRPr lang="en-US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zh-CN" altLang="en-US" sz="1600" b="1" dirty="0">
                  <a:latin typeface="+mn-ea"/>
                  <a:cs typeface="Arial Unicode MS" panose="020B0604020202020204" pitchFamily="34" charset="-122"/>
                </a:rPr>
                <a:t>存储盘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阵</a:t>
              </a:r>
              <a:endParaRPr lang="en-US" altLang="zh-CN"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7062196" y="2608243"/>
              <a:ext cx="1477648" cy="1093178"/>
            </a:xfrm>
            <a:prstGeom prst="roundRect">
              <a:avLst>
                <a:gd name="adj" fmla="val 6211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grpSp>
          <p:nvGrpSpPr>
            <p:cNvPr id="2841" name="Group 2841"/>
            <p:cNvGrpSpPr/>
            <p:nvPr/>
          </p:nvGrpSpPr>
          <p:grpSpPr>
            <a:xfrm>
              <a:off x="7152908" y="2741166"/>
              <a:ext cx="424543" cy="386964"/>
              <a:chOff x="0" y="0"/>
              <a:chExt cx="424542" cy="386963"/>
            </a:xfrm>
          </p:grpSpPr>
          <p:sp>
            <p:nvSpPr>
              <p:cNvPr id="2839" name="Shape 2839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0" name="Shape 2840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44" name="Group 2844"/>
            <p:cNvGrpSpPr/>
            <p:nvPr/>
          </p:nvGrpSpPr>
          <p:grpSpPr>
            <a:xfrm>
              <a:off x="7583349" y="2736141"/>
              <a:ext cx="424543" cy="386964"/>
              <a:chOff x="0" y="0"/>
              <a:chExt cx="424542" cy="386963"/>
            </a:xfrm>
          </p:grpSpPr>
          <p:sp>
            <p:nvSpPr>
              <p:cNvPr id="2842" name="Shape 2842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3" name="Shape 2843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47" name="Group 2847"/>
            <p:cNvGrpSpPr/>
            <p:nvPr/>
          </p:nvGrpSpPr>
          <p:grpSpPr>
            <a:xfrm>
              <a:off x="8016056" y="2739801"/>
              <a:ext cx="424543" cy="386964"/>
              <a:chOff x="0" y="0"/>
              <a:chExt cx="424542" cy="386963"/>
            </a:xfrm>
          </p:grpSpPr>
          <p:sp>
            <p:nvSpPr>
              <p:cNvPr id="2845" name="Shape 2845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6" name="Shape 2846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50" name="Group 2850"/>
            <p:cNvGrpSpPr/>
            <p:nvPr/>
          </p:nvGrpSpPr>
          <p:grpSpPr>
            <a:xfrm>
              <a:off x="7152908" y="3226140"/>
              <a:ext cx="424543" cy="386964"/>
              <a:chOff x="0" y="0"/>
              <a:chExt cx="424542" cy="386963"/>
            </a:xfrm>
          </p:grpSpPr>
          <p:sp>
            <p:nvSpPr>
              <p:cNvPr id="2848" name="Shape 2848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49" name="Shape 2849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53" name="Group 2853"/>
            <p:cNvGrpSpPr/>
            <p:nvPr/>
          </p:nvGrpSpPr>
          <p:grpSpPr>
            <a:xfrm>
              <a:off x="7583349" y="3221114"/>
              <a:ext cx="424543" cy="386964"/>
              <a:chOff x="0" y="0"/>
              <a:chExt cx="424542" cy="386963"/>
            </a:xfrm>
          </p:grpSpPr>
          <p:sp>
            <p:nvSpPr>
              <p:cNvPr id="2851" name="Shape 2851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52" name="Shape 2852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2856" name="Group 2856"/>
            <p:cNvGrpSpPr/>
            <p:nvPr/>
          </p:nvGrpSpPr>
          <p:grpSpPr>
            <a:xfrm>
              <a:off x="8016056" y="3224775"/>
              <a:ext cx="424543" cy="386964"/>
              <a:chOff x="0" y="0"/>
              <a:chExt cx="424542" cy="386963"/>
            </a:xfrm>
          </p:grpSpPr>
          <p:sp>
            <p:nvSpPr>
              <p:cNvPr id="2854" name="Shape 2854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855" name="Shape 2855"/>
              <p:cNvSpPr/>
              <p:nvPr/>
            </p:nvSpPr>
            <p:spPr>
              <a:xfrm>
                <a:off x="-1" y="-1"/>
                <a:ext cx="424544" cy="386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4400">
                  <a:latin typeface="+mn-ea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2857" name="Shape 2857"/>
            <p:cNvSpPr/>
            <p:nvPr/>
          </p:nvSpPr>
          <p:spPr>
            <a:xfrm flipV="1">
              <a:off x="6398372" y="971229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 flipV="1">
              <a:off x="6404118" y="1522736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 flipV="1">
              <a:off x="6404801" y="2876987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 flipV="1">
              <a:off x="6411992" y="3425603"/>
              <a:ext cx="653027" cy="736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398372" y="978587"/>
              <a:ext cx="653027" cy="52719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403271" y="2887401"/>
              <a:ext cx="653028" cy="52719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 flipH="1">
              <a:off x="6419843" y="981479"/>
              <a:ext cx="636456" cy="53309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 flipH="1">
              <a:off x="6409768" y="2875020"/>
              <a:ext cx="646531" cy="55794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3196129" y="3586355"/>
              <a:ext cx="877889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IO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代理节点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zh-CN" altLang="en-US" sz="1600" b="1" dirty="0">
                  <a:latin typeface="+mn-ea"/>
                  <a:cs typeface="Arial Unicode MS" panose="020B0604020202020204" pitchFamily="34" charset="-122"/>
                </a:rPr>
                <a:t>高速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网络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5023128" y="3603514"/>
              <a:ext cx="708681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存储节点</a:t>
              </a:r>
              <a:endParaRPr lang="en-US" altLang="zh-CN" sz="1600" b="1" dirty="0" smtClean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高速网络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1490609" y="3710967"/>
              <a:ext cx="217337" cy="11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13"/>
                  </a:moveTo>
                  <a:lnTo>
                    <a:pt x="5400" y="1951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513"/>
                  </a:lnTo>
                  <a:lnTo>
                    <a:pt x="21600" y="1951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4397512" y="3715115"/>
              <a:ext cx="217337" cy="11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13"/>
                  </a:moveTo>
                  <a:lnTo>
                    <a:pt x="5400" y="1951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513"/>
                  </a:lnTo>
                  <a:lnTo>
                    <a:pt x="21600" y="1951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099618" y="3708742"/>
              <a:ext cx="217337" cy="112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13"/>
                  </a:moveTo>
                  <a:lnTo>
                    <a:pt x="5400" y="19513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513"/>
                  </a:lnTo>
                  <a:lnTo>
                    <a:pt x="21600" y="1951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92D050"/>
            </a:solidFill>
            <a:ln w="127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1172503" y="4833237"/>
              <a:ext cx="5343834" cy="1"/>
            </a:xfrm>
            <a:prstGeom prst="line">
              <a:avLst/>
            </a:prstGeom>
            <a:noFill/>
            <a:ln w="9525" cap="flat">
              <a:solidFill>
                <a:srgbClr val="92D05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4400">
                <a:latin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584181" y="4473210"/>
              <a:ext cx="1685359" cy="481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400"/>
              </a:pP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管理系统网络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  <a:p>
              <a:pPr algn="ctr">
                <a:defRPr sz="1400"/>
              </a:pPr>
              <a:r>
                <a:rPr sz="1600" b="1" dirty="0">
                  <a:latin typeface="+mn-ea"/>
                  <a:cs typeface="Arial Unicode MS" panose="020B0604020202020204" pitchFamily="34" charset="-122"/>
                </a:rPr>
                <a:t>（</a:t>
              </a: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1000Mbps</a:t>
              </a:r>
              <a:r>
                <a:rPr lang="en-US" sz="1600" b="1" dirty="0" smtClean="0">
                  <a:latin typeface="+mn-ea"/>
                  <a:cs typeface="Arial Unicode MS" panose="020B0604020202020204" pitchFamily="34" charset="-122"/>
                </a:rPr>
                <a:t> </a:t>
              </a:r>
              <a:r>
                <a:rPr lang="zh-CN" altLang="en-US" sz="1600" b="1" dirty="0" smtClean="0">
                  <a:latin typeface="+mn-ea"/>
                  <a:cs typeface="Arial Unicode MS" panose="020B0604020202020204" pitchFamily="34" charset="-122"/>
                </a:rPr>
                <a:t>以太网</a:t>
              </a:r>
              <a:r>
                <a:rPr sz="1600" b="1" dirty="0" smtClean="0">
                  <a:latin typeface="+mn-ea"/>
                  <a:cs typeface="Arial Unicode MS" panose="020B0604020202020204" pitchFamily="34" charset="-122"/>
                </a:rPr>
                <a:t>）</a:t>
              </a:r>
              <a:endParaRPr sz="1600" b="1" dirty="0">
                <a:latin typeface="+mn-ea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8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Shape 2972"/>
          <p:cNvSpPr/>
          <p:nvPr/>
        </p:nvSpPr>
        <p:spPr>
          <a:xfrm>
            <a:off x="1178804" y="3610639"/>
            <a:ext cx="1601549" cy="611178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3" name="Shape 2973"/>
          <p:cNvSpPr/>
          <p:nvPr/>
        </p:nvSpPr>
        <p:spPr>
          <a:xfrm>
            <a:off x="1173832" y="1472650"/>
            <a:ext cx="1648571" cy="1424765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4349935" y="1468633"/>
            <a:ext cx="1037489" cy="1424765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6" name="Shape 2976"/>
          <p:cNvSpPr/>
          <p:nvPr/>
        </p:nvSpPr>
        <p:spPr>
          <a:xfrm>
            <a:off x="4409244" y="1599393"/>
            <a:ext cx="963302" cy="1242116"/>
          </a:xfrm>
          <a:prstGeom prst="roundRect">
            <a:avLst>
              <a:gd name="adj" fmla="val 6029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2977" name="Shape 2977"/>
          <p:cNvSpPr/>
          <p:nvPr/>
        </p:nvSpPr>
        <p:spPr>
          <a:xfrm>
            <a:off x="1132241" y="4910844"/>
            <a:ext cx="7838704" cy="569300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3142" name="Group 3142"/>
          <p:cNvGrpSpPr/>
          <p:nvPr/>
        </p:nvGrpSpPr>
        <p:grpSpPr>
          <a:xfrm>
            <a:off x="1505761" y="1554201"/>
            <a:ext cx="1168853" cy="1126444"/>
            <a:chOff x="-3" y="-3"/>
            <a:chExt cx="1168851" cy="1126443"/>
          </a:xfrm>
        </p:grpSpPr>
        <p:grpSp>
          <p:nvGrpSpPr>
            <p:cNvPr id="3060" name="Group 3060"/>
            <p:cNvGrpSpPr/>
            <p:nvPr/>
          </p:nvGrpSpPr>
          <p:grpSpPr>
            <a:xfrm>
              <a:off x="90108" y="-4"/>
              <a:ext cx="1078740" cy="1041632"/>
              <a:chOff x="-3" y="-2"/>
              <a:chExt cx="1078739" cy="1041630"/>
            </a:xfrm>
          </p:grpSpPr>
          <p:grpSp>
            <p:nvGrpSpPr>
              <p:cNvPr id="2984" name="Group 2984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2980" name="Shape 2980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1" name="Shape 2981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2" name="Shape 2982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3" name="Shape 298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2989" name="Group 2989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2985" name="Shape 2985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6" name="Shape 2986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7" name="Shape 298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88" name="Shape 298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2994" name="Group 2994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2990" name="Shape 2990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1" name="Shape 2991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2" name="Shape 299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3" name="Shape 299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2999" name="Group 2999"/>
              <p:cNvGrpSpPr/>
              <p:nvPr/>
            </p:nvGrpSpPr>
            <p:grpSpPr>
              <a:xfrm>
                <a:off x="840190" y="-3"/>
                <a:ext cx="238547" cy="238548"/>
                <a:chOff x="-1" y="-1"/>
                <a:chExt cx="238545" cy="238546"/>
              </a:xfrm>
            </p:grpSpPr>
            <p:sp>
              <p:nvSpPr>
                <p:cNvPr id="2995" name="Shape 2995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6" name="Shape 2996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7" name="Shape 299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2998" name="Shape 299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04" name="Group 3004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000" name="Shape 3000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1" name="Shape 3001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2" name="Shape 3002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3" name="Shape 300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09" name="Group 3009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05" name="Shape 3005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6" name="Shape 3006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7" name="Shape 300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08" name="Shape 300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14" name="Group 3014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10" name="Shape 3010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1" name="Shape 3011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2" name="Shape 301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3" name="Shape 301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19" name="Group 3019"/>
              <p:cNvGrpSpPr/>
              <p:nvPr/>
            </p:nvGrpSpPr>
            <p:grpSpPr>
              <a:xfrm>
                <a:off x="840190" y="267693"/>
                <a:ext cx="238547" cy="238547"/>
                <a:chOff x="-1" y="-1"/>
                <a:chExt cx="238545" cy="238546"/>
              </a:xfrm>
            </p:grpSpPr>
            <p:sp>
              <p:nvSpPr>
                <p:cNvPr id="3015" name="Shape 3015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6" name="Shape 3016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7" name="Shape 301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18" name="Shape 301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24" name="Group 3024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020" name="Shape 3020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1" name="Shape 3021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2" name="Shape 3022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3" name="Shape 302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29" name="Group 3029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025" name="Shape 3025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6" name="Shape 3026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7" name="Shape 302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28" name="Shape 302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34" name="Group 3034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030" name="Shape 3030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1" name="Shape 3031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2" name="Shape 303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3" name="Shape 303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39" name="Group 3039"/>
              <p:cNvGrpSpPr/>
              <p:nvPr/>
            </p:nvGrpSpPr>
            <p:grpSpPr>
              <a:xfrm>
                <a:off x="840190" y="535388"/>
                <a:ext cx="238547" cy="238548"/>
                <a:chOff x="-1" y="-1"/>
                <a:chExt cx="238545" cy="238546"/>
              </a:xfrm>
            </p:grpSpPr>
            <p:sp>
              <p:nvSpPr>
                <p:cNvPr id="3035" name="Shape 3035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6" name="Shape 3036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7" name="Shape 303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38" name="Shape 303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44" name="Group 3044"/>
              <p:cNvGrpSpPr/>
              <p:nvPr/>
            </p:nvGrpSpPr>
            <p:grpSpPr>
              <a:xfrm>
                <a:off x="-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040" name="Shape 3040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1" name="Shape 3041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2" name="Shape 304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3" name="Shape 304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49" name="Group 3049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045" name="Shape 3045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6" name="Shape 3046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7" name="Shape 3047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48" name="Shape 3048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54" name="Group 3054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050" name="Shape 3050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1" name="Shape 3051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2" name="Shape 3052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3" name="Shape 305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59" name="Group 3059"/>
              <p:cNvGrpSpPr/>
              <p:nvPr/>
            </p:nvGrpSpPr>
            <p:grpSpPr>
              <a:xfrm>
                <a:off x="834890" y="803083"/>
                <a:ext cx="238547" cy="238546"/>
                <a:chOff x="-1" y="-1"/>
                <a:chExt cx="238545" cy="238545"/>
              </a:xfrm>
            </p:grpSpPr>
            <p:sp>
              <p:nvSpPr>
                <p:cNvPr id="3055" name="Shape 3055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6" name="Shape 3056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7" name="Shape 3057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58" name="Shape 3058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  <p:grpSp>
          <p:nvGrpSpPr>
            <p:cNvPr id="3141" name="Group 3141"/>
            <p:cNvGrpSpPr/>
            <p:nvPr/>
          </p:nvGrpSpPr>
          <p:grpSpPr>
            <a:xfrm>
              <a:off x="-4" y="84809"/>
              <a:ext cx="1078739" cy="1041631"/>
              <a:chOff x="-2" y="-2"/>
              <a:chExt cx="1078738" cy="1041630"/>
            </a:xfrm>
          </p:grpSpPr>
          <p:grpSp>
            <p:nvGrpSpPr>
              <p:cNvPr id="3065" name="Group 3065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3061" name="Shape 306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2" name="Shape 3062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3" name="Shape 3063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4" name="Shape 306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70" name="Group 3070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3066" name="Shape 306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7" name="Shape 3067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8" name="Shape 306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69" name="Shape 306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75" name="Group 3075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3071" name="Shape 307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2" name="Shape 3072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3" name="Shape 307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4" name="Shape 307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80" name="Group 3080"/>
              <p:cNvGrpSpPr/>
              <p:nvPr/>
            </p:nvGrpSpPr>
            <p:grpSpPr>
              <a:xfrm>
                <a:off x="840190" y="-3"/>
                <a:ext cx="238546" cy="238548"/>
                <a:chOff x="-1" y="-1"/>
                <a:chExt cx="238545" cy="238546"/>
              </a:xfrm>
            </p:grpSpPr>
            <p:sp>
              <p:nvSpPr>
                <p:cNvPr id="3076" name="Shape 307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7" name="Shape 3077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8" name="Shape 307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79" name="Shape 307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85" name="Group 3085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081" name="Shape 308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2" name="Shape 3082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3" name="Shape 3083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4" name="Shape 308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90" name="Group 3090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86" name="Shape 308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7" name="Shape 3087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8" name="Shape 308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89" name="Shape 308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095" name="Group 3095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091" name="Shape 309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2" name="Shape 3092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3" name="Shape 309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4" name="Shape 309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00" name="Group 3100"/>
              <p:cNvGrpSpPr/>
              <p:nvPr/>
            </p:nvGrpSpPr>
            <p:grpSpPr>
              <a:xfrm>
                <a:off x="840190" y="267693"/>
                <a:ext cx="238546" cy="238547"/>
                <a:chOff x="-1" y="-1"/>
                <a:chExt cx="238545" cy="238546"/>
              </a:xfrm>
            </p:grpSpPr>
            <p:sp>
              <p:nvSpPr>
                <p:cNvPr id="3096" name="Shape 309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7" name="Shape 3097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8" name="Shape 309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099" name="Shape 309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05" name="Group 3105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101" name="Shape 310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2" name="Shape 3102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3" name="Shape 3103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4" name="Shape 310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10" name="Group 3110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06" name="Shape 310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7" name="Shape 3107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8" name="Shape 310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09" name="Shape 310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15" name="Group 3115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11" name="Shape 311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2" name="Shape 3112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3" name="Shape 311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4" name="Shape 311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20" name="Group 3120"/>
              <p:cNvGrpSpPr/>
              <p:nvPr/>
            </p:nvGrpSpPr>
            <p:grpSpPr>
              <a:xfrm>
                <a:off x="840190" y="535388"/>
                <a:ext cx="238546" cy="238548"/>
                <a:chOff x="-1" y="-1"/>
                <a:chExt cx="238545" cy="238546"/>
              </a:xfrm>
            </p:grpSpPr>
            <p:sp>
              <p:nvSpPr>
                <p:cNvPr id="3116" name="Shape 311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7" name="Shape 3117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8" name="Shape 311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19" name="Shape 311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25" name="Group 3125"/>
              <p:cNvGrpSpPr/>
              <p:nvPr/>
            </p:nvGrpSpPr>
            <p:grpSpPr>
              <a:xfrm>
                <a:off x="-3" y="803083"/>
                <a:ext cx="238547" cy="238546"/>
                <a:chOff x="-1" y="-1"/>
                <a:chExt cx="238546" cy="238545"/>
              </a:xfrm>
            </p:grpSpPr>
            <p:sp>
              <p:nvSpPr>
                <p:cNvPr id="3121" name="Shape 3121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2" name="Shape 3122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3" name="Shape 312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4" name="Shape 312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30" name="Group 3130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126" name="Shape 3126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7" name="Shape 3127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8" name="Shape 3128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29" name="Shape 3129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35" name="Group 3135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131" name="Shape 3131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2" name="Shape 3132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3" name="Shape 3133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4" name="Shape 313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40" name="Group 3140"/>
              <p:cNvGrpSpPr/>
              <p:nvPr/>
            </p:nvGrpSpPr>
            <p:grpSpPr>
              <a:xfrm>
                <a:off x="834890" y="803083"/>
                <a:ext cx="238546" cy="238546"/>
                <a:chOff x="-1" y="-1"/>
                <a:chExt cx="238545" cy="238545"/>
              </a:xfrm>
            </p:grpSpPr>
            <p:sp>
              <p:nvSpPr>
                <p:cNvPr id="3136" name="Shape 3136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7" name="Shape 3137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8" name="Shape 3138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39" name="Shape 3139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</p:grpSp>
      <p:grpSp>
        <p:nvGrpSpPr>
          <p:cNvPr id="3305" name="Group 3305"/>
          <p:cNvGrpSpPr/>
          <p:nvPr/>
        </p:nvGrpSpPr>
        <p:grpSpPr>
          <a:xfrm>
            <a:off x="1322882" y="1726476"/>
            <a:ext cx="1168853" cy="1126444"/>
            <a:chOff x="-3" y="-3"/>
            <a:chExt cx="1168851" cy="1126443"/>
          </a:xfrm>
        </p:grpSpPr>
        <p:grpSp>
          <p:nvGrpSpPr>
            <p:cNvPr id="3223" name="Group 3223"/>
            <p:cNvGrpSpPr/>
            <p:nvPr/>
          </p:nvGrpSpPr>
          <p:grpSpPr>
            <a:xfrm>
              <a:off x="90108" y="-4"/>
              <a:ext cx="1078740" cy="1041632"/>
              <a:chOff x="-3" y="-2"/>
              <a:chExt cx="1078739" cy="1041630"/>
            </a:xfrm>
          </p:grpSpPr>
          <p:grpSp>
            <p:nvGrpSpPr>
              <p:cNvPr id="3147" name="Group 3147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3143" name="Shape 314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4" name="Shape 3144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5" name="Shape 3145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6" name="Shape 314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52" name="Group 3152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3148" name="Shape 314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49" name="Shape 3149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0" name="Shape 315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1" name="Shape 315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57" name="Group 3157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3153" name="Shape 315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4" name="Shape 3154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5" name="Shape 315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6" name="Shape 315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62" name="Group 3162"/>
              <p:cNvGrpSpPr/>
              <p:nvPr/>
            </p:nvGrpSpPr>
            <p:grpSpPr>
              <a:xfrm>
                <a:off x="840190" y="-3"/>
                <a:ext cx="238547" cy="238548"/>
                <a:chOff x="-1" y="-1"/>
                <a:chExt cx="238545" cy="238546"/>
              </a:xfrm>
            </p:grpSpPr>
            <p:sp>
              <p:nvSpPr>
                <p:cNvPr id="3158" name="Shape 315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59" name="Shape 3159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0" name="Shape 316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1" name="Shape 316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67" name="Group 3167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163" name="Shape 316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4" name="Shape 3164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5" name="Shape 3165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6" name="Shape 316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72" name="Group 3172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168" name="Shape 316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69" name="Shape 3169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0" name="Shape 317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1" name="Shape 317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77" name="Group 3177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173" name="Shape 317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4" name="Shape 3174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5" name="Shape 317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6" name="Shape 317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82" name="Group 3182"/>
              <p:cNvGrpSpPr/>
              <p:nvPr/>
            </p:nvGrpSpPr>
            <p:grpSpPr>
              <a:xfrm>
                <a:off x="840190" y="267693"/>
                <a:ext cx="238547" cy="238547"/>
                <a:chOff x="-1" y="-1"/>
                <a:chExt cx="238545" cy="238546"/>
              </a:xfrm>
            </p:grpSpPr>
            <p:sp>
              <p:nvSpPr>
                <p:cNvPr id="3178" name="Shape 317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79" name="Shape 3179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0" name="Shape 318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1" name="Shape 318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87" name="Group 3187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183" name="Shape 3183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4" name="Shape 3184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5" name="Shape 3185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6" name="Shape 3186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92" name="Group 3192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88" name="Shape 3188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89" name="Shape 3189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0" name="Shape 319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1" name="Shape 3191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197" name="Group 3197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193" name="Shape 3193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4" name="Shape 3194"/>
                <p:cNvSpPr/>
                <p:nvPr/>
              </p:nvSpPr>
              <p:spPr>
                <a:xfrm>
                  <a:off x="178908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5" name="Shape 319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6" name="Shape 3196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02" name="Group 3202"/>
              <p:cNvGrpSpPr/>
              <p:nvPr/>
            </p:nvGrpSpPr>
            <p:grpSpPr>
              <a:xfrm>
                <a:off x="840190" y="535388"/>
                <a:ext cx="238547" cy="238548"/>
                <a:chOff x="-1" y="-1"/>
                <a:chExt cx="238545" cy="238546"/>
              </a:xfrm>
            </p:grpSpPr>
            <p:sp>
              <p:nvSpPr>
                <p:cNvPr id="3198" name="Shape 3198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199" name="Shape 3199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0" name="Shape 320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1" name="Shape 3201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07" name="Group 3207"/>
              <p:cNvGrpSpPr/>
              <p:nvPr/>
            </p:nvGrpSpPr>
            <p:grpSpPr>
              <a:xfrm>
                <a:off x="-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03" name="Shape 320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4" name="Shape 3204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5" name="Shape 320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6" name="Shape 3206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12" name="Group 3212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08" name="Shape 3208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09" name="Shape 3209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0" name="Shape 3210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1" name="Shape 3211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17" name="Group 3217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13" name="Shape 3213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4" name="Shape 3214"/>
                <p:cNvSpPr/>
                <p:nvPr/>
              </p:nvSpPr>
              <p:spPr>
                <a:xfrm>
                  <a:off x="178908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5" name="Shape 3215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6" name="Shape 3216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22" name="Group 3222"/>
              <p:cNvGrpSpPr/>
              <p:nvPr/>
            </p:nvGrpSpPr>
            <p:grpSpPr>
              <a:xfrm>
                <a:off x="834890" y="803083"/>
                <a:ext cx="238547" cy="238546"/>
                <a:chOff x="-1" y="-1"/>
                <a:chExt cx="238545" cy="238545"/>
              </a:xfrm>
            </p:grpSpPr>
            <p:sp>
              <p:nvSpPr>
                <p:cNvPr id="3218" name="Shape 3218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19" name="Shape 3219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0" name="Shape 3220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1" name="Shape 3221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  <p:grpSp>
          <p:nvGrpSpPr>
            <p:cNvPr id="3304" name="Group 3304"/>
            <p:cNvGrpSpPr/>
            <p:nvPr/>
          </p:nvGrpSpPr>
          <p:grpSpPr>
            <a:xfrm>
              <a:off x="-4" y="84809"/>
              <a:ext cx="1078739" cy="1041631"/>
              <a:chOff x="-2" y="-2"/>
              <a:chExt cx="1078738" cy="1041630"/>
            </a:xfrm>
          </p:grpSpPr>
          <p:grpSp>
            <p:nvGrpSpPr>
              <p:cNvPr id="3228" name="Group 3228"/>
              <p:cNvGrpSpPr/>
              <p:nvPr/>
            </p:nvGrpSpPr>
            <p:grpSpPr>
              <a:xfrm>
                <a:off x="5298" y="-3"/>
                <a:ext cx="238546" cy="238548"/>
                <a:chOff x="-1" y="-1"/>
                <a:chExt cx="238545" cy="238546"/>
              </a:xfrm>
            </p:grpSpPr>
            <p:sp>
              <p:nvSpPr>
                <p:cNvPr id="3224" name="Shape 322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5" name="Shape 3225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6" name="Shape 3226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27" name="Shape 3227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33" name="Group 3233"/>
              <p:cNvGrpSpPr/>
              <p:nvPr/>
            </p:nvGrpSpPr>
            <p:grpSpPr>
              <a:xfrm>
                <a:off x="283594" y="-3"/>
                <a:ext cx="238548" cy="238548"/>
                <a:chOff x="-1" y="-1"/>
                <a:chExt cx="238546" cy="238546"/>
              </a:xfrm>
            </p:grpSpPr>
            <p:sp>
              <p:nvSpPr>
                <p:cNvPr id="3229" name="Shape 322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0" name="Shape 3230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1" name="Shape 323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2" name="Shape 3232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38" name="Group 3238"/>
              <p:cNvGrpSpPr/>
              <p:nvPr/>
            </p:nvGrpSpPr>
            <p:grpSpPr>
              <a:xfrm>
                <a:off x="561893" y="-3"/>
                <a:ext cx="238548" cy="238548"/>
                <a:chOff x="-1" y="-1"/>
                <a:chExt cx="238546" cy="238546"/>
              </a:xfrm>
            </p:grpSpPr>
            <p:sp>
              <p:nvSpPr>
                <p:cNvPr id="3234" name="Shape 323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5" name="Shape 3235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6" name="Shape 323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37" name="Shape 3237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43" name="Group 3243"/>
              <p:cNvGrpSpPr/>
              <p:nvPr/>
            </p:nvGrpSpPr>
            <p:grpSpPr>
              <a:xfrm>
                <a:off x="840190" y="-3"/>
                <a:ext cx="238546" cy="238548"/>
                <a:chOff x="-1" y="-1"/>
                <a:chExt cx="238545" cy="238546"/>
              </a:xfrm>
            </p:grpSpPr>
            <p:sp>
              <p:nvSpPr>
                <p:cNvPr id="3239" name="Shape 323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0" name="Shape 3240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1" name="Shape 324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2" name="Shape 3242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48" name="Group 3248"/>
              <p:cNvGrpSpPr/>
              <p:nvPr/>
            </p:nvGrpSpPr>
            <p:grpSpPr>
              <a:xfrm>
                <a:off x="5298" y="267693"/>
                <a:ext cx="238546" cy="238547"/>
                <a:chOff x="-1" y="-1"/>
                <a:chExt cx="238545" cy="238546"/>
              </a:xfrm>
            </p:grpSpPr>
            <p:sp>
              <p:nvSpPr>
                <p:cNvPr id="3244" name="Shape 324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5" name="Shape 3245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6" name="Shape 3246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47" name="Shape 3247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53" name="Group 3253"/>
              <p:cNvGrpSpPr/>
              <p:nvPr/>
            </p:nvGrpSpPr>
            <p:grpSpPr>
              <a:xfrm>
                <a:off x="283594" y="267693"/>
                <a:ext cx="238548" cy="238547"/>
                <a:chOff x="-1" y="-1"/>
                <a:chExt cx="238546" cy="238546"/>
              </a:xfrm>
            </p:grpSpPr>
            <p:sp>
              <p:nvSpPr>
                <p:cNvPr id="3249" name="Shape 324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0" name="Shape 3250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1" name="Shape 325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2" name="Shape 3252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58" name="Group 3258"/>
              <p:cNvGrpSpPr/>
              <p:nvPr/>
            </p:nvGrpSpPr>
            <p:grpSpPr>
              <a:xfrm>
                <a:off x="561893" y="267693"/>
                <a:ext cx="238548" cy="238547"/>
                <a:chOff x="-1" y="-1"/>
                <a:chExt cx="238546" cy="238546"/>
              </a:xfrm>
            </p:grpSpPr>
            <p:sp>
              <p:nvSpPr>
                <p:cNvPr id="3254" name="Shape 325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5" name="Shape 3255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6" name="Shape 325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57" name="Shape 3257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63" name="Group 3263"/>
              <p:cNvGrpSpPr/>
              <p:nvPr/>
            </p:nvGrpSpPr>
            <p:grpSpPr>
              <a:xfrm>
                <a:off x="840190" y="267693"/>
                <a:ext cx="238546" cy="238547"/>
                <a:chOff x="-1" y="-1"/>
                <a:chExt cx="238545" cy="238546"/>
              </a:xfrm>
            </p:grpSpPr>
            <p:sp>
              <p:nvSpPr>
                <p:cNvPr id="3259" name="Shape 325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0" name="Shape 3260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1" name="Shape 326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2" name="Shape 3262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68" name="Group 3268"/>
              <p:cNvGrpSpPr/>
              <p:nvPr/>
            </p:nvGrpSpPr>
            <p:grpSpPr>
              <a:xfrm>
                <a:off x="5298" y="535388"/>
                <a:ext cx="238546" cy="238548"/>
                <a:chOff x="-1" y="-1"/>
                <a:chExt cx="238545" cy="238546"/>
              </a:xfrm>
            </p:grpSpPr>
            <p:sp>
              <p:nvSpPr>
                <p:cNvPr id="3264" name="Shape 3264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5" name="Shape 3265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6" name="Shape 3266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67" name="Shape 3267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73" name="Group 3273"/>
              <p:cNvGrpSpPr/>
              <p:nvPr/>
            </p:nvGrpSpPr>
            <p:grpSpPr>
              <a:xfrm>
                <a:off x="283594" y="535388"/>
                <a:ext cx="238548" cy="238548"/>
                <a:chOff x="-1" y="-1"/>
                <a:chExt cx="238546" cy="238546"/>
              </a:xfrm>
            </p:grpSpPr>
            <p:sp>
              <p:nvSpPr>
                <p:cNvPr id="3269" name="Shape 3269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0" name="Shape 3270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1" name="Shape 327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2" name="Shape 3272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78" name="Group 3278"/>
              <p:cNvGrpSpPr/>
              <p:nvPr/>
            </p:nvGrpSpPr>
            <p:grpSpPr>
              <a:xfrm>
                <a:off x="561893" y="535388"/>
                <a:ext cx="238548" cy="238548"/>
                <a:chOff x="-1" y="-1"/>
                <a:chExt cx="238546" cy="238546"/>
              </a:xfrm>
            </p:grpSpPr>
            <p:sp>
              <p:nvSpPr>
                <p:cNvPr id="3274" name="Shape 3274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5" name="Shape 3275"/>
                <p:cNvSpPr/>
                <p:nvPr/>
              </p:nvSpPr>
              <p:spPr>
                <a:xfrm>
                  <a:off x="178907" y="-2"/>
                  <a:ext cx="59639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6" name="Shape 327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77" name="Shape 3277"/>
                <p:cNvSpPr/>
                <p:nvPr/>
              </p:nvSpPr>
              <p:spPr>
                <a:xfrm>
                  <a:off x="-2" y="-2"/>
                  <a:ext cx="23854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83" name="Group 3283"/>
              <p:cNvGrpSpPr/>
              <p:nvPr/>
            </p:nvGrpSpPr>
            <p:grpSpPr>
              <a:xfrm>
                <a:off x="840190" y="535388"/>
                <a:ext cx="238546" cy="238548"/>
                <a:chOff x="-1" y="-1"/>
                <a:chExt cx="238545" cy="238546"/>
              </a:xfrm>
            </p:grpSpPr>
            <p:sp>
              <p:nvSpPr>
                <p:cNvPr id="3279" name="Shape 3279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0" name="Shape 3280"/>
                <p:cNvSpPr/>
                <p:nvPr/>
              </p:nvSpPr>
              <p:spPr>
                <a:xfrm>
                  <a:off x="178907" y="-2"/>
                  <a:ext cx="59638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1" name="Shape 328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2" name="Shape 3282"/>
                <p:cNvSpPr/>
                <p:nvPr/>
              </p:nvSpPr>
              <p:spPr>
                <a:xfrm>
                  <a:off x="-2" y="-2"/>
                  <a:ext cx="238547" cy="238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88" name="Group 3288"/>
              <p:cNvGrpSpPr/>
              <p:nvPr/>
            </p:nvGrpSpPr>
            <p:grpSpPr>
              <a:xfrm>
                <a:off x="-3" y="803083"/>
                <a:ext cx="238547" cy="238546"/>
                <a:chOff x="-1" y="-1"/>
                <a:chExt cx="238546" cy="238545"/>
              </a:xfrm>
            </p:grpSpPr>
            <p:sp>
              <p:nvSpPr>
                <p:cNvPr id="3284" name="Shape 328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5" name="Shape 3285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6" name="Shape 328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87" name="Shape 3287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93" name="Group 3293"/>
              <p:cNvGrpSpPr/>
              <p:nvPr/>
            </p:nvGrpSpPr>
            <p:grpSpPr>
              <a:xfrm>
                <a:off x="278294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89" name="Shape 3289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0" name="Shape 3290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1" name="Shape 3291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2" name="Shape 3292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298" name="Group 3298"/>
              <p:cNvGrpSpPr/>
              <p:nvPr/>
            </p:nvGrpSpPr>
            <p:grpSpPr>
              <a:xfrm>
                <a:off x="556592" y="803083"/>
                <a:ext cx="238548" cy="238546"/>
                <a:chOff x="-1" y="-1"/>
                <a:chExt cx="238546" cy="238545"/>
              </a:xfrm>
            </p:grpSpPr>
            <p:sp>
              <p:nvSpPr>
                <p:cNvPr id="3294" name="Shape 3294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5" name="Shape 3295"/>
                <p:cNvSpPr/>
                <p:nvPr/>
              </p:nvSpPr>
              <p:spPr>
                <a:xfrm>
                  <a:off x="178907" y="-2"/>
                  <a:ext cx="59639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6" name="Shape 3296"/>
                <p:cNvSpPr/>
                <p:nvPr/>
              </p:nvSpPr>
              <p:spPr>
                <a:xfrm>
                  <a:off x="-2" y="-2"/>
                  <a:ext cx="238548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297" name="Shape 3297"/>
                <p:cNvSpPr/>
                <p:nvPr/>
              </p:nvSpPr>
              <p:spPr>
                <a:xfrm>
                  <a:off x="-2" y="-2"/>
                  <a:ext cx="23854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  <p:grpSp>
            <p:nvGrpSpPr>
              <p:cNvPr id="3303" name="Group 3303"/>
              <p:cNvGrpSpPr/>
              <p:nvPr/>
            </p:nvGrpSpPr>
            <p:grpSpPr>
              <a:xfrm>
                <a:off x="834890" y="803083"/>
                <a:ext cx="238546" cy="238546"/>
                <a:chOff x="-1" y="-1"/>
                <a:chExt cx="238545" cy="238545"/>
              </a:xfrm>
            </p:grpSpPr>
            <p:sp>
              <p:nvSpPr>
                <p:cNvPr id="3299" name="Shape 3299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300" name="Shape 3300"/>
                <p:cNvSpPr/>
                <p:nvPr/>
              </p:nvSpPr>
              <p:spPr>
                <a:xfrm>
                  <a:off x="178907" y="-2"/>
                  <a:ext cx="59638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301" name="Shape 3301"/>
                <p:cNvSpPr/>
                <p:nvPr/>
              </p:nvSpPr>
              <p:spPr>
                <a:xfrm>
                  <a:off x="-2" y="-2"/>
                  <a:ext cx="238547" cy="596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16200" y="2160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  <p:sp>
              <p:nvSpPr>
                <p:cNvPr id="3302" name="Shape 3302"/>
                <p:cNvSpPr/>
                <p:nvPr/>
              </p:nvSpPr>
              <p:spPr>
                <a:xfrm>
                  <a:off x="-2" y="-2"/>
                  <a:ext cx="238547" cy="2385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400"/>
                      </a:moveTo>
                      <a:lnTo>
                        <a:pt x="5400" y="0"/>
                      </a:lnTo>
                      <a:lnTo>
                        <a:pt x="21600" y="0"/>
                      </a:lnTo>
                      <a:lnTo>
                        <a:pt x="21600" y="16200"/>
                      </a:lnTo>
                      <a:lnTo>
                        <a:pt x="16200" y="21600"/>
                      </a:lnTo>
                      <a:lnTo>
                        <a:pt x="0" y="21600"/>
                      </a:lnTo>
                      <a:close/>
                      <a:moveTo>
                        <a:pt x="0" y="5400"/>
                      </a:moveTo>
                      <a:lnTo>
                        <a:pt x="16200" y="5400"/>
                      </a:lnTo>
                      <a:lnTo>
                        <a:pt x="21600" y="0"/>
                      </a:lnTo>
                      <a:moveTo>
                        <a:pt x="16200" y="5400"/>
                      </a:moveTo>
                      <a:lnTo>
                        <a:pt x="16200" y="21600"/>
                      </a:lnTo>
                    </a:path>
                  </a:pathLst>
                </a:custGeom>
                <a:noFill/>
                <a:ln w="12700" cap="flat">
                  <a:solidFill>
                    <a:srgbClr val="42719B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等线"/>
                      <a:ea typeface="等线"/>
                      <a:cs typeface="等线"/>
                      <a:sym typeface="等线"/>
                    </a:defRPr>
                  </a:pPr>
                  <a:endParaRPr b="1">
                    <a:latin typeface="+mn-ea"/>
                  </a:endParaRPr>
                </a:p>
              </p:txBody>
            </p:sp>
          </p:grpSp>
        </p:grpSp>
      </p:grpSp>
      <p:grpSp>
        <p:nvGrpSpPr>
          <p:cNvPr id="3308" name="Group 3308"/>
          <p:cNvGrpSpPr/>
          <p:nvPr/>
        </p:nvGrpSpPr>
        <p:grpSpPr>
          <a:xfrm>
            <a:off x="1164163" y="3643741"/>
            <a:ext cx="1722770" cy="545825"/>
            <a:chOff x="268956" y="37569"/>
            <a:chExt cx="1039219" cy="441499"/>
          </a:xfrm>
        </p:grpSpPr>
        <p:sp>
          <p:nvSpPr>
            <p:cNvPr id="3306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>
              <a:off x="268956" y="114880"/>
              <a:ext cx="1039219" cy="273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en-US" altLang="zh-CN" b="1" dirty="0" smtClean="0">
                  <a:latin typeface="+mn-ea"/>
                </a:rPr>
                <a:t>80</a:t>
              </a:r>
              <a:r>
                <a:rPr lang="zh-CN" altLang="en-US" b="1" dirty="0" smtClean="0">
                  <a:latin typeface="+mn-ea"/>
                </a:rPr>
                <a:t>台日志服务器</a:t>
              </a:r>
              <a:endParaRPr b="1" dirty="0">
                <a:latin typeface="+mn-ea"/>
              </a:endParaRPr>
            </a:p>
          </p:txBody>
        </p:sp>
      </p:grpSp>
      <p:sp>
        <p:nvSpPr>
          <p:cNvPr id="3637" name="Shape 3637"/>
          <p:cNvSpPr/>
          <p:nvPr/>
        </p:nvSpPr>
        <p:spPr>
          <a:xfrm>
            <a:off x="1505761" y="69742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b="1" dirty="0" smtClean="0">
                <a:latin typeface="+mn-ea"/>
              </a:rPr>
              <a:t>计算节点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3643" name="Group 3643"/>
          <p:cNvGrpSpPr/>
          <p:nvPr/>
        </p:nvGrpSpPr>
        <p:grpSpPr>
          <a:xfrm>
            <a:off x="1132241" y="4985967"/>
            <a:ext cx="7838703" cy="441505"/>
            <a:chOff x="-2" y="-2"/>
            <a:chExt cx="6669745" cy="441504"/>
          </a:xfrm>
        </p:grpSpPr>
        <p:sp>
          <p:nvSpPr>
            <p:cNvPr id="3641" name="Shape 3641"/>
            <p:cNvSpPr/>
            <p:nvPr/>
          </p:nvSpPr>
          <p:spPr>
            <a:xfrm>
              <a:off x="-2" y="-2"/>
              <a:ext cx="6669745" cy="44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07" y="0"/>
                    <a:pt x="238" y="0"/>
                  </a:cubicBezTo>
                  <a:lnTo>
                    <a:pt x="21362" y="0"/>
                  </a:lnTo>
                  <a:cubicBezTo>
                    <a:pt x="2149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93" y="21600"/>
                    <a:pt x="21362" y="21600"/>
                  </a:cubicBezTo>
                  <a:lnTo>
                    <a:pt x="238" y="21600"/>
                  </a:lnTo>
                  <a:cubicBezTo>
                    <a:pt x="10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36791" y="35328"/>
              <a:ext cx="65961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lvl1pPr>
            </a:lstStyle>
            <a:p>
              <a:r>
                <a:rPr lang="zh-CN" altLang="en-US" b="1" dirty="0" smtClean="0">
                  <a:latin typeface="+mn-ea"/>
                  <a:ea typeface="+mn-ea"/>
                </a:rPr>
                <a:t>分布式日志数据库 </a:t>
              </a:r>
              <a:r>
                <a:rPr lang="en-US" altLang="zh-CN" b="1" dirty="0" err="1" smtClean="0">
                  <a:latin typeface="+mn-ea"/>
                  <a:ea typeface="+mn-ea"/>
                </a:rPr>
                <a:t>Eleasticsearch</a:t>
              </a:r>
              <a:endParaRPr b="1" dirty="0">
                <a:latin typeface="+mn-ea"/>
                <a:ea typeface="+mn-ea"/>
              </a:endParaRPr>
            </a:p>
          </p:txBody>
        </p:sp>
      </p:grpSp>
      <p:sp>
        <p:nvSpPr>
          <p:cNvPr id="3644" name="Shape 3644"/>
          <p:cNvSpPr/>
          <p:nvPr/>
        </p:nvSpPr>
        <p:spPr>
          <a:xfrm>
            <a:off x="7337413" y="69742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b="1" dirty="0" smtClean="0">
                <a:latin typeface="+mn-ea"/>
              </a:rPr>
              <a:t>存储节点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3648" name="Shape 3648"/>
          <p:cNvSpPr/>
          <p:nvPr/>
        </p:nvSpPr>
        <p:spPr>
          <a:xfrm rot="5400000">
            <a:off x="1755368" y="3088223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3649" name="Shape 3649"/>
          <p:cNvSpPr/>
          <p:nvPr/>
        </p:nvSpPr>
        <p:spPr>
          <a:xfrm rot="5400000">
            <a:off x="4686587" y="3090861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3651" name="Shape 3651"/>
          <p:cNvSpPr/>
          <p:nvPr/>
        </p:nvSpPr>
        <p:spPr>
          <a:xfrm rot="5400000">
            <a:off x="1739142" y="4372832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3656" name="Shape 3656"/>
          <p:cNvSpPr/>
          <p:nvPr/>
        </p:nvSpPr>
        <p:spPr>
          <a:xfrm rot="5400000">
            <a:off x="7620451" y="3088223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3665" name="Group 3665"/>
          <p:cNvGrpSpPr/>
          <p:nvPr/>
        </p:nvGrpSpPr>
        <p:grpSpPr>
          <a:xfrm>
            <a:off x="4515608" y="1645919"/>
            <a:ext cx="188190" cy="189732"/>
            <a:chOff x="0" y="-1"/>
            <a:chExt cx="188189" cy="189731"/>
          </a:xfrm>
        </p:grpSpPr>
        <p:sp>
          <p:nvSpPr>
            <p:cNvPr id="3661" name="Shape 366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70" name="Group 3670"/>
          <p:cNvGrpSpPr/>
          <p:nvPr/>
        </p:nvGrpSpPr>
        <p:grpSpPr>
          <a:xfrm>
            <a:off x="4797328" y="1645919"/>
            <a:ext cx="188190" cy="189732"/>
            <a:chOff x="0" y="-1"/>
            <a:chExt cx="188189" cy="189731"/>
          </a:xfrm>
        </p:grpSpPr>
        <p:sp>
          <p:nvSpPr>
            <p:cNvPr id="3666" name="Shape 366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75" name="Group 3675"/>
          <p:cNvGrpSpPr/>
          <p:nvPr/>
        </p:nvGrpSpPr>
        <p:grpSpPr>
          <a:xfrm>
            <a:off x="5079046" y="1645919"/>
            <a:ext cx="188190" cy="189732"/>
            <a:chOff x="0" y="-1"/>
            <a:chExt cx="188189" cy="189731"/>
          </a:xfrm>
        </p:grpSpPr>
        <p:sp>
          <p:nvSpPr>
            <p:cNvPr id="3671" name="Shape 367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80" name="Group 3680"/>
          <p:cNvGrpSpPr/>
          <p:nvPr/>
        </p:nvGrpSpPr>
        <p:grpSpPr>
          <a:xfrm>
            <a:off x="4515608" y="1876348"/>
            <a:ext cx="188190" cy="189732"/>
            <a:chOff x="0" y="-1"/>
            <a:chExt cx="188189" cy="189731"/>
          </a:xfrm>
        </p:grpSpPr>
        <p:sp>
          <p:nvSpPr>
            <p:cNvPr id="3676" name="Shape 367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8" name="Shape 367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79" name="Shape 367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85" name="Group 3685"/>
          <p:cNvGrpSpPr/>
          <p:nvPr/>
        </p:nvGrpSpPr>
        <p:grpSpPr>
          <a:xfrm>
            <a:off x="4797328" y="1876348"/>
            <a:ext cx="188190" cy="189732"/>
            <a:chOff x="0" y="-1"/>
            <a:chExt cx="188189" cy="189731"/>
          </a:xfrm>
        </p:grpSpPr>
        <p:sp>
          <p:nvSpPr>
            <p:cNvPr id="3681" name="Shape 368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90" name="Group 3690"/>
          <p:cNvGrpSpPr/>
          <p:nvPr/>
        </p:nvGrpSpPr>
        <p:grpSpPr>
          <a:xfrm>
            <a:off x="5079046" y="1876348"/>
            <a:ext cx="188190" cy="189732"/>
            <a:chOff x="0" y="-1"/>
            <a:chExt cx="188189" cy="189731"/>
          </a:xfrm>
        </p:grpSpPr>
        <p:sp>
          <p:nvSpPr>
            <p:cNvPr id="3686" name="Shape 368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695" name="Group 3695"/>
          <p:cNvGrpSpPr/>
          <p:nvPr/>
        </p:nvGrpSpPr>
        <p:grpSpPr>
          <a:xfrm>
            <a:off x="4515608" y="2106777"/>
            <a:ext cx="188190" cy="189732"/>
            <a:chOff x="0" y="-1"/>
            <a:chExt cx="188189" cy="189731"/>
          </a:xfrm>
        </p:grpSpPr>
        <p:sp>
          <p:nvSpPr>
            <p:cNvPr id="3691" name="Shape 369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00" name="Group 3700"/>
          <p:cNvGrpSpPr/>
          <p:nvPr/>
        </p:nvGrpSpPr>
        <p:grpSpPr>
          <a:xfrm>
            <a:off x="4797328" y="2106777"/>
            <a:ext cx="188190" cy="189732"/>
            <a:chOff x="0" y="-1"/>
            <a:chExt cx="188189" cy="189731"/>
          </a:xfrm>
        </p:grpSpPr>
        <p:sp>
          <p:nvSpPr>
            <p:cNvPr id="3696" name="Shape 369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05" name="Group 3705"/>
          <p:cNvGrpSpPr/>
          <p:nvPr/>
        </p:nvGrpSpPr>
        <p:grpSpPr>
          <a:xfrm>
            <a:off x="5079046" y="2106777"/>
            <a:ext cx="188190" cy="189732"/>
            <a:chOff x="0" y="-1"/>
            <a:chExt cx="188189" cy="189731"/>
          </a:xfrm>
        </p:grpSpPr>
        <p:sp>
          <p:nvSpPr>
            <p:cNvPr id="3701" name="Shape 370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10" name="Group 3710"/>
          <p:cNvGrpSpPr/>
          <p:nvPr/>
        </p:nvGrpSpPr>
        <p:grpSpPr>
          <a:xfrm>
            <a:off x="4515608" y="2343440"/>
            <a:ext cx="188190" cy="189732"/>
            <a:chOff x="0" y="-1"/>
            <a:chExt cx="188189" cy="189731"/>
          </a:xfrm>
        </p:grpSpPr>
        <p:sp>
          <p:nvSpPr>
            <p:cNvPr id="3706" name="Shape 370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15" name="Group 3715"/>
          <p:cNvGrpSpPr/>
          <p:nvPr/>
        </p:nvGrpSpPr>
        <p:grpSpPr>
          <a:xfrm>
            <a:off x="4797328" y="2343440"/>
            <a:ext cx="188190" cy="189732"/>
            <a:chOff x="0" y="-1"/>
            <a:chExt cx="188189" cy="189731"/>
          </a:xfrm>
        </p:grpSpPr>
        <p:sp>
          <p:nvSpPr>
            <p:cNvPr id="3711" name="Shape 371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20" name="Group 3720"/>
          <p:cNvGrpSpPr/>
          <p:nvPr/>
        </p:nvGrpSpPr>
        <p:grpSpPr>
          <a:xfrm>
            <a:off x="5079046" y="2343440"/>
            <a:ext cx="188190" cy="189732"/>
            <a:chOff x="0" y="-1"/>
            <a:chExt cx="188189" cy="189731"/>
          </a:xfrm>
        </p:grpSpPr>
        <p:sp>
          <p:nvSpPr>
            <p:cNvPr id="3716" name="Shape 371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25" name="Group 3725"/>
          <p:cNvGrpSpPr/>
          <p:nvPr/>
        </p:nvGrpSpPr>
        <p:grpSpPr>
          <a:xfrm>
            <a:off x="4515608" y="2573868"/>
            <a:ext cx="188190" cy="189732"/>
            <a:chOff x="0" y="-1"/>
            <a:chExt cx="188189" cy="189731"/>
          </a:xfrm>
        </p:grpSpPr>
        <p:sp>
          <p:nvSpPr>
            <p:cNvPr id="3721" name="Shape 372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3" name="Shape 372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4" name="Shape 372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31" name="Group 3731"/>
          <p:cNvGrpSpPr/>
          <p:nvPr/>
        </p:nvGrpSpPr>
        <p:grpSpPr>
          <a:xfrm>
            <a:off x="4797328" y="2573868"/>
            <a:ext cx="188190" cy="189732"/>
            <a:chOff x="0" y="-1"/>
            <a:chExt cx="188189" cy="189731"/>
          </a:xfrm>
        </p:grpSpPr>
        <p:sp>
          <p:nvSpPr>
            <p:cNvPr id="3727" name="Shape 3727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3736" name="Group 3736"/>
          <p:cNvGrpSpPr/>
          <p:nvPr/>
        </p:nvGrpSpPr>
        <p:grpSpPr>
          <a:xfrm>
            <a:off x="5079046" y="2573868"/>
            <a:ext cx="188190" cy="189732"/>
            <a:chOff x="0" y="-1"/>
            <a:chExt cx="188189" cy="189731"/>
          </a:xfrm>
        </p:grpSpPr>
        <p:sp>
          <p:nvSpPr>
            <p:cNvPr id="3732" name="Shape 3732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sp>
        <p:nvSpPr>
          <p:cNvPr id="847" name="Shape 3644"/>
          <p:cNvSpPr/>
          <p:nvPr/>
        </p:nvSpPr>
        <p:spPr>
          <a:xfrm>
            <a:off x="4349935" y="715470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b="1" dirty="0" smtClean="0">
                <a:latin typeface="+mn-ea"/>
              </a:rPr>
              <a:t>代理节点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849" name="Shape 2975"/>
          <p:cNvSpPr/>
          <p:nvPr/>
        </p:nvSpPr>
        <p:spPr>
          <a:xfrm>
            <a:off x="7300114" y="1466175"/>
            <a:ext cx="1037489" cy="1424765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850" name="Shape 2976"/>
          <p:cNvSpPr/>
          <p:nvPr/>
        </p:nvSpPr>
        <p:spPr>
          <a:xfrm>
            <a:off x="7374301" y="1567313"/>
            <a:ext cx="963302" cy="1242116"/>
          </a:xfrm>
          <a:prstGeom prst="roundRect">
            <a:avLst>
              <a:gd name="adj" fmla="val 6029"/>
            </a:avLst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851" name="Group 3665"/>
          <p:cNvGrpSpPr/>
          <p:nvPr/>
        </p:nvGrpSpPr>
        <p:grpSpPr>
          <a:xfrm>
            <a:off x="7480665" y="1613839"/>
            <a:ext cx="188190" cy="189732"/>
            <a:chOff x="0" y="-1"/>
            <a:chExt cx="188189" cy="189731"/>
          </a:xfrm>
        </p:grpSpPr>
        <p:sp>
          <p:nvSpPr>
            <p:cNvPr id="852" name="Shape 366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3" name="Shape 366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4" name="Shape 366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5" name="Shape 366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56" name="Group 3670"/>
          <p:cNvGrpSpPr/>
          <p:nvPr/>
        </p:nvGrpSpPr>
        <p:grpSpPr>
          <a:xfrm>
            <a:off x="7762385" y="1613839"/>
            <a:ext cx="188190" cy="189732"/>
            <a:chOff x="0" y="-1"/>
            <a:chExt cx="188189" cy="189731"/>
          </a:xfrm>
        </p:grpSpPr>
        <p:sp>
          <p:nvSpPr>
            <p:cNvPr id="857" name="Shape 366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8" name="Shape 366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59" name="Shape 366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0" name="Shape 366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61" name="Group 3675"/>
          <p:cNvGrpSpPr/>
          <p:nvPr/>
        </p:nvGrpSpPr>
        <p:grpSpPr>
          <a:xfrm>
            <a:off x="8044103" y="1613839"/>
            <a:ext cx="188190" cy="189732"/>
            <a:chOff x="0" y="-1"/>
            <a:chExt cx="188189" cy="189731"/>
          </a:xfrm>
        </p:grpSpPr>
        <p:sp>
          <p:nvSpPr>
            <p:cNvPr id="862" name="Shape 367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3" name="Shape 367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4" name="Shape 367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5" name="Shape 367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66" name="Group 3680"/>
          <p:cNvGrpSpPr/>
          <p:nvPr/>
        </p:nvGrpSpPr>
        <p:grpSpPr>
          <a:xfrm>
            <a:off x="7480665" y="1844268"/>
            <a:ext cx="188190" cy="189732"/>
            <a:chOff x="0" y="-1"/>
            <a:chExt cx="188189" cy="189731"/>
          </a:xfrm>
        </p:grpSpPr>
        <p:sp>
          <p:nvSpPr>
            <p:cNvPr id="867" name="Shape 367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8" name="Shape 367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69" name="Shape 367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0" name="Shape 367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71" name="Group 3685"/>
          <p:cNvGrpSpPr/>
          <p:nvPr/>
        </p:nvGrpSpPr>
        <p:grpSpPr>
          <a:xfrm>
            <a:off x="7762385" y="1844268"/>
            <a:ext cx="188190" cy="189732"/>
            <a:chOff x="0" y="-1"/>
            <a:chExt cx="188189" cy="189731"/>
          </a:xfrm>
        </p:grpSpPr>
        <p:sp>
          <p:nvSpPr>
            <p:cNvPr id="872" name="Shape 368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3" name="Shape 368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4" name="Shape 368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5" name="Shape 368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76" name="Group 3690"/>
          <p:cNvGrpSpPr/>
          <p:nvPr/>
        </p:nvGrpSpPr>
        <p:grpSpPr>
          <a:xfrm>
            <a:off x="8044103" y="1844268"/>
            <a:ext cx="188190" cy="189732"/>
            <a:chOff x="0" y="-1"/>
            <a:chExt cx="188189" cy="189731"/>
          </a:xfrm>
        </p:grpSpPr>
        <p:sp>
          <p:nvSpPr>
            <p:cNvPr id="877" name="Shape 368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8" name="Shape 368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79" name="Shape 368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0" name="Shape 368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81" name="Group 3695"/>
          <p:cNvGrpSpPr/>
          <p:nvPr/>
        </p:nvGrpSpPr>
        <p:grpSpPr>
          <a:xfrm>
            <a:off x="7480665" y="2074697"/>
            <a:ext cx="188190" cy="189732"/>
            <a:chOff x="0" y="-1"/>
            <a:chExt cx="188189" cy="189731"/>
          </a:xfrm>
        </p:grpSpPr>
        <p:sp>
          <p:nvSpPr>
            <p:cNvPr id="882" name="Shape 369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3" name="Shape 369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4" name="Shape 369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5" name="Shape 369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86" name="Group 3700"/>
          <p:cNvGrpSpPr/>
          <p:nvPr/>
        </p:nvGrpSpPr>
        <p:grpSpPr>
          <a:xfrm>
            <a:off x="7762385" y="2074697"/>
            <a:ext cx="188190" cy="189732"/>
            <a:chOff x="0" y="-1"/>
            <a:chExt cx="188189" cy="189731"/>
          </a:xfrm>
        </p:grpSpPr>
        <p:sp>
          <p:nvSpPr>
            <p:cNvPr id="887" name="Shape 369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8" name="Shape 369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89" name="Shape 369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0" name="Shape 369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91" name="Group 3705"/>
          <p:cNvGrpSpPr/>
          <p:nvPr/>
        </p:nvGrpSpPr>
        <p:grpSpPr>
          <a:xfrm>
            <a:off x="8044103" y="2074697"/>
            <a:ext cx="188190" cy="189732"/>
            <a:chOff x="0" y="-1"/>
            <a:chExt cx="188189" cy="189731"/>
          </a:xfrm>
        </p:grpSpPr>
        <p:sp>
          <p:nvSpPr>
            <p:cNvPr id="892" name="Shape 370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3" name="Shape 370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4" name="Shape 370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5" name="Shape 370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896" name="Group 3710"/>
          <p:cNvGrpSpPr/>
          <p:nvPr/>
        </p:nvGrpSpPr>
        <p:grpSpPr>
          <a:xfrm>
            <a:off x="7480665" y="2311360"/>
            <a:ext cx="188190" cy="189732"/>
            <a:chOff x="0" y="-1"/>
            <a:chExt cx="188189" cy="189731"/>
          </a:xfrm>
        </p:grpSpPr>
        <p:sp>
          <p:nvSpPr>
            <p:cNvPr id="897" name="Shape 370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8" name="Shape 370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899" name="Shape 370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0" name="Shape 370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01" name="Group 3715"/>
          <p:cNvGrpSpPr/>
          <p:nvPr/>
        </p:nvGrpSpPr>
        <p:grpSpPr>
          <a:xfrm>
            <a:off x="7762385" y="2311360"/>
            <a:ext cx="188190" cy="189732"/>
            <a:chOff x="0" y="-1"/>
            <a:chExt cx="188189" cy="189731"/>
          </a:xfrm>
        </p:grpSpPr>
        <p:sp>
          <p:nvSpPr>
            <p:cNvPr id="902" name="Shape 371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3" name="Shape 371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4" name="Shape 371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5" name="Shape 371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06" name="Group 3720"/>
          <p:cNvGrpSpPr/>
          <p:nvPr/>
        </p:nvGrpSpPr>
        <p:grpSpPr>
          <a:xfrm>
            <a:off x="8044103" y="2311360"/>
            <a:ext cx="188190" cy="189732"/>
            <a:chOff x="0" y="-1"/>
            <a:chExt cx="188189" cy="189731"/>
          </a:xfrm>
        </p:grpSpPr>
        <p:sp>
          <p:nvSpPr>
            <p:cNvPr id="907" name="Shape 3716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8" name="Shape 3717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09" name="Shape 3718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0" name="Shape 3719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11" name="Group 3725"/>
          <p:cNvGrpSpPr/>
          <p:nvPr/>
        </p:nvGrpSpPr>
        <p:grpSpPr>
          <a:xfrm>
            <a:off x="7480665" y="2541788"/>
            <a:ext cx="188190" cy="189732"/>
            <a:chOff x="0" y="-1"/>
            <a:chExt cx="188189" cy="189731"/>
          </a:xfrm>
        </p:grpSpPr>
        <p:sp>
          <p:nvSpPr>
            <p:cNvPr id="912" name="Shape 3721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3" name="Shape 3722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4" name="Shape 3723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5" name="Shape 3724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16" name="Group 3731"/>
          <p:cNvGrpSpPr/>
          <p:nvPr/>
        </p:nvGrpSpPr>
        <p:grpSpPr>
          <a:xfrm>
            <a:off x="7762385" y="2541788"/>
            <a:ext cx="188190" cy="189732"/>
            <a:chOff x="0" y="-1"/>
            <a:chExt cx="188189" cy="189731"/>
          </a:xfrm>
        </p:grpSpPr>
        <p:sp>
          <p:nvSpPr>
            <p:cNvPr id="917" name="Shape 3727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8" name="Shape 3728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19" name="Shape 3729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0" name="Shape 3730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grpSp>
        <p:nvGrpSpPr>
          <p:cNvPr id="921" name="Group 3736"/>
          <p:cNvGrpSpPr/>
          <p:nvPr/>
        </p:nvGrpSpPr>
        <p:grpSpPr>
          <a:xfrm>
            <a:off x="8044103" y="2541788"/>
            <a:ext cx="188190" cy="189732"/>
            <a:chOff x="0" y="-1"/>
            <a:chExt cx="188189" cy="189731"/>
          </a:xfrm>
        </p:grpSpPr>
        <p:sp>
          <p:nvSpPr>
            <p:cNvPr id="922" name="Shape 3732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3" name="Shape 3733"/>
            <p:cNvSpPr/>
            <p:nvPr/>
          </p:nvSpPr>
          <p:spPr>
            <a:xfrm>
              <a:off x="141138" y="-1"/>
              <a:ext cx="4705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21600" y="0"/>
                  </a:lnTo>
                  <a:lnTo>
                    <a:pt x="21600" y="1624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4" name="Shape 3734"/>
            <p:cNvSpPr/>
            <p:nvPr/>
          </p:nvSpPr>
          <p:spPr>
            <a:xfrm>
              <a:off x="-1" y="-2"/>
              <a:ext cx="188190" cy="4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16200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25" name="Shape 3735"/>
            <p:cNvSpPr/>
            <p:nvPr/>
          </p:nvSpPr>
          <p:spPr>
            <a:xfrm>
              <a:off x="-1" y="-1"/>
              <a:ext cx="188190" cy="18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56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244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356"/>
                  </a:moveTo>
                  <a:lnTo>
                    <a:pt x="16200" y="5356"/>
                  </a:lnTo>
                  <a:lnTo>
                    <a:pt x="21600" y="0"/>
                  </a:lnTo>
                  <a:moveTo>
                    <a:pt x="16200" y="5356"/>
                  </a:moveTo>
                  <a:lnTo>
                    <a:pt x="16200" y="21600"/>
                  </a:lnTo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</p:grpSp>
      <p:sp>
        <p:nvSpPr>
          <p:cNvPr id="848" name="Shape 3660"/>
          <p:cNvSpPr/>
          <p:nvPr/>
        </p:nvSpPr>
        <p:spPr>
          <a:xfrm>
            <a:off x="2219194" y="2911866"/>
            <a:ext cx="9499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LWFS </a:t>
            </a:r>
            <a:r>
              <a:rPr lang="zh-CN" altLang="en-US" b="1" dirty="0" smtClean="0">
                <a:latin typeface="+mn-ea"/>
              </a:rPr>
              <a:t>日志</a:t>
            </a:r>
            <a:endParaRPr b="1" dirty="0">
              <a:latin typeface="+mn-ea"/>
            </a:endParaRPr>
          </a:p>
        </p:txBody>
      </p:sp>
      <p:sp>
        <p:nvSpPr>
          <p:cNvPr id="926" name="Shape 3660"/>
          <p:cNvSpPr/>
          <p:nvPr/>
        </p:nvSpPr>
        <p:spPr>
          <a:xfrm>
            <a:off x="5051593" y="2906644"/>
            <a:ext cx="12593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RPC </a:t>
            </a:r>
            <a:r>
              <a:rPr lang="zh-CN" altLang="en-US" b="1" dirty="0" smtClean="0">
                <a:latin typeface="+mn-ea"/>
              </a:rPr>
              <a:t>统计信息</a:t>
            </a:r>
            <a:endParaRPr b="1" dirty="0">
              <a:latin typeface="+mn-ea"/>
            </a:endParaRPr>
          </a:p>
        </p:txBody>
      </p:sp>
      <p:sp>
        <p:nvSpPr>
          <p:cNvPr id="927" name="Shape 3660"/>
          <p:cNvSpPr/>
          <p:nvPr/>
        </p:nvSpPr>
        <p:spPr>
          <a:xfrm>
            <a:off x="8053521" y="2912428"/>
            <a:ext cx="12593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OSC </a:t>
            </a:r>
            <a:r>
              <a:rPr lang="zh-CN" altLang="en-US" b="1" dirty="0" smtClean="0">
                <a:latin typeface="+mn-ea"/>
              </a:rPr>
              <a:t>统计信息</a:t>
            </a:r>
            <a:endParaRPr b="1" dirty="0">
              <a:latin typeface="+mn-ea"/>
            </a:endParaRPr>
          </a:p>
        </p:txBody>
      </p:sp>
      <p:sp>
        <p:nvSpPr>
          <p:cNvPr id="928" name="Shape 3660"/>
          <p:cNvSpPr/>
          <p:nvPr/>
        </p:nvSpPr>
        <p:spPr>
          <a:xfrm>
            <a:off x="9425667" y="3647404"/>
            <a:ext cx="184154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b="1" dirty="0" smtClean="0">
                <a:latin typeface="+mn-ea"/>
              </a:rPr>
              <a:t> </a:t>
            </a:r>
            <a:r>
              <a:rPr lang="en-US" altLang="zh-CN" sz="1600" b="1" dirty="0" err="1" smtClean="0">
                <a:latin typeface="+mn-ea"/>
              </a:rPr>
              <a:t>Logstash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采集</a:t>
            </a:r>
            <a:endParaRPr lang="en-US" altLang="zh-CN" sz="1600" b="1" dirty="0" smtClean="0">
              <a:latin typeface="+mn-ea"/>
            </a:endParaRPr>
          </a:p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r>
              <a:rPr lang="en-US" sz="1600" b="1" dirty="0">
                <a:latin typeface="+mn-ea"/>
              </a:rPr>
              <a:t> </a:t>
            </a:r>
            <a:r>
              <a:rPr lang="en-US" altLang="zh-CN" sz="1600" b="1" dirty="0" err="1" smtClean="0">
                <a:latin typeface="+mn-ea"/>
              </a:rPr>
              <a:t>Redis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缓冲</a:t>
            </a:r>
            <a:endParaRPr lang="en-US" altLang="zh-CN" sz="1600" b="1" dirty="0" smtClean="0">
              <a:latin typeface="+mn-ea"/>
            </a:endParaRPr>
          </a:p>
          <a:p>
            <a:pPr>
              <a:defRPr sz="1400">
                <a:latin typeface="等线"/>
                <a:ea typeface="等线"/>
                <a:cs typeface="等线"/>
                <a:sym typeface="等线"/>
              </a:defRPr>
            </a:pPr>
            <a:endParaRPr sz="1600" b="1" dirty="0">
              <a:latin typeface="+mn-ea"/>
            </a:endParaRPr>
          </a:p>
        </p:txBody>
      </p:sp>
      <p:sp>
        <p:nvSpPr>
          <p:cNvPr id="929" name="Shape 2972"/>
          <p:cNvSpPr/>
          <p:nvPr/>
        </p:nvSpPr>
        <p:spPr>
          <a:xfrm>
            <a:off x="4212076" y="3677796"/>
            <a:ext cx="1468384" cy="569301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930" name="Group 3308"/>
          <p:cNvGrpSpPr/>
          <p:nvPr/>
        </p:nvGrpSpPr>
        <p:grpSpPr>
          <a:xfrm>
            <a:off x="4191234" y="3684060"/>
            <a:ext cx="1532951" cy="556771"/>
            <a:chOff x="268956" y="37569"/>
            <a:chExt cx="994460" cy="441499"/>
          </a:xfrm>
        </p:grpSpPr>
        <p:sp>
          <p:nvSpPr>
            <p:cNvPr id="931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32" name="Shape 3307"/>
            <p:cNvSpPr/>
            <p:nvPr/>
          </p:nvSpPr>
          <p:spPr>
            <a:xfrm>
              <a:off x="268956" y="71964"/>
              <a:ext cx="994460" cy="345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zh-CN" altLang="en-US" b="1" dirty="0" smtClean="0">
                  <a:latin typeface="+mn-ea"/>
                </a:rPr>
                <a:t>日志服务器</a:t>
              </a:r>
              <a:endParaRPr b="1" dirty="0">
                <a:latin typeface="+mn-ea"/>
              </a:endParaRPr>
            </a:p>
          </p:txBody>
        </p:sp>
      </p:grpSp>
      <p:sp>
        <p:nvSpPr>
          <p:cNvPr id="933" name="Shape 3651"/>
          <p:cNvSpPr/>
          <p:nvPr/>
        </p:nvSpPr>
        <p:spPr>
          <a:xfrm rot="5400000">
            <a:off x="4686588" y="4426264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sp>
        <p:nvSpPr>
          <p:cNvPr id="938" name="Shape 3651"/>
          <p:cNvSpPr/>
          <p:nvPr/>
        </p:nvSpPr>
        <p:spPr>
          <a:xfrm rot="5400000">
            <a:off x="7621735" y="4426264"/>
            <a:ext cx="449583" cy="365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940" name="Group 3308"/>
          <p:cNvGrpSpPr/>
          <p:nvPr/>
        </p:nvGrpSpPr>
        <p:grpSpPr>
          <a:xfrm>
            <a:off x="9312838" y="1971453"/>
            <a:ext cx="1341249" cy="441500"/>
            <a:chOff x="259710" y="37569"/>
            <a:chExt cx="994460" cy="441499"/>
          </a:xfrm>
        </p:grpSpPr>
        <p:sp>
          <p:nvSpPr>
            <p:cNvPr id="941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42" name="Shape 3307"/>
            <p:cNvSpPr/>
            <p:nvPr/>
          </p:nvSpPr>
          <p:spPr>
            <a:xfrm>
              <a:off x="259710" y="89043"/>
              <a:ext cx="99446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zh-CN" altLang="en-US" b="1" dirty="0" smtClean="0">
                  <a:latin typeface="+mn-ea"/>
                </a:rPr>
                <a:t>作业数据库</a:t>
              </a:r>
            </a:p>
          </p:txBody>
        </p:sp>
      </p:grpSp>
      <p:sp>
        <p:nvSpPr>
          <p:cNvPr id="943" name="Shape 2972"/>
          <p:cNvSpPr/>
          <p:nvPr/>
        </p:nvSpPr>
        <p:spPr>
          <a:xfrm>
            <a:off x="7094218" y="3716440"/>
            <a:ext cx="1468384" cy="569301"/>
          </a:xfrm>
          <a:prstGeom prst="roundRect">
            <a:avLst>
              <a:gd name="adj" fmla="val 6029"/>
            </a:avLst>
          </a:prstGeom>
          <a:solidFill>
            <a:srgbClr val="FFFFFF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 b="1">
              <a:latin typeface="+mn-ea"/>
            </a:endParaRPr>
          </a:p>
        </p:txBody>
      </p:sp>
      <p:grpSp>
        <p:nvGrpSpPr>
          <p:cNvPr id="944" name="Group 3308"/>
          <p:cNvGrpSpPr/>
          <p:nvPr/>
        </p:nvGrpSpPr>
        <p:grpSpPr>
          <a:xfrm>
            <a:off x="7089476" y="3722706"/>
            <a:ext cx="1532951" cy="556771"/>
            <a:chOff x="268956" y="37569"/>
            <a:chExt cx="994460" cy="441499"/>
          </a:xfrm>
        </p:grpSpPr>
        <p:sp>
          <p:nvSpPr>
            <p:cNvPr id="945" name="Shape 3306"/>
            <p:cNvSpPr/>
            <p:nvPr/>
          </p:nvSpPr>
          <p:spPr>
            <a:xfrm>
              <a:off x="286621" y="37569"/>
              <a:ext cx="948430" cy="4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50" y="0"/>
                    <a:pt x="1676" y="0"/>
                  </a:cubicBezTo>
                  <a:lnTo>
                    <a:pt x="19924" y="0"/>
                  </a:lnTo>
                  <a:cubicBezTo>
                    <a:pt x="2085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50" y="21600"/>
                    <a:pt x="19924" y="21600"/>
                  </a:cubicBezTo>
                  <a:lnTo>
                    <a:pt x="1676" y="21600"/>
                  </a:lnTo>
                  <a:cubicBezTo>
                    <a:pt x="75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 b="1">
                <a:latin typeface="+mn-ea"/>
              </a:endParaRPr>
            </a:p>
          </p:txBody>
        </p:sp>
        <p:sp>
          <p:nvSpPr>
            <p:cNvPr id="946" name="Shape 3307"/>
            <p:cNvSpPr/>
            <p:nvPr/>
          </p:nvSpPr>
          <p:spPr>
            <a:xfrm>
              <a:off x="268956" y="71964"/>
              <a:ext cx="994460" cy="345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r>
                <a:rPr lang="zh-CN" altLang="en-US" b="1" dirty="0" smtClean="0">
                  <a:latin typeface="+mn-ea"/>
                </a:rPr>
                <a:t>日志服务器</a:t>
              </a:r>
              <a:endParaRPr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4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00072"/>
              </p:ext>
            </p:extLst>
          </p:nvPr>
        </p:nvGraphicFramePr>
        <p:xfrm>
          <a:off x="1346200" y="1119716"/>
          <a:ext cx="9812340" cy="449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68"/>
                <a:gridCol w="1962468"/>
                <a:gridCol w="1962468"/>
                <a:gridCol w="1962468"/>
                <a:gridCol w="1962468"/>
              </a:tblGrid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测试用例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进程数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库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文件共享模式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 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吞吐量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64-1024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100 MB/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进程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DNDC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1024,2048,4458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POSIX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0.98 MB/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进程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WRF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1024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NetCDF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1-1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626 MB/IO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时步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APT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256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HDF5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N-N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2.5 GB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XCFD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4000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 TB/IO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时步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2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GKUA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16384,32768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MPI-IO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N-M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1.5 TB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1223</TotalTime>
  <Words>137</Words>
  <Application>Microsoft Office PowerPoint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 Unicode MS</vt:lpstr>
      <vt:lpstr>等线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Peng</cp:lastModifiedBy>
  <cp:revision>17</cp:revision>
  <dcterms:created xsi:type="dcterms:W3CDTF">2017-05-10T01:13:51Z</dcterms:created>
  <dcterms:modified xsi:type="dcterms:W3CDTF">2017-05-12T07:08:12Z</dcterms:modified>
</cp:coreProperties>
</file>