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2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5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5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7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7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F735-F87D-46BF-ACBE-420C3F8E7F8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16AE-64E8-4E69-A7D3-50490A059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2000" y="733167"/>
            <a:ext cx="1268627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인터넷 접속 확인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563762" y="98854"/>
            <a:ext cx="1276865" cy="32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앱설치</a:t>
            </a:r>
            <a:endParaRPr lang="ko-KR" altLang="en-US" sz="1000" dirty="0"/>
          </a:p>
        </p:txBody>
      </p:sp>
      <p:sp>
        <p:nvSpPr>
          <p:cNvPr id="14" name="아래쪽 화살표 13"/>
          <p:cNvSpPr/>
          <p:nvPr/>
        </p:nvSpPr>
        <p:spPr>
          <a:xfrm>
            <a:off x="5049795" y="518984"/>
            <a:ext cx="378940" cy="131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0301384">
            <a:off x="5972432" y="671369"/>
            <a:ext cx="5272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NO</a:t>
            </a:r>
            <a:endParaRPr lang="ko-KR" altLang="en-US" sz="1000"/>
          </a:p>
        </p:txBody>
      </p:sp>
      <p:sp>
        <p:nvSpPr>
          <p:cNvPr id="16" name="모서리가 둥근 직사각형 15"/>
          <p:cNvSpPr/>
          <p:nvPr/>
        </p:nvSpPr>
        <p:spPr>
          <a:xfrm rot="20048864">
            <a:off x="6571787" y="357890"/>
            <a:ext cx="889687" cy="36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강제종료</a:t>
            </a:r>
            <a:endParaRPr lang="ko-KR" altLang="en-US" sz="1000" dirty="0"/>
          </a:p>
        </p:txBody>
      </p:sp>
      <p:sp>
        <p:nvSpPr>
          <p:cNvPr id="17" name="아래쪽 화살표 16"/>
          <p:cNvSpPr/>
          <p:nvPr/>
        </p:nvSpPr>
        <p:spPr>
          <a:xfrm rot="1297708">
            <a:off x="4476241" y="1206328"/>
            <a:ext cx="543697" cy="164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 rot="19819124">
            <a:off x="5496490" y="1209677"/>
            <a:ext cx="502508" cy="15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34299" y="1465485"/>
            <a:ext cx="1136821" cy="46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첫 접속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90322" y="1465485"/>
            <a:ext cx="1132682" cy="46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지속적인 체크모드</a:t>
            </a:r>
            <a:endParaRPr lang="ko-KR" altLang="en-US" sz="1000" dirty="0"/>
          </a:p>
        </p:txBody>
      </p:sp>
      <p:sp>
        <p:nvSpPr>
          <p:cNvPr id="23" name="아래쪽 화살표 22"/>
          <p:cNvSpPr/>
          <p:nvPr/>
        </p:nvSpPr>
        <p:spPr>
          <a:xfrm rot="5400000">
            <a:off x="3479229" y="1635518"/>
            <a:ext cx="321276" cy="12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47930" y="863012"/>
            <a:ext cx="1268953" cy="134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가입 화면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블로그명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주소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원하는 </a:t>
            </a:r>
            <a:r>
              <a:rPr lang="ko-KR" altLang="en-US" sz="1000" dirty="0" err="1" smtClean="0"/>
              <a:t>트래킹값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en-US" altLang="ko-KR" sz="1000" dirty="0" smtClean="0"/>
              <a:t>GCM_ID</a:t>
            </a:r>
            <a:r>
              <a:rPr lang="ko-KR" altLang="en-US" sz="1000" smtClean="0"/>
              <a:t>값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81325" y="3863837"/>
            <a:ext cx="1906775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Background Start</a:t>
            </a:r>
            <a:endParaRPr lang="ko-KR" altLang="en-US" sz="1000" dirty="0"/>
          </a:p>
        </p:txBody>
      </p:sp>
      <p:sp>
        <p:nvSpPr>
          <p:cNvPr id="27" name="오른쪽 화살표 26"/>
          <p:cNvSpPr/>
          <p:nvPr/>
        </p:nvSpPr>
        <p:spPr>
          <a:xfrm>
            <a:off x="6771503" y="1537821"/>
            <a:ext cx="205945" cy="393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16346" y="863012"/>
            <a:ext cx="1517714" cy="146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서버에 접속날짜를 </a:t>
            </a:r>
            <a:r>
              <a:rPr lang="en-US" altLang="ko-KR" sz="900" dirty="0" smtClean="0"/>
              <a:t>Update</a:t>
            </a:r>
            <a:r>
              <a:rPr lang="ko-KR" altLang="en-US" sz="900" smtClean="0"/>
              <a:t>시킨다</a:t>
            </a:r>
            <a:r>
              <a:rPr lang="en-US" altLang="ko-KR" sz="900" dirty="0" smtClean="0"/>
              <a:t>. </a:t>
            </a:r>
            <a:r>
              <a:rPr lang="ko-KR" altLang="en-US" sz="900" smtClean="0"/>
              <a:t>앱 종료됨을 방지하고 이기적인 사람을 없애주는 역할을 한다 </a:t>
            </a:r>
            <a:r>
              <a:rPr lang="en-US" altLang="ko-KR" sz="900" dirty="0" smtClean="0"/>
              <a:t>. 2</a:t>
            </a:r>
            <a:r>
              <a:rPr lang="ko-KR" altLang="en-US" sz="900" smtClean="0"/>
              <a:t>일 대기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 </a:t>
            </a:r>
            <a:r>
              <a:rPr lang="ko-KR" altLang="en-US" sz="900" smtClean="0"/>
              <a:t>이시스템은 비밀</a:t>
            </a:r>
            <a:r>
              <a:rPr lang="en-US" altLang="ko-KR" sz="900" dirty="0" smtClean="0"/>
              <a:t> ) </a:t>
            </a:r>
          </a:p>
          <a:p>
            <a:pPr algn="ctr"/>
            <a:r>
              <a:rPr lang="ko-KR" altLang="en-US" sz="900" dirty="0" smtClean="0"/>
              <a:t>그리고 총 인원 업데이트 </a:t>
            </a:r>
            <a:r>
              <a:rPr lang="ko-KR" altLang="en-US" sz="900" dirty="0" err="1" smtClean="0"/>
              <a:t>를</a:t>
            </a:r>
            <a:r>
              <a:rPr lang="ko-KR" altLang="en-US" sz="900" dirty="0" smtClean="0"/>
              <a:t> 해주어서 사용자에게 </a:t>
            </a:r>
            <a:r>
              <a:rPr lang="ko-KR" altLang="en-US" sz="900" dirty="0" err="1" smtClean="0"/>
              <a:t>트래킹</a:t>
            </a:r>
            <a:r>
              <a:rPr lang="ko-KR" altLang="en-US" sz="900" dirty="0" smtClean="0"/>
              <a:t> 수정을 </a:t>
            </a:r>
            <a:r>
              <a:rPr lang="ko-KR" altLang="en-US" sz="900" dirty="0" err="1" smtClean="0"/>
              <a:t>할수있게</a:t>
            </a:r>
            <a:r>
              <a:rPr lang="ko-KR" altLang="en-US" sz="900" dirty="0" smtClean="0"/>
              <a:t> 도움을 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0" name="아래쪽 화살표 29"/>
          <p:cNvSpPr/>
          <p:nvPr/>
        </p:nvSpPr>
        <p:spPr>
          <a:xfrm rot="19395157">
            <a:off x="3410618" y="2328400"/>
            <a:ext cx="605067" cy="654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2605476">
            <a:off x="6389469" y="2318231"/>
            <a:ext cx="563737" cy="64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68687" y="4725496"/>
            <a:ext cx="3313109" cy="103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인원수 대비 접속시간 조절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 서버접속날짜 </a:t>
            </a:r>
            <a:r>
              <a:rPr lang="en-US" altLang="ko-KR" sz="800" dirty="0" smtClean="0"/>
              <a:t>Update</a:t>
            </a:r>
            <a:r>
              <a:rPr lang="ko-KR" altLang="en-US" sz="800" smtClean="0"/>
              <a:t> 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en-US" altLang="ko-KR" sz="800" dirty="0" smtClean="0"/>
              <a:t>Limit</a:t>
            </a:r>
            <a:r>
              <a:rPr lang="ko-KR" altLang="en-US" sz="800" smtClean="0"/>
              <a:t>을 이용하여 현재 인덱스번호를 </a:t>
            </a:r>
            <a:r>
              <a:rPr lang="en-US" altLang="ko-KR" sz="800" dirty="0" smtClean="0"/>
              <a:t>Return</a:t>
            </a:r>
            <a:r>
              <a:rPr lang="ko-KR" altLang="en-US" sz="800" smtClean="0"/>
              <a:t>받아 저장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가져온 </a:t>
            </a:r>
            <a:r>
              <a:rPr lang="ko-KR" altLang="en-US" sz="800" dirty="0" err="1" smtClean="0"/>
              <a:t>블로그</a:t>
            </a:r>
            <a:r>
              <a:rPr lang="ko-KR" altLang="en-US" sz="800" dirty="0" smtClean="0"/>
              <a:t> 주소를 이용하여 접속을 한다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err="1" smtClean="0"/>
              <a:t>안드로이드</a:t>
            </a:r>
            <a:r>
              <a:rPr lang="ko-KR" altLang="en-US" sz="800" dirty="0" smtClean="0"/>
              <a:t> 캐시저장 </a:t>
            </a:r>
            <a:r>
              <a:rPr lang="en-US" altLang="ko-KR" sz="800" dirty="0" smtClean="0"/>
              <a:t>( </a:t>
            </a:r>
            <a:r>
              <a:rPr lang="ko-KR" altLang="en-US" sz="800" smtClean="0"/>
              <a:t>인덱스번호 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카운트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sp>
        <p:nvSpPr>
          <p:cNvPr id="33" name="아래쪽 화살표 32"/>
          <p:cNvSpPr/>
          <p:nvPr/>
        </p:nvSpPr>
        <p:spPr>
          <a:xfrm>
            <a:off x="4932891" y="4481676"/>
            <a:ext cx="457615" cy="15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7178117" y="5066562"/>
            <a:ext cx="601362" cy="4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23641" y="4877092"/>
            <a:ext cx="1585784" cy="807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History</a:t>
            </a:r>
            <a:r>
              <a:rPr lang="ko-KR" altLang="en-US" sz="1000" smtClean="0"/>
              <a:t>저장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몇번이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몇번을</a:t>
            </a:r>
            <a:r>
              <a:rPr lang="ko-KR" altLang="en-US" sz="1000" dirty="0" smtClean="0"/>
              <a:t> 봤는지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( 5</a:t>
            </a:r>
            <a:r>
              <a:rPr lang="ko-KR" altLang="en-US" sz="1000" smtClean="0"/>
              <a:t>일 후 삭제</a:t>
            </a:r>
            <a:r>
              <a:rPr lang="en-US" altLang="ko-KR" sz="1000" dirty="0" smtClean="0"/>
              <a:t> )</a:t>
            </a:r>
            <a:endParaRPr lang="ko-KR" altLang="en-US" sz="10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12776" y="1111928"/>
            <a:ext cx="1186248" cy="96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원하는 </a:t>
            </a:r>
            <a:r>
              <a:rPr lang="ko-KR" altLang="en-US" sz="1000" dirty="0" err="1" smtClean="0"/>
              <a:t>트래킹</a:t>
            </a:r>
            <a:r>
              <a:rPr lang="ko-KR" altLang="en-US" sz="1000" dirty="0" smtClean="0"/>
              <a:t> 값이 </a:t>
            </a:r>
            <a:r>
              <a:rPr lang="ko-KR" altLang="en-US" sz="1000" dirty="0" err="1" smtClean="0"/>
              <a:t>높을시에</a:t>
            </a:r>
            <a:r>
              <a:rPr lang="ko-KR" altLang="en-US" sz="1000" dirty="0" smtClean="0"/>
              <a:t> 경고문 작성</a:t>
            </a:r>
            <a:endParaRPr lang="ko-KR" altLang="en-US" sz="1000" dirty="0"/>
          </a:p>
        </p:txBody>
      </p:sp>
      <p:sp>
        <p:nvSpPr>
          <p:cNvPr id="37" name="오른쪽 화살표 36"/>
          <p:cNvSpPr/>
          <p:nvPr/>
        </p:nvSpPr>
        <p:spPr>
          <a:xfrm>
            <a:off x="1930514" y="1481784"/>
            <a:ext cx="257374" cy="206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67200" y="2952256"/>
            <a:ext cx="1737966" cy="49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MainActivity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4932891" y="3558181"/>
            <a:ext cx="457615" cy="206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38461" y="2850292"/>
            <a:ext cx="1263916" cy="91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아이콘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pPr algn="ctr"/>
            <a:r>
              <a:rPr lang="ko-KR" altLang="en-US" sz="800" dirty="0" smtClean="0"/>
              <a:t>내가 한 </a:t>
            </a:r>
            <a:r>
              <a:rPr lang="ko-KR" altLang="en-US" sz="800" dirty="0" err="1" smtClean="0"/>
              <a:t>트래킹</a:t>
            </a:r>
            <a:r>
              <a:rPr lang="ko-KR" altLang="en-US" sz="800" dirty="0" smtClean="0"/>
              <a:t> 수</a:t>
            </a:r>
            <a:r>
              <a:rPr lang="en-US" altLang="ko-KR" sz="800" dirty="0" smtClean="0"/>
              <a:t>,</a:t>
            </a:r>
          </a:p>
          <a:p>
            <a:pPr algn="ctr"/>
            <a:r>
              <a:rPr lang="ko-KR" altLang="en-US" sz="800" dirty="0" smtClean="0"/>
              <a:t>상대방이 한 </a:t>
            </a:r>
            <a:r>
              <a:rPr lang="ko-KR" altLang="en-US" sz="800" dirty="0" err="1" smtClean="0"/>
              <a:t>트래킹</a:t>
            </a:r>
            <a:r>
              <a:rPr lang="ko-KR" altLang="en-US" sz="800" dirty="0" smtClean="0"/>
              <a:t> 수 표시</a:t>
            </a:r>
            <a:endParaRPr lang="en-US" altLang="ko-KR" sz="800" dirty="0" smtClean="0"/>
          </a:p>
          <a:p>
            <a:pPr algn="ctr"/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10800000">
            <a:off x="3121824" y="3048068"/>
            <a:ext cx="1145375" cy="370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</dc:creator>
  <cp:lastModifiedBy>Y</cp:lastModifiedBy>
  <cp:revision>9</cp:revision>
  <dcterms:created xsi:type="dcterms:W3CDTF">2015-08-24T05:04:14Z</dcterms:created>
  <dcterms:modified xsi:type="dcterms:W3CDTF">2015-08-24T06:24:58Z</dcterms:modified>
</cp:coreProperties>
</file>