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73" r:id="rId4"/>
    <p:sldId id="260" r:id="rId5"/>
    <p:sldId id="261" r:id="rId6"/>
    <p:sldId id="299" r:id="rId7"/>
    <p:sldId id="271" r:id="rId8"/>
    <p:sldId id="266" r:id="rId9"/>
    <p:sldId id="263" r:id="rId10"/>
    <p:sldId id="265" r:id="rId11"/>
    <p:sldId id="305" r:id="rId12"/>
    <p:sldId id="301" r:id="rId13"/>
    <p:sldId id="302" r:id="rId14"/>
    <p:sldId id="304" r:id="rId15"/>
    <p:sldId id="283" r:id="rId16"/>
    <p:sldId id="292" r:id="rId17"/>
    <p:sldId id="284" r:id="rId18"/>
    <p:sldId id="294" r:id="rId19"/>
    <p:sldId id="293" r:id="rId20"/>
    <p:sldId id="295" r:id="rId21"/>
    <p:sldId id="278" r:id="rId22"/>
    <p:sldId id="277" r:id="rId23"/>
    <p:sldId id="274" r:id="rId24"/>
    <p:sldId id="291" r:id="rId25"/>
    <p:sldId id="276" r:id="rId26"/>
    <p:sldId id="275" r:id="rId27"/>
    <p:sldId id="307" r:id="rId28"/>
    <p:sldId id="306" r:id="rId29"/>
    <p:sldId id="308" r:id="rId30"/>
    <p:sldId id="267" r:id="rId31"/>
    <p:sldId id="269" r:id="rId32"/>
    <p:sldId id="268" r:id="rId33"/>
    <p:sldId id="300" r:id="rId34"/>
    <p:sldId id="270" r:id="rId35"/>
  </p:sldIdLst>
  <p:sldSz cx="12192000" cy="6858000"/>
  <p:notesSz cx="6858000" cy="9144000"/>
  <p:embeddedFontLst>
    <p:embeddedFont>
      <p:font typeface="나눔스퀘어" panose="020B0600000101010101" pitchFamily="50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스퀘어 Bold" panose="020B0600000101010101" pitchFamily="50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767171"/>
    <a:srgbClr val="83B74C"/>
    <a:srgbClr val="333333"/>
    <a:srgbClr val="FFCB2B"/>
    <a:srgbClr val="007A9E"/>
    <a:srgbClr val="6082BB"/>
    <a:srgbClr val="B3C1D9"/>
    <a:srgbClr val="2F5597"/>
    <a:srgbClr val="FFC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C88B34-B50D-49BA-84A6-CC732C0B9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68B9F-B7AC-42C4-A64E-63FB36477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D0D0-6DB3-4E8E-B9EC-36683B6E9E9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9B2-B967-4252-A14F-33599D213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7CC4B-C6A4-44D7-BE4C-A1F629879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F92C-5BBE-486C-8A25-AAFAE7DE4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7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C5C4-B4F8-456B-967B-4F500A39458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EB19-3BDC-4DCB-9649-3EE4D030D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E3B5-0BC7-4ABD-AE0A-86A9072A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5F1C9-BE84-4D8A-8878-AC8188F6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81398A9-56BD-44DD-A5F4-D856E4BD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B6BF-4D3A-4CFB-B02B-9B26A3CDEFA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E28B913-24CD-49AE-BE49-0F7AA34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09259DF-4E36-4E6F-9BC0-9FF1F8D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0654A-C9A9-4CFA-961C-D77FD414B5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824C-D4E5-480F-B95A-FD5781E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006D-AAD6-4C6E-A1A5-A8306A58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6D07-0FD2-42A7-BB1E-BED7CD6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20BF-2455-4BD5-8040-B6CBD8E77877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0A9-BDDC-48A3-AA30-FA7017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ABEBB-10BC-4598-85B3-F6B08D48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AE6B8-E806-402D-9107-03E876A9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0F3A2-2CE7-4C74-8762-60CE7675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A822-64BE-4AB3-BEF3-3B47C34F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6255-23A8-4718-89E2-6DD6D2C8B12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2553-61EE-49EC-A293-234DE157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3BB1A-4FA6-44D7-92FC-1641765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7E87-6AED-4ACA-8AE6-F7888105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C4FB-935A-4761-96CA-EFB94FEB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E65CF-281F-468E-ACAF-BD32210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E36A-1415-4E84-A7DA-53D15CEFE629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5C12-3220-49D3-BB3A-5F16185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F3EAA-1089-400B-81C3-2AA6DE71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ED5E-CE15-47D0-A303-9B865E9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0F535-C9D1-4CFA-B2C1-43EB7BF2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0C26-1F2B-48DF-A830-AD21AE98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B62-003C-4C24-912B-90AFE3943C3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2AC1-57D3-4731-85ED-A3E93CA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64-DBAC-4DBF-85B1-4636507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ECDD-72E2-4108-81FE-3F068B8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8460-4025-455D-9A35-9E50D32D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6094B-6866-46F5-90FF-DAC81EB1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5B742-EBCD-4ECE-A24E-1D198A7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9B9-6909-408B-850B-EC5BEFB8E89C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D7F88-4567-4565-A689-693D5F86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8B73-C6A2-452D-98CD-BC9AB547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E016-FB13-49CB-89CA-012FE1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22422-76B6-4D7C-B34C-1E7BBD93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32C87-AC7D-467B-90F2-D3094697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A01E-3C0E-49FE-ABF7-2365C789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15428-93A8-4265-B1E1-A1C08462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BFD27-1E31-4663-A7FA-8ED3F0E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63D-42B3-4007-B9B4-2A2CAA1C063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BC934-6123-4542-9796-635B074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07881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AD65-EBFD-48B7-BAB8-6F882FF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5B66B-6849-433C-8C8B-8752EEB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94EE-15E2-410A-883B-69C493EE8B0E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5A0-1859-477A-A036-FFEA441D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7EF82-AB40-4661-9322-18B13F41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92C3-58A6-4987-BD03-CEBDA41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514F-864A-41CA-9AF6-2B92280E4ED4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F1671-FA5A-4AF5-8875-B9EF855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53F1-0D0A-45C5-BE5A-C6B6BA0A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8F9C8-3F24-4DFE-AE7E-9BBC1D1E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ED799-EBC8-42C0-8A06-4F14752D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1720C-8CE6-44F8-805D-267044E3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49A3-62BE-4320-8191-910D802B498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DC716-DE8A-4B1B-ADF0-95660F4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6560D-63E4-4134-A06C-3C3BD7D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0AB4-5D2C-4DE4-A79D-E8E3DEA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EBBEF-F129-4BE2-A6F5-097455B5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3C91-7079-4609-962F-9E7A38E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B50EC-CDFE-47FA-B8F7-143E101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9A8A-FBE2-429B-963B-FB95910E94CD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85CE-81E5-4916-B640-EC5A0997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9BBCB-E718-402B-AD12-614B0B6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9BC8D-E2D5-4B59-B4FA-6863FF1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6B594-87A7-4736-A526-25BC1C61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F55E4-8713-4FDB-ACE9-C667E51E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EA40-C8C5-44C6-994B-B33723083A3B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1D066-A941-455B-B3AA-34F420A7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2BC5C-7CE6-409C-9619-9DE167ED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3.png"/><Relationship Id="rId5" Type="http://schemas.openxmlformats.org/officeDocument/2006/relationships/image" Target="../media/image38.sv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48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69.png"/><Relationship Id="rId10" Type="http://schemas.openxmlformats.org/officeDocument/2006/relationships/image" Target="../media/image73.svg"/><Relationship Id="rId4" Type="http://schemas.openxmlformats.org/officeDocument/2006/relationships/image" Target="../media/image49.sv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44.png"/><Relationship Id="rId10" Type="http://schemas.openxmlformats.org/officeDocument/2006/relationships/image" Target="../media/image82.svg"/><Relationship Id="rId4" Type="http://schemas.openxmlformats.org/officeDocument/2006/relationships/image" Target="../media/image77.svg"/><Relationship Id="rId9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0EB14-C054-4831-A7FD-8B00A95282CD}"/>
              </a:ext>
            </a:extLst>
          </p:cNvPr>
          <p:cNvSpPr txBox="1"/>
          <p:nvPr/>
        </p:nvSpPr>
        <p:spPr>
          <a:xfrm>
            <a:off x="1075678" y="3121784"/>
            <a:ext cx="1004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 기반의 스마트 도어 시스템</a:t>
            </a:r>
            <a:endParaRPr lang="en-US" altLang="ko-KR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936BF-AB3A-46CE-A254-0A240E1F3ECC}"/>
              </a:ext>
            </a:extLst>
          </p:cNvPr>
          <p:cNvSpPr/>
          <p:nvPr/>
        </p:nvSpPr>
        <p:spPr>
          <a:xfrm>
            <a:off x="9268915" y="5206671"/>
            <a:ext cx="2680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2011154006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김동현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2015154043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문주혁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2015150045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2015154052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임윤경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F47F-3029-4823-808F-9F9A7418C4BA}"/>
              </a:ext>
            </a:extLst>
          </p:cNvPr>
          <p:cNvSpPr txBox="1"/>
          <p:nvPr/>
        </p:nvSpPr>
        <p:spPr>
          <a:xfrm>
            <a:off x="3117542" y="3783504"/>
            <a:ext cx="595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Based on Raspberry PI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E7270-C477-4686-8327-43A8ACBB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443738" y="1921455"/>
            <a:ext cx="1241147" cy="12003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A81E5-3C3D-4354-8B0E-3A3E2ED1F1DE}"/>
              </a:ext>
            </a:extLst>
          </p:cNvPr>
          <p:cNvSpPr/>
          <p:nvPr/>
        </p:nvSpPr>
        <p:spPr>
          <a:xfrm>
            <a:off x="312827" y="6160778"/>
            <a:ext cx="2680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 교수님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B759EC-7532-4343-87FE-A6621D64F6F0}"/>
              </a:ext>
            </a:extLst>
          </p:cNvPr>
          <p:cNvCxnSpPr>
            <a:cxnSpLocks/>
          </p:cNvCxnSpPr>
          <p:nvPr/>
        </p:nvCxnSpPr>
        <p:spPr>
          <a:xfrm>
            <a:off x="2083294" y="3195961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FFDFC0-FA2B-41FF-BE3D-00D7DEA64FF5}"/>
              </a:ext>
            </a:extLst>
          </p:cNvPr>
          <p:cNvCxnSpPr>
            <a:cxnSpLocks/>
          </p:cNvCxnSpPr>
          <p:nvPr/>
        </p:nvCxnSpPr>
        <p:spPr>
          <a:xfrm>
            <a:off x="2059620" y="3756869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E649E-AB0A-4A6A-9E38-29C9233AA2AE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F30C8-E714-4ADF-AD3B-00C2E1C7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22" y="4692714"/>
            <a:ext cx="470216" cy="513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05C8F-4741-4078-B79F-FEE167C93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7" y="5756478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95">
            <a:extLst>
              <a:ext uri="{FF2B5EF4-FFF2-40B4-BE49-F238E27FC236}">
                <a16:creationId xmlns:a16="http://schemas.microsoft.com/office/drawing/2014/main" id="{F91AE61B-936E-4A54-8A03-29DD085273F9}"/>
              </a:ext>
            </a:extLst>
          </p:cNvPr>
          <p:cNvSpPr/>
          <p:nvPr/>
        </p:nvSpPr>
        <p:spPr>
          <a:xfrm>
            <a:off x="9822529" y="3102109"/>
            <a:ext cx="1240059" cy="964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4825090" y="2227385"/>
            <a:ext cx="2731477" cy="25556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692501" y="1795522"/>
            <a:ext cx="3341077" cy="37461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9D93E-EC18-4701-ADD4-457E285FF65C}"/>
              </a:ext>
            </a:extLst>
          </p:cNvPr>
          <p:cNvSpPr/>
          <p:nvPr/>
        </p:nvSpPr>
        <p:spPr>
          <a:xfrm>
            <a:off x="8331393" y="2383383"/>
            <a:ext cx="2869102" cy="1887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3EAF28-982B-49A0-BBCE-477A1058E3A5}"/>
              </a:ext>
            </a:extLst>
          </p:cNvPr>
          <p:cNvGrpSpPr/>
          <p:nvPr/>
        </p:nvGrpSpPr>
        <p:grpSpPr>
          <a:xfrm>
            <a:off x="911165" y="2494433"/>
            <a:ext cx="1185877" cy="1232008"/>
            <a:chOff x="2496710" y="1382967"/>
            <a:chExt cx="1383220" cy="14370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C7389E-616E-481A-8A60-7617376BB763}"/>
                </a:ext>
              </a:extLst>
            </p:cNvPr>
            <p:cNvSpPr/>
            <p:nvPr/>
          </p:nvSpPr>
          <p:spPr>
            <a:xfrm>
              <a:off x="2502203" y="1382967"/>
              <a:ext cx="1377727" cy="386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E332AA-DCB9-47FD-82D7-BA67F014CCAA}"/>
                </a:ext>
              </a:extLst>
            </p:cNvPr>
            <p:cNvSpPr/>
            <p:nvPr/>
          </p:nvSpPr>
          <p:spPr>
            <a:xfrm>
              <a:off x="2496710" y="1899587"/>
              <a:ext cx="1372229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스피커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DD92E0-BABF-4535-B707-6F02C584CDD8}"/>
                </a:ext>
              </a:extLst>
            </p:cNvPr>
            <p:cNvSpPr/>
            <p:nvPr/>
          </p:nvSpPr>
          <p:spPr>
            <a:xfrm>
              <a:off x="2507483" y="2422983"/>
              <a:ext cx="1363045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모션센서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A70EA-B51A-42C8-B18F-251F6CC2C308}"/>
              </a:ext>
            </a:extLst>
          </p:cNvPr>
          <p:cNvSpPr/>
          <p:nvPr/>
        </p:nvSpPr>
        <p:spPr>
          <a:xfrm>
            <a:off x="3016658" y="4759331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008D61-4E79-4C32-B287-937148B59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9" y="4568938"/>
            <a:ext cx="762800" cy="5946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44E25-2486-4A8F-8F8A-2CDC01863B2A}"/>
              </a:ext>
            </a:extLst>
          </p:cNvPr>
          <p:cNvSpPr/>
          <p:nvPr/>
        </p:nvSpPr>
        <p:spPr>
          <a:xfrm>
            <a:off x="2378903" y="2485556"/>
            <a:ext cx="127426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문열림 감지 모듈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9C234-CBFD-46C1-BA73-0588D969EDE7}"/>
              </a:ext>
            </a:extLst>
          </p:cNvPr>
          <p:cNvSpPr/>
          <p:nvPr/>
        </p:nvSpPr>
        <p:spPr>
          <a:xfrm>
            <a:off x="2375456" y="2927668"/>
            <a:ext cx="127503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1066F-275C-47A1-B0ED-7845172A99AD}"/>
              </a:ext>
            </a:extLst>
          </p:cNvPr>
          <p:cNvSpPr/>
          <p:nvPr/>
        </p:nvSpPr>
        <p:spPr>
          <a:xfrm>
            <a:off x="2384325" y="3381202"/>
            <a:ext cx="1257300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732D40-A9DF-455C-9EE9-7E0457C0C28A}"/>
              </a:ext>
            </a:extLst>
          </p:cNvPr>
          <p:cNvSpPr/>
          <p:nvPr/>
        </p:nvSpPr>
        <p:spPr>
          <a:xfrm>
            <a:off x="2388137" y="3832192"/>
            <a:ext cx="1263013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B8C7CF-7F0C-4699-B0D1-84FF145CB5FC}"/>
              </a:ext>
            </a:extLst>
          </p:cNvPr>
          <p:cNvSpPr/>
          <p:nvPr/>
        </p:nvSpPr>
        <p:spPr>
          <a:xfrm>
            <a:off x="2241461" y="2354380"/>
            <a:ext cx="1562158" cy="19775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DFE990-4B8A-4C04-9E85-29DAEAFBA37C}"/>
              </a:ext>
            </a:extLst>
          </p:cNvPr>
          <p:cNvSpPr txBox="1"/>
          <p:nvPr/>
        </p:nvSpPr>
        <p:spPr>
          <a:xfrm>
            <a:off x="1719716" y="5168059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AFFFAB-DAAF-4210-8997-74FE95DF9DC2}"/>
              </a:ext>
            </a:extLst>
          </p:cNvPr>
          <p:cNvSpPr/>
          <p:nvPr/>
        </p:nvSpPr>
        <p:spPr>
          <a:xfrm>
            <a:off x="1132220" y="4779157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41F79-8134-4F97-B6AA-DD61D6409DB5}"/>
              </a:ext>
            </a:extLst>
          </p:cNvPr>
          <p:cNvSpPr txBox="1"/>
          <p:nvPr/>
        </p:nvSpPr>
        <p:spPr>
          <a:xfrm>
            <a:off x="4954279" y="3410017"/>
            <a:ext cx="11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래픽 28" descr="데이터베이스">
            <a:extLst>
              <a:ext uri="{FF2B5EF4-FFF2-40B4-BE49-F238E27FC236}">
                <a16:creationId xmlns:a16="http://schemas.microsoft.com/office/drawing/2014/main" id="{FD41A71F-E786-4C11-8644-F3801A1591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583" y="2913045"/>
            <a:ext cx="474925" cy="474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D6054B-A518-4E50-9117-4F5F2B7F789E}"/>
              </a:ext>
            </a:extLst>
          </p:cNvPr>
          <p:cNvSpPr txBox="1"/>
          <p:nvPr/>
        </p:nvSpPr>
        <p:spPr>
          <a:xfrm>
            <a:off x="6505152" y="3415340"/>
            <a:ext cx="91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292F2C-E376-4FD5-A947-244B696757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3" y="3668583"/>
            <a:ext cx="1341212" cy="857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41CED9-DE1E-4DFC-953F-31CA3C940F56}"/>
              </a:ext>
            </a:extLst>
          </p:cNvPr>
          <p:cNvSpPr txBox="1"/>
          <p:nvPr/>
        </p:nvSpPr>
        <p:spPr>
          <a:xfrm>
            <a:off x="5798105" y="3967379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>
            <a:off x="6174456" y="3125461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8D55E3B-98AB-4C9B-B696-A24AEAA4473C}"/>
              </a:ext>
            </a:extLst>
          </p:cNvPr>
          <p:cNvCxnSpPr>
            <a:cxnSpLocks/>
          </p:cNvCxnSpPr>
          <p:nvPr/>
        </p:nvCxnSpPr>
        <p:spPr>
          <a:xfrm flipV="1">
            <a:off x="4053393" y="3302700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1C72D1-51C7-462F-ABA1-F3E2242A8C64}"/>
              </a:ext>
            </a:extLst>
          </p:cNvPr>
          <p:cNvCxnSpPr>
            <a:cxnSpLocks/>
          </p:cNvCxnSpPr>
          <p:nvPr/>
        </p:nvCxnSpPr>
        <p:spPr>
          <a:xfrm flipH="1">
            <a:off x="4016404" y="3570873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61C42-55C6-453B-A39C-B1123EB0E9D6}"/>
              </a:ext>
            </a:extLst>
          </p:cNvPr>
          <p:cNvSpPr/>
          <p:nvPr/>
        </p:nvSpPr>
        <p:spPr>
          <a:xfrm>
            <a:off x="8621415" y="2965190"/>
            <a:ext cx="888180" cy="25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47" name="사각형: 둥근 모서리 39">
            <a:extLst>
              <a:ext uri="{FF2B5EF4-FFF2-40B4-BE49-F238E27FC236}">
                <a16:creationId xmlns:a16="http://schemas.microsoft.com/office/drawing/2014/main" id="{C631A9FB-A224-43D5-92C2-6409C3A464E6}"/>
              </a:ext>
            </a:extLst>
          </p:cNvPr>
          <p:cNvSpPr/>
          <p:nvPr/>
        </p:nvSpPr>
        <p:spPr>
          <a:xfrm>
            <a:off x="8621415" y="3423130"/>
            <a:ext cx="909214" cy="463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76BF03-201C-42F5-B3EF-09CD1DB6DB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276" y="4862731"/>
            <a:ext cx="351662" cy="3516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4E8346-E03F-47C9-9705-CC1FA89DD712}"/>
              </a:ext>
            </a:extLst>
          </p:cNvPr>
          <p:cNvSpPr txBox="1"/>
          <p:nvPr/>
        </p:nvSpPr>
        <p:spPr>
          <a:xfrm>
            <a:off x="10112426" y="4906674"/>
            <a:ext cx="88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출력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5E38E7-D313-436D-BD6E-B7630379E04F}"/>
              </a:ext>
            </a:extLst>
          </p:cNvPr>
          <p:cNvCxnSpPr>
            <a:cxnSpLocks/>
          </p:cNvCxnSpPr>
          <p:nvPr/>
        </p:nvCxnSpPr>
        <p:spPr>
          <a:xfrm>
            <a:off x="1701719" y="4893660"/>
            <a:ext cx="296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9CA484-4ED5-4241-8DE0-3C320D601A82}"/>
              </a:ext>
            </a:extLst>
          </p:cNvPr>
          <p:cNvCxnSpPr>
            <a:cxnSpLocks/>
          </p:cNvCxnSpPr>
          <p:nvPr/>
        </p:nvCxnSpPr>
        <p:spPr>
          <a:xfrm>
            <a:off x="2684816" y="4894926"/>
            <a:ext cx="331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01042-05A9-43A4-875A-93CFF40C1376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097042" y="2660039"/>
            <a:ext cx="281861" cy="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3403BB-2210-48DD-BB71-50305D04ACB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087619" y="3102723"/>
            <a:ext cx="287837" cy="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D81E90-B46F-4D18-BE38-52273B7F6E0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088983" y="3556257"/>
            <a:ext cx="295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5AF4F3-B1AB-4023-97D7-8B1FD7B64E7B}"/>
              </a:ext>
            </a:extLst>
          </p:cNvPr>
          <p:cNvSpPr/>
          <p:nvPr/>
        </p:nvSpPr>
        <p:spPr>
          <a:xfrm>
            <a:off x="8479807" y="2608784"/>
            <a:ext cx="1180198" cy="145308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BC42F1-B07E-4C46-A977-F1EA9B2D26B3}"/>
              </a:ext>
            </a:extLst>
          </p:cNvPr>
          <p:cNvSpPr txBox="1"/>
          <p:nvPr/>
        </p:nvSpPr>
        <p:spPr>
          <a:xfrm flipH="1">
            <a:off x="8479804" y="2607955"/>
            <a:ext cx="1197501" cy="2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하이브리드 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CB69D-D4D9-4553-9A3F-C17164DCEA10}"/>
              </a:ext>
            </a:extLst>
          </p:cNvPr>
          <p:cNvSpPr txBox="1"/>
          <p:nvPr/>
        </p:nvSpPr>
        <p:spPr>
          <a:xfrm flipH="1">
            <a:off x="9829623" y="3159018"/>
            <a:ext cx="1240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D08D8A-0C84-4CFE-97CF-F651650B21EF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9530629" y="3654743"/>
            <a:ext cx="4724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8CC7C4-56E8-4091-93FA-3833A437A5BA}"/>
              </a:ext>
            </a:extLst>
          </p:cNvPr>
          <p:cNvSpPr/>
          <p:nvPr/>
        </p:nvSpPr>
        <p:spPr>
          <a:xfrm>
            <a:off x="10003122" y="3437879"/>
            <a:ext cx="888180" cy="433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  <a:endParaRPr lang="en-US" altLang="ko-KR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7120761" y="1770184"/>
            <a:ext cx="846113" cy="841395"/>
            <a:chOff x="5817383" y="1552928"/>
            <a:chExt cx="1031913" cy="102616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517813E-D580-4D5C-917A-91F8B4675514}"/>
                </a:ext>
              </a:extLst>
            </p:cNvPr>
            <p:cNvSpPr/>
            <p:nvPr/>
          </p:nvSpPr>
          <p:spPr>
            <a:xfrm>
              <a:off x="5817383" y="1552928"/>
              <a:ext cx="1026160" cy="1026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7D480D9-AC29-44A7-A8A7-66F3CB4F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6030358" y="1701421"/>
              <a:ext cx="600210" cy="5028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798DB1-4D60-4067-8A99-D905E6C5C00C}"/>
                </a:ext>
              </a:extLst>
            </p:cNvPr>
            <p:cNvSpPr txBox="1"/>
            <p:nvPr/>
          </p:nvSpPr>
          <p:spPr>
            <a:xfrm>
              <a:off x="5823136" y="2153475"/>
              <a:ext cx="1026160" cy="32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003593" y="2597591"/>
            <a:ext cx="983392" cy="745566"/>
            <a:chOff x="5676625" y="2574145"/>
            <a:chExt cx="983392" cy="7455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6BAB97-F04B-47D2-972E-4547B21C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676625" y="2574145"/>
              <a:ext cx="689006" cy="68900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6A88E39-0932-4C50-86AE-2C835F53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118" y="2924812"/>
              <a:ext cx="394899" cy="394899"/>
            </a:xfrm>
            <a:prstGeom prst="rect">
              <a:avLst/>
            </a:prstGeom>
          </p:spPr>
        </p:pic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 flipH="1">
            <a:off x="6151011" y="3242692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0788563" y="1943027"/>
            <a:ext cx="823864" cy="819271"/>
            <a:chOff x="10703246" y="1677745"/>
            <a:chExt cx="1031913" cy="102616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845BD55-DCEB-45D2-8CB8-45AD79A6C3DD}"/>
                </a:ext>
              </a:extLst>
            </p:cNvPr>
            <p:cNvSpPr/>
            <p:nvPr/>
          </p:nvSpPr>
          <p:spPr>
            <a:xfrm>
              <a:off x="10703246" y="1677745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92DA29-1238-48EE-9A5D-4F2258CC3C00}"/>
                </a:ext>
              </a:extLst>
            </p:cNvPr>
            <p:cNvSpPr txBox="1"/>
            <p:nvPr/>
          </p:nvSpPr>
          <p:spPr>
            <a:xfrm>
              <a:off x="10708999" y="2292371"/>
              <a:ext cx="1026160" cy="34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8" name="그래픽 181" descr="스마트폰">
              <a:extLst>
                <a:ext uri="{FF2B5EF4-FFF2-40B4-BE49-F238E27FC236}">
                  <a16:creationId xmlns:a16="http://schemas.microsoft.com/office/drawing/2014/main" id="{AEBFD8D7-545C-42B3-94F1-D7CB3BFD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60928" y="1826237"/>
              <a:ext cx="510796" cy="491777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577421" y="1419838"/>
            <a:ext cx="847440" cy="842716"/>
            <a:chOff x="4801437" y="833684"/>
            <a:chExt cx="1031913" cy="102616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3A009C-372F-409F-9D28-686AA6742D8E}"/>
                </a:ext>
              </a:extLst>
            </p:cNvPr>
            <p:cNvSpPr/>
            <p:nvPr/>
          </p:nvSpPr>
          <p:spPr>
            <a:xfrm>
              <a:off x="4801437" y="833684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0C5B4C1A-B713-4110-A6B1-3D9EF62BB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5014412" y="982177"/>
              <a:ext cx="600210" cy="50285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DBBD93-9C08-4500-97EF-05DF885D1BD3}"/>
                </a:ext>
              </a:extLst>
            </p:cNvPr>
            <p:cNvSpPr txBox="1"/>
            <p:nvPr/>
          </p:nvSpPr>
          <p:spPr>
            <a:xfrm>
              <a:off x="4807190" y="1434231"/>
              <a:ext cx="1026160" cy="33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95" name="꺾인 연결선 94"/>
          <p:cNvCxnSpPr>
            <a:cxnSpLocks/>
          </p:cNvCxnSpPr>
          <p:nvPr/>
        </p:nvCxnSpPr>
        <p:spPr>
          <a:xfrm rot="5400000" flipH="1" flipV="1">
            <a:off x="6283385" y="1425349"/>
            <a:ext cx="261778" cy="8100309"/>
          </a:xfrm>
          <a:prstGeom prst="bentConnector3">
            <a:avLst>
              <a:gd name="adj1" fmla="val -128022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DE3930-5BAE-4C50-84DC-69C97EDB52D5}"/>
              </a:ext>
            </a:extLst>
          </p:cNvPr>
          <p:cNvCxnSpPr>
            <a:cxnSpLocks/>
          </p:cNvCxnSpPr>
          <p:nvPr/>
        </p:nvCxnSpPr>
        <p:spPr>
          <a:xfrm flipV="1">
            <a:off x="7576382" y="3297073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EF59C8-218E-453F-90B1-B65269FD3D2B}"/>
              </a:ext>
            </a:extLst>
          </p:cNvPr>
          <p:cNvCxnSpPr>
            <a:cxnSpLocks/>
          </p:cNvCxnSpPr>
          <p:nvPr/>
        </p:nvCxnSpPr>
        <p:spPr>
          <a:xfrm flipH="1">
            <a:off x="7539393" y="3565246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71E1FF-2D97-4C2B-8609-5C813BDF79E5}"/>
              </a:ext>
            </a:extLst>
          </p:cNvPr>
          <p:cNvCxnSpPr>
            <a:cxnSpLocks/>
          </p:cNvCxnSpPr>
          <p:nvPr/>
        </p:nvCxnSpPr>
        <p:spPr>
          <a:xfrm>
            <a:off x="10464429" y="4053653"/>
            <a:ext cx="0" cy="729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988082" y="2017143"/>
            <a:ext cx="10215837" cy="40180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SMART DOOR SYSTEM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2447467" y="2646590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73229" y="218007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접속</a:t>
            </a:r>
          </a:p>
        </p:txBody>
      </p:sp>
      <p:sp>
        <p:nvSpPr>
          <p:cNvPr id="16" name="타원 15"/>
          <p:cNvSpPr/>
          <p:nvPr/>
        </p:nvSpPr>
        <p:spPr>
          <a:xfrm>
            <a:off x="3917415" y="233038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염</a:t>
            </a:r>
          </a:p>
        </p:txBody>
      </p:sp>
      <p:sp>
        <p:nvSpPr>
          <p:cNvPr id="17" name="타원 16"/>
          <p:cNvSpPr/>
          <p:nvPr/>
        </p:nvSpPr>
        <p:spPr>
          <a:xfrm>
            <a:off x="4045812" y="2683016"/>
            <a:ext cx="1218400" cy="27832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97499" y="2984290"/>
            <a:ext cx="1232413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08990" y="5534643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9217" y="4180290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71650" y="4475198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98313" y="22218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87906" y="5147153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77350" y="3510639"/>
            <a:ext cx="86436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51011" y="4476696"/>
            <a:ext cx="111722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 및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54286" y="38474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07246" y="5130699"/>
            <a:ext cx="665167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35068" y="4854180"/>
            <a:ext cx="872672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영상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수집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3" idx="4"/>
          </p:cNvCxnSpPr>
          <p:nvPr/>
        </p:nvCxnSpPr>
        <p:spPr>
          <a:xfrm flipV="1">
            <a:off x="2801264" y="2447622"/>
            <a:ext cx="626783" cy="2558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6" idx="3"/>
          </p:cNvCxnSpPr>
          <p:nvPr/>
        </p:nvCxnSpPr>
        <p:spPr>
          <a:xfrm flipV="1">
            <a:off x="2810282" y="2558750"/>
            <a:ext cx="1211057" cy="2087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2"/>
          </p:cNvCxnSpPr>
          <p:nvPr/>
        </p:nvCxnSpPr>
        <p:spPr>
          <a:xfrm flipV="1">
            <a:off x="2810282" y="2822177"/>
            <a:ext cx="1235530" cy="690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8" idx="2"/>
          </p:cNvCxnSpPr>
          <p:nvPr/>
        </p:nvCxnSpPr>
        <p:spPr>
          <a:xfrm>
            <a:off x="2792993" y="2881345"/>
            <a:ext cx="704506" cy="23672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47464" y="2679406"/>
            <a:ext cx="65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웃는 얼굴 56"/>
          <p:cNvSpPr/>
          <p:nvPr/>
        </p:nvSpPr>
        <p:spPr>
          <a:xfrm>
            <a:off x="2443915" y="3847433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8430" y="3883859"/>
            <a:ext cx="59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웃는 얼굴 58"/>
          <p:cNvSpPr/>
          <p:nvPr/>
        </p:nvSpPr>
        <p:spPr>
          <a:xfrm>
            <a:off x="2457682" y="5155822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4222" y="5082362"/>
            <a:ext cx="115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</a:t>
            </a:r>
          </a:p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/>
          <p:cNvCxnSpPr>
            <a:endCxn id="22" idx="1"/>
          </p:cNvCxnSpPr>
          <p:nvPr/>
        </p:nvCxnSpPr>
        <p:spPr>
          <a:xfrm>
            <a:off x="2780288" y="4134562"/>
            <a:ext cx="625136" cy="39696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22" idx="3"/>
          </p:cNvCxnSpPr>
          <p:nvPr/>
        </p:nvCxnSpPr>
        <p:spPr>
          <a:xfrm flipV="1">
            <a:off x="2828854" y="4803481"/>
            <a:ext cx="576570" cy="43975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0" idx="2"/>
          </p:cNvCxnSpPr>
          <p:nvPr/>
        </p:nvCxnSpPr>
        <p:spPr>
          <a:xfrm>
            <a:off x="2809888" y="5419076"/>
            <a:ext cx="799102" cy="27599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26" idx="2"/>
          </p:cNvCxnSpPr>
          <p:nvPr/>
        </p:nvCxnSpPr>
        <p:spPr>
          <a:xfrm flipV="1">
            <a:off x="2841435" y="5339457"/>
            <a:ext cx="3046471" cy="2736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21" idx="2"/>
          </p:cNvCxnSpPr>
          <p:nvPr/>
        </p:nvCxnSpPr>
        <p:spPr>
          <a:xfrm>
            <a:off x="2800067" y="4084064"/>
            <a:ext cx="1629150" cy="25665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23" idx="3"/>
          </p:cNvCxnSpPr>
          <p:nvPr/>
        </p:nvCxnSpPr>
        <p:spPr>
          <a:xfrm flipV="1">
            <a:off x="2810282" y="2955339"/>
            <a:ext cx="2793018" cy="89209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24" idx="2"/>
          </p:cNvCxnSpPr>
          <p:nvPr/>
        </p:nvCxnSpPr>
        <p:spPr>
          <a:xfrm flipV="1">
            <a:off x="2810282" y="3665024"/>
            <a:ext cx="2262273" cy="347325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36973" y="2681468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연결선 90"/>
          <p:cNvCxnSpPr>
            <a:endCxn id="98" idx="7"/>
          </p:cNvCxnSpPr>
          <p:nvPr/>
        </p:nvCxnSpPr>
        <p:spPr>
          <a:xfrm flipV="1">
            <a:off x="2800067" y="2825487"/>
            <a:ext cx="5368173" cy="110374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104363" y="2778498"/>
            <a:ext cx="124640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2838772" y="4855986"/>
            <a:ext cx="2433876" cy="4408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49275" y="4671758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7" name="직선 연결선 126"/>
          <p:cNvCxnSpPr>
            <a:stCxn id="22" idx="6"/>
            <a:endCxn id="19" idx="2"/>
          </p:cNvCxnSpPr>
          <p:nvPr/>
        </p:nvCxnSpPr>
        <p:spPr>
          <a:xfrm>
            <a:off x="4767958" y="4667502"/>
            <a:ext cx="481317" cy="16468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26" idx="2"/>
            <a:endCxn id="20" idx="6"/>
          </p:cNvCxnSpPr>
          <p:nvPr/>
        </p:nvCxnSpPr>
        <p:spPr>
          <a:xfrm flipH="1">
            <a:off x="5157825" y="5339457"/>
            <a:ext cx="730081" cy="35561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웃는 얼굴 153"/>
          <p:cNvSpPr/>
          <p:nvPr/>
        </p:nvSpPr>
        <p:spPr>
          <a:xfrm>
            <a:off x="9375263" y="2611478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31790" y="2628977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6" name="직선 연결선 155"/>
          <p:cNvCxnSpPr>
            <a:endCxn id="25" idx="6"/>
          </p:cNvCxnSpPr>
          <p:nvPr/>
        </p:nvCxnSpPr>
        <p:spPr>
          <a:xfrm flipH="1" flipV="1">
            <a:off x="7134064" y="2382240"/>
            <a:ext cx="2174857" cy="30234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8" idx="2"/>
            <a:endCxn id="25" idx="4"/>
          </p:cNvCxnSpPr>
          <p:nvPr/>
        </p:nvCxnSpPr>
        <p:spPr>
          <a:xfrm flipH="1" flipV="1">
            <a:off x="6566189" y="2542670"/>
            <a:ext cx="538174" cy="39625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98" idx="7"/>
          </p:cNvCxnSpPr>
          <p:nvPr/>
        </p:nvCxnSpPr>
        <p:spPr>
          <a:xfrm flipH="1">
            <a:off x="8168240" y="2748501"/>
            <a:ext cx="1140681" cy="7698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24" idx="7"/>
          </p:cNvCxnSpPr>
          <p:nvPr/>
        </p:nvCxnSpPr>
        <p:spPr>
          <a:xfrm flipH="1">
            <a:off x="6162881" y="2826456"/>
            <a:ext cx="3154814" cy="7251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27" idx="7"/>
          </p:cNvCxnSpPr>
          <p:nvPr/>
        </p:nvCxnSpPr>
        <p:spPr>
          <a:xfrm flipH="1">
            <a:off x="7215131" y="2894457"/>
            <a:ext cx="2122872" cy="6631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7833072" y="3561857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9" name="직선 연결선 188"/>
          <p:cNvCxnSpPr>
            <a:stCxn id="188" idx="2"/>
          </p:cNvCxnSpPr>
          <p:nvPr/>
        </p:nvCxnSpPr>
        <p:spPr>
          <a:xfrm flipH="1" flipV="1">
            <a:off x="7371237" y="3674917"/>
            <a:ext cx="461835" cy="7924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endCxn id="188" idx="0"/>
          </p:cNvCxnSpPr>
          <p:nvPr/>
        </p:nvCxnSpPr>
        <p:spPr>
          <a:xfrm flipH="1">
            <a:off x="8631226" y="2937270"/>
            <a:ext cx="744037" cy="62458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웃는 얼굴 216"/>
          <p:cNvSpPr/>
          <p:nvPr/>
        </p:nvSpPr>
        <p:spPr>
          <a:xfrm>
            <a:off x="9375264" y="4807964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731790" y="4830261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9" name="직선 연결선 218"/>
          <p:cNvCxnSpPr>
            <a:endCxn id="188" idx="4"/>
          </p:cNvCxnSpPr>
          <p:nvPr/>
        </p:nvCxnSpPr>
        <p:spPr>
          <a:xfrm flipH="1" flipV="1">
            <a:off x="8631226" y="3946465"/>
            <a:ext cx="733172" cy="85109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072555" y="3504594"/>
            <a:ext cx="1277396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1" name="직선 연결선 260"/>
          <p:cNvCxnSpPr>
            <a:endCxn id="31" idx="6"/>
          </p:cNvCxnSpPr>
          <p:nvPr/>
        </p:nvCxnSpPr>
        <p:spPr>
          <a:xfrm flipH="1">
            <a:off x="8307740" y="4976382"/>
            <a:ext cx="1009955" cy="3822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endCxn id="30" idx="7"/>
          </p:cNvCxnSpPr>
          <p:nvPr/>
        </p:nvCxnSpPr>
        <p:spPr>
          <a:xfrm flipH="1">
            <a:off x="8775002" y="5034229"/>
            <a:ext cx="563001" cy="14345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endCxn id="28" idx="6"/>
          </p:cNvCxnSpPr>
          <p:nvPr/>
        </p:nvCxnSpPr>
        <p:spPr>
          <a:xfrm flipH="1" flipV="1">
            <a:off x="8168240" y="4637126"/>
            <a:ext cx="1140681" cy="27853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 flipV="1">
            <a:off x="6987709" y="3999719"/>
            <a:ext cx="2329986" cy="84794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9" idx="5"/>
            <a:endCxn id="28" idx="1"/>
          </p:cNvCxnSpPr>
          <p:nvPr/>
        </p:nvCxnSpPr>
        <p:spPr>
          <a:xfrm>
            <a:off x="6823710" y="4121281"/>
            <a:ext cx="390915" cy="40240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88" idx="4"/>
            <a:endCxn id="28" idx="0"/>
          </p:cNvCxnSpPr>
          <p:nvPr/>
        </p:nvCxnSpPr>
        <p:spPr>
          <a:xfrm flipH="1">
            <a:off x="7609626" y="3946465"/>
            <a:ext cx="1021600" cy="5302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1250910">
            <a:off x="4651716" y="4607429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 rot="20000705">
            <a:off x="5002420" y="53734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0" name="TextBox 319"/>
          <p:cNvSpPr txBox="1"/>
          <p:nvPr/>
        </p:nvSpPr>
        <p:spPr>
          <a:xfrm rot="2830103">
            <a:off x="6679942" y="42208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 rot="2298692">
            <a:off x="6470355" y="25959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 rot="19958192">
            <a:off x="7723819" y="4019961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5" name="TextBox 334"/>
          <p:cNvSpPr txBox="1"/>
          <p:nvPr/>
        </p:nvSpPr>
        <p:spPr>
          <a:xfrm rot="561632">
            <a:off x="7133554" y="354847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3" name="직선 연결선 342"/>
          <p:cNvCxnSpPr>
            <a:endCxn id="23" idx="5"/>
          </p:cNvCxnSpPr>
          <p:nvPr/>
        </p:nvCxnSpPr>
        <p:spPr>
          <a:xfrm flipH="1">
            <a:off x="6406397" y="2955339"/>
            <a:ext cx="69796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6335657" y="28005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0" name="직선 연결선 379"/>
          <p:cNvCxnSpPr>
            <a:endCxn id="379" idx="5"/>
          </p:cNvCxnSpPr>
          <p:nvPr/>
        </p:nvCxnSpPr>
        <p:spPr>
          <a:xfrm flipH="1">
            <a:off x="8876811" y="5092077"/>
            <a:ext cx="487587" cy="6903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/>
          <p:cNvSpPr/>
          <p:nvPr/>
        </p:nvSpPr>
        <p:spPr>
          <a:xfrm>
            <a:off x="7530344" y="5508583"/>
            <a:ext cx="157748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5" name="직선 연결선 384"/>
          <p:cNvCxnSpPr>
            <a:stCxn id="26" idx="6"/>
          </p:cNvCxnSpPr>
          <p:nvPr/>
        </p:nvCxnSpPr>
        <p:spPr>
          <a:xfrm>
            <a:off x="7484214" y="5339457"/>
            <a:ext cx="514585" cy="20457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1179464">
            <a:off x="7377356" y="5297745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PI (Server)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12A82A-8488-447C-9743-64A789A19086}"/>
              </a:ext>
            </a:extLst>
          </p:cNvPr>
          <p:cNvGrpSpPr/>
          <p:nvPr/>
        </p:nvGrpSpPr>
        <p:grpSpPr>
          <a:xfrm>
            <a:off x="1705964" y="2307802"/>
            <a:ext cx="8780072" cy="2910093"/>
            <a:chOff x="1917520" y="2307802"/>
            <a:chExt cx="8780072" cy="2910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8EA7C-E9AB-4CE6-BCEC-F1F5334FEAAB}"/>
                </a:ext>
              </a:extLst>
            </p:cNvPr>
            <p:cNvSpPr txBox="1"/>
            <p:nvPr/>
          </p:nvSpPr>
          <p:spPr>
            <a:xfrm>
              <a:off x="2730924" y="2355573"/>
              <a:ext cx="79666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요청을 처리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응답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데이터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혹은 요청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관리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조회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삽입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삭제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PI(Client)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외부인 감지 신호를 받으면 사용자의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알림 전송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1EF5EA1-8A58-4117-ABB2-ED15D23D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917520" y="2307802"/>
              <a:ext cx="486099" cy="48609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0E61344-0638-4E4F-A2F8-24A17FE0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706" y="2555200"/>
              <a:ext cx="278604" cy="278604"/>
            </a:xfrm>
            <a:prstGeom prst="rect">
              <a:avLst/>
            </a:prstGeom>
          </p:spPr>
        </p:pic>
        <p:pic>
          <p:nvPicPr>
            <p:cNvPr id="34" name="그래픽 28" descr="데이터베이스">
              <a:extLst>
                <a:ext uri="{FF2B5EF4-FFF2-40B4-BE49-F238E27FC236}">
                  <a16:creationId xmlns:a16="http://schemas.microsoft.com/office/drawing/2014/main" id="{3442D781-BDEF-420C-B020-AFB42C99C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28300" y="3549271"/>
              <a:ext cx="474925" cy="474926"/>
            </a:xfrm>
            <a:prstGeom prst="rect">
              <a:avLst/>
            </a:prstGeom>
          </p:spPr>
        </p:pic>
        <p:pic>
          <p:nvPicPr>
            <p:cNvPr id="5" name="그래픽 4" descr="말풍선">
              <a:extLst>
                <a:ext uri="{FF2B5EF4-FFF2-40B4-BE49-F238E27FC236}">
                  <a16:creationId xmlns:a16="http://schemas.microsoft.com/office/drawing/2014/main" id="{A31791E1-6FBD-4685-88A1-4E899C0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22712" y="4637588"/>
              <a:ext cx="486099" cy="486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4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18EA7C-E9AB-4CE6-BCEC-F1F5334FEAAB}"/>
              </a:ext>
            </a:extLst>
          </p:cNvPr>
          <p:cNvSpPr txBox="1"/>
          <p:nvPr/>
        </p:nvSpPr>
        <p:spPr>
          <a:xfrm>
            <a:off x="2491669" y="2108689"/>
            <a:ext cx="97493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언제 어디서나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외부 상황을 모니터링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인터페이스를 통해 요구사항을 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F18E-DF5C-4E01-8499-AFDD958DF9B0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APP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9D9F3-6AF1-473A-9BEB-6F2088A6D618}"/>
              </a:ext>
            </a:extLst>
          </p:cNvPr>
          <p:cNvSpPr txBox="1"/>
          <p:nvPr/>
        </p:nvSpPr>
        <p:spPr>
          <a:xfrm>
            <a:off x="1217720" y="349744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Streaming Server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2A0391-A993-4964-9D9A-7442AEDE082C}"/>
              </a:ext>
            </a:extLst>
          </p:cNvPr>
          <p:cNvSpPr/>
          <p:nvPr/>
        </p:nvSpPr>
        <p:spPr>
          <a:xfrm>
            <a:off x="2491669" y="4058940"/>
            <a:ext cx="8178494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부착된 카메라로부터 실시간 외부 영상을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영상을 사용자의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67E9D9-09AE-45EB-9550-083659890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6" y="4281077"/>
            <a:ext cx="563254" cy="439108"/>
          </a:xfrm>
          <a:prstGeom prst="rect">
            <a:avLst/>
          </a:prstGeom>
        </p:spPr>
      </p:pic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608E5B37-49CA-4CCD-963B-8CFC7FDF04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239" y="2372784"/>
            <a:ext cx="485533" cy="4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6C315A-750C-453B-9F08-9FBEE120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27" y="2425916"/>
            <a:ext cx="3883288" cy="3089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30E5774-270B-45A9-B5A6-9E80A20F61D5}"/>
              </a:ext>
            </a:extLst>
          </p:cNvPr>
          <p:cNvGrpSpPr/>
          <p:nvPr/>
        </p:nvGrpSpPr>
        <p:grpSpPr>
          <a:xfrm>
            <a:off x="7731665" y="2812700"/>
            <a:ext cx="3068110" cy="2534668"/>
            <a:chOff x="7091676" y="516182"/>
            <a:chExt cx="3814847" cy="315157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F50F2FD-D1B3-42CE-AD36-5A20F8D5D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9" r="16064"/>
            <a:stretch/>
          </p:blipFill>
          <p:spPr>
            <a:xfrm>
              <a:off x="8120209" y="1042591"/>
              <a:ext cx="1722268" cy="2098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래픽 181" descr="스마트폰">
              <a:extLst>
                <a:ext uri="{FF2B5EF4-FFF2-40B4-BE49-F238E27FC236}">
                  <a16:creationId xmlns:a16="http://schemas.microsoft.com/office/drawing/2014/main" id="{A502C74A-A74B-4C2F-ADE1-D7CFABC9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1676" y="516182"/>
              <a:ext cx="3814847" cy="315157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6D4662-B62B-4B12-B170-DF93E4FFE02C}"/>
              </a:ext>
            </a:extLst>
          </p:cNvPr>
          <p:cNvSpPr txBox="1"/>
          <p:nvPr/>
        </p:nvSpPr>
        <p:spPr>
          <a:xfrm>
            <a:off x="1652726" y="2019415"/>
            <a:ext cx="41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Web Version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25E52F-B385-40BD-87A9-BACC80D1409C}"/>
              </a:ext>
            </a:extLst>
          </p:cNvPr>
          <p:cNvSpPr txBox="1"/>
          <p:nvPr/>
        </p:nvSpPr>
        <p:spPr>
          <a:xfrm>
            <a:off x="8419080" y="2465237"/>
            <a:ext cx="235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App Version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48FB1B-5FA9-4376-9A80-EE1445EFBC14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Web &amp; Hybrid App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026846-F373-4DEF-B1D4-A491D64B71CF}"/>
              </a:ext>
            </a:extLst>
          </p:cNvPr>
          <p:cNvCxnSpPr>
            <a:cxnSpLocks/>
          </p:cNvCxnSpPr>
          <p:nvPr/>
        </p:nvCxnSpPr>
        <p:spPr>
          <a:xfrm>
            <a:off x="5536015" y="3954373"/>
            <a:ext cx="269358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2D93F9-FA6B-4983-BD7E-B72160E97CB5}"/>
              </a:ext>
            </a:extLst>
          </p:cNvPr>
          <p:cNvSpPr txBox="1"/>
          <p:nvPr/>
        </p:nvSpPr>
        <p:spPr>
          <a:xfrm>
            <a:off x="5651589" y="3525323"/>
            <a:ext cx="246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접속할 경우</a:t>
            </a:r>
          </a:p>
        </p:txBody>
      </p:sp>
    </p:spTree>
    <p:extLst>
      <p:ext uri="{BB962C8B-B14F-4D97-AF65-F5344CB8AC3E}">
        <p14:creationId xmlns:p14="http://schemas.microsoft.com/office/powerpoint/2010/main" val="29522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C6A-B3CE-4E2D-B2DE-116BBC3EEE2C}"/>
              </a:ext>
            </a:extLst>
          </p:cNvPr>
          <p:cNvSpPr txBox="1"/>
          <p:nvPr/>
        </p:nvSpPr>
        <p:spPr>
          <a:xfrm>
            <a:off x="1546194" y="1787492"/>
            <a:ext cx="779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마그네틱 도어센서를 이용하여 문 열림을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열림이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667B53-E64D-4DE7-BEA6-1DB57F69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394"/>
              </p:ext>
            </p:extLst>
          </p:nvPr>
        </p:nvGraphicFramePr>
        <p:xfrm>
          <a:off x="1643076" y="3047852"/>
          <a:ext cx="9011312" cy="22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DoorRecognition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(true: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열림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/false: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닫힘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openTime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몇 시에 열렸는지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973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isDoorOpen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getCurrentTime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시간을 얻음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sendDoorState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469E6C-790A-44DE-9B7F-5C11509EFD5F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 열림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적외선 및 모션 감지 센서를 이용하여 외부인을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푸시 서버에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외부인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7514"/>
              </p:ext>
            </p:extLst>
          </p:nvPr>
        </p:nvGraphicFramePr>
        <p:xfrm>
          <a:off x="1643076" y="3047852"/>
          <a:ext cx="9011312" cy="204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</a:t>
                      </a:r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65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여부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t_start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t_end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타이머 측정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834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isVisit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방문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sendStrangerState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 이상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서버로부터 수신된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API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음성으로 변환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(Text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연결된 스피커를 통해 변환된 음성을 출력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0919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 출력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0883"/>
              </p:ext>
            </p:extLst>
          </p:nvPr>
        </p:nvGraphicFramePr>
        <p:xfrm>
          <a:off x="1643076" y="3320048"/>
          <a:ext cx="9011312" cy="243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msg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요구사항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forecast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기상 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delivery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택배 배송정보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65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모듈로부터 음성으로 출력하고자 하는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getTTS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         // TTS API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이용하여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음성으로 변환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연결된 스피커를 통해 음성 출력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서버에 접속하여 실시간 외부 영상을 출력함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33311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모니터링 모듈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23560"/>
              </p:ext>
            </p:extLst>
          </p:nvPr>
        </p:nvGraphicFramePr>
        <p:xfrm>
          <a:off x="1643076" y="2843962"/>
          <a:ext cx="9011312" cy="172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Monitoring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44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conStreaming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Streaming Server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접속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3" y="1787492"/>
            <a:ext cx="768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모듈로부터 상태를 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데이터를 송수신하며 각 모듈에게 적합한 데이터를 송신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78728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9542"/>
              </p:ext>
            </p:extLst>
          </p:nvPr>
        </p:nvGraphicFramePr>
        <p:xfrm>
          <a:off x="1643076" y="3389580"/>
          <a:ext cx="9011312" cy="235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75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recvCurrentState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모듈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모듈로부터 상태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서버로부터 받아온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 출력 모듈로 송신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C8B9C-0F33-4B91-8412-5E52098AE894}"/>
              </a:ext>
            </a:extLst>
          </p:cNvPr>
          <p:cNvSpPr/>
          <p:nvPr/>
        </p:nvSpPr>
        <p:spPr>
          <a:xfrm>
            <a:off x="6922246" y="4686842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A4B68-9F2D-4A9E-BD95-1E60B4903A19}"/>
              </a:ext>
            </a:extLst>
          </p:cNvPr>
          <p:cNvSpPr txBox="1"/>
          <p:nvPr/>
        </p:nvSpPr>
        <p:spPr>
          <a:xfrm>
            <a:off x="536970" y="445681"/>
            <a:ext cx="153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목차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C0BBD-096F-4480-8C43-B813A1AFD20A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AA57AD-7DFC-48AA-84D0-D0CE22CD220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E67B7-5CBD-40D1-9873-E0CE5094D8F5}"/>
              </a:ext>
            </a:extLst>
          </p:cNvPr>
          <p:cNvSpPr/>
          <p:nvPr/>
        </p:nvSpPr>
        <p:spPr>
          <a:xfrm>
            <a:off x="1666229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6D73-86C8-4A4E-B83A-34E4B92026F5}"/>
              </a:ext>
            </a:extLst>
          </p:cNvPr>
          <p:cNvSpPr txBox="1"/>
          <p:nvPr/>
        </p:nvSpPr>
        <p:spPr>
          <a:xfrm>
            <a:off x="1653042" y="1738810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0AFF0-A8FC-4FD8-9207-530B90D0B804}"/>
              </a:ext>
            </a:extLst>
          </p:cNvPr>
          <p:cNvSpPr/>
          <p:nvPr/>
        </p:nvSpPr>
        <p:spPr>
          <a:xfrm>
            <a:off x="1666229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3FB7-8B99-435A-BCA9-B5AA9FF96779}"/>
              </a:ext>
            </a:extLst>
          </p:cNvPr>
          <p:cNvSpPr txBox="1"/>
          <p:nvPr/>
        </p:nvSpPr>
        <p:spPr>
          <a:xfrm>
            <a:off x="1653042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2E2EE-F6AC-4A41-8C3F-888ACDBD82F7}"/>
              </a:ext>
            </a:extLst>
          </p:cNvPr>
          <p:cNvSpPr/>
          <p:nvPr/>
        </p:nvSpPr>
        <p:spPr>
          <a:xfrm>
            <a:off x="1679417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35D19-4800-4512-A909-502E1819C2C0}"/>
              </a:ext>
            </a:extLst>
          </p:cNvPr>
          <p:cNvSpPr txBox="1"/>
          <p:nvPr/>
        </p:nvSpPr>
        <p:spPr>
          <a:xfrm>
            <a:off x="1666229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5FA873-ADD2-4BF7-87E8-8C6050696AF9}"/>
              </a:ext>
            </a:extLst>
          </p:cNvPr>
          <p:cNvSpPr/>
          <p:nvPr/>
        </p:nvSpPr>
        <p:spPr>
          <a:xfrm>
            <a:off x="1692605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636A2-11EE-494B-AB10-9F1DC98DC2EA}"/>
              </a:ext>
            </a:extLst>
          </p:cNvPr>
          <p:cNvSpPr txBox="1"/>
          <p:nvPr/>
        </p:nvSpPr>
        <p:spPr>
          <a:xfrm>
            <a:off x="1679417" y="3860308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B3F48-5E67-4C8D-9E28-D321EAD0936B}"/>
              </a:ext>
            </a:extLst>
          </p:cNvPr>
          <p:cNvSpPr/>
          <p:nvPr/>
        </p:nvSpPr>
        <p:spPr>
          <a:xfrm>
            <a:off x="1705793" y="465827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E249C-49AB-4AEE-B354-DB419C1F0A1E}"/>
              </a:ext>
            </a:extLst>
          </p:cNvPr>
          <p:cNvSpPr txBox="1"/>
          <p:nvPr/>
        </p:nvSpPr>
        <p:spPr>
          <a:xfrm>
            <a:off x="1692605" y="456244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상세설계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8B2AE-6757-46E2-8032-2684705B7BB7}"/>
              </a:ext>
            </a:extLst>
          </p:cNvPr>
          <p:cNvSpPr/>
          <p:nvPr/>
        </p:nvSpPr>
        <p:spPr>
          <a:xfrm>
            <a:off x="6901478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24E46-E651-4759-A74B-9FAFE1938F7A}"/>
              </a:ext>
            </a:extLst>
          </p:cNvPr>
          <p:cNvSpPr txBox="1"/>
          <p:nvPr/>
        </p:nvSpPr>
        <p:spPr>
          <a:xfrm>
            <a:off x="6888291" y="1738810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15C53-506B-403C-A782-B647F9718A55}"/>
              </a:ext>
            </a:extLst>
          </p:cNvPr>
          <p:cNvSpPr/>
          <p:nvPr/>
        </p:nvSpPr>
        <p:spPr>
          <a:xfrm>
            <a:off x="6901478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01F69-5EF8-46CE-AC38-AA58F3F25227}"/>
              </a:ext>
            </a:extLst>
          </p:cNvPr>
          <p:cNvSpPr txBox="1"/>
          <p:nvPr/>
        </p:nvSpPr>
        <p:spPr>
          <a:xfrm>
            <a:off x="6888291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3C3AB-FB01-4016-A948-6B1F843E40B8}"/>
              </a:ext>
            </a:extLst>
          </p:cNvPr>
          <p:cNvSpPr/>
          <p:nvPr/>
        </p:nvSpPr>
        <p:spPr>
          <a:xfrm>
            <a:off x="6914666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FF80A-73C2-4C96-B909-4AFEF2737E11}"/>
              </a:ext>
            </a:extLst>
          </p:cNvPr>
          <p:cNvSpPr txBox="1"/>
          <p:nvPr/>
        </p:nvSpPr>
        <p:spPr>
          <a:xfrm>
            <a:off x="6901478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48C2F2-C5FF-4229-A025-DA095D333658}"/>
              </a:ext>
            </a:extLst>
          </p:cNvPr>
          <p:cNvSpPr/>
          <p:nvPr/>
        </p:nvSpPr>
        <p:spPr>
          <a:xfrm>
            <a:off x="6927854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5E154-D719-4CD2-AE40-29263C22B126}"/>
              </a:ext>
            </a:extLst>
          </p:cNvPr>
          <p:cNvSpPr txBox="1"/>
          <p:nvPr/>
        </p:nvSpPr>
        <p:spPr>
          <a:xfrm>
            <a:off x="6914666" y="387026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592067-C789-4B57-A56A-C0F7DB708CD9}"/>
              </a:ext>
            </a:extLst>
          </p:cNvPr>
          <p:cNvSpPr/>
          <p:nvPr/>
        </p:nvSpPr>
        <p:spPr>
          <a:xfrm>
            <a:off x="680039" y="54276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CC62D-945A-43BA-B41D-6A0CA8BA9BC7}"/>
              </a:ext>
            </a:extLst>
          </p:cNvPr>
          <p:cNvSpPr txBox="1"/>
          <p:nvPr/>
        </p:nvSpPr>
        <p:spPr>
          <a:xfrm>
            <a:off x="6806835" y="4589757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인터페이스를 통해 데이터를 송수신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5350"/>
              </p:ext>
            </p:extLst>
          </p:nvPr>
        </p:nvGraphicFramePr>
        <p:xfrm>
          <a:off x="1643076" y="3047852"/>
          <a:ext cx="9011312" cy="179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617F-7F6C-4709-AE87-4D618F61C069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29897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F9442-5F03-4641-829E-AF48FF610D68}"/>
              </a:ext>
            </a:extLst>
          </p:cNvPr>
          <p:cNvSpPr/>
          <p:nvPr/>
        </p:nvSpPr>
        <p:spPr>
          <a:xfrm>
            <a:off x="1786631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3B68E-F1FA-42E8-8241-FE170D9FFB78}"/>
              </a:ext>
            </a:extLst>
          </p:cNvPr>
          <p:cNvSpPr/>
          <p:nvPr/>
        </p:nvSpPr>
        <p:spPr>
          <a:xfrm>
            <a:off x="3512042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(Server)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E00E6B-9EAC-486D-BB05-AAFB316F3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55601" y="2410237"/>
            <a:ext cx="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170ABD-7463-4516-A38E-EA843F67333D}"/>
              </a:ext>
            </a:extLst>
          </p:cNvPr>
          <p:cNvSpPr/>
          <p:nvPr/>
        </p:nvSpPr>
        <p:spPr>
          <a:xfrm>
            <a:off x="8688277" y="2078860"/>
            <a:ext cx="1719024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F694A0-D5F9-4050-8366-DBAEC911F79C}"/>
              </a:ext>
            </a:extLst>
          </p:cNvPr>
          <p:cNvSpPr/>
          <p:nvPr/>
        </p:nvSpPr>
        <p:spPr>
          <a:xfrm>
            <a:off x="5237453" y="2078861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DF8415-36EA-4764-AA1D-4EBBAA75A54B}"/>
              </a:ext>
            </a:extLst>
          </p:cNvPr>
          <p:cNvSpPr/>
          <p:nvPr/>
        </p:nvSpPr>
        <p:spPr>
          <a:xfrm>
            <a:off x="6962864" y="2078860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ECE7AC-DB9F-41F6-A13E-1EEC7D9D18F9}"/>
              </a:ext>
            </a:extLst>
          </p:cNvPr>
          <p:cNvCxnSpPr>
            <a:stCxn id="18" idx="2"/>
          </p:cNvCxnSpPr>
          <p:nvPr/>
        </p:nvCxnSpPr>
        <p:spPr>
          <a:xfrm>
            <a:off x="4181012" y="2410237"/>
            <a:ext cx="37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C0F706-B574-4978-91C0-2533224980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06423" y="2410236"/>
            <a:ext cx="0" cy="321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5AED4A-CF22-4A44-81EF-8416654CE45F}"/>
              </a:ext>
            </a:extLst>
          </p:cNvPr>
          <p:cNvCxnSpPr>
            <a:stCxn id="33" idx="2"/>
          </p:cNvCxnSpPr>
          <p:nvPr/>
        </p:nvCxnSpPr>
        <p:spPr>
          <a:xfrm flipH="1">
            <a:off x="7631833" y="2410235"/>
            <a:ext cx="1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AE2228-70AF-43C2-9557-3667305E9192}"/>
              </a:ext>
            </a:extLst>
          </p:cNvPr>
          <p:cNvCxnSpPr>
            <a:stCxn id="31" idx="2"/>
          </p:cNvCxnSpPr>
          <p:nvPr/>
        </p:nvCxnSpPr>
        <p:spPr>
          <a:xfrm>
            <a:off x="9547789" y="2410235"/>
            <a:ext cx="0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4118A1F-D281-4629-98C7-2E1ADD8F710E}"/>
              </a:ext>
            </a:extLst>
          </p:cNvPr>
          <p:cNvCxnSpPr>
            <a:cxnSpLocks/>
          </p:cNvCxnSpPr>
          <p:nvPr/>
        </p:nvCxnSpPr>
        <p:spPr>
          <a:xfrm>
            <a:off x="2455601" y="2734327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557E6D-0DDB-471F-AB89-955569816B80}"/>
              </a:ext>
            </a:extLst>
          </p:cNvPr>
          <p:cNvCxnSpPr>
            <a:cxnSpLocks/>
          </p:cNvCxnSpPr>
          <p:nvPr/>
        </p:nvCxnSpPr>
        <p:spPr>
          <a:xfrm>
            <a:off x="4181012" y="2890638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CF6687-B98E-4C96-8FC0-016745DEAE09}"/>
              </a:ext>
            </a:extLst>
          </p:cNvPr>
          <p:cNvSpPr txBox="1"/>
          <p:nvPr/>
        </p:nvSpPr>
        <p:spPr>
          <a:xfrm>
            <a:off x="2455602" y="2778878"/>
            <a:ext cx="1649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</a:t>
            </a:r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D89A7-F36B-4F44-BA3B-81B5652A883F}"/>
              </a:ext>
            </a:extLst>
          </p:cNvPr>
          <p:cNvSpPr txBox="1"/>
          <p:nvPr/>
        </p:nvSpPr>
        <p:spPr>
          <a:xfrm>
            <a:off x="4180641" y="2940382"/>
            <a:ext cx="162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전송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CAD18-1E78-47BB-ABE6-040A296E5264}"/>
              </a:ext>
            </a:extLst>
          </p:cNvPr>
          <p:cNvSpPr/>
          <p:nvPr/>
        </p:nvSpPr>
        <p:spPr>
          <a:xfrm>
            <a:off x="4091124" y="2660410"/>
            <a:ext cx="193824" cy="3313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92A2CF-48EB-4A2A-8576-F140D8B1C490}"/>
              </a:ext>
            </a:extLst>
          </p:cNvPr>
          <p:cNvCxnSpPr>
            <a:cxnSpLocks/>
          </p:cNvCxnSpPr>
          <p:nvPr/>
        </p:nvCxnSpPr>
        <p:spPr>
          <a:xfrm>
            <a:off x="5903097" y="2972352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F6CCF4-7B67-49E0-A2C1-2753283C1A27}"/>
              </a:ext>
            </a:extLst>
          </p:cNvPr>
          <p:cNvSpPr txBox="1"/>
          <p:nvPr/>
        </p:nvSpPr>
        <p:spPr>
          <a:xfrm>
            <a:off x="5901601" y="3022096"/>
            <a:ext cx="1644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F97A-DBC6-4797-B9C2-81D87CBB79B4}"/>
              </a:ext>
            </a:extLst>
          </p:cNvPr>
          <p:cNvSpPr/>
          <p:nvPr/>
        </p:nvSpPr>
        <p:spPr>
          <a:xfrm>
            <a:off x="5805060" y="2813841"/>
            <a:ext cx="193824" cy="2020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90FF079-F207-4DC2-B57E-348340473B04}"/>
              </a:ext>
            </a:extLst>
          </p:cNvPr>
          <p:cNvCxnSpPr>
            <a:cxnSpLocks/>
          </p:cNvCxnSpPr>
          <p:nvPr/>
        </p:nvCxnSpPr>
        <p:spPr>
          <a:xfrm flipH="1">
            <a:off x="5998884" y="3462104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AC7E92-3DD4-40B5-9C4B-B91B200D4637}"/>
              </a:ext>
            </a:extLst>
          </p:cNvPr>
          <p:cNvSpPr/>
          <p:nvPr/>
        </p:nvSpPr>
        <p:spPr>
          <a:xfrm>
            <a:off x="7546443" y="2890638"/>
            <a:ext cx="193824" cy="671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36610D-AEBD-4109-BF82-AB7C74031874}"/>
              </a:ext>
            </a:extLst>
          </p:cNvPr>
          <p:cNvSpPr txBox="1"/>
          <p:nvPr/>
        </p:nvSpPr>
        <p:spPr>
          <a:xfrm>
            <a:off x="5901600" y="3513892"/>
            <a:ext cx="174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모니터링 요청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A452A0-EDC1-4038-A091-E2FA4D05A94F}"/>
              </a:ext>
            </a:extLst>
          </p:cNvPr>
          <p:cNvCxnSpPr>
            <a:cxnSpLocks/>
          </p:cNvCxnSpPr>
          <p:nvPr/>
        </p:nvCxnSpPr>
        <p:spPr>
          <a:xfrm>
            <a:off x="5998884" y="3997974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0E7D02-AEDE-4FB7-BC47-F063E29717EE}"/>
              </a:ext>
            </a:extLst>
          </p:cNvPr>
          <p:cNvSpPr/>
          <p:nvPr/>
        </p:nvSpPr>
        <p:spPr>
          <a:xfrm>
            <a:off x="9460689" y="3861403"/>
            <a:ext cx="193824" cy="97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F36474-7B56-4EA1-9F0E-CBE589684A56}"/>
              </a:ext>
            </a:extLst>
          </p:cNvPr>
          <p:cNvSpPr txBox="1"/>
          <p:nvPr/>
        </p:nvSpPr>
        <p:spPr>
          <a:xfrm>
            <a:off x="5981715" y="4042573"/>
            <a:ext cx="347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 접속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52C906-27FB-40BA-A0FB-8946EF7389C9}"/>
              </a:ext>
            </a:extLst>
          </p:cNvPr>
          <p:cNvCxnSpPr>
            <a:cxnSpLocks/>
          </p:cNvCxnSpPr>
          <p:nvPr/>
        </p:nvCxnSpPr>
        <p:spPr>
          <a:xfrm flipH="1">
            <a:off x="5998884" y="4527661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3E3C53-2DFE-40B4-A8C1-C37620A56865}"/>
              </a:ext>
            </a:extLst>
          </p:cNvPr>
          <p:cNvSpPr txBox="1"/>
          <p:nvPr/>
        </p:nvSpPr>
        <p:spPr>
          <a:xfrm>
            <a:off x="5998884" y="4572752"/>
            <a:ext cx="3460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영상 출력</a:t>
            </a:r>
          </a:p>
        </p:txBody>
      </p:sp>
    </p:spTree>
    <p:extLst>
      <p:ext uri="{BB962C8B-B14F-4D97-AF65-F5344CB8AC3E}">
        <p14:creationId xmlns:p14="http://schemas.microsoft.com/office/powerpoint/2010/main" val="5801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E77AF4-8C4A-4312-8756-E5D663F56B64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FB81-0D66-4F7F-AD9D-D0808C82C890}"/>
              </a:ext>
            </a:extLst>
          </p:cNvPr>
          <p:cNvSpPr txBox="1"/>
          <p:nvPr/>
        </p:nvSpPr>
        <p:spPr>
          <a:xfrm>
            <a:off x="1217720" y="129897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2BFEB4-FE2F-4D31-9996-E87E7B2C9ABB}"/>
              </a:ext>
            </a:extLst>
          </p:cNvPr>
          <p:cNvGrpSpPr/>
          <p:nvPr/>
        </p:nvGrpSpPr>
        <p:grpSpPr>
          <a:xfrm>
            <a:off x="2513671" y="2078860"/>
            <a:ext cx="7223277" cy="3549590"/>
            <a:chOff x="1786631" y="1945690"/>
            <a:chExt cx="7223277" cy="35495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2A590-CF38-48BD-9726-B6BF236E6DF0}"/>
                </a:ext>
              </a:extLst>
            </p:cNvPr>
            <p:cNvSpPr/>
            <p:nvPr/>
          </p:nvSpPr>
          <p:spPr>
            <a:xfrm>
              <a:off x="1786631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0CFEAD-319F-4E28-9A0D-2040D59283C7}"/>
                </a:ext>
              </a:extLst>
            </p:cNvPr>
            <p:cNvSpPr/>
            <p:nvPr/>
          </p:nvSpPr>
          <p:spPr>
            <a:xfrm>
              <a:off x="3512042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7D68E74-E1AA-4C70-B2FF-7A370FBC861D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455601" y="2277067"/>
              <a:ext cx="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46105B-7F77-432A-BACA-82BF110862EA}"/>
                </a:ext>
              </a:extLst>
            </p:cNvPr>
            <p:cNvSpPr/>
            <p:nvPr/>
          </p:nvSpPr>
          <p:spPr>
            <a:xfrm>
              <a:off x="5237453" y="1945691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(Server)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4BB5A5D-3337-4672-9226-77515D9FC7E8}"/>
                </a:ext>
              </a:extLst>
            </p:cNvPr>
            <p:cNvSpPr/>
            <p:nvPr/>
          </p:nvSpPr>
          <p:spPr>
            <a:xfrm>
              <a:off x="6962864" y="1945690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(Client)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29B0D7-E391-42EE-9528-E439E474FE1F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4181012" y="2277067"/>
              <a:ext cx="37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7607D-46D1-463A-9649-F207190D3F3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5906423" y="2277066"/>
              <a:ext cx="0" cy="3218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E3B969A-E7B2-4A70-9011-A671D46960D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7631833" y="2277065"/>
              <a:ext cx="1" cy="321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D65F3E-FD91-4B13-9742-DF2420CD2D9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601" y="2601157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3D58F92-053B-411A-B37B-DB229CC05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12" y="2757468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F049BE-7405-4DE6-B1A8-FF8A76A6E4F9}"/>
                </a:ext>
              </a:extLst>
            </p:cNvPr>
            <p:cNvSpPr txBox="1"/>
            <p:nvPr/>
          </p:nvSpPr>
          <p:spPr>
            <a:xfrm>
              <a:off x="2612914" y="2639588"/>
              <a:ext cx="1306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텍스트 입력 요구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7FB53B-E3BC-42D0-A203-B3A2BA60DDA8}"/>
                </a:ext>
              </a:extLst>
            </p:cNvPr>
            <p:cNvSpPr txBox="1"/>
            <p:nvPr/>
          </p:nvSpPr>
          <p:spPr>
            <a:xfrm>
              <a:off x="4407358" y="2805222"/>
              <a:ext cx="1176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전송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2C9306-5D9D-4E62-8245-72D81417029F}"/>
                </a:ext>
              </a:extLst>
            </p:cNvPr>
            <p:cNvSpPr/>
            <p:nvPr/>
          </p:nvSpPr>
          <p:spPr>
            <a:xfrm>
              <a:off x="4091124" y="2527240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3701CDB-099D-4F4F-B20F-66FD8CB62716}"/>
                </a:ext>
              </a:extLst>
            </p:cNvPr>
            <p:cNvSpPr/>
            <p:nvPr/>
          </p:nvSpPr>
          <p:spPr>
            <a:xfrm>
              <a:off x="5816163" y="2712074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374DFF8-E5BC-4AA5-B130-1EE6D58F63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12036" y="3338429"/>
              <a:ext cx="335764" cy="96912"/>
            </a:xfrm>
            <a:prstGeom prst="bentConnector4">
              <a:avLst>
                <a:gd name="adj1" fmla="val 25327"/>
                <a:gd name="adj2" fmla="val 3358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8AE73D-9B14-4A5D-B7F8-D92887DE2F11}"/>
                </a:ext>
              </a:extLst>
            </p:cNvPr>
            <p:cNvSpPr txBox="1"/>
            <p:nvPr/>
          </p:nvSpPr>
          <p:spPr>
            <a:xfrm>
              <a:off x="7921514" y="3308546"/>
              <a:ext cx="1088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67D22EA-AA2D-4F28-8507-14C6E35E2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987" y="3675782"/>
              <a:ext cx="1713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113427-6652-445C-AF57-CE04C4D3C052}"/>
                </a:ext>
              </a:extLst>
            </p:cNvPr>
            <p:cNvSpPr txBox="1"/>
            <p:nvPr/>
          </p:nvSpPr>
          <p:spPr>
            <a:xfrm>
              <a:off x="6232855" y="3710640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요청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1823C28-3E1D-464A-BE1A-EBE384695E8E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0" y="4101691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817F17-EA8A-43F2-8C03-0C8F0E63DD81}"/>
                </a:ext>
              </a:extLst>
            </p:cNvPr>
            <p:cNvSpPr txBox="1"/>
            <p:nvPr/>
          </p:nvSpPr>
          <p:spPr>
            <a:xfrm>
              <a:off x="6226510" y="4128257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전송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901D4E-26C3-48E4-A20F-3FCAD6EC31EC}"/>
                </a:ext>
              </a:extLst>
            </p:cNvPr>
            <p:cNvSpPr/>
            <p:nvPr/>
          </p:nvSpPr>
          <p:spPr>
            <a:xfrm>
              <a:off x="5817430" y="3622786"/>
              <a:ext cx="193824" cy="597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9AE9E1-5A70-402F-BA3B-4A6D9A707E97}"/>
                </a:ext>
              </a:extLst>
            </p:cNvPr>
            <p:cNvSpPr txBox="1"/>
            <p:nvPr/>
          </p:nvSpPr>
          <p:spPr>
            <a:xfrm>
              <a:off x="7947494" y="4246933"/>
              <a:ext cx="948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</a:t>
              </a: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F19B0454-6DE0-42FA-B335-4D94F6FC1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1462" y="4185008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BE52C0-15CB-4DD6-BEDC-3C56E9F503D0}"/>
                </a:ext>
              </a:extLst>
            </p:cNvPr>
            <p:cNvSpPr/>
            <p:nvPr/>
          </p:nvSpPr>
          <p:spPr>
            <a:xfrm>
              <a:off x="7537146" y="3406108"/>
              <a:ext cx="193824" cy="949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10BCDB98-5D49-445B-AB05-3C983D02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620" y="2821702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73149E-32D5-43B6-8477-BEB3F9D40938}"/>
                </a:ext>
              </a:extLst>
            </p:cNvPr>
            <p:cNvSpPr txBox="1"/>
            <p:nvPr/>
          </p:nvSpPr>
          <p:spPr>
            <a:xfrm>
              <a:off x="6260095" y="2894763"/>
              <a:ext cx="1178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FCE566-0845-4D34-AE0C-069D239840BE}"/>
              </a:ext>
            </a:extLst>
          </p:cNvPr>
          <p:cNvGrpSpPr/>
          <p:nvPr/>
        </p:nvGrpSpPr>
        <p:grpSpPr>
          <a:xfrm>
            <a:off x="1287191" y="1698697"/>
            <a:ext cx="9617619" cy="3755500"/>
            <a:chOff x="1187237" y="1698697"/>
            <a:chExt cx="9617619" cy="37555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FF8AC-3E46-4F8B-BB23-619F8D958F0A}"/>
                </a:ext>
              </a:extLst>
            </p:cNvPr>
            <p:cNvSpPr txBox="1"/>
            <p:nvPr/>
          </p:nvSpPr>
          <p:spPr>
            <a:xfrm>
              <a:off x="1260008" y="3633043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CDF1F77-9D04-42BA-9E8C-091A9949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799" y="2518946"/>
              <a:ext cx="1717626" cy="606622"/>
            </a:xfrm>
            <a:prstGeom prst="rect">
              <a:avLst/>
            </a:prstGeom>
          </p:spPr>
        </p:pic>
        <p:pic>
          <p:nvPicPr>
            <p:cNvPr id="3" name="그림 2" descr="표지판, 실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5F40B85-8189-46FA-8C91-5E5CE49C7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09" y="1872724"/>
              <a:ext cx="1761243" cy="17612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97D94F-84EA-4EED-9134-E9BF85E22E9B}"/>
                </a:ext>
              </a:extLst>
            </p:cNvPr>
            <p:cNvSpPr txBox="1"/>
            <p:nvPr/>
          </p:nvSpPr>
          <p:spPr>
            <a:xfrm>
              <a:off x="3212545" y="4757050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642BAA1-E59C-4FB0-A9D5-BDE676B3D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12090" r="14505" b="20739"/>
            <a:stretch/>
          </p:blipFill>
          <p:spPr>
            <a:xfrm>
              <a:off x="3223092" y="3268085"/>
              <a:ext cx="1757384" cy="10992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A1551-2532-4BC9-AE00-9E6652244AEE}"/>
                </a:ext>
              </a:extLst>
            </p:cNvPr>
            <p:cNvSpPr txBox="1"/>
            <p:nvPr/>
          </p:nvSpPr>
          <p:spPr>
            <a:xfrm>
              <a:off x="5156234" y="3637998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D41FEF-2A2F-4B68-A2EE-B5EF2184AACA}"/>
                </a:ext>
              </a:extLst>
            </p:cNvPr>
            <p:cNvSpPr/>
            <p:nvPr/>
          </p:nvSpPr>
          <p:spPr>
            <a:xfrm>
              <a:off x="1251160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9F8C0B-585C-419D-A28C-4D169963AA29}"/>
                </a:ext>
              </a:extLst>
            </p:cNvPr>
            <p:cNvSpPr/>
            <p:nvPr/>
          </p:nvSpPr>
          <p:spPr>
            <a:xfrm>
              <a:off x="3203697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19D8D1-6193-4D68-9043-0634CF1A837F}"/>
                </a:ext>
              </a:extLst>
            </p:cNvPr>
            <p:cNvSpPr/>
            <p:nvPr/>
          </p:nvSpPr>
          <p:spPr>
            <a:xfrm>
              <a:off x="5147386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A44613-01AA-464D-A31E-0F3B8CDA3662}"/>
                </a:ext>
              </a:extLst>
            </p:cNvPr>
            <p:cNvSpPr/>
            <p:nvPr/>
          </p:nvSpPr>
          <p:spPr>
            <a:xfrm>
              <a:off x="7091075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94E424F-BEB7-4436-B2E7-DCD2F596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331" y="3384927"/>
              <a:ext cx="1586732" cy="1190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5549DB-FF14-4820-B77F-6597E2992682}"/>
                </a:ext>
              </a:extLst>
            </p:cNvPr>
            <p:cNvSpPr/>
            <p:nvPr/>
          </p:nvSpPr>
          <p:spPr>
            <a:xfrm>
              <a:off x="9034764" y="1759317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97F698-163E-4913-A23F-88F183A8EB57}"/>
                </a:ext>
              </a:extLst>
            </p:cNvPr>
            <p:cNvSpPr txBox="1"/>
            <p:nvPr/>
          </p:nvSpPr>
          <p:spPr>
            <a:xfrm>
              <a:off x="7091075" y="4754820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 Development</a:t>
              </a:r>
            </a:p>
          </p:txBody>
        </p:sp>
        <p:pic>
          <p:nvPicPr>
            <p:cNvPr id="5" name="그림 4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27FF7404-383D-42E7-8C13-5086FC18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355" y="2529362"/>
              <a:ext cx="1388062" cy="44796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528548-57C4-4A37-A981-4BE04388FF53}"/>
                </a:ext>
              </a:extLst>
            </p:cNvPr>
            <p:cNvSpPr txBox="1"/>
            <p:nvPr/>
          </p:nvSpPr>
          <p:spPr>
            <a:xfrm>
              <a:off x="9043612" y="3633044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Streaming Server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6BB816D-ABEE-4DE3-A350-E78FD2F34D6D}"/>
                </a:ext>
              </a:extLst>
            </p:cNvPr>
            <p:cNvSpPr/>
            <p:nvPr/>
          </p:nvSpPr>
          <p:spPr>
            <a:xfrm>
              <a:off x="1187237" y="1698697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C7AD05-9120-4554-AF20-E3E0A5E9CC24}"/>
                </a:ext>
              </a:extLst>
            </p:cNvPr>
            <p:cNvSpPr/>
            <p:nvPr/>
          </p:nvSpPr>
          <p:spPr>
            <a:xfrm>
              <a:off x="314862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6A9C6D4-FDD0-4226-8D2B-BB8998AA3921}"/>
                </a:ext>
              </a:extLst>
            </p:cNvPr>
            <p:cNvSpPr/>
            <p:nvPr/>
          </p:nvSpPr>
          <p:spPr>
            <a:xfrm>
              <a:off x="5089672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1459AD-17BA-46E0-881B-D2FE17FD1070}"/>
                </a:ext>
              </a:extLst>
            </p:cNvPr>
            <p:cNvSpPr/>
            <p:nvPr/>
          </p:nvSpPr>
          <p:spPr>
            <a:xfrm>
              <a:off x="702715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58B951-F47C-4295-A8E5-63DDEB9C036E}"/>
                </a:ext>
              </a:extLst>
            </p:cNvPr>
            <p:cNvSpPr/>
            <p:nvPr/>
          </p:nvSpPr>
          <p:spPr>
            <a:xfrm>
              <a:off x="8970841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13C53-5D71-4B50-96EB-EEF91C19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27" y="2068499"/>
            <a:ext cx="4540061" cy="298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B50BE7-59E5-4231-9FDF-3E92504F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314" y="2370752"/>
            <a:ext cx="4134859" cy="2684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C9DE-6B3B-4CC7-81D2-47ECE344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14" y="1916099"/>
            <a:ext cx="310515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AD3D1-2388-49E0-947F-DA3AA9559F94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4C374-D308-4177-A1B2-DAE592A06256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35079-8388-4373-8A5B-2F0207E38D5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8A0C9D-AF81-44EA-87E8-071E93B140F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5BC76F-7EBD-489D-A420-2934A6590202}"/>
              </a:ext>
            </a:extLst>
          </p:cNvPr>
          <p:cNvGrpSpPr/>
          <p:nvPr/>
        </p:nvGrpSpPr>
        <p:grpSpPr>
          <a:xfrm>
            <a:off x="1943573" y="1606919"/>
            <a:ext cx="8304854" cy="3822896"/>
            <a:chOff x="1943573" y="1701834"/>
            <a:chExt cx="8304854" cy="382289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599A680-72F2-4710-9655-17BB3B75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3" y="1705360"/>
              <a:ext cx="3672672" cy="381584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642BDB-1C99-4923-8076-5404948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885" y="1701834"/>
              <a:ext cx="3334542" cy="3822896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E03AF4-335E-444E-930C-63995063A10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0A87-D57D-4229-8899-4F41C1E82E61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A16C22-A278-4710-8543-770003F9DF50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0A1A5D-7B68-474A-876E-D52DED5368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66DFDB-01F7-4EA6-99B6-F1A0C7EC74B8}"/>
              </a:ext>
            </a:extLst>
          </p:cNvPr>
          <p:cNvGrpSpPr/>
          <p:nvPr/>
        </p:nvGrpSpPr>
        <p:grpSpPr>
          <a:xfrm>
            <a:off x="3557866" y="2073607"/>
            <a:ext cx="2397549" cy="2902129"/>
            <a:chOff x="3557866" y="2073607"/>
            <a:chExt cx="2397549" cy="29021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A4C13E-288C-48B8-A2CD-6AEBC6DE0DBC}"/>
                </a:ext>
              </a:extLst>
            </p:cNvPr>
            <p:cNvSpPr/>
            <p:nvPr/>
          </p:nvSpPr>
          <p:spPr>
            <a:xfrm>
              <a:off x="3871993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78715-156A-4BCD-B0A4-1DC46ED7F061}"/>
                </a:ext>
              </a:extLst>
            </p:cNvPr>
            <p:cNvSpPr txBox="1"/>
            <p:nvPr/>
          </p:nvSpPr>
          <p:spPr>
            <a:xfrm>
              <a:off x="3871993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출력을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 스피커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A56C30-42A4-4823-985E-AF713FE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305" y="3380777"/>
              <a:ext cx="1621648" cy="12434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3B38545-B117-46F9-B1FE-E1EB0518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66" y="2073607"/>
              <a:ext cx="691371" cy="69137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9B204-1122-4488-A6D2-D3BAD924F568}"/>
              </a:ext>
            </a:extLst>
          </p:cNvPr>
          <p:cNvGrpSpPr/>
          <p:nvPr/>
        </p:nvGrpSpPr>
        <p:grpSpPr>
          <a:xfrm>
            <a:off x="6087666" y="2072905"/>
            <a:ext cx="2421645" cy="2902831"/>
            <a:chOff x="6087666" y="2072905"/>
            <a:chExt cx="2421645" cy="29028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2412F0C-8302-468B-8FEB-CE819DB24884}"/>
                </a:ext>
              </a:extLst>
            </p:cNvPr>
            <p:cNvSpPr/>
            <p:nvPr/>
          </p:nvSpPr>
          <p:spPr>
            <a:xfrm>
              <a:off x="6425889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0C9B1E-45EA-4FBE-9240-4632E6399E51}"/>
                </a:ext>
              </a:extLst>
            </p:cNvPr>
            <p:cNvSpPr txBox="1"/>
            <p:nvPr/>
          </p:nvSpPr>
          <p:spPr>
            <a:xfrm>
              <a:off x="6425889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 감지 센서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9EBE2D-BAC6-405F-AA92-4914FC8D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7151" y="3272567"/>
              <a:ext cx="1591747" cy="155273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63F84A1-B65A-42A6-B8CC-955D30E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666" y="2072905"/>
              <a:ext cx="691371" cy="69137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76DD23-E08D-4D6A-BDB6-BDE5924CE5F1}"/>
              </a:ext>
            </a:extLst>
          </p:cNvPr>
          <p:cNvGrpSpPr/>
          <p:nvPr/>
        </p:nvGrpSpPr>
        <p:grpSpPr>
          <a:xfrm>
            <a:off x="972412" y="2057976"/>
            <a:ext cx="2429107" cy="2917760"/>
            <a:chOff x="972412" y="2057976"/>
            <a:chExt cx="2429107" cy="29177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E98632-2661-4678-BEBC-DBF962FAF8AA}"/>
                </a:ext>
              </a:extLst>
            </p:cNvPr>
            <p:cNvGrpSpPr/>
            <p:nvPr/>
          </p:nvGrpSpPr>
          <p:grpSpPr>
            <a:xfrm>
              <a:off x="1318097" y="2458571"/>
              <a:ext cx="2083422" cy="2517165"/>
              <a:chOff x="1223445" y="1953087"/>
              <a:chExt cx="2083422" cy="251716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5638E95-DC16-4D41-A558-D198B290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9568"/>
              <a:stretch/>
            </p:blipFill>
            <p:spPr>
              <a:xfrm>
                <a:off x="1528256" y="2842325"/>
                <a:ext cx="1464651" cy="1309402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900C76-DFAE-4DE4-9114-DEB36A966B8E}"/>
                  </a:ext>
                </a:extLst>
              </p:cNvPr>
              <p:cNvSpPr/>
              <p:nvPr/>
            </p:nvSpPr>
            <p:spPr>
              <a:xfrm>
                <a:off x="1223445" y="1953087"/>
                <a:ext cx="2083422" cy="25171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1777-ADDA-4702-A65A-6F9EE709818B}"/>
                  </a:ext>
                </a:extLst>
              </p:cNvPr>
              <p:cNvSpPr txBox="1"/>
              <p:nvPr/>
            </p:nvSpPr>
            <p:spPr>
              <a:xfrm>
                <a:off x="1223446" y="2243863"/>
                <a:ext cx="2074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모니터링을 위한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E74C3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적외선 야간 카메라 모듈</a:t>
                </a:r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0388BF-2697-4DEA-AC35-377BB0F4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12" y="2057976"/>
              <a:ext cx="691371" cy="69137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4A1B58-5CF2-4CC6-B8ED-43E4CED50B66}"/>
              </a:ext>
            </a:extLst>
          </p:cNvPr>
          <p:cNvGrpSpPr/>
          <p:nvPr/>
        </p:nvGrpSpPr>
        <p:grpSpPr>
          <a:xfrm>
            <a:off x="8651854" y="2112885"/>
            <a:ext cx="2429108" cy="2862851"/>
            <a:chOff x="8651854" y="2112885"/>
            <a:chExt cx="2429108" cy="28628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6B6E68-0D5C-409F-858D-CED20DA52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6439" y="3347809"/>
              <a:ext cx="1516474" cy="124486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047D79-8BFE-4236-9374-9CBD8CB53CD3}"/>
                </a:ext>
              </a:extLst>
            </p:cNvPr>
            <p:cNvSpPr/>
            <p:nvPr/>
          </p:nvSpPr>
          <p:spPr>
            <a:xfrm>
              <a:off x="8997540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F957B3-0D0B-425B-9316-CDDE9E5E574E}"/>
                </a:ext>
              </a:extLst>
            </p:cNvPr>
            <p:cNvSpPr txBox="1"/>
            <p:nvPr/>
          </p:nvSpPr>
          <p:spPr>
            <a:xfrm>
              <a:off x="8997540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8D98D33-C83B-4A45-AE3C-3EFAD2C4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54" y="2112885"/>
              <a:ext cx="691371" cy="691371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99046F-6B12-48D4-8E07-0B24F53D2070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92A69-E874-4030-9343-A5F0CC61FDDD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C6CC70-9E68-4945-993F-79B781BBE981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A83E84A-D7F2-4826-A436-9B1639901D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7FF8AC-3E46-4F8B-BB23-619F8D958F0A}"/>
              </a:ext>
            </a:extLst>
          </p:cNvPr>
          <p:cNvSpPr txBox="1"/>
          <p:nvPr/>
        </p:nvSpPr>
        <p:spPr>
          <a:xfrm>
            <a:off x="842471" y="1683554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DF1F77-9D04-42BA-9E8C-091A9949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436" y="2799154"/>
            <a:ext cx="1717626" cy="606622"/>
          </a:xfrm>
          <a:prstGeom prst="rect">
            <a:avLst/>
          </a:prstGeom>
        </p:spPr>
      </p:pic>
      <p:pic>
        <p:nvPicPr>
          <p:cNvPr id="3" name="그림 2" descr="표지판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E5F40B85-8189-46FA-8C91-5E5CE49C7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4" y="1872725"/>
            <a:ext cx="850576" cy="850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97D94F-84EA-4EED-9134-E9BF85E22E9B}"/>
              </a:ext>
            </a:extLst>
          </p:cNvPr>
          <p:cNvSpPr txBox="1"/>
          <p:nvPr/>
        </p:nvSpPr>
        <p:spPr>
          <a:xfrm>
            <a:off x="903493" y="3245745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42BAA1-E59C-4FB0-A9D5-BDE676B3D6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3" t="12090" r="14505" b="20739"/>
          <a:stretch/>
        </p:blipFill>
        <p:spPr>
          <a:xfrm>
            <a:off x="1209043" y="3470557"/>
            <a:ext cx="1186810" cy="7423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8A1551-2532-4BC9-AE00-9E6652244AEE}"/>
              </a:ext>
            </a:extLst>
          </p:cNvPr>
          <p:cNvSpPr txBox="1"/>
          <p:nvPr/>
        </p:nvSpPr>
        <p:spPr>
          <a:xfrm>
            <a:off x="9463436" y="2530574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94E424F-BEB7-4436-B2E7-DCD2F596928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19" y="4141364"/>
            <a:ext cx="1186810" cy="8901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97F698-163E-4913-A23F-88F183A8EB57}"/>
              </a:ext>
            </a:extLst>
          </p:cNvPr>
          <p:cNvSpPr txBox="1"/>
          <p:nvPr/>
        </p:nvSpPr>
        <p:spPr>
          <a:xfrm>
            <a:off x="9518102" y="3958999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Development</a:t>
            </a:r>
          </a:p>
        </p:txBody>
      </p:sp>
      <p:pic>
        <p:nvPicPr>
          <p:cNvPr id="5" name="그림 4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7FF7404-383D-42E7-8C13-5086FC18F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49" y="5143399"/>
            <a:ext cx="1127708" cy="3639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528548-57C4-4A37-A981-4BE04388FF53}"/>
              </a:ext>
            </a:extLst>
          </p:cNvPr>
          <p:cNvSpPr txBox="1"/>
          <p:nvPr/>
        </p:nvSpPr>
        <p:spPr>
          <a:xfrm>
            <a:off x="993274" y="4698262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47EB3E-9BCE-424F-978F-0DEBA1768209}"/>
              </a:ext>
            </a:extLst>
          </p:cNvPr>
          <p:cNvCxnSpPr>
            <a:cxnSpLocks/>
          </p:cNvCxnSpPr>
          <p:nvPr/>
        </p:nvCxnSpPr>
        <p:spPr>
          <a:xfrm>
            <a:off x="1770604" y="2639622"/>
            <a:ext cx="38271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242AEB-CCEC-4C1E-B13D-8059BC19B3AA}"/>
              </a:ext>
            </a:extLst>
          </p:cNvPr>
          <p:cNvSpPr txBox="1"/>
          <p:nvPr/>
        </p:nvSpPr>
        <p:spPr>
          <a:xfrm>
            <a:off x="2594867" y="1933918"/>
            <a:ext cx="248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데이터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웹 서버 구축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3A9271-C3F0-4546-A36D-81023E856CB7}"/>
              </a:ext>
            </a:extLst>
          </p:cNvPr>
          <p:cNvCxnSpPr>
            <a:cxnSpLocks/>
          </p:cNvCxnSpPr>
          <p:nvPr/>
        </p:nvCxnSpPr>
        <p:spPr>
          <a:xfrm>
            <a:off x="2429579" y="4148367"/>
            <a:ext cx="3222176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9D7323-DF6D-41EB-A9CB-AF72ABB9A1E7}"/>
              </a:ext>
            </a:extLst>
          </p:cNvPr>
          <p:cNvSpPr txBox="1"/>
          <p:nvPr/>
        </p:nvSpPr>
        <p:spPr>
          <a:xfrm>
            <a:off x="2471940" y="3448131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및 관리자 테이블 구성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요구사항 및 공지사항 테이블 구성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97A5-A67D-455E-9BB2-FDD2D56E2D6C}"/>
              </a:ext>
            </a:extLst>
          </p:cNvPr>
          <p:cNvCxnSpPr>
            <a:cxnSpLocks/>
          </p:cNvCxnSpPr>
          <p:nvPr/>
        </p:nvCxnSpPr>
        <p:spPr>
          <a:xfrm>
            <a:off x="6768035" y="3334758"/>
            <a:ext cx="2778537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A21F94-8682-405B-B6CA-91DD5F5A5E91}"/>
              </a:ext>
            </a:extLst>
          </p:cNvPr>
          <p:cNvCxnSpPr>
            <a:cxnSpLocks/>
          </p:cNvCxnSpPr>
          <p:nvPr/>
        </p:nvCxnSpPr>
        <p:spPr>
          <a:xfrm>
            <a:off x="2594867" y="5504384"/>
            <a:ext cx="3065766" cy="1160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CA5CBA-36E8-4F5D-A581-E2A4D509EB4F}"/>
              </a:ext>
            </a:extLst>
          </p:cNvPr>
          <p:cNvSpPr txBox="1"/>
          <p:nvPr/>
        </p:nvSpPr>
        <p:spPr>
          <a:xfrm>
            <a:off x="2655889" y="4960779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실시간 영상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0E38612-D122-4F20-AF4B-0F63191D66AF}"/>
              </a:ext>
            </a:extLst>
          </p:cNvPr>
          <p:cNvCxnSpPr>
            <a:cxnSpLocks/>
          </p:cNvCxnSpPr>
          <p:nvPr/>
        </p:nvCxnSpPr>
        <p:spPr>
          <a:xfrm>
            <a:off x="6812919" y="4845367"/>
            <a:ext cx="2992400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5B2556-7AD3-47F6-A9C2-6D60C33DB607}"/>
              </a:ext>
            </a:extLst>
          </p:cNvPr>
          <p:cNvSpPr txBox="1"/>
          <p:nvPr/>
        </p:nvSpPr>
        <p:spPr>
          <a:xfrm>
            <a:off x="6768035" y="275785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푸시 알림 전송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A3E7F-DAF9-43B5-BD8E-810F12A6B53E}"/>
              </a:ext>
            </a:extLst>
          </p:cNvPr>
          <p:cNvSpPr txBox="1"/>
          <p:nvPr/>
        </p:nvSpPr>
        <p:spPr>
          <a:xfrm>
            <a:off x="6812919" y="4213391"/>
            <a:ext cx="284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Studio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DCBD9-C5D2-4CB3-9A9E-AB8049939E91}"/>
              </a:ext>
            </a:extLst>
          </p:cNvPr>
          <p:cNvCxnSpPr>
            <a:cxnSpLocks/>
          </p:cNvCxnSpPr>
          <p:nvPr/>
        </p:nvCxnSpPr>
        <p:spPr>
          <a:xfrm>
            <a:off x="6768035" y="2457345"/>
            <a:ext cx="4250632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A3573B0-EFB8-4A24-A7A9-B6FEB6EC86E0}"/>
              </a:ext>
            </a:extLst>
          </p:cNvPr>
          <p:cNvCxnSpPr>
            <a:cxnSpLocks/>
          </p:cNvCxnSpPr>
          <p:nvPr/>
        </p:nvCxnSpPr>
        <p:spPr>
          <a:xfrm>
            <a:off x="6812919" y="3886759"/>
            <a:ext cx="4205748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33B383-F2D0-4A39-8945-CDE1D8092890}"/>
              </a:ext>
            </a:extLst>
          </p:cNvPr>
          <p:cNvCxnSpPr>
            <a:cxnSpLocks/>
          </p:cNvCxnSpPr>
          <p:nvPr/>
        </p:nvCxnSpPr>
        <p:spPr>
          <a:xfrm>
            <a:off x="1249116" y="4638288"/>
            <a:ext cx="4411517" cy="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2B979E-FED3-4132-8D64-4271FFC06B9A}"/>
              </a:ext>
            </a:extLst>
          </p:cNvPr>
          <p:cNvCxnSpPr>
            <a:cxnSpLocks/>
          </p:cNvCxnSpPr>
          <p:nvPr/>
        </p:nvCxnSpPr>
        <p:spPr>
          <a:xfrm>
            <a:off x="1273890" y="3236867"/>
            <a:ext cx="4323830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2EE4BD-BAFF-4ACC-994F-ED6178FBEB51}"/>
              </a:ext>
            </a:extLst>
          </p:cNvPr>
          <p:cNvCxnSpPr>
            <a:cxnSpLocks/>
          </p:cNvCxnSpPr>
          <p:nvPr/>
        </p:nvCxnSpPr>
        <p:spPr>
          <a:xfrm>
            <a:off x="1344204" y="1679111"/>
            <a:ext cx="42535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884996" y="1291549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완료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41F20-CB06-40D1-BA62-82D7EDA4456D}"/>
              </a:ext>
            </a:extLst>
          </p:cNvPr>
          <p:cNvSpPr txBox="1"/>
          <p:nvPr/>
        </p:nvSpPr>
        <p:spPr>
          <a:xfrm>
            <a:off x="4692513" y="1233048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1E20F6DC-F645-43E9-A4C2-FB92D69023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2363" y="1250712"/>
            <a:ext cx="485533" cy="467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D3E223-5DE4-4766-A513-2C01558A4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29" y="1286194"/>
            <a:ext cx="1076666" cy="68841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97A617-A5D4-46CD-B041-2696B85E6D8B}"/>
              </a:ext>
            </a:extLst>
          </p:cNvPr>
          <p:cNvGrpSpPr/>
          <p:nvPr/>
        </p:nvGrpSpPr>
        <p:grpSpPr>
          <a:xfrm>
            <a:off x="3761598" y="2426333"/>
            <a:ext cx="770522" cy="770522"/>
            <a:chOff x="1564306" y="3191130"/>
            <a:chExt cx="770522" cy="770522"/>
          </a:xfrm>
        </p:grpSpPr>
        <p:pic>
          <p:nvPicPr>
            <p:cNvPr id="19" name="그래픽 18" descr="태블릿">
              <a:extLst>
                <a:ext uri="{FF2B5EF4-FFF2-40B4-BE49-F238E27FC236}">
                  <a16:creationId xmlns:a16="http://schemas.microsoft.com/office/drawing/2014/main" id="{637FAC95-818C-4DD3-868B-0C1E104F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64306" y="3191130"/>
              <a:ext cx="770522" cy="770522"/>
            </a:xfrm>
            <a:prstGeom prst="rect">
              <a:avLst/>
            </a:prstGeom>
          </p:spPr>
        </p:pic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E4F829CD-9889-40AB-AE23-A732D73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30568" y="3360235"/>
              <a:ext cx="445431" cy="44543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4692513" y="2524009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실시간 영상 스트리밍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450EBC-A1C8-48AD-BFB5-150F4319ED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09" y="3714497"/>
            <a:ext cx="536207" cy="5362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AACCCB-C3B4-4EAD-BB30-7DE6405FEB65}"/>
              </a:ext>
            </a:extLst>
          </p:cNvPr>
          <p:cNvSpPr txBox="1"/>
          <p:nvPr/>
        </p:nvSpPr>
        <p:spPr>
          <a:xfrm>
            <a:off x="4726274" y="368180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(TTS)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 입력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A1D69-B71C-4595-A8FC-B87009035B9D}"/>
              </a:ext>
            </a:extLst>
          </p:cNvPr>
          <p:cNvSpPr txBox="1"/>
          <p:nvPr/>
        </p:nvSpPr>
        <p:spPr>
          <a:xfrm>
            <a:off x="4801548" y="491116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정보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날씨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5492D2-3F71-49B4-9839-0B5CBF96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29" y="4834021"/>
            <a:ext cx="770522" cy="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할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3660972" y="3299667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사용자 정보와 택배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배송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F57BB1-3B3D-4685-9D01-F9CFC1FD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21" y="2940860"/>
            <a:ext cx="2097211" cy="131075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190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430672E6-8F28-4F48-84AB-5F726DB043CE}"/>
              </a:ext>
            </a:extLst>
          </p:cNvPr>
          <p:cNvSpPr/>
          <p:nvPr/>
        </p:nvSpPr>
        <p:spPr>
          <a:xfrm>
            <a:off x="1848035" y="2196923"/>
            <a:ext cx="6976369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시스템에 대한 좀 더 상세하고 명확한 설명이 필요함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21B5E-92A7-4876-965A-944163443697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FCB7D9-D25B-4375-9FBC-D1CE42308AC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322C81-74D3-4474-9695-71AE9331A9FE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3693E0-3B77-4C50-A194-224DB84891F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AFBCC29-9530-4DDC-8A99-E4BB1330227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DE856969-5716-4F43-9979-E74CE2F3E3FB}"/>
              </a:ext>
            </a:extLst>
          </p:cNvPr>
          <p:cNvSpPr/>
          <p:nvPr/>
        </p:nvSpPr>
        <p:spPr>
          <a:xfrm>
            <a:off x="1848036" y="3400419"/>
            <a:ext cx="6532484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 및 모듈 상세설계에서 미흡한 내용을 보완함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6D1CB5-8D92-4484-BC06-A5C75C9D98A4}"/>
              </a:ext>
            </a:extLst>
          </p:cNvPr>
          <p:cNvSpPr txBox="1"/>
          <p:nvPr/>
        </p:nvSpPr>
        <p:spPr>
          <a:xfrm>
            <a:off x="1848035" y="2988647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지적사항에 대한 답변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CD69502-841F-40C0-9EEB-380F96A2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34933"/>
              </p:ext>
            </p:extLst>
          </p:nvPr>
        </p:nvGraphicFramePr>
        <p:xfrm>
          <a:off x="680808" y="1480251"/>
          <a:ext cx="10920643" cy="42693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4954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2231433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2208428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2116411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2139417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</a:tblGrid>
              <a:tr h="554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문주혁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박예은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임윤경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61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자료수집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도어 시스템 내 주요 기능에 대한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Log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조사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75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Database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1674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모니터링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 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통신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음성 출력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수집 모듈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66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테스트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테스트 및 유지보수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</a:tbl>
          </a:graphicData>
        </a:graphic>
      </p:graphicFrame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2E56C41C-B7BE-4C81-8DC4-20479304AFF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16" y="2155575"/>
            <a:ext cx="355499" cy="355499"/>
          </a:xfrm>
          <a:prstGeom prst="rect">
            <a:avLst/>
          </a:prstGeom>
        </p:spPr>
      </p:pic>
      <p:pic>
        <p:nvPicPr>
          <p:cNvPr id="20" name="그래픽 19" descr="데이터베이스">
            <a:extLst>
              <a:ext uri="{FF2B5EF4-FFF2-40B4-BE49-F238E27FC236}">
                <a16:creationId xmlns:a16="http://schemas.microsoft.com/office/drawing/2014/main" id="{3F4FFEEE-1CC3-4C2C-BE63-1E25548FE0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79" y="2783525"/>
            <a:ext cx="452315" cy="452315"/>
          </a:xfrm>
          <a:prstGeom prst="rect">
            <a:avLst/>
          </a:prstGeom>
        </p:spPr>
      </p:pic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6792ED34-6962-46EF-B32C-41F89FC8A4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6579" y="4019749"/>
            <a:ext cx="452314" cy="452314"/>
          </a:xfrm>
          <a:prstGeom prst="rect">
            <a:avLst/>
          </a:prstGeom>
        </p:spPr>
      </p:pic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6BB191E3-F9A9-4D56-BC7F-063CBFB1D9A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8808" y="5180500"/>
            <a:ext cx="452314" cy="4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수행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EE2786-8AAB-4D2B-A659-5D3BDCEF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3312"/>
              </p:ext>
            </p:extLst>
          </p:nvPr>
        </p:nvGraphicFramePr>
        <p:xfrm>
          <a:off x="680809" y="1480250"/>
          <a:ext cx="10922310" cy="43436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671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303992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9552084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7839686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47628057"/>
                    </a:ext>
                  </a:extLst>
                </a:gridCol>
                <a:gridCol w="641749">
                  <a:extLst>
                    <a:ext uri="{9D8B030D-6E8A-4147-A177-3AD203B41FA5}">
                      <a16:colId xmlns:a16="http://schemas.microsoft.com/office/drawing/2014/main" val="1022199334"/>
                    </a:ext>
                  </a:extLst>
                </a:gridCol>
              </a:tblGrid>
              <a:tr h="39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추진사항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주제에 따른 사전조사 및 자료수집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분석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분석된 자료를 바탕으로 요구사항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아키텍처 설계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상세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[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및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테스트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테스트된 서브 모듈을 점진적으로 통합 후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59376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테스팅 과정에서 생기는 문제점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74571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검토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 보고서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사용 매뉴얼 작성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최종 점검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0507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395F7F-01A8-4E3A-8FC5-4453F1321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77" y="853623"/>
            <a:ext cx="683042" cy="683042"/>
          </a:xfrm>
          <a:prstGeom prst="rect">
            <a:avLst/>
          </a:prstGeom>
        </p:spPr>
      </p:pic>
      <p:pic>
        <p:nvPicPr>
          <p:cNvPr id="5" name="그래픽 4" descr="달과 별">
            <a:extLst>
              <a:ext uri="{FF2B5EF4-FFF2-40B4-BE49-F238E27FC236}">
                <a16:creationId xmlns:a16="http://schemas.microsoft.com/office/drawing/2014/main" id="{BA76F3B8-BF06-4BD6-ACF9-F0B49BC6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0826" y="906380"/>
            <a:ext cx="519251" cy="5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93006E-D330-49BE-91F1-60196AD11AF4}"/>
              </a:ext>
            </a:extLst>
          </p:cNvPr>
          <p:cNvGrpSpPr/>
          <p:nvPr/>
        </p:nvGrpSpPr>
        <p:grpSpPr>
          <a:xfrm>
            <a:off x="1828393" y="1596757"/>
            <a:ext cx="8079087" cy="952443"/>
            <a:chOff x="1801613" y="1916855"/>
            <a:chExt cx="8079087" cy="9524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6121F4-9A83-4CE4-A762-C2D66C172935}"/>
                </a:ext>
              </a:extLst>
            </p:cNvPr>
            <p:cNvSpPr txBox="1"/>
            <p:nvPr/>
          </p:nvSpPr>
          <p:spPr>
            <a:xfrm>
              <a:off x="4303451" y="2293044"/>
              <a:ext cx="5577249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https://github.com/ideakhan12/senior.git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3B1828-E1D3-4084-9359-091ED05E8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613" y="1916855"/>
              <a:ext cx="2208857" cy="952443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4FE7579-68C6-4CED-9B41-95F3B2C04E7C}"/>
              </a:ext>
            </a:extLst>
          </p:cNvPr>
          <p:cNvSpPr txBox="1"/>
          <p:nvPr/>
        </p:nvSpPr>
        <p:spPr>
          <a:xfrm>
            <a:off x="1803369" y="2754298"/>
            <a:ext cx="8585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라즈베리 파이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이시이 모루나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에사키 노리히데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(https://data.kma.go.kr/api/selectApiList.do?pgmNo=42)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(https://zetawiki.com/wiki/%EA%B5%AC%EA%B8%80_TTS_API)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안드로이드 앱 프로그래밍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정재곤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이지스퍼블리싱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A8CA3-0BDF-446F-B505-DEA1F23985DE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2388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FCC174-FF01-4705-BB50-BD15DE8EA488}"/>
              </a:ext>
            </a:extLst>
          </p:cNvPr>
          <p:cNvSpPr txBox="1"/>
          <p:nvPr/>
        </p:nvSpPr>
        <p:spPr>
          <a:xfrm>
            <a:off x="800695" y="2940813"/>
            <a:ext cx="10811298" cy="28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(2015.12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유제훈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심귀보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 Smart Door System for Home Security Using Raspberry pi3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 Ferdowsi University of Mashhad, Iran, Naser Abbas Hussein Inas AI mansoori)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 Intelligent Intrusion Prevention System For Households Based on System-On-Chip Computer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 BRAC University Dhaka, Bangladesh, Tahmid Rashid, Imtiaz Kalam Abir, Niaz Sharif Shourove, Rakibun Muntaha, Dr.Khalilur Rhaman)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B2682-7983-4AE0-A431-2CB5BEA5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6" y="1603394"/>
            <a:ext cx="1303313" cy="1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EFEF370-DE8F-4EF8-ACFA-09DF71FC693A}"/>
              </a:ext>
            </a:extLst>
          </p:cNvPr>
          <p:cNvSpPr txBox="1"/>
          <p:nvPr/>
        </p:nvSpPr>
        <p:spPr>
          <a:xfrm>
            <a:off x="4000500" y="3040620"/>
            <a:ext cx="46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(THANK YOU)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8143482" y="258873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4000500" y="3625395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01405-1F66-4BE2-BAA4-6938CC61155E}"/>
              </a:ext>
            </a:extLst>
          </p:cNvPr>
          <p:cNvSpPr/>
          <p:nvPr/>
        </p:nvSpPr>
        <p:spPr>
          <a:xfrm>
            <a:off x="7738824" y="2672723"/>
            <a:ext cx="320561" cy="306614"/>
          </a:xfrm>
          <a:prstGeom prst="rect">
            <a:avLst/>
          </a:prstGeom>
          <a:solidFill>
            <a:srgbClr val="EF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4000500" y="3064487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4AEEC-1F9B-4752-B2A4-4E00B804A6FC}"/>
              </a:ext>
            </a:extLst>
          </p:cNvPr>
          <p:cNvSpPr/>
          <p:nvPr/>
        </p:nvSpPr>
        <p:spPr>
          <a:xfrm>
            <a:off x="7467600" y="2800350"/>
            <a:ext cx="187128" cy="178987"/>
          </a:xfrm>
          <a:prstGeom prst="rect">
            <a:avLst/>
          </a:prstGeom>
          <a:solidFill>
            <a:srgbClr val="FA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4622C-8412-4B5D-83F9-488420AC2338}"/>
              </a:ext>
            </a:extLst>
          </p:cNvPr>
          <p:cNvSpPr/>
          <p:nvPr/>
        </p:nvSpPr>
        <p:spPr>
          <a:xfrm flipH="1" flipV="1">
            <a:off x="4083840" y="3718643"/>
            <a:ext cx="408373" cy="390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22B642-7230-42F2-A9B9-B92C7E521251}"/>
              </a:ext>
            </a:extLst>
          </p:cNvPr>
          <p:cNvSpPr/>
          <p:nvPr/>
        </p:nvSpPr>
        <p:spPr>
          <a:xfrm flipH="1" flipV="1">
            <a:off x="4576310" y="3718643"/>
            <a:ext cx="320561" cy="306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68443-2649-49FC-92D4-82D2AFDA380E}"/>
              </a:ext>
            </a:extLst>
          </p:cNvPr>
          <p:cNvSpPr/>
          <p:nvPr/>
        </p:nvSpPr>
        <p:spPr>
          <a:xfrm flipH="1" flipV="1">
            <a:off x="4980967" y="3718643"/>
            <a:ext cx="187128" cy="178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BCDDFF-6F6C-4DAE-86AD-FCEC1A8468FA}"/>
              </a:ext>
            </a:extLst>
          </p:cNvPr>
          <p:cNvSpPr/>
          <p:nvPr/>
        </p:nvSpPr>
        <p:spPr>
          <a:xfrm>
            <a:off x="7611223" y="3652251"/>
            <a:ext cx="111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575D3A-7C60-4DE9-BFD6-A3C22A3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4" y="2480039"/>
            <a:ext cx="470216" cy="5139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0AC149-A844-41CB-8198-EE2201AFC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19" y="2498353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D18D379D-00C3-48E1-87B4-78C09B4A724C}"/>
              </a:ext>
            </a:extLst>
          </p:cNvPr>
          <p:cNvSpPr/>
          <p:nvPr/>
        </p:nvSpPr>
        <p:spPr>
          <a:xfrm>
            <a:off x="3046519" y="4865791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6CA442C-30EF-4CFF-BBA8-FCFF4564AE0A}"/>
              </a:ext>
            </a:extLst>
          </p:cNvPr>
          <p:cNvSpPr/>
          <p:nvPr/>
        </p:nvSpPr>
        <p:spPr>
          <a:xfrm>
            <a:off x="3046520" y="2617879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166FD23-4BE2-4747-9B13-D22F99931D6B}"/>
              </a:ext>
            </a:extLst>
          </p:cNvPr>
          <p:cNvSpPr/>
          <p:nvPr/>
        </p:nvSpPr>
        <p:spPr>
          <a:xfrm>
            <a:off x="2982897" y="4928093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F1095F-6054-43BA-986C-6426DADA4811}"/>
              </a:ext>
            </a:extLst>
          </p:cNvPr>
          <p:cNvCxnSpPr>
            <a:cxnSpLocks/>
          </p:cNvCxnSpPr>
          <p:nvPr/>
        </p:nvCxnSpPr>
        <p:spPr>
          <a:xfrm>
            <a:off x="3471169" y="568285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1B14563D-EB54-49C6-B3F7-6906AFE45992}"/>
              </a:ext>
            </a:extLst>
          </p:cNvPr>
          <p:cNvSpPr/>
          <p:nvPr/>
        </p:nvSpPr>
        <p:spPr>
          <a:xfrm>
            <a:off x="2982897" y="2680550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C9D6D60-5A6E-41EF-BCAD-4764A600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79" y="1559004"/>
            <a:ext cx="2062390" cy="18763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그림 50" descr="모니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2E8144C-C030-45BD-A147-4C4043DF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08" r="35308" b="4862"/>
          <a:stretch/>
        </p:blipFill>
        <p:spPr>
          <a:xfrm>
            <a:off x="1408779" y="3796176"/>
            <a:ext cx="2062390" cy="1883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398E75C-03D1-4BE5-837E-6725268ABBE6}"/>
              </a:ext>
            </a:extLst>
          </p:cNvPr>
          <p:cNvCxnSpPr>
            <a:cxnSpLocks/>
          </p:cNvCxnSpPr>
          <p:nvPr/>
        </p:nvCxnSpPr>
        <p:spPr>
          <a:xfrm>
            <a:off x="3471169" y="3435314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CCDAD0-F7D6-43FC-98FF-436A2CB3C5FF}"/>
              </a:ext>
            </a:extLst>
          </p:cNvPr>
          <p:cNvSpPr/>
          <p:nvPr/>
        </p:nvSpPr>
        <p:spPr>
          <a:xfrm>
            <a:off x="3542194" y="5021052"/>
            <a:ext cx="7241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음성 관련 기술이 발전하면서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탑재한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국내외 상품들이 화두가 되고 있음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149027-FD20-4B01-98C1-F8958004BAA5}"/>
              </a:ext>
            </a:extLst>
          </p:cNvPr>
          <p:cNvSpPr txBox="1"/>
          <p:nvPr/>
        </p:nvSpPr>
        <p:spPr>
          <a:xfrm>
            <a:off x="3542195" y="2784615"/>
            <a:ext cx="731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가구 및 맞벌이 가구 비율이 증가하여 집을 비우는 시간이 늘어남에 따라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그에 따른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범죄율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또한 증가하는 추세임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7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0655F07-D4D3-4973-92E4-A294E6C7E06C}"/>
              </a:ext>
            </a:extLst>
          </p:cNvPr>
          <p:cNvSpPr/>
          <p:nvPr/>
        </p:nvSpPr>
        <p:spPr>
          <a:xfrm>
            <a:off x="1848035" y="2196923"/>
            <a:ext cx="8495930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시스템을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개발하여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범죄를 예방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사용자의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편의를 증대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77867-81AC-42CA-B6CF-77C161E65DDC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개발목표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58B10-E73B-4AD5-9E97-28D025EFB0B7}"/>
              </a:ext>
            </a:extLst>
          </p:cNvPr>
          <p:cNvGrpSpPr/>
          <p:nvPr/>
        </p:nvGrpSpPr>
        <p:grpSpPr>
          <a:xfrm>
            <a:off x="1895102" y="3077075"/>
            <a:ext cx="1941437" cy="1949906"/>
            <a:chOff x="1806420" y="3077075"/>
            <a:chExt cx="1941437" cy="1949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B359FE-F3FB-4E40-9F78-E2CDA8F9D8EE}"/>
                </a:ext>
              </a:extLst>
            </p:cNvPr>
            <p:cNvSpPr/>
            <p:nvPr/>
          </p:nvSpPr>
          <p:spPr>
            <a:xfrm>
              <a:off x="184803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외부 모니터링</a:t>
              </a:r>
            </a:p>
          </p:txBody>
        </p:sp>
        <p:pic>
          <p:nvPicPr>
            <p:cNvPr id="35" name="그래픽 34" descr="카메라">
              <a:extLst>
                <a:ext uri="{FF2B5EF4-FFF2-40B4-BE49-F238E27FC236}">
                  <a16:creationId xmlns:a16="http://schemas.microsoft.com/office/drawing/2014/main" id="{8B3D92ED-A63D-4832-9411-6AFA3946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46" y="3411871"/>
              <a:ext cx="914400" cy="9144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2688F4-4E51-434A-9E03-2839F5C4712F}"/>
                </a:ext>
              </a:extLst>
            </p:cNvPr>
            <p:cNvGrpSpPr/>
            <p:nvPr/>
          </p:nvGrpSpPr>
          <p:grpSpPr>
            <a:xfrm>
              <a:off x="1806420" y="3077075"/>
              <a:ext cx="382405" cy="382405"/>
              <a:chOff x="1060881" y="3755255"/>
              <a:chExt cx="382405" cy="382405"/>
            </a:xfrm>
            <a:solidFill>
              <a:schemeClr val="tx1"/>
            </a:solidFill>
          </p:grpSpPr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F687CF92-B059-4376-91E4-0DC7BC9B05FB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EC593F77-A279-4869-B915-CFF16B93305B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271040-913C-4523-9E4E-C9E116A64952}"/>
              </a:ext>
            </a:extLst>
          </p:cNvPr>
          <p:cNvGrpSpPr/>
          <p:nvPr/>
        </p:nvGrpSpPr>
        <p:grpSpPr>
          <a:xfrm>
            <a:off x="5124255" y="3077075"/>
            <a:ext cx="1943490" cy="1949906"/>
            <a:chOff x="4984052" y="3077075"/>
            <a:chExt cx="1943490" cy="19499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EC8431-53FB-486D-844D-32842D29B975}"/>
                </a:ext>
              </a:extLst>
            </p:cNvPr>
            <p:cNvSpPr/>
            <p:nvPr/>
          </p:nvSpPr>
          <p:spPr>
            <a:xfrm>
              <a:off x="5027720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 및 알람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래픽 39" descr="사용자">
              <a:extLst>
                <a:ext uri="{FF2B5EF4-FFF2-40B4-BE49-F238E27FC236}">
                  <a16:creationId xmlns:a16="http://schemas.microsoft.com/office/drawing/2014/main" id="{1D601BD9-6042-4A13-82FB-D3465C74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0431" y="3411871"/>
              <a:ext cx="914400" cy="914400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CF6D535-32A5-4D8A-A90A-B390D48ED101}"/>
                </a:ext>
              </a:extLst>
            </p:cNvPr>
            <p:cNvGrpSpPr/>
            <p:nvPr/>
          </p:nvGrpSpPr>
          <p:grpSpPr>
            <a:xfrm>
              <a:off x="4984052" y="3077075"/>
              <a:ext cx="382405" cy="382405"/>
              <a:chOff x="1060881" y="3755255"/>
              <a:chExt cx="382405" cy="382405"/>
            </a:xfrm>
          </p:grpSpPr>
          <p:sp>
            <p:nvSpPr>
              <p:cNvPr id="55" name="순서도: 처리 54">
                <a:extLst>
                  <a:ext uri="{FF2B5EF4-FFF2-40B4-BE49-F238E27FC236}">
                    <a16:creationId xmlns:a16="http://schemas.microsoft.com/office/drawing/2014/main" id="{645E2F40-08FD-4905-B094-0F2233FA1678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처리 56">
                <a:extLst>
                  <a:ext uri="{FF2B5EF4-FFF2-40B4-BE49-F238E27FC236}">
                    <a16:creationId xmlns:a16="http://schemas.microsoft.com/office/drawing/2014/main" id="{E44AF2BE-A553-4C67-9BA2-492D74647DC2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415564-33A4-4634-A6DD-9E58474CF1AC}"/>
              </a:ext>
            </a:extLst>
          </p:cNvPr>
          <p:cNvGrpSpPr/>
          <p:nvPr/>
        </p:nvGrpSpPr>
        <p:grpSpPr>
          <a:xfrm>
            <a:off x="8309556" y="3071910"/>
            <a:ext cx="1945727" cy="1955071"/>
            <a:chOff x="8161500" y="3071910"/>
            <a:chExt cx="1945727" cy="195507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7ECE6C-9869-40F3-9284-69743AAA6A27}"/>
                </a:ext>
              </a:extLst>
            </p:cNvPr>
            <p:cNvSpPr/>
            <p:nvPr/>
          </p:nvSpPr>
          <p:spPr>
            <a:xfrm>
              <a:off x="820740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비서</a:t>
              </a:r>
            </a:p>
          </p:txBody>
        </p:sp>
        <p:pic>
          <p:nvPicPr>
            <p:cNvPr id="41" name="그래픽 40" descr="무선 마이크">
              <a:extLst>
                <a:ext uri="{FF2B5EF4-FFF2-40B4-BE49-F238E27FC236}">
                  <a16:creationId xmlns:a16="http://schemas.microsoft.com/office/drawing/2014/main" id="{C29495FC-1AE3-456F-B9E7-A7634887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91262" y="3514265"/>
              <a:ext cx="729262" cy="729262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39E04CE-A83C-416A-B50D-C21CB8B817A5}"/>
                </a:ext>
              </a:extLst>
            </p:cNvPr>
            <p:cNvGrpSpPr/>
            <p:nvPr/>
          </p:nvGrpSpPr>
          <p:grpSpPr>
            <a:xfrm>
              <a:off x="8161500" y="3071910"/>
              <a:ext cx="382405" cy="382405"/>
              <a:chOff x="1060881" y="3755255"/>
              <a:chExt cx="382405" cy="382405"/>
            </a:xfrm>
          </p:grpSpPr>
          <p:sp>
            <p:nvSpPr>
              <p:cNvPr id="59" name="순서도: 처리 58">
                <a:extLst>
                  <a:ext uri="{FF2B5EF4-FFF2-40B4-BE49-F238E27FC236}">
                    <a16:creationId xmlns:a16="http://schemas.microsoft.com/office/drawing/2014/main" id="{BE1ACE3D-37F3-435D-839B-9DA62E05DB1D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id="{FA5DB011-5195-4E36-A937-3631F29EFA47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4822AE4-F57B-41DE-90BE-FB90187D8078}"/>
              </a:ext>
            </a:extLst>
          </p:cNvPr>
          <p:cNvSpPr/>
          <p:nvPr/>
        </p:nvSpPr>
        <p:spPr>
          <a:xfrm>
            <a:off x="1244354" y="2116231"/>
            <a:ext cx="9703292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A0AE42A-8466-4811-9D13-B82A12E8F209}"/>
              </a:ext>
            </a:extLst>
          </p:cNvPr>
          <p:cNvSpPr/>
          <p:nvPr/>
        </p:nvSpPr>
        <p:spPr>
          <a:xfrm>
            <a:off x="1244354" y="3386854"/>
            <a:ext cx="9703293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for Home Security Using Raspberry Pi3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A17DE7D-5F9D-48A5-8D22-A09CCCCC9F5B}"/>
              </a:ext>
            </a:extLst>
          </p:cNvPr>
          <p:cNvSpPr/>
          <p:nvPr/>
        </p:nvSpPr>
        <p:spPr>
          <a:xfrm>
            <a:off x="1244352" y="4654039"/>
            <a:ext cx="9703294" cy="3651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Intelligent Intrusion Prevention System For Households Based on System-On-Chip Computer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F56E1-EF05-49E2-9153-E11A52637364}"/>
              </a:ext>
            </a:extLst>
          </p:cNvPr>
          <p:cNvSpPr txBox="1"/>
          <p:nvPr/>
        </p:nvSpPr>
        <p:spPr>
          <a:xfrm>
            <a:off x="1244352" y="1689415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416F0E-7165-485F-98A2-907B4C583100}"/>
              </a:ext>
            </a:extLst>
          </p:cNvPr>
          <p:cNvSpPr/>
          <p:nvPr/>
        </p:nvSpPr>
        <p:spPr>
          <a:xfrm>
            <a:off x="1244352" y="2476685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및 원격제어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취약한 보안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DEC42-AF11-41FE-824E-EB7F1C6C5B8A}"/>
              </a:ext>
            </a:extLst>
          </p:cNvPr>
          <p:cNvSpPr/>
          <p:nvPr/>
        </p:nvSpPr>
        <p:spPr>
          <a:xfrm>
            <a:off x="1244352" y="3759627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E86CBC-854C-40A1-86B2-CCD2E8E56E34}"/>
              </a:ext>
            </a:extLst>
          </p:cNvPr>
          <p:cNvSpPr/>
          <p:nvPr/>
        </p:nvSpPr>
        <p:spPr>
          <a:xfrm>
            <a:off x="1244352" y="5001461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방문객 구분이 필요</a:t>
            </a:r>
          </a:p>
        </p:txBody>
      </p:sp>
    </p:spTree>
    <p:extLst>
      <p:ext uri="{BB962C8B-B14F-4D97-AF65-F5344CB8AC3E}">
        <p14:creationId xmlns:p14="http://schemas.microsoft.com/office/powerpoint/2010/main" val="4169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791E46-7207-4BF1-ACCF-7F03B99DFA08}"/>
              </a:ext>
            </a:extLst>
          </p:cNvPr>
          <p:cNvSpPr/>
          <p:nvPr/>
        </p:nvSpPr>
        <p:spPr>
          <a:xfrm>
            <a:off x="2529600" y="3672625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9C5A1-58AF-4B59-9583-B8FF9A09A16C}"/>
              </a:ext>
            </a:extLst>
          </p:cNvPr>
          <p:cNvSpPr/>
          <p:nvPr/>
        </p:nvSpPr>
        <p:spPr>
          <a:xfrm>
            <a:off x="1322505" y="1904800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5D418CA7-C0FA-4B20-8E7C-2E5AA70F0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2" b="10507"/>
          <a:stretch/>
        </p:blipFill>
        <p:spPr>
          <a:xfrm>
            <a:off x="1770790" y="2002628"/>
            <a:ext cx="1589176" cy="1272472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AAA56B9-995F-4C0D-8216-F5A96E1D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04661"/>
              </p:ext>
            </p:extLst>
          </p:nvPr>
        </p:nvGraphicFramePr>
        <p:xfrm>
          <a:off x="2848778" y="3847779"/>
          <a:ext cx="1779042" cy="110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Image" r:id="rId5" imgW="2844360" imgH="1764720" progId="Photoshop.Image.12">
                  <p:embed/>
                </p:oleObj>
              </mc:Choice>
              <mc:Fallback>
                <p:oleObj name="Image" r:id="rId5" imgW="2844360" imgH="17647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8778" y="3847779"/>
                        <a:ext cx="1779042" cy="1103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6CD74F3-DEB1-409D-9E0A-8993AD66BAC2}"/>
              </a:ext>
            </a:extLst>
          </p:cNvPr>
          <p:cNvSpPr/>
          <p:nvPr/>
        </p:nvSpPr>
        <p:spPr>
          <a:xfrm>
            <a:off x="1322505" y="3362219"/>
            <a:ext cx="2485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WIFI Doorbell IP Camera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D4F7D-AE9A-481A-BA5C-2D137C00EC01}"/>
              </a:ext>
            </a:extLst>
          </p:cNvPr>
          <p:cNvSpPr/>
          <p:nvPr/>
        </p:nvSpPr>
        <p:spPr>
          <a:xfrm>
            <a:off x="2529599" y="5100348"/>
            <a:ext cx="2485747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LGU+ IOT Door Cam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20624-4672-4374-8B3B-441D10B722BF}"/>
              </a:ext>
            </a:extLst>
          </p:cNvPr>
          <p:cNvSpPr txBox="1"/>
          <p:nvPr/>
        </p:nvSpPr>
        <p:spPr>
          <a:xfrm>
            <a:off x="1244352" y="148468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사례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4CAB3-8877-47D8-BCFB-95D7D2BCF702}"/>
              </a:ext>
            </a:extLst>
          </p:cNvPr>
          <p:cNvSpPr/>
          <p:nvPr/>
        </p:nvSpPr>
        <p:spPr>
          <a:xfrm>
            <a:off x="5774156" y="2092043"/>
            <a:ext cx="36580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모니터링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외부인과 실시간 영상통화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인체 동작 감지 및 푸시 알람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도어락 문 열림 원격 제어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5C4684-E098-4533-8103-118AF1FA4AAB}"/>
              </a:ext>
            </a:extLst>
          </p:cNvPr>
          <p:cNvSpPr/>
          <p:nvPr/>
        </p:nvSpPr>
        <p:spPr>
          <a:xfrm>
            <a:off x="5712699" y="4443907"/>
            <a:ext cx="5157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문제점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보안에만 치중되어 있어 상품성이 떨어짐</a:t>
            </a:r>
          </a:p>
        </p:txBody>
      </p:sp>
      <p:pic>
        <p:nvPicPr>
          <p:cNvPr id="28" name="그래픽 27" descr="카메라">
            <a:extLst>
              <a:ext uri="{FF2B5EF4-FFF2-40B4-BE49-F238E27FC236}">
                <a16:creationId xmlns:a16="http://schemas.microsoft.com/office/drawing/2014/main" id="{2D43E2D3-55D3-421C-9232-B8C6B03268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3283" y="3048993"/>
            <a:ext cx="623454" cy="623454"/>
          </a:xfrm>
          <a:prstGeom prst="rect">
            <a:avLst/>
          </a:prstGeom>
        </p:spPr>
      </p:pic>
      <p:pic>
        <p:nvPicPr>
          <p:cNvPr id="30" name="그래픽 29" descr="카메라">
            <a:extLst>
              <a:ext uri="{FF2B5EF4-FFF2-40B4-BE49-F238E27FC236}">
                <a16:creationId xmlns:a16="http://schemas.microsoft.com/office/drawing/2014/main" id="{8A0C234D-41A3-4297-BD1E-536489A2E1F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97035">
            <a:off x="4531508" y="3212642"/>
            <a:ext cx="385783" cy="3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수행 시나리오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0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29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그래픽 64" descr="남자">
            <a:extLst>
              <a:ext uri="{FF2B5EF4-FFF2-40B4-BE49-F238E27FC236}">
                <a16:creationId xmlns:a16="http://schemas.microsoft.com/office/drawing/2014/main" id="{97255D1D-3F57-49D2-BDB3-13713E77D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4852" y="2629496"/>
            <a:ext cx="1090018" cy="1090018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2A105A-41FF-4DA8-AFA7-AB353082D361}"/>
              </a:ext>
            </a:extLst>
          </p:cNvPr>
          <p:cNvGrpSpPr/>
          <p:nvPr/>
        </p:nvGrpSpPr>
        <p:grpSpPr>
          <a:xfrm>
            <a:off x="1547250" y="2278740"/>
            <a:ext cx="914400" cy="1068288"/>
            <a:chOff x="1647951" y="3174987"/>
            <a:chExt cx="914400" cy="1068288"/>
          </a:xfrm>
        </p:grpSpPr>
        <p:pic>
          <p:nvPicPr>
            <p:cNvPr id="67" name="그래픽 66" descr="사용자">
              <a:extLst>
                <a:ext uri="{FF2B5EF4-FFF2-40B4-BE49-F238E27FC236}">
                  <a16:creationId xmlns:a16="http://schemas.microsoft.com/office/drawing/2014/main" id="{F3E73D73-BF8B-418F-A9D6-188C3E8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7951" y="3174987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AF7F3B-005E-4BAD-B2D6-154CB59937CE}"/>
                </a:ext>
              </a:extLst>
            </p:cNvPr>
            <p:cNvSpPr txBox="1"/>
            <p:nvPr/>
          </p:nvSpPr>
          <p:spPr>
            <a:xfrm>
              <a:off x="1767558" y="3935498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39920D6D-686A-4EC5-883D-A17CEF150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84" y="2826453"/>
            <a:ext cx="1030818" cy="1030818"/>
          </a:xfrm>
          <a:prstGeom prst="rect">
            <a:avLst/>
          </a:prstGeom>
        </p:spPr>
      </p:pic>
      <p:pic>
        <p:nvPicPr>
          <p:cNvPr id="70" name="그림 69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7FC4446C-E6D1-4082-9CFE-ED4E46ED5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73" y="2638400"/>
            <a:ext cx="1268148" cy="12681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7A3A843-1464-44EE-BF84-CCC5C06FEAF6}"/>
              </a:ext>
            </a:extLst>
          </p:cNvPr>
          <p:cNvSpPr txBox="1"/>
          <p:nvPr/>
        </p:nvSpPr>
        <p:spPr>
          <a:xfrm>
            <a:off x="3636922" y="377041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8798A-6CDC-4D3F-9295-E1CD64A29BEE}"/>
              </a:ext>
            </a:extLst>
          </p:cNvPr>
          <p:cNvSpPr txBox="1"/>
          <p:nvPr/>
        </p:nvSpPr>
        <p:spPr>
          <a:xfrm>
            <a:off x="8252909" y="321044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EBF20-5AC9-447F-97F2-1B0EA6B75DFB}"/>
              </a:ext>
            </a:extLst>
          </p:cNvPr>
          <p:cNvSpPr txBox="1"/>
          <p:nvPr/>
        </p:nvSpPr>
        <p:spPr>
          <a:xfrm>
            <a:off x="10154764" y="368102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19F63-D903-4CAD-8605-E6695E433465}"/>
              </a:ext>
            </a:extLst>
          </p:cNvPr>
          <p:cNvSpPr txBox="1"/>
          <p:nvPr/>
        </p:nvSpPr>
        <p:spPr>
          <a:xfrm>
            <a:off x="9110290" y="356108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EF011E-5E24-4F67-8A53-5D8DD468A3E9}"/>
              </a:ext>
            </a:extLst>
          </p:cNvPr>
          <p:cNvCxnSpPr>
            <a:cxnSpLocks/>
          </p:cNvCxnSpPr>
          <p:nvPr/>
        </p:nvCxnSpPr>
        <p:spPr>
          <a:xfrm flipV="1">
            <a:off x="1042022" y="1628469"/>
            <a:ext cx="642682" cy="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A7277E-5677-48AB-AD56-8ED790225589}"/>
              </a:ext>
            </a:extLst>
          </p:cNvPr>
          <p:cNvCxnSpPr>
            <a:cxnSpLocks/>
          </p:cNvCxnSpPr>
          <p:nvPr/>
        </p:nvCxnSpPr>
        <p:spPr>
          <a:xfrm>
            <a:off x="1042022" y="1880964"/>
            <a:ext cx="6426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6306EF-1D5E-4465-86E1-6F44B87B6F7B}"/>
              </a:ext>
            </a:extLst>
          </p:cNvPr>
          <p:cNvSpPr txBox="1"/>
          <p:nvPr/>
        </p:nvSpPr>
        <p:spPr>
          <a:xfrm>
            <a:off x="1749056" y="1474992"/>
            <a:ext cx="19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FB0DB2-6264-4847-A248-DB5A22CA7243}"/>
              </a:ext>
            </a:extLst>
          </p:cNvPr>
          <p:cNvSpPr txBox="1"/>
          <p:nvPr/>
        </p:nvSpPr>
        <p:spPr>
          <a:xfrm>
            <a:off x="1757178" y="1768333"/>
            <a:ext cx="95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DAF2F8-0D91-453B-AF24-AEC0C55E0D91}"/>
              </a:ext>
            </a:extLst>
          </p:cNvPr>
          <p:cNvCxnSpPr>
            <a:cxnSpLocks/>
          </p:cNvCxnSpPr>
          <p:nvPr/>
        </p:nvCxnSpPr>
        <p:spPr>
          <a:xfrm flipV="1">
            <a:off x="8790322" y="1910564"/>
            <a:ext cx="614099" cy="60213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 descr="태블릿">
            <a:extLst>
              <a:ext uri="{FF2B5EF4-FFF2-40B4-BE49-F238E27FC236}">
                <a16:creationId xmlns:a16="http://schemas.microsoft.com/office/drawing/2014/main" id="{E88A1A83-98A3-4821-A4DA-9B8C6F80012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3320" y="1313940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69FB3B-A080-4097-B0BC-7C551E197A69}"/>
              </a:ext>
            </a:extLst>
          </p:cNvPr>
          <p:cNvSpPr txBox="1"/>
          <p:nvPr/>
        </p:nvSpPr>
        <p:spPr>
          <a:xfrm>
            <a:off x="9508425" y="166504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monitoring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4" name="그래픽 83" descr="사용자">
            <a:extLst>
              <a:ext uri="{FF2B5EF4-FFF2-40B4-BE49-F238E27FC236}">
                <a16:creationId xmlns:a16="http://schemas.microsoft.com/office/drawing/2014/main" id="{155D33E8-53D2-4762-A5CA-0B8E8F70562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6217" y="1093081"/>
            <a:ext cx="528606" cy="52860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3A8176B-8FC8-452D-BEAA-EEB4B4DF7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22" y="2794688"/>
            <a:ext cx="1030818" cy="103081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CCC25E-A871-4BFB-AFD9-45A069C74EA6}"/>
              </a:ext>
            </a:extLst>
          </p:cNvPr>
          <p:cNvSpPr txBox="1"/>
          <p:nvPr/>
        </p:nvSpPr>
        <p:spPr>
          <a:xfrm>
            <a:off x="5712849" y="37386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(Server)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CB4020-1E97-42EC-9B79-163679C0095E}"/>
              </a:ext>
            </a:extLst>
          </p:cNvPr>
          <p:cNvGrpSpPr/>
          <p:nvPr/>
        </p:nvGrpSpPr>
        <p:grpSpPr>
          <a:xfrm>
            <a:off x="1632349" y="3412964"/>
            <a:ext cx="745576" cy="1065879"/>
            <a:chOff x="1750504" y="2297640"/>
            <a:chExt cx="745576" cy="106587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0C0D0E-E90E-4727-9E99-741AAC72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504" y="2297640"/>
              <a:ext cx="719487" cy="71948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DDE19D3-B065-4944-9275-72D9AE627197}"/>
                </a:ext>
              </a:extLst>
            </p:cNvPr>
            <p:cNvSpPr txBox="1"/>
            <p:nvPr/>
          </p:nvSpPr>
          <p:spPr>
            <a:xfrm>
              <a:off x="1776011" y="305574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13699B6-E5B5-4DFC-BC0E-9C1A2D065201}"/>
              </a:ext>
            </a:extLst>
          </p:cNvPr>
          <p:cNvCxnSpPr>
            <a:cxnSpLocks/>
          </p:cNvCxnSpPr>
          <p:nvPr/>
        </p:nvCxnSpPr>
        <p:spPr>
          <a:xfrm flipV="1">
            <a:off x="2493049" y="360085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3A148FD-C530-4633-BFEA-4EF42FA7BE73}"/>
              </a:ext>
            </a:extLst>
          </p:cNvPr>
          <p:cNvSpPr txBox="1"/>
          <p:nvPr/>
        </p:nvSpPr>
        <p:spPr>
          <a:xfrm>
            <a:off x="2439910" y="3618994"/>
            <a:ext cx="89639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0AAF46-FA9F-4284-AAA3-C7C4E7E24A8A}"/>
              </a:ext>
            </a:extLst>
          </p:cNvPr>
          <p:cNvSpPr txBox="1"/>
          <p:nvPr/>
        </p:nvSpPr>
        <p:spPr>
          <a:xfrm>
            <a:off x="4719542" y="361414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송수신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FF3FF-877E-4952-BBE4-A6C26A0E69EE}"/>
              </a:ext>
            </a:extLst>
          </p:cNvPr>
          <p:cNvSpPr txBox="1"/>
          <p:nvPr/>
        </p:nvSpPr>
        <p:spPr>
          <a:xfrm>
            <a:off x="3722955" y="5377715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6BABF7-63D0-4631-853F-61DB6DAA62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4" y="4801233"/>
            <a:ext cx="536207" cy="536207"/>
          </a:xfrm>
          <a:prstGeom prst="rect">
            <a:avLst/>
          </a:prstGeom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F56834-1639-471F-AEC0-63D0CCA88A22}"/>
              </a:ext>
            </a:extLst>
          </p:cNvPr>
          <p:cNvCxnSpPr>
            <a:cxnSpLocks/>
          </p:cNvCxnSpPr>
          <p:nvPr/>
        </p:nvCxnSpPr>
        <p:spPr>
          <a:xfrm flipH="1">
            <a:off x="4105006" y="4128795"/>
            <a:ext cx="8442" cy="5922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8F704-407F-409D-A964-074952502B53}"/>
              </a:ext>
            </a:extLst>
          </p:cNvPr>
          <p:cNvSpPr txBox="1"/>
          <p:nvPr/>
        </p:nvSpPr>
        <p:spPr>
          <a:xfrm>
            <a:off x="2956825" y="4031571"/>
            <a:ext cx="150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 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음성파일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8BB5C9-112E-495F-A1C2-29A128FD267A}"/>
              </a:ext>
            </a:extLst>
          </p:cNvPr>
          <p:cNvGrpSpPr/>
          <p:nvPr/>
        </p:nvGrpSpPr>
        <p:grpSpPr>
          <a:xfrm>
            <a:off x="2400989" y="2452280"/>
            <a:ext cx="7614823" cy="635329"/>
            <a:chOff x="2507598" y="2853760"/>
            <a:chExt cx="7614823" cy="635329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FF08B1C-8B9C-4E25-B669-3B25E87C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6899" y="3427881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C24D646-BF3F-438D-949F-260A0B56A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673" y="3489088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6F5C91E-C195-4D70-BD5D-6DBA2579FCF3}"/>
                </a:ext>
              </a:extLst>
            </p:cNvPr>
            <p:cNvSpPr txBox="1"/>
            <p:nvPr/>
          </p:nvSpPr>
          <p:spPr>
            <a:xfrm>
              <a:off x="2507598" y="2892722"/>
              <a:ext cx="89639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①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외부인 감지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A55BFB8-A2CF-4C4F-8C84-BA3986D47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80" y="3429604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FA17E-1BCD-4467-B918-2C49C5EC4258}"/>
                </a:ext>
              </a:extLst>
            </p:cNvPr>
            <p:cNvSpPr txBox="1"/>
            <p:nvPr/>
          </p:nvSpPr>
          <p:spPr>
            <a:xfrm>
              <a:off x="4874649" y="2860421"/>
              <a:ext cx="87235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②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서버 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C08964B-325E-4FBB-817A-8BF2A64C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464" y="3414339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7D3204-B0AD-48DF-8773-2EFA63022EEB}"/>
                </a:ext>
              </a:extLst>
            </p:cNvPr>
            <p:cNvSpPr txBox="1"/>
            <p:nvPr/>
          </p:nvSpPr>
          <p:spPr>
            <a:xfrm>
              <a:off x="7159436" y="2853760"/>
              <a:ext cx="73289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③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푸시 알람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788C60D-F230-4CED-8291-D7A7C8FC055A}"/>
              </a:ext>
            </a:extLst>
          </p:cNvPr>
          <p:cNvSpPr txBox="1"/>
          <p:nvPr/>
        </p:nvSpPr>
        <p:spPr>
          <a:xfrm rot="18904567">
            <a:off x="8518665" y="189734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</a:t>
            </a:r>
            <a:endParaRPr lang="en-US" altLang="ko-KR" sz="11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DDF7-0CBA-40C1-8D22-759E5512BD42}"/>
              </a:ext>
            </a:extLst>
          </p:cNvPr>
          <p:cNvSpPr txBox="1"/>
          <p:nvPr/>
        </p:nvSpPr>
        <p:spPr>
          <a:xfrm>
            <a:off x="9169097" y="2461845"/>
            <a:ext cx="7328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25C8D-BB14-4329-A3B7-C0C00C88C9C0}"/>
              </a:ext>
            </a:extLst>
          </p:cNvPr>
          <p:cNvSpPr txBox="1"/>
          <p:nvPr/>
        </p:nvSpPr>
        <p:spPr>
          <a:xfrm>
            <a:off x="8933574" y="402195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D98361-C653-442E-B5E9-CCCD7A462EFA}"/>
              </a:ext>
            </a:extLst>
          </p:cNvPr>
          <p:cNvCxnSpPr>
            <a:cxnSpLocks/>
          </p:cNvCxnSpPr>
          <p:nvPr/>
        </p:nvCxnSpPr>
        <p:spPr>
          <a:xfrm flipH="1" flipV="1">
            <a:off x="9092527" y="353068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0D1344-7A15-4DB1-AC9A-C3554ACC32D9}"/>
              </a:ext>
            </a:extLst>
          </p:cNvPr>
          <p:cNvSpPr txBox="1"/>
          <p:nvPr/>
        </p:nvSpPr>
        <p:spPr>
          <a:xfrm>
            <a:off x="7200197" y="3559432"/>
            <a:ext cx="6575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B1C0F3-E61C-48D9-A858-A9A9DF45854F}"/>
              </a:ext>
            </a:extLst>
          </p:cNvPr>
          <p:cNvCxnSpPr>
            <a:cxnSpLocks/>
          </p:cNvCxnSpPr>
          <p:nvPr/>
        </p:nvCxnSpPr>
        <p:spPr>
          <a:xfrm flipH="1" flipV="1">
            <a:off x="7016523" y="3546787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C7EA76E-94D2-4CDD-A85D-49088FF5CF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27628" y="4170930"/>
            <a:ext cx="725405" cy="7254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30ED4B-A9D9-4461-A739-788485080F52}"/>
              </a:ext>
            </a:extLst>
          </p:cNvPr>
          <p:cNvSpPr txBox="1"/>
          <p:nvPr/>
        </p:nvSpPr>
        <p:spPr>
          <a:xfrm>
            <a:off x="5960822" y="481349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6E8DA-B87A-42FA-AAD7-2407694E3577}"/>
              </a:ext>
            </a:extLst>
          </p:cNvPr>
          <p:cNvCxnSpPr>
            <a:cxnSpLocks/>
          </p:cNvCxnSpPr>
          <p:nvPr/>
        </p:nvCxnSpPr>
        <p:spPr>
          <a:xfrm>
            <a:off x="4763336" y="3610283"/>
            <a:ext cx="907727" cy="0"/>
          </a:xfrm>
          <a:prstGeom prst="straightConnector1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24C2D0-7D31-4B45-B0B9-6DFF8AF2E0AD}"/>
              </a:ext>
            </a:extLst>
          </p:cNvPr>
          <p:cNvSpPr txBox="1"/>
          <p:nvPr/>
        </p:nvSpPr>
        <p:spPr>
          <a:xfrm>
            <a:off x="4414745" y="4600144"/>
            <a:ext cx="127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및 수신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CEA715E-5646-498C-BCCF-232F1072F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7120" y="3579766"/>
            <a:ext cx="475199" cy="1566245"/>
          </a:xfrm>
          <a:prstGeom prst="bentConnector2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4EDACF1-9787-4D4B-8E5A-A17084B4D772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8577972" y="4994029"/>
            <a:ext cx="0" cy="5722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13F4ABC-7CAD-4F11-BDC4-05F16545EDC7}"/>
              </a:ext>
            </a:extLst>
          </p:cNvPr>
          <p:cNvCxnSpPr/>
          <p:nvPr/>
        </p:nvCxnSpPr>
        <p:spPr>
          <a:xfrm rot="16200000" flipH="1">
            <a:off x="8321755" y="4209638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3EFF15E5-2D4B-476A-B6AA-4A0F3BC5EB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7545" y="4222339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517813E-D580-4D5C-917A-91F8B4675514}"/>
              </a:ext>
            </a:extLst>
          </p:cNvPr>
          <p:cNvSpPr/>
          <p:nvPr/>
        </p:nvSpPr>
        <p:spPr>
          <a:xfrm>
            <a:off x="5582920" y="1646713"/>
            <a:ext cx="1026160" cy="10261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7D480D9-AC29-44A7-A8A7-66F3CB4F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5795895" y="1795206"/>
            <a:ext cx="600210" cy="5028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A798DB1-4D60-4067-8A99-D905E6C5C00C}"/>
              </a:ext>
            </a:extLst>
          </p:cNvPr>
          <p:cNvSpPr txBox="1"/>
          <p:nvPr/>
        </p:nvSpPr>
        <p:spPr>
          <a:xfrm>
            <a:off x="5588673" y="2247260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63A009C-372F-409F-9D28-686AA6742D8E}"/>
              </a:ext>
            </a:extLst>
          </p:cNvPr>
          <p:cNvSpPr/>
          <p:nvPr/>
        </p:nvSpPr>
        <p:spPr>
          <a:xfrm>
            <a:off x="2222361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0C5B4C1A-B713-4110-A6B1-3D9EF62B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2435336" y="4475654"/>
            <a:ext cx="600210" cy="50285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7DBBD93-9C08-4500-97EF-05DF885D1BD3}"/>
              </a:ext>
            </a:extLst>
          </p:cNvPr>
          <p:cNvSpPr txBox="1"/>
          <p:nvPr/>
        </p:nvSpPr>
        <p:spPr>
          <a:xfrm>
            <a:off x="2228114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45BD55-DCEB-45D2-8CB8-45AD79A6C3DD}"/>
              </a:ext>
            </a:extLst>
          </p:cNvPr>
          <p:cNvSpPr/>
          <p:nvPr/>
        </p:nvSpPr>
        <p:spPr>
          <a:xfrm>
            <a:off x="4466569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2DA29-1238-48EE-9A5D-4F2258CC3C00}"/>
              </a:ext>
            </a:extLst>
          </p:cNvPr>
          <p:cNvSpPr txBox="1"/>
          <p:nvPr/>
        </p:nvSpPr>
        <p:spPr>
          <a:xfrm>
            <a:off x="4472322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D5B6CD2-9D02-4850-8AB3-69DFCC0EE978}"/>
              </a:ext>
            </a:extLst>
          </p:cNvPr>
          <p:cNvSpPr/>
          <p:nvPr/>
        </p:nvSpPr>
        <p:spPr>
          <a:xfrm>
            <a:off x="6705024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885170-9A98-4CE3-B482-1E79149A8FC0}"/>
              </a:ext>
            </a:extLst>
          </p:cNvPr>
          <p:cNvSpPr txBox="1"/>
          <p:nvPr/>
        </p:nvSpPr>
        <p:spPr>
          <a:xfrm>
            <a:off x="6710777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57818CC-92C3-4E95-9DD0-1867BD7F0E1E}"/>
              </a:ext>
            </a:extLst>
          </p:cNvPr>
          <p:cNvSpPr/>
          <p:nvPr/>
        </p:nvSpPr>
        <p:spPr>
          <a:xfrm>
            <a:off x="8937726" y="4321034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6C670671-F3B8-4CB1-86CD-69A292E611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9150701" y="4475654"/>
            <a:ext cx="600210" cy="50285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EB57252-A6FB-4EFD-89C6-903327D8CF4E}"/>
              </a:ext>
            </a:extLst>
          </p:cNvPr>
          <p:cNvSpPr txBox="1"/>
          <p:nvPr/>
        </p:nvSpPr>
        <p:spPr>
          <a:xfrm>
            <a:off x="8943479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F8C2E4F-44BD-4504-8896-AE0270CB55A9}"/>
              </a:ext>
            </a:extLst>
          </p:cNvPr>
          <p:cNvCxnSpPr>
            <a:cxnSpLocks/>
          </p:cNvCxnSpPr>
          <p:nvPr/>
        </p:nvCxnSpPr>
        <p:spPr>
          <a:xfrm flipH="1">
            <a:off x="3164128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62CEF32-D5C4-4AF5-9960-92114095CB9A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B268C95-B697-483F-AE09-D9CB29C80753}"/>
              </a:ext>
            </a:extLst>
          </p:cNvPr>
          <p:cNvCxnSpPr>
            <a:cxnSpLocks/>
          </p:cNvCxnSpPr>
          <p:nvPr/>
        </p:nvCxnSpPr>
        <p:spPr>
          <a:xfrm flipH="1">
            <a:off x="5093594" y="2753581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6440F9C-BB4A-4233-8A37-69E4FF71A8AD}"/>
              </a:ext>
            </a:extLst>
          </p:cNvPr>
          <p:cNvCxnSpPr>
            <a:cxnSpLocks/>
          </p:cNvCxnSpPr>
          <p:nvPr/>
        </p:nvCxnSpPr>
        <p:spPr>
          <a:xfrm flipH="1" flipV="1">
            <a:off x="6392989" y="2764727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A5269D-ED41-4304-ABD0-FFE5CF41CD04}"/>
              </a:ext>
            </a:extLst>
          </p:cNvPr>
          <p:cNvGrpSpPr/>
          <p:nvPr/>
        </p:nvGrpSpPr>
        <p:grpSpPr>
          <a:xfrm>
            <a:off x="3478755" y="4695245"/>
            <a:ext cx="310976" cy="310976"/>
            <a:chOff x="3427904" y="4727558"/>
            <a:chExt cx="429640" cy="429640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0AC8D2C-E7D5-4E12-9C98-AD02CE49D40C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62FDBB6-ABA5-4F48-8E64-E1E36227C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B4D30B31-0AD5-478B-94B4-29534140DA17}"/>
              </a:ext>
            </a:extLst>
          </p:cNvPr>
          <p:cNvSpPr/>
          <p:nvPr/>
        </p:nvSpPr>
        <p:spPr>
          <a:xfrm>
            <a:off x="391526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792EB53-49D4-4448-843E-E7BDF4571855}"/>
              </a:ext>
            </a:extLst>
          </p:cNvPr>
          <p:cNvGrpSpPr/>
          <p:nvPr/>
        </p:nvGrpSpPr>
        <p:grpSpPr>
          <a:xfrm>
            <a:off x="5743231" y="4702689"/>
            <a:ext cx="310976" cy="310976"/>
            <a:chOff x="3427904" y="4727558"/>
            <a:chExt cx="429640" cy="42964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98878AC-8373-4194-8C0A-36E12CB67E21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F2A02A7-F44F-419C-9F53-E0D2B0A57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63" name="타원 162">
            <a:extLst>
              <a:ext uri="{FF2B5EF4-FFF2-40B4-BE49-F238E27FC236}">
                <a16:creationId xmlns:a16="http://schemas.microsoft.com/office/drawing/2014/main" id="{948A7955-58DB-4D74-B8C9-8784EAA93B07}"/>
              </a:ext>
            </a:extLst>
          </p:cNvPr>
          <p:cNvSpPr/>
          <p:nvPr/>
        </p:nvSpPr>
        <p:spPr>
          <a:xfrm>
            <a:off x="6188137" y="4702689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740ECE5-965B-4F73-9990-ED20CB082005}"/>
              </a:ext>
            </a:extLst>
          </p:cNvPr>
          <p:cNvCxnSpPr>
            <a:cxnSpLocks/>
          </p:cNvCxnSpPr>
          <p:nvPr/>
        </p:nvCxnSpPr>
        <p:spPr>
          <a:xfrm flipH="1">
            <a:off x="3924858" y="2634462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7F7EF76-2E4B-471D-B6E7-E44BAF995433}"/>
              </a:ext>
            </a:extLst>
          </p:cNvPr>
          <p:cNvCxnSpPr>
            <a:cxnSpLocks/>
          </p:cNvCxnSpPr>
          <p:nvPr/>
        </p:nvCxnSpPr>
        <p:spPr>
          <a:xfrm>
            <a:off x="6101753" y="2821366"/>
            <a:ext cx="19145" cy="17060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4641D5B-C63F-4076-A93D-76CD676E48B9}"/>
              </a:ext>
            </a:extLst>
          </p:cNvPr>
          <p:cNvGrpSpPr/>
          <p:nvPr/>
        </p:nvGrpSpPr>
        <p:grpSpPr>
          <a:xfrm>
            <a:off x="7977578" y="4712033"/>
            <a:ext cx="310976" cy="310976"/>
            <a:chOff x="3427904" y="4727558"/>
            <a:chExt cx="429640" cy="429640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6B7176F-50C7-4369-B0C1-4C484731B565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74CAA648-04D7-4C1B-9381-0E409B215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76" name="타원 175">
            <a:extLst>
              <a:ext uri="{FF2B5EF4-FFF2-40B4-BE49-F238E27FC236}">
                <a16:creationId xmlns:a16="http://schemas.microsoft.com/office/drawing/2014/main" id="{DD6B0FB0-8099-4AEC-943E-4A62BFC0EBE3}"/>
              </a:ext>
            </a:extLst>
          </p:cNvPr>
          <p:cNvSpPr/>
          <p:nvPr/>
        </p:nvSpPr>
        <p:spPr>
          <a:xfrm>
            <a:off x="842248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E9BEF60-341C-4546-AE7C-0A77EEAF2CC0}"/>
              </a:ext>
            </a:extLst>
          </p:cNvPr>
          <p:cNvCxnSpPr>
            <a:cxnSpLocks/>
          </p:cNvCxnSpPr>
          <p:nvPr/>
        </p:nvCxnSpPr>
        <p:spPr>
          <a:xfrm>
            <a:off x="6656019" y="2642508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그래픽 181" descr="스마트폰">
            <a:extLst>
              <a:ext uri="{FF2B5EF4-FFF2-40B4-BE49-F238E27FC236}">
                <a16:creationId xmlns:a16="http://schemas.microsoft.com/office/drawing/2014/main" id="{AEBFD8D7-545C-42B3-94F1-D7CB3BFD95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51" y="4475653"/>
            <a:ext cx="510796" cy="491777"/>
          </a:xfrm>
          <a:prstGeom prst="rect">
            <a:avLst/>
          </a:prstGeom>
        </p:spPr>
      </p:pic>
      <p:pic>
        <p:nvPicPr>
          <p:cNvPr id="184" name="그래픽 183" descr="스마트폰">
            <a:extLst>
              <a:ext uri="{FF2B5EF4-FFF2-40B4-BE49-F238E27FC236}">
                <a16:creationId xmlns:a16="http://schemas.microsoft.com/office/drawing/2014/main" id="{525E54CC-883E-4CD9-8719-B8AD2F644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7867" y="4474197"/>
            <a:ext cx="510796" cy="491777"/>
          </a:xfrm>
          <a:prstGeom prst="rect">
            <a:avLst/>
          </a:prstGeom>
        </p:spPr>
      </p:pic>
      <p:pic>
        <p:nvPicPr>
          <p:cNvPr id="185" name="그래픽 184" descr="스마트폰">
            <a:extLst>
              <a:ext uri="{FF2B5EF4-FFF2-40B4-BE49-F238E27FC236}">
                <a16:creationId xmlns:a16="http://schemas.microsoft.com/office/drawing/2014/main" id="{DA6F7770-FA9A-4CD9-889B-5BB52C44CA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661" y="4741900"/>
            <a:ext cx="260958" cy="251241"/>
          </a:xfrm>
          <a:prstGeom prst="rect">
            <a:avLst/>
          </a:prstGeom>
        </p:spPr>
      </p:pic>
      <p:pic>
        <p:nvPicPr>
          <p:cNvPr id="187" name="그래픽 186" descr="스마트폰">
            <a:extLst>
              <a:ext uri="{FF2B5EF4-FFF2-40B4-BE49-F238E27FC236}">
                <a16:creationId xmlns:a16="http://schemas.microsoft.com/office/drawing/2014/main" id="{905BF91E-9B1E-473A-AF63-3AD8BA3A7DD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3146" y="4732883"/>
            <a:ext cx="260958" cy="251241"/>
          </a:xfrm>
          <a:prstGeom prst="rect">
            <a:avLst/>
          </a:prstGeom>
        </p:spPr>
      </p:pic>
      <p:pic>
        <p:nvPicPr>
          <p:cNvPr id="188" name="그래픽 187" descr="스마트폰">
            <a:extLst>
              <a:ext uri="{FF2B5EF4-FFF2-40B4-BE49-F238E27FC236}">
                <a16:creationId xmlns:a16="http://schemas.microsoft.com/office/drawing/2014/main" id="{45D6B477-B766-452E-BE73-E6270F8E0B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7493" y="4742788"/>
            <a:ext cx="260958" cy="25124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002C273-A5D7-4AC5-8B67-72801A7FD076}"/>
              </a:ext>
            </a:extLst>
          </p:cNvPr>
          <p:cNvSpPr txBox="1"/>
          <p:nvPr/>
        </p:nvSpPr>
        <p:spPr>
          <a:xfrm>
            <a:off x="8144975" y="1772513"/>
            <a:ext cx="181891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4B4804-40C1-4FEE-B86B-75841E9A2569}"/>
              </a:ext>
            </a:extLst>
          </p:cNvPr>
          <p:cNvCxnSpPr>
            <a:stCxn id="14" idx="6"/>
          </p:cNvCxnSpPr>
          <p:nvPr/>
        </p:nvCxnSpPr>
        <p:spPr>
          <a:xfrm>
            <a:off x="6609080" y="2159793"/>
            <a:ext cx="1523986" cy="0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그림 204">
            <a:extLst>
              <a:ext uri="{FF2B5EF4-FFF2-40B4-BE49-F238E27FC236}">
                <a16:creationId xmlns:a16="http://schemas.microsoft.com/office/drawing/2014/main" id="{7F764548-ACDE-4EE1-B098-5895329C6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66" y="5387264"/>
            <a:ext cx="304800" cy="30480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3BC2E663-A594-43C7-A039-115620AC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86" y="5375601"/>
            <a:ext cx="304800" cy="3048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E8A61C4-3BF3-45B7-BBF7-B26B76B08DB6}"/>
              </a:ext>
            </a:extLst>
          </p:cNvPr>
          <p:cNvSpPr txBox="1"/>
          <p:nvPr/>
        </p:nvSpPr>
        <p:spPr>
          <a:xfrm>
            <a:off x="1089182" y="3076650"/>
            <a:ext cx="197555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Sensors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Camera &amp; Speaker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3CFACB-FD19-4047-A044-2A92A4754409}"/>
              </a:ext>
            </a:extLst>
          </p:cNvPr>
          <p:cNvCxnSpPr>
            <a:cxnSpLocks/>
          </p:cNvCxnSpPr>
          <p:nvPr/>
        </p:nvCxnSpPr>
        <p:spPr>
          <a:xfrm flipV="1">
            <a:off x="2727478" y="3817397"/>
            <a:ext cx="0" cy="503637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1547</Words>
  <Application>Microsoft Office PowerPoint</Application>
  <PresentationFormat>와이드스크린</PresentationFormat>
  <Paragraphs>454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나눔스퀘어</vt:lpstr>
      <vt:lpstr>Arial</vt:lpstr>
      <vt:lpstr>맑은 고딕</vt:lpstr>
      <vt:lpstr>나눔스퀘어 Bold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박예은</dc:creator>
  <cp:lastModifiedBy>임윤경</cp:lastModifiedBy>
  <cp:revision>209</cp:revision>
  <dcterms:created xsi:type="dcterms:W3CDTF">2018-02-08T10:55:42Z</dcterms:created>
  <dcterms:modified xsi:type="dcterms:W3CDTF">2018-05-22T09:28:33Z</dcterms:modified>
</cp:coreProperties>
</file>