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174cc2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174cc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174cc20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174cc2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9820" l="0" r="0" t="45715"/>
          <a:stretch/>
        </p:blipFill>
        <p:spPr>
          <a:xfrm>
            <a:off x="0" y="3808676"/>
            <a:ext cx="12192000" cy="3049325"/>
          </a:xfrm>
          <a:custGeom>
            <a:rect b="b" l="l" r="r" t="t"/>
            <a:pathLst>
              <a:path extrusionOk="0" h="3049325" w="12192000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804484" y="1191796"/>
            <a:ext cx="10021446" cy="2976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libri"/>
              <a:buNone/>
            </a:pPr>
            <a:r>
              <a:rPr lang="en-US" sz="4600">
                <a:solidFill>
                  <a:srgbClr val="FFFFFF"/>
                </a:solidFill>
              </a:rPr>
              <a:t>Interpretable Decision Sets: A Joint Framework for Description and Prediction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Himabindu Lakkaraju, Stephen H. Bach, Jure Leskovec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4788" y="5318990"/>
            <a:ext cx="9416898" cy="72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Critique by Shubham Sharma and Jie Hua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663075" y="535776"/>
            <a:ext cx="3399600" cy="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Key Takeaways</a:t>
            </a:r>
            <a:endParaRPr sz="4000"/>
          </a:p>
        </p:txBody>
      </p:sp>
      <p:sp>
        <p:nvSpPr>
          <p:cNvPr id="93" name="Google Shape;93;p14"/>
          <p:cNvSpPr txBox="1"/>
          <p:nvPr/>
        </p:nvSpPr>
        <p:spPr>
          <a:xfrm>
            <a:off x="877500" y="1886175"/>
            <a:ext cx="10437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Independent decision set </a:t>
            </a:r>
            <a:r>
              <a:rPr b="1" i="1" lang="en-US" sz="2600">
                <a:latin typeface="Calibri"/>
                <a:ea typeface="Calibri"/>
                <a:cs typeface="Calibri"/>
                <a:sym typeface="Calibri"/>
              </a:rPr>
              <a:t>VS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chain of if-then-else statements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Combined Objective for interpretable model.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Interpretability and Accuracy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Experiments show that the independent set is more interpretable compared to other rule-based model.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663075" y="535776"/>
            <a:ext cx="3399600" cy="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Critique #1.</a:t>
            </a:r>
            <a:endParaRPr sz="4000"/>
          </a:p>
        </p:txBody>
      </p:sp>
      <p:sp>
        <p:nvSpPr>
          <p:cNvPr id="99" name="Google Shape;99;p15"/>
          <p:cNvSpPr txBox="1"/>
          <p:nvPr/>
        </p:nvSpPr>
        <p:spPr>
          <a:xfrm>
            <a:off x="877500" y="1886175"/>
            <a:ext cx="10437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 general, rule-based method is not so interpretable when the decision boundary is complicated.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big data, this method is limited by the expressive power of the pre-mined set of rules.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36883" y="321176"/>
            <a:ext cx="7174247" cy="5896743"/>
          </a:xfrm>
          <a:prstGeom prst="rect">
            <a:avLst/>
          </a:prstGeom>
          <a:solidFill>
            <a:schemeClr val="dk1">
              <a:alpha val="14901"/>
            </a:schemeClr>
          </a:solidFill>
          <a:ln cap="sq" cmpd="thinThick" w="127000">
            <a:solidFill>
              <a:schemeClr val="dk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821516" y="640263"/>
            <a:ext cx="6204984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Can we really evaluate the method?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21515" y="2121762"/>
            <a:ext cx="6204984" cy="36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scores are comparable and all other experiments (containing interpretability metrics) are evaluated only on ONE dataset</a:t>
            </a:r>
            <a:endParaRPr/>
          </a:p>
          <a:p>
            <a:pPr indent="1524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metrics are a part of the loss function so this method, evaluated on those is bound to perform better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551" y="742487"/>
            <a:ext cx="4042409" cy="141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9551" y="3199533"/>
            <a:ext cx="4042410" cy="264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39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all loss function terms important?</a:t>
            </a:r>
            <a:endParaRPr/>
          </a:p>
        </p:txBody>
      </p:sp>
      <p:pic>
        <p:nvPicPr>
          <p:cNvPr id="115" name="Google Shape;11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313299"/>
            <a:ext cx="6473604" cy="30911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results demonstrate that each term in objective (1) contributes to the overall goal of learning accurate and interpretable decision sets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952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maybe application dependent: e.g. No conciseness provides better AUC and less overlap but more rule length and number of rules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Restricted User study </a:t>
            </a:r>
            <a:endParaRPr/>
          </a:p>
        </p:txBody>
      </p:sp>
      <p:pic>
        <p:nvPicPr>
          <p:cNvPr id="122" name="Google Shape;12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3630" y="1476375"/>
            <a:ext cx="5717320" cy="203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838200" y="4071938"/>
            <a:ext cx="106775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done to the lowest AUC score and the lowest fractional classes method for this dataset. Compare to others?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study done again on the same medical dataset	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 of the user study are 47 data mining students: having some domain knowledge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