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4" r:id="rId2"/>
    <p:sldId id="260" r:id="rId3"/>
    <p:sldId id="257" r:id="rId4"/>
    <p:sldId id="258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570C4-13EF-42E3-8BD1-CCA7C9A34A72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05A67-36A9-4BCA-86F3-8EF94A42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Breast cancer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05A67-36A9-4BCA-86F3-8EF94A42A2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05A67-36A9-4BCA-86F3-8EF94A42A2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0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5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52BF6A-506B-48C4-941C-330CCFC100A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3A21EB-7AB6-4912-BA4F-A12D23E13D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Mitigating Poisoning Attacks on Machine Learning Models: A Data Provenance Based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438786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Nathalie Baracaldo, Bryant Chen, </a:t>
            </a:r>
            <a:r>
              <a:rPr lang="en-US" dirty="0" err="1"/>
              <a:t>Heiko</a:t>
            </a:r>
            <a:r>
              <a:rPr lang="en-US" dirty="0"/>
              <a:t> Ludwig, and </a:t>
            </a:r>
            <a:r>
              <a:rPr lang="en-US" dirty="0" err="1"/>
              <a:t>Jaehoon</a:t>
            </a:r>
            <a:r>
              <a:rPr lang="en-US" dirty="0"/>
              <a:t> Amir </a:t>
            </a:r>
            <a:r>
              <a:rPr lang="en-US" dirty="0" err="1"/>
              <a:t>Safavi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4458688"/>
            <a:ext cx="5212645" cy="936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Critiqued by: Rebecca Adaimi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	       	   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Ronshee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Chawla</a:t>
            </a:r>
          </a:p>
        </p:txBody>
      </p:sp>
    </p:spTree>
    <p:extLst>
      <p:ext uri="{BB962C8B-B14F-4D97-AF65-F5344CB8AC3E}">
        <p14:creationId xmlns:p14="http://schemas.microsoft.com/office/powerpoint/2010/main" val="202468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method for detecting and filtering poisonous data using data provenance for identifying groups of data that are highly likely of being poisoned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Provenance-based defense for </a:t>
            </a:r>
            <a:r>
              <a:rPr lang="en-US" i="1" dirty="0"/>
              <a:t>partially trusted </a:t>
            </a:r>
            <a:r>
              <a:rPr lang="en-US" dirty="0"/>
              <a:t>and </a:t>
            </a:r>
            <a:r>
              <a:rPr lang="en-US" i="1" dirty="0"/>
              <a:t>fully untrusted </a:t>
            </a:r>
            <a:r>
              <a:rPr lang="en-US" dirty="0"/>
              <a:t>datasets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76" y="3105964"/>
            <a:ext cx="9577807" cy="31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 Is Not </a:t>
            </a:r>
            <a:r>
              <a:rPr lang="en-US" b="1" dirty="0">
                <a:solidFill>
                  <a:srgbClr val="FF0000"/>
                </a:solidFill>
              </a:rPr>
              <a:t>ENOUGH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their approach still work for other metrics?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108"/>
          <a:stretch/>
        </p:blipFill>
        <p:spPr>
          <a:xfrm>
            <a:off x="611909" y="2841625"/>
            <a:ext cx="10968182" cy="1583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9999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Unsupervised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would the algorithm decide what is poisonous and what is not?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99" y="2510386"/>
            <a:ext cx="11448761" cy="1826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59282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EXPONENTIAL</a:t>
            </a:r>
            <a:r>
              <a:rPr lang="en-US" dirty="0"/>
              <a:t> Runtime!!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segments can be exponential w.r.t number of provenance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3" y="2075007"/>
            <a:ext cx="11063234" cy="2727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17916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APPROPRIATE </a:t>
            </a:r>
            <a:r>
              <a:rPr lang="en-US" dirty="0">
                <a:solidFill>
                  <a:schemeClr val="tx1"/>
                </a:solidFill>
              </a:rPr>
              <a:t>Segmentation!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Poisonous data originate from a limited number of sources.</a:t>
            </a:r>
          </a:p>
          <a:p>
            <a:pPr lvl="1"/>
            <a:r>
              <a:rPr lang="en-US" dirty="0"/>
              <a:t>The probability of poisoning is highly correlated across samples in each group segmented using provenance meta-data.</a:t>
            </a:r>
          </a:p>
          <a:p>
            <a:pPr lvl="1"/>
            <a:r>
              <a:rPr lang="en-US" dirty="0"/>
              <a:t>How do we know what is an “</a:t>
            </a:r>
            <a:r>
              <a:rPr lang="en-US" i="1" u="sng" dirty="0"/>
              <a:t>appropriate</a:t>
            </a:r>
            <a:r>
              <a:rPr lang="en-US" dirty="0"/>
              <a:t>” segmentation of the training data?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06" y="3243599"/>
            <a:ext cx="7959747" cy="26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5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Critiques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55" y="1799554"/>
            <a:ext cx="4142398" cy="4490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19" y="2743199"/>
            <a:ext cx="5711596" cy="22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395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171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Mitigating Poisoning Attacks on Machine Learning Models: A Data Provenance Based Approach</vt:lpstr>
      <vt:lpstr>Paper Highlights</vt:lpstr>
      <vt:lpstr>Classification Accuracy Is Not ENOUGH!</vt:lpstr>
      <vt:lpstr>What About Unsupervised Learning?</vt:lpstr>
      <vt:lpstr>EXPONENTIAL Runtime!!</vt:lpstr>
      <vt:lpstr>APPROPRIATE Segmentation!</vt:lpstr>
      <vt:lpstr>Minor Critiques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Adaimi, Rebecca</dc:creator>
  <cp:lastModifiedBy>Ronshee Chawla</cp:lastModifiedBy>
  <cp:revision>21</cp:revision>
  <dcterms:created xsi:type="dcterms:W3CDTF">2019-04-02T20:12:00Z</dcterms:created>
  <dcterms:modified xsi:type="dcterms:W3CDTF">2019-04-07T18:54:05Z</dcterms:modified>
</cp:coreProperties>
</file>