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7"/>
    <p:restoredTop sz="93692"/>
  </p:normalViewPr>
  <p:slideViewPr>
    <p:cSldViewPr snapToGrid="0" snapToObjects="1">
      <p:cViewPr varScale="1">
        <p:scale>
          <a:sx n="72" d="100"/>
          <a:sy n="72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7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EA2F-7700-3B46-91C6-58323986655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1E1B-43C6-CA4A-831F-EB277C50E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Panel – NASA ID </a:t>
            </a:r>
            <a:r>
              <a:rPr lang="nl-NL" dirty="0" smtClean="0"/>
              <a:t>CAR11C-9-2-Run1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Neue" charset="0"/>
              </a:rPr>
              <a:t>8 </a:t>
            </a:r>
            <a:r>
              <a:rPr lang="en-US" sz="1800" dirty="0" err="1" smtClean="0">
                <a:solidFill>
                  <a:srgbClr val="000000"/>
                </a:solidFill>
                <a:latin typeface="HelveticaNeue" charset="0"/>
              </a:rPr>
              <a:t>plys</a:t>
            </a:r>
            <a:endParaRPr lang="en-US" sz="1800" b="0" i="0" smtClean="0">
              <a:solidFill>
                <a:srgbClr val="000000"/>
              </a:solidFill>
              <a:effectLst/>
              <a:latin typeface="HelveticaNeue" charset="0"/>
            </a:endParaRPr>
          </a:p>
          <a:p>
            <a:r>
              <a:rPr lang="en-US" sz="1800" b="0" i="0" smtClean="0">
                <a:solidFill>
                  <a:srgbClr val="000000"/>
                </a:solidFill>
                <a:effectLst/>
                <a:latin typeface="HelveticaNeue" charset="0"/>
              </a:rPr>
              <a:t>(0,90</a:t>
            </a:r>
            <a:r>
              <a:rPr lang="en-US" sz="1800" smtClean="0">
                <a:solidFill>
                  <a:srgbClr val="000000"/>
                </a:solidFill>
                <a:latin typeface="HelveticaNeue" charset="0"/>
              </a:rPr>
              <a:t>,</a:t>
            </a:r>
            <a:r>
              <a:rPr lang="en-US" sz="1800" b="0" i="0" smtClean="0">
                <a:solidFill>
                  <a:srgbClr val="000000"/>
                </a:solidFill>
                <a:effectLst/>
                <a:latin typeface="HelveticaNeue" charset="0"/>
              </a:rPr>
              <a:t>0,90)</a:t>
            </a:r>
            <a:r>
              <a:rPr lang="en-US" sz="1800" b="0" i="0" baseline="-25000" smtClean="0">
                <a:solidFill>
                  <a:srgbClr val="000000"/>
                </a:solidFill>
                <a:effectLst/>
                <a:latin typeface="HelveticaNeue" charset="0"/>
              </a:rPr>
              <a:t>s</a:t>
            </a:r>
          </a:p>
          <a:p>
            <a:r>
              <a:rPr lang="en-US" sz="1800" smtClean="0">
                <a:solidFill>
                  <a:srgbClr val="000000"/>
                </a:solidFill>
                <a:latin typeface="HelveticaNeue" charset="0"/>
              </a:rPr>
              <a:t>Approximately 2 mm thick</a:t>
            </a:r>
          </a:p>
          <a:p>
            <a:r>
              <a:rPr lang="en-US" sz="1800" b="0" i="0" smtClean="0">
                <a:solidFill>
                  <a:srgbClr val="000000"/>
                </a:solidFill>
                <a:effectLst/>
                <a:latin typeface="HelveticaNeue" charset="0"/>
              </a:rPr>
              <a:t>Approximately 50 mm across</a:t>
            </a:r>
          </a:p>
          <a:p>
            <a:r>
              <a:rPr lang="en-US" sz="1800" smtClean="0">
                <a:solidFill>
                  <a:srgbClr val="000000"/>
                </a:solidFill>
                <a:latin typeface="HelveticaNeue" charset="0"/>
              </a:rPr>
              <a:t>Height is greater than 50 mm- I would assume 100mm unless Cheryl has a different number</a:t>
            </a:r>
            <a:endParaRPr lang="en-US" sz="1800" b="0" i="0" smtClean="0">
              <a:solidFill>
                <a:srgbClr val="000000"/>
              </a:solidFill>
              <a:effectLst/>
              <a:latin typeface="HelveticaNeue" charset="0"/>
            </a:endParaRPr>
          </a:p>
          <a:p>
            <a:r>
              <a:rPr lang="en-US" sz="1800" smtClean="0"/>
              <a:t>Based on CT Delamination Locations </a:t>
            </a:r>
          </a:p>
          <a:p>
            <a:pPr lvl="1"/>
            <a:r>
              <a:rPr lang="en-US" sz="1800" smtClean="0"/>
              <a:t>Between ply 1 and 2</a:t>
            </a:r>
          </a:p>
          <a:p>
            <a:pPr lvl="1"/>
            <a:r>
              <a:rPr lang="en-US" sz="1800" smtClean="0"/>
              <a:t>Between ply 2 and 3</a:t>
            </a:r>
          </a:p>
          <a:p>
            <a:pPr lvl="1"/>
            <a:r>
              <a:rPr lang="en-US" sz="1800"/>
              <a:t>B</a:t>
            </a:r>
            <a:r>
              <a:rPr lang="en-US" sz="1800" smtClean="0"/>
              <a:t>etween ply 3 and 4</a:t>
            </a:r>
          </a:p>
          <a:p>
            <a:pPr lvl="1"/>
            <a:r>
              <a:rPr lang="en-US" sz="1800" smtClean="0"/>
              <a:t>Between 5 and 6</a:t>
            </a:r>
          </a:p>
          <a:p>
            <a:pPr lvl="1"/>
            <a:r>
              <a:rPr lang="en-US" sz="1800" smtClean="0"/>
              <a:t>Between 6 and </a:t>
            </a:r>
            <a:r>
              <a:rPr lang="en-US" sz="1800" smtClean="0"/>
              <a:t>7</a:t>
            </a:r>
            <a:endParaRPr lang="en-US" sz="1800"/>
          </a:p>
          <a:p>
            <a:r>
              <a:rPr lang="en-US" sz="2200" smtClean="0"/>
              <a:t>Impact was on ply 8 by this numbering</a:t>
            </a:r>
          </a:p>
        </p:txBody>
      </p:sp>
    </p:spTree>
    <p:extLst>
      <p:ext uri="{BB962C8B-B14F-4D97-AF65-F5344CB8AC3E}">
        <p14:creationId xmlns:p14="http://schemas.microsoft.com/office/powerpoint/2010/main" val="140524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6329" y="1690688"/>
            <a:ext cx="8677836" cy="429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Delam1 - Between ply 1 and 2</a:t>
            </a:r>
            <a:br>
              <a:rPr lang="en-US" sz="3200" smtClean="0"/>
            </a:br>
            <a:endParaRPr lang="en-US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67" y="2441062"/>
            <a:ext cx="6840161" cy="2796989"/>
          </a:xfrm>
        </p:spPr>
      </p:pic>
    </p:spTree>
    <p:extLst>
      <p:ext uri="{BB962C8B-B14F-4D97-AF65-F5344CB8AC3E}">
        <p14:creationId xmlns:p14="http://schemas.microsoft.com/office/powerpoint/2010/main" val="36581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6329" y="1690688"/>
            <a:ext cx="8677836" cy="429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Delam2 - Between ply 2 and 3</a:t>
            </a:r>
            <a:br>
              <a:rPr lang="en-US" sz="3200" smtClean="0"/>
            </a:br>
            <a:endParaRPr lang="en-US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67" y="2441062"/>
            <a:ext cx="6840161" cy="2796988"/>
          </a:xfrm>
        </p:spPr>
      </p:pic>
    </p:spTree>
    <p:extLst>
      <p:ext uri="{BB962C8B-B14F-4D97-AF65-F5344CB8AC3E}">
        <p14:creationId xmlns:p14="http://schemas.microsoft.com/office/powerpoint/2010/main" val="203119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6329" y="1690688"/>
            <a:ext cx="8677836" cy="429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Delam3 - Between ply 3 and 4</a:t>
            </a:r>
            <a:br>
              <a:rPr lang="en-US" sz="3200" smtClean="0"/>
            </a:br>
            <a:endParaRPr lang="en-US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68" y="2441062"/>
            <a:ext cx="6840158" cy="2796988"/>
          </a:xfrm>
        </p:spPr>
      </p:pic>
    </p:spTree>
    <p:extLst>
      <p:ext uri="{BB962C8B-B14F-4D97-AF65-F5344CB8AC3E}">
        <p14:creationId xmlns:p14="http://schemas.microsoft.com/office/powerpoint/2010/main" val="2929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6329" y="1690688"/>
            <a:ext cx="8677836" cy="429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Delam4 - Between 5 and 6</a:t>
            </a:r>
            <a:br>
              <a:rPr lang="en-US" sz="3200" smtClean="0"/>
            </a:br>
            <a:endParaRPr lang="en-US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68" y="2441062"/>
            <a:ext cx="6840158" cy="2796987"/>
          </a:xfrm>
        </p:spPr>
      </p:pic>
    </p:spTree>
    <p:extLst>
      <p:ext uri="{BB962C8B-B14F-4D97-AF65-F5344CB8AC3E}">
        <p14:creationId xmlns:p14="http://schemas.microsoft.com/office/powerpoint/2010/main" val="119894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6329" y="1690688"/>
            <a:ext cx="8677836" cy="429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>Delam5 - Between 6 and 7</a:t>
            </a:r>
            <a:br>
              <a:rPr lang="en-US" sz="3200" smtClean="0"/>
            </a:br>
            <a:endParaRPr lang="en-US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69" y="2441062"/>
            <a:ext cx="6840156" cy="2796987"/>
          </a:xfrm>
        </p:spPr>
      </p:pic>
    </p:spTree>
    <p:extLst>
      <p:ext uri="{BB962C8B-B14F-4D97-AF65-F5344CB8AC3E}">
        <p14:creationId xmlns:p14="http://schemas.microsoft.com/office/powerpoint/2010/main" val="116789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 </a:t>
            </a:r>
            <a:r>
              <a:rPr lang="en-US" dirty="0" err="1" smtClean="0"/>
              <a:t>compositeDelams.npz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cd=</a:t>
            </a:r>
            <a:r>
              <a:rPr lang="en-US" dirty="0" err="1" smtClean="0"/>
              <a:t>np.load</a:t>
            </a:r>
            <a:r>
              <a:rPr lang="en-US" dirty="0"/>
              <a:t>('</a:t>
            </a:r>
            <a:r>
              <a:rPr lang="en-US" dirty="0" err="1"/>
              <a:t>compositeDelams.npz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err="1" smtClean="0"/>
              <a:t>cd.files</a:t>
            </a:r>
            <a:r>
              <a:rPr lang="en-US" dirty="0" smtClean="0"/>
              <a:t>=[</a:t>
            </a:r>
            <a:r>
              <a:rPr lang="en-US" dirty="0"/>
              <a:t>'delam3', 'delam1', 'delam5', 'delam4', </a:t>
            </a:r>
            <a:r>
              <a:rPr lang="en-US" dirty="0" smtClean="0"/>
              <a:t>'delam2’</a:t>
            </a:r>
          </a:p>
          <a:p>
            <a:pPr marL="0" indent="0">
              <a:buNone/>
            </a:pPr>
            <a:r>
              <a:rPr lang="pt-BR" dirty="0" smtClean="0"/>
              <a:t>delam1.shape= </a:t>
            </a:r>
            <a:r>
              <a:rPr lang="pt-BR" dirty="0"/>
              <a:t>(101, 247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Zeros are </a:t>
            </a:r>
            <a:r>
              <a:rPr lang="pt-BR" dirty="0" err="1" smtClean="0"/>
              <a:t>delamination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Ones</a:t>
            </a:r>
            <a:r>
              <a:rPr lang="pt-BR" dirty="0" smtClean="0"/>
              <a:t> no </a:t>
            </a:r>
            <a:r>
              <a:rPr lang="pt-BR" dirty="0" err="1" smtClean="0"/>
              <a:t>delamination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Width</a:t>
            </a:r>
            <a:r>
              <a:rPr lang="pt-BR" dirty="0" smtClean="0"/>
              <a:t> (247)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width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Pixel </a:t>
            </a:r>
            <a:r>
              <a:rPr lang="pt-BR" dirty="0" err="1" smtClean="0"/>
              <a:t>size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is-IS" dirty="0" smtClean="0"/>
              <a:t>0.20 mm</a:t>
            </a:r>
            <a:endParaRPr lang="pt-B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08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148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HelveticaNeue</vt:lpstr>
      <vt:lpstr>Arial</vt:lpstr>
      <vt:lpstr>Office Theme</vt:lpstr>
      <vt:lpstr>Composite Panel – NASA ID CAR11C-9-2-Run1</vt:lpstr>
      <vt:lpstr>Delam1 - Between ply 1 and 2 </vt:lpstr>
      <vt:lpstr>Delam2 - Between ply 2 and 3 </vt:lpstr>
      <vt:lpstr>Delam3 - Between ply 3 and 4 </vt:lpstr>
      <vt:lpstr>Delam4 - Between 5 and 6 </vt:lpstr>
      <vt:lpstr>Delam5 - Between 6 and 7 </vt:lpstr>
      <vt:lpstr>Data- compositeDelams.npz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2017-04-11T19:43:35Z</dcterms:created>
  <dcterms:modified xsi:type="dcterms:W3CDTF">2017-04-13T19:12:08Z</dcterms:modified>
</cp:coreProperties>
</file>