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80" d="100"/>
          <a:sy n="80" d="100"/>
        </p:scale>
        <p:origin x="81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D01-0348-4591-AB54-9869347D7D5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A298-803A-4A37-AEF3-41EB8D6A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D01-0348-4591-AB54-9869347D7D5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A298-803A-4A37-AEF3-41EB8D6A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D01-0348-4591-AB54-9869347D7D5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A298-803A-4A37-AEF3-41EB8D6A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D01-0348-4591-AB54-9869347D7D5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A298-803A-4A37-AEF3-41EB8D6A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D01-0348-4591-AB54-9869347D7D5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A298-803A-4A37-AEF3-41EB8D6A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1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D01-0348-4591-AB54-9869347D7D5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A298-803A-4A37-AEF3-41EB8D6A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1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D01-0348-4591-AB54-9869347D7D5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A298-803A-4A37-AEF3-41EB8D6A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D01-0348-4591-AB54-9869347D7D5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A298-803A-4A37-AEF3-41EB8D6A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8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D01-0348-4591-AB54-9869347D7D5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A298-803A-4A37-AEF3-41EB8D6A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9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D01-0348-4591-AB54-9869347D7D5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A298-803A-4A37-AEF3-41EB8D6A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8D01-0348-4591-AB54-9869347D7D5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9A298-803A-4A37-AEF3-41EB8D6A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4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38D01-0348-4591-AB54-9869347D7D5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9A298-803A-4A37-AEF3-41EB8D6A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6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71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6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818482" y="-2667001"/>
            <a:ext cx="6555037" cy="121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2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24783" cy="697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7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825985" y="-2667002"/>
            <a:ext cx="6540031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7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4756"/>
            <a:ext cx="12192000" cy="69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8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18872" y="-2715129"/>
            <a:ext cx="6858001" cy="1228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3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hawk</dc:creator>
  <cp:lastModifiedBy>hawk</cp:lastModifiedBy>
  <cp:revision>2</cp:revision>
  <dcterms:created xsi:type="dcterms:W3CDTF">2025-01-14T08:42:13Z</dcterms:created>
  <dcterms:modified xsi:type="dcterms:W3CDTF">2025-01-14T08:43:14Z</dcterms:modified>
</cp:coreProperties>
</file>