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8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2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2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BD3B-9086-4BE7-A923-CBABB5F5503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9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DBD3B-9086-4BE7-A923-CBABB5F55031}" type="datetimeFigureOut">
              <a:rPr lang="en-US" smtClean="0"/>
              <a:t>3/29/2017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E6B56-828F-40DA-B607-1DF6C7101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5" y="1307056"/>
            <a:ext cx="8795657" cy="4663849"/>
          </a:xfrm>
          <a:prstGeom prst="rect">
            <a:avLst/>
          </a:prstGeom>
        </p:spPr>
      </p:pic>
      <p:sp>
        <p:nvSpPr>
          <p:cNvPr id="6" name="Speech Bubble: Rectangle with Corners Rounded 5"/>
          <p:cNvSpPr/>
          <p:nvPr/>
        </p:nvSpPr>
        <p:spPr>
          <a:xfrm>
            <a:off x="5337111" y="709897"/>
            <a:ext cx="5523721" cy="597159"/>
          </a:xfrm>
          <a:prstGeom prst="wedgeRoundRectCallout">
            <a:avLst>
              <a:gd name="adj1" fmla="val -30897"/>
              <a:gd name="adj2" fmla="val 106250"/>
              <a:gd name="adj3" fmla="val 16667"/>
            </a:avLst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Form Settings, moveable dialog window with all settings</a:t>
            </a:r>
          </a:p>
        </p:txBody>
      </p:sp>
      <p:sp>
        <p:nvSpPr>
          <p:cNvPr id="7" name="Speech Bubble: Rectangle with Corners Rounded 6"/>
          <p:cNvSpPr/>
          <p:nvPr/>
        </p:nvSpPr>
        <p:spPr>
          <a:xfrm>
            <a:off x="2988905" y="368944"/>
            <a:ext cx="2049625" cy="597159"/>
          </a:xfrm>
          <a:prstGeom prst="wedgeRoundRectCallout">
            <a:avLst>
              <a:gd name="adj1" fmla="val -71944"/>
              <a:gd name="adj2" fmla="val 145312"/>
              <a:gd name="adj3" fmla="val 16667"/>
            </a:avLst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Previewed Form</a:t>
            </a:r>
          </a:p>
        </p:txBody>
      </p:sp>
      <p:sp>
        <p:nvSpPr>
          <p:cNvPr id="8" name="Speech Bubble: Rectangle with Corners Rounded 7"/>
          <p:cNvSpPr/>
          <p:nvPr/>
        </p:nvSpPr>
        <p:spPr>
          <a:xfrm>
            <a:off x="1172546" y="4169614"/>
            <a:ext cx="1679510" cy="597159"/>
          </a:xfrm>
          <a:prstGeom prst="wedgeRoundRectCallout">
            <a:avLst>
              <a:gd name="adj1" fmla="val 1945"/>
              <a:gd name="adj2" fmla="val -173438"/>
              <a:gd name="adj3" fmla="val 16667"/>
            </a:avLst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Debug Log</a:t>
            </a:r>
          </a:p>
        </p:txBody>
      </p:sp>
    </p:spTree>
    <p:extLst>
      <p:ext uri="{BB962C8B-B14F-4D97-AF65-F5344CB8AC3E}">
        <p14:creationId xmlns:p14="http://schemas.microsoft.com/office/powerpoint/2010/main" val="35685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047750"/>
            <a:ext cx="112966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6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131" y="792511"/>
            <a:ext cx="8766355" cy="543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4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788627" cy="41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3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8144" y="543139"/>
            <a:ext cx="3740103" cy="13131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Outer Container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33044" y="846794"/>
            <a:ext cx="3457074" cy="8376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Inner Container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957944" y="1161907"/>
            <a:ext cx="1173365" cy="3025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6209" y="1161907"/>
            <a:ext cx="1820777" cy="3025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dirty="0">
                <a:solidFill>
                  <a:schemeClr val="tx1"/>
                </a:solidFill>
              </a:rPr>
              <a:t>Field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586" y="1856300"/>
            <a:ext cx="59626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5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33" y="257377"/>
            <a:ext cx="4610100" cy="63627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349324" y="679833"/>
            <a:ext cx="5272391" cy="3036134"/>
            <a:chOff x="6349324" y="679833"/>
            <a:chExt cx="5272391" cy="30361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9324" y="679833"/>
              <a:ext cx="4610100" cy="2758894"/>
            </a:xfrm>
            <a:prstGeom prst="rect">
              <a:avLst/>
            </a:prstGeom>
          </p:spPr>
        </p:pic>
        <p:sp>
          <p:nvSpPr>
            <p:cNvPr id="4" name="Speech Bubble: Rectangle 3"/>
            <p:cNvSpPr/>
            <p:nvPr/>
          </p:nvSpPr>
          <p:spPr>
            <a:xfrm>
              <a:off x="7925204" y="2996119"/>
              <a:ext cx="3696511" cy="719848"/>
            </a:xfrm>
            <a:prstGeom prst="wedgeRectCallout">
              <a:avLst>
                <a:gd name="adj1" fmla="val -50043"/>
                <a:gd name="adj2" fmla="val -17637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Mobile Rendering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072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88813" y="600886"/>
            <a:ext cx="3547014" cy="2119895"/>
            <a:chOff x="588813" y="600886"/>
            <a:chExt cx="3547014" cy="211989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813" y="600886"/>
              <a:ext cx="2846484" cy="125625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4234" y="836090"/>
              <a:ext cx="2201593" cy="164917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0332" y="1488332"/>
              <a:ext cx="2592291" cy="1232449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3422" y="3947809"/>
            <a:ext cx="92868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0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90" y="244306"/>
            <a:ext cx="68675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3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128587"/>
            <a:ext cx="55435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3614</TotalTime>
  <Words>21</Words>
  <Application>Microsoft Office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Malone</dc:creator>
  <cp:lastModifiedBy>Paul Malone</cp:lastModifiedBy>
  <cp:revision>12</cp:revision>
  <dcterms:created xsi:type="dcterms:W3CDTF">2017-03-17T00:11:50Z</dcterms:created>
  <dcterms:modified xsi:type="dcterms:W3CDTF">2017-03-30T12:58:45Z</dcterms:modified>
</cp:coreProperties>
</file>