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BD3B-9086-4BE7-A923-CBABB5F550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307056"/>
            <a:ext cx="8795657" cy="4663849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5337111" y="709897"/>
            <a:ext cx="5523721" cy="597159"/>
          </a:xfrm>
          <a:prstGeom prst="wedgeRoundRectCallout">
            <a:avLst>
              <a:gd name="adj1" fmla="val -30897"/>
              <a:gd name="adj2" fmla="val 10625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 Settings, moveable dialog window with all settings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2988905" y="368944"/>
            <a:ext cx="2049625" cy="597159"/>
          </a:xfrm>
          <a:prstGeom prst="wedgeRoundRectCallout">
            <a:avLst>
              <a:gd name="adj1" fmla="val -71944"/>
              <a:gd name="adj2" fmla="val 14531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Previewed Form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1172546" y="4169614"/>
            <a:ext cx="1679510" cy="597159"/>
          </a:xfrm>
          <a:prstGeom prst="wedgeRoundRectCallout">
            <a:avLst>
              <a:gd name="adj1" fmla="val 1945"/>
              <a:gd name="adj2" fmla="val -17343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Log</a:t>
            </a:r>
          </a:p>
        </p:txBody>
      </p:sp>
    </p:spTree>
    <p:extLst>
      <p:ext uri="{BB962C8B-B14F-4D97-AF65-F5344CB8AC3E}">
        <p14:creationId xmlns:p14="http://schemas.microsoft.com/office/powerpoint/2010/main" val="35685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7750"/>
            <a:ext cx="11296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792511"/>
            <a:ext cx="8766355" cy="54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88627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144" y="543139"/>
            <a:ext cx="3740103" cy="13131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Outer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044" y="846794"/>
            <a:ext cx="3457074" cy="837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Inner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944" y="1161907"/>
            <a:ext cx="1173365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6209" y="1161907"/>
            <a:ext cx="1820777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24535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2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Malone</dc:creator>
  <cp:lastModifiedBy>Paul Malone</cp:lastModifiedBy>
  <cp:revision>5</cp:revision>
  <dcterms:created xsi:type="dcterms:W3CDTF">2017-03-17T00:11:50Z</dcterms:created>
  <dcterms:modified xsi:type="dcterms:W3CDTF">2017-03-18T20:42:04Z</dcterms:modified>
</cp:coreProperties>
</file>