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5" r:id="rId7"/>
    <p:sldId id="261" r:id="rId8"/>
    <p:sldId id="262" r:id="rId9"/>
    <p:sldId id="277" r:id="rId10"/>
    <p:sldId id="263" r:id="rId11"/>
    <p:sldId id="264" r:id="rId12"/>
    <p:sldId id="278" r:id="rId13"/>
    <p:sldId id="265" r:id="rId14"/>
    <p:sldId id="266" r:id="rId15"/>
    <p:sldId id="267" r:id="rId16"/>
    <p:sldId id="279" r:id="rId17"/>
    <p:sldId id="268" r:id="rId18"/>
    <p:sldId id="269" r:id="rId19"/>
    <p:sldId id="280" r:id="rId20"/>
    <p:sldId id="270" r:id="rId21"/>
    <p:sldId id="271" r:id="rId22"/>
    <p:sldId id="281" r:id="rId23"/>
    <p:sldId id="272" r:id="rId24"/>
    <p:sldId id="273" r:id="rId25"/>
    <p:sldId id="274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22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B54852-4566-4619-A42B-3F529CEA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E0043BF-BCE3-4A2A-A39B-5B0CD1E59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2862E6-4FFC-4036-8532-F0767620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56EFA9A-0ABB-452E-9629-53C21794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EA4CE07-95E8-44FC-B94C-9EA9A780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1A39C2-A731-4703-8637-51804CDA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623F123-8659-4806-B8F1-9B09A775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A453CA-78F8-42BC-8FF4-D3C1D13D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A0DC0A-BDCE-449C-B1CB-F8818F1B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FD81811-B057-447D-89C9-A903F8AA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3BEF78D-3B39-477F-95B5-AA5CB178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C9BF8B4-6E92-474B-B2B8-04BC3BDE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7183DFC-D03F-4072-831C-7C2893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7F9319B-EAA7-4AC0-B6A2-5D326E3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8E1944D-1706-4C98-9409-838BBCC7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A393ED-B5AC-4C7D-879F-52544F15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16769A2-3936-4290-A16A-2D2166FD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4EA02E-DD2A-4767-AA2F-96463DF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E72A9B0-33B2-47EA-8490-8C8CF48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536E887-27F0-497F-BB10-09AF39AE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357919-2F90-41E6-AAA5-4B705890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91ADA67-DBB4-47CF-9400-2AC7FD58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36FF7D6-35F3-4B8E-BA03-79C14231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1F8007A-28D0-443B-AAD1-B54FDD7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EF3DB79-A0C9-4659-B578-6BC94577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EEAF7A-1635-4D21-B84A-287CE3C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77A3E61-C2AB-47AB-A2CB-FA9F09CE4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D031D59-BE06-4497-926B-39ECB4D1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57CD8CD-D8B7-4902-B866-F736B5DA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ED2E286-CB34-4E30-801E-74D58140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FCB68C5-EA5F-425E-8F56-B10D392D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08F845-4810-483A-B576-53701651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9E5E4D2-2B7C-4B16-98C0-434B3C62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9EBC2C9-9ECB-4AD9-BEB7-E8C1BE1B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04A3F62-89D1-469B-B9A6-F3ED6F6D7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C1EE9E7-7ED7-475A-B8AA-273D2001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BED7D8D-03B3-4C03-9248-458B78D4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A70E5D0-F1B8-4032-8415-9070F309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7365397-84F4-418A-A5E4-91B08F02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B97827-1984-47E4-B0D7-ACF088EE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A50BF01-645D-4869-916F-5D1BA955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EDDE219-3B0A-4A56-A396-18DD9C4F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1518A48-BCE4-461F-AFDF-8945F54C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617C93B-3792-4080-AE2D-ABC94E2B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63264ED-2A3B-4398-8716-1742999A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AE1A952-F2C9-4B1D-B1C2-66CA6F8C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CA24F5-0407-4229-8291-66B8A9C1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CA363A7-D084-4710-95D3-EB2C736C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E5A2ED8-1E9E-432E-A27B-4365E1EF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BBB4D6D-20FA-4BB8-B16F-B5F0C5B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D6AAB3-56E6-4F1A-BCC3-4F5BF88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FB2A2B9-0A75-497F-A296-875B426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022B63-3E09-4641-B435-30F3CB38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F908D08-D5DD-457B-89A4-4FB55D676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B41124C-3D40-4D8A-AF92-2051AE47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80129C-C626-47A7-8455-20E552F1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16BE7B9-E1EE-4F55-820F-8AEEA51A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9D6743E-1D5C-4204-A120-152069A4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0162127-B33C-4F3B-9F3C-327EA367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8433576-A1CA-4595-A269-8EC7BEFF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AD818D-2810-4C68-8742-5BC1E3BB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E7DC-D40D-4A75-BA83-F13F373AFB0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0745085-B30E-444F-91DA-7330475CC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A3A05A5-9DC3-47C4-B5F4-9BB90BB4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10CF-1486-4D9F-969F-8C2A9264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Bubble sort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n = 10</a:t>
            </a:r>
          </a:p>
        </p:txBody>
      </p:sp>
      <p:graphicFrame>
        <p:nvGraphicFramePr>
          <p:cNvPr id="18" name="ตาราง 18">
            <a:extLst>
              <a:ext uri="{FF2B5EF4-FFF2-40B4-BE49-F238E27FC236}">
                <a16:creationId xmlns:a16="http://schemas.microsoft.com/office/drawing/2014/main" id="{35C975F6-B766-4B81-936A-0773C63FA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44911"/>
              </p:ext>
            </p:extLst>
          </p:nvPr>
        </p:nvGraphicFramePr>
        <p:xfrm>
          <a:off x="3011020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0" name="ตาราง 18">
            <a:extLst>
              <a:ext uri="{FF2B5EF4-FFF2-40B4-BE49-F238E27FC236}">
                <a16:creationId xmlns:a16="http://schemas.microsoft.com/office/drawing/2014/main" id="{37BD8064-B015-470A-A089-941FEE948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57621"/>
              </p:ext>
            </p:extLst>
          </p:nvPr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1" name="ตาราง 18">
            <a:extLst>
              <a:ext uri="{FF2B5EF4-FFF2-40B4-BE49-F238E27FC236}">
                <a16:creationId xmlns:a16="http://schemas.microsoft.com/office/drawing/2014/main" id="{0118E35F-0384-45D3-85D0-299ABF090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04171"/>
              </p:ext>
            </p:extLst>
          </p:nvPr>
        </p:nvGraphicFramePr>
        <p:xfrm>
          <a:off x="3749313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2" name="ตาราง 18">
            <a:extLst>
              <a:ext uri="{FF2B5EF4-FFF2-40B4-BE49-F238E27FC236}">
                <a16:creationId xmlns:a16="http://schemas.microsoft.com/office/drawing/2014/main" id="{B1374BDC-B05A-465C-8D3C-FB8860CE9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93249"/>
              </p:ext>
            </p:extLst>
          </p:nvPr>
        </p:nvGraphicFramePr>
        <p:xfrm>
          <a:off x="4487606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3" name="ตาราง 18">
            <a:extLst>
              <a:ext uri="{FF2B5EF4-FFF2-40B4-BE49-F238E27FC236}">
                <a16:creationId xmlns:a16="http://schemas.microsoft.com/office/drawing/2014/main" id="{63C5900E-47DB-4D93-A376-715D4F531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17014"/>
              </p:ext>
            </p:extLst>
          </p:nvPr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4" name="ตาราง 18">
            <a:extLst>
              <a:ext uri="{FF2B5EF4-FFF2-40B4-BE49-F238E27FC236}">
                <a16:creationId xmlns:a16="http://schemas.microsoft.com/office/drawing/2014/main" id="{77047AB9-463F-41E6-84AD-63066FC94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09842"/>
              </p:ext>
            </p:extLst>
          </p:nvPr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5" name="ตาราง 18">
            <a:extLst>
              <a:ext uri="{FF2B5EF4-FFF2-40B4-BE49-F238E27FC236}">
                <a16:creationId xmlns:a16="http://schemas.microsoft.com/office/drawing/2014/main" id="{C1A0264F-68E6-4375-8E58-9B07A154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1139"/>
              </p:ext>
            </p:extLst>
          </p:nvPr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6" name="ตาราง 18">
            <a:extLst>
              <a:ext uri="{FF2B5EF4-FFF2-40B4-BE49-F238E27FC236}">
                <a16:creationId xmlns:a16="http://schemas.microsoft.com/office/drawing/2014/main" id="{8467359F-EE1E-431E-BCC1-921F616E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8357"/>
              </p:ext>
            </p:extLst>
          </p:nvPr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7" name="ตาราง 18">
            <a:extLst>
              <a:ext uri="{FF2B5EF4-FFF2-40B4-BE49-F238E27FC236}">
                <a16:creationId xmlns:a16="http://schemas.microsoft.com/office/drawing/2014/main" id="{DA4A83C1-7E2C-4C62-9124-F4A83CF0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26595"/>
              </p:ext>
            </p:extLst>
          </p:nvPr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8" name="ตาราง 18">
            <a:extLst>
              <a:ext uri="{FF2B5EF4-FFF2-40B4-BE49-F238E27FC236}">
                <a16:creationId xmlns:a16="http://schemas.microsoft.com/office/drawing/2014/main" id="{87D6117C-99DF-4D68-AD9C-91C1AFFE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46560"/>
              </p:ext>
            </p:extLst>
          </p:nvPr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29" name="ตาราง 18">
            <a:extLst>
              <a:ext uri="{FF2B5EF4-FFF2-40B4-BE49-F238E27FC236}">
                <a16:creationId xmlns:a16="http://schemas.microsoft.com/office/drawing/2014/main" id="{2A794644-5841-4963-B03F-F421EA1E0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36792"/>
              </p:ext>
            </p:extLst>
          </p:nvPr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1" name="ตาราง 18">
            <a:extLst>
              <a:ext uri="{FF2B5EF4-FFF2-40B4-BE49-F238E27FC236}">
                <a16:creationId xmlns:a16="http://schemas.microsoft.com/office/drawing/2014/main" id="{FAE81A2C-8F40-4F9C-9FF1-14D806CF5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71884"/>
              </p:ext>
            </p:extLst>
          </p:nvPr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2" name="ตาราง 18">
            <a:extLst>
              <a:ext uri="{FF2B5EF4-FFF2-40B4-BE49-F238E27FC236}">
                <a16:creationId xmlns:a16="http://schemas.microsoft.com/office/drawing/2014/main" id="{CD7B8F32-B95C-4468-ACCF-3EEBEFFC5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79771"/>
              </p:ext>
            </p:extLst>
          </p:nvPr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3" name="ตาราง 18">
            <a:extLst>
              <a:ext uri="{FF2B5EF4-FFF2-40B4-BE49-F238E27FC236}">
                <a16:creationId xmlns:a16="http://schemas.microsoft.com/office/drawing/2014/main" id="{6B23CA6E-B33C-428A-BE8F-1422DE06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72315"/>
              </p:ext>
            </p:extLst>
          </p:nvPr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4" name="ตาราง 18">
            <a:extLst>
              <a:ext uri="{FF2B5EF4-FFF2-40B4-BE49-F238E27FC236}">
                <a16:creationId xmlns:a16="http://schemas.microsoft.com/office/drawing/2014/main" id="{53A71C56-0622-4EF3-B66D-DF08C06B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31093"/>
              </p:ext>
            </p:extLst>
          </p:nvPr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5" name="ตาราง 18">
            <a:extLst>
              <a:ext uri="{FF2B5EF4-FFF2-40B4-BE49-F238E27FC236}">
                <a16:creationId xmlns:a16="http://schemas.microsoft.com/office/drawing/2014/main" id="{CC50DE5D-BF34-4C74-9BD2-83B4DD17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6650"/>
              </p:ext>
            </p:extLst>
          </p:nvPr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6" name="ตาราง 18">
            <a:extLst>
              <a:ext uri="{FF2B5EF4-FFF2-40B4-BE49-F238E27FC236}">
                <a16:creationId xmlns:a16="http://schemas.microsoft.com/office/drawing/2014/main" id="{5F43CB62-EC5C-4E7F-AC48-623297BA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36279"/>
              </p:ext>
            </p:extLst>
          </p:nvPr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7" name="ตาราง 18">
            <a:extLst>
              <a:ext uri="{FF2B5EF4-FFF2-40B4-BE49-F238E27FC236}">
                <a16:creationId xmlns:a16="http://schemas.microsoft.com/office/drawing/2014/main" id="{B3C275DE-0897-4F36-BF45-B763C9E0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21385"/>
              </p:ext>
            </p:extLst>
          </p:nvPr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8" name="ตาราง 18">
            <a:extLst>
              <a:ext uri="{FF2B5EF4-FFF2-40B4-BE49-F238E27FC236}">
                <a16:creationId xmlns:a16="http://schemas.microsoft.com/office/drawing/2014/main" id="{32640829-4958-44B4-B040-7FE2B49B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03018"/>
              </p:ext>
            </p:extLst>
          </p:nvPr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477C71C-5473-49C8-BDFD-AE7E20F6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8382"/>
              </p:ext>
            </p:extLst>
          </p:nvPr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96E76AA2-3E7A-468D-BEE0-BCF6E938B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2131"/>
              </p:ext>
            </p:extLst>
          </p:nvPr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949112C9-4E4E-4BAB-A243-63485EE7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86159"/>
              </p:ext>
            </p:extLst>
          </p:nvPr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5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0223"/>
              </p:ext>
            </p:extLst>
          </p:nvPr>
        </p:nvGraphicFramePr>
        <p:xfrm>
          <a:off x="595741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88011"/>
              </p:ext>
            </p:extLst>
          </p:nvPr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533348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29355"/>
              </p:ext>
            </p:extLst>
          </p:nvPr>
        </p:nvGraphicFramePr>
        <p:xfrm>
          <a:off x="5953313" y="279682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11927"/>
              </p:ext>
            </p:extLst>
          </p:nvPr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3716"/>
              </p:ext>
            </p:extLst>
          </p:nvPr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4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6065000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53466"/>
              </p:ext>
            </p:extLst>
          </p:nvPr>
        </p:nvGraphicFramePr>
        <p:xfrm>
          <a:off x="5953313" y="279682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41392"/>
              </p:ext>
            </p:extLst>
          </p:nvPr>
        </p:nvGraphicFramePr>
        <p:xfrm>
          <a:off x="5953313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4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6065000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4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03184"/>
              </p:ext>
            </p:extLst>
          </p:nvPr>
        </p:nvGraphicFramePr>
        <p:xfrm>
          <a:off x="6695711" y="2964287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14550"/>
              </p:ext>
            </p:extLst>
          </p:nvPr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4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6065000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2786"/>
              </p:ext>
            </p:extLst>
          </p:nvPr>
        </p:nvGraphicFramePr>
        <p:xfrm>
          <a:off x="6695711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3450"/>
              </p:ext>
            </p:extLst>
          </p:nvPr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40302"/>
              </p:ext>
            </p:extLst>
          </p:nvPr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5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6803293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8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6507"/>
              </p:ext>
            </p:extLst>
          </p:nvPr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99209"/>
              </p:ext>
            </p:extLst>
          </p:nvPr>
        </p:nvGraphicFramePr>
        <p:xfrm>
          <a:off x="7428778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31934"/>
              </p:ext>
            </p:extLst>
          </p:nvPr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7541586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95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27945"/>
              </p:ext>
            </p:extLst>
          </p:nvPr>
        </p:nvGraphicFramePr>
        <p:xfrm>
          <a:off x="7428778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28880"/>
              </p:ext>
            </p:extLst>
          </p:nvPr>
        </p:nvGraphicFramePr>
        <p:xfrm>
          <a:off x="7428778" y="296617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7541586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6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26683"/>
              </p:ext>
            </p:extLst>
          </p:nvPr>
        </p:nvGraphicFramePr>
        <p:xfrm>
          <a:off x="8172297" y="296562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7487"/>
              </p:ext>
            </p:extLst>
          </p:nvPr>
        </p:nvGraphicFramePr>
        <p:xfrm>
          <a:off x="7431021" y="2970704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7541586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16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92002"/>
              </p:ext>
            </p:extLst>
          </p:nvPr>
        </p:nvGraphicFramePr>
        <p:xfrm>
          <a:off x="8168445" y="279174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48814"/>
              </p:ext>
            </p:extLst>
          </p:nvPr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43305"/>
              </p:ext>
            </p:extLst>
          </p:nvPr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8279879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09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36387"/>
              </p:ext>
            </p:extLst>
          </p:nvPr>
        </p:nvGraphicFramePr>
        <p:xfrm>
          <a:off x="8168445" y="279174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37953"/>
              </p:ext>
            </p:extLst>
          </p:nvPr>
        </p:nvGraphicFramePr>
        <p:xfrm>
          <a:off x="8168445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8279879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5735"/>
              </p:ext>
            </p:extLst>
          </p:nvPr>
        </p:nvGraphicFramePr>
        <p:xfrm>
          <a:off x="3011020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27398"/>
              </p:ext>
            </p:extLst>
          </p:nvPr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7606"/>
              </p:ext>
            </p:extLst>
          </p:nvPr>
        </p:nvGraphicFramePr>
        <p:xfrm>
          <a:off x="3749313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73013"/>
              </p:ext>
            </p:extLst>
          </p:nvPr>
        </p:nvGraphicFramePr>
        <p:xfrm>
          <a:off x="4487606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21081"/>
              </p:ext>
            </p:extLst>
          </p:nvPr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38051"/>
              </p:ext>
            </p:extLst>
          </p:nvPr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365"/>
              </p:ext>
            </p:extLst>
          </p:nvPr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59515"/>
              </p:ext>
            </p:extLst>
          </p:nvPr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4829"/>
              </p:ext>
            </p:extLst>
          </p:nvPr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66107"/>
              </p:ext>
            </p:extLst>
          </p:nvPr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5609"/>
              </p:ext>
            </p:extLst>
          </p:nvPr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7422"/>
              </p:ext>
            </p:extLst>
          </p:nvPr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165"/>
              </p:ext>
            </p:extLst>
          </p:nvPr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75536"/>
              </p:ext>
            </p:extLst>
          </p:nvPr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42031"/>
              </p:ext>
            </p:extLst>
          </p:nvPr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36425"/>
              </p:ext>
            </p:extLst>
          </p:nvPr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62910"/>
              </p:ext>
            </p:extLst>
          </p:nvPr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91575"/>
              </p:ext>
            </p:extLst>
          </p:nvPr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85612"/>
              </p:ext>
            </p:extLst>
          </p:nvPr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809623"/>
              </p:ext>
            </p:extLst>
          </p:nvPr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27143"/>
              </p:ext>
            </p:extLst>
          </p:nvPr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85257"/>
              </p:ext>
            </p:extLst>
          </p:nvPr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04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8683"/>
              </p:ext>
            </p:extLst>
          </p:nvPr>
        </p:nvGraphicFramePr>
        <p:xfrm>
          <a:off x="8915375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0514"/>
              </p:ext>
            </p:extLst>
          </p:nvPr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8279879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2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47746"/>
              </p:ext>
            </p:extLst>
          </p:nvPr>
        </p:nvGraphicFramePr>
        <p:xfrm>
          <a:off x="8906740" y="27931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69405"/>
              </p:ext>
            </p:extLst>
          </p:nvPr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25479"/>
              </p:ext>
            </p:extLst>
          </p:nvPr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8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9018172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8569"/>
              </p:ext>
            </p:extLst>
          </p:nvPr>
        </p:nvGraphicFramePr>
        <p:xfrm>
          <a:off x="8906740" y="27931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26048"/>
              </p:ext>
            </p:extLst>
          </p:nvPr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8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9018172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5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56644"/>
              </p:ext>
            </p:extLst>
          </p:nvPr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49172"/>
              </p:ext>
            </p:extLst>
          </p:nvPr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8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9018172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63437"/>
              </p:ext>
            </p:extLst>
          </p:nvPr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70519"/>
              </p:ext>
            </p:extLst>
          </p:nvPr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5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85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8035"/>
              </p:ext>
            </p:extLst>
          </p:nvPr>
        </p:nvGraphicFramePr>
        <p:xfrm>
          <a:off x="3020197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72293"/>
              </p:ext>
            </p:extLst>
          </p:nvPr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3111828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561630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197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06830"/>
              </p:ext>
            </p:extLst>
          </p:nvPr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3111828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3238462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69768"/>
              </p:ext>
            </p:extLst>
          </p:nvPr>
        </p:nvGraphicFramePr>
        <p:xfrm>
          <a:off x="374655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3111828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0</a:t>
            </a:r>
          </a:p>
        </p:txBody>
      </p:sp>
    </p:spTree>
    <p:extLst>
      <p:ext uri="{BB962C8B-B14F-4D97-AF65-F5344CB8AC3E}">
        <p14:creationId xmlns:p14="http://schemas.microsoft.com/office/powerpoint/2010/main" val="124404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0769"/>
              </p:ext>
            </p:extLst>
          </p:nvPr>
        </p:nvGraphicFramePr>
        <p:xfrm>
          <a:off x="3746553" y="279174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820514"/>
              </p:ext>
            </p:extLst>
          </p:nvPr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77463"/>
              </p:ext>
            </p:extLst>
          </p:nvPr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3850121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47623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80921"/>
              </p:ext>
            </p:extLst>
          </p:nvPr>
        </p:nvGraphicFramePr>
        <p:xfrm>
          <a:off x="3019707" y="2799429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26087"/>
              </p:ext>
            </p:extLst>
          </p:nvPr>
        </p:nvGraphicFramePr>
        <p:xfrm>
          <a:off x="3749313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4487606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0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3127290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6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03274"/>
              </p:ext>
            </p:extLst>
          </p:nvPr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45024"/>
              </p:ext>
            </p:extLst>
          </p:nvPr>
        </p:nvGraphicFramePr>
        <p:xfrm>
          <a:off x="4477848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36071"/>
              </p:ext>
            </p:extLst>
          </p:nvPr>
        </p:nvGraphicFramePr>
        <p:xfrm>
          <a:off x="5224778" y="29709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4585430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536078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34370"/>
              </p:ext>
            </p:extLst>
          </p:nvPr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278692"/>
              </p:ext>
            </p:extLst>
          </p:nvPr>
        </p:nvGraphicFramePr>
        <p:xfrm>
          <a:off x="5219125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68980"/>
              </p:ext>
            </p:extLst>
          </p:nvPr>
        </p:nvGraphicFramePr>
        <p:xfrm>
          <a:off x="5953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532670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345395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56990"/>
              </p:ext>
            </p:extLst>
          </p:nvPr>
        </p:nvGraphicFramePr>
        <p:xfrm>
          <a:off x="5220379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532670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703488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99623"/>
              </p:ext>
            </p:extLst>
          </p:nvPr>
        </p:nvGraphicFramePr>
        <p:xfrm>
          <a:off x="5958615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532670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460573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01697"/>
              </p:ext>
            </p:extLst>
          </p:nvPr>
        </p:nvGraphicFramePr>
        <p:xfrm>
          <a:off x="670024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95817"/>
              </p:ext>
            </p:extLst>
          </p:nvPr>
        </p:nvGraphicFramePr>
        <p:xfrm>
          <a:off x="5970336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1897"/>
              </p:ext>
            </p:extLst>
          </p:nvPr>
        </p:nvGraphicFramePr>
        <p:xfrm>
          <a:off x="5220379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6070792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4</a:t>
            </a:r>
          </a:p>
        </p:txBody>
      </p:sp>
    </p:spTree>
    <p:extLst>
      <p:ext uri="{BB962C8B-B14F-4D97-AF65-F5344CB8AC3E}">
        <p14:creationId xmlns:p14="http://schemas.microsoft.com/office/powerpoint/2010/main" val="340828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35501"/>
              </p:ext>
            </p:extLst>
          </p:nvPr>
        </p:nvGraphicFramePr>
        <p:xfrm>
          <a:off x="6699426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2315"/>
              </p:ext>
            </p:extLst>
          </p:nvPr>
        </p:nvGraphicFramePr>
        <p:xfrm>
          <a:off x="5970336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84451"/>
              </p:ext>
            </p:extLst>
          </p:nvPr>
        </p:nvGraphicFramePr>
        <p:xfrm>
          <a:off x="7438538" y="298025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6803293" y="2149307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5</a:t>
            </a:r>
          </a:p>
        </p:txBody>
      </p:sp>
    </p:spTree>
    <p:extLst>
      <p:ext uri="{BB962C8B-B14F-4D97-AF65-F5344CB8AC3E}">
        <p14:creationId xmlns:p14="http://schemas.microsoft.com/office/powerpoint/2010/main" val="203544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30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78975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5883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7716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50759"/>
              </p:ext>
            </p:extLst>
          </p:nvPr>
        </p:nvGraphicFramePr>
        <p:xfrm>
          <a:off x="6699426" y="2963914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6803293" y="2149307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5</a:t>
            </a:r>
          </a:p>
        </p:txBody>
      </p:sp>
    </p:spTree>
    <p:extLst>
      <p:ext uri="{BB962C8B-B14F-4D97-AF65-F5344CB8AC3E}">
        <p14:creationId xmlns:p14="http://schemas.microsoft.com/office/powerpoint/2010/main" val="2598840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68059"/>
              </p:ext>
            </p:extLst>
          </p:nvPr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41380"/>
              </p:ext>
            </p:extLst>
          </p:nvPr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86485"/>
              </p:ext>
            </p:extLst>
          </p:nvPr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26620"/>
              </p:ext>
            </p:extLst>
          </p:nvPr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1141"/>
              </p:ext>
            </p:extLst>
          </p:nvPr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1732"/>
              </p:ext>
            </p:extLst>
          </p:nvPr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5238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17620"/>
              </p:ext>
            </p:extLst>
          </p:nvPr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50975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66672"/>
              </p:ext>
            </p:extLst>
          </p:nvPr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60001"/>
              </p:ext>
            </p:extLst>
          </p:nvPr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6803293" y="2149307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5</a:t>
            </a:r>
          </a:p>
        </p:txBody>
      </p:sp>
    </p:spTree>
    <p:extLst>
      <p:ext uri="{BB962C8B-B14F-4D97-AF65-F5344CB8AC3E}">
        <p14:creationId xmlns:p14="http://schemas.microsoft.com/office/powerpoint/2010/main" val="2924526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95478"/>
              </p:ext>
            </p:extLst>
          </p:nvPr>
        </p:nvGraphicFramePr>
        <p:xfrm>
          <a:off x="7437721" y="278576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0466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8784"/>
              </p:ext>
            </p:extLst>
          </p:nvPr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753609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</p:spTree>
    <p:extLst>
      <p:ext uri="{BB962C8B-B14F-4D97-AF65-F5344CB8AC3E}">
        <p14:creationId xmlns:p14="http://schemas.microsoft.com/office/powerpoint/2010/main" val="169350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37721" y="278576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45337"/>
              </p:ext>
            </p:extLst>
          </p:nvPr>
        </p:nvGraphicFramePr>
        <p:xfrm>
          <a:off x="743772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753609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</p:spTree>
    <p:extLst>
      <p:ext uri="{BB962C8B-B14F-4D97-AF65-F5344CB8AC3E}">
        <p14:creationId xmlns:p14="http://schemas.microsoft.com/office/powerpoint/2010/main" val="2311126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15863"/>
              </p:ext>
            </p:extLst>
          </p:nvPr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2530"/>
              </p:ext>
            </p:extLst>
          </p:nvPr>
        </p:nvGraphicFramePr>
        <p:xfrm>
          <a:off x="3749313" y="279537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15448"/>
              </p:ext>
            </p:extLst>
          </p:nvPr>
        </p:nvGraphicFramePr>
        <p:xfrm>
          <a:off x="4487606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1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385012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50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96526"/>
              </p:ext>
            </p:extLst>
          </p:nvPr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65339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753609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6</a:t>
            </a:r>
          </a:p>
        </p:txBody>
      </p:sp>
    </p:spTree>
    <p:extLst>
      <p:ext uri="{BB962C8B-B14F-4D97-AF65-F5344CB8AC3E}">
        <p14:creationId xmlns:p14="http://schemas.microsoft.com/office/powerpoint/2010/main" val="3363650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61687"/>
              </p:ext>
            </p:extLst>
          </p:nvPr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12942"/>
              </p:ext>
            </p:extLst>
          </p:nvPr>
        </p:nvGraphicFramePr>
        <p:xfrm>
          <a:off x="8168445" y="27895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18819"/>
              </p:ext>
            </p:extLst>
          </p:nvPr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827602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</p:spTree>
    <p:extLst>
      <p:ext uri="{BB962C8B-B14F-4D97-AF65-F5344CB8AC3E}">
        <p14:creationId xmlns:p14="http://schemas.microsoft.com/office/powerpoint/2010/main" val="420747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789584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895574"/>
              </p:ext>
            </p:extLst>
          </p:nvPr>
        </p:nvGraphicFramePr>
        <p:xfrm>
          <a:off x="8168445" y="296545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827602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</p:spTree>
    <p:extLst>
      <p:ext uri="{BB962C8B-B14F-4D97-AF65-F5344CB8AC3E}">
        <p14:creationId xmlns:p14="http://schemas.microsoft.com/office/powerpoint/2010/main" val="114771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98726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06906"/>
              </p:ext>
            </p:extLst>
          </p:nvPr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ลูกศร: ขึ้น 29">
            <a:extLst>
              <a:ext uri="{FF2B5EF4-FFF2-40B4-BE49-F238E27FC236}">
                <a16:creationId xmlns:a16="http://schemas.microsoft.com/office/drawing/2014/main" id="{A39AB359-AA11-4DAE-9117-A98F956EE56E}"/>
              </a:ext>
            </a:extLst>
          </p:cNvPr>
          <p:cNvSpPr/>
          <p:nvPr/>
        </p:nvSpPr>
        <p:spPr>
          <a:xfrm rot="10800000">
            <a:off x="8276027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AEF8EAFC-2B0C-4B91-951D-1324635A2455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7</a:t>
            </a:r>
          </a:p>
        </p:txBody>
      </p:sp>
    </p:spTree>
    <p:extLst>
      <p:ext uri="{BB962C8B-B14F-4D97-AF65-F5344CB8AC3E}">
        <p14:creationId xmlns:p14="http://schemas.microsoft.com/office/powerpoint/2010/main" val="246750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1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02938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97376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2253"/>
              </p:ext>
            </p:extLst>
          </p:nvPr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83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2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828034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2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2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828034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70683"/>
              </p:ext>
            </p:extLst>
          </p:nvPr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36156"/>
              </p:ext>
            </p:extLst>
          </p:nvPr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34466"/>
              </p:ext>
            </p:extLst>
          </p:nvPr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80250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14299"/>
              </p:ext>
            </p:extLst>
          </p:nvPr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25118"/>
              </p:ext>
            </p:extLst>
          </p:nvPr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34A768BB-89C1-45D7-A431-632302E5AD90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23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3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753739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731AF668-8483-4240-8A28-283B4C36E859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1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3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753739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04238"/>
              </p:ext>
            </p:extLst>
          </p:nvPr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1903"/>
              </p:ext>
            </p:extLst>
          </p:nvPr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3137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96593"/>
              </p:ext>
            </p:extLst>
          </p:nvPr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ADA9DB87-3B51-4414-B0F5-7A6117508023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0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4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680587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9B7D4919-4C45-46A1-B47B-8C0B5EAAD91F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20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19802"/>
              </p:ext>
            </p:extLst>
          </p:nvPr>
        </p:nvGraphicFramePr>
        <p:xfrm>
          <a:off x="3749313" y="279537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766"/>
              </p:ext>
            </p:extLst>
          </p:nvPr>
        </p:nvGraphicFramePr>
        <p:xfrm>
          <a:off x="3749313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1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385012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7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4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680587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6466"/>
              </p:ext>
            </p:extLst>
          </p:nvPr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1562"/>
              </p:ext>
            </p:extLst>
          </p:nvPr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38640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14809"/>
              </p:ext>
            </p:extLst>
          </p:nvPr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82AF6DEF-6DB4-4388-BF73-9FDAFABE2E4F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0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5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608959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41574D32-78AF-480E-B5FA-B89E518F0A66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64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5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608959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24346"/>
              </p:ext>
            </p:extLst>
          </p:nvPr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4970"/>
              </p:ext>
            </p:extLst>
          </p:nvPr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27378"/>
              </p:ext>
            </p:extLst>
          </p:nvPr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98072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A64D2BE7-010E-43ED-9C84-89BCC19EB06D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630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6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533521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4CF3ABFC-3BD5-4811-A47D-F51435C4AB9E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76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6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533521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85901"/>
              </p:ext>
            </p:extLst>
          </p:nvPr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329EF2FE-B5C9-44F6-9ACA-B8352C2B0A9E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7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7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458083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1CC26ABA-5655-44D4-A53D-1FD3B9AE867B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5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7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458083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47234"/>
              </p:ext>
            </p:extLst>
          </p:nvPr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A0BFFA33-458A-4517-A5B8-65C93EC16036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83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8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385693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B81804FB-2422-49A6-9EA9-D848AFD5A9A5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36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8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3856938" y="218619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75369"/>
              </p:ext>
            </p:extLst>
          </p:nvPr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1E45C8D5-F064-47BD-9388-BA1482C8FA9F}"/>
              </a:ext>
            </a:extLst>
          </p:cNvPr>
          <p:cNvSpPr/>
          <p:nvPr/>
        </p:nvSpPr>
        <p:spPr>
          <a:xfrm>
            <a:off x="4397268" y="5766052"/>
            <a:ext cx="3397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Repeat the same process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11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746553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7998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5088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23434"/>
              </p:ext>
            </p:extLst>
          </p:nvPr>
        </p:nvGraphicFramePr>
        <p:xfrm>
          <a:off x="3018281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742851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70336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5220379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964667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168445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8906740" y="2967998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6699426" y="2970538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33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57980"/>
              </p:ext>
            </p:extLst>
          </p:nvPr>
        </p:nvGraphicFramePr>
        <p:xfrm>
          <a:off x="447784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4998"/>
              </p:ext>
            </p:extLst>
          </p:nvPr>
        </p:nvGraphicFramePr>
        <p:xfrm>
          <a:off x="3742539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/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1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385012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66780"/>
              </p:ext>
            </p:extLst>
          </p:nvPr>
        </p:nvGraphicFramePr>
        <p:xfrm>
          <a:off x="4487604" y="279312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62448"/>
              </p:ext>
            </p:extLst>
          </p:nvPr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9396"/>
              </p:ext>
            </p:extLst>
          </p:nvPr>
        </p:nvGraphicFramePr>
        <p:xfrm>
          <a:off x="522589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/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2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4585430" y="2170958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2557"/>
              </p:ext>
            </p:extLst>
          </p:nvPr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84517"/>
              </p:ext>
            </p:extLst>
          </p:nvPr>
        </p:nvGraphicFramePr>
        <p:xfrm>
          <a:off x="5219125" y="280698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47904"/>
              </p:ext>
            </p:extLst>
          </p:nvPr>
        </p:nvGraphicFramePr>
        <p:xfrm>
          <a:off x="5964192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533348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84E0C2C-6FA3-4FF9-B252-2758AB9EDF71}"/>
              </a:ext>
            </a:extLst>
          </p:cNvPr>
          <p:cNvSpPr/>
          <p:nvPr/>
        </p:nvSpPr>
        <p:spPr>
          <a:xfrm>
            <a:off x="4379793" y="297933"/>
            <a:ext cx="3432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Bubble sort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FD411928-9CB1-4096-8750-80A25AE8F6A6}"/>
              </a:ext>
            </a:extLst>
          </p:cNvPr>
          <p:cNvSpPr/>
          <p:nvPr/>
        </p:nvSpPr>
        <p:spPr>
          <a:xfrm>
            <a:off x="5662225" y="942133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n = 10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E2763FA-514F-4006-A7E7-C3765789A7E1}"/>
              </a:ext>
            </a:extLst>
          </p:cNvPr>
          <p:cNvSpPr/>
          <p:nvPr/>
        </p:nvSpPr>
        <p:spPr>
          <a:xfrm>
            <a:off x="5764016" y="447590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Arial Black" panose="020B0A04020102020204" pitchFamily="34" charset="0"/>
              </a:rPr>
              <a:t>i</a:t>
            </a:r>
            <a:r>
              <a:rPr lang="en-US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 = 0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C0431C60-F8AB-438C-8897-185D126F735D}"/>
              </a:ext>
            </a:extLst>
          </p:cNvPr>
          <p:cNvGrpSpPr/>
          <p:nvPr/>
        </p:nvGrpSpPr>
        <p:grpSpPr>
          <a:xfrm>
            <a:off x="9783761" y="2170959"/>
            <a:ext cx="1870856" cy="614807"/>
            <a:chOff x="9605961" y="2137092"/>
            <a:chExt cx="1870856" cy="614807"/>
          </a:xfrm>
        </p:grpSpPr>
        <p:sp>
          <p:nvSpPr>
            <p:cNvPr id="15" name="สี่เหลี่ยมผืนผ้า 14">
              <a:extLst>
                <a:ext uri="{FF2B5EF4-FFF2-40B4-BE49-F238E27FC236}">
                  <a16:creationId xmlns:a16="http://schemas.microsoft.com/office/drawing/2014/main" id="{976C320C-EA01-4CA1-9F71-487AF4A5F824}"/>
                </a:ext>
              </a:extLst>
            </p:cNvPr>
            <p:cNvSpPr/>
            <p:nvPr/>
          </p:nvSpPr>
          <p:spPr>
            <a:xfrm>
              <a:off x="10035396" y="2253567"/>
              <a:ext cx="1441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a[ n – 1 – </a:t>
              </a:r>
              <a:r>
                <a:rPr lang="en-US" sz="160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160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 ]</a:t>
              </a:r>
            </a:p>
          </p:txBody>
        </p:sp>
        <p:sp>
          <p:nvSpPr>
            <p:cNvPr id="16" name="ลูกศร: ขึ้น 15">
              <a:extLst>
                <a:ext uri="{FF2B5EF4-FFF2-40B4-BE49-F238E27FC236}">
                  <a16:creationId xmlns:a16="http://schemas.microsoft.com/office/drawing/2014/main" id="{2257AD13-C02D-475B-9ABE-202E2FEE2226}"/>
                </a:ext>
              </a:extLst>
            </p:cNvPr>
            <p:cNvSpPr/>
            <p:nvPr/>
          </p:nvSpPr>
          <p:spPr>
            <a:xfrm rot="10800000">
              <a:off x="9605961" y="2137092"/>
              <a:ext cx="357188" cy="614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9" name="ตาราง 18">
            <a:extLst>
              <a:ext uri="{FF2B5EF4-FFF2-40B4-BE49-F238E27FC236}">
                <a16:creationId xmlns:a16="http://schemas.microsoft.com/office/drawing/2014/main" id="{C34DFD6B-E74D-42E9-A8F7-F8376318B673}"/>
              </a:ext>
            </a:extLst>
          </p:cNvPr>
          <p:cNvGraphicFramePr>
            <a:graphicFrameLocks noGrp="1"/>
          </p:cNvGraphicFramePr>
          <p:nvPr/>
        </p:nvGraphicFramePr>
        <p:xfrm>
          <a:off x="3020778" y="296617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0" name="ตาราง 18">
            <a:extLst>
              <a:ext uri="{FF2B5EF4-FFF2-40B4-BE49-F238E27FC236}">
                <a16:creationId xmlns:a16="http://schemas.microsoft.com/office/drawing/2014/main" id="{C3B077FD-D6BA-4F27-A2E6-47CEAD5E6216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2968712"/>
          <a:ext cx="892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89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1" name="ตาราง 18">
            <a:extLst>
              <a:ext uri="{FF2B5EF4-FFF2-40B4-BE49-F238E27FC236}">
                <a16:creationId xmlns:a16="http://schemas.microsoft.com/office/drawing/2014/main" id="{87A06D3A-F99E-4519-95FD-47DABDD750FB}"/>
              </a:ext>
            </a:extLst>
          </p:cNvPr>
          <p:cNvGraphicFramePr>
            <a:graphicFrameLocks noGrp="1"/>
          </p:cNvGraphicFramePr>
          <p:nvPr/>
        </p:nvGraphicFramePr>
        <p:xfrm>
          <a:off x="4477848" y="2979636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2" name="ตาราง 18">
            <a:extLst>
              <a:ext uri="{FF2B5EF4-FFF2-40B4-BE49-F238E27FC236}">
                <a16:creationId xmlns:a16="http://schemas.microsoft.com/office/drawing/2014/main" id="{5AFCB393-E865-428D-B6BC-817C7025C6FF}"/>
              </a:ext>
            </a:extLst>
          </p:cNvPr>
          <p:cNvGraphicFramePr>
            <a:graphicFrameLocks noGrp="1"/>
          </p:cNvGraphicFramePr>
          <p:nvPr/>
        </p:nvGraphicFramePr>
        <p:xfrm>
          <a:off x="3749313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3" name="ตาราง 18">
            <a:extLst>
              <a:ext uri="{FF2B5EF4-FFF2-40B4-BE49-F238E27FC236}">
                <a16:creationId xmlns:a16="http://schemas.microsoft.com/office/drawing/2014/main" id="{96AB82D7-5D2F-46A6-9554-044765F33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80324"/>
              </p:ext>
            </p:extLst>
          </p:nvPr>
        </p:nvGraphicFramePr>
        <p:xfrm>
          <a:off x="5219125" y="280698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4" name="ตาราง 18">
            <a:extLst>
              <a:ext uri="{FF2B5EF4-FFF2-40B4-BE49-F238E27FC236}">
                <a16:creationId xmlns:a16="http://schemas.microsoft.com/office/drawing/2014/main" id="{36CE772E-3241-4AA4-8387-9123069EC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7045"/>
              </p:ext>
            </p:extLst>
          </p:nvPr>
        </p:nvGraphicFramePr>
        <p:xfrm>
          <a:off x="5216141" y="297517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5" name="ตาราง 18">
            <a:extLst>
              <a:ext uri="{FF2B5EF4-FFF2-40B4-BE49-F238E27FC236}">
                <a16:creationId xmlns:a16="http://schemas.microsoft.com/office/drawing/2014/main" id="{58C8BD9B-4F67-4F86-987F-722B894779F0}"/>
              </a:ext>
            </a:extLst>
          </p:cNvPr>
          <p:cNvGraphicFramePr>
            <a:graphicFrameLocks noGrp="1"/>
          </p:cNvGraphicFramePr>
          <p:nvPr/>
        </p:nvGraphicFramePr>
        <p:xfrm>
          <a:off x="6702485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6" name="ตาราง 18">
            <a:extLst>
              <a:ext uri="{FF2B5EF4-FFF2-40B4-BE49-F238E27FC236}">
                <a16:creationId xmlns:a16="http://schemas.microsoft.com/office/drawing/2014/main" id="{A8F62892-AEFC-44F2-BE22-C2C46030EB87}"/>
              </a:ext>
            </a:extLst>
          </p:cNvPr>
          <p:cNvGraphicFramePr>
            <a:graphicFrameLocks noGrp="1"/>
          </p:cNvGraphicFramePr>
          <p:nvPr/>
        </p:nvGraphicFramePr>
        <p:xfrm>
          <a:off x="7440778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7" name="ตาราง 18">
            <a:extLst>
              <a:ext uri="{FF2B5EF4-FFF2-40B4-BE49-F238E27FC236}">
                <a16:creationId xmlns:a16="http://schemas.microsoft.com/office/drawing/2014/main" id="{C64B8EA2-09FB-439A-A708-4FBBC1676B5D}"/>
              </a:ext>
            </a:extLst>
          </p:cNvPr>
          <p:cNvGraphicFramePr>
            <a:graphicFrameLocks noGrp="1"/>
          </p:cNvGraphicFramePr>
          <p:nvPr/>
        </p:nvGraphicFramePr>
        <p:xfrm>
          <a:off x="8917364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8" name="ตาราง 18">
            <a:extLst>
              <a:ext uri="{FF2B5EF4-FFF2-40B4-BE49-F238E27FC236}">
                <a16:creationId xmlns:a16="http://schemas.microsoft.com/office/drawing/2014/main" id="{C28CC5C3-BEB1-40A8-8874-4297C3AC1614}"/>
              </a:ext>
            </a:extLst>
          </p:cNvPr>
          <p:cNvGraphicFramePr>
            <a:graphicFrameLocks noGrp="1"/>
          </p:cNvGraphicFramePr>
          <p:nvPr/>
        </p:nvGraphicFramePr>
        <p:xfrm>
          <a:off x="9655659" y="2968712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49" name="ตาราง 18">
            <a:extLst>
              <a:ext uri="{FF2B5EF4-FFF2-40B4-BE49-F238E27FC236}">
                <a16:creationId xmlns:a16="http://schemas.microsoft.com/office/drawing/2014/main" id="{75FEC805-374D-429F-B31C-A4327556E230}"/>
              </a:ext>
            </a:extLst>
          </p:cNvPr>
          <p:cNvGraphicFramePr>
            <a:graphicFrameLocks noGrp="1"/>
          </p:cNvGraphicFramePr>
          <p:nvPr/>
        </p:nvGraphicFramePr>
        <p:xfrm>
          <a:off x="8179071" y="2971252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0" name="ตาราง 18">
            <a:extLst>
              <a:ext uri="{FF2B5EF4-FFF2-40B4-BE49-F238E27FC236}">
                <a16:creationId xmlns:a16="http://schemas.microsoft.com/office/drawing/2014/main" id="{788CCD73-8C73-438D-AE16-F7499E9589B8}"/>
              </a:ext>
            </a:extLst>
          </p:cNvPr>
          <p:cNvGraphicFramePr>
            <a:graphicFrameLocks noGrp="1"/>
          </p:cNvGraphicFramePr>
          <p:nvPr/>
        </p:nvGraphicFramePr>
        <p:xfrm>
          <a:off x="3004246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1" name="ตาราง 18">
            <a:extLst>
              <a:ext uri="{FF2B5EF4-FFF2-40B4-BE49-F238E27FC236}">
                <a16:creationId xmlns:a16="http://schemas.microsoft.com/office/drawing/2014/main" id="{17281CD3-0639-499B-9749-D00E17F03A23}"/>
              </a:ext>
            </a:extLst>
          </p:cNvPr>
          <p:cNvGraphicFramePr>
            <a:graphicFrameLocks noGrp="1"/>
          </p:cNvGraphicFramePr>
          <p:nvPr/>
        </p:nvGraphicFramePr>
        <p:xfrm>
          <a:off x="1952690" y="3429000"/>
          <a:ext cx="885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15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2" name="ตาราง 18">
            <a:extLst>
              <a:ext uri="{FF2B5EF4-FFF2-40B4-BE49-F238E27FC236}">
                <a16:creationId xmlns:a16="http://schemas.microsoft.com/office/drawing/2014/main" id="{F4B25321-DE94-4A5A-839F-04FD3200E2F4}"/>
              </a:ext>
            </a:extLst>
          </p:cNvPr>
          <p:cNvGraphicFramePr>
            <a:graphicFrameLocks noGrp="1"/>
          </p:cNvGraphicFramePr>
          <p:nvPr/>
        </p:nvGraphicFramePr>
        <p:xfrm>
          <a:off x="3742539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3" name="ตาราง 18">
            <a:extLst>
              <a:ext uri="{FF2B5EF4-FFF2-40B4-BE49-F238E27FC236}">
                <a16:creationId xmlns:a16="http://schemas.microsoft.com/office/drawing/2014/main" id="{AB3C421E-FDDE-4615-933F-24BA87DA67AF}"/>
              </a:ext>
            </a:extLst>
          </p:cNvPr>
          <p:cNvGraphicFramePr>
            <a:graphicFrameLocks noGrp="1"/>
          </p:cNvGraphicFramePr>
          <p:nvPr/>
        </p:nvGraphicFramePr>
        <p:xfrm>
          <a:off x="4480832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4" name="ตาราง 18">
            <a:extLst>
              <a:ext uri="{FF2B5EF4-FFF2-40B4-BE49-F238E27FC236}">
                <a16:creationId xmlns:a16="http://schemas.microsoft.com/office/drawing/2014/main" id="{5E6C557A-9AF8-41DF-9AF3-F4FFB497CEBB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5" name="ตาราง 18">
            <a:extLst>
              <a:ext uri="{FF2B5EF4-FFF2-40B4-BE49-F238E27FC236}">
                <a16:creationId xmlns:a16="http://schemas.microsoft.com/office/drawing/2014/main" id="{D10664FF-87DB-4681-B745-8958086C8525}"/>
              </a:ext>
            </a:extLst>
          </p:cNvPr>
          <p:cNvGraphicFramePr>
            <a:graphicFrameLocks noGrp="1"/>
          </p:cNvGraphicFramePr>
          <p:nvPr/>
        </p:nvGraphicFramePr>
        <p:xfrm>
          <a:off x="5957418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6" name="ตาราง 18">
            <a:extLst>
              <a:ext uri="{FF2B5EF4-FFF2-40B4-BE49-F238E27FC236}">
                <a16:creationId xmlns:a16="http://schemas.microsoft.com/office/drawing/2014/main" id="{93EC9820-D1B1-4C25-BDA5-94856E77701B}"/>
              </a:ext>
            </a:extLst>
          </p:cNvPr>
          <p:cNvGraphicFramePr>
            <a:graphicFrameLocks noGrp="1"/>
          </p:cNvGraphicFramePr>
          <p:nvPr/>
        </p:nvGraphicFramePr>
        <p:xfrm>
          <a:off x="6695711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7" name="ตาราง 18">
            <a:extLst>
              <a:ext uri="{FF2B5EF4-FFF2-40B4-BE49-F238E27FC236}">
                <a16:creationId xmlns:a16="http://schemas.microsoft.com/office/drawing/2014/main" id="{6F007AAF-53B3-4530-8FBC-897084560C4A}"/>
              </a:ext>
            </a:extLst>
          </p:cNvPr>
          <p:cNvGraphicFramePr>
            <a:graphicFrameLocks noGrp="1"/>
          </p:cNvGraphicFramePr>
          <p:nvPr/>
        </p:nvGraphicFramePr>
        <p:xfrm>
          <a:off x="7434004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8" name="ตาราง 18">
            <a:extLst>
              <a:ext uri="{FF2B5EF4-FFF2-40B4-BE49-F238E27FC236}">
                <a16:creationId xmlns:a16="http://schemas.microsoft.com/office/drawing/2014/main" id="{1721AE7E-0DA0-4134-A350-413BCEF6503F}"/>
              </a:ext>
            </a:extLst>
          </p:cNvPr>
          <p:cNvGraphicFramePr>
            <a:graphicFrameLocks noGrp="1"/>
          </p:cNvGraphicFramePr>
          <p:nvPr/>
        </p:nvGraphicFramePr>
        <p:xfrm>
          <a:off x="8910590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59" name="ตาราง 18">
            <a:extLst>
              <a:ext uri="{FF2B5EF4-FFF2-40B4-BE49-F238E27FC236}">
                <a16:creationId xmlns:a16="http://schemas.microsoft.com/office/drawing/2014/main" id="{E9B226AE-4221-4D4D-BB55-CCB201B8558D}"/>
              </a:ext>
            </a:extLst>
          </p:cNvPr>
          <p:cNvGraphicFramePr>
            <a:graphicFrameLocks noGrp="1"/>
          </p:cNvGraphicFramePr>
          <p:nvPr/>
        </p:nvGraphicFramePr>
        <p:xfrm>
          <a:off x="9648885" y="3429000"/>
          <a:ext cx="572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graphicFrame>
        <p:nvGraphicFramePr>
          <p:cNvPr id="60" name="ตาราง 18">
            <a:extLst>
              <a:ext uri="{FF2B5EF4-FFF2-40B4-BE49-F238E27FC236}">
                <a16:creationId xmlns:a16="http://schemas.microsoft.com/office/drawing/2014/main" id="{48CC6DC7-AE83-4C24-A57B-06D7EF8751F7}"/>
              </a:ext>
            </a:extLst>
          </p:cNvPr>
          <p:cNvGraphicFramePr>
            <a:graphicFrameLocks noGrp="1"/>
          </p:cNvGraphicFramePr>
          <p:nvPr/>
        </p:nvGraphicFramePr>
        <p:xfrm>
          <a:off x="8172297" y="3431540"/>
          <a:ext cx="572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52">
                  <a:extLst>
                    <a:ext uri="{9D8B030D-6E8A-4147-A177-3AD203B41FA5}">
                      <a16:colId xmlns:a16="http://schemas.microsoft.com/office/drawing/2014/main" val="1376511585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4608"/>
                  </a:ext>
                </a:extLst>
              </a:tr>
            </a:tbl>
          </a:graphicData>
        </a:graphic>
      </p:graphicFrame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C67848AB-62A4-4C37-AAC3-F106E8ED445A}"/>
              </a:ext>
            </a:extLst>
          </p:cNvPr>
          <p:cNvSpPr/>
          <p:nvPr/>
        </p:nvSpPr>
        <p:spPr>
          <a:xfrm>
            <a:off x="5764016" y="481446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j = 3</a:t>
            </a:r>
          </a:p>
        </p:txBody>
      </p:sp>
      <p:sp>
        <p:nvSpPr>
          <p:cNvPr id="31" name="ลูกศร: ขึ้น 30">
            <a:extLst>
              <a:ext uri="{FF2B5EF4-FFF2-40B4-BE49-F238E27FC236}">
                <a16:creationId xmlns:a16="http://schemas.microsoft.com/office/drawing/2014/main" id="{85B07108-96A4-4F88-884F-83AC6CDF1DAA}"/>
              </a:ext>
            </a:extLst>
          </p:cNvPr>
          <p:cNvSpPr/>
          <p:nvPr/>
        </p:nvSpPr>
        <p:spPr>
          <a:xfrm rot="10800000">
            <a:off x="5333481" y="2170959"/>
            <a:ext cx="357188" cy="61480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3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2389</Words>
  <Application>Microsoft Office PowerPoint</Application>
  <PresentationFormat>แบบจอกว้าง</PresentationFormat>
  <Paragraphs>1582</Paragraphs>
  <Slides>59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59</vt:i4>
      </vt:variant>
    </vt:vector>
  </HeadingPairs>
  <TitlesOfParts>
    <vt:vector size="64" baseType="lpstr">
      <vt:lpstr>Arial</vt:lpstr>
      <vt:lpstr>Arial Black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Kritarat Moonmanee</dc:creator>
  <cp:lastModifiedBy>Kritarat Moonmanee</cp:lastModifiedBy>
  <cp:revision>9</cp:revision>
  <dcterms:created xsi:type="dcterms:W3CDTF">2023-10-23T14:12:21Z</dcterms:created>
  <dcterms:modified xsi:type="dcterms:W3CDTF">2023-10-23T15:30:23Z</dcterms:modified>
</cp:coreProperties>
</file>