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9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1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东部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西部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北部</c:v>
                </c:pt>
              </c:strCache>
            </c:strRef>
          </c:tx>
          <c:invertIfNegative val="1"/>
          <c:dLbls>
            <c:numFmt formatCode="General" sourceLinked="0"/>
            <c:showLegendKey val="1"/>
            <c:showVal val="1"/>
            <c:showCatName val="1"/>
            <c:showSerName val="1"/>
            <c:showPercent val="1"/>
            <c:showBubbleSize val="1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44539648"/>
        <c:axId val="144541184"/>
      </c:barChart>
      <c:catAx>
        <c:axId val="144539648"/>
        <c:scaling>
          <c:orientation val="minMax"/>
        </c:scaling>
        <c:delete val="1"/>
        <c:axPos val="b"/>
        <c:majorTickMark val="none"/>
        <c:minorTickMark val="cross"/>
        <c:tickLblPos val="nextTo"/>
        <c:crossAx val="144541184"/>
        <c:crosses val="autoZero"/>
        <c:auto val="1"/>
        <c:lblAlgn val="ctr"/>
        <c:lblOffset val="100"/>
        <c:noMultiLvlLbl val="1"/>
      </c:catAx>
      <c:valAx>
        <c:axId val="144541184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144539648"/>
        <c:crosses val="autoZero"/>
        <c:crossBetween val="between"/>
      </c:valAx>
    </c:plotArea>
    <c:legend>
      <c:legendPos val="t"/>
      <c:layout/>
      <c:overlay val="1"/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958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2014/8/27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宽屏演示文稿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zh-CN"/>
              <a:t>用于创建和呈现宽屏格式幻灯片的提示和工具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宽屏演示文稿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marL="0" indent="0">
              <a:buNone/>
            </a:pPr>
            <a:r>
              <a:rPr lang="zh-CN"/>
              <a:t>此模板的格式设置为 16:9 宽屏纵横比。利用配备有宽屏显示器的便携式计算机、电视和投影仪时，这是一个很好的选择。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>
              <a:buNone/>
            </a:pPr>
            <a:r>
              <a:rPr lang="zh-CN"/>
              <a:t>即使没有宽屏显示器，您也可以创建和呈现 16:9 幻灯片。PowerPoint 的幻灯片放映总是会调整您的幻灯片大小以使其适合任意屏幕。</a:t>
            </a:r>
          </a:p>
        </p:txBody>
      </p:sp>
      <p:pic>
        <p:nvPicPr>
          <p:cNvPr id="5" name="Rounded Rectangl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04874"/>
            <a:ext cx="2057400" cy="1156217"/>
          </a:xfrm>
          <a:prstGeom prst="roundRect">
            <a:avLst>
              <a:gd name="adj" fmla="val 481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953000" y="3681528"/>
            <a:ext cx="1676400" cy="1235491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zh-CN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宽屏的优点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zh-CN"/>
              <a:t>并排的素材可以更逼真地显示。</a:t>
            </a:r>
          </a:p>
          <a:p>
            <a:pPr marL="274320" lvl="1"/>
            <a:r>
              <a:rPr lang="zh-CN"/>
              <a:t>使用宽屏，可以更生动地呈现图形和图像。</a:t>
            </a:r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44901" y="1436724"/>
            <a:ext cx="3886200" cy="3268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zh-CN"/>
              <a:t>宽屏图形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zh-CN"/>
              <a:t>即使只是一个单纯的图形(如图表)，也可以在宽屏下更生动地呈现。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zh-CN"/>
              <a:t>图片也可以在宽屏下更生动地呈现。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zh-CN"/>
              <a:t>宽屏图片</a:t>
            </a: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创建 16:9 演示文稿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809750"/>
            <a:ext cx="3657600" cy="155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>
              <a:lnSpc>
                <a:spcPct val="85000"/>
              </a:lnSpc>
            </a:pPr>
            <a:r>
              <a:rPr lang="zh-CN" sz="1400" b="1">
                <a:solidFill>
                  <a:schemeClr val="bg1"/>
                </a:solidFill>
              </a:rPr>
              <a:t>重要提示: </a:t>
            </a:r>
            <a:r>
              <a:rPr lang="zh-CN" sz="1400">
                <a:solidFill>
                  <a:schemeClr val="bg1"/>
                </a:solidFill>
              </a:rPr>
              <a:t>在开始时，请始终将幻灯片大小设置为您打算使用的纵横比。如果创建了许多幻灯片后再更改幻灯片大小，则您的图片和其他图形的大小也将更改。这可能会使它们的显示效果失真。</a:t>
            </a:r>
          </a:p>
          <a:p>
            <a:pPr>
              <a:lnSpc>
                <a:spcPct val="85000"/>
              </a:lnSpc>
            </a:pPr>
            <a:endParaRPr lang="zh-CN" sz="14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marL="0" indent="0">
              <a:buNone/>
            </a:pPr>
            <a:r>
              <a:rPr lang="zh-CN"/>
              <a:t>若要设置宽屏演示文稿，请执行下列操作之一:</a:t>
            </a:r>
          </a:p>
          <a:p>
            <a:pPr marL="274320" lvl="1"/>
            <a:r>
              <a:rPr lang="zh-CN"/>
              <a:t>开始使用该模板。只需删除示例幻灯片，然后添加自己的内容。</a:t>
            </a:r>
          </a:p>
          <a:p>
            <a:pPr marL="274320" lvl="1"/>
            <a:r>
              <a:rPr lang="zh-CN"/>
              <a:t>也可以转到</a:t>
            </a:r>
            <a:r>
              <a:rPr lang="zh-CN" b="1">
                <a:solidFill>
                  <a:schemeClr val="accent4"/>
                </a:solidFill>
              </a:rPr>
              <a:t>“设计”</a:t>
            </a:r>
            <a:r>
              <a:rPr lang="zh-CN"/>
              <a:t>选项卡，打开</a:t>
            </a:r>
            <a:r>
              <a:rPr lang="zh-CN" b="1">
                <a:solidFill>
                  <a:schemeClr val="accent4"/>
                </a:solidFill>
              </a:rPr>
              <a:t>“页面设置”</a:t>
            </a:r>
            <a:r>
              <a:rPr lang="zh-CN"/>
              <a:t>对话框。单击</a:t>
            </a:r>
            <a:r>
              <a:rPr lang="zh-CN" b="1">
                <a:solidFill>
                  <a:schemeClr val="accent4"/>
                </a:solidFill>
              </a:rPr>
              <a:t>“幻灯片大小”</a:t>
            </a:r>
            <a:r>
              <a:rPr lang="zh-CN">
                <a:solidFill>
                  <a:schemeClr val="accent4"/>
                </a:solidFill>
              </a:rPr>
              <a:t> </a:t>
            </a:r>
            <a:r>
              <a:rPr lang="zh-CN"/>
              <a:t>下拉列表并选择</a:t>
            </a:r>
            <a:r>
              <a:rPr lang="zh-CN" b="1">
                <a:solidFill>
                  <a:schemeClr val="accent4"/>
                </a:solidFill>
              </a:rPr>
              <a:t>“全屏显示(16:9)”</a:t>
            </a:r>
            <a:r>
              <a:rPr lang="zh-CN"/>
              <a:t>(注意: 我们还支持 16:10 的纵横比，这是常见的宽屏便携式计算机分辨率。)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/>
              <a:t>幻灯片放映提示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marL="274320" lvl="1"/>
            <a:r>
              <a:rPr lang="zh-CN"/>
              <a:t>若要实现真正的宽屏呈现，您需要一台计算机和能够输出宽屏分辨率的投影仪或平板显示器。</a:t>
            </a:r>
          </a:p>
          <a:p>
            <a:pPr marL="274320" lvl="1"/>
            <a:r>
              <a:rPr lang="zh-CN"/>
              <a:t>常见的计算机宽屏分辨率有 1280 x 800 和 1440 x 900。(这些是 16:10 纵横比，但与 16:9 投影仪和显示屏一起使用时将可以正常显示。)</a:t>
            </a:r>
          </a:p>
          <a:p>
            <a:pPr marL="274320" lvl="1"/>
            <a:r>
              <a:rPr lang="zh-CN"/>
              <a:t>标准高清晰度电视分辨率为 1280 x 720 和 1920 x 1080。 </a:t>
            </a:r>
          </a:p>
          <a:p>
            <a:pPr marL="274320" lvl="1"/>
            <a:r>
              <a:rPr lang="zh-CN"/>
              <a:t>使用下一张幻灯片上的测试图案验证您的幻灯片放映设置。</a:t>
            </a:r>
          </a:p>
          <a:p>
            <a:pPr marL="274320"/>
            <a:endParaRPr lang="zh-CN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zh-CN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kumimoji="0" lang="zh-CN" sz="2041" b="0" u="none" strike="noStrike" kern="1200" cap="none" spc="0" normalizeH="0" baseline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宽屏测试图案(16:9)</a:t>
            </a:r>
            <a:endParaRPr kumimoji="0" lang="zh-CN" sz="4898" b="0" i="0" u="none" strike="noStrike" kern="1200" cap="none" spc="0" normalizeH="0" baseline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b="1">
                <a:solidFill>
                  <a:srgbClr val="DDDDDD">
                    <a:alpha val="100000"/>
                  </a:srgbClr>
                </a:solidFill>
              </a:rPr>
              <a:t>纵横比测试</a:t>
            </a:r>
            <a:endParaRPr lang="zh-CN" sz="400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sz="105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sz="1400">
                <a:solidFill>
                  <a:srgbClr val="DDDDDD">
                    <a:alpha val="100000"/>
                  </a:srgbClr>
                </a:solidFill>
              </a:rPr>
              <a:t>(应出现圆形)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16x9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4x3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430</Words>
  <Application>Microsoft Office PowerPoint</Application>
  <PresentationFormat>全屏显示(16:9)</PresentationFormat>
  <Paragraphs>36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宽屏演示文稿</vt:lpstr>
      <vt:lpstr>宽屏演示文稿</vt:lpstr>
      <vt:lpstr>宽屏演示文稿</vt:lpstr>
      <vt:lpstr>宽屏的优点</vt:lpstr>
      <vt:lpstr>宽屏图形</vt:lpstr>
      <vt:lpstr>宽屏图片</vt:lpstr>
      <vt:lpstr>创建 16:9 演示文稿</vt:lpstr>
      <vt:lpstr>幻灯片放映提示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2014-08-27T03:22:19Z</dcterms:created>
  <dcterms:modified xsi:type="dcterms:W3CDTF">2014-08-27T03:23:02Z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