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1.0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5257800" cy="4953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429000"/>
            <a:ext cx="4572000" cy="1981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429000"/>
            <a:ext cx="4572000" cy="1981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429000"/>
            <a:ext cx="4572000" cy="1981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5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BugBase 1.0</vt:lpstr>
      <vt:lpstr>slide</vt:lpstr>
      <vt:lpstr>slide</vt:lpstr>
      <vt:lpstr>slide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ideamonk</dc:creator>
  <cp:lastModifiedBy>ideamonk</cp:lastModifiedBy>
  <cp:revision>2</cp:revision>
  <dcterms:created xsi:type="dcterms:W3CDTF">2010-04-26T16:18:25Z</dcterms:created>
  <dcterms:modified xsi:type="dcterms:W3CDTF">2010-04-26T16:37:23Z</dcterms:modified>
</cp:coreProperties>
</file>