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311" r:id="rId2"/>
    <p:sldId id="278" r:id="rId3"/>
    <p:sldId id="257" r:id="rId4"/>
    <p:sldId id="26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58" r:id="rId13"/>
    <p:sldId id="268" r:id="rId14"/>
    <p:sldId id="270" r:id="rId15"/>
    <p:sldId id="271" r:id="rId16"/>
    <p:sldId id="272" r:id="rId17"/>
    <p:sldId id="267" r:id="rId18"/>
    <p:sldId id="274" r:id="rId19"/>
    <p:sldId id="275" r:id="rId20"/>
    <p:sldId id="276" r:id="rId21"/>
    <p:sldId id="273" r:id="rId22"/>
    <p:sldId id="277" r:id="rId23"/>
    <p:sldId id="279" r:id="rId24"/>
    <p:sldId id="280" r:id="rId25"/>
    <p:sldId id="281" r:id="rId26"/>
    <p:sldId id="282" r:id="rId27"/>
    <p:sldId id="291" r:id="rId28"/>
    <p:sldId id="284" r:id="rId29"/>
    <p:sldId id="287" r:id="rId30"/>
    <p:sldId id="288" r:id="rId31"/>
    <p:sldId id="289" r:id="rId32"/>
    <p:sldId id="290" r:id="rId33"/>
    <p:sldId id="285" r:id="rId34"/>
    <p:sldId id="293" r:id="rId35"/>
    <p:sldId id="294" r:id="rId36"/>
    <p:sldId id="295" r:id="rId37"/>
    <p:sldId id="296" r:id="rId38"/>
    <p:sldId id="297" r:id="rId39"/>
    <p:sldId id="298" r:id="rId40"/>
    <p:sldId id="283" r:id="rId41"/>
    <p:sldId id="299" r:id="rId42"/>
    <p:sldId id="300" r:id="rId43"/>
    <p:sldId id="301" r:id="rId44"/>
    <p:sldId id="303" r:id="rId45"/>
    <p:sldId id="304" r:id="rId46"/>
    <p:sldId id="305" r:id="rId47"/>
    <p:sldId id="306" r:id="rId48"/>
    <p:sldId id="308" r:id="rId49"/>
    <p:sldId id="307" r:id="rId50"/>
    <p:sldId id="309" r:id="rId51"/>
    <p:sldId id="324" r:id="rId52"/>
    <p:sldId id="259" r:id="rId53"/>
    <p:sldId id="313" r:id="rId54"/>
    <p:sldId id="312" r:id="rId55"/>
    <p:sldId id="310" r:id="rId56"/>
    <p:sldId id="315" r:id="rId57"/>
    <p:sldId id="316" r:id="rId58"/>
    <p:sldId id="317" r:id="rId59"/>
    <p:sldId id="318" r:id="rId60"/>
    <p:sldId id="319" r:id="rId61"/>
    <p:sldId id="314" r:id="rId62"/>
    <p:sldId id="320" r:id="rId63"/>
    <p:sldId id="321" r:id="rId64"/>
    <p:sldId id="322" r:id="rId65"/>
    <p:sldId id="323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F54D"/>
    <a:srgbClr val="FFFFCC"/>
    <a:srgbClr val="6DC4C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1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A4D3-2F5B-4C59-BCBA-7EDE315863A9}" type="datetimeFigureOut">
              <a:rPr lang="en-US" smtClean="0"/>
              <a:t>4/26/2010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6ACB-9F5A-4FCE-B0F3-EDEA7F905F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A4D3-2F5B-4C59-BCBA-7EDE315863A9}" type="datetimeFigureOut">
              <a:rPr lang="en-US" smtClean="0"/>
              <a:t>4/26/2010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6ACB-9F5A-4FCE-B0F3-EDEA7F905F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A4D3-2F5B-4C59-BCBA-7EDE315863A9}" type="datetimeFigureOut">
              <a:rPr lang="en-US" smtClean="0"/>
              <a:t>4/26/2010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6ACB-9F5A-4FCE-B0F3-EDEA7F905F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A4D3-2F5B-4C59-BCBA-7EDE315863A9}" type="datetimeFigureOut">
              <a:rPr lang="en-US" smtClean="0"/>
              <a:t>4/26/2010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6ACB-9F5A-4FCE-B0F3-EDEA7F905F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A4D3-2F5B-4C59-BCBA-7EDE315863A9}" type="datetimeFigureOut">
              <a:rPr lang="en-US" smtClean="0"/>
              <a:t>4/26/2010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6ACB-9F5A-4FCE-B0F3-EDEA7F905F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A4D3-2F5B-4C59-BCBA-7EDE315863A9}" type="datetimeFigureOut">
              <a:rPr lang="en-US" smtClean="0"/>
              <a:t>4/26/2010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6ACB-9F5A-4FCE-B0F3-EDEA7F905F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A4D3-2F5B-4C59-BCBA-7EDE315863A9}" type="datetimeFigureOut">
              <a:rPr lang="en-US" smtClean="0"/>
              <a:t>4/26/2010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6ACB-9F5A-4FCE-B0F3-EDEA7F905F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A4D3-2F5B-4C59-BCBA-7EDE315863A9}" type="datetimeFigureOut">
              <a:rPr lang="en-US" smtClean="0"/>
              <a:t>4/26/2010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6ACB-9F5A-4FCE-B0F3-EDEA7F905F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A4D3-2F5B-4C59-BCBA-7EDE315863A9}" type="datetimeFigureOut">
              <a:rPr lang="en-US" smtClean="0"/>
              <a:t>4/26/2010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6ACB-9F5A-4FCE-B0F3-EDEA7F905F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A4D3-2F5B-4C59-BCBA-7EDE315863A9}" type="datetimeFigureOut">
              <a:rPr lang="en-US" smtClean="0"/>
              <a:t>4/26/2010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6ACB-9F5A-4FCE-B0F3-EDEA7F905F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A4D3-2F5B-4C59-BCBA-7EDE315863A9}" type="datetimeFigureOut">
              <a:rPr lang="en-US" smtClean="0"/>
              <a:t>4/26/2010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6ACB-9F5A-4FCE-B0F3-EDEA7F905F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5A4D3-2F5B-4C59-BCBA-7EDE315863A9}" type="datetimeFigureOut">
              <a:rPr lang="en-US" smtClean="0"/>
              <a:t>4/26/2010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B6ACB-9F5A-4FCE-B0F3-EDEA7F905F2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gif"/><Relationship Id="rId5" Type="http://schemas.openxmlformats.org/officeDocument/2006/relationships/image" Target="../media/image24.png"/><Relationship Id="rId4" Type="http://schemas.openxmlformats.org/officeDocument/2006/relationships/image" Target="../media/image23.gif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Say Hello to…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6" name="Picture 5" descr="2823765124_7e3f2fa7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209800"/>
            <a:ext cx="3079496" cy="3556000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err="1" smtClean="0">
                <a:solidFill>
                  <a:srgbClr val="00B050"/>
                </a:solidFill>
              </a:rPr>
              <a:t>BugBase</a:t>
            </a:r>
            <a:r>
              <a:rPr lang="en-US" b="1" dirty="0" smtClean="0">
                <a:solidFill>
                  <a:srgbClr val="00B050"/>
                </a:solidFill>
              </a:rPr>
              <a:t> 1.0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62400" y="2715161"/>
            <a:ext cx="4648200" cy="1323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What, why, who, how, etc</a:t>
            </a:r>
            <a:endParaRPr lang="en-US" sz="4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962400" y="4171890"/>
            <a:ext cx="4648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/>
              <a:t>Abhisehk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Mishra</a:t>
            </a:r>
            <a:r>
              <a:rPr lang="en-US" sz="2000" b="1" dirty="0" smtClean="0"/>
              <a:t> (</a:t>
            </a:r>
            <a:r>
              <a:rPr lang="en-US" sz="2000" b="1" dirty="0" err="1" smtClean="0"/>
              <a:t>ideamonk</a:t>
            </a:r>
            <a:r>
              <a:rPr lang="en-US" sz="2000" b="1" dirty="0" smtClean="0"/>
              <a:t> at gmail.com)</a:t>
            </a:r>
            <a:endParaRPr lang="en-US" sz="2000" b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Introduction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Why track bugs/issues?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447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To get an idea of current state of affairs in a project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To share information with everyone 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209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To make a newcomer’s life easier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590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You’ve grown old and you wish to know how did you solve problem X back then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971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To fight boredom and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monotonacity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352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To participate in flame wars over commits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Introduction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Why track bugs/issues?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447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To get an idea of current state of affairs in a project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To share information with everyone 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209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To make a newcomer’s life easier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590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You’ve grown old and you wish to know how did you solve problem X back then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971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To fight boredom and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monotonacity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352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To participate in flame wars over commits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3733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Why not?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 what’s </a:t>
            </a:r>
            <a:r>
              <a:rPr lang="en-US" sz="36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BugBase</a:t>
            </a:r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?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 what’s </a:t>
            </a:r>
            <a:r>
              <a:rPr lang="en-US" sz="36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BugBase</a:t>
            </a:r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?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Yeah what the hell is this thing?</a:t>
            </a:r>
            <a:endParaRPr lang="en-US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 what’s </a:t>
            </a:r>
            <a:r>
              <a:rPr lang="en-US" sz="36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BugBase</a:t>
            </a:r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?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Yeah what the hell is this thing?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887141"/>
            <a:ext cx="8229600" cy="27699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dirty="0" err="1" smtClean="0"/>
              <a:t>BugBase</a:t>
            </a:r>
            <a:r>
              <a:rPr lang="en-US" dirty="0" smtClean="0"/>
              <a:t> is a </a:t>
            </a:r>
            <a:r>
              <a:rPr lang="en-US" sz="2400" b="1" i="1" dirty="0" smtClean="0">
                <a:solidFill>
                  <a:schemeClr val="tx2">
                    <a:lumMod val="75000"/>
                  </a:schemeClr>
                </a:solidFill>
              </a:rPr>
              <a:t>simple</a:t>
            </a:r>
            <a:r>
              <a:rPr lang="en-US" dirty="0" smtClean="0"/>
              <a:t> bug/issue tracker written in </a:t>
            </a:r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</a:rPr>
              <a:t>PHP</a:t>
            </a:r>
            <a:r>
              <a:rPr lang="en-US" dirty="0" smtClean="0"/>
              <a:t> that keeps you from asking the  </a:t>
            </a:r>
            <a:r>
              <a:rPr lang="en-US" sz="2000" b="1" dirty="0" smtClean="0">
                <a:solidFill>
                  <a:srgbClr val="C00000"/>
                </a:solidFill>
              </a:rPr>
              <a:t>big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question</a:t>
            </a:r>
            <a:r>
              <a:rPr lang="en-US" sz="2000" b="1" dirty="0" smtClean="0"/>
              <a:t> </a:t>
            </a:r>
            <a:r>
              <a:rPr lang="en-US" dirty="0" smtClean="0"/>
              <a:t> – </a:t>
            </a:r>
          </a:p>
          <a:p>
            <a:pPr algn="ctr"/>
            <a:r>
              <a:rPr lang="en-US" dirty="0" smtClean="0"/>
              <a:t> </a:t>
            </a:r>
            <a:r>
              <a:rPr lang="en-US" sz="4800" i="1" dirty="0" smtClean="0">
                <a:solidFill>
                  <a:srgbClr val="00B050"/>
                </a:solidFill>
              </a:rPr>
              <a:t>“what the hell is going on?”</a:t>
            </a:r>
          </a:p>
          <a:p>
            <a:pPr algn="ctr"/>
            <a:r>
              <a:rPr lang="en-US" dirty="0" smtClean="0"/>
              <a:t>Or</a:t>
            </a:r>
          </a:p>
          <a:p>
            <a:pPr algn="ctr"/>
            <a:r>
              <a:rPr lang="en-US" sz="2000" i="1" dirty="0" smtClean="0">
                <a:solidFill>
                  <a:srgbClr val="00B050"/>
                </a:solidFill>
              </a:rPr>
              <a:t>“Could somebody tell me what happened last night, while I was smoking pot in the other room?”</a:t>
            </a:r>
            <a:endParaRPr lang="en-US" sz="2000" i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 what’s </a:t>
            </a:r>
            <a:r>
              <a:rPr lang="en-US" sz="36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BugBase</a:t>
            </a:r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?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Yeah what the hell is this thing?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887141"/>
            <a:ext cx="8229600" cy="27699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dirty="0" err="1" smtClean="0"/>
              <a:t>BugBase</a:t>
            </a:r>
            <a:r>
              <a:rPr lang="en-US" dirty="0" smtClean="0"/>
              <a:t> is a </a:t>
            </a:r>
            <a:r>
              <a:rPr lang="en-US" sz="2400" b="1" i="1" dirty="0" smtClean="0">
                <a:solidFill>
                  <a:schemeClr val="tx2">
                    <a:lumMod val="75000"/>
                  </a:schemeClr>
                </a:solidFill>
              </a:rPr>
              <a:t>simple</a:t>
            </a:r>
            <a:r>
              <a:rPr lang="en-US" dirty="0" smtClean="0"/>
              <a:t> bug/issue tracker written in </a:t>
            </a:r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</a:rPr>
              <a:t>PHP</a:t>
            </a:r>
            <a:r>
              <a:rPr lang="en-US" dirty="0" smtClean="0"/>
              <a:t> that keeps you from asking the  </a:t>
            </a:r>
            <a:r>
              <a:rPr lang="en-US" sz="2000" b="1" dirty="0" smtClean="0">
                <a:solidFill>
                  <a:srgbClr val="C00000"/>
                </a:solidFill>
              </a:rPr>
              <a:t>big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question</a:t>
            </a:r>
            <a:r>
              <a:rPr lang="en-US" sz="2000" b="1" dirty="0" smtClean="0"/>
              <a:t> </a:t>
            </a:r>
            <a:r>
              <a:rPr lang="en-US" dirty="0" smtClean="0"/>
              <a:t> – </a:t>
            </a:r>
          </a:p>
          <a:p>
            <a:pPr algn="ctr"/>
            <a:r>
              <a:rPr lang="en-US" dirty="0" smtClean="0"/>
              <a:t> </a:t>
            </a:r>
            <a:r>
              <a:rPr lang="en-US" sz="4800" i="1" dirty="0" smtClean="0">
                <a:solidFill>
                  <a:srgbClr val="00B050"/>
                </a:solidFill>
              </a:rPr>
              <a:t>“what the hell is going on?”</a:t>
            </a:r>
          </a:p>
          <a:p>
            <a:pPr algn="ctr"/>
            <a:r>
              <a:rPr lang="en-US" dirty="0" smtClean="0"/>
              <a:t>Or</a:t>
            </a:r>
          </a:p>
          <a:p>
            <a:pPr algn="ctr"/>
            <a:r>
              <a:rPr lang="en-US" sz="2000" i="1" dirty="0" smtClean="0">
                <a:solidFill>
                  <a:srgbClr val="00B050"/>
                </a:solidFill>
              </a:rPr>
              <a:t>“Could somebody tell me what happened last night, while I was smoking pot in the other room?”</a:t>
            </a:r>
            <a:endParaRPr lang="en-US" sz="2000" i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5892225"/>
            <a:ext cx="8229600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What! Is this some             of all bug trackers?</a:t>
            </a:r>
            <a:endParaRPr lang="en-US" sz="3200" i="1" dirty="0">
              <a:solidFill>
                <a:srgbClr val="00B050"/>
              </a:solidFill>
            </a:endParaRPr>
          </a:p>
        </p:txBody>
      </p:sp>
      <p:pic>
        <p:nvPicPr>
          <p:cNvPr id="9" name="Picture 8" descr="twitter-bird-3-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3886200"/>
            <a:ext cx="3429000" cy="3429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 what’s </a:t>
            </a:r>
            <a:r>
              <a:rPr lang="en-US" sz="36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BugBase</a:t>
            </a:r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?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Yeah what the hell is this thing?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887141"/>
            <a:ext cx="8229600" cy="27699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dirty="0" err="1" smtClean="0"/>
              <a:t>BugBase</a:t>
            </a:r>
            <a:r>
              <a:rPr lang="en-US" dirty="0" smtClean="0"/>
              <a:t> is a </a:t>
            </a:r>
            <a:r>
              <a:rPr lang="en-US" sz="2400" b="1" i="1" dirty="0" smtClean="0">
                <a:solidFill>
                  <a:schemeClr val="tx2">
                    <a:lumMod val="75000"/>
                  </a:schemeClr>
                </a:solidFill>
              </a:rPr>
              <a:t>simple</a:t>
            </a:r>
            <a:r>
              <a:rPr lang="en-US" dirty="0" smtClean="0"/>
              <a:t> bug/issue tracker written in </a:t>
            </a:r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</a:rPr>
              <a:t>PHP</a:t>
            </a:r>
            <a:r>
              <a:rPr lang="en-US" dirty="0" smtClean="0"/>
              <a:t> that keeps you from asking the  </a:t>
            </a:r>
            <a:r>
              <a:rPr lang="en-US" sz="2000" b="1" dirty="0" smtClean="0">
                <a:solidFill>
                  <a:srgbClr val="C00000"/>
                </a:solidFill>
              </a:rPr>
              <a:t>big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question</a:t>
            </a:r>
            <a:r>
              <a:rPr lang="en-US" sz="2000" b="1" dirty="0" smtClean="0"/>
              <a:t> </a:t>
            </a:r>
            <a:r>
              <a:rPr lang="en-US" dirty="0" smtClean="0"/>
              <a:t> – </a:t>
            </a:r>
          </a:p>
          <a:p>
            <a:pPr algn="ctr"/>
            <a:r>
              <a:rPr lang="en-US" dirty="0" smtClean="0"/>
              <a:t> </a:t>
            </a:r>
            <a:r>
              <a:rPr lang="en-US" sz="4800" i="1" dirty="0" smtClean="0">
                <a:solidFill>
                  <a:srgbClr val="00B050"/>
                </a:solidFill>
              </a:rPr>
              <a:t>“what the hell is going on?”</a:t>
            </a:r>
          </a:p>
          <a:p>
            <a:pPr algn="ctr"/>
            <a:r>
              <a:rPr lang="en-US" dirty="0" smtClean="0"/>
              <a:t>Or</a:t>
            </a:r>
          </a:p>
          <a:p>
            <a:pPr algn="ctr"/>
            <a:r>
              <a:rPr lang="en-US" sz="2000" i="1" dirty="0" smtClean="0">
                <a:solidFill>
                  <a:srgbClr val="00B050"/>
                </a:solidFill>
              </a:rPr>
              <a:t>“Could somebody tell me what happened last night, while I was smoking pot in the other room?”</a:t>
            </a:r>
            <a:endParaRPr lang="en-US" sz="2000" i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5892225"/>
            <a:ext cx="8229600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What! Is this some             of all bug trackers?</a:t>
            </a:r>
            <a:endParaRPr lang="en-US" sz="3200" i="1" dirty="0">
              <a:solidFill>
                <a:srgbClr val="00B050"/>
              </a:solidFill>
            </a:endParaRPr>
          </a:p>
        </p:txBody>
      </p:sp>
      <p:pic>
        <p:nvPicPr>
          <p:cNvPr id="9" name="Picture 8" descr="twitter-bird-3-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3886200"/>
            <a:ext cx="3429000" cy="3429000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5791200" y="3962400"/>
            <a:ext cx="1828800" cy="990600"/>
          </a:xfrm>
          <a:prstGeom prst="wedgeEllipseCallou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mic Sans MS" pitchFamily="66" charset="0"/>
              </a:rPr>
              <a:t>Maybe!</a:t>
            </a:r>
            <a:endParaRPr lang="en-US" b="1" dirty="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C4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 what’s </a:t>
            </a:r>
            <a:r>
              <a:rPr lang="en-US" sz="36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BugBase</a:t>
            </a:r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?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Yeah what the hell is this thing?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5" name="Picture 4" descr="3811677140_f1072f9989_o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09800"/>
            <a:ext cx="3810000" cy="3810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C4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 what’s </a:t>
            </a:r>
            <a:r>
              <a:rPr lang="en-US" sz="36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BugBase</a:t>
            </a:r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?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Yeah what the hell is this thing?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5" name="Picture 4" descr="3811677140_f1072f9989_o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09800"/>
            <a:ext cx="3810000" cy="38100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5257800" y="2057400"/>
            <a:ext cx="3276600" cy="990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There are 2 more projects  with same name.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C4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 what’s </a:t>
            </a:r>
            <a:r>
              <a:rPr lang="en-US" sz="36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BugBase</a:t>
            </a:r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?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Yeah what the hell is this thing?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5" name="Picture 4" descr="3811677140_f1072f9989_o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09800"/>
            <a:ext cx="3810000" cy="38100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5257800" y="2057400"/>
            <a:ext cx="3276600" cy="990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There are 2 more projects  with same name.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257800" y="3200400"/>
            <a:ext cx="3276600" cy="1447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One has to do with wireless, another one is a bug </a:t>
            </a:r>
            <a:r>
              <a:rPr lang="en-US" dirty="0" err="1" smtClean="0"/>
              <a:t>tacker</a:t>
            </a:r>
            <a:r>
              <a:rPr lang="en-US" dirty="0" smtClean="0"/>
              <a:t> itself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napshot5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8199"/>
            <a:ext cx="9144000" cy="54176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BugBase</a:t>
            </a:r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1.0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Picture 4" descr="snapshot5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4634919"/>
            <a:ext cx="4358679" cy="2223081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C4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 what’s </a:t>
            </a:r>
            <a:r>
              <a:rPr lang="en-US" sz="36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BugBase</a:t>
            </a:r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?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Yeah what the hell is this thing?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5" name="Picture 4" descr="3811677140_f1072f9989_o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09800"/>
            <a:ext cx="3810000" cy="38100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5257800" y="2057400"/>
            <a:ext cx="3276600" cy="990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There are 2 more projects  with same name.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257800" y="3200400"/>
            <a:ext cx="3276600" cy="1447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One has to do with wireless, another one is a bug </a:t>
            </a:r>
            <a:r>
              <a:rPr lang="en-US" dirty="0" err="1" smtClean="0"/>
              <a:t>tacker</a:t>
            </a:r>
            <a:r>
              <a:rPr lang="en-US" dirty="0" smtClean="0"/>
              <a:t> itself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257800" y="4800600"/>
            <a:ext cx="3276600" cy="1600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 </a:t>
            </a:r>
            <a:r>
              <a:rPr lang="en-US" dirty="0" err="1" smtClean="0"/>
              <a:t>wtf</a:t>
            </a:r>
            <a:r>
              <a:rPr lang="en-US" dirty="0" smtClean="0"/>
              <a:t> do we care about it. Everyone knows </a:t>
            </a:r>
            <a:r>
              <a:rPr lang="en-US" dirty="0" err="1" smtClean="0"/>
              <a:t>whats</a:t>
            </a:r>
            <a:r>
              <a:rPr lang="en-US" dirty="0" smtClean="0"/>
              <a:t> more awesome and </a:t>
            </a:r>
            <a:r>
              <a:rPr lang="en-US" dirty="0" err="1" smtClean="0"/>
              <a:t>whats</a:t>
            </a:r>
            <a:r>
              <a:rPr lang="en-US" dirty="0" smtClean="0"/>
              <a:t> not.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Features Tour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Features Tour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Demo Time!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4" name="Picture 3" descr="snapshot5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692" y="1596820"/>
            <a:ext cx="3826615" cy="510878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Features Tour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Login / Register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5" name="Picture 4" descr="snapshot5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286000"/>
            <a:ext cx="5029200" cy="313775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Features Tour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Login / Register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5" name="Picture 4" descr="snapshot54.png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28600" y="2286000"/>
            <a:ext cx="5029200" cy="3137752"/>
          </a:xfrm>
          <a:prstGeom prst="rect">
            <a:avLst/>
          </a:prstGeom>
        </p:spPr>
      </p:pic>
      <p:pic>
        <p:nvPicPr>
          <p:cNvPr id="6" name="Picture 5" descr="snapshot5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1981200"/>
            <a:ext cx="3618699" cy="374048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Features Tour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Login / Register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5" name="Picture 4" descr="snapshot54.png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28600" y="2286000"/>
            <a:ext cx="5029200" cy="3137752"/>
          </a:xfrm>
          <a:prstGeom prst="rect">
            <a:avLst/>
          </a:prstGeom>
        </p:spPr>
      </p:pic>
      <p:pic>
        <p:nvPicPr>
          <p:cNvPr id="6" name="Picture 5" descr="snapshot55.png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971800" y="1981200"/>
            <a:ext cx="3618699" cy="3740482"/>
          </a:xfrm>
          <a:prstGeom prst="rect">
            <a:avLst/>
          </a:prstGeom>
        </p:spPr>
      </p:pic>
      <p:pic>
        <p:nvPicPr>
          <p:cNvPr id="7" name="Picture 6" descr="snapshot5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428" y="1547978"/>
            <a:ext cx="3561572" cy="508142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Features Tour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Dashboard / Home Page</a:t>
            </a:r>
            <a:endParaRPr lang="en-US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Features Tour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Dashboard / Home Page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887141"/>
            <a:ext cx="8229600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Getting an overview of WTF is going on</a:t>
            </a:r>
            <a:endParaRPr lang="en-US" sz="2000" i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Features Tour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Dashboard / Home Page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5" name="Picture 4" descr="snapshot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4215"/>
            <a:ext cx="9144000" cy="543378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Features Tour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Dashboard / Home Page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5" name="Picture 4" descr="snapshot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4215"/>
            <a:ext cx="9144000" cy="5433785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1295400" y="1828800"/>
            <a:ext cx="2209800" cy="83820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contributions quantified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Introduction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Features Tour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Dashboard / Home Page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5" name="Picture 4" descr="snapshot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4215"/>
            <a:ext cx="9144000" cy="5433785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1295400" y="1828800"/>
            <a:ext cx="2209800" cy="83820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contributions quantified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1447800" y="3581400"/>
            <a:ext cx="2209800" cy="83820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recent work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Features Tour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Dashboard / Home Page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5" name="Picture 4" descr="snapshot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4215"/>
            <a:ext cx="9144000" cy="5433785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1295400" y="1828800"/>
            <a:ext cx="2209800" cy="83820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contributions quantified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1447800" y="3581400"/>
            <a:ext cx="2209800" cy="83820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recent work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5867400" y="2133600"/>
            <a:ext cx="2209800" cy="83820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Activity stream for today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Features Tour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Dashboard / Home Page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5" name="Picture 4" descr="snapshot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4215"/>
            <a:ext cx="9144000" cy="5433785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1295400" y="1828800"/>
            <a:ext cx="2209800" cy="83820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contributions quantified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1447800" y="3581400"/>
            <a:ext cx="2209800" cy="83820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recent work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5867400" y="2133600"/>
            <a:ext cx="2209800" cy="83820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Activity stream for today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4419600" y="6019800"/>
            <a:ext cx="533400" cy="685800"/>
          </a:xfrm>
          <a:prstGeom prst="downArrow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Features Tour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Dashboard / Home Page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6" name="Picture 5" descr="snapshot5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0"/>
            <a:ext cx="9144000" cy="5288643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4419600" y="1447800"/>
            <a:ext cx="533400" cy="685800"/>
          </a:xfrm>
          <a:prstGeom prst="downArrow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5715000" y="2667000"/>
            <a:ext cx="2209800" cy="83820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Anything before today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Features Tour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My Bugs Page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887141"/>
            <a:ext cx="8229600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Mind your own business</a:t>
            </a:r>
            <a:endParaRPr lang="en-US" sz="2000" i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Features Tour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My Bugs Page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5" name="Picture 4" descr="Screenshot-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0187"/>
            <a:ext cx="9144000" cy="535781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Features Tour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All Bugs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887141"/>
            <a:ext cx="8229600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For the workaholic</a:t>
            </a:r>
            <a:endParaRPr lang="en-US" sz="2000" i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Features Tour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All Bugs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5" name="Picture 4" descr="Screenshot-3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7800"/>
            <a:ext cx="9144000" cy="535781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Features Tour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Projects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887141"/>
            <a:ext cx="8229600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When people ask you </a:t>
            </a:r>
          </a:p>
          <a:p>
            <a:pPr algn="ctr"/>
            <a:r>
              <a:rPr lang="en-US" sz="4800" dirty="0" smtClean="0"/>
              <a:t>“Hey Joe, so what are you working on?”</a:t>
            </a:r>
            <a:endParaRPr lang="en-US" sz="2000" i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Features Tour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Projects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6" name="Picture 5" descr="Screenshot-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7800"/>
            <a:ext cx="9144000" cy="535781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Introduction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Why track bugs/issues?</a:t>
            </a:r>
            <a:endParaRPr lang="en-US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Features Tour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Report New Bug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887141"/>
            <a:ext cx="8229600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Honey, I got a problem!</a:t>
            </a:r>
            <a:endParaRPr lang="en-US" sz="2000" i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Features Tour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Report New Bug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4" name="Picture 3" descr="Screenshot-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7800"/>
            <a:ext cx="9144000" cy="535781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Features Tour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The Bug Page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887141"/>
            <a:ext cx="8229600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the Pandora’s Box?</a:t>
            </a:r>
            <a:endParaRPr lang="en-US" sz="2000" i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Features Tour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7" name="Picture 6" descr="snapshot-4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701207"/>
            <a:ext cx="7680694" cy="654647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Features Tour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7" name="Picture 6" descr="snapshot-4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701207"/>
            <a:ext cx="7680694" cy="6546477"/>
          </a:xfrm>
          <a:prstGeom prst="rect">
            <a:avLst/>
          </a:prstGeom>
        </p:spPr>
      </p:pic>
      <p:sp>
        <p:nvSpPr>
          <p:cNvPr id="4" name="Rectangular Callout 3"/>
          <p:cNvSpPr/>
          <p:nvPr/>
        </p:nvSpPr>
        <p:spPr>
          <a:xfrm>
            <a:off x="3886200" y="1447800"/>
            <a:ext cx="1828800" cy="53340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mistake</a:t>
            </a: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1676400" y="1828800"/>
            <a:ext cx="1828800" cy="53340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culprit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3886200" y="2590800"/>
            <a:ext cx="2133600" cy="68580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glorious past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3581400" y="4038600"/>
            <a:ext cx="2819400" cy="91440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 you too can join the movement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Features Tour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Administration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887141"/>
            <a:ext cx="8229600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Wait </a:t>
            </a:r>
            <a:r>
              <a:rPr lang="en-US" sz="4800" dirty="0" err="1" smtClean="0"/>
              <a:t>wait</a:t>
            </a:r>
            <a:r>
              <a:rPr lang="en-US" sz="4800" dirty="0" smtClean="0"/>
              <a:t>… then who manages all this ?</a:t>
            </a:r>
            <a:endParaRPr lang="en-US" sz="2000" i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Features Tour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Administration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6" name="Picture 5" descr="Screenshot-4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0187"/>
            <a:ext cx="9144000" cy="5357813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6019800" y="990600"/>
            <a:ext cx="2133600" cy="68580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Command and Control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Features Tour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Picture 4" descr="downlo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098" y="990600"/>
            <a:ext cx="7646102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Administration</a:t>
            </a:r>
            <a:endParaRPr lang="en-US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Features Tour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Picture 4" descr="downlo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098" y="990600"/>
            <a:ext cx="7646102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Administration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3200400" y="3048000"/>
            <a:ext cx="2133600" cy="68580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iCreate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Features Tour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Picture 4" descr="downlo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098" y="990600"/>
            <a:ext cx="7646102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Administration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3200400" y="3048000"/>
            <a:ext cx="2133600" cy="68580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iCreate</a:t>
            </a:r>
            <a:endParaRPr lang="en-US" dirty="0" smtClean="0"/>
          </a:p>
        </p:txBody>
      </p:sp>
      <p:sp>
        <p:nvSpPr>
          <p:cNvPr id="8" name="Rectangular Callout 7"/>
          <p:cNvSpPr/>
          <p:nvPr/>
        </p:nvSpPr>
        <p:spPr>
          <a:xfrm>
            <a:off x="7162800" y="3886200"/>
            <a:ext cx="2133600" cy="68580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iDestroy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Introduction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Why track bugs/issues?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447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To get an idea of current state of affairs in a project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Features Tour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Picture 4" descr="downlo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098" y="990600"/>
            <a:ext cx="7646102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Administration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3200400" y="3048000"/>
            <a:ext cx="2133600" cy="68580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iCreate</a:t>
            </a:r>
            <a:endParaRPr lang="en-US" dirty="0" smtClean="0"/>
          </a:p>
        </p:txBody>
      </p:sp>
      <p:sp>
        <p:nvSpPr>
          <p:cNvPr id="8" name="Rectangular Callout 7"/>
          <p:cNvSpPr/>
          <p:nvPr/>
        </p:nvSpPr>
        <p:spPr>
          <a:xfrm>
            <a:off x="7162800" y="3886200"/>
            <a:ext cx="2133600" cy="68580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iDestroy</a:t>
            </a:r>
            <a:endParaRPr lang="en-US" dirty="0" smtClean="0"/>
          </a:p>
        </p:txBody>
      </p:sp>
      <p:sp>
        <p:nvSpPr>
          <p:cNvPr id="9" name="Rectangular Callout 8"/>
          <p:cNvSpPr/>
          <p:nvPr/>
        </p:nvSpPr>
        <p:spPr>
          <a:xfrm>
            <a:off x="2362200" y="1676400"/>
            <a:ext cx="6705600" cy="335280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b="1" dirty="0" err="1" smtClean="0"/>
              <a:t>iRule</a:t>
            </a:r>
            <a:r>
              <a:rPr lang="en-US" sz="6600" b="1" dirty="0" smtClean="0"/>
              <a:t> </a:t>
            </a:r>
            <a:r>
              <a:rPr lang="en-US" sz="6600" b="1" dirty="0" smtClean="0">
                <a:latin typeface="Wingdings"/>
              </a:rPr>
              <a:t>:)</a:t>
            </a:r>
            <a:endParaRPr lang="en-US" sz="66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fo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90600"/>
            <a:ext cx="7141016" cy="62138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Features Tour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Administration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2895600" y="4572000"/>
            <a:ext cx="2133600" cy="68580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iProject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Behind the Scenes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What makes it work?</a:t>
            </a:r>
            <a:endParaRPr lang="en-US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Behind the Scenes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What makes it work?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4" name="Picture 3" descr="12582807_6f8e9e75cf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1790700"/>
            <a:ext cx="6350000" cy="47625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Behind the Scenes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What makes it work?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6" name="Picture 5" descr="mysql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372" y="1600200"/>
            <a:ext cx="2059823" cy="1371600"/>
          </a:xfrm>
          <a:prstGeom prst="rect">
            <a:avLst/>
          </a:prstGeom>
        </p:spPr>
      </p:pic>
      <p:pic>
        <p:nvPicPr>
          <p:cNvPr id="7" name="Picture 6" descr="ph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1752600"/>
            <a:ext cx="3352800" cy="1764411"/>
          </a:xfrm>
          <a:prstGeom prst="rect">
            <a:avLst/>
          </a:prstGeom>
        </p:spPr>
      </p:pic>
      <p:pic>
        <p:nvPicPr>
          <p:cNvPr id="8" name="Picture 7" descr="smarty-logo-orange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429000"/>
            <a:ext cx="2381250" cy="609600"/>
          </a:xfrm>
          <a:prstGeom prst="rect">
            <a:avLst/>
          </a:prstGeom>
        </p:spPr>
      </p:pic>
      <p:pic>
        <p:nvPicPr>
          <p:cNvPr id="9" name="Picture 8" descr="JQuery_logo_color_onwhit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800" y="3378926"/>
            <a:ext cx="2971800" cy="735874"/>
          </a:xfrm>
          <a:prstGeom prst="rect">
            <a:avLst/>
          </a:prstGeom>
        </p:spPr>
      </p:pic>
      <p:pic>
        <p:nvPicPr>
          <p:cNvPr id="10" name="Picture 9" descr="apache_software_foundation_logo_3074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650" y="1684292"/>
            <a:ext cx="1657350" cy="876028"/>
          </a:xfrm>
          <a:prstGeom prst="rect">
            <a:avLst/>
          </a:prstGeom>
        </p:spPr>
      </p:pic>
      <p:pic>
        <p:nvPicPr>
          <p:cNvPr id="11" name="Picture 10" descr="snapshot59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800" y="4658112"/>
            <a:ext cx="7196025" cy="2047488"/>
          </a:xfrm>
          <a:prstGeom prst="rect">
            <a:avLst/>
          </a:prstGeom>
        </p:spPr>
      </p:pic>
      <p:pic>
        <p:nvPicPr>
          <p:cNvPr id="14" name="Picture 13" descr="github_logo_social_coding_outlin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52800" y="4129772"/>
            <a:ext cx="1682559" cy="74702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BugBase</a:t>
            </a:r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1.0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Evolution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5" name="Picture 4" descr="snapshot6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245" y="2249512"/>
            <a:ext cx="4989509" cy="338928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BugBase</a:t>
            </a:r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1.0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Evolution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4" name="Picture 3" descr="snapshot6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2600"/>
            <a:ext cx="5078962" cy="5466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05400" y="1752600"/>
            <a:ext cx="411480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98 commits so far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BugBase</a:t>
            </a:r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1.0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Evolution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4" name="Picture 3" descr="snapshot6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2600"/>
            <a:ext cx="5078962" cy="5466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84618" y="1752600"/>
            <a:ext cx="411480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98 commits so far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0980"/>
            <a:ext cx="914400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98 commits so far in 7 days =&gt; Low quality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BugBase</a:t>
            </a:r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1.0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Evolution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4" name="Picture 3" descr="snapshot6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2600"/>
            <a:ext cx="5078962" cy="5466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84618" y="1752600"/>
            <a:ext cx="411480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98 commits so far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0980"/>
            <a:ext cx="914400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98 commits so far in 7 days =&gt; Low quality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286780"/>
            <a:ext cx="914400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98 commits so far in 7 days =&gt; Loopholes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BugBase</a:t>
            </a:r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1.0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Evolution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4" name="Picture 3" descr="snapshot6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2600"/>
            <a:ext cx="5078962" cy="5466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84618" y="1752600"/>
            <a:ext cx="411480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98 commits so far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0980"/>
            <a:ext cx="914400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98 commits so far in 7 days =&gt; Low quality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286780"/>
            <a:ext cx="914400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98 commits so far in 7 days =&gt; Loopholes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962400"/>
            <a:ext cx="914400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98 commits so far in 7 days =&gt; pending TODOs</a:t>
            </a:r>
            <a:endParaRPr lang="en-US" sz="2800" b="1" dirty="0">
              <a:solidFill>
                <a:schemeClr val="tx2"/>
              </a:solidFill>
            </a:endParaRPr>
          </a:p>
        </p:txBody>
      </p:sp>
      <p:pic>
        <p:nvPicPr>
          <p:cNvPr id="9" name="Picture 8" descr="snapshot6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86812"/>
            <a:ext cx="9144000" cy="129498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Introduction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Why track bugs/issues?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447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To get an idea of current state of affairs in a project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To share information with everyone 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BugBase</a:t>
            </a:r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1.0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Evolution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4" name="Picture 3" descr="snapshot6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2600"/>
            <a:ext cx="5078962" cy="5466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84618" y="1752600"/>
            <a:ext cx="411480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98 commits so far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0980"/>
            <a:ext cx="914400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98 commits so far in 7 days =&gt; Low quality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286780"/>
            <a:ext cx="914400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98 commits so far in 7 days =&gt; Loopholes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962400"/>
            <a:ext cx="914400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98 commits so far in 7 days =&gt; pending TODOs</a:t>
            </a:r>
            <a:endParaRPr lang="en-US" sz="2800" b="1" dirty="0">
              <a:solidFill>
                <a:schemeClr val="tx2"/>
              </a:solidFill>
            </a:endParaRPr>
          </a:p>
        </p:txBody>
      </p:sp>
      <p:pic>
        <p:nvPicPr>
          <p:cNvPr id="9" name="Picture 8" descr="snapshot6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86812"/>
            <a:ext cx="9144000" cy="1294988"/>
          </a:xfrm>
          <a:prstGeom prst="rect">
            <a:avLst/>
          </a:prstGeom>
        </p:spPr>
      </p:pic>
      <p:sp>
        <p:nvSpPr>
          <p:cNvPr id="10" name="Rectangular Callout 9"/>
          <p:cNvSpPr/>
          <p:nvPr/>
        </p:nvSpPr>
        <p:spPr>
          <a:xfrm>
            <a:off x="2895600" y="4648200"/>
            <a:ext cx="2971800" cy="609600"/>
          </a:xfrm>
          <a:prstGeom prst="wedgeRectCallou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Wish this line to split out.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BugBase</a:t>
            </a:r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1.0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Having said all that…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6" name="Picture 5" descr="sad_face-600x45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981200"/>
            <a:ext cx="5715000" cy="428625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BugBase</a:t>
            </a:r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1.0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You’re invited to…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5" name="Picture 4" descr="invit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676400"/>
            <a:ext cx="4389120" cy="493776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BugBase</a:t>
            </a:r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1.0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Fork </a:t>
            </a:r>
            <a:r>
              <a:rPr lang="en-US" b="1" dirty="0" err="1" smtClean="0">
                <a:solidFill>
                  <a:srgbClr val="00B050"/>
                </a:solidFill>
              </a:rPr>
              <a:t>BugBase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7" name="Picture 6" descr="tux-fork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895475"/>
            <a:ext cx="3048000" cy="30670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5410200"/>
            <a:ext cx="9144000" cy="46166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http://github.com/ideamonk/bugbase</a:t>
            </a:r>
            <a:endParaRPr lang="en-US" sz="24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BugBase</a:t>
            </a:r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1.0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Development snapshot also active at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576935"/>
            <a:ext cx="9144000" cy="523220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http://bugs.madetokill.com</a:t>
            </a:r>
            <a:endParaRPr lang="en-US" sz="2800" b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2821898310_fd0de97fe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8016"/>
            <a:ext cx="9144000" cy="6986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BugBase</a:t>
            </a:r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1.0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Adios!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830669"/>
            <a:ext cx="9144000" cy="64633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Keep in touch – </a:t>
            </a:r>
            <a:r>
              <a:rPr lang="en-US" sz="3600" dirty="0" smtClean="0">
                <a:solidFill>
                  <a:srgbClr val="9DF54D"/>
                </a:solidFill>
              </a:rPr>
              <a:t>http://blog.ideamonk.in</a:t>
            </a:r>
            <a:endParaRPr lang="en-US" sz="3600" dirty="0">
              <a:solidFill>
                <a:srgbClr val="9DF54D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Introduction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Why track bugs/issues?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447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To get an idea of current state of affairs in a project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To share information with everyone 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209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To make a newcomer’s life easier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Introduction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Why track bugs/issues?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447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To get an idea of current state of affairs in a project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To share information with everyone 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209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To make a newcomer’s life easier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590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You’ve grown old and you wish to know how did you solve problem X back then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Introduction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Why track bugs/issues?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447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To get an idea of current state of affairs in a project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To share information with everyone 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209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To make a newcomer’s life easier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590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You’ve grown old and you wish to know how did you solve problem X back then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971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To fight boredom and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monotonacity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</TotalTime>
  <Words>1081</Words>
  <Application>Microsoft Office PowerPoint</Application>
  <PresentationFormat>On-screen Show (4:3)</PresentationFormat>
  <Paragraphs>223</Paragraphs>
  <Slides>65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Office Theme</vt:lpstr>
      <vt:lpstr>Say Hello to…</vt:lpstr>
      <vt:lpstr>BugBase 1.0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So what’s BugBase?</vt:lpstr>
      <vt:lpstr>So what’s BugBase?</vt:lpstr>
      <vt:lpstr>So what’s BugBase?</vt:lpstr>
      <vt:lpstr>So what’s BugBase?</vt:lpstr>
      <vt:lpstr>So what’s BugBase?</vt:lpstr>
      <vt:lpstr>So what’s BugBase?</vt:lpstr>
      <vt:lpstr>So what’s BugBase?</vt:lpstr>
      <vt:lpstr>So what’s BugBase?</vt:lpstr>
      <vt:lpstr>So what’s BugBase?</vt:lpstr>
      <vt:lpstr>Features Tour</vt:lpstr>
      <vt:lpstr>Features Tour</vt:lpstr>
      <vt:lpstr>Features Tour</vt:lpstr>
      <vt:lpstr>Features Tour</vt:lpstr>
      <vt:lpstr>Features Tour</vt:lpstr>
      <vt:lpstr>Features Tour</vt:lpstr>
      <vt:lpstr>Features Tour</vt:lpstr>
      <vt:lpstr>Features Tour</vt:lpstr>
      <vt:lpstr>Features Tour</vt:lpstr>
      <vt:lpstr>Features Tour</vt:lpstr>
      <vt:lpstr>Features Tour</vt:lpstr>
      <vt:lpstr>Features Tour</vt:lpstr>
      <vt:lpstr>Features Tour</vt:lpstr>
      <vt:lpstr>Features Tour</vt:lpstr>
      <vt:lpstr>Features Tour</vt:lpstr>
      <vt:lpstr>Features Tour</vt:lpstr>
      <vt:lpstr>Features Tour</vt:lpstr>
      <vt:lpstr>Features Tour</vt:lpstr>
      <vt:lpstr>Features Tour</vt:lpstr>
      <vt:lpstr>Features Tour</vt:lpstr>
      <vt:lpstr>Features Tour</vt:lpstr>
      <vt:lpstr>Features Tour</vt:lpstr>
      <vt:lpstr>Features Tour</vt:lpstr>
      <vt:lpstr>Features Tour</vt:lpstr>
      <vt:lpstr>Features Tour</vt:lpstr>
      <vt:lpstr>Features Tour</vt:lpstr>
      <vt:lpstr>Features Tour</vt:lpstr>
      <vt:lpstr>Features Tour</vt:lpstr>
      <vt:lpstr>Features Tour</vt:lpstr>
      <vt:lpstr>Features Tour</vt:lpstr>
      <vt:lpstr>Features Tour</vt:lpstr>
      <vt:lpstr>Behind the Scenes</vt:lpstr>
      <vt:lpstr>Behind the Scenes</vt:lpstr>
      <vt:lpstr>Behind the Scenes</vt:lpstr>
      <vt:lpstr>BugBase 1.0</vt:lpstr>
      <vt:lpstr>BugBase 1.0</vt:lpstr>
      <vt:lpstr>BugBase 1.0</vt:lpstr>
      <vt:lpstr>BugBase 1.0</vt:lpstr>
      <vt:lpstr>BugBase 1.0</vt:lpstr>
      <vt:lpstr>BugBase 1.0</vt:lpstr>
      <vt:lpstr>BugBase 1.0</vt:lpstr>
      <vt:lpstr>BugBase 1.0</vt:lpstr>
      <vt:lpstr>BugBase 1.0</vt:lpstr>
      <vt:lpstr>BugBase 1.0</vt:lpstr>
      <vt:lpstr>BugBase 1.0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ideamonk</dc:creator>
  <cp:lastModifiedBy>ideamonk</cp:lastModifiedBy>
  <cp:revision>83</cp:revision>
  <dcterms:created xsi:type="dcterms:W3CDTF">2010-04-26T16:18:25Z</dcterms:created>
  <dcterms:modified xsi:type="dcterms:W3CDTF">2010-04-26T22:18:34Z</dcterms:modified>
</cp:coreProperties>
</file>