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8" r:id="rId3"/>
    <p:sldId id="257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8" r:id="rId13"/>
    <p:sldId id="268" r:id="rId14"/>
    <p:sldId id="270" r:id="rId15"/>
    <p:sldId id="271" r:id="rId16"/>
    <p:sldId id="272" r:id="rId17"/>
    <p:sldId id="267" r:id="rId18"/>
    <p:sldId id="274" r:id="rId19"/>
    <p:sldId id="275" r:id="rId20"/>
    <p:sldId id="276" r:id="rId21"/>
    <p:sldId id="273" r:id="rId22"/>
    <p:sldId id="277" r:id="rId23"/>
    <p:sldId id="279" r:id="rId24"/>
    <p:sldId id="280" r:id="rId25"/>
    <p:sldId id="281" r:id="rId26"/>
    <p:sldId id="282" r:id="rId27"/>
    <p:sldId id="291" r:id="rId28"/>
    <p:sldId id="284" r:id="rId29"/>
    <p:sldId id="287" r:id="rId30"/>
    <p:sldId id="288" r:id="rId31"/>
    <p:sldId id="289" r:id="rId32"/>
    <p:sldId id="290" r:id="rId33"/>
    <p:sldId id="285" r:id="rId34"/>
    <p:sldId id="292" r:id="rId35"/>
    <p:sldId id="283" r:id="rId36"/>
    <p:sldId id="25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4C3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 descr="2823765124_7e3f2fa7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57400"/>
            <a:ext cx="3409442" cy="39370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Say Hello to…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You’ve grown old and you wish to know how did you solve problem X back then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971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fight boredom 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monotonacity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352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participate in flame wars over commits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You’ve grown old and you wish to know how did you solve problem X back then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971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fight boredom 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monotonacity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352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participate in flame wars over commits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733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Why not?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87141"/>
            <a:ext cx="8229600" cy="27699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BugBase</a:t>
            </a:r>
            <a:r>
              <a:rPr lang="en-US" dirty="0" smtClean="0"/>
              <a:t> is a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 smtClean="0"/>
              <a:t> bug/issue tracker written in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 smtClean="0"/>
              <a:t> that keeps you from asking the  </a:t>
            </a:r>
            <a:r>
              <a:rPr lang="en-US" sz="2000" b="1" dirty="0" smtClean="0">
                <a:solidFill>
                  <a:srgbClr val="C00000"/>
                </a:solidFill>
              </a:rPr>
              <a:t>big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b="1" dirty="0" smtClean="0"/>
              <a:t> </a:t>
            </a:r>
            <a:r>
              <a:rPr lang="en-US" dirty="0" smtClean="0"/>
              <a:t> – </a:t>
            </a:r>
          </a:p>
          <a:p>
            <a:pPr algn="ctr"/>
            <a:r>
              <a:rPr lang="en-US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“what the hell is going on?”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sz="2000" i="1" dirty="0" smtClean="0">
                <a:solidFill>
                  <a:srgbClr val="00B050"/>
                </a:solidFill>
              </a:rPr>
              <a:t>“Could somebody tell me what happened last night, while I was smoking pot in the other room?”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87141"/>
            <a:ext cx="8229600" cy="27699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BugBase</a:t>
            </a:r>
            <a:r>
              <a:rPr lang="en-US" dirty="0" smtClean="0"/>
              <a:t> is a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 smtClean="0"/>
              <a:t> bug/issue tracker written in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 smtClean="0"/>
              <a:t> that keeps you from asking the  </a:t>
            </a:r>
            <a:r>
              <a:rPr lang="en-US" sz="2000" b="1" dirty="0" smtClean="0">
                <a:solidFill>
                  <a:srgbClr val="C00000"/>
                </a:solidFill>
              </a:rPr>
              <a:t>big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b="1" dirty="0" smtClean="0"/>
              <a:t> </a:t>
            </a:r>
            <a:r>
              <a:rPr lang="en-US" dirty="0" smtClean="0"/>
              <a:t> – </a:t>
            </a:r>
          </a:p>
          <a:p>
            <a:pPr algn="ctr"/>
            <a:r>
              <a:rPr lang="en-US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“what the hell is going on?”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sz="2000" i="1" dirty="0" smtClean="0">
                <a:solidFill>
                  <a:srgbClr val="00B050"/>
                </a:solidFill>
              </a:rPr>
              <a:t>“Could somebody tell me what happened last night, while I was smoking pot in the other room?”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892225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What! Is this some             of all bug trackers?</a:t>
            </a:r>
            <a:endParaRPr lang="en-US" sz="3200" i="1" dirty="0">
              <a:solidFill>
                <a:srgbClr val="00B050"/>
              </a:solidFill>
            </a:endParaRPr>
          </a:p>
        </p:txBody>
      </p:sp>
      <p:pic>
        <p:nvPicPr>
          <p:cNvPr id="9" name="Picture 8" descr="twitter-bird-3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886200"/>
            <a:ext cx="3429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87141"/>
            <a:ext cx="8229600" cy="27699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BugBase</a:t>
            </a:r>
            <a:r>
              <a:rPr lang="en-US" dirty="0" smtClean="0"/>
              <a:t> is a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 smtClean="0"/>
              <a:t> bug/issue tracker written in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 smtClean="0"/>
              <a:t> that keeps you from asking the  </a:t>
            </a:r>
            <a:r>
              <a:rPr lang="en-US" sz="2000" b="1" dirty="0" smtClean="0">
                <a:solidFill>
                  <a:srgbClr val="C00000"/>
                </a:solidFill>
              </a:rPr>
              <a:t>big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b="1" dirty="0" smtClean="0"/>
              <a:t> </a:t>
            </a:r>
            <a:r>
              <a:rPr lang="en-US" dirty="0" smtClean="0"/>
              <a:t> – </a:t>
            </a:r>
          </a:p>
          <a:p>
            <a:pPr algn="ctr"/>
            <a:r>
              <a:rPr lang="en-US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“what the hell is going on?”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sz="2000" i="1" dirty="0" smtClean="0">
                <a:solidFill>
                  <a:srgbClr val="00B050"/>
                </a:solidFill>
              </a:rPr>
              <a:t>“Could somebody tell me what happened last night, while I was smoking pot in the other room?”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892225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What! Is this some             of all bug trackers?</a:t>
            </a:r>
            <a:endParaRPr lang="en-US" sz="3200" i="1" dirty="0">
              <a:solidFill>
                <a:srgbClr val="00B050"/>
              </a:solidFill>
            </a:endParaRPr>
          </a:p>
        </p:txBody>
      </p:sp>
      <p:pic>
        <p:nvPicPr>
          <p:cNvPr id="9" name="Picture 8" descr="twitter-bird-3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886200"/>
            <a:ext cx="3429000" cy="34290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791200" y="3962400"/>
            <a:ext cx="1828800" cy="990600"/>
          </a:xfrm>
          <a:prstGeom prst="wedgeEllipseCallou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 pitchFamily="66" charset="0"/>
              </a:rPr>
              <a:t>Maybe!</a:t>
            </a:r>
            <a:endParaRPr lang="en-US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C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3811677140_f1072f9989_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3810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C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3811677140_f1072f9989_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3810000" cy="3810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57800" y="2057400"/>
            <a:ext cx="32766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are 2 more projects  with same name.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C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3811677140_f1072f9989_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3810000" cy="3810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57800" y="2057400"/>
            <a:ext cx="32766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are 2 more projects  with same name.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57800" y="3200400"/>
            <a:ext cx="3276600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has to do with wireless, another one is a bug </a:t>
            </a:r>
            <a:r>
              <a:rPr lang="en-US" dirty="0" err="1" smtClean="0"/>
              <a:t>tacker</a:t>
            </a:r>
            <a:r>
              <a:rPr lang="en-US" dirty="0" smtClean="0"/>
              <a:t> itself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napshot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199"/>
            <a:ext cx="9144000" cy="5417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snapshot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634919"/>
            <a:ext cx="4358679" cy="222308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C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3811677140_f1072f9989_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3810000" cy="3810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57800" y="2057400"/>
            <a:ext cx="32766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are 2 more projects  with same name.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57800" y="3200400"/>
            <a:ext cx="3276600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has to do with wireless, another one is a bug </a:t>
            </a:r>
            <a:r>
              <a:rPr lang="en-US" dirty="0" err="1" smtClean="0"/>
              <a:t>tacker</a:t>
            </a:r>
            <a:r>
              <a:rPr lang="en-US" dirty="0" smtClean="0"/>
              <a:t> itself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57800" y="4800600"/>
            <a:ext cx="3276600" cy="16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</a:t>
            </a:r>
            <a:r>
              <a:rPr lang="en-US" dirty="0" err="1" smtClean="0"/>
              <a:t>wtf</a:t>
            </a:r>
            <a:r>
              <a:rPr lang="en-US" dirty="0" smtClean="0"/>
              <a:t> do we care about it. Everyone knows </a:t>
            </a:r>
            <a:r>
              <a:rPr lang="en-US" dirty="0" err="1" smtClean="0"/>
              <a:t>whats</a:t>
            </a:r>
            <a:r>
              <a:rPr lang="en-US" dirty="0" smtClean="0"/>
              <a:t> more awesome and </a:t>
            </a:r>
            <a:r>
              <a:rPr lang="en-US" dirty="0" err="1" smtClean="0"/>
              <a:t>whats</a:t>
            </a:r>
            <a:r>
              <a:rPr lang="en-US" dirty="0" smtClean="0"/>
              <a:t> not.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Demo Time!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snapshot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92" y="1596820"/>
            <a:ext cx="3826615" cy="5108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Login / Register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0"/>
            <a:ext cx="5029200" cy="3137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Login / Register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4.png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8600" y="2286000"/>
            <a:ext cx="5029200" cy="3137752"/>
          </a:xfrm>
          <a:prstGeom prst="rect">
            <a:avLst/>
          </a:prstGeom>
        </p:spPr>
      </p:pic>
      <p:pic>
        <p:nvPicPr>
          <p:cNvPr id="6" name="Picture 5" descr="snapshot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981200"/>
            <a:ext cx="3618699" cy="3740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Login / Register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4.png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8600" y="2286000"/>
            <a:ext cx="5029200" cy="3137752"/>
          </a:xfrm>
          <a:prstGeom prst="rect">
            <a:avLst/>
          </a:prstGeom>
        </p:spPr>
      </p:pic>
      <p:pic>
        <p:nvPicPr>
          <p:cNvPr id="6" name="Picture 5" descr="snapshot55.png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971800" y="1981200"/>
            <a:ext cx="3618699" cy="3740482"/>
          </a:xfrm>
          <a:prstGeom prst="rect">
            <a:avLst/>
          </a:prstGeom>
        </p:spPr>
      </p:pic>
      <p:pic>
        <p:nvPicPr>
          <p:cNvPr id="7" name="Picture 6" descr="snapshot5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428" y="1547978"/>
            <a:ext cx="3561572" cy="5081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87141"/>
            <a:ext cx="82296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Getting an overview of WTF is going on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215"/>
            <a:ext cx="9144000" cy="5433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215"/>
            <a:ext cx="9144000" cy="543378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295400" y="18288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contributions quantified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215"/>
            <a:ext cx="9144000" cy="543378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295400" y="18288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contributions quantified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1447800" y="35814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recent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215"/>
            <a:ext cx="9144000" cy="543378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295400" y="18288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contributions quantified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1447800" y="35814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recent work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867400" y="21336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stream for today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215"/>
            <a:ext cx="9144000" cy="543378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295400" y="18288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contributions quantified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1447800" y="35814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recent work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867400" y="21336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stream for today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419600" y="6019800"/>
            <a:ext cx="533400" cy="685800"/>
          </a:xfrm>
          <a:prstGeom prst="downArrow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 descr="snapshot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288643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419600" y="1447800"/>
            <a:ext cx="533400" cy="685800"/>
          </a:xfrm>
          <a:prstGeom prst="downArrow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715000" y="26670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Anything before today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My Bugs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creenshot-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87"/>
            <a:ext cx="9144000" cy="5357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Login / Register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What is a bug tracker?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You’ve grown old and you wish to know how did you solve problem X back then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You’ve grown old and you wish to know how did you solve problem X back then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971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fight boredom 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monotonacity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755</Words>
  <Application>Microsoft Office PowerPoint</Application>
  <PresentationFormat>On-screen Show (4:3)</PresentationFormat>
  <Paragraphs>128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BugBase 1.0</vt:lpstr>
      <vt:lpstr>BugBase 1.0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So what’s BugBase?</vt:lpstr>
      <vt:lpstr>So what’s BugBase?</vt:lpstr>
      <vt:lpstr>So what’s BugBase?</vt:lpstr>
      <vt:lpstr>So what’s BugBase?</vt:lpstr>
      <vt:lpstr>So what’s BugBase?</vt:lpstr>
      <vt:lpstr>So what’s BugBase?</vt:lpstr>
      <vt:lpstr>So what’s BugBase?</vt:lpstr>
      <vt:lpstr>So what’s BugBase?</vt:lpstr>
      <vt:lpstr>So what’s BugBase?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BugBase 1.0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ideamonk</dc:creator>
  <cp:lastModifiedBy>ideamonk</cp:lastModifiedBy>
  <cp:revision>42</cp:revision>
  <dcterms:created xsi:type="dcterms:W3CDTF">2010-04-26T16:18:25Z</dcterms:created>
  <dcterms:modified xsi:type="dcterms:W3CDTF">2010-04-26T20:57:08Z</dcterms:modified>
</cp:coreProperties>
</file>