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8" r:id="rId14"/>
    <p:sldId id="270" r:id="rId15"/>
    <p:sldId id="271" r:id="rId16"/>
    <p:sldId id="272" r:id="rId17"/>
    <p:sldId id="267" r:id="rId18"/>
    <p:sldId id="274" r:id="rId19"/>
    <p:sldId id="275" r:id="rId20"/>
    <p:sldId id="276" r:id="rId21"/>
    <p:sldId id="273" r:id="rId22"/>
    <p:sldId id="277" r:id="rId23"/>
    <p:sldId id="279" r:id="rId24"/>
    <p:sldId id="280" r:id="rId25"/>
    <p:sldId id="281" r:id="rId26"/>
    <p:sldId id="282" r:id="rId27"/>
    <p:sldId id="291" r:id="rId28"/>
    <p:sldId id="284" r:id="rId29"/>
    <p:sldId id="287" r:id="rId30"/>
    <p:sldId id="288" r:id="rId31"/>
    <p:sldId id="289" r:id="rId32"/>
    <p:sldId id="290" r:id="rId33"/>
    <p:sldId id="285" r:id="rId34"/>
    <p:sldId id="293" r:id="rId35"/>
    <p:sldId id="294" r:id="rId36"/>
    <p:sldId id="295" r:id="rId37"/>
    <p:sldId id="296" r:id="rId38"/>
    <p:sldId id="297" r:id="rId39"/>
    <p:sldId id="298" r:id="rId40"/>
    <p:sldId id="283" r:id="rId41"/>
    <p:sldId id="299" r:id="rId42"/>
    <p:sldId id="300" r:id="rId43"/>
    <p:sldId id="301" r:id="rId44"/>
    <p:sldId id="303" r:id="rId45"/>
    <p:sldId id="304" r:id="rId46"/>
    <p:sldId id="305" r:id="rId47"/>
    <p:sldId id="306" r:id="rId48"/>
    <p:sldId id="308" r:id="rId49"/>
    <p:sldId id="307" r:id="rId50"/>
    <p:sldId id="309" r:id="rId51"/>
    <p:sldId id="2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4C3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2823765124_7e3f2fa7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409442" cy="3937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Say Hello to…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733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 not?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91200" y="3962400"/>
            <a:ext cx="1828800" cy="990600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Maybe!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5417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napshot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34919"/>
            <a:ext cx="4358679" cy="22230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32766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</a:t>
            </a:r>
            <a:r>
              <a:rPr lang="en-US" dirty="0" err="1" smtClean="0"/>
              <a:t>wtf</a:t>
            </a:r>
            <a:r>
              <a:rPr lang="en-US" dirty="0" smtClean="0"/>
              <a:t> do we care about it. Everyone knows </a:t>
            </a:r>
            <a:r>
              <a:rPr lang="en-US" dirty="0" err="1" smtClean="0"/>
              <a:t>whats</a:t>
            </a:r>
            <a:r>
              <a:rPr lang="en-US" dirty="0" smtClean="0"/>
              <a:t> more awesome and </a:t>
            </a:r>
            <a:r>
              <a:rPr lang="en-US" dirty="0" err="1" smtClean="0"/>
              <a:t>whats</a:t>
            </a:r>
            <a:r>
              <a:rPr lang="en-US" dirty="0" smtClean="0"/>
              <a:t>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 Time!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92" y="1596820"/>
            <a:ext cx="3826615" cy="510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  <p:pic>
        <p:nvPicPr>
          <p:cNvPr id="7" name="Picture 6" descr="snapshot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428" y="1547978"/>
            <a:ext cx="3561572" cy="5081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Getting an overview of WTF is going on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295400" y="18288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contributions quantified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447800" y="35814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recent work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867400" y="21336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stream for today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419600" y="6019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napshot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2886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419600" y="1447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715000" y="2667000"/>
            <a:ext cx="2209800" cy="8382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Anything before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My Bugs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Mind your own business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My Bugs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All Bugs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For the workaholic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All Bugs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creenshot-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Projects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8714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When people ask you </a:t>
            </a:r>
          </a:p>
          <a:p>
            <a:pPr algn="ctr"/>
            <a:r>
              <a:rPr lang="en-US" sz="4800" dirty="0" smtClean="0"/>
              <a:t>“Hey Joe, so what are you working on?”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Projects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creenshot-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Report New Bug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Honey, I got a problem!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Report New Bug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creenshot-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5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Bug Page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7141"/>
            <a:ext cx="82296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Pandora’s Box?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snap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1207"/>
            <a:ext cx="7680694" cy="6546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snap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01207"/>
            <a:ext cx="7680694" cy="6546477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3886200" y="1447800"/>
            <a:ext cx="1828800" cy="533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mistake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676400" y="1828800"/>
            <a:ext cx="1828800" cy="533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culprit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886200" y="25908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glorious past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81400" y="4038600"/>
            <a:ext cx="2819400" cy="9144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 you too can join the movement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87141"/>
            <a:ext cx="82296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Wait </a:t>
            </a:r>
            <a:r>
              <a:rPr lang="en-US" sz="4800" dirty="0" err="1" smtClean="0"/>
              <a:t>wait</a:t>
            </a:r>
            <a:r>
              <a:rPr lang="en-US" sz="4800" dirty="0" smtClean="0"/>
              <a:t>… then who manages all this ?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creenshot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19800" y="9906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and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7162800" y="38862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iDestroy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8" y="990600"/>
            <a:ext cx="764610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Administration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200400" y="30480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iCreate</a:t>
            </a:r>
            <a:endParaRPr lang="en-US" dirty="0" smtClean="0"/>
          </a:p>
        </p:txBody>
      </p:sp>
      <p:sp>
        <p:nvSpPr>
          <p:cNvPr id="8" name="Rectangular Callout 7"/>
          <p:cNvSpPr/>
          <p:nvPr/>
        </p:nvSpPr>
        <p:spPr>
          <a:xfrm>
            <a:off x="7162800" y="3886200"/>
            <a:ext cx="2133600" cy="685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iDestroy</a:t>
            </a:r>
            <a:endParaRPr lang="en-US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2362200" y="1676400"/>
            <a:ext cx="6705600" cy="33528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 err="1" smtClean="0"/>
              <a:t>iRule</a:t>
            </a:r>
            <a:r>
              <a:rPr lang="en-US" sz="6600" b="1" dirty="0" smtClean="0"/>
              <a:t> </a:t>
            </a:r>
            <a:r>
              <a:rPr lang="en-US" sz="6600" b="1" dirty="0" smtClean="0">
                <a:latin typeface="Wingdings"/>
              </a:rPr>
              <a:t>:)</a:t>
            </a:r>
            <a:endParaRPr lang="en-US" sz="6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a bug tracker?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872</Words>
  <Application>Microsoft Office PowerPoint</Application>
  <PresentationFormat>On-screen Show (4:3)</PresentationFormat>
  <Paragraphs>174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BugBase 1.0</vt:lpstr>
      <vt:lpstr>BugBase 1.0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BugBase 1.0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ideamonk</dc:creator>
  <cp:lastModifiedBy>ideamonk</cp:lastModifiedBy>
  <cp:revision>57</cp:revision>
  <dcterms:created xsi:type="dcterms:W3CDTF">2010-04-26T16:18:25Z</dcterms:created>
  <dcterms:modified xsi:type="dcterms:W3CDTF">2010-04-26T21:24:49Z</dcterms:modified>
</cp:coreProperties>
</file>