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6CA5-63F5-8DBD-6251-0E91731E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803E7-787C-BDD1-6216-19AC7D623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010-3F37-F5BE-6F72-BD75282A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5453-DF55-649C-FEA0-685C6F0A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C693-0A5B-C1A6-B604-1B4A0A68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CA04-AB3B-78AC-EC03-02FAD14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E7456-6BDA-018F-9486-AF6B58536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BAB4-54A4-81A9-4657-56A09732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1351-CFEC-3AE3-4059-6E75F3B9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C5F2-4C5B-958D-A255-B83ABA7A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B8192-CBF7-BA22-DB0A-572B28816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93DC5-1FCC-C07F-94C1-0FE36539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15FB-1395-8031-DF2E-9D39C1B3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8D96-1C16-16E7-ED9D-B24CB0CA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0B8-6D0B-EBC6-7FC8-33D66E4A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9911-523F-D3F5-A13A-CBF2815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047C-4602-D15C-9FBD-98DEA21B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9ABA-EE12-A421-CA0C-68F41166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F22C-FC99-2987-1BAC-25D0ACF1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8704-A43E-1D6C-A429-274E2FF4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D9EB-A57A-B74D-A3B0-D072989D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78149-9D79-E87A-DF94-66661784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3EE9-2EE5-D318-4A89-2C8917E6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00F0-1DC5-29BB-A8B7-CD029012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D239-BDE7-1F13-ED39-6B9ECC8D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307B-4892-03F1-060A-0F16F140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6301-BB2C-A8A3-01C0-E63362DC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852D-E3A6-384E-5739-48D8C94B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40F09-173E-2C6F-D4A0-EAA8B392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803ED-2A06-00B2-391C-48FB9050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8D750-A729-8A57-89C6-CC918A66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70D-4775-F06D-1D17-8E5C3EB7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8BF8-381F-56CF-71CA-12E98DE0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8B7CA-D0B5-446B-4C17-3F0277E31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D9E93-0CEE-1B37-1FE1-C4DA4B4E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8DD9-0A44-C719-4FD5-D341E3E50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CE99-508A-CDF6-B07B-32C12CC2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C12F6-86FD-DA1F-92F7-B68E92C6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C70A7-2B63-A31A-CE21-F4967ED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5641-9259-5BB9-6C12-4976DAE7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CFAC6-0A54-2A73-00A5-D8999BA0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6948-ABB5-8587-E180-FB228830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5230-0618-A8C0-9DE6-CDA784F9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13F78-8F48-E4E5-8AB5-B473C263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3AFBA-FA9B-7BD5-88F7-1747066C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CC8BF-A306-9F93-2EE9-F38B7620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0B42-C74D-F992-296A-3CFDA098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54C3-EAF0-02C1-5F40-82167DFC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91AD-769C-9648-89AF-D7C4C37E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4508-443B-0241-AACA-B828F95E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2C41-AE3F-781F-C032-2FAE9CE7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CC574-5626-C7EE-3FEA-C5A483A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CF01-87CD-0633-2AA3-85E0B231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DC139-298C-F8D4-B155-05DD3AADA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C2D82-6A29-3BD9-8CE5-4C688634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9754-617B-9C2A-2FE6-E487B0FD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F140-1652-2E46-C46B-A11B336B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949AC-5FCA-8F9F-D401-2EC68138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7F662-9F67-2483-3A4C-9CF4D957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0853-C56B-EDAB-6BB2-ACAFB5EC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B64A-CAE2-050E-07C8-D9244B38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93C2-7487-4064-8663-FACD08A4B2C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0D2D-A0D2-33C4-C36A-3E0E792A2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2F6C-14C9-7C3B-662C-8676954B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A5CB-B031-4D48-A704-21ED0C00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.i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7;p9">
            <a:extLst>
              <a:ext uri="{FF2B5EF4-FFF2-40B4-BE49-F238E27FC236}">
                <a16:creationId xmlns:a16="http://schemas.microsoft.com/office/drawing/2014/main" id="{1DA28EE0-A0A2-DAC4-C4B1-64B47709471D}"/>
              </a:ext>
            </a:extLst>
          </p:cNvPr>
          <p:cNvGrpSpPr/>
          <p:nvPr/>
        </p:nvGrpSpPr>
        <p:grpSpPr>
          <a:xfrm>
            <a:off x="252137" y="1205012"/>
            <a:ext cx="11687727" cy="4447977"/>
            <a:chOff x="1841432" y="2034774"/>
            <a:chExt cx="9035635" cy="3438676"/>
          </a:xfrm>
        </p:grpSpPr>
        <p:grpSp>
          <p:nvGrpSpPr>
            <p:cNvPr id="5" name="Google Shape;58;p9">
              <a:extLst>
                <a:ext uri="{FF2B5EF4-FFF2-40B4-BE49-F238E27FC236}">
                  <a16:creationId xmlns:a16="http://schemas.microsoft.com/office/drawing/2014/main" id="{E5745E52-DEDC-1AB3-25CA-35BA79DD8AE5}"/>
                </a:ext>
              </a:extLst>
            </p:cNvPr>
            <p:cNvGrpSpPr/>
            <p:nvPr/>
          </p:nvGrpSpPr>
          <p:grpSpPr>
            <a:xfrm>
              <a:off x="1841432" y="2034774"/>
              <a:ext cx="9035635" cy="3438676"/>
              <a:chOff x="350089" y="1704823"/>
              <a:chExt cx="9035635" cy="3438676"/>
            </a:xfrm>
          </p:grpSpPr>
          <p:sp>
            <p:nvSpPr>
              <p:cNvPr id="15" name="Google Shape;59;p9">
                <a:extLst>
                  <a:ext uri="{FF2B5EF4-FFF2-40B4-BE49-F238E27FC236}">
                    <a16:creationId xmlns:a16="http://schemas.microsoft.com/office/drawing/2014/main" id="{033C5EEE-7C2D-F4FD-F63B-B9E3B837BF69}"/>
                  </a:ext>
                </a:extLst>
              </p:cNvPr>
              <p:cNvSpPr/>
              <p:nvPr/>
            </p:nvSpPr>
            <p:spPr>
              <a:xfrm>
                <a:off x="3592800" y="3391840"/>
                <a:ext cx="680399" cy="8225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53189" y="120000"/>
                      <a:pt x="53189" y="120000"/>
                      <a:pt x="53189" y="120000"/>
                    </a:cubicBezTo>
                    <a:cubicBezTo>
                      <a:pt x="44432" y="120000"/>
                      <a:pt x="37621" y="114476"/>
                      <a:pt x="37621" y="107698"/>
                    </a:cubicBezTo>
                    <a:cubicBezTo>
                      <a:pt x="37621" y="85104"/>
                      <a:pt x="37621" y="85104"/>
                      <a:pt x="37621" y="85104"/>
                    </a:cubicBezTo>
                    <a:cubicBezTo>
                      <a:pt x="37621" y="54225"/>
                      <a:pt x="24000" y="2435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41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0;p9">
                <a:extLst>
                  <a:ext uri="{FF2B5EF4-FFF2-40B4-BE49-F238E27FC236}">
                    <a16:creationId xmlns:a16="http://schemas.microsoft.com/office/drawing/2014/main" id="{0378B459-EC7D-8438-CBF2-E44A082A2DF2}"/>
                  </a:ext>
                </a:extLst>
              </p:cNvPr>
              <p:cNvSpPr/>
              <p:nvPr/>
            </p:nvSpPr>
            <p:spPr>
              <a:xfrm>
                <a:off x="3209455" y="1807379"/>
                <a:ext cx="1063800" cy="729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3056" y="53750"/>
                      <a:pt x="61761" y="3250"/>
                      <a:pt x="12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1;p9">
                <a:extLst>
                  <a:ext uri="{FF2B5EF4-FFF2-40B4-BE49-F238E27FC236}">
                    <a16:creationId xmlns:a16="http://schemas.microsoft.com/office/drawing/2014/main" id="{4D14A6C7-EC4A-0185-7E80-4C71CD59EB37}"/>
                  </a:ext>
                </a:extLst>
              </p:cNvPr>
              <p:cNvSpPr/>
              <p:nvPr/>
            </p:nvSpPr>
            <p:spPr>
              <a:xfrm>
                <a:off x="3201504" y="2527575"/>
                <a:ext cx="1071695" cy="80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14295" y="94809"/>
                      <a:pt x="805" y="60458"/>
                      <a:pt x="201" y="22671"/>
                    </a:cubicBezTo>
                    <a:cubicBezTo>
                      <a:pt x="0" y="15114"/>
                      <a:pt x="604" y="7328"/>
                      <a:pt x="1409" y="0"/>
                    </a:cubicBezTo>
                    <a:lnTo>
                      <a:pt x="1200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2;p9">
                <a:extLst>
                  <a:ext uri="{FF2B5EF4-FFF2-40B4-BE49-F238E27FC236}">
                    <a16:creationId xmlns:a16="http://schemas.microsoft.com/office/drawing/2014/main" id="{860EDFCF-66FF-05F7-7DED-664CD6028AC0}"/>
                  </a:ext>
                </a:extLst>
              </p:cNvPr>
              <p:cNvSpPr/>
              <p:nvPr/>
            </p:nvSpPr>
            <p:spPr>
              <a:xfrm>
                <a:off x="4340752" y="3391840"/>
                <a:ext cx="711623" cy="8228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119999" y="0"/>
                      <a:pt x="119999" y="0"/>
                      <a:pt x="119999" y="0"/>
                    </a:cubicBezTo>
                    <a:cubicBezTo>
                      <a:pt x="95741" y="24602"/>
                      <a:pt x="82156" y="54728"/>
                      <a:pt x="82156" y="86108"/>
                    </a:cubicBezTo>
                    <a:cubicBezTo>
                      <a:pt x="82156" y="107698"/>
                      <a:pt x="82156" y="107698"/>
                      <a:pt x="82156" y="107698"/>
                    </a:cubicBezTo>
                    <a:cubicBezTo>
                      <a:pt x="82156" y="114476"/>
                      <a:pt x="75363" y="120000"/>
                      <a:pt x="6663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FE9FB"/>
                  </a:gs>
                  <a:gs pos="100000">
                    <a:srgbClr val="6E9B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41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3;p9">
                <a:extLst>
                  <a:ext uri="{FF2B5EF4-FFF2-40B4-BE49-F238E27FC236}">
                    <a16:creationId xmlns:a16="http://schemas.microsoft.com/office/drawing/2014/main" id="{5BDF8C95-D28C-0AD1-AC0D-07CF24772BB6}"/>
                  </a:ext>
                </a:extLst>
              </p:cNvPr>
              <p:cNvSpPr/>
              <p:nvPr/>
            </p:nvSpPr>
            <p:spPr>
              <a:xfrm>
                <a:off x="3804897" y="4268134"/>
                <a:ext cx="103560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48" y="120000"/>
                    </a:moveTo>
                    <a:cubicBezTo>
                      <a:pt x="110851" y="120000"/>
                      <a:pt x="110851" y="120000"/>
                      <a:pt x="110851" y="120000"/>
                    </a:cubicBezTo>
                    <a:cubicBezTo>
                      <a:pt x="115957" y="120000"/>
                      <a:pt x="120000" y="93176"/>
                      <a:pt x="120000" y="59294"/>
                    </a:cubicBezTo>
                    <a:cubicBezTo>
                      <a:pt x="120000" y="26823"/>
                      <a:pt x="115957" y="0"/>
                      <a:pt x="110851" y="0"/>
                    </a:cubicBezTo>
                    <a:cubicBezTo>
                      <a:pt x="9148" y="0"/>
                      <a:pt x="9148" y="0"/>
                      <a:pt x="9148" y="0"/>
                    </a:cubicBezTo>
                    <a:cubicBezTo>
                      <a:pt x="4042" y="0"/>
                      <a:pt x="0" y="26823"/>
                      <a:pt x="0" y="59294"/>
                    </a:cubicBezTo>
                    <a:cubicBezTo>
                      <a:pt x="0" y="93176"/>
                      <a:pt x="4042" y="120000"/>
                      <a:pt x="9148" y="12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7D2"/>
                  </a:gs>
                  <a:gs pos="100000">
                    <a:srgbClr val="09315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64;p9">
                <a:extLst>
                  <a:ext uri="{FF2B5EF4-FFF2-40B4-BE49-F238E27FC236}">
                    <a16:creationId xmlns:a16="http://schemas.microsoft.com/office/drawing/2014/main" id="{6D4B16FE-DCA5-1602-29EF-3D926AFD31E5}"/>
                  </a:ext>
                </a:extLst>
              </p:cNvPr>
              <p:cNvSpPr/>
              <p:nvPr/>
            </p:nvSpPr>
            <p:spPr>
              <a:xfrm>
                <a:off x="3804897" y="4441625"/>
                <a:ext cx="10356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0851" y="0"/>
                    </a:moveTo>
                    <a:cubicBezTo>
                      <a:pt x="9148" y="0"/>
                      <a:pt x="9148" y="0"/>
                      <a:pt x="9148" y="0"/>
                    </a:cubicBezTo>
                    <a:cubicBezTo>
                      <a:pt x="4042" y="0"/>
                      <a:pt x="0" y="26823"/>
                      <a:pt x="0" y="60705"/>
                    </a:cubicBezTo>
                    <a:cubicBezTo>
                      <a:pt x="0" y="93176"/>
                      <a:pt x="4042" y="120000"/>
                      <a:pt x="9148" y="120000"/>
                    </a:cubicBezTo>
                    <a:cubicBezTo>
                      <a:pt x="110851" y="120000"/>
                      <a:pt x="110851" y="120000"/>
                      <a:pt x="110851" y="120000"/>
                    </a:cubicBezTo>
                    <a:cubicBezTo>
                      <a:pt x="115957" y="120000"/>
                      <a:pt x="120000" y="93176"/>
                      <a:pt x="120000" y="60705"/>
                    </a:cubicBezTo>
                    <a:cubicBezTo>
                      <a:pt x="120000" y="26823"/>
                      <a:pt x="115957" y="0"/>
                      <a:pt x="110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7D2"/>
                  </a:gs>
                  <a:gs pos="100000">
                    <a:srgbClr val="093153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65;p9">
                <a:extLst>
                  <a:ext uri="{FF2B5EF4-FFF2-40B4-BE49-F238E27FC236}">
                    <a16:creationId xmlns:a16="http://schemas.microsoft.com/office/drawing/2014/main" id="{AA552C90-8D1A-197D-CB22-3F2AE95404AC}"/>
                  </a:ext>
                </a:extLst>
              </p:cNvPr>
              <p:cNvSpPr/>
              <p:nvPr/>
            </p:nvSpPr>
            <p:spPr>
              <a:xfrm>
                <a:off x="3938730" y="4614178"/>
                <a:ext cx="75090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7677" y="0"/>
                    </a:moveTo>
                    <a:cubicBezTo>
                      <a:pt x="12322" y="0"/>
                      <a:pt x="12322" y="0"/>
                      <a:pt x="12322" y="0"/>
                    </a:cubicBezTo>
                    <a:cubicBezTo>
                      <a:pt x="5574" y="0"/>
                      <a:pt x="0" y="26823"/>
                      <a:pt x="0" y="60705"/>
                    </a:cubicBezTo>
                    <a:cubicBezTo>
                      <a:pt x="0" y="93176"/>
                      <a:pt x="5574" y="120000"/>
                      <a:pt x="12322" y="120000"/>
                    </a:cubicBezTo>
                    <a:cubicBezTo>
                      <a:pt x="107677" y="120000"/>
                      <a:pt x="107677" y="120000"/>
                      <a:pt x="107677" y="120000"/>
                    </a:cubicBezTo>
                    <a:cubicBezTo>
                      <a:pt x="114425" y="120000"/>
                      <a:pt x="120000" y="93176"/>
                      <a:pt x="120000" y="60705"/>
                    </a:cubicBezTo>
                    <a:cubicBezTo>
                      <a:pt x="120000" y="26823"/>
                      <a:pt x="114425" y="0"/>
                      <a:pt x="10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7D2"/>
                  </a:gs>
                  <a:gs pos="100000">
                    <a:srgbClr val="093153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66;p9">
                <a:extLst>
                  <a:ext uri="{FF2B5EF4-FFF2-40B4-BE49-F238E27FC236}">
                    <a16:creationId xmlns:a16="http://schemas.microsoft.com/office/drawing/2014/main" id="{8BF7E062-C519-0600-130D-E3E50C3B814F}"/>
                  </a:ext>
                </a:extLst>
              </p:cNvPr>
              <p:cNvSpPr/>
              <p:nvPr/>
            </p:nvSpPr>
            <p:spPr>
              <a:xfrm>
                <a:off x="4403098" y="3699124"/>
                <a:ext cx="368700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2439" y="59999"/>
                    </a:moveTo>
                    <a:cubicBezTo>
                      <a:pt x="102439" y="26938"/>
                      <a:pt x="86341" y="0"/>
                      <a:pt x="66585" y="0"/>
                    </a:cubicBezTo>
                    <a:cubicBezTo>
                      <a:pt x="47560" y="0"/>
                      <a:pt x="32926" y="23265"/>
                      <a:pt x="30731" y="53877"/>
                    </a:cubicBezTo>
                    <a:cubicBezTo>
                      <a:pt x="27804" y="51428"/>
                      <a:pt x="24146" y="50204"/>
                      <a:pt x="21219" y="50204"/>
                    </a:cubicBezTo>
                    <a:cubicBezTo>
                      <a:pt x="9512" y="50204"/>
                      <a:pt x="0" y="64897"/>
                      <a:pt x="0" y="84489"/>
                    </a:cubicBezTo>
                    <a:cubicBezTo>
                      <a:pt x="0" y="104081"/>
                      <a:pt x="9512" y="119999"/>
                      <a:pt x="21219" y="119999"/>
                    </a:cubicBezTo>
                    <a:cubicBezTo>
                      <a:pt x="102439" y="119999"/>
                      <a:pt x="102439" y="119999"/>
                      <a:pt x="102439" y="119999"/>
                    </a:cubicBezTo>
                    <a:cubicBezTo>
                      <a:pt x="111951" y="119999"/>
                      <a:pt x="120000" y="106530"/>
                      <a:pt x="120000" y="90612"/>
                    </a:cubicBezTo>
                    <a:cubicBezTo>
                      <a:pt x="120000" y="73469"/>
                      <a:pt x="111951" y="59999"/>
                      <a:pt x="102439" y="59999"/>
                    </a:cubicBezTo>
                    <a:close/>
                  </a:path>
                </a:pathLst>
              </a:custGeom>
              <a:solidFill>
                <a:srgbClr val="3D85C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28575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67;p9">
                <a:extLst>
                  <a:ext uri="{FF2B5EF4-FFF2-40B4-BE49-F238E27FC236}">
                    <a16:creationId xmlns:a16="http://schemas.microsoft.com/office/drawing/2014/main" id="{10299CBD-89E8-87DA-E990-1C01CB3691DC}"/>
                  </a:ext>
                </a:extLst>
              </p:cNvPr>
              <p:cNvGrpSpPr/>
              <p:nvPr/>
            </p:nvGrpSpPr>
            <p:grpSpPr>
              <a:xfrm>
                <a:off x="3920363" y="3644695"/>
                <a:ext cx="263451" cy="430974"/>
                <a:chOff x="5362575" y="4343401"/>
                <a:chExt cx="388800" cy="496800"/>
              </a:xfrm>
            </p:grpSpPr>
            <p:sp>
              <p:nvSpPr>
                <p:cNvPr id="38" name="Google Shape;68;p9">
                  <a:extLst>
                    <a:ext uri="{FF2B5EF4-FFF2-40B4-BE49-F238E27FC236}">
                      <a16:creationId xmlns:a16="http://schemas.microsoft.com/office/drawing/2014/main" id="{49222E56-FFFC-773D-4FAF-238E14566E17}"/>
                    </a:ext>
                  </a:extLst>
                </p:cNvPr>
                <p:cNvSpPr/>
                <p:nvPr/>
              </p:nvSpPr>
              <p:spPr>
                <a:xfrm>
                  <a:off x="5362575" y="4343401"/>
                  <a:ext cx="388800" cy="49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0927" y="0"/>
                      </a:moveTo>
                      <a:cubicBezTo>
                        <a:pt x="19072" y="0"/>
                        <a:pt x="19072" y="0"/>
                        <a:pt x="19072" y="0"/>
                      </a:cubicBezTo>
                      <a:cubicBezTo>
                        <a:pt x="8741" y="0"/>
                        <a:pt x="0" y="6839"/>
                        <a:pt x="0" y="14922"/>
                      </a:cubicBezTo>
                      <a:cubicBezTo>
                        <a:pt x="0" y="105077"/>
                        <a:pt x="0" y="105077"/>
                        <a:pt x="0" y="105077"/>
                      </a:cubicBezTo>
                      <a:cubicBezTo>
                        <a:pt x="0" y="113160"/>
                        <a:pt x="8741" y="120000"/>
                        <a:pt x="19072" y="120000"/>
                      </a:cubicBezTo>
                      <a:cubicBezTo>
                        <a:pt x="100927" y="120000"/>
                        <a:pt x="100927" y="120000"/>
                        <a:pt x="100927" y="120000"/>
                      </a:cubicBezTo>
                      <a:cubicBezTo>
                        <a:pt x="111258" y="120000"/>
                        <a:pt x="120000" y="113160"/>
                        <a:pt x="120000" y="105077"/>
                      </a:cubicBezTo>
                      <a:cubicBezTo>
                        <a:pt x="120000" y="14922"/>
                        <a:pt x="120000" y="14922"/>
                        <a:pt x="120000" y="14922"/>
                      </a:cubicBezTo>
                      <a:cubicBezTo>
                        <a:pt x="120000" y="6839"/>
                        <a:pt x="111258" y="0"/>
                        <a:pt x="100927" y="0"/>
                      </a:cubicBezTo>
                      <a:close/>
                      <a:moveTo>
                        <a:pt x="105695" y="105077"/>
                      </a:moveTo>
                      <a:cubicBezTo>
                        <a:pt x="105695" y="106943"/>
                        <a:pt x="104105" y="108808"/>
                        <a:pt x="100927" y="108808"/>
                      </a:cubicBezTo>
                      <a:cubicBezTo>
                        <a:pt x="19072" y="108808"/>
                        <a:pt x="19072" y="108808"/>
                        <a:pt x="19072" y="108808"/>
                      </a:cubicBezTo>
                      <a:cubicBezTo>
                        <a:pt x="15894" y="108808"/>
                        <a:pt x="14304" y="106943"/>
                        <a:pt x="14304" y="105077"/>
                      </a:cubicBezTo>
                      <a:cubicBezTo>
                        <a:pt x="14304" y="14922"/>
                        <a:pt x="14304" y="14922"/>
                        <a:pt x="14304" y="14922"/>
                      </a:cubicBezTo>
                      <a:cubicBezTo>
                        <a:pt x="14304" y="13056"/>
                        <a:pt x="15894" y="11191"/>
                        <a:pt x="19072" y="11191"/>
                      </a:cubicBezTo>
                      <a:cubicBezTo>
                        <a:pt x="100927" y="11191"/>
                        <a:pt x="100927" y="11191"/>
                        <a:pt x="100927" y="11191"/>
                      </a:cubicBezTo>
                      <a:cubicBezTo>
                        <a:pt x="104105" y="11191"/>
                        <a:pt x="105695" y="13056"/>
                        <a:pt x="105695" y="14922"/>
                      </a:cubicBezTo>
                      <a:lnTo>
                        <a:pt x="105695" y="105077"/>
                      </a:lnTo>
                      <a:close/>
                    </a:path>
                  </a:pathLst>
                </a:cu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69;p9">
                  <a:extLst>
                    <a:ext uri="{FF2B5EF4-FFF2-40B4-BE49-F238E27FC236}">
                      <a16:creationId xmlns:a16="http://schemas.microsoft.com/office/drawing/2014/main" id="{6DAC202D-07A4-800D-43A4-79DFA228DF79}"/>
                    </a:ext>
                  </a:extLst>
                </p:cNvPr>
                <p:cNvSpPr/>
                <p:nvPr/>
              </p:nvSpPr>
              <p:spPr>
                <a:xfrm>
                  <a:off x="5449888" y="4441826"/>
                  <a:ext cx="157200" cy="45900"/>
                </a:xfrm>
                <a:prstGeom prst="rect">
                  <a:avLst/>
                </a:pr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70;p9">
                  <a:extLst>
                    <a:ext uri="{FF2B5EF4-FFF2-40B4-BE49-F238E27FC236}">
                      <a16:creationId xmlns:a16="http://schemas.microsoft.com/office/drawing/2014/main" id="{5637F77F-30A5-B8B6-301D-6E3F40984255}"/>
                    </a:ext>
                  </a:extLst>
                </p:cNvPr>
                <p:cNvSpPr/>
                <p:nvPr/>
              </p:nvSpPr>
              <p:spPr>
                <a:xfrm>
                  <a:off x="5449888" y="4525964"/>
                  <a:ext cx="214200" cy="47700"/>
                </a:xfrm>
                <a:prstGeom prst="rect">
                  <a:avLst/>
                </a:pr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71;p9">
                  <a:extLst>
                    <a:ext uri="{FF2B5EF4-FFF2-40B4-BE49-F238E27FC236}">
                      <a16:creationId xmlns:a16="http://schemas.microsoft.com/office/drawing/2014/main" id="{668CEE89-8238-183B-C87E-A8E2BCDC2564}"/>
                    </a:ext>
                  </a:extLst>
                </p:cNvPr>
                <p:cNvSpPr/>
                <p:nvPr/>
              </p:nvSpPr>
              <p:spPr>
                <a:xfrm>
                  <a:off x="5449888" y="4601149"/>
                  <a:ext cx="214200" cy="45900"/>
                </a:xfrm>
                <a:prstGeom prst="rect">
                  <a:avLst/>
                </a:pr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" name="Google Shape;72;p9">
                <a:extLst>
                  <a:ext uri="{FF2B5EF4-FFF2-40B4-BE49-F238E27FC236}">
                    <a16:creationId xmlns:a16="http://schemas.microsoft.com/office/drawing/2014/main" id="{FFBD81C0-7ECD-8777-8E9E-B1BDAB137790}"/>
                  </a:ext>
                </a:extLst>
              </p:cNvPr>
              <p:cNvSpPr txBox="1"/>
              <p:nvPr/>
            </p:nvSpPr>
            <p:spPr>
              <a:xfrm>
                <a:off x="713326" y="1882673"/>
                <a:ext cx="2752993" cy="1735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Customize and curate methodologies</a:t>
                </a:r>
                <a:endParaRPr dirty="0"/>
              </a:p>
              <a:p>
                <a:pPr marL="236538" marR="0" lvl="0" indent="-223838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Target scientific software        productivity and sustainability</a:t>
                </a:r>
                <a:endParaRPr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36538" marR="0" lvl="0" indent="-223838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 workflow for best practices    content development</a:t>
                </a:r>
                <a:endParaRPr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3;p9">
                <a:extLst>
                  <a:ext uri="{FF2B5EF4-FFF2-40B4-BE49-F238E27FC236}">
                    <a16:creationId xmlns:a16="http://schemas.microsoft.com/office/drawing/2014/main" id="{934F8AD0-1758-F138-47DE-213EF8511A0E}"/>
                  </a:ext>
                </a:extLst>
              </p:cNvPr>
              <p:cNvSpPr txBox="1"/>
              <p:nvPr/>
            </p:nvSpPr>
            <p:spPr>
              <a:xfrm>
                <a:off x="623210" y="3517256"/>
                <a:ext cx="3415735" cy="13876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Incrementally and iteratively     improve software practices</a:t>
                </a:r>
                <a:endParaRPr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219075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Determine high-priority topics for improvement and track progress</a:t>
                </a:r>
                <a:endParaRPr dirty="0"/>
              </a:p>
              <a:p>
                <a:pPr marL="287338" marR="0" lvl="0" indent="-219075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Productivity and Sustainability  Improvement Planning (PSIP) </a:t>
                </a:r>
                <a:endParaRPr dirty="0"/>
              </a:p>
            </p:txBody>
          </p:sp>
          <p:sp>
            <p:nvSpPr>
              <p:cNvPr id="26" name="Google Shape;74;p9">
                <a:extLst>
                  <a:ext uri="{FF2B5EF4-FFF2-40B4-BE49-F238E27FC236}">
                    <a16:creationId xmlns:a16="http://schemas.microsoft.com/office/drawing/2014/main" id="{C74C1B94-4DE2-EB6F-82C3-398542754153}"/>
                  </a:ext>
                </a:extLst>
              </p:cNvPr>
              <p:cNvSpPr txBox="1"/>
              <p:nvPr/>
            </p:nvSpPr>
            <p:spPr>
              <a:xfrm>
                <a:off x="5331632" y="1704823"/>
                <a:ext cx="3681959" cy="1756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Establish software communities</a:t>
                </a:r>
                <a:endParaRPr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74675" marR="0" lvl="0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Determine community policies to improve software quality and compatibility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74675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Software Development Kits (SDKs)   to facilitate the combined use of complementary libraries and tools</a:t>
                </a:r>
                <a:endParaRPr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5;p9">
                <a:extLst>
                  <a:ext uri="{FF2B5EF4-FFF2-40B4-BE49-F238E27FC236}">
                    <a16:creationId xmlns:a16="http://schemas.microsoft.com/office/drawing/2014/main" id="{30E060F9-B7DE-5F2C-CE88-00F9805B702E}"/>
                  </a:ext>
                </a:extLst>
              </p:cNvPr>
              <p:cNvSpPr txBox="1"/>
              <p:nvPr/>
            </p:nvSpPr>
            <p:spPr>
              <a:xfrm>
                <a:off x="4980962" y="3485624"/>
                <a:ext cx="4404762" cy="165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</a:t>
                </a:r>
                <a:r>
                  <a:rPr lang="en-US" sz="20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Engage in community outreach</a:t>
                </a:r>
                <a:endParaRPr sz="2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692150" marR="0" lvl="0" indent="-23336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Broad community partnerships </a:t>
                </a:r>
                <a:endParaRPr dirty="0"/>
              </a:p>
              <a:p>
                <a:pPr marL="692150" marR="0" lvl="0" indent="-23336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Collaboration with computing facilities</a:t>
                </a: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692150" marR="0" lvl="0" indent="-23336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Webinars, tutorials, events</a:t>
                </a:r>
                <a:endParaRPr dirty="0"/>
              </a:p>
              <a:p>
                <a:pPr marL="692150" marR="0" lvl="0" indent="-23336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1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WhatIs</a:t>
                </a: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and </a:t>
                </a:r>
                <a:r>
                  <a:rPr lang="en-US" sz="1600" b="0" i="1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HowTo</a:t>
                </a:r>
                <a:r>
                  <a:rPr lang="en-US" sz="1600" b="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docs</a:t>
                </a:r>
                <a:endParaRPr dirty="0"/>
              </a:p>
              <a:p>
                <a:pPr marL="692150" marR="0" lvl="0" indent="-23336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Better Scientific Software site (</a:t>
                </a:r>
                <a:r>
                  <a:rPr lang="en-US" sz="1600" b="0" i="0" u="sng" strike="noStrike" cap="none" dirty="0">
                    <a:solidFill>
                      <a:srgbClr val="A03123"/>
                    </a:solidFill>
                    <a:latin typeface="Arial"/>
                    <a:ea typeface="Arial"/>
                    <a:cs typeface="Arial"/>
                    <a:sym typeface="Arial"/>
                    <a:hlinkClick r:id="rId2"/>
                  </a:rPr>
                  <a:t>https://bssw.io</a:t>
                </a: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  <p:sp>
            <p:nvSpPr>
              <p:cNvPr id="28" name="Google Shape;76;p9">
                <a:extLst>
                  <a:ext uri="{FF2B5EF4-FFF2-40B4-BE49-F238E27FC236}">
                    <a16:creationId xmlns:a16="http://schemas.microsoft.com/office/drawing/2014/main" id="{9037D056-E05E-F53F-9B76-A03314CBE73D}"/>
                  </a:ext>
                </a:extLst>
              </p:cNvPr>
              <p:cNvSpPr/>
              <p:nvPr/>
            </p:nvSpPr>
            <p:spPr>
              <a:xfrm flipH="1">
                <a:off x="4344800" y="1807379"/>
                <a:ext cx="1063800" cy="729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3056" y="53750"/>
                      <a:pt x="61761" y="3250"/>
                      <a:pt x="12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77;p9">
                <a:extLst>
                  <a:ext uri="{FF2B5EF4-FFF2-40B4-BE49-F238E27FC236}">
                    <a16:creationId xmlns:a16="http://schemas.microsoft.com/office/drawing/2014/main" id="{2D5BE101-D9D5-8F3F-4236-4C5F9D44ABDA}"/>
                  </a:ext>
                </a:extLst>
              </p:cNvPr>
              <p:cNvSpPr/>
              <p:nvPr/>
            </p:nvSpPr>
            <p:spPr>
              <a:xfrm flipH="1">
                <a:off x="4344800" y="2531025"/>
                <a:ext cx="1071450" cy="793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14295" y="94809"/>
                      <a:pt x="805" y="60458"/>
                      <a:pt x="201" y="22671"/>
                    </a:cubicBezTo>
                    <a:cubicBezTo>
                      <a:pt x="0" y="15114"/>
                      <a:pt x="604" y="7328"/>
                      <a:pt x="1409" y="0"/>
                    </a:cubicBezTo>
                    <a:lnTo>
                      <a:pt x="1200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" name="Google Shape;78;p9">
                <a:extLst>
                  <a:ext uri="{FF2B5EF4-FFF2-40B4-BE49-F238E27FC236}">
                    <a16:creationId xmlns:a16="http://schemas.microsoft.com/office/drawing/2014/main" id="{71D1BDE9-4D6E-304D-CDA6-BABC73C3DA82}"/>
                  </a:ext>
                </a:extLst>
              </p:cNvPr>
              <p:cNvCxnSpPr/>
              <p:nvPr/>
            </p:nvCxnSpPr>
            <p:spPr>
              <a:xfrm>
                <a:off x="5383744" y="3412972"/>
                <a:ext cx="3419100" cy="1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" name="Google Shape;79;p9">
                <a:extLst>
                  <a:ext uri="{FF2B5EF4-FFF2-40B4-BE49-F238E27FC236}">
                    <a16:creationId xmlns:a16="http://schemas.microsoft.com/office/drawing/2014/main" id="{22CA1EE2-BFB2-904E-BE91-65DB72479C9D}"/>
                  </a:ext>
                </a:extLst>
              </p:cNvPr>
              <p:cNvCxnSpPr/>
              <p:nvPr/>
            </p:nvCxnSpPr>
            <p:spPr>
              <a:xfrm>
                <a:off x="4723494" y="4887001"/>
                <a:ext cx="393064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80;p9">
                <a:extLst>
                  <a:ext uri="{FF2B5EF4-FFF2-40B4-BE49-F238E27FC236}">
                    <a16:creationId xmlns:a16="http://schemas.microsoft.com/office/drawing/2014/main" id="{CA00C329-2ED6-411B-2937-5F2186723E54}"/>
                  </a:ext>
                </a:extLst>
              </p:cNvPr>
              <p:cNvCxnSpPr/>
              <p:nvPr/>
            </p:nvCxnSpPr>
            <p:spPr>
              <a:xfrm>
                <a:off x="379633" y="3413607"/>
                <a:ext cx="282187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" name="Google Shape;81;p9">
                <a:extLst>
                  <a:ext uri="{FF2B5EF4-FFF2-40B4-BE49-F238E27FC236}">
                    <a16:creationId xmlns:a16="http://schemas.microsoft.com/office/drawing/2014/main" id="{6EB4C435-5C1F-DC90-E987-BB407502E003}"/>
                  </a:ext>
                </a:extLst>
              </p:cNvPr>
              <p:cNvCxnSpPr/>
              <p:nvPr/>
            </p:nvCxnSpPr>
            <p:spPr>
              <a:xfrm>
                <a:off x="379633" y="4883864"/>
                <a:ext cx="3500404" cy="627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4" name="Google Shape;82;p9">
                <a:extLst>
                  <a:ext uri="{FF2B5EF4-FFF2-40B4-BE49-F238E27FC236}">
                    <a16:creationId xmlns:a16="http://schemas.microsoft.com/office/drawing/2014/main" id="{5DD7706B-508F-BB85-FC04-42236902FC14}"/>
                  </a:ext>
                </a:extLst>
              </p:cNvPr>
              <p:cNvSpPr/>
              <p:nvPr/>
            </p:nvSpPr>
            <p:spPr>
              <a:xfrm>
                <a:off x="397559" y="1986799"/>
                <a:ext cx="263400" cy="255000"/>
              </a:xfrm>
              <a:prstGeom prst="ellipse">
                <a:avLst/>
              </a:pr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9525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3;p9">
                <a:extLst>
                  <a:ext uri="{FF2B5EF4-FFF2-40B4-BE49-F238E27FC236}">
                    <a16:creationId xmlns:a16="http://schemas.microsoft.com/office/drawing/2014/main" id="{193D6073-F29F-433A-77C8-CFAFB8A6B506}"/>
                  </a:ext>
                </a:extLst>
              </p:cNvPr>
              <p:cNvSpPr/>
              <p:nvPr/>
            </p:nvSpPr>
            <p:spPr>
              <a:xfrm>
                <a:off x="350089" y="3600278"/>
                <a:ext cx="263400" cy="255000"/>
              </a:xfrm>
              <a:prstGeom prst="ellipse">
                <a:avLst/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4;p9">
                <a:extLst>
                  <a:ext uri="{FF2B5EF4-FFF2-40B4-BE49-F238E27FC236}">
                    <a16:creationId xmlns:a16="http://schemas.microsoft.com/office/drawing/2014/main" id="{9022578D-EA7E-F562-E9F7-E41F02B6A2FF}"/>
                  </a:ext>
                </a:extLst>
              </p:cNvPr>
              <p:cNvSpPr/>
              <p:nvPr/>
            </p:nvSpPr>
            <p:spPr>
              <a:xfrm>
                <a:off x="5342743" y="1986799"/>
                <a:ext cx="263400" cy="255000"/>
              </a:xfrm>
              <a:prstGeom prst="ellipse">
                <a:avLst/>
              </a:pr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5;p9">
                <a:extLst>
                  <a:ext uri="{FF2B5EF4-FFF2-40B4-BE49-F238E27FC236}">
                    <a16:creationId xmlns:a16="http://schemas.microsoft.com/office/drawing/2014/main" id="{7C4A03BF-CB42-B499-5680-F1B07E50297D}"/>
                  </a:ext>
                </a:extLst>
              </p:cNvPr>
              <p:cNvSpPr/>
              <p:nvPr/>
            </p:nvSpPr>
            <p:spPr>
              <a:xfrm>
                <a:off x="5030156" y="3613399"/>
                <a:ext cx="263400" cy="265869"/>
              </a:xfrm>
              <a:prstGeom prst="ellipse">
                <a:avLst/>
              </a:prstGeom>
              <a:gradFill>
                <a:gsLst>
                  <a:gs pos="0">
                    <a:srgbClr val="DFE9FB"/>
                  </a:gs>
                  <a:gs pos="100000">
                    <a:srgbClr val="6E9BE7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86;p9">
              <a:extLst>
                <a:ext uri="{FF2B5EF4-FFF2-40B4-BE49-F238E27FC236}">
                  <a16:creationId xmlns:a16="http://schemas.microsoft.com/office/drawing/2014/main" id="{275E15BB-5134-2DFC-2572-05273743D9D5}"/>
                </a:ext>
              </a:extLst>
            </p:cNvPr>
            <p:cNvSpPr/>
            <p:nvPr/>
          </p:nvSpPr>
          <p:spPr>
            <a:xfrm>
              <a:off x="4940262" y="2485476"/>
              <a:ext cx="484500" cy="584700"/>
            </a:xfrm>
            <a:prstGeom prst="verticalScroll">
              <a:avLst>
                <a:gd name="adj" fmla="val 25000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19050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7;p9">
              <a:extLst>
                <a:ext uri="{FF2B5EF4-FFF2-40B4-BE49-F238E27FC236}">
                  <a16:creationId xmlns:a16="http://schemas.microsoft.com/office/drawing/2014/main" id="{22356004-7591-0356-81D8-CE060901D260}"/>
                </a:ext>
              </a:extLst>
            </p:cNvPr>
            <p:cNvSpPr/>
            <p:nvPr/>
          </p:nvSpPr>
          <p:spPr>
            <a:xfrm>
              <a:off x="5092662" y="2714076"/>
              <a:ext cx="484500" cy="584700"/>
            </a:xfrm>
            <a:prstGeom prst="verticalScroll">
              <a:avLst>
                <a:gd name="adj" fmla="val 25000"/>
              </a:avLst>
            </a:pr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 w="19050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8;p9">
              <a:extLst>
                <a:ext uri="{FF2B5EF4-FFF2-40B4-BE49-F238E27FC236}">
                  <a16:creationId xmlns:a16="http://schemas.microsoft.com/office/drawing/2014/main" id="{8857AB26-361D-E200-254F-40B92527B371}"/>
                </a:ext>
              </a:extLst>
            </p:cNvPr>
            <p:cNvSpPr/>
            <p:nvPr/>
          </p:nvSpPr>
          <p:spPr>
            <a:xfrm>
              <a:off x="5245062" y="2942676"/>
              <a:ext cx="484500" cy="584700"/>
            </a:xfrm>
            <a:prstGeom prst="verticalScroll">
              <a:avLst>
                <a:gd name="adj" fmla="val 25000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9;p9">
              <a:extLst>
                <a:ext uri="{FF2B5EF4-FFF2-40B4-BE49-F238E27FC236}">
                  <a16:creationId xmlns:a16="http://schemas.microsoft.com/office/drawing/2014/main" id="{03685FFC-552A-BC45-E619-17F1671F6E53}"/>
                </a:ext>
              </a:extLst>
            </p:cNvPr>
            <p:cNvSpPr/>
            <p:nvPr/>
          </p:nvSpPr>
          <p:spPr>
            <a:xfrm>
              <a:off x="6240237" y="2776558"/>
              <a:ext cx="178843" cy="232527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;p9">
              <a:extLst>
                <a:ext uri="{FF2B5EF4-FFF2-40B4-BE49-F238E27FC236}">
                  <a16:creationId xmlns:a16="http://schemas.microsoft.com/office/drawing/2014/main" id="{74D37216-DE57-8A27-1091-287B7F355BF2}"/>
                </a:ext>
              </a:extLst>
            </p:cNvPr>
            <p:cNvSpPr/>
            <p:nvPr/>
          </p:nvSpPr>
          <p:spPr>
            <a:xfrm>
              <a:off x="6186051" y="3023625"/>
              <a:ext cx="284815" cy="909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510" y="0"/>
                  </a:moveTo>
                  <a:cubicBezTo>
                    <a:pt x="29352" y="0"/>
                    <a:pt x="29352" y="0"/>
                    <a:pt x="29352" y="0"/>
                  </a:cubicBezTo>
                  <a:cubicBezTo>
                    <a:pt x="12949" y="0"/>
                    <a:pt x="0" y="5647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6470"/>
                    <a:pt x="107050" y="0"/>
                    <a:pt x="91510" y="0"/>
                  </a:cubicBezTo>
                  <a:close/>
                </a:path>
              </a:pathLst>
            </a:cu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1;p9">
              <a:extLst>
                <a:ext uri="{FF2B5EF4-FFF2-40B4-BE49-F238E27FC236}">
                  <a16:creationId xmlns:a16="http://schemas.microsoft.com/office/drawing/2014/main" id="{A22B10EC-8C15-2E7D-554B-59DF77B37192}"/>
                </a:ext>
              </a:extLst>
            </p:cNvPr>
            <p:cNvSpPr/>
            <p:nvPr/>
          </p:nvSpPr>
          <p:spPr>
            <a:xfrm>
              <a:off x="6519992" y="2891964"/>
              <a:ext cx="117165" cy="152663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2;p9">
              <a:extLst>
                <a:ext uri="{FF2B5EF4-FFF2-40B4-BE49-F238E27FC236}">
                  <a16:creationId xmlns:a16="http://schemas.microsoft.com/office/drawing/2014/main" id="{586FE28A-D054-54AC-A830-D5A48CE9834A}"/>
                </a:ext>
              </a:extLst>
            </p:cNvPr>
            <p:cNvSpPr/>
            <p:nvPr/>
          </p:nvSpPr>
          <p:spPr>
            <a:xfrm>
              <a:off x="6484708" y="3056134"/>
              <a:ext cx="187654" cy="58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4" y="0"/>
                  </a:moveTo>
                  <a:cubicBezTo>
                    <a:pt x="30000" y="0"/>
                    <a:pt x="30000" y="0"/>
                    <a:pt x="30000" y="0"/>
                  </a:cubicBezTo>
                  <a:cubicBezTo>
                    <a:pt x="13043" y="0"/>
                    <a:pt x="0" y="5454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4545"/>
                    <a:pt x="106956" y="0"/>
                    <a:pt x="91304" y="0"/>
                  </a:cubicBezTo>
                  <a:close/>
                </a:path>
              </a:pathLst>
            </a:cu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;p9">
              <a:extLst>
                <a:ext uri="{FF2B5EF4-FFF2-40B4-BE49-F238E27FC236}">
                  <a16:creationId xmlns:a16="http://schemas.microsoft.com/office/drawing/2014/main" id="{50AC3A38-1AC3-D8D4-BA7B-3820449DEF77}"/>
                </a:ext>
              </a:extLst>
            </p:cNvPr>
            <p:cNvSpPr/>
            <p:nvPr/>
          </p:nvSpPr>
          <p:spPr>
            <a:xfrm>
              <a:off x="6020970" y="2891964"/>
              <a:ext cx="118356" cy="152663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;p9">
              <a:extLst>
                <a:ext uri="{FF2B5EF4-FFF2-40B4-BE49-F238E27FC236}">
                  <a16:creationId xmlns:a16="http://schemas.microsoft.com/office/drawing/2014/main" id="{6F7D93B0-95DC-F473-C9B1-33FAFB7CEBF5}"/>
                </a:ext>
              </a:extLst>
            </p:cNvPr>
            <p:cNvSpPr/>
            <p:nvPr/>
          </p:nvSpPr>
          <p:spPr>
            <a:xfrm>
              <a:off x="5986946" y="3056134"/>
              <a:ext cx="185273" cy="58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10" y="0"/>
                  </a:moveTo>
                  <a:cubicBezTo>
                    <a:pt x="90989" y="0"/>
                    <a:pt x="90989" y="0"/>
                    <a:pt x="90989" y="0"/>
                  </a:cubicBezTo>
                  <a:cubicBezTo>
                    <a:pt x="106813" y="0"/>
                    <a:pt x="120000" y="54545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4545"/>
                    <a:pt x="13186" y="0"/>
                    <a:pt x="29010" y="0"/>
                  </a:cubicBezTo>
                  <a:close/>
                </a:path>
              </a:pathLst>
            </a:cu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6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7;p9">
            <a:extLst>
              <a:ext uri="{FF2B5EF4-FFF2-40B4-BE49-F238E27FC236}">
                <a16:creationId xmlns:a16="http://schemas.microsoft.com/office/drawing/2014/main" id="{1DA28EE0-A0A2-DAC4-C4B1-64B47709471D}"/>
              </a:ext>
            </a:extLst>
          </p:cNvPr>
          <p:cNvGrpSpPr/>
          <p:nvPr/>
        </p:nvGrpSpPr>
        <p:grpSpPr>
          <a:xfrm>
            <a:off x="3940483" y="1337669"/>
            <a:ext cx="2864806" cy="3797886"/>
            <a:chOff x="4692847" y="2137330"/>
            <a:chExt cx="2214746" cy="2936099"/>
          </a:xfrm>
        </p:grpSpPr>
        <p:grpSp>
          <p:nvGrpSpPr>
            <p:cNvPr id="5" name="Google Shape;58;p9">
              <a:extLst>
                <a:ext uri="{FF2B5EF4-FFF2-40B4-BE49-F238E27FC236}">
                  <a16:creationId xmlns:a16="http://schemas.microsoft.com/office/drawing/2014/main" id="{E5745E52-DEDC-1AB3-25CA-35BA79DD8AE5}"/>
                </a:ext>
              </a:extLst>
            </p:cNvPr>
            <p:cNvGrpSpPr/>
            <p:nvPr/>
          </p:nvGrpSpPr>
          <p:grpSpPr>
            <a:xfrm>
              <a:off x="4692847" y="2137330"/>
              <a:ext cx="2214746" cy="2936099"/>
              <a:chOff x="3201504" y="1807379"/>
              <a:chExt cx="2214746" cy="2936099"/>
            </a:xfrm>
          </p:grpSpPr>
          <p:sp>
            <p:nvSpPr>
              <p:cNvPr id="15" name="Google Shape;59;p9">
                <a:extLst>
                  <a:ext uri="{FF2B5EF4-FFF2-40B4-BE49-F238E27FC236}">
                    <a16:creationId xmlns:a16="http://schemas.microsoft.com/office/drawing/2014/main" id="{033C5EEE-7C2D-F4FD-F63B-B9E3B837BF69}"/>
                  </a:ext>
                </a:extLst>
              </p:cNvPr>
              <p:cNvSpPr/>
              <p:nvPr/>
            </p:nvSpPr>
            <p:spPr>
              <a:xfrm>
                <a:off x="3592800" y="3391840"/>
                <a:ext cx="680399" cy="8225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53189" y="120000"/>
                      <a:pt x="53189" y="120000"/>
                      <a:pt x="53189" y="120000"/>
                    </a:cubicBezTo>
                    <a:cubicBezTo>
                      <a:pt x="44432" y="120000"/>
                      <a:pt x="37621" y="114476"/>
                      <a:pt x="37621" y="107698"/>
                    </a:cubicBezTo>
                    <a:cubicBezTo>
                      <a:pt x="37621" y="85104"/>
                      <a:pt x="37621" y="85104"/>
                      <a:pt x="37621" y="85104"/>
                    </a:cubicBezTo>
                    <a:cubicBezTo>
                      <a:pt x="37621" y="54225"/>
                      <a:pt x="24000" y="2435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41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0;p9">
                <a:extLst>
                  <a:ext uri="{FF2B5EF4-FFF2-40B4-BE49-F238E27FC236}">
                    <a16:creationId xmlns:a16="http://schemas.microsoft.com/office/drawing/2014/main" id="{0378B459-EC7D-8438-CBF2-E44A082A2DF2}"/>
                  </a:ext>
                </a:extLst>
              </p:cNvPr>
              <p:cNvSpPr/>
              <p:nvPr/>
            </p:nvSpPr>
            <p:spPr>
              <a:xfrm>
                <a:off x="3209455" y="1807379"/>
                <a:ext cx="1063800" cy="729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3056" y="53750"/>
                      <a:pt x="61761" y="3250"/>
                      <a:pt x="12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1;p9">
                <a:extLst>
                  <a:ext uri="{FF2B5EF4-FFF2-40B4-BE49-F238E27FC236}">
                    <a16:creationId xmlns:a16="http://schemas.microsoft.com/office/drawing/2014/main" id="{4D14A6C7-EC4A-0185-7E80-4C71CD59EB37}"/>
                  </a:ext>
                </a:extLst>
              </p:cNvPr>
              <p:cNvSpPr/>
              <p:nvPr/>
            </p:nvSpPr>
            <p:spPr>
              <a:xfrm>
                <a:off x="3201504" y="2527575"/>
                <a:ext cx="1071695" cy="80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14295" y="94809"/>
                      <a:pt x="805" y="60458"/>
                      <a:pt x="201" y="22671"/>
                    </a:cubicBezTo>
                    <a:cubicBezTo>
                      <a:pt x="0" y="15114"/>
                      <a:pt x="604" y="7328"/>
                      <a:pt x="1409" y="0"/>
                    </a:cubicBezTo>
                    <a:lnTo>
                      <a:pt x="1200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2;p9">
                <a:extLst>
                  <a:ext uri="{FF2B5EF4-FFF2-40B4-BE49-F238E27FC236}">
                    <a16:creationId xmlns:a16="http://schemas.microsoft.com/office/drawing/2014/main" id="{860EDFCF-66FF-05F7-7DED-664CD6028AC0}"/>
                  </a:ext>
                </a:extLst>
              </p:cNvPr>
              <p:cNvSpPr/>
              <p:nvPr/>
            </p:nvSpPr>
            <p:spPr>
              <a:xfrm>
                <a:off x="4340752" y="3391840"/>
                <a:ext cx="711623" cy="8228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119999" y="0"/>
                      <a:pt x="119999" y="0"/>
                      <a:pt x="119999" y="0"/>
                    </a:cubicBezTo>
                    <a:cubicBezTo>
                      <a:pt x="95741" y="24602"/>
                      <a:pt x="82156" y="54728"/>
                      <a:pt x="82156" y="86108"/>
                    </a:cubicBezTo>
                    <a:cubicBezTo>
                      <a:pt x="82156" y="107698"/>
                      <a:pt x="82156" y="107698"/>
                      <a:pt x="82156" y="107698"/>
                    </a:cubicBezTo>
                    <a:cubicBezTo>
                      <a:pt x="82156" y="114476"/>
                      <a:pt x="75363" y="120000"/>
                      <a:pt x="6663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FE9FB"/>
                  </a:gs>
                  <a:gs pos="100000">
                    <a:srgbClr val="6E9B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411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3;p9">
                <a:extLst>
                  <a:ext uri="{FF2B5EF4-FFF2-40B4-BE49-F238E27FC236}">
                    <a16:creationId xmlns:a16="http://schemas.microsoft.com/office/drawing/2014/main" id="{5BDF8C95-D28C-0AD1-AC0D-07CF24772BB6}"/>
                  </a:ext>
                </a:extLst>
              </p:cNvPr>
              <p:cNvSpPr/>
              <p:nvPr/>
            </p:nvSpPr>
            <p:spPr>
              <a:xfrm>
                <a:off x="3804897" y="4268134"/>
                <a:ext cx="103560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48" y="120000"/>
                    </a:moveTo>
                    <a:cubicBezTo>
                      <a:pt x="110851" y="120000"/>
                      <a:pt x="110851" y="120000"/>
                      <a:pt x="110851" y="120000"/>
                    </a:cubicBezTo>
                    <a:cubicBezTo>
                      <a:pt x="115957" y="120000"/>
                      <a:pt x="120000" y="93176"/>
                      <a:pt x="120000" y="59294"/>
                    </a:cubicBezTo>
                    <a:cubicBezTo>
                      <a:pt x="120000" y="26823"/>
                      <a:pt x="115957" y="0"/>
                      <a:pt x="110851" y="0"/>
                    </a:cubicBezTo>
                    <a:cubicBezTo>
                      <a:pt x="9148" y="0"/>
                      <a:pt x="9148" y="0"/>
                      <a:pt x="9148" y="0"/>
                    </a:cubicBezTo>
                    <a:cubicBezTo>
                      <a:pt x="4042" y="0"/>
                      <a:pt x="0" y="26823"/>
                      <a:pt x="0" y="59294"/>
                    </a:cubicBezTo>
                    <a:cubicBezTo>
                      <a:pt x="0" y="93176"/>
                      <a:pt x="4042" y="120000"/>
                      <a:pt x="9148" y="12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7D2"/>
                  </a:gs>
                  <a:gs pos="100000">
                    <a:srgbClr val="09315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64;p9">
                <a:extLst>
                  <a:ext uri="{FF2B5EF4-FFF2-40B4-BE49-F238E27FC236}">
                    <a16:creationId xmlns:a16="http://schemas.microsoft.com/office/drawing/2014/main" id="{6D4B16FE-DCA5-1602-29EF-3D926AFD31E5}"/>
                  </a:ext>
                </a:extLst>
              </p:cNvPr>
              <p:cNvSpPr/>
              <p:nvPr/>
            </p:nvSpPr>
            <p:spPr>
              <a:xfrm>
                <a:off x="3804897" y="4441625"/>
                <a:ext cx="10356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0851" y="0"/>
                    </a:moveTo>
                    <a:cubicBezTo>
                      <a:pt x="9148" y="0"/>
                      <a:pt x="9148" y="0"/>
                      <a:pt x="9148" y="0"/>
                    </a:cubicBezTo>
                    <a:cubicBezTo>
                      <a:pt x="4042" y="0"/>
                      <a:pt x="0" y="26823"/>
                      <a:pt x="0" y="60705"/>
                    </a:cubicBezTo>
                    <a:cubicBezTo>
                      <a:pt x="0" y="93176"/>
                      <a:pt x="4042" y="120000"/>
                      <a:pt x="9148" y="120000"/>
                    </a:cubicBezTo>
                    <a:cubicBezTo>
                      <a:pt x="110851" y="120000"/>
                      <a:pt x="110851" y="120000"/>
                      <a:pt x="110851" y="120000"/>
                    </a:cubicBezTo>
                    <a:cubicBezTo>
                      <a:pt x="115957" y="120000"/>
                      <a:pt x="120000" y="93176"/>
                      <a:pt x="120000" y="60705"/>
                    </a:cubicBezTo>
                    <a:cubicBezTo>
                      <a:pt x="120000" y="26823"/>
                      <a:pt x="115957" y="0"/>
                      <a:pt x="110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7D2"/>
                  </a:gs>
                  <a:gs pos="100000">
                    <a:srgbClr val="093153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65;p9">
                <a:extLst>
                  <a:ext uri="{FF2B5EF4-FFF2-40B4-BE49-F238E27FC236}">
                    <a16:creationId xmlns:a16="http://schemas.microsoft.com/office/drawing/2014/main" id="{AA552C90-8D1A-197D-CB22-3F2AE95404AC}"/>
                  </a:ext>
                </a:extLst>
              </p:cNvPr>
              <p:cNvSpPr/>
              <p:nvPr/>
            </p:nvSpPr>
            <p:spPr>
              <a:xfrm>
                <a:off x="3938730" y="4614178"/>
                <a:ext cx="75090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7677" y="0"/>
                    </a:moveTo>
                    <a:cubicBezTo>
                      <a:pt x="12322" y="0"/>
                      <a:pt x="12322" y="0"/>
                      <a:pt x="12322" y="0"/>
                    </a:cubicBezTo>
                    <a:cubicBezTo>
                      <a:pt x="5574" y="0"/>
                      <a:pt x="0" y="26823"/>
                      <a:pt x="0" y="60705"/>
                    </a:cubicBezTo>
                    <a:cubicBezTo>
                      <a:pt x="0" y="93176"/>
                      <a:pt x="5574" y="120000"/>
                      <a:pt x="12322" y="120000"/>
                    </a:cubicBezTo>
                    <a:cubicBezTo>
                      <a:pt x="107677" y="120000"/>
                      <a:pt x="107677" y="120000"/>
                      <a:pt x="107677" y="120000"/>
                    </a:cubicBezTo>
                    <a:cubicBezTo>
                      <a:pt x="114425" y="120000"/>
                      <a:pt x="120000" y="93176"/>
                      <a:pt x="120000" y="60705"/>
                    </a:cubicBezTo>
                    <a:cubicBezTo>
                      <a:pt x="120000" y="26823"/>
                      <a:pt x="114425" y="0"/>
                      <a:pt x="10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7D2"/>
                  </a:gs>
                  <a:gs pos="100000">
                    <a:srgbClr val="093153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66;p9">
                <a:extLst>
                  <a:ext uri="{FF2B5EF4-FFF2-40B4-BE49-F238E27FC236}">
                    <a16:creationId xmlns:a16="http://schemas.microsoft.com/office/drawing/2014/main" id="{8BF7E062-C519-0600-130D-E3E50C3B814F}"/>
                  </a:ext>
                </a:extLst>
              </p:cNvPr>
              <p:cNvSpPr/>
              <p:nvPr/>
            </p:nvSpPr>
            <p:spPr>
              <a:xfrm>
                <a:off x="4403098" y="3699124"/>
                <a:ext cx="368700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2439" y="59999"/>
                    </a:moveTo>
                    <a:cubicBezTo>
                      <a:pt x="102439" y="26938"/>
                      <a:pt x="86341" y="0"/>
                      <a:pt x="66585" y="0"/>
                    </a:cubicBezTo>
                    <a:cubicBezTo>
                      <a:pt x="47560" y="0"/>
                      <a:pt x="32926" y="23265"/>
                      <a:pt x="30731" y="53877"/>
                    </a:cubicBezTo>
                    <a:cubicBezTo>
                      <a:pt x="27804" y="51428"/>
                      <a:pt x="24146" y="50204"/>
                      <a:pt x="21219" y="50204"/>
                    </a:cubicBezTo>
                    <a:cubicBezTo>
                      <a:pt x="9512" y="50204"/>
                      <a:pt x="0" y="64897"/>
                      <a:pt x="0" y="84489"/>
                    </a:cubicBezTo>
                    <a:cubicBezTo>
                      <a:pt x="0" y="104081"/>
                      <a:pt x="9512" y="119999"/>
                      <a:pt x="21219" y="119999"/>
                    </a:cubicBezTo>
                    <a:cubicBezTo>
                      <a:pt x="102439" y="119999"/>
                      <a:pt x="102439" y="119999"/>
                      <a:pt x="102439" y="119999"/>
                    </a:cubicBezTo>
                    <a:cubicBezTo>
                      <a:pt x="111951" y="119999"/>
                      <a:pt x="120000" y="106530"/>
                      <a:pt x="120000" y="90612"/>
                    </a:cubicBezTo>
                    <a:cubicBezTo>
                      <a:pt x="120000" y="73469"/>
                      <a:pt x="111951" y="59999"/>
                      <a:pt x="102439" y="59999"/>
                    </a:cubicBezTo>
                    <a:close/>
                  </a:path>
                </a:pathLst>
              </a:custGeom>
              <a:solidFill>
                <a:srgbClr val="3D85C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28575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67;p9">
                <a:extLst>
                  <a:ext uri="{FF2B5EF4-FFF2-40B4-BE49-F238E27FC236}">
                    <a16:creationId xmlns:a16="http://schemas.microsoft.com/office/drawing/2014/main" id="{10299CBD-89E8-87DA-E990-1C01CB3691DC}"/>
                  </a:ext>
                </a:extLst>
              </p:cNvPr>
              <p:cNvGrpSpPr/>
              <p:nvPr/>
            </p:nvGrpSpPr>
            <p:grpSpPr>
              <a:xfrm>
                <a:off x="3920363" y="3644695"/>
                <a:ext cx="263451" cy="430974"/>
                <a:chOff x="5362575" y="4343401"/>
                <a:chExt cx="388800" cy="496800"/>
              </a:xfrm>
            </p:grpSpPr>
            <p:sp>
              <p:nvSpPr>
                <p:cNvPr id="38" name="Google Shape;68;p9">
                  <a:extLst>
                    <a:ext uri="{FF2B5EF4-FFF2-40B4-BE49-F238E27FC236}">
                      <a16:creationId xmlns:a16="http://schemas.microsoft.com/office/drawing/2014/main" id="{49222E56-FFFC-773D-4FAF-238E14566E17}"/>
                    </a:ext>
                  </a:extLst>
                </p:cNvPr>
                <p:cNvSpPr/>
                <p:nvPr/>
              </p:nvSpPr>
              <p:spPr>
                <a:xfrm>
                  <a:off x="5362575" y="4343401"/>
                  <a:ext cx="388800" cy="49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0927" y="0"/>
                      </a:moveTo>
                      <a:cubicBezTo>
                        <a:pt x="19072" y="0"/>
                        <a:pt x="19072" y="0"/>
                        <a:pt x="19072" y="0"/>
                      </a:cubicBezTo>
                      <a:cubicBezTo>
                        <a:pt x="8741" y="0"/>
                        <a:pt x="0" y="6839"/>
                        <a:pt x="0" y="14922"/>
                      </a:cubicBezTo>
                      <a:cubicBezTo>
                        <a:pt x="0" y="105077"/>
                        <a:pt x="0" y="105077"/>
                        <a:pt x="0" y="105077"/>
                      </a:cubicBezTo>
                      <a:cubicBezTo>
                        <a:pt x="0" y="113160"/>
                        <a:pt x="8741" y="120000"/>
                        <a:pt x="19072" y="120000"/>
                      </a:cubicBezTo>
                      <a:cubicBezTo>
                        <a:pt x="100927" y="120000"/>
                        <a:pt x="100927" y="120000"/>
                        <a:pt x="100927" y="120000"/>
                      </a:cubicBezTo>
                      <a:cubicBezTo>
                        <a:pt x="111258" y="120000"/>
                        <a:pt x="120000" y="113160"/>
                        <a:pt x="120000" y="105077"/>
                      </a:cubicBezTo>
                      <a:cubicBezTo>
                        <a:pt x="120000" y="14922"/>
                        <a:pt x="120000" y="14922"/>
                        <a:pt x="120000" y="14922"/>
                      </a:cubicBezTo>
                      <a:cubicBezTo>
                        <a:pt x="120000" y="6839"/>
                        <a:pt x="111258" y="0"/>
                        <a:pt x="100927" y="0"/>
                      </a:cubicBezTo>
                      <a:close/>
                      <a:moveTo>
                        <a:pt x="105695" y="105077"/>
                      </a:moveTo>
                      <a:cubicBezTo>
                        <a:pt x="105695" y="106943"/>
                        <a:pt x="104105" y="108808"/>
                        <a:pt x="100927" y="108808"/>
                      </a:cubicBezTo>
                      <a:cubicBezTo>
                        <a:pt x="19072" y="108808"/>
                        <a:pt x="19072" y="108808"/>
                        <a:pt x="19072" y="108808"/>
                      </a:cubicBezTo>
                      <a:cubicBezTo>
                        <a:pt x="15894" y="108808"/>
                        <a:pt x="14304" y="106943"/>
                        <a:pt x="14304" y="105077"/>
                      </a:cubicBezTo>
                      <a:cubicBezTo>
                        <a:pt x="14304" y="14922"/>
                        <a:pt x="14304" y="14922"/>
                        <a:pt x="14304" y="14922"/>
                      </a:cubicBezTo>
                      <a:cubicBezTo>
                        <a:pt x="14304" y="13056"/>
                        <a:pt x="15894" y="11191"/>
                        <a:pt x="19072" y="11191"/>
                      </a:cubicBezTo>
                      <a:cubicBezTo>
                        <a:pt x="100927" y="11191"/>
                        <a:pt x="100927" y="11191"/>
                        <a:pt x="100927" y="11191"/>
                      </a:cubicBezTo>
                      <a:cubicBezTo>
                        <a:pt x="104105" y="11191"/>
                        <a:pt x="105695" y="13056"/>
                        <a:pt x="105695" y="14922"/>
                      </a:cubicBezTo>
                      <a:lnTo>
                        <a:pt x="105695" y="105077"/>
                      </a:lnTo>
                      <a:close/>
                    </a:path>
                  </a:pathLst>
                </a:cu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69;p9">
                  <a:extLst>
                    <a:ext uri="{FF2B5EF4-FFF2-40B4-BE49-F238E27FC236}">
                      <a16:creationId xmlns:a16="http://schemas.microsoft.com/office/drawing/2014/main" id="{6DAC202D-07A4-800D-43A4-79DFA228DF79}"/>
                    </a:ext>
                  </a:extLst>
                </p:cNvPr>
                <p:cNvSpPr/>
                <p:nvPr/>
              </p:nvSpPr>
              <p:spPr>
                <a:xfrm>
                  <a:off x="5449888" y="4441826"/>
                  <a:ext cx="157200" cy="45900"/>
                </a:xfrm>
                <a:prstGeom prst="rect">
                  <a:avLst/>
                </a:pr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70;p9">
                  <a:extLst>
                    <a:ext uri="{FF2B5EF4-FFF2-40B4-BE49-F238E27FC236}">
                      <a16:creationId xmlns:a16="http://schemas.microsoft.com/office/drawing/2014/main" id="{5637F77F-30A5-B8B6-301D-6E3F40984255}"/>
                    </a:ext>
                  </a:extLst>
                </p:cNvPr>
                <p:cNvSpPr/>
                <p:nvPr/>
              </p:nvSpPr>
              <p:spPr>
                <a:xfrm>
                  <a:off x="5449888" y="4525964"/>
                  <a:ext cx="214200" cy="47700"/>
                </a:xfrm>
                <a:prstGeom prst="rect">
                  <a:avLst/>
                </a:pr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71;p9">
                  <a:extLst>
                    <a:ext uri="{FF2B5EF4-FFF2-40B4-BE49-F238E27FC236}">
                      <a16:creationId xmlns:a16="http://schemas.microsoft.com/office/drawing/2014/main" id="{668CEE89-8238-183B-C87E-A8E2BCDC2564}"/>
                    </a:ext>
                  </a:extLst>
                </p:cNvPr>
                <p:cNvSpPr/>
                <p:nvPr/>
              </p:nvSpPr>
              <p:spPr>
                <a:xfrm>
                  <a:off x="5449888" y="4601149"/>
                  <a:ext cx="214200" cy="45900"/>
                </a:xfrm>
                <a:prstGeom prst="rect">
                  <a:avLst/>
                </a:prstGeom>
                <a:solidFill>
                  <a:srgbClr val="E6B8A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28575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" name="Google Shape;76;p9">
                <a:extLst>
                  <a:ext uri="{FF2B5EF4-FFF2-40B4-BE49-F238E27FC236}">
                    <a16:creationId xmlns:a16="http://schemas.microsoft.com/office/drawing/2014/main" id="{9037D056-E05E-F53F-9B76-A03314CBE73D}"/>
                  </a:ext>
                </a:extLst>
              </p:cNvPr>
              <p:cNvSpPr/>
              <p:nvPr/>
            </p:nvSpPr>
            <p:spPr>
              <a:xfrm flipH="1">
                <a:off x="4344800" y="1807379"/>
                <a:ext cx="1063800" cy="729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3056" y="53750"/>
                      <a:pt x="61761" y="3250"/>
                      <a:pt x="12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77;p9">
                <a:extLst>
                  <a:ext uri="{FF2B5EF4-FFF2-40B4-BE49-F238E27FC236}">
                    <a16:creationId xmlns:a16="http://schemas.microsoft.com/office/drawing/2014/main" id="{2D5BE101-D9D5-8F3F-4236-4C5F9D44ABDA}"/>
                  </a:ext>
                </a:extLst>
              </p:cNvPr>
              <p:cNvSpPr/>
              <p:nvPr/>
            </p:nvSpPr>
            <p:spPr>
              <a:xfrm flipH="1">
                <a:off x="4344800" y="2531025"/>
                <a:ext cx="1071450" cy="793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36040" y="120000"/>
                      <a:pt x="36040" y="120000"/>
                      <a:pt x="36040" y="120000"/>
                    </a:cubicBezTo>
                    <a:cubicBezTo>
                      <a:pt x="14295" y="94809"/>
                      <a:pt x="805" y="60458"/>
                      <a:pt x="201" y="22671"/>
                    </a:cubicBezTo>
                    <a:cubicBezTo>
                      <a:pt x="0" y="15114"/>
                      <a:pt x="604" y="7328"/>
                      <a:pt x="1409" y="0"/>
                    </a:cubicBezTo>
                    <a:lnTo>
                      <a:pt x="1200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Google Shape;86;p9">
              <a:extLst>
                <a:ext uri="{FF2B5EF4-FFF2-40B4-BE49-F238E27FC236}">
                  <a16:creationId xmlns:a16="http://schemas.microsoft.com/office/drawing/2014/main" id="{275E15BB-5134-2DFC-2572-05273743D9D5}"/>
                </a:ext>
              </a:extLst>
            </p:cNvPr>
            <p:cNvSpPr/>
            <p:nvPr/>
          </p:nvSpPr>
          <p:spPr>
            <a:xfrm>
              <a:off x="4940262" y="2485476"/>
              <a:ext cx="484500" cy="584700"/>
            </a:xfrm>
            <a:prstGeom prst="verticalScroll">
              <a:avLst>
                <a:gd name="adj" fmla="val 25000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19050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7;p9">
              <a:extLst>
                <a:ext uri="{FF2B5EF4-FFF2-40B4-BE49-F238E27FC236}">
                  <a16:creationId xmlns:a16="http://schemas.microsoft.com/office/drawing/2014/main" id="{22356004-7591-0356-81D8-CE060901D260}"/>
                </a:ext>
              </a:extLst>
            </p:cNvPr>
            <p:cNvSpPr/>
            <p:nvPr/>
          </p:nvSpPr>
          <p:spPr>
            <a:xfrm>
              <a:off x="5092662" y="2714076"/>
              <a:ext cx="484500" cy="584700"/>
            </a:xfrm>
            <a:prstGeom prst="verticalScroll">
              <a:avLst>
                <a:gd name="adj" fmla="val 25000"/>
              </a:avLst>
            </a:pr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 w="19050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8;p9">
              <a:extLst>
                <a:ext uri="{FF2B5EF4-FFF2-40B4-BE49-F238E27FC236}">
                  <a16:creationId xmlns:a16="http://schemas.microsoft.com/office/drawing/2014/main" id="{8857AB26-361D-E200-254F-40B92527B371}"/>
                </a:ext>
              </a:extLst>
            </p:cNvPr>
            <p:cNvSpPr/>
            <p:nvPr/>
          </p:nvSpPr>
          <p:spPr>
            <a:xfrm>
              <a:off x="5245062" y="2942676"/>
              <a:ext cx="484500" cy="584700"/>
            </a:xfrm>
            <a:prstGeom prst="verticalScroll">
              <a:avLst>
                <a:gd name="adj" fmla="val 25000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9;p9">
              <a:extLst>
                <a:ext uri="{FF2B5EF4-FFF2-40B4-BE49-F238E27FC236}">
                  <a16:creationId xmlns:a16="http://schemas.microsoft.com/office/drawing/2014/main" id="{03685FFC-552A-BC45-E619-17F1671F6E53}"/>
                </a:ext>
              </a:extLst>
            </p:cNvPr>
            <p:cNvSpPr/>
            <p:nvPr/>
          </p:nvSpPr>
          <p:spPr>
            <a:xfrm>
              <a:off x="6240237" y="2776558"/>
              <a:ext cx="178843" cy="232527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;p9">
              <a:extLst>
                <a:ext uri="{FF2B5EF4-FFF2-40B4-BE49-F238E27FC236}">
                  <a16:creationId xmlns:a16="http://schemas.microsoft.com/office/drawing/2014/main" id="{74D37216-DE57-8A27-1091-287B7F355BF2}"/>
                </a:ext>
              </a:extLst>
            </p:cNvPr>
            <p:cNvSpPr/>
            <p:nvPr/>
          </p:nvSpPr>
          <p:spPr>
            <a:xfrm>
              <a:off x="6186051" y="3023625"/>
              <a:ext cx="284815" cy="909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510" y="0"/>
                  </a:moveTo>
                  <a:cubicBezTo>
                    <a:pt x="29352" y="0"/>
                    <a:pt x="29352" y="0"/>
                    <a:pt x="29352" y="0"/>
                  </a:cubicBezTo>
                  <a:cubicBezTo>
                    <a:pt x="12949" y="0"/>
                    <a:pt x="0" y="5647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6470"/>
                    <a:pt x="107050" y="0"/>
                    <a:pt x="91510" y="0"/>
                  </a:cubicBezTo>
                  <a:close/>
                </a:path>
              </a:pathLst>
            </a:cu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1;p9">
              <a:extLst>
                <a:ext uri="{FF2B5EF4-FFF2-40B4-BE49-F238E27FC236}">
                  <a16:creationId xmlns:a16="http://schemas.microsoft.com/office/drawing/2014/main" id="{A22B10EC-8C15-2E7D-554B-59DF77B37192}"/>
                </a:ext>
              </a:extLst>
            </p:cNvPr>
            <p:cNvSpPr/>
            <p:nvPr/>
          </p:nvSpPr>
          <p:spPr>
            <a:xfrm>
              <a:off x="6519992" y="2891964"/>
              <a:ext cx="117165" cy="152663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2;p9">
              <a:extLst>
                <a:ext uri="{FF2B5EF4-FFF2-40B4-BE49-F238E27FC236}">
                  <a16:creationId xmlns:a16="http://schemas.microsoft.com/office/drawing/2014/main" id="{586FE28A-D054-54AC-A830-D5A48CE9834A}"/>
                </a:ext>
              </a:extLst>
            </p:cNvPr>
            <p:cNvSpPr/>
            <p:nvPr/>
          </p:nvSpPr>
          <p:spPr>
            <a:xfrm>
              <a:off x="6484708" y="3056134"/>
              <a:ext cx="187654" cy="58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4" y="0"/>
                  </a:moveTo>
                  <a:cubicBezTo>
                    <a:pt x="30000" y="0"/>
                    <a:pt x="30000" y="0"/>
                    <a:pt x="30000" y="0"/>
                  </a:cubicBezTo>
                  <a:cubicBezTo>
                    <a:pt x="13043" y="0"/>
                    <a:pt x="0" y="5454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4545"/>
                    <a:pt x="106956" y="0"/>
                    <a:pt x="91304" y="0"/>
                  </a:cubicBezTo>
                  <a:close/>
                </a:path>
              </a:pathLst>
            </a:cu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;p9">
              <a:extLst>
                <a:ext uri="{FF2B5EF4-FFF2-40B4-BE49-F238E27FC236}">
                  <a16:creationId xmlns:a16="http://schemas.microsoft.com/office/drawing/2014/main" id="{50AC3A38-1AC3-D8D4-BA7B-3820449DEF77}"/>
                </a:ext>
              </a:extLst>
            </p:cNvPr>
            <p:cNvSpPr/>
            <p:nvPr/>
          </p:nvSpPr>
          <p:spPr>
            <a:xfrm>
              <a:off x="6020970" y="2891964"/>
              <a:ext cx="118356" cy="152663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;p9">
              <a:extLst>
                <a:ext uri="{FF2B5EF4-FFF2-40B4-BE49-F238E27FC236}">
                  <a16:creationId xmlns:a16="http://schemas.microsoft.com/office/drawing/2014/main" id="{6F7D93B0-95DC-F473-C9B1-33FAFB7CEBF5}"/>
                </a:ext>
              </a:extLst>
            </p:cNvPr>
            <p:cNvSpPr/>
            <p:nvPr/>
          </p:nvSpPr>
          <p:spPr>
            <a:xfrm>
              <a:off x="5986946" y="3056134"/>
              <a:ext cx="185273" cy="58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010" y="0"/>
                  </a:moveTo>
                  <a:cubicBezTo>
                    <a:pt x="90989" y="0"/>
                    <a:pt x="90989" y="0"/>
                    <a:pt x="90989" y="0"/>
                  </a:cubicBezTo>
                  <a:cubicBezTo>
                    <a:pt x="106813" y="0"/>
                    <a:pt x="120000" y="54545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54545"/>
                    <a:pt x="13186" y="0"/>
                    <a:pt x="29010" y="0"/>
                  </a:cubicBezTo>
                  <a:close/>
                </a:path>
              </a:pathLst>
            </a:custGeom>
            <a:solidFill>
              <a:srgbClr val="741B47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37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Bernholdt, David</dc:creator>
  <cp:lastModifiedBy>Bernholdt, David</cp:lastModifiedBy>
  <cp:revision>1</cp:revision>
  <dcterms:created xsi:type="dcterms:W3CDTF">2023-10-12T12:47:45Z</dcterms:created>
  <dcterms:modified xsi:type="dcterms:W3CDTF">2023-10-12T12:50:28Z</dcterms:modified>
</cp:coreProperties>
</file>