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65" r:id="rId2"/>
    <p:sldId id="269" r:id="rId3"/>
    <p:sldId id="266" r:id="rId4"/>
    <p:sldId id="267" r:id="rId5"/>
    <p:sldId id="268" r:id="rId6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howGuides="1">
      <p:cViewPr varScale="1">
        <p:scale>
          <a:sx n="73" d="100"/>
          <a:sy n="73" d="100"/>
        </p:scale>
        <p:origin x="1146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6ADD5-B115-4FE7-8D00-9D0806023D55}" type="doc">
      <dgm:prSet loTypeId="urn:microsoft.com/office/officeart/2005/8/layout/vList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EBFF5EE-99E1-41F1-8DD1-5F1A8E4FCEF6}">
      <dgm:prSet phldrT="[文字]"/>
      <dgm:spPr/>
      <dgm:t>
        <a:bodyPr/>
        <a:lstStyle/>
        <a:p>
          <a:r>
            <a:rPr lang="zh-TW" altLang="en-US" dirty="0" smtClean="0"/>
            <a:t>廖莉庭</a:t>
          </a:r>
          <a:endParaRPr lang="zh-TW" altLang="en-US" dirty="0"/>
        </a:p>
      </dgm:t>
    </dgm:pt>
    <dgm:pt modelId="{7D4F8095-3F8D-450D-9B6A-536FED8A5AB9}" type="parTrans" cxnId="{E9A5E309-C24E-460C-B2FD-F71DE5ACC4A0}">
      <dgm:prSet/>
      <dgm:spPr/>
      <dgm:t>
        <a:bodyPr/>
        <a:lstStyle/>
        <a:p>
          <a:endParaRPr lang="zh-TW" altLang="en-US"/>
        </a:p>
      </dgm:t>
    </dgm:pt>
    <dgm:pt modelId="{8949936D-B70D-4CC2-AD3F-55FFF68F6B09}" type="sibTrans" cxnId="{E9A5E309-C24E-460C-B2FD-F71DE5ACC4A0}">
      <dgm:prSet/>
      <dgm:spPr/>
      <dgm:t>
        <a:bodyPr/>
        <a:lstStyle/>
        <a:p>
          <a:endParaRPr lang="zh-TW" altLang="en-US"/>
        </a:p>
      </dgm:t>
    </dgm:pt>
    <dgm:pt modelId="{CA3F466B-D982-4B6C-B179-708DC091B67A}">
      <dgm:prSet phldrT="[文字]"/>
      <dgm:spPr/>
      <dgm:t>
        <a:bodyPr/>
        <a:lstStyle/>
        <a:p>
          <a:r>
            <a:rPr lang="zh-TW" altLang="en-US" dirty="0" smtClean="0"/>
            <a:t>銀行</a:t>
          </a:r>
          <a:r>
            <a:rPr lang="en-US" altLang="zh-TW" dirty="0" smtClean="0"/>
            <a:t>API</a:t>
          </a:r>
          <a:r>
            <a:rPr lang="zh-TW" altLang="en-US" dirty="0" smtClean="0"/>
            <a:t>模組、投信</a:t>
          </a:r>
          <a:r>
            <a:rPr lang="en-US" altLang="zh-TW" dirty="0" smtClean="0"/>
            <a:t>API</a:t>
          </a:r>
          <a:r>
            <a:rPr lang="zh-TW" altLang="en-US" dirty="0" smtClean="0"/>
            <a:t>模組、</a:t>
          </a:r>
          <a:r>
            <a:rPr lang="en-US" altLang="zh-TW" dirty="0" smtClean="0"/>
            <a:t>Token</a:t>
          </a:r>
          <a:r>
            <a:rPr lang="zh-TW" altLang="en-US" dirty="0" smtClean="0"/>
            <a:t>管理模組</a:t>
          </a:r>
          <a:endParaRPr lang="zh-TW" altLang="en-US" dirty="0"/>
        </a:p>
      </dgm:t>
    </dgm:pt>
    <dgm:pt modelId="{73D19A95-6FC6-425D-AF6F-8EE1206F8DC7}" type="parTrans" cxnId="{4D564932-1B8F-4CD8-93AF-DD54CC04E473}">
      <dgm:prSet/>
      <dgm:spPr/>
      <dgm:t>
        <a:bodyPr/>
        <a:lstStyle/>
        <a:p>
          <a:endParaRPr lang="zh-TW" altLang="en-US"/>
        </a:p>
      </dgm:t>
    </dgm:pt>
    <dgm:pt modelId="{4C2A3117-71EA-4C36-864B-DC46DDF5D7C6}" type="sibTrans" cxnId="{4D564932-1B8F-4CD8-93AF-DD54CC04E473}">
      <dgm:prSet/>
      <dgm:spPr/>
      <dgm:t>
        <a:bodyPr/>
        <a:lstStyle/>
        <a:p>
          <a:endParaRPr lang="zh-TW" altLang="en-US"/>
        </a:p>
      </dgm:t>
    </dgm:pt>
    <dgm:pt modelId="{17404631-FB38-4D37-A70C-6AC628F57826}">
      <dgm:prSet phldrT="[文字]"/>
      <dgm:spPr/>
      <dgm:t>
        <a:bodyPr/>
        <a:lstStyle/>
        <a:p>
          <a:r>
            <a:rPr lang="zh-TW" altLang="en-US" dirty="0" smtClean="0"/>
            <a:t>蔡育承</a:t>
          </a:r>
          <a:endParaRPr lang="zh-TW" altLang="en-US" dirty="0"/>
        </a:p>
      </dgm:t>
    </dgm:pt>
    <dgm:pt modelId="{FA45EE8E-0532-42B4-B338-3561FDC75CD2}" type="parTrans" cxnId="{4A6838CC-F19A-403A-AD51-DBF9A5923FB6}">
      <dgm:prSet/>
      <dgm:spPr/>
      <dgm:t>
        <a:bodyPr/>
        <a:lstStyle/>
        <a:p>
          <a:endParaRPr lang="zh-TW" altLang="en-US"/>
        </a:p>
      </dgm:t>
    </dgm:pt>
    <dgm:pt modelId="{11746560-83DA-498F-998A-9444764F0456}" type="sibTrans" cxnId="{4A6838CC-F19A-403A-AD51-DBF9A5923FB6}">
      <dgm:prSet/>
      <dgm:spPr/>
      <dgm:t>
        <a:bodyPr/>
        <a:lstStyle/>
        <a:p>
          <a:endParaRPr lang="zh-TW" altLang="en-US"/>
        </a:p>
      </dgm:t>
    </dgm:pt>
    <dgm:pt modelId="{5A98C2FB-AF82-4FDF-A850-84BBA52D2394}">
      <dgm:prSet phldrT="[文字]"/>
      <dgm:spPr/>
      <dgm:t>
        <a:bodyPr/>
        <a:lstStyle/>
        <a:p>
          <a:r>
            <a:rPr lang="zh-TW" altLang="en-US" dirty="0" smtClean="0"/>
            <a:t>基金</a:t>
          </a:r>
          <a:r>
            <a:rPr lang="en-US" altLang="zh-TW" dirty="0" smtClean="0"/>
            <a:t>API</a:t>
          </a:r>
          <a:r>
            <a:rPr lang="zh-TW" altLang="en-US" dirty="0" smtClean="0"/>
            <a:t>模組、產險</a:t>
          </a:r>
          <a:r>
            <a:rPr lang="en-US" altLang="zh-TW" dirty="0" smtClean="0"/>
            <a:t>API</a:t>
          </a:r>
          <a:r>
            <a:rPr lang="zh-TW" altLang="en-US" dirty="0" smtClean="0"/>
            <a:t>模組</a:t>
          </a:r>
          <a:endParaRPr lang="zh-TW" altLang="en-US" dirty="0"/>
        </a:p>
      </dgm:t>
    </dgm:pt>
    <dgm:pt modelId="{44E46E72-74C5-4B94-BEC5-B7B3F5973CD3}" type="parTrans" cxnId="{619F98D4-48E4-46C7-9434-5C9130E58B2A}">
      <dgm:prSet/>
      <dgm:spPr/>
      <dgm:t>
        <a:bodyPr/>
        <a:lstStyle/>
        <a:p>
          <a:endParaRPr lang="zh-TW" altLang="en-US"/>
        </a:p>
      </dgm:t>
    </dgm:pt>
    <dgm:pt modelId="{C34A1823-2675-403B-ADCA-1C7105589E1B}" type="sibTrans" cxnId="{619F98D4-48E4-46C7-9434-5C9130E58B2A}">
      <dgm:prSet/>
      <dgm:spPr/>
      <dgm:t>
        <a:bodyPr/>
        <a:lstStyle/>
        <a:p>
          <a:endParaRPr lang="zh-TW" altLang="en-US"/>
        </a:p>
      </dgm:t>
    </dgm:pt>
    <dgm:pt modelId="{27C14DA4-99C7-48C6-B81E-F54093B25EA6}">
      <dgm:prSet phldrT="[文字]"/>
      <dgm:spPr/>
      <dgm:t>
        <a:bodyPr/>
        <a:lstStyle/>
        <a:p>
          <a:r>
            <a:rPr lang="zh-TW" altLang="en-US" dirty="0" smtClean="0"/>
            <a:t>模擬數據產生器</a:t>
          </a:r>
          <a:endParaRPr lang="zh-TW" altLang="en-US" dirty="0"/>
        </a:p>
      </dgm:t>
    </dgm:pt>
    <dgm:pt modelId="{3A34F372-06C2-4E03-ABCA-1A3AE9E64B55}" type="parTrans" cxnId="{2FBCA8F2-5336-4424-BAB5-B04405907CA9}">
      <dgm:prSet/>
      <dgm:spPr/>
      <dgm:t>
        <a:bodyPr/>
        <a:lstStyle/>
        <a:p>
          <a:endParaRPr lang="zh-TW" altLang="en-US"/>
        </a:p>
      </dgm:t>
    </dgm:pt>
    <dgm:pt modelId="{A3B66FB7-72F0-4B5D-8047-2A27A6E8E3CC}" type="sibTrans" cxnId="{2FBCA8F2-5336-4424-BAB5-B04405907CA9}">
      <dgm:prSet/>
      <dgm:spPr/>
      <dgm:t>
        <a:bodyPr/>
        <a:lstStyle/>
        <a:p>
          <a:endParaRPr lang="zh-TW" altLang="en-US"/>
        </a:p>
      </dgm:t>
    </dgm:pt>
    <dgm:pt modelId="{330A2152-410C-4BF1-8F33-E1F8288B9067}">
      <dgm:prSet phldrT="[文字]"/>
      <dgm:spPr/>
      <dgm:t>
        <a:bodyPr/>
        <a:lstStyle/>
        <a:p>
          <a:r>
            <a:rPr lang="zh-TW" altLang="en-US" dirty="0" smtClean="0"/>
            <a:t>朱志國</a:t>
          </a:r>
          <a:endParaRPr lang="zh-TW" altLang="en-US" dirty="0"/>
        </a:p>
      </dgm:t>
    </dgm:pt>
    <dgm:pt modelId="{A25D69C8-8C54-4C94-BE1F-49BC2E7AF993}" type="parTrans" cxnId="{79A09F95-FEBB-4504-B977-6D08326FDF9E}">
      <dgm:prSet/>
      <dgm:spPr/>
      <dgm:t>
        <a:bodyPr/>
        <a:lstStyle/>
        <a:p>
          <a:endParaRPr lang="zh-TW" altLang="en-US"/>
        </a:p>
      </dgm:t>
    </dgm:pt>
    <dgm:pt modelId="{E53AC26A-07E0-45E5-A15D-BB593AF58041}" type="sibTrans" cxnId="{79A09F95-FEBB-4504-B977-6D08326FDF9E}">
      <dgm:prSet/>
      <dgm:spPr/>
      <dgm:t>
        <a:bodyPr/>
        <a:lstStyle/>
        <a:p>
          <a:endParaRPr lang="zh-TW" altLang="en-US"/>
        </a:p>
      </dgm:t>
    </dgm:pt>
    <dgm:pt modelId="{64F452A9-ECEC-4FA1-9B3D-A8C076072CB6}">
      <dgm:prSet phldrT="[文字]"/>
      <dgm:spPr/>
      <dgm:t>
        <a:bodyPr/>
        <a:lstStyle/>
        <a:p>
          <a:r>
            <a:rPr lang="en-US" altLang="zh-TW" dirty="0" smtClean="0"/>
            <a:t>API</a:t>
          </a:r>
          <a:r>
            <a:rPr lang="zh-TW" altLang="en-US" dirty="0" smtClean="0"/>
            <a:t>傳輸記錄模組</a:t>
          </a:r>
          <a:endParaRPr lang="zh-TW" altLang="en-US" dirty="0"/>
        </a:p>
      </dgm:t>
    </dgm:pt>
    <dgm:pt modelId="{9BCAFD68-B90E-42B9-B42A-261501A84333}" type="parTrans" cxnId="{CCDA0E98-27FF-46F6-A4BE-447F0FD6060F}">
      <dgm:prSet/>
      <dgm:spPr/>
      <dgm:t>
        <a:bodyPr/>
        <a:lstStyle/>
        <a:p>
          <a:endParaRPr lang="zh-TW" altLang="en-US"/>
        </a:p>
      </dgm:t>
    </dgm:pt>
    <dgm:pt modelId="{956E41C8-449B-4903-9A5F-D813D226E2FF}" type="sibTrans" cxnId="{CCDA0E98-27FF-46F6-A4BE-447F0FD6060F}">
      <dgm:prSet/>
      <dgm:spPr/>
      <dgm:t>
        <a:bodyPr/>
        <a:lstStyle/>
        <a:p>
          <a:endParaRPr lang="zh-TW" altLang="en-US"/>
        </a:p>
      </dgm:t>
    </dgm:pt>
    <dgm:pt modelId="{62CFCC99-988B-4DCC-B437-1B557FEF3A35}">
      <dgm:prSet phldrT="[文字]"/>
      <dgm:spPr/>
      <dgm:t>
        <a:bodyPr/>
        <a:lstStyle/>
        <a:p>
          <a:r>
            <a:rPr lang="zh-TW" altLang="en-US" dirty="0" smtClean="0"/>
            <a:t>系統整合</a:t>
          </a:r>
          <a:endParaRPr lang="zh-TW" altLang="en-US" dirty="0"/>
        </a:p>
      </dgm:t>
    </dgm:pt>
    <dgm:pt modelId="{DD96830E-F7E3-47A3-B7ED-64C679BC2EFD}" type="parTrans" cxnId="{84D7F749-A748-445C-AF7E-E96D8163B197}">
      <dgm:prSet/>
      <dgm:spPr/>
      <dgm:t>
        <a:bodyPr/>
        <a:lstStyle/>
        <a:p>
          <a:endParaRPr lang="zh-TW" altLang="en-US"/>
        </a:p>
      </dgm:t>
    </dgm:pt>
    <dgm:pt modelId="{950D570A-D6A5-4B28-86A4-C14DC50A6021}" type="sibTrans" cxnId="{84D7F749-A748-445C-AF7E-E96D8163B197}">
      <dgm:prSet/>
      <dgm:spPr/>
      <dgm:t>
        <a:bodyPr/>
        <a:lstStyle/>
        <a:p>
          <a:endParaRPr lang="zh-TW" altLang="en-US"/>
        </a:p>
      </dgm:t>
    </dgm:pt>
    <dgm:pt modelId="{2E630B34-F63B-4C19-889C-5EC087E98B77}">
      <dgm:prSet phldrT="[文字]"/>
      <dgm:spPr/>
      <dgm:t>
        <a:bodyPr/>
        <a:lstStyle/>
        <a:p>
          <a:r>
            <a:rPr lang="en-US" altLang="zh-TW" dirty="0" smtClean="0"/>
            <a:t>Swagger</a:t>
          </a:r>
          <a:r>
            <a:rPr lang="zh-TW" altLang="en-US" dirty="0" smtClean="0"/>
            <a:t>建置</a:t>
          </a:r>
          <a:endParaRPr lang="zh-TW" altLang="en-US" dirty="0"/>
        </a:p>
      </dgm:t>
    </dgm:pt>
    <dgm:pt modelId="{8FF4348F-F732-41F7-8ACD-64A269A5A6A8}" type="parTrans" cxnId="{A269306E-5920-421F-997D-9CC0CACE5767}">
      <dgm:prSet/>
      <dgm:spPr/>
      <dgm:t>
        <a:bodyPr/>
        <a:lstStyle/>
        <a:p>
          <a:endParaRPr lang="zh-TW" altLang="en-US"/>
        </a:p>
      </dgm:t>
    </dgm:pt>
    <dgm:pt modelId="{45581431-5428-4CC3-9221-5D964AD1B19B}" type="sibTrans" cxnId="{A269306E-5920-421F-997D-9CC0CACE5767}">
      <dgm:prSet/>
      <dgm:spPr/>
      <dgm:t>
        <a:bodyPr/>
        <a:lstStyle/>
        <a:p>
          <a:endParaRPr lang="zh-TW" altLang="en-US"/>
        </a:p>
      </dgm:t>
    </dgm:pt>
    <dgm:pt modelId="{8AD6B5AC-4430-4729-934A-82B002FB947C}">
      <dgm:prSet phldrT="[文字]"/>
      <dgm:spPr/>
      <dgm:t>
        <a:bodyPr/>
        <a:lstStyle/>
        <a:p>
          <a:r>
            <a:rPr lang="en-US" altLang="zh-TW" dirty="0" smtClean="0"/>
            <a:t>API Gateway</a:t>
          </a:r>
          <a:r>
            <a:rPr lang="zh-TW" altLang="en-US" dirty="0" smtClean="0"/>
            <a:t>模組</a:t>
          </a:r>
          <a:endParaRPr lang="zh-TW" altLang="en-US" dirty="0"/>
        </a:p>
      </dgm:t>
    </dgm:pt>
    <dgm:pt modelId="{DC4AA9F4-BCF8-49D7-AC73-527E3A5FFAE4}" type="parTrans" cxnId="{CF0C9135-AC17-466F-981F-C29D43E61622}">
      <dgm:prSet/>
      <dgm:spPr/>
    </dgm:pt>
    <dgm:pt modelId="{2EB96F67-1C00-4FD5-94B7-689641AA8651}" type="sibTrans" cxnId="{CF0C9135-AC17-466F-981F-C29D43E61622}">
      <dgm:prSet/>
      <dgm:spPr/>
    </dgm:pt>
    <dgm:pt modelId="{3DAEA28B-5BD2-40B8-AF57-B73811DA2B78}">
      <dgm:prSet phldrT="[文字]"/>
      <dgm:spPr/>
      <dgm:t>
        <a:bodyPr/>
        <a:lstStyle/>
        <a:p>
          <a:r>
            <a:rPr lang="zh-TW" altLang="en-US" dirty="0" smtClean="0"/>
            <a:t>金融資料庫資料建置</a:t>
          </a:r>
          <a:endParaRPr lang="zh-TW" altLang="en-US" dirty="0"/>
        </a:p>
      </dgm:t>
    </dgm:pt>
    <dgm:pt modelId="{2F3D15CD-FA6E-4E86-9C5B-12DC9D987878}" type="parTrans" cxnId="{D9CF2545-F0C5-465D-AD4D-D9B59A446479}">
      <dgm:prSet/>
      <dgm:spPr/>
    </dgm:pt>
    <dgm:pt modelId="{2BF26F3C-9D43-431E-A875-DC26F6245C10}" type="sibTrans" cxnId="{D9CF2545-F0C5-465D-AD4D-D9B59A446479}">
      <dgm:prSet/>
      <dgm:spPr/>
    </dgm:pt>
    <dgm:pt modelId="{4F96800C-4AED-4D13-90DB-63AC1BEC0C82}">
      <dgm:prSet phldrT="[文字]"/>
      <dgm:spPr/>
      <dgm:t>
        <a:bodyPr/>
        <a:lstStyle/>
        <a:p>
          <a:r>
            <a:rPr lang="zh-TW" altLang="en-US" dirty="0" smtClean="0"/>
            <a:t>前端報表、</a:t>
          </a:r>
          <a:r>
            <a:rPr lang="en-US" altLang="zh-TW" dirty="0" smtClean="0"/>
            <a:t>Token</a:t>
          </a:r>
          <a:r>
            <a:rPr lang="zh-TW" altLang="en-US" dirty="0" smtClean="0"/>
            <a:t>管理前端 </a:t>
          </a:r>
          <a:endParaRPr lang="zh-TW" altLang="en-US" dirty="0"/>
        </a:p>
      </dgm:t>
    </dgm:pt>
    <dgm:pt modelId="{467FA32E-BFE7-42D6-A813-1F8C43F696DE}" type="parTrans" cxnId="{E9D90197-04E1-44AD-9FD2-201B9540B3A5}">
      <dgm:prSet/>
      <dgm:spPr/>
    </dgm:pt>
    <dgm:pt modelId="{BE010144-75A8-4810-A625-548D430C6059}" type="sibTrans" cxnId="{E9D90197-04E1-44AD-9FD2-201B9540B3A5}">
      <dgm:prSet/>
      <dgm:spPr/>
    </dgm:pt>
    <dgm:pt modelId="{FB7CBB51-BE8B-4447-9B82-1B516F6A8597}" type="pres">
      <dgm:prSet presAssocID="{FC46ADD5-B115-4FE7-8D00-9D0806023D5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D6AA206-E856-4D3B-9FB3-70D019FFEA51}" type="pres">
      <dgm:prSet presAssocID="{FEBFF5EE-99E1-41F1-8DD1-5F1A8E4FCEF6}" presName="comp" presStyleCnt="0"/>
      <dgm:spPr/>
    </dgm:pt>
    <dgm:pt modelId="{AAD0A652-0D97-4FB5-BB2A-965411D23E8F}" type="pres">
      <dgm:prSet presAssocID="{FEBFF5EE-99E1-41F1-8DD1-5F1A8E4FCEF6}" presName="box" presStyleLbl="node1" presStyleIdx="0" presStyleCnt="3"/>
      <dgm:spPr/>
      <dgm:t>
        <a:bodyPr/>
        <a:lstStyle/>
        <a:p>
          <a:endParaRPr lang="zh-TW" altLang="en-US"/>
        </a:p>
      </dgm:t>
    </dgm:pt>
    <dgm:pt modelId="{192E1128-3775-4B68-9B85-8A3270465AAC}" type="pres">
      <dgm:prSet presAssocID="{FEBFF5EE-99E1-41F1-8DD1-5F1A8E4FCEF6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zh-TW" altLang="en-US"/>
        </a:p>
      </dgm:t>
    </dgm:pt>
    <dgm:pt modelId="{516B168E-939D-40AE-8245-CDAD13E7CB2B}" type="pres">
      <dgm:prSet presAssocID="{FEBFF5EE-99E1-41F1-8DD1-5F1A8E4FCEF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2D7B7E-432B-4EB8-80D2-46718AD0CF1A}" type="pres">
      <dgm:prSet presAssocID="{8949936D-B70D-4CC2-AD3F-55FFF68F6B09}" presName="spacer" presStyleCnt="0"/>
      <dgm:spPr/>
    </dgm:pt>
    <dgm:pt modelId="{FAABBB60-CDAE-40AE-919A-2A614951CD09}" type="pres">
      <dgm:prSet presAssocID="{17404631-FB38-4D37-A70C-6AC628F57826}" presName="comp" presStyleCnt="0"/>
      <dgm:spPr/>
    </dgm:pt>
    <dgm:pt modelId="{9A8E2C47-3CEE-42FE-BF70-A3E7F369AF86}" type="pres">
      <dgm:prSet presAssocID="{17404631-FB38-4D37-A70C-6AC628F57826}" presName="box" presStyleLbl="node1" presStyleIdx="1" presStyleCnt="3"/>
      <dgm:spPr/>
      <dgm:t>
        <a:bodyPr/>
        <a:lstStyle/>
        <a:p>
          <a:endParaRPr lang="zh-TW" altLang="en-US"/>
        </a:p>
      </dgm:t>
    </dgm:pt>
    <dgm:pt modelId="{1F776E86-1E1A-47F1-9268-C25CB71799A0}" type="pres">
      <dgm:prSet presAssocID="{17404631-FB38-4D37-A70C-6AC628F57826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zh-TW" altLang="en-US"/>
        </a:p>
      </dgm:t>
    </dgm:pt>
    <dgm:pt modelId="{612D1B93-376A-4B81-B662-09049CD188F1}" type="pres">
      <dgm:prSet presAssocID="{17404631-FB38-4D37-A70C-6AC628F5782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8F48308-B28C-4EE2-80E8-5BE235B21199}" type="pres">
      <dgm:prSet presAssocID="{11746560-83DA-498F-998A-9444764F0456}" presName="spacer" presStyleCnt="0"/>
      <dgm:spPr/>
    </dgm:pt>
    <dgm:pt modelId="{7E51D2CD-1640-44F0-B133-F9E16368A496}" type="pres">
      <dgm:prSet presAssocID="{330A2152-410C-4BF1-8F33-E1F8288B9067}" presName="comp" presStyleCnt="0"/>
      <dgm:spPr/>
    </dgm:pt>
    <dgm:pt modelId="{B23CF323-B18F-4C70-9025-4BD98A40B9A9}" type="pres">
      <dgm:prSet presAssocID="{330A2152-410C-4BF1-8F33-E1F8288B9067}" presName="box" presStyleLbl="node1" presStyleIdx="2" presStyleCnt="3" custLinFactNeighborX="-86" custLinFactNeighborY="5641"/>
      <dgm:spPr/>
      <dgm:t>
        <a:bodyPr/>
        <a:lstStyle/>
        <a:p>
          <a:endParaRPr lang="zh-TW" altLang="en-US"/>
        </a:p>
      </dgm:t>
    </dgm:pt>
    <dgm:pt modelId="{4D6C0356-24DC-47EC-906F-DCCC48E9AA77}" type="pres">
      <dgm:prSet presAssocID="{330A2152-410C-4BF1-8F33-E1F8288B9067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zh-TW" altLang="en-US"/>
        </a:p>
      </dgm:t>
    </dgm:pt>
    <dgm:pt modelId="{69E0AB7F-68D1-48F4-8270-FDEB05935AB4}" type="pres">
      <dgm:prSet presAssocID="{330A2152-410C-4BF1-8F33-E1F8288B9067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9A09F95-FEBB-4504-B977-6D08326FDF9E}" srcId="{FC46ADD5-B115-4FE7-8D00-9D0806023D55}" destId="{330A2152-410C-4BF1-8F33-E1F8288B9067}" srcOrd="2" destOrd="0" parTransId="{A25D69C8-8C54-4C94-BE1F-49BC2E7AF993}" sibTransId="{E53AC26A-07E0-45E5-A15D-BB593AF58041}"/>
    <dgm:cxn modelId="{619F98D4-48E4-46C7-9434-5C9130E58B2A}" srcId="{17404631-FB38-4D37-A70C-6AC628F57826}" destId="{5A98C2FB-AF82-4FDF-A850-84BBA52D2394}" srcOrd="0" destOrd="0" parTransId="{44E46E72-74C5-4B94-BEC5-B7B3F5973CD3}" sibTransId="{C34A1823-2675-403B-ADCA-1C7105589E1B}"/>
    <dgm:cxn modelId="{8566C0C7-C3C0-43F4-9FC0-A31D6241E626}" type="presOf" srcId="{CA3F466B-D982-4B6C-B179-708DC091B67A}" destId="{AAD0A652-0D97-4FB5-BB2A-965411D23E8F}" srcOrd="0" destOrd="1" presId="urn:microsoft.com/office/officeart/2005/8/layout/vList4"/>
    <dgm:cxn modelId="{D96D078C-254F-4718-B0F4-330CC3BDC7D8}" type="presOf" srcId="{330A2152-410C-4BF1-8F33-E1F8288B9067}" destId="{69E0AB7F-68D1-48F4-8270-FDEB05935AB4}" srcOrd="1" destOrd="0" presId="urn:microsoft.com/office/officeart/2005/8/layout/vList4"/>
    <dgm:cxn modelId="{0AD8A541-6140-4EF0-98F3-4E7FC8304C95}" type="presOf" srcId="{17404631-FB38-4D37-A70C-6AC628F57826}" destId="{9A8E2C47-3CEE-42FE-BF70-A3E7F369AF86}" srcOrd="0" destOrd="0" presId="urn:microsoft.com/office/officeart/2005/8/layout/vList4"/>
    <dgm:cxn modelId="{CF0C9135-AC17-466F-981F-C29D43E61622}" srcId="{330A2152-410C-4BF1-8F33-E1F8288B9067}" destId="{8AD6B5AC-4430-4729-934A-82B002FB947C}" srcOrd="1" destOrd="0" parTransId="{DC4AA9F4-BCF8-49D7-AC73-527E3A5FFAE4}" sibTransId="{2EB96F67-1C00-4FD5-94B7-689641AA8651}"/>
    <dgm:cxn modelId="{740636F5-EFFF-49A7-917E-C649F9A3D2BE}" type="presOf" srcId="{FC46ADD5-B115-4FE7-8D00-9D0806023D55}" destId="{FB7CBB51-BE8B-4447-9B82-1B516F6A8597}" srcOrd="0" destOrd="0" presId="urn:microsoft.com/office/officeart/2005/8/layout/vList4"/>
    <dgm:cxn modelId="{8CEC2403-33E5-4599-AD4C-7A657ECD85A0}" type="presOf" srcId="{3DAEA28B-5BD2-40B8-AF57-B73811DA2B78}" destId="{9A8E2C47-3CEE-42FE-BF70-A3E7F369AF86}" srcOrd="0" destOrd="3" presId="urn:microsoft.com/office/officeart/2005/8/layout/vList4"/>
    <dgm:cxn modelId="{804CFE73-3459-4536-A288-115214CF6769}" type="presOf" srcId="{8AD6B5AC-4430-4729-934A-82B002FB947C}" destId="{69E0AB7F-68D1-48F4-8270-FDEB05935AB4}" srcOrd="1" destOrd="2" presId="urn:microsoft.com/office/officeart/2005/8/layout/vList4"/>
    <dgm:cxn modelId="{E9D90197-04E1-44AD-9FD2-201B9540B3A5}" srcId="{FEBFF5EE-99E1-41F1-8DD1-5F1A8E4FCEF6}" destId="{4F96800C-4AED-4D13-90DB-63AC1BEC0C82}" srcOrd="2" destOrd="0" parTransId="{467FA32E-BFE7-42D6-A813-1F8C43F696DE}" sibTransId="{BE010144-75A8-4810-A625-548D430C6059}"/>
    <dgm:cxn modelId="{A85E0C86-E897-4FE9-A4BF-345CB8633E94}" type="presOf" srcId="{64F452A9-ECEC-4FA1-9B3D-A8C076072CB6}" destId="{B23CF323-B18F-4C70-9025-4BD98A40B9A9}" srcOrd="0" destOrd="1" presId="urn:microsoft.com/office/officeart/2005/8/layout/vList4"/>
    <dgm:cxn modelId="{D9CF2545-F0C5-465D-AD4D-D9B59A446479}" srcId="{17404631-FB38-4D37-A70C-6AC628F57826}" destId="{3DAEA28B-5BD2-40B8-AF57-B73811DA2B78}" srcOrd="2" destOrd="0" parTransId="{2F3D15CD-FA6E-4E86-9C5B-12DC9D987878}" sibTransId="{2BF26F3C-9D43-431E-A875-DC26F6245C10}"/>
    <dgm:cxn modelId="{A269306E-5920-421F-997D-9CC0CACE5767}" srcId="{FEBFF5EE-99E1-41F1-8DD1-5F1A8E4FCEF6}" destId="{2E630B34-F63B-4C19-889C-5EC087E98B77}" srcOrd="1" destOrd="0" parTransId="{8FF4348F-F732-41F7-8ACD-64A269A5A6A8}" sibTransId="{45581431-5428-4CC3-9221-5D964AD1B19B}"/>
    <dgm:cxn modelId="{4D564932-1B8F-4CD8-93AF-DD54CC04E473}" srcId="{FEBFF5EE-99E1-41F1-8DD1-5F1A8E4FCEF6}" destId="{CA3F466B-D982-4B6C-B179-708DC091B67A}" srcOrd="0" destOrd="0" parTransId="{73D19A95-6FC6-425D-AF6F-8EE1206F8DC7}" sibTransId="{4C2A3117-71EA-4C36-864B-DC46DDF5D7C6}"/>
    <dgm:cxn modelId="{D4A7EA6A-5A6C-491E-8115-3DBF466D2DFD}" type="presOf" srcId="{330A2152-410C-4BF1-8F33-E1F8288B9067}" destId="{B23CF323-B18F-4C70-9025-4BD98A40B9A9}" srcOrd="0" destOrd="0" presId="urn:microsoft.com/office/officeart/2005/8/layout/vList4"/>
    <dgm:cxn modelId="{77D99B9C-F3C6-41DC-8A72-426D6F091CC6}" type="presOf" srcId="{4F96800C-4AED-4D13-90DB-63AC1BEC0C82}" destId="{AAD0A652-0D97-4FB5-BB2A-965411D23E8F}" srcOrd="0" destOrd="3" presId="urn:microsoft.com/office/officeart/2005/8/layout/vList4"/>
    <dgm:cxn modelId="{CCDA0E98-27FF-46F6-A4BE-447F0FD6060F}" srcId="{330A2152-410C-4BF1-8F33-E1F8288B9067}" destId="{64F452A9-ECEC-4FA1-9B3D-A8C076072CB6}" srcOrd="0" destOrd="0" parTransId="{9BCAFD68-B90E-42B9-B42A-261501A84333}" sibTransId="{956E41C8-449B-4903-9A5F-D813D226E2FF}"/>
    <dgm:cxn modelId="{2FBCA8F2-5336-4424-BAB5-B04405907CA9}" srcId="{17404631-FB38-4D37-A70C-6AC628F57826}" destId="{27C14DA4-99C7-48C6-B81E-F54093B25EA6}" srcOrd="1" destOrd="0" parTransId="{3A34F372-06C2-4E03-ABCA-1A3AE9E64B55}" sibTransId="{A3B66FB7-72F0-4B5D-8047-2A27A6E8E3CC}"/>
    <dgm:cxn modelId="{141BEBC2-FC48-446D-95E7-63C1E3EE3F71}" type="presOf" srcId="{5A98C2FB-AF82-4FDF-A850-84BBA52D2394}" destId="{9A8E2C47-3CEE-42FE-BF70-A3E7F369AF86}" srcOrd="0" destOrd="1" presId="urn:microsoft.com/office/officeart/2005/8/layout/vList4"/>
    <dgm:cxn modelId="{84D7F749-A748-445C-AF7E-E96D8163B197}" srcId="{330A2152-410C-4BF1-8F33-E1F8288B9067}" destId="{62CFCC99-988B-4DCC-B437-1B557FEF3A35}" srcOrd="2" destOrd="0" parTransId="{DD96830E-F7E3-47A3-B7ED-64C679BC2EFD}" sibTransId="{950D570A-D6A5-4B28-86A4-C14DC50A6021}"/>
    <dgm:cxn modelId="{6D488C77-10C9-45F1-B603-4E4211AC729F}" type="presOf" srcId="{CA3F466B-D982-4B6C-B179-708DC091B67A}" destId="{516B168E-939D-40AE-8245-CDAD13E7CB2B}" srcOrd="1" destOrd="1" presId="urn:microsoft.com/office/officeart/2005/8/layout/vList4"/>
    <dgm:cxn modelId="{2A662527-FC53-4D12-870F-331E29DFF524}" type="presOf" srcId="{2E630B34-F63B-4C19-889C-5EC087E98B77}" destId="{AAD0A652-0D97-4FB5-BB2A-965411D23E8F}" srcOrd="0" destOrd="2" presId="urn:microsoft.com/office/officeart/2005/8/layout/vList4"/>
    <dgm:cxn modelId="{9DE2EE2F-0F43-447D-8CF9-3D03665EA9E6}" type="presOf" srcId="{2E630B34-F63B-4C19-889C-5EC087E98B77}" destId="{516B168E-939D-40AE-8245-CDAD13E7CB2B}" srcOrd="1" destOrd="2" presId="urn:microsoft.com/office/officeart/2005/8/layout/vList4"/>
    <dgm:cxn modelId="{4A6838CC-F19A-403A-AD51-DBF9A5923FB6}" srcId="{FC46ADD5-B115-4FE7-8D00-9D0806023D55}" destId="{17404631-FB38-4D37-A70C-6AC628F57826}" srcOrd="1" destOrd="0" parTransId="{FA45EE8E-0532-42B4-B338-3561FDC75CD2}" sibTransId="{11746560-83DA-498F-998A-9444764F0456}"/>
    <dgm:cxn modelId="{94143A7E-998E-4F89-980F-04BAA2DABCDC}" type="presOf" srcId="{8AD6B5AC-4430-4729-934A-82B002FB947C}" destId="{B23CF323-B18F-4C70-9025-4BD98A40B9A9}" srcOrd="0" destOrd="2" presId="urn:microsoft.com/office/officeart/2005/8/layout/vList4"/>
    <dgm:cxn modelId="{706C2557-412C-4102-B77D-6754D1D0C78E}" type="presOf" srcId="{62CFCC99-988B-4DCC-B437-1B557FEF3A35}" destId="{B23CF323-B18F-4C70-9025-4BD98A40B9A9}" srcOrd="0" destOrd="3" presId="urn:microsoft.com/office/officeart/2005/8/layout/vList4"/>
    <dgm:cxn modelId="{2B542FFE-D955-4438-B947-01D3AB843E69}" type="presOf" srcId="{FEBFF5EE-99E1-41F1-8DD1-5F1A8E4FCEF6}" destId="{516B168E-939D-40AE-8245-CDAD13E7CB2B}" srcOrd="1" destOrd="0" presId="urn:microsoft.com/office/officeart/2005/8/layout/vList4"/>
    <dgm:cxn modelId="{0FF23818-B918-457D-A959-78C688F629CE}" type="presOf" srcId="{5A98C2FB-AF82-4FDF-A850-84BBA52D2394}" destId="{612D1B93-376A-4B81-B662-09049CD188F1}" srcOrd="1" destOrd="1" presId="urn:microsoft.com/office/officeart/2005/8/layout/vList4"/>
    <dgm:cxn modelId="{83BE1474-C9E6-487F-9660-4213A02632DD}" type="presOf" srcId="{27C14DA4-99C7-48C6-B81E-F54093B25EA6}" destId="{9A8E2C47-3CEE-42FE-BF70-A3E7F369AF86}" srcOrd="0" destOrd="2" presId="urn:microsoft.com/office/officeart/2005/8/layout/vList4"/>
    <dgm:cxn modelId="{82F3DA5F-88D1-44C5-8264-39E6B4AB8F5B}" type="presOf" srcId="{3DAEA28B-5BD2-40B8-AF57-B73811DA2B78}" destId="{612D1B93-376A-4B81-B662-09049CD188F1}" srcOrd="1" destOrd="3" presId="urn:microsoft.com/office/officeart/2005/8/layout/vList4"/>
    <dgm:cxn modelId="{FBA4D4AF-3479-434D-BBBE-30B9C4FE6AB8}" type="presOf" srcId="{62CFCC99-988B-4DCC-B437-1B557FEF3A35}" destId="{69E0AB7F-68D1-48F4-8270-FDEB05935AB4}" srcOrd="1" destOrd="3" presId="urn:microsoft.com/office/officeart/2005/8/layout/vList4"/>
    <dgm:cxn modelId="{DD8B5A43-007B-4813-92D3-E0B9532CB3BB}" type="presOf" srcId="{64F452A9-ECEC-4FA1-9B3D-A8C076072CB6}" destId="{69E0AB7F-68D1-48F4-8270-FDEB05935AB4}" srcOrd="1" destOrd="1" presId="urn:microsoft.com/office/officeart/2005/8/layout/vList4"/>
    <dgm:cxn modelId="{728576BE-E2D2-4614-BFB7-905F88F39B24}" type="presOf" srcId="{17404631-FB38-4D37-A70C-6AC628F57826}" destId="{612D1B93-376A-4B81-B662-09049CD188F1}" srcOrd="1" destOrd="0" presId="urn:microsoft.com/office/officeart/2005/8/layout/vList4"/>
    <dgm:cxn modelId="{E9A5E309-C24E-460C-B2FD-F71DE5ACC4A0}" srcId="{FC46ADD5-B115-4FE7-8D00-9D0806023D55}" destId="{FEBFF5EE-99E1-41F1-8DD1-5F1A8E4FCEF6}" srcOrd="0" destOrd="0" parTransId="{7D4F8095-3F8D-450D-9B6A-536FED8A5AB9}" sibTransId="{8949936D-B70D-4CC2-AD3F-55FFF68F6B09}"/>
    <dgm:cxn modelId="{C33A4CDF-F862-4777-BCC7-10DCFD02CB40}" type="presOf" srcId="{4F96800C-4AED-4D13-90DB-63AC1BEC0C82}" destId="{516B168E-939D-40AE-8245-CDAD13E7CB2B}" srcOrd="1" destOrd="3" presId="urn:microsoft.com/office/officeart/2005/8/layout/vList4"/>
    <dgm:cxn modelId="{4E5A4910-9175-416E-AB3F-2F7077829C66}" type="presOf" srcId="{FEBFF5EE-99E1-41F1-8DD1-5F1A8E4FCEF6}" destId="{AAD0A652-0D97-4FB5-BB2A-965411D23E8F}" srcOrd="0" destOrd="0" presId="urn:microsoft.com/office/officeart/2005/8/layout/vList4"/>
    <dgm:cxn modelId="{C8CB2572-2B07-49F6-A8B4-84359D5BAAF3}" type="presOf" srcId="{27C14DA4-99C7-48C6-B81E-F54093B25EA6}" destId="{612D1B93-376A-4B81-B662-09049CD188F1}" srcOrd="1" destOrd="2" presId="urn:microsoft.com/office/officeart/2005/8/layout/vList4"/>
    <dgm:cxn modelId="{29FD5572-1D14-45CA-A5A3-CBDCFFA6BC12}" type="presParOf" srcId="{FB7CBB51-BE8B-4447-9B82-1B516F6A8597}" destId="{BD6AA206-E856-4D3B-9FB3-70D019FFEA51}" srcOrd="0" destOrd="0" presId="urn:microsoft.com/office/officeart/2005/8/layout/vList4"/>
    <dgm:cxn modelId="{2A032DC3-9225-44D6-86D7-BA719DF68B73}" type="presParOf" srcId="{BD6AA206-E856-4D3B-9FB3-70D019FFEA51}" destId="{AAD0A652-0D97-4FB5-BB2A-965411D23E8F}" srcOrd="0" destOrd="0" presId="urn:microsoft.com/office/officeart/2005/8/layout/vList4"/>
    <dgm:cxn modelId="{30A70799-709A-4456-B42B-FB15BE2068DB}" type="presParOf" srcId="{BD6AA206-E856-4D3B-9FB3-70D019FFEA51}" destId="{192E1128-3775-4B68-9B85-8A3270465AAC}" srcOrd="1" destOrd="0" presId="urn:microsoft.com/office/officeart/2005/8/layout/vList4"/>
    <dgm:cxn modelId="{3B382D77-F705-482C-AF63-40BEDAF08ABC}" type="presParOf" srcId="{BD6AA206-E856-4D3B-9FB3-70D019FFEA51}" destId="{516B168E-939D-40AE-8245-CDAD13E7CB2B}" srcOrd="2" destOrd="0" presId="urn:microsoft.com/office/officeart/2005/8/layout/vList4"/>
    <dgm:cxn modelId="{0B1E3E56-A604-4006-BDB1-C469FF9AA4B1}" type="presParOf" srcId="{FB7CBB51-BE8B-4447-9B82-1B516F6A8597}" destId="{C42D7B7E-432B-4EB8-80D2-46718AD0CF1A}" srcOrd="1" destOrd="0" presId="urn:microsoft.com/office/officeart/2005/8/layout/vList4"/>
    <dgm:cxn modelId="{3A0F8CE0-B25C-4213-806A-29F9B55947EF}" type="presParOf" srcId="{FB7CBB51-BE8B-4447-9B82-1B516F6A8597}" destId="{FAABBB60-CDAE-40AE-919A-2A614951CD09}" srcOrd="2" destOrd="0" presId="urn:microsoft.com/office/officeart/2005/8/layout/vList4"/>
    <dgm:cxn modelId="{510F340A-A42D-4C93-8AA1-2DF0FEACBC18}" type="presParOf" srcId="{FAABBB60-CDAE-40AE-919A-2A614951CD09}" destId="{9A8E2C47-3CEE-42FE-BF70-A3E7F369AF86}" srcOrd="0" destOrd="0" presId="urn:microsoft.com/office/officeart/2005/8/layout/vList4"/>
    <dgm:cxn modelId="{B9E69132-DC1B-4955-A1E4-1162E9494B87}" type="presParOf" srcId="{FAABBB60-CDAE-40AE-919A-2A614951CD09}" destId="{1F776E86-1E1A-47F1-9268-C25CB71799A0}" srcOrd="1" destOrd="0" presId="urn:microsoft.com/office/officeart/2005/8/layout/vList4"/>
    <dgm:cxn modelId="{096B9F87-DCF5-4061-8DCD-A6A5A1420997}" type="presParOf" srcId="{FAABBB60-CDAE-40AE-919A-2A614951CD09}" destId="{612D1B93-376A-4B81-B662-09049CD188F1}" srcOrd="2" destOrd="0" presId="urn:microsoft.com/office/officeart/2005/8/layout/vList4"/>
    <dgm:cxn modelId="{2F27B348-D438-451C-AB79-1751D879271D}" type="presParOf" srcId="{FB7CBB51-BE8B-4447-9B82-1B516F6A8597}" destId="{08F48308-B28C-4EE2-80E8-5BE235B21199}" srcOrd="3" destOrd="0" presId="urn:microsoft.com/office/officeart/2005/8/layout/vList4"/>
    <dgm:cxn modelId="{6EFDC7FF-7E64-4C4E-880C-8190006FF019}" type="presParOf" srcId="{FB7CBB51-BE8B-4447-9B82-1B516F6A8597}" destId="{7E51D2CD-1640-44F0-B133-F9E16368A496}" srcOrd="4" destOrd="0" presId="urn:microsoft.com/office/officeart/2005/8/layout/vList4"/>
    <dgm:cxn modelId="{71160D3C-E39A-45ED-AEF0-7EB3F4A82526}" type="presParOf" srcId="{7E51D2CD-1640-44F0-B133-F9E16368A496}" destId="{B23CF323-B18F-4C70-9025-4BD98A40B9A9}" srcOrd="0" destOrd="0" presId="urn:microsoft.com/office/officeart/2005/8/layout/vList4"/>
    <dgm:cxn modelId="{08E635F7-A8CF-4989-8F76-E8A5D9311095}" type="presParOf" srcId="{7E51D2CD-1640-44F0-B133-F9E16368A496}" destId="{4D6C0356-24DC-47EC-906F-DCCC48E9AA77}" srcOrd="1" destOrd="0" presId="urn:microsoft.com/office/officeart/2005/8/layout/vList4"/>
    <dgm:cxn modelId="{3F315071-53F4-4943-8332-09F8751B5462}" type="presParOf" srcId="{7E51D2CD-1640-44F0-B133-F9E16368A496}" destId="{69E0AB7F-68D1-48F4-8270-FDEB05935AB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0A652-0D97-4FB5-BB2A-965411D23E8F}">
      <dsp:nvSpPr>
        <dsp:cNvPr id="0" name=""/>
        <dsp:cNvSpPr/>
      </dsp:nvSpPr>
      <dsp:spPr>
        <a:xfrm>
          <a:off x="0" y="0"/>
          <a:ext cx="9361040" cy="17551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廖莉庭</a:t>
          </a:r>
          <a:endParaRPr lang="zh-TW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 smtClean="0"/>
            <a:t>銀行</a:t>
          </a:r>
          <a:r>
            <a:rPr lang="en-US" altLang="zh-TW" sz="1500" kern="1200" dirty="0" smtClean="0"/>
            <a:t>API</a:t>
          </a:r>
          <a:r>
            <a:rPr lang="zh-TW" altLang="en-US" sz="1500" kern="1200" dirty="0" smtClean="0"/>
            <a:t>模組、投信</a:t>
          </a:r>
          <a:r>
            <a:rPr lang="en-US" altLang="zh-TW" sz="1500" kern="1200" dirty="0" smtClean="0"/>
            <a:t>API</a:t>
          </a:r>
          <a:r>
            <a:rPr lang="zh-TW" altLang="en-US" sz="1500" kern="1200" dirty="0" smtClean="0"/>
            <a:t>模組、</a:t>
          </a:r>
          <a:r>
            <a:rPr lang="en-US" altLang="zh-TW" sz="1500" kern="1200" dirty="0" smtClean="0"/>
            <a:t>Token</a:t>
          </a:r>
          <a:r>
            <a:rPr lang="zh-TW" altLang="en-US" sz="1500" kern="1200" dirty="0" smtClean="0"/>
            <a:t>管理模組</a:t>
          </a:r>
          <a:endParaRPr lang="zh-TW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500" kern="1200" dirty="0" smtClean="0"/>
            <a:t>Swagger</a:t>
          </a:r>
          <a:r>
            <a:rPr lang="zh-TW" altLang="en-US" sz="1500" kern="1200" dirty="0" smtClean="0"/>
            <a:t>建置</a:t>
          </a:r>
          <a:endParaRPr lang="zh-TW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 smtClean="0"/>
            <a:t>前端報表、</a:t>
          </a:r>
          <a:r>
            <a:rPr lang="en-US" altLang="zh-TW" sz="1500" kern="1200" dirty="0" smtClean="0"/>
            <a:t>Token</a:t>
          </a:r>
          <a:r>
            <a:rPr lang="zh-TW" altLang="en-US" sz="1500" kern="1200" dirty="0" smtClean="0"/>
            <a:t>管理前端 </a:t>
          </a:r>
          <a:endParaRPr lang="zh-TW" altLang="en-US" sz="1500" kern="1200" dirty="0"/>
        </a:p>
      </dsp:txBody>
      <dsp:txXfrm>
        <a:off x="2047727" y="0"/>
        <a:ext cx="7313312" cy="1755195"/>
      </dsp:txXfrm>
    </dsp:sp>
    <dsp:sp modelId="{192E1128-3775-4B68-9B85-8A3270465AAC}">
      <dsp:nvSpPr>
        <dsp:cNvPr id="0" name=""/>
        <dsp:cNvSpPr/>
      </dsp:nvSpPr>
      <dsp:spPr>
        <a:xfrm>
          <a:off x="175519" y="175519"/>
          <a:ext cx="1872208" cy="14041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E2C47-3CEE-42FE-BF70-A3E7F369AF86}">
      <dsp:nvSpPr>
        <dsp:cNvPr id="0" name=""/>
        <dsp:cNvSpPr/>
      </dsp:nvSpPr>
      <dsp:spPr>
        <a:xfrm>
          <a:off x="0" y="1930714"/>
          <a:ext cx="9361040" cy="17551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蔡育承</a:t>
          </a:r>
          <a:endParaRPr lang="zh-TW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 smtClean="0"/>
            <a:t>基金</a:t>
          </a:r>
          <a:r>
            <a:rPr lang="en-US" altLang="zh-TW" sz="1500" kern="1200" dirty="0" smtClean="0"/>
            <a:t>API</a:t>
          </a:r>
          <a:r>
            <a:rPr lang="zh-TW" altLang="en-US" sz="1500" kern="1200" dirty="0" smtClean="0"/>
            <a:t>模組、產險</a:t>
          </a:r>
          <a:r>
            <a:rPr lang="en-US" altLang="zh-TW" sz="1500" kern="1200" dirty="0" smtClean="0"/>
            <a:t>API</a:t>
          </a:r>
          <a:r>
            <a:rPr lang="zh-TW" altLang="en-US" sz="1500" kern="1200" dirty="0" smtClean="0"/>
            <a:t>模組</a:t>
          </a:r>
          <a:endParaRPr lang="zh-TW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 smtClean="0"/>
            <a:t>模擬數據產生器</a:t>
          </a:r>
          <a:endParaRPr lang="zh-TW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 smtClean="0"/>
            <a:t>金融資料庫資料建置</a:t>
          </a:r>
          <a:endParaRPr lang="zh-TW" altLang="en-US" sz="1500" kern="1200" dirty="0"/>
        </a:p>
      </dsp:txBody>
      <dsp:txXfrm>
        <a:off x="2047727" y="1930714"/>
        <a:ext cx="7313312" cy="1755195"/>
      </dsp:txXfrm>
    </dsp:sp>
    <dsp:sp modelId="{1F776E86-1E1A-47F1-9268-C25CB71799A0}">
      <dsp:nvSpPr>
        <dsp:cNvPr id="0" name=""/>
        <dsp:cNvSpPr/>
      </dsp:nvSpPr>
      <dsp:spPr>
        <a:xfrm>
          <a:off x="175519" y="2106234"/>
          <a:ext cx="1872208" cy="14041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CF323-B18F-4C70-9025-4BD98A40B9A9}">
      <dsp:nvSpPr>
        <dsp:cNvPr id="0" name=""/>
        <dsp:cNvSpPr/>
      </dsp:nvSpPr>
      <dsp:spPr>
        <a:xfrm>
          <a:off x="0" y="3861429"/>
          <a:ext cx="9361040" cy="17551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朱志國</a:t>
          </a:r>
          <a:endParaRPr lang="zh-TW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500" kern="1200" dirty="0" smtClean="0"/>
            <a:t>API</a:t>
          </a:r>
          <a:r>
            <a:rPr lang="zh-TW" altLang="en-US" sz="1500" kern="1200" dirty="0" smtClean="0"/>
            <a:t>傳輸記錄模組</a:t>
          </a:r>
          <a:endParaRPr lang="zh-TW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500" kern="1200" dirty="0" smtClean="0"/>
            <a:t>API Gateway</a:t>
          </a:r>
          <a:r>
            <a:rPr lang="zh-TW" altLang="en-US" sz="1500" kern="1200" dirty="0" smtClean="0"/>
            <a:t>模組</a:t>
          </a:r>
          <a:endParaRPr lang="zh-TW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 smtClean="0"/>
            <a:t>系統整合</a:t>
          </a:r>
          <a:endParaRPr lang="zh-TW" altLang="en-US" sz="1500" kern="1200" dirty="0"/>
        </a:p>
      </dsp:txBody>
      <dsp:txXfrm>
        <a:off x="2047727" y="3861429"/>
        <a:ext cx="7313312" cy="1755195"/>
      </dsp:txXfrm>
    </dsp:sp>
    <dsp:sp modelId="{4D6C0356-24DC-47EC-906F-DCCC48E9AA77}">
      <dsp:nvSpPr>
        <dsp:cNvPr id="0" name=""/>
        <dsp:cNvSpPr/>
      </dsp:nvSpPr>
      <dsp:spPr>
        <a:xfrm>
          <a:off x="175519" y="4036948"/>
          <a:ext cx="1872208" cy="14041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40"/>
            <a:ext cx="9906000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68826" y="2996952"/>
            <a:ext cx="9138220" cy="54868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485900" y="3861048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606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83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0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91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61048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46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72008"/>
            <a:ext cx="9138220" cy="5486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067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2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2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33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546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0" y="273050"/>
            <a:ext cx="348195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760020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0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16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515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495300" y="72008"/>
            <a:ext cx="913822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粗體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  <a:p>
            <a:pPr lvl="4"/>
            <a:r>
              <a:rPr lang="zh-TW" altLang="en-US" dirty="0" smtClean="0"/>
              <a:t>第五層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23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chemeClr val="tx1">
              <a:lumMod val="50000"/>
            </a:schemeClr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chemeClr val="tx1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chemeClr val="tx1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chemeClr val="tx1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tx1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54.92.0.255/bank/huanan/digitalfin/trans_records?account_id=1&amp;api_key=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136576" y="5166653"/>
            <a:ext cx="5112568" cy="1119652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136576" y="1124744"/>
            <a:ext cx="5112568" cy="3970318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sz="28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altLang="zh-TW" sz="28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altLang="zh-TW" sz="28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altLang="zh-TW" sz="28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altLang="zh-TW" sz="28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altLang="zh-TW" sz="28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altLang="zh-TW" sz="28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altLang="zh-TW" sz="28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altLang="zh-TW" sz="28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0</a:t>
            </a:fld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704528" y="620688"/>
            <a:ext cx="5976664" cy="602369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41168" y="1268760"/>
            <a:ext cx="461665" cy="158417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銀行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API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模組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932040" y="1266650"/>
            <a:ext cx="461665" cy="158417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投信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API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模組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516816" y="1268760"/>
            <a:ext cx="461665" cy="158417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基金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API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模組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01592" y="1268760"/>
            <a:ext cx="461665" cy="158417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產險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API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模組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687230" y="1340768"/>
            <a:ext cx="678274" cy="1477328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API</a:t>
            </a:r>
          </a:p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GW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模組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altLang="zh-TW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58122" y="1196752"/>
            <a:ext cx="1380450" cy="36933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Swagger UI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341168" y="2881536"/>
            <a:ext cx="4597404" cy="92333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Token Manager</a:t>
            </a:r>
          </a:p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Log Manager</a:t>
            </a:r>
          </a:p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Database Manager</a:t>
            </a:r>
            <a:endParaRPr lang="zh-TW" altLang="en-US" dirty="0" err="1" smtClean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352600" y="3913892"/>
            <a:ext cx="4585972" cy="523220"/>
            <a:chOff x="652226" y="3645024"/>
            <a:chExt cx="4588806" cy="523220"/>
          </a:xfrm>
        </p:grpSpPr>
        <p:sp>
          <p:nvSpPr>
            <p:cNvPr id="14" name="文字方塊 13"/>
            <p:cNvSpPr txBox="1"/>
            <p:nvPr/>
          </p:nvSpPr>
          <p:spPr>
            <a:xfrm>
              <a:off x="848544" y="3645024"/>
              <a:ext cx="4392488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tx1">
                      <a:lumMod val="75000"/>
                    </a:schemeClr>
                  </a:solidFill>
                </a:rPr>
                <a:t>Jersey (</a:t>
              </a:r>
              <a:r>
                <a:rPr lang="en-US" altLang="zh-TW" dirty="0"/>
                <a:t>JAX-RS</a:t>
              </a:r>
              <a:r>
                <a:rPr lang="en-US" altLang="zh-TW" sz="2800" b="1" dirty="0" smtClean="0">
                  <a:solidFill>
                    <a:schemeClr val="tx1">
                      <a:lumMod val="75000"/>
                    </a:schemeClr>
                  </a:solidFill>
                </a:rPr>
                <a:t>)</a:t>
              </a:r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26" y="3645024"/>
              <a:ext cx="608558" cy="522980"/>
            </a:xfrm>
            <a:prstGeom prst="rect">
              <a:avLst/>
            </a:prstGeom>
          </p:spPr>
        </p:pic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19" y="4667724"/>
            <a:ext cx="1526124" cy="4314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203943" y="4701490"/>
            <a:ext cx="208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Jetty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Java Servlet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20552" y="11663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Hackathon Financial 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Technology API Architecture</a:t>
            </a:r>
            <a:endParaRPr lang="zh-TW" altLang="en-US" b="1" dirty="0" err="1" smtClean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70" name="群組 69"/>
          <p:cNvGrpSpPr/>
          <p:nvPr/>
        </p:nvGrpSpPr>
        <p:grpSpPr>
          <a:xfrm>
            <a:off x="1280592" y="5236968"/>
            <a:ext cx="1103526" cy="1049337"/>
            <a:chOff x="1310850" y="5236968"/>
            <a:chExt cx="1103526" cy="1049337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850" y="5236968"/>
              <a:ext cx="1103526" cy="1025060"/>
            </a:xfrm>
            <a:prstGeom prst="rect">
              <a:avLst/>
            </a:prstGeom>
          </p:spPr>
        </p:pic>
        <p:sp>
          <p:nvSpPr>
            <p:cNvPr id="23" name="文字方塊 22"/>
            <p:cNvSpPr txBox="1"/>
            <p:nvPr/>
          </p:nvSpPr>
          <p:spPr>
            <a:xfrm>
              <a:off x="1550336" y="5639974"/>
              <a:ext cx="763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tx1">
                      <a:lumMod val="75000"/>
                    </a:schemeClr>
                  </a:solidFill>
                </a:rPr>
                <a:t>Band DB</a:t>
              </a:r>
              <a:endParaRPr lang="zh-TW" altLang="en-US" dirty="0" err="1" smtClean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cxnSp>
        <p:nvCxnSpPr>
          <p:cNvPr id="25" name="肘形接點 24"/>
          <p:cNvCxnSpPr>
            <a:stCxn id="13" idx="1"/>
            <a:endCxn id="38" idx="1"/>
          </p:cNvCxnSpPr>
          <p:nvPr/>
        </p:nvCxnSpPr>
        <p:spPr>
          <a:xfrm rot="10800000" flipV="1">
            <a:off x="1136576" y="3343201"/>
            <a:ext cx="204592" cy="2383278"/>
          </a:xfrm>
          <a:prstGeom prst="bentConnector3">
            <a:avLst>
              <a:gd name="adj1" fmla="val 21173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群組 68"/>
          <p:cNvGrpSpPr/>
          <p:nvPr/>
        </p:nvGrpSpPr>
        <p:grpSpPr>
          <a:xfrm>
            <a:off x="3008784" y="5236967"/>
            <a:ext cx="1191851" cy="1033211"/>
            <a:chOff x="2549829" y="5236967"/>
            <a:chExt cx="1191851" cy="1033211"/>
          </a:xfrm>
        </p:grpSpPr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829" y="5236967"/>
              <a:ext cx="1103526" cy="1033211"/>
            </a:xfrm>
            <a:prstGeom prst="rect">
              <a:avLst/>
            </a:prstGeom>
          </p:spPr>
        </p:pic>
        <p:sp>
          <p:nvSpPr>
            <p:cNvPr id="35" name="文字方塊 34"/>
            <p:cNvSpPr txBox="1"/>
            <p:nvPr/>
          </p:nvSpPr>
          <p:spPr>
            <a:xfrm>
              <a:off x="2631257" y="5615697"/>
              <a:ext cx="1110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tx1">
                      <a:lumMod val="75000"/>
                    </a:schemeClr>
                  </a:solidFill>
                </a:rPr>
                <a:t>Member</a:t>
              </a:r>
            </a:p>
            <a:p>
              <a:r>
                <a:rPr lang="en-US" altLang="zh-TW" dirty="0" smtClean="0">
                  <a:solidFill>
                    <a:schemeClr val="tx1">
                      <a:lumMod val="75000"/>
                    </a:schemeClr>
                  </a:solidFill>
                </a:rPr>
                <a:t>DB</a:t>
              </a:r>
              <a:endParaRPr lang="zh-TW" altLang="en-US" dirty="0" err="1" smtClean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4641562" y="5236967"/>
            <a:ext cx="1535574" cy="1033211"/>
            <a:chOff x="3895565" y="5236967"/>
            <a:chExt cx="1535574" cy="1033211"/>
          </a:xfrm>
        </p:grpSpPr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65" y="5236967"/>
              <a:ext cx="1103526" cy="1033211"/>
            </a:xfrm>
            <a:prstGeom prst="rect">
              <a:avLst/>
            </a:prstGeom>
          </p:spPr>
        </p:pic>
        <p:sp>
          <p:nvSpPr>
            <p:cNvPr id="42" name="文字方塊 41"/>
            <p:cNvSpPr txBox="1"/>
            <p:nvPr/>
          </p:nvSpPr>
          <p:spPr>
            <a:xfrm>
              <a:off x="4021597" y="5615697"/>
              <a:ext cx="14095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tx1">
                      <a:lumMod val="75000"/>
                    </a:schemeClr>
                  </a:solidFill>
                </a:rPr>
                <a:t>Log/Trans</a:t>
              </a:r>
            </a:p>
            <a:p>
              <a:r>
                <a:rPr lang="en-US" altLang="zh-TW" dirty="0" smtClean="0">
                  <a:solidFill>
                    <a:schemeClr val="tx1">
                      <a:lumMod val="75000"/>
                    </a:schemeClr>
                  </a:solidFill>
                </a:rPr>
                <a:t>DB</a:t>
              </a:r>
              <a:endParaRPr lang="zh-TW" altLang="en-US" dirty="0" err="1" smtClean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文字方塊 42"/>
          <p:cNvSpPr txBox="1"/>
          <p:nvPr/>
        </p:nvSpPr>
        <p:spPr>
          <a:xfrm>
            <a:off x="4558122" y="1700808"/>
            <a:ext cx="1380450" cy="36933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Token UI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4558122" y="2206605"/>
            <a:ext cx="1380450" cy="64633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Dashboard</a:t>
            </a:r>
          </a:p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UI</a:t>
            </a:r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836712"/>
            <a:ext cx="423172" cy="42317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86" y="836712"/>
            <a:ext cx="423172" cy="423172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9" y="836712"/>
            <a:ext cx="423172" cy="423172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92" y="836712"/>
            <a:ext cx="423172" cy="423172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44" y="836712"/>
            <a:ext cx="423172" cy="423172"/>
          </a:xfrm>
          <a:prstGeom prst="rect">
            <a:avLst/>
          </a:prstGeom>
        </p:spPr>
      </p:pic>
      <p:grpSp>
        <p:nvGrpSpPr>
          <p:cNvPr id="62" name="群組 61"/>
          <p:cNvGrpSpPr/>
          <p:nvPr/>
        </p:nvGrpSpPr>
        <p:grpSpPr>
          <a:xfrm>
            <a:off x="7617296" y="5166653"/>
            <a:ext cx="2338200" cy="1219200"/>
            <a:chOff x="7617296" y="5166653"/>
            <a:chExt cx="2338200" cy="1219200"/>
          </a:xfrm>
        </p:grpSpPr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7296" y="5166653"/>
              <a:ext cx="1219200" cy="1219200"/>
            </a:xfrm>
            <a:prstGeom prst="rect">
              <a:avLst/>
            </a:prstGeom>
          </p:spPr>
        </p:pic>
        <p:sp>
          <p:nvSpPr>
            <p:cNvPr id="52" name="文字方塊 51"/>
            <p:cNvSpPr txBox="1"/>
            <p:nvPr/>
          </p:nvSpPr>
          <p:spPr>
            <a:xfrm>
              <a:off x="8746912" y="5646770"/>
              <a:ext cx="1208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75000"/>
                    </a:schemeClr>
                  </a:solidFill>
                </a:rPr>
                <a:t>模擬數據產生器</a:t>
              </a:r>
            </a:p>
          </p:txBody>
        </p:sp>
      </p:grpSp>
      <p:cxnSp>
        <p:nvCxnSpPr>
          <p:cNvPr id="54" name="肘形接點 53"/>
          <p:cNvCxnSpPr>
            <a:stCxn id="51" idx="1"/>
            <a:endCxn id="23" idx="2"/>
          </p:cNvCxnSpPr>
          <p:nvPr/>
        </p:nvCxnSpPr>
        <p:spPr>
          <a:xfrm rot="10800000" flipV="1">
            <a:off x="1901782" y="5776253"/>
            <a:ext cx="5715514" cy="510052"/>
          </a:xfrm>
          <a:prstGeom prst="bentConnector4">
            <a:avLst>
              <a:gd name="adj1" fmla="val 13978"/>
              <a:gd name="adj2" fmla="val 13616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7721063" y="1266650"/>
            <a:ext cx="1949627" cy="1079540"/>
            <a:chOff x="7721063" y="1266650"/>
            <a:chExt cx="1949627" cy="1079540"/>
          </a:xfrm>
        </p:grpSpPr>
        <p:pic>
          <p:nvPicPr>
            <p:cNvPr id="57" name="圖片 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063" y="1266650"/>
              <a:ext cx="1079540" cy="1079540"/>
            </a:xfrm>
            <a:prstGeom prst="rect">
              <a:avLst/>
            </a:prstGeom>
          </p:spPr>
        </p:pic>
        <p:sp>
          <p:nvSpPr>
            <p:cNvPr id="58" name="文字方塊 57"/>
            <p:cNvSpPr txBox="1"/>
            <p:nvPr/>
          </p:nvSpPr>
          <p:spPr>
            <a:xfrm>
              <a:off x="8511602" y="1560274"/>
              <a:ext cx="1159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tx1">
                      <a:lumMod val="75000"/>
                    </a:schemeClr>
                  </a:solidFill>
                  <a:latin typeface="+mn-ea"/>
                </a:rPr>
                <a:t>Token</a:t>
              </a:r>
            </a:p>
            <a:p>
              <a:r>
                <a:rPr lang="zh-TW" altLang="en-US" b="1" dirty="0" smtClean="0">
                  <a:solidFill>
                    <a:schemeClr val="tx1">
                      <a:lumMod val="75000"/>
                    </a:schemeClr>
                  </a:solidFill>
                  <a:latin typeface="+mn-ea"/>
                </a:rPr>
                <a:t>分配管理</a:t>
              </a:r>
            </a:p>
          </p:txBody>
        </p:sp>
      </p:grpSp>
      <p:cxnSp>
        <p:nvCxnSpPr>
          <p:cNvPr id="60" name="肘形接點 59"/>
          <p:cNvCxnSpPr>
            <a:stCxn id="43" idx="3"/>
            <a:endCxn id="57" idx="1"/>
          </p:cNvCxnSpPr>
          <p:nvPr/>
        </p:nvCxnSpPr>
        <p:spPr>
          <a:xfrm flipV="1">
            <a:off x="5938572" y="1806420"/>
            <a:ext cx="1782491" cy="790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3" name="圖片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96" y="2753751"/>
            <a:ext cx="1063415" cy="1063415"/>
          </a:xfrm>
          <a:prstGeom prst="rect">
            <a:avLst/>
          </a:prstGeom>
        </p:spPr>
      </p:pic>
      <p:sp>
        <p:nvSpPr>
          <p:cNvPr id="64" name="文字方塊 63"/>
          <p:cNvSpPr txBox="1"/>
          <p:nvPr/>
        </p:nvSpPr>
        <p:spPr>
          <a:xfrm>
            <a:off x="8680711" y="2818096"/>
            <a:ext cx="73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使用狀況分析</a:t>
            </a:r>
          </a:p>
        </p:txBody>
      </p:sp>
      <p:cxnSp>
        <p:nvCxnSpPr>
          <p:cNvPr id="66" name="肘形接點 65"/>
          <p:cNvCxnSpPr>
            <a:stCxn id="44" idx="3"/>
            <a:endCxn id="63" idx="1"/>
          </p:cNvCxnSpPr>
          <p:nvPr/>
        </p:nvCxnSpPr>
        <p:spPr>
          <a:xfrm>
            <a:off x="5938572" y="2529771"/>
            <a:ext cx="1678724" cy="7556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7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服務</a:t>
            </a:r>
            <a:r>
              <a:rPr lang="zh-TW" altLang="en-US" dirty="0"/>
              <a:t>申請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6321152" y="4869160"/>
            <a:ext cx="3113654" cy="1219200"/>
            <a:chOff x="6321152" y="4869160"/>
            <a:chExt cx="3113654" cy="121920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152" y="4869160"/>
              <a:ext cx="1219200" cy="1219200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557662" y="4888031"/>
              <a:ext cx="18771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tx1">
                      <a:lumMod val="75000"/>
                    </a:schemeClr>
                  </a:solidFill>
                  <a:latin typeface="+mn-ea"/>
                </a:rPr>
                <a:t>Hackathon </a:t>
              </a:r>
              <a:r>
                <a:rPr lang="en-US" altLang="zh-TW" b="1" dirty="0">
                  <a:solidFill>
                    <a:schemeClr val="tx1">
                      <a:lumMod val="75000"/>
                    </a:schemeClr>
                  </a:solidFill>
                  <a:latin typeface="+mn-ea"/>
                </a:rPr>
                <a:t>Financial Technology </a:t>
              </a:r>
              <a:r>
                <a:rPr lang="en-US" altLang="zh-TW" b="1" dirty="0" smtClean="0">
                  <a:solidFill>
                    <a:schemeClr val="tx1">
                      <a:lumMod val="75000"/>
                    </a:schemeClr>
                  </a:solidFill>
                  <a:latin typeface="+mn-ea"/>
                </a:rPr>
                <a:t>API Server</a:t>
              </a:r>
              <a:endParaRPr lang="zh-TW" altLang="en-US" dirty="0" err="1" smtClean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495300" y="1124744"/>
            <a:ext cx="1145332" cy="1300500"/>
            <a:chOff x="495300" y="1124744"/>
            <a:chExt cx="1145332" cy="13005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" y="1124744"/>
              <a:ext cx="931168" cy="931168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495300" y="2055912"/>
              <a:ext cx="1145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75000"/>
                    </a:schemeClr>
                  </a:solidFill>
                </a:rPr>
                <a:t>新創團隊</a:t>
              </a:r>
              <a:endParaRPr lang="zh-TW" altLang="en-US" dirty="0" smtClean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738358" y="985664"/>
            <a:ext cx="2175082" cy="1101417"/>
            <a:chOff x="6321152" y="985664"/>
            <a:chExt cx="2175082" cy="110141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152" y="985664"/>
              <a:ext cx="1070248" cy="1070248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7200090" y="1440750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tx1">
                      <a:lumMod val="75000"/>
                    </a:schemeClr>
                  </a:solidFill>
                </a:rPr>
                <a:t>Hackathon</a:t>
              </a:r>
              <a:r>
                <a:rPr lang="zh-TW" altLang="en-US" dirty="0" smtClean="0">
                  <a:solidFill>
                    <a:schemeClr val="tx1">
                      <a:lumMod val="75000"/>
                    </a:schemeClr>
                  </a:solidFill>
                </a:rPr>
                <a:t>主辦單位</a:t>
              </a:r>
              <a:endParaRPr lang="zh-TW" altLang="en-US" dirty="0" smtClean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426468" y="1124744"/>
            <a:ext cx="5311890" cy="396044"/>
            <a:chOff x="1426468" y="1124744"/>
            <a:chExt cx="5311890" cy="396044"/>
          </a:xfrm>
        </p:grpSpPr>
        <p:cxnSp>
          <p:nvCxnSpPr>
            <p:cNvPr id="14" name="直線單箭頭接點 13"/>
            <p:cNvCxnSpPr>
              <a:endCxn id="6" idx="1"/>
            </p:cNvCxnSpPr>
            <p:nvPr/>
          </p:nvCxnSpPr>
          <p:spPr>
            <a:xfrm>
              <a:off x="1426468" y="1494076"/>
              <a:ext cx="5311890" cy="267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2305406" y="1124744"/>
              <a:ext cx="3799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tx1">
                      <a:lumMod val="75000"/>
                    </a:schemeClr>
                  </a:solidFill>
                </a:rPr>
                <a:t>1. </a:t>
              </a:r>
              <a:r>
                <a:rPr lang="zh-TW" altLang="en-US" dirty="0" smtClean="0">
                  <a:solidFill>
                    <a:schemeClr val="tx1">
                      <a:lumMod val="75000"/>
                    </a:schemeClr>
                  </a:solidFill>
                </a:rPr>
                <a:t>書面申請，提交相關資料</a:t>
              </a:r>
              <a:endParaRPr lang="zh-TW" altLang="en-US" dirty="0" smtClean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8019296" y="2055912"/>
            <a:ext cx="1686232" cy="2669232"/>
            <a:chOff x="7273482" y="2055912"/>
            <a:chExt cx="1686232" cy="2669232"/>
          </a:xfrm>
        </p:grpSpPr>
        <p:cxnSp>
          <p:nvCxnSpPr>
            <p:cNvPr id="17" name="直線單箭頭接點 16"/>
            <p:cNvCxnSpPr>
              <a:stCxn id="6" idx="2"/>
            </p:cNvCxnSpPr>
            <p:nvPr/>
          </p:nvCxnSpPr>
          <p:spPr>
            <a:xfrm>
              <a:off x="7273482" y="2055912"/>
              <a:ext cx="0" cy="26692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7303530" y="2445478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tx1">
                      <a:lumMod val="75000"/>
                    </a:schemeClr>
                  </a:solidFill>
                </a:rPr>
                <a:t>2. </a:t>
              </a:r>
              <a:r>
                <a:rPr lang="zh-TW" altLang="en-US" dirty="0" smtClean="0">
                  <a:solidFill>
                    <a:schemeClr val="tx1">
                      <a:lumMod val="75000"/>
                    </a:schemeClr>
                  </a:solidFill>
                </a:rPr>
                <a:t>透過</a:t>
              </a:r>
              <a:r>
                <a:rPr lang="en-US" altLang="zh-TW" dirty="0" smtClean="0">
                  <a:solidFill>
                    <a:schemeClr val="tx1">
                      <a:lumMod val="75000"/>
                    </a:schemeClr>
                  </a:solidFill>
                </a:rPr>
                <a:t>Token Manager</a:t>
              </a:r>
              <a:r>
                <a:rPr lang="zh-TW" altLang="en-US" dirty="0" smtClean="0">
                  <a:solidFill>
                    <a:schemeClr val="tx1">
                      <a:lumMod val="75000"/>
                    </a:schemeClr>
                  </a:solidFill>
                </a:rPr>
                <a:t>取得</a:t>
              </a:r>
              <a:r>
                <a:rPr lang="en-US" altLang="zh-TW" dirty="0" smtClean="0">
                  <a:solidFill>
                    <a:schemeClr val="tx1">
                      <a:lumMod val="75000"/>
                    </a:schemeClr>
                  </a:solidFill>
                </a:rPr>
                <a:t>Token</a:t>
              </a:r>
              <a:endParaRPr lang="zh-TW" altLang="en-US" dirty="0" err="1" smtClean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640632" y="1763915"/>
            <a:ext cx="5097726" cy="369332"/>
            <a:chOff x="1640632" y="1763915"/>
            <a:chExt cx="5097726" cy="369332"/>
          </a:xfrm>
        </p:grpSpPr>
        <p:cxnSp>
          <p:nvCxnSpPr>
            <p:cNvPr id="21" name="直線單箭頭接點 20"/>
            <p:cNvCxnSpPr/>
            <p:nvPr/>
          </p:nvCxnSpPr>
          <p:spPr>
            <a:xfrm flipH="1">
              <a:off x="1640632" y="2060848"/>
              <a:ext cx="50977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2576736" y="1763915"/>
              <a:ext cx="2487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tx1">
                      <a:lumMod val="75000"/>
                    </a:schemeClr>
                  </a:solidFill>
                </a:rPr>
                <a:t>3. Email Token</a:t>
              </a:r>
              <a:endParaRPr lang="zh-TW" altLang="en-US" dirty="0" err="1" smtClean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640632" y="2240578"/>
            <a:ext cx="4680520" cy="3238182"/>
            <a:chOff x="1640632" y="2240578"/>
            <a:chExt cx="4680520" cy="3238182"/>
          </a:xfrm>
        </p:grpSpPr>
        <p:cxnSp>
          <p:nvCxnSpPr>
            <p:cNvPr id="30" name="直線單箭頭接點 29"/>
            <p:cNvCxnSpPr>
              <a:stCxn id="3" idx="3"/>
              <a:endCxn id="7" idx="1"/>
            </p:cNvCxnSpPr>
            <p:nvPr/>
          </p:nvCxnSpPr>
          <p:spPr>
            <a:xfrm>
              <a:off x="1640632" y="2240578"/>
              <a:ext cx="4680520" cy="323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3820573" y="3068640"/>
              <a:ext cx="17675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tx1">
                      <a:lumMod val="75000"/>
                    </a:schemeClr>
                  </a:solidFill>
                </a:rPr>
                <a:t>4. Call API </a:t>
              </a:r>
            </a:p>
            <a:p>
              <a:r>
                <a:rPr lang="en-US" altLang="zh-TW" dirty="0" smtClean="0">
                  <a:solidFill>
                    <a:schemeClr val="tx1">
                      <a:lumMod val="75000"/>
                    </a:schemeClr>
                  </a:solidFill>
                </a:rPr>
                <a:t>use Token to Authorization</a:t>
              </a:r>
              <a:endParaRPr lang="zh-TW" altLang="en-US" dirty="0" err="1" smtClean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344488" y="4293096"/>
            <a:ext cx="3888432" cy="2308324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API Server 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的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Token Manager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會先產生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100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組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Token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在資料庫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主辦單位透過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Token Manager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前端畫面取得可用的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Token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給申請人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Token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被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取用後，新創團隊透過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token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來驗證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call api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權限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API Server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將依據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Token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統計使用量與限制呼叫次數</a:t>
            </a:r>
            <a:endParaRPr lang="zh-TW" altLang="en-US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7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latin typeface="+mn-ea"/>
                <a:ea typeface="+mn-ea"/>
              </a:rPr>
              <a:t>建置時程</a:t>
            </a:r>
            <a:endParaRPr lang="zh-TW" altLang="en-US" b="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7</a:t>
            </a:r>
            <a:r>
              <a:rPr lang="zh-TW" altLang="en-US" dirty="0" smtClean="0"/>
              <a:t>月</a:t>
            </a:r>
            <a:r>
              <a:rPr lang="en-US" altLang="zh-TW" dirty="0" smtClean="0"/>
              <a:t>30</a:t>
            </a:r>
            <a:r>
              <a:rPr lang="zh-TW" altLang="en-US" dirty="0" smtClean="0"/>
              <a:t>日第一版上線測試</a:t>
            </a:r>
            <a:endParaRPr lang="en-US" altLang="zh-TW" dirty="0" smtClean="0"/>
          </a:p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8</a:t>
            </a:r>
            <a:r>
              <a:rPr lang="zh-TW" altLang="en-US" dirty="0" smtClean="0"/>
              <a:t>月</a:t>
            </a:r>
            <a:r>
              <a:rPr lang="en-US" altLang="zh-TW" dirty="0" smtClean="0"/>
              <a:t>09</a:t>
            </a:r>
            <a:r>
              <a:rPr lang="zh-TW" altLang="en-US" dirty="0" smtClean="0"/>
              <a:t>日正式上線</a:t>
            </a:r>
            <a:endParaRPr lang="en-US" altLang="zh-TW" dirty="0" smtClean="0"/>
          </a:p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8</a:t>
            </a:r>
            <a:r>
              <a:rPr lang="zh-TW" altLang="en-US" dirty="0" smtClean="0"/>
              <a:t>月</a:t>
            </a:r>
            <a:r>
              <a:rPr lang="en-US" altLang="zh-TW" dirty="0" smtClean="0"/>
              <a:t>22</a:t>
            </a:r>
            <a:r>
              <a:rPr lang="zh-TW" altLang="en-US" dirty="0" smtClean="0"/>
              <a:t>日正式開發對外服務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3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latin typeface="+mn-ea"/>
              </a:rPr>
              <a:t>建置工作項分</a:t>
            </a:r>
            <a:r>
              <a:rPr lang="zh-TW" altLang="en-US" b="0" dirty="0">
                <a:latin typeface="+mn-ea"/>
              </a:rPr>
              <a:t>配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383488"/>
              </p:ext>
            </p:extLst>
          </p:nvPr>
        </p:nvGraphicFramePr>
        <p:xfrm>
          <a:off x="272480" y="764704"/>
          <a:ext cx="9361040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11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latin typeface="+mn-ea"/>
              </a:rPr>
              <a:t>建置環境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IP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54.92.0.255</a:t>
            </a:r>
            <a:endParaRPr lang="en-US" altLang="zh-TW" dirty="0"/>
          </a:p>
          <a:p>
            <a:r>
              <a:rPr lang="en-US" altLang="zh-TW" dirty="0"/>
              <a:t>Ubuntu 18.04</a:t>
            </a:r>
          </a:p>
          <a:p>
            <a:r>
              <a:rPr lang="en-US" altLang="zh-TW" dirty="0"/>
              <a:t>user: </a:t>
            </a:r>
            <a:r>
              <a:rPr lang="en-US" altLang="zh-TW" dirty="0" smtClean="0"/>
              <a:t>engineer</a:t>
            </a:r>
            <a:endParaRPr lang="en-US" altLang="zh-TW" dirty="0"/>
          </a:p>
          <a:p>
            <a:r>
              <a:rPr lang="en-US" altLang="zh-TW" dirty="0"/>
              <a:t>pass: </a:t>
            </a:r>
            <a:r>
              <a:rPr lang="en-US" altLang="zh-TW" dirty="0" smtClean="0"/>
              <a:t>busy</a:t>
            </a:r>
            <a:endParaRPr lang="en-US" altLang="zh-TW" dirty="0"/>
          </a:p>
          <a:p>
            <a:r>
              <a:rPr lang="zh-TW" altLang="en-US" dirty="0"/>
              <a:t>目前</a:t>
            </a:r>
            <a:r>
              <a:rPr lang="en-US" altLang="zh-TW" dirty="0"/>
              <a:t>SSH </a:t>
            </a:r>
            <a:r>
              <a:rPr lang="zh-TW" altLang="en-US" dirty="0"/>
              <a:t>、</a:t>
            </a:r>
            <a:r>
              <a:rPr lang="en-US" altLang="zh-TW" dirty="0"/>
              <a:t>HTTP</a:t>
            </a:r>
            <a:r>
              <a:rPr lang="zh-TW" altLang="en-US" dirty="0"/>
              <a:t>、</a:t>
            </a:r>
            <a:r>
              <a:rPr lang="en-US" altLang="zh-TW" dirty="0"/>
              <a:t>HTTPS</a:t>
            </a:r>
            <a:r>
              <a:rPr lang="zh-TW" altLang="en-US" dirty="0"/>
              <a:t>限定</a:t>
            </a:r>
            <a:r>
              <a:rPr lang="zh-TW" altLang="en-US"/>
              <a:t>從</a:t>
            </a:r>
            <a:r>
              <a:rPr lang="zh-TW" altLang="en-US" smtClean="0"/>
              <a:t>辦公室連進去</a:t>
            </a:r>
            <a:endParaRPr lang="en-US" altLang="zh-TW" dirty="0" smtClean="0"/>
          </a:p>
          <a:p>
            <a:r>
              <a:rPr lang="en-US" altLang="zh-TW" dirty="0" smtClean="0"/>
              <a:t>Test</a:t>
            </a:r>
            <a:r>
              <a:rPr lang="zh-TW" altLang="en-US" dirty="0" smtClean="0"/>
              <a:t>：</a:t>
            </a:r>
            <a:r>
              <a:rPr lang="en-US" altLang="zh-TW" dirty="0">
                <a:hlinkClick r:id="rId2"/>
              </a:rPr>
              <a:t>http://54.92.0.255/bank/huanan/digitalfin/trans_records?account_id=1&amp;api_key=1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438265"/>
      </p:ext>
    </p:extLst>
  </p:cSld>
  <p:clrMapOvr>
    <a:masterClrMapping/>
  </p:clrMapOvr>
</p:sld>
</file>

<file path=ppt/theme/theme1.xml><?xml version="1.0" encoding="utf-8"?>
<a:theme xmlns:a="http://schemas.openxmlformats.org/drawingml/2006/main" name="2019簡報範本_light">
  <a:themeElements>
    <a:clrScheme name="2019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E1CB1A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ACF17"/>
      </a:accent6>
      <a:hlink>
        <a:srgbClr val="F0591B"/>
      </a:hlink>
      <a:folHlink>
        <a:srgbClr val="2A2A2A"/>
      </a:folHlink>
    </a:clrScheme>
    <a:fontScheme name="資策會2019">
      <a:majorFont>
        <a:latin typeface="Arial"/>
        <a:ea typeface="Microsoft Ya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Hackathone Financial Technology API Architecture</Template>
  <TotalTime>375</TotalTime>
  <Words>264</Words>
  <Application>Microsoft Office PowerPoint</Application>
  <PresentationFormat>A4 紙張 (210x297 公釐)</PresentationFormat>
  <Paragraphs>75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Microsoft YaHei UI</vt:lpstr>
      <vt:lpstr>微軟正黑體</vt:lpstr>
      <vt:lpstr>新細明體</vt:lpstr>
      <vt:lpstr>Arial</vt:lpstr>
      <vt:lpstr>Calibri</vt:lpstr>
      <vt:lpstr>2019簡報範本_light</vt:lpstr>
      <vt:lpstr>PowerPoint 簡報</vt:lpstr>
      <vt:lpstr>服務申請流程</vt:lpstr>
      <vt:lpstr>建置時程</vt:lpstr>
      <vt:lpstr>建置工作項分配</vt:lpstr>
      <vt:lpstr>建置環境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>2019 template</dc:subject>
  <dc:creator>150737</dc:creator>
  <cp:lastModifiedBy>150737</cp:lastModifiedBy>
  <cp:revision>34</cp:revision>
  <cp:lastPrinted>2016-10-13T08:40:55Z</cp:lastPrinted>
  <dcterms:created xsi:type="dcterms:W3CDTF">2019-06-12T03:27:30Z</dcterms:created>
  <dcterms:modified xsi:type="dcterms:W3CDTF">2019-06-13T04:20:30Z</dcterms:modified>
  <cp:category>淺色</cp:category>
</cp:coreProperties>
</file>