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90" d="100"/>
          <a:sy n="90" d="100"/>
        </p:scale>
        <p:origin x="-1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B7712-5157-4799-94A0-B22473B0F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4615DE-7BC5-4A59-AF1D-D700DCBDE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B31788-4C22-4A0A-9E75-B5299813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B5CF-8DB0-4B46-9F60-BEC1172BE43A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5D3BA6-D64B-4654-9A3D-32D05AFA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34AFAA-F6D4-4EA8-A450-BCC21BE9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7AB7-582B-4C11-A15D-60B2900B1D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086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721C8-2321-4735-8E03-D0502D15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7B8204-33D6-459A-B3C5-716A0838F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028BAD-4B31-4B7E-B674-FE940453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B5CF-8DB0-4B46-9F60-BEC1172BE43A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172197-FFB2-4ED0-A957-0ADBE2EA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C2E926-9F9D-4BB9-A419-5F466AF5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7AB7-582B-4C11-A15D-60B2900B1D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338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1BFE3C-268B-4737-B89B-51B6226D7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567FEE-A8BE-4BBA-80E0-C51C085F4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3A2371-D5B8-4928-913A-4C79165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B5CF-8DB0-4B46-9F60-BEC1172BE43A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AC311F-E8F1-46B7-9D0C-5410A2AE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D96502-9A01-48F9-9DD1-1753F05D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7AB7-582B-4C11-A15D-60B2900B1D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474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09790-F6D9-4D86-B569-B739149C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8980D7-354D-4B1E-AC1C-7C9060323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47A930-307B-40A3-89B1-2C57ABD8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B5CF-8DB0-4B46-9F60-BEC1172BE43A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6772B9-E2BA-4B71-9766-FF10AE2E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D118C2-BF41-4F00-95FB-FFA45028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7AB7-582B-4C11-A15D-60B2900B1D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0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F7873-B441-400A-98C6-9B3796B54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00641A-9753-4C85-B218-8C8B89871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4C578E-9650-4ED1-99BB-426D701F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B5CF-8DB0-4B46-9F60-BEC1172BE43A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C653FE-D610-49B4-BAB6-1D06019B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1A67DD-1A0C-4946-8B6B-7F089D60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7AB7-582B-4C11-A15D-60B2900B1D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870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56052-AF5E-4F36-8CEF-87695925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5DBB1C-107B-493B-BE34-FC0A860B9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B7FBE6-278F-46AF-B63B-6452842CE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B73BEC-625A-4AD9-8ECD-DDFE28DB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B5CF-8DB0-4B46-9F60-BEC1172BE43A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85781E-D995-418F-9BA4-C00A85D8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9F776F-8AB6-4AE1-8AEF-99D11760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7AB7-582B-4C11-A15D-60B2900B1D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06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6ACB9-9B44-441B-BD3D-578F5D5F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819B49-42E0-44F7-9165-706945E47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4BA86D-2BB4-4052-B8F4-48A95A2F0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AE373E2-80CB-466E-9779-536A19491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707960-27EF-4564-A351-EE29CAD33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8934A6-FFAC-4214-B64A-1290FC85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B5CF-8DB0-4B46-9F60-BEC1172BE43A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96560D-898E-4170-9FB8-A26AD826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B9065D-7BA0-4085-AEE8-CED065F6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7AB7-582B-4C11-A15D-60B2900B1D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748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A222A-2661-4776-BAE3-42B6079B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CEC434-666B-42E7-B1E0-2DDDD3B7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B5CF-8DB0-4B46-9F60-BEC1172BE43A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9A3109-EC03-40FD-8B8E-CF1670A7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25D09E-BF53-4D71-8581-C4688880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7AB7-582B-4C11-A15D-60B2900B1D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053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FF2E16-66D1-4BE1-9AF4-5B583CC6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B5CF-8DB0-4B46-9F60-BEC1172BE43A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A92715-E515-4568-AA91-90FD6E96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CEC1F5-6D99-4D7B-8E74-7ACC3913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7AB7-582B-4C11-A15D-60B2900B1D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724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57D93-5EB3-4F09-87DF-83BA76BF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24803D-C855-4E1B-8695-BFF72F5D3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BC49BF-C71E-4FFE-AA19-EC51BB77C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FCFAD4-A037-454A-84D2-BE3B0A82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B5CF-8DB0-4B46-9F60-BEC1172BE43A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09CE65-7B10-4424-84AE-90017233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FDCB1C-3453-4E18-A746-7B8F6F47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7AB7-582B-4C11-A15D-60B2900B1D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807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9F510-87CD-49A8-BC85-E6831E29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3FAD47-3AF0-4036-94E3-5F6F4C438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08D86E-0CFA-4242-BE5A-1CA7CB385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37CBEF-62BE-4B8D-94CC-99AEBEC0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B5CF-8DB0-4B46-9F60-BEC1172BE43A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BA52D9-13A7-465D-869E-F619F1F7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D33191-6F9B-4F23-A657-680405A1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7AB7-582B-4C11-A15D-60B2900B1D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21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C98D90-57C7-4ACF-A2B8-7B18F47F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133D6B-C121-41B8-B8DE-597F55EF7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336C44-05FA-4C76-A977-4975F3A67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FB5CF-8DB0-4B46-9F60-BEC1172BE43A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2B3019-CFC3-4E04-9162-B58B3919A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42CDB0-0B8B-47B6-B7F0-EC385C5B6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47AB7-582B-4C11-A15D-60B2900B1D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918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4363A-3D3A-4B77-B0AC-452DFA4A5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621"/>
            <a:ext cx="9144000" cy="796748"/>
          </a:xfrm>
        </p:spPr>
        <p:txBody>
          <a:bodyPr>
            <a:normAutofit fontScale="90000"/>
          </a:bodyPr>
          <a:lstStyle/>
          <a:p>
            <a:r>
              <a:rPr lang="es-ES" dirty="0"/>
              <a:t>         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76129A-93F5-46CF-B6A3-56EA1CA91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974" y="-228599"/>
            <a:ext cx="11115675" cy="7029978"/>
          </a:xfrm>
        </p:spPr>
        <p:txBody>
          <a:bodyPr/>
          <a:lstStyle/>
          <a:p>
            <a:endParaRPr lang="es-PE" b="1" dirty="0"/>
          </a:p>
        </p:txBody>
      </p:sp>
      <p:sp>
        <p:nvSpPr>
          <p:cNvPr id="4" name="Nube 3">
            <a:extLst>
              <a:ext uri="{FF2B5EF4-FFF2-40B4-BE49-F238E27FC236}">
                <a16:creationId xmlns:a16="http://schemas.microsoft.com/office/drawing/2014/main" id="{8712C468-3DF9-4BE5-9B8C-D73B5FDA54FD}"/>
              </a:ext>
            </a:extLst>
          </p:cNvPr>
          <p:cNvSpPr/>
          <p:nvPr/>
        </p:nvSpPr>
        <p:spPr>
          <a:xfrm>
            <a:off x="4637969" y="170393"/>
            <a:ext cx="2506133" cy="141393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94E50D-CF1E-40F5-A84A-259339AC61E8}"/>
              </a:ext>
            </a:extLst>
          </p:cNvPr>
          <p:cNvSpPr txBox="1"/>
          <p:nvPr/>
        </p:nvSpPr>
        <p:spPr>
          <a:xfrm>
            <a:off x="5018872" y="400905"/>
            <a:ext cx="197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Organos</a:t>
            </a:r>
            <a:r>
              <a:rPr lang="es-ES" dirty="0"/>
              <a:t> de los sentidos</a:t>
            </a:r>
            <a:endParaRPr lang="es-PE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DD766AC-A177-4DF5-B5DC-55ADE0009823}"/>
              </a:ext>
            </a:extLst>
          </p:cNvPr>
          <p:cNvCxnSpPr>
            <a:cxnSpLocks/>
          </p:cNvCxnSpPr>
          <p:nvPr/>
        </p:nvCxnSpPr>
        <p:spPr>
          <a:xfrm>
            <a:off x="5900179" y="1430072"/>
            <a:ext cx="0" cy="255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F37DB13-32B4-4F07-9209-15D3A8728A23}"/>
              </a:ext>
            </a:extLst>
          </p:cNvPr>
          <p:cNvCxnSpPr>
            <a:cxnSpLocks/>
          </p:cNvCxnSpPr>
          <p:nvPr/>
        </p:nvCxnSpPr>
        <p:spPr>
          <a:xfrm>
            <a:off x="2306590" y="2083106"/>
            <a:ext cx="753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E864F96-FE10-41C0-A2EC-572DF6D21369}"/>
              </a:ext>
            </a:extLst>
          </p:cNvPr>
          <p:cNvCxnSpPr/>
          <p:nvPr/>
        </p:nvCxnSpPr>
        <p:spPr>
          <a:xfrm>
            <a:off x="2351777" y="2062514"/>
            <a:ext cx="0" cy="48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332ABFB-AE70-4716-B76D-0921D92C6538}"/>
              </a:ext>
            </a:extLst>
          </p:cNvPr>
          <p:cNvCxnSpPr>
            <a:cxnSpLocks/>
          </p:cNvCxnSpPr>
          <p:nvPr/>
        </p:nvCxnSpPr>
        <p:spPr>
          <a:xfrm>
            <a:off x="4305300" y="2083106"/>
            <a:ext cx="0" cy="40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CE7B262-9A2D-4AA2-8751-B8AD27B9665B}"/>
              </a:ext>
            </a:extLst>
          </p:cNvPr>
          <p:cNvCxnSpPr>
            <a:cxnSpLocks/>
          </p:cNvCxnSpPr>
          <p:nvPr/>
        </p:nvCxnSpPr>
        <p:spPr>
          <a:xfrm>
            <a:off x="5900179" y="2040244"/>
            <a:ext cx="0" cy="40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45E0A60-D634-4FDC-93E8-49761CE06C8D}"/>
              </a:ext>
            </a:extLst>
          </p:cNvPr>
          <p:cNvCxnSpPr>
            <a:cxnSpLocks/>
          </p:cNvCxnSpPr>
          <p:nvPr/>
        </p:nvCxnSpPr>
        <p:spPr>
          <a:xfrm>
            <a:off x="7831122" y="2040244"/>
            <a:ext cx="0" cy="40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19D668AA-5B39-41E0-AFC9-48A0799020DC}"/>
              </a:ext>
            </a:extLst>
          </p:cNvPr>
          <p:cNvCxnSpPr>
            <a:cxnSpLocks/>
          </p:cNvCxnSpPr>
          <p:nvPr/>
        </p:nvCxnSpPr>
        <p:spPr>
          <a:xfrm>
            <a:off x="9711327" y="2105377"/>
            <a:ext cx="0" cy="40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54D6D2F5-CBCD-4DF0-9E95-814A0DA56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33" y="2378986"/>
            <a:ext cx="1291515" cy="129151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D753BD57-51A2-4395-A818-7D4995C96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678" y="2316424"/>
            <a:ext cx="1021291" cy="1021291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181F2241-4A69-4860-825E-61DAEECBC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062" y="2563503"/>
            <a:ext cx="952507" cy="952507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16DA1675-7D3E-42C3-9A04-CCD088B34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731" y="2567390"/>
            <a:ext cx="1422399" cy="1007058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3436536-C454-4834-A248-A2CA2FE68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122" y="2398790"/>
            <a:ext cx="1343112" cy="1007054"/>
          </a:xfrm>
          <a:prstGeom prst="rect">
            <a:avLst/>
          </a:prstGeom>
        </p:spPr>
      </p:pic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AD21445-18C3-4027-8716-84E529AB1858}"/>
              </a:ext>
            </a:extLst>
          </p:cNvPr>
          <p:cNvCxnSpPr/>
          <p:nvPr/>
        </p:nvCxnSpPr>
        <p:spPr>
          <a:xfrm>
            <a:off x="2372162" y="3264107"/>
            <a:ext cx="0" cy="44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431CA0A9-578A-4364-8BF5-6DA6D40CBC8E}"/>
              </a:ext>
            </a:extLst>
          </p:cNvPr>
          <p:cNvCxnSpPr/>
          <p:nvPr/>
        </p:nvCxnSpPr>
        <p:spPr>
          <a:xfrm>
            <a:off x="4305300" y="3270665"/>
            <a:ext cx="0" cy="44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1415BD53-7D5D-449B-B9AF-B89FE33C184E}"/>
              </a:ext>
            </a:extLst>
          </p:cNvPr>
          <p:cNvCxnSpPr/>
          <p:nvPr/>
        </p:nvCxnSpPr>
        <p:spPr>
          <a:xfrm>
            <a:off x="6006649" y="3488458"/>
            <a:ext cx="0" cy="369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783091D-42A3-4A7B-9CB4-36F615449279}"/>
              </a:ext>
            </a:extLst>
          </p:cNvPr>
          <p:cNvCxnSpPr>
            <a:cxnSpLocks/>
          </p:cNvCxnSpPr>
          <p:nvPr/>
        </p:nvCxnSpPr>
        <p:spPr>
          <a:xfrm>
            <a:off x="7831122" y="3380581"/>
            <a:ext cx="0" cy="387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AD5E37EA-1D14-4ED1-AF6E-BCA4EE118927}"/>
              </a:ext>
            </a:extLst>
          </p:cNvPr>
          <p:cNvCxnSpPr>
            <a:cxnSpLocks/>
          </p:cNvCxnSpPr>
          <p:nvPr/>
        </p:nvCxnSpPr>
        <p:spPr>
          <a:xfrm>
            <a:off x="9741237" y="3303546"/>
            <a:ext cx="0" cy="369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E88AB56B-4808-4291-B8FA-F805F1C3A291}"/>
              </a:ext>
            </a:extLst>
          </p:cNvPr>
          <p:cNvSpPr txBox="1"/>
          <p:nvPr/>
        </p:nvSpPr>
        <p:spPr>
          <a:xfrm>
            <a:off x="5522293" y="1744774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Son 5</a:t>
            </a:r>
            <a:endParaRPr lang="es-PE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586716D-82DB-4C7B-885A-CFA27F200BE7}"/>
              </a:ext>
            </a:extLst>
          </p:cNvPr>
          <p:cNvSpPr txBox="1"/>
          <p:nvPr/>
        </p:nvSpPr>
        <p:spPr>
          <a:xfrm>
            <a:off x="1752600" y="3768315"/>
            <a:ext cx="14763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ojos cuyo sentido es la vista nos permite ver todo lo que nos rodea como </a:t>
            </a:r>
            <a:r>
              <a:rPr lang="es-ES" dirty="0" err="1"/>
              <a:t>forma,color</a:t>
            </a:r>
            <a:r>
              <a:rPr lang="es-ES" dirty="0"/>
              <a:t> y tamaño de los objetos.</a:t>
            </a:r>
            <a:endParaRPr lang="es-PE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D9C01D0A-0DBF-44AD-B53C-B972283645B6}"/>
              </a:ext>
            </a:extLst>
          </p:cNvPr>
          <p:cNvSpPr txBox="1"/>
          <p:nvPr/>
        </p:nvSpPr>
        <p:spPr>
          <a:xfrm>
            <a:off x="3616678" y="3768315"/>
            <a:ext cx="16783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nariz cuyo sentido es el olfato y nos permite percibir olores agradables y </a:t>
            </a:r>
            <a:r>
              <a:rPr lang="es-ES" dirty="0" err="1"/>
              <a:t>desgradables</a:t>
            </a:r>
            <a:r>
              <a:rPr lang="es-ES" dirty="0"/>
              <a:t>.</a:t>
            </a:r>
            <a:endParaRPr lang="es-PE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05D804E-5359-4167-842D-3BA4245218D2}"/>
              </a:ext>
            </a:extLst>
          </p:cNvPr>
          <p:cNvSpPr txBox="1"/>
          <p:nvPr/>
        </p:nvSpPr>
        <p:spPr>
          <a:xfrm>
            <a:off x="5420618" y="3858282"/>
            <a:ext cx="1476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oreja, cuyo sentido es el oído y nos permite escuchar los ruidos generados en la naturaleza.</a:t>
            </a:r>
            <a:endParaRPr lang="es-PE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9C5298A1-9F69-4C96-AA99-3C75376781E2}"/>
              </a:ext>
            </a:extLst>
          </p:cNvPr>
          <p:cNvSpPr txBox="1"/>
          <p:nvPr/>
        </p:nvSpPr>
        <p:spPr>
          <a:xfrm>
            <a:off x="7144102" y="3858282"/>
            <a:ext cx="1640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boca cuyo sentido es la lengua y nos permite diferenciar los sabores, dulce, salado, acido y amargo</a:t>
            </a:r>
            <a:endParaRPr lang="es-PE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E1619E67-9C52-4DDE-B644-0CBD93738173}"/>
              </a:ext>
            </a:extLst>
          </p:cNvPr>
          <p:cNvSpPr txBox="1"/>
          <p:nvPr/>
        </p:nvSpPr>
        <p:spPr>
          <a:xfrm>
            <a:off x="8974122" y="3768315"/>
            <a:ext cx="18498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tacto, cuyo sentido es la piel y nos permite sentir las sensaciones como calor y frio.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9802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51" grpId="0"/>
      <p:bldP spid="52" grpId="0"/>
      <p:bldP spid="53" grpId="0"/>
      <p:bldP spid="54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0FE9C-A37D-4E37-9952-0DE0F644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90781D-4D9B-4E20-A2B2-E1234181D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8209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107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        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sentidos</dc:title>
  <dc:creator>TOSHIBA</dc:creator>
  <cp:lastModifiedBy>TOSHIBA</cp:lastModifiedBy>
  <cp:revision>6</cp:revision>
  <dcterms:created xsi:type="dcterms:W3CDTF">2020-05-03T19:08:56Z</dcterms:created>
  <dcterms:modified xsi:type="dcterms:W3CDTF">2020-05-03T20:05:07Z</dcterms:modified>
</cp:coreProperties>
</file>