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8" r:id="rId2"/>
    <p:sldId id="264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E980E-82B5-4452-B263-58AB5811353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7F39D975-D4C4-4BFD-A8AF-22CDFBE6B96E}">
      <dgm:prSet phldrT="[Texto]" custT="1"/>
      <dgm:spPr/>
      <dgm:t>
        <a:bodyPr/>
        <a:lstStyle/>
        <a:p>
          <a:r>
            <a:rPr lang="es-MX" sz="1800" b="0" dirty="0" smtClean="0"/>
            <a:t>NIVEL 1: LA CÉLULA.-Es la unidad básica de la materia viva, cumple funciones muy importantes.</a:t>
          </a:r>
          <a:endParaRPr lang="es-PE" sz="1800" b="0" dirty="0"/>
        </a:p>
      </dgm:t>
    </dgm:pt>
    <dgm:pt modelId="{B9700006-DF67-45D2-A887-F5E6BC77782E}" type="parTrans" cxnId="{5178C26E-D03F-43F7-B8A3-2C074FC3F0FC}">
      <dgm:prSet/>
      <dgm:spPr/>
      <dgm:t>
        <a:bodyPr/>
        <a:lstStyle/>
        <a:p>
          <a:endParaRPr lang="es-PE" sz="2000" b="0"/>
        </a:p>
      </dgm:t>
    </dgm:pt>
    <dgm:pt modelId="{0A65BF9B-8DAB-46D5-A91E-6D201D5972CB}" type="sibTrans" cxnId="{5178C26E-D03F-43F7-B8A3-2C074FC3F0FC}">
      <dgm:prSet/>
      <dgm:spPr/>
      <dgm:t>
        <a:bodyPr/>
        <a:lstStyle/>
        <a:p>
          <a:endParaRPr lang="es-PE" sz="2000" b="0"/>
        </a:p>
      </dgm:t>
    </dgm:pt>
    <dgm:pt modelId="{4764BCD9-9519-4E2F-BAA9-CED376AD778A}">
      <dgm:prSet phldrT="[Texto]" custT="1"/>
      <dgm:spPr/>
      <dgm:t>
        <a:bodyPr/>
        <a:lstStyle/>
        <a:p>
          <a:r>
            <a:rPr lang="es-MX" sz="1800" b="0" dirty="0" smtClean="0"/>
            <a:t>NIVEL 4: UN SISTEMA .- Es la reunión de varios órganos diferentes pero cumplen una misma función. Ejemplo : Sistema digestivo, sistema respiratorio, sistema circulatorio etc.</a:t>
          </a:r>
          <a:endParaRPr lang="es-PE" sz="1800" b="0" dirty="0"/>
        </a:p>
      </dgm:t>
    </dgm:pt>
    <dgm:pt modelId="{53A948C6-477C-4214-ACFD-A83886BE2D85}" type="parTrans" cxnId="{02552A60-BFC6-4162-9550-F21A72265434}">
      <dgm:prSet/>
      <dgm:spPr/>
      <dgm:t>
        <a:bodyPr/>
        <a:lstStyle/>
        <a:p>
          <a:endParaRPr lang="es-PE" sz="2000" b="0"/>
        </a:p>
      </dgm:t>
    </dgm:pt>
    <dgm:pt modelId="{146D23D2-EACF-4944-B917-463B5DD2BDD6}" type="sibTrans" cxnId="{02552A60-BFC6-4162-9550-F21A72265434}">
      <dgm:prSet/>
      <dgm:spPr/>
      <dgm:t>
        <a:bodyPr/>
        <a:lstStyle/>
        <a:p>
          <a:endParaRPr lang="es-PE" sz="2000" b="0"/>
        </a:p>
      </dgm:t>
    </dgm:pt>
    <dgm:pt modelId="{7EA9060D-6B72-47B4-91B6-CA51BC714B01}">
      <dgm:prSet custT="1"/>
      <dgm:spPr/>
      <dgm:t>
        <a:bodyPr/>
        <a:lstStyle/>
        <a:p>
          <a:r>
            <a:rPr lang="es-MX" sz="1800" b="0" dirty="0" smtClean="0"/>
            <a:t>NIVEL 2: EL TEJIDO.-Es la reunión de  células con una  misma forma y función, como el tejido epitelial, tejido muscular etc.</a:t>
          </a:r>
          <a:endParaRPr lang="es-PE" sz="1800" b="0" dirty="0"/>
        </a:p>
      </dgm:t>
    </dgm:pt>
    <dgm:pt modelId="{179BFD8A-A8E7-4909-AF3F-972619758876}" type="parTrans" cxnId="{D8466BCF-487C-49CC-AD6F-C6F6D8C06C8E}">
      <dgm:prSet/>
      <dgm:spPr/>
      <dgm:t>
        <a:bodyPr/>
        <a:lstStyle/>
        <a:p>
          <a:endParaRPr lang="es-PE" sz="2000" b="0"/>
        </a:p>
      </dgm:t>
    </dgm:pt>
    <dgm:pt modelId="{F5EC8624-1223-4CB8-98D5-D411193FCFA7}" type="sibTrans" cxnId="{D8466BCF-487C-49CC-AD6F-C6F6D8C06C8E}">
      <dgm:prSet/>
      <dgm:spPr/>
      <dgm:t>
        <a:bodyPr/>
        <a:lstStyle/>
        <a:p>
          <a:endParaRPr lang="es-PE" sz="2000" b="0"/>
        </a:p>
      </dgm:t>
    </dgm:pt>
    <dgm:pt modelId="{DBD07568-6146-4A31-BA6B-88CFFC90FE83}">
      <dgm:prSet custT="1"/>
      <dgm:spPr/>
      <dgm:t>
        <a:bodyPr/>
        <a:lstStyle/>
        <a:p>
          <a:r>
            <a:rPr lang="es-MX" sz="1800" b="0" dirty="0" smtClean="0"/>
            <a:t>NIVEL 3: LOS ÓRGANOS.- Son partes del cuerpo que cumplen una  misma función y están formados por diferentes  tejidos .Ejemplo : El hígado, estómago, corazón etc.</a:t>
          </a:r>
          <a:endParaRPr lang="es-PE" sz="1800" b="0" dirty="0"/>
        </a:p>
      </dgm:t>
    </dgm:pt>
    <dgm:pt modelId="{E920B274-0B57-4246-95C7-12C630E030B9}" type="parTrans" cxnId="{A2D7FEF0-9D66-43D4-BBA4-C6797CDD75F0}">
      <dgm:prSet/>
      <dgm:spPr/>
      <dgm:t>
        <a:bodyPr/>
        <a:lstStyle/>
        <a:p>
          <a:endParaRPr lang="es-PE" sz="2000" b="0"/>
        </a:p>
      </dgm:t>
    </dgm:pt>
    <dgm:pt modelId="{3C51C1A5-48BC-4F41-99A7-721D2B2AC56B}" type="sibTrans" cxnId="{A2D7FEF0-9D66-43D4-BBA4-C6797CDD75F0}">
      <dgm:prSet/>
      <dgm:spPr/>
      <dgm:t>
        <a:bodyPr/>
        <a:lstStyle/>
        <a:p>
          <a:endParaRPr lang="es-PE" sz="2000" b="0"/>
        </a:p>
      </dgm:t>
    </dgm:pt>
    <dgm:pt modelId="{A85FE7EC-4953-4840-8EDE-1DDA7D9E9DE7}">
      <dgm:prSet custT="1"/>
      <dgm:spPr/>
      <dgm:t>
        <a:bodyPr/>
        <a:lstStyle/>
        <a:p>
          <a:r>
            <a:rPr lang="es-MX" sz="1800" b="0" dirty="0" smtClean="0"/>
            <a:t>Nivel 5.-UN INDIVIDUO.- Es el organismo que posee todos los sistemas que trabajan de forma armónica. </a:t>
          </a:r>
          <a:endParaRPr lang="es-PE" sz="1800" b="0" dirty="0"/>
        </a:p>
      </dgm:t>
    </dgm:pt>
    <dgm:pt modelId="{A88A18FB-EABA-4B36-ABCF-924FEB518EEE}" type="parTrans" cxnId="{CB8BCE45-C48B-4F1A-A2D1-C43008774C87}">
      <dgm:prSet/>
      <dgm:spPr/>
      <dgm:t>
        <a:bodyPr/>
        <a:lstStyle/>
        <a:p>
          <a:endParaRPr lang="es-PE" sz="2000" b="0"/>
        </a:p>
      </dgm:t>
    </dgm:pt>
    <dgm:pt modelId="{25086E1D-4EA9-4D8D-87C3-EF6919CA2C64}" type="sibTrans" cxnId="{CB8BCE45-C48B-4F1A-A2D1-C43008774C87}">
      <dgm:prSet/>
      <dgm:spPr/>
      <dgm:t>
        <a:bodyPr/>
        <a:lstStyle/>
        <a:p>
          <a:endParaRPr lang="es-PE" sz="2000" b="0"/>
        </a:p>
      </dgm:t>
    </dgm:pt>
    <dgm:pt modelId="{B864CFF9-CEEA-4FC9-947C-9CC2D1BDD361}" type="pres">
      <dgm:prSet presAssocID="{016E980E-82B5-4452-B263-58AB581135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2EB4DB51-FEA4-44A1-BE48-9D9B3A0D2BA9}" type="pres">
      <dgm:prSet presAssocID="{016E980E-82B5-4452-B263-58AB58113538}" presName="Name1" presStyleCnt="0"/>
      <dgm:spPr/>
    </dgm:pt>
    <dgm:pt modelId="{82CA06E0-CC24-4FCB-A972-348DFD30FDC8}" type="pres">
      <dgm:prSet presAssocID="{016E980E-82B5-4452-B263-58AB58113538}" presName="cycle" presStyleCnt="0"/>
      <dgm:spPr/>
    </dgm:pt>
    <dgm:pt modelId="{AEFE6D71-10CE-4A2E-ABA7-7037423939AF}" type="pres">
      <dgm:prSet presAssocID="{016E980E-82B5-4452-B263-58AB58113538}" presName="srcNode" presStyleLbl="node1" presStyleIdx="0" presStyleCnt="5"/>
      <dgm:spPr/>
    </dgm:pt>
    <dgm:pt modelId="{04367AF6-F1AE-4AC3-AA1E-758AFDBDEA77}" type="pres">
      <dgm:prSet presAssocID="{016E980E-82B5-4452-B263-58AB58113538}" presName="conn" presStyleLbl="parChTrans1D2" presStyleIdx="0" presStyleCnt="1"/>
      <dgm:spPr/>
      <dgm:t>
        <a:bodyPr/>
        <a:lstStyle/>
        <a:p>
          <a:endParaRPr lang="es-PE"/>
        </a:p>
      </dgm:t>
    </dgm:pt>
    <dgm:pt modelId="{5EF066EA-C490-4637-BE01-4121BFA26478}" type="pres">
      <dgm:prSet presAssocID="{016E980E-82B5-4452-B263-58AB58113538}" presName="extraNode" presStyleLbl="node1" presStyleIdx="0" presStyleCnt="5"/>
      <dgm:spPr/>
    </dgm:pt>
    <dgm:pt modelId="{CBBD0D20-C6C6-4D60-BF14-1C99299045F8}" type="pres">
      <dgm:prSet presAssocID="{016E980E-82B5-4452-B263-58AB58113538}" presName="dstNode" presStyleLbl="node1" presStyleIdx="0" presStyleCnt="5"/>
      <dgm:spPr/>
    </dgm:pt>
    <dgm:pt modelId="{E4495B4D-5B1E-4DE2-A287-C3560D0D54C4}" type="pres">
      <dgm:prSet presAssocID="{7F39D975-D4C4-4BFD-A8AF-22CDFBE6B96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CAB153-B5AE-40CA-A70C-EF2EAD7993A9}" type="pres">
      <dgm:prSet presAssocID="{7F39D975-D4C4-4BFD-A8AF-22CDFBE6B96E}" presName="accent_1" presStyleCnt="0"/>
      <dgm:spPr/>
    </dgm:pt>
    <dgm:pt modelId="{7D87D323-F5DF-4DAC-B1B9-84C2EC71EAE5}" type="pres">
      <dgm:prSet presAssocID="{7F39D975-D4C4-4BFD-A8AF-22CDFBE6B96E}" presName="accentRepeatNode" presStyleLbl="solidFgAcc1" presStyleIdx="0" presStyleCnt="5"/>
      <dgm:spPr/>
    </dgm:pt>
    <dgm:pt modelId="{74EDBDF2-01A1-4C5D-9C41-EC2AAA6A8851}" type="pres">
      <dgm:prSet presAssocID="{7EA9060D-6B72-47B4-91B6-CA51BC714B01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9509E44-FF2C-4509-AB69-E1FE492E585D}" type="pres">
      <dgm:prSet presAssocID="{7EA9060D-6B72-47B4-91B6-CA51BC714B01}" presName="accent_2" presStyleCnt="0"/>
      <dgm:spPr/>
    </dgm:pt>
    <dgm:pt modelId="{CDE31177-EC96-4271-B14B-37EF942187AA}" type="pres">
      <dgm:prSet presAssocID="{7EA9060D-6B72-47B4-91B6-CA51BC714B01}" presName="accentRepeatNode" presStyleLbl="solidFgAcc1" presStyleIdx="1" presStyleCnt="5"/>
      <dgm:spPr/>
    </dgm:pt>
    <dgm:pt modelId="{BA65E7E2-8DB6-4304-B624-AF4CF9262D66}" type="pres">
      <dgm:prSet presAssocID="{DBD07568-6146-4A31-BA6B-88CFFC90FE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D5FA483-2980-47F4-9F32-26BA033941AC}" type="pres">
      <dgm:prSet presAssocID="{DBD07568-6146-4A31-BA6B-88CFFC90FE83}" presName="accent_3" presStyleCnt="0"/>
      <dgm:spPr/>
    </dgm:pt>
    <dgm:pt modelId="{7F9F1AF8-B066-4818-9906-1BC0A9D3DC34}" type="pres">
      <dgm:prSet presAssocID="{DBD07568-6146-4A31-BA6B-88CFFC90FE83}" presName="accentRepeatNode" presStyleLbl="solidFgAcc1" presStyleIdx="2" presStyleCnt="5"/>
      <dgm:spPr/>
    </dgm:pt>
    <dgm:pt modelId="{5545F755-79E3-4EA3-8EAB-D12BA23DC0CB}" type="pres">
      <dgm:prSet presAssocID="{4764BCD9-9519-4E2F-BAA9-CED376AD778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9C88C9-8EE7-4A2D-AE0B-52B2A6249E03}" type="pres">
      <dgm:prSet presAssocID="{4764BCD9-9519-4E2F-BAA9-CED376AD778A}" presName="accent_4" presStyleCnt="0"/>
      <dgm:spPr/>
    </dgm:pt>
    <dgm:pt modelId="{1BFD45C9-E864-4739-A0A2-17917EF9D690}" type="pres">
      <dgm:prSet presAssocID="{4764BCD9-9519-4E2F-BAA9-CED376AD778A}" presName="accentRepeatNode" presStyleLbl="solidFgAcc1" presStyleIdx="3" presStyleCnt="5"/>
      <dgm:spPr/>
    </dgm:pt>
    <dgm:pt modelId="{7D4EF73D-649B-4A45-956F-DA76CBFEA2D8}" type="pres">
      <dgm:prSet presAssocID="{A85FE7EC-4953-4840-8EDE-1DDA7D9E9DE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CB1699-7197-41B5-A385-08245E7AE8AF}" type="pres">
      <dgm:prSet presAssocID="{A85FE7EC-4953-4840-8EDE-1DDA7D9E9DE7}" presName="accent_5" presStyleCnt="0"/>
      <dgm:spPr/>
    </dgm:pt>
    <dgm:pt modelId="{346F2914-1B4E-4D3E-AD77-BB9F17CA61A7}" type="pres">
      <dgm:prSet presAssocID="{A85FE7EC-4953-4840-8EDE-1DDA7D9E9DE7}" presName="accentRepeatNode" presStyleLbl="solidFgAcc1" presStyleIdx="4" presStyleCnt="5"/>
      <dgm:spPr/>
    </dgm:pt>
  </dgm:ptLst>
  <dgm:cxnLst>
    <dgm:cxn modelId="{1431A173-91DB-4FEF-B751-87357E15C498}" type="presOf" srcId="{A85FE7EC-4953-4840-8EDE-1DDA7D9E9DE7}" destId="{7D4EF73D-649B-4A45-956F-DA76CBFEA2D8}" srcOrd="0" destOrd="0" presId="urn:microsoft.com/office/officeart/2008/layout/VerticalCurvedList"/>
    <dgm:cxn modelId="{06E756F7-3DA0-47C4-857F-DCCAB0E1C871}" type="presOf" srcId="{DBD07568-6146-4A31-BA6B-88CFFC90FE83}" destId="{BA65E7E2-8DB6-4304-B624-AF4CF9262D66}" srcOrd="0" destOrd="0" presId="urn:microsoft.com/office/officeart/2008/layout/VerticalCurvedList"/>
    <dgm:cxn modelId="{D8466BCF-487C-49CC-AD6F-C6F6D8C06C8E}" srcId="{016E980E-82B5-4452-B263-58AB58113538}" destId="{7EA9060D-6B72-47B4-91B6-CA51BC714B01}" srcOrd="1" destOrd="0" parTransId="{179BFD8A-A8E7-4909-AF3F-972619758876}" sibTransId="{F5EC8624-1223-4CB8-98D5-D411193FCFA7}"/>
    <dgm:cxn modelId="{CB8BCE45-C48B-4F1A-A2D1-C43008774C87}" srcId="{016E980E-82B5-4452-B263-58AB58113538}" destId="{A85FE7EC-4953-4840-8EDE-1DDA7D9E9DE7}" srcOrd="4" destOrd="0" parTransId="{A88A18FB-EABA-4B36-ABCF-924FEB518EEE}" sibTransId="{25086E1D-4EA9-4D8D-87C3-EF6919CA2C64}"/>
    <dgm:cxn modelId="{913235DA-23B9-4FF3-98C9-F49264A7E7D1}" type="presOf" srcId="{0A65BF9B-8DAB-46D5-A91E-6D201D5972CB}" destId="{04367AF6-F1AE-4AC3-AA1E-758AFDBDEA77}" srcOrd="0" destOrd="0" presId="urn:microsoft.com/office/officeart/2008/layout/VerticalCurvedList"/>
    <dgm:cxn modelId="{98BE8357-E550-4C50-98B1-835931653B80}" type="presOf" srcId="{7EA9060D-6B72-47B4-91B6-CA51BC714B01}" destId="{74EDBDF2-01A1-4C5D-9C41-EC2AAA6A8851}" srcOrd="0" destOrd="0" presId="urn:microsoft.com/office/officeart/2008/layout/VerticalCurvedList"/>
    <dgm:cxn modelId="{41005A1B-1393-4577-B6B2-6A95FA44FE80}" type="presOf" srcId="{016E980E-82B5-4452-B263-58AB58113538}" destId="{B864CFF9-CEEA-4FC9-947C-9CC2D1BDD361}" srcOrd="0" destOrd="0" presId="urn:microsoft.com/office/officeart/2008/layout/VerticalCurvedList"/>
    <dgm:cxn modelId="{3E10D28F-5544-447D-ABFE-561B5743BBF7}" type="presOf" srcId="{4764BCD9-9519-4E2F-BAA9-CED376AD778A}" destId="{5545F755-79E3-4EA3-8EAB-D12BA23DC0CB}" srcOrd="0" destOrd="0" presId="urn:microsoft.com/office/officeart/2008/layout/VerticalCurvedList"/>
    <dgm:cxn modelId="{A2D7FEF0-9D66-43D4-BBA4-C6797CDD75F0}" srcId="{016E980E-82B5-4452-B263-58AB58113538}" destId="{DBD07568-6146-4A31-BA6B-88CFFC90FE83}" srcOrd="2" destOrd="0" parTransId="{E920B274-0B57-4246-95C7-12C630E030B9}" sibTransId="{3C51C1A5-48BC-4F41-99A7-721D2B2AC56B}"/>
    <dgm:cxn modelId="{5178C26E-D03F-43F7-B8A3-2C074FC3F0FC}" srcId="{016E980E-82B5-4452-B263-58AB58113538}" destId="{7F39D975-D4C4-4BFD-A8AF-22CDFBE6B96E}" srcOrd="0" destOrd="0" parTransId="{B9700006-DF67-45D2-A887-F5E6BC77782E}" sibTransId="{0A65BF9B-8DAB-46D5-A91E-6D201D5972CB}"/>
    <dgm:cxn modelId="{02552A60-BFC6-4162-9550-F21A72265434}" srcId="{016E980E-82B5-4452-B263-58AB58113538}" destId="{4764BCD9-9519-4E2F-BAA9-CED376AD778A}" srcOrd="3" destOrd="0" parTransId="{53A948C6-477C-4214-ACFD-A83886BE2D85}" sibTransId="{146D23D2-EACF-4944-B917-463B5DD2BDD6}"/>
    <dgm:cxn modelId="{A238B8E5-5EA2-4156-89A3-70A07ADE06C1}" type="presOf" srcId="{7F39D975-D4C4-4BFD-A8AF-22CDFBE6B96E}" destId="{E4495B4D-5B1E-4DE2-A287-C3560D0D54C4}" srcOrd="0" destOrd="0" presId="urn:microsoft.com/office/officeart/2008/layout/VerticalCurvedList"/>
    <dgm:cxn modelId="{A2B21FA0-0D12-41C6-A638-46348A70C5BE}" type="presParOf" srcId="{B864CFF9-CEEA-4FC9-947C-9CC2D1BDD361}" destId="{2EB4DB51-FEA4-44A1-BE48-9D9B3A0D2BA9}" srcOrd="0" destOrd="0" presId="urn:microsoft.com/office/officeart/2008/layout/VerticalCurvedList"/>
    <dgm:cxn modelId="{90D3EB35-BA55-4700-A210-B4A7DBD80668}" type="presParOf" srcId="{2EB4DB51-FEA4-44A1-BE48-9D9B3A0D2BA9}" destId="{82CA06E0-CC24-4FCB-A972-348DFD30FDC8}" srcOrd="0" destOrd="0" presId="urn:microsoft.com/office/officeart/2008/layout/VerticalCurvedList"/>
    <dgm:cxn modelId="{BD994659-6EE9-485B-BB7F-B764AEB6E2A7}" type="presParOf" srcId="{82CA06E0-CC24-4FCB-A972-348DFD30FDC8}" destId="{AEFE6D71-10CE-4A2E-ABA7-7037423939AF}" srcOrd="0" destOrd="0" presId="urn:microsoft.com/office/officeart/2008/layout/VerticalCurvedList"/>
    <dgm:cxn modelId="{DE0D1BA5-2E9E-4CD3-969C-D7575B0E598F}" type="presParOf" srcId="{82CA06E0-CC24-4FCB-A972-348DFD30FDC8}" destId="{04367AF6-F1AE-4AC3-AA1E-758AFDBDEA77}" srcOrd="1" destOrd="0" presId="urn:microsoft.com/office/officeart/2008/layout/VerticalCurvedList"/>
    <dgm:cxn modelId="{57597BAE-BA9F-4CD2-97D7-EB6B0CAC333E}" type="presParOf" srcId="{82CA06E0-CC24-4FCB-A972-348DFD30FDC8}" destId="{5EF066EA-C490-4637-BE01-4121BFA26478}" srcOrd="2" destOrd="0" presId="urn:microsoft.com/office/officeart/2008/layout/VerticalCurvedList"/>
    <dgm:cxn modelId="{F9CB4622-1BE7-4E49-BB11-789A07D25E32}" type="presParOf" srcId="{82CA06E0-CC24-4FCB-A972-348DFD30FDC8}" destId="{CBBD0D20-C6C6-4D60-BF14-1C99299045F8}" srcOrd="3" destOrd="0" presId="urn:microsoft.com/office/officeart/2008/layout/VerticalCurvedList"/>
    <dgm:cxn modelId="{D4FEAB35-044D-40E2-B971-CD300BB42327}" type="presParOf" srcId="{2EB4DB51-FEA4-44A1-BE48-9D9B3A0D2BA9}" destId="{E4495B4D-5B1E-4DE2-A287-C3560D0D54C4}" srcOrd="1" destOrd="0" presId="urn:microsoft.com/office/officeart/2008/layout/VerticalCurvedList"/>
    <dgm:cxn modelId="{7D03C2A1-0772-4993-BDB2-851102D65A9D}" type="presParOf" srcId="{2EB4DB51-FEA4-44A1-BE48-9D9B3A0D2BA9}" destId="{F0CAB153-B5AE-40CA-A70C-EF2EAD7993A9}" srcOrd="2" destOrd="0" presId="urn:microsoft.com/office/officeart/2008/layout/VerticalCurvedList"/>
    <dgm:cxn modelId="{AA39FC87-03E4-4A96-871D-D28945F0C368}" type="presParOf" srcId="{F0CAB153-B5AE-40CA-A70C-EF2EAD7993A9}" destId="{7D87D323-F5DF-4DAC-B1B9-84C2EC71EAE5}" srcOrd="0" destOrd="0" presId="urn:microsoft.com/office/officeart/2008/layout/VerticalCurvedList"/>
    <dgm:cxn modelId="{A502A456-BB38-4220-AA95-97423189D445}" type="presParOf" srcId="{2EB4DB51-FEA4-44A1-BE48-9D9B3A0D2BA9}" destId="{74EDBDF2-01A1-4C5D-9C41-EC2AAA6A8851}" srcOrd="3" destOrd="0" presId="urn:microsoft.com/office/officeart/2008/layout/VerticalCurvedList"/>
    <dgm:cxn modelId="{DC700877-B7C3-4BCC-BB7B-1058012DF253}" type="presParOf" srcId="{2EB4DB51-FEA4-44A1-BE48-9D9B3A0D2BA9}" destId="{C9509E44-FF2C-4509-AB69-E1FE492E585D}" srcOrd="4" destOrd="0" presId="urn:microsoft.com/office/officeart/2008/layout/VerticalCurvedList"/>
    <dgm:cxn modelId="{F54E5760-4EBC-4CD1-9E78-9A569DB8DAD4}" type="presParOf" srcId="{C9509E44-FF2C-4509-AB69-E1FE492E585D}" destId="{CDE31177-EC96-4271-B14B-37EF942187AA}" srcOrd="0" destOrd="0" presId="urn:microsoft.com/office/officeart/2008/layout/VerticalCurvedList"/>
    <dgm:cxn modelId="{A47DEB81-142F-4EC6-BBDC-FD38FBF26B0C}" type="presParOf" srcId="{2EB4DB51-FEA4-44A1-BE48-9D9B3A0D2BA9}" destId="{BA65E7E2-8DB6-4304-B624-AF4CF9262D66}" srcOrd="5" destOrd="0" presId="urn:microsoft.com/office/officeart/2008/layout/VerticalCurvedList"/>
    <dgm:cxn modelId="{F33977F5-5438-49A4-8BE7-4C6ECC40D73E}" type="presParOf" srcId="{2EB4DB51-FEA4-44A1-BE48-9D9B3A0D2BA9}" destId="{5D5FA483-2980-47F4-9F32-26BA033941AC}" srcOrd="6" destOrd="0" presId="urn:microsoft.com/office/officeart/2008/layout/VerticalCurvedList"/>
    <dgm:cxn modelId="{50F35598-8D80-4387-816E-53FAED95E916}" type="presParOf" srcId="{5D5FA483-2980-47F4-9F32-26BA033941AC}" destId="{7F9F1AF8-B066-4818-9906-1BC0A9D3DC34}" srcOrd="0" destOrd="0" presId="urn:microsoft.com/office/officeart/2008/layout/VerticalCurvedList"/>
    <dgm:cxn modelId="{104FEEBD-7095-4C44-83AA-D8B7A7C0EDDC}" type="presParOf" srcId="{2EB4DB51-FEA4-44A1-BE48-9D9B3A0D2BA9}" destId="{5545F755-79E3-4EA3-8EAB-D12BA23DC0CB}" srcOrd="7" destOrd="0" presId="urn:microsoft.com/office/officeart/2008/layout/VerticalCurvedList"/>
    <dgm:cxn modelId="{F3BFC6A2-3E3D-4B92-8EC0-9E1AB7A5B098}" type="presParOf" srcId="{2EB4DB51-FEA4-44A1-BE48-9D9B3A0D2BA9}" destId="{0B9C88C9-8EE7-4A2D-AE0B-52B2A6249E03}" srcOrd="8" destOrd="0" presId="urn:microsoft.com/office/officeart/2008/layout/VerticalCurvedList"/>
    <dgm:cxn modelId="{6A11D439-F546-406C-947E-F0EF2214DAE8}" type="presParOf" srcId="{0B9C88C9-8EE7-4A2D-AE0B-52B2A6249E03}" destId="{1BFD45C9-E864-4739-A0A2-17917EF9D690}" srcOrd="0" destOrd="0" presId="urn:microsoft.com/office/officeart/2008/layout/VerticalCurvedList"/>
    <dgm:cxn modelId="{89DE18DD-25CE-49B7-AE41-37AF86763A3D}" type="presParOf" srcId="{2EB4DB51-FEA4-44A1-BE48-9D9B3A0D2BA9}" destId="{7D4EF73D-649B-4A45-956F-DA76CBFEA2D8}" srcOrd="9" destOrd="0" presId="urn:microsoft.com/office/officeart/2008/layout/VerticalCurvedList"/>
    <dgm:cxn modelId="{F53236B9-3F4A-454B-BA50-F4191214A76C}" type="presParOf" srcId="{2EB4DB51-FEA4-44A1-BE48-9D9B3A0D2BA9}" destId="{3FCB1699-7197-41B5-A385-08245E7AE8AF}" srcOrd="10" destOrd="0" presId="urn:microsoft.com/office/officeart/2008/layout/VerticalCurvedList"/>
    <dgm:cxn modelId="{10837473-4874-4EFA-BEA9-88346FE3AD0F}" type="presParOf" srcId="{3FCB1699-7197-41B5-A385-08245E7AE8AF}" destId="{346F2914-1B4E-4D3E-AD77-BB9F17CA61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67AF6-F1AE-4AC3-AA1E-758AFDBDEA77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95B4D-5B1E-4DE2-A287-C3560D0D54C4}">
      <dsp:nvSpPr>
        <dsp:cNvPr id="0" name=""/>
        <dsp:cNvSpPr/>
      </dsp:nvSpPr>
      <dsp:spPr>
        <a:xfrm>
          <a:off x="509717" y="338558"/>
          <a:ext cx="9861328" cy="677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0" kern="1200" dirty="0" smtClean="0"/>
            <a:t>NIVEL 1: LA CÉLULA.-Es la unidad básica de la materia viva, cumple funciones muy importantes.</a:t>
          </a:r>
          <a:endParaRPr lang="es-PE" sz="1800" b="0" kern="1200" dirty="0"/>
        </a:p>
      </dsp:txBody>
      <dsp:txXfrm>
        <a:off x="509717" y="338558"/>
        <a:ext cx="9861328" cy="677550"/>
      </dsp:txXfrm>
    </dsp:sp>
    <dsp:sp modelId="{7D87D323-F5DF-4DAC-B1B9-84C2EC71EAE5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DBDF2-01A1-4C5D-9C41-EC2AAA6A8851}">
      <dsp:nvSpPr>
        <dsp:cNvPr id="0" name=""/>
        <dsp:cNvSpPr/>
      </dsp:nvSpPr>
      <dsp:spPr>
        <a:xfrm>
          <a:off x="995230" y="1354558"/>
          <a:ext cx="9375815" cy="677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0" kern="1200" dirty="0" smtClean="0"/>
            <a:t>NIVEL 2: EL TEJIDO.-Es la reunión de  células con una  misma forma y función, como el tejido epitelial, tejido muscular etc.</a:t>
          </a:r>
          <a:endParaRPr lang="es-PE" sz="1800" b="0" kern="1200" dirty="0"/>
        </a:p>
      </dsp:txBody>
      <dsp:txXfrm>
        <a:off x="995230" y="1354558"/>
        <a:ext cx="9375815" cy="677550"/>
      </dsp:txXfrm>
    </dsp:sp>
    <dsp:sp modelId="{CDE31177-EC96-4271-B14B-37EF942187AA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5E7E2-8DB6-4304-B624-AF4CF9262D66}">
      <dsp:nvSpPr>
        <dsp:cNvPr id="0" name=""/>
        <dsp:cNvSpPr/>
      </dsp:nvSpPr>
      <dsp:spPr>
        <a:xfrm>
          <a:off x="1144243" y="2370558"/>
          <a:ext cx="9226802" cy="677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0" kern="1200" dirty="0" smtClean="0"/>
            <a:t>NIVEL 3: LOS ÓRGANOS.- Son partes del cuerpo que cumplen una  misma función y están formados por diferentes  tejidos .Ejemplo : El hígado, estómago, corazón etc.</a:t>
          </a:r>
          <a:endParaRPr lang="es-PE" sz="1800" b="0" kern="1200" dirty="0"/>
        </a:p>
      </dsp:txBody>
      <dsp:txXfrm>
        <a:off x="1144243" y="2370558"/>
        <a:ext cx="9226802" cy="677550"/>
      </dsp:txXfrm>
    </dsp:sp>
    <dsp:sp modelId="{7F9F1AF8-B066-4818-9906-1BC0A9D3DC34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5F755-79E3-4EA3-8EAB-D12BA23DC0CB}">
      <dsp:nvSpPr>
        <dsp:cNvPr id="0" name=""/>
        <dsp:cNvSpPr/>
      </dsp:nvSpPr>
      <dsp:spPr>
        <a:xfrm>
          <a:off x="995230" y="3386558"/>
          <a:ext cx="9375815" cy="6775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0" kern="1200" dirty="0" smtClean="0"/>
            <a:t>NIVEL 4: UN SISTEMA .- Es la reunión de varios órganos diferentes pero cumplen una misma función. Ejemplo : Sistema digestivo, sistema respiratorio, sistema circulatorio etc.</a:t>
          </a:r>
          <a:endParaRPr lang="es-PE" sz="1800" b="0" kern="1200" dirty="0"/>
        </a:p>
      </dsp:txBody>
      <dsp:txXfrm>
        <a:off x="995230" y="3386558"/>
        <a:ext cx="9375815" cy="677550"/>
      </dsp:txXfrm>
    </dsp:sp>
    <dsp:sp modelId="{1BFD45C9-E864-4739-A0A2-17917EF9D690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EF73D-649B-4A45-956F-DA76CBFEA2D8}">
      <dsp:nvSpPr>
        <dsp:cNvPr id="0" name=""/>
        <dsp:cNvSpPr/>
      </dsp:nvSpPr>
      <dsp:spPr>
        <a:xfrm>
          <a:off x="509717" y="4402558"/>
          <a:ext cx="9861328" cy="6775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0" kern="1200" dirty="0" smtClean="0"/>
            <a:t>Nivel 5.-UN INDIVIDUO.- Es el organismo que posee todos los sistemas que trabajan de forma armónica. </a:t>
          </a:r>
          <a:endParaRPr lang="es-PE" sz="1800" b="0" kern="1200" dirty="0"/>
        </a:p>
      </dsp:txBody>
      <dsp:txXfrm>
        <a:off x="509717" y="4402558"/>
        <a:ext cx="9861328" cy="677550"/>
      </dsp:txXfrm>
    </dsp:sp>
    <dsp:sp modelId="{346F2914-1B4E-4D3E-AD77-BB9F17CA61A7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4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8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5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2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4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27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4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5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7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6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9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2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4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1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imica - Ciencia, Tecnologia, Sociedad y Ambien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8" b="10679"/>
          <a:stretch/>
        </p:blipFill>
        <p:spPr bwMode="auto">
          <a:xfrm>
            <a:off x="3190497" y="3554569"/>
            <a:ext cx="6068289" cy="28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▷ Caratula de Ciencia Tecnología y Ambiente: Los MEJORES diseño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6" t="6069" r="20710" b="71449"/>
          <a:stretch/>
        </p:blipFill>
        <p:spPr bwMode="auto">
          <a:xfrm>
            <a:off x="3570569" y="553790"/>
            <a:ext cx="4954073" cy="26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33" y="553790"/>
            <a:ext cx="2448892" cy="244889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786" y="553790"/>
            <a:ext cx="2448892" cy="2448892"/>
          </a:xfrm>
          <a:prstGeom prst="rect">
            <a:avLst/>
          </a:prstGeom>
        </p:spPr>
      </p:pic>
      <p:pic>
        <p:nvPicPr>
          <p:cNvPr id="1036" name="Picture 12" descr="Qué es Ambiente? » Su Definición y Significado [2020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081" y="4784245"/>
            <a:ext cx="1720597" cy="159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33" y="4377182"/>
            <a:ext cx="2226915" cy="19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97230" y="551260"/>
            <a:ext cx="1884606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3200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 II</a:t>
            </a:r>
            <a:endParaRPr lang="es-PE" sz="3200" dirty="0" smtClean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462788" y="5317827"/>
            <a:ext cx="2094962" cy="586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3200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 2020</a:t>
            </a:r>
            <a:endParaRPr lang="es-PE" sz="3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97230" y="1360418"/>
            <a:ext cx="10513452" cy="75097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40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Niveles de organización de la materia viva</a:t>
            </a:r>
            <a:endParaRPr lang="es-PE" sz="40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10624" y="2621987"/>
            <a:ext cx="7199291" cy="24785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7000"/>
              </a:lnSpc>
              <a:spcAft>
                <a:spcPts val="800"/>
              </a:spcAft>
              <a:defRPr sz="3600">
                <a:solidFill>
                  <a:schemeClr val="dk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s-MX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CURSO: CIENCIA TECNOLOGIA Y AMBIENTE </a:t>
            </a:r>
          </a:p>
          <a:p>
            <a:pPr algn="l"/>
            <a:endParaRPr lang="es-MX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es-MX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PROFESORA: MÓNICA REMIGIO</a:t>
            </a:r>
          </a:p>
          <a:p>
            <a:pPr algn="l"/>
            <a:endParaRPr lang="es-MX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es-MX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GRADO: 3ER GRADO DE PRIMARIA</a:t>
            </a:r>
            <a:endParaRPr lang="es-P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30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728193" y="959473"/>
            <a:ext cx="10740979" cy="760213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Niveles de organización de la materia </a:t>
            </a:r>
            <a:r>
              <a:rPr lang="es-MX" sz="4000" dirty="0" smtClean="0">
                <a:latin typeface="Arial Rounded MT Bold" panose="020F0704030504030204" pitchFamily="34" charset="0"/>
              </a:rPr>
              <a:t>viva</a:t>
            </a:r>
            <a:endParaRPr lang="es-PE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945790" y="1900550"/>
            <a:ext cx="10305783" cy="3317875"/>
          </a:xfrm>
        </p:spPr>
        <p:txBody>
          <a:bodyPr>
            <a:normAutofit/>
          </a:bodyPr>
          <a:lstStyle/>
          <a:p>
            <a:pPr algn="just"/>
            <a:r>
              <a:rPr lang="es-MX" sz="20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Todos </a:t>
            </a:r>
            <a:r>
              <a:rPr lang="es-MX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los seres vivos están  formados por células. Algunos  organismos microscópicos como las bacterias y protozoarios, son células con vida  independiente, por lo cual se les llama unicelulares. Las plantas  y  los  animales están  formados por millones de células, por eso se les conoce como  seres multicelulares.</a:t>
            </a:r>
          </a:p>
          <a:p>
            <a:pPr algn="just"/>
            <a:endParaRPr lang="es-PE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374" r="42506" b="2903"/>
          <a:stretch/>
        </p:blipFill>
        <p:spPr>
          <a:xfrm>
            <a:off x="2243874" y="3559487"/>
            <a:ext cx="4054700" cy="2725403"/>
          </a:xfrm>
          <a:prstGeom prst="rect">
            <a:avLst/>
          </a:prstGeom>
        </p:spPr>
      </p:pic>
      <p:sp>
        <p:nvSpPr>
          <p:cNvPr id="5" name="AutoShape 2" descr="La organización del cuerpo humano - Didactalia: material educati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643" t="444" r="-643" b="-444"/>
          <a:stretch/>
        </p:blipFill>
        <p:spPr>
          <a:xfrm>
            <a:off x="6770531" y="3384377"/>
            <a:ext cx="4009085" cy="29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3060879" y="-146409"/>
            <a:ext cx="10058400" cy="5453063"/>
          </a:xfrm>
        </p:spPr>
        <p:txBody>
          <a:bodyPr>
            <a:noAutofit/>
          </a:bodyPr>
          <a:lstStyle/>
          <a:p>
            <a:pPr algn="just"/>
            <a:endParaRPr lang="es-MX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/>
            <a:endParaRPr lang="es-MX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/>
            <a:endParaRPr lang="es-MX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506810660"/>
              </p:ext>
            </p:extLst>
          </p:nvPr>
        </p:nvGraphicFramePr>
        <p:xfrm>
          <a:off x="1078964" y="755641"/>
          <a:ext cx="104476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25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ganización de los Seres Vivos | CK-12 Foun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50" y="891973"/>
            <a:ext cx="6707599" cy="507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4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43" t="17883" r="31738" b="8387"/>
          <a:stretch/>
        </p:blipFill>
        <p:spPr bwMode="auto">
          <a:xfrm>
            <a:off x="2509904" y="673186"/>
            <a:ext cx="8050771" cy="56503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845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825" r="3424" b="30148"/>
          <a:stretch/>
        </p:blipFill>
        <p:spPr>
          <a:xfrm>
            <a:off x="3953815" y="1666070"/>
            <a:ext cx="4677824" cy="43153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468969" y="2865550"/>
            <a:ext cx="1056067" cy="29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4468969" y="3649695"/>
            <a:ext cx="1056067" cy="29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4468969" y="4371249"/>
            <a:ext cx="1056067" cy="29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4468969" y="5176347"/>
            <a:ext cx="1056067" cy="29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10" name="Título 9"/>
          <p:cNvSpPr>
            <a:spLocks noGrp="1"/>
          </p:cNvSpPr>
          <p:nvPr>
            <p:ph type="title" idx="4294967295"/>
          </p:nvPr>
        </p:nvSpPr>
        <p:spPr>
          <a:xfrm>
            <a:off x="1587504" y="186471"/>
            <a:ext cx="9601200" cy="1304925"/>
          </a:xfrm>
        </p:spPr>
        <p:txBody>
          <a:bodyPr>
            <a:normAutofit/>
          </a:bodyPr>
          <a:lstStyle/>
          <a:p>
            <a:r>
              <a:rPr lang="es-MX" sz="4000" dirty="0" smtClean="0">
                <a:latin typeface="Arial Rounded MT Bold" panose="020F0704030504030204" pitchFamily="34" charset="0"/>
              </a:rPr>
              <a:t>ACTIVIDAD</a:t>
            </a:r>
            <a:endParaRPr lang="es-PE" sz="4000" dirty="0">
              <a:latin typeface="Arial Rounded MT Bold" panose="020F0704030504030204" pitchFamily="34" charset="0"/>
            </a:endParaRPr>
          </a:p>
        </p:txBody>
      </p:sp>
      <p:sp>
        <p:nvSpPr>
          <p:cNvPr id="11" name="Marcador de contenido 10"/>
          <p:cNvSpPr>
            <a:spLocks noGrp="1"/>
          </p:cNvSpPr>
          <p:nvPr>
            <p:ph idx="4294967295"/>
          </p:nvPr>
        </p:nvSpPr>
        <p:spPr>
          <a:xfrm>
            <a:off x="1455678" y="1141352"/>
            <a:ext cx="9864852" cy="700087"/>
          </a:xfrm>
        </p:spPr>
        <p:txBody>
          <a:bodyPr>
            <a:normAutofit fontScale="92500"/>
          </a:bodyPr>
          <a:lstStyle/>
          <a:p>
            <a:r>
              <a:rPr lang="es-MX" dirty="0" smtClean="0">
                <a:latin typeface="Arial Rounded MT Bold" panose="020F0704030504030204" pitchFamily="34" charset="0"/>
              </a:rPr>
              <a:t>Indique el nivel de organización al cual corresponde cada imagen.</a:t>
            </a:r>
            <a:endParaRPr lang="es-P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2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1323"/>
          <a:stretch/>
        </p:blipFill>
        <p:spPr>
          <a:xfrm>
            <a:off x="2053989" y="1419070"/>
            <a:ext cx="7836986" cy="4811742"/>
          </a:xfrm>
          <a:prstGeom prst="rect">
            <a:avLst/>
          </a:prstGeom>
        </p:spPr>
      </p:pic>
      <p:sp>
        <p:nvSpPr>
          <p:cNvPr id="6" name="Marcador de contenido 10"/>
          <p:cNvSpPr>
            <a:spLocks noGrp="1"/>
          </p:cNvSpPr>
          <p:nvPr>
            <p:ph idx="4294967295"/>
          </p:nvPr>
        </p:nvSpPr>
        <p:spPr>
          <a:xfrm>
            <a:off x="1104029" y="718982"/>
            <a:ext cx="9971802" cy="7000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>
                <a:latin typeface="Arial Rounded MT Bold" panose="020F0704030504030204" pitchFamily="34" charset="0"/>
              </a:rPr>
              <a:t>Escribe en el crucigrama el sentido que corresponde según la imagen y que corresponda a la parte del cuerpo. Colorea.</a:t>
            </a:r>
          </a:p>
        </p:txBody>
      </p:sp>
    </p:spTree>
    <p:extLst>
      <p:ext uri="{BB962C8B-B14F-4D97-AF65-F5344CB8AC3E}">
        <p14:creationId xmlns:p14="http://schemas.microsoft.com/office/powerpoint/2010/main" val="334762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</TotalTime>
  <Words>251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Garamond</vt:lpstr>
      <vt:lpstr>Times New Roman</vt:lpstr>
      <vt:lpstr>Orgánico</vt:lpstr>
      <vt:lpstr>Presentación de PowerPoint</vt:lpstr>
      <vt:lpstr>Presentación de PowerPoint</vt:lpstr>
      <vt:lpstr>Niveles de organización de la materia viva</vt:lpstr>
      <vt:lpstr>Presentación de PowerPoint</vt:lpstr>
      <vt:lpstr>Presentación de PowerPoint</vt:lpstr>
      <vt:lpstr>Presentación de PowerPoint</vt:lpstr>
      <vt:lpstr>ACTIVIDAD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</dc:creator>
  <cp:lastModifiedBy>Monica</cp:lastModifiedBy>
  <cp:revision>19</cp:revision>
  <dcterms:created xsi:type="dcterms:W3CDTF">2020-04-30T16:35:35Z</dcterms:created>
  <dcterms:modified xsi:type="dcterms:W3CDTF">2020-05-02T02:06:20Z</dcterms:modified>
</cp:coreProperties>
</file>