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42" r:id="rId2"/>
    <p:sldId id="343" r:id="rId3"/>
    <p:sldId id="348" r:id="rId4"/>
    <p:sldId id="349" r:id="rId5"/>
    <p:sldId id="353" r:id="rId6"/>
    <p:sldId id="358" r:id="rId7"/>
    <p:sldId id="360" r:id="rId8"/>
    <p:sldId id="361" r:id="rId9"/>
    <p:sldId id="362" r:id="rId10"/>
    <p:sldId id="364" r:id="rId11"/>
    <p:sldId id="3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3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1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08860" y="2154623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38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08860" y="3065798"/>
            <a:ext cx="548123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25835" y="3992832"/>
            <a:ext cx="4448013" cy="7756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8713" y="5158070"/>
            <a:ext cx="6191571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 valor de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___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772759" y="3037887"/>
            <a:ext cx="382808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PE" sz="8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s-PE" sz="8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s-PE" sz="8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738818" y="5393410"/>
            <a:ext cx="2464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300849" y="5667673"/>
            <a:ext cx="524358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1189776" y="5667673"/>
            <a:ext cx="635431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el siguiente ejercicio calcula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8915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s-ES" sz="5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ctividad</a:t>
            </a:r>
            <a:endParaRPr lang="es-ES" sz="5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el siguiente ejercicio calcula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392263" y="2154622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27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41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3186193" y="1006672"/>
            <a:ext cx="57304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121920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307781" y="5496082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39323" y="3797085"/>
            <a:ext cx="11454887" cy="259520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ECUACIONES CON UNA VARIABLE:HASTA EL 50</a:t>
            </a:r>
            <a:endParaRPr lang="es-ES" sz="6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3817080" y="91440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20"/>
            <a:ext cx="12192000" cy="360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6"/>
          <a:stretch/>
        </p:blipFill>
        <p:spPr bwMode="auto">
          <a:xfrm>
            <a:off x="1" y="1"/>
            <a:ext cx="570337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0" t="35666" r="27250" b="41418"/>
          <a:stretch/>
        </p:blipFill>
        <p:spPr bwMode="auto">
          <a:xfrm>
            <a:off x="5703375" y="685801"/>
            <a:ext cx="6488623" cy="506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4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1"/>
            <a:ext cx="7098224" cy="6710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3" t="41102" r="26345" b="21822"/>
          <a:stretch/>
        </p:blipFill>
        <p:spPr bwMode="auto">
          <a:xfrm>
            <a:off x="464038" y="255722"/>
            <a:ext cx="6170147" cy="619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098224" y="290597"/>
            <a:ext cx="4757979" cy="642016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" sz="6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incógnita</a:t>
            </a:r>
            <a:r>
              <a:rPr lang="es-ES" sz="6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puede ser representada por cualquier letra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minúscula.</a:t>
            </a:r>
            <a:endParaRPr lang="es-ES" sz="6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8915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PRACTICAMOS</a:t>
            </a:r>
            <a:endParaRPr lang="es-ES" sz="5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 el siguiente ejercicio calcula «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8860" y="2154623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42081" y="3067231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5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91153" y="3980199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8713" y="5158070"/>
            <a:ext cx="67185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 valor de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___</a:t>
            </a:r>
            <a:endParaRPr lang="es-ES" sz="5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772759" y="3037887"/>
            <a:ext cx="382808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12  </a:t>
            </a:r>
            <a:r>
              <a:rPr lang="es-PE" sz="8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s-PE" sz="8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5</a:t>
            </a:r>
            <a:endParaRPr lang="es-PE" sz="8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7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738818" y="5393410"/>
            <a:ext cx="2464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300849" y="5667673"/>
            <a:ext cx="524358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1189776" y="5667673"/>
            <a:ext cx="635431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8915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PRACTICAMOS</a:t>
            </a:r>
            <a:endParaRPr lang="es-ES" sz="5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 el siguiente ejercicio calcula «</a:t>
            </a:r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8860" y="2154623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91153" y="3050299"/>
            <a:ext cx="548123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24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8860" y="3961835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8713" y="5158070"/>
            <a:ext cx="6424045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 valor de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___</a:t>
            </a:r>
            <a:endParaRPr lang="es-ES" sz="5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772759" y="3037887"/>
            <a:ext cx="382808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24  </a:t>
            </a:r>
            <a:r>
              <a:rPr lang="es-PE" sz="8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s-PE" sz="8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6</a:t>
            </a:r>
            <a:endParaRPr lang="es-PE" sz="8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738818" y="5393410"/>
            <a:ext cx="2464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300849" y="5667673"/>
            <a:ext cx="524358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1189776" y="5667673"/>
            <a:ext cx="635431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8915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PRACTICAMOS</a:t>
            </a:r>
            <a:endParaRPr lang="es-ES" sz="5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 el siguiente ejercicio calcula «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8860" y="2154623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27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91525" y="3035020"/>
            <a:ext cx="548123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27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89675" y="3980199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8713" y="5158070"/>
            <a:ext cx="6191571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 valor de </a:t>
            </a:r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___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772759" y="3037887"/>
            <a:ext cx="382808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PE" sz="8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s-PE" sz="8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s-PE" sz="8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738818" y="5393410"/>
            <a:ext cx="2464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300849" y="5667673"/>
            <a:ext cx="524358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1189776" y="5667673"/>
            <a:ext cx="635431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9367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J</a:t>
            </a:r>
            <a:r>
              <a:rPr lang="es-PE" sz="5000" b="1" dirty="0" smtClean="0">
                <a:latin typeface="Cooper Black" panose="0208090404030B020404" pitchFamily="18" charset="0"/>
              </a:rPr>
              <a:t>ueves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 </a:t>
            </a:r>
            <a:r>
              <a:rPr lang="es-PE" sz="5000" b="1" dirty="0" smtClean="0">
                <a:latin typeface="Cooper Black" panose="0208090404030B020404" pitchFamily="18" charset="0"/>
              </a:rPr>
              <a:t> 07 </a:t>
            </a:r>
            <a:r>
              <a:rPr lang="es-PE" sz="5000" b="1" dirty="0" smtClean="0">
                <a:latin typeface="Cooper Black" panose="0208090404030B020404" pitchFamily="18" charset="0"/>
              </a:rPr>
              <a:t>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294468" y="768784"/>
            <a:ext cx="10554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cuaciones con una variable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82657" y="1630558"/>
            <a:ext cx="119750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U</a:t>
            </a:r>
            <a:r>
              <a:rPr lang="es-PE" sz="4500" b="1" dirty="0" smtClean="0">
                <a:latin typeface="Cooper Black" panose="0208090404030B020404" pitchFamily="18" charset="0"/>
              </a:rPr>
              <a:t>na ecuación es una igualdad donde hay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82657" y="2400777"/>
            <a:ext cx="10058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latin typeface="Cooper Black" panose="0208090404030B020404" pitchFamily="18" charset="0"/>
              </a:rPr>
              <a:t>un número desconocido, llamado </a:t>
            </a:r>
            <a:endParaRPr lang="es-PE" sz="4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873071" y="1510160"/>
            <a:ext cx="9267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346138" y="4918397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294468" y="3185607"/>
            <a:ext cx="62613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latin typeface="Cooper Black" panose="0208090404030B020404" pitchFamily="18" charset="0"/>
              </a:rPr>
              <a:t>i</a:t>
            </a:r>
            <a:r>
              <a:rPr lang="es-PE" sz="4500" b="1" dirty="0" smtClean="0">
                <a:latin typeface="Cooper Black" panose="0208090404030B020404" pitchFamily="18" charset="0"/>
              </a:rPr>
              <a:t>ncógnita o variable.</a:t>
            </a:r>
            <a:endParaRPr lang="es-PE" sz="4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113654" y="3957810"/>
            <a:ext cx="105801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4500" b="1" dirty="0" smtClean="0">
                <a:latin typeface="Cooper Black" panose="0208090404030B020404" pitchFamily="18" charset="0"/>
              </a:rPr>
              <a:t>a variable puede ser representada</a:t>
            </a:r>
            <a:endParaRPr lang="es-PE" sz="4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82655" y="4755267"/>
            <a:ext cx="119750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CuadroTexto 1"/>
          <p:cNvSpPr txBox="1"/>
          <p:nvPr/>
        </p:nvSpPr>
        <p:spPr>
          <a:xfrm>
            <a:off x="227308" y="4742640"/>
            <a:ext cx="90820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latin typeface="Cooper Black" panose="0208090404030B020404" pitchFamily="18" charset="0"/>
              </a:rPr>
              <a:t>Por cualquier letra minúscula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227308" y="3957810"/>
            <a:ext cx="58686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915183" y="5517714"/>
            <a:ext cx="3166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298915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es-ES" sz="5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racticamos</a:t>
            </a:r>
            <a:endParaRPr lang="es-ES" sz="5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54983" y="1006672"/>
            <a:ext cx="11670224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el siguiente ejercicio calcula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s-E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s-ES" sz="5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8860" y="2154623"/>
            <a:ext cx="4448013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-1" y="3035019"/>
            <a:ext cx="6372388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a 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25835" y="3992832"/>
            <a:ext cx="4448013" cy="7756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" sz="5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8713" y="5158070"/>
            <a:ext cx="6191571" cy="775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 valor de 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</a:t>
            </a:r>
            <a:r>
              <a:rPr lang="es-ES" sz="5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___</a:t>
            </a:r>
            <a:r>
              <a:rPr lang="es-E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772759" y="3037887"/>
            <a:ext cx="382808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PE" sz="8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s-PE" sz="80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s-PE" sz="8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7940298" y="5271983"/>
            <a:ext cx="19527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7546381" y="2282401"/>
            <a:ext cx="284910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7738818" y="5393410"/>
            <a:ext cx="2464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300849" y="5667673"/>
            <a:ext cx="524358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1189776" y="5667673"/>
            <a:ext cx="635431" cy="927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186193" y="1006672"/>
            <a:ext cx="57304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3559</TotalTime>
  <Words>229</Words>
  <Application>Microsoft Office PowerPoint</Application>
  <PresentationFormat>Personalizado</PresentationFormat>
  <Paragraphs>59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383</cp:revision>
  <dcterms:created xsi:type="dcterms:W3CDTF">2016-11-17T21:41:22Z</dcterms:created>
  <dcterms:modified xsi:type="dcterms:W3CDTF">2020-05-06T06:15:20Z</dcterms:modified>
</cp:coreProperties>
</file>