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9" autoAdjust="0"/>
    <p:restoredTop sz="94660"/>
  </p:normalViewPr>
  <p:slideViewPr>
    <p:cSldViewPr snapToGrid="0">
      <p:cViewPr varScale="1">
        <p:scale>
          <a:sx n="56" d="100"/>
          <a:sy n="56" d="100"/>
        </p:scale>
        <p:origin x="4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C5995-AE67-41E8-B7BD-05EFA20A0F9F}" type="datetimeFigureOut">
              <a:rPr lang="es-PE" smtClean="0"/>
              <a:t>2/05/2020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AC85-B2DF-4320-B73A-619D46804FF0}" type="slidenum">
              <a:rPr lang="es-PE" smtClean="0"/>
              <a:t>‹Nº›</a:t>
            </a:fld>
            <a:endParaRPr lang="es-PE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0958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C5995-AE67-41E8-B7BD-05EFA20A0F9F}" type="datetimeFigureOut">
              <a:rPr lang="es-PE" smtClean="0"/>
              <a:t>2/05/2020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AC85-B2DF-4320-B73A-619D46804FF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10589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C5995-AE67-41E8-B7BD-05EFA20A0F9F}" type="datetimeFigureOut">
              <a:rPr lang="es-PE" smtClean="0"/>
              <a:t>2/05/2020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AC85-B2DF-4320-B73A-619D46804FF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69344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C5995-AE67-41E8-B7BD-05EFA20A0F9F}" type="datetimeFigureOut">
              <a:rPr lang="es-PE" smtClean="0"/>
              <a:t>2/05/2020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AC85-B2DF-4320-B73A-619D46804FF0}" type="slidenum">
              <a:rPr lang="es-PE" smtClean="0"/>
              <a:t>‹Nº›</a:t>
            </a:fld>
            <a:endParaRPr lang="es-PE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476329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C5995-AE67-41E8-B7BD-05EFA20A0F9F}" type="datetimeFigureOut">
              <a:rPr lang="es-PE" smtClean="0"/>
              <a:t>2/05/2020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AC85-B2DF-4320-B73A-619D46804FF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396707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C5995-AE67-41E8-B7BD-05EFA20A0F9F}" type="datetimeFigureOut">
              <a:rPr lang="es-PE" smtClean="0"/>
              <a:t>2/05/2020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AC85-B2DF-4320-B73A-619D46804FF0}" type="slidenum">
              <a:rPr lang="es-PE" smtClean="0"/>
              <a:t>‹Nº›</a:t>
            </a:fld>
            <a:endParaRPr lang="es-PE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627545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C5995-AE67-41E8-B7BD-05EFA20A0F9F}" type="datetimeFigureOut">
              <a:rPr lang="es-PE" smtClean="0"/>
              <a:t>2/05/2020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AC85-B2DF-4320-B73A-619D46804FF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971698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C5995-AE67-41E8-B7BD-05EFA20A0F9F}" type="datetimeFigureOut">
              <a:rPr lang="es-PE" smtClean="0"/>
              <a:t>2/05/2020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AC85-B2DF-4320-B73A-619D46804FF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139476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C5995-AE67-41E8-B7BD-05EFA20A0F9F}" type="datetimeFigureOut">
              <a:rPr lang="es-PE" smtClean="0"/>
              <a:t>2/05/2020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AC85-B2DF-4320-B73A-619D46804FF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313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C5995-AE67-41E8-B7BD-05EFA20A0F9F}" type="datetimeFigureOut">
              <a:rPr lang="es-PE" smtClean="0"/>
              <a:t>2/05/2020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AC85-B2DF-4320-B73A-619D46804FF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15866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C5995-AE67-41E8-B7BD-05EFA20A0F9F}" type="datetimeFigureOut">
              <a:rPr lang="es-PE" smtClean="0"/>
              <a:t>2/05/2020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AC85-B2DF-4320-B73A-619D46804FF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10404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C5995-AE67-41E8-B7BD-05EFA20A0F9F}" type="datetimeFigureOut">
              <a:rPr lang="es-PE" smtClean="0"/>
              <a:t>2/05/2020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AC85-B2DF-4320-B73A-619D46804FF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55585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C5995-AE67-41E8-B7BD-05EFA20A0F9F}" type="datetimeFigureOut">
              <a:rPr lang="es-PE" smtClean="0"/>
              <a:t>2/05/2020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AC85-B2DF-4320-B73A-619D46804FF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83948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C5995-AE67-41E8-B7BD-05EFA20A0F9F}" type="datetimeFigureOut">
              <a:rPr lang="es-PE" smtClean="0"/>
              <a:t>2/05/2020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AC85-B2DF-4320-B73A-619D46804FF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43925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C5995-AE67-41E8-B7BD-05EFA20A0F9F}" type="datetimeFigureOut">
              <a:rPr lang="es-PE" smtClean="0"/>
              <a:t>2/05/2020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AC85-B2DF-4320-B73A-619D46804FF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81859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C5995-AE67-41E8-B7BD-05EFA20A0F9F}" type="datetimeFigureOut">
              <a:rPr lang="es-PE" smtClean="0"/>
              <a:t>2/05/2020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AC85-B2DF-4320-B73A-619D46804FF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54805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C5995-AE67-41E8-B7BD-05EFA20A0F9F}" type="datetimeFigureOut">
              <a:rPr lang="es-PE" smtClean="0"/>
              <a:t>2/05/2020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AC85-B2DF-4320-B73A-619D46804FF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82560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25CC5995-AE67-41E8-B7BD-05EFA20A0F9F}" type="datetimeFigureOut">
              <a:rPr lang="es-PE" smtClean="0"/>
              <a:t>2/05/2020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4CB7AC85-B2DF-4320-B73A-619D46804FF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976362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5C0F32-A7E3-4730-B8DC-B7D734DD71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9462" y="690112"/>
            <a:ext cx="8001000" cy="1759789"/>
          </a:xfrm>
        </p:spPr>
        <p:txBody>
          <a:bodyPr>
            <a:normAutofit/>
          </a:bodyPr>
          <a:lstStyle/>
          <a:p>
            <a:pPr algn="ctr"/>
            <a:r>
              <a:rPr lang="es-PE" sz="8800" dirty="0">
                <a:latin typeface="Algerian" panose="04020705040A02060702" pitchFamily="82" charset="0"/>
              </a:rPr>
              <a:t>álgebra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7E7A4F7-31F1-440D-A0E9-1836087068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25223" y="3240019"/>
            <a:ext cx="6400800" cy="633244"/>
          </a:xfrm>
        </p:spPr>
        <p:txBody>
          <a:bodyPr>
            <a:normAutofit fontScale="92500" lnSpcReduction="10000"/>
          </a:bodyPr>
          <a:lstStyle/>
          <a:p>
            <a:r>
              <a:rPr lang="es-PE" sz="3600" dirty="0">
                <a:latin typeface="Arial Black" panose="020B0A04020102020204" pitchFamily="34" charset="0"/>
              </a:rPr>
              <a:t>3° GRADO DE PRIMARIA</a:t>
            </a:r>
          </a:p>
          <a:p>
            <a:endParaRPr lang="es-PE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2A25C995-C4C0-4030-918B-4E4FDB517BE9}"/>
              </a:ext>
            </a:extLst>
          </p:cNvPr>
          <p:cNvSpPr txBox="1"/>
          <p:nvPr/>
        </p:nvSpPr>
        <p:spPr>
          <a:xfrm>
            <a:off x="649705" y="5844722"/>
            <a:ext cx="56820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3600" b="1" dirty="0"/>
              <a:t>PROF: AVELINO TORRES</a:t>
            </a:r>
          </a:p>
        </p:txBody>
      </p:sp>
    </p:spTree>
    <p:extLst>
      <p:ext uri="{BB962C8B-B14F-4D97-AF65-F5344CB8AC3E}">
        <p14:creationId xmlns:p14="http://schemas.microsoft.com/office/powerpoint/2010/main" val="4056812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3C7B35-5EA5-49D0-B844-069CD4751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530525"/>
            <a:ext cx="10058400" cy="1505309"/>
          </a:xfrm>
        </p:spPr>
        <p:txBody>
          <a:bodyPr>
            <a:normAutofit/>
          </a:bodyPr>
          <a:lstStyle/>
          <a:p>
            <a:r>
              <a:rPr lang="es-PE" sz="4800" dirty="0"/>
              <a:t>ADICIÓN HASTA  999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1BF4DA8-5452-49F1-B881-F7D09CC88B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22235" y="2035835"/>
            <a:ext cx="9788256" cy="1505309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s-PE" sz="3200" dirty="0"/>
              <a:t>Hay diferente forma de adicionar.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s-PE" sz="3200" dirty="0"/>
              <a:t>Se adiciona de acuerdo al orden de las cifras de los numerales</a:t>
            </a:r>
            <a:r>
              <a:rPr lang="es-PE" dirty="0"/>
              <a:t>.</a:t>
            </a:r>
          </a:p>
        </p:txBody>
      </p:sp>
      <p:pic>
        <p:nvPicPr>
          <p:cNvPr id="1026" name="Picture 2" descr="300+ JUEGOS DE MATEMÁTICAS para niños | Árbol ABC">
            <a:extLst>
              <a:ext uri="{FF2B5EF4-FFF2-40B4-BE49-F238E27FC236}">
                <a16:creationId xmlns:a16="http://schemas.microsoft.com/office/drawing/2014/main" id="{A8003044-F187-4666-B587-36EF20678E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7844" y="3267706"/>
            <a:ext cx="2739786" cy="273978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2932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DC3F34-61AD-48F1-BD5F-CDD150E3A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677174"/>
          </a:xfrm>
        </p:spPr>
        <p:txBody>
          <a:bodyPr>
            <a:normAutofit fontScale="90000"/>
          </a:bodyPr>
          <a:lstStyle/>
          <a:p>
            <a:r>
              <a:rPr lang="es-PE" sz="4800" dirty="0"/>
              <a:t>Ejemplos: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EC3476E-A763-418B-A0CB-E3D6099C0A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22235" y="1549401"/>
            <a:ext cx="2386791" cy="952260"/>
          </a:xfrm>
        </p:spPr>
        <p:txBody>
          <a:bodyPr>
            <a:normAutofit/>
          </a:bodyPr>
          <a:lstStyle/>
          <a:p>
            <a:r>
              <a:rPr lang="es-PE" sz="2400" dirty="0"/>
              <a:t>1.- Sumar:</a:t>
            </a:r>
          </a:p>
          <a:p>
            <a:r>
              <a:rPr lang="es-PE" dirty="0"/>
              <a:t> 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06FAD278-0A68-458F-8129-AA7B826385D4}"/>
              </a:ext>
            </a:extLst>
          </p:cNvPr>
          <p:cNvSpPr txBox="1"/>
          <p:nvPr/>
        </p:nvSpPr>
        <p:spPr>
          <a:xfrm>
            <a:off x="1121434" y="2501661"/>
            <a:ext cx="2140330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3200" dirty="0"/>
              <a:t>      4  5  8 </a:t>
            </a:r>
          </a:p>
          <a:p>
            <a:r>
              <a:rPr lang="es-PE" sz="3200" dirty="0"/>
              <a:t>  +  </a:t>
            </a:r>
            <a:r>
              <a:rPr lang="es-PE" sz="3200" u="sng" dirty="0"/>
              <a:t>3  2  3 </a:t>
            </a:r>
          </a:p>
          <a:p>
            <a:r>
              <a:rPr lang="es-PE" dirty="0"/>
              <a:t> 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318748CA-CDC5-4F22-95F9-37D0D3C55225}"/>
              </a:ext>
            </a:extLst>
          </p:cNvPr>
          <p:cNvSpPr txBox="1"/>
          <p:nvPr/>
        </p:nvSpPr>
        <p:spPr>
          <a:xfrm>
            <a:off x="4398493" y="2563216"/>
            <a:ext cx="2528513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3200" dirty="0"/>
              <a:t>      3   8   9</a:t>
            </a:r>
          </a:p>
          <a:p>
            <a:r>
              <a:rPr lang="es-PE" sz="3200" dirty="0"/>
              <a:t>  +  </a:t>
            </a:r>
            <a:r>
              <a:rPr lang="es-PE" sz="3200" u="sng" dirty="0"/>
              <a:t>5   3   4</a:t>
            </a:r>
          </a:p>
          <a:p>
            <a:endParaRPr lang="es-PE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0B0A4002-D55A-40B3-AE90-F0DEBAB54118}"/>
              </a:ext>
            </a:extLst>
          </p:cNvPr>
          <p:cNvSpPr txBox="1"/>
          <p:nvPr/>
        </p:nvSpPr>
        <p:spPr>
          <a:xfrm>
            <a:off x="7675551" y="2501661"/>
            <a:ext cx="290043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3200" dirty="0"/>
              <a:t>   7                 3</a:t>
            </a:r>
          </a:p>
          <a:p>
            <a:r>
              <a:rPr lang="es-PE" sz="3200" dirty="0"/>
              <a:t>+ 2        6       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22A15FC7-5F41-4AB2-B560-9D010CD8530D}"/>
              </a:ext>
            </a:extLst>
          </p:cNvPr>
          <p:cNvSpPr/>
          <p:nvPr/>
        </p:nvSpPr>
        <p:spPr>
          <a:xfrm>
            <a:off x="9090283" y="2631057"/>
            <a:ext cx="414068" cy="25879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/>
              <a:t>2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12FC3F2A-474C-4E87-93B4-B57ADC8EE29B}"/>
              </a:ext>
            </a:extLst>
          </p:cNvPr>
          <p:cNvSpPr/>
          <p:nvPr/>
        </p:nvSpPr>
        <p:spPr>
          <a:xfrm>
            <a:off x="10146623" y="3109497"/>
            <a:ext cx="414068" cy="25879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/>
              <a:t>9</a:t>
            </a:r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B7735AEF-7A7B-45D6-B9FB-E6E51653BF0C}"/>
              </a:ext>
            </a:extLst>
          </p:cNvPr>
          <p:cNvCxnSpPr/>
          <p:nvPr/>
        </p:nvCxnSpPr>
        <p:spPr>
          <a:xfrm>
            <a:off x="8367623" y="3329797"/>
            <a:ext cx="1500996" cy="769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C7C15103-386D-44E7-9B37-4141F64021DF}"/>
              </a:ext>
            </a:extLst>
          </p:cNvPr>
          <p:cNvCxnSpPr/>
          <p:nvPr/>
        </p:nvCxnSpPr>
        <p:spPr>
          <a:xfrm>
            <a:off x="2950234" y="1959366"/>
            <a:ext cx="0" cy="603850"/>
          </a:xfrm>
          <a:prstGeom prst="straightConnector1">
            <a:avLst/>
          </a:prstGeom>
          <a:ln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F02BACDA-C159-4678-86B4-367905272E94}"/>
              </a:ext>
            </a:extLst>
          </p:cNvPr>
          <p:cNvCxnSpPr/>
          <p:nvPr/>
        </p:nvCxnSpPr>
        <p:spPr>
          <a:xfrm>
            <a:off x="6389298" y="2025531"/>
            <a:ext cx="0" cy="476130"/>
          </a:xfrm>
          <a:prstGeom prst="straightConnector1">
            <a:avLst/>
          </a:prstGeom>
          <a:ln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03D7673D-A907-4150-9A07-2F4010893339}"/>
              </a:ext>
            </a:extLst>
          </p:cNvPr>
          <p:cNvCxnSpPr/>
          <p:nvPr/>
        </p:nvCxnSpPr>
        <p:spPr>
          <a:xfrm>
            <a:off x="8177842" y="3455768"/>
            <a:ext cx="2044460" cy="0"/>
          </a:xfrm>
          <a:prstGeom prst="line">
            <a:avLst/>
          </a:prstGeom>
          <a:ln w="28575">
            <a:solidFill>
              <a:schemeClr val="tx1">
                <a:lumMod val="95000"/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>
            <a:extLst>
              <a:ext uri="{FF2B5EF4-FFF2-40B4-BE49-F238E27FC236}">
                <a16:creationId xmlns:a16="http://schemas.microsoft.com/office/drawing/2014/main" id="{57BD99E0-F7ED-4727-8D07-EC14605EC43B}"/>
              </a:ext>
            </a:extLst>
          </p:cNvPr>
          <p:cNvSpPr txBox="1"/>
          <p:nvPr/>
        </p:nvSpPr>
        <p:spPr>
          <a:xfrm>
            <a:off x="1121434" y="3556598"/>
            <a:ext cx="22773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          </a:t>
            </a:r>
            <a:r>
              <a:rPr lang="es-PE" sz="3200" dirty="0"/>
              <a:t>7  8   1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B7D1BDB1-53C8-4C1E-8F9E-F58D9814D0FD}"/>
              </a:ext>
            </a:extLst>
          </p:cNvPr>
          <p:cNvSpPr txBox="1"/>
          <p:nvPr/>
        </p:nvSpPr>
        <p:spPr>
          <a:xfrm>
            <a:off x="2346385" y="2173857"/>
            <a:ext cx="292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1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B96E638A-94C3-4BB7-8562-E16C68BE7B42}"/>
              </a:ext>
            </a:extLst>
          </p:cNvPr>
          <p:cNvSpPr txBox="1"/>
          <p:nvPr/>
        </p:nvSpPr>
        <p:spPr>
          <a:xfrm>
            <a:off x="4951563" y="3578879"/>
            <a:ext cx="16907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   </a:t>
            </a:r>
            <a:r>
              <a:rPr lang="es-PE" sz="3200" dirty="0"/>
              <a:t>9  2   3     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D26055BC-91CB-45C5-B373-79D2EC8A42B5}"/>
              </a:ext>
            </a:extLst>
          </p:cNvPr>
          <p:cNvSpPr txBox="1"/>
          <p:nvPr/>
        </p:nvSpPr>
        <p:spPr>
          <a:xfrm>
            <a:off x="5745192" y="2025531"/>
            <a:ext cx="207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1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86AA8CFD-D8BE-4E78-83D3-1A0EB13496A2}"/>
              </a:ext>
            </a:extLst>
          </p:cNvPr>
          <p:cNvSpPr txBox="1"/>
          <p:nvPr/>
        </p:nvSpPr>
        <p:spPr>
          <a:xfrm>
            <a:off x="5193113" y="2067059"/>
            <a:ext cx="196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1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725819CD-9750-4F9B-8E7C-E8D21202FE2B}"/>
              </a:ext>
            </a:extLst>
          </p:cNvPr>
          <p:cNvSpPr txBox="1"/>
          <p:nvPr/>
        </p:nvSpPr>
        <p:spPr>
          <a:xfrm>
            <a:off x="8057072" y="3606363"/>
            <a:ext cx="25285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3200" dirty="0"/>
              <a:t>          9      2</a:t>
            </a: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038179D5-9484-490C-A257-F8030E99E5F7}"/>
              </a:ext>
            </a:extLst>
          </p:cNvPr>
          <p:cNvSpPr/>
          <p:nvPr/>
        </p:nvSpPr>
        <p:spPr>
          <a:xfrm>
            <a:off x="8108825" y="3654717"/>
            <a:ext cx="301924" cy="43309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/>
              <a:t>9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D3AA3EC0-2893-4FF1-BC16-4EFFA3CC78D1}"/>
              </a:ext>
            </a:extLst>
          </p:cNvPr>
          <p:cNvSpPr txBox="1"/>
          <p:nvPr/>
        </p:nvSpPr>
        <p:spPr>
          <a:xfrm>
            <a:off x="9090283" y="2061714"/>
            <a:ext cx="277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73720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  <p:bldP spid="5" grpId="0"/>
      <p:bldP spid="6" grpId="0"/>
      <p:bldP spid="17" grpId="0"/>
      <p:bldP spid="18" grpId="0"/>
      <p:bldP spid="19" grpId="0"/>
      <p:bldP spid="20" grpId="0"/>
      <p:bldP spid="22" grpId="0"/>
      <p:bldP spid="24" grpId="0"/>
    </p:bldLst>
  </p:timing>
</p:sld>
</file>

<file path=ppt/theme/theme1.xml><?xml version="1.0" encoding="utf-8"?>
<a:theme xmlns:a="http://schemas.openxmlformats.org/drawingml/2006/main" name="Sector">
  <a:themeElements>
    <a:clrScheme name="Sector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ector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ctor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156</TotalTime>
  <Words>82</Words>
  <Application>Microsoft Office PowerPoint</Application>
  <PresentationFormat>Panorámica</PresentationFormat>
  <Paragraphs>26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9" baseType="lpstr">
      <vt:lpstr>Algerian</vt:lpstr>
      <vt:lpstr>Arial Black</vt:lpstr>
      <vt:lpstr>Century Gothic</vt:lpstr>
      <vt:lpstr>Wingdings</vt:lpstr>
      <vt:lpstr>Wingdings 3</vt:lpstr>
      <vt:lpstr>Sector</vt:lpstr>
      <vt:lpstr>álgebra</vt:lpstr>
      <vt:lpstr>ADICIÓN HASTA  999</vt:lpstr>
      <vt:lpstr>Ejemplos: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álgebra</dc:title>
  <dc:creator>AVELINO</dc:creator>
  <cp:lastModifiedBy>AVELINO</cp:lastModifiedBy>
  <cp:revision>7</cp:revision>
  <dcterms:created xsi:type="dcterms:W3CDTF">2020-05-02T02:40:46Z</dcterms:created>
  <dcterms:modified xsi:type="dcterms:W3CDTF">2020-05-02T15:43:46Z</dcterms:modified>
</cp:coreProperties>
</file>