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59105" y="403413"/>
            <a:ext cx="7512762" cy="1077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PE" sz="3200" b="1" u="sng" dirty="0" smtClean="0">
                <a:solidFill>
                  <a:srgbClr val="FF0000"/>
                </a:solidFill>
              </a:rPr>
              <a:t>EJERCICIOS DE ADICIÓN Y SUSTRACCIÓN </a:t>
            </a:r>
          </a:p>
          <a:p>
            <a:pPr algn="ctr"/>
            <a:r>
              <a:rPr lang="es-PE" sz="3200" b="1" u="sng" dirty="0" smtClean="0">
                <a:solidFill>
                  <a:srgbClr val="FF0000"/>
                </a:solidFill>
              </a:rPr>
              <a:t>DE NÚMEROS</a:t>
            </a:r>
            <a:endParaRPr lang="es-PE" sz="3200" b="1" u="sng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85597" y="1946916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PE" sz="2800" dirty="0" smtClean="0">
                <a:solidFill>
                  <a:schemeClr val="accent1">
                    <a:lumMod val="75000"/>
                  </a:schemeClr>
                </a:solidFill>
              </a:rPr>
              <a:t>Calcula </a:t>
            </a:r>
            <a:r>
              <a:rPr lang="es-PE" sz="2800" dirty="0" err="1" smtClean="0">
                <a:solidFill>
                  <a:schemeClr val="accent1">
                    <a:lumMod val="75000"/>
                  </a:schemeClr>
                </a:solidFill>
              </a:rPr>
              <a:t>a+b+c+d</a:t>
            </a:r>
            <a:endParaRPr lang="es-P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84130" y="2485037"/>
            <a:ext cx="4716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accent1">
                    <a:lumMod val="75000"/>
                  </a:schemeClr>
                </a:solidFill>
              </a:rPr>
              <a:t>42 489 + 9 348 + 787= </a:t>
            </a:r>
            <a:r>
              <a:rPr lang="es-PE" sz="2800" dirty="0" err="1">
                <a:solidFill>
                  <a:schemeClr val="accent1">
                    <a:lumMod val="75000"/>
                  </a:schemeClr>
                </a:solidFill>
              </a:rPr>
              <a:t>abcd</a:t>
            </a:r>
            <a:endParaRPr lang="es-P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4501204" y="2594066"/>
            <a:ext cx="716255" cy="1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6754907" y="1963271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solidFill>
                  <a:schemeClr val="accent1">
                    <a:lumMod val="75000"/>
                  </a:schemeClr>
                </a:solidFill>
              </a:rPr>
              <a:t>2. Calcula </a:t>
            </a:r>
            <a:r>
              <a:rPr lang="es-PE" sz="2800" dirty="0" err="1" smtClean="0">
                <a:solidFill>
                  <a:schemeClr val="accent1">
                    <a:lumMod val="75000"/>
                  </a:schemeClr>
                </a:solidFill>
              </a:rPr>
              <a:t>m+n+p-q</a:t>
            </a:r>
            <a:endParaRPr lang="es-P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637781" y="2470136"/>
            <a:ext cx="487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solidFill>
                  <a:schemeClr val="accent1">
                    <a:lumMod val="75000"/>
                  </a:schemeClr>
                </a:solidFill>
              </a:rPr>
              <a:t>8 763+ 65 329+ 3 965= </a:t>
            </a:r>
            <a:r>
              <a:rPr lang="es-PE" sz="2800" dirty="0" err="1" smtClean="0">
                <a:solidFill>
                  <a:schemeClr val="accent1">
                    <a:lumMod val="75000"/>
                  </a:schemeClr>
                </a:solidFill>
              </a:rPr>
              <a:t>mnpq</a:t>
            </a:r>
            <a:endParaRPr lang="es-P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10543416" y="2597513"/>
            <a:ext cx="716255" cy="1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nuevo logo de pitagoras"/>
          <p:cNvPicPr/>
          <p:nvPr/>
        </p:nvPicPr>
        <p:blipFill>
          <a:blip r:embed="rId2"/>
          <a:srcRect r="2325"/>
          <a:stretch>
            <a:fillRect/>
          </a:stretch>
        </p:blipFill>
        <p:spPr bwMode="auto">
          <a:xfrm>
            <a:off x="904444" y="399801"/>
            <a:ext cx="909022" cy="102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70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72151" y="454292"/>
            <a:ext cx="11161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solidFill>
                  <a:schemeClr val="accent1">
                    <a:lumMod val="75000"/>
                  </a:schemeClr>
                </a:solidFill>
              </a:rPr>
              <a:t>3. Si el minuendo es 54 683 y el sustraendo es  17 689. Hallar la diferencia.</a:t>
            </a:r>
            <a:endParaRPr lang="es-P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72151" y="3430338"/>
            <a:ext cx="1076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solidFill>
                  <a:schemeClr val="accent1">
                    <a:lumMod val="75000"/>
                  </a:schemeClr>
                </a:solidFill>
              </a:rPr>
              <a:t>4. Si el sustraendo es 6 578  y la diferencia es 8 134. Hallar el minuendo.</a:t>
            </a:r>
            <a:endParaRPr lang="es-P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7983" y="438250"/>
            <a:ext cx="8473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solidFill>
                  <a:schemeClr val="accent1">
                    <a:lumMod val="75000"/>
                  </a:schemeClr>
                </a:solidFill>
              </a:rPr>
              <a:t>5. Si </a:t>
            </a:r>
            <a:r>
              <a:rPr lang="es-PE" sz="2800" dirty="0" err="1" smtClean="0">
                <a:solidFill>
                  <a:schemeClr val="accent1">
                    <a:lumMod val="75000"/>
                  </a:schemeClr>
                </a:solidFill>
              </a:rPr>
              <a:t>m+n</a:t>
            </a:r>
            <a:r>
              <a:rPr lang="es-PE" sz="2800" dirty="0" smtClean="0">
                <a:solidFill>
                  <a:schemeClr val="accent1">
                    <a:lumMod val="75000"/>
                  </a:schemeClr>
                </a:solidFill>
              </a:rPr>
              <a:t>=87  y  m-n= 59  . Hallar el valor de “m” y “n”</a:t>
            </a:r>
            <a:endParaRPr lang="es-P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07982" y="3430103"/>
            <a:ext cx="8652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solidFill>
                  <a:schemeClr val="accent1">
                    <a:lumMod val="75000"/>
                  </a:schemeClr>
                </a:solidFill>
              </a:rPr>
              <a:t>6. Si </a:t>
            </a:r>
            <a:r>
              <a:rPr lang="es-PE" sz="2800" dirty="0" err="1" smtClean="0">
                <a:solidFill>
                  <a:schemeClr val="accent1">
                    <a:lumMod val="75000"/>
                  </a:schemeClr>
                </a:solidFill>
              </a:rPr>
              <a:t>c+d</a:t>
            </a:r>
            <a:r>
              <a:rPr lang="es-PE" sz="2800" dirty="0" smtClean="0">
                <a:solidFill>
                  <a:schemeClr val="accent1">
                    <a:lumMod val="75000"/>
                  </a:schemeClr>
                </a:solidFill>
              </a:rPr>
              <a:t>=264  y  c-d= 148  . Hallar el valor de “c” y “d”</a:t>
            </a:r>
            <a:endParaRPr lang="es-P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73203" y="510440"/>
            <a:ext cx="10300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>
                <a:solidFill>
                  <a:schemeClr val="accent1">
                    <a:lumMod val="75000"/>
                  </a:schemeClr>
                </a:solidFill>
              </a:rPr>
              <a:t>7. Se reparten 15 cartas a Pablo, a Jorge 8 más que a Pablo y a Luis 5 más que a Jorge. ¿Cuántas cartas se repartieron en total?</a:t>
            </a:r>
            <a:endParaRPr lang="es-P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73203" y="3646672"/>
            <a:ext cx="10300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>
                <a:solidFill>
                  <a:schemeClr val="accent1">
                    <a:lumMod val="75000"/>
                  </a:schemeClr>
                </a:solidFill>
              </a:rPr>
              <a:t>8. Ana y Lucia juntando sus propinas tienen120 soles, pero Ana tiene 36 soles mas que Lucia. ¿Cuánto dinero tiene Ana?</a:t>
            </a:r>
            <a:endParaRPr lang="es-P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17061" y="641229"/>
            <a:ext cx="81236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/>
                <a:solidFill>
                  <a:schemeClr val="accent3"/>
                </a:solidFill>
                <a:effectLst/>
              </a:rPr>
              <a:t>¡MUY BIEN, LO LOGRASTE, </a:t>
            </a:r>
          </a:p>
          <a:p>
            <a:pPr algn="ctr"/>
            <a:r>
              <a:rPr lang="es-ES" sz="5400" b="1" cap="none" spc="0" dirty="0" smtClean="0">
                <a:ln/>
                <a:solidFill>
                  <a:schemeClr val="accent3"/>
                </a:solidFill>
                <a:effectLst/>
              </a:rPr>
              <a:t>TE FELICITO¡</a:t>
            </a:r>
            <a:endParaRPr lang="es-E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146" y="2530968"/>
            <a:ext cx="4123317" cy="31973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77170" y="6010335"/>
            <a:ext cx="6191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PROFESORA: LIC. JIMKY PEREZ HURTADO</a:t>
            </a:r>
            <a:endParaRPr lang="es-PE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796337" y="1812757"/>
            <a:ext cx="3689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06/05/2020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3543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166</TotalTime>
  <Words>187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USUARIO21</dc:creator>
  <cp:lastModifiedBy>USUARIO21</cp:lastModifiedBy>
  <cp:revision>12</cp:revision>
  <dcterms:created xsi:type="dcterms:W3CDTF">2020-05-05T17:45:45Z</dcterms:created>
  <dcterms:modified xsi:type="dcterms:W3CDTF">2020-05-05T20:32:14Z</dcterms:modified>
</cp:coreProperties>
</file>