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33" r:id="rId2"/>
    <p:sldId id="337" r:id="rId3"/>
    <p:sldId id="336" r:id="rId4"/>
    <p:sldId id="338" r:id="rId5"/>
    <p:sldId id="335" r:id="rId6"/>
    <p:sldId id="324" r:id="rId7"/>
    <p:sldId id="330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583409" y="4804474"/>
            <a:ext cx="3673098" cy="10538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 smtClean="0">
                <a:solidFill>
                  <a:srgbClr val="FF0000"/>
                </a:solidFill>
              </a:rPr>
              <a:t> OÍDO</a:t>
            </a:r>
            <a:endParaRPr lang="es-ES" sz="6600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43918" y="3429000"/>
            <a:ext cx="5352081" cy="10538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 smtClean="0">
                <a:solidFill>
                  <a:srgbClr val="FF0000"/>
                </a:solidFill>
              </a:rPr>
              <a:t>SENTIDO DEL</a:t>
            </a:r>
            <a:endParaRPr lang="es-E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91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0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8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0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90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7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23986" y="15837"/>
            <a:ext cx="10616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J</a:t>
            </a:r>
            <a:r>
              <a:rPr lang="es-PE" sz="5000" b="1" dirty="0" smtClean="0">
                <a:latin typeface="Cooper Black" panose="0208090404030B020404" pitchFamily="18" charset="0"/>
              </a:rPr>
              <a:t>ueves</a:t>
            </a:r>
            <a:r>
              <a:rPr lang="es-PE" sz="5000" b="1" dirty="0" smtClean="0">
                <a:latin typeface="Cooper Black" panose="0208090404030B020404" pitchFamily="18" charset="0"/>
              </a:rPr>
              <a:t> 07 </a:t>
            </a:r>
            <a:r>
              <a:rPr lang="es-PE" sz="5000" b="1" dirty="0" smtClean="0">
                <a:latin typeface="Cooper Black" panose="0208090404030B020404" pitchFamily="18" charset="0"/>
              </a:rPr>
              <a:t>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177871" y="707130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5500" b="1" dirty="0" smtClean="0">
                <a:latin typeface="Cooper Black" panose="0208090404030B020404" pitchFamily="18" charset="0"/>
              </a:rPr>
              <a:t>entido </a:t>
            </a:r>
            <a:r>
              <a:rPr lang="es-PE" sz="5500" b="1" dirty="0" smtClean="0">
                <a:latin typeface="Cooper Black" panose="0208090404030B020404" pitchFamily="18" charset="0"/>
              </a:rPr>
              <a:t>del oído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497809" y="1496791"/>
            <a:ext cx="74185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uadroTexto 1"/>
          <p:cNvSpPr txBox="1"/>
          <p:nvPr/>
        </p:nvSpPr>
        <p:spPr>
          <a:xfrm>
            <a:off x="38744" y="1648329"/>
            <a:ext cx="11925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latin typeface="Cooper Black" panose="0208090404030B020404" pitchFamily="18" charset="0"/>
              </a:rPr>
              <a:t>os órganos del sentido </a:t>
            </a:r>
            <a:r>
              <a:rPr lang="es-PE" sz="5500" b="1" dirty="0" smtClean="0">
                <a:latin typeface="Cooper Black" panose="0208090404030B020404" pitchFamily="18" charset="0"/>
              </a:rPr>
              <a:t>del oído 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175645" y="2366496"/>
            <a:ext cx="44893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latin typeface="Cooper Black" panose="0208090404030B020404" pitchFamily="18" charset="0"/>
              </a:rPr>
              <a:t>es la oreja.</a:t>
            </a:r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3" name="CuadroTexto 1"/>
          <p:cNvSpPr txBox="1"/>
          <p:nvPr/>
        </p:nvSpPr>
        <p:spPr>
          <a:xfrm>
            <a:off x="250552" y="3127388"/>
            <a:ext cx="10660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500" b="1" dirty="0" smtClean="0"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s-PE" sz="5500" b="1" dirty="0" smtClean="0">
                <a:latin typeface="Cooper Black" panose="0208090404030B020404" pitchFamily="18" charset="0"/>
              </a:rPr>
              <a:t>oído se encarga se recoger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4" name="CuadroTexto 1"/>
          <p:cNvSpPr txBox="1"/>
          <p:nvPr/>
        </p:nvSpPr>
        <p:spPr>
          <a:xfrm>
            <a:off x="175643" y="4031034"/>
            <a:ext cx="12016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latin typeface="Cooper Black" panose="0208090404030B020404" pitchFamily="18" charset="0"/>
              </a:rPr>
              <a:t>l</a:t>
            </a:r>
            <a:r>
              <a:rPr lang="es-PE" sz="5500" b="1" dirty="0" smtClean="0">
                <a:latin typeface="Cooper Black" panose="0208090404030B020404" pitchFamily="18" charset="0"/>
              </a:rPr>
              <a:t>os sonidos y llevarlos al cerebro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 flipV="1">
            <a:off x="2079355" y="3127388"/>
            <a:ext cx="2012198" cy="24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9038094" y="4935487"/>
            <a:ext cx="2756116" cy="24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20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75642" y="36292"/>
            <a:ext cx="82244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5500" b="1" dirty="0" smtClean="0">
                <a:latin typeface="Cooper Black" panose="0208090404030B020404" pitchFamily="18" charset="0"/>
              </a:rPr>
              <a:t>l oído se divide en</a:t>
            </a:r>
            <a:r>
              <a:rPr lang="es-PE" sz="5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591516" y="859978"/>
            <a:ext cx="710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1"/>
          <p:cNvSpPr txBox="1"/>
          <p:nvPr/>
        </p:nvSpPr>
        <p:spPr>
          <a:xfrm>
            <a:off x="175643" y="975011"/>
            <a:ext cx="6132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1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r>
              <a:rPr lang="es-PE" sz="5500" b="1" dirty="0" smtClean="0">
                <a:latin typeface="Cooper Black" panose="0208090404030B020404" pitchFamily="18" charset="0"/>
              </a:rPr>
              <a:t>Oído externo: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3241724" y="3647715"/>
            <a:ext cx="4355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</a:t>
            </a:r>
            <a:r>
              <a:rPr lang="es-PE" sz="5500" b="1" dirty="0" smtClean="0">
                <a:latin typeface="Cooper Black" panose="0208090404030B020404" pitchFamily="18" charset="0"/>
              </a:rPr>
              <a:t>ctividad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7" name="CuadroTexto 1"/>
          <p:cNvSpPr txBox="1"/>
          <p:nvPr/>
        </p:nvSpPr>
        <p:spPr>
          <a:xfrm>
            <a:off x="175643" y="1911805"/>
            <a:ext cx="56956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2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r>
              <a:rPr lang="es-PE" sz="5500" b="1" dirty="0" smtClean="0">
                <a:latin typeface="Cooper Black" panose="0208090404030B020404" pitchFamily="18" charset="0"/>
              </a:rPr>
              <a:t>Oído medio: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28" name="CuadroTexto 1"/>
          <p:cNvSpPr txBox="1"/>
          <p:nvPr/>
        </p:nvSpPr>
        <p:spPr>
          <a:xfrm>
            <a:off x="175641" y="2740065"/>
            <a:ext cx="61321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>
                <a:solidFill>
                  <a:srgbClr val="FF0000"/>
                </a:solidFill>
                <a:latin typeface="Cooper Black" panose="0208090404030B020404" pitchFamily="18" charset="0"/>
              </a:rPr>
              <a:t>3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 </a:t>
            </a:r>
            <a:r>
              <a:rPr lang="es-PE" sz="5500" b="1" dirty="0" smtClean="0">
                <a:latin typeface="Cooper Black" panose="0208090404030B020404" pitchFamily="18" charset="0"/>
              </a:rPr>
              <a:t>Oído interno: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3545231" y="4431451"/>
            <a:ext cx="3748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CuadroTexto 1"/>
          <p:cNvSpPr txBox="1"/>
          <p:nvPr/>
        </p:nvSpPr>
        <p:spPr>
          <a:xfrm>
            <a:off x="264758" y="4444821"/>
            <a:ext cx="119272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</a:t>
            </a:r>
            <a:r>
              <a:rPr lang="es-PE" sz="5500" b="1" dirty="0" smtClean="0">
                <a:latin typeface="Cooper Black" panose="0208090404030B020404" pitchFamily="18" charset="0"/>
              </a:rPr>
              <a:t>ibuja el oído indicando sus tres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  <p:sp>
        <p:nvSpPr>
          <p:cNvPr id="33" name="CuadroTexto 1"/>
          <p:cNvSpPr txBox="1"/>
          <p:nvPr/>
        </p:nvSpPr>
        <p:spPr>
          <a:xfrm>
            <a:off x="436532" y="5351479"/>
            <a:ext cx="28051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b="1" dirty="0" smtClean="0">
                <a:latin typeface="Cooper Black" panose="0208090404030B020404" pitchFamily="18" charset="0"/>
              </a:rPr>
              <a:t>partes</a:t>
            </a:r>
            <a:r>
              <a:rPr lang="es-PE" sz="5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5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6" grpId="0"/>
      <p:bldP spid="27" grpId="0"/>
      <p:bldP spid="28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2467</TotalTime>
  <Words>67</Words>
  <Application>Microsoft Office PowerPoint</Application>
  <PresentationFormat>Personalizado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261</cp:revision>
  <dcterms:created xsi:type="dcterms:W3CDTF">2016-11-17T21:41:22Z</dcterms:created>
  <dcterms:modified xsi:type="dcterms:W3CDTF">2020-05-06T09:30:18Z</dcterms:modified>
</cp:coreProperties>
</file>