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306" r:id="rId2"/>
    <p:sldId id="314" r:id="rId3"/>
    <p:sldId id="315" r:id="rId4"/>
    <p:sldId id="316" r:id="rId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3E28E0"/>
    <a:srgbClr val="F3EE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-102" y="-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089484" y="1730403"/>
            <a:ext cx="7531497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616370" y="2470926"/>
            <a:ext cx="8681508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04/05/2020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04/05/2020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6783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6783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04/05/2020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04/05/2020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92532" y="1726738"/>
            <a:ext cx="7534656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536" y="2468304"/>
            <a:ext cx="8680704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04/05/2020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04/05/2020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200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6688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04/05/2020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04/05/2020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04/05/2020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720852" y="-1720850"/>
            <a:ext cx="6858000" cy="1029970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46573" y="1576104"/>
            <a:ext cx="694944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737" y="2618913"/>
            <a:ext cx="507703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605" y="2253385"/>
            <a:ext cx="7726347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04/05/2020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705101" y="0"/>
            <a:ext cx="9486900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5048250"/>
            <a:ext cx="4762500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94929" y="1717501"/>
            <a:ext cx="73152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524639" y="2180529"/>
            <a:ext cx="8128727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04/05/2020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050633"/>
            <a:ext cx="4765676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5051293"/>
            <a:ext cx="12195173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65760"/>
            <a:ext cx="100279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0629"/>
            <a:ext cx="1002792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7CC4D43-8165-41B4-946F-5297906C5348}" type="datetimeFigureOut">
              <a:rPr lang="es-PE" smtClean="0"/>
              <a:t>04/05/2020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8180"/>
            <a:ext cx="12192000" cy="6886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8180"/>
            <a:ext cx="5641383" cy="6886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uadroTexto 1"/>
          <p:cNvSpPr txBox="1"/>
          <p:nvPr/>
        </p:nvSpPr>
        <p:spPr>
          <a:xfrm>
            <a:off x="5641383" y="219793"/>
            <a:ext cx="6550617" cy="984885"/>
          </a:xfrm>
          <a:prstGeom prst="rect">
            <a:avLst/>
          </a:prstGeom>
          <a:solidFill>
            <a:srgbClr val="F3EE1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58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LOS SENTIDOS</a:t>
            </a:r>
            <a:endParaRPr lang="es-PE" sz="5800" b="1" dirty="0">
              <a:solidFill>
                <a:srgbClr val="FF3300"/>
              </a:solidFill>
              <a:latin typeface="Cooper Black" panose="0208090404030B020404" pitchFamily="18" charset="0"/>
            </a:endParaRPr>
          </a:p>
        </p:txBody>
      </p:sp>
      <p:sp>
        <p:nvSpPr>
          <p:cNvPr id="7" name="CuadroTexto 1"/>
          <p:cNvSpPr txBox="1"/>
          <p:nvPr/>
        </p:nvSpPr>
        <p:spPr>
          <a:xfrm>
            <a:off x="5641383" y="1537408"/>
            <a:ext cx="6550617" cy="4555093"/>
          </a:xfrm>
          <a:prstGeom prst="rect">
            <a:avLst/>
          </a:prstGeom>
          <a:solidFill>
            <a:srgbClr val="F3EE1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5800" b="1" dirty="0" smtClean="0">
                <a:solidFill>
                  <a:srgbClr val="0070C0"/>
                </a:solidFill>
                <a:latin typeface="Cooper Black" panose="0208090404030B020404" pitchFamily="18" charset="0"/>
              </a:rPr>
              <a:t>Los sentidos nos permiten conocer el mundo que nos rodea.</a:t>
            </a:r>
            <a:endParaRPr lang="es-PE" sz="5800" b="1" dirty="0">
              <a:solidFill>
                <a:srgbClr val="0070C0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29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8180"/>
            <a:ext cx="12192000" cy="6886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8180"/>
            <a:ext cx="12192000" cy="6886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8737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uadroTexto 1"/>
          <p:cNvSpPr txBox="1"/>
          <p:nvPr/>
        </p:nvSpPr>
        <p:spPr>
          <a:xfrm>
            <a:off x="0" y="15837"/>
            <a:ext cx="93093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M</a:t>
            </a:r>
            <a:r>
              <a:rPr lang="es-PE" sz="5000" b="1" dirty="0" smtClean="0">
                <a:latin typeface="Cooper Black" panose="0208090404030B020404" pitchFamily="18" charset="0"/>
              </a:rPr>
              <a:t>artes 05 de mayo del 2020</a:t>
            </a:r>
            <a:r>
              <a:rPr lang="es-PE" sz="50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.</a:t>
            </a:r>
            <a:endParaRPr lang="es-PE" sz="5000" b="1" dirty="0">
              <a:solidFill>
                <a:srgbClr val="FF3300"/>
              </a:solidFill>
              <a:latin typeface="Cooper Black" panose="0208090404030B020404" pitchFamily="18" charset="0"/>
            </a:endParaRPr>
          </a:p>
        </p:txBody>
      </p:sp>
      <p:sp>
        <p:nvSpPr>
          <p:cNvPr id="6" name="CuadroTexto 1"/>
          <p:cNvSpPr txBox="1"/>
          <p:nvPr/>
        </p:nvSpPr>
        <p:spPr>
          <a:xfrm>
            <a:off x="1177871" y="707130"/>
            <a:ext cx="1005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60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L</a:t>
            </a:r>
            <a:r>
              <a:rPr lang="es-PE" sz="6000" b="1" dirty="0" smtClean="0">
                <a:latin typeface="Cooper Black" panose="0208090404030B020404" pitchFamily="18" charset="0"/>
              </a:rPr>
              <a:t>os sentidos</a:t>
            </a:r>
            <a:endParaRPr lang="es-PE" sz="6000" b="1" dirty="0">
              <a:latin typeface="Cooper Black" panose="0208090404030B020404" pitchFamily="18" charset="0"/>
            </a:endParaRPr>
          </a:p>
        </p:txBody>
      </p:sp>
      <p:cxnSp>
        <p:nvCxnSpPr>
          <p:cNvPr id="21" name="20 Conector recto"/>
          <p:cNvCxnSpPr/>
          <p:nvPr/>
        </p:nvCxnSpPr>
        <p:spPr>
          <a:xfrm>
            <a:off x="3704093" y="1691722"/>
            <a:ext cx="478381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CuadroTexto 1"/>
          <p:cNvSpPr txBox="1"/>
          <p:nvPr/>
        </p:nvSpPr>
        <p:spPr>
          <a:xfrm>
            <a:off x="0" y="1722793"/>
            <a:ext cx="106783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60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L</a:t>
            </a:r>
            <a:r>
              <a:rPr lang="es-PE" sz="6000" b="1" dirty="0" smtClean="0">
                <a:latin typeface="Cooper Black" panose="0208090404030B020404" pitchFamily="18" charset="0"/>
              </a:rPr>
              <a:t>os sentidos nos permiten</a:t>
            </a:r>
            <a:endParaRPr lang="es-PE" sz="6000" b="1" dirty="0">
              <a:latin typeface="Cooper Black" panose="0208090404030B020404" pitchFamily="18" charset="0"/>
            </a:endParaRPr>
          </a:p>
        </p:txBody>
      </p:sp>
      <p:sp>
        <p:nvSpPr>
          <p:cNvPr id="15" name="CuadroTexto 1"/>
          <p:cNvSpPr txBox="1"/>
          <p:nvPr/>
        </p:nvSpPr>
        <p:spPr>
          <a:xfrm>
            <a:off x="0" y="2559962"/>
            <a:ext cx="108023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6000" b="1" dirty="0">
                <a:latin typeface="Cooper Black" panose="0208090404030B020404" pitchFamily="18" charset="0"/>
              </a:rPr>
              <a:t>c</a:t>
            </a:r>
            <a:r>
              <a:rPr lang="es-PE" sz="6000" b="1" dirty="0" smtClean="0">
                <a:latin typeface="Cooper Black" panose="0208090404030B020404" pitchFamily="18" charset="0"/>
              </a:rPr>
              <a:t>onocer el mundo que nos</a:t>
            </a:r>
            <a:endParaRPr lang="es-PE" sz="6000" b="1" dirty="0">
              <a:latin typeface="Cooper Black" panose="0208090404030B020404" pitchFamily="18" charset="0"/>
            </a:endParaRPr>
          </a:p>
        </p:txBody>
      </p:sp>
      <p:sp>
        <p:nvSpPr>
          <p:cNvPr id="16" name="CuadroTexto 1"/>
          <p:cNvSpPr txBox="1"/>
          <p:nvPr/>
        </p:nvSpPr>
        <p:spPr>
          <a:xfrm>
            <a:off x="123986" y="3424517"/>
            <a:ext cx="30686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6000" b="1" dirty="0">
                <a:latin typeface="Cooper Black" panose="0208090404030B020404" pitchFamily="18" charset="0"/>
              </a:rPr>
              <a:t>r</a:t>
            </a:r>
            <a:r>
              <a:rPr lang="es-PE" sz="6000" b="1" dirty="0" smtClean="0">
                <a:latin typeface="Cooper Black" panose="0208090404030B020404" pitchFamily="18" charset="0"/>
              </a:rPr>
              <a:t>odea</a:t>
            </a:r>
            <a:r>
              <a:rPr lang="es-PE" sz="60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.</a:t>
            </a:r>
            <a:endParaRPr lang="es-PE" sz="6000" b="1" dirty="0">
              <a:solidFill>
                <a:srgbClr val="FF3300"/>
              </a:solidFill>
              <a:latin typeface="Cooper Black" panose="0208090404030B020404" pitchFamily="18" charset="0"/>
            </a:endParaRPr>
          </a:p>
        </p:txBody>
      </p:sp>
      <p:sp>
        <p:nvSpPr>
          <p:cNvPr id="17" name="CuadroTexto 1"/>
          <p:cNvSpPr txBox="1"/>
          <p:nvPr/>
        </p:nvSpPr>
        <p:spPr>
          <a:xfrm>
            <a:off x="123986" y="4416678"/>
            <a:ext cx="47114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6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1. L</a:t>
            </a:r>
            <a:r>
              <a:rPr lang="es-PE" sz="6000" b="1" dirty="0" smtClean="0">
                <a:latin typeface="Cooper Black" panose="0208090404030B020404" pitchFamily="18" charset="0"/>
              </a:rPr>
              <a:t>a vista:</a:t>
            </a:r>
            <a:endParaRPr lang="es-PE" sz="6000" b="1" dirty="0">
              <a:solidFill>
                <a:srgbClr val="FF3300"/>
              </a:solidFill>
              <a:latin typeface="Cooper Black" panose="0208090404030B020404" pitchFamily="18" charset="0"/>
            </a:endParaRPr>
          </a:p>
        </p:txBody>
      </p:sp>
      <p:sp>
        <p:nvSpPr>
          <p:cNvPr id="18" name="CuadroTexto 1"/>
          <p:cNvSpPr txBox="1"/>
          <p:nvPr/>
        </p:nvSpPr>
        <p:spPr>
          <a:xfrm>
            <a:off x="108489" y="5432341"/>
            <a:ext cx="47114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6000" b="1" dirty="0">
                <a:solidFill>
                  <a:srgbClr val="FF0000"/>
                </a:solidFill>
                <a:latin typeface="Cooper Black" panose="0208090404030B020404" pitchFamily="18" charset="0"/>
              </a:rPr>
              <a:t>2</a:t>
            </a:r>
            <a:r>
              <a:rPr lang="es-PE" sz="6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. E</a:t>
            </a:r>
            <a:r>
              <a:rPr lang="es-PE" sz="6000" b="1" dirty="0" smtClean="0">
                <a:latin typeface="Cooper Black" panose="0208090404030B020404" pitchFamily="18" charset="0"/>
              </a:rPr>
              <a:t>l olfato:</a:t>
            </a:r>
            <a:endParaRPr lang="es-PE" sz="6000" b="1" dirty="0">
              <a:latin typeface="Cooper Black" panose="0208090404030B020404" pitchFamily="18" charset="0"/>
            </a:endParaRPr>
          </a:p>
        </p:txBody>
      </p:sp>
      <p:sp>
        <p:nvSpPr>
          <p:cNvPr id="19" name="CuadroTexto 1"/>
          <p:cNvSpPr txBox="1"/>
          <p:nvPr/>
        </p:nvSpPr>
        <p:spPr>
          <a:xfrm>
            <a:off x="4654657" y="4455509"/>
            <a:ext cx="27741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6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E</a:t>
            </a:r>
            <a:r>
              <a:rPr lang="es-PE" sz="6000" b="1" dirty="0" smtClean="0">
                <a:latin typeface="Cooper Black" panose="0208090404030B020404" pitchFamily="18" charset="0"/>
              </a:rPr>
              <a:t>l ojo</a:t>
            </a:r>
            <a:endParaRPr lang="es-PE" sz="6000" b="1" dirty="0">
              <a:latin typeface="Cooper Black" panose="0208090404030B020404" pitchFamily="18" charset="0"/>
            </a:endParaRPr>
          </a:p>
        </p:txBody>
      </p:sp>
      <p:sp>
        <p:nvSpPr>
          <p:cNvPr id="22" name="CuadroTexto 1"/>
          <p:cNvSpPr txBox="1"/>
          <p:nvPr/>
        </p:nvSpPr>
        <p:spPr>
          <a:xfrm>
            <a:off x="4819973" y="5478667"/>
            <a:ext cx="36679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6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L</a:t>
            </a:r>
            <a:r>
              <a:rPr lang="es-PE" sz="6000" b="1" dirty="0" smtClean="0">
                <a:latin typeface="Cooper Black" panose="0208090404030B020404" pitchFamily="18" charset="0"/>
              </a:rPr>
              <a:t>a nariz</a:t>
            </a:r>
            <a:endParaRPr lang="es-PE" sz="6000" b="1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928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4" grpId="0"/>
      <p:bldP spid="15" grpId="0"/>
      <p:bldP spid="16" grpId="0"/>
      <p:bldP spid="17" grpId="0"/>
      <p:bldP spid="18" grpId="0"/>
      <p:bldP spid="19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CuadroTexto 1"/>
          <p:cNvSpPr txBox="1"/>
          <p:nvPr/>
        </p:nvSpPr>
        <p:spPr>
          <a:xfrm>
            <a:off x="123986" y="356292"/>
            <a:ext cx="44480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6000" b="1" dirty="0">
                <a:solidFill>
                  <a:srgbClr val="FF0000"/>
                </a:solidFill>
                <a:latin typeface="Cooper Black" panose="0208090404030B020404" pitchFamily="18" charset="0"/>
              </a:rPr>
              <a:t>3</a:t>
            </a:r>
            <a:r>
              <a:rPr lang="es-PE" sz="6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. E</a:t>
            </a:r>
            <a:r>
              <a:rPr lang="es-PE" sz="6000" b="1" dirty="0" smtClean="0">
                <a:latin typeface="Cooper Black" panose="0208090404030B020404" pitchFamily="18" charset="0"/>
              </a:rPr>
              <a:t>l</a:t>
            </a:r>
            <a:r>
              <a:rPr lang="es-PE" sz="6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 </a:t>
            </a:r>
            <a:r>
              <a:rPr lang="es-PE" sz="6000" b="1" dirty="0" smtClean="0">
                <a:latin typeface="Cooper Black" panose="0208090404030B020404" pitchFamily="18" charset="0"/>
              </a:rPr>
              <a:t>oído:</a:t>
            </a:r>
            <a:endParaRPr lang="es-PE" sz="6000" b="1" dirty="0">
              <a:latin typeface="Cooper Black" panose="0208090404030B020404" pitchFamily="18" charset="0"/>
            </a:endParaRPr>
          </a:p>
        </p:txBody>
      </p:sp>
      <p:sp>
        <p:nvSpPr>
          <p:cNvPr id="18" name="CuadroTexto 1"/>
          <p:cNvSpPr txBox="1"/>
          <p:nvPr/>
        </p:nvSpPr>
        <p:spPr>
          <a:xfrm>
            <a:off x="232475" y="1597776"/>
            <a:ext cx="47114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6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4. E</a:t>
            </a:r>
            <a:r>
              <a:rPr lang="es-PE" sz="6000" b="1" dirty="0" smtClean="0">
                <a:latin typeface="Cooper Black" panose="0208090404030B020404" pitchFamily="18" charset="0"/>
              </a:rPr>
              <a:t>l </a:t>
            </a:r>
            <a:r>
              <a:rPr lang="es-PE" sz="6000" b="1" dirty="0" smtClean="0">
                <a:latin typeface="Cooper Black" panose="0208090404030B020404" pitchFamily="18" charset="0"/>
              </a:rPr>
              <a:t>gusto:</a:t>
            </a:r>
            <a:endParaRPr lang="es-PE" sz="6000" b="1" dirty="0">
              <a:latin typeface="Cooper Black" panose="0208090404030B020404" pitchFamily="18" charset="0"/>
            </a:endParaRPr>
          </a:p>
        </p:txBody>
      </p:sp>
      <p:sp>
        <p:nvSpPr>
          <p:cNvPr id="11" name="CuadroTexto 1"/>
          <p:cNvSpPr txBox="1"/>
          <p:nvPr/>
        </p:nvSpPr>
        <p:spPr>
          <a:xfrm>
            <a:off x="232475" y="2673643"/>
            <a:ext cx="47114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6000" b="1" dirty="0">
                <a:solidFill>
                  <a:srgbClr val="FF0000"/>
                </a:solidFill>
                <a:latin typeface="Cooper Black" panose="0208090404030B020404" pitchFamily="18" charset="0"/>
              </a:rPr>
              <a:t>5</a:t>
            </a:r>
            <a:r>
              <a:rPr lang="es-PE" sz="6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. E</a:t>
            </a:r>
            <a:r>
              <a:rPr lang="es-PE" sz="6000" b="1" dirty="0" smtClean="0">
                <a:latin typeface="Cooper Black" panose="0208090404030B020404" pitchFamily="18" charset="0"/>
              </a:rPr>
              <a:t>l </a:t>
            </a:r>
            <a:r>
              <a:rPr lang="es-PE" sz="6000" b="1" dirty="0" smtClean="0">
                <a:latin typeface="Cooper Black" panose="0208090404030B020404" pitchFamily="18" charset="0"/>
              </a:rPr>
              <a:t>tacto:</a:t>
            </a:r>
            <a:endParaRPr lang="es-PE" sz="6000" b="1" dirty="0">
              <a:latin typeface="Cooper Black" panose="0208090404030B020404" pitchFamily="18" charset="0"/>
            </a:endParaRPr>
          </a:p>
        </p:txBody>
      </p:sp>
      <p:sp>
        <p:nvSpPr>
          <p:cNvPr id="6" name="CuadroTexto 1"/>
          <p:cNvSpPr txBox="1"/>
          <p:nvPr/>
        </p:nvSpPr>
        <p:spPr>
          <a:xfrm>
            <a:off x="4401518" y="387119"/>
            <a:ext cx="37660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6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L</a:t>
            </a:r>
            <a:r>
              <a:rPr lang="es-PE" sz="6000" b="1" dirty="0" smtClean="0">
                <a:latin typeface="Cooper Black" panose="0208090404030B020404" pitchFamily="18" charset="0"/>
              </a:rPr>
              <a:t>a oreja</a:t>
            </a:r>
            <a:endParaRPr lang="es-PE" sz="6000" b="1" dirty="0">
              <a:latin typeface="Cooper Black" panose="0208090404030B020404" pitchFamily="18" charset="0"/>
            </a:endParaRPr>
          </a:p>
        </p:txBody>
      </p:sp>
      <p:sp>
        <p:nvSpPr>
          <p:cNvPr id="7" name="CuadroTexto 1"/>
          <p:cNvSpPr txBox="1"/>
          <p:nvPr/>
        </p:nvSpPr>
        <p:spPr>
          <a:xfrm>
            <a:off x="4943959" y="1402782"/>
            <a:ext cx="44790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6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L</a:t>
            </a:r>
            <a:r>
              <a:rPr lang="es-PE" sz="6000" b="1" dirty="0" smtClean="0">
                <a:latin typeface="Cooper Black" panose="0208090404030B020404" pitchFamily="18" charset="0"/>
              </a:rPr>
              <a:t>a lengua</a:t>
            </a:r>
            <a:endParaRPr lang="es-PE" sz="6000" b="1" dirty="0">
              <a:latin typeface="Cooper Black" panose="0208090404030B020404" pitchFamily="18" charset="0"/>
            </a:endParaRPr>
          </a:p>
        </p:txBody>
      </p:sp>
      <p:sp>
        <p:nvSpPr>
          <p:cNvPr id="8" name="CuadroTexto 1"/>
          <p:cNvSpPr txBox="1"/>
          <p:nvPr/>
        </p:nvSpPr>
        <p:spPr>
          <a:xfrm>
            <a:off x="5207430" y="2636502"/>
            <a:ext cx="32003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6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L</a:t>
            </a:r>
            <a:r>
              <a:rPr lang="es-PE" sz="6000" b="1" dirty="0" smtClean="0">
                <a:latin typeface="Cooper Black" panose="0208090404030B020404" pitchFamily="18" charset="0"/>
              </a:rPr>
              <a:t>a piel</a:t>
            </a:r>
            <a:endParaRPr lang="es-PE" sz="6000" b="1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46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1" grpId="0"/>
      <p:bldP spid="6" grpId="0"/>
      <p:bldP spid="7" grpId="0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ngulos">
  <a:themeElements>
    <a:clrScheme name="Á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Á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2322</TotalTime>
  <Words>68</Words>
  <Application>Microsoft Office PowerPoint</Application>
  <PresentationFormat>Personalizado</PresentationFormat>
  <Paragraphs>17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Ángulos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FHJFJHFJHF</dc:title>
  <dc:creator>USER</dc:creator>
  <cp:lastModifiedBy>ALONDRA - NICOLAS</cp:lastModifiedBy>
  <cp:revision>221</cp:revision>
  <dcterms:created xsi:type="dcterms:W3CDTF">2016-11-17T21:41:22Z</dcterms:created>
  <dcterms:modified xsi:type="dcterms:W3CDTF">2020-05-04T05:29:17Z</dcterms:modified>
</cp:coreProperties>
</file>