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327" r:id="rId2"/>
    <p:sldId id="328" r:id="rId3"/>
    <p:sldId id="326" r:id="rId4"/>
    <p:sldId id="331" r:id="rId5"/>
    <p:sldId id="324" r:id="rId6"/>
    <p:sldId id="330" r:id="rId7"/>
    <p:sldId id="332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E28E0"/>
    <a:srgbClr val="F3E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-102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5" t="11964" r="11003" b="27090"/>
          <a:stretch/>
        </p:blipFill>
        <p:spPr bwMode="auto">
          <a:xfrm>
            <a:off x="-1" y="0"/>
            <a:ext cx="12192001" cy="687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81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373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10" t="21610" r="17637" b="42584"/>
          <a:stretch/>
        </p:blipFill>
        <p:spPr bwMode="auto">
          <a:xfrm>
            <a:off x="1394846" y="-1"/>
            <a:ext cx="8167607" cy="673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6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695268" y="5408909"/>
            <a:ext cx="4757979" cy="7749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rgbClr val="FF0000"/>
                </a:solidFill>
              </a:rPr>
              <a:t>Glándulas lacrimales</a:t>
            </a:r>
            <a:endParaRPr lang="es-ES" sz="3600" dirty="0">
              <a:solidFill>
                <a:srgbClr val="FF0000"/>
              </a:solidFill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 flipH="1" flipV="1">
            <a:off x="8462075" y="4866468"/>
            <a:ext cx="1286359" cy="5424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4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1"/>
          <p:cNvSpPr txBox="1"/>
          <p:nvPr/>
        </p:nvSpPr>
        <p:spPr>
          <a:xfrm>
            <a:off x="123986" y="15837"/>
            <a:ext cx="106163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M</a:t>
            </a:r>
            <a:r>
              <a:rPr lang="es-PE" sz="5000" b="1" dirty="0" smtClean="0">
                <a:latin typeface="Cooper Black" panose="0208090404030B020404" pitchFamily="18" charset="0"/>
              </a:rPr>
              <a:t>iércoles 06 de mayo del 2020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.</a:t>
            </a:r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CuadroTexto 1"/>
          <p:cNvSpPr txBox="1"/>
          <p:nvPr/>
        </p:nvSpPr>
        <p:spPr>
          <a:xfrm>
            <a:off x="1177871" y="707130"/>
            <a:ext cx="10058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S</a:t>
            </a:r>
            <a:r>
              <a:rPr lang="es-PE" sz="5500" b="1" dirty="0" smtClean="0">
                <a:latin typeface="Cooper Black" panose="0208090404030B020404" pitchFamily="18" charset="0"/>
              </a:rPr>
              <a:t>entido de la vista</a:t>
            </a:r>
            <a:endParaRPr lang="es-PE" sz="5500" b="1" dirty="0">
              <a:latin typeface="Cooper Black" panose="0208090404030B020404" pitchFamily="18" charset="0"/>
            </a:endParaRPr>
          </a:p>
        </p:txBody>
      </p:sp>
      <p:cxnSp>
        <p:nvCxnSpPr>
          <p:cNvPr id="21" name="20 Conector recto"/>
          <p:cNvCxnSpPr/>
          <p:nvPr/>
        </p:nvCxnSpPr>
        <p:spPr>
          <a:xfrm>
            <a:off x="2497809" y="1496791"/>
            <a:ext cx="74185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CuadroTexto 1"/>
          <p:cNvSpPr txBox="1"/>
          <p:nvPr/>
        </p:nvSpPr>
        <p:spPr>
          <a:xfrm>
            <a:off x="38745" y="1648329"/>
            <a:ext cx="1078682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L</a:t>
            </a:r>
            <a:r>
              <a:rPr lang="es-PE" sz="5500" b="1" dirty="0" smtClean="0">
                <a:latin typeface="Cooper Black" panose="0208090404030B020404" pitchFamily="18" charset="0"/>
              </a:rPr>
              <a:t>os órganos del sentido de la </a:t>
            </a:r>
            <a:endParaRPr lang="es-PE" sz="5500" b="1" dirty="0">
              <a:latin typeface="Cooper Black" panose="0208090404030B020404" pitchFamily="18" charset="0"/>
            </a:endParaRPr>
          </a:p>
        </p:txBody>
      </p:sp>
      <p:sp>
        <p:nvSpPr>
          <p:cNvPr id="20" name="CuadroTexto 1"/>
          <p:cNvSpPr txBox="1"/>
          <p:nvPr/>
        </p:nvSpPr>
        <p:spPr>
          <a:xfrm>
            <a:off x="175644" y="2366496"/>
            <a:ext cx="64782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>
                <a:latin typeface="Cooper Black" panose="0208090404030B020404" pitchFamily="18" charset="0"/>
              </a:rPr>
              <a:t>v</a:t>
            </a:r>
            <a:r>
              <a:rPr lang="es-PE" sz="5500" b="1" dirty="0" smtClean="0">
                <a:latin typeface="Cooper Black" panose="0208090404030B020404" pitchFamily="18" charset="0"/>
              </a:rPr>
              <a:t>ista son los ojos</a:t>
            </a:r>
            <a:r>
              <a:rPr lang="es-PE" sz="55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.</a:t>
            </a:r>
            <a:endParaRPr lang="es-PE" sz="5500" b="1" dirty="0">
              <a:latin typeface="Cooper Black" panose="0208090404030B020404" pitchFamily="18" charset="0"/>
            </a:endParaRPr>
          </a:p>
        </p:txBody>
      </p:sp>
      <p:sp>
        <p:nvSpPr>
          <p:cNvPr id="23" name="CuadroTexto 1"/>
          <p:cNvSpPr txBox="1"/>
          <p:nvPr/>
        </p:nvSpPr>
        <p:spPr>
          <a:xfrm>
            <a:off x="175644" y="3305214"/>
            <a:ext cx="1120011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L</a:t>
            </a:r>
            <a:r>
              <a:rPr lang="es-PE" sz="5500" b="1" dirty="0" smtClean="0">
                <a:latin typeface="Cooper Black" panose="0208090404030B020404" pitchFamily="18" charset="0"/>
              </a:rPr>
              <a:t>a vista nos informa el tamaño</a:t>
            </a:r>
            <a:endParaRPr lang="es-PE" sz="5500" b="1" dirty="0">
              <a:latin typeface="Cooper Black" panose="0208090404030B020404" pitchFamily="18" charset="0"/>
            </a:endParaRPr>
          </a:p>
        </p:txBody>
      </p:sp>
      <p:sp>
        <p:nvSpPr>
          <p:cNvPr id="24" name="CuadroTexto 1"/>
          <p:cNvSpPr txBox="1"/>
          <p:nvPr/>
        </p:nvSpPr>
        <p:spPr>
          <a:xfrm>
            <a:off x="175644" y="4031034"/>
            <a:ext cx="932998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 smtClean="0">
                <a:latin typeface="Cooper Black" panose="0208090404030B020404" pitchFamily="18" charset="0"/>
              </a:rPr>
              <a:t>Color </a:t>
            </a:r>
            <a:r>
              <a:rPr lang="es-PE" sz="5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,</a:t>
            </a:r>
            <a:r>
              <a:rPr lang="es-PE" sz="5500" b="1" dirty="0" smtClean="0">
                <a:latin typeface="Cooper Black" panose="0208090404030B020404" pitchFamily="18" charset="0"/>
              </a:rPr>
              <a:t> forma </a:t>
            </a:r>
            <a:r>
              <a:rPr lang="es-PE" sz="5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,</a:t>
            </a:r>
            <a:r>
              <a:rPr lang="es-PE" sz="5500" b="1" dirty="0" smtClean="0">
                <a:latin typeface="Cooper Black" panose="0208090404030B020404" pitchFamily="18" charset="0"/>
              </a:rPr>
              <a:t> distancia </a:t>
            </a:r>
            <a:r>
              <a:rPr lang="es-PE" sz="5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.</a:t>
            </a:r>
            <a:endParaRPr lang="es-PE" sz="55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99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/>
      <p:bldP spid="20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1"/>
          <p:cNvSpPr txBox="1"/>
          <p:nvPr/>
        </p:nvSpPr>
        <p:spPr>
          <a:xfrm>
            <a:off x="175644" y="237770"/>
            <a:ext cx="822443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Ó</a:t>
            </a:r>
            <a:r>
              <a:rPr lang="es-PE" sz="5500" b="1" dirty="0" smtClean="0">
                <a:latin typeface="Cooper Black" panose="0208090404030B020404" pitchFamily="18" charset="0"/>
              </a:rPr>
              <a:t>rganos protectores</a:t>
            </a:r>
            <a:endParaRPr lang="es-PE" sz="5500" b="1" dirty="0">
              <a:latin typeface="Cooper Black" panose="0208090404030B020404" pitchFamily="18" charset="0"/>
            </a:endParaRPr>
          </a:p>
        </p:txBody>
      </p:sp>
      <p:cxnSp>
        <p:nvCxnSpPr>
          <p:cNvPr id="21" name="20 Conector recto"/>
          <p:cNvCxnSpPr/>
          <p:nvPr/>
        </p:nvCxnSpPr>
        <p:spPr>
          <a:xfrm>
            <a:off x="436533" y="1169944"/>
            <a:ext cx="796354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CuadroTexto 1"/>
          <p:cNvSpPr txBox="1"/>
          <p:nvPr/>
        </p:nvSpPr>
        <p:spPr>
          <a:xfrm>
            <a:off x="175644" y="2270676"/>
            <a:ext cx="469082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>
                <a:solidFill>
                  <a:srgbClr val="FF0000"/>
                </a:solidFill>
                <a:latin typeface="Cooper Black" panose="0208090404030B020404" pitchFamily="18" charset="0"/>
              </a:rPr>
              <a:t>2</a:t>
            </a:r>
            <a:r>
              <a:rPr lang="es-PE" sz="5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. </a:t>
            </a:r>
            <a:r>
              <a:rPr lang="es-PE" sz="5500" b="1" dirty="0" smtClean="0">
                <a:latin typeface="Cooper Black" panose="0208090404030B020404" pitchFamily="18" charset="0"/>
              </a:rPr>
              <a:t>párpados:</a:t>
            </a:r>
            <a:endParaRPr lang="es-PE" sz="5500" b="1" dirty="0">
              <a:latin typeface="Cooper Black" panose="0208090404030B020404" pitchFamily="18" charset="0"/>
            </a:endParaRPr>
          </a:p>
        </p:txBody>
      </p:sp>
      <p:sp>
        <p:nvSpPr>
          <p:cNvPr id="24" name="CuadroTexto 1"/>
          <p:cNvSpPr txBox="1"/>
          <p:nvPr/>
        </p:nvSpPr>
        <p:spPr>
          <a:xfrm>
            <a:off x="73617" y="4017008"/>
            <a:ext cx="858089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4. </a:t>
            </a:r>
            <a:r>
              <a:rPr lang="es-PE" sz="5500" b="1" dirty="0" smtClean="0">
                <a:latin typeface="Cooper Black" panose="0208090404030B020404" pitchFamily="18" charset="0"/>
              </a:rPr>
              <a:t>glándula lacrimales</a:t>
            </a:r>
            <a:r>
              <a:rPr lang="es-PE" sz="5500" b="1" dirty="0">
                <a:solidFill>
                  <a:srgbClr val="FF0000"/>
                </a:solidFill>
                <a:latin typeface="Cooper Black" panose="0208090404030B020404" pitchFamily="18" charset="0"/>
              </a:rPr>
              <a:t>:</a:t>
            </a:r>
            <a:endParaRPr lang="es-PE" sz="55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0" name="CuadroTexto 1"/>
          <p:cNvSpPr txBox="1"/>
          <p:nvPr/>
        </p:nvSpPr>
        <p:spPr>
          <a:xfrm>
            <a:off x="175644" y="1342596"/>
            <a:ext cx="314099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>
                <a:solidFill>
                  <a:srgbClr val="FF0000"/>
                </a:solidFill>
                <a:latin typeface="Cooper Black" panose="0208090404030B020404" pitchFamily="18" charset="0"/>
              </a:rPr>
              <a:t>1</a:t>
            </a:r>
            <a:r>
              <a:rPr lang="es-PE" sz="5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. </a:t>
            </a:r>
            <a:r>
              <a:rPr lang="es-PE" sz="5500" b="1" dirty="0" smtClean="0">
                <a:latin typeface="Cooper Black" panose="0208090404030B020404" pitchFamily="18" charset="0"/>
              </a:rPr>
              <a:t>cejas:</a:t>
            </a:r>
            <a:endParaRPr lang="es-PE" sz="5500" b="1" dirty="0">
              <a:latin typeface="Cooper Black" panose="0208090404030B020404" pitchFamily="18" charset="0"/>
            </a:endParaRPr>
          </a:p>
        </p:txBody>
      </p:sp>
      <p:sp>
        <p:nvSpPr>
          <p:cNvPr id="11" name="CuadroTexto 1"/>
          <p:cNvSpPr txBox="1"/>
          <p:nvPr/>
        </p:nvSpPr>
        <p:spPr>
          <a:xfrm>
            <a:off x="73617" y="3092314"/>
            <a:ext cx="45138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3.</a:t>
            </a:r>
            <a:r>
              <a:rPr lang="es-PE" sz="5500" b="1" dirty="0" smtClean="0">
                <a:latin typeface="Cooper Black" panose="0208090404030B020404" pitchFamily="18" charset="0"/>
              </a:rPr>
              <a:t>p</a:t>
            </a:r>
            <a:r>
              <a:rPr lang="es-PE" sz="5500" b="1" dirty="0" smtClean="0">
                <a:latin typeface="Cooper Black" panose="0208090404030B020404" pitchFamily="18" charset="0"/>
              </a:rPr>
              <a:t>estañas:</a:t>
            </a:r>
            <a:endParaRPr lang="es-PE" sz="5500" b="1" dirty="0">
              <a:latin typeface="Cooper Black" panose="0208090404030B020404" pitchFamily="18" charset="0"/>
            </a:endParaRPr>
          </a:p>
        </p:txBody>
      </p:sp>
      <p:sp>
        <p:nvSpPr>
          <p:cNvPr id="14" name="CuadroTexto 1"/>
          <p:cNvSpPr txBox="1"/>
          <p:nvPr/>
        </p:nvSpPr>
        <p:spPr>
          <a:xfrm>
            <a:off x="4587498" y="3053970"/>
            <a:ext cx="698973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P</a:t>
            </a:r>
            <a:r>
              <a:rPr lang="es-PE" sz="5500" b="1" dirty="0" smtClean="0">
                <a:latin typeface="Cooper Black" panose="0208090404030B020404" pitchFamily="18" charset="0"/>
              </a:rPr>
              <a:t>rotegen del polvo</a:t>
            </a:r>
            <a:r>
              <a:rPr lang="es-PE" sz="5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.</a:t>
            </a:r>
            <a:endParaRPr lang="es-PE" sz="5500" b="1" dirty="0">
              <a:latin typeface="Cooper Black" panose="0208090404030B020404" pitchFamily="18" charset="0"/>
            </a:endParaRPr>
          </a:p>
        </p:txBody>
      </p:sp>
      <p:sp>
        <p:nvSpPr>
          <p:cNvPr id="16" name="CuadroTexto 1"/>
          <p:cNvSpPr txBox="1"/>
          <p:nvPr/>
        </p:nvSpPr>
        <p:spPr>
          <a:xfrm>
            <a:off x="3316637" y="1350747"/>
            <a:ext cx="79816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P</a:t>
            </a:r>
            <a:r>
              <a:rPr lang="es-PE" sz="5500" b="1" dirty="0" smtClean="0">
                <a:latin typeface="Cooper Black" panose="0208090404030B020404" pitchFamily="18" charset="0"/>
              </a:rPr>
              <a:t>rotegen del Sudor</a:t>
            </a:r>
            <a:r>
              <a:rPr lang="es-PE" sz="5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.</a:t>
            </a:r>
            <a:endParaRPr lang="es-PE" sz="5500" b="1" dirty="0">
              <a:latin typeface="Cooper Black" panose="0208090404030B020404" pitchFamily="18" charset="0"/>
            </a:endParaRPr>
          </a:p>
        </p:txBody>
      </p:sp>
      <p:sp>
        <p:nvSpPr>
          <p:cNvPr id="17" name="CuadroTexto 1"/>
          <p:cNvSpPr txBox="1"/>
          <p:nvPr/>
        </p:nvSpPr>
        <p:spPr>
          <a:xfrm>
            <a:off x="4726983" y="2163337"/>
            <a:ext cx="711372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D</a:t>
            </a:r>
            <a:r>
              <a:rPr lang="es-PE" sz="5500" b="1" dirty="0" smtClean="0">
                <a:latin typeface="Cooper Black" panose="0208090404030B020404" pitchFamily="18" charset="0"/>
              </a:rPr>
              <a:t>escansar de la luz</a:t>
            </a:r>
            <a:r>
              <a:rPr lang="es-PE" sz="5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.</a:t>
            </a:r>
            <a:endParaRPr lang="es-PE" sz="5500" b="1" dirty="0">
              <a:latin typeface="Cooper Black" panose="0208090404030B020404" pitchFamily="18" charset="0"/>
            </a:endParaRPr>
          </a:p>
        </p:txBody>
      </p:sp>
      <p:sp>
        <p:nvSpPr>
          <p:cNvPr id="18" name="CuadroTexto 1"/>
          <p:cNvSpPr txBox="1"/>
          <p:nvPr/>
        </p:nvSpPr>
        <p:spPr>
          <a:xfrm>
            <a:off x="8453033" y="4031033"/>
            <a:ext cx="366147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P</a:t>
            </a:r>
            <a:r>
              <a:rPr lang="es-PE" sz="5500" b="1" dirty="0" smtClean="0">
                <a:latin typeface="Cooper Black" panose="0208090404030B020404" pitchFamily="18" charset="0"/>
              </a:rPr>
              <a:t>roducen</a:t>
            </a:r>
            <a:endParaRPr lang="es-PE" sz="5500" b="1" dirty="0">
              <a:latin typeface="Cooper Black" panose="0208090404030B020404" pitchFamily="18" charset="0"/>
            </a:endParaRPr>
          </a:p>
        </p:txBody>
      </p:sp>
      <p:sp>
        <p:nvSpPr>
          <p:cNvPr id="19" name="CuadroTexto 1"/>
          <p:cNvSpPr txBox="1"/>
          <p:nvPr/>
        </p:nvSpPr>
        <p:spPr>
          <a:xfrm>
            <a:off x="175644" y="4969752"/>
            <a:ext cx="1166506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>
                <a:latin typeface="Cooper Black" panose="0208090404030B020404" pitchFamily="18" charset="0"/>
              </a:rPr>
              <a:t>l</a:t>
            </a:r>
            <a:r>
              <a:rPr lang="es-PE" sz="5500" b="1" dirty="0" smtClean="0">
                <a:latin typeface="Cooper Black" panose="0208090404030B020404" pitchFamily="18" charset="0"/>
              </a:rPr>
              <a:t>ágrimas para lubricar los ojos</a:t>
            </a:r>
            <a:r>
              <a:rPr lang="es-PE" sz="5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. </a:t>
            </a:r>
            <a:endParaRPr lang="es-PE" sz="5500" b="1" dirty="0">
              <a:latin typeface="Cooper Black" panose="0208090404030B020404" pitchFamily="18" charset="0"/>
            </a:endParaRPr>
          </a:p>
        </p:txBody>
      </p:sp>
      <p:cxnSp>
        <p:nvCxnSpPr>
          <p:cNvPr id="20" name="19 Conector recto"/>
          <p:cNvCxnSpPr/>
          <p:nvPr/>
        </p:nvCxnSpPr>
        <p:spPr>
          <a:xfrm flipV="1">
            <a:off x="1102961" y="2163337"/>
            <a:ext cx="2012198" cy="187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 flipV="1">
            <a:off x="1102961" y="3114420"/>
            <a:ext cx="3624022" cy="93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963476" y="3976451"/>
            <a:ext cx="3324386" cy="93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V="1">
            <a:off x="1093920" y="4946331"/>
            <a:ext cx="6988445" cy="93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9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4" grpId="0"/>
      <p:bldP spid="10" grpId="0"/>
      <p:bldP spid="11" grpId="0"/>
      <p:bldP spid="14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1"/>
          <p:cNvSpPr txBox="1"/>
          <p:nvPr/>
        </p:nvSpPr>
        <p:spPr>
          <a:xfrm>
            <a:off x="1177871" y="247476"/>
            <a:ext cx="10058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A</a:t>
            </a:r>
            <a:r>
              <a:rPr lang="es-PE" sz="5500" b="1" dirty="0" smtClean="0">
                <a:latin typeface="Cooper Black" panose="0208090404030B020404" pitchFamily="18" charset="0"/>
              </a:rPr>
              <a:t>ctividad</a:t>
            </a:r>
            <a:endParaRPr lang="es-PE" sz="5500" b="1" dirty="0">
              <a:latin typeface="Cooper Black" panose="0208090404030B020404" pitchFamily="18" charset="0"/>
            </a:endParaRPr>
          </a:p>
        </p:txBody>
      </p:sp>
      <p:cxnSp>
        <p:nvCxnSpPr>
          <p:cNvPr id="21" name="20 Conector recto"/>
          <p:cNvCxnSpPr/>
          <p:nvPr/>
        </p:nvCxnSpPr>
        <p:spPr>
          <a:xfrm>
            <a:off x="3896531" y="1117657"/>
            <a:ext cx="42710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CuadroTexto 1"/>
          <p:cNvSpPr txBox="1"/>
          <p:nvPr/>
        </p:nvSpPr>
        <p:spPr>
          <a:xfrm>
            <a:off x="175645" y="1186195"/>
            <a:ext cx="972777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D</a:t>
            </a:r>
            <a:r>
              <a:rPr lang="es-PE" sz="5500" b="1" dirty="0" smtClean="0">
                <a:latin typeface="Cooper Black" panose="0208090404030B020404" pitchFamily="18" charset="0"/>
              </a:rPr>
              <a:t>ibuja el ojo y señala sus </a:t>
            </a:r>
            <a:r>
              <a:rPr lang="es-PE" sz="5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4</a:t>
            </a:r>
            <a:endParaRPr lang="es-PE" sz="55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2" name="CuadroTexto 1"/>
          <p:cNvSpPr txBox="1"/>
          <p:nvPr/>
        </p:nvSpPr>
        <p:spPr>
          <a:xfrm>
            <a:off x="175645" y="2302073"/>
            <a:ext cx="799196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>
                <a:latin typeface="Cooper Black" panose="0208090404030B020404" pitchFamily="18" charset="0"/>
              </a:rPr>
              <a:t>ó</a:t>
            </a:r>
            <a:r>
              <a:rPr lang="es-PE" sz="5500" b="1" dirty="0" smtClean="0">
                <a:latin typeface="Cooper Black" panose="0208090404030B020404" pitchFamily="18" charset="0"/>
              </a:rPr>
              <a:t>rganos protectores.</a:t>
            </a:r>
            <a:endParaRPr lang="es-PE" sz="55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18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2420</TotalTime>
  <Words>84</Words>
  <Application>Microsoft Office PowerPoint</Application>
  <PresentationFormat>Personalizado</PresentationFormat>
  <Paragraphs>20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Ángulos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FHJFJHFJHF</dc:title>
  <dc:creator>USER</dc:creator>
  <cp:lastModifiedBy>ALONDRA - NICOLAS</cp:lastModifiedBy>
  <cp:revision>246</cp:revision>
  <dcterms:created xsi:type="dcterms:W3CDTF">2016-11-17T21:41:22Z</dcterms:created>
  <dcterms:modified xsi:type="dcterms:W3CDTF">2020-05-05T10:35:51Z</dcterms:modified>
</cp:coreProperties>
</file>