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367" r:id="rId2"/>
    <p:sldId id="375" r:id="rId3"/>
    <p:sldId id="369" r:id="rId4"/>
    <p:sldId id="374" r:id="rId5"/>
    <p:sldId id="373" r:id="rId6"/>
    <p:sldId id="372" r:id="rId7"/>
    <p:sldId id="362" r:id="rId8"/>
    <p:sldId id="376" r:id="rId9"/>
    <p:sldId id="354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E28E0"/>
    <a:srgbClr val="F3E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-102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1"/>
          <p:cNvSpPr txBox="1"/>
          <p:nvPr/>
        </p:nvSpPr>
        <p:spPr>
          <a:xfrm>
            <a:off x="232475" y="1525487"/>
            <a:ext cx="4122552" cy="9387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500" b="1" dirty="0" smtClean="0">
                <a:solidFill>
                  <a:srgbClr val="00B050"/>
                </a:solidFill>
                <a:latin typeface="Cooper Black" pitchFamily="18" charset="0"/>
              </a:rPr>
              <a:t>1.EMISOR</a:t>
            </a:r>
            <a:endParaRPr lang="es-PE" sz="5500" b="1" dirty="0">
              <a:solidFill>
                <a:srgbClr val="00B050"/>
              </a:solidFill>
              <a:latin typeface="Cooper Black" pitchFamily="18" charset="0"/>
            </a:endParaRPr>
          </a:p>
        </p:txBody>
      </p:sp>
      <p:sp>
        <p:nvSpPr>
          <p:cNvPr id="5" name="CuadroTexto 1"/>
          <p:cNvSpPr txBox="1"/>
          <p:nvPr/>
        </p:nvSpPr>
        <p:spPr>
          <a:xfrm>
            <a:off x="377123" y="2671910"/>
            <a:ext cx="5155772" cy="9387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500" b="1" dirty="0" smtClean="0">
                <a:solidFill>
                  <a:srgbClr val="0070C0"/>
                </a:solidFill>
                <a:latin typeface="Cooper Black" pitchFamily="18" charset="0"/>
              </a:rPr>
              <a:t>2. RECEPTOR</a:t>
            </a:r>
            <a:endParaRPr lang="es-PE" sz="5500" b="1" dirty="0">
              <a:solidFill>
                <a:srgbClr val="0070C0"/>
              </a:solidFill>
              <a:latin typeface="Cooper Black" pitchFamily="18" charset="0"/>
            </a:endParaRPr>
          </a:p>
        </p:txBody>
      </p:sp>
      <p:sp>
        <p:nvSpPr>
          <p:cNvPr id="6" name="CuadroTexto 1"/>
          <p:cNvSpPr txBox="1"/>
          <p:nvPr/>
        </p:nvSpPr>
        <p:spPr>
          <a:xfrm>
            <a:off x="232474" y="3763182"/>
            <a:ext cx="5067945" cy="9387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500" b="1" dirty="0" smtClean="0">
                <a:solidFill>
                  <a:schemeClr val="accent2"/>
                </a:solidFill>
                <a:latin typeface="Cooper Black" pitchFamily="18" charset="0"/>
              </a:rPr>
              <a:t>3. MENSAJE</a:t>
            </a:r>
            <a:endParaRPr lang="es-PE" sz="5500" b="1" dirty="0">
              <a:solidFill>
                <a:schemeClr val="accent2"/>
              </a:solidFill>
              <a:latin typeface="Cooper Black" pitchFamily="18" charset="0"/>
            </a:endParaRPr>
          </a:p>
        </p:txBody>
      </p:sp>
      <p:sp>
        <p:nvSpPr>
          <p:cNvPr id="7" name="CuadroTexto 1"/>
          <p:cNvSpPr txBox="1"/>
          <p:nvPr/>
        </p:nvSpPr>
        <p:spPr>
          <a:xfrm>
            <a:off x="232475" y="123949"/>
            <a:ext cx="11701220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solidFill>
                  <a:srgbClr val="FF0000"/>
                </a:solidFill>
                <a:latin typeface="Cooper Black" pitchFamily="18" charset="0"/>
              </a:rPr>
              <a:t>ELEMENTOS DE LA COMUNICACIÓN</a:t>
            </a:r>
            <a:endParaRPr lang="es-PE" sz="4500" b="1" dirty="0">
              <a:solidFill>
                <a:srgbClr val="FF0000"/>
              </a:solidFill>
              <a:latin typeface="Cooper Black" pitchFamily="18" charset="0"/>
            </a:endParaRPr>
          </a:p>
        </p:txBody>
      </p:sp>
      <p:sp>
        <p:nvSpPr>
          <p:cNvPr id="9" name="CuadroTexto 1"/>
          <p:cNvSpPr txBox="1"/>
          <p:nvPr/>
        </p:nvSpPr>
        <p:spPr>
          <a:xfrm>
            <a:off x="5755035" y="2671909"/>
            <a:ext cx="5155772" cy="9387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PE" sz="5500" b="1" dirty="0">
              <a:solidFill>
                <a:srgbClr val="0070C0"/>
              </a:solidFill>
              <a:latin typeface="Cooper Black" pitchFamily="18" charset="0"/>
            </a:endParaRPr>
          </a:p>
        </p:txBody>
      </p:sp>
      <p:sp>
        <p:nvSpPr>
          <p:cNvPr id="10" name="CuadroTexto 1"/>
          <p:cNvSpPr txBox="1"/>
          <p:nvPr/>
        </p:nvSpPr>
        <p:spPr>
          <a:xfrm>
            <a:off x="6083085" y="3763181"/>
            <a:ext cx="5067945" cy="9387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PE" sz="5500" b="1" dirty="0">
              <a:solidFill>
                <a:schemeClr val="accent2"/>
              </a:solidFill>
              <a:latin typeface="Cooper Black" pitchFamily="18" charset="0"/>
            </a:endParaRPr>
          </a:p>
        </p:txBody>
      </p:sp>
      <p:sp>
        <p:nvSpPr>
          <p:cNvPr id="12" name="CuadroTexto 1"/>
          <p:cNvSpPr txBox="1"/>
          <p:nvPr/>
        </p:nvSpPr>
        <p:spPr>
          <a:xfrm>
            <a:off x="87823" y="5049540"/>
            <a:ext cx="4386019" cy="9387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500" b="1" dirty="0" smtClean="0">
                <a:solidFill>
                  <a:srgbClr val="7030A0"/>
                </a:solidFill>
                <a:latin typeface="Cooper Black" pitchFamily="18" charset="0"/>
              </a:rPr>
              <a:t>4. CANAL</a:t>
            </a:r>
            <a:endParaRPr lang="es-PE" sz="5500" b="1" dirty="0">
              <a:solidFill>
                <a:srgbClr val="7030A0"/>
              </a:solidFill>
              <a:latin typeface="Cooper Black" pitchFamily="18" charset="0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904" y="943979"/>
            <a:ext cx="6028842" cy="5517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27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7938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213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16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1"/>
          <p:cNvSpPr txBox="1"/>
          <p:nvPr/>
        </p:nvSpPr>
        <p:spPr>
          <a:xfrm>
            <a:off x="3456121" y="21044"/>
            <a:ext cx="5145438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solidFill>
                  <a:srgbClr val="FF0000"/>
                </a:solidFill>
                <a:latin typeface="Cooper Black" pitchFamily="18" charset="0"/>
              </a:rPr>
              <a:t> CANAL</a:t>
            </a:r>
            <a:endParaRPr lang="es-PE" sz="4500" b="1" dirty="0">
              <a:solidFill>
                <a:srgbClr val="FF0000"/>
              </a:solidFill>
              <a:latin typeface="Cooper Black" pitchFamily="18" charset="0"/>
            </a:endParaRPr>
          </a:p>
        </p:txBody>
      </p:sp>
      <p:sp>
        <p:nvSpPr>
          <p:cNvPr id="8" name="CuadroTexto 1"/>
          <p:cNvSpPr txBox="1"/>
          <p:nvPr/>
        </p:nvSpPr>
        <p:spPr>
          <a:xfrm>
            <a:off x="178230" y="681849"/>
            <a:ext cx="11701220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solidFill>
                  <a:srgbClr val="FF0000"/>
                </a:solidFill>
                <a:latin typeface="Cooper Black" pitchFamily="18" charset="0"/>
              </a:rPr>
              <a:t>R</a:t>
            </a:r>
            <a:r>
              <a:rPr lang="es-PE" sz="4500" b="1" dirty="0" smtClean="0">
                <a:solidFill>
                  <a:srgbClr val="0070C0"/>
                </a:solidFill>
                <a:latin typeface="Cooper Black" pitchFamily="18" charset="0"/>
              </a:rPr>
              <a:t>osita le dice a sus abuelitos que los</a:t>
            </a:r>
            <a:endParaRPr lang="es-PE" sz="4500" b="1" dirty="0">
              <a:solidFill>
                <a:srgbClr val="0070C0"/>
              </a:solidFill>
              <a:latin typeface="Cooper Black" pitchFamily="18" charset="0"/>
            </a:endParaRPr>
          </a:p>
        </p:txBody>
      </p:sp>
      <p:sp>
        <p:nvSpPr>
          <p:cNvPr id="9" name="CuadroTexto 1"/>
          <p:cNvSpPr txBox="1"/>
          <p:nvPr/>
        </p:nvSpPr>
        <p:spPr>
          <a:xfrm>
            <a:off x="178231" y="5697711"/>
            <a:ext cx="3463872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00B050"/>
                </a:solidFill>
                <a:latin typeface="Cooper Black" pitchFamily="18" charset="0"/>
              </a:rPr>
              <a:t>CANAL:</a:t>
            </a:r>
            <a:endParaRPr lang="es-PE" sz="5000" b="1" dirty="0">
              <a:solidFill>
                <a:srgbClr val="00B050"/>
              </a:solidFill>
              <a:latin typeface="Cooper Black" pitchFamily="18" charset="0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582" y="2085369"/>
            <a:ext cx="4215539" cy="347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uadroTexto 1"/>
          <p:cNvSpPr txBox="1"/>
          <p:nvPr/>
        </p:nvSpPr>
        <p:spPr>
          <a:xfrm>
            <a:off x="542441" y="1466679"/>
            <a:ext cx="4726983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>
                <a:solidFill>
                  <a:srgbClr val="0070C0"/>
                </a:solidFill>
                <a:latin typeface="Cooper Black" pitchFamily="18" charset="0"/>
              </a:rPr>
              <a:t>e</a:t>
            </a:r>
            <a:r>
              <a:rPr lang="es-PE" sz="4500" b="1" dirty="0" smtClean="0">
                <a:solidFill>
                  <a:srgbClr val="0070C0"/>
                </a:solidFill>
                <a:latin typeface="Cooper Black" pitchFamily="18" charset="0"/>
              </a:rPr>
              <a:t>xtraña mucho</a:t>
            </a:r>
            <a:r>
              <a:rPr lang="es-PE" sz="4500" b="1" dirty="0" smtClean="0">
                <a:solidFill>
                  <a:srgbClr val="FF0000"/>
                </a:solidFill>
                <a:latin typeface="Cooper Black" pitchFamily="18" charset="0"/>
              </a:rPr>
              <a:t>.</a:t>
            </a:r>
            <a:endParaRPr lang="es-PE" sz="4500" b="1" dirty="0">
              <a:solidFill>
                <a:srgbClr val="FF0000"/>
              </a:solidFill>
              <a:latin typeface="Cooper Black" pitchFamily="18" charset="0"/>
            </a:endParaRPr>
          </a:p>
        </p:txBody>
      </p:sp>
      <p:sp>
        <p:nvSpPr>
          <p:cNvPr id="12" name="CuadroTexto 1"/>
          <p:cNvSpPr txBox="1"/>
          <p:nvPr/>
        </p:nvSpPr>
        <p:spPr>
          <a:xfrm>
            <a:off x="3812582" y="5697711"/>
            <a:ext cx="6974238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PE" sz="5000" b="1" dirty="0">
              <a:solidFill>
                <a:srgbClr val="00B050"/>
              </a:solidFill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88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1"/>
          <p:cNvSpPr txBox="1"/>
          <p:nvPr/>
        </p:nvSpPr>
        <p:spPr>
          <a:xfrm>
            <a:off x="3456121" y="21044"/>
            <a:ext cx="5145438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solidFill>
                  <a:srgbClr val="FF0000"/>
                </a:solidFill>
                <a:latin typeface="Cooper Black" pitchFamily="18" charset="0"/>
              </a:rPr>
              <a:t> CANAL</a:t>
            </a:r>
            <a:endParaRPr lang="es-PE" sz="4500" b="1" dirty="0">
              <a:solidFill>
                <a:srgbClr val="FF0000"/>
              </a:solidFill>
              <a:latin typeface="Cooper Black" pitchFamily="18" charset="0"/>
            </a:endParaRPr>
          </a:p>
        </p:txBody>
      </p:sp>
      <p:sp>
        <p:nvSpPr>
          <p:cNvPr id="8" name="CuadroTexto 1"/>
          <p:cNvSpPr txBox="1"/>
          <p:nvPr/>
        </p:nvSpPr>
        <p:spPr>
          <a:xfrm>
            <a:off x="178230" y="697310"/>
            <a:ext cx="11321511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solidFill>
                  <a:srgbClr val="FF0000"/>
                </a:solidFill>
                <a:latin typeface="Cooper Black" pitchFamily="18" charset="0"/>
              </a:rPr>
              <a:t>L</a:t>
            </a:r>
            <a:r>
              <a:rPr lang="es-PE" sz="4500" b="1" dirty="0" smtClean="0">
                <a:solidFill>
                  <a:srgbClr val="0070C0"/>
                </a:solidFill>
                <a:latin typeface="Cooper Black" pitchFamily="18" charset="0"/>
              </a:rPr>
              <a:t>a señora le pide a la vendedora que le </a:t>
            </a:r>
            <a:endParaRPr lang="es-PE" sz="4500" b="1" dirty="0">
              <a:solidFill>
                <a:srgbClr val="0070C0"/>
              </a:solidFill>
              <a:latin typeface="Cooper Black" pitchFamily="18" charset="0"/>
            </a:endParaRPr>
          </a:p>
        </p:txBody>
      </p:sp>
      <p:sp>
        <p:nvSpPr>
          <p:cNvPr id="9" name="CuadroTexto 1"/>
          <p:cNvSpPr txBox="1"/>
          <p:nvPr/>
        </p:nvSpPr>
        <p:spPr>
          <a:xfrm>
            <a:off x="178230" y="5697711"/>
            <a:ext cx="3277891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00B050"/>
                </a:solidFill>
                <a:latin typeface="Cooper Black" pitchFamily="18" charset="0"/>
              </a:rPr>
              <a:t>CANAL:</a:t>
            </a:r>
            <a:endParaRPr lang="es-PE" sz="5000" b="1" dirty="0">
              <a:solidFill>
                <a:srgbClr val="00B050"/>
              </a:solidFill>
              <a:latin typeface="Cooper Black" pitchFamily="18" charset="0"/>
            </a:endParaRPr>
          </a:p>
        </p:txBody>
      </p:sp>
      <p:sp>
        <p:nvSpPr>
          <p:cNvPr id="7" name="CuadroTexto 1"/>
          <p:cNvSpPr txBox="1"/>
          <p:nvPr/>
        </p:nvSpPr>
        <p:spPr>
          <a:xfrm>
            <a:off x="178229" y="1363687"/>
            <a:ext cx="8919276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>
                <a:solidFill>
                  <a:srgbClr val="0070C0"/>
                </a:solidFill>
                <a:latin typeface="Cooper Black" pitchFamily="18" charset="0"/>
              </a:rPr>
              <a:t>v</a:t>
            </a:r>
            <a:r>
              <a:rPr lang="es-PE" sz="4500" b="1" dirty="0" smtClean="0">
                <a:solidFill>
                  <a:srgbClr val="0070C0"/>
                </a:solidFill>
                <a:latin typeface="Cooper Black" pitchFamily="18" charset="0"/>
              </a:rPr>
              <a:t>ende dos kilos de zanahoria</a:t>
            </a:r>
            <a:r>
              <a:rPr lang="es-PE" sz="4500" b="1" dirty="0" smtClean="0">
                <a:solidFill>
                  <a:srgbClr val="FF0000"/>
                </a:solidFill>
                <a:latin typeface="Cooper Black" pitchFamily="18" charset="0"/>
              </a:rPr>
              <a:t>.</a:t>
            </a:r>
            <a:endParaRPr lang="es-PE" sz="4500" b="1" dirty="0">
              <a:solidFill>
                <a:srgbClr val="FF0000"/>
              </a:solidFill>
              <a:latin typeface="Cooper Black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2" t="8259" r="9481" b="9256"/>
          <a:stretch/>
        </p:blipFill>
        <p:spPr bwMode="auto">
          <a:xfrm>
            <a:off x="3905573" y="2148517"/>
            <a:ext cx="3626603" cy="3617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uadroTexto 1"/>
          <p:cNvSpPr txBox="1"/>
          <p:nvPr/>
        </p:nvSpPr>
        <p:spPr>
          <a:xfrm>
            <a:off x="3572359" y="5697711"/>
            <a:ext cx="6486041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PE" sz="5000" b="1" dirty="0">
              <a:solidFill>
                <a:srgbClr val="00B050"/>
              </a:solidFill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86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7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1"/>
          <p:cNvSpPr txBox="1"/>
          <p:nvPr/>
        </p:nvSpPr>
        <p:spPr>
          <a:xfrm>
            <a:off x="3456121" y="21044"/>
            <a:ext cx="4757981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solidFill>
                  <a:srgbClr val="FF0000"/>
                </a:solidFill>
                <a:latin typeface="Cooper Black" pitchFamily="18" charset="0"/>
              </a:rPr>
              <a:t> CANAL</a:t>
            </a:r>
            <a:endParaRPr lang="es-PE" sz="4500" b="1" dirty="0">
              <a:solidFill>
                <a:srgbClr val="FF0000"/>
              </a:solidFill>
              <a:latin typeface="Cooper Black" pitchFamily="18" charset="0"/>
            </a:endParaRPr>
          </a:p>
        </p:txBody>
      </p:sp>
      <p:sp>
        <p:nvSpPr>
          <p:cNvPr id="8" name="CuadroTexto 1"/>
          <p:cNvSpPr txBox="1"/>
          <p:nvPr/>
        </p:nvSpPr>
        <p:spPr>
          <a:xfrm>
            <a:off x="178230" y="619819"/>
            <a:ext cx="11701220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solidFill>
                  <a:srgbClr val="FF0000"/>
                </a:solidFill>
                <a:latin typeface="Cooper Black" pitchFamily="18" charset="0"/>
              </a:rPr>
              <a:t>P</a:t>
            </a:r>
            <a:r>
              <a:rPr lang="es-PE" sz="4500" b="1" dirty="0" smtClean="0">
                <a:solidFill>
                  <a:srgbClr val="0070C0"/>
                </a:solidFill>
                <a:latin typeface="Cooper Black" pitchFamily="18" charset="0"/>
              </a:rPr>
              <a:t>edro  lee el periódico donde dice </a:t>
            </a:r>
            <a:endParaRPr lang="es-PE" sz="4500" b="1" dirty="0">
              <a:solidFill>
                <a:srgbClr val="0070C0"/>
              </a:solidFill>
              <a:latin typeface="Cooper Black" pitchFamily="18" charset="0"/>
            </a:endParaRPr>
          </a:p>
        </p:txBody>
      </p:sp>
      <p:sp>
        <p:nvSpPr>
          <p:cNvPr id="9" name="CuadroTexto 1"/>
          <p:cNvSpPr txBox="1"/>
          <p:nvPr/>
        </p:nvSpPr>
        <p:spPr>
          <a:xfrm>
            <a:off x="178230" y="5697711"/>
            <a:ext cx="3277891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00B050"/>
                </a:solidFill>
                <a:latin typeface="Cooper Black" pitchFamily="18" charset="0"/>
              </a:rPr>
              <a:t>CANAL:</a:t>
            </a:r>
            <a:endParaRPr lang="es-PE" sz="5000" b="1" dirty="0">
              <a:solidFill>
                <a:srgbClr val="00B050"/>
              </a:solidFill>
              <a:latin typeface="Cooper Black" pitchFamily="18" charset="0"/>
            </a:endParaRPr>
          </a:p>
        </p:txBody>
      </p:sp>
      <p:sp>
        <p:nvSpPr>
          <p:cNvPr id="7" name="CuadroTexto 1"/>
          <p:cNvSpPr txBox="1"/>
          <p:nvPr/>
        </p:nvSpPr>
        <p:spPr>
          <a:xfrm>
            <a:off x="178230" y="1518720"/>
            <a:ext cx="11701220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>
                <a:solidFill>
                  <a:srgbClr val="0070C0"/>
                </a:solidFill>
                <a:latin typeface="Cooper Black" pitchFamily="18" charset="0"/>
              </a:rPr>
              <a:t>q</a:t>
            </a:r>
            <a:r>
              <a:rPr lang="es-PE" sz="4500" b="1" dirty="0" smtClean="0">
                <a:solidFill>
                  <a:srgbClr val="0070C0"/>
                </a:solidFill>
                <a:latin typeface="Cooper Black" pitchFamily="18" charset="0"/>
              </a:rPr>
              <a:t>ue todos debemos quedarnos encasa</a:t>
            </a:r>
            <a:r>
              <a:rPr lang="es-PE" sz="4500" b="1" dirty="0" smtClean="0">
                <a:solidFill>
                  <a:srgbClr val="FF0000"/>
                </a:solidFill>
                <a:latin typeface="Cooper Black" pitchFamily="18" charset="0"/>
              </a:rPr>
              <a:t>.</a:t>
            </a:r>
            <a:endParaRPr lang="es-PE" sz="4500" b="1" dirty="0">
              <a:solidFill>
                <a:srgbClr val="FF0000"/>
              </a:solidFill>
              <a:latin typeface="Cooper Black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565" y="2535975"/>
            <a:ext cx="3363133" cy="316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uadroTexto 1"/>
          <p:cNvSpPr txBox="1"/>
          <p:nvPr/>
        </p:nvSpPr>
        <p:spPr>
          <a:xfrm>
            <a:off x="3758336" y="5697711"/>
            <a:ext cx="6579033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PE" sz="5000" b="1" dirty="0">
              <a:solidFill>
                <a:srgbClr val="00B050"/>
              </a:solidFill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77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7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1"/>
          <p:cNvSpPr txBox="1"/>
          <p:nvPr/>
        </p:nvSpPr>
        <p:spPr>
          <a:xfrm>
            <a:off x="3456121" y="160529"/>
            <a:ext cx="5145438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solidFill>
                  <a:srgbClr val="FF0000"/>
                </a:solidFill>
                <a:latin typeface="Cooper Black" pitchFamily="18" charset="0"/>
              </a:rPr>
              <a:t> CANAL</a:t>
            </a:r>
            <a:endParaRPr lang="es-PE" sz="4500" b="1" dirty="0">
              <a:solidFill>
                <a:srgbClr val="FF0000"/>
              </a:solidFill>
              <a:latin typeface="Cooper Black" pitchFamily="18" charset="0"/>
            </a:endParaRPr>
          </a:p>
        </p:txBody>
      </p:sp>
      <p:sp>
        <p:nvSpPr>
          <p:cNvPr id="8" name="CuadroTexto 1"/>
          <p:cNvSpPr txBox="1"/>
          <p:nvPr/>
        </p:nvSpPr>
        <p:spPr>
          <a:xfrm>
            <a:off x="178230" y="805836"/>
            <a:ext cx="11701220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solidFill>
                  <a:srgbClr val="FF0000"/>
                </a:solidFill>
                <a:latin typeface="Cooper Black" pitchFamily="18" charset="0"/>
              </a:rPr>
              <a:t>J</a:t>
            </a:r>
            <a:r>
              <a:rPr lang="es-PE" sz="4500" b="1" dirty="0" smtClean="0">
                <a:solidFill>
                  <a:srgbClr val="0070C0"/>
                </a:solidFill>
                <a:latin typeface="Cooper Black" pitchFamily="18" charset="0"/>
              </a:rPr>
              <a:t>aime recibe una carta de </a:t>
            </a:r>
            <a:r>
              <a:rPr lang="es-PE" sz="4500" b="1" dirty="0" smtClean="0">
                <a:solidFill>
                  <a:srgbClr val="FF0000"/>
                </a:solidFill>
                <a:latin typeface="Cooper Black" pitchFamily="18" charset="0"/>
              </a:rPr>
              <a:t>P</a:t>
            </a:r>
            <a:r>
              <a:rPr lang="es-PE" sz="4500" b="1" dirty="0" smtClean="0">
                <a:solidFill>
                  <a:srgbClr val="0070C0"/>
                </a:solidFill>
                <a:latin typeface="Cooper Black" pitchFamily="18" charset="0"/>
              </a:rPr>
              <a:t>aola donde</a:t>
            </a:r>
            <a:endParaRPr lang="es-PE" sz="4500" b="1" dirty="0">
              <a:solidFill>
                <a:srgbClr val="0070C0"/>
              </a:solidFill>
              <a:latin typeface="Cooper Black" pitchFamily="18" charset="0"/>
            </a:endParaRPr>
          </a:p>
        </p:txBody>
      </p:sp>
      <p:sp>
        <p:nvSpPr>
          <p:cNvPr id="9" name="CuadroTexto 1"/>
          <p:cNvSpPr txBox="1"/>
          <p:nvPr/>
        </p:nvSpPr>
        <p:spPr>
          <a:xfrm>
            <a:off x="178230" y="5697711"/>
            <a:ext cx="3277891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00B050"/>
                </a:solidFill>
                <a:latin typeface="Cooper Black" pitchFamily="18" charset="0"/>
              </a:rPr>
              <a:t>CANAL:</a:t>
            </a:r>
            <a:endParaRPr lang="es-PE" sz="5000" b="1" dirty="0">
              <a:solidFill>
                <a:srgbClr val="00B050"/>
              </a:solidFill>
              <a:latin typeface="Cooper Black" pitchFamily="18" charset="0"/>
            </a:endParaRPr>
          </a:p>
        </p:txBody>
      </p:sp>
      <p:sp>
        <p:nvSpPr>
          <p:cNvPr id="7" name="CuadroTexto 1"/>
          <p:cNvSpPr txBox="1"/>
          <p:nvPr/>
        </p:nvSpPr>
        <p:spPr>
          <a:xfrm>
            <a:off x="178231" y="1606088"/>
            <a:ext cx="7229960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solidFill>
                  <a:srgbClr val="0070C0"/>
                </a:solidFill>
                <a:latin typeface="Cooper Black" pitchFamily="18" charset="0"/>
              </a:rPr>
              <a:t>dice que vendrá a Lima</a:t>
            </a:r>
            <a:endParaRPr lang="es-PE" sz="4500" b="1" dirty="0">
              <a:solidFill>
                <a:srgbClr val="0070C0"/>
              </a:solidFill>
              <a:latin typeface="Cooper Black" pitchFamily="18" charset="0"/>
            </a:endParaRPr>
          </a:p>
        </p:txBody>
      </p:sp>
      <p:sp>
        <p:nvSpPr>
          <p:cNvPr id="11" name="CuadroTexto 1"/>
          <p:cNvSpPr txBox="1"/>
          <p:nvPr/>
        </p:nvSpPr>
        <p:spPr>
          <a:xfrm>
            <a:off x="7206711" y="1620733"/>
            <a:ext cx="4316278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>
                <a:solidFill>
                  <a:srgbClr val="0070C0"/>
                </a:solidFill>
                <a:latin typeface="Cooper Black" pitchFamily="18" charset="0"/>
              </a:rPr>
              <a:t>e</a:t>
            </a:r>
            <a:r>
              <a:rPr lang="es-PE" sz="4500" b="1" dirty="0" smtClean="0">
                <a:solidFill>
                  <a:srgbClr val="0070C0"/>
                </a:solidFill>
                <a:latin typeface="Cooper Black" pitchFamily="18" charset="0"/>
              </a:rPr>
              <a:t>n vacaciones</a:t>
            </a:r>
            <a:r>
              <a:rPr lang="es-PE" sz="4500" b="1" dirty="0" smtClean="0">
                <a:solidFill>
                  <a:srgbClr val="FF0000"/>
                </a:solidFill>
                <a:latin typeface="Cooper Black" pitchFamily="18" charset="0"/>
              </a:rPr>
              <a:t>.</a:t>
            </a:r>
            <a:endParaRPr lang="es-PE" sz="4500" b="1" dirty="0">
              <a:solidFill>
                <a:srgbClr val="FF0000"/>
              </a:solidFill>
              <a:latin typeface="Cooper Black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04" y="2390918"/>
            <a:ext cx="2558943" cy="3126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uadroTexto 1"/>
          <p:cNvSpPr txBox="1"/>
          <p:nvPr/>
        </p:nvSpPr>
        <p:spPr>
          <a:xfrm>
            <a:off x="3793210" y="5721606"/>
            <a:ext cx="6559658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PE" sz="5000" b="1" dirty="0">
              <a:solidFill>
                <a:srgbClr val="00B050"/>
              </a:solidFill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66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7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1"/>
          <p:cNvSpPr txBox="1"/>
          <p:nvPr/>
        </p:nvSpPr>
        <p:spPr>
          <a:xfrm>
            <a:off x="0" y="15837"/>
            <a:ext cx="104303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M</a:t>
            </a:r>
            <a:r>
              <a:rPr lang="es-PE" sz="5000" b="1" dirty="0" smtClean="0">
                <a:latin typeface="Cooper Black" panose="0208090404030B020404" pitchFamily="18" charset="0"/>
              </a:rPr>
              <a:t>iércoles 06 de </a:t>
            </a:r>
            <a:r>
              <a:rPr lang="es-PE" sz="5000" b="1" dirty="0" smtClean="0">
                <a:latin typeface="Cooper Black" panose="0208090404030B020404" pitchFamily="18" charset="0"/>
              </a:rPr>
              <a:t>mayo del 2020</a:t>
            </a:r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.</a:t>
            </a:r>
            <a:endParaRPr lang="es-PE" sz="5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CuadroTexto 1"/>
          <p:cNvSpPr txBox="1"/>
          <p:nvPr/>
        </p:nvSpPr>
        <p:spPr>
          <a:xfrm>
            <a:off x="1177871" y="707130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P</a:t>
            </a:r>
            <a:r>
              <a:rPr lang="es-PE" sz="5000" b="1" dirty="0" smtClean="0">
                <a:latin typeface="Cooper Black" panose="0208090404030B020404" pitchFamily="18" charset="0"/>
              </a:rPr>
              <a:t>ractica calificada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cxnSp>
        <p:nvCxnSpPr>
          <p:cNvPr id="21" name="20 Conector recto"/>
          <p:cNvCxnSpPr/>
          <p:nvPr/>
        </p:nvCxnSpPr>
        <p:spPr>
          <a:xfrm flipV="1">
            <a:off x="3115159" y="1426864"/>
            <a:ext cx="6075336" cy="20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CuadroTexto 1"/>
          <p:cNvSpPr txBox="1"/>
          <p:nvPr/>
        </p:nvSpPr>
        <p:spPr>
          <a:xfrm>
            <a:off x="30992" y="1426864"/>
            <a:ext cx="114997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1. </a:t>
            </a:r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J</a:t>
            </a:r>
            <a:r>
              <a:rPr lang="es-PE" sz="5000" b="1" dirty="0" smtClean="0">
                <a:latin typeface="Cooper Black" panose="0208090404030B020404" pitchFamily="18" charset="0"/>
              </a:rPr>
              <a:t>ulio le dice a su hermana que le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23" name="CuadroTexto 1"/>
          <p:cNvSpPr txBox="1"/>
          <p:nvPr/>
        </p:nvSpPr>
        <p:spPr>
          <a:xfrm>
            <a:off x="108485" y="3429000"/>
            <a:ext cx="28361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E</a:t>
            </a:r>
            <a:r>
              <a:rPr lang="es-PE" sz="5000" b="1" dirty="0" smtClean="0">
                <a:latin typeface="Cooper Black" panose="0208090404030B020404" pitchFamily="18" charset="0"/>
              </a:rPr>
              <a:t>misor</a:t>
            </a:r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:</a:t>
            </a:r>
            <a:endParaRPr lang="es-PE" sz="5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25" name="CuadroTexto 1"/>
          <p:cNvSpPr txBox="1"/>
          <p:nvPr/>
        </p:nvSpPr>
        <p:spPr>
          <a:xfrm>
            <a:off x="30992" y="4160396"/>
            <a:ext cx="34251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R</a:t>
            </a:r>
            <a:r>
              <a:rPr lang="es-PE" sz="5000" b="1" dirty="0" smtClean="0">
                <a:latin typeface="Cooper Black" panose="0208090404030B020404" pitchFamily="18" charset="0"/>
              </a:rPr>
              <a:t>eceptor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: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26" name="CuadroTexto 1"/>
          <p:cNvSpPr txBox="1"/>
          <p:nvPr/>
        </p:nvSpPr>
        <p:spPr>
          <a:xfrm>
            <a:off x="30992" y="4898183"/>
            <a:ext cx="32391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M</a:t>
            </a:r>
            <a:r>
              <a:rPr lang="es-PE" sz="5000" b="1" dirty="0" smtClean="0">
                <a:latin typeface="Cooper Black" panose="0208090404030B020404" pitchFamily="18" charset="0"/>
              </a:rPr>
              <a:t>ensaje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: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1" name="CuadroTexto 1"/>
          <p:cNvSpPr txBox="1"/>
          <p:nvPr/>
        </p:nvSpPr>
        <p:spPr>
          <a:xfrm>
            <a:off x="108485" y="2114490"/>
            <a:ext cx="838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>
                <a:latin typeface="Cooper Black" panose="0208090404030B020404" pitchFamily="18" charset="0"/>
              </a:rPr>
              <a:t>c</a:t>
            </a:r>
            <a:r>
              <a:rPr lang="es-PE" sz="5000" b="1" dirty="0" smtClean="0">
                <a:latin typeface="Cooper Black" panose="0208090404030B020404" pitchFamily="18" charset="0"/>
              </a:rPr>
              <a:t>ompre dos cuadernos de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12" name="CuadroTexto 1"/>
          <p:cNvSpPr txBox="1"/>
          <p:nvPr/>
        </p:nvSpPr>
        <p:spPr>
          <a:xfrm>
            <a:off x="108485" y="2843130"/>
            <a:ext cx="51299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>
                <a:latin typeface="Cooper Black" panose="0208090404030B020404" pitchFamily="18" charset="0"/>
              </a:rPr>
              <a:t>c</a:t>
            </a:r>
            <a:r>
              <a:rPr lang="es-PE" sz="5000" b="1" dirty="0" smtClean="0">
                <a:latin typeface="Cooper Black" panose="0208090404030B020404" pitchFamily="18" charset="0"/>
              </a:rPr>
              <a:t>omunicación</a:t>
            </a:r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.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13" name="CuadroTexto 1"/>
          <p:cNvSpPr txBox="1"/>
          <p:nvPr/>
        </p:nvSpPr>
        <p:spPr>
          <a:xfrm>
            <a:off x="123982" y="5759957"/>
            <a:ext cx="23557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C</a:t>
            </a:r>
            <a:r>
              <a:rPr lang="es-PE" sz="5000" b="1" dirty="0" smtClean="0">
                <a:latin typeface="Cooper Black" panose="0208090404030B020404" pitchFamily="18" charset="0"/>
              </a:rPr>
              <a:t>anal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: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6" name="CuadroTexto 1"/>
          <p:cNvSpPr txBox="1"/>
          <p:nvPr/>
        </p:nvSpPr>
        <p:spPr>
          <a:xfrm>
            <a:off x="3435458" y="4134632"/>
            <a:ext cx="82037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PE" sz="5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22" name="CuadroTexto 1"/>
          <p:cNvSpPr txBox="1"/>
          <p:nvPr/>
        </p:nvSpPr>
        <p:spPr>
          <a:xfrm>
            <a:off x="3435458" y="4134632"/>
            <a:ext cx="74701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PE" sz="5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24" name="CuadroTexto 1"/>
          <p:cNvSpPr txBox="1"/>
          <p:nvPr/>
        </p:nvSpPr>
        <p:spPr>
          <a:xfrm>
            <a:off x="3270139" y="4898183"/>
            <a:ext cx="74701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PE" sz="5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27" name="CuadroTexto 1"/>
          <p:cNvSpPr txBox="1"/>
          <p:nvPr/>
        </p:nvSpPr>
        <p:spPr>
          <a:xfrm>
            <a:off x="2479730" y="5711115"/>
            <a:ext cx="74701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PE" sz="5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28" name="CuadroTexto 1"/>
          <p:cNvSpPr txBox="1"/>
          <p:nvPr/>
        </p:nvSpPr>
        <p:spPr>
          <a:xfrm>
            <a:off x="3435458" y="3561194"/>
            <a:ext cx="74701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PE" sz="5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0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0" grpId="0"/>
      <p:bldP spid="23" grpId="0"/>
      <p:bldP spid="25" grpId="0"/>
      <p:bldP spid="26" grpId="0"/>
      <p:bldP spid="11" grpId="0"/>
      <p:bldP spid="12" grpId="0"/>
      <p:bldP spid="13" grpId="0"/>
      <p:bldP spid="16" grpId="0"/>
      <p:bldP spid="22" grpId="0"/>
      <p:bldP spid="24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CuadroTexto 1"/>
          <p:cNvSpPr txBox="1"/>
          <p:nvPr/>
        </p:nvSpPr>
        <p:spPr>
          <a:xfrm>
            <a:off x="108484" y="149531"/>
            <a:ext cx="107558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>
                <a:solidFill>
                  <a:srgbClr val="FF3300"/>
                </a:solidFill>
                <a:latin typeface="Cooper Black" panose="0208090404030B020404" pitchFamily="18" charset="0"/>
              </a:rPr>
              <a:t>2</a:t>
            </a:r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. </a:t>
            </a:r>
            <a:r>
              <a:rPr lang="es-PE" sz="5000" b="1" dirty="0" smtClean="0">
                <a:latin typeface="Cooper Black" panose="0208090404030B020404" pitchFamily="18" charset="0"/>
              </a:rPr>
              <a:t>Lía escribe una carta a Carola 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23" name="CuadroTexto 1"/>
          <p:cNvSpPr txBox="1"/>
          <p:nvPr/>
        </p:nvSpPr>
        <p:spPr>
          <a:xfrm>
            <a:off x="325457" y="2294989"/>
            <a:ext cx="28361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E</a:t>
            </a:r>
            <a:r>
              <a:rPr lang="es-PE" sz="5000" b="1" dirty="0" smtClean="0">
                <a:latin typeface="Cooper Black" panose="0208090404030B020404" pitchFamily="18" charset="0"/>
              </a:rPr>
              <a:t>misor</a:t>
            </a:r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:</a:t>
            </a:r>
            <a:endParaRPr lang="es-PE" sz="5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25" name="CuadroTexto 1"/>
          <p:cNvSpPr txBox="1"/>
          <p:nvPr/>
        </p:nvSpPr>
        <p:spPr>
          <a:xfrm>
            <a:off x="108484" y="2987790"/>
            <a:ext cx="34251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R</a:t>
            </a:r>
            <a:r>
              <a:rPr lang="es-PE" sz="5000" b="1" dirty="0" smtClean="0">
                <a:latin typeface="Cooper Black" panose="0208090404030B020404" pitchFamily="18" charset="0"/>
              </a:rPr>
              <a:t>eceptor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: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26" name="CuadroTexto 1"/>
          <p:cNvSpPr txBox="1"/>
          <p:nvPr/>
        </p:nvSpPr>
        <p:spPr>
          <a:xfrm>
            <a:off x="123981" y="3872282"/>
            <a:ext cx="32391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M</a:t>
            </a:r>
            <a:r>
              <a:rPr lang="es-PE" sz="5000" b="1" dirty="0" smtClean="0">
                <a:latin typeface="Cooper Black" panose="0208090404030B020404" pitchFamily="18" charset="0"/>
              </a:rPr>
              <a:t>ensaje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: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1" name="CuadroTexto 1"/>
          <p:cNvSpPr txBox="1"/>
          <p:nvPr/>
        </p:nvSpPr>
        <p:spPr>
          <a:xfrm>
            <a:off x="216974" y="1011305"/>
            <a:ext cx="99654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latin typeface="Cooper Black" panose="0208090404030B020404" pitchFamily="18" charset="0"/>
              </a:rPr>
              <a:t>Invitándole a su cumpleaños.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13" name="CuadroTexto 1"/>
          <p:cNvSpPr txBox="1"/>
          <p:nvPr/>
        </p:nvSpPr>
        <p:spPr>
          <a:xfrm>
            <a:off x="123981" y="5017927"/>
            <a:ext cx="22937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C</a:t>
            </a:r>
            <a:r>
              <a:rPr lang="es-PE" sz="5000" b="1" dirty="0" smtClean="0">
                <a:latin typeface="Cooper Black" panose="0208090404030B020404" pitchFamily="18" charset="0"/>
              </a:rPr>
              <a:t>anal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: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0" name="CuadroTexto 1"/>
          <p:cNvSpPr txBox="1"/>
          <p:nvPr/>
        </p:nvSpPr>
        <p:spPr>
          <a:xfrm>
            <a:off x="3363128" y="3872282"/>
            <a:ext cx="72764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2" name="CuadroTexto 1"/>
          <p:cNvSpPr txBox="1"/>
          <p:nvPr/>
        </p:nvSpPr>
        <p:spPr>
          <a:xfrm>
            <a:off x="2696701" y="4935076"/>
            <a:ext cx="72764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4" name="CuadroTexto 1"/>
          <p:cNvSpPr txBox="1"/>
          <p:nvPr/>
        </p:nvSpPr>
        <p:spPr>
          <a:xfrm>
            <a:off x="3773834" y="2148734"/>
            <a:ext cx="72764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5" name="CuadroTexto 1"/>
          <p:cNvSpPr txBox="1"/>
          <p:nvPr/>
        </p:nvSpPr>
        <p:spPr>
          <a:xfrm>
            <a:off x="3773834" y="3063905"/>
            <a:ext cx="72764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55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5" grpId="0"/>
      <p:bldP spid="26" grpId="0"/>
      <p:bldP spid="11" grpId="0"/>
      <p:bldP spid="13" grpId="0"/>
      <p:bldP spid="10" grpId="0"/>
      <p:bldP spid="12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18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CuadroTexto 1"/>
          <p:cNvSpPr txBox="1"/>
          <p:nvPr/>
        </p:nvSpPr>
        <p:spPr>
          <a:xfrm>
            <a:off x="108481" y="1322374"/>
            <a:ext cx="107558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3</a:t>
            </a:r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. F</a:t>
            </a:r>
            <a:r>
              <a:rPr lang="es-PE" sz="5000" b="1" dirty="0" smtClean="0">
                <a:latin typeface="Cooper Black" panose="0208090404030B020404" pitchFamily="18" charset="0"/>
              </a:rPr>
              <a:t>abián le lla</a:t>
            </a:r>
            <a:r>
              <a:rPr lang="es-PE" sz="5000" b="1" dirty="0" smtClean="0">
                <a:latin typeface="Cooper Black" panose="0208090404030B020404" pitchFamily="18" charset="0"/>
              </a:rPr>
              <a:t>ma por teléfono a 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23" name="CuadroTexto 1"/>
          <p:cNvSpPr txBox="1"/>
          <p:nvPr/>
        </p:nvSpPr>
        <p:spPr>
          <a:xfrm>
            <a:off x="108481" y="3092475"/>
            <a:ext cx="28361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E</a:t>
            </a:r>
            <a:r>
              <a:rPr lang="es-PE" sz="5000" b="1" dirty="0" smtClean="0">
                <a:latin typeface="Cooper Black" panose="0208090404030B020404" pitchFamily="18" charset="0"/>
              </a:rPr>
              <a:t>misor</a:t>
            </a:r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:</a:t>
            </a:r>
            <a:endParaRPr lang="es-PE" sz="5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25" name="CuadroTexto 1"/>
          <p:cNvSpPr txBox="1"/>
          <p:nvPr/>
        </p:nvSpPr>
        <p:spPr>
          <a:xfrm>
            <a:off x="15492" y="3931811"/>
            <a:ext cx="34251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R</a:t>
            </a:r>
            <a:r>
              <a:rPr lang="es-PE" sz="5000" b="1" dirty="0" smtClean="0">
                <a:latin typeface="Cooper Black" panose="0208090404030B020404" pitchFamily="18" charset="0"/>
              </a:rPr>
              <a:t>eceptor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: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26" name="CuadroTexto 1"/>
          <p:cNvSpPr txBox="1"/>
          <p:nvPr/>
        </p:nvSpPr>
        <p:spPr>
          <a:xfrm>
            <a:off x="-12918" y="4783818"/>
            <a:ext cx="32391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M</a:t>
            </a:r>
            <a:r>
              <a:rPr lang="es-PE" sz="5000" b="1" dirty="0" smtClean="0">
                <a:latin typeface="Cooper Black" panose="0208090404030B020404" pitchFamily="18" charset="0"/>
              </a:rPr>
              <a:t>ensaje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: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4" name="CuadroTexto 1"/>
          <p:cNvSpPr txBox="1"/>
          <p:nvPr/>
        </p:nvSpPr>
        <p:spPr>
          <a:xfrm>
            <a:off x="46483" y="2205098"/>
            <a:ext cx="118407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 M</a:t>
            </a:r>
            <a:r>
              <a:rPr lang="es-PE" sz="5000" b="1" dirty="0" smtClean="0">
                <a:latin typeface="Cooper Black" panose="0208090404030B020404" pitchFamily="18" charset="0"/>
              </a:rPr>
              <a:t>aría invitándole a su cumpleaños</a:t>
            </a:r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.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15" name="CuadroTexto 1"/>
          <p:cNvSpPr txBox="1"/>
          <p:nvPr/>
        </p:nvSpPr>
        <p:spPr>
          <a:xfrm>
            <a:off x="108481" y="5645592"/>
            <a:ext cx="25262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C</a:t>
            </a:r>
            <a:r>
              <a:rPr lang="es-PE" sz="5000" dirty="0" smtClean="0">
                <a:latin typeface="Cooper Black" panose="0208090404030B020404" pitchFamily="18" charset="0"/>
              </a:rPr>
              <a:t>anal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: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7" name="CuadroTexto 1"/>
          <p:cNvSpPr txBox="1"/>
          <p:nvPr/>
        </p:nvSpPr>
        <p:spPr>
          <a:xfrm>
            <a:off x="3226228" y="4800859"/>
            <a:ext cx="53908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8" name="CuadroTexto 1"/>
          <p:cNvSpPr txBox="1"/>
          <p:nvPr/>
        </p:nvSpPr>
        <p:spPr>
          <a:xfrm>
            <a:off x="3440619" y="3954249"/>
            <a:ext cx="53908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9" name="CuadroTexto 1"/>
          <p:cNvSpPr txBox="1"/>
          <p:nvPr/>
        </p:nvSpPr>
        <p:spPr>
          <a:xfrm>
            <a:off x="3084158" y="3170701"/>
            <a:ext cx="53908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61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5" grpId="0"/>
      <p:bldP spid="26" grpId="0"/>
      <p:bldP spid="14" grpId="0"/>
      <p:bldP spid="15" grpId="0"/>
      <p:bldP spid="17" grpId="0"/>
      <p:bldP spid="18" grpId="0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3440</TotalTime>
  <Words>160</Words>
  <Application>Microsoft Office PowerPoint</Application>
  <PresentationFormat>Personalizado</PresentationFormat>
  <Paragraphs>43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Ángulos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FHJFJHFJHF</dc:title>
  <dc:creator>USER</dc:creator>
  <cp:lastModifiedBy>ALONDRA - NICOLAS</cp:lastModifiedBy>
  <cp:revision>371</cp:revision>
  <dcterms:created xsi:type="dcterms:W3CDTF">2016-11-17T21:41:22Z</dcterms:created>
  <dcterms:modified xsi:type="dcterms:W3CDTF">2020-05-05T07:08:48Z</dcterms:modified>
</cp:coreProperties>
</file>