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1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1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90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035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68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12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56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9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75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2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78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99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0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9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3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49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A38C-FFDB-4348-B2C9-73633BDD2E2E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48BD8F-7C22-4A66-9096-B5DC0C6896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97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W8YJ532g8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h79sDCAh0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09355" y="543353"/>
            <a:ext cx="9052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I.E.P. “NUEVO PITÁGORAS”</a:t>
            </a:r>
            <a:endParaRPr lang="es-ES" sz="5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136278" y="274849"/>
            <a:ext cx="1116107" cy="141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4602290" y="1693214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05/05/2020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353237" y="2477026"/>
            <a:ext cx="791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TEMA: 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“LA TIERRA Y SUS CARACTERISTICAS” 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94332" y="328833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CURSO: 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FÍSICA 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94332" y="4072144"/>
            <a:ext cx="440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GRADO: 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5TO PRIMARIA 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94332" y="4883450"/>
            <a:ext cx="736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PROFESORA: 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LIC. JIMKY PEREZ HURTADO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8" name="Picture 4" descr="albert einstein - Buscar con Google | Albert einstein dibujo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640" y="3228339"/>
            <a:ext cx="2239886" cy="22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47565" y="591671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u="sng" dirty="0" smtClean="0">
                <a:solidFill>
                  <a:srgbClr val="C00000"/>
                </a:solidFill>
              </a:rPr>
              <a:t>LA TIERRA Y SUS MOVIMIENTOS</a:t>
            </a:r>
            <a:endParaRPr lang="es-PE" sz="2400" b="1" u="sng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87851" y="1306684"/>
            <a:ext cx="940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La tierra es el planeta donde vivimos los seres humanos, animales plantas y otros </a:t>
            </a:r>
          </a:p>
          <a:p>
            <a:r>
              <a:rPr lang="es-PE" dirty="0" smtClean="0"/>
              <a:t>Organismos. Esta formado por océanos y mares además de extensas regiones de </a:t>
            </a:r>
          </a:p>
          <a:p>
            <a:r>
              <a:rPr lang="es-PE" dirty="0" smtClean="0"/>
              <a:t>Superficies terrestres, llamados “CONTINENTES”.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89991" y="2317360"/>
            <a:ext cx="10470777" cy="8875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 TIERRA SE FORMO HACE UNOS 4 600 MILLONES DE AÑOS JUNTO A TODO EL SISTEMA SOLAR</a:t>
            </a:r>
            <a:endParaRPr lang="es-PE" dirty="0"/>
          </a:p>
        </p:txBody>
      </p:sp>
      <p:pic>
        <p:nvPicPr>
          <p:cNvPr id="2054" name="Picture 6" descr="CIENCIAS SOCIALES 1º ESO: TEMA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3" y="3455894"/>
            <a:ext cx="6565362" cy="2903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2425" y="415529"/>
            <a:ext cx="411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u="sng" dirty="0" smtClean="0">
                <a:solidFill>
                  <a:srgbClr val="C00000"/>
                </a:solidFill>
              </a:rPr>
              <a:t>CARACTERISTICAS DE LA TIERRA:</a:t>
            </a:r>
            <a:endParaRPr lang="es-PE" sz="2000" b="1" u="sng" dirty="0">
              <a:solidFill>
                <a:srgbClr val="C00000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1546412" y="1332593"/>
            <a:ext cx="2689412" cy="133125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Es el tercer planeta cerca al sol.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Flecha izquierda 4"/>
          <p:cNvSpPr/>
          <p:nvPr/>
        </p:nvSpPr>
        <p:spPr>
          <a:xfrm>
            <a:off x="8155451" y="2719223"/>
            <a:ext cx="2924925" cy="130436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Posee una fuerza gravitatoria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1398495" y="3297651"/>
            <a:ext cx="2985246" cy="133125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Recibe luz y calor del sol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Flecha izquierda 7"/>
          <p:cNvSpPr/>
          <p:nvPr/>
        </p:nvSpPr>
        <p:spPr>
          <a:xfrm>
            <a:off x="8498541" y="4561947"/>
            <a:ext cx="2810435" cy="130436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Es el más denso de todos los planetas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1546412" y="5262709"/>
            <a:ext cx="2837329" cy="133125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Es el 5to mas grande del sistema solar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16" y="2757362"/>
            <a:ext cx="2686170" cy="16880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6" name="Picture 4" descr="El planeta más denso jamás observado | Cubanito en Cu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36" y="4867292"/>
            <a:ext cx="2864034" cy="16099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izquierda 12"/>
          <p:cNvSpPr/>
          <p:nvPr/>
        </p:nvSpPr>
        <p:spPr>
          <a:xfrm>
            <a:off x="8155451" y="978114"/>
            <a:ext cx="2924925" cy="130436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Compuesto por agua, aire y suelo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73" y="886112"/>
            <a:ext cx="2358268" cy="1661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444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4329" y="430306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u="sng" dirty="0" smtClean="0">
                <a:solidFill>
                  <a:srgbClr val="C00000"/>
                </a:solidFill>
              </a:rPr>
              <a:t>MOVIMIENTO DE TRASLACION DE LA TIERRA: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46411" y="941294"/>
            <a:ext cx="9724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 el movimiento que realiza la tierra al girar alrededor del sol y demora 365 días en </a:t>
            </a:r>
          </a:p>
          <a:p>
            <a:r>
              <a:rPr lang="es-PE" dirty="0" smtClean="0"/>
              <a:t>dar una vuelta entera y es a este lapso de tiempo al que llamamos AÑO.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23" y="1978138"/>
            <a:ext cx="4230501" cy="2701998"/>
          </a:xfrm>
          <a:prstGeom prst="rect">
            <a:avLst/>
          </a:prstGeom>
        </p:spPr>
      </p:pic>
      <p:sp>
        <p:nvSpPr>
          <p:cNvPr id="6" name="Cinta perforada 5"/>
          <p:cNvSpPr/>
          <p:nvPr/>
        </p:nvSpPr>
        <p:spPr>
          <a:xfrm>
            <a:off x="1546411" y="4968685"/>
            <a:ext cx="9318812" cy="1351431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1828800" y="5321236"/>
            <a:ext cx="903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Cada 4 años se da un AÑO BISIESTO, y es donde el mes de febrero tiene 29 días, ósea el año tiene 366 días.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1694329" y="480763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R E C O R D A R :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48118" y="753035"/>
            <a:ext cx="863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u="sng" dirty="0" smtClean="0"/>
              <a:t>Las estaciones del año</a:t>
            </a:r>
            <a:r>
              <a:rPr lang="es-PE" u="sng" dirty="0" smtClean="0"/>
              <a:t>: </a:t>
            </a:r>
          </a:p>
          <a:p>
            <a:r>
              <a:rPr lang="es-PE" dirty="0" smtClean="0"/>
              <a:t>Se originan con el movimiento de traslación y la inclinación del eje terrestre</a:t>
            </a:r>
            <a:endParaRPr lang="es-PE" dirty="0"/>
          </a:p>
        </p:txBody>
      </p:sp>
      <p:pic>
        <p:nvPicPr>
          <p:cNvPr id="4098" name="Picture 2" descr="15 Ejemplos de Movimiento Elíp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52" y="1788459"/>
            <a:ext cx="5632383" cy="359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ágono 2"/>
          <p:cNvSpPr/>
          <p:nvPr/>
        </p:nvSpPr>
        <p:spPr>
          <a:xfrm>
            <a:off x="860609" y="1662481"/>
            <a:ext cx="3563471" cy="84716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50"/>
                </a:solidFill>
              </a:rPr>
              <a:t>PRIMAVERA</a:t>
            </a:r>
          </a:p>
          <a:p>
            <a:pPr algn="ctr"/>
            <a:r>
              <a:rPr lang="es-PE" dirty="0" smtClean="0"/>
              <a:t>Cuando se pasa del frio al calor</a:t>
            </a:r>
            <a:endParaRPr lang="es-PE" dirty="0"/>
          </a:p>
        </p:txBody>
      </p:sp>
      <p:sp>
        <p:nvSpPr>
          <p:cNvPr id="5" name="Pentágono 4"/>
          <p:cNvSpPr/>
          <p:nvPr/>
        </p:nvSpPr>
        <p:spPr>
          <a:xfrm>
            <a:off x="860609" y="2947600"/>
            <a:ext cx="3563471" cy="84716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2">
                    <a:lumMod val="75000"/>
                  </a:schemeClr>
                </a:solidFill>
              </a:rPr>
              <a:t>OTOÑO</a:t>
            </a:r>
          </a:p>
          <a:p>
            <a:pPr algn="ctr"/>
            <a:r>
              <a:rPr lang="es-PE" dirty="0" smtClean="0"/>
              <a:t>Cuando se pasa del calor al frio</a:t>
            </a:r>
            <a:endParaRPr lang="es-PE" dirty="0"/>
          </a:p>
        </p:txBody>
      </p:sp>
      <p:sp>
        <p:nvSpPr>
          <p:cNvPr id="6" name="Pentágono 5"/>
          <p:cNvSpPr/>
          <p:nvPr/>
        </p:nvSpPr>
        <p:spPr>
          <a:xfrm>
            <a:off x="860609" y="4259084"/>
            <a:ext cx="3563471" cy="84716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C91D"/>
                </a:solidFill>
              </a:rPr>
              <a:t>VERANO</a:t>
            </a:r>
          </a:p>
          <a:p>
            <a:pPr algn="ctr"/>
            <a:r>
              <a:rPr lang="es-PE" dirty="0" smtClean="0"/>
              <a:t>Cuando hace calor</a:t>
            </a:r>
            <a:endParaRPr lang="es-PE" dirty="0"/>
          </a:p>
        </p:txBody>
      </p:sp>
      <p:sp>
        <p:nvSpPr>
          <p:cNvPr id="7" name="Pentágono 6"/>
          <p:cNvSpPr/>
          <p:nvPr/>
        </p:nvSpPr>
        <p:spPr>
          <a:xfrm>
            <a:off x="860609" y="5570568"/>
            <a:ext cx="3563471" cy="84716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INVIERNO</a:t>
            </a:r>
          </a:p>
          <a:p>
            <a:pPr algn="ctr"/>
            <a:r>
              <a:rPr lang="es-PE" dirty="0" smtClean="0"/>
              <a:t>Cuando hace frio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396604" y="5624818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hlinkClick r:id="rId3"/>
              </a:rPr>
              <a:t>https://www.youtube.com/watch?v=vuW8YJ532g8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364544" y="6048400"/>
            <a:ext cx="594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hlinkClick r:id="rId4"/>
              </a:rPr>
              <a:t>https://www.youtube.com/watch?v=th79sDCAh0Q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7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99447" y="51098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u="sng" dirty="0" smtClean="0">
                <a:solidFill>
                  <a:srgbClr val="C00000"/>
                </a:solidFill>
              </a:rPr>
              <a:t>ACTIVIDADES</a:t>
            </a:r>
            <a:endParaRPr lang="es-PE" sz="2400" b="1" u="sng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94329" y="1398494"/>
            <a:ext cx="639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¿Qué porcentaje de la tierra esta cubierta de agua?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4328" y="2330823"/>
            <a:ext cx="845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 ¿Cómo se llama el movimiento donde la tierra gira sobre su mismo eje?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600198" y="321610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3. ¿Cuál es la temperatura de la tierra?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694327" y="4195942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4. ¿Hace cuanto se formo la tierra?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1694327" y="5313399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5. ¿Qué es una orbita elíptica?</a:t>
            </a:r>
            <a:endParaRPr lang="es-PE" dirty="0"/>
          </a:p>
        </p:txBody>
      </p:sp>
      <p:pic>
        <p:nvPicPr>
          <p:cNvPr id="5122" name="Picture 2" descr="Inteligente mujer profesora sonriendo con palo de punter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012" y="4448959"/>
            <a:ext cx="1586751" cy="158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318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Andalus</vt:lpstr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13</cp:revision>
  <dcterms:created xsi:type="dcterms:W3CDTF">2020-05-04T22:20:37Z</dcterms:created>
  <dcterms:modified xsi:type="dcterms:W3CDTF">2020-05-05T00:24:03Z</dcterms:modified>
</cp:coreProperties>
</file>