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572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25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913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167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008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26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404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366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9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00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812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13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497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79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48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37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BA0A7F-56B2-4CCD-92DD-3FE03C0637E1}" type="datetimeFigureOut">
              <a:rPr lang="es-PE" smtClean="0"/>
              <a:t>06/05/2020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189298-02A0-4BDE-A500-9E93E3E3A1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440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09355" y="543353"/>
            <a:ext cx="9052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I.E.P. “NUEVO PITÁGORAS”</a:t>
            </a:r>
            <a:endParaRPr lang="es-ES" sz="5400" b="0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136278" y="274849"/>
            <a:ext cx="1116107" cy="141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4602290" y="1693214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07/05/2020</a:t>
            </a:r>
            <a:endParaRPr lang="es-PE" sz="3200" b="1" dirty="0">
              <a:solidFill>
                <a:srgbClr val="C0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53237" y="2477026"/>
            <a:ext cx="3945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TEMA: </a:t>
            </a:r>
            <a:r>
              <a:rPr lang="es-PE" sz="3200" b="1" dirty="0" smtClean="0">
                <a:solidFill>
                  <a:srgbClr val="005C2A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“LAS MAREAS”</a:t>
            </a:r>
            <a:r>
              <a:rPr lang="es-PE" sz="32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endParaRPr lang="es-PE" sz="32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94332" y="3288332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CURSO:</a:t>
            </a:r>
            <a:r>
              <a:rPr lang="es-PE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s-PE" sz="3200" b="1" dirty="0" smtClean="0">
                <a:solidFill>
                  <a:srgbClr val="005C2A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FÍSICA</a:t>
            </a:r>
            <a:r>
              <a:rPr lang="es-PE" sz="3200" b="1" dirty="0" smtClean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endParaRPr lang="es-PE" sz="3200" b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694332" y="4072144"/>
            <a:ext cx="4403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GRADO: </a:t>
            </a:r>
            <a:r>
              <a:rPr lang="es-PE" sz="3200" b="1" dirty="0" smtClean="0">
                <a:solidFill>
                  <a:srgbClr val="005C2A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6TO </a:t>
            </a:r>
            <a:r>
              <a:rPr lang="es-PE" sz="3200" b="1" dirty="0" smtClean="0">
                <a:solidFill>
                  <a:srgbClr val="005C2A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PRIMARIA </a:t>
            </a:r>
            <a:endParaRPr lang="es-PE" sz="3200" b="1" dirty="0">
              <a:solidFill>
                <a:srgbClr val="005C2A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94332" y="4883450"/>
            <a:ext cx="7361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7030A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PROFESORA: </a:t>
            </a:r>
            <a:r>
              <a:rPr lang="es-PE" sz="3200" b="1" dirty="0" smtClean="0">
                <a:solidFill>
                  <a:srgbClr val="005C2A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LIC. JIMKY </a:t>
            </a:r>
            <a:r>
              <a:rPr lang="es-PE" sz="3200" b="1" dirty="0" smtClean="0">
                <a:solidFill>
                  <a:srgbClr val="005C2A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PÉREZ </a:t>
            </a:r>
            <a:r>
              <a:rPr lang="es-PE" sz="3200" b="1" dirty="0" smtClean="0">
                <a:solidFill>
                  <a:srgbClr val="005C2A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HURTADO</a:t>
            </a:r>
            <a:endParaRPr lang="es-PE" sz="3200" b="1" dirty="0">
              <a:solidFill>
                <a:srgbClr val="005C2A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650" y="2277989"/>
            <a:ext cx="3500103" cy="22562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358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76509" y="412394"/>
            <a:ext cx="36086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LAS MAREAS</a:t>
            </a:r>
            <a:endParaRPr lang="es-ES" sz="4800" b="1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9815" y="1357228"/>
            <a:ext cx="10479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Es el cambio de nivel del mar producido por las fuerzas gravitatorias que ejercen</a:t>
            </a:r>
          </a:p>
          <a:p>
            <a:r>
              <a:rPr lang="es-PE" sz="2400" dirty="0" smtClean="0"/>
              <a:t>la </a:t>
            </a:r>
            <a:r>
              <a:rPr lang="es-PE" sz="2400" dirty="0" smtClean="0">
                <a:solidFill>
                  <a:srgbClr val="FF0000"/>
                </a:solidFill>
              </a:rPr>
              <a:t>Luna</a:t>
            </a:r>
            <a:r>
              <a:rPr lang="es-PE" sz="2400" dirty="0" smtClean="0"/>
              <a:t> y el </a:t>
            </a:r>
            <a:r>
              <a:rPr lang="es-PE" sz="2400" dirty="0" smtClean="0">
                <a:solidFill>
                  <a:srgbClr val="FFC000"/>
                </a:solidFill>
              </a:rPr>
              <a:t>Sol</a:t>
            </a:r>
            <a:r>
              <a:rPr lang="es-PE" sz="2400" dirty="0" smtClean="0"/>
              <a:t>. Esta fuerza es, en mucha mayor medida por la </a:t>
            </a:r>
            <a:r>
              <a:rPr lang="es-PE" sz="2400" dirty="0" smtClean="0">
                <a:solidFill>
                  <a:srgbClr val="FF0000"/>
                </a:solidFill>
              </a:rPr>
              <a:t>Luna</a:t>
            </a:r>
            <a:r>
              <a:rPr lang="es-PE" sz="2400" dirty="0" smtClean="0"/>
              <a:t> que por el </a:t>
            </a:r>
            <a:r>
              <a:rPr lang="es-PE" sz="2400" dirty="0" smtClean="0">
                <a:solidFill>
                  <a:srgbClr val="FFC000"/>
                </a:solidFill>
              </a:rPr>
              <a:t>Sol</a:t>
            </a:r>
            <a:r>
              <a:rPr lang="es-PE" sz="2400" dirty="0" smtClean="0"/>
              <a:t>.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73" y="2830832"/>
            <a:ext cx="3305926" cy="2416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08" y="2958353"/>
            <a:ext cx="4320483" cy="2289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10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12579" y="671428"/>
            <a:ext cx="1064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La Luna se ubica en varios puntos de la tierra, es por ello que las mareas también </a:t>
            </a:r>
          </a:p>
          <a:p>
            <a:r>
              <a:rPr lang="es-PE" sz="2400" dirty="0" smtClean="0"/>
              <a:t>varían, en las zonas mas cercas a la Luna tendremos MAREA ALTA y en las zonas más</a:t>
            </a:r>
          </a:p>
          <a:p>
            <a:r>
              <a:rPr lang="es-PE" sz="2400" dirty="0" smtClean="0"/>
              <a:t>alejadas tendremos BAJAMAR.</a:t>
            </a:r>
            <a:endParaRPr lang="es-PE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01" y="2169459"/>
            <a:ext cx="3929623" cy="36505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37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76479" y="546864"/>
            <a:ext cx="44871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TIPOS DE MAREA:</a:t>
            </a:r>
            <a:endParaRPr lang="es-ES" sz="4400" b="1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20" y="1424156"/>
            <a:ext cx="3687298" cy="31710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134" y="2982922"/>
            <a:ext cx="3755372" cy="3072577"/>
          </a:xfrm>
          <a:prstGeom prst="rect">
            <a:avLst/>
          </a:prstGeom>
        </p:spPr>
      </p:pic>
      <p:sp>
        <p:nvSpPr>
          <p:cNvPr id="5" name="Flecha abajo 4"/>
          <p:cNvSpPr/>
          <p:nvPr/>
        </p:nvSpPr>
        <p:spPr>
          <a:xfrm>
            <a:off x="6787747" y="1301332"/>
            <a:ext cx="3526147" cy="170836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Flecha arriba 5"/>
          <p:cNvSpPr/>
          <p:nvPr/>
        </p:nvSpPr>
        <p:spPr>
          <a:xfrm>
            <a:off x="1511721" y="4531781"/>
            <a:ext cx="3461091" cy="174987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2311211" y="4991219"/>
            <a:ext cx="1862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MAREA ALTA </a:t>
            </a:r>
          </a:p>
          <a:p>
            <a:r>
              <a:rPr lang="es-PE" sz="2400" dirty="0" smtClean="0"/>
              <a:t> O PLEAMAR</a:t>
            </a:r>
            <a:endParaRPr lang="es-PE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605562" y="1561493"/>
            <a:ext cx="189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MAREA BAJA </a:t>
            </a:r>
          </a:p>
          <a:p>
            <a:r>
              <a:rPr lang="es-PE" sz="2400" dirty="0" smtClean="0"/>
              <a:t> O BAJAMAR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0363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78566" y="412394"/>
            <a:ext cx="64045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SATELITES ARTIFICIALES</a:t>
            </a:r>
            <a:endParaRPr lang="es-ES" sz="4800" b="1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06709" y="1343781"/>
            <a:ext cx="10360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Los satélites artificiales son naves especiales fabricadas en la tierra que se colocan</a:t>
            </a:r>
          </a:p>
          <a:p>
            <a:r>
              <a:rPr lang="es-PE" sz="2400" dirty="0" smtClean="0"/>
              <a:t> en orbita alrededor de un cuerpo celeste (como la tierra) o un satélite natural </a:t>
            </a:r>
          </a:p>
          <a:p>
            <a:r>
              <a:rPr lang="es-PE" sz="2400" dirty="0" smtClean="0"/>
              <a:t>(como la luna).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37" y="2644500"/>
            <a:ext cx="5392271" cy="2803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24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66143" y="197452"/>
            <a:ext cx="789350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¿Para que sirven los satélites </a:t>
            </a:r>
          </a:p>
          <a:p>
            <a:pPr algn="ctr"/>
            <a:r>
              <a:rPr lang="es-ES" sz="4800" b="1" cap="none" spc="0" dirty="0" smtClean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artificiales?</a:t>
            </a:r>
            <a:endParaRPr lang="es-ES" sz="4800" b="1" cap="none" spc="0" dirty="0">
              <a:ln/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9334" y="1732318"/>
            <a:ext cx="10261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 smtClean="0"/>
              <a:t>Gracias a los satélites recibimos señales de televisión, de radio </a:t>
            </a:r>
          </a:p>
          <a:p>
            <a:r>
              <a:rPr lang="es-PE" sz="3000" dirty="0" smtClean="0"/>
              <a:t>y de teléfono, o tenemos información valiosa del clima, de nuestro</a:t>
            </a:r>
          </a:p>
          <a:p>
            <a:r>
              <a:rPr lang="es-PE" sz="3000" dirty="0" smtClean="0"/>
              <a:t>medio ambiente y del espacio por el GPS.</a:t>
            </a:r>
            <a:endParaRPr lang="es-PE" sz="3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37" y="3425736"/>
            <a:ext cx="7969814" cy="28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4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47588" y="439499"/>
            <a:ext cx="96954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¿Cuándo se lanzó el primer satélite?</a:t>
            </a:r>
            <a:endParaRPr lang="es-ES" sz="4800" b="1" cap="none" spc="0" dirty="0">
              <a:ln/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47588" y="1463377"/>
            <a:ext cx="9626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 smtClean="0"/>
              <a:t>El primer satélite fue el SPUTNIK 1, fue lanzado por la Unión </a:t>
            </a:r>
          </a:p>
          <a:p>
            <a:r>
              <a:rPr lang="es-PE" sz="3000" dirty="0" smtClean="0"/>
              <a:t>Soviética el 4 de octubre de 1957.</a:t>
            </a:r>
            <a:endParaRPr lang="es-PE" sz="3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06" y="2943991"/>
            <a:ext cx="4815321" cy="29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2446" y="578044"/>
            <a:ext cx="111059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4800" b="1" cap="none" spc="0" dirty="0" smtClean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¿Cómo se coloca un satélite en el espacio?</a:t>
            </a:r>
            <a:endParaRPr lang="es-ES" sz="4800" b="1" cap="none" spc="0" dirty="0">
              <a:ln/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16721" y="1640633"/>
            <a:ext cx="10711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 smtClean="0"/>
              <a:t>Para colocar un satélite artificial en la tierra se necesita de un </a:t>
            </a:r>
          </a:p>
          <a:p>
            <a:r>
              <a:rPr lang="es-PE" sz="3000" dirty="0" smtClean="0"/>
              <a:t>mecanismo impulsor para que alcance una velocidad de 8 kilómetros</a:t>
            </a:r>
          </a:p>
          <a:p>
            <a:r>
              <a:rPr lang="es-PE" sz="3000" dirty="0" smtClean="0"/>
              <a:t>por segundo o más: un cohete.</a:t>
            </a:r>
            <a:endParaRPr lang="es-PE" sz="3000" dirty="0"/>
          </a:p>
        </p:txBody>
      </p:sp>
      <p:pic>
        <p:nvPicPr>
          <p:cNvPr id="4098" name="Picture 2" descr="El satélite europeo GOCE se coloca en su órbita - Levante-EM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87" y="3117961"/>
            <a:ext cx="2910354" cy="3189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ómo se lanza un satélite? - V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22" y="3450629"/>
            <a:ext cx="4470213" cy="2982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82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80184" y="452736"/>
            <a:ext cx="36937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ACTIVIDADES</a:t>
            </a:r>
            <a:endParaRPr lang="es-ES" sz="4800" b="1" dirty="0">
              <a:ln w="222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25388" y="1385047"/>
            <a:ext cx="5465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/>
              <a:t>1.¿</a:t>
            </a:r>
            <a:r>
              <a:rPr lang="es-PE" sz="3000" dirty="0" smtClean="0"/>
              <a:t>Cómo </a:t>
            </a:r>
            <a:r>
              <a:rPr lang="es-PE" sz="3000" dirty="0"/>
              <a:t>se producen las mareas?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455041" y="2151973"/>
            <a:ext cx="54489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 smtClean="0"/>
              <a:t>2.¿Cuáles son los tipos de marea? </a:t>
            </a:r>
            <a:endParaRPr lang="es-PE" sz="3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41739" y="2918900"/>
            <a:ext cx="10220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 smtClean="0"/>
              <a:t>3.¿Qué marea se produce cuando la luna está cerca a la tierra ? </a:t>
            </a:r>
            <a:endParaRPr lang="es-PE" sz="3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455041" y="3685826"/>
            <a:ext cx="5001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 smtClean="0"/>
              <a:t>4.¿Qué es un satélite artificial? </a:t>
            </a:r>
            <a:endParaRPr lang="es-PE" sz="3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497876" y="4452752"/>
            <a:ext cx="4940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 smtClean="0"/>
              <a:t>5.¿Para que sirve los satélites? </a:t>
            </a:r>
            <a:endParaRPr lang="es-PE" sz="3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558405" y="5219678"/>
            <a:ext cx="5817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000" dirty="0" smtClean="0"/>
              <a:t>6.¿Como se llamo el primer satélite? </a:t>
            </a:r>
            <a:endParaRPr lang="es-PE" sz="3000" dirty="0"/>
          </a:p>
        </p:txBody>
      </p:sp>
      <p:pic>
        <p:nvPicPr>
          <p:cNvPr id="9" name="Picture 4" descr="albert einstein - Buscar con Google | Albert einstein dibujo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866" y="4149695"/>
            <a:ext cx="2239886" cy="22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6746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287</TotalTime>
  <Words>324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Andalus</vt:lpstr>
      <vt:lpstr>Arial</vt:lpstr>
      <vt:lpstr>Times New Roman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14</cp:revision>
  <dcterms:created xsi:type="dcterms:W3CDTF">2020-05-06T22:22:07Z</dcterms:created>
  <dcterms:modified xsi:type="dcterms:W3CDTF">2020-05-07T03:09:26Z</dcterms:modified>
</cp:coreProperties>
</file>