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43" r:id="rId2"/>
    <p:sldId id="345" r:id="rId3"/>
    <p:sldId id="339" r:id="rId4"/>
    <p:sldId id="346" r:id="rId5"/>
    <p:sldId id="329" r:id="rId6"/>
    <p:sldId id="332" r:id="rId7"/>
    <p:sldId id="341" r:id="rId8"/>
    <p:sldId id="336" r:id="rId9"/>
    <p:sldId id="338" r:id="rId10"/>
    <p:sldId id="333" r:id="rId11"/>
    <p:sldId id="335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8E0"/>
    <a:srgbClr val="FF3300"/>
    <a:srgbClr val="F3E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36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adroTexto 1"/>
          <p:cNvSpPr txBox="1"/>
          <p:nvPr/>
        </p:nvSpPr>
        <p:spPr>
          <a:xfrm>
            <a:off x="216977" y="33787"/>
            <a:ext cx="1068089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A</a:t>
            </a:r>
            <a:r>
              <a:rPr lang="es-PE" sz="5000" b="1" dirty="0" smtClean="0">
                <a:latin typeface="Cooper Black" panose="0208090404030B020404" pitchFamily="18" charset="0"/>
              </a:rPr>
              <a:t>ctividad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0" y="861224"/>
            <a:ext cx="104484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1. M</a:t>
            </a:r>
            <a:r>
              <a:rPr lang="es-PE" sz="5000" b="1" dirty="0" smtClean="0">
                <a:latin typeface="Cooper Black" panose="0208090404030B020404" pitchFamily="18" charset="0"/>
              </a:rPr>
              <a:t>ide en pies el largo del sofá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216977" y="1704056"/>
            <a:ext cx="361366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latin typeface="Cooper Black" panose="0208090404030B020404" pitchFamily="18" charset="0"/>
              </a:rPr>
              <a:t>d</a:t>
            </a:r>
            <a:r>
              <a:rPr lang="es-PE" sz="5000" b="1" dirty="0" smtClean="0">
                <a:latin typeface="Cooper Black" panose="0208090404030B020404" pitchFamily="18" charset="0"/>
              </a:rPr>
              <a:t>e tu casa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3"/>
          <a:stretch/>
        </p:blipFill>
        <p:spPr bwMode="auto">
          <a:xfrm>
            <a:off x="3877138" y="2296433"/>
            <a:ext cx="4548133" cy="2644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uadroTexto 1"/>
          <p:cNvSpPr txBox="1"/>
          <p:nvPr/>
        </p:nvSpPr>
        <p:spPr>
          <a:xfrm>
            <a:off x="216977" y="5680474"/>
            <a:ext cx="472954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l sofá mide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 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4885190" y="5704067"/>
            <a:ext cx="343740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_____ </a:t>
            </a:r>
            <a:r>
              <a:rPr lang="es-PE" sz="5000" b="1" dirty="0" smtClean="0">
                <a:latin typeface="Cooper Black" panose="0208090404030B020404" pitchFamily="18" charset="0"/>
              </a:rPr>
              <a:t>pies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adroTexto 1"/>
          <p:cNvSpPr txBox="1"/>
          <p:nvPr/>
        </p:nvSpPr>
        <p:spPr>
          <a:xfrm>
            <a:off x="204038" y="167624"/>
            <a:ext cx="978976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2. M</a:t>
            </a:r>
            <a:r>
              <a:rPr lang="es-PE" sz="5000" b="1" dirty="0" smtClean="0">
                <a:latin typeface="Cooper Black" panose="0208090404030B020404" pitchFamily="18" charset="0"/>
              </a:rPr>
              <a:t>ide en largo de tu mesa en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359021" y="1029398"/>
            <a:ext cx="306610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latin typeface="Cooper Black" panose="0208090404030B020404" pitchFamily="18" charset="0"/>
              </a:rPr>
              <a:t>cuartas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635431" y="5060541"/>
            <a:ext cx="472954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l mesa mide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 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5253902" y="4921057"/>
            <a:ext cx="451003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_____ </a:t>
            </a:r>
            <a:r>
              <a:rPr lang="es-PE" sz="5000" b="1" dirty="0" smtClean="0">
                <a:latin typeface="Cooper Black" panose="0208090404030B020404" pitchFamily="18" charset="0"/>
              </a:rPr>
              <a:t>cuartas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72" y="1348352"/>
            <a:ext cx="5099295" cy="335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6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139486" y="173065"/>
            <a:ext cx="11840704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7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LONGITUD</a:t>
            </a:r>
            <a:endParaRPr lang="es-PE" sz="7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1002"/>
            <a:ext cx="12192000" cy="703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62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4" t="13348" r="13029" b="1843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028122" y="1658319"/>
            <a:ext cx="604434" cy="4804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7950630" y="2735451"/>
            <a:ext cx="604434" cy="4804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346196" y="5029201"/>
            <a:ext cx="604434" cy="4804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45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2369962" y="1"/>
            <a:ext cx="7452076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PRACTICAMOS</a:t>
            </a:r>
            <a:endParaRPr lang="es-PE" sz="6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188541" y="906514"/>
            <a:ext cx="10383865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ide el largo de tu cuaderno en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339684" y="1768288"/>
            <a:ext cx="406055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n cuartas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79" y="2630062"/>
            <a:ext cx="3249519" cy="304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uadroTexto 1"/>
          <p:cNvSpPr txBox="1"/>
          <p:nvPr/>
        </p:nvSpPr>
        <p:spPr>
          <a:xfrm>
            <a:off x="188541" y="5680474"/>
            <a:ext cx="601334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l cuaderno mide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 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6201883" y="5687087"/>
            <a:ext cx="601334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188541" y="317578"/>
            <a:ext cx="10383865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ide el largo de tu regla en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339684" y="1337401"/>
            <a:ext cx="406055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latin typeface="Cooper Black" panose="0208090404030B020404" pitchFamily="18" charset="0"/>
              </a:rPr>
              <a:t>pulgadas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188541" y="5680474"/>
            <a:ext cx="531335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l regla mide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 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5256486" y="5687087"/>
            <a:ext cx="601334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" t="2440" r="-3444" b="11119"/>
          <a:stretch/>
        </p:blipFill>
        <p:spPr bwMode="auto">
          <a:xfrm>
            <a:off x="6201883" y="2019415"/>
            <a:ext cx="3382432" cy="323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40" y="2704636"/>
            <a:ext cx="20955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8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488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188541" y="317578"/>
            <a:ext cx="10383865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ide el largo de tu ventana en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339684" y="1337401"/>
            <a:ext cx="406055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latin typeface="Cooper Black" panose="0208090404030B020404" pitchFamily="18" charset="0"/>
              </a:rPr>
              <a:t>brazos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0" y="5440596"/>
            <a:ext cx="609083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L</a:t>
            </a:r>
            <a:r>
              <a:rPr lang="es-PE" sz="5000" b="1" dirty="0" smtClean="0">
                <a:latin typeface="Cooper Black" panose="0208090404030B020404" pitchFamily="18" charset="0"/>
              </a:rPr>
              <a:t>a ventana mide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 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5987512" y="5440596"/>
            <a:ext cx="601334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9" t="19326" r="16356" b="56916"/>
          <a:stretch/>
        </p:blipFill>
        <p:spPr bwMode="auto">
          <a:xfrm>
            <a:off x="742640" y="2592832"/>
            <a:ext cx="3254644" cy="167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9" t="12070" r="9545" b="15381"/>
          <a:stretch/>
        </p:blipFill>
        <p:spPr bwMode="auto">
          <a:xfrm>
            <a:off x="5147997" y="1337401"/>
            <a:ext cx="5080883" cy="356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2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0" y="-9624"/>
            <a:ext cx="945652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artes 05 de mayo del 2020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2743201" y="745988"/>
            <a:ext cx="592035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L</a:t>
            </a:r>
            <a:r>
              <a:rPr lang="es-PE" sz="5000" b="1" dirty="0" smtClean="0">
                <a:latin typeface="Cooper Black" panose="0208090404030B020404" pitchFamily="18" charset="0"/>
              </a:rPr>
              <a:t>ongitud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36163" y="1582639"/>
            <a:ext cx="1158756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n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 </a:t>
            </a:r>
            <a:r>
              <a:rPr lang="es-PE" sz="5000" b="1" dirty="0" smtClean="0">
                <a:latin typeface="Cooper Black" panose="0208090404030B020404" pitchFamily="18" charset="0"/>
              </a:rPr>
              <a:t>la antigüedad el hombre utilizó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92990" y="2444413"/>
            <a:ext cx="1209901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latin typeface="Cooper Black" panose="0208090404030B020404" pitchFamily="18" charset="0"/>
              </a:rPr>
              <a:t>p</a:t>
            </a:r>
            <a:r>
              <a:rPr lang="es-PE" sz="5000" b="1" dirty="0" smtClean="0">
                <a:latin typeface="Cooper Black" panose="0208090404030B020404" pitchFamily="18" charset="0"/>
              </a:rPr>
              <a:t>artes de su cuerpo para representar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92990" y="3428999"/>
            <a:ext cx="396756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latin typeface="Cooper Black" panose="0208090404030B020404" pitchFamily="18" charset="0"/>
              </a:rPr>
              <a:t>l</a:t>
            </a:r>
            <a:r>
              <a:rPr lang="es-PE" sz="5000" b="1" dirty="0" smtClean="0">
                <a:latin typeface="Cooper Black" panose="0208090404030B020404" pitchFamily="18" charset="0"/>
              </a:rPr>
              <a:t>a longitud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4014062" y="1582639"/>
            <a:ext cx="34871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92990" y="4172669"/>
            <a:ext cx="36730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201478" y="91634"/>
            <a:ext cx="4912963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¿C</a:t>
            </a:r>
            <a:r>
              <a:rPr lang="es-PE" sz="5000" b="1" u="sng" dirty="0" smtClean="0">
                <a:latin typeface="Cooper Black" panose="0208090404030B020404" pitchFamily="18" charset="0"/>
              </a:rPr>
              <a:t>uáles son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?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201478" y="963772"/>
            <a:ext cx="396756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1. </a:t>
            </a:r>
            <a:r>
              <a:rPr lang="es-PE" sz="5000" b="1" dirty="0" smtClean="0">
                <a:latin typeface="Cooper Black" panose="0208090404030B020404" pitchFamily="18" charset="0"/>
              </a:rPr>
              <a:t>Pulgada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371959" y="1825546"/>
            <a:ext cx="300667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0000"/>
                </a:solidFill>
                <a:latin typeface="Cooper Black" panose="0208090404030B020404" pitchFamily="18" charset="0"/>
              </a:rPr>
              <a:t>2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r>
              <a:rPr lang="es-PE" sz="5000" b="1" dirty="0" smtClean="0">
                <a:latin typeface="Cooper Black" panose="0208090404030B020404" pitchFamily="18" charset="0"/>
              </a:rPr>
              <a:t>cuarta 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201478" y="2588836"/>
            <a:ext cx="2851688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0000"/>
                </a:solidFill>
                <a:latin typeface="Cooper Black" panose="0208090404030B020404" pitchFamily="18" charset="0"/>
              </a:rPr>
              <a:t>3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r>
              <a:rPr lang="es-PE" sz="5000" b="1" dirty="0" smtClean="0">
                <a:latin typeface="Cooper Black" panose="0208090404030B020404" pitchFamily="18" charset="0"/>
              </a:rPr>
              <a:t>codo 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4" name="CuadroTexto 1"/>
          <p:cNvSpPr txBox="1"/>
          <p:nvPr/>
        </p:nvSpPr>
        <p:spPr>
          <a:xfrm>
            <a:off x="201478" y="3421246"/>
            <a:ext cx="317715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0000"/>
                </a:solidFill>
                <a:latin typeface="Cooper Black" panose="0208090404030B020404" pitchFamily="18" charset="0"/>
              </a:rPr>
              <a:t>4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r>
              <a:rPr lang="es-PE" sz="5000" b="1" dirty="0" smtClean="0">
                <a:latin typeface="Cooper Black" panose="0208090404030B020404" pitchFamily="18" charset="0"/>
              </a:rPr>
              <a:t>brazo 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6" name="CuadroTexto 1"/>
          <p:cNvSpPr txBox="1"/>
          <p:nvPr/>
        </p:nvSpPr>
        <p:spPr>
          <a:xfrm>
            <a:off x="170482" y="4283020"/>
            <a:ext cx="2487478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5.</a:t>
            </a:r>
            <a:r>
              <a:rPr lang="es-PE" sz="5000" b="1" dirty="0" smtClean="0">
                <a:latin typeface="Cooper Black" panose="0208090404030B020404" pitchFamily="18" charset="0"/>
              </a:rPr>
              <a:t>pie 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7" name="CuadroTexto 1"/>
          <p:cNvSpPr txBox="1"/>
          <p:nvPr/>
        </p:nvSpPr>
        <p:spPr>
          <a:xfrm>
            <a:off x="399081" y="5134140"/>
            <a:ext cx="24564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0000"/>
                </a:solidFill>
                <a:latin typeface="Cooper Black" panose="0208090404030B020404" pitchFamily="18" charset="0"/>
              </a:rPr>
              <a:t>6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r>
              <a:rPr lang="es-PE" sz="5000" b="1" dirty="0" smtClean="0">
                <a:latin typeface="Cooper Black" panose="0208090404030B020404" pitchFamily="18" charset="0"/>
              </a:rPr>
              <a:t>paso 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3228</TotalTime>
  <Words>114</Words>
  <Application>Microsoft Office PowerPoint</Application>
  <PresentationFormat>Personalizado</PresentationFormat>
  <Paragraphs>32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349</cp:revision>
  <dcterms:created xsi:type="dcterms:W3CDTF">2016-11-17T21:41:22Z</dcterms:created>
  <dcterms:modified xsi:type="dcterms:W3CDTF">2020-05-04T10:00:31Z</dcterms:modified>
</cp:coreProperties>
</file>