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82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154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1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323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42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11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394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45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6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51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60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225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1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458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193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638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066-D8C4-413B-A2B0-F4EC211B2BF2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50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15002" y="421781"/>
            <a:ext cx="727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I.E.P. NUEVO PITÁGORAS</a:t>
            </a:r>
            <a:endParaRPr lang="es-ES" sz="5400" b="1" dirty="0">
              <a:ln w="13462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1498002" y="363933"/>
            <a:ext cx="909022" cy="102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1167502" y="2008936"/>
            <a:ext cx="7622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TEMA: </a:t>
            </a:r>
            <a:r>
              <a:rPr lang="es-PE" sz="2800" b="1" dirty="0" smtClean="0">
                <a:latin typeface="Bell MT" panose="02020503060305020303" pitchFamily="18" charset="0"/>
              </a:rPr>
              <a:t>“OPERACIONES CON SEGMENTOS”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67502" y="4950223"/>
            <a:ext cx="771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PROFESORA: </a:t>
            </a:r>
            <a:r>
              <a:rPr lang="es-PE" sz="2800" b="1" dirty="0">
                <a:latin typeface="Bell MT" panose="02020503060305020303" pitchFamily="18" charset="0"/>
              </a:rPr>
              <a:t>LIC. JIMKY </a:t>
            </a:r>
            <a:r>
              <a:rPr lang="es-PE" sz="2800" b="1" dirty="0" smtClean="0">
                <a:latin typeface="Bell MT" panose="02020503060305020303" pitchFamily="18" charset="0"/>
              </a:rPr>
              <a:t>PÉREZ </a:t>
            </a:r>
            <a:r>
              <a:rPr lang="es-PE" sz="2800" b="1" dirty="0">
                <a:latin typeface="Bell MT" panose="02020503060305020303" pitchFamily="18" charset="0"/>
              </a:rPr>
              <a:t>HURTADO</a:t>
            </a:r>
          </a:p>
        </p:txBody>
      </p:sp>
      <p:sp>
        <p:nvSpPr>
          <p:cNvPr id="6" name="CuadroTexto 5"/>
          <p:cNvSpPr txBox="1"/>
          <p:nvPr/>
        </p:nvSpPr>
        <p:spPr>
          <a:xfrm flipH="1">
            <a:off x="1240471" y="2810445"/>
            <a:ext cx="565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CURSO: </a:t>
            </a:r>
            <a:r>
              <a:rPr lang="es-PE" sz="2800" b="1" dirty="0" smtClean="0">
                <a:latin typeface="Bell MT" panose="02020503060305020303" pitchFamily="18" charset="0"/>
              </a:rPr>
              <a:t>GEOMETRIA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40471" y="3733215"/>
            <a:ext cx="4493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GRADO: </a:t>
            </a:r>
            <a:r>
              <a:rPr lang="es-PE" sz="4800" b="1" dirty="0" smtClean="0">
                <a:latin typeface="Bell MT" panose="02020503060305020303" pitchFamily="18" charset="0"/>
              </a:rPr>
              <a:t>3</a:t>
            </a:r>
            <a:r>
              <a:rPr lang="es-PE" sz="2800" b="1" dirty="0">
                <a:latin typeface="Bell MT" panose="02020503060305020303" pitchFamily="18" charset="0"/>
              </a:rPr>
              <a:t>ero</a:t>
            </a:r>
            <a:r>
              <a:rPr lang="es-PE" sz="2800" b="1" dirty="0" smtClean="0">
                <a:latin typeface="Bell MT" panose="02020503060305020303" pitchFamily="18" charset="0"/>
              </a:rPr>
              <a:t> </a:t>
            </a:r>
            <a:r>
              <a:rPr lang="es-PE" sz="2800" b="1" dirty="0">
                <a:latin typeface="Bell MT" panose="02020503060305020303" pitchFamily="18" charset="0"/>
              </a:rPr>
              <a:t>PRIMARIA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938497" y="1363980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07/05/2020</a:t>
            </a:r>
            <a:endParaRPr lang="es-PE" sz="28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pic>
        <p:nvPicPr>
          <p:cNvPr id="1026" name="Picture 2" descr="GEOMETRÍA - MATEMÁ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02" y="2405805"/>
            <a:ext cx="3098613" cy="25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87842" y="1145560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</a:rPr>
              <a:t>1.</a:t>
            </a:r>
            <a:r>
              <a:rPr lang="es-PE" sz="2800" b="1" u="sng" dirty="0" smtClean="0">
                <a:solidFill>
                  <a:srgbClr val="0070C0"/>
                </a:solidFill>
              </a:rPr>
              <a:t>ADICIÓN:</a:t>
            </a:r>
            <a:endParaRPr lang="es-PE" sz="2800" b="1" u="sng" dirty="0">
              <a:solidFill>
                <a:srgbClr val="0070C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900279" y="2328897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/>
          <p:cNvSpPr/>
          <p:nvPr/>
        </p:nvSpPr>
        <p:spPr>
          <a:xfrm>
            <a:off x="8339509" y="2371780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51510" y="2371780"/>
            <a:ext cx="3962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487857" y="2494820"/>
            <a:ext cx="388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436746" y="4483747"/>
            <a:ext cx="2680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 </a:t>
            </a: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BC= AC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3535585" y="4480392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395667" y="230106"/>
            <a:ext cx="7317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 smtClean="0">
                <a:solidFill>
                  <a:srgbClr val="FF0000"/>
                </a:solidFill>
              </a:rPr>
              <a:t>OPERACIONES CON SEGMENTOS</a:t>
            </a:r>
            <a:endParaRPr lang="es-PE" sz="4000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377163" y="3791907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accent2">
                    <a:lumMod val="75000"/>
                  </a:schemeClr>
                </a:solidFill>
              </a:rPr>
              <a:t>Entonces:</a:t>
            </a:r>
            <a:endParaRPr lang="es-PE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3025944" y="2434848"/>
            <a:ext cx="53120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5507169" y="2349366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/>
          <p:cNvSpPr/>
          <p:nvPr/>
        </p:nvSpPr>
        <p:spPr>
          <a:xfrm>
            <a:off x="8480515" y="2327285"/>
            <a:ext cx="3625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Conector recto 30"/>
          <p:cNvCxnSpPr/>
          <p:nvPr/>
        </p:nvCxnSpPr>
        <p:spPr>
          <a:xfrm>
            <a:off x="4601806" y="4486565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5550906" y="4480392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694204" y="5390104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+ 6  = 10</a:t>
            </a:r>
            <a:endParaRPr lang="es-PE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2900279" y="2039800"/>
            <a:ext cx="5526636" cy="65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2987685" y="3005282"/>
            <a:ext cx="2606890" cy="12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987685" y="2850505"/>
            <a:ext cx="0" cy="309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5594575" y="2895000"/>
            <a:ext cx="0" cy="26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5594575" y="3027529"/>
            <a:ext cx="28323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8426915" y="2895000"/>
            <a:ext cx="0" cy="271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900279" y="1869472"/>
            <a:ext cx="0" cy="32482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8426915" y="1869141"/>
            <a:ext cx="0" cy="3227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3886199" y="2587978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4 cm</a:t>
            </a:r>
            <a:endParaRPr lang="es-PE" sz="3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362819" y="2575284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6 cm</a:t>
            </a:r>
            <a:endParaRPr lang="es-PE" sz="3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060614" y="151577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rgbClr val="C00000"/>
                </a:solidFill>
              </a:rPr>
              <a:t>10 cm</a:t>
            </a:r>
            <a:endParaRPr lang="es-PE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36728" y="756293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</a:rPr>
              <a:t>2.</a:t>
            </a:r>
            <a:r>
              <a:rPr lang="es-PE" sz="2800" b="1" u="sng" dirty="0" smtClean="0">
                <a:solidFill>
                  <a:srgbClr val="0070C0"/>
                </a:solidFill>
              </a:rPr>
              <a:t>SUSTRACIÓN:</a:t>
            </a:r>
            <a:endParaRPr lang="es-PE" sz="2800" b="1" u="sng" dirty="0">
              <a:solidFill>
                <a:srgbClr val="0070C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900279" y="2328897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/>
          <p:cNvSpPr/>
          <p:nvPr/>
        </p:nvSpPr>
        <p:spPr>
          <a:xfrm>
            <a:off x="8339509" y="2371780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51510" y="2371780"/>
            <a:ext cx="3962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487857" y="2494820"/>
            <a:ext cx="388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436746" y="4483747"/>
            <a:ext cx="2680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 - BC= AB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3535585" y="4480392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377163" y="3791907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accent2">
                    <a:lumMod val="75000"/>
                  </a:schemeClr>
                </a:solidFill>
              </a:rPr>
              <a:t>Entonces:</a:t>
            </a:r>
            <a:endParaRPr lang="es-PE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3025944" y="2434848"/>
            <a:ext cx="53120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5507169" y="2349366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 24"/>
          <p:cNvSpPr/>
          <p:nvPr/>
        </p:nvSpPr>
        <p:spPr>
          <a:xfrm>
            <a:off x="8480515" y="2327285"/>
            <a:ext cx="3625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Conector recto 30"/>
          <p:cNvCxnSpPr/>
          <p:nvPr/>
        </p:nvCxnSpPr>
        <p:spPr>
          <a:xfrm>
            <a:off x="4601806" y="4486565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5550906" y="4480392"/>
            <a:ext cx="350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694204" y="539010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12 - 7  </a:t>
            </a:r>
            <a:r>
              <a:rPr lang="es-P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s-PE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s-PE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2900279" y="2039800"/>
            <a:ext cx="5526636" cy="65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2987685" y="3005282"/>
            <a:ext cx="2606890" cy="12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987685" y="2850505"/>
            <a:ext cx="0" cy="309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5594575" y="2895000"/>
            <a:ext cx="0" cy="26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5594575" y="3027529"/>
            <a:ext cx="28323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8426915" y="2895000"/>
            <a:ext cx="0" cy="271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900279" y="1869472"/>
            <a:ext cx="0" cy="32482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8426915" y="1869141"/>
            <a:ext cx="0" cy="3227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6362819" y="2575284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7 cm</a:t>
            </a:r>
            <a:endParaRPr lang="es-PE" sz="3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060614" y="151577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rgbClr val="C00000"/>
                </a:solidFill>
              </a:rPr>
              <a:t>12 cm</a:t>
            </a:r>
            <a:endParaRPr lang="es-PE" sz="3200" dirty="0">
              <a:solidFill>
                <a:srgbClr val="C000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111800" y="2570391"/>
            <a:ext cx="33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1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90833" y="420452"/>
            <a:ext cx="2250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smtClean="0">
                <a:solidFill>
                  <a:srgbClr val="FF0000"/>
                </a:solidFill>
              </a:rPr>
              <a:t>EJERCICIOS</a:t>
            </a:r>
            <a:endParaRPr lang="es-PE" sz="3200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39" y="1842247"/>
            <a:ext cx="4871403" cy="105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09" y="5082989"/>
            <a:ext cx="4763826" cy="11249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de flecha 5"/>
          <p:cNvCxnSpPr>
            <a:cxnSpLocks noChangeShapeType="1"/>
          </p:cNvCxnSpPr>
          <p:nvPr/>
        </p:nvCxnSpPr>
        <p:spPr bwMode="auto">
          <a:xfrm flipV="1">
            <a:off x="2161332" y="1005227"/>
            <a:ext cx="258071" cy="28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81285" y="1047325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 Si AB = CD , calcular AD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81285" y="4045497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2. Calcular AB</a:t>
            </a:r>
            <a:endParaRPr lang="es-PE" dirty="0"/>
          </a:p>
        </p:txBody>
      </p:sp>
      <p:cxnSp>
        <p:nvCxnSpPr>
          <p:cNvPr id="21" name="Conector recto de flecha 20"/>
          <p:cNvCxnSpPr>
            <a:cxnSpLocks noChangeShapeType="1"/>
          </p:cNvCxnSpPr>
          <p:nvPr/>
        </p:nvCxnSpPr>
        <p:spPr bwMode="auto">
          <a:xfrm flipV="1">
            <a:off x="1537732" y="1047325"/>
            <a:ext cx="258071" cy="28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ector recto de flecha 21"/>
          <p:cNvCxnSpPr>
            <a:cxnSpLocks noChangeShapeType="1"/>
          </p:cNvCxnSpPr>
          <p:nvPr/>
        </p:nvCxnSpPr>
        <p:spPr bwMode="auto">
          <a:xfrm flipV="1">
            <a:off x="2262405" y="4090031"/>
            <a:ext cx="258071" cy="28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ector recto de flecha 22"/>
          <p:cNvCxnSpPr>
            <a:cxnSpLocks noChangeShapeType="1"/>
          </p:cNvCxnSpPr>
          <p:nvPr/>
        </p:nvCxnSpPr>
        <p:spPr bwMode="auto">
          <a:xfrm flipV="1">
            <a:off x="3419204" y="1047325"/>
            <a:ext cx="258071" cy="28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9955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93" y="1277470"/>
            <a:ext cx="4769448" cy="127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59" y="4183343"/>
            <a:ext cx="4829082" cy="12429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1465379" y="738042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3. Si FG = GH , calcular EH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612059" y="335125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3. Calcular EF</a:t>
            </a:r>
            <a:endParaRPr lang="es-PE" dirty="0"/>
          </a:p>
        </p:txBody>
      </p:sp>
      <p:cxnSp>
        <p:nvCxnSpPr>
          <p:cNvPr id="6" name="Conector recto de flecha 5"/>
          <p:cNvCxnSpPr>
            <a:cxnSpLocks noChangeShapeType="1"/>
          </p:cNvCxnSpPr>
          <p:nvPr/>
        </p:nvCxnSpPr>
        <p:spPr bwMode="auto">
          <a:xfrm flipV="1">
            <a:off x="2071317" y="735166"/>
            <a:ext cx="258071" cy="28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ector recto de flecha 6"/>
          <p:cNvCxnSpPr>
            <a:cxnSpLocks noChangeShapeType="1"/>
          </p:cNvCxnSpPr>
          <p:nvPr/>
        </p:nvCxnSpPr>
        <p:spPr bwMode="auto">
          <a:xfrm flipV="1">
            <a:off x="2675819" y="732290"/>
            <a:ext cx="258071" cy="28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ector recto de flecha 7"/>
          <p:cNvCxnSpPr>
            <a:cxnSpLocks noChangeShapeType="1"/>
          </p:cNvCxnSpPr>
          <p:nvPr/>
        </p:nvCxnSpPr>
        <p:spPr bwMode="auto">
          <a:xfrm flipV="1">
            <a:off x="4026600" y="768415"/>
            <a:ext cx="258071" cy="28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ector recto de flecha 8"/>
          <p:cNvCxnSpPr>
            <a:cxnSpLocks noChangeShapeType="1"/>
          </p:cNvCxnSpPr>
          <p:nvPr/>
        </p:nvCxnSpPr>
        <p:spPr bwMode="auto">
          <a:xfrm flipV="1">
            <a:off x="2834795" y="3348378"/>
            <a:ext cx="258071" cy="28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20617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101</Words>
  <Application>Microsoft Office PowerPoint</Application>
  <PresentationFormat>Panorámica</PresentationFormat>
  <Paragraphs>32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Bell MT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21</cp:revision>
  <dcterms:created xsi:type="dcterms:W3CDTF">2020-05-05T20:42:06Z</dcterms:created>
  <dcterms:modified xsi:type="dcterms:W3CDTF">2020-05-07T04:17:16Z</dcterms:modified>
</cp:coreProperties>
</file>