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7" r:id="rId3"/>
    <p:sldId id="263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820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154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1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3238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420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8116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394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545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69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951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60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225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12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458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193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638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0066-D8C4-413B-A2B0-F4EC211B2BF2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250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15002" y="421781"/>
            <a:ext cx="7275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I.E.P. NUEVO PITÁGORAS</a:t>
            </a:r>
            <a:endParaRPr lang="es-ES" sz="5400" b="1" dirty="0">
              <a:ln w="13462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Imagen 2" descr="nuevo logo de pitagoras"/>
          <p:cNvPicPr/>
          <p:nvPr/>
        </p:nvPicPr>
        <p:blipFill>
          <a:blip r:embed="rId2"/>
          <a:srcRect r="2325"/>
          <a:stretch>
            <a:fillRect/>
          </a:stretch>
        </p:blipFill>
        <p:spPr bwMode="auto">
          <a:xfrm>
            <a:off x="989478" y="356959"/>
            <a:ext cx="1217000" cy="139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3"/>
          <p:cNvSpPr txBox="1"/>
          <p:nvPr/>
        </p:nvSpPr>
        <p:spPr>
          <a:xfrm>
            <a:off x="1167502" y="2036228"/>
            <a:ext cx="7622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TEMA: </a:t>
            </a:r>
            <a:r>
              <a:rPr lang="es-PE" sz="2800" b="1" dirty="0" smtClean="0">
                <a:latin typeface="Bell MT" panose="02020503060305020303" pitchFamily="18" charset="0"/>
              </a:rPr>
              <a:t>“OPERACIONES CON SEGMENTOS”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67502" y="4950223"/>
            <a:ext cx="7713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PROFESORA: </a:t>
            </a:r>
            <a:r>
              <a:rPr lang="es-PE" sz="2800" b="1" dirty="0">
                <a:latin typeface="Bell MT" panose="02020503060305020303" pitchFamily="18" charset="0"/>
              </a:rPr>
              <a:t>LIC. JIMKY </a:t>
            </a:r>
            <a:r>
              <a:rPr lang="es-PE" sz="2800" b="1" dirty="0" smtClean="0">
                <a:latin typeface="Bell MT" panose="02020503060305020303" pitchFamily="18" charset="0"/>
              </a:rPr>
              <a:t>PÉREZ </a:t>
            </a:r>
            <a:r>
              <a:rPr lang="es-PE" sz="2800" b="1" dirty="0">
                <a:latin typeface="Bell MT" panose="02020503060305020303" pitchFamily="18" charset="0"/>
              </a:rPr>
              <a:t>HURTADO</a:t>
            </a:r>
          </a:p>
        </p:txBody>
      </p:sp>
      <p:sp>
        <p:nvSpPr>
          <p:cNvPr id="6" name="CuadroTexto 5"/>
          <p:cNvSpPr txBox="1"/>
          <p:nvPr/>
        </p:nvSpPr>
        <p:spPr>
          <a:xfrm flipH="1">
            <a:off x="1167502" y="2934371"/>
            <a:ext cx="565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CURSO: </a:t>
            </a:r>
            <a:r>
              <a:rPr lang="es-PE" sz="2800" b="1" dirty="0" smtClean="0">
                <a:latin typeface="Bell MT" panose="02020503060305020303" pitchFamily="18" charset="0"/>
              </a:rPr>
              <a:t>GEOMETRIA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167502" y="3903792"/>
            <a:ext cx="4280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GRADO: </a:t>
            </a:r>
            <a:r>
              <a:rPr lang="es-PE" sz="2800" b="1" dirty="0" smtClean="0">
                <a:latin typeface="Bell MT" panose="02020503060305020303" pitchFamily="18" charset="0"/>
              </a:rPr>
              <a:t>4to PRIMARIA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260650" y="5644508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C00000"/>
                </a:solidFill>
                <a:latin typeface="Bell MT" panose="02020503060305020303" pitchFamily="18" charset="0"/>
              </a:rPr>
              <a:t>08/05/2020</a:t>
            </a:r>
            <a:endParaRPr lang="es-PE" sz="2800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pic>
        <p:nvPicPr>
          <p:cNvPr id="1026" name="Picture 2" descr="GEOMETRÍA - MATEMÁ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508" y="2644980"/>
            <a:ext cx="3098613" cy="25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3732050" y="1345111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“Semilleros de </a:t>
            </a:r>
            <a:r>
              <a:rPr lang="es-PE" dirty="0">
                <a:solidFill>
                  <a:srgbClr val="C00000"/>
                </a:solidFill>
                <a:latin typeface="Comic Sans MS" panose="030F0702030302020204" pitchFamily="66" charset="0"/>
              </a:rPr>
              <a:t>L</a:t>
            </a:r>
            <a:r>
              <a:rPr lang="es-PE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ideres Profesionales”</a:t>
            </a:r>
            <a:endParaRPr lang="es-PE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89299" y="1452721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0070C0"/>
                </a:solidFill>
              </a:rPr>
              <a:t>1.</a:t>
            </a:r>
            <a:r>
              <a:rPr lang="es-PE" sz="2800" b="1" u="sng" dirty="0" smtClean="0">
                <a:solidFill>
                  <a:srgbClr val="0070C0"/>
                </a:solidFill>
              </a:rPr>
              <a:t>ADICIÓN:</a:t>
            </a:r>
            <a:endParaRPr lang="es-PE" sz="2800" b="1" u="sng" dirty="0">
              <a:solidFill>
                <a:srgbClr val="0070C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716053" y="4483747"/>
            <a:ext cx="21221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 + BC= AC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3803362" y="4480392"/>
            <a:ext cx="3506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2458978" y="563852"/>
            <a:ext cx="7317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u="sng" dirty="0" smtClean="0">
                <a:solidFill>
                  <a:srgbClr val="FF0000"/>
                </a:solidFill>
              </a:rPr>
              <a:t>OPERACIONES CON SEGMENTOS</a:t>
            </a:r>
            <a:endParaRPr lang="es-PE" sz="4000" u="sng" dirty="0">
              <a:solidFill>
                <a:srgbClr val="FF00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191788" y="4104848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chemeClr val="accent2">
                    <a:lumMod val="75000"/>
                  </a:schemeClr>
                </a:solidFill>
              </a:rPr>
              <a:t>Entonces:</a:t>
            </a:r>
            <a:endParaRPr lang="es-PE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Conector recto 30"/>
          <p:cNvCxnSpPr/>
          <p:nvPr/>
        </p:nvCxnSpPr>
        <p:spPr>
          <a:xfrm>
            <a:off x="4601806" y="4486565"/>
            <a:ext cx="3506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5405020" y="4480392"/>
            <a:ext cx="3506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809770" y="5049083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  <a:r>
              <a:rPr lang="es-P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es-PE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 </a:t>
            </a:r>
            <a:r>
              <a:rPr lang="es-P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es-PE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s-PE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114272" y="2041347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>
                <a:solidFill>
                  <a:srgbClr val="C00000"/>
                </a:solidFill>
              </a:rPr>
              <a:t>12 </a:t>
            </a:r>
            <a:r>
              <a:rPr lang="es-PE" sz="3200" dirty="0" smtClean="0">
                <a:solidFill>
                  <a:srgbClr val="C00000"/>
                </a:solidFill>
              </a:rPr>
              <a:t>cm</a:t>
            </a:r>
            <a:endParaRPr lang="es-PE" sz="3200" dirty="0">
              <a:solidFill>
                <a:srgbClr val="C00000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3168056" y="2950426"/>
            <a:ext cx="174812" cy="174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Elipse 57"/>
          <p:cNvSpPr/>
          <p:nvPr/>
        </p:nvSpPr>
        <p:spPr>
          <a:xfrm>
            <a:off x="8607286" y="2993309"/>
            <a:ext cx="174812" cy="174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9" name="Rectángulo 58"/>
          <p:cNvSpPr/>
          <p:nvPr/>
        </p:nvSpPr>
        <p:spPr>
          <a:xfrm>
            <a:off x="2919287" y="2993309"/>
            <a:ext cx="3962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5755634" y="3116349"/>
            <a:ext cx="3882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Conector recto 60"/>
          <p:cNvCxnSpPr/>
          <p:nvPr/>
        </p:nvCxnSpPr>
        <p:spPr>
          <a:xfrm>
            <a:off x="3293720" y="3063819"/>
            <a:ext cx="53120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5774946" y="2970895"/>
            <a:ext cx="174812" cy="174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3" name="Conector recto 62"/>
          <p:cNvCxnSpPr/>
          <p:nvPr/>
        </p:nvCxnSpPr>
        <p:spPr>
          <a:xfrm>
            <a:off x="3168056" y="2661329"/>
            <a:ext cx="5526636" cy="65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3255462" y="3626811"/>
            <a:ext cx="2606890" cy="12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3255462" y="3472034"/>
            <a:ext cx="0" cy="3095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5862352" y="3516529"/>
            <a:ext cx="0" cy="265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5862352" y="3649058"/>
            <a:ext cx="28323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8694692" y="3516529"/>
            <a:ext cx="0" cy="271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3168056" y="2491001"/>
            <a:ext cx="0" cy="32482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8694692" y="2490670"/>
            <a:ext cx="0" cy="32273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4153976" y="3209507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5 </a:t>
            </a:r>
            <a:r>
              <a:rPr lang="es-PE" sz="3200" dirty="0" smtClean="0"/>
              <a:t>cm</a:t>
            </a:r>
            <a:endParaRPr lang="es-PE" sz="32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6630596" y="3196813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7 </a:t>
            </a:r>
            <a:r>
              <a:rPr lang="es-PE" sz="3200" dirty="0" smtClean="0"/>
              <a:t>cm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1874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54491" y="518297"/>
            <a:ext cx="274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0070C0"/>
                </a:solidFill>
              </a:rPr>
              <a:t>2.</a:t>
            </a:r>
            <a:r>
              <a:rPr lang="es-PE" sz="2800" b="1" u="sng" dirty="0" smtClean="0">
                <a:solidFill>
                  <a:srgbClr val="0070C0"/>
                </a:solidFill>
              </a:rPr>
              <a:t>SUSTRACIÓN:</a:t>
            </a:r>
            <a:endParaRPr lang="es-PE" sz="2800" b="1" u="sng" dirty="0">
              <a:solidFill>
                <a:srgbClr val="0070C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531766" y="1579930"/>
            <a:ext cx="23373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 - BC= AB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8703503" y="1626895"/>
            <a:ext cx="3506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576257" y="797027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chemeClr val="accent2">
                    <a:lumMod val="75000"/>
                  </a:schemeClr>
                </a:solidFill>
              </a:rPr>
              <a:t>Entonces:</a:t>
            </a:r>
            <a:endParaRPr lang="es-PE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Conector recto 30"/>
          <p:cNvCxnSpPr/>
          <p:nvPr/>
        </p:nvCxnSpPr>
        <p:spPr>
          <a:xfrm>
            <a:off x="10464724" y="1654709"/>
            <a:ext cx="3506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9525113" y="1595898"/>
            <a:ext cx="3506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8703503" y="2276397"/>
            <a:ext cx="2026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12 - 7  </a:t>
            </a:r>
            <a:r>
              <a:rPr lang="es-P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es-PE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s-PE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006443" y="1830945"/>
            <a:ext cx="3962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008421" y="3428878"/>
            <a:ext cx="3072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0070C0"/>
                </a:solidFill>
              </a:rPr>
              <a:t>3.</a:t>
            </a:r>
            <a:r>
              <a:rPr lang="es-PE" sz="2800" b="1" u="sng" dirty="0" smtClean="0">
                <a:solidFill>
                  <a:srgbClr val="0070C0"/>
                </a:solidFill>
              </a:rPr>
              <a:t>PUNTO MEDIO:</a:t>
            </a:r>
            <a:endParaRPr lang="es-PE" sz="2800" b="1" u="sng" dirty="0">
              <a:solidFill>
                <a:srgbClr val="0070C0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3527920" y="541925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solidFill>
                  <a:srgbClr val="0070C0"/>
                </a:solidFill>
              </a:rPr>
              <a:t>M</a:t>
            </a:r>
            <a:endParaRPr lang="es-PE" sz="2800" dirty="0">
              <a:solidFill>
                <a:srgbClr val="0070C0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3238718" y="4715898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10 cm</a:t>
            </a:r>
            <a:endParaRPr lang="es-PE" sz="28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1108911" y="4142502"/>
            <a:ext cx="942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Es el punto que </a:t>
            </a:r>
            <a:r>
              <a:rPr lang="es-PE" sz="2800" dirty="0" smtClean="0"/>
              <a:t>divide al segmento en dos partes iguales.</a:t>
            </a:r>
            <a:endParaRPr lang="es-PE" sz="2800" dirty="0"/>
          </a:p>
        </p:txBody>
      </p:sp>
      <p:sp>
        <p:nvSpPr>
          <p:cNvPr id="77" name="Elipse 76"/>
          <p:cNvSpPr/>
          <p:nvPr/>
        </p:nvSpPr>
        <p:spPr>
          <a:xfrm>
            <a:off x="1386826" y="1883056"/>
            <a:ext cx="174812" cy="174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8" name="Elipse 77"/>
          <p:cNvSpPr/>
          <p:nvPr/>
        </p:nvSpPr>
        <p:spPr>
          <a:xfrm>
            <a:off x="6826056" y="1925939"/>
            <a:ext cx="174812" cy="174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Rectángulo 78"/>
          <p:cNvSpPr/>
          <p:nvPr/>
        </p:nvSpPr>
        <p:spPr>
          <a:xfrm>
            <a:off x="3974404" y="2048979"/>
            <a:ext cx="3882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0" name="Conector recto 79"/>
          <p:cNvCxnSpPr/>
          <p:nvPr/>
        </p:nvCxnSpPr>
        <p:spPr>
          <a:xfrm>
            <a:off x="1512491" y="1989007"/>
            <a:ext cx="53120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/>
          <p:cNvSpPr/>
          <p:nvPr/>
        </p:nvSpPr>
        <p:spPr>
          <a:xfrm>
            <a:off x="3993716" y="1903525"/>
            <a:ext cx="174812" cy="174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2" name="Rectángulo 81"/>
          <p:cNvSpPr/>
          <p:nvPr/>
        </p:nvSpPr>
        <p:spPr>
          <a:xfrm>
            <a:off x="6967062" y="1881444"/>
            <a:ext cx="3625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Conector recto 82"/>
          <p:cNvCxnSpPr/>
          <p:nvPr/>
        </p:nvCxnSpPr>
        <p:spPr>
          <a:xfrm>
            <a:off x="1386826" y="1593959"/>
            <a:ext cx="5526636" cy="65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1474232" y="2559441"/>
            <a:ext cx="2606890" cy="12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1474232" y="2404664"/>
            <a:ext cx="0" cy="3095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4081122" y="2449159"/>
            <a:ext cx="0" cy="265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4081122" y="2581688"/>
            <a:ext cx="28323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>
            <a:off x="6913462" y="2449159"/>
            <a:ext cx="0" cy="271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1386826" y="1423631"/>
            <a:ext cx="0" cy="32482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6913462" y="1423300"/>
            <a:ext cx="0" cy="32273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4849366" y="2129443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7 cm</a:t>
            </a:r>
            <a:endParaRPr lang="es-PE" sz="3200" dirty="0"/>
          </a:p>
        </p:txBody>
      </p:sp>
      <p:sp>
        <p:nvSpPr>
          <p:cNvPr id="92" name="CuadroTexto 91"/>
          <p:cNvSpPr txBox="1"/>
          <p:nvPr/>
        </p:nvSpPr>
        <p:spPr>
          <a:xfrm>
            <a:off x="3547161" y="1069934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>
                <a:solidFill>
                  <a:srgbClr val="C00000"/>
                </a:solidFill>
              </a:rPr>
              <a:t>12 cm</a:t>
            </a:r>
            <a:endParaRPr lang="es-PE" sz="3200" dirty="0">
              <a:solidFill>
                <a:srgbClr val="C00000"/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2598347" y="2124550"/>
            <a:ext cx="33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?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7868698" y="5668286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AM = MB =AB/2</a:t>
            </a:r>
            <a:endParaRPr lang="es-PE" sz="3200" dirty="0"/>
          </a:p>
        </p:txBody>
      </p:sp>
      <p:sp>
        <p:nvSpPr>
          <p:cNvPr id="94" name="CuadroTexto 93"/>
          <p:cNvSpPr txBox="1"/>
          <p:nvPr/>
        </p:nvSpPr>
        <p:spPr>
          <a:xfrm>
            <a:off x="7438690" y="4843552"/>
            <a:ext cx="3991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Si  M es punto medio</a:t>
            </a:r>
            <a:endParaRPr lang="es-PE" sz="3200" dirty="0"/>
          </a:p>
        </p:txBody>
      </p:sp>
      <p:cxnSp>
        <p:nvCxnSpPr>
          <p:cNvPr id="95" name="Conector recto 94"/>
          <p:cNvCxnSpPr/>
          <p:nvPr/>
        </p:nvCxnSpPr>
        <p:spPr>
          <a:xfrm>
            <a:off x="8033729" y="5709584"/>
            <a:ext cx="3506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8991404" y="5695189"/>
            <a:ext cx="3506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9875727" y="5733561"/>
            <a:ext cx="3506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1357450" y="5387730"/>
            <a:ext cx="4693023" cy="13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1209532" y="5313771"/>
            <a:ext cx="147918" cy="1479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1" name="Elipse 100"/>
          <p:cNvSpPr/>
          <p:nvPr/>
        </p:nvSpPr>
        <p:spPr>
          <a:xfrm>
            <a:off x="3630002" y="5320495"/>
            <a:ext cx="147918" cy="14791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70C0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6050472" y="5327219"/>
            <a:ext cx="147918" cy="1479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3" name="CuadroTexto 102"/>
          <p:cNvSpPr txBox="1"/>
          <p:nvPr/>
        </p:nvSpPr>
        <p:spPr>
          <a:xfrm>
            <a:off x="863483" y="510914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A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6141315" y="5306705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B</a:t>
            </a:r>
            <a:endParaRPr lang="es-PE" sz="2800" dirty="0"/>
          </a:p>
        </p:txBody>
      </p:sp>
      <p:cxnSp>
        <p:nvCxnSpPr>
          <p:cNvPr id="105" name="Conector recto 104"/>
          <p:cNvCxnSpPr/>
          <p:nvPr/>
        </p:nvCxnSpPr>
        <p:spPr>
          <a:xfrm flipV="1">
            <a:off x="1283491" y="5141713"/>
            <a:ext cx="4766980" cy="76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>
            <a:off x="6050471" y="5005401"/>
            <a:ext cx="0" cy="254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1283491" y="5005401"/>
            <a:ext cx="0" cy="254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1283491" y="5605942"/>
            <a:ext cx="0" cy="26161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6124431" y="5589436"/>
            <a:ext cx="0" cy="3092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3703961" y="5614524"/>
            <a:ext cx="0" cy="26161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1283491" y="5695189"/>
            <a:ext cx="4840940" cy="180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2043042" y="5682886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solidFill>
                  <a:srgbClr val="FF0000"/>
                </a:solidFill>
              </a:rPr>
              <a:t>5 cm</a:t>
            </a:r>
            <a:endParaRPr lang="es-PE" sz="2800" dirty="0">
              <a:solidFill>
                <a:srgbClr val="FF0000"/>
              </a:solidFill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4661752" y="5726823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solidFill>
                  <a:srgbClr val="FF0000"/>
                </a:solidFill>
              </a:rPr>
              <a:t>5 cm</a:t>
            </a:r>
            <a:endParaRPr lang="es-PE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113</Words>
  <Application>Microsoft Office PowerPoint</Application>
  <PresentationFormat>Panorámica</PresentationFormat>
  <Paragraphs>37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Bell MT</vt:lpstr>
      <vt:lpstr>Comic Sans MS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USUARIO21</dc:creator>
  <cp:lastModifiedBy>USUARIO21</cp:lastModifiedBy>
  <cp:revision>29</cp:revision>
  <dcterms:created xsi:type="dcterms:W3CDTF">2020-05-05T20:42:06Z</dcterms:created>
  <dcterms:modified xsi:type="dcterms:W3CDTF">2020-05-07T21:59:31Z</dcterms:modified>
</cp:coreProperties>
</file>