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34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26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546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57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091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66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356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75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8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8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6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4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0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7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1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9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FDE04D-0970-4008-B857-032933AC234E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9BADD8-3AA2-478D-8B18-F39B12894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83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98072" y="385500"/>
            <a:ext cx="821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I.E.P. “NUEVO PITÁGORAS”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186832" y="493930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419095" y="2166893"/>
            <a:ext cx="67042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cap="none" spc="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Tema: </a:t>
            </a:r>
            <a:r>
              <a:rPr lang="es-ES" sz="4000" b="1" cap="none" spc="0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“PLANO CARTESIANO”</a:t>
            </a:r>
            <a:endParaRPr lang="es-ES" sz="4000" b="1" cap="none" spc="0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33151" y="3188530"/>
            <a:ext cx="43380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cap="none" spc="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Curso: GEOMETRÍA</a:t>
            </a:r>
            <a:endParaRPr lang="es-ES" sz="4000" b="1" cap="none" spc="0" dirty="0">
              <a:ln>
                <a:solidFill>
                  <a:srgbClr val="00B0F0"/>
                </a:solidFill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34643" y="1243563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07/05/2020</a:t>
            </a:r>
            <a:endParaRPr lang="es-PE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33151" y="4099211"/>
            <a:ext cx="48512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Grado</a:t>
            </a:r>
            <a:r>
              <a:rPr lang="es-ES" sz="4000" b="1" cap="none" spc="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: 4to PRIMARIA</a:t>
            </a:r>
            <a:endParaRPr lang="es-ES" sz="4000" b="1" cap="none" spc="0" dirty="0">
              <a:ln>
                <a:solidFill>
                  <a:srgbClr val="00B0F0"/>
                </a:solidFill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33151" y="5095025"/>
            <a:ext cx="7787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Profesora</a:t>
            </a:r>
            <a:r>
              <a:rPr lang="es-ES" sz="4000" b="1" cap="none" spc="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: Lic. </a:t>
            </a:r>
            <a:r>
              <a:rPr lang="es-ES" sz="4000" b="1" cap="none" spc="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Jimky</a:t>
            </a:r>
            <a:r>
              <a:rPr lang="es-ES" sz="4000" b="1" cap="none" spc="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 Pérez Hurtado</a:t>
            </a:r>
            <a:endParaRPr lang="es-ES" sz="4000" b="1" cap="none" spc="0" dirty="0">
              <a:ln>
                <a:solidFill>
                  <a:srgbClr val="00B0F0"/>
                </a:solidFill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63" y="1649174"/>
            <a:ext cx="2385110" cy="29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19" y="2275963"/>
            <a:ext cx="7371790" cy="41765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ángulo 2"/>
          <p:cNvSpPr/>
          <p:nvPr/>
        </p:nvSpPr>
        <p:spPr>
          <a:xfrm>
            <a:off x="2538694" y="354062"/>
            <a:ext cx="641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PLANO CARTESIANO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07433" y="1191269"/>
            <a:ext cx="1040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Esta formado por dos rectas numéricas, uno horizontal y otra vertical, que se cortan</a:t>
            </a:r>
          </a:p>
          <a:p>
            <a:r>
              <a:rPr lang="es-PE" sz="2400" dirty="0" smtClean="0"/>
              <a:t>en un punto en forma perpendicular.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75006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71" y="1250576"/>
            <a:ext cx="8537601" cy="39321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89" y="3711389"/>
            <a:ext cx="1775565" cy="2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0" y="1390254"/>
            <a:ext cx="4673973" cy="7575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85" y="1500495"/>
            <a:ext cx="4861757" cy="6473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2378729"/>
            <a:ext cx="3748367" cy="37631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12" y="2378729"/>
            <a:ext cx="3691302" cy="37058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53059" y="346285"/>
            <a:ext cx="8398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 DE APLICACION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4380" y="139025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1. 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23825" y="14548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</a:rPr>
              <a:t>2</a:t>
            </a:r>
            <a:r>
              <a:rPr lang="es-PE" b="1" dirty="0" smtClean="0">
                <a:solidFill>
                  <a:srgbClr val="C00000"/>
                </a:solidFill>
              </a:rPr>
              <a:t>. 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49" y="1078461"/>
            <a:ext cx="4818800" cy="814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36" y="2041712"/>
            <a:ext cx="3705225" cy="3581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88" y="1078461"/>
            <a:ext cx="4942333" cy="6297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493" y="1893234"/>
            <a:ext cx="3639121" cy="36391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0592" y="102401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</a:rPr>
              <a:t>3</a:t>
            </a:r>
            <a:r>
              <a:rPr lang="es-PE" b="1" dirty="0" smtClean="0">
                <a:solidFill>
                  <a:srgbClr val="C00000"/>
                </a:solidFill>
              </a:rPr>
              <a:t>. 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391261" y="11002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</a:rPr>
              <a:t>4</a:t>
            </a:r>
            <a:r>
              <a:rPr lang="es-PE" b="1" dirty="0" smtClean="0">
                <a:solidFill>
                  <a:srgbClr val="C00000"/>
                </a:solidFill>
              </a:rPr>
              <a:t>. 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1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1212931"/>
            <a:ext cx="4562195" cy="35033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25" y="1307061"/>
            <a:ext cx="4229940" cy="41080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84848" y="124252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6. 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62265" y="13070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</a:rPr>
              <a:t>7</a:t>
            </a:r>
            <a:r>
              <a:rPr lang="es-PE" b="1" dirty="0" smtClean="0">
                <a:solidFill>
                  <a:srgbClr val="C00000"/>
                </a:solidFill>
              </a:rPr>
              <a:t>. 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0" y="793377"/>
            <a:ext cx="4752900" cy="5908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0" y="1609587"/>
            <a:ext cx="3782546" cy="36398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535" y="761720"/>
            <a:ext cx="5088155" cy="6224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014" y="1506876"/>
            <a:ext cx="4029916" cy="290091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6536" y="74827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</a:rPr>
              <a:t>7</a:t>
            </a:r>
            <a:r>
              <a:rPr lang="es-PE" b="1" dirty="0" smtClean="0">
                <a:solidFill>
                  <a:srgbClr val="C00000"/>
                </a:solidFill>
              </a:rPr>
              <a:t>. 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45175" y="77432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</a:rPr>
              <a:t>8</a:t>
            </a:r>
            <a:r>
              <a:rPr lang="es-PE" b="1" dirty="0" smtClean="0">
                <a:solidFill>
                  <a:srgbClr val="C00000"/>
                </a:solidFill>
              </a:rPr>
              <a:t>. 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0587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66</TotalTime>
  <Words>71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Algerian</vt:lpstr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7</cp:revision>
  <dcterms:created xsi:type="dcterms:W3CDTF">2020-05-06T20:57:43Z</dcterms:created>
  <dcterms:modified xsi:type="dcterms:W3CDTF">2020-05-06T22:03:51Z</dcterms:modified>
</cp:coreProperties>
</file>