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312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1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24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50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78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230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121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26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228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778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25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725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26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052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337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394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59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7B55-25E5-4238-BB87-B64FB2BB933E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94DF-84AF-45F3-95B3-B98AF1A2E0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430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ytimg.com/vi/NXrk7nWVIJ4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r="10697"/>
          <a:stretch/>
        </p:blipFill>
        <p:spPr bwMode="auto">
          <a:xfrm>
            <a:off x="7505700" y="3756880"/>
            <a:ext cx="4511634" cy="29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7EE8800-AA84-4615-9AD6-325064DA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32" y="296883"/>
            <a:ext cx="7346868" cy="576758"/>
          </a:xfrm>
        </p:spPr>
        <p:txBody>
          <a:bodyPr>
            <a:normAutofit/>
          </a:bodyPr>
          <a:lstStyle/>
          <a:p>
            <a:r>
              <a:rPr lang="es-PE" sz="2000" b="1" dirty="0"/>
              <a:t>I.E.P NUEVO PITAGORAS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94C8FB9-C3C0-45CF-A9BB-33453D73D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405" y="2331378"/>
            <a:ext cx="9983189" cy="2596881"/>
          </a:xfrm>
        </p:spPr>
        <p:txBody>
          <a:bodyPr>
            <a:noAutofit/>
          </a:bodyPr>
          <a:lstStyle/>
          <a:p>
            <a:pPr algn="l"/>
            <a:r>
              <a:rPr lang="es-PE" sz="36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CURSO: 		</a:t>
            </a:r>
            <a:r>
              <a:rPr lang="es-PE" sz="3600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	HISTORIA </a:t>
            </a:r>
            <a:r>
              <a:rPr lang="es-PE" sz="3600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DEL </a:t>
            </a:r>
            <a:r>
              <a:rPr lang="es-PE" sz="36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PERÚ</a:t>
            </a:r>
          </a:p>
          <a:p>
            <a:pPr algn="l"/>
            <a:r>
              <a:rPr lang="es-PE" sz="36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GRADO: 		</a:t>
            </a:r>
            <a:r>
              <a:rPr lang="es-PE" sz="3600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	</a:t>
            </a:r>
            <a:r>
              <a:rPr lang="es-PE" sz="3600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5TO PRIMARIA </a:t>
            </a:r>
            <a:endParaRPr lang="es-PE" sz="36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s-PE" sz="36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PROFESOR: 		HENRY DEL CARPIO</a:t>
            </a:r>
          </a:p>
          <a:p>
            <a:pPr algn="l"/>
            <a:r>
              <a:rPr lang="es-PE" sz="36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TEMA: 			</a:t>
            </a:r>
            <a:r>
              <a:rPr lang="es-PE" sz="3600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VIRREINATO </a:t>
            </a:r>
            <a:endParaRPr lang="es-PE" sz="36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s-PE" sz="36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FECHA: 		</a:t>
            </a:r>
            <a:r>
              <a:rPr lang="es-PE" sz="3600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	</a:t>
            </a:r>
            <a:r>
              <a:rPr lang="es-PE" sz="3600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06- </a:t>
            </a:r>
            <a:r>
              <a:rPr lang="es-PE" sz="36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05- 2020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8DFBC5E-842D-4FF9-B7C1-9D3F736C1ED9}"/>
              </a:ext>
            </a:extLst>
          </p:cNvPr>
          <p:cNvSpPr txBox="1">
            <a:spLocks/>
          </p:cNvSpPr>
          <p:nvPr/>
        </p:nvSpPr>
        <p:spPr>
          <a:xfrm>
            <a:off x="2422566" y="1023441"/>
            <a:ext cx="7346868" cy="710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5400" dirty="0">
                <a:latin typeface="Algerian" panose="04020705040A02060702" pitchFamily="82" charset="0"/>
              </a:rPr>
              <a:t>HISTORIA</a:t>
            </a:r>
            <a:r>
              <a:rPr lang="es-PE" sz="2000" dirty="0"/>
              <a:t> </a:t>
            </a:r>
          </a:p>
        </p:txBody>
      </p:sp>
      <p:pic>
        <p:nvPicPr>
          <p:cNvPr id="1026" name="Picture 2" descr="Consorcio educativo &quot;Nuevo Pitágoras&quot; - Inicio | Facebook">
            <a:extLst>
              <a:ext uri="{FF2B5EF4-FFF2-40B4-BE49-F238E27FC236}">
                <a16:creationId xmlns="" xmlns:a16="http://schemas.microsoft.com/office/drawing/2014/main" id="{A683C8BF-F664-4A97-A49D-B538FEE2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334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3.bp.blogspot.com/-8JnLFQ2v8ls/TovPlJ1fGKI/AAAAAAAAADA/PQ99huEXfto/s1600/VIRREY+AM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34" y="436625"/>
            <a:ext cx="1965366" cy="30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5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729" t="14501" r="18854" b="15499"/>
          <a:stretch/>
        </p:blipFill>
        <p:spPr>
          <a:xfrm>
            <a:off x="0" y="-1"/>
            <a:ext cx="12192000" cy="71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DESAFIO HISTÓRICO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750" t="21645" r="51250" b="9167"/>
          <a:stretch/>
        </p:blipFill>
        <p:spPr>
          <a:xfrm>
            <a:off x="368300" y="0"/>
            <a:ext cx="1005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5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38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6042" t="15166" r="16458" b="5501"/>
          <a:stretch/>
        </p:blipFill>
        <p:spPr>
          <a:xfrm>
            <a:off x="0" y="0"/>
            <a:ext cx="12192000" cy="68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354" t="14000" r="16562" b="8666"/>
          <a:stretch/>
        </p:blipFill>
        <p:spPr>
          <a:xfrm>
            <a:off x="0" y="0"/>
            <a:ext cx="1229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979" t="20666" r="16875" b="6333"/>
          <a:stretch/>
        </p:blipFill>
        <p:spPr>
          <a:xfrm>
            <a:off x="0" y="0"/>
            <a:ext cx="12192000" cy="68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791" t="19167" r="19062" b="7500"/>
          <a:stretch/>
        </p:blipFill>
        <p:spPr>
          <a:xfrm>
            <a:off x="0" y="-1"/>
            <a:ext cx="12192000" cy="68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479" t="16166" r="19479" b="11166"/>
          <a:stretch/>
        </p:blipFill>
        <p:spPr>
          <a:xfrm>
            <a:off x="0" y="-1"/>
            <a:ext cx="12192000" cy="68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687" t="17334" r="20521" b="9667"/>
          <a:stretch/>
        </p:blipFill>
        <p:spPr>
          <a:xfrm>
            <a:off x="0" y="0"/>
            <a:ext cx="12280900" cy="68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4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542" t="17000" r="18854" b="8167"/>
          <a:stretch/>
        </p:blipFill>
        <p:spPr>
          <a:xfrm>
            <a:off x="0" y="-1"/>
            <a:ext cx="12192000" cy="70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8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479" t="20500" r="19062" b="6667"/>
          <a:stretch/>
        </p:blipFill>
        <p:spPr>
          <a:xfrm>
            <a:off x="0" y="-88900"/>
            <a:ext cx="12192000" cy="69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207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129</TotalTime>
  <Words>8</Words>
  <Application>Microsoft Office PowerPoint</Application>
  <PresentationFormat>Panorámica</PresentationFormat>
  <Paragraphs>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Algerian</vt:lpstr>
      <vt:lpstr>Arial</vt:lpstr>
      <vt:lpstr>Bahnschrift SemiBold</vt:lpstr>
      <vt:lpstr>Trebuchet MS</vt:lpstr>
      <vt:lpstr>Berlín</vt:lpstr>
      <vt:lpstr>I.E.P NUEVO PITAGORAS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DESAFIO HISTÓRICO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I.E.P NUEVO PITAGORAS</dc:title>
  <dc:creator>NICOLAS DEL CARPIO</dc:creator>
  <cp:lastModifiedBy>HENRY DEL CARPIO</cp:lastModifiedBy>
  <cp:revision>8</cp:revision>
  <dcterms:created xsi:type="dcterms:W3CDTF">2020-05-04T17:33:07Z</dcterms:created>
  <dcterms:modified xsi:type="dcterms:W3CDTF">2020-05-06T05:03:57Z</dcterms:modified>
</cp:coreProperties>
</file>