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330" r:id="rId2"/>
    <p:sldId id="318" r:id="rId3"/>
    <p:sldId id="331" r:id="rId4"/>
    <p:sldId id="336" r:id="rId5"/>
    <p:sldId id="333" r:id="rId6"/>
    <p:sldId id="326" r:id="rId7"/>
    <p:sldId id="337" r:id="rId8"/>
    <p:sldId id="339" r:id="rId9"/>
    <p:sldId id="341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28E0"/>
    <a:srgbClr val="FF3300"/>
    <a:srgbClr val="F3EE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-102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7CC4D43-8165-41B4-946F-5297906C5348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022170" y="193140"/>
            <a:ext cx="5486400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5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ADICIÓN</a:t>
            </a:r>
            <a:endParaRPr lang="es-ES" sz="5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CuadroTexto 1"/>
          <p:cNvSpPr txBox="1"/>
          <p:nvPr/>
        </p:nvSpPr>
        <p:spPr>
          <a:xfrm>
            <a:off x="2721236" y="2008926"/>
            <a:ext cx="5284921" cy="32470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8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843  </a:t>
            </a:r>
            <a:r>
              <a:rPr lang="es-PE" sz="8000" b="1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  <a:p>
            <a:pPr algn="ctr"/>
            <a:r>
              <a:rPr lang="es-PE" sz="8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121</a:t>
            </a:r>
          </a:p>
          <a:p>
            <a:pPr algn="ctr"/>
            <a:endParaRPr lang="es-PE" sz="45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uadroTexto 1"/>
          <p:cNvSpPr txBox="1"/>
          <p:nvPr/>
        </p:nvSpPr>
        <p:spPr>
          <a:xfrm>
            <a:off x="3906856" y="4864799"/>
            <a:ext cx="2913681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8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PE" sz="45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33" y="193140"/>
            <a:ext cx="2068991" cy="306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51"/>
          <a:stretch/>
        </p:blipFill>
        <p:spPr bwMode="auto">
          <a:xfrm>
            <a:off x="8800976" y="3424642"/>
            <a:ext cx="2094333" cy="2880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40" y="961163"/>
            <a:ext cx="2479729" cy="3905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17 Conector recto"/>
          <p:cNvCxnSpPr/>
          <p:nvPr/>
        </p:nvCxnSpPr>
        <p:spPr>
          <a:xfrm>
            <a:off x="3701181" y="4594323"/>
            <a:ext cx="332503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08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931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uadroTexto 1"/>
          <p:cNvSpPr txBox="1"/>
          <p:nvPr/>
        </p:nvSpPr>
        <p:spPr>
          <a:xfrm>
            <a:off x="10606008" y="1395876"/>
            <a:ext cx="61993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8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</a:t>
            </a:r>
            <a:endParaRPr lang="es-PE" sz="45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uadroTexto 1"/>
          <p:cNvSpPr txBox="1"/>
          <p:nvPr/>
        </p:nvSpPr>
        <p:spPr>
          <a:xfrm>
            <a:off x="2840385" y="2431486"/>
            <a:ext cx="5284921" cy="32470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8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597  </a:t>
            </a:r>
            <a:r>
              <a:rPr lang="es-PE" sz="8000" b="1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  <a:p>
            <a:pPr algn="ctr"/>
            <a:r>
              <a:rPr lang="es-PE" sz="8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PE" sz="8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34</a:t>
            </a:r>
          </a:p>
          <a:p>
            <a:pPr algn="ctr"/>
            <a:endParaRPr lang="es-PE" sz="45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uadroTexto 1"/>
          <p:cNvSpPr txBox="1"/>
          <p:nvPr/>
        </p:nvSpPr>
        <p:spPr>
          <a:xfrm>
            <a:off x="4026006" y="5016810"/>
            <a:ext cx="2913681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8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PE" sz="45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3820331" y="4796724"/>
            <a:ext cx="332503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4" t="8676" r="18967" b="10794"/>
          <a:stretch/>
        </p:blipFill>
        <p:spPr bwMode="auto">
          <a:xfrm>
            <a:off x="9118170" y="241201"/>
            <a:ext cx="2603715" cy="3114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3" t="10589" r="19597" b="9769"/>
          <a:stretch/>
        </p:blipFill>
        <p:spPr bwMode="auto">
          <a:xfrm>
            <a:off x="9273152" y="3465772"/>
            <a:ext cx="2293749" cy="3102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39"/>
          <a:stretch/>
        </p:blipFill>
        <p:spPr bwMode="auto">
          <a:xfrm>
            <a:off x="860040" y="1612313"/>
            <a:ext cx="2234119" cy="2328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uadroTexto 1"/>
          <p:cNvSpPr txBox="1"/>
          <p:nvPr/>
        </p:nvSpPr>
        <p:spPr>
          <a:xfrm>
            <a:off x="4026006" y="1108047"/>
            <a:ext cx="3196204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8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</a:t>
            </a:r>
            <a:endParaRPr lang="es-PE" sz="45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1827023" y="144898"/>
            <a:ext cx="7594169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5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RESTA PRESTANDO</a:t>
            </a:r>
            <a:endParaRPr lang="es-ES" sz="5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81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31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3542"/>
            <a:ext cx="12192000" cy="6931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3270143" y="821410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3270143" y="1565329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146157" y="2417739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9655445" y="821410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9655445" y="1549831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9655445" y="2200770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270143" y="77490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9655445" y="0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3270143" y="4463511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3270143" y="5207430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3270143" y="3704094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3270143" y="5951349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9655445" y="4463511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9655445" y="5207430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9655445" y="5935850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9655445" y="3704094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4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31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3542"/>
            <a:ext cx="12192000" cy="6931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3270143" y="821410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3270143" y="1565329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146157" y="2417739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9655445" y="821410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9655445" y="1549831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9655445" y="2200770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270143" y="77490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9655445" y="0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3270143" y="4463511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3270143" y="5207430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3270143" y="3704094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3270143" y="5951349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9655445" y="4649489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9655445" y="5207430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9655445" y="5935850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9655445" y="3704094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07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3" t="11313" r="8380" b="54691"/>
          <a:stretch/>
        </p:blipFill>
        <p:spPr bwMode="auto">
          <a:xfrm>
            <a:off x="725837" y="197603"/>
            <a:ext cx="10740326" cy="646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1317357" y="2681209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952069" y="2696706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6524788" y="2696706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9190496" y="2696706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1317357" y="278969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3952069" y="263470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6524788" y="263470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9190496" y="278969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1317357" y="3429000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1317357" y="5707251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3766089" y="3428999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3766089" y="5707251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6524788" y="3421250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6524788" y="5707251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9190496" y="3429000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9190496" y="5715001"/>
            <a:ext cx="1952786" cy="495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5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0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uadroTexto 1"/>
          <p:cNvSpPr txBox="1"/>
          <p:nvPr/>
        </p:nvSpPr>
        <p:spPr>
          <a:xfrm>
            <a:off x="0" y="15498"/>
            <a:ext cx="93093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L</a:t>
            </a:r>
            <a:r>
              <a:rPr lang="es-PE" sz="5000" b="1" dirty="0" smtClean="0">
                <a:latin typeface="Cooper Black" panose="0208090404030B020404" pitchFamily="18" charset="0"/>
              </a:rPr>
              <a:t>unes 04 de mayo del 2020</a:t>
            </a:r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.</a:t>
            </a:r>
            <a:endParaRPr lang="es-PE" sz="50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CuadroTexto 1"/>
          <p:cNvSpPr txBox="1"/>
          <p:nvPr/>
        </p:nvSpPr>
        <p:spPr>
          <a:xfrm>
            <a:off x="3525863" y="768784"/>
            <a:ext cx="46546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A</a:t>
            </a:r>
            <a:r>
              <a:rPr lang="es-PE" sz="5000" b="1" dirty="0" smtClean="0">
                <a:latin typeface="Cooper Black" panose="0208090404030B020404" pitchFamily="18" charset="0"/>
              </a:rPr>
              <a:t>diciones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830661" y="2988858"/>
            <a:ext cx="3541680" cy="19295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000" dirty="0" smtClean="0">
                <a:latin typeface="Arial" pitchFamily="34" charset="0"/>
                <a:cs typeface="Arial" pitchFamily="34" charset="0"/>
              </a:rPr>
              <a:t>     674  </a:t>
            </a:r>
            <a:r>
              <a:rPr lang="es-ES" sz="6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</a:t>
            </a:r>
          </a:p>
          <a:p>
            <a:pPr algn="ctr"/>
            <a:r>
              <a:rPr lang="es-ES" sz="6000" dirty="0" smtClean="0">
                <a:latin typeface="Arial" pitchFamily="34" charset="0"/>
                <a:cs typeface="Arial" pitchFamily="34" charset="0"/>
              </a:rPr>
              <a:t>253</a:t>
            </a:r>
            <a:endParaRPr lang="es-ES"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uadroTexto 1"/>
          <p:cNvSpPr txBox="1"/>
          <p:nvPr/>
        </p:nvSpPr>
        <p:spPr>
          <a:xfrm>
            <a:off x="1" y="1630558"/>
            <a:ext cx="120266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R</a:t>
            </a:r>
            <a:r>
              <a:rPr lang="es-PE" sz="4500" b="1" dirty="0" smtClean="0">
                <a:latin typeface="Cooper Black" panose="0208090404030B020404" pitchFamily="18" charset="0"/>
              </a:rPr>
              <a:t>ealiza las siguientes sumas y escribe su  </a:t>
            </a:r>
            <a:endParaRPr lang="es-PE" sz="4500" b="1" dirty="0">
              <a:latin typeface="Cooper Black" panose="0208090404030B020404" pitchFamily="18" charset="0"/>
            </a:endParaRPr>
          </a:p>
        </p:txBody>
      </p:sp>
      <p:sp>
        <p:nvSpPr>
          <p:cNvPr id="8" name="CuadroTexto 1"/>
          <p:cNvSpPr txBox="1"/>
          <p:nvPr/>
        </p:nvSpPr>
        <p:spPr>
          <a:xfrm>
            <a:off x="82658" y="2400777"/>
            <a:ext cx="35904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>
                <a:latin typeface="Cooper Black" panose="0208090404030B020404" pitchFamily="18" charset="0"/>
              </a:rPr>
              <a:t>r</a:t>
            </a:r>
            <a:r>
              <a:rPr lang="es-PE" sz="4500" b="1" dirty="0" smtClean="0">
                <a:latin typeface="Cooper Black" panose="0208090404030B020404" pitchFamily="18" charset="0"/>
              </a:rPr>
              <a:t>esultado</a:t>
            </a:r>
            <a:r>
              <a:rPr lang="es-PE" sz="45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.</a:t>
            </a:r>
            <a:endParaRPr lang="es-PE" sz="45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4251702" y="5846731"/>
            <a:ext cx="2510725" cy="7012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11 Conector recto"/>
          <p:cNvCxnSpPr/>
          <p:nvPr/>
        </p:nvCxnSpPr>
        <p:spPr>
          <a:xfrm>
            <a:off x="4047309" y="1510160"/>
            <a:ext cx="3325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4154027" y="4773475"/>
            <a:ext cx="24994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14 Rectángulo"/>
          <p:cNvSpPr/>
          <p:nvPr/>
        </p:nvSpPr>
        <p:spPr>
          <a:xfrm>
            <a:off x="4346138" y="4918397"/>
            <a:ext cx="2510725" cy="7012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000" dirty="0" smtClean="0">
                <a:latin typeface="Arial" pitchFamily="34" charset="0"/>
                <a:cs typeface="Arial" pitchFamily="34" charset="0"/>
              </a:rPr>
              <a:t> </a:t>
            </a:r>
            <a:endParaRPr lang="es-ES"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CuadroTexto 1"/>
          <p:cNvSpPr txBox="1"/>
          <p:nvPr/>
        </p:nvSpPr>
        <p:spPr>
          <a:xfrm>
            <a:off x="82659" y="5763199"/>
            <a:ext cx="227308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S</a:t>
            </a:r>
            <a:r>
              <a:rPr lang="es-PE" sz="4500" b="1" dirty="0" smtClean="0">
                <a:latin typeface="Cooper Black" panose="0208090404030B020404" pitchFamily="18" charset="0"/>
              </a:rPr>
              <a:t>e lee</a:t>
            </a:r>
            <a:r>
              <a:rPr lang="es-PE" sz="4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:</a:t>
            </a:r>
            <a:endParaRPr lang="es-PE" sz="45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4086865" y="2442543"/>
            <a:ext cx="2270034" cy="7012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000" dirty="0" smtClean="0">
                <a:latin typeface="Arial" pitchFamily="34" charset="0"/>
                <a:cs typeface="Arial" pitchFamily="34" charset="0"/>
              </a:rPr>
              <a:t>   </a:t>
            </a:r>
            <a:endParaRPr lang="es-ES"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CuadroTexto 1"/>
          <p:cNvSpPr txBox="1"/>
          <p:nvPr/>
        </p:nvSpPr>
        <p:spPr>
          <a:xfrm>
            <a:off x="2536555" y="5763199"/>
            <a:ext cx="93041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f</a:t>
            </a:r>
            <a:endParaRPr lang="es-PE" sz="45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46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9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2805193" y="945397"/>
            <a:ext cx="4567148" cy="33631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768  </a:t>
            </a:r>
            <a:r>
              <a:rPr lang="es-ES" sz="6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</a:t>
            </a:r>
          </a:p>
          <a:p>
            <a:pPr algn="ctr"/>
            <a:r>
              <a:rPr lang="es-ES" sz="6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135</a:t>
            </a:r>
            <a:endParaRPr lang="es-ES" sz="6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4251702" y="5846731"/>
            <a:ext cx="2510725" cy="7012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0000"/>
              </a:solidFill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3942216" y="3459994"/>
            <a:ext cx="24994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14 Rectángulo"/>
          <p:cNvSpPr/>
          <p:nvPr/>
        </p:nvSpPr>
        <p:spPr>
          <a:xfrm>
            <a:off x="4346138" y="4918397"/>
            <a:ext cx="2510725" cy="7012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6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CuadroTexto 1"/>
          <p:cNvSpPr txBox="1"/>
          <p:nvPr/>
        </p:nvSpPr>
        <p:spPr>
          <a:xfrm>
            <a:off x="263472" y="4834865"/>
            <a:ext cx="227308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S</a:t>
            </a:r>
            <a:r>
              <a:rPr lang="es-PE" sz="4500" b="1" dirty="0" smtClean="0">
                <a:solidFill>
                  <a:srgbClr val="000000"/>
                </a:solidFill>
                <a:latin typeface="Cooper Black" panose="0208090404030B020404" pitchFamily="18" charset="0"/>
              </a:rPr>
              <a:t>e lee</a:t>
            </a:r>
            <a:r>
              <a:rPr lang="es-PE" sz="4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:</a:t>
            </a:r>
            <a:endParaRPr lang="es-PE" sz="45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3817080" y="914401"/>
            <a:ext cx="2270034" cy="7012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6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CuadroTexto 1"/>
          <p:cNvSpPr txBox="1"/>
          <p:nvPr/>
        </p:nvSpPr>
        <p:spPr>
          <a:xfrm>
            <a:off x="2536555" y="4876631"/>
            <a:ext cx="93041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f</a:t>
            </a:r>
            <a:endParaRPr lang="es-PE" sz="45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3999033" y="3607231"/>
            <a:ext cx="2270034" cy="7012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endParaRPr lang="es-ES" sz="6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85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2805193" y="945397"/>
            <a:ext cx="4567148" cy="33631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363  </a:t>
            </a:r>
            <a:r>
              <a:rPr lang="es-ES" sz="6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</a:t>
            </a:r>
          </a:p>
          <a:p>
            <a:pPr algn="ctr"/>
            <a:r>
              <a:rPr lang="es-ES" sz="6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217</a:t>
            </a:r>
            <a:endParaRPr lang="es-ES" sz="6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4251702" y="5846731"/>
            <a:ext cx="2510725" cy="7012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0000"/>
              </a:solidFill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3942216" y="3459994"/>
            <a:ext cx="24994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14 Rectángulo"/>
          <p:cNvSpPr/>
          <p:nvPr/>
        </p:nvSpPr>
        <p:spPr>
          <a:xfrm>
            <a:off x="4346138" y="4918397"/>
            <a:ext cx="2510725" cy="7012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6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CuadroTexto 1"/>
          <p:cNvSpPr txBox="1"/>
          <p:nvPr/>
        </p:nvSpPr>
        <p:spPr>
          <a:xfrm>
            <a:off x="263472" y="4834865"/>
            <a:ext cx="227308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S</a:t>
            </a:r>
            <a:r>
              <a:rPr lang="es-PE" sz="4500" b="1" dirty="0" smtClean="0">
                <a:solidFill>
                  <a:srgbClr val="000000"/>
                </a:solidFill>
                <a:latin typeface="Cooper Black" panose="0208090404030B020404" pitchFamily="18" charset="0"/>
              </a:rPr>
              <a:t>e lee</a:t>
            </a:r>
            <a:r>
              <a:rPr lang="es-PE" sz="4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:</a:t>
            </a:r>
            <a:endParaRPr lang="es-PE" sz="45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3817080" y="914401"/>
            <a:ext cx="2270034" cy="7012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6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CuadroTexto 1"/>
          <p:cNvSpPr txBox="1"/>
          <p:nvPr/>
        </p:nvSpPr>
        <p:spPr>
          <a:xfrm>
            <a:off x="2536555" y="4876631"/>
            <a:ext cx="93041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f</a:t>
            </a:r>
            <a:endParaRPr lang="es-PE" sz="45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3999033" y="3607231"/>
            <a:ext cx="2270034" cy="7012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6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26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2805193" y="945397"/>
            <a:ext cx="4567148" cy="33631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s-ES" sz="6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" sz="6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49  </a:t>
            </a:r>
            <a:r>
              <a:rPr lang="es-ES" sz="6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</a:t>
            </a:r>
          </a:p>
          <a:p>
            <a:pPr algn="ctr"/>
            <a:r>
              <a:rPr lang="es-ES" sz="6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" sz="6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35</a:t>
            </a:r>
            <a:endParaRPr lang="es-ES" sz="6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4251702" y="5846731"/>
            <a:ext cx="2510725" cy="7012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0000"/>
              </a:solidFill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3942216" y="3459994"/>
            <a:ext cx="24994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14 Rectángulo"/>
          <p:cNvSpPr/>
          <p:nvPr/>
        </p:nvSpPr>
        <p:spPr>
          <a:xfrm>
            <a:off x="4346138" y="4918397"/>
            <a:ext cx="2510725" cy="7012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6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CuadroTexto 1"/>
          <p:cNvSpPr txBox="1"/>
          <p:nvPr/>
        </p:nvSpPr>
        <p:spPr>
          <a:xfrm>
            <a:off x="263472" y="4834865"/>
            <a:ext cx="227308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S</a:t>
            </a:r>
            <a:r>
              <a:rPr lang="es-PE" sz="4500" b="1" dirty="0" smtClean="0">
                <a:solidFill>
                  <a:srgbClr val="000000"/>
                </a:solidFill>
                <a:latin typeface="Cooper Black" panose="0208090404030B020404" pitchFamily="18" charset="0"/>
              </a:rPr>
              <a:t>e lee</a:t>
            </a:r>
            <a:r>
              <a:rPr lang="es-PE" sz="4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:</a:t>
            </a:r>
            <a:endParaRPr lang="es-PE" sz="45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3817080" y="914401"/>
            <a:ext cx="2270034" cy="7012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6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CuadroTexto 1"/>
          <p:cNvSpPr txBox="1"/>
          <p:nvPr/>
        </p:nvSpPr>
        <p:spPr>
          <a:xfrm>
            <a:off x="2536555" y="4876631"/>
            <a:ext cx="93041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f</a:t>
            </a:r>
            <a:endParaRPr lang="es-PE" sz="45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3999033" y="3607231"/>
            <a:ext cx="2270034" cy="7012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6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26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3417</TotalTime>
  <Words>72</Words>
  <Application>Microsoft Office PowerPoint</Application>
  <PresentationFormat>Personalizado</PresentationFormat>
  <Paragraphs>38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Ángulos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FHJFJHFJHF</dc:title>
  <dc:creator>USER</dc:creator>
  <cp:lastModifiedBy>ALONDRA - NICOLAS</cp:lastModifiedBy>
  <cp:revision>341</cp:revision>
  <dcterms:created xsi:type="dcterms:W3CDTF">2016-11-17T21:41:22Z</dcterms:created>
  <dcterms:modified xsi:type="dcterms:W3CDTF">2020-05-03T10:55:36Z</dcterms:modified>
</cp:coreProperties>
</file>