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42" r:id="rId2"/>
    <p:sldId id="344" r:id="rId3"/>
    <p:sldId id="348" r:id="rId4"/>
    <p:sldId id="347" r:id="rId5"/>
    <p:sldId id="345" r:id="rId6"/>
    <p:sldId id="346" r:id="rId7"/>
    <p:sldId id="326" r:id="rId8"/>
    <p:sldId id="350" r:id="rId9"/>
    <p:sldId id="352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8E0"/>
    <a:srgbClr val="FF330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8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9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71453" y="37196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solidFill>
                  <a:srgbClr val="FF0000"/>
                </a:solidFill>
              </a:rPr>
              <a:t>F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368869" y="1410346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1" name="10 Rectángulo"/>
          <p:cNvSpPr/>
          <p:nvPr/>
        </p:nvSpPr>
        <p:spPr>
          <a:xfrm>
            <a:off x="5368869" y="2479729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2" name="11 Rectángulo"/>
          <p:cNvSpPr/>
          <p:nvPr/>
        </p:nvSpPr>
        <p:spPr>
          <a:xfrm>
            <a:off x="5368869" y="3564611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3" name="12 Rectángulo"/>
          <p:cNvSpPr/>
          <p:nvPr/>
        </p:nvSpPr>
        <p:spPr>
          <a:xfrm>
            <a:off x="5368869" y="4541004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4" name="13 Rectángulo"/>
          <p:cNvSpPr/>
          <p:nvPr/>
        </p:nvSpPr>
        <p:spPr>
          <a:xfrm>
            <a:off x="5368869" y="5641384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5" name="14 Rectángulo"/>
          <p:cNvSpPr/>
          <p:nvPr/>
        </p:nvSpPr>
        <p:spPr>
          <a:xfrm>
            <a:off x="11289222" y="137935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6" name="15 Rectángulo"/>
          <p:cNvSpPr/>
          <p:nvPr/>
        </p:nvSpPr>
        <p:spPr>
          <a:xfrm>
            <a:off x="11289222" y="247973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7" name="16 Rectángulo"/>
          <p:cNvSpPr/>
          <p:nvPr/>
        </p:nvSpPr>
        <p:spPr>
          <a:xfrm>
            <a:off x="11289222" y="356461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8" name="17 Rectángulo"/>
          <p:cNvSpPr/>
          <p:nvPr/>
        </p:nvSpPr>
        <p:spPr>
          <a:xfrm>
            <a:off x="11289222" y="4541003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  <p:sp>
        <p:nvSpPr>
          <p:cNvPr id="19" name="18 Rectángulo"/>
          <p:cNvSpPr/>
          <p:nvPr/>
        </p:nvSpPr>
        <p:spPr>
          <a:xfrm>
            <a:off x="11289222" y="5641383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3190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5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4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488049" y="1100381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dirty="0" smtClean="0">
                <a:solidFill>
                  <a:srgbClr val="FF0000"/>
                </a:solidFill>
              </a:rPr>
              <a:t>F</a:t>
            </a:r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488049" y="2231758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488049" y="3423187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547458" y="4399581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482880" y="5515459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9907287" y="110038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9907287" y="2216261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9907287" y="3407691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907287" y="4399580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9907287" y="5515459"/>
            <a:ext cx="627682" cy="75941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7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" b="6440"/>
          <a:stretch/>
        </p:blipFill>
        <p:spPr bwMode="auto">
          <a:xfrm>
            <a:off x="0" y="511444"/>
            <a:ext cx="12192000" cy="590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0" y="15498"/>
            <a:ext cx="10321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iércoles 06 </a:t>
            </a:r>
            <a:r>
              <a:rPr lang="es-PE" sz="5000" b="1" dirty="0" smtClean="0">
                <a:latin typeface="Cooper Black" panose="0208090404030B020404" pitchFamily="18" charset="0"/>
              </a:rPr>
              <a:t>de </a:t>
            </a:r>
            <a:r>
              <a:rPr lang="es-PE" sz="5000" b="1" dirty="0" smtClean="0">
                <a:latin typeface="Cooper Black" panose="0208090404030B020404" pitchFamily="18" charset="0"/>
              </a:rPr>
              <a:t>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3323105" y="768784"/>
            <a:ext cx="60675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a multiplicación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898962" y="3340967"/>
            <a:ext cx="2449051" cy="16561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ES" sz="60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es-ES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s-ES" sz="6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  1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07351" y="1528894"/>
            <a:ext cx="109882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4500" b="1" dirty="0" smtClean="0">
                <a:latin typeface="Cooper Black" panose="0208090404030B020404" pitchFamily="18" charset="0"/>
              </a:rPr>
              <a:t>s una suma abreviada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 S</a:t>
            </a:r>
            <a:r>
              <a:rPr lang="es-PE" sz="4500" b="1" dirty="0" smtClean="0">
                <a:latin typeface="Cooper Black" panose="0208090404030B020404" pitchFamily="18" charset="0"/>
              </a:rPr>
              <a:t>us términos 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673098" y="1510160"/>
            <a:ext cx="57963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086865" y="4997116"/>
            <a:ext cx="2499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3999530" y="5145433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24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4086865" y="2442543"/>
            <a:ext cx="2270034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0" dirty="0" smtClean="0">
                <a:latin typeface="Arial" pitchFamily="34" charset="0"/>
                <a:cs typeface="Arial" pitchFamily="34" charset="0"/>
              </a:rPr>
              <a:t>   </a:t>
            </a:r>
            <a:endParaRPr lang="es-E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uadroTexto 1"/>
          <p:cNvSpPr txBox="1"/>
          <p:nvPr/>
        </p:nvSpPr>
        <p:spPr>
          <a:xfrm>
            <a:off x="19527" y="2313724"/>
            <a:ext cx="7931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S</a:t>
            </a:r>
            <a:r>
              <a:rPr lang="es-PE" sz="4500" b="1" dirty="0" smtClean="0">
                <a:latin typeface="Cooper Black" panose="0208090404030B020404" pitchFamily="18" charset="0"/>
              </a:rPr>
              <a:t>on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 </a:t>
            </a:r>
            <a:r>
              <a:rPr lang="es-PE" sz="4500" b="1" dirty="0" smtClean="0">
                <a:latin typeface="Cooper Black" panose="0208090404030B020404" pitchFamily="18" charset="0"/>
              </a:rPr>
              <a:t>factores y productos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20" name="CuadroTexto 1"/>
          <p:cNvSpPr txBox="1"/>
          <p:nvPr/>
        </p:nvSpPr>
        <p:spPr>
          <a:xfrm>
            <a:off x="82659" y="3143841"/>
            <a:ext cx="29550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V</a:t>
            </a:r>
            <a:r>
              <a:rPr lang="es-PE" sz="4500" b="1" dirty="0" smtClean="0">
                <a:latin typeface="Cooper Black" panose="0208090404030B020404" pitchFamily="18" charset="0"/>
              </a:rPr>
              <a:t>eamos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6348013" y="3688597"/>
            <a:ext cx="1323648" cy="480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6403100" y="4169041"/>
            <a:ext cx="1268561" cy="587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811145" y="3678367"/>
            <a:ext cx="328450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500" dirty="0" smtClean="0">
                <a:latin typeface="Arial" pitchFamily="34" charset="0"/>
                <a:cs typeface="Arial" pitchFamily="34" charset="0"/>
              </a:rPr>
              <a:t>Factores</a:t>
            </a:r>
            <a:endParaRPr lang="es-ES" sz="5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671661" y="5166200"/>
            <a:ext cx="328450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500" dirty="0" smtClean="0">
                <a:latin typeface="Arial" pitchFamily="34" charset="0"/>
                <a:cs typeface="Arial" pitchFamily="34" charset="0"/>
              </a:rPr>
              <a:t>Producto</a:t>
            </a:r>
            <a:endParaRPr lang="es-ES" sz="5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6348013" y="5584970"/>
            <a:ext cx="126856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3294400" y="30995"/>
            <a:ext cx="4975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T</a:t>
            </a:r>
            <a:r>
              <a:rPr lang="es-PE" sz="5000" b="1" dirty="0" smtClean="0">
                <a:latin typeface="Cooper Black" panose="0208090404030B020404" pitchFamily="18" charset="0"/>
              </a:rPr>
              <a:t>abla del 0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82659" y="751081"/>
            <a:ext cx="109882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T</a:t>
            </a:r>
            <a:r>
              <a:rPr lang="es-PE" sz="4500" b="1" dirty="0" smtClean="0">
                <a:latin typeface="Cooper Black" panose="0208090404030B020404" pitchFamily="18" charset="0"/>
              </a:rPr>
              <a:t>odo número multiplicado por cero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898962" y="722289"/>
            <a:ext cx="3912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1"/>
          <p:cNvSpPr txBox="1"/>
          <p:nvPr/>
        </p:nvSpPr>
        <p:spPr>
          <a:xfrm>
            <a:off x="232475" y="1505060"/>
            <a:ext cx="36664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latin typeface="Cooper Black" panose="0208090404030B020404" pitchFamily="18" charset="0"/>
              </a:rPr>
              <a:t>será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 «</a:t>
            </a:r>
            <a:r>
              <a:rPr lang="es-PE" sz="4500" b="1" dirty="0" smtClean="0">
                <a:latin typeface="Cooper Black" panose="0208090404030B020404" pitchFamily="18" charset="0"/>
              </a:rPr>
              <a:t>cero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».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28" name="CuadroTexto 1"/>
          <p:cNvSpPr txBox="1"/>
          <p:nvPr/>
        </p:nvSpPr>
        <p:spPr>
          <a:xfrm>
            <a:off x="232476" y="2359011"/>
            <a:ext cx="2944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4500" b="1" dirty="0" smtClean="0">
                <a:latin typeface="Cooper Black" panose="0208090404030B020404" pitchFamily="18" charset="0"/>
              </a:rPr>
              <a:t>jemplo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CuadroTexto 1"/>
          <p:cNvSpPr txBox="1"/>
          <p:nvPr/>
        </p:nvSpPr>
        <p:spPr>
          <a:xfrm>
            <a:off x="3903405" y="2308657"/>
            <a:ext cx="2944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latin typeface="Cooper Black" panose="0208090404030B020404" pitchFamily="18" charset="0"/>
              </a:rPr>
              <a:t>34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x </a:t>
            </a:r>
            <a:r>
              <a:rPr lang="es-PE" sz="4500" b="1" dirty="0" smtClean="0">
                <a:latin typeface="Cooper Black" panose="0208090404030B020404" pitchFamily="18" charset="0"/>
              </a:rPr>
              <a:t>0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 </a:t>
            </a:r>
            <a:r>
              <a:rPr lang="es-PE" sz="4500" b="1" dirty="0" smtClean="0">
                <a:latin typeface="Cooper Black" panose="0208090404030B020404" pitchFamily="18" charset="0"/>
              </a:rPr>
              <a:t>0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cxnSp>
        <p:nvCxnSpPr>
          <p:cNvPr id="30" name="29 Conector recto"/>
          <p:cNvCxnSpPr/>
          <p:nvPr/>
        </p:nvCxnSpPr>
        <p:spPr>
          <a:xfrm flipV="1">
            <a:off x="339519" y="3093487"/>
            <a:ext cx="2698149" cy="50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CuadroTexto 1"/>
          <p:cNvSpPr txBox="1"/>
          <p:nvPr/>
        </p:nvSpPr>
        <p:spPr>
          <a:xfrm>
            <a:off x="3151323" y="3143841"/>
            <a:ext cx="4975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T</a:t>
            </a:r>
            <a:r>
              <a:rPr lang="es-PE" sz="5000" b="1" dirty="0" smtClean="0">
                <a:latin typeface="Cooper Black" panose="0208090404030B020404" pitchFamily="18" charset="0"/>
              </a:rPr>
              <a:t>abla del 1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3620716" y="3968487"/>
            <a:ext cx="3912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CuadroTexto 1"/>
          <p:cNvSpPr txBox="1"/>
          <p:nvPr/>
        </p:nvSpPr>
        <p:spPr>
          <a:xfrm>
            <a:off x="144795" y="4008851"/>
            <a:ext cx="115719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T</a:t>
            </a:r>
            <a:r>
              <a:rPr lang="es-PE" sz="4500" b="1" dirty="0" smtClean="0">
                <a:latin typeface="Cooper Black" panose="0208090404030B020404" pitchFamily="18" charset="0"/>
              </a:rPr>
              <a:t>odo número multiplicado por 1 será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34" name="CuadroTexto 1"/>
          <p:cNvSpPr txBox="1"/>
          <p:nvPr/>
        </p:nvSpPr>
        <p:spPr>
          <a:xfrm>
            <a:off x="165460" y="4779104"/>
            <a:ext cx="70722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latin typeface="Cooper Black" panose="0208090404030B020404" pitchFamily="18" charset="0"/>
              </a:rPr>
              <a:t>i</a:t>
            </a:r>
            <a:r>
              <a:rPr lang="es-PE" sz="4500" b="1" dirty="0" smtClean="0">
                <a:latin typeface="Cooper Black" panose="0208090404030B020404" pitchFamily="18" charset="0"/>
              </a:rPr>
              <a:t>gual el mismo número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35" name="CuadroTexto 1"/>
          <p:cNvSpPr txBox="1"/>
          <p:nvPr/>
        </p:nvSpPr>
        <p:spPr>
          <a:xfrm>
            <a:off x="165460" y="5567203"/>
            <a:ext cx="2944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4500" b="1" dirty="0" smtClean="0">
                <a:latin typeface="Cooper Black" panose="0208090404030B020404" pitchFamily="18" charset="0"/>
              </a:rPr>
              <a:t>jemplo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: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6" name="CuadroTexto 1"/>
          <p:cNvSpPr txBox="1"/>
          <p:nvPr/>
        </p:nvSpPr>
        <p:spPr>
          <a:xfrm>
            <a:off x="3903405" y="5759340"/>
            <a:ext cx="34981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latin typeface="Cooper Black" panose="0208090404030B020404" pitchFamily="18" charset="0"/>
              </a:rPr>
              <a:t>62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x </a:t>
            </a:r>
            <a:r>
              <a:rPr lang="es-PE" sz="4500" b="1" dirty="0">
                <a:latin typeface="Cooper Black" panose="0208090404030B020404" pitchFamily="18" charset="0"/>
              </a:rPr>
              <a:t>1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 </a:t>
            </a:r>
            <a:r>
              <a:rPr lang="es-PE" sz="4500" b="1" dirty="0" smtClean="0">
                <a:latin typeface="Cooper Black" panose="0208090404030B020404" pitchFamily="18" charset="0"/>
              </a:rPr>
              <a:t>62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4" grpId="0"/>
      <p:bldP spid="28" grpId="0"/>
      <p:bldP spid="29" grpId="0"/>
      <p:bldP spid="31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adroTexto 1"/>
          <p:cNvSpPr txBox="1"/>
          <p:nvPr/>
        </p:nvSpPr>
        <p:spPr>
          <a:xfrm>
            <a:off x="3294400" y="30995"/>
            <a:ext cx="4975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ctividad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82659" y="751081"/>
            <a:ext cx="89373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1.</a:t>
            </a:r>
            <a:r>
              <a:rPr lang="es-PE" sz="4500" b="1" dirty="0" smtClean="0">
                <a:latin typeface="Cooper Black" panose="0208090404030B020404" pitchFamily="18" charset="0"/>
              </a:rPr>
              <a:t>Escribe la tabla del 0 y del 1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51702" y="5846731"/>
            <a:ext cx="2510725" cy="7012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898962" y="722289"/>
            <a:ext cx="39121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adroTexto 1"/>
          <p:cNvSpPr txBox="1"/>
          <p:nvPr/>
        </p:nvSpPr>
        <p:spPr>
          <a:xfrm>
            <a:off x="82658" y="1535911"/>
            <a:ext cx="96502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2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.P</a:t>
            </a:r>
            <a:r>
              <a:rPr lang="es-PE" sz="4500" b="1" dirty="0" smtClean="0">
                <a:latin typeface="Cooper Black" panose="0208090404030B020404" pitchFamily="18" charset="0"/>
              </a:rPr>
              <a:t>rácticalo y decóralo según tu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82660" y="2337818"/>
            <a:ext cx="38163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latin typeface="Cooper Black" panose="0208090404030B020404" pitchFamily="18" charset="0"/>
              </a:rPr>
              <a:t>c</a:t>
            </a:r>
            <a:r>
              <a:rPr lang="es-PE" sz="4500" b="1" dirty="0" smtClean="0">
                <a:latin typeface="Cooper Black" panose="0208090404030B020404" pitchFamily="18" charset="0"/>
              </a:rPr>
              <a:t>reatividad</a:t>
            </a:r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3499</TotalTime>
  <Words>92</Words>
  <Application>Microsoft Office PowerPoint</Application>
  <PresentationFormat>Personalizado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358</cp:revision>
  <dcterms:created xsi:type="dcterms:W3CDTF">2016-11-17T21:41:22Z</dcterms:created>
  <dcterms:modified xsi:type="dcterms:W3CDTF">2020-05-05T18:37:01Z</dcterms:modified>
</cp:coreProperties>
</file>