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327" r:id="rId2"/>
    <p:sldId id="317" r:id="rId3"/>
    <p:sldId id="329" r:id="rId4"/>
    <p:sldId id="321" r:id="rId5"/>
    <p:sldId id="320" r:id="rId6"/>
    <p:sldId id="322" r:id="rId7"/>
    <p:sldId id="330" r:id="rId8"/>
    <p:sldId id="323" r:id="rId9"/>
    <p:sldId id="331" r:id="rId10"/>
    <p:sldId id="324" r:id="rId11"/>
    <p:sldId id="325" r:id="rId12"/>
    <p:sldId id="332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E28E0"/>
    <a:srgbClr val="F3E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-102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7CC4D43-8165-41B4-946F-5297906C5348}" type="datetimeFigureOut">
              <a:rPr lang="es-PE" smtClean="0"/>
              <a:t>03/05/2020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745" y="0"/>
            <a:ext cx="737221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uadroTexto 1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72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MI FAMILIA ESCOLAR</a:t>
            </a:r>
            <a:endParaRPr lang="es-PE" sz="72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48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9796"/>
            <a:ext cx="12191999" cy="4998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1"/>
          <p:cNvSpPr txBox="1"/>
          <p:nvPr/>
        </p:nvSpPr>
        <p:spPr>
          <a:xfrm>
            <a:off x="-1" y="1151910"/>
            <a:ext cx="12192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s-PE" sz="4000" b="1" dirty="0" smtClean="0">
                <a:latin typeface="Arial" pitchFamily="34" charset="0"/>
                <a:cs typeface="Arial" pitchFamily="34" charset="0"/>
              </a:rPr>
              <a:t>ealizar la cobranza de las pensiones</a:t>
            </a:r>
            <a:r>
              <a:rPr lang="es-PE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PE" sz="4000" b="1" u="sng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uadroTexto 1"/>
          <p:cNvSpPr txBox="1"/>
          <p:nvPr/>
        </p:nvSpPr>
        <p:spPr>
          <a:xfrm>
            <a:off x="0" y="-19940"/>
            <a:ext cx="123444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endParaRPr lang="es-PE" sz="72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90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9796"/>
            <a:ext cx="12192000" cy="499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1"/>
          <p:cNvSpPr txBox="1"/>
          <p:nvPr/>
        </p:nvSpPr>
        <p:spPr>
          <a:xfrm>
            <a:off x="-1" y="1151910"/>
            <a:ext cx="12192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s-PE" sz="4000" b="1" dirty="0" smtClean="0">
                <a:latin typeface="Arial" pitchFamily="34" charset="0"/>
                <a:cs typeface="Arial" pitchFamily="34" charset="0"/>
              </a:rPr>
              <a:t>antener limpio y saludable nuestro colegio</a:t>
            </a:r>
            <a:r>
              <a:rPr lang="es-PE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PE" sz="4000" b="1" u="sng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uadroTexto 1"/>
          <p:cNvSpPr txBox="1"/>
          <p:nvPr/>
        </p:nvSpPr>
        <p:spPr>
          <a:xfrm>
            <a:off x="0" y="-19940"/>
            <a:ext cx="123444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endParaRPr lang="es-PE" sz="72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26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1"/>
          <p:cNvSpPr txBox="1"/>
          <p:nvPr/>
        </p:nvSpPr>
        <p:spPr>
          <a:xfrm>
            <a:off x="0" y="15498"/>
            <a:ext cx="93093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L</a:t>
            </a:r>
            <a:r>
              <a:rPr lang="es-PE" sz="5000" b="1" dirty="0" smtClean="0">
                <a:latin typeface="Cooper Black" panose="0208090404030B020404" pitchFamily="18" charset="0"/>
              </a:rPr>
              <a:t>unes 04 de mayo del 2020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.</a:t>
            </a:r>
            <a:endParaRPr lang="es-PE" sz="50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CuadroTexto 1"/>
          <p:cNvSpPr txBox="1"/>
          <p:nvPr/>
        </p:nvSpPr>
        <p:spPr>
          <a:xfrm>
            <a:off x="2800027" y="877272"/>
            <a:ext cx="65092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L</a:t>
            </a:r>
            <a:r>
              <a:rPr lang="es-PE" sz="5000" b="1" dirty="0" smtClean="0">
                <a:latin typeface="Cooper Black" panose="0208090404030B020404" pitchFamily="18" charset="0"/>
              </a:rPr>
              <a:t>a familia escolar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7" name="CuadroTexto 1"/>
          <p:cNvSpPr txBox="1"/>
          <p:nvPr/>
        </p:nvSpPr>
        <p:spPr>
          <a:xfrm>
            <a:off x="134320" y="1739046"/>
            <a:ext cx="78318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E</a:t>
            </a:r>
            <a:r>
              <a:rPr lang="es-PE" sz="5000" b="1" dirty="0" smtClean="0">
                <a:latin typeface="Cooper Black" panose="0208090404030B020404" pitchFamily="18" charset="0"/>
              </a:rPr>
              <a:t>scribe la función  de 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: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8" name="CuadroTexto 1"/>
          <p:cNvSpPr txBox="1"/>
          <p:nvPr/>
        </p:nvSpPr>
        <p:spPr>
          <a:xfrm>
            <a:off x="49079" y="2630904"/>
            <a:ext cx="34767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-D</a:t>
            </a:r>
            <a:r>
              <a:rPr lang="es-PE" sz="5000" b="1" dirty="0" smtClean="0">
                <a:latin typeface="Cooper Black" panose="0208090404030B020404" pitchFamily="18" charset="0"/>
              </a:rPr>
              <a:t>irector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: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10" name="CuadroTexto 1"/>
          <p:cNvSpPr txBox="1"/>
          <p:nvPr/>
        </p:nvSpPr>
        <p:spPr>
          <a:xfrm>
            <a:off x="36164" y="3373728"/>
            <a:ext cx="37557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-P</a:t>
            </a:r>
            <a:r>
              <a:rPr lang="es-PE" sz="5000" b="1" dirty="0" smtClean="0">
                <a:latin typeface="Cooper Black" panose="0208090404030B020404" pitchFamily="18" charset="0"/>
              </a:rPr>
              <a:t>rofesora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: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11" name="CuadroTexto 1"/>
          <p:cNvSpPr txBox="1"/>
          <p:nvPr/>
        </p:nvSpPr>
        <p:spPr>
          <a:xfrm>
            <a:off x="49079" y="4244698"/>
            <a:ext cx="37557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-A</a:t>
            </a:r>
            <a:r>
              <a:rPr lang="es-PE" sz="5000" b="1" dirty="0" smtClean="0">
                <a:latin typeface="Cooper Black" panose="0208090404030B020404" pitchFamily="18" charset="0"/>
              </a:rPr>
              <a:t>lumnos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: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12" name="CuadroTexto 1"/>
          <p:cNvSpPr txBox="1"/>
          <p:nvPr/>
        </p:nvSpPr>
        <p:spPr>
          <a:xfrm>
            <a:off x="49079" y="5106472"/>
            <a:ext cx="41742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-I</a:t>
            </a:r>
            <a:r>
              <a:rPr lang="es-PE" sz="5000" b="1" dirty="0" smtClean="0">
                <a:latin typeface="Cooper Black" panose="0208090404030B020404" pitchFamily="18" charset="0"/>
              </a:rPr>
              <a:t>nstructor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: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14" name="CuadroTexto 1"/>
          <p:cNvSpPr txBox="1"/>
          <p:nvPr/>
        </p:nvSpPr>
        <p:spPr>
          <a:xfrm>
            <a:off x="3419959" y="2642528"/>
            <a:ext cx="85395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O</a:t>
            </a:r>
            <a:r>
              <a:rPr lang="es-PE" sz="4500" b="1" dirty="0" smtClean="0">
                <a:latin typeface="Cooper Black" panose="0208090404030B020404" pitchFamily="18" charset="0"/>
              </a:rPr>
              <a:t>rganiza y dirige el colegio</a:t>
            </a:r>
            <a:r>
              <a:rPr lang="es-PE" sz="4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.</a:t>
            </a:r>
            <a:endParaRPr lang="es-PE" sz="45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5" name="CuadroTexto 1"/>
          <p:cNvSpPr txBox="1"/>
          <p:nvPr/>
        </p:nvSpPr>
        <p:spPr>
          <a:xfrm>
            <a:off x="3440624" y="3527616"/>
            <a:ext cx="8772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E</a:t>
            </a:r>
            <a:r>
              <a:rPr lang="es-PE" sz="4000" b="1" dirty="0" smtClean="0">
                <a:latin typeface="Cooper Black" panose="0208090404030B020404" pitchFamily="18" charset="0"/>
              </a:rPr>
              <a:t>nseña y orienta a los alumnos</a:t>
            </a:r>
            <a:r>
              <a:rPr lang="es-PE" sz="4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.</a:t>
            </a:r>
            <a:endParaRPr lang="es-PE" sz="4000" b="1" dirty="0">
              <a:latin typeface="Cooper Black" panose="0208090404030B020404" pitchFamily="18" charset="0"/>
            </a:endParaRPr>
          </a:p>
        </p:txBody>
      </p:sp>
      <p:sp>
        <p:nvSpPr>
          <p:cNvPr id="16" name="CuadroTexto 1"/>
          <p:cNvSpPr txBox="1"/>
          <p:nvPr/>
        </p:nvSpPr>
        <p:spPr>
          <a:xfrm>
            <a:off x="3665350" y="4235502"/>
            <a:ext cx="757092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E</a:t>
            </a:r>
            <a:r>
              <a:rPr lang="es-PE" sz="4500" b="1" dirty="0" smtClean="0">
                <a:latin typeface="Cooper Black" panose="0208090404030B020404" pitchFamily="18" charset="0"/>
              </a:rPr>
              <a:t>studiar para aprender</a:t>
            </a:r>
            <a:r>
              <a:rPr lang="es-PE" sz="4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.</a:t>
            </a:r>
            <a:endParaRPr lang="es-PE" sz="45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8" name="CuadroTexto 1"/>
          <p:cNvSpPr txBox="1"/>
          <p:nvPr/>
        </p:nvSpPr>
        <p:spPr>
          <a:xfrm>
            <a:off x="4326610" y="5020840"/>
            <a:ext cx="72506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V</a:t>
            </a:r>
            <a:r>
              <a:rPr lang="es-PE" sz="5000" b="1" dirty="0" smtClean="0">
                <a:latin typeface="Cooper Black" panose="0208090404030B020404" pitchFamily="18" charset="0"/>
              </a:rPr>
              <a:t>igila y da seguridad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19" name="CuadroTexto 1"/>
          <p:cNvSpPr txBox="1"/>
          <p:nvPr/>
        </p:nvSpPr>
        <p:spPr>
          <a:xfrm>
            <a:off x="4326610" y="5882614"/>
            <a:ext cx="35465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>
                <a:latin typeface="Cooper Black" panose="0208090404030B020404" pitchFamily="18" charset="0"/>
              </a:rPr>
              <a:t>a</a:t>
            </a:r>
            <a:r>
              <a:rPr lang="es-PE" sz="5000" b="1" dirty="0" smtClean="0">
                <a:latin typeface="Cooper Black" panose="0208090404030B020404" pitchFamily="18" charset="0"/>
              </a:rPr>
              <a:t>l colegio</a:t>
            </a:r>
            <a:r>
              <a:rPr lang="es-PE" sz="50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.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cxnSp>
        <p:nvCxnSpPr>
          <p:cNvPr id="21" name="20 Conector recto"/>
          <p:cNvCxnSpPr/>
          <p:nvPr/>
        </p:nvCxnSpPr>
        <p:spPr>
          <a:xfrm>
            <a:off x="2803901" y="1726783"/>
            <a:ext cx="62664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307383" y="2600820"/>
            <a:ext cx="7382359" cy="32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21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12" grpId="0"/>
      <p:bldP spid="14" grpId="0"/>
      <p:bldP spid="15" grpId="0"/>
      <p:bldP spid="16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2607"/>
            <a:ext cx="12192000" cy="5765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uadroTexto 1"/>
          <p:cNvSpPr txBox="1"/>
          <p:nvPr/>
        </p:nvSpPr>
        <p:spPr>
          <a:xfrm>
            <a:off x="0" y="0"/>
            <a:ext cx="12192000" cy="10926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65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MI FAMILIA EN EL HOGAR</a:t>
            </a:r>
            <a:endParaRPr lang="es-PE" sz="65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26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" t="14069" r="4534" b="1277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uadroTexto 1"/>
          <p:cNvSpPr txBox="1"/>
          <p:nvPr/>
        </p:nvSpPr>
        <p:spPr>
          <a:xfrm>
            <a:off x="0" y="0"/>
            <a:ext cx="6555783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7200" b="1" dirty="0" smtClean="0">
                <a:solidFill>
                  <a:srgbClr val="FF3300"/>
                </a:solidFill>
                <a:latin typeface="Cooper Black" panose="0208090404030B020404" pitchFamily="18" charset="0"/>
              </a:rPr>
              <a:t>MI FAMILIA ESCOLAR</a:t>
            </a:r>
            <a:endParaRPr lang="es-PE" sz="72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07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6" t="26212" b="7208"/>
          <a:stretch/>
        </p:blipFill>
        <p:spPr bwMode="auto">
          <a:xfrm>
            <a:off x="0" y="1846768"/>
            <a:ext cx="12192000" cy="501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uadroTexto 1"/>
          <p:cNvSpPr txBox="1"/>
          <p:nvPr/>
        </p:nvSpPr>
        <p:spPr>
          <a:xfrm>
            <a:off x="0" y="1215826"/>
            <a:ext cx="12192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s-PE" sz="4000" b="1" dirty="0" smtClean="0">
                <a:latin typeface="Arial" pitchFamily="34" charset="0"/>
                <a:cs typeface="Arial" pitchFamily="34" charset="0"/>
              </a:rPr>
              <a:t>rganiza y dirige el colegio</a:t>
            </a:r>
            <a:r>
              <a:rPr lang="es-PE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PE" sz="4000" b="1" u="sng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adroTexto 1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endParaRPr lang="es-PE" sz="72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6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7" b="7570"/>
          <a:stretch/>
        </p:blipFill>
        <p:spPr bwMode="auto">
          <a:xfrm>
            <a:off x="-1" y="1215826"/>
            <a:ext cx="12192000" cy="5664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1"/>
          <p:cNvSpPr txBox="1"/>
          <p:nvPr/>
        </p:nvSpPr>
        <p:spPr>
          <a:xfrm>
            <a:off x="0" y="1215826"/>
            <a:ext cx="12192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s-PE" sz="4000" b="1" dirty="0" smtClean="0">
                <a:latin typeface="Arial" pitchFamily="34" charset="0"/>
                <a:cs typeface="Arial" pitchFamily="34" charset="0"/>
              </a:rPr>
              <a:t>upervisan el trabajo de los profesores</a:t>
            </a:r>
            <a:r>
              <a:rPr lang="es-PE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PE" sz="4000" b="1" u="sng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uadroTexto 1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endParaRPr lang="es-PE" sz="72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25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5295"/>
            <a:ext cx="12192000" cy="4982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1"/>
          <p:cNvSpPr txBox="1"/>
          <p:nvPr/>
        </p:nvSpPr>
        <p:spPr>
          <a:xfrm>
            <a:off x="0" y="1167409"/>
            <a:ext cx="12192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s-PE" sz="4000" b="1" dirty="0" smtClean="0">
                <a:latin typeface="Arial" pitchFamily="34" charset="0"/>
                <a:cs typeface="Arial" pitchFamily="34" charset="0"/>
              </a:rPr>
              <a:t>nseñar y orientar a los alumnos</a:t>
            </a:r>
            <a:r>
              <a:rPr lang="es-PE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PE" sz="4000" b="1" u="sng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uadroTexto 1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endParaRPr lang="es-PE" sz="72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6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1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endParaRPr lang="es-PE" sz="72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CuadroTexto 1"/>
          <p:cNvSpPr txBox="1"/>
          <p:nvPr/>
        </p:nvSpPr>
        <p:spPr>
          <a:xfrm>
            <a:off x="0" y="1167409"/>
            <a:ext cx="12192000" cy="6309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PE" sz="3500" b="1" dirty="0" smtClean="0">
                <a:latin typeface="Arial" pitchFamily="34" charset="0"/>
                <a:cs typeface="Arial" pitchFamily="34" charset="0"/>
              </a:rPr>
              <a:t>poya a la maestra en el aprendizaje de los alumnos </a:t>
            </a:r>
            <a:r>
              <a:rPr lang="es-PE" sz="3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PE" sz="3500" b="1" u="sng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" t="20901" r="55509" b="4070"/>
          <a:stretch/>
        </p:blipFill>
        <p:spPr bwMode="auto">
          <a:xfrm>
            <a:off x="0" y="1875294"/>
            <a:ext cx="12192000" cy="498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654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3"/>
          <a:stretch/>
        </p:blipFill>
        <p:spPr bwMode="auto">
          <a:xfrm>
            <a:off x="-1" y="1937289"/>
            <a:ext cx="12191999" cy="49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1"/>
          <p:cNvSpPr txBox="1"/>
          <p:nvPr/>
        </p:nvSpPr>
        <p:spPr>
          <a:xfrm>
            <a:off x="0" y="1200329"/>
            <a:ext cx="12192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s-PE" sz="4000" b="1" dirty="0" smtClean="0">
                <a:latin typeface="Arial" pitchFamily="34" charset="0"/>
                <a:cs typeface="Arial" pitchFamily="34" charset="0"/>
              </a:rPr>
              <a:t>studiar y aprender</a:t>
            </a:r>
            <a:r>
              <a:rPr lang="es-PE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PE" sz="4000" b="1" u="sng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uadroTexto 1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endParaRPr lang="es-PE" sz="72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8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1"/>
          <p:cNvSpPr txBox="1"/>
          <p:nvPr/>
        </p:nvSpPr>
        <p:spPr>
          <a:xfrm>
            <a:off x="0" y="-19940"/>
            <a:ext cx="123444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endParaRPr lang="es-PE" sz="7200" b="1" dirty="0">
              <a:solidFill>
                <a:srgbClr val="FF3300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CuadroTexto 1"/>
          <p:cNvSpPr txBox="1"/>
          <p:nvPr/>
        </p:nvSpPr>
        <p:spPr>
          <a:xfrm>
            <a:off x="-1" y="1151910"/>
            <a:ext cx="12192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s-PE" sz="4000" b="1" dirty="0" smtClean="0">
                <a:latin typeface="Arial" pitchFamily="34" charset="0"/>
                <a:cs typeface="Arial" pitchFamily="34" charset="0"/>
              </a:rPr>
              <a:t>igila y da seguridad al colegio</a:t>
            </a:r>
            <a:r>
              <a:rPr lang="es-PE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PE" sz="4000" b="1" u="sng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875" y="1859796"/>
            <a:ext cx="8209123" cy="499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59796"/>
            <a:ext cx="3982875" cy="499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846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2444</TotalTime>
  <Words>118</Words>
  <Application>Microsoft Office PowerPoint</Application>
  <PresentationFormat>Personalizado</PresentationFormat>
  <Paragraphs>23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Ángulos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FHJFJHFJHF</dc:title>
  <dc:creator>USER</dc:creator>
  <cp:lastModifiedBy>ALONDRA - NICOLAS</cp:lastModifiedBy>
  <cp:revision>228</cp:revision>
  <dcterms:created xsi:type="dcterms:W3CDTF">2016-11-17T21:41:22Z</dcterms:created>
  <dcterms:modified xsi:type="dcterms:W3CDTF">2020-05-03T10:55:24Z</dcterms:modified>
</cp:coreProperties>
</file>