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8952D82-AAA4-4A12-85EA-595B964F1463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8E556A6-C975-4A2E-9FA1-5AE76072B3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6666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2D82-AAA4-4A12-85EA-595B964F1463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56A6-C975-4A2E-9FA1-5AE76072B3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082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2D82-AAA4-4A12-85EA-595B964F1463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56A6-C975-4A2E-9FA1-5AE76072B3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996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2D82-AAA4-4A12-85EA-595B964F1463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56A6-C975-4A2E-9FA1-5AE76072B328}" type="slidenum">
              <a:rPr lang="es-PE" smtClean="0"/>
              <a:t>‹Nº›</a:t>
            </a:fld>
            <a:endParaRPr lang="es-P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5529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2D82-AAA4-4A12-85EA-595B964F1463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56A6-C975-4A2E-9FA1-5AE76072B3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0172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2D82-AAA4-4A12-85EA-595B964F1463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56A6-C975-4A2E-9FA1-5AE76072B3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5882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2D82-AAA4-4A12-85EA-595B964F1463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56A6-C975-4A2E-9FA1-5AE76072B3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6368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2D82-AAA4-4A12-85EA-595B964F1463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56A6-C975-4A2E-9FA1-5AE76072B3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2576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2D82-AAA4-4A12-85EA-595B964F1463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56A6-C975-4A2E-9FA1-5AE76072B3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031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2D82-AAA4-4A12-85EA-595B964F1463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56A6-C975-4A2E-9FA1-5AE76072B3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429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2D82-AAA4-4A12-85EA-595B964F1463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56A6-C975-4A2E-9FA1-5AE76072B3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223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2D82-AAA4-4A12-85EA-595B964F1463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56A6-C975-4A2E-9FA1-5AE76072B3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755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2D82-AAA4-4A12-85EA-595B964F1463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56A6-C975-4A2E-9FA1-5AE76072B3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213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2D82-AAA4-4A12-85EA-595B964F1463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56A6-C975-4A2E-9FA1-5AE76072B3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451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2D82-AAA4-4A12-85EA-595B964F1463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56A6-C975-4A2E-9FA1-5AE76072B3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004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2D82-AAA4-4A12-85EA-595B964F1463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56A6-C975-4A2E-9FA1-5AE76072B3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98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2D82-AAA4-4A12-85EA-595B964F1463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556A6-C975-4A2E-9FA1-5AE76072B3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795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52D82-AAA4-4A12-85EA-595B964F1463}" type="datetimeFigureOut">
              <a:rPr lang="es-PE" smtClean="0"/>
              <a:t>5/05/2020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556A6-C975-4A2E-9FA1-5AE76072B3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8731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48160-E8C0-4AD3-B5AC-8DAE8FC47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237890" cy="1120505"/>
          </a:xfrm>
        </p:spPr>
        <p:txBody>
          <a:bodyPr>
            <a:noAutofit/>
          </a:bodyPr>
          <a:lstStyle/>
          <a:p>
            <a:r>
              <a:rPr lang="es-PE" sz="8800" b="1" dirty="0"/>
              <a:t>Personal social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9CD7E7-4322-452D-A389-C538A5A4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5369" y="2654981"/>
            <a:ext cx="4165147" cy="545419"/>
          </a:xfrm>
        </p:spPr>
        <p:txBody>
          <a:bodyPr>
            <a:noAutofit/>
          </a:bodyPr>
          <a:lstStyle/>
          <a:p>
            <a:r>
              <a:rPr lang="es-PE" sz="2800" b="1" dirty="0"/>
              <a:t>4° grado de primaria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6A6A4D-104E-4B0F-A1E8-F29ABD96F6B4}"/>
              </a:ext>
            </a:extLst>
          </p:cNvPr>
          <p:cNvSpPr txBox="1"/>
          <p:nvPr/>
        </p:nvSpPr>
        <p:spPr>
          <a:xfrm>
            <a:off x="2383970" y="4757057"/>
            <a:ext cx="3418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PROF: AVELINO TORRES</a:t>
            </a:r>
          </a:p>
        </p:txBody>
      </p:sp>
    </p:spTree>
    <p:extLst>
      <p:ext uri="{BB962C8B-B14F-4D97-AF65-F5344CB8AC3E}">
        <p14:creationId xmlns:p14="http://schemas.microsoft.com/office/powerpoint/2010/main" val="2111468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BBBFE11-2B70-45B5-873E-2F1EB5818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038" y="1458686"/>
            <a:ext cx="5603655" cy="38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31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74912-F7AC-4440-8B75-4A33E6B8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155" y="542317"/>
            <a:ext cx="10016445" cy="1417111"/>
          </a:xfrm>
        </p:spPr>
        <p:txBody>
          <a:bodyPr>
            <a:normAutofit/>
          </a:bodyPr>
          <a:lstStyle/>
          <a:p>
            <a:pPr algn="ctr"/>
            <a:r>
              <a:rPr lang="es-PE" sz="4800" b="1" dirty="0"/>
              <a:t>LOS PRIMEROS POBLADORES DE AMÉRICA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FCFBC-5988-483E-92E4-F19BD91D0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2" y="2249487"/>
            <a:ext cx="9569300" cy="3051856"/>
          </a:xfrm>
        </p:spPr>
        <p:txBody>
          <a:bodyPr>
            <a:noAutofit/>
          </a:bodyPr>
          <a:lstStyle/>
          <a:p>
            <a:r>
              <a:rPr lang="es-PE" dirty="0"/>
              <a:t>Los primeros pobladores hayan venido al continente americano desde el ASIA hace más de 20 mil años.</a:t>
            </a:r>
          </a:p>
          <a:p>
            <a:r>
              <a:rPr lang="es-PE" dirty="0"/>
              <a:t>Durante la cuarta y última glaciación de WINSCONSIN, la Tierra se enfrió y el nivel del agua bajo.</a:t>
            </a:r>
          </a:p>
          <a:p>
            <a:r>
              <a:rPr lang="es-PE" dirty="0"/>
              <a:t>El agua del mar se retiró del ESTRECHO DE BEHRING y dejó libre un corredor de tierra entre ASÍA y NORTEAMÉRICA.</a:t>
            </a:r>
          </a:p>
        </p:txBody>
      </p:sp>
      <p:pic>
        <p:nvPicPr>
          <p:cNvPr id="3078" name="Picture 6" descr="RE: TRADITIONAL AND MODERN EDUCATION / The change in methodology ...">
            <a:extLst>
              <a:ext uri="{FF2B5EF4-FFF2-40B4-BE49-F238E27FC236}">
                <a16:creationId xmlns:a16="http://schemas.microsoft.com/office/drawing/2014/main" id="{18054B26-7044-49DF-8F94-EB75D511E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902" y="3790100"/>
            <a:ext cx="1290992" cy="160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2436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oblamiento de america">
            <a:extLst>
              <a:ext uri="{FF2B5EF4-FFF2-40B4-BE49-F238E27FC236}">
                <a16:creationId xmlns:a16="http://schemas.microsoft.com/office/drawing/2014/main" id="{0106691A-E8D4-406F-AAB5-3EA1AA22A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171" y="838200"/>
            <a:ext cx="9557657" cy="537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98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9F98AD3-F9EB-41D4-8160-27F916726025}"/>
              </a:ext>
            </a:extLst>
          </p:cNvPr>
          <p:cNvSpPr txBox="1"/>
          <p:nvPr/>
        </p:nvSpPr>
        <p:spPr>
          <a:xfrm>
            <a:off x="1600200" y="849086"/>
            <a:ext cx="7859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. Los hombres que llegaron a Norteamérica eran:</a:t>
            </a:r>
          </a:p>
        </p:txBody>
      </p:sp>
      <p:pic>
        <p:nvPicPr>
          <p:cNvPr id="2050" name="Picture 2" descr="Homo Sapiens Sapiens Imágenes Y Fotos - 123RF">
            <a:extLst>
              <a:ext uri="{FF2B5EF4-FFF2-40B4-BE49-F238E27FC236}">
                <a16:creationId xmlns:a16="http://schemas.microsoft.com/office/drawing/2014/main" id="{4E53F55A-6F55-49F3-B23C-5EB8098E4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92" y="2103783"/>
            <a:ext cx="1250630" cy="182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bujos sobre nomadas - Imagui">
            <a:extLst>
              <a:ext uri="{FF2B5EF4-FFF2-40B4-BE49-F238E27FC236}">
                <a16:creationId xmlns:a16="http://schemas.microsoft.com/office/drawing/2014/main" id="{5B124BA9-334B-4C74-BE12-B7811F65C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31" y="2198479"/>
            <a:ext cx="2403282" cy="169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terPeques">
            <a:extLst>
              <a:ext uri="{FF2B5EF4-FFF2-40B4-BE49-F238E27FC236}">
                <a16:creationId xmlns:a16="http://schemas.microsoft.com/office/drawing/2014/main" id="{6254D940-B1DA-426A-989F-CC9B1198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758" y="2262238"/>
            <a:ext cx="2085033" cy="169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ómo vestían los primeros hombres y mujeres de la tierra? Descubre ...">
            <a:extLst>
              <a:ext uri="{FF2B5EF4-FFF2-40B4-BE49-F238E27FC236}">
                <a16:creationId xmlns:a16="http://schemas.microsoft.com/office/drawing/2014/main" id="{EA55EE83-3D2A-4292-AEFF-D25E0A72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59" y="4596862"/>
            <a:ext cx="2329725" cy="139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REHISTORIA para NIÑOS (contada paso a paso)">
            <a:extLst>
              <a:ext uri="{FF2B5EF4-FFF2-40B4-BE49-F238E27FC236}">
                <a16:creationId xmlns:a16="http://schemas.microsoft.com/office/drawing/2014/main" id="{DCEDD7C6-BA94-4E5A-BB9D-1A186022F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681" y="4966194"/>
            <a:ext cx="2875975" cy="148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BC60443-2EAF-442C-939B-EA45C85EE7E4}"/>
              </a:ext>
            </a:extLst>
          </p:cNvPr>
          <p:cNvSpPr txBox="1"/>
          <p:nvPr/>
        </p:nvSpPr>
        <p:spPr>
          <a:xfrm>
            <a:off x="1469572" y="1642118"/>
            <a:ext cx="180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 </a:t>
            </a:r>
            <a:r>
              <a:rPr lang="es-PE" sz="2400" dirty="0"/>
              <a:t>Sapiens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3C6AD4-EFB8-44E8-9367-2ABF22031EEC}"/>
              </a:ext>
            </a:extLst>
          </p:cNvPr>
          <p:cNvSpPr txBox="1"/>
          <p:nvPr/>
        </p:nvSpPr>
        <p:spPr>
          <a:xfrm>
            <a:off x="3816869" y="1715056"/>
            <a:ext cx="2085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2400" dirty="0"/>
              <a:t>Nómadas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1F2A91D-A03E-438D-A52D-B7B054DBE111}"/>
              </a:ext>
            </a:extLst>
          </p:cNvPr>
          <p:cNvSpPr txBox="1"/>
          <p:nvPr/>
        </p:nvSpPr>
        <p:spPr>
          <a:xfrm>
            <a:off x="6768349" y="1783286"/>
            <a:ext cx="3733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2400" dirty="0"/>
              <a:t>Fabricaban sus instrumento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B96E23E-DC1A-4873-BEE9-27B6D1E27494}"/>
              </a:ext>
            </a:extLst>
          </p:cNvPr>
          <p:cNvSpPr txBox="1"/>
          <p:nvPr/>
        </p:nvSpPr>
        <p:spPr>
          <a:xfrm>
            <a:off x="1469572" y="4135197"/>
            <a:ext cx="5029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2400" dirty="0"/>
              <a:t>Se abrigaban con pieles de animales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4E2DA26-EF94-4276-92C7-90F455F9CB26}"/>
              </a:ext>
            </a:extLst>
          </p:cNvPr>
          <p:cNvSpPr txBox="1"/>
          <p:nvPr/>
        </p:nvSpPr>
        <p:spPr>
          <a:xfrm>
            <a:off x="6645411" y="4135197"/>
            <a:ext cx="4566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sz="2400" dirty="0"/>
              <a:t>Sobrevivían con la caza, pesca y recolección de frutas</a:t>
            </a:r>
          </a:p>
        </p:txBody>
      </p:sp>
    </p:spTree>
    <p:extLst>
      <p:ext uri="{BB962C8B-B14F-4D97-AF65-F5344CB8AC3E}">
        <p14:creationId xmlns:p14="http://schemas.microsoft.com/office/powerpoint/2010/main" val="20463355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D6C33-7041-4110-A5DA-95BC127B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2800" cap="none" dirty="0"/>
              <a:t>Para explicar cómo fue el poblamiento de américa existen varias teorías que nos dan a conocer cómo fue la llegada del hombre a nuestro continente.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9A22CD-5F2D-498D-8BA4-CA10D27C94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1.-TEORÍA AUTÓCTONA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dirty="0"/>
              <a:t> El hombre era oriundo de América y de allí pobló el resto del mundo.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PE" dirty="0"/>
              <a:t> Encontró restos fósiles como: Bóveda craneana, un fémur y algunas vértebras( Era Terciaria) </a:t>
            </a:r>
          </a:p>
          <a:p>
            <a:endParaRPr lang="es-PE" dirty="0"/>
          </a:p>
          <a:p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9AC5BC-B4D3-4561-A386-A4043C910E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FLORENTINO AMEGHINO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8E6B4A-3C0A-414F-B368-9805AE06C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782" y="2941138"/>
            <a:ext cx="2588002" cy="21584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8812083-A98F-40DE-A912-13A07BB8E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628" y="2941138"/>
            <a:ext cx="1546528" cy="217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790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072476D-B360-450B-AB03-4D05E295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666307"/>
          </a:xfrm>
        </p:spPr>
        <p:txBody>
          <a:bodyPr/>
          <a:lstStyle/>
          <a:p>
            <a:r>
              <a:rPr lang="es-PE" dirty="0"/>
              <a:t>2.- teoría inmigracioncita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CA51C0A3-184E-4340-A3DE-5185D2D7C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325" y="1562986"/>
            <a:ext cx="5934511" cy="4323907"/>
          </a:xfrm>
        </p:spPr>
        <p:txBody>
          <a:bodyPr>
            <a:normAutofit fontScale="925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2000" dirty="0"/>
              <a:t>De origen asiático; el hombre americano llegó de ASÍA.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2000" dirty="0"/>
              <a:t>Por el ESTRECHO DE BEHRING y Archipiélagos vecinos </a:t>
            </a:r>
          </a:p>
          <a:p>
            <a:r>
              <a:rPr lang="es-PE" sz="2000" dirty="0"/>
              <a:t>     ( Isla Diomedes).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2000" dirty="0"/>
              <a:t>Esto habría ocurrido por la glaciación de WINSCONSIN.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2000" dirty="0"/>
              <a:t>Encontró semejanzas antropológicas entre los asiático y los americanos como:</a:t>
            </a:r>
          </a:p>
          <a:p>
            <a:pPr marL="627063" indent="-285750">
              <a:buFont typeface="Wingdings" panose="05000000000000000000" pitchFamily="2" charset="2"/>
              <a:buChar char="Ø"/>
            </a:pPr>
            <a:r>
              <a:rPr lang="es-PE" sz="2200" dirty="0"/>
              <a:t>Los pómulos salientes.</a:t>
            </a:r>
          </a:p>
          <a:p>
            <a:pPr marL="627063" indent="-285750">
              <a:buFont typeface="Wingdings" panose="05000000000000000000" pitchFamily="2" charset="2"/>
              <a:buChar char="Ø"/>
            </a:pPr>
            <a:r>
              <a:rPr lang="es-PE" sz="2200" dirty="0"/>
              <a:t>El color y grosor del cabello.</a:t>
            </a:r>
          </a:p>
          <a:p>
            <a:pPr marL="627063" indent="-285750">
              <a:buFont typeface="Wingdings" panose="05000000000000000000" pitchFamily="2" charset="2"/>
              <a:buChar char="Ø"/>
            </a:pPr>
            <a:r>
              <a:rPr lang="es-PE" sz="2200" dirty="0"/>
              <a:t>La pigmentación de la piel.</a:t>
            </a:r>
          </a:p>
          <a:p>
            <a:pPr marL="627063" indent="-285750">
              <a:buFont typeface="Wingdings" panose="05000000000000000000" pitchFamily="2" charset="2"/>
              <a:buChar char="Ø"/>
            </a:pPr>
            <a:endParaRPr lang="es-PE" dirty="0"/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2899334F-2111-4D34-9FD9-411AF65EBE06}"/>
              </a:ext>
            </a:extLst>
          </p:cNvPr>
          <p:cNvSpPr txBox="1">
            <a:spLocks/>
          </p:cNvSpPr>
          <p:nvPr/>
        </p:nvSpPr>
        <p:spPr>
          <a:xfrm>
            <a:off x="6967499" y="754912"/>
            <a:ext cx="4473134" cy="5241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7063" indent="-285750">
              <a:buFont typeface="Wingdings" panose="05000000000000000000" pitchFamily="2" charset="2"/>
              <a:buChar char="Ø"/>
            </a:pPr>
            <a:endParaRPr lang="es-PE" dirty="0"/>
          </a:p>
        </p:txBody>
      </p:sp>
      <p:sp>
        <p:nvSpPr>
          <p:cNvPr id="13" name="Marcador de texto 6">
            <a:extLst>
              <a:ext uri="{FF2B5EF4-FFF2-40B4-BE49-F238E27FC236}">
                <a16:creationId xmlns:a16="http://schemas.microsoft.com/office/drawing/2014/main" id="{C53F0578-BB16-45CF-845D-A65E0F4149D2}"/>
              </a:ext>
            </a:extLst>
          </p:cNvPr>
          <p:cNvSpPr txBox="1">
            <a:spLocks/>
          </p:cNvSpPr>
          <p:nvPr/>
        </p:nvSpPr>
        <p:spPr>
          <a:xfrm>
            <a:off x="6574836" y="1676400"/>
            <a:ext cx="5067815" cy="4323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2200" dirty="0"/>
              <a:t>ALEX HRDLICKA</a:t>
            </a:r>
          </a:p>
          <a:p>
            <a:pPr marL="627063" indent="-285750">
              <a:buFont typeface="Wingdings" panose="05000000000000000000" pitchFamily="2" charset="2"/>
              <a:buChar char="Ø"/>
            </a:pPr>
            <a:endParaRPr lang="es-PE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9A28E87-9492-4202-AD19-9AE9618EE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836" y="2221981"/>
            <a:ext cx="2095645" cy="300591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DFEDBF1-2FB8-4954-A345-C427688F0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836" y="2247456"/>
            <a:ext cx="2982824" cy="295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39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E3FF1-D5E2-4A63-96DB-A3A90D0C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623777"/>
          </a:xfrm>
        </p:spPr>
        <p:txBody>
          <a:bodyPr/>
          <a:lstStyle/>
          <a:p>
            <a:r>
              <a:rPr lang="es-PE" dirty="0"/>
              <a:t>3.- De origen australiano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284C58-E026-4A9C-8D14-EA4B7EE9E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1403498"/>
            <a:ext cx="5759120" cy="438770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2400" dirty="0"/>
              <a:t>El hombre habría llegado a América procedente de AUSTRALIA Y TASMANIA.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2400" dirty="0"/>
              <a:t>Atravesando las islas AUNCKLAND hasta la ANTÁRTIDA.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2400" dirty="0"/>
              <a:t>Se basa en:</a:t>
            </a:r>
          </a:p>
          <a:p>
            <a:pPr marL="542925" indent="-285750">
              <a:buFont typeface="Wingdings" panose="05000000000000000000" pitchFamily="2" charset="2"/>
              <a:buChar char="Ø"/>
            </a:pPr>
            <a:r>
              <a:rPr lang="es-PE" sz="2000" dirty="0"/>
              <a:t>Los semejanza físicas.</a:t>
            </a:r>
          </a:p>
          <a:p>
            <a:pPr marL="542925" indent="-285750">
              <a:buFont typeface="Wingdings" panose="05000000000000000000" pitchFamily="2" charset="2"/>
              <a:buChar char="Ø"/>
            </a:pPr>
            <a:r>
              <a:rPr lang="es-PE" sz="2000" dirty="0"/>
              <a:t>La semejanza lingüística.</a:t>
            </a:r>
          </a:p>
        </p:txBody>
      </p:sp>
      <p:sp>
        <p:nvSpPr>
          <p:cNvPr id="5" name="Marcador de texto 3">
            <a:extLst>
              <a:ext uri="{FF2B5EF4-FFF2-40B4-BE49-F238E27FC236}">
                <a16:creationId xmlns:a16="http://schemas.microsoft.com/office/drawing/2014/main" id="{776E7F85-D34D-4457-A32B-34444E8F67B9}"/>
              </a:ext>
            </a:extLst>
          </p:cNvPr>
          <p:cNvSpPr txBox="1">
            <a:spLocks/>
          </p:cNvSpPr>
          <p:nvPr/>
        </p:nvSpPr>
        <p:spPr>
          <a:xfrm>
            <a:off x="6801476" y="1403498"/>
            <a:ext cx="4596626" cy="438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2000" dirty="0"/>
              <a:t>MENDES CORREA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92A592-6A8C-4477-9380-8D3AAAC3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322" y="1850065"/>
            <a:ext cx="4515473" cy="347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7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51C13-30A6-4CE8-88E2-68B99D93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602512"/>
          </a:xfrm>
        </p:spPr>
        <p:txBody>
          <a:bodyPr/>
          <a:lstStyle/>
          <a:p>
            <a:r>
              <a:rPr lang="es-PE" dirty="0"/>
              <a:t>4.- DE ORIGEN MELANÉSICO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2D3D21-885A-4F9A-AA71-17C0332E0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584251"/>
            <a:ext cx="6046199" cy="267940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dirty="0"/>
              <a:t> </a:t>
            </a:r>
            <a:r>
              <a:rPr lang="es-PE" sz="2400" dirty="0"/>
              <a:t>Sostiene que a América llegaron grupos negros </a:t>
            </a:r>
            <a:r>
              <a:rPr lang="es-PE" sz="2400" dirty="0" err="1"/>
              <a:t>melanésicos</a:t>
            </a:r>
            <a:r>
              <a:rPr lang="es-PE" sz="2400" dirty="0"/>
              <a:t> ( Samba, Nueva Guinea).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2400" dirty="0"/>
              <a:t>Su tesis se basó en:</a:t>
            </a:r>
          </a:p>
          <a:p>
            <a:pPr marL="446088" indent="-180975">
              <a:buFont typeface="Wingdings" panose="05000000000000000000" pitchFamily="2" charset="2"/>
              <a:buChar char="Ø"/>
            </a:pPr>
            <a:r>
              <a:rPr lang="es-PE" dirty="0"/>
              <a:t> </a:t>
            </a:r>
            <a:r>
              <a:rPr lang="es-PE" sz="2000" dirty="0"/>
              <a:t>Semejanzas antropológicas.</a:t>
            </a:r>
          </a:p>
          <a:p>
            <a:pPr marL="446088" indent="-180975">
              <a:buFont typeface="Wingdings" panose="05000000000000000000" pitchFamily="2" charset="2"/>
              <a:buChar char="Ø"/>
            </a:pPr>
            <a:r>
              <a:rPr lang="es-PE" sz="2000" dirty="0"/>
              <a:t>Semejanzas culturales.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0E611F-5671-44BD-8EA6-1A0B76E2005B}"/>
              </a:ext>
            </a:extLst>
          </p:cNvPr>
          <p:cNvSpPr/>
          <p:nvPr/>
        </p:nvSpPr>
        <p:spPr>
          <a:xfrm>
            <a:off x="7347097" y="1212112"/>
            <a:ext cx="4125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dirty="0"/>
              <a:t>PAUL RIVET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521D19E-D367-4D10-877E-D7F571AC5C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9" t="62445" r="70688" b="4008"/>
          <a:stretch/>
        </p:blipFill>
        <p:spPr>
          <a:xfrm>
            <a:off x="2514461" y="4059797"/>
            <a:ext cx="1983019" cy="24279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9555374-B7CF-4BBD-965E-906CCE839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24" t="58503" r="6861" b="5743"/>
          <a:stretch/>
        </p:blipFill>
        <p:spPr>
          <a:xfrm>
            <a:off x="7495952" y="1810006"/>
            <a:ext cx="3554638" cy="399537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0FFD692-8371-4CCD-914E-D6261279D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05" t="63653" r="44636" b="6683"/>
          <a:stretch/>
        </p:blipFill>
        <p:spPr>
          <a:xfrm>
            <a:off x="4917511" y="3462670"/>
            <a:ext cx="2158410" cy="278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38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31C4F-8FD0-4EEA-A98C-399FE5B5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28330"/>
            <a:ext cx="5934508" cy="676940"/>
          </a:xfrm>
        </p:spPr>
        <p:txBody>
          <a:bodyPr/>
          <a:lstStyle/>
          <a:p>
            <a:r>
              <a:rPr lang="es-PE" dirty="0"/>
              <a:t>5.- DE ORIGEN POLINÉSICO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39F5D1-5715-4863-87FB-414C490FA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3444" y="1754372"/>
            <a:ext cx="6370446" cy="40049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2400" dirty="0"/>
              <a:t>Los hombres proceden de las islas POLINÉSICAS ( Tahití 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2400" dirty="0"/>
              <a:t>Llegando a América a </a:t>
            </a:r>
            <a:r>
              <a:rPr lang="es-PE" sz="2400" dirty="0" err="1"/>
              <a:t>travez</a:t>
            </a:r>
            <a:r>
              <a:rPr lang="es-PE" sz="2400" dirty="0"/>
              <a:t> de la isla de PASCUA.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2400" dirty="0"/>
              <a:t>Se basa en:</a:t>
            </a:r>
          </a:p>
          <a:p>
            <a:pPr marL="285750" indent="-20638">
              <a:buFont typeface="Wingdings" panose="05000000000000000000" pitchFamily="2" charset="2"/>
              <a:buChar char="Ø"/>
            </a:pPr>
            <a:r>
              <a:rPr lang="es-PE" sz="2400" dirty="0"/>
              <a:t> </a:t>
            </a:r>
            <a:r>
              <a:rPr lang="es-PE" sz="2000" dirty="0"/>
              <a:t>Semejanza lingüística.</a:t>
            </a:r>
          </a:p>
          <a:p>
            <a:pPr marL="285750" indent="-20638">
              <a:buFont typeface="Wingdings" panose="05000000000000000000" pitchFamily="2" charset="2"/>
              <a:buChar char="Ø"/>
            </a:pPr>
            <a:r>
              <a:rPr lang="es-PE" sz="2000" dirty="0"/>
              <a:t> Semejanza culturales.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9AF447-A02E-45DF-8E39-57B58BAB1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99" t="49312" r="20838" b="5632"/>
          <a:stretch/>
        </p:blipFill>
        <p:spPr>
          <a:xfrm>
            <a:off x="4423145" y="3429000"/>
            <a:ext cx="1839432" cy="30375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D8F97C6-D50B-409A-8AE7-7DDEA7D44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9" t="15937" r="54130" b="34251"/>
          <a:stretch/>
        </p:blipFill>
        <p:spPr>
          <a:xfrm>
            <a:off x="7676707" y="1202850"/>
            <a:ext cx="3797320" cy="33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47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219</TotalTime>
  <Words>353</Words>
  <Application>Microsoft Office PowerPoint</Application>
  <PresentationFormat>Panorámica</PresentationFormat>
  <Paragraphs>47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Tw Cen MT</vt:lpstr>
      <vt:lpstr>Wingdings</vt:lpstr>
      <vt:lpstr>Circuito</vt:lpstr>
      <vt:lpstr>Personal social</vt:lpstr>
      <vt:lpstr>LOS PRIMEROS POBLADORES DE AMÉRICA</vt:lpstr>
      <vt:lpstr>Presentación de PowerPoint</vt:lpstr>
      <vt:lpstr>Presentación de PowerPoint</vt:lpstr>
      <vt:lpstr>Para explicar cómo fue el poblamiento de américa existen varias teorías que nos dan a conocer cómo fue la llegada del hombre a nuestro continente.</vt:lpstr>
      <vt:lpstr>2.- teoría inmigracioncita</vt:lpstr>
      <vt:lpstr>3.- De origen australiano</vt:lpstr>
      <vt:lpstr>4.- DE ORIGEN MELANÉSICO</vt:lpstr>
      <vt:lpstr>5.- DE ORIGEN POLINÉSICO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social</dc:title>
  <dc:creator>AVELINO</dc:creator>
  <cp:lastModifiedBy>AVELINO</cp:lastModifiedBy>
  <cp:revision>19</cp:revision>
  <dcterms:created xsi:type="dcterms:W3CDTF">2020-05-05T20:22:45Z</dcterms:created>
  <dcterms:modified xsi:type="dcterms:W3CDTF">2020-05-06T00:02:21Z</dcterms:modified>
</cp:coreProperties>
</file>