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6" r:id="rId4"/>
    <p:sldId id="256" r:id="rId5"/>
    <p:sldId id="257" r:id="rId6"/>
    <p:sldId id="258" r:id="rId7"/>
    <p:sldId id="262" r:id="rId8"/>
    <p:sldId id="263" r:id="rId9"/>
    <p:sldId id="259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9" autoAdjust="0"/>
    <p:restoredTop sz="94660"/>
  </p:normalViewPr>
  <p:slideViewPr>
    <p:cSldViewPr>
      <p:cViewPr varScale="1">
        <p:scale>
          <a:sx n="66" d="100"/>
          <a:sy n="66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839B59-8A4F-4EDD-820F-AAB01CB71472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D9C528-7D04-44A8-AF65-30446AC4B7E4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67EA-70FE-4E3E-88F2-F1E7CD244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Psicología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FD7F0-97D1-4728-9A64-13DC75392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Desarrollo Personal, ciudadanía y cívica</a:t>
            </a:r>
          </a:p>
        </p:txBody>
      </p:sp>
    </p:spTree>
    <p:extLst>
      <p:ext uri="{BB962C8B-B14F-4D97-AF65-F5344CB8AC3E}">
        <p14:creationId xmlns:p14="http://schemas.microsoft.com/office/powerpoint/2010/main" val="42909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507CAA0-72DE-46BB-8C5C-A1D58BFCEA8A}"/>
              </a:ext>
            </a:extLst>
          </p:cNvPr>
          <p:cNvSpPr/>
          <p:nvPr/>
        </p:nvSpPr>
        <p:spPr>
          <a:xfrm>
            <a:off x="1691680" y="764704"/>
            <a:ext cx="60846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¿Qué es psicología social?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5C096C-76FC-46EA-B95E-D3CEA8EDFF86}"/>
              </a:ext>
            </a:extLst>
          </p:cNvPr>
          <p:cNvSpPr/>
          <p:nvPr/>
        </p:nvSpPr>
        <p:spPr>
          <a:xfrm>
            <a:off x="1547664" y="2348880"/>
            <a:ext cx="62286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La </a:t>
            </a:r>
            <a:r>
              <a:rPr lang="es-ES" sz="2400" b="1" dirty="0"/>
              <a:t>psicología social estudia</a:t>
            </a:r>
            <a:r>
              <a:rPr lang="es-ES" sz="2400" dirty="0"/>
              <a:t> la manera en cómo piensa, siente y actúa el ser humano influido por la presencia o ausencia de otras personas en su medio ambiente.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20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cos y chicas están bailando en una fiesta de cumpleaños. | Foto ...">
            <a:extLst>
              <a:ext uri="{FF2B5EF4-FFF2-40B4-BE49-F238E27FC236}">
                <a16:creationId xmlns:a16="http://schemas.microsoft.com/office/drawing/2014/main" id="{40EAFA76-9634-4115-9A13-8EAA4852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31" y="980728"/>
            <a:ext cx="6719338" cy="44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9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8000" dirty="0"/>
              <a:t>ACTITUDES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1363" y="6021288"/>
            <a:ext cx="6400800" cy="525234"/>
          </a:xfrm>
        </p:spPr>
        <p:txBody>
          <a:bodyPr/>
          <a:lstStyle/>
          <a:p>
            <a:r>
              <a:rPr lang="es-PE" dirty="0"/>
              <a:t>PSICOLOGÍA SOCIAL</a:t>
            </a:r>
          </a:p>
        </p:txBody>
      </p:sp>
      <p:pic>
        <p:nvPicPr>
          <p:cNvPr id="1026" name="Picture 2" descr="http://centrodedesintoxicacionvalencia.com/wp-content/uploads/2015/03/mejorar-las-actitu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504657" cy="22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692696"/>
            <a:ext cx="74168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/>
              <a:t>¿Qué es una actitud?</a:t>
            </a:r>
            <a:endParaRPr lang="es-PE" sz="3600" dirty="0"/>
          </a:p>
        </p:txBody>
      </p:sp>
      <p:pic>
        <p:nvPicPr>
          <p:cNvPr id="2050" name="Picture 2" descr="https://encrypted-tbn0.gstatic.com/images?q=tbn:ANd9GcSq5CScXCT1-L3pW-nwNlKjj18fnid1qrbcpKdd5HevJw9BuGZ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437112"/>
            <a:ext cx="3168352" cy="2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>
            <a:stCxn id="4" idx="2"/>
          </p:cNvCxnSpPr>
          <p:nvPr/>
        </p:nvCxnSpPr>
        <p:spPr>
          <a:xfrm>
            <a:off x="4608004" y="162880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1511660" y="2708920"/>
            <a:ext cx="619268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Creencias en torno a un objeto o una situación, las cuales predisponen a reaccionar preferentemente de una manera determinada.</a:t>
            </a:r>
          </a:p>
        </p:txBody>
      </p:sp>
    </p:spTree>
    <p:extLst>
      <p:ext uri="{BB962C8B-B14F-4D97-AF65-F5344CB8AC3E}">
        <p14:creationId xmlns:p14="http://schemas.microsoft.com/office/powerpoint/2010/main" val="188596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7955" y="1916832"/>
            <a:ext cx="809825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/>
              <a:t>CARACTERÍSTICAS DE LAS ACTITUDES:</a:t>
            </a:r>
          </a:p>
          <a:p>
            <a:endParaRPr lang="es-PE" sz="2400" dirty="0"/>
          </a:p>
          <a:p>
            <a:r>
              <a:rPr lang="es-PE" sz="2400" dirty="0"/>
              <a:t>1, Dirección: positiva o negativa; favorable o desfavorable.</a:t>
            </a:r>
          </a:p>
          <a:p>
            <a:r>
              <a:rPr lang="es-PE" sz="2400" dirty="0"/>
              <a:t>2.Intensidad: alta o baja</a:t>
            </a:r>
          </a:p>
        </p:txBody>
      </p:sp>
    </p:spTree>
    <p:extLst>
      <p:ext uri="{BB962C8B-B14F-4D97-AF65-F5344CB8AC3E}">
        <p14:creationId xmlns:p14="http://schemas.microsoft.com/office/powerpoint/2010/main" val="10956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IPOS DE ACTITUDES&#10;Actividades positivas&#10;&#10;&#10;Son las actitudes&#10;abiertas que permiten&#10;un dialogo y que&#10;fundamentalmente&#10;camb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66"/>
          <a:stretch/>
        </p:blipFill>
        <p:spPr bwMode="auto">
          <a:xfrm>
            <a:off x="0" y="12932"/>
            <a:ext cx="9144000" cy="68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4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ENTAJAS DE UNA ACTITUD POSITIVA&#10;&#10;&#10;DESPIERTA EL ENTUSIASMO: Las personas&#10;positivas cuentan con una reserva de energía&#10;apa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2734"/>
          <a:stretch/>
        </p:blipFill>
        <p:spPr bwMode="auto">
          <a:xfrm>
            <a:off x="16590" y="-32"/>
            <a:ext cx="9127410" cy="68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tructura de las actitud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98"/>
            <a:ext cx="9144000" cy="68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9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</TotalTime>
  <Words>98</Words>
  <Application>Microsoft Office PowerPoint</Application>
  <PresentationFormat>Presentación en pantalla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Book Antiqua</vt:lpstr>
      <vt:lpstr>Wingdings</vt:lpstr>
      <vt:lpstr>Cartoné</vt:lpstr>
      <vt:lpstr>Psicología Social</vt:lpstr>
      <vt:lpstr>Presentación de PowerPoint</vt:lpstr>
      <vt:lpstr>Presentación de PowerPoint</vt:lpstr>
      <vt:lpstr>ACTITUDES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ACTITUDES</dc:title>
  <dc:creator>Invitado</dc:creator>
  <cp:lastModifiedBy>HARRY-THIAGO</cp:lastModifiedBy>
  <cp:revision>6</cp:revision>
  <dcterms:created xsi:type="dcterms:W3CDTF">2016-08-16T21:30:13Z</dcterms:created>
  <dcterms:modified xsi:type="dcterms:W3CDTF">2020-05-06T20:55:51Z</dcterms:modified>
</cp:coreProperties>
</file>