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356" r:id="rId2"/>
    <p:sldId id="360" r:id="rId3"/>
    <p:sldId id="359" r:id="rId4"/>
    <p:sldId id="366" r:id="rId5"/>
    <p:sldId id="367" r:id="rId6"/>
    <p:sldId id="370" r:id="rId7"/>
    <p:sldId id="372" r:id="rId8"/>
    <p:sldId id="37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E16"/>
    <a:srgbClr val="FF3300"/>
    <a:srgbClr val="3E2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90" autoAdjust="0"/>
  </p:normalViewPr>
  <p:slideViewPr>
    <p:cSldViewPr snapToGrid="0">
      <p:cViewPr varScale="1">
        <p:scale>
          <a:sx n="61" d="100"/>
          <a:sy n="61" d="100"/>
        </p:scale>
        <p:origin x="-102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7CC4D43-8165-41B4-946F-5297906C5348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4289C92-0DCB-4F09-AE0B-4211A75BEEE0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185980" y="466180"/>
            <a:ext cx="11778712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DETERMINACIÓN DE CONJUNTO 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85980" y="2042793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COMPRENSIÓN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6230318" y="2083990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EXTENSIÓN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7 Flecha abajo"/>
          <p:cNvSpPr/>
          <p:nvPr/>
        </p:nvSpPr>
        <p:spPr>
          <a:xfrm>
            <a:off x="2867186" y="1345766"/>
            <a:ext cx="914400" cy="6403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abajo"/>
          <p:cNvSpPr/>
          <p:nvPr/>
        </p:nvSpPr>
        <p:spPr>
          <a:xfrm>
            <a:off x="8640304" y="1402462"/>
            <a:ext cx="914400" cy="6403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1"/>
          <p:cNvSpPr txBox="1"/>
          <p:nvPr/>
        </p:nvSpPr>
        <p:spPr>
          <a:xfrm>
            <a:off x="185979" y="2942781"/>
            <a:ext cx="5734373" cy="37856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Cuando mencionamos una  características que defina a todos los elementos del conjunto.</a:t>
            </a:r>
            <a:endParaRPr lang="es-PE" sz="4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6230319" y="3248678"/>
            <a:ext cx="5734373" cy="16312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Se enumera los elementos.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9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053166" y="430969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COMPRENSIÓN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402957" y="1629785"/>
            <a:ext cx="661777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P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	{</a:t>
            </a:r>
            <a:r>
              <a:rPr lang="es-PE" sz="5000" b="1" dirty="0" smtClean="0">
                <a:latin typeface="Cooper Black" panose="0208090404030B020404" pitchFamily="18" charset="0"/>
              </a:rPr>
              <a:t>las estaciones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053165" y="2998110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EXTENSIÓN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30995" y="4185774"/>
            <a:ext cx="12124841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4500" b="1" dirty="0">
                <a:solidFill>
                  <a:srgbClr val="FF0000"/>
                </a:solidFill>
                <a:latin typeface="Cooper Black" panose="0208090404030B020404" pitchFamily="18" charset="0"/>
              </a:rPr>
              <a:t>P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	{</a:t>
            </a:r>
            <a:r>
              <a:rPr lang="es-PE" sz="4500" b="1" dirty="0" smtClean="0">
                <a:latin typeface="Cooper Black" panose="0208090404030B020404" pitchFamily="18" charset="0"/>
              </a:rPr>
              <a:t>primavera 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4500" b="1" dirty="0" smtClean="0">
                <a:latin typeface="Cooper Black" panose="0208090404030B020404" pitchFamily="18" charset="0"/>
              </a:rPr>
              <a:t> verano 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4500" b="1" dirty="0" smtClean="0">
                <a:latin typeface="Cooper Black" panose="0208090404030B020404" pitchFamily="18" charset="0"/>
              </a:rPr>
              <a:t> otoño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4500" b="1" dirty="0" smtClean="0">
                <a:latin typeface="Cooper Black" panose="0208090404030B020404" pitchFamily="18" charset="0"/>
              </a:rPr>
              <a:t> invierno</a:t>
            </a:r>
            <a:r>
              <a:rPr lang="es-PE" sz="45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45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053166" y="430969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COMPRENSIÓN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85980" y="1597557"/>
            <a:ext cx="587385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	{</a:t>
            </a:r>
            <a:r>
              <a:rPr lang="es-PE" sz="5000" b="1" dirty="0" smtClean="0">
                <a:latin typeface="Cooper Black" panose="0208090404030B020404" pitchFamily="18" charset="0"/>
              </a:rPr>
              <a:t>los sentidos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053165" y="2998110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EXTENSIÓN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70481" y="4030791"/>
            <a:ext cx="1177871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S=	{</a:t>
            </a:r>
            <a:r>
              <a:rPr lang="es-PE" sz="5000" b="1" dirty="0" smtClean="0">
                <a:latin typeface="Cooper Black" panose="0208090404030B020404" pitchFamily="18" charset="0"/>
              </a:rPr>
              <a:t>vista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olfato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gusto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5000" b="1" dirty="0" smtClean="0">
                <a:latin typeface="Cooper Black" panose="0208090404030B020404" pitchFamily="18" charset="0"/>
              </a:rPr>
              <a:t> tacto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5000" b="1" dirty="0" smtClean="0">
                <a:latin typeface="Cooper Black" panose="0208090404030B020404" pitchFamily="18" charset="0"/>
              </a:rPr>
              <a:t> oído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9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uadroTexto 1"/>
          <p:cNvSpPr txBox="1"/>
          <p:nvPr/>
        </p:nvSpPr>
        <p:spPr>
          <a:xfrm>
            <a:off x="3053166" y="430969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COMPRENSIÓN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185979" y="1597557"/>
            <a:ext cx="1176321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	{</a:t>
            </a:r>
            <a:r>
              <a:rPr lang="es-PE" sz="5000" b="1" dirty="0" smtClean="0">
                <a:latin typeface="Cooper Black" panose="0208090404030B020404" pitchFamily="18" charset="0"/>
              </a:rPr>
              <a:t>letras de la palabra cuaderno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CuadroTexto 1"/>
          <p:cNvSpPr txBox="1"/>
          <p:nvPr/>
        </p:nvSpPr>
        <p:spPr>
          <a:xfrm>
            <a:off x="3053165" y="2998110"/>
            <a:ext cx="5734373" cy="86177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EXTENSIÓN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170481" y="4030791"/>
            <a:ext cx="1177871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C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	{</a:t>
            </a:r>
            <a:r>
              <a:rPr lang="es-PE" sz="5000" b="1" dirty="0" smtClean="0">
                <a:latin typeface="Cooper Black" panose="0208090404030B020404" pitchFamily="18" charset="0"/>
              </a:rPr>
              <a:t>c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u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a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d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e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r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n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</a:t>
            </a:r>
            <a:r>
              <a:rPr lang="es-PE" sz="5000" b="1" dirty="0" smtClean="0">
                <a:latin typeface="Cooper Black" panose="0208090404030B020404" pitchFamily="18" charset="0"/>
              </a:rPr>
              <a:t> 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3" name="2 Conector recto"/>
          <p:cNvCxnSpPr/>
          <p:nvPr/>
        </p:nvCxnSpPr>
        <p:spPr>
          <a:xfrm flipH="1">
            <a:off x="8090115" y="2341476"/>
            <a:ext cx="30841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07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1"/>
          <p:cNvSpPr txBox="1"/>
          <p:nvPr/>
        </p:nvSpPr>
        <p:spPr>
          <a:xfrm>
            <a:off x="185979" y="187211"/>
            <a:ext cx="1092630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latin typeface="Cooper Black" panose="0208090404030B020404" pitchFamily="18" charset="0"/>
              </a:rPr>
              <a:t>iércoles 06 de marzo del 2020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.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CuadroTexto 1"/>
          <p:cNvSpPr txBox="1"/>
          <p:nvPr/>
        </p:nvSpPr>
        <p:spPr>
          <a:xfrm>
            <a:off x="449449" y="4045886"/>
            <a:ext cx="1111228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P={                                                        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3037667" y="1029819"/>
            <a:ext cx="522293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1. C</a:t>
            </a:r>
            <a:r>
              <a:rPr lang="es-PE" sz="5000" b="1" dirty="0" smtClean="0">
                <a:latin typeface="Cooper Black" panose="0208090404030B020404" pitchFamily="18" charset="0"/>
              </a:rPr>
              <a:t>omprensión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185979" y="1938916"/>
            <a:ext cx="1115878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P={</a:t>
            </a:r>
            <a:r>
              <a:rPr lang="es-PE" sz="5000" b="1" dirty="0" smtClean="0">
                <a:latin typeface="Cooper Black" panose="0208090404030B020404" pitchFamily="18" charset="0"/>
              </a:rPr>
              <a:t>raíz , tallo, hoja, flor, fruto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3037667" y="2998110"/>
            <a:ext cx="522293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xtensión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3037667" y="1753772"/>
            <a:ext cx="52229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3502617" y="3846849"/>
            <a:ext cx="45255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2231757" y="4683758"/>
            <a:ext cx="815210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adroTexto 1"/>
          <p:cNvSpPr txBox="1"/>
          <p:nvPr/>
        </p:nvSpPr>
        <p:spPr>
          <a:xfrm>
            <a:off x="449449" y="4045886"/>
            <a:ext cx="1111228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P={</a:t>
            </a:r>
            <a:r>
              <a:rPr lang="es-PE" sz="5000" b="1" dirty="0" smtClean="0">
                <a:latin typeface="Cooper Black" panose="0208090404030B020404" pitchFamily="18" charset="0"/>
              </a:rPr>
              <a:t>loro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pollo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pato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, </a:t>
            </a:r>
            <a:r>
              <a:rPr lang="es-PE" sz="5000" b="1" dirty="0" smtClean="0">
                <a:latin typeface="Cooper Black" panose="0208090404030B020404" pitchFamily="18" charset="0"/>
              </a:rPr>
              <a:t>águila 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3037667" y="1029819"/>
            <a:ext cx="542440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2. C</a:t>
            </a:r>
            <a:r>
              <a:rPr lang="es-PE" sz="5000" b="1" dirty="0" smtClean="0">
                <a:latin typeface="Cooper Black" panose="0208090404030B020404" pitchFamily="18" charset="0"/>
              </a:rPr>
              <a:t>omprensión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185979" y="1938916"/>
            <a:ext cx="1115878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P={________________________}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3037667" y="2998110"/>
            <a:ext cx="522293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xtensión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3037668" y="1753772"/>
            <a:ext cx="55948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3502617" y="3846849"/>
            <a:ext cx="45255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adroTexto 1"/>
          <p:cNvSpPr txBox="1"/>
          <p:nvPr/>
        </p:nvSpPr>
        <p:spPr>
          <a:xfrm>
            <a:off x="449449" y="4045886"/>
            <a:ext cx="1111228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P={_________________________}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3037667" y="1029819"/>
            <a:ext cx="542440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2. C</a:t>
            </a:r>
            <a:r>
              <a:rPr lang="es-PE" sz="5000" b="1" dirty="0" smtClean="0">
                <a:latin typeface="Cooper Black" panose="0208090404030B020404" pitchFamily="18" charset="0"/>
              </a:rPr>
              <a:t>omprensión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185979" y="1938916"/>
            <a:ext cx="1115878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M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={l</a:t>
            </a:r>
            <a:r>
              <a:rPr lang="es-PE" sz="5000" b="1" dirty="0" smtClean="0">
                <a:latin typeface="Cooper Black" panose="0208090404030B020404" pitchFamily="18" charset="0"/>
              </a:rPr>
              <a:t>etras de la palabra mesa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3037667" y="2998110"/>
            <a:ext cx="522293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xtensión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3037668" y="1753772"/>
            <a:ext cx="55948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3502617" y="3846849"/>
            <a:ext cx="45255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0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63" y="-2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adroTexto 1"/>
          <p:cNvSpPr txBox="1"/>
          <p:nvPr/>
        </p:nvSpPr>
        <p:spPr>
          <a:xfrm>
            <a:off x="449449" y="4045886"/>
            <a:ext cx="1111228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N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={_________________________}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CuadroTexto 1"/>
          <p:cNvSpPr txBox="1"/>
          <p:nvPr/>
        </p:nvSpPr>
        <p:spPr>
          <a:xfrm>
            <a:off x="3053165" y="22429"/>
            <a:ext cx="5424408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A</a:t>
            </a:r>
            <a:r>
              <a:rPr lang="es-PE" sz="5000" b="1" dirty="0" smtClean="0">
                <a:latin typeface="Cooper Black" panose="0208090404030B020404" pitchFamily="18" charset="0"/>
              </a:rPr>
              <a:t>ctividad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1" name="CuadroTexto 1"/>
          <p:cNvSpPr txBox="1"/>
          <p:nvPr/>
        </p:nvSpPr>
        <p:spPr>
          <a:xfrm>
            <a:off x="185979" y="906022"/>
            <a:ext cx="1115878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solidFill>
                  <a:srgbClr val="FF0000"/>
                </a:solidFill>
                <a:latin typeface="Cooper Black" panose="0208090404030B020404" pitchFamily="18" charset="0"/>
              </a:rPr>
              <a:t>N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={</a:t>
            </a:r>
            <a:r>
              <a:rPr lang="es-PE" sz="5000" b="1" dirty="0" smtClean="0">
                <a:latin typeface="Cooper Black" panose="0208090404030B020404" pitchFamily="18" charset="0"/>
              </a:rPr>
              <a:t>Números naturales menores 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sp>
        <p:nvSpPr>
          <p:cNvPr id="12" name="CuadroTexto 1"/>
          <p:cNvSpPr txBox="1"/>
          <p:nvPr/>
        </p:nvSpPr>
        <p:spPr>
          <a:xfrm>
            <a:off x="3037667" y="2998110"/>
            <a:ext cx="522293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E</a:t>
            </a:r>
            <a:r>
              <a:rPr lang="es-PE" sz="5000" b="1" dirty="0" smtClean="0">
                <a:latin typeface="Cooper Black" panose="0208090404030B020404" pitchFamily="18" charset="0"/>
              </a:rPr>
              <a:t>xtensión</a:t>
            </a:r>
            <a:endParaRPr lang="es-PE" sz="5000" b="1" dirty="0">
              <a:latin typeface="Cooper Black" panose="0208090404030B020404" pitchFamily="18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H="1">
            <a:off x="3587857" y="744718"/>
            <a:ext cx="43550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3502617" y="3846849"/>
            <a:ext cx="452550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1"/>
          <p:cNvSpPr txBox="1"/>
          <p:nvPr/>
        </p:nvSpPr>
        <p:spPr>
          <a:xfrm>
            <a:off x="185979" y="1767796"/>
            <a:ext cx="266570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5000" b="1" dirty="0">
                <a:latin typeface="Cooper Black" panose="0208090404030B020404" pitchFamily="18" charset="0"/>
              </a:rPr>
              <a:t>q</a:t>
            </a:r>
            <a:r>
              <a:rPr lang="es-PE" sz="5000" b="1" dirty="0" smtClean="0">
                <a:latin typeface="Cooper Black" panose="0208090404030B020404" pitchFamily="18" charset="0"/>
              </a:rPr>
              <a:t>ue 8</a:t>
            </a:r>
            <a:r>
              <a:rPr lang="es-PE" sz="5000" b="1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}</a:t>
            </a:r>
            <a:endParaRPr lang="es-PE" sz="50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 animBg="1"/>
      <p:bldP spid="12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3727</TotalTime>
  <Words>109</Words>
  <Application>Microsoft Office PowerPoint</Application>
  <PresentationFormat>Personalizado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Ángulos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FHJFJHFJHF</dc:title>
  <dc:creator>USER</dc:creator>
  <cp:lastModifiedBy>ALONDRA - NICOLAS</cp:lastModifiedBy>
  <cp:revision>412</cp:revision>
  <dcterms:created xsi:type="dcterms:W3CDTF">2016-11-17T21:41:22Z</dcterms:created>
  <dcterms:modified xsi:type="dcterms:W3CDTF">2020-05-05T08:53:55Z</dcterms:modified>
</cp:coreProperties>
</file>