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54601" y="421781"/>
            <a:ext cx="73965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3462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I.E.P. NUEVO PITÁGORAS</a:t>
            </a:r>
            <a:endParaRPr lang="es-ES" sz="4800" b="1" dirty="0">
              <a:ln w="13462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Imagen 2" descr="nuevo logo de pitagoras"/>
          <p:cNvPicPr/>
          <p:nvPr/>
        </p:nvPicPr>
        <p:blipFill>
          <a:blip r:embed="rId2"/>
          <a:srcRect r="2325"/>
          <a:stretch>
            <a:fillRect/>
          </a:stretch>
        </p:blipFill>
        <p:spPr bwMode="auto">
          <a:xfrm>
            <a:off x="1422683" y="421781"/>
            <a:ext cx="909022" cy="102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1167502" y="2008936"/>
            <a:ext cx="719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FFFF00"/>
                </a:solidFill>
                <a:latin typeface="Bell MT" panose="02020503060305020303" pitchFamily="18" charset="0"/>
              </a:rPr>
              <a:t>TEMA:</a:t>
            </a:r>
            <a:r>
              <a:rPr lang="es-PE" sz="28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s-PE" sz="2800" b="1" dirty="0" smtClean="0">
                <a:latin typeface="Bell MT" panose="02020503060305020303" pitchFamily="18" charset="0"/>
              </a:rPr>
              <a:t>“SUCESIONES ALFANUMÉRICAS”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67502" y="5168411"/>
            <a:ext cx="771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FFFF00"/>
                </a:solidFill>
                <a:latin typeface="Bell MT" panose="02020503060305020303" pitchFamily="18" charset="0"/>
              </a:rPr>
              <a:t>PROFESORA:</a:t>
            </a:r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s-PE" sz="2800" b="1" dirty="0">
                <a:latin typeface="Bell MT" panose="02020503060305020303" pitchFamily="18" charset="0"/>
              </a:rPr>
              <a:t>LIC. JIMKY </a:t>
            </a:r>
            <a:r>
              <a:rPr lang="es-PE" sz="2800" b="1" dirty="0" smtClean="0">
                <a:latin typeface="Bell MT" panose="02020503060305020303" pitchFamily="18" charset="0"/>
              </a:rPr>
              <a:t>PÉREZ </a:t>
            </a:r>
            <a:r>
              <a:rPr lang="es-PE" sz="2800" b="1" dirty="0">
                <a:latin typeface="Bell MT" panose="02020503060305020303" pitchFamily="18" charset="0"/>
              </a:rPr>
              <a:t>HURTADO</a:t>
            </a:r>
          </a:p>
        </p:txBody>
      </p:sp>
      <p:sp>
        <p:nvSpPr>
          <p:cNvPr id="6" name="CuadroTexto 5"/>
          <p:cNvSpPr txBox="1"/>
          <p:nvPr/>
        </p:nvSpPr>
        <p:spPr>
          <a:xfrm flipH="1">
            <a:off x="1167502" y="2973793"/>
            <a:ext cx="565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FFFF00"/>
                </a:solidFill>
                <a:latin typeface="Bell MT" panose="02020503060305020303" pitchFamily="18" charset="0"/>
              </a:rPr>
              <a:t>CURSO:</a:t>
            </a:r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s-PE" sz="2800" b="1" dirty="0" smtClean="0">
                <a:latin typeface="Bell MT" panose="02020503060305020303" pitchFamily="18" charset="0"/>
              </a:rPr>
              <a:t>RAZ. MATEMATICO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67502" y="4071102"/>
            <a:ext cx="4453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FFFF00"/>
                </a:solidFill>
                <a:latin typeface="Bell MT" panose="02020503060305020303" pitchFamily="18" charset="0"/>
              </a:rPr>
              <a:t>GRADO:</a:t>
            </a:r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s-PE" sz="2800" b="1" dirty="0" smtClean="0">
                <a:latin typeface="Bell MT" panose="02020503060305020303" pitchFamily="18" charset="0"/>
              </a:rPr>
              <a:t>3ero  </a:t>
            </a:r>
            <a:r>
              <a:rPr lang="es-PE" sz="2800" b="1" dirty="0">
                <a:latin typeface="Bell MT" panose="02020503060305020303" pitchFamily="18" charset="0"/>
              </a:rPr>
              <a:t>PRIMARIA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024455" y="1337366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C00000"/>
                </a:solidFill>
                <a:latin typeface="Bell MT" panose="02020503060305020303" pitchFamily="18" charset="0"/>
              </a:rPr>
              <a:t>05/05/2020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806" y="2762671"/>
            <a:ext cx="3246018" cy="21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5" y="1900427"/>
            <a:ext cx="9497556" cy="413575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818964" y="363071"/>
            <a:ext cx="4575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C00000"/>
                </a:solidFill>
              </a:rPr>
              <a:t>SUCESIONES ALFANUMÉRICAS</a:t>
            </a:r>
            <a:endParaRPr lang="es-PE" sz="2400" b="1" dirty="0">
              <a:solidFill>
                <a:srgbClr val="C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68395" y="927847"/>
            <a:ext cx="989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</a:rPr>
              <a:t>Son aquellas compuestas por números y letras de forma alternada, y sigue una “</a:t>
            </a:r>
            <a:r>
              <a:rPr lang="es-PE" sz="2000" dirty="0" smtClean="0">
                <a:solidFill>
                  <a:srgbClr val="C00000"/>
                </a:solidFill>
              </a:rPr>
              <a:t>regla de formación</a:t>
            </a:r>
            <a:r>
              <a:rPr lang="es-PE" sz="2000" dirty="0" smtClean="0">
                <a:solidFill>
                  <a:schemeClr val="bg1"/>
                </a:solidFill>
              </a:rPr>
              <a:t>”.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43" y="795469"/>
            <a:ext cx="6926076" cy="318271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61477" y="309282"/>
            <a:ext cx="709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Ejemplo 1:     Encuentra los términos que faltan en la sucesión.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43" y="4795738"/>
            <a:ext cx="7148232" cy="126632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61477" y="4202296"/>
            <a:ext cx="811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Ejemplo 2:     Encuentra los términos que faltan en la sucesión especial.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89880" y="6101508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Formado por las letras iniciales de los días de la semana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48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12759" y="200263"/>
            <a:ext cx="2148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 smtClean="0">
                <a:solidFill>
                  <a:srgbClr val="C00000"/>
                </a:solidFill>
              </a:rPr>
              <a:t>ACTIVIDADES</a:t>
            </a:r>
            <a:endParaRPr lang="es-PE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6" y="4868654"/>
            <a:ext cx="6010275" cy="9239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25872" y="789203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Encuentra los términos que faltan en la sucesión: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95" y="1378677"/>
            <a:ext cx="5457825" cy="17526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87065" y="137867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1.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705987" y="453157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2.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282" y="5699143"/>
            <a:ext cx="5112119" cy="77421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751" y="4274852"/>
            <a:ext cx="4643478" cy="6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88" y="1359569"/>
            <a:ext cx="5177643" cy="12124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888" y="4114800"/>
            <a:ext cx="5957714" cy="89249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12243" y="11899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3.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912243" y="394678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4.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1556888" y="487293"/>
            <a:ext cx="6598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Encuentra los términos que faltan en la </a:t>
            </a:r>
            <a:r>
              <a:rPr lang="es-PE" dirty="0" smtClean="0">
                <a:solidFill>
                  <a:schemeClr val="bg1"/>
                </a:solidFill>
              </a:rPr>
              <a:t>sucesión especial: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64" y="1235995"/>
            <a:ext cx="5037064" cy="16493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464" y="4473871"/>
            <a:ext cx="5495925" cy="781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85360" y="714775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Encuentra los términos que faltan en la sucesión: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08334" y="12359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5.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1235600" y="428920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6.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12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72" y="1249806"/>
            <a:ext cx="5448300" cy="9048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557" y="4144706"/>
            <a:ext cx="4533900" cy="11334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52478" y="13329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7.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098671" y="41447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8.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1714572" y="3488500"/>
            <a:ext cx="6598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Encuentra los términos que faltan en la </a:t>
            </a:r>
            <a:r>
              <a:rPr lang="es-PE" dirty="0" smtClean="0">
                <a:solidFill>
                  <a:schemeClr val="bg1"/>
                </a:solidFill>
              </a:rPr>
              <a:t>sucesión especial: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909" y="610734"/>
            <a:ext cx="4443548" cy="6390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577" y="2111345"/>
            <a:ext cx="4360708" cy="6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11" y="1588529"/>
            <a:ext cx="5419725" cy="933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286" y="4657171"/>
            <a:ext cx="5353050" cy="7334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537063" y="597817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Encuentra los términos que faltan en la sucesión: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20888" y="14038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9.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956768" y="45613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10.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865" y="4018099"/>
            <a:ext cx="4443548" cy="6390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451" y="5392443"/>
            <a:ext cx="4360708" cy="6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191</TotalTime>
  <Words>152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Bell MT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10</cp:revision>
  <dcterms:created xsi:type="dcterms:W3CDTF">2020-05-05T00:26:07Z</dcterms:created>
  <dcterms:modified xsi:type="dcterms:W3CDTF">2020-05-05T03:37:29Z</dcterms:modified>
</cp:coreProperties>
</file>