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39" r:id="rId2"/>
    <p:sldId id="341" r:id="rId3"/>
    <p:sldId id="334" r:id="rId4"/>
    <p:sldId id="335" r:id="rId5"/>
    <p:sldId id="337" r:id="rId6"/>
    <p:sldId id="342" r:id="rId7"/>
    <p:sldId id="343" r:id="rId8"/>
    <p:sldId id="344" r:id="rId9"/>
    <p:sldId id="345" r:id="rId10"/>
    <p:sldId id="347" r:id="rId11"/>
    <p:sldId id="322" r:id="rId12"/>
    <p:sldId id="338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0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240225" y="4293033"/>
            <a:ext cx="11213022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7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RAZONAMIENTO</a:t>
            </a:r>
          </a:p>
          <a:p>
            <a:pPr algn="ctr"/>
            <a:r>
              <a:rPr lang="es-PE" sz="7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VERBAL</a:t>
            </a:r>
            <a:endParaRPr lang="es-PE" sz="7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3" t="42902" r="18750" b="26483"/>
          <a:stretch/>
        </p:blipFill>
        <p:spPr bwMode="auto">
          <a:xfrm>
            <a:off x="0" y="0"/>
            <a:ext cx="1219271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06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uadroTexto 1"/>
          <p:cNvSpPr txBox="1"/>
          <p:nvPr/>
        </p:nvSpPr>
        <p:spPr>
          <a:xfrm>
            <a:off x="2252419" y="672734"/>
            <a:ext cx="7687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S</a:t>
            </a:r>
            <a:r>
              <a:rPr lang="es-PE" sz="5000" b="1" dirty="0" smtClean="0">
                <a:latin typeface="Cooper Black" panose="0208090404030B020404" pitchFamily="18" charset="0"/>
              </a:rPr>
              <a:t>eries verbales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180814" y="1571273"/>
            <a:ext cx="10213382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263525" algn="l"/>
              </a:tabLst>
            </a:pPr>
            <a:r>
              <a:rPr lang="es-PE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PE" sz="3500" b="1" dirty="0" smtClean="0">
                <a:latin typeface="Arial" pitchFamily="34" charset="0"/>
                <a:cs typeface="Arial" pitchFamily="34" charset="0"/>
              </a:rPr>
              <a:t>scribe tres elementos que pertenezcan a las    </a:t>
            </a:r>
            <a:endParaRPr lang="es-PE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80814" y="2456795"/>
            <a:ext cx="117787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epartamentos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       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lanetas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 _____________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nstrumentos musicales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 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 _______</a:t>
            </a:r>
          </a:p>
          <a:p>
            <a:pPr lvl="0">
              <a:lnSpc>
                <a:spcPct val="200000"/>
              </a:lnSpc>
            </a:pP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d) M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edios de comunicación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 ________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 _______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 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uadroTexto 1"/>
          <p:cNvSpPr txBox="1"/>
          <p:nvPr/>
        </p:nvSpPr>
        <p:spPr>
          <a:xfrm>
            <a:off x="180814" y="0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unes 04 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3445788" y="1534508"/>
            <a:ext cx="5300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uadroTexto 1"/>
          <p:cNvSpPr txBox="1"/>
          <p:nvPr/>
        </p:nvSpPr>
        <p:spPr>
          <a:xfrm>
            <a:off x="180814" y="2202215"/>
            <a:ext cx="42672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263525" algn="l"/>
              </a:tabLst>
            </a:pPr>
            <a:r>
              <a:rPr lang="es-PE" sz="3500" b="1" dirty="0">
                <a:latin typeface="Arial" pitchFamily="34" charset="0"/>
                <a:cs typeface="Arial" pitchFamily="34" charset="0"/>
              </a:rPr>
              <a:t>s</a:t>
            </a:r>
            <a:r>
              <a:rPr lang="es-PE" sz="3500" b="1" dirty="0" smtClean="0">
                <a:latin typeface="Arial" pitchFamily="34" charset="0"/>
                <a:cs typeface="Arial" pitchFamily="34" charset="0"/>
              </a:rPr>
              <a:t>iguientes series</a:t>
            </a:r>
            <a:r>
              <a:rPr lang="es-PE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3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0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uadroTexto 1"/>
          <p:cNvSpPr txBox="1"/>
          <p:nvPr/>
        </p:nvSpPr>
        <p:spPr>
          <a:xfrm>
            <a:off x="206644" y="444100"/>
            <a:ext cx="10983131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263525" algn="l"/>
              </a:tabLst>
            </a:pPr>
            <a:r>
              <a:rPr lang="es-PE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1.F</a:t>
            </a:r>
            <a:r>
              <a:rPr lang="es-PE" sz="3500" b="1" dirty="0" smtClean="0">
                <a:latin typeface="Arial" pitchFamily="34" charset="0"/>
                <a:cs typeface="Arial" pitchFamily="34" charset="0"/>
              </a:rPr>
              <a:t>orma series de acuerdo al tema indicado.</a:t>
            </a:r>
            <a:endParaRPr lang="es-PE" sz="3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06644" y="1369510"/>
            <a:ext cx="11778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D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ías:___________________________________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P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rofesiones:_______________________________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 flipV="1">
            <a:off x="1167540" y="1075042"/>
            <a:ext cx="9138833" cy="37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801108" y="123990"/>
            <a:ext cx="105897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¿QUÉ ES UNA SERIE VERBAL?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67898" y="985764"/>
            <a:ext cx="4884549" cy="5478423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Es un conjunto de palabras que pertenecen a un mismo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campo semántico.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7671660" y="1198496"/>
            <a:ext cx="4194875" cy="4708981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Es un conjunto cosas que pertenece a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un mismo grupo.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5749871" y="2465739"/>
            <a:ext cx="1503336" cy="1259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3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263470" y="216977"/>
            <a:ext cx="11639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COMPLETANDO SERIE VERBALES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203455" y="1332855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B050"/>
                </a:solidFill>
                <a:latin typeface="Cooper Black" panose="0208090404030B020404" pitchFamily="18" charset="0"/>
              </a:rPr>
              <a:t>CAMPO SEMÁNTICO</a:t>
            </a:r>
            <a:endParaRPr lang="es-PE" sz="40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6191572" y="1332856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0070C0"/>
                </a:solidFill>
                <a:latin typeface="Cooper Black" panose="0208090404030B020404" pitchFamily="18" charset="0"/>
              </a:rPr>
              <a:t>¿</a:t>
            </a:r>
            <a:r>
              <a:rPr lang="es-PE" sz="4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CUÁL CONTINÚA?</a:t>
            </a:r>
            <a:endParaRPr lang="es-PE" sz="40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75" y="2035254"/>
            <a:ext cx="4613517" cy="461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"/>
          <p:cNvCxnSpPr/>
          <p:nvPr/>
        </p:nvCxnSpPr>
        <p:spPr>
          <a:xfrm>
            <a:off x="6191572" y="1686799"/>
            <a:ext cx="0" cy="46210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55" y="2993643"/>
            <a:ext cx="1566513" cy="197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931" y="2782377"/>
            <a:ext cx="2028371" cy="218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263470" y="5532895"/>
            <a:ext cx="914401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203455" y="5532894"/>
            <a:ext cx="617953" cy="9608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3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263470" y="216977"/>
            <a:ext cx="11639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COMPLETANDO SERIE VERBALES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AutoShape 2" descr="memorama de frutas y verduras para imprimir | Frutas y verdura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20267"/>
            <a:ext cx="5486589" cy="389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1"/>
          <p:cNvSpPr txBox="1"/>
          <p:nvPr/>
        </p:nvSpPr>
        <p:spPr>
          <a:xfrm>
            <a:off x="203455" y="1332855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B050"/>
                </a:solidFill>
                <a:latin typeface="Cooper Black" panose="0208090404030B020404" pitchFamily="18" charset="0"/>
              </a:rPr>
              <a:t>CAMPO SEMÁNTICO</a:t>
            </a:r>
            <a:endParaRPr lang="es-PE" sz="40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6191572" y="1332856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0070C0"/>
                </a:solidFill>
                <a:latin typeface="Cooper Black" panose="0208090404030B020404" pitchFamily="18" charset="0"/>
              </a:rPr>
              <a:t>¿</a:t>
            </a:r>
            <a:r>
              <a:rPr lang="es-PE" sz="4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CUÁL CONTINÚA?</a:t>
            </a:r>
            <a:endParaRPr lang="es-PE" sz="40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912" y="3074826"/>
            <a:ext cx="1816474" cy="18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06" y="3251913"/>
            <a:ext cx="2520651" cy="146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"/>
          <p:cNvCxnSpPr>
            <a:stCxn id="9" idx="1"/>
          </p:cNvCxnSpPr>
          <p:nvPr/>
        </p:nvCxnSpPr>
        <p:spPr>
          <a:xfrm>
            <a:off x="6191572" y="1686799"/>
            <a:ext cx="12311" cy="4094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63470" y="5532895"/>
            <a:ext cx="914401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03455" y="5532894"/>
            <a:ext cx="757439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263470" y="216977"/>
            <a:ext cx="11639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COMPLETANDO SERIE VERBALES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AutoShape 2" descr="memorama de frutas y verduras para imprimir | Frutas y verdura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1"/>
          <p:cNvSpPr txBox="1"/>
          <p:nvPr/>
        </p:nvSpPr>
        <p:spPr>
          <a:xfrm>
            <a:off x="203455" y="1332855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B050"/>
                </a:solidFill>
                <a:latin typeface="Cooper Black" panose="0208090404030B020404" pitchFamily="18" charset="0"/>
              </a:rPr>
              <a:t>CAMPO SEMÁNTICO</a:t>
            </a:r>
            <a:endParaRPr lang="es-PE" sz="40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6191572" y="1332856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0070C0"/>
                </a:solidFill>
                <a:latin typeface="Cooper Black" panose="0208090404030B020404" pitchFamily="18" charset="0"/>
              </a:rPr>
              <a:t>¿</a:t>
            </a:r>
            <a:r>
              <a:rPr lang="es-PE" sz="4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CUÁL CONTINÚA?</a:t>
            </a:r>
            <a:endParaRPr lang="es-PE" sz="40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11 Conector recto"/>
          <p:cNvCxnSpPr>
            <a:stCxn id="9" idx="1"/>
          </p:cNvCxnSpPr>
          <p:nvPr/>
        </p:nvCxnSpPr>
        <p:spPr>
          <a:xfrm>
            <a:off x="6191572" y="1686799"/>
            <a:ext cx="12311" cy="4094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63470" y="5532895"/>
            <a:ext cx="914401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03455" y="5532894"/>
            <a:ext cx="757439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3" y="2115501"/>
            <a:ext cx="4990455" cy="458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38" y="2784293"/>
            <a:ext cx="2071795" cy="207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952" y="282566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4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854" r="21291" b="3183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t="43220" r="21610" b="19491"/>
          <a:stretch/>
        </p:blipFill>
        <p:spPr bwMode="auto">
          <a:xfrm>
            <a:off x="1" y="-108489"/>
            <a:ext cx="12192000" cy="696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3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0" t="28813" r="20339" b="3559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3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11229" r="12076" b="18432"/>
          <a:stretch/>
        </p:blipFill>
        <p:spPr bwMode="auto">
          <a:xfrm>
            <a:off x="0" y="0"/>
            <a:ext cx="12192000" cy="686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11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3062</TotalTime>
  <Words>123</Words>
  <Application>Microsoft Office PowerPoint</Application>
  <PresentationFormat>Personalizado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284</cp:revision>
  <dcterms:created xsi:type="dcterms:W3CDTF">2016-11-17T21:41:22Z</dcterms:created>
  <dcterms:modified xsi:type="dcterms:W3CDTF">2020-05-06T10:21:38Z</dcterms:modified>
</cp:coreProperties>
</file>