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326" r:id="rId2"/>
    <p:sldId id="331" r:id="rId3"/>
    <p:sldId id="332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3EE16"/>
    <a:srgbClr val="3E2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-102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7CC4D43-8165-41B4-946F-5297906C5348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9550"/>
            <a:ext cx="12192000" cy="568844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CuadroTexto 1"/>
          <p:cNvSpPr txBox="1"/>
          <p:nvPr/>
        </p:nvSpPr>
        <p:spPr>
          <a:xfrm>
            <a:off x="0" y="0"/>
            <a:ext cx="12192000" cy="116955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7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VALOR:  AMOR</a:t>
            </a:r>
            <a:endParaRPr lang="es-PE" sz="70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88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uadroTexto 1"/>
          <p:cNvSpPr txBox="1"/>
          <p:nvPr/>
        </p:nvSpPr>
        <p:spPr>
          <a:xfrm>
            <a:off x="0" y="15498"/>
            <a:ext cx="93093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M</a:t>
            </a:r>
            <a:r>
              <a:rPr lang="es-PE" sz="5000" b="1" dirty="0" smtClean="0">
                <a:latin typeface="Cooper Black" panose="0208090404030B020404" pitchFamily="18" charset="0"/>
              </a:rPr>
              <a:t>artes</a:t>
            </a:r>
            <a:r>
              <a:rPr lang="es-PE" sz="5000" b="1" dirty="0" smtClean="0">
                <a:latin typeface="Cooper Black" panose="0208090404030B020404" pitchFamily="18" charset="0"/>
              </a:rPr>
              <a:t> 05 </a:t>
            </a:r>
            <a:r>
              <a:rPr lang="es-PE" sz="5000" b="1" dirty="0" smtClean="0">
                <a:latin typeface="Cooper Black" panose="0208090404030B020404" pitchFamily="18" charset="0"/>
              </a:rPr>
              <a:t>de mayo del 2020</a:t>
            </a:r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.</a:t>
            </a:r>
            <a:endParaRPr lang="es-PE" sz="50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CuadroTexto 1"/>
          <p:cNvSpPr txBox="1"/>
          <p:nvPr/>
        </p:nvSpPr>
        <p:spPr>
          <a:xfrm>
            <a:off x="2800027" y="762992"/>
            <a:ext cx="65092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C</a:t>
            </a:r>
            <a:r>
              <a:rPr lang="es-PE" sz="5000" b="1" dirty="0" smtClean="0">
                <a:latin typeface="Cooper Black" panose="0208090404030B020404" pitchFamily="18" charset="0"/>
              </a:rPr>
              <a:t>ita</a:t>
            </a:r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 B</a:t>
            </a:r>
            <a:r>
              <a:rPr lang="es-PE" sz="5000" b="1" dirty="0" smtClean="0">
                <a:latin typeface="Cooper Black" panose="0208090404030B020404" pitchFamily="18" charset="0"/>
              </a:rPr>
              <a:t>íblica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cxnSp>
        <p:nvCxnSpPr>
          <p:cNvPr id="21" name="20 Conector recto"/>
          <p:cNvCxnSpPr/>
          <p:nvPr/>
        </p:nvCxnSpPr>
        <p:spPr>
          <a:xfrm>
            <a:off x="4053774" y="1624766"/>
            <a:ext cx="40017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CuadroTexto 1"/>
          <p:cNvSpPr txBox="1"/>
          <p:nvPr/>
        </p:nvSpPr>
        <p:spPr>
          <a:xfrm>
            <a:off x="118820" y="1739046"/>
            <a:ext cx="63129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L</a:t>
            </a:r>
            <a:r>
              <a:rPr lang="es-PE" sz="5000" b="1" dirty="0" smtClean="0">
                <a:latin typeface="Cooper Black" panose="0208090404030B020404" pitchFamily="18" charset="0"/>
              </a:rPr>
              <a:t>ibro</a:t>
            </a:r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: 1 J</a:t>
            </a:r>
            <a:r>
              <a:rPr lang="es-PE" sz="5000" b="1" dirty="0" smtClean="0">
                <a:latin typeface="Cooper Black" panose="0208090404030B020404" pitchFamily="18" charset="0"/>
              </a:rPr>
              <a:t>uan 2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:</a:t>
            </a:r>
            <a:r>
              <a:rPr lang="es-PE" sz="5000" b="1" dirty="0" smtClean="0">
                <a:latin typeface="Cooper Black" panose="0208090404030B020404" pitchFamily="18" charset="0"/>
              </a:rPr>
              <a:t>15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24" name="CuadroTexto 1"/>
          <p:cNvSpPr txBox="1"/>
          <p:nvPr/>
        </p:nvSpPr>
        <p:spPr>
          <a:xfrm>
            <a:off x="118820" y="2600820"/>
            <a:ext cx="117838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N</a:t>
            </a:r>
            <a:r>
              <a:rPr lang="es-PE" sz="5000" b="1" dirty="0" smtClean="0">
                <a:latin typeface="Cooper Black" panose="0208090404030B020404" pitchFamily="18" charset="0"/>
              </a:rPr>
              <a:t>o améis al mundo ni las cosas que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25" name="CuadroTexto 1"/>
          <p:cNvSpPr txBox="1"/>
          <p:nvPr/>
        </p:nvSpPr>
        <p:spPr>
          <a:xfrm>
            <a:off x="284135" y="3435472"/>
            <a:ext cx="62148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latin typeface="Cooper Black" panose="0208090404030B020404" pitchFamily="18" charset="0"/>
              </a:rPr>
              <a:t>están en el mundo</a:t>
            </a:r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.</a:t>
            </a:r>
            <a:endParaRPr lang="es-PE" sz="50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  <p:sp>
        <p:nvSpPr>
          <p:cNvPr id="26" name="CuadroTexto 1"/>
          <p:cNvSpPr txBox="1"/>
          <p:nvPr/>
        </p:nvSpPr>
        <p:spPr>
          <a:xfrm>
            <a:off x="118820" y="4336971"/>
            <a:ext cx="117838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S</a:t>
            </a:r>
            <a:r>
              <a:rPr lang="es-PE" sz="5000" b="1" dirty="0" smtClean="0">
                <a:latin typeface="Cooper Black" panose="0208090404030B020404" pitchFamily="18" charset="0"/>
              </a:rPr>
              <a:t>i alguno ama al mundo</a:t>
            </a:r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, </a:t>
            </a:r>
            <a:r>
              <a:rPr lang="es-PE" sz="5000" b="1" dirty="0" smtClean="0">
                <a:latin typeface="Cooper Black" panose="0208090404030B020404" pitchFamily="18" charset="0"/>
              </a:rPr>
              <a:t>el amor del 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27" name="CuadroTexto 1"/>
          <p:cNvSpPr txBox="1"/>
          <p:nvPr/>
        </p:nvSpPr>
        <p:spPr>
          <a:xfrm>
            <a:off x="118819" y="5198745"/>
            <a:ext cx="65454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P</a:t>
            </a:r>
            <a:r>
              <a:rPr lang="es-PE" sz="5000" b="1" dirty="0" smtClean="0">
                <a:latin typeface="Cooper Black" panose="0208090404030B020404" pitchFamily="18" charset="0"/>
              </a:rPr>
              <a:t>adre no está en el</a:t>
            </a:r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.</a:t>
            </a:r>
            <a:endParaRPr lang="es-PE" sz="50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185980" y="2600820"/>
            <a:ext cx="1171671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>
            <a:off x="118820" y="6242921"/>
            <a:ext cx="1164955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>
            <a:off x="185979" y="2600820"/>
            <a:ext cx="1" cy="36421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>
            <a:off x="11902697" y="2600820"/>
            <a:ext cx="1" cy="36421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3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0" grpId="0"/>
      <p:bldP spid="24" grpId="0"/>
      <p:bldP spid="25" grpId="0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CuadroTexto 1"/>
          <p:cNvSpPr txBox="1"/>
          <p:nvPr/>
        </p:nvSpPr>
        <p:spPr>
          <a:xfrm>
            <a:off x="284135" y="158219"/>
            <a:ext cx="44790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R</a:t>
            </a:r>
            <a:r>
              <a:rPr lang="es-PE" sz="5000" b="1" dirty="0" smtClean="0">
                <a:latin typeface="Cooper Black" panose="0208090404030B020404" pitchFamily="18" charset="0"/>
              </a:rPr>
              <a:t>eflexión</a:t>
            </a:r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: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16" name="CuadroTexto 1"/>
          <p:cNvSpPr txBox="1"/>
          <p:nvPr/>
        </p:nvSpPr>
        <p:spPr>
          <a:xfrm>
            <a:off x="284135" y="3130657"/>
            <a:ext cx="36834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D</a:t>
            </a:r>
            <a:r>
              <a:rPr lang="es-PE" sz="5000" b="1" dirty="0" smtClean="0">
                <a:latin typeface="Cooper Black" panose="0208090404030B020404" pitchFamily="18" charset="0"/>
              </a:rPr>
              <a:t>ibujo</a:t>
            </a:r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: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cxnSp>
        <p:nvCxnSpPr>
          <p:cNvPr id="18" name="17 Conector recto"/>
          <p:cNvCxnSpPr/>
          <p:nvPr/>
        </p:nvCxnSpPr>
        <p:spPr>
          <a:xfrm>
            <a:off x="761352" y="1330298"/>
            <a:ext cx="110328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>
            <a:off x="761352" y="2105213"/>
            <a:ext cx="110328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>
            <a:off x="761352" y="2864630"/>
            <a:ext cx="110328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09" t="30116" r="3644" b="8310"/>
          <a:stretch/>
        </p:blipFill>
        <p:spPr bwMode="auto">
          <a:xfrm>
            <a:off x="4231037" y="3130657"/>
            <a:ext cx="4370522" cy="350261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4084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3094</TotalTime>
  <Words>49</Words>
  <Application>Microsoft Office PowerPoint</Application>
  <PresentationFormat>Personalizado</PresentationFormat>
  <Paragraphs>10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Ángulos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FHJFJHFJHF</dc:title>
  <dc:creator>USER</dc:creator>
  <cp:lastModifiedBy>ALONDRA - NICOLAS</cp:lastModifiedBy>
  <cp:revision>308</cp:revision>
  <dcterms:created xsi:type="dcterms:W3CDTF">2016-11-17T21:41:22Z</dcterms:created>
  <dcterms:modified xsi:type="dcterms:W3CDTF">2020-05-04T08:02:04Z</dcterms:modified>
</cp:coreProperties>
</file>