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339" r:id="rId2"/>
    <p:sldId id="535" r:id="rId3"/>
    <p:sldId id="570" r:id="rId4"/>
    <p:sldId id="596" r:id="rId5"/>
    <p:sldId id="597" r:id="rId6"/>
    <p:sldId id="598" r:id="rId7"/>
    <p:sldId id="539" r:id="rId8"/>
    <p:sldId id="600" r:id="rId9"/>
    <p:sldId id="599" r:id="rId10"/>
    <p:sldId id="585" r:id="rId11"/>
    <p:sldId id="601" r:id="rId12"/>
    <p:sldId id="579" r:id="rId13"/>
    <p:sldId id="588" r:id="rId14"/>
    <p:sldId id="602" r:id="rId15"/>
    <p:sldId id="590" r:id="rId16"/>
    <p:sldId id="603" r:id="rId17"/>
    <p:sldId id="592" r:id="rId18"/>
    <p:sldId id="609" r:id="rId19"/>
    <p:sldId id="610" r:id="rId20"/>
    <p:sldId id="604" r:id="rId21"/>
    <p:sldId id="607" r:id="rId22"/>
    <p:sldId id="608" r:id="rId23"/>
    <p:sldId id="571" r:id="rId24"/>
    <p:sldId id="543" r:id="rId25"/>
    <p:sldId id="550" r:id="rId26"/>
    <p:sldId id="551" r:id="rId27"/>
    <p:sldId id="552" r:id="rId28"/>
    <p:sldId id="557" r:id="rId29"/>
    <p:sldId id="556" r:id="rId30"/>
    <p:sldId id="558" r:id="rId31"/>
    <p:sldId id="613" r:id="rId32"/>
    <p:sldId id="559" r:id="rId33"/>
    <p:sldId id="560" r:id="rId34"/>
    <p:sldId id="561" r:id="rId35"/>
    <p:sldId id="611" r:id="rId36"/>
    <p:sldId id="562" r:id="rId37"/>
    <p:sldId id="563" r:id="rId38"/>
    <p:sldId id="612" r:id="rId39"/>
    <p:sldId id="538" r:id="rId40"/>
    <p:sldId id="537" r:id="rId41"/>
    <p:sldId id="565" r:id="rId42"/>
    <p:sldId id="566" r:id="rId43"/>
    <p:sldId id="567" r:id="rId44"/>
    <p:sldId id="544" r:id="rId45"/>
    <p:sldId id="553" r:id="rId46"/>
    <p:sldId id="564" r:id="rId47"/>
    <p:sldId id="554" r:id="rId48"/>
    <p:sldId id="545" r:id="rId49"/>
    <p:sldId id="546" r:id="rId50"/>
    <p:sldId id="547" r:id="rId51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44C"/>
    <a:srgbClr val="DB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5" autoAdjust="0"/>
    <p:restoredTop sz="74451" autoAdjust="0"/>
  </p:normalViewPr>
  <p:slideViewPr>
    <p:cSldViewPr snapToGrid="0" showGuides="1">
      <p:cViewPr varScale="1">
        <p:scale>
          <a:sx n="63" d="100"/>
          <a:sy n="63" d="100"/>
        </p:scale>
        <p:origin x="78" y="29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2504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18-08-05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====1</a:t>
            </a:r>
            <a:r>
              <a:rPr kumimoji="1" lang="ko-KR" altLang="en-US"/>
              <a:t>단계</a:t>
            </a:r>
            <a:r>
              <a:rPr kumimoji="1" lang="en-US" altLang="ko-KR"/>
              <a:t>===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이전과 같이 </a:t>
            </a:r>
            <a:r>
              <a:rPr kumimoji="1" lang="en-US" altLang="ko-KR"/>
              <a:t>1</a:t>
            </a:r>
            <a:r>
              <a:rPr kumimoji="1" lang="ko-KR" altLang="en-US"/>
              <a:t>단계부터 똑 같이 시작합니다</a:t>
            </a:r>
            <a:r>
              <a:rPr kumimoji="1" lang="en-US" altLang="ko-KR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식에서 보는바와 같이 출력층의 오차값을 </a:t>
            </a:r>
            <a:r>
              <a:rPr kumimoji="1" lang="ko-KR" altLang="en-US" dirty="0"/>
              <a:t>나타내는 행렬</a:t>
            </a:r>
            <a:r>
              <a:rPr kumimoji="1" lang="en-US" altLang="ko-KR" dirty="0"/>
              <a:t>E</a:t>
            </a:r>
            <a:r>
              <a:rPr kumimoji="1" lang="ko-KR" altLang="en-US" dirty="0"/>
              <a:t>를 가중치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에 대한 편미분을 해야합니다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163486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====1</a:t>
            </a:r>
            <a:r>
              <a:rPr kumimoji="1" lang="ko-KR" altLang="en-US"/>
              <a:t>단계</a:t>
            </a:r>
            <a:r>
              <a:rPr kumimoji="1" lang="en-US" altLang="ko-KR"/>
              <a:t>===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그런데 </a:t>
            </a:r>
            <a:r>
              <a:rPr kumimoji="1" lang="ko-KR" altLang="en-US" dirty="0"/>
              <a:t>우리는 </a:t>
            </a:r>
            <a:r>
              <a:rPr kumimoji="1" lang="ko-KR" altLang="en-US"/>
              <a:t>오차 </a:t>
            </a:r>
            <a:r>
              <a:rPr kumimoji="1" lang="en-US" altLang="ko-KR"/>
              <a:t>E</a:t>
            </a:r>
            <a:r>
              <a:rPr kumimoji="1" lang="ko-KR" altLang="en-US"/>
              <a:t>가 출력층의 출력 </a:t>
            </a:r>
            <a:r>
              <a:rPr kumimoji="1" lang="en-US" altLang="ko-KR"/>
              <a:t>A2</a:t>
            </a:r>
            <a:r>
              <a:rPr kumimoji="1" lang="ko-KR" altLang="en-US"/>
              <a:t>로부터 </a:t>
            </a:r>
            <a:r>
              <a:rPr kumimoji="1" lang="ko-KR" altLang="en-US" dirty="0"/>
              <a:t>나온다는 것을 알고 있죠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</a:t>
            </a:r>
            <a:r>
              <a:rPr kumimoji="1" lang="ko-KR" altLang="en-US" dirty="0"/>
              <a:t>의 </a:t>
            </a:r>
            <a:r>
              <a:rPr kumimoji="1" lang="ko-KR" altLang="en-US"/>
              <a:t>변화는 </a:t>
            </a:r>
            <a:r>
              <a:rPr kumimoji="1" lang="en-US" altLang="ko-KR"/>
              <a:t>A2</a:t>
            </a:r>
            <a:r>
              <a:rPr kumimoji="1" lang="ko-KR" altLang="en-US"/>
              <a:t>의 변화 때문에 일어나는 </a:t>
            </a:r>
            <a:r>
              <a:rPr kumimoji="1" lang="ko-KR" altLang="en-US" dirty="0"/>
              <a:t>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이를 </a:t>
            </a:r>
            <a:r>
              <a:rPr kumimoji="1" lang="ko-KR" altLang="en-US" dirty="0"/>
              <a:t>연쇄법칙을 이용하여 다음과 같이 표현할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8924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자 </a:t>
            </a:r>
            <a:r>
              <a:rPr kumimoji="1" lang="ko-KR" altLang="en-US" dirty="0"/>
              <a:t>이제 </a:t>
            </a:r>
            <a:r>
              <a:rPr kumimoji="1" lang="ko-KR" altLang="en-US"/>
              <a:t>우리는 </a:t>
            </a:r>
            <a:r>
              <a:rPr kumimoji="1" lang="en-US" altLang="ko-KR"/>
              <a:t>A2</a:t>
            </a:r>
            <a:r>
              <a:rPr kumimoji="1" lang="ko-KR" altLang="en-US"/>
              <a:t>를 가중치 </a:t>
            </a:r>
            <a:r>
              <a:rPr kumimoji="1" lang="en-US" altLang="ko-KR"/>
              <a:t>W2</a:t>
            </a:r>
            <a:r>
              <a:rPr kumimoji="1" lang="ko-KR" altLang="en-US"/>
              <a:t>에 </a:t>
            </a:r>
            <a:r>
              <a:rPr kumimoji="1" lang="ko-KR" altLang="en-US" dirty="0"/>
              <a:t>대한 변화로 표시하고자 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그런데 </a:t>
            </a:r>
            <a:r>
              <a:rPr kumimoji="1" lang="en-US" altLang="ko-KR"/>
              <a:t>A2</a:t>
            </a:r>
            <a:r>
              <a:rPr kumimoji="1" lang="ko-KR" altLang="en-US"/>
              <a:t>는 또 출력층의 순입력 </a:t>
            </a:r>
            <a:r>
              <a:rPr kumimoji="1" lang="en-US" altLang="ko-KR"/>
              <a:t>Z2</a:t>
            </a:r>
            <a:r>
              <a:rPr kumimoji="1" lang="ko-KR" altLang="en-US"/>
              <a:t>에 으로 계산되는 것이죠</a:t>
            </a:r>
            <a:r>
              <a:rPr kumimoji="1" lang="en-US" altLang="ko-KR"/>
              <a:t>, 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즉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A2</a:t>
            </a:r>
            <a:r>
              <a:rPr kumimoji="1" lang="ko-KR" altLang="en-US"/>
              <a:t>의 </a:t>
            </a:r>
            <a:r>
              <a:rPr kumimoji="1" lang="ko-KR" altLang="en-US" dirty="0"/>
              <a:t>가중치에 </a:t>
            </a:r>
            <a:r>
              <a:rPr kumimoji="1" lang="ko-KR" altLang="en-US"/>
              <a:t>대한 변화는</a:t>
            </a:r>
            <a:r>
              <a:rPr kumimoji="1" lang="en-US" altLang="ko-KR"/>
              <a:t>,</a:t>
            </a:r>
            <a:r>
              <a:rPr kumimoji="1" lang="ko-KR" altLang="en-US"/>
              <a:t> 결국 출력층의 순입력 </a:t>
            </a:r>
            <a:r>
              <a:rPr kumimoji="1" lang="en-US" altLang="ko-KR"/>
              <a:t>Z2</a:t>
            </a:r>
            <a:r>
              <a:rPr kumimoji="1" lang="ko-KR" altLang="en-US"/>
              <a:t>의 </a:t>
            </a:r>
            <a:r>
              <a:rPr kumimoji="1" lang="ko-KR" altLang="en-US" dirty="0"/>
              <a:t>가중치의 변화에 </a:t>
            </a:r>
            <a:r>
              <a:rPr kumimoji="1" lang="ko-KR" altLang="en-US"/>
              <a:t>의해 일어난다는 것입니다</a:t>
            </a:r>
            <a:r>
              <a:rPr kumimoji="1" lang="en-US" altLang="ko-KR"/>
              <a:t>.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45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이제 </a:t>
            </a:r>
            <a:r>
              <a:rPr kumimoji="1" lang="ko-KR" altLang="en-US" dirty="0" err="1"/>
              <a:t>순입력</a:t>
            </a:r>
            <a:r>
              <a:rPr kumimoji="1" lang="ko-KR" altLang="en-US" dirty="0"/>
              <a:t> </a:t>
            </a:r>
            <a:r>
              <a:rPr kumimoji="1" lang="en-US" altLang="ko-KR" dirty="0"/>
              <a:t>Z2</a:t>
            </a:r>
            <a:r>
              <a:rPr kumimoji="1" lang="ko-KR" altLang="en-US" dirty="0"/>
              <a:t>에 대해서 가중치에 대한 편미분을 생각할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 err="1"/>
              <a:t>순입력</a:t>
            </a:r>
            <a:r>
              <a:rPr kumimoji="1" lang="ko-KR" altLang="en-US" dirty="0"/>
              <a:t> </a:t>
            </a:r>
            <a:r>
              <a:rPr kumimoji="1" lang="en-US" altLang="ko-KR" dirty="0"/>
              <a:t>Z2</a:t>
            </a:r>
            <a:r>
              <a:rPr kumimoji="1" lang="ko-KR" altLang="en-US" dirty="0"/>
              <a:t>는</a:t>
            </a:r>
            <a:r>
              <a:rPr kumimoji="1" lang="ko-KR" altLang="en-US" baseline="0" dirty="0"/>
              <a:t> </a:t>
            </a:r>
            <a:r>
              <a:rPr kumimoji="1" lang="ko-KR" altLang="en-US" dirty="0"/>
              <a:t>가중치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은닉층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출력값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A1</a:t>
            </a:r>
            <a:r>
              <a:rPr kumimoji="1" lang="ko-KR" altLang="en-US" dirty="0"/>
              <a:t>을 내적해서 계산하기 때문에 더이상 연쇄법칙을 적용하지 않아도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/>
              <a:t>왜냐하면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W2</a:t>
            </a:r>
            <a:r>
              <a:rPr kumimoji="1" lang="ko-KR" altLang="en-US" dirty="0"/>
              <a:t>로 미분할 식이 나온 것이기 때문입니다</a:t>
            </a:r>
            <a:r>
              <a:rPr kumimoji="1"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3696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자</a:t>
            </a:r>
            <a:r>
              <a:rPr kumimoji="1" lang="en-US" altLang="ko-KR"/>
              <a:t>, </a:t>
            </a:r>
            <a:r>
              <a:rPr kumimoji="1" lang="ko-KR" altLang="en-US"/>
              <a:t>그러면</a:t>
            </a:r>
            <a:r>
              <a:rPr kumimoji="1" lang="en-US" altLang="ko-KR"/>
              <a:t>, </a:t>
            </a:r>
            <a:r>
              <a:rPr kumimoji="1" lang="ko-KR" altLang="en-US"/>
              <a:t>본격적으로 미분을 </a:t>
            </a:r>
            <a:r>
              <a:rPr kumimoji="1" lang="ko-KR" altLang="en-US" dirty="0"/>
              <a:t>진행해보도록 할까요</a:t>
            </a:r>
            <a:r>
              <a:rPr kumimoji="1" lang="en-US" altLang="ko-KR" dirty="0"/>
              <a:t>?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우선은 </a:t>
            </a:r>
            <a:r>
              <a:rPr kumimoji="1" lang="ko-KR" altLang="en-US" dirty="0"/>
              <a:t>첫번 째로 오차</a:t>
            </a:r>
            <a:r>
              <a:rPr kumimoji="1" lang="en-US" altLang="ko-KR" dirty="0"/>
              <a:t>E</a:t>
            </a:r>
            <a:r>
              <a:rPr kumimoji="1" lang="ko-KR" altLang="en-US" dirty="0"/>
              <a:t>를 출력층의 출력값</a:t>
            </a:r>
            <a:r>
              <a:rPr kumimoji="1" lang="en-US" altLang="ko-KR" dirty="0"/>
              <a:t>A2</a:t>
            </a:r>
            <a:r>
              <a:rPr kumimoji="1" lang="ko-KR" altLang="en-US" dirty="0"/>
              <a:t>으로 </a:t>
            </a:r>
            <a:r>
              <a:rPr kumimoji="1" lang="ko-KR" altLang="en-US"/>
              <a:t>미분한 결과를 먼저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97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오차 </a:t>
            </a:r>
            <a:r>
              <a:rPr kumimoji="1" lang="en-US" altLang="ko-KR" dirty="0"/>
              <a:t>E</a:t>
            </a:r>
            <a:r>
              <a:rPr kumimoji="1" lang="ko-KR" altLang="en-US"/>
              <a:t>는 출력층의 </a:t>
            </a:r>
            <a:r>
              <a:rPr kumimoji="1" lang="ko-KR" altLang="en-US" dirty="0"/>
              <a:t>출력 </a:t>
            </a:r>
            <a:r>
              <a:rPr kumimoji="1" lang="en-US" altLang="ko-KR" dirty="0"/>
              <a:t>A2</a:t>
            </a:r>
            <a:r>
              <a:rPr kumimoji="1" lang="ko-KR" altLang="en-US" dirty="0"/>
              <a:t>와 클래스 레이블 </a:t>
            </a:r>
            <a:r>
              <a:rPr kumimoji="1" lang="en-US" altLang="ko-KR" dirty="0"/>
              <a:t>Y</a:t>
            </a:r>
            <a:r>
              <a:rPr kumimoji="1" lang="ko-KR" altLang="en-US" dirty="0"/>
              <a:t>와의 차이</a:t>
            </a:r>
            <a:r>
              <a:rPr kumimoji="1" lang="ko-KR" altLang="en-US" baseline="0" dirty="0"/>
              <a:t> 값을</a:t>
            </a:r>
            <a:r>
              <a:rPr kumimoji="1" lang="ko-KR" altLang="en-US" dirty="0"/>
              <a:t> </a:t>
            </a:r>
            <a:r>
              <a:rPr kumimoji="1" lang="ko-KR" altLang="en-US"/>
              <a:t>제곱으로 표현하는 것은 다 아시죠</a:t>
            </a:r>
            <a:r>
              <a:rPr kumimoji="1" lang="en-US" altLang="ko-KR"/>
              <a:t>? </a:t>
            </a:r>
            <a:r>
              <a:rPr kumimoji="1" lang="ko-KR" altLang="en-US"/>
              <a:t> </a:t>
            </a:r>
            <a:endParaRPr kumimoji="1" lang="en-US" altLang="ko-KR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이를 </a:t>
            </a:r>
            <a:r>
              <a:rPr kumimoji="1" lang="en-US" altLang="ko-KR" dirty="0"/>
              <a:t>A2</a:t>
            </a:r>
            <a:r>
              <a:rPr kumimoji="1" lang="ko-KR" altLang="en-US" dirty="0"/>
              <a:t>로 미분하게 되면</a:t>
            </a:r>
            <a:r>
              <a:rPr kumimoji="1" lang="en-US" altLang="ko-KR"/>
              <a:t>,</a:t>
            </a:r>
            <a:r>
              <a:rPr kumimoji="1" lang="ko-KR" altLang="en-US" baseline="0"/>
              <a:t> 단순히 미분하면</a:t>
            </a:r>
            <a:r>
              <a:rPr kumimoji="1" lang="en-US" altLang="ko-KR" baseline="0"/>
              <a:t>, A2 – Y</a:t>
            </a:r>
            <a:r>
              <a:rPr kumimoji="1" lang="ko-KR" altLang="en-US" baseline="0"/>
              <a:t>가 나오는데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이것은 </a:t>
            </a:r>
            <a:r>
              <a:rPr kumimoji="1" lang="en-US" altLang="ko-KR" baseline="0"/>
              <a:t>E2</a:t>
            </a:r>
            <a:r>
              <a:rPr kumimoji="1" lang="ko-KR" altLang="en-US" baseline="0"/>
              <a:t> 로 표시할 수 있습니다</a:t>
            </a:r>
            <a:r>
              <a:rPr kumimoji="1" lang="en-US" altLang="ko-KR" baseline="0"/>
              <a:t>. </a:t>
            </a:r>
            <a:r>
              <a:rPr kumimoji="1" lang="ko-KR" altLang="en-US" baseline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77041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/>
              <a:t>다음으로 </a:t>
            </a:r>
            <a:r>
              <a:rPr kumimoji="1" lang="ko-KR" altLang="en-US" baseline="0" dirty="0"/>
              <a:t>출력 </a:t>
            </a:r>
            <a:r>
              <a:rPr kumimoji="1" lang="en-US" altLang="ko-KR" baseline="0" dirty="0"/>
              <a:t>A2</a:t>
            </a:r>
            <a:r>
              <a:rPr kumimoji="1" lang="ko-KR" altLang="en-US" baseline="0" dirty="0"/>
              <a:t>를 순입력 </a:t>
            </a:r>
            <a:r>
              <a:rPr kumimoji="1" lang="en-US" altLang="ko-KR" baseline="0" dirty="0"/>
              <a:t>Z2</a:t>
            </a:r>
            <a:r>
              <a:rPr kumimoji="1" lang="ko-KR" altLang="en-US" baseline="0" dirty="0"/>
              <a:t>로 미분해야 합니다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/>
              <a:t>여러분은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이제 </a:t>
            </a:r>
            <a:r>
              <a:rPr kumimoji="1" lang="en-US" altLang="ko-KR" baseline="0"/>
              <a:t>A2</a:t>
            </a:r>
            <a:r>
              <a:rPr kumimoji="1" lang="ko-KR" altLang="en-US" baseline="0"/>
              <a:t>와 </a:t>
            </a:r>
            <a:r>
              <a:rPr kumimoji="1" lang="en-US" altLang="ko-KR" baseline="0"/>
              <a:t>Z2</a:t>
            </a:r>
            <a:r>
              <a:rPr kumimoji="1" lang="ko-KR" altLang="en-US" baseline="0"/>
              <a:t>의 관계식을 모두 아시죠</a:t>
            </a:r>
            <a:r>
              <a:rPr kumimoji="1" lang="en-US" altLang="ko-KR" baseline="0"/>
              <a:t>?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4261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이런 것 말입니다</a:t>
            </a:r>
            <a:r>
              <a:rPr kumimoji="1" lang="en-US" altLang="ko-KR" baseline="0" dirty="0"/>
              <a:t>.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우리가 알다 싶이 </a:t>
            </a:r>
            <a:r>
              <a:rPr kumimoji="1" lang="en-US" altLang="ko-KR" baseline="0" dirty="0"/>
              <a:t>A2</a:t>
            </a:r>
            <a:r>
              <a:rPr kumimoji="1" lang="ko-KR" altLang="en-US" baseline="0" dirty="0"/>
              <a:t>는 활성화 함수에 </a:t>
            </a:r>
            <a:r>
              <a:rPr kumimoji="1" lang="en-US" altLang="ko-KR" baseline="0" dirty="0"/>
              <a:t>Z2</a:t>
            </a:r>
            <a:r>
              <a:rPr kumimoji="1" lang="ko-KR" altLang="en-US" baseline="0" dirty="0"/>
              <a:t>를 넣어준 값일 뿐이지요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따라서 여기서 미분을 프라임을 붙여서 이렇게 표시할 수 있습니다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왜 여기는 미분을 하지 않고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미분 표시해두는 것일까요</a:t>
            </a:r>
            <a:r>
              <a:rPr kumimoji="1" lang="en-US" altLang="ko-KR" baseline="0" dirty="0"/>
              <a:t>?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/>
              <a:t>5</a:t>
            </a:r>
            <a:r>
              <a:rPr kumimoji="1" lang="ko-KR" altLang="en-US" baseline="0" dirty="0"/>
              <a:t>초 드립니다</a:t>
            </a:r>
            <a:r>
              <a:rPr kumimoji="1" lang="en-US" altLang="ko-KR" baseline="0" dirty="0"/>
              <a:t>.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미분 표시만 </a:t>
            </a:r>
            <a:r>
              <a:rPr kumimoji="1" lang="ko-KR" altLang="en-US" baseline="0" dirty="0" err="1"/>
              <a:t>해두는</a:t>
            </a:r>
            <a:r>
              <a:rPr kumimoji="1" lang="ko-KR" altLang="en-US" baseline="0" dirty="0"/>
              <a:t> 이유는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활성화함수 </a:t>
            </a:r>
            <a:r>
              <a:rPr kumimoji="1" lang="en-US" altLang="ko-KR" baseline="0" dirty="0"/>
              <a:t>g</a:t>
            </a:r>
            <a:r>
              <a:rPr kumimoji="1" lang="ko-KR" altLang="en-US" baseline="0" dirty="0"/>
              <a:t>가 다양하기 때문입니다</a:t>
            </a:r>
            <a:r>
              <a:rPr kumimoji="1" lang="en-US" altLang="ko-KR" baseline="0" dirty="0"/>
              <a:t>. 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그래서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우리가 어떤 활성화함수든지 미분해서 여기에 대입하면 된다는 것입니다</a:t>
            </a:r>
            <a:r>
              <a:rPr kumimoji="1" lang="en-US" altLang="ko-KR" baseline="0" dirty="0"/>
              <a:t>.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예를 들어 만약 활성화 함수가 시그모이드 함수라면 이렇게 나타낼 수 있는 거지요</a:t>
            </a:r>
            <a:r>
              <a:rPr kumimoji="1" lang="en-US" altLang="ko-KR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246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시그모이드 함수의 미분은 다들 기억하시죠</a:t>
            </a:r>
            <a:r>
              <a:rPr kumimoji="1" lang="en-US" altLang="ko-KR" baseline="0" dirty="0"/>
              <a:t>?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이를 이용하여 오차함수의 미분을 진행하면 되는 것입니다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013527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/>
              <a:t>만약 </a:t>
            </a:r>
            <a:r>
              <a:rPr kumimoji="1" lang="ko-KR" altLang="en-US" baseline="0" dirty="0"/>
              <a:t>다른 활성화 함수를 사용할 경우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다른 식을 또 미분하여 적용하면 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428780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안녕하세요</a:t>
            </a:r>
            <a:r>
              <a:rPr lang="en-US" altLang="ko-KR" baseline="0"/>
              <a:t>, </a:t>
            </a:r>
          </a:p>
          <a:p>
            <a:r>
              <a:rPr lang="en-US" altLang="ko-KR" baseline="0"/>
              <a:t>10</a:t>
            </a:r>
            <a:r>
              <a:rPr lang="ko-KR" altLang="en-US" baseline="0" dirty="0"/>
              <a:t>주차 강의에 오신 여러분들께 </a:t>
            </a:r>
            <a:r>
              <a:rPr lang="ko-KR" altLang="en-US" baseline="0" dirty="0" err="1"/>
              <a:t>박수쳐</a:t>
            </a:r>
            <a:r>
              <a:rPr lang="ko-KR" altLang="en-US" baseline="0" dirty="0"/>
              <a:t> 드리고 싶습니다</a:t>
            </a:r>
            <a:r>
              <a:rPr lang="en-US" altLang="ko-KR" baseline="0"/>
              <a:t>. </a:t>
            </a:r>
          </a:p>
          <a:p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/>
              <a:t>이번 </a:t>
            </a:r>
            <a:r>
              <a:rPr lang="ko-KR" altLang="en-US" baseline="0" dirty="0"/>
              <a:t>강의에서는 다층 신경망의 구조를 복습하면서</a:t>
            </a:r>
            <a:r>
              <a:rPr lang="en-US" altLang="ko-KR" baseline="0" dirty="0"/>
              <a:t>,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/>
              <a:t>신경망의 전체 학습과정을 행렬 식으로 표현하는 것을 학습 목표로 삼았습니다</a:t>
            </a:r>
            <a:r>
              <a:rPr lang="en-US" altLang="ko-KR" baseline="0" dirty="0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/>
              <a:t>이미 다층 신경망의 역전파를 완전히 </a:t>
            </a:r>
            <a:r>
              <a:rPr lang="ko-KR" altLang="en-US" baseline="0" dirty="0"/>
              <a:t>이해한 분들은 편안 </a:t>
            </a:r>
            <a:r>
              <a:rPr lang="ko-KR" altLang="en-US" baseline="0"/>
              <a:t>마음으로 복습하면 되겠습니다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다만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 가지 특별한 것은</a:t>
            </a:r>
            <a:r>
              <a:rPr lang="en-US" altLang="ko-KR" baseline="0"/>
              <a:t>, </a:t>
            </a:r>
            <a:r>
              <a:rPr lang="ko-KR" altLang="en-US" baseline="0"/>
              <a:t>예전에는 </a:t>
            </a:r>
            <a:r>
              <a:rPr lang="ko-KR" altLang="en-US" baseline="0" dirty="0"/>
              <a:t>너무 </a:t>
            </a:r>
            <a:r>
              <a:rPr lang="ko-KR" altLang="en-US" baseline="0"/>
              <a:t>어려워 보여서</a:t>
            </a:r>
            <a:r>
              <a:rPr lang="en-US" altLang="ko-KR" baseline="0"/>
              <a:t>,</a:t>
            </a:r>
            <a:r>
              <a:rPr lang="ko-KR" altLang="en-US" baseline="0"/>
              <a:t> </a:t>
            </a:r>
            <a:r>
              <a:rPr lang="ko-KR" altLang="en-US" baseline="0" dirty="0"/>
              <a:t>행렬로 표시된 오차함수 미분을 하지 않았는데</a:t>
            </a:r>
            <a:r>
              <a:rPr lang="en-US" altLang="ko-KR" baseline="0"/>
              <a:t>, </a:t>
            </a:r>
            <a:br>
              <a:rPr lang="en-US" altLang="ko-KR" baseline="0"/>
            </a:br>
            <a:r>
              <a:rPr lang="ko-KR" altLang="en-US" baseline="0"/>
              <a:t>여기서 </a:t>
            </a:r>
            <a:r>
              <a:rPr lang="ko-KR" altLang="en-US" baseline="0" dirty="0"/>
              <a:t>여러분과 함께 도전을 해보는 것입니다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여러분이 잘 해낼 것이라 기대하며 시작합니다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0470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이제 마지막으로 세</a:t>
            </a:r>
            <a:r>
              <a:rPr kumimoji="1" lang="ko-KR" altLang="en-US" baseline="0" dirty="0"/>
              <a:t> 번째 항의 편미분을 진행하겠습니다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/>
              <a:t>여기서</a:t>
            </a:r>
            <a:r>
              <a:rPr kumimoji="1" lang="en-US" altLang="ko-KR" baseline="0"/>
              <a:t> </a:t>
            </a:r>
            <a:r>
              <a:rPr kumimoji="1" lang="ko-KR" altLang="en-US" baseline="0"/>
              <a:t>출력층의 순입력 </a:t>
            </a:r>
            <a:r>
              <a:rPr kumimoji="1" lang="en-US" altLang="ko-KR" baseline="0"/>
              <a:t>Z2</a:t>
            </a:r>
            <a:r>
              <a:rPr kumimoji="1" lang="ko-KR" altLang="en-US" baseline="0"/>
              <a:t>를 어떻게 계산하죠</a:t>
            </a:r>
            <a:r>
              <a:rPr kumimoji="1" lang="en-US" altLang="ko-KR" baseline="0"/>
              <a:t>?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/>
              <a:t>그림을 보면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en-US" altLang="ko-KR" baseline="0"/>
              <a:t>Z2</a:t>
            </a:r>
            <a:r>
              <a:rPr kumimoji="1" lang="ko-KR" altLang="en-US" baseline="0"/>
              <a:t>를 구하는 식을 알 수 있겠죠</a:t>
            </a:r>
            <a:r>
              <a:rPr kumimoji="1" lang="en-US" altLang="ko-KR" baseline="0"/>
              <a:t>?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/>
              <a:t>한번 생각해보세요</a:t>
            </a:r>
            <a:r>
              <a:rPr kumimoji="1" lang="en-US" altLang="ko-KR" baseline="0"/>
              <a:t>. 3</a:t>
            </a:r>
            <a:r>
              <a:rPr kumimoji="1" lang="ko-KR" altLang="en-US" baseline="0"/>
              <a:t>초 드립니다</a:t>
            </a:r>
            <a:r>
              <a:rPr kumimoji="1" lang="en-US" altLang="ko-KR" baseline="0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/>
              <a:t>여기 있습니다</a:t>
            </a:r>
            <a:r>
              <a:rPr kumimoji="1" lang="en-US" altLang="ko-KR" baseline="0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baseline="0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baseline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97377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 dirty="0"/>
              <a:t>출력층의 순입력 </a:t>
            </a:r>
            <a:r>
              <a:rPr kumimoji="1" lang="en-US" altLang="ko-KR" baseline="0" dirty="0"/>
              <a:t>Z2</a:t>
            </a:r>
            <a:r>
              <a:rPr kumimoji="1" lang="ko-KR" altLang="en-US" baseline="0" dirty="0"/>
              <a:t>를 어떻게 구하죠</a:t>
            </a:r>
            <a:r>
              <a:rPr kumimoji="1" lang="en-US" altLang="ko-KR" baseline="0" dirty="0"/>
              <a:t>?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 dirty="0"/>
              <a:t>가중치</a:t>
            </a:r>
            <a:r>
              <a:rPr kumimoji="1" lang="en-US" altLang="ko-KR" baseline="0" dirty="0"/>
              <a:t>W2</a:t>
            </a:r>
            <a:r>
              <a:rPr kumimoji="1" lang="ko-KR" altLang="en-US" baseline="0" dirty="0"/>
              <a:t>와 은닉층의 출력값 </a:t>
            </a:r>
            <a:r>
              <a:rPr kumimoji="1" lang="en-US" altLang="ko-KR" baseline="0" dirty="0"/>
              <a:t>A1</a:t>
            </a:r>
            <a:r>
              <a:rPr kumimoji="1" lang="ko-KR" altLang="en-US" baseline="0" dirty="0"/>
              <a:t>을 내적을 하면 되죠 </a:t>
            </a:r>
            <a:endParaRPr kumimoji="1" lang="en-US" altLang="ko-KR" baseline="0" dirty="0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 dirty="0"/>
              <a:t>순입력 </a:t>
            </a:r>
            <a:r>
              <a:rPr kumimoji="1" lang="en-US" altLang="ko-KR" baseline="0" dirty="0"/>
              <a:t>Z2</a:t>
            </a:r>
            <a:r>
              <a:rPr kumimoji="1" lang="ko-KR" altLang="en-US" baseline="0" dirty="0"/>
              <a:t>를 가중치 </a:t>
            </a:r>
            <a:r>
              <a:rPr kumimoji="1" lang="en-US" altLang="ko-KR" baseline="0" dirty="0"/>
              <a:t>W2</a:t>
            </a:r>
            <a:r>
              <a:rPr kumimoji="1" lang="ko-KR" altLang="en-US" baseline="0" dirty="0"/>
              <a:t>에 대해 미분하면 </a:t>
            </a:r>
            <a:r>
              <a:rPr kumimoji="1" lang="en-US" altLang="ko-KR" baseline="0" dirty="0"/>
              <a:t>A1</a:t>
            </a:r>
            <a:r>
              <a:rPr kumimoji="1" lang="ko-KR" altLang="en-US" baseline="0" dirty="0"/>
              <a:t>만 남게 되는 것이지요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다음과 같이 말입니다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4071972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다만</a:t>
            </a:r>
            <a:r>
              <a:rPr kumimoji="1" lang="en-US" altLang="ko-KR"/>
              <a:t>, </a:t>
            </a:r>
            <a:r>
              <a:rPr kumimoji="1" lang="ko-KR" altLang="en-US"/>
              <a:t>여기서 마지막 은닉층의 출력</a:t>
            </a:r>
            <a:r>
              <a:rPr kumimoji="1" lang="en-US" altLang="ko-KR"/>
              <a:t>A1</a:t>
            </a:r>
            <a:r>
              <a:rPr kumimoji="1" lang="ko-KR" altLang="en-US"/>
              <a:t>을 전치 했는데</a:t>
            </a:r>
            <a:r>
              <a:rPr kumimoji="1" lang="en-US" altLang="ko-KR"/>
              <a:t>, </a:t>
            </a:r>
            <a:r>
              <a:rPr kumimoji="1" lang="ko-KR" altLang="en-US"/>
              <a:t>앞에 행렬과 연산을 하기 위해 필요할 때가 있어서 전치를 한 것입니다</a:t>
            </a:r>
            <a:r>
              <a:rPr kumimoji="1"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/>
              <a:t>W2 </a:t>
            </a:r>
            <a:r>
              <a:rPr kumimoji="1" lang="ko-KR" altLang="en-US"/>
              <a:t>오차 함수 미분이 다 끝난 것이죠</a:t>
            </a:r>
            <a:r>
              <a:rPr kumimoji="1" lang="en-US" altLang="ko-KR"/>
              <a:t>. 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/>
              <a:t>4</a:t>
            </a:r>
            <a:r>
              <a:rPr kumimoji="1" lang="ko-KR" altLang="en-US"/>
              <a:t>단계까지 가지 않고</a:t>
            </a:r>
            <a:r>
              <a:rPr kumimoji="1" lang="en-US" altLang="ko-KR"/>
              <a:t>, 1</a:t>
            </a:r>
            <a:r>
              <a:rPr kumimoji="1" lang="ko-KR" altLang="en-US"/>
              <a:t>단계에서 끝냈습니다</a:t>
            </a:r>
            <a:r>
              <a:rPr kumimoji="1" lang="en-US" altLang="ko-KR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가중치 </a:t>
            </a:r>
            <a:r>
              <a:rPr kumimoji="1" lang="en-US" altLang="ko-KR"/>
              <a:t>w_j_k</a:t>
            </a:r>
            <a:r>
              <a:rPr kumimoji="1" lang="ko-KR" altLang="en-US"/>
              <a:t>하나를 붙잡고</a:t>
            </a:r>
            <a:r>
              <a:rPr kumimoji="1" lang="en-US" altLang="ko-KR"/>
              <a:t>, </a:t>
            </a:r>
            <a:r>
              <a:rPr kumimoji="1" lang="ko-KR" altLang="en-US"/>
              <a:t>미분을 시작할 때는 참 길고 복잡했지만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이렇게 행렬로 하면 간단하게 할 수 있다는 걸 보여 주고 싶었습니다</a:t>
            </a:r>
            <a:r>
              <a:rPr kumimoji="1" lang="en-US" altLang="ko-KR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이제 앞으로 남은 기계학습을 공부할 때도</a:t>
            </a:r>
            <a:r>
              <a:rPr kumimoji="1" lang="en-US" altLang="ko-KR"/>
              <a:t>,</a:t>
            </a:r>
            <a:r>
              <a:rPr kumimoji="1" lang="ko-KR" altLang="en-US"/>
              <a:t> 원소 하나하나 미분하는 것이 아니라</a:t>
            </a:r>
            <a:r>
              <a:rPr kumimoji="1" lang="en-US" altLang="ko-KR"/>
              <a:t>, </a:t>
            </a:r>
            <a:r>
              <a:rPr kumimoji="1" lang="ko-KR" altLang="en-US"/>
              <a:t>행렬로 미분할 수 있으면 좋겠습니다</a:t>
            </a:r>
            <a:r>
              <a:rPr kumimoji="1" lang="en-US" altLang="ko-KR"/>
              <a:t>.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343472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총정리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결국 또 수학에 대한 강의를 했다고 원망하는 목소리가 여기까지 들리네요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혹시 학기 초에 강의를 시작하면서 수학이 필요하다고 말씀드린 것 생각나세요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수포자를 위한 기계학습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딥러닝이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있다고 하지만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멀리 가지 못합니다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수학 공부 열심히 해야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이제 우리가 지금까지 배운 다층 신경망의 신호처리를 정리하는 시간을 갖고자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수학적 모델이 참 복잡했지만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이제 여기서 다층 신경망을 일련의 행렬의 곱셈으로 모델링을 해보겠습니다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신경망을 행렬로 모델링하는 이유는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사용하여 간편한 코딩으로 더 빠르게 연산이 할 수 있기 때문입니다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또한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GPU/TPU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등 병렬처리 하드웨어를 활용할 수 있는 잇점도 있기 때문입니다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kumimoji="1" lang="ko-KR" altLang="en-US" dirty="0"/>
              <a:t>다층 신경망의 구조부터 살펴보도록 하죠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6933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우리는 이 그림에서 시작해서 하나하나 행렬로 채워나갈 것입니다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마지막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단계에 도달하면 여러분들은 이제 다층 인공신경망의 행렬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구조가 머리 속에 새겨져있게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될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우선은 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행렬로 표기하기에 앞서 핵심적인 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구조를 파악하겠습니다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733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입력층과 출력층은 신경망의 첫 단과 끝 단을 지정한 것이므로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언제나 각각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한 층씩입니다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근데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어떤 문헌들은 입력층은 입력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값을 단순히 전달하는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역할만 하니까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하나의 층으로 간주하지 않기도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이들 각각의 역할은 이미 여러분들이 다 알고 계시리라 믿습니다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8730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다음으로는 가중치를 나타내는 부분입니다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현재 </a:t>
            </a:r>
            <a:r>
              <a:rPr kumimoji="1" lang="ko-KR" altLang="en-US" dirty="0"/>
              <a:t>은닉층이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개만 있다고 </a:t>
            </a:r>
            <a:r>
              <a:rPr kumimoji="1" lang="ko-KR" altLang="en-US"/>
              <a:t>가정했기 때문에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ko-KR" altLang="en-US" dirty="0"/>
              <a:t>우리는 가중치 층을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개로 표현할 </a:t>
            </a:r>
            <a:r>
              <a:rPr kumimoji="1" lang="ko-KR" altLang="en-US"/>
              <a:t>수 있겠습니다</a:t>
            </a:r>
            <a:r>
              <a:rPr kumimoji="1" lang="en-US" altLang="ko-KR"/>
              <a:t>.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151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은닉층은 여러 개가 있을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은닉층이 많아지면 심화학습 즉 딥 러닝을 할 수 있는 신경망이 되는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619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=====</a:t>
            </a:r>
            <a:r>
              <a:rPr kumimoji="1" lang="ko-KR" altLang="en-US" dirty="0"/>
              <a:t>입력과 레이블</a:t>
            </a:r>
            <a:r>
              <a:rPr kumimoji="1" lang="en-US" altLang="ko-KR" dirty="0"/>
              <a:t>===</a:t>
            </a:r>
          </a:p>
          <a:p>
            <a:r>
              <a:rPr kumimoji="1" lang="ko-KR" altLang="en-US" dirty="0"/>
              <a:t>자 이제 전체적인 구조를 파악했으니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행렬로 정리해보도록 하죠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먼저 우리는 입력층으로 들어오는 입력값을 </a:t>
            </a:r>
            <a:r>
              <a:rPr kumimoji="1" lang="en-US" altLang="ko-KR" dirty="0"/>
              <a:t>X</a:t>
            </a:r>
            <a:r>
              <a:rPr kumimoji="1" lang="ko-KR" altLang="en-US" dirty="0"/>
              <a:t>라는 행렬로 표기했습니다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입력층에서는 입력값과 출력값이 동일하기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X</a:t>
            </a:r>
            <a:r>
              <a:rPr kumimoji="1" lang="ko-KR" altLang="en-US" dirty="0"/>
              <a:t>를 바로 </a:t>
            </a:r>
            <a:r>
              <a:rPr kumimoji="1" lang="en-US" altLang="ko-KR" dirty="0"/>
              <a:t>A0</a:t>
            </a:r>
            <a:r>
              <a:rPr kumimoji="1" lang="ko-KR" altLang="en-US" dirty="0"/>
              <a:t>에 넣어주도록 하죠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클래스 레이블은 일반적으로 대문자를 사용하지 않고 소문자 </a:t>
            </a:r>
            <a:r>
              <a:rPr kumimoji="1" lang="en-US" altLang="ko-KR" dirty="0"/>
              <a:t>y</a:t>
            </a:r>
            <a:r>
              <a:rPr kumimoji="1" lang="ko-KR" altLang="en-US" dirty="0"/>
              <a:t>를 사용하여 표기하기도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986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</a:t>
            </a:r>
            <a:r>
              <a:rPr kumimoji="1" lang="ko-KR" altLang="en-US"/>
              <a:t>입력과 출력</a:t>
            </a:r>
            <a:r>
              <a:rPr kumimoji="1" lang="en-US" altLang="ko-KR"/>
              <a:t>====</a:t>
            </a:r>
          </a:p>
          <a:p>
            <a:r>
              <a:rPr kumimoji="1" lang="ko-KR" altLang="en-US"/>
              <a:t>다음으로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ko-KR" altLang="en-US" dirty="0"/>
              <a:t>은닉층과 출력층의 순입력을 나타내는 </a:t>
            </a:r>
            <a:r>
              <a:rPr kumimoji="1" lang="en-US" altLang="ko-KR" dirty="0"/>
              <a:t>Z1,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Z2</a:t>
            </a:r>
            <a:r>
              <a:rPr kumimoji="1" lang="ko-KR" altLang="en-US"/>
              <a:t>와 </a:t>
            </a:r>
            <a:endParaRPr kumimoji="1" lang="en-US" altLang="ko-KR"/>
          </a:p>
          <a:p>
            <a:r>
              <a:rPr kumimoji="1" lang="ko-KR" altLang="en-US"/>
              <a:t>출력값을 </a:t>
            </a:r>
            <a:r>
              <a:rPr kumimoji="1" lang="ko-KR" altLang="en-US" dirty="0"/>
              <a:t>나타내는 </a:t>
            </a:r>
            <a:r>
              <a:rPr kumimoji="1" lang="en-US" altLang="ko-KR" dirty="0"/>
              <a:t>A1, A2</a:t>
            </a:r>
            <a:r>
              <a:rPr kumimoji="1" lang="ko-KR" altLang="en-US" dirty="0"/>
              <a:t>를 표시했습니다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즉 </a:t>
            </a:r>
            <a:r>
              <a:rPr kumimoji="1" lang="ko-KR" altLang="en-US" dirty="0"/>
              <a:t>각각의 구조들을 행렬로 표시한 것입니다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4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</a:t>
            </a:r>
            <a:r>
              <a:rPr kumimoji="1" lang="ko-KR" altLang="en-US"/>
              <a:t>연쇄 법칙</a:t>
            </a:r>
            <a:r>
              <a:rPr kumimoji="1" lang="en-US" altLang="ko-KR"/>
              <a:t>====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우리가 행렬 미분식에 도전하기에 앞서</a:t>
            </a:r>
            <a:r>
              <a:rPr kumimoji="1" lang="en-US" altLang="ko-KR"/>
              <a:t>, </a:t>
            </a:r>
            <a:r>
              <a:rPr kumimoji="1" lang="ko-KR" altLang="en-US"/>
              <a:t>준비 운동으로 미분의 연쇄법칙 부터 시작하겠습니다</a:t>
            </a:r>
            <a:r>
              <a:rPr kumimoji="1" lang="en-US" altLang="ko-KR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우리는 </a:t>
            </a:r>
            <a:r>
              <a:rPr kumimoji="1" lang="ko-KR" altLang="en-US" dirty="0"/>
              <a:t>함수의 합성을 통하여 수많은 함수를 새롭게 생성하고 사용합니다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이러한 </a:t>
            </a:r>
            <a:r>
              <a:rPr kumimoji="1" lang="ko-KR" altLang="en-US" dirty="0"/>
              <a:t>합성함수의 미분은 사실 연쇄법칙에 의해서 얻어지는 것입니다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연쇄법칙은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연쇄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</a:t>
            </a:r>
            <a:r>
              <a:rPr kumimoji="1" lang="ko-KR" altLang="en-US"/>
              <a:t>단어가</a:t>
            </a:r>
            <a:r>
              <a:rPr kumimoji="1" lang="ko-KR" altLang="en-US" baseline="0"/>
              <a:t> 나타내듯이</a:t>
            </a:r>
            <a:r>
              <a:rPr kumimoji="1" lang="en-US" altLang="ko-KR" baseline="0"/>
              <a:t>,</a:t>
            </a:r>
            <a:r>
              <a:rPr kumimoji="1" lang="ko-KR" altLang="en-US"/>
              <a:t> </a:t>
            </a:r>
            <a:r>
              <a:rPr kumimoji="1" lang="ko-KR" altLang="en-US" dirty="0"/>
              <a:t>어떤 변수의 변화가 매개변수의 </a:t>
            </a:r>
            <a:r>
              <a:rPr kumimoji="1" lang="ko-KR" altLang="en-US"/>
              <a:t>변화를 일으키고</a:t>
            </a:r>
            <a:r>
              <a:rPr kumimoji="1" lang="en-US" altLang="ko-KR"/>
              <a:t>,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그 </a:t>
            </a:r>
            <a:r>
              <a:rPr kumimoji="1" lang="ko-KR" altLang="en-US" dirty="0"/>
              <a:t>후 최종 함수값의 변화를 유발하는 것을 의미합니다</a:t>
            </a:r>
            <a:endParaRPr kumimoji="1" lang="en-US" altLang="ko-KR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예를 </a:t>
            </a:r>
            <a:r>
              <a:rPr kumimoji="1" lang="ko-KR" altLang="en-US" dirty="0"/>
              <a:t>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다음과 같은 함수가 있다고 해봅시다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7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</a:t>
            </a:r>
            <a:r>
              <a:rPr kumimoji="1" lang="ko-KR" altLang="en-US"/>
              <a:t>순전파</a:t>
            </a:r>
            <a:r>
              <a:rPr kumimoji="1" lang="en-US" altLang="ko-KR"/>
              <a:t>=====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자 이제</a:t>
            </a:r>
            <a:r>
              <a:rPr kumimoji="1" lang="en-US" altLang="ko-KR"/>
              <a:t>,</a:t>
            </a:r>
            <a:r>
              <a:rPr kumimoji="1" lang="ko-KR" altLang="en-US"/>
              <a:t> 실제로 행렬연산이 들어가는 순전파 부분입니다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입력층부터 시작하여</a:t>
            </a:r>
            <a:r>
              <a:rPr kumimoji="1" lang="en-US" altLang="ko-KR"/>
              <a:t>, </a:t>
            </a:r>
            <a:r>
              <a:rPr kumimoji="1" lang="ko-KR" altLang="en-US"/>
              <a:t>주어진 입력과 가중치를 가지고 출력층까지 계산하는 과정이죠</a:t>
            </a:r>
            <a:r>
              <a:rPr kumimoji="1" lang="en-US" altLang="ko-KR"/>
              <a:t>….</a:t>
            </a:r>
            <a:endParaRPr kumimoji="1" lang="ko-KR" altLang="en-US"/>
          </a:p>
          <a:p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5519840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</a:t>
            </a:r>
            <a:r>
              <a:rPr kumimoji="1" lang="ko-KR" altLang="en-US"/>
              <a:t>순전파</a:t>
            </a:r>
            <a:r>
              <a:rPr kumimoji="1" lang="en-US" altLang="ko-KR"/>
              <a:t>=====</a:t>
            </a:r>
          </a:p>
          <a:p>
            <a:r>
              <a:rPr kumimoji="1" lang="ko-KR" altLang="en-US"/>
              <a:t>먼저</a:t>
            </a:r>
            <a:r>
              <a:rPr kumimoji="1" lang="en-US" altLang="ko-KR"/>
              <a:t>, </a:t>
            </a:r>
            <a:r>
              <a:rPr kumimoji="1" lang="ko-KR" altLang="en-US"/>
              <a:t>은닉층의 순입력 </a:t>
            </a:r>
            <a:r>
              <a:rPr kumimoji="1" lang="en-US" altLang="ko-KR"/>
              <a:t>Z1</a:t>
            </a:r>
            <a:r>
              <a:rPr kumimoji="1" lang="ko-KR" altLang="en-US" dirty="0"/>
              <a:t>은</a:t>
            </a:r>
            <a:r>
              <a:rPr kumimoji="1" lang="ko-KR" altLang="en-US"/>
              <a:t> </a:t>
            </a:r>
            <a:r>
              <a:rPr kumimoji="1" lang="ko-KR" altLang="en-US" dirty="0"/>
              <a:t>가중치 </a:t>
            </a:r>
            <a:r>
              <a:rPr kumimoji="1" lang="en-US" altLang="ko-KR" dirty="0"/>
              <a:t>W1</a:t>
            </a:r>
            <a:r>
              <a:rPr kumimoji="1" lang="ko-KR" altLang="en-US" dirty="0"/>
              <a:t>과 입력층의 출력 </a:t>
            </a:r>
            <a:r>
              <a:rPr kumimoji="1" lang="en-US" altLang="ko-KR" dirty="0"/>
              <a:t>A0</a:t>
            </a:r>
            <a:r>
              <a:rPr kumimoji="1" lang="ko-KR" altLang="en-US"/>
              <a:t>를 내적하여 먼저 구하고</a:t>
            </a:r>
            <a:r>
              <a:rPr kumimoji="1" lang="en-US" altLang="ko-KR"/>
              <a:t>,  </a:t>
            </a:r>
          </a:p>
          <a:p>
            <a:r>
              <a:rPr kumimoji="1" lang="ko-KR" altLang="en-US"/>
              <a:t>그 후에</a:t>
            </a:r>
            <a:r>
              <a:rPr kumimoji="1" lang="en-US" altLang="ko-KR"/>
              <a:t>,</a:t>
            </a:r>
            <a:r>
              <a:rPr kumimoji="1" lang="ko-KR" altLang="en-US"/>
              <a:t>  은닉층의 출력 </a:t>
            </a:r>
            <a:r>
              <a:rPr kumimoji="1" lang="en-US" altLang="ko-KR"/>
              <a:t>A1</a:t>
            </a:r>
            <a:r>
              <a:rPr kumimoji="1" lang="ko-KR" altLang="en-US"/>
              <a:t>은 </a:t>
            </a:r>
            <a:r>
              <a:rPr kumimoji="1" lang="en-US" altLang="ko-KR"/>
              <a:t>Z1</a:t>
            </a:r>
            <a:r>
              <a:rPr kumimoji="1" lang="ko-KR" altLang="en-US"/>
              <a:t>를 활성화 함수에 적용하여 구하고 있습니다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이제 은닉층의 출력값을 바탕으로 출력층을 알아볼 차례입니다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0406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/>
              <a:t>출력층의 </a:t>
            </a:r>
            <a:r>
              <a:rPr kumimoji="1" lang="ko-KR" altLang="en-US" dirty="0"/>
              <a:t>순입력 </a:t>
            </a:r>
            <a:r>
              <a:rPr kumimoji="1" lang="en-US" altLang="ko-KR" dirty="0"/>
              <a:t>Z2</a:t>
            </a:r>
            <a:r>
              <a:rPr kumimoji="1" lang="ko-KR" altLang="en-US" dirty="0"/>
              <a:t>는 가중치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와 은닉층의 출력값 </a:t>
            </a:r>
            <a:r>
              <a:rPr kumimoji="1" lang="en-US" altLang="ko-KR" dirty="0"/>
              <a:t>A1</a:t>
            </a:r>
            <a:r>
              <a:rPr kumimoji="1" lang="ko-KR" altLang="en-US"/>
              <a:t>을 내적하여 구합니다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또한 출력층의 출력값 </a:t>
            </a:r>
            <a:r>
              <a:rPr kumimoji="1" lang="en-US" altLang="ko-KR"/>
              <a:t>A2</a:t>
            </a:r>
            <a:r>
              <a:rPr kumimoji="1" lang="ko-KR" altLang="en-US"/>
              <a:t>는 순입력 </a:t>
            </a:r>
            <a:r>
              <a:rPr kumimoji="1" lang="en-US" altLang="ko-KR"/>
              <a:t>Z2</a:t>
            </a:r>
            <a:r>
              <a:rPr kumimoji="1" lang="ko-KR" altLang="en-US" dirty="0"/>
              <a:t>를</a:t>
            </a:r>
            <a:r>
              <a:rPr kumimoji="1" lang="ko-KR" altLang="en-US"/>
              <a:t> </a:t>
            </a:r>
            <a:r>
              <a:rPr kumimoji="1" lang="ko-KR" altLang="en-US" dirty="0"/>
              <a:t>활성화 </a:t>
            </a:r>
            <a:r>
              <a:rPr kumimoji="1" lang="ko-KR" altLang="en-US"/>
              <a:t>함수에 적용하여 구하는 것입니다</a:t>
            </a:r>
            <a:r>
              <a:rPr kumimoji="1" lang="en-US" altLang="ko-KR"/>
              <a:t>.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667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- </a:t>
            </a:r>
            <a:r>
              <a:rPr kumimoji="1" lang="ko-KR" altLang="en-US"/>
              <a:t>여기서 </a:t>
            </a:r>
            <a:r>
              <a:rPr kumimoji="1" lang="en-US" altLang="ko-KR" dirty="0"/>
              <a:t>A2</a:t>
            </a:r>
            <a:r>
              <a:rPr kumimoji="1" lang="ko-KR" altLang="en-US" dirty="0"/>
              <a:t>가 바로 우리가 만든 신경망의 출력 </a:t>
            </a:r>
            <a:r>
              <a:rPr kumimoji="1" lang="en-US" altLang="ko-KR" dirty="0" err="1"/>
              <a:t>y_hat</a:t>
            </a:r>
            <a:r>
              <a:rPr kumimoji="1" lang="ko-KR" altLang="en-US" dirty="0"/>
              <a:t>에 해당하게 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여러분 </a:t>
            </a:r>
            <a:r>
              <a:rPr kumimoji="1" lang="ko-KR" altLang="en-US" dirty="0"/>
              <a:t>눈치 채셨나요</a:t>
            </a:r>
            <a:r>
              <a:rPr kumimoji="1" lang="en-US" altLang="ko-KR"/>
              <a:t>?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제가 </a:t>
            </a:r>
            <a:r>
              <a:rPr kumimoji="1" lang="ko-KR" altLang="en-US" dirty="0"/>
              <a:t>지금 굉장히 간략하게 설명하고 있음에도 불구하고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여러분들이 다 이해하면서 따라오고 </a:t>
            </a:r>
            <a:r>
              <a:rPr kumimoji="1" lang="ko-KR" altLang="en-US"/>
              <a:t>있다는 사실을</a:t>
            </a:r>
            <a:r>
              <a:rPr kumimoji="1" lang="en-US" altLang="ko-KR"/>
              <a:t>!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놀랍지 </a:t>
            </a:r>
            <a:r>
              <a:rPr kumimoji="1" lang="ko-KR" altLang="en-US" dirty="0"/>
              <a:t>않나요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드디어 </a:t>
            </a:r>
            <a:r>
              <a:rPr kumimoji="1" lang="ko-KR" altLang="en-US" dirty="0"/>
              <a:t>여러분들의 머리 속에 신경망의 가중치가 제대로 </a:t>
            </a:r>
            <a:r>
              <a:rPr kumimoji="1" lang="ko-KR" altLang="en-US"/>
              <a:t>학습되어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제가 </a:t>
            </a:r>
            <a:r>
              <a:rPr kumimoji="1" lang="ko-KR" altLang="en-US" dirty="0"/>
              <a:t>말하는 말들을 정확하게 이해하기 시작한 것이지요</a:t>
            </a:r>
            <a:endParaRPr kumimoji="1" lang="en-US" altLang="ko-KR" dirty="0"/>
          </a:p>
          <a:p>
            <a:r>
              <a:rPr kumimoji="1" lang="ko-KR" altLang="en-US"/>
              <a:t>자 </a:t>
            </a:r>
            <a:r>
              <a:rPr kumimoji="1" lang="ko-KR" altLang="en-US" dirty="0"/>
              <a:t>이제 마지막으로 역전파의 과정 또한 행렬로 설명드리겠습니다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77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</a:t>
            </a:r>
            <a:r>
              <a:rPr kumimoji="1" lang="ko-KR" altLang="en-US"/>
              <a:t>역전파</a:t>
            </a:r>
            <a:r>
              <a:rPr kumimoji="1" lang="en-US" altLang="ko-KR"/>
              <a:t>====</a:t>
            </a:r>
          </a:p>
          <a:p>
            <a:r>
              <a:rPr kumimoji="1" lang="ko-KR" altLang="en-US"/>
              <a:t>먼저 우리는 출력층의 오차 </a:t>
            </a:r>
            <a:r>
              <a:rPr kumimoji="1" lang="en-US" altLang="ko-KR"/>
              <a:t>E2</a:t>
            </a:r>
            <a:r>
              <a:rPr kumimoji="1" lang="ko-KR" altLang="en-US"/>
              <a:t>를 계산하고</a:t>
            </a:r>
            <a:r>
              <a:rPr kumimoji="1" lang="en-US" altLang="ko-KR"/>
              <a:t>, </a:t>
            </a:r>
            <a:r>
              <a:rPr kumimoji="1" lang="ko-KR" altLang="en-US"/>
              <a:t>이를 역전파합니다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이것을 어떻게 진행하는지는 이미 배운 것입니다</a:t>
            </a:r>
            <a:r>
              <a:rPr kumimoji="1" lang="en-US" altLang="ko-KR"/>
              <a:t>. </a:t>
            </a:r>
          </a:p>
          <a:p>
            <a:r>
              <a:rPr kumimoji="1" lang="ko-KR" altLang="en-US"/>
              <a:t>다음을 보시면 생각날 것입니다</a:t>
            </a:r>
            <a:r>
              <a:rPr kumimoji="1" lang="en-US" altLang="ko-KR"/>
              <a:t>. </a:t>
            </a:r>
            <a:r>
              <a:rPr kumimoji="1" lang="ko-KR" altLang="en-US"/>
              <a:t>함께 보시죠</a:t>
            </a:r>
            <a:endParaRPr kumimoji="1" lang="en-US" altLang="ko-KR"/>
          </a:p>
          <a:p>
            <a:r>
              <a:rPr kumimoji="1" lang="en-US" altLang="ko-KR"/>
              <a:t>-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919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</a:t>
            </a:r>
            <a:r>
              <a:rPr kumimoji="1" lang="ko-KR" altLang="en-US"/>
              <a:t>역전파</a:t>
            </a:r>
            <a:r>
              <a:rPr kumimoji="1" lang="en-US" altLang="ko-KR"/>
              <a:t>====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출력층의 </a:t>
            </a:r>
            <a:r>
              <a:rPr kumimoji="1" lang="ko-KR" altLang="en-US" dirty="0"/>
              <a:t>오차 </a:t>
            </a:r>
            <a:r>
              <a:rPr kumimoji="1" lang="en-US" altLang="ko-KR" dirty="0"/>
              <a:t>E2</a:t>
            </a:r>
            <a:r>
              <a:rPr kumimoji="1" lang="ko-KR" altLang="en-US" dirty="0"/>
              <a:t>를 클래스레이블</a:t>
            </a:r>
            <a:r>
              <a:rPr kumimoji="1" lang="en-US" altLang="ko-KR" dirty="0"/>
              <a:t>y</a:t>
            </a:r>
            <a:r>
              <a:rPr kumimoji="1" lang="ko-KR" altLang="en-US" dirty="0"/>
              <a:t>와 출력</a:t>
            </a:r>
            <a:r>
              <a:rPr kumimoji="1" lang="en-US" altLang="ko-KR" dirty="0" err="1"/>
              <a:t>y_hat</a:t>
            </a:r>
            <a:r>
              <a:rPr kumimoji="1" lang="ko-KR" altLang="en-US" dirty="0"/>
              <a:t>을 </a:t>
            </a:r>
            <a:r>
              <a:rPr kumimoji="1" lang="ko-KR" altLang="en-US"/>
              <a:t>바탕으로 구하는 것입니다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이와 </a:t>
            </a:r>
            <a:r>
              <a:rPr kumimoji="1" lang="ko-KR" altLang="en-US" dirty="0"/>
              <a:t>동시에 우리는 가중치를 변화시키기 위한 </a:t>
            </a:r>
            <a:r>
              <a:rPr kumimoji="1" lang="en-US" altLang="ko-KR" dirty="0"/>
              <a:t>dZ2</a:t>
            </a:r>
            <a:r>
              <a:rPr kumimoji="1" lang="ko-KR" altLang="en-US" dirty="0"/>
              <a:t>값도 구하게 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왜 이렇게 계산하는지는 알려면</a:t>
            </a:r>
            <a:r>
              <a:rPr kumimoji="1" lang="en-US" altLang="ko-KR"/>
              <a:t>, </a:t>
            </a:r>
            <a:r>
              <a:rPr kumimoji="1" lang="ko-KR" altLang="en-US"/>
              <a:t>오차 역전파 공부한 부분을 복습하면 됩니다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9135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E2</a:t>
            </a:r>
            <a:r>
              <a:rPr kumimoji="1" lang="ko-KR" altLang="en-US" dirty="0"/>
              <a:t>를 구했기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바탕으로 </a:t>
            </a:r>
            <a:r>
              <a:rPr kumimoji="1" lang="en-US" altLang="ko-KR" dirty="0"/>
              <a:t>E1</a:t>
            </a:r>
            <a:r>
              <a:rPr kumimoji="1" lang="ko-KR" altLang="en-US" dirty="0"/>
              <a:t>을 구할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오차를 </a:t>
            </a:r>
            <a:r>
              <a:rPr kumimoji="1" lang="ko-KR" altLang="en-US" dirty="0"/>
              <a:t>역전파 한다는 개념 잊지 </a:t>
            </a:r>
            <a:r>
              <a:rPr kumimoji="1" lang="ko-KR" altLang="en-US"/>
              <a:t>않으셨죠</a:t>
            </a:r>
            <a:r>
              <a:rPr kumimoji="1" lang="en-US" altLang="ko-KR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그 </a:t>
            </a:r>
            <a:r>
              <a:rPr kumimoji="1" lang="ko-KR" altLang="en-US" dirty="0"/>
              <a:t>후</a:t>
            </a:r>
            <a:r>
              <a:rPr kumimoji="1" lang="en-US" altLang="ko-KR" baseline="0" dirty="0"/>
              <a:t> dZ1</a:t>
            </a:r>
            <a:r>
              <a:rPr kumimoji="1" lang="ko-KR" altLang="en-US" baseline="0" dirty="0"/>
              <a:t>도 </a:t>
            </a:r>
            <a:r>
              <a:rPr kumimoji="1" lang="en-US" altLang="ko-KR" baseline="0" dirty="0"/>
              <a:t>dZ2</a:t>
            </a:r>
            <a:r>
              <a:rPr kumimoji="1" lang="ko-KR" altLang="en-US" baseline="0" dirty="0"/>
              <a:t>와 마찬가지로 가중치 </a:t>
            </a:r>
            <a:r>
              <a:rPr kumimoji="1" lang="en-US" altLang="ko-KR" baseline="0" dirty="0"/>
              <a:t>W1</a:t>
            </a:r>
            <a:r>
              <a:rPr kumimoji="1" lang="ko-KR" altLang="en-US" baseline="0" dirty="0"/>
              <a:t>을 조정하기 위해 구해주도록 합니다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하나 유의할 것은</a:t>
            </a:r>
            <a:r>
              <a:rPr kumimoji="1" lang="en-US" altLang="ko-KR" baseline="0"/>
              <a:t>, dZ2, dZ1</a:t>
            </a:r>
            <a:r>
              <a:rPr kumimoji="1" lang="ko-KR" altLang="en-US" baseline="0"/>
              <a:t>를 구한 후에</a:t>
            </a:r>
            <a:r>
              <a:rPr kumimoji="1" lang="en-US" altLang="ko-KR" baseline="0"/>
              <a:t>, W2, W1</a:t>
            </a:r>
            <a:r>
              <a:rPr kumimoji="1" lang="ko-KR" altLang="en-US" baseline="0"/>
              <a:t>을 조정해야 합니다</a:t>
            </a:r>
            <a:r>
              <a:rPr kumimoji="1" lang="en-US" altLang="ko-KR" baseline="0"/>
              <a:t>.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635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마지막으로 가중치 </a:t>
            </a:r>
            <a:r>
              <a:rPr kumimoji="1" lang="en-US" altLang="ko-KR" dirty="0"/>
              <a:t>W1</a:t>
            </a:r>
            <a:r>
              <a:rPr kumimoji="1" lang="ko-KR" altLang="en-US" dirty="0"/>
              <a:t>과 가중치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을 조정하는 것으로 다층 인공신경망 행렬 모델이 끝이 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뭔가 </a:t>
            </a:r>
            <a:r>
              <a:rPr kumimoji="1" lang="ko-KR" altLang="en-US" dirty="0"/>
              <a:t>지금까지 배운 것들을 총 정리하는 느낌을 </a:t>
            </a:r>
            <a:r>
              <a:rPr kumimoji="1" lang="ko-KR" altLang="en-US"/>
              <a:t>받으셨나요</a:t>
            </a:r>
            <a:r>
              <a:rPr kumimoji="1" lang="en-US" altLang="ko-KR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제가 </a:t>
            </a:r>
            <a:r>
              <a:rPr kumimoji="1" lang="ko-KR" altLang="en-US" dirty="0"/>
              <a:t>방금 말한 내용이 코드와 더불어 </a:t>
            </a:r>
            <a:r>
              <a:rPr kumimoji="1" lang="ko-KR" altLang="en-US"/>
              <a:t>머리속에서 떠오르면 좋겠습니다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/>
              <a:t>떠오르지 </a:t>
            </a:r>
            <a:r>
              <a:rPr kumimoji="1" lang="ko-KR" altLang="en-US" dirty="0"/>
              <a:t>않았더라도 걱정하지 마세요 저는 항상 열려있는 </a:t>
            </a:r>
            <a:r>
              <a:rPr kumimoji="1" lang="en-US" altLang="ko-KR" dirty="0"/>
              <a:t>K-</a:t>
            </a:r>
            <a:r>
              <a:rPr kumimoji="1" lang="en-US" altLang="ko-KR" dirty="0" err="1"/>
              <a:t>Mooc</a:t>
            </a:r>
            <a:r>
              <a:rPr kumimoji="1" lang="ko-KR" altLang="en-US" dirty="0"/>
              <a:t> 강의실에 </a:t>
            </a:r>
            <a:r>
              <a:rPr kumimoji="1" lang="ko-KR" altLang="en-US"/>
              <a:t>있으니까요</a:t>
            </a:r>
            <a:r>
              <a:rPr kumimoji="1" lang="en-US" altLang="ko-KR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161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부터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시작해서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오차를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역전파하여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W2, 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을 조정할 수 있게 된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여기까지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오신 여러분은 </a:t>
            </a:r>
            <a:r>
              <a:rPr lang="ko-KR" altLang="en-US" sz="1200" b="0" i="0" baseline="0" err="1">
                <a:effectLst/>
                <a:latin typeface="+mj-lt"/>
                <a:ea typeface="+mj-ea"/>
                <a:cs typeface="+mj-cs"/>
                <a:sym typeface="맑은 고딕"/>
              </a:rPr>
              <a:t>축하받을만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하다고 말씀드린 부분입니다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1340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=====</a:t>
            </a:r>
            <a:r>
              <a:rPr lang="ko-KR" altLang="en-US" baseline="0" dirty="0"/>
              <a:t>학습 정리</a:t>
            </a:r>
            <a:r>
              <a:rPr lang="en-US" altLang="ko-KR" baseline="0" dirty="0"/>
              <a:t>=====</a:t>
            </a:r>
          </a:p>
          <a:p>
            <a:r>
              <a:rPr lang="ko-KR" altLang="en-US" baseline="0" dirty="0"/>
              <a:t>또 학습을 정리할 시간이네요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지금까지 우리는 연쇄법칙을 이용하여 오차함수 행렬을 미분하는 것을 배웠습니다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행렬을 미분한다는 것이 신기하지 않았나요</a:t>
            </a:r>
            <a:r>
              <a:rPr lang="en-US" altLang="ko-KR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그 후</a:t>
            </a:r>
            <a:r>
              <a:rPr lang="en-US" altLang="ko-KR" baseline="0" dirty="0"/>
              <a:t>,</a:t>
            </a:r>
            <a:r>
              <a:rPr lang="ko-KR" altLang="en-US" baseline="0" dirty="0"/>
              <a:t> 지금까지 배운 내용을 바탕으로 </a:t>
            </a:r>
            <a:r>
              <a:rPr lang="ko-KR" altLang="en-US" baseline="0"/>
              <a:t>다층 신경망의 </a:t>
            </a:r>
            <a:r>
              <a:rPr lang="ko-KR" altLang="en-US" baseline="0" dirty="0"/>
              <a:t>전체를 행렬로 모델링 해보았습니다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다음 시간에는 새로운 </a:t>
            </a:r>
            <a:r>
              <a:rPr lang="ko-KR" altLang="en-US" baseline="0" dirty="0"/>
              <a:t>기계학습 방법에 대해 배울 것 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뭔가 두근두근 되지 않나요</a:t>
            </a:r>
            <a:r>
              <a:rPr lang="en-US" altLang="ko-KR" baseline="0" dirty="0"/>
              <a:t>?</a:t>
            </a:r>
            <a:r>
              <a:rPr lang="ko-KR" altLang="en-US" baseline="0" dirty="0"/>
              <a:t> 다음시간에 뵙겠습니다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감사합니다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8667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</a:t>
            </a:r>
            <a:r>
              <a:rPr kumimoji="1" lang="ko-KR" altLang="en-US" dirty="0"/>
              <a:t>연쇄법칙 예</a:t>
            </a:r>
            <a:r>
              <a:rPr kumimoji="1" lang="en-US" altLang="ko-KR" dirty="0"/>
              <a:t>===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여기 대문자 </a:t>
            </a:r>
            <a:r>
              <a:rPr kumimoji="1" lang="en-US" altLang="ko-KR" dirty="0"/>
              <a:t>F(x)</a:t>
            </a:r>
            <a:r>
              <a:rPr kumimoji="1" lang="ko-KR" altLang="en-US" dirty="0"/>
              <a:t>함수 하나가 있습니다</a:t>
            </a:r>
            <a:r>
              <a:rPr kumimoji="1" lang="en-US" altLang="ko-KR" dirty="0"/>
              <a:t>.  </a:t>
            </a:r>
            <a:r>
              <a:rPr kumimoji="1" lang="ko-KR" altLang="en-US" dirty="0"/>
              <a:t>어떻게 해석이 가능한가요</a:t>
            </a:r>
            <a:r>
              <a:rPr kumimoji="1" lang="en-US" altLang="ko-KR" dirty="0"/>
              <a:t>?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 dirty="0"/>
              <a:t>미분의 관점에서 해석하면</a:t>
            </a:r>
            <a:r>
              <a:rPr kumimoji="1" lang="en-US" altLang="ko-KR" baseline="0" dirty="0"/>
              <a:t>, x</a:t>
            </a:r>
            <a:r>
              <a:rPr kumimoji="1" lang="ko-KR" altLang="en-US" baseline="0" dirty="0"/>
              <a:t>가 변하면</a:t>
            </a:r>
            <a:r>
              <a:rPr kumimoji="1" lang="en-US" altLang="ko-KR" baseline="0" dirty="0"/>
              <a:t>, g(x)</a:t>
            </a:r>
            <a:r>
              <a:rPr kumimoji="1" lang="ko-KR" altLang="en-US" baseline="0" dirty="0"/>
              <a:t>가 변하고</a:t>
            </a:r>
            <a:r>
              <a:rPr kumimoji="1" lang="en-US" altLang="ko-KR" baseline="0" dirty="0"/>
              <a:t>, g(x)</a:t>
            </a:r>
            <a:r>
              <a:rPr kumimoji="1" lang="ko-KR" altLang="en-US" baseline="0" dirty="0"/>
              <a:t>가 변하면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소문자 </a:t>
            </a:r>
            <a:r>
              <a:rPr kumimoji="1" lang="en-US" altLang="ko-KR" baseline="0" dirty="0"/>
              <a:t>f(x)</a:t>
            </a:r>
            <a:r>
              <a:rPr kumimoji="1" lang="ko-KR" altLang="en-US" baseline="0" dirty="0"/>
              <a:t>가 변하여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대문자 </a:t>
            </a:r>
            <a:r>
              <a:rPr kumimoji="1" lang="en-US" altLang="ko-KR" baseline="0" dirty="0"/>
              <a:t>F(x)</a:t>
            </a:r>
            <a:r>
              <a:rPr kumimoji="1" lang="ko-KR" altLang="en-US" baseline="0" dirty="0"/>
              <a:t>가 된다는 수식이죠</a:t>
            </a:r>
            <a:r>
              <a:rPr kumimoji="1" lang="en-US" altLang="ko-KR" baseline="0" dirty="0"/>
              <a:t>,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 dirty="0"/>
              <a:t>이런 함수를 합성함수라고 하는데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모두</a:t>
            </a:r>
            <a:r>
              <a:rPr kumimoji="1" lang="ko-KR" altLang="en-US" dirty="0"/>
              <a:t> 미분가능하다고 가정합시다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/>
              <a:t>대문자 </a:t>
            </a:r>
            <a:r>
              <a:rPr kumimoji="1" lang="en-US" altLang="ko-KR" baseline="0"/>
              <a:t>F</a:t>
            </a:r>
            <a:r>
              <a:rPr kumimoji="1" lang="en-US" altLang="ko-KR" baseline="0" dirty="0"/>
              <a:t>(x)</a:t>
            </a:r>
            <a:r>
              <a:rPr kumimoji="1" lang="ko-KR" altLang="en-US" baseline="0" dirty="0"/>
              <a:t>를 미분하면 결과는</a:t>
            </a:r>
            <a:r>
              <a:rPr kumimoji="1" lang="ko-KR" altLang="en-US" dirty="0"/>
              <a:t> 다음과 같을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7636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53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그림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 다층 신경망의 구조를 보여줍니다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입력층과 출력층은 신경망의 첫 단과 끝 단을 지정한 것이므로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언제나 각각 한 층씩이며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어떤 문헌들은 입력층은 뉴론으로 구성되어 있지 않으며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 값을 단순히 전달하는 역할만 하므로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하나의 층으로 간주하지 않기도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은닉층은 여러 개가 있을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은닉층이 많아지면 심화학습 즉 딥 러닝을 할 수 있는 신경망이 되는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485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그림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 다층 신경망의 구조를 보여줍니다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입력층과 출력층은 신경망의 첫 단과 끝 단을 지정한 것이므로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언제나 각각 한 층씩이며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어떤 문헌들은 입력층은 뉴론으로 구성되어 있지 않으며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 값을 단순히 전달하는 역할만 하므로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하나의 층으로 간주하지 않기도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은닉층은 여러 개가 있을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은닉층이 많아지면 심화학습 즉 딥 러닝을 할 수 있는 신경망이 되는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99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그림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 다층 신경망의 구조를 보여줍니다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입력층과 출력층은 신경망의 첫 단과 끝 단을 지정한 것이므로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언제나 각각 한 층씩이며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어떤 문헌들은 입력층은 뉴론으로 구성되어 있지 않으며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 값을 단순히 전달하는 역할만 하므로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하나의 층으로 간주하지 않기도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은닉층은 여러 개가 있을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은닉층이 많아지면 심화학습 즉 딥 러닝을 할 수 있는 신경망이 되는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2654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744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547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4008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52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이미 합성함수에서 배운 공식이지요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근데</a:t>
            </a:r>
            <a:r>
              <a:rPr kumimoji="1" lang="en-US" altLang="ko-KR"/>
              <a:t>, F</a:t>
            </a:r>
            <a:r>
              <a:rPr kumimoji="1" lang="en-US" altLang="ko-KR" dirty="0"/>
              <a:t>(x)</a:t>
            </a:r>
            <a:r>
              <a:rPr kumimoji="1" lang="ko-KR" altLang="en-US" dirty="0"/>
              <a:t>를 미분하는 이유는 무엇이죠</a:t>
            </a:r>
            <a:r>
              <a:rPr kumimoji="1" lang="en-US" altLang="ko-KR" dirty="0"/>
              <a:t>?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/>
              <a:t>답은</a:t>
            </a:r>
            <a:r>
              <a:rPr kumimoji="1" lang="en-US" altLang="ko-KR" dirty="0"/>
              <a:t>?  </a:t>
            </a:r>
            <a:r>
              <a:rPr kumimoji="1" lang="ko-KR" altLang="en-US" dirty="0"/>
              <a:t>우리는 </a:t>
            </a:r>
            <a:r>
              <a:rPr kumimoji="1" lang="en-US" altLang="ko-KR" dirty="0"/>
              <a:t>F(x)</a:t>
            </a:r>
            <a:r>
              <a:rPr kumimoji="1" lang="ko-KR" altLang="en-US" dirty="0"/>
              <a:t>가 </a:t>
            </a:r>
            <a:r>
              <a:rPr kumimoji="1" lang="en-US" altLang="ko-KR" b="1" dirty="0"/>
              <a:t>x</a:t>
            </a:r>
            <a:r>
              <a:rPr kumimoji="1" lang="ko-KR" altLang="en-US" b="1" dirty="0"/>
              <a:t>에 대하여 </a:t>
            </a:r>
            <a:r>
              <a:rPr kumimoji="1" lang="ko-KR" altLang="en-US" dirty="0"/>
              <a:t>어떻게 변하는지 알고 싶은 것입니다</a:t>
            </a:r>
            <a:r>
              <a:rPr kumimoji="1" lang="en-US" altLang="ko-KR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/>
              <a:t>여기 대문자 </a:t>
            </a:r>
            <a:r>
              <a:rPr kumimoji="1" lang="en-US" altLang="ko-KR" baseline="0" dirty="0"/>
              <a:t>F(x)</a:t>
            </a:r>
            <a:r>
              <a:rPr kumimoji="1" lang="ko-KR" altLang="en-US" baseline="0" dirty="0"/>
              <a:t>는 </a:t>
            </a:r>
            <a:r>
              <a:rPr kumimoji="1" lang="en-US" altLang="ko-KR" baseline="0" dirty="0"/>
              <a:t>x</a:t>
            </a:r>
            <a:r>
              <a:rPr kumimoji="1" lang="ko-KR" altLang="en-US" baseline="0" dirty="0"/>
              <a:t>가 변하면</a:t>
            </a:r>
            <a:r>
              <a:rPr kumimoji="1" lang="en-US" altLang="ko-KR" baseline="0" dirty="0"/>
              <a:t>, g(x)</a:t>
            </a:r>
            <a:r>
              <a:rPr kumimoji="1" lang="ko-KR" altLang="en-US" baseline="0" dirty="0"/>
              <a:t>가 변하고</a:t>
            </a:r>
            <a:r>
              <a:rPr kumimoji="1" lang="en-US" altLang="ko-KR" baseline="0" dirty="0"/>
              <a:t>, g(x)</a:t>
            </a:r>
            <a:r>
              <a:rPr kumimoji="1" lang="ko-KR" altLang="en-US" baseline="0" dirty="0"/>
              <a:t>가 변하면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소문자 </a:t>
            </a:r>
            <a:r>
              <a:rPr kumimoji="1" lang="en-US" altLang="ko-KR" baseline="0" dirty="0"/>
              <a:t>f(x)</a:t>
            </a:r>
            <a:r>
              <a:rPr kumimoji="1" lang="ko-KR" altLang="en-US" baseline="0" dirty="0"/>
              <a:t>가 변한다는 수식이죠</a:t>
            </a:r>
            <a:r>
              <a:rPr kumimoji="1" lang="en-US" altLang="ko-KR" baseline="0" dirty="0"/>
              <a:t>,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 dirty="0"/>
              <a:t>그러니까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대문자 </a:t>
            </a:r>
            <a:r>
              <a:rPr kumimoji="1" lang="en-US" altLang="ko-KR" baseline="0" dirty="0"/>
              <a:t>F(x)</a:t>
            </a:r>
            <a:r>
              <a:rPr kumimoji="1" lang="ko-KR" altLang="en-US" baseline="0" dirty="0"/>
              <a:t>를 미분할 때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소문자 </a:t>
            </a:r>
            <a:r>
              <a:rPr kumimoji="1" lang="en-US" altLang="ko-KR" baseline="0" dirty="0"/>
              <a:t>f(x)</a:t>
            </a:r>
            <a:r>
              <a:rPr kumimoji="1" lang="ko-KR" altLang="en-US" baseline="0" dirty="0"/>
              <a:t>를 미분하면 끝나는 일이 아니라</a:t>
            </a:r>
            <a:r>
              <a:rPr kumimoji="1" lang="en-US" altLang="ko-KR" baseline="0"/>
              <a:t>, g(</a:t>
            </a:r>
            <a:r>
              <a:rPr kumimoji="1" lang="en-US" altLang="ko-KR" baseline="0" dirty="0"/>
              <a:t>x)</a:t>
            </a:r>
            <a:r>
              <a:rPr kumimoji="1" lang="ko-KR" altLang="en-US" baseline="0" dirty="0"/>
              <a:t>도 미분해서 곱해주어야 합니다</a:t>
            </a:r>
            <a:r>
              <a:rPr kumimoji="1" lang="en-US" altLang="ko-KR" baseline="0" dirty="0"/>
              <a:t>. 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그 결과 이와 같은 미분 식을 얻게 되는 것이지요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/>
              <a:t>즉 이것이 연쇄법칙인 것입니다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/>
              <a:t>이를 </a:t>
            </a:r>
            <a:r>
              <a:rPr kumimoji="1" lang="ko-KR" altLang="en-US" baseline="0" dirty="0"/>
              <a:t>라이프니츠 표기법으로 표현하면 다음과 같습니다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143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어떤가요</a:t>
            </a:r>
            <a:r>
              <a:rPr kumimoji="1" lang="en-US" altLang="ko-KR" dirty="0"/>
              <a:t>? </a:t>
            </a:r>
            <a:r>
              <a:rPr kumimoji="1" lang="ko-KR" altLang="en-US" dirty="0"/>
              <a:t>좀 더 두 식간의 연관성이 더 눈에 들어오나요</a:t>
            </a:r>
            <a:r>
              <a:rPr kumimoji="1" lang="en-US" altLang="ko-KR" dirty="0"/>
              <a:t>?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식을 보면 </a:t>
            </a:r>
            <a:r>
              <a:rPr kumimoji="1" lang="en-US" altLang="ko-KR" dirty="0"/>
              <a:t>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f(u)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 u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g(x)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꼬리에 꼬리를 무는 형식이죠</a:t>
            </a:r>
            <a:r>
              <a:rPr kumimoji="1" lang="en-US" altLang="ko-KR" dirty="0"/>
              <a:t>.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/>
              <a:t>이런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y</a:t>
            </a:r>
            <a:r>
              <a:rPr kumimoji="1" lang="ko-KR" altLang="en-US" baseline="0" dirty="0"/>
              <a:t>의 </a:t>
            </a:r>
            <a:r>
              <a:rPr kumimoji="1" lang="en-US" altLang="ko-KR" baseline="0" dirty="0"/>
              <a:t>x</a:t>
            </a:r>
            <a:r>
              <a:rPr kumimoji="1" lang="ko-KR" altLang="en-US" baseline="0" dirty="0"/>
              <a:t>에 대한 변화는 </a:t>
            </a:r>
            <a:r>
              <a:rPr kumimoji="1" lang="en-US" altLang="ko-KR" baseline="0" dirty="0"/>
              <a:t>(1</a:t>
            </a:r>
            <a:r>
              <a:rPr kumimoji="1" lang="en-US" altLang="ko-KR" baseline="0"/>
              <a:t>)</a:t>
            </a:r>
            <a:r>
              <a:rPr kumimoji="1" lang="ko-KR" altLang="en-US" baseline="0"/>
              <a:t>번처럼 </a:t>
            </a:r>
            <a:r>
              <a:rPr kumimoji="1" lang="en-US" altLang="ko-KR" baseline="0" dirty="0"/>
              <a:t>u</a:t>
            </a:r>
            <a:r>
              <a:rPr kumimoji="1" lang="ko-KR" altLang="en-US" baseline="0" dirty="0"/>
              <a:t>에 </a:t>
            </a:r>
            <a:r>
              <a:rPr kumimoji="1" lang="ko-KR" altLang="en-US" baseline="0"/>
              <a:t>대한 변화와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en-US" altLang="ko-KR" baseline="0" dirty="0"/>
              <a:t>(2</a:t>
            </a:r>
            <a:r>
              <a:rPr kumimoji="1" lang="en-US" altLang="ko-KR" baseline="0"/>
              <a:t>)</a:t>
            </a:r>
            <a:r>
              <a:rPr kumimoji="1" lang="ko-KR" altLang="en-US" baseline="0"/>
              <a:t>번처럼</a:t>
            </a:r>
            <a:r>
              <a:rPr kumimoji="1" lang="en-US" altLang="ko-KR" baseline="0"/>
              <a:t> </a:t>
            </a:r>
            <a:r>
              <a:rPr kumimoji="1" lang="en-US" altLang="ko-KR" baseline="0" dirty="0"/>
              <a:t>u</a:t>
            </a:r>
            <a:r>
              <a:rPr kumimoji="1" lang="ko-KR" altLang="en-US" baseline="0" dirty="0"/>
              <a:t>는 </a:t>
            </a:r>
            <a:r>
              <a:rPr kumimoji="1" lang="en-US" altLang="ko-KR" baseline="0" dirty="0"/>
              <a:t>x</a:t>
            </a:r>
            <a:r>
              <a:rPr kumimoji="1" lang="ko-KR" altLang="en-US" baseline="0" dirty="0"/>
              <a:t>에 대한 변화로 구성할 수 있다는 것입니다</a:t>
            </a:r>
            <a:r>
              <a:rPr kumimoji="1" lang="en-US" altLang="ko-KR" baseline="0" dirty="0"/>
              <a:t>.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/>
              <a:t>잘 이해 되셨나요</a:t>
            </a:r>
            <a:r>
              <a:rPr kumimoji="1" lang="en-US" altLang="ko-KR" dirty="0"/>
              <a:t>?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/>
              <a:t>이제 이를 이용하여 오차함수의 미분을 </a:t>
            </a:r>
            <a:r>
              <a:rPr kumimoji="1" lang="ko-KR" altLang="en-US"/>
              <a:t>행렬로</a:t>
            </a:r>
            <a:r>
              <a:rPr kumimoji="1" lang="ko-KR" altLang="en-US" baseline="0"/>
              <a:t> 계산해 볼 </a:t>
            </a:r>
            <a:r>
              <a:rPr kumimoji="1" lang="ko-KR" altLang="en-US" baseline="0" dirty="0"/>
              <a:t>것입니다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/>
              <a:t>예전에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우리가 </a:t>
            </a:r>
            <a:r>
              <a:rPr kumimoji="1" lang="en-US" altLang="ko-KR" baseline="0" dirty="0"/>
              <a:t>back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prop</a:t>
            </a:r>
            <a:r>
              <a:rPr kumimoji="1" lang="ko-KR" altLang="en-US" baseline="0"/>
              <a:t>공부할 때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어떤 </a:t>
            </a:r>
            <a:r>
              <a:rPr kumimoji="1" lang="ko-KR" altLang="en-US" baseline="0" dirty="0"/>
              <a:t>식을 미분했는지 먼저 </a:t>
            </a:r>
            <a:r>
              <a:rPr kumimoji="1" lang="ko-KR" altLang="en-US" baseline="0" dirty="0" err="1"/>
              <a:t>보실까요</a:t>
            </a:r>
            <a:r>
              <a:rPr kumimoji="1" lang="en-US" altLang="ko-KR" baseline="0" dirty="0"/>
              <a:t>?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515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기억나세요</a:t>
            </a:r>
            <a:r>
              <a:rPr kumimoji="1" lang="en-US" altLang="ko-KR" dirty="0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수식만 봐도 너무 복잡하지 않나요</a:t>
            </a:r>
            <a:r>
              <a:rPr kumimoji="1" lang="en-US" altLang="ko-KR" dirty="0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여러분이 이것을 해 낸 것입니다</a:t>
            </a:r>
            <a:r>
              <a:rPr kumimoji="1" lang="en-US" altLang="ko-KR" dirty="0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은닉층 </a:t>
            </a:r>
            <a:r>
              <a:rPr kumimoji="1" lang="en-US" altLang="ko-KR" dirty="0"/>
              <a:t>j</a:t>
            </a:r>
            <a:r>
              <a:rPr kumimoji="1" lang="ko-KR" altLang="en-US" dirty="0"/>
              <a:t>노드에서 </a:t>
            </a:r>
            <a:r>
              <a:rPr kumimoji="1" lang="ko-KR" altLang="en-US" dirty="0" err="1"/>
              <a:t>출력층</a:t>
            </a:r>
            <a:r>
              <a:rPr kumimoji="1" lang="ko-KR" altLang="en-US" dirty="0"/>
              <a:t> </a:t>
            </a:r>
            <a:r>
              <a:rPr kumimoji="1" lang="en-US" altLang="ko-KR" dirty="0"/>
              <a:t>k</a:t>
            </a:r>
            <a:r>
              <a:rPr kumimoji="1" lang="ko-KR" altLang="en-US" dirty="0"/>
              <a:t>노드로 가는 가중치 </a:t>
            </a:r>
            <a:r>
              <a:rPr kumimoji="1" lang="en-US" altLang="ko-KR" dirty="0" err="1"/>
              <a:t>w_j_k</a:t>
            </a:r>
            <a:r>
              <a:rPr kumimoji="1" lang="ko-KR" altLang="en-US" dirty="0"/>
              <a:t>하나만 잡아서</a:t>
            </a:r>
            <a:r>
              <a:rPr kumimoji="1" lang="en-US" altLang="ko-KR" dirty="0"/>
              <a:t>,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/>
              <a:t>이것에 대한 오차의 변화율을 계산한 것이죠</a:t>
            </a:r>
            <a:r>
              <a:rPr kumimoji="1" lang="en-US" altLang="ko-KR" dirty="0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/>
              <a:t>그리고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이것을 층 전체 노드에 적용해서 구한 식이 이것입니다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짠</a:t>
            </a:r>
            <a:r>
              <a:rPr kumimoji="1" lang="en-US" altLang="ko-KR" dirty="0"/>
              <a:t>~~</a:t>
            </a:r>
          </a:p>
        </p:txBody>
      </p:sp>
    </p:spTree>
    <p:extLst>
      <p:ext uri="{BB962C8B-B14F-4D97-AF65-F5344CB8AC3E}">
        <p14:creationId xmlns:p14="http://schemas.microsoft.com/office/powerpoint/2010/main" val="182190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이 수식이 의미하는 것은</a:t>
            </a:r>
            <a:r>
              <a:rPr kumimoji="1" lang="en-US" altLang="ko-KR"/>
              <a:t>, </a:t>
            </a:r>
            <a:r>
              <a:rPr kumimoji="1" lang="ko-KR" altLang="en-US"/>
              <a:t>하나의 노드가 아니라</a:t>
            </a:r>
            <a:r>
              <a:rPr kumimoji="1" lang="en-US" altLang="ko-KR"/>
              <a:t>,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출력층에 발생한 오차로 인해</a:t>
            </a:r>
            <a:r>
              <a:rPr kumimoji="1" lang="en-US" altLang="ko-KR"/>
              <a:t>, W2</a:t>
            </a:r>
            <a:r>
              <a:rPr kumimoji="1" lang="ko-KR" altLang="en-US"/>
              <a:t>를 조정할</a:t>
            </a:r>
            <a:r>
              <a:rPr kumimoji="1" lang="en-US" altLang="ko-KR"/>
              <a:t>,</a:t>
            </a:r>
            <a:r>
              <a:rPr kumimoji="1" lang="ko-KR" altLang="en-US"/>
              <a:t> 델타 </a:t>
            </a:r>
            <a:r>
              <a:rPr kumimoji="1" lang="en-US" altLang="ko-KR"/>
              <a:t>W2</a:t>
            </a:r>
            <a:r>
              <a:rPr kumimoji="1" lang="ko-KR" altLang="en-US"/>
              <a:t>를 계산한 것입니다</a:t>
            </a:r>
            <a:r>
              <a:rPr kumimoji="1" lang="en-US" altLang="ko-KR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전체 과정을 추억삼아 한번 보실래요</a:t>
            </a:r>
            <a:r>
              <a:rPr kumimoji="1" lang="en-US" altLang="ko-KR"/>
              <a:t>?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여기 있습니다</a:t>
            </a:r>
            <a:r>
              <a:rPr kumimoji="1" lang="en-US" altLang="ko-KR"/>
              <a:t>..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309841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이런 단계를 밟았던 것입니다</a:t>
            </a:r>
            <a:r>
              <a:rPr kumimoji="1" lang="en-US" altLang="ko-KR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/>
              <a:t>1</a:t>
            </a:r>
            <a:r>
              <a:rPr kumimoji="1" lang="ko-KR" altLang="en-US"/>
              <a:t>단계</a:t>
            </a:r>
            <a:r>
              <a:rPr kumimoji="1" lang="en-US" altLang="ko-KR"/>
              <a:t>, 2</a:t>
            </a:r>
            <a:r>
              <a:rPr kumimoji="1" lang="ko-KR" altLang="en-US"/>
              <a:t>단계</a:t>
            </a:r>
            <a:r>
              <a:rPr kumimoji="1" lang="en-US" altLang="ko-KR"/>
              <a:t>, …. </a:t>
            </a:r>
            <a:r>
              <a:rPr kumimoji="1" lang="ko-KR" altLang="en-US"/>
              <a:t>단계를 밟아가면서 미분을 했죠</a:t>
            </a:r>
            <a:r>
              <a:rPr kumimoji="1" lang="en-US" altLang="ko-KR"/>
              <a:t>?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이 하나하나를 배우기 위해 얼마나 많은 시간을 들였는지 모르겠습니다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그러나 이제 행렬을 바탕으로 미분을 진행하여</a:t>
            </a:r>
            <a:r>
              <a:rPr kumimoji="1" lang="en-US" altLang="ko-KR"/>
              <a:t>,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좀 더 간단한게  오차함수의 미분을 해보도록 하겠습니다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60" y="380978"/>
            <a:ext cx="11758904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ko-KR" altLang="en-US" dirty="0"/>
              <a:t>다층 신경망의 행렬 모델링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/>
          <p:nvPr userDrawn="1"/>
        </p:nvCxnSpPr>
        <p:spPr>
          <a:xfrm>
            <a:off x="552266" y="1088571"/>
            <a:ext cx="11816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66063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18-08-05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1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4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10.png"/><Relationship Id="rId7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59.png"/><Relationship Id="rId9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10.png"/><Relationship Id="rId7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59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70.png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0.png"/><Relationship Id="rId18" Type="http://schemas.openxmlformats.org/officeDocument/2006/relationships/image" Target="../media/image150.png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20.png"/><Relationship Id="rId10" Type="http://schemas.openxmlformats.org/officeDocument/2006/relationships/image" Target="NULL"/><Relationship Id="rId19" Type="http://schemas.openxmlformats.org/officeDocument/2006/relationships/image" Target="../media/image160.png"/><Relationship Id="rId4" Type="http://schemas.openxmlformats.org/officeDocument/2006/relationships/image" Target="../media/image70.png"/><Relationship Id="rId9" Type="http://schemas.openxmlformats.org/officeDocument/2006/relationships/image" Target="NULL"/><Relationship Id="rId1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50.png"/><Relationship Id="rId18" Type="http://schemas.openxmlformats.org/officeDocument/2006/relationships/image" Target="../media/image150.png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20.png"/><Relationship Id="rId10" Type="http://schemas.openxmlformats.org/officeDocument/2006/relationships/image" Target="NULL"/><Relationship Id="rId19" Type="http://schemas.openxmlformats.org/officeDocument/2006/relationships/image" Target="../media/image160.png"/><Relationship Id="rId4" Type="http://schemas.openxmlformats.org/officeDocument/2006/relationships/image" Target="../media/image70.png"/><Relationship Id="rId9" Type="http://schemas.openxmlformats.org/officeDocument/2006/relationships/image" Target="NULL"/><Relationship Id="rId1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0.png"/><Relationship Id="rId18" Type="http://schemas.openxmlformats.org/officeDocument/2006/relationships/image" Target="../media/image150.png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20.png"/><Relationship Id="rId10" Type="http://schemas.openxmlformats.org/officeDocument/2006/relationships/image" Target="NULL"/><Relationship Id="rId19" Type="http://schemas.openxmlformats.org/officeDocument/2006/relationships/image" Target="../media/image160.png"/><Relationship Id="rId4" Type="http://schemas.openxmlformats.org/officeDocument/2006/relationships/image" Target="../media/image70.png"/><Relationship Id="rId9" Type="http://schemas.openxmlformats.org/officeDocument/2006/relationships/image" Target="NULL"/><Relationship Id="rId1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26" Type="http://schemas.openxmlformats.org/officeDocument/2006/relationships/image" Target="../media/image37.png"/><Relationship Id="rId3" Type="http://schemas.openxmlformats.org/officeDocument/2006/relationships/image" Target="../media/image170.png"/><Relationship Id="rId7" Type="http://schemas.openxmlformats.org/officeDocument/2006/relationships/image" Target="NULL"/><Relationship Id="rId12" Type="http://schemas.openxmlformats.org/officeDocument/2006/relationships/image" Target="../media/image200.png"/><Relationship Id="rId25" Type="http://schemas.openxmlformats.org/officeDocument/2006/relationships/image" Target="NULL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../media/image190.png"/><Relationship Id="rId24" Type="http://schemas.openxmlformats.org/officeDocument/2006/relationships/image" Target="../media/image300.png"/><Relationship Id="rId5" Type="http://schemas.openxmlformats.org/officeDocument/2006/relationships/image" Target="NULL"/><Relationship Id="rId15" Type="http://schemas.openxmlformats.org/officeDocument/2006/relationships/image" Target="../media/image211.png"/><Relationship Id="rId23" Type="http://schemas.openxmlformats.org/officeDocument/2006/relationships/image" Target="../media/image290.png"/><Relationship Id="rId10" Type="http://schemas.openxmlformats.org/officeDocument/2006/relationships/image" Target="NULL"/><Relationship Id="rId4" Type="http://schemas.openxmlformats.org/officeDocument/2006/relationships/image" Target="../media/image18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281.png"/><Relationship Id="rId26" Type="http://schemas.openxmlformats.org/officeDocument/2006/relationships/image" Target="../media/image40.png"/><Relationship Id="rId3" Type="http://schemas.openxmlformats.org/officeDocument/2006/relationships/image" Target="../media/image170.png"/><Relationship Id="rId21" Type="http://schemas.openxmlformats.org/officeDocument/2006/relationships/image" Target="../media/image270.png"/><Relationship Id="rId7" Type="http://schemas.openxmlformats.org/officeDocument/2006/relationships/image" Target="NULL"/><Relationship Id="rId12" Type="http://schemas.openxmlformats.org/officeDocument/2006/relationships/image" Target="../media/image200.png"/><Relationship Id="rId17" Type="http://schemas.openxmlformats.org/officeDocument/2006/relationships/image" Target="../media/image230.png"/><Relationship Id="rId25" Type="http://schemas.openxmlformats.org/officeDocument/2006/relationships/image" Target="NUL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20.png"/><Relationship Id="rId20" Type="http://schemas.openxmlformats.org/officeDocument/2006/relationships/image" Target="../media/image291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../media/image190.png"/><Relationship Id="rId24" Type="http://schemas.openxmlformats.org/officeDocument/2006/relationships/image" Target="../media/image300.png"/><Relationship Id="rId5" Type="http://schemas.openxmlformats.org/officeDocument/2006/relationships/image" Target="NULL"/><Relationship Id="rId15" Type="http://schemas.openxmlformats.org/officeDocument/2006/relationships/image" Target="../media/image211.png"/><Relationship Id="rId23" Type="http://schemas.openxmlformats.org/officeDocument/2006/relationships/image" Target="../media/image290.png"/><Relationship Id="rId10" Type="http://schemas.openxmlformats.org/officeDocument/2006/relationships/image" Target="NULL"/><Relationship Id="rId19" Type="http://schemas.openxmlformats.org/officeDocument/2006/relationships/image" Target="../media/image250.png"/><Relationship Id="rId4" Type="http://schemas.openxmlformats.org/officeDocument/2006/relationships/image" Target="../media/image180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280.png"/><Relationship Id="rId27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321.png"/><Relationship Id="rId26" Type="http://schemas.openxmlformats.org/officeDocument/2006/relationships/image" Target="../media/image42.png"/><Relationship Id="rId3" Type="http://schemas.openxmlformats.org/officeDocument/2006/relationships/image" Target="../media/image170.png"/><Relationship Id="rId21" Type="http://schemas.openxmlformats.org/officeDocument/2006/relationships/image" Target="../media/image141.png"/><Relationship Id="rId7" Type="http://schemas.openxmlformats.org/officeDocument/2006/relationships/image" Target="NULL"/><Relationship Id="rId12" Type="http://schemas.openxmlformats.org/officeDocument/2006/relationships/image" Target="../media/image200.png"/><Relationship Id="rId17" Type="http://schemas.openxmlformats.org/officeDocument/2006/relationships/image" Target="../media/image311.png"/><Relationship Id="rId25" Type="http://schemas.openxmlformats.org/officeDocument/2006/relationships/image" Target="NULL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20.png"/><Relationship Id="rId20" Type="http://schemas.openxmlformats.org/officeDocument/2006/relationships/image" Target="../media/image3400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../media/image190.png"/><Relationship Id="rId24" Type="http://schemas.openxmlformats.org/officeDocument/2006/relationships/image" Target="../media/image300.png"/><Relationship Id="rId5" Type="http://schemas.openxmlformats.org/officeDocument/2006/relationships/image" Target="NULL"/><Relationship Id="rId15" Type="http://schemas.openxmlformats.org/officeDocument/2006/relationships/image" Target="../media/image211.png"/><Relationship Id="rId23" Type="http://schemas.openxmlformats.org/officeDocument/2006/relationships/image" Target="../media/image290.png"/><Relationship Id="rId10" Type="http://schemas.openxmlformats.org/officeDocument/2006/relationships/image" Target="NULL"/><Relationship Id="rId19" Type="http://schemas.openxmlformats.org/officeDocument/2006/relationships/image" Target="../media/image330.png"/><Relationship Id="rId4" Type="http://schemas.openxmlformats.org/officeDocument/2006/relationships/image" Target="../media/image180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280.png"/><Relationship Id="rId27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321.png"/><Relationship Id="rId3" Type="http://schemas.openxmlformats.org/officeDocument/2006/relationships/image" Target="../media/image170.png"/><Relationship Id="rId21" Type="http://schemas.openxmlformats.org/officeDocument/2006/relationships/image" Target="../media/image151.png"/><Relationship Id="rId7" Type="http://schemas.openxmlformats.org/officeDocument/2006/relationships/image" Target="NULL"/><Relationship Id="rId12" Type="http://schemas.openxmlformats.org/officeDocument/2006/relationships/image" Target="../media/image200.png"/><Relationship Id="rId17" Type="http://schemas.openxmlformats.org/officeDocument/2006/relationships/image" Target="../media/image311.png"/><Relationship Id="rId25" Type="http://schemas.openxmlformats.org/officeDocument/2006/relationships/image" Target="NULL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20.png"/><Relationship Id="rId20" Type="http://schemas.openxmlformats.org/officeDocument/2006/relationships/image" Target="../media/image291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../media/image190.png"/><Relationship Id="rId24" Type="http://schemas.openxmlformats.org/officeDocument/2006/relationships/image" Target="../media/image300.png"/><Relationship Id="rId5" Type="http://schemas.openxmlformats.org/officeDocument/2006/relationships/image" Target="NULL"/><Relationship Id="rId15" Type="http://schemas.openxmlformats.org/officeDocument/2006/relationships/image" Target="../media/image211.png"/><Relationship Id="rId23" Type="http://schemas.openxmlformats.org/officeDocument/2006/relationships/image" Target="../media/image290.png"/><Relationship Id="rId10" Type="http://schemas.openxmlformats.org/officeDocument/2006/relationships/image" Target="NULL"/><Relationship Id="rId19" Type="http://schemas.openxmlformats.org/officeDocument/2006/relationships/image" Target="../media/image250.png"/><Relationship Id="rId4" Type="http://schemas.openxmlformats.org/officeDocument/2006/relationships/image" Target="../media/image180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36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2.png"/><Relationship Id="rId5" Type="http://schemas.openxmlformats.org/officeDocument/2006/relationships/image" Target="../media/image350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71.png"/><Relationship Id="rId7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381.png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320.png"/><Relationship Id="rId3" Type="http://schemas.openxmlformats.org/officeDocument/2006/relationships/image" Target="../media/image170.png"/><Relationship Id="rId21" Type="http://schemas.openxmlformats.org/officeDocument/2006/relationships/image" Target="../media/image270.png"/><Relationship Id="rId7" Type="http://schemas.openxmlformats.org/officeDocument/2006/relationships/image" Target="NULL"/><Relationship Id="rId12" Type="http://schemas.openxmlformats.org/officeDocument/2006/relationships/image" Target="../media/image200.png"/><Relationship Id="rId17" Type="http://schemas.openxmlformats.org/officeDocument/2006/relationships/image" Target="../media/image311.png"/><Relationship Id="rId25" Type="http://schemas.openxmlformats.org/officeDocument/2006/relationships/image" Target="NULL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220.png"/><Relationship Id="rId20" Type="http://schemas.openxmlformats.org/officeDocument/2006/relationships/image" Target="../media/image260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../media/image190.png"/><Relationship Id="rId24" Type="http://schemas.openxmlformats.org/officeDocument/2006/relationships/image" Target="../media/image300.png"/><Relationship Id="rId5" Type="http://schemas.openxmlformats.org/officeDocument/2006/relationships/image" Target="NULL"/><Relationship Id="rId15" Type="http://schemas.openxmlformats.org/officeDocument/2006/relationships/image" Target="../media/image211.png"/><Relationship Id="rId23" Type="http://schemas.openxmlformats.org/officeDocument/2006/relationships/image" Target="../media/image290.png"/><Relationship Id="rId10" Type="http://schemas.openxmlformats.org/officeDocument/2006/relationships/image" Target="NULL"/><Relationship Id="rId19" Type="http://schemas.openxmlformats.org/officeDocument/2006/relationships/image" Target="../media/image250.png"/><Relationship Id="rId4" Type="http://schemas.openxmlformats.org/officeDocument/2006/relationships/image" Target="../media/image180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28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20.png"/><Relationship Id="rId18" Type="http://schemas.openxmlformats.org/officeDocument/2006/relationships/image" Target="../media/image44.png"/><Relationship Id="rId3" Type="http://schemas.openxmlformats.org/officeDocument/2006/relationships/image" Target="../media/image390.png"/><Relationship Id="rId7" Type="http://schemas.openxmlformats.org/officeDocument/2006/relationships/image" Target="NULL"/><Relationship Id="rId12" Type="http://schemas.openxmlformats.org/officeDocument/2006/relationships/image" Target="../media/image411.png"/><Relationship Id="rId17" Type="http://schemas.openxmlformats.org/officeDocument/2006/relationships/image" Target="../media/image430.png"/><Relationship Id="rId2" Type="http://schemas.openxmlformats.org/officeDocument/2006/relationships/notesSlide" Target="../notesSlides/notesSlide47.xm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45.png"/><Relationship Id="rId4" Type="http://schemas.openxmlformats.org/officeDocument/2006/relationships/image" Target="../media/image40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49.png"/><Relationship Id="rId2" Type="http://schemas.openxmlformats.org/officeDocument/2006/relationships/image" Target="NUL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../media/image46.png"/><Relationship Id="rId5" Type="http://schemas.openxmlformats.org/officeDocument/2006/relationships/image" Target="NULL"/><Relationship Id="rId15" Type="http://schemas.openxmlformats.org/officeDocument/2006/relationships/image" Target="../media/image47.png"/><Relationship Id="rId10" Type="http://schemas.openxmlformats.org/officeDocument/2006/relationships/image" Target="../media/image411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51.png"/><Relationship Id="rId21" Type="http://schemas.openxmlformats.org/officeDocument/2006/relationships/image" Target="../media/image56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50.png"/><Relationship Id="rId16" Type="http://schemas.openxmlformats.org/officeDocument/2006/relationships/image" Target="NULL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../media/image53.png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image" Target="../media/image52.png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10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(1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072809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다층 신경망 모델링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25D7386-CFC1-4005-999C-AED16648499D}"/>
              </a:ext>
            </a:extLst>
          </p:cNvPr>
          <p:cNvSpPr/>
          <p:nvPr/>
        </p:nvSpPr>
        <p:spPr>
          <a:xfrm>
            <a:off x="6651277" y="1314476"/>
            <a:ext cx="1040566" cy="527608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03FFFAB-385D-48D4-98DE-932F309059B5}"/>
              </a:ext>
            </a:extLst>
          </p:cNvPr>
          <p:cNvSpPr/>
          <p:nvPr/>
        </p:nvSpPr>
        <p:spPr>
          <a:xfrm>
            <a:off x="3437293" y="1638260"/>
            <a:ext cx="1040566" cy="527608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1</a:t>
            </a:r>
            <a:r>
              <a:rPr kumimoji="1" lang="ko-KR" altLang="en-US"/>
              <a:t>단계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4">
                <a:extLst>
                  <a:ext uri="{FF2B5EF4-FFF2-40B4-BE49-F238E27FC236}">
                    <a16:creationId xmlns:a16="http://schemas.microsoft.com/office/drawing/2014/main" id="{CE526AEC-CF2B-4C0C-9F7C-130D374C2AD1}"/>
                  </a:ext>
                </a:extLst>
              </p:cNvPr>
              <p:cNvSpPr txBox="1"/>
              <p:nvPr/>
            </p:nvSpPr>
            <p:spPr>
              <a:xfrm>
                <a:off x="658480" y="168090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4">
                <a:extLst>
                  <a:ext uri="{FF2B5EF4-FFF2-40B4-BE49-F238E27FC236}">
                    <a16:creationId xmlns:a16="http://schemas.microsoft.com/office/drawing/2014/main" id="{CE526AEC-CF2B-4C0C-9F7C-130D374C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80" y="1680904"/>
                <a:ext cx="3819379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5">
                <a:extLst>
                  <a:ext uri="{FF2B5EF4-FFF2-40B4-BE49-F238E27FC236}">
                    <a16:creationId xmlns:a16="http://schemas.microsoft.com/office/drawing/2014/main" id="{93033033-D6A7-4783-A58B-0E3E56F5A0EF}"/>
                  </a:ext>
                </a:extLst>
              </p:cNvPr>
              <p:cNvSpPr txBox="1"/>
              <p:nvPr/>
            </p:nvSpPr>
            <p:spPr>
              <a:xfrm>
                <a:off x="1515651" y="2246611"/>
                <a:ext cx="307314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5">
                <a:extLst>
                  <a:ext uri="{FF2B5EF4-FFF2-40B4-BE49-F238E27FC236}">
                    <a16:creationId xmlns:a16="http://schemas.microsoft.com/office/drawing/2014/main" id="{93033033-D6A7-4783-A58B-0E3E56F5A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51" y="2246611"/>
                <a:ext cx="3073149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FBC84B1D-97DD-4199-96AB-E1E04A5AB183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FBC84B1D-97DD-4199-96AB-E1E04A5A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6">
                <a:extLst>
                  <a:ext uri="{FF2B5EF4-FFF2-40B4-BE49-F238E27FC236}">
                    <a16:creationId xmlns:a16="http://schemas.microsoft.com/office/drawing/2014/main" id="{EBF84E95-3F08-428B-BC36-25936401A5F8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6">
                <a:extLst>
                  <a:ext uri="{FF2B5EF4-FFF2-40B4-BE49-F238E27FC236}">
                    <a16:creationId xmlns:a16="http://schemas.microsoft.com/office/drawing/2014/main" id="{EBF84E95-3F08-428B-BC36-25936401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0">
                <a:extLst>
                  <a:ext uri="{FF2B5EF4-FFF2-40B4-BE49-F238E27FC236}">
                    <a16:creationId xmlns:a16="http://schemas.microsoft.com/office/drawing/2014/main" id="{DAA1E6E3-9DEA-4FCB-9603-129DEE81DDBB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10">
                <a:extLst>
                  <a:ext uri="{FF2B5EF4-FFF2-40B4-BE49-F238E27FC236}">
                    <a16:creationId xmlns:a16="http://schemas.microsoft.com/office/drawing/2014/main" id="{DAA1E6E3-9DEA-4FCB-9603-129DEE81D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2">
                <a:extLst>
                  <a:ext uri="{FF2B5EF4-FFF2-40B4-BE49-F238E27FC236}">
                    <a16:creationId xmlns:a16="http://schemas.microsoft.com/office/drawing/2014/main" id="{02919CEE-01F1-4AD0-8373-3B290232DC53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12">
                <a:extLst>
                  <a:ext uri="{FF2B5EF4-FFF2-40B4-BE49-F238E27FC236}">
                    <a16:creationId xmlns:a16="http://schemas.microsoft.com/office/drawing/2014/main" id="{02919CEE-01F1-4AD0-8373-3B290232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>
                <a:extLst>
                  <a:ext uri="{FF2B5EF4-FFF2-40B4-BE49-F238E27FC236}">
                    <a16:creationId xmlns:a16="http://schemas.microsoft.com/office/drawing/2014/main" id="{F7982BC4-4186-403B-B51D-BC0F918BA5D4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14">
                <a:extLst>
                  <a:ext uri="{FF2B5EF4-FFF2-40B4-BE49-F238E27FC236}">
                    <a16:creationId xmlns:a16="http://schemas.microsoft.com/office/drawing/2014/main" id="{F7982BC4-4186-403B-B51D-BC0F918B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6">
                <a:extLst>
                  <a:ext uri="{FF2B5EF4-FFF2-40B4-BE49-F238E27FC236}">
                    <a16:creationId xmlns:a16="http://schemas.microsoft.com/office/drawing/2014/main" id="{0957CB52-12D8-41D7-8A13-98B02C1912E7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16">
                <a:extLst>
                  <a:ext uri="{FF2B5EF4-FFF2-40B4-BE49-F238E27FC236}">
                    <a16:creationId xmlns:a16="http://schemas.microsoft.com/office/drawing/2014/main" id="{0957CB52-12D8-41D7-8A13-98B02C191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28E67B-1B7D-4C88-8C73-3F715FA4661A}"/>
              </a:ext>
            </a:extLst>
          </p:cNvPr>
          <p:cNvSpPr/>
          <p:nvPr/>
        </p:nvSpPr>
        <p:spPr>
          <a:xfrm>
            <a:off x="7356143" y="2067989"/>
            <a:ext cx="4456937" cy="4729809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1</a:t>
            </a:r>
            <a:r>
              <a:rPr kumimoji="1" lang="ko-KR" altLang="en-US"/>
              <a:t>단계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FBC84B1D-97DD-4199-96AB-E1E04A5AB183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FBC84B1D-97DD-4199-96AB-E1E04A5A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6">
                <a:extLst>
                  <a:ext uri="{FF2B5EF4-FFF2-40B4-BE49-F238E27FC236}">
                    <a16:creationId xmlns:a16="http://schemas.microsoft.com/office/drawing/2014/main" id="{EBF84E95-3F08-428B-BC36-25936401A5F8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6">
                <a:extLst>
                  <a:ext uri="{FF2B5EF4-FFF2-40B4-BE49-F238E27FC236}">
                    <a16:creationId xmlns:a16="http://schemas.microsoft.com/office/drawing/2014/main" id="{EBF84E95-3F08-428B-BC36-25936401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0">
                <a:extLst>
                  <a:ext uri="{FF2B5EF4-FFF2-40B4-BE49-F238E27FC236}">
                    <a16:creationId xmlns:a16="http://schemas.microsoft.com/office/drawing/2014/main" id="{DAA1E6E3-9DEA-4FCB-9603-129DEE81DDBB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10">
                <a:extLst>
                  <a:ext uri="{FF2B5EF4-FFF2-40B4-BE49-F238E27FC236}">
                    <a16:creationId xmlns:a16="http://schemas.microsoft.com/office/drawing/2014/main" id="{DAA1E6E3-9DEA-4FCB-9603-129DEE81D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2">
                <a:extLst>
                  <a:ext uri="{FF2B5EF4-FFF2-40B4-BE49-F238E27FC236}">
                    <a16:creationId xmlns:a16="http://schemas.microsoft.com/office/drawing/2014/main" id="{02919CEE-01F1-4AD0-8373-3B290232DC53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12">
                <a:extLst>
                  <a:ext uri="{FF2B5EF4-FFF2-40B4-BE49-F238E27FC236}">
                    <a16:creationId xmlns:a16="http://schemas.microsoft.com/office/drawing/2014/main" id="{02919CEE-01F1-4AD0-8373-3B290232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>
                <a:extLst>
                  <a:ext uri="{FF2B5EF4-FFF2-40B4-BE49-F238E27FC236}">
                    <a16:creationId xmlns:a16="http://schemas.microsoft.com/office/drawing/2014/main" id="{F7982BC4-4186-403B-B51D-BC0F918BA5D4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14">
                <a:extLst>
                  <a:ext uri="{FF2B5EF4-FFF2-40B4-BE49-F238E27FC236}">
                    <a16:creationId xmlns:a16="http://schemas.microsoft.com/office/drawing/2014/main" id="{F7982BC4-4186-403B-B51D-BC0F918B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6">
                <a:extLst>
                  <a:ext uri="{FF2B5EF4-FFF2-40B4-BE49-F238E27FC236}">
                    <a16:creationId xmlns:a16="http://schemas.microsoft.com/office/drawing/2014/main" id="{0957CB52-12D8-41D7-8A13-98B02C1912E7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16">
                <a:extLst>
                  <a:ext uri="{FF2B5EF4-FFF2-40B4-BE49-F238E27FC236}">
                    <a16:creationId xmlns:a16="http://schemas.microsoft.com/office/drawing/2014/main" id="{0957CB52-12D8-41D7-8A13-98B02C191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28E67B-1B7D-4C88-8C73-3F715FA4661A}"/>
              </a:ext>
            </a:extLst>
          </p:cNvPr>
          <p:cNvSpPr/>
          <p:nvPr/>
        </p:nvSpPr>
        <p:spPr>
          <a:xfrm>
            <a:off x="7356143" y="3036226"/>
            <a:ext cx="4456937" cy="3761572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E66E06-D05B-472B-82E3-0654A326F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337" y="3928265"/>
            <a:ext cx="4229100" cy="286702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41ED40-8F0F-4653-A3B0-BCD1B84352CE}"/>
              </a:ext>
            </a:extLst>
          </p:cNvPr>
          <p:cNvSpPr/>
          <p:nvPr/>
        </p:nvSpPr>
        <p:spPr>
          <a:xfrm>
            <a:off x="2750887" y="4940910"/>
            <a:ext cx="1040566" cy="1993312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4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1</a:t>
            </a:r>
            <a:r>
              <a:rPr kumimoji="1" lang="ko-KR" altLang="en-US"/>
              <a:t>단계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8BD8A6F1-082F-48E6-9A5B-9BD0809100DB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6059D058-24A3-4670-BFBD-DC0E66712EB9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6059D058-24A3-4670-BFBD-DC0E6671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6">
                <a:extLst>
                  <a:ext uri="{FF2B5EF4-FFF2-40B4-BE49-F238E27FC236}">
                    <a16:creationId xmlns:a16="http://schemas.microsoft.com/office/drawing/2014/main" id="{A3A7B1A1-BD31-438F-ACF6-DC2A2B8EAC8F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6">
                <a:extLst>
                  <a:ext uri="{FF2B5EF4-FFF2-40B4-BE49-F238E27FC236}">
                    <a16:creationId xmlns:a16="http://schemas.microsoft.com/office/drawing/2014/main" id="{A3A7B1A1-BD31-438F-ACF6-DC2A2B8E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0">
                <a:extLst>
                  <a:ext uri="{FF2B5EF4-FFF2-40B4-BE49-F238E27FC236}">
                    <a16:creationId xmlns:a16="http://schemas.microsoft.com/office/drawing/2014/main" id="{784023D7-2E04-4B94-B702-118C8DC317FA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10">
                <a:extLst>
                  <a:ext uri="{FF2B5EF4-FFF2-40B4-BE49-F238E27FC236}">
                    <a16:creationId xmlns:a16="http://schemas.microsoft.com/office/drawing/2014/main" id="{784023D7-2E04-4B94-B702-118C8DC31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2">
                <a:extLst>
                  <a:ext uri="{FF2B5EF4-FFF2-40B4-BE49-F238E27FC236}">
                    <a16:creationId xmlns:a16="http://schemas.microsoft.com/office/drawing/2014/main" id="{68D6B8A4-AF84-44B4-AE8B-7A7314FA1A66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12">
                <a:extLst>
                  <a:ext uri="{FF2B5EF4-FFF2-40B4-BE49-F238E27FC236}">
                    <a16:creationId xmlns:a16="http://schemas.microsoft.com/office/drawing/2014/main" id="{68D6B8A4-AF84-44B4-AE8B-7A7314FA1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4">
                <a:extLst>
                  <a:ext uri="{FF2B5EF4-FFF2-40B4-BE49-F238E27FC236}">
                    <a16:creationId xmlns:a16="http://schemas.microsoft.com/office/drawing/2014/main" id="{1B53A9EE-E6C1-4EBF-99A2-DB39C45460C3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14">
                <a:extLst>
                  <a:ext uri="{FF2B5EF4-FFF2-40B4-BE49-F238E27FC236}">
                    <a16:creationId xmlns:a16="http://schemas.microsoft.com/office/drawing/2014/main" id="{1B53A9EE-E6C1-4EBF-99A2-DB39C454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>
                <a:extLst>
                  <a:ext uri="{FF2B5EF4-FFF2-40B4-BE49-F238E27FC236}">
                    <a16:creationId xmlns:a16="http://schemas.microsoft.com/office/drawing/2014/main" id="{BC045F82-2D9E-4B68-9C15-11B2FA198B2E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16">
                <a:extLst>
                  <a:ext uri="{FF2B5EF4-FFF2-40B4-BE49-F238E27FC236}">
                    <a16:creationId xmlns:a16="http://schemas.microsoft.com/office/drawing/2014/main" id="{BC045F82-2D9E-4B68-9C15-11B2FA198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72C18F-2D40-40BA-BD93-FD3A8FE62298}"/>
              </a:ext>
            </a:extLst>
          </p:cNvPr>
          <p:cNvSpPr/>
          <p:nvPr/>
        </p:nvSpPr>
        <p:spPr>
          <a:xfrm>
            <a:off x="7356143" y="4004462"/>
            <a:ext cx="4456937" cy="2793335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EFECB8B-B300-4F8C-8C40-D9B3319405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337" y="3928265"/>
            <a:ext cx="4229100" cy="286702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03D13E7-4716-448A-BCA5-49FDA9872D96}"/>
              </a:ext>
            </a:extLst>
          </p:cNvPr>
          <p:cNvSpPr/>
          <p:nvPr/>
        </p:nvSpPr>
        <p:spPr>
          <a:xfrm>
            <a:off x="2218626" y="4940910"/>
            <a:ext cx="1040566" cy="1993312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7A40D7D-606D-49D9-A2F2-D03F03F1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D79913D7-360F-48BE-AA49-34C14046F91E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9EE5E20A-B21B-4C78-8054-7DC24354240D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5">
                <a:extLst>
                  <a:ext uri="{FF2B5EF4-FFF2-40B4-BE49-F238E27FC236}">
                    <a16:creationId xmlns:a16="http://schemas.microsoft.com/office/drawing/2014/main" id="{6D0DB508-B45F-4073-AA84-CAB199AF02DC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텍스트 상자 5">
                <a:extLst>
                  <a:ext uri="{FF2B5EF4-FFF2-40B4-BE49-F238E27FC236}">
                    <a16:creationId xmlns:a16="http://schemas.microsoft.com/office/drawing/2014/main" id="{6D0DB508-B45F-4073-AA84-CAB199AF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6">
                <a:extLst>
                  <a:ext uri="{FF2B5EF4-FFF2-40B4-BE49-F238E27FC236}">
                    <a16:creationId xmlns:a16="http://schemas.microsoft.com/office/drawing/2014/main" id="{4A51C9EB-8C6C-4941-8D8B-C356552C7BDD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6">
                <a:extLst>
                  <a:ext uri="{FF2B5EF4-FFF2-40B4-BE49-F238E27FC236}">
                    <a16:creationId xmlns:a16="http://schemas.microsoft.com/office/drawing/2014/main" id="{4A51C9EB-8C6C-4941-8D8B-C356552C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10">
                <a:extLst>
                  <a:ext uri="{FF2B5EF4-FFF2-40B4-BE49-F238E27FC236}">
                    <a16:creationId xmlns:a16="http://schemas.microsoft.com/office/drawing/2014/main" id="{499FDD9A-9788-48A8-A64D-707B39CD27B0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10">
                <a:extLst>
                  <a:ext uri="{FF2B5EF4-FFF2-40B4-BE49-F238E27FC236}">
                    <a16:creationId xmlns:a16="http://schemas.microsoft.com/office/drawing/2014/main" id="{499FDD9A-9788-48A8-A64D-707B39CD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FEBDB0A1-357E-43B8-A703-03798D77C9FE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FEBDB0A1-357E-43B8-A703-03798D77C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14">
                <a:extLst>
                  <a:ext uri="{FF2B5EF4-FFF2-40B4-BE49-F238E27FC236}">
                    <a16:creationId xmlns:a16="http://schemas.microsoft.com/office/drawing/2014/main" id="{C21B0472-BC9F-4309-A925-1ECFE7385CCC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14">
                <a:extLst>
                  <a:ext uri="{FF2B5EF4-FFF2-40B4-BE49-F238E27FC236}">
                    <a16:creationId xmlns:a16="http://schemas.microsoft.com/office/drawing/2014/main" id="{C21B0472-BC9F-4309-A925-1ECFE738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16">
                <a:extLst>
                  <a:ext uri="{FF2B5EF4-FFF2-40B4-BE49-F238E27FC236}">
                    <a16:creationId xmlns:a16="http://schemas.microsoft.com/office/drawing/2014/main" id="{B088C1D4-4500-4D14-82D6-7669CB1BD6A6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16">
                <a:extLst>
                  <a:ext uri="{FF2B5EF4-FFF2-40B4-BE49-F238E27FC236}">
                    <a16:creationId xmlns:a16="http://schemas.microsoft.com/office/drawing/2014/main" id="{B088C1D4-4500-4D14-82D6-7669CB1BD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19B124A-E3FF-4BCD-B630-192630F19D82}"/>
              </a:ext>
            </a:extLst>
          </p:cNvPr>
          <p:cNvSpPr/>
          <p:nvPr/>
        </p:nvSpPr>
        <p:spPr>
          <a:xfrm>
            <a:off x="7356143" y="4004462"/>
            <a:ext cx="4456937" cy="2793335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6E7B870-30B7-4FF6-A5A0-A9D815C282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337" y="3928265"/>
            <a:ext cx="4229100" cy="286702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D1E2BE-7E38-4190-AA16-816BFD400545}"/>
              </a:ext>
            </a:extLst>
          </p:cNvPr>
          <p:cNvSpPr/>
          <p:nvPr/>
        </p:nvSpPr>
        <p:spPr>
          <a:xfrm>
            <a:off x="636337" y="6150430"/>
            <a:ext cx="2134159" cy="783792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9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D1E2BE-7E38-4190-AA16-816BFD400545}"/>
              </a:ext>
            </a:extLst>
          </p:cNvPr>
          <p:cNvSpPr/>
          <p:nvPr/>
        </p:nvSpPr>
        <p:spPr>
          <a:xfrm>
            <a:off x="8038531" y="3061322"/>
            <a:ext cx="1041124" cy="94314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7A40D7D-606D-49D9-A2F2-D03F03F1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D79913D7-360F-48BE-AA49-34C14046F91E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9EE5E20A-B21B-4C78-8054-7DC24354240D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5">
                <a:extLst>
                  <a:ext uri="{FF2B5EF4-FFF2-40B4-BE49-F238E27FC236}">
                    <a16:creationId xmlns:a16="http://schemas.microsoft.com/office/drawing/2014/main" id="{6D0DB508-B45F-4073-AA84-CAB199AF02DC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텍스트 상자 5">
                <a:extLst>
                  <a:ext uri="{FF2B5EF4-FFF2-40B4-BE49-F238E27FC236}">
                    <a16:creationId xmlns:a16="http://schemas.microsoft.com/office/drawing/2014/main" id="{6D0DB508-B45F-4073-AA84-CAB199AF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6">
                <a:extLst>
                  <a:ext uri="{FF2B5EF4-FFF2-40B4-BE49-F238E27FC236}">
                    <a16:creationId xmlns:a16="http://schemas.microsoft.com/office/drawing/2014/main" id="{4A51C9EB-8C6C-4941-8D8B-C356552C7BDD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6">
                <a:extLst>
                  <a:ext uri="{FF2B5EF4-FFF2-40B4-BE49-F238E27FC236}">
                    <a16:creationId xmlns:a16="http://schemas.microsoft.com/office/drawing/2014/main" id="{4A51C9EB-8C6C-4941-8D8B-C356552C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10">
                <a:extLst>
                  <a:ext uri="{FF2B5EF4-FFF2-40B4-BE49-F238E27FC236}">
                    <a16:creationId xmlns:a16="http://schemas.microsoft.com/office/drawing/2014/main" id="{499FDD9A-9788-48A8-A64D-707B39CD27B0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10">
                <a:extLst>
                  <a:ext uri="{FF2B5EF4-FFF2-40B4-BE49-F238E27FC236}">
                    <a16:creationId xmlns:a16="http://schemas.microsoft.com/office/drawing/2014/main" id="{499FDD9A-9788-48A8-A64D-707B39CD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FEBDB0A1-357E-43B8-A703-03798D77C9FE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FEBDB0A1-357E-43B8-A703-03798D77C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14">
                <a:extLst>
                  <a:ext uri="{FF2B5EF4-FFF2-40B4-BE49-F238E27FC236}">
                    <a16:creationId xmlns:a16="http://schemas.microsoft.com/office/drawing/2014/main" id="{C21B0472-BC9F-4309-A925-1ECFE7385CCC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14">
                <a:extLst>
                  <a:ext uri="{FF2B5EF4-FFF2-40B4-BE49-F238E27FC236}">
                    <a16:creationId xmlns:a16="http://schemas.microsoft.com/office/drawing/2014/main" id="{C21B0472-BC9F-4309-A925-1ECFE738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16">
                <a:extLst>
                  <a:ext uri="{FF2B5EF4-FFF2-40B4-BE49-F238E27FC236}">
                    <a16:creationId xmlns:a16="http://schemas.microsoft.com/office/drawing/2014/main" id="{B088C1D4-4500-4D14-82D6-7669CB1BD6A6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16">
                <a:extLst>
                  <a:ext uri="{FF2B5EF4-FFF2-40B4-BE49-F238E27FC236}">
                    <a16:creationId xmlns:a16="http://schemas.microsoft.com/office/drawing/2014/main" id="{B088C1D4-4500-4D14-82D6-7669CB1BD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19B124A-E3FF-4BCD-B630-192630F19D82}"/>
              </a:ext>
            </a:extLst>
          </p:cNvPr>
          <p:cNvSpPr/>
          <p:nvPr/>
        </p:nvSpPr>
        <p:spPr>
          <a:xfrm>
            <a:off x="7356143" y="4004462"/>
            <a:ext cx="4456937" cy="2793335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5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637B8F-2E67-4372-9972-6CD84C7246A3}"/>
              </a:ext>
            </a:extLst>
          </p:cNvPr>
          <p:cNvSpPr/>
          <p:nvPr/>
        </p:nvSpPr>
        <p:spPr>
          <a:xfrm>
            <a:off x="8038531" y="3061322"/>
            <a:ext cx="1041124" cy="94314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3652154" y="2680006"/>
                <a:ext cx="280858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𝐸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154" y="2680006"/>
                <a:ext cx="2808589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93F316C5-1585-49FE-8718-7AD3017F0917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A4D582BA-D9DD-43C2-B2A4-A90825624AA0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7D6C9170-A67B-4F88-AA84-F390FE1D4C8F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BD0069EB-7B58-445F-AEFD-037EE785AEB1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BD0069EB-7B58-445F-AEFD-037EE785A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6">
                <a:extLst>
                  <a:ext uri="{FF2B5EF4-FFF2-40B4-BE49-F238E27FC236}">
                    <a16:creationId xmlns:a16="http://schemas.microsoft.com/office/drawing/2014/main" id="{9E0C5B5B-2C4D-4EB3-B14C-8C933FE0F6B4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6">
                <a:extLst>
                  <a:ext uri="{FF2B5EF4-FFF2-40B4-BE49-F238E27FC236}">
                    <a16:creationId xmlns:a16="http://schemas.microsoft.com/office/drawing/2014/main" id="{9E0C5B5B-2C4D-4EB3-B14C-8C933FE0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0">
                <a:extLst>
                  <a:ext uri="{FF2B5EF4-FFF2-40B4-BE49-F238E27FC236}">
                    <a16:creationId xmlns:a16="http://schemas.microsoft.com/office/drawing/2014/main" id="{FAF2D317-581D-41F1-ADEE-B20ADE935CCB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텍스트 상자 10">
                <a:extLst>
                  <a:ext uri="{FF2B5EF4-FFF2-40B4-BE49-F238E27FC236}">
                    <a16:creationId xmlns:a16="http://schemas.microsoft.com/office/drawing/2014/main" id="{FAF2D317-581D-41F1-ADEE-B20ADE93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12">
                <a:extLst>
                  <a:ext uri="{FF2B5EF4-FFF2-40B4-BE49-F238E27FC236}">
                    <a16:creationId xmlns:a16="http://schemas.microsoft.com/office/drawing/2014/main" id="{FDA68147-CA0E-4F26-94BD-E6ADD548BAC4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12">
                <a:extLst>
                  <a:ext uri="{FF2B5EF4-FFF2-40B4-BE49-F238E27FC236}">
                    <a16:creationId xmlns:a16="http://schemas.microsoft.com/office/drawing/2014/main" id="{FDA68147-CA0E-4F26-94BD-E6ADD548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14">
                <a:extLst>
                  <a:ext uri="{FF2B5EF4-FFF2-40B4-BE49-F238E27FC236}">
                    <a16:creationId xmlns:a16="http://schemas.microsoft.com/office/drawing/2014/main" id="{3EE6ADC7-4A52-4572-804B-971CF4E021F2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14">
                <a:extLst>
                  <a:ext uri="{FF2B5EF4-FFF2-40B4-BE49-F238E27FC236}">
                    <a16:creationId xmlns:a16="http://schemas.microsoft.com/office/drawing/2014/main" id="{3EE6ADC7-4A52-4572-804B-971CF4E02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6">
                <a:extLst>
                  <a:ext uri="{FF2B5EF4-FFF2-40B4-BE49-F238E27FC236}">
                    <a16:creationId xmlns:a16="http://schemas.microsoft.com/office/drawing/2014/main" id="{377325AA-4818-497A-B2D4-5A6B04896C36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16">
                <a:extLst>
                  <a:ext uri="{FF2B5EF4-FFF2-40B4-BE49-F238E27FC236}">
                    <a16:creationId xmlns:a16="http://schemas.microsoft.com/office/drawing/2014/main" id="{377325AA-4818-497A-B2D4-5A6B0489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4F63F16-11E4-425A-8CC6-54296A4C4F91}"/>
              </a:ext>
            </a:extLst>
          </p:cNvPr>
          <p:cNvSpPr/>
          <p:nvPr/>
        </p:nvSpPr>
        <p:spPr>
          <a:xfrm>
            <a:off x="7356143" y="4940910"/>
            <a:ext cx="4456937" cy="1856887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28D963C-31A3-4194-BAC7-DFB73DA2E56C}"/>
                  </a:ext>
                </a:extLst>
              </p:cNvPr>
              <p:cNvSpPr/>
              <p:nvPr/>
            </p:nvSpPr>
            <p:spPr>
              <a:xfrm>
                <a:off x="3201422" y="3489563"/>
                <a:ext cx="3141822" cy="587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 ≔ </m:t>
                      </m:r>
                      <m:d>
                        <m:d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ko-KR" sz="2800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28D963C-31A3-4194-BAC7-DFB73DA2E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22" y="3489563"/>
                <a:ext cx="3141822" cy="5874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CC759BA5-5D1F-49AA-AC8F-93658F7EA555}"/>
              </a:ext>
            </a:extLst>
          </p:cNvPr>
          <p:cNvCxnSpPr>
            <a:stCxn id="12" idx="3"/>
            <a:endCxn id="34" idx="3"/>
          </p:cNvCxnSpPr>
          <p:nvPr/>
        </p:nvCxnSpPr>
        <p:spPr>
          <a:xfrm flipH="1">
            <a:off x="6343244" y="3083322"/>
            <a:ext cx="117499" cy="699976"/>
          </a:xfrm>
          <a:prstGeom prst="curvedConnector3">
            <a:avLst>
              <a:gd name="adj1" fmla="val -19455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A9B488-6E49-49CC-92F3-72A4D6FC3139}"/>
              </a:ext>
            </a:extLst>
          </p:cNvPr>
          <p:cNvCxnSpPr/>
          <p:nvPr/>
        </p:nvCxnSpPr>
        <p:spPr>
          <a:xfrm flipH="1">
            <a:off x="6641936" y="3264683"/>
            <a:ext cx="1396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9FB1764-1609-40AA-9663-DE9CF5D03B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60" y="4067197"/>
            <a:ext cx="4229100" cy="2867025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C645402-10E6-4CD4-A88E-227C6BEC7B82}"/>
              </a:ext>
            </a:extLst>
          </p:cNvPr>
          <p:cNvSpPr/>
          <p:nvPr/>
        </p:nvSpPr>
        <p:spPr>
          <a:xfrm>
            <a:off x="2667007" y="5693570"/>
            <a:ext cx="1141237" cy="1334355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7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637B8F-2E67-4372-9972-6CD84C7246A3}"/>
              </a:ext>
            </a:extLst>
          </p:cNvPr>
          <p:cNvSpPr/>
          <p:nvPr/>
        </p:nvSpPr>
        <p:spPr>
          <a:xfrm>
            <a:off x="8826734" y="3991736"/>
            <a:ext cx="1041124" cy="94314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93F316C5-1585-49FE-8718-7AD3017F0917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A4D582BA-D9DD-43C2-B2A4-A90825624AA0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7D6C9170-A67B-4F88-AA84-F390FE1D4C8F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BD0069EB-7B58-445F-AEFD-037EE785AEB1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BD0069EB-7B58-445F-AEFD-037EE785A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6">
                <a:extLst>
                  <a:ext uri="{FF2B5EF4-FFF2-40B4-BE49-F238E27FC236}">
                    <a16:creationId xmlns:a16="http://schemas.microsoft.com/office/drawing/2014/main" id="{9E0C5B5B-2C4D-4EB3-B14C-8C933FE0F6B4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6">
                <a:extLst>
                  <a:ext uri="{FF2B5EF4-FFF2-40B4-BE49-F238E27FC236}">
                    <a16:creationId xmlns:a16="http://schemas.microsoft.com/office/drawing/2014/main" id="{9E0C5B5B-2C4D-4EB3-B14C-8C933FE0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0">
                <a:extLst>
                  <a:ext uri="{FF2B5EF4-FFF2-40B4-BE49-F238E27FC236}">
                    <a16:creationId xmlns:a16="http://schemas.microsoft.com/office/drawing/2014/main" id="{FAF2D317-581D-41F1-ADEE-B20ADE935CCB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텍스트 상자 10">
                <a:extLst>
                  <a:ext uri="{FF2B5EF4-FFF2-40B4-BE49-F238E27FC236}">
                    <a16:creationId xmlns:a16="http://schemas.microsoft.com/office/drawing/2014/main" id="{FAF2D317-581D-41F1-ADEE-B20ADE93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12">
                <a:extLst>
                  <a:ext uri="{FF2B5EF4-FFF2-40B4-BE49-F238E27FC236}">
                    <a16:creationId xmlns:a16="http://schemas.microsoft.com/office/drawing/2014/main" id="{FDA68147-CA0E-4F26-94BD-E6ADD548BAC4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12">
                <a:extLst>
                  <a:ext uri="{FF2B5EF4-FFF2-40B4-BE49-F238E27FC236}">
                    <a16:creationId xmlns:a16="http://schemas.microsoft.com/office/drawing/2014/main" id="{FDA68147-CA0E-4F26-94BD-E6ADD548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14">
                <a:extLst>
                  <a:ext uri="{FF2B5EF4-FFF2-40B4-BE49-F238E27FC236}">
                    <a16:creationId xmlns:a16="http://schemas.microsoft.com/office/drawing/2014/main" id="{3EE6ADC7-4A52-4572-804B-971CF4E021F2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14">
                <a:extLst>
                  <a:ext uri="{FF2B5EF4-FFF2-40B4-BE49-F238E27FC236}">
                    <a16:creationId xmlns:a16="http://schemas.microsoft.com/office/drawing/2014/main" id="{3EE6ADC7-4A52-4572-804B-971CF4E02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6">
                <a:extLst>
                  <a:ext uri="{FF2B5EF4-FFF2-40B4-BE49-F238E27FC236}">
                    <a16:creationId xmlns:a16="http://schemas.microsoft.com/office/drawing/2014/main" id="{377325AA-4818-497A-B2D4-5A6B04896C36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16">
                <a:extLst>
                  <a:ext uri="{FF2B5EF4-FFF2-40B4-BE49-F238E27FC236}">
                    <a16:creationId xmlns:a16="http://schemas.microsoft.com/office/drawing/2014/main" id="{377325AA-4818-497A-B2D4-5A6B0489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4F63F16-11E4-425A-8CC6-54296A4C4F91}"/>
              </a:ext>
            </a:extLst>
          </p:cNvPr>
          <p:cNvSpPr/>
          <p:nvPr/>
        </p:nvSpPr>
        <p:spPr>
          <a:xfrm>
            <a:off x="7356143" y="4940910"/>
            <a:ext cx="4456937" cy="1856887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A9FB1764-1609-40AA-9663-DE9CF5D0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60" y="4067197"/>
            <a:ext cx="4229100" cy="2867025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C645402-10E6-4CD4-A88E-227C6BEC7B82}"/>
              </a:ext>
            </a:extLst>
          </p:cNvPr>
          <p:cNvSpPr/>
          <p:nvPr/>
        </p:nvSpPr>
        <p:spPr>
          <a:xfrm>
            <a:off x="2224585" y="5254388"/>
            <a:ext cx="1004760" cy="1773538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5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DE6F626-EEC7-4922-A7B8-9DF93EFE2F90}"/>
              </a:ext>
            </a:extLst>
          </p:cNvPr>
          <p:cNvSpPr/>
          <p:nvPr/>
        </p:nvSpPr>
        <p:spPr>
          <a:xfrm>
            <a:off x="8826734" y="3991736"/>
            <a:ext cx="1041124" cy="94314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4F7B3A8-EADB-4758-92C3-63B03596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42574C0-EF20-489D-9789-E4D913CC08D0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CCB34014-2E83-4C7A-ABB1-A27886719B34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CBA6BE7A-14AE-4591-8B04-BC3622677777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36045275-DE3A-4E8F-86EE-652325873C6C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F8A64F8-5E9F-4470-8F60-06440ADBFA97}"/>
              </a:ext>
            </a:extLst>
          </p:cNvPr>
          <p:cNvSpPr/>
          <p:nvPr/>
        </p:nvSpPr>
        <p:spPr>
          <a:xfrm>
            <a:off x="7356143" y="5913286"/>
            <a:ext cx="4456937" cy="884511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C41B140-CDCD-43A8-8C61-C91969C89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60" y="4067197"/>
            <a:ext cx="4229100" cy="286702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F4ACE1-86D0-4A89-878C-63809867F99E}"/>
              </a:ext>
            </a:extLst>
          </p:cNvPr>
          <p:cNvSpPr/>
          <p:nvPr/>
        </p:nvSpPr>
        <p:spPr>
          <a:xfrm>
            <a:off x="2224585" y="5254388"/>
            <a:ext cx="1004760" cy="1773538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3975304" y="5254388"/>
                <a:ext cx="2416669" cy="60598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04" y="5254388"/>
                <a:ext cx="2416669" cy="6059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48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DE6F626-EEC7-4922-A7B8-9DF93EFE2F90}"/>
              </a:ext>
            </a:extLst>
          </p:cNvPr>
          <p:cNvSpPr/>
          <p:nvPr/>
        </p:nvSpPr>
        <p:spPr>
          <a:xfrm>
            <a:off x="8976134" y="4976840"/>
            <a:ext cx="1177730" cy="900518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748744A-466A-45BB-9598-BD15CF11C184}"/>
              </a:ext>
            </a:extLst>
          </p:cNvPr>
          <p:cNvSpPr/>
          <p:nvPr/>
        </p:nvSpPr>
        <p:spPr>
          <a:xfrm>
            <a:off x="2599058" y="2487073"/>
            <a:ext cx="2739800" cy="582527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4F7B3A8-EADB-4758-92C3-63B03596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42574C0-EF20-489D-9789-E4D913CC08D0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CCB34014-2E83-4C7A-ABB1-A27886719B34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CBA6BE7A-14AE-4591-8B04-BC3622677777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36045275-DE3A-4E8F-86EE-652325873C6C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F8A64F8-5E9F-4470-8F60-06440ADBFA97}"/>
              </a:ext>
            </a:extLst>
          </p:cNvPr>
          <p:cNvSpPr/>
          <p:nvPr/>
        </p:nvSpPr>
        <p:spPr>
          <a:xfrm>
            <a:off x="7356143" y="5913286"/>
            <a:ext cx="4456937" cy="884511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C41B140-CDCD-43A8-8C61-C91969C89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60" y="4067197"/>
            <a:ext cx="4229100" cy="286702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F4ACE1-86D0-4A89-878C-63809867F99E}"/>
              </a:ext>
            </a:extLst>
          </p:cNvPr>
          <p:cNvSpPr/>
          <p:nvPr/>
        </p:nvSpPr>
        <p:spPr>
          <a:xfrm>
            <a:off x="2224585" y="5254388"/>
            <a:ext cx="1004760" cy="1773538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3975304" y="5254388"/>
                <a:ext cx="2416669" cy="60598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04" y="5254388"/>
                <a:ext cx="2416669" cy="6059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/>
              <p:nvPr/>
            </p:nvSpPr>
            <p:spPr>
              <a:xfrm>
                <a:off x="1821883" y="2369625"/>
                <a:ext cx="4513992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mr-IN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)(1−</m:t>
                      </m:r>
                      <m:r>
                        <a:rPr kumimoji="1" lang="ko-KR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  <m:r>
                        <a:rPr kumimoji="1" lang="mr-IN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28" name="텍스트 상자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7EBD375-C349-4239-BDFE-28FF8E73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83" y="2369625"/>
                <a:ext cx="4513992" cy="76456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A9B488-6E49-49CC-92F3-72A4D6FC3139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 flipV="1">
            <a:off x="6335875" y="2751909"/>
            <a:ext cx="2640259" cy="267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8">
            <a:extLst>
              <a:ext uri="{FF2B5EF4-FFF2-40B4-BE49-F238E27FC236}">
                <a16:creationId xmlns:a16="http://schemas.microsoft.com/office/drawing/2014/main" id="{CC759BA5-5D1F-49AA-AC8F-93658F7EA555}"/>
              </a:ext>
            </a:extLst>
          </p:cNvPr>
          <p:cNvCxnSpPr/>
          <p:nvPr/>
        </p:nvCxnSpPr>
        <p:spPr>
          <a:xfrm flipH="1">
            <a:off x="6128600" y="2921659"/>
            <a:ext cx="263373" cy="699976"/>
          </a:xfrm>
          <a:prstGeom prst="curvedConnector3">
            <a:avLst>
              <a:gd name="adj1" fmla="val -8679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8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DE6F626-EEC7-4922-A7B8-9DF93EFE2F90}"/>
              </a:ext>
            </a:extLst>
          </p:cNvPr>
          <p:cNvSpPr/>
          <p:nvPr/>
        </p:nvSpPr>
        <p:spPr>
          <a:xfrm>
            <a:off x="8976134" y="4976840"/>
            <a:ext cx="1177730" cy="900518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C158D94-B254-4820-9D74-8F1E3C24A338}"/>
              </a:ext>
            </a:extLst>
          </p:cNvPr>
          <p:cNvSpPr/>
          <p:nvPr/>
        </p:nvSpPr>
        <p:spPr>
          <a:xfrm>
            <a:off x="2599058" y="2487073"/>
            <a:ext cx="2739800" cy="582527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19E9104-53B7-4D4C-81CA-11382BF70CCD}"/>
              </a:ext>
            </a:extLst>
          </p:cNvPr>
          <p:cNvSpPr/>
          <p:nvPr/>
        </p:nvSpPr>
        <p:spPr>
          <a:xfrm>
            <a:off x="2802946" y="3203776"/>
            <a:ext cx="2035714" cy="582527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4F7B3A8-EADB-4758-92C3-63B03596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42574C0-EF20-489D-9789-E4D913CC08D0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CCB34014-2E83-4C7A-ABB1-A27886719B34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CBA6BE7A-14AE-4591-8B04-BC3622677777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36045275-DE3A-4E8F-86EE-652325873C6C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F8A64F8-5E9F-4470-8F60-06440ADBFA97}"/>
              </a:ext>
            </a:extLst>
          </p:cNvPr>
          <p:cNvSpPr/>
          <p:nvPr/>
        </p:nvSpPr>
        <p:spPr>
          <a:xfrm>
            <a:off x="7356143" y="5913286"/>
            <a:ext cx="4456937" cy="884511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C41B140-CDCD-43A8-8C61-C91969C89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60" y="4067197"/>
            <a:ext cx="4229100" cy="286702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F4ACE1-86D0-4A89-878C-63809867F99E}"/>
              </a:ext>
            </a:extLst>
          </p:cNvPr>
          <p:cNvSpPr/>
          <p:nvPr/>
        </p:nvSpPr>
        <p:spPr>
          <a:xfrm>
            <a:off x="2224585" y="5254388"/>
            <a:ext cx="1004760" cy="1773538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3975304" y="5254388"/>
                <a:ext cx="2416669" cy="60598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04" y="5254388"/>
                <a:ext cx="2416669" cy="6059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/>
              <p:nvPr/>
            </p:nvSpPr>
            <p:spPr>
              <a:xfrm>
                <a:off x="1821883" y="2369625"/>
                <a:ext cx="4513992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mr-IN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)(1−</m:t>
                      </m:r>
                      <m:r>
                        <a:rPr kumimoji="1" lang="ko-KR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  <m:r>
                        <a:rPr kumimoji="1" lang="mr-IN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28" name="텍스트 상자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7EBD375-C349-4239-BDFE-28FF8E73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83" y="2369625"/>
                <a:ext cx="4513992" cy="76456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/>
              <p:nvPr/>
            </p:nvSpPr>
            <p:spPr>
              <a:xfrm>
                <a:off x="1803556" y="3091318"/>
                <a:ext cx="3946465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(1−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29" name="텍스트 상자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7EBD375-C349-4239-BDFE-28FF8E73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56" y="3091318"/>
                <a:ext cx="3946465" cy="7645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A9B488-6E49-49CC-92F3-72A4D6FC3139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 flipV="1">
            <a:off x="6335875" y="2751909"/>
            <a:ext cx="2640259" cy="267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8">
            <a:extLst>
              <a:ext uri="{FF2B5EF4-FFF2-40B4-BE49-F238E27FC236}">
                <a16:creationId xmlns:a16="http://schemas.microsoft.com/office/drawing/2014/main" id="{CC759BA5-5D1F-49AA-AC8F-93658F7EA555}"/>
              </a:ext>
            </a:extLst>
          </p:cNvPr>
          <p:cNvCxnSpPr/>
          <p:nvPr/>
        </p:nvCxnSpPr>
        <p:spPr>
          <a:xfrm flipH="1">
            <a:off x="6128600" y="2921659"/>
            <a:ext cx="263373" cy="699976"/>
          </a:xfrm>
          <a:prstGeom prst="curvedConnector3">
            <a:avLst>
              <a:gd name="adj1" fmla="val -8679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다층 신경망 모델링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/>
              <a:t>미분의 연쇄법칙을 학습한다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오차함수의 행렬 표기에서 미분하는 방법을 학습한다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다층 </a:t>
            </a:r>
            <a:r>
              <a:rPr lang="ko-KR" altLang="en-US"/>
              <a:t>인공 신경망의 </a:t>
            </a:r>
            <a:r>
              <a:rPr lang="ko-KR" altLang="en-US" dirty="0"/>
              <a:t>행렬 모델을 학습한다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ko-KR" altLang="en-US"/>
              <a:t>미분의 연쇄법칙</a:t>
            </a:r>
            <a:endParaRPr lang="en-US" altLang="ko-KR" dirty="0"/>
          </a:p>
          <a:p>
            <a:pPr lvl="1"/>
            <a:r>
              <a:rPr lang="ko-KR" altLang="en-US" dirty="0"/>
              <a:t>오차함수의 행렬 미분</a:t>
            </a:r>
            <a:endParaRPr lang="en-US" altLang="ko-KR" dirty="0"/>
          </a:p>
          <a:p>
            <a:pPr lvl="1"/>
            <a:r>
              <a:rPr lang="ko-KR" altLang="en-US" dirty="0"/>
              <a:t>다층 인공 신경망 행렬 모델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621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DE6F626-EEC7-4922-A7B8-9DF93EFE2F90}"/>
              </a:ext>
            </a:extLst>
          </p:cNvPr>
          <p:cNvSpPr/>
          <p:nvPr/>
        </p:nvSpPr>
        <p:spPr>
          <a:xfrm>
            <a:off x="10260424" y="4864712"/>
            <a:ext cx="1141343" cy="1068396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4F7B3A8-EADB-4758-92C3-63B03596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42574C0-EF20-489D-9789-E4D913CC08D0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CCB34014-2E83-4C7A-ABB1-A27886719B34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CBA6BE7A-14AE-4591-8B04-BC3622677777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36045275-DE3A-4E8F-86EE-652325873C6C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F8A64F8-5E9F-4470-8F60-06440ADBFA97}"/>
              </a:ext>
            </a:extLst>
          </p:cNvPr>
          <p:cNvSpPr/>
          <p:nvPr/>
        </p:nvSpPr>
        <p:spPr>
          <a:xfrm>
            <a:off x="7356143" y="5913286"/>
            <a:ext cx="4456937" cy="884511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EF56435-1E97-4781-AF50-395CF9C3B4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60" y="4067197"/>
            <a:ext cx="4229100" cy="2867025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76E39A3-754B-42BE-ADCF-B186D1D5D13E}"/>
              </a:ext>
            </a:extLst>
          </p:cNvPr>
          <p:cNvSpPr/>
          <p:nvPr/>
        </p:nvSpPr>
        <p:spPr>
          <a:xfrm>
            <a:off x="609559" y="6320332"/>
            <a:ext cx="2119993" cy="707594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7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DE6F626-EEC7-4922-A7B8-9DF93EFE2F90}"/>
              </a:ext>
            </a:extLst>
          </p:cNvPr>
          <p:cNvSpPr/>
          <p:nvPr/>
        </p:nvSpPr>
        <p:spPr>
          <a:xfrm>
            <a:off x="10260424" y="4864712"/>
            <a:ext cx="1141343" cy="1068396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4F7B3A8-EADB-4758-92C3-63B03596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42574C0-EF20-489D-9789-E4D913CC08D0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CCB34014-2E83-4C7A-ABB1-A27886719B34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CBA6BE7A-14AE-4591-8B04-BC3622677777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36045275-DE3A-4E8F-86EE-652325873C6C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F8A64F8-5E9F-4470-8F60-06440ADBFA97}"/>
              </a:ext>
            </a:extLst>
          </p:cNvPr>
          <p:cNvSpPr/>
          <p:nvPr/>
        </p:nvSpPr>
        <p:spPr>
          <a:xfrm>
            <a:off x="7356143" y="5913286"/>
            <a:ext cx="4456937" cy="884511"/>
          </a:xfrm>
          <a:prstGeom prst="roundRect">
            <a:avLst>
              <a:gd name="adj" fmla="val 47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EF56435-1E97-4781-AF50-395CF9C3B4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60" y="4067197"/>
            <a:ext cx="4229100" cy="2867025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76E39A3-754B-42BE-ADCF-B186D1D5D13E}"/>
              </a:ext>
            </a:extLst>
          </p:cNvPr>
          <p:cNvSpPr/>
          <p:nvPr/>
        </p:nvSpPr>
        <p:spPr>
          <a:xfrm>
            <a:off x="609559" y="6320332"/>
            <a:ext cx="2119993" cy="707594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13">
                <a:extLst>
                  <a:ext uri="{FF2B5EF4-FFF2-40B4-BE49-F238E27FC236}">
                    <a16:creationId xmlns:a16="http://schemas.microsoft.com/office/drawing/2014/main" id="{C3EFAB02-828F-4739-A3D2-87AAB67DF016}"/>
                  </a:ext>
                </a:extLst>
              </p:cNvPr>
              <p:cNvSpPr txBox="1"/>
              <p:nvPr/>
            </p:nvSpPr>
            <p:spPr>
              <a:xfrm>
                <a:off x="3975304" y="5254388"/>
                <a:ext cx="2685845" cy="60598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30" name="텍스트 상자 13">
                <a:extLst>
                  <a:ext uri="{FF2B5EF4-FFF2-40B4-BE49-F238E27FC236}">
                    <a16:creationId xmlns:a16="http://schemas.microsoft.com/office/drawing/2014/main" id="{C3EFAB02-828F-4739-A3D2-87AAB67D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04" y="5254388"/>
                <a:ext cx="2685845" cy="6059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2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DE6F626-EEC7-4922-A7B8-9DF93EFE2F90}"/>
              </a:ext>
            </a:extLst>
          </p:cNvPr>
          <p:cNvSpPr/>
          <p:nvPr/>
        </p:nvSpPr>
        <p:spPr>
          <a:xfrm flipV="1">
            <a:off x="10260424" y="5933107"/>
            <a:ext cx="1141343" cy="500743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4F7B3A8-EADB-4758-92C3-63B03596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</a:p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42574C0-EF20-489D-9789-E4D913CC08D0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CCB34014-2E83-4C7A-ABB1-A27886719B34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CBA6BE7A-14AE-4591-8B04-BC3622677777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36045275-DE3A-4E8F-86EE-652325873C6C}"/>
              </a:ext>
            </a:extLst>
          </p:cNvPr>
          <p:cNvSpPr txBox="1">
            <a:spLocks/>
          </p:cNvSpPr>
          <p:nvPr/>
        </p:nvSpPr>
        <p:spPr>
          <a:xfrm>
            <a:off x="6502400" y="1168909"/>
            <a:ext cx="5866063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en-US" altLang="ko-KR"/>
          </a:p>
          <a:p>
            <a:pPr defTabSz="914400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/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D3AF3D72-BC0A-4A18-A893-DE27999C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6" y="1164770"/>
                <a:ext cx="243771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/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6">
                <a:extLst>
                  <a:ext uri="{FF2B5EF4-FFF2-40B4-BE49-F238E27FC236}">
                    <a16:creationId xmlns:a16="http://schemas.microsoft.com/office/drawing/2014/main" id="{7A722E5C-20C5-47D5-97B1-D343DF69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2067989"/>
                <a:ext cx="2462021" cy="89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/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10">
                <a:extLst>
                  <a:ext uri="{FF2B5EF4-FFF2-40B4-BE49-F238E27FC236}">
                    <a16:creationId xmlns:a16="http://schemas.microsoft.com/office/drawing/2014/main" id="{B7B81B68-25DA-4D42-A918-39828BDA9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036226"/>
                <a:ext cx="3513078" cy="89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/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12">
                <a:extLst>
                  <a:ext uri="{FF2B5EF4-FFF2-40B4-BE49-F238E27FC236}">
                    <a16:creationId xmlns:a16="http://schemas.microsoft.com/office/drawing/2014/main" id="{C8AE4CD3-87D6-4CD6-AB19-B0BE8FE2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3972673"/>
                <a:ext cx="3310906" cy="892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/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14">
                <a:extLst>
                  <a:ext uri="{FF2B5EF4-FFF2-40B4-BE49-F238E27FC236}">
                    <a16:creationId xmlns:a16="http://schemas.microsoft.com/office/drawing/2014/main" id="{97EBD375-C349-4239-BDFE-28FF8E73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4940910"/>
                <a:ext cx="3709925" cy="892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/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5" name="텍스트 상자 16">
                <a:extLst>
                  <a:ext uri="{FF2B5EF4-FFF2-40B4-BE49-F238E27FC236}">
                    <a16:creationId xmlns:a16="http://schemas.microsoft.com/office/drawing/2014/main" id="{52D53D63-EB97-4D66-8487-E85C6787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3" y="5973276"/>
                <a:ext cx="3609706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97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/>
              <a:t>다층 인공신경망 행렬 모델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다층 신경망의 구조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55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07754" y="1775012"/>
            <a:ext cx="9962516" cy="5103113"/>
            <a:chOff x="1487196" y="1325593"/>
            <a:chExt cx="11222042" cy="5254501"/>
          </a:xfrm>
        </p:grpSpPr>
        <p:sp>
          <p:nvSpPr>
            <p:cNvPr id="12" name="직사각형 11"/>
            <p:cNvSpPr/>
            <p:nvPr/>
          </p:nvSpPr>
          <p:spPr>
            <a:xfrm>
              <a:off x="1487196" y="1325593"/>
              <a:ext cx="11222042" cy="52545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649505" y="1488141"/>
              <a:ext cx="10847295" cy="4675020"/>
              <a:chOff x="2758386" y="1025962"/>
              <a:chExt cx="8307961" cy="376358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8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19" name="직사각형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32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30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23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25" name="순서도: 대체 처리 121"/>
              <p:cNvSpPr/>
              <p:nvPr/>
            </p:nvSpPr>
            <p:spPr>
              <a:xfrm rot="16200000">
                <a:off x="3807694" y="2527489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6" name="순서도: 대체 처리 122"/>
              <p:cNvSpPr/>
              <p:nvPr/>
            </p:nvSpPr>
            <p:spPr>
              <a:xfrm rot="16200000">
                <a:off x="4270331" y="2872831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095362" y="2357615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560241" y="286956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[3]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53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출력층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07754" y="1775012"/>
            <a:ext cx="9962516" cy="5103113"/>
            <a:chOff x="1487196" y="1325593"/>
            <a:chExt cx="11222042" cy="5254501"/>
          </a:xfrm>
        </p:grpSpPr>
        <p:sp>
          <p:nvSpPr>
            <p:cNvPr id="12" name="직사각형 11"/>
            <p:cNvSpPr/>
            <p:nvPr/>
          </p:nvSpPr>
          <p:spPr>
            <a:xfrm>
              <a:off x="1487196" y="1325593"/>
              <a:ext cx="11222042" cy="52545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649505" y="1488141"/>
              <a:ext cx="10847295" cy="4675020"/>
              <a:chOff x="2758386" y="1025962"/>
              <a:chExt cx="8307961" cy="376358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8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19" name="직사각형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32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solidFill>
                  <a:srgbClr val="8EE44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solidFill>
                  <a:srgbClr val="8EE44C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30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solidFill>
                  <a:srgbClr val="8EE44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solidFill>
                  <a:srgbClr val="8EE44C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23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  <a:solidFill>
                <a:srgbClr val="8EE44C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25" name="순서도: 대체 처리 121"/>
              <p:cNvSpPr/>
              <p:nvPr/>
            </p:nvSpPr>
            <p:spPr>
              <a:xfrm rot="16200000">
                <a:off x="3807694" y="2527489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6" name="순서도: 대체 처리 122"/>
              <p:cNvSpPr/>
              <p:nvPr/>
            </p:nvSpPr>
            <p:spPr>
              <a:xfrm rot="16200000">
                <a:off x="4270331" y="2872831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095362" y="2357615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560241" y="286956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[3]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93859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가중치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07754" y="1775012"/>
            <a:ext cx="9962516" cy="5103113"/>
            <a:chOff x="1487196" y="1325593"/>
            <a:chExt cx="11222042" cy="5254501"/>
          </a:xfrm>
        </p:grpSpPr>
        <p:sp>
          <p:nvSpPr>
            <p:cNvPr id="12" name="직사각형 11"/>
            <p:cNvSpPr/>
            <p:nvPr/>
          </p:nvSpPr>
          <p:spPr>
            <a:xfrm>
              <a:off x="1487196" y="1325593"/>
              <a:ext cx="11222042" cy="52545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649505" y="1488141"/>
              <a:ext cx="10847295" cy="4675020"/>
              <a:chOff x="2758386" y="1025962"/>
              <a:chExt cx="8307961" cy="376358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8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19" name="직사각형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32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30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23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25" name="순서도: 대체 처리 121"/>
              <p:cNvSpPr/>
              <p:nvPr/>
            </p:nvSpPr>
            <p:spPr>
              <a:xfrm rot="16200000">
                <a:off x="3807694" y="2527489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6" name="순서도: 대체 처리 122"/>
              <p:cNvSpPr/>
              <p:nvPr/>
            </p:nvSpPr>
            <p:spPr>
              <a:xfrm rot="16200000">
                <a:off x="4270331" y="2872831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095362" y="2357615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560241" y="286956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[3]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69387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07754" y="1775012"/>
            <a:ext cx="9962516" cy="5103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이등변 삼각형 3"/>
          <p:cNvSpPr/>
          <p:nvPr/>
        </p:nvSpPr>
        <p:spPr>
          <a:xfrm rot="16200000">
            <a:off x="999872" y="2907564"/>
            <a:ext cx="3461297" cy="1785072"/>
          </a:xfrm>
          <a:prstGeom prst="triangle">
            <a:avLst>
              <a:gd name="adj" fmla="val 513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순서도: 대체 처리 2"/>
          <p:cNvSpPr/>
          <p:nvPr/>
        </p:nvSpPr>
        <p:spPr>
          <a:xfrm>
            <a:off x="1651846" y="2934954"/>
            <a:ext cx="916813" cy="1693754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42"/>
          <p:cNvSpPr/>
          <p:nvPr/>
        </p:nvSpPr>
        <p:spPr>
          <a:xfrm rot="5400000">
            <a:off x="3816006" y="2727326"/>
            <a:ext cx="3461297" cy="2082495"/>
          </a:xfrm>
          <a:prstGeom prst="triangle">
            <a:avLst>
              <a:gd name="adj" fmla="val 513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2582289" y="3542739"/>
                <a:ext cx="898651" cy="526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9" y="3542739"/>
                <a:ext cx="898651" cy="5260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1C98BD-B8BF-4011-B0AF-7E7899977CF9}"/>
              </a:ext>
            </a:extLst>
          </p:cNvPr>
          <p:cNvSpPr/>
          <p:nvPr/>
        </p:nvSpPr>
        <p:spPr>
          <a:xfrm>
            <a:off x="1826667" y="2934956"/>
            <a:ext cx="528250" cy="1524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력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[0]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804433" y="3371888"/>
            <a:ext cx="1718411" cy="873563"/>
            <a:chOff x="4795002" y="2754386"/>
            <a:chExt cx="1604620" cy="678860"/>
          </a:xfrm>
          <a:solidFill>
            <a:schemeClr val="bg1"/>
          </a:solidFill>
        </p:grpSpPr>
        <p:sp>
          <p:nvSpPr>
            <p:cNvPr id="30" name="순서도: 대체 처리 62"/>
            <p:cNvSpPr/>
            <p:nvPr/>
          </p:nvSpPr>
          <p:spPr>
            <a:xfrm rot="16200000">
              <a:off x="5257882" y="2291506"/>
              <a:ext cx="678860" cy="160462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5288940" y="2913084"/>
              <a:ext cx="631470" cy="3484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</p:grpSp>
      <p:sp>
        <p:nvSpPr>
          <p:cNvPr id="23" name="순서도: 대체 처리 65"/>
          <p:cNvSpPr/>
          <p:nvPr/>
        </p:nvSpPr>
        <p:spPr>
          <a:xfrm rot="16200000">
            <a:off x="10059776" y="3023554"/>
            <a:ext cx="873563" cy="157023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4733463" y="3612381"/>
                <a:ext cx="898651" cy="526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63" y="3612381"/>
                <a:ext cx="898651" cy="5260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/>
          <p:cNvSpPr/>
          <p:nvPr/>
        </p:nvSpPr>
        <p:spPr>
          <a:xfrm>
            <a:off x="10030355" y="3384246"/>
            <a:ext cx="932407" cy="807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레이블</a:t>
            </a:r>
          </a:p>
        </p:txBody>
      </p:sp>
      <p:sp>
        <p:nvSpPr>
          <p:cNvPr id="26" name="순서도: 대체 처리 122"/>
          <p:cNvSpPr/>
          <p:nvPr/>
        </p:nvSpPr>
        <p:spPr>
          <a:xfrm rot="16200000">
            <a:off x="3331736" y="4178902"/>
            <a:ext cx="3706248" cy="882355"/>
          </a:xfrm>
          <a:prstGeom prst="flowChartAlternateProcess">
            <a:avLst/>
          </a:prstGeom>
          <a:solidFill>
            <a:srgbClr val="DBFF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1D7FA2-E0CF-4DB6-82C5-C1CFD6B5005F}"/>
              </a:ext>
            </a:extLst>
          </p:cNvPr>
          <p:cNvSpPr/>
          <p:nvPr/>
        </p:nvSpPr>
        <p:spPr>
          <a:xfrm>
            <a:off x="4899500" y="4156974"/>
            <a:ext cx="528250" cy="1524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닉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[3]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순서도: 대체 처리 121"/>
          <p:cNvSpPr/>
          <p:nvPr/>
        </p:nvSpPr>
        <p:spPr>
          <a:xfrm rot="16200000">
            <a:off x="2795489" y="3762288"/>
            <a:ext cx="3706248" cy="882355"/>
          </a:xfrm>
          <a:prstGeom prst="flowChartAlternateProcess">
            <a:avLst/>
          </a:prstGeom>
          <a:solidFill>
            <a:srgbClr val="DBFF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1D7FA2-E0CF-4DB6-82C5-C1CFD6B5005F}"/>
              </a:ext>
            </a:extLst>
          </p:cNvPr>
          <p:cNvSpPr/>
          <p:nvPr/>
        </p:nvSpPr>
        <p:spPr>
          <a:xfrm>
            <a:off x="4360655" y="3539361"/>
            <a:ext cx="528250" cy="1524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닉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[2]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순서도: 대체 처리 38"/>
          <p:cNvSpPr/>
          <p:nvPr/>
        </p:nvSpPr>
        <p:spPr>
          <a:xfrm rot="16200000">
            <a:off x="2211110" y="3344823"/>
            <a:ext cx="3706248" cy="882355"/>
          </a:xfrm>
          <a:prstGeom prst="flowChartAlternateProcess">
            <a:avLst/>
          </a:prstGeom>
          <a:solidFill>
            <a:srgbClr val="8EE4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D7FA2-E0CF-4DB6-82C5-C1CFD6B5005F}"/>
              </a:ext>
            </a:extLst>
          </p:cNvPr>
          <p:cNvSpPr/>
          <p:nvPr/>
        </p:nvSpPr>
        <p:spPr>
          <a:xfrm>
            <a:off x="3800110" y="2917066"/>
            <a:ext cx="528250" cy="1524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5986342" y="3375522"/>
            <a:ext cx="1807713" cy="873563"/>
            <a:chOff x="4795002" y="2754386"/>
            <a:chExt cx="1604620" cy="678860"/>
          </a:xfrm>
          <a:solidFill>
            <a:schemeClr val="bg1"/>
          </a:solidFill>
        </p:grpSpPr>
        <p:sp>
          <p:nvSpPr>
            <p:cNvPr id="32" name="순서도: 대체 처리 40"/>
            <p:cNvSpPr/>
            <p:nvPr/>
          </p:nvSpPr>
          <p:spPr>
            <a:xfrm rot="16200000">
              <a:off x="5257882" y="2291506"/>
              <a:ext cx="678860" cy="160462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5048094" y="2913084"/>
              <a:ext cx="1151033" cy="3484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87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입력과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986528" y="1855304"/>
            <a:ext cx="11004967" cy="5022821"/>
            <a:chOff x="914400" y="714840"/>
            <a:chExt cx="10569122" cy="4139836"/>
          </a:xfrm>
        </p:grpSpPr>
        <p:grpSp>
          <p:nvGrpSpPr>
            <p:cNvPr id="47" name="그룹 46"/>
            <p:cNvGrpSpPr/>
            <p:nvPr/>
          </p:nvGrpSpPr>
          <p:grpSpPr>
            <a:xfrm>
              <a:off x="914400" y="714840"/>
              <a:ext cx="10569122" cy="4139836"/>
              <a:chOff x="803898" y="1325594"/>
              <a:chExt cx="11905340" cy="426264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803898" y="1325594"/>
                <a:ext cx="11905340" cy="42626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1649505" y="1488141"/>
                <a:ext cx="10847295" cy="3816198"/>
                <a:chOff x="2758386" y="1025962"/>
                <a:chExt cx="8307961" cy="307219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71D7FA2-E0CF-4DB6-82C5-C1CFD6B5005F}"/>
                    </a:ext>
                  </a:extLst>
                </p:cNvPr>
                <p:cNvSpPr/>
                <p:nvPr/>
              </p:nvSpPr>
              <p:spPr>
                <a:xfrm>
                  <a:off x="4611762" y="1841780"/>
                  <a:ext cx="455738" cy="1263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은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닉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층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en-US" altLang="ko-KR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[1]</a:t>
                  </a:r>
                  <a:endPara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이등변 삼각형 3"/>
                <p:cNvSpPr/>
                <p:nvPr/>
              </p:nvSpPr>
              <p:spPr>
                <a:xfrm rot="16200000">
                  <a:off x="2254417" y="1803729"/>
                  <a:ext cx="2869152" cy="1540039"/>
                </a:xfrm>
                <a:prstGeom prst="triangle">
                  <a:avLst>
                    <a:gd name="adj" fmla="val 5134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순서도: 대체 처리 38"/>
                <p:cNvSpPr/>
                <p:nvPr/>
              </p:nvSpPr>
              <p:spPr>
                <a:xfrm rot="16200000">
                  <a:off x="3303531" y="2181443"/>
                  <a:ext cx="3072198" cy="761236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1" name="순서도: 대체 처리 2"/>
                <p:cNvSpPr/>
                <p:nvPr/>
              </p:nvSpPr>
              <p:spPr>
                <a:xfrm>
                  <a:off x="2758386" y="1856608"/>
                  <a:ext cx="790964" cy="1403993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이등변 삼각형 42"/>
                <p:cNvSpPr/>
                <p:nvPr/>
              </p:nvSpPr>
              <p:spPr>
                <a:xfrm rot="5400000">
                  <a:off x="4683986" y="1649297"/>
                  <a:ext cx="2869152" cy="1796635"/>
                </a:xfrm>
                <a:prstGeom prst="triangle">
                  <a:avLst>
                    <a:gd name="adj" fmla="val 5134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직사각형 72"/>
                    <p:cNvSpPr/>
                    <p:nvPr/>
                  </p:nvSpPr>
                  <p:spPr>
                    <a:xfrm>
                      <a:off x="3561109" y="2360415"/>
                      <a:ext cx="775295" cy="43602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800" b="1" dirty="0"/>
                    </a:p>
                  </p:txBody>
                </p:sp>
              </mc:Choice>
              <mc:Fallback xmlns="">
                <p:sp>
                  <p:nvSpPr>
                    <p:cNvPr id="73" name="직사각형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1109" y="2360415"/>
                      <a:ext cx="775295" cy="43602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8F1C98BD-B8BF-4011-B0AF-7E7899977CF9}"/>
                    </a:ext>
                  </a:extLst>
                </p:cNvPr>
                <p:cNvSpPr/>
                <p:nvPr/>
              </p:nvSpPr>
              <p:spPr>
                <a:xfrm>
                  <a:off x="2909210" y="1856609"/>
                  <a:ext cx="455738" cy="1263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입</a:t>
                  </a:r>
                  <a:endPara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력</a:t>
                  </a:r>
                  <a:endPara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층</a:t>
                  </a:r>
                  <a:endPara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[0]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5" name="그룹 74"/>
                <p:cNvGrpSpPr/>
                <p:nvPr/>
              </p:nvGrpSpPr>
              <p:grpSpPr>
                <a:xfrm>
                  <a:off x="6497894" y="2221805"/>
                  <a:ext cx="1559572" cy="724117"/>
                  <a:chOff x="4795002" y="2754386"/>
                  <a:chExt cx="1604620" cy="678860"/>
                </a:xfrm>
                <a:solidFill>
                  <a:schemeClr val="bg1"/>
                </a:solidFill>
              </p:grpSpPr>
              <p:sp>
                <p:nvSpPr>
                  <p:cNvPr id="84" name="순서도: 대체 처리 40"/>
                  <p:cNvSpPr/>
                  <p:nvPr/>
                </p:nvSpPr>
                <p:spPr>
                  <a:xfrm rot="16200000">
                    <a:off x="5257882" y="2291506"/>
                    <a:ext cx="678860" cy="1604620"/>
                  </a:xfrm>
                  <a:prstGeom prst="flowChartAlternateProcess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CA495F28-D64F-4879-8BD0-C195482701FC}"/>
                      </a:ext>
                    </a:extLst>
                  </p:cNvPr>
                  <p:cNvSpPr/>
                  <p:nvPr/>
                </p:nvSpPr>
                <p:spPr>
                  <a:xfrm>
                    <a:off x="5048094" y="2913084"/>
                    <a:ext cx="1151033" cy="348431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출력층</a:t>
                    </a:r>
                    <a:r>
                      <a: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[2]</a:t>
                    </a:r>
                    <a:endPara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8066419" y="2218793"/>
                  <a:ext cx="1482528" cy="724117"/>
                  <a:chOff x="4795002" y="2754386"/>
                  <a:chExt cx="1604620" cy="678860"/>
                </a:xfrm>
                <a:solidFill>
                  <a:schemeClr val="bg1"/>
                </a:solidFill>
              </p:grpSpPr>
              <p:sp>
                <p:nvSpPr>
                  <p:cNvPr id="82" name="순서도: 대체 처리 62"/>
                  <p:cNvSpPr/>
                  <p:nvPr/>
                </p:nvSpPr>
                <p:spPr>
                  <a:xfrm rot="16200000">
                    <a:off x="5257882" y="2291506"/>
                    <a:ext cx="678860" cy="1604620"/>
                  </a:xfrm>
                  <a:prstGeom prst="flowChartAlternateProcess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CA495F28-D64F-4879-8BD0-C195482701FC}"/>
                      </a:ext>
                    </a:extLst>
                  </p:cNvPr>
                  <p:cNvSpPr/>
                  <p:nvPr/>
                </p:nvSpPr>
                <p:spPr>
                  <a:xfrm>
                    <a:off x="5288940" y="2913084"/>
                    <a:ext cx="631470" cy="348431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출력</a:t>
                    </a:r>
                  </a:p>
                </p:txBody>
              </p:sp>
            </p:grpSp>
            <p:sp>
              <p:nvSpPr>
                <p:cNvPr id="77" name="순서도: 대체 처리 65"/>
                <p:cNvSpPr/>
                <p:nvPr/>
              </p:nvSpPr>
              <p:spPr>
                <a:xfrm rot="16200000">
                  <a:off x="10026942" y="1903507"/>
                  <a:ext cx="724117" cy="1354693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9986793" y="2229037"/>
                  <a:ext cx="804417" cy="6689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클래스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레이블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871D7FA2-E0CF-4DB6-82C5-C1CFD6B5005F}"/>
                    </a:ext>
                  </a:extLst>
                </p:cNvPr>
                <p:cNvSpPr/>
                <p:nvPr/>
              </p:nvSpPr>
              <p:spPr>
                <a:xfrm>
                  <a:off x="5243544" y="2357615"/>
                  <a:ext cx="159373" cy="382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endParaRPr lang="ko-KR" altLang="en-US" sz="24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71D7FA2-E0CF-4DB6-82C5-C1CFD6B5005F}"/>
                    </a:ext>
                  </a:extLst>
                </p:cNvPr>
                <p:cNvSpPr/>
                <p:nvPr/>
              </p:nvSpPr>
              <p:spPr>
                <a:xfrm>
                  <a:off x="5708423" y="2869569"/>
                  <a:ext cx="159373" cy="382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endParaRPr lang="ko-KR" altLang="en-US" sz="24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직사각형 80"/>
                    <p:cNvSpPr/>
                    <p:nvPr/>
                  </p:nvSpPr>
                  <p:spPr>
                    <a:xfrm>
                      <a:off x="5416995" y="2418143"/>
                      <a:ext cx="775295" cy="43602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800" b="1" dirty="0"/>
                    </a:p>
                  </p:txBody>
                </p:sp>
              </mc:Choice>
              <mc:Fallback xmlns="">
                <p:sp>
                  <p:nvSpPr>
                    <p:cNvPr id="81" name="직사각형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6995" y="2418143"/>
                      <a:ext cx="775295" cy="43602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8" name="그룹 47"/>
            <p:cNvGrpSpPr/>
            <p:nvPr/>
          </p:nvGrpSpPr>
          <p:grpSpPr>
            <a:xfrm>
              <a:off x="1025341" y="3929520"/>
              <a:ext cx="1461975" cy="517206"/>
              <a:chOff x="1207016" y="3809026"/>
              <a:chExt cx="1370602" cy="484881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직사각형 63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직선 화살표 연결선 64"/>
              <p:cNvCxnSpPr/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019856" y="3976873"/>
              <a:ext cx="1826442" cy="517206"/>
              <a:chOff x="5442564" y="3780091"/>
              <a:chExt cx="1589830" cy="484881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5454982" y="3780091"/>
                <a:ext cx="1577412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직사각형 58"/>
                  <p:cNvSpPr/>
                  <p:nvPr/>
                </p:nvSpPr>
                <p:spPr>
                  <a:xfrm>
                    <a:off x="5442564" y="3846831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564" y="3846831"/>
                    <a:ext cx="595582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직사각형 59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직선 화살표 연결선 60"/>
              <p:cNvCxnSpPr/>
              <p:nvPr/>
            </p:nvCxnSpPr>
            <p:spPr>
              <a:xfrm>
                <a:off x="6125268" y="4052292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3271787" y="3979255"/>
              <a:ext cx="1717665" cy="517206"/>
              <a:chOff x="2976499" y="4382160"/>
              <a:chExt cx="1526713" cy="484881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직사각형 55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직사각형 56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직사각형 50"/>
            <p:cNvSpPr/>
            <p:nvPr/>
          </p:nvSpPr>
          <p:spPr>
            <a:xfrm>
              <a:off x="7751302" y="4450397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9875356" y="3940333"/>
              <a:ext cx="1273170" cy="506393"/>
              <a:chOff x="7485789" y="3864261"/>
              <a:chExt cx="1193597" cy="375308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직사각형 53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1221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입력과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986528" y="1855304"/>
            <a:ext cx="11004967" cy="5022821"/>
            <a:chOff x="914400" y="714840"/>
            <a:chExt cx="10569122" cy="4139836"/>
          </a:xfrm>
        </p:grpSpPr>
        <p:grpSp>
          <p:nvGrpSpPr>
            <p:cNvPr id="47" name="그룹 46"/>
            <p:cNvGrpSpPr/>
            <p:nvPr/>
          </p:nvGrpSpPr>
          <p:grpSpPr>
            <a:xfrm>
              <a:off x="914400" y="714840"/>
              <a:ext cx="10569122" cy="4139836"/>
              <a:chOff x="803898" y="1325594"/>
              <a:chExt cx="11905340" cy="426264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803898" y="1325594"/>
                <a:ext cx="11905340" cy="42626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1649505" y="1488141"/>
                <a:ext cx="10847295" cy="3816198"/>
                <a:chOff x="2758386" y="1025962"/>
                <a:chExt cx="8307961" cy="3072198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71D7FA2-E0CF-4DB6-82C5-C1CFD6B5005F}"/>
                    </a:ext>
                  </a:extLst>
                </p:cNvPr>
                <p:cNvSpPr/>
                <p:nvPr/>
              </p:nvSpPr>
              <p:spPr>
                <a:xfrm>
                  <a:off x="4611762" y="1841780"/>
                  <a:ext cx="455738" cy="1263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은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닉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층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en-US" altLang="ko-KR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[1]</a:t>
                  </a:r>
                  <a:endPara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이등변 삼각형 3"/>
                <p:cNvSpPr/>
                <p:nvPr/>
              </p:nvSpPr>
              <p:spPr>
                <a:xfrm rot="16200000">
                  <a:off x="2254417" y="1803729"/>
                  <a:ext cx="2869152" cy="1540039"/>
                </a:xfrm>
                <a:prstGeom prst="triangle">
                  <a:avLst>
                    <a:gd name="adj" fmla="val 5134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순서도: 대체 처리 38"/>
                <p:cNvSpPr/>
                <p:nvPr/>
              </p:nvSpPr>
              <p:spPr>
                <a:xfrm rot="16200000">
                  <a:off x="3303531" y="2181443"/>
                  <a:ext cx="3072198" cy="761236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1" name="순서도: 대체 처리 2"/>
                <p:cNvSpPr/>
                <p:nvPr/>
              </p:nvSpPr>
              <p:spPr>
                <a:xfrm>
                  <a:off x="2758386" y="1856608"/>
                  <a:ext cx="790964" cy="1403993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이등변 삼각형 42"/>
                <p:cNvSpPr/>
                <p:nvPr/>
              </p:nvSpPr>
              <p:spPr>
                <a:xfrm rot="5400000">
                  <a:off x="4683986" y="1649297"/>
                  <a:ext cx="2869152" cy="1796635"/>
                </a:xfrm>
                <a:prstGeom prst="triangle">
                  <a:avLst>
                    <a:gd name="adj" fmla="val 5134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직사각형 72"/>
                    <p:cNvSpPr/>
                    <p:nvPr/>
                  </p:nvSpPr>
                  <p:spPr>
                    <a:xfrm>
                      <a:off x="3561109" y="2360415"/>
                      <a:ext cx="775295" cy="43602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800" b="1" dirty="0"/>
                    </a:p>
                  </p:txBody>
                </p:sp>
              </mc:Choice>
              <mc:Fallback xmlns="">
                <p:sp>
                  <p:nvSpPr>
                    <p:cNvPr id="73" name="직사각형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1109" y="2360415"/>
                      <a:ext cx="775295" cy="43602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8F1C98BD-B8BF-4011-B0AF-7E7899977CF9}"/>
                    </a:ext>
                  </a:extLst>
                </p:cNvPr>
                <p:cNvSpPr/>
                <p:nvPr/>
              </p:nvSpPr>
              <p:spPr>
                <a:xfrm>
                  <a:off x="2909210" y="1856609"/>
                  <a:ext cx="455738" cy="1263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입</a:t>
                  </a:r>
                  <a:endPara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력</a:t>
                  </a:r>
                  <a:endPara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층</a:t>
                  </a:r>
                  <a:endPara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[0]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5" name="그룹 74"/>
                <p:cNvGrpSpPr/>
                <p:nvPr/>
              </p:nvGrpSpPr>
              <p:grpSpPr>
                <a:xfrm>
                  <a:off x="6497894" y="2221805"/>
                  <a:ext cx="1559572" cy="724117"/>
                  <a:chOff x="4795002" y="2754386"/>
                  <a:chExt cx="1604620" cy="678860"/>
                </a:xfrm>
                <a:solidFill>
                  <a:schemeClr val="bg1"/>
                </a:solidFill>
              </p:grpSpPr>
              <p:sp>
                <p:nvSpPr>
                  <p:cNvPr id="84" name="순서도: 대체 처리 40"/>
                  <p:cNvSpPr/>
                  <p:nvPr/>
                </p:nvSpPr>
                <p:spPr>
                  <a:xfrm rot="16200000">
                    <a:off x="5257882" y="2291506"/>
                    <a:ext cx="678860" cy="1604620"/>
                  </a:xfrm>
                  <a:prstGeom prst="flowChartAlternateProcess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CA495F28-D64F-4879-8BD0-C195482701FC}"/>
                      </a:ext>
                    </a:extLst>
                  </p:cNvPr>
                  <p:cNvSpPr/>
                  <p:nvPr/>
                </p:nvSpPr>
                <p:spPr>
                  <a:xfrm>
                    <a:off x="5048094" y="2913084"/>
                    <a:ext cx="1151033" cy="348431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출력층</a:t>
                    </a:r>
                    <a:r>
                      <a: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[2]</a:t>
                    </a:r>
                    <a:endPara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8066419" y="2218793"/>
                  <a:ext cx="1482528" cy="724117"/>
                  <a:chOff x="4795002" y="2754386"/>
                  <a:chExt cx="1604620" cy="678860"/>
                </a:xfrm>
                <a:solidFill>
                  <a:schemeClr val="bg1"/>
                </a:solidFill>
              </p:grpSpPr>
              <p:sp>
                <p:nvSpPr>
                  <p:cNvPr id="82" name="순서도: 대체 처리 62"/>
                  <p:cNvSpPr/>
                  <p:nvPr/>
                </p:nvSpPr>
                <p:spPr>
                  <a:xfrm rot="16200000">
                    <a:off x="5257882" y="2291506"/>
                    <a:ext cx="678860" cy="1604620"/>
                  </a:xfrm>
                  <a:prstGeom prst="flowChartAlternateProcess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CA495F28-D64F-4879-8BD0-C195482701FC}"/>
                      </a:ext>
                    </a:extLst>
                  </p:cNvPr>
                  <p:cNvSpPr/>
                  <p:nvPr/>
                </p:nvSpPr>
                <p:spPr>
                  <a:xfrm>
                    <a:off x="5288940" y="2913084"/>
                    <a:ext cx="631470" cy="348431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출력</a:t>
                    </a:r>
                  </a:p>
                </p:txBody>
              </p:sp>
            </p:grpSp>
            <p:sp>
              <p:nvSpPr>
                <p:cNvPr id="77" name="순서도: 대체 처리 65"/>
                <p:cNvSpPr/>
                <p:nvPr/>
              </p:nvSpPr>
              <p:spPr>
                <a:xfrm rot="16200000">
                  <a:off x="10026942" y="1903507"/>
                  <a:ext cx="724117" cy="1354693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9986793" y="2229037"/>
                  <a:ext cx="804417" cy="6689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클래스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레이블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871D7FA2-E0CF-4DB6-82C5-C1CFD6B5005F}"/>
                    </a:ext>
                  </a:extLst>
                </p:cNvPr>
                <p:cNvSpPr/>
                <p:nvPr/>
              </p:nvSpPr>
              <p:spPr>
                <a:xfrm>
                  <a:off x="5243544" y="2357615"/>
                  <a:ext cx="159373" cy="382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endParaRPr lang="ko-KR" altLang="en-US" sz="24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71D7FA2-E0CF-4DB6-82C5-C1CFD6B5005F}"/>
                    </a:ext>
                  </a:extLst>
                </p:cNvPr>
                <p:cNvSpPr/>
                <p:nvPr/>
              </p:nvSpPr>
              <p:spPr>
                <a:xfrm>
                  <a:off x="5708423" y="2869569"/>
                  <a:ext cx="159373" cy="382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endParaRPr lang="ko-KR" altLang="en-US" sz="24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직사각형 80"/>
                    <p:cNvSpPr/>
                    <p:nvPr/>
                  </p:nvSpPr>
                  <p:spPr>
                    <a:xfrm>
                      <a:off x="5416995" y="2418143"/>
                      <a:ext cx="775295" cy="43602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800" b="1" dirty="0"/>
                    </a:p>
                  </p:txBody>
                </p:sp>
              </mc:Choice>
              <mc:Fallback xmlns="">
                <p:sp>
                  <p:nvSpPr>
                    <p:cNvPr id="81" name="직사각형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6995" y="2418143"/>
                      <a:ext cx="775295" cy="43602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8" name="그룹 47"/>
            <p:cNvGrpSpPr/>
            <p:nvPr/>
          </p:nvGrpSpPr>
          <p:grpSpPr>
            <a:xfrm>
              <a:off x="1025341" y="3929520"/>
              <a:ext cx="1461975" cy="517206"/>
              <a:chOff x="1207016" y="3809026"/>
              <a:chExt cx="1370602" cy="484881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직사각형 63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직선 화살표 연결선 64"/>
              <p:cNvCxnSpPr/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019856" y="3976873"/>
              <a:ext cx="1826442" cy="517206"/>
              <a:chOff x="5442564" y="3780091"/>
              <a:chExt cx="1589830" cy="484881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5454982" y="3780091"/>
                <a:ext cx="1577412" cy="484881"/>
              </a:xfrm>
              <a:prstGeom prst="roundRect">
                <a:avLst/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직사각형 58"/>
                  <p:cNvSpPr/>
                  <p:nvPr/>
                </p:nvSpPr>
                <p:spPr>
                  <a:xfrm>
                    <a:off x="5442564" y="3846831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564" y="3846831"/>
                    <a:ext cx="595582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직사각형 59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직선 화살표 연결선 60"/>
              <p:cNvCxnSpPr/>
              <p:nvPr/>
            </p:nvCxnSpPr>
            <p:spPr>
              <a:xfrm>
                <a:off x="6125268" y="4052292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3271787" y="3979255"/>
              <a:ext cx="1717665" cy="517206"/>
              <a:chOff x="2976499" y="4382160"/>
              <a:chExt cx="1526713" cy="484881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직사각형 55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직사각형 56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직사각형 50"/>
            <p:cNvSpPr/>
            <p:nvPr/>
          </p:nvSpPr>
          <p:spPr>
            <a:xfrm>
              <a:off x="7751302" y="4450397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9875356" y="3940333"/>
              <a:ext cx="1273170" cy="506393"/>
              <a:chOff x="7485789" y="3864261"/>
              <a:chExt cx="1193597" cy="375308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직사각형 53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4942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연쇄</a:t>
            </a:r>
            <a:r>
              <a:rPr kumimoji="1" lang="en-US" altLang="ko-KR" dirty="0"/>
              <a:t>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연쇄법칙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연쇄법칙이란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373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1287560" y="1859488"/>
            <a:ext cx="10582374" cy="5103113"/>
            <a:chOff x="990883" y="714839"/>
            <a:chExt cx="10582374" cy="5103113"/>
          </a:xfrm>
        </p:grpSpPr>
        <p:sp>
          <p:nvSpPr>
            <p:cNvPr id="48" name="직사각형 47"/>
            <p:cNvSpPr/>
            <p:nvPr/>
          </p:nvSpPr>
          <p:spPr>
            <a:xfrm>
              <a:off x="990883" y="714839"/>
              <a:ext cx="10582374" cy="5103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665098" y="872704"/>
              <a:ext cx="9629829" cy="3706249"/>
              <a:chOff x="2758386" y="1025962"/>
              <a:chExt cx="8307961" cy="3072198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6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7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8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9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직사각형 89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0" name="직사각형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101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99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94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243544" y="2357615"/>
                <a:ext cx="159373" cy="38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708423" y="2869569"/>
                <a:ext cx="159373" cy="38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그룹 49"/>
            <p:cNvGrpSpPr/>
            <p:nvPr/>
          </p:nvGrpSpPr>
          <p:grpSpPr>
            <a:xfrm>
              <a:off x="1627551" y="3976873"/>
              <a:ext cx="1461975" cy="517206"/>
              <a:chOff x="1207016" y="3809026"/>
              <a:chExt cx="1370602" cy="484881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직사각형 81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직사각형 82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직선 화살표 연결선 83"/>
              <p:cNvCxnSpPr>
                <a:endCxn id="73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6084437" y="3988910"/>
              <a:ext cx="1758038" cy="517206"/>
              <a:chOff x="5498780" y="3791375"/>
              <a:chExt cx="1530288" cy="484881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5554673" y="3791375"/>
                <a:ext cx="1474395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5498780" y="3860225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8780" y="3860225"/>
                    <a:ext cx="602674" cy="39133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직사각형 78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직선 화살표 연결선 79"/>
              <p:cNvCxnSpPr/>
              <p:nvPr/>
            </p:nvCxnSpPr>
            <p:spPr>
              <a:xfrm>
                <a:off x="6140415" y="4046296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3271787" y="3979255"/>
              <a:ext cx="1717665" cy="517206"/>
              <a:chOff x="2976499" y="4382160"/>
              <a:chExt cx="1526713" cy="484881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직사각형 75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직사각형 52"/>
            <p:cNvSpPr/>
            <p:nvPr/>
          </p:nvSpPr>
          <p:spPr>
            <a:xfrm>
              <a:off x="7751302" y="4450397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875356" y="3940333"/>
              <a:ext cx="1273170" cy="506393"/>
              <a:chOff x="7485789" y="3864261"/>
              <a:chExt cx="1193597" cy="375308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직사각형 72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3" name="화살표: 왼쪽 102">
            <a:extLst>
              <a:ext uri="{FF2B5EF4-FFF2-40B4-BE49-F238E27FC236}">
                <a16:creationId xmlns:a16="http://schemas.microsoft.com/office/drawing/2014/main" id="{F00274EF-85D4-47C1-A030-1876C6B15298}"/>
              </a:ext>
            </a:extLst>
          </p:cNvPr>
          <p:cNvSpPr/>
          <p:nvPr/>
        </p:nvSpPr>
        <p:spPr>
          <a:xfrm rot="10800000">
            <a:off x="3589382" y="5705541"/>
            <a:ext cx="4772744" cy="1143276"/>
          </a:xfrm>
          <a:prstGeom prst="lef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A3135D-0625-4116-9648-CA754B43850F}"/>
              </a:ext>
            </a:extLst>
          </p:cNvPr>
          <p:cNvSpPr/>
          <p:nvPr/>
        </p:nvSpPr>
        <p:spPr>
          <a:xfrm>
            <a:off x="5286129" y="5986309"/>
            <a:ext cx="1364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2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순전파</a:t>
            </a:r>
            <a:endParaRPr lang="ko-KR" altLang="en-US"/>
          </a:p>
        </p:txBody>
      </p:sp>
      <p:sp>
        <p:nvSpPr>
          <p:cNvPr id="107" name="모서리가 둥근 직사각형 56">
            <a:extLst>
              <a:ext uri="{FF2B5EF4-FFF2-40B4-BE49-F238E27FC236}">
                <a16:creationId xmlns:a16="http://schemas.microsoft.com/office/drawing/2014/main" id="{1B151CB5-BA5A-4F79-BA9D-A0DDF2BEC9E2}"/>
              </a:ext>
            </a:extLst>
          </p:cNvPr>
          <p:cNvSpPr/>
          <p:nvPr/>
        </p:nvSpPr>
        <p:spPr>
          <a:xfrm>
            <a:off x="2094890" y="6100245"/>
            <a:ext cx="1411840" cy="420994"/>
          </a:xfrm>
          <a:prstGeom prst="roundRect">
            <a:avLst/>
          </a:prstGeom>
          <a:solidFill>
            <a:srgbClr val="8EE4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47">
                <a:extLst>
                  <a:ext uri="{FF2B5EF4-FFF2-40B4-BE49-F238E27FC236}">
                    <a16:creationId xmlns:a16="http://schemas.microsoft.com/office/drawing/2014/main" id="{899DE67E-B316-4C9F-8676-A27840862630}"/>
                  </a:ext>
                </a:extLst>
              </p:cNvPr>
              <p:cNvSpPr txBox="1"/>
              <p:nvPr/>
            </p:nvSpPr>
            <p:spPr>
              <a:xfrm>
                <a:off x="2212141" y="6160613"/>
                <a:ext cx="1122386" cy="325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27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2027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27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sz="2027" b="1" dirty="0"/>
              </a:p>
            </p:txBody>
          </p:sp>
        </mc:Choice>
        <mc:Fallback xmlns="">
          <p:sp>
            <p:nvSpPr>
              <p:cNvPr id="108" name="TextBox 47">
                <a:extLst>
                  <a:ext uri="{FF2B5EF4-FFF2-40B4-BE49-F238E27FC236}">
                    <a16:creationId xmlns:a16="http://schemas.microsoft.com/office/drawing/2014/main" id="{899DE67E-B316-4C9F-8676-A2784086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41" y="6160613"/>
                <a:ext cx="1122386" cy="325089"/>
              </a:xfrm>
              <a:prstGeom prst="rect">
                <a:avLst/>
              </a:prstGeom>
              <a:blipFill>
                <a:blip r:embed="rId12"/>
                <a:stretch>
                  <a:fillRect t="-5660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961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1287560" y="1859488"/>
            <a:ext cx="10582374" cy="5103113"/>
            <a:chOff x="990883" y="714839"/>
            <a:chExt cx="10582374" cy="5103113"/>
          </a:xfrm>
        </p:grpSpPr>
        <p:sp>
          <p:nvSpPr>
            <p:cNvPr id="48" name="직사각형 47"/>
            <p:cNvSpPr/>
            <p:nvPr/>
          </p:nvSpPr>
          <p:spPr>
            <a:xfrm>
              <a:off x="990883" y="714839"/>
              <a:ext cx="10582374" cy="5103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665098" y="872704"/>
              <a:ext cx="9629829" cy="3706249"/>
              <a:chOff x="2758386" y="1025962"/>
              <a:chExt cx="8307961" cy="3072198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6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7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8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9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직사각형 89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0" name="직사각형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101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99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94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243544" y="2357615"/>
                <a:ext cx="159373" cy="38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708423" y="2869569"/>
                <a:ext cx="159373" cy="38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그룹 49"/>
            <p:cNvGrpSpPr/>
            <p:nvPr/>
          </p:nvGrpSpPr>
          <p:grpSpPr>
            <a:xfrm>
              <a:off x="1627551" y="3976873"/>
              <a:ext cx="1461975" cy="517206"/>
              <a:chOff x="1207016" y="3809026"/>
              <a:chExt cx="1370602" cy="484881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직사각형 81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직사각형 82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직선 화살표 연결선 83"/>
              <p:cNvCxnSpPr>
                <a:endCxn id="73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6084437" y="3988910"/>
              <a:ext cx="1758038" cy="517206"/>
              <a:chOff x="5498780" y="3791375"/>
              <a:chExt cx="1530288" cy="484881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5554673" y="3791375"/>
                <a:ext cx="1474395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5498780" y="3860225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8780" y="3860225"/>
                    <a:ext cx="602674" cy="39133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직사각형 78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직선 화살표 연결선 79"/>
              <p:cNvCxnSpPr/>
              <p:nvPr/>
            </p:nvCxnSpPr>
            <p:spPr>
              <a:xfrm>
                <a:off x="6140415" y="4046296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3271787" y="3979255"/>
              <a:ext cx="1717665" cy="517206"/>
              <a:chOff x="2976499" y="4382160"/>
              <a:chExt cx="1526713" cy="484881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직사각형 75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직사각형 52"/>
            <p:cNvSpPr/>
            <p:nvPr/>
          </p:nvSpPr>
          <p:spPr>
            <a:xfrm>
              <a:off x="7751302" y="4450397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875356" y="3940333"/>
              <a:ext cx="1273170" cy="506393"/>
              <a:chOff x="7485789" y="3864261"/>
              <a:chExt cx="1193597" cy="375308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직사각형 72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그룹 54"/>
            <p:cNvGrpSpPr/>
            <p:nvPr/>
          </p:nvGrpSpPr>
          <p:grpSpPr>
            <a:xfrm>
              <a:off x="1645813" y="4602974"/>
              <a:ext cx="7777318" cy="826600"/>
              <a:chOff x="2171859" y="4071898"/>
              <a:chExt cx="7777318" cy="826600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4213005" y="4071898"/>
                <a:ext cx="1838143" cy="823933"/>
              </a:xfrm>
              <a:prstGeom prst="roundRect">
                <a:avLst/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2171859" y="4272120"/>
                <a:ext cx="1411840" cy="4209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33"/>
                  <p:cNvSpPr txBox="1"/>
                  <p:nvPr/>
                </p:nvSpPr>
                <p:spPr>
                  <a:xfrm>
                    <a:off x="4266750" y="4164135"/>
                    <a:ext cx="1784398" cy="3250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8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6750" y="4164135"/>
                    <a:ext cx="1784398" cy="32508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48" t="-5660" r="-204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37"/>
                  <p:cNvSpPr txBox="1"/>
                  <p:nvPr/>
                </p:nvSpPr>
                <p:spPr>
                  <a:xfrm>
                    <a:off x="4260042" y="4492752"/>
                    <a:ext cx="1664622" cy="3250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9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042" y="4492752"/>
                    <a:ext cx="1664622" cy="32508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198" t="-5660" r="-4396" b="-339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그룹 59"/>
              <p:cNvGrpSpPr/>
              <p:nvPr/>
            </p:nvGrpSpPr>
            <p:grpSpPr>
              <a:xfrm>
                <a:off x="6605514" y="4074565"/>
                <a:ext cx="1823309" cy="823933"/>
                <a:chOff x="4489521" y="3466237"/>
                <a:chExt cx="1798735" cy="772437"/>
              </a:xfrm>
            </p:grpSpPr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4489521" y="3466237"/>
                  <a:ext cx="1798735" cy="772437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7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39"/>
                    <p:cNvSpPr txBox="1"/>
                    <p:nvPr/>
                  </p:nvSpPr>
                  <p:spPr>
                    <a:xfrm>
                      <a:off x="4511156" y="3556390"/>
                      <a:ext cx="1760348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027" b="1" dirty="0"/>
                    </a:p>
                  </p:txBody>
                </p:sp>
              </mc:Choice>
              <mc:Fallback xmlns="">
                <p:sp>
                  <p:nvSpPr>
                    <p:cNvPr id="7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1156" y="3556390"/>
                      <a:ext cx="1760348" cy="304771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397" t="-5660" r="-2397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45"/>
                    <p:cNvSpPr txBox="1"/>
                    <p:nvPr/>
                  </p:nvSpPr>
                  <p:spPr>
                    <a:xfrm>
                      <a:off x="4508713" y="3851286"/>
                      <a:ext cx="1642187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 sz="2027" b="1" dirty="0"/>
                    </a:p>
                  </p:txBody>
                </p:sp>
              </mc:Choice>
              <mc:Fallback xmlns="">
                <p:sp>
                  <p:nvSpPr>
                    <p:cNvPr id="71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713" y="3851286"/>
                      <a:ext cx="1642187" cy="304771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2198" t="-5660" r="-4396" b="-339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1" name="그룹 60"/>
              <p:cNvGrpSpPr/>
              <p:nvPr/>
            </p:nvGrpSpPr>
            <p:grpSpPr>
              <a:xfrm>
                <a:off x="8738442" y="4174806"/>
                <a:ext cx="1210735" cy="410463"/>
                <a:chOff x="6640882" y="3569993"/>
                <a:chExt cx="1135064" cy="384809"/>
              </a:xfrm>
            </p:grpSpPr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6640882" y="3569993"/>
                  <a:ext cx="1135064" cy="38480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7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46"/>
                    <p:cNvSpPr txBox="1"/>
                    <p:nvPr/>
                  </p:nvSpPr>
                  <p:spPr>
                    <a:xfrm>
                      <a:off x="6708938" y="3595264"/>
                      <a:ext cx="998951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027" b="1" dirty="0"/>
                    </a:p>
                  </p:txBody>
                </p:sp>
              </mc:Choice>
              <mc:Fallback xmlns="">
                <p:sp>
                  <p:nvSpPr>
                    <p:cNvPr id="68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938" y="3595264"/>
                      <a:ext cx="998951" cy="30477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8000" t="-132075" r="-3429" b="-16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47"/>
                  <p:cNvSpPr txBox="1"/>
                  <p:nvPr/>
                </p:nvSpPr>
                <p:spPr>
                  <a:xfrm>
                    <a:off x="2214774" y="4321577"/>
                    <a:ext cx="1122386" cy="3250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62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4774" y="4321577"/>
                    <a:ext cx="1122386" cy="32508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5660" b="-566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직선 화살표 연결선 62"/>
              <p:cNvCxnSpPr/>
              <p:nvPr/>
            </p:nvCxnSpPr>
            <p:spPr>
              <a:xfrm>
                <a:off x="3583701" y="4482618"/>
                <a:ext cx="629305" cy="12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stCxn id="56" idx="3"/>
                <a:endCxn id="69" idx="1"/>
              </p:cNvCxnSpPr>
              <p:nvPr/>
            </p:nvCxnSpPr>
            <p:spPr>
              <a:xfrm>
                <a:off x="6051148" y="4483865"/>
                <a:ext cx="554366" cy="26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528027" y="4146804"/>
                    <a:ext cx="782137" cy="4174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65" name="직사각형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027" y="4146804"/>
                    <a:ext cx="782137" cy="41742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/>
                  <p:cNvSpPr/>
                  <p:nvPr/>
                </p:nvSpPr>
                <p:spPr>
                  <a:xfrm>
                    <a:off x="5938499" y="4096906"/>
                    <a:ext cx="782137" cy="4174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66" name="직사각형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8499" y="4096906"/>
                    <a:ext cx="782137" cy="41742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56390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1287560" y="1859488"/>
            <a:ext cx="10582374" cy="5103113"/>
            <a:chOff x="990883" y="714839"/>
            <a:chExt cx="10582374" cy="5103113"/>
          </a:xfrm>
        </p:grpSpPr>
        <p:sp>
          <p:nvSpPr>
            <p:cNvPr id="48" name="직사각형 47"/>
            <p:cNvSpPr/>
            <p:nvPr/>
          </p:nvSpPr>
          <p:spPr>
            <a:xfrm>
              <a:off x="990883" y="714839"/>
              <a:ext cx="10582374" cy="5103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665098" y="872704"/>
              <a:ext cx="9629829" cy="3706249"/>
              <a:chOff x="2758386" y="1025962"/>
              <a:chExt cx="8307961" cy="3072198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6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7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8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9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직사각형 89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0" name="직사각형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101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99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94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243544" y="2357615"/>
                <a:ext cx="159373" cy="38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708423" y="2869569"/>
                <a:ext cx="159373" cy="38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그룹 49"/>
            <p:cNvGrpSpPr/>
            <p:nvPr/>
          </p:nvGrpSpPr>
          <p:grpSpPr>
            <a:xfrm>
              <a:off x="1627551" y="3976873"/>
              <a:ext cx="1461975" cy="517206"/>
              <a:chOff x="1207016" y="3809026"/>
              <a:chExt cx="1370602" cy="484881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직사각형 81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직사각형 82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직선 화살표 연결선 83"/>
              <p:cNvCxnSpPr>
                <a:endCxn id="73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6084437" y="3988910"/>
              <a:ext cx="1758038" cy="517206"/>
              <a:chOff x="5498780" y="3791375"/>
              <a:chExt cx="1530288" cy="484881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5554673" y="3791375"/>
                <a:ext cx="1474395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5498780" y="3860225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8780" y="3860225"/>
                    <a:ext cx="602674" cy="39133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직사각형 78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직선 화살표 연결선 79"/>
              <p:cNvCxnSpPr/>
              <p:nvPr/>
            </p:nvCxnSpPr>
            <p:spPr>
              <a:xfrm>
                <a:off x="6140415" y="4046296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3271787" y="3979255"/>
              <a:ext cx="1717665" cy="517206"/>
              <a:chOff x="2976499" y="4382160"/>
              <a:chExt cx="1526713" cy="484881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직사각형 75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직사각형 52"/>
            <p:cNvSpPr/>
            <p:nvPr/>
          </p:nvSpPr>
          <p:spPr>
            <a:xfrm>
              <a:off x="7751302" y="4450397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875356" y="3940333"/>
              <a:ext cx="1273170" cy="506393"/>
              <a:chOff x="7485789" y="3864261"/>
              <a:chExt cx="1193597" cy="375308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직사각형 72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그룹 54"/>
            <p:cNvGrpSpPr/>
            <p:nvPr/>
          </p:nvGrpSpPr>
          <p:grpSpPr>
            <a:xfrm>
              <a:off x="1645813" y="4602974"/>
              <a:ext cx="7777318" cy="826600"/>
              <a:chOff x="2171859" y="4071898"/>
              <a:chExt cx="7777318" cy="826600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4213005" y="4071898"/>
                <a:ext cx="1838143" cy="8239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2171859" y="4272120"/>
                <a:ext cx="1411840" cy="4209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33"/>
                  <p:cNvSpPr txBox="1"/>
                  <p:nvPr/>
                </p:nvSpPr>
                <p:spPr>
                  <a:xfrm>
                    <a:off x="4266750" y="4164135"/>
                    <a:ext cx="1784398" cy="3250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8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6750" y="4164135"/>
                    <a:ext cx="1784398" cy="32508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48" t="-5660" r="-204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37"/>
                  <p:cNvSpPr txBox="1"/>
                  <p:nvPr/>
                </p:nvSpPr>
                <p:spPr>
                  <a:xfrm>
                    <a:off x="4260042" y="4492752"/>
                    <a:ext cx="1664622" cy="3250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9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042" y="4492752"/>
                    <a:ext cx="1664622" cy="32508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98" t="-5660" r="-4396" b="-339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그룹 59"/>
              <p:cNvGrpSpPr/>
              <p:nvPr/>
            </p:nvGrpSpPr>
            <p:grpSpPr>
              <a:xfrm>
                <a:off x="6605514" y="4074565"/>
                <a:ext cx="1823309" cy="823933"/>
                <a:chOff x="4489521" y="3466237"/>
                <a:chExt cx="1798735" cy="772437"/>
              </a:xfrm>
            </p:grpSpPr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4489521" y="3466237"/>
                  <a:ext cx="1798735" cy="772437"/>
                </a:xfrm>
                <a:prstGeom prst="roundRect">
                  <a:avLst/>
                </a:prstGeom>
                <a:solidFill>
                  <a:srgbClr val="8EE44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7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39"/>
                    <p:cNvSpPr txBox="1"/>
                    <p:nvPr/>
                  </p:nvSpPr>
                  <p:spPr>
                    <a:xfrm>
                      <a:off x="4511156" y="3556390"/>
                      <a:ext cx="1760348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027" b="1" dirty="0"/>
                    </a:p>
                  </p:txBody>
                </p:sp>
              </mc:Choice>
              <mc:Fallback xmlns="">
                <p:sp>
                  <p:nvSpPr>
                    <p:cNvPr id="7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1156" y="3556390"/>
                      <a:ext cx="1760348" cy="304771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397" t="-5660" r="-2397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45"/>
                    <p:cNvSpPr txBox="1"/>
                    <p:nvPr/>
                  </p:nvSpPr>
                  <p:spPr>
                    <a:xfrm>
                      <a:off x="4508713" y="3851286"/>
                      <a:ext cx="1642187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 sz="2027" b="1" dirty="0"/>
                    </a:p>
                  </p:txBody>
                </p:sp>
              </mc:Choice>
              <mc:Fallback xmlns="">
                <p:sp>
                  <p:nvSpPr>
                    <p:cNvPr id="71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713" y="3851286"/>
                      <a:ext cx="1642187" cy="304771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2198" t="-5660" r="-4396" b="-339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1" name="그룹 60"/>
              <p:cNvGrpSpPr/>
              <p:nvPr/>
            </p:nvGrpSpPr>
            <p:grpSpPr>
              <a:xfrm>
                <a:off x="8738442" y="4174806"/>
                <a:ext cx="1210735" cy="410463"/>
                <a:chOff x="6640882" y="3569993"/>
                <a:chExt cx="1135064" cy="384809"/>
              </a:xfrm>
            </p:grpSpPr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6640882" y="3569993"/>
                  <a:ext cx="1135064" cy="38480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7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46"/>
                    <p:cNvSpPr txBox="1"/>
                    <p:nvPr/>
                  </p:nvSpPr>
                  <p:spPr>
                    <a:xfrm>
                      <a:off x="6708938" y="3595264"/>
                      <a:ext cx="998951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027" b="1" dirty="0"/>
                    </a:p>
                  </p:txBody>
                </p:sp>
              </mc:Choice>
              <mc:Fallback xmlns="">
                <p:sp>
                  <p:nvSpPr>
                    <p:cNvPr id="68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938" y="3595264"/>
                      <a:ext cx="998951" cy="30477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8000" t="-132075" r="-3429" b="-16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47"/>
                  <p:cNvSpPr txBox="1"/>
                  <p:nvPr/>
                </p:nvSpPr>
                <p:spPr>
                  <a:xfrm>
                    <a:off x="2214774" y="4321577"/>
                    <a:ext cx="1122386" cy="3250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62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4774" y="4321577"/>
                    <a:ext cx="1122386" cy="32508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5660" b="-566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직선 화살표 연결선 62"/>
              <p:cNvCxnSpPr/>
              <p:nvPr/>
            </p:nvCxnSpPr>
            <p:spPr>
              <a:xfrm>
                <a:off x="3583701" y="4482618"/>
                <a:ext cx="629305" cy="12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stCxn id="56" idx="3"/>
                <a:endCxn id="69" idx="1"/>
              </p:cNvCxnSpPr>
              <p:nvPr/>
            </p:nvCxnSpPr>
            <p:spPr>
              <a:xfrm>
                <a:off x="6051148" y="4483865"/>
                <a:ext cx="554366" cy="26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528027" y="4146804"/>
                    <a:ext cx="782137" cy="4174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65" name="직사각형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027" y="4146804"/>
                    <a:ext cx="782137" cy="41742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/>
                  <p:cNvSpPr/>
                  <p:nvPr/>
                </p:nvSpPr>
                <p:spPr>
                  <a:xfrm>
                    <a:off x="5938499" y="4096906"/>
                    <a:ext cx="782137" cy="4174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66" name="직사각형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8499" y="4096906"/>
                    <a:ext cx="782137" cy="41742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6457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1287560" y="1859488"/>
            <a:ext cx="10582374" cy="5103113"/>
            <a:chOff x="990883" y="714839"/>
            <a:chExt cx="10582374" cy="5103113"/>
          </a:xfrm>
        </p:grpSpPr>
        <p:sp>
          <p:nvSpPr>
            <p:cNvPr id="48" name="직사각형 47"/>
            <p:cNvSpPr/>
            <p:nvPr/>
          </p:nvSpPr>
          <p:spPr>
            <a:xfrm>
              <a:off x="990883" y="714839"/>
              <a:ext cx="10582374" cy="5103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665098" y="872704"/>
              <a:ext cx="9629829" cy="3706249"/>
              <a:chOff x="2758386" y="1025962"/>
              <a:chExt cx="8307961" cy="3072198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6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7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8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9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직사각형 89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0" name="직사각형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101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99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94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243544" y="2357615"/>
                <a:ext cx="159373" cy="38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708423" y="2869569"/>
                <a:ext cx="159373" cy="38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그룹 49"/>
            <p:cNvGrpSpPr/>
            <p:nvPr/>
          </p:nvGrpSpPr>
          <p:grpSpPr>
            <a:xfrm>
              <a:off x="1627551" y="3976873"/>
              <a:ext cx="1461975" cy="517206"/>
              <a:chOff x="1207016" y="3809026"/>
              <a:chExt cx="1370602" cy="484881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직사각형 81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직사각형 82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직선 화살표 연결선 83"/>
              <p:cNvCxnSpPr>
                <a:endCxn id="73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6084437" y="3988910"/>
              <a:ext cx="1758038" cy="517206"/>
              <a:chOff x="5498780" y="3791375"/>
              <a:chExt cx="1530288" cy="484881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5554673" y="3791375"/>
                <a:ext cx="1474395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5498780" y="3860225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8780" y="3860225"/>
                    <a:ext cx="602674" cy="39133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직사각형 78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직선 화살표 연결선 79"/>
              <p:cNvCxnSpPr/>
              <p:nvPr/>
            </p:nvCxnSpPr>
            <p:spPr>
              <a:xfrm>
                <a:off x="6140415" y="4046296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3271787" y="3979255"/>
              <a:ext cx="1717665" cy="517206"/>
              <a:chOff x="2976499" y="4382160"/>
              <a:chExt cx="1526713" cy="484881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직사각형 75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직사각형 52"/>
            <p:cNvSpPr/>
            <p:nvPr/>
          </p:nvSpPr>
          <p:spPr>
            <a:xfrm>
              <a:off x="7751302" y="4450397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875356" y="3940333"/>
              <a:ext cx="1273170" cy="506393"/>
              <a:chOff x="7485789" y="3864261"/>
              <a:chExt cx="1193597" cy="375308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직사각형 72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그룹 54"/>
            <p:cNvGrpSpPr/>
            <p:nvPr/>
          </p:nvGrpSpPr>
          <p:grpSpPr>
            <a:xfrm>
              <a:off x="1645813" y="4602974"/>
              <a:ext cx="7777318" cy="826600"/>
              <a:chOff x="2171859" y="4071898"/>
              <a:chExt cx="7777318" cy="826600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4213005" y="4071898"/>
                <a:ext cx="1838143" cy="8239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2171859" y="4272120"/>
                <a:ext cx="1411840" cy="4209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33"/>
                  <p:cNvSpPr txBox="1"/>
                  <p:nvPr/>
                </p:nvSpPr>
                <p:spPr>
                  <a:xfrm>
                    <a:off x="4266750" y="4164135"/>
                    <a:ext cx="1784398" cy="3250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8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6750" y="4164135"/>
                    <a:ext cx="1784398" cy="32508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48" t="-5660" r="-204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37"/>
                  <p:cNvSpPr txBox="1"/>
                  <p:nvPr/>
                </p:nvSpPr>
                <p:spPr>
                  <a:xfrm>
                    <a:off x="4260042" y="4492752"/>
                    <a:ext cx="1664622" cy="3250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9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042" y="4492752"/>
                    <a:ext cx="1664622" cy="32508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198" t="-5660" r="-4396" b="-339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그룹 59"/>
              <p:cNvGrpSpPr/>
              <p:nvPr/>
            </p:nvGrpSpPr>
            <p:grpSpPr>
              <a:xfrm>
                <a:off x="6605514" y="4074565"/>
                <a:ext cx="1823309" cy="823933"/>
                <a:chOff x="4489521" y="3466237"/>
                <a:chExt cx="1798735" cy="772437"/>
              </a:xfrm>
            </p:grpSpPr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4489521" y="3466237"/>
                  <a:ext cx="1798735" cy="772437"/>
                </a:xfrm>
                <a:prstGeom prst="roundRect">
                  <a:avLst/>
                </a:prstGeom>
                <a:solidFill>
                  <a:srgbClr val="8EE44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7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39"/>
                    <p:cNvSpPr txBox="1"/>
                    <p:nvPr/>
                  </p:nvSpPr>
                  <p:spPr>
                    <a:xfrm>
                      <a:off x="4511156" y="3556390"/>
                      <a:ext cx="1760348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027" b="1" dirty="0"/>
                    </a:p>
                  </p:txBody>
                </p:sp>
              </mc:Choice>
              <mc:Fallback xmlns="">
                <p:sp>
                  <p:nvSpPr>
                    <p:cNvPr id="7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1156" y="3556390"/>
                      <a:ext cx="1760348" cy="304771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397" t="-5660" r="-2397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45"/>
                    <p:cNvSpPr txBox="1"/>
                    <p:nvPr/>
                  </p:nvSpPr>
                  <p:spPr>
                    <a:xfrm>
                      <a:off x="4508713" y="3851286"/>
                      <a:ext cx="1642187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 sz="2027" b="1" dirty="0"/>
                    </a:p>
                  </p:txBody>
                </p:sp>
              </mc:Choice>
              <mc:Fallback xmlns="">
                <p:sp>
                  <p:nvSpPr>
                    <p:cNvPr id="71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713" y="3851286"/>
                      <a:ext cx="1642187" cy="304771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2198" t="-5660" r="-4396" b="-339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1" name="그룹 60"/>
              <p:cNvGrpSpPr/>
              <p:nvPr/>
            </p:nvGrpSpPr>
            <p:grpSpPr>
              <a:xfrm>
                <a:off x="8738442" y="4174806"/>
                <a:ext cx="1210735" cy="410463"/>
                <a:chOff x="6640882" y="3569993"/>
                <a:chExt cx="1135064" cy="384809"/>
              </a:xfrm>
            </p:grpSpPr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6640882" y="3569993"/>
                  <a:ext cx="1135064" cy="384809"/>
                </a:xfrm>
                <a:prstGeom prst="roundRect">
                  <a:avLst/>
                </a:prstGeom>
                <a:solidFill>
                  <a:srgbClr val="8EE44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7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46"/>
                    <p:cNvSpPr txBox="1"/>
                    <p:nvPr/>
                  </p:nvSpPr>
                  <p:spPr>
                    <a:xfrm>
                      <a:off x="6708938" y="3595264"/>
                      <a:ext cx="998951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027" b="1" dirty="0"/>
                    </a:p>
                  </p:txBody>
                </p:sp>
              </mc:Choice>
              <mc:Fallback xmlns="">
                <p:sp>
                  <p:nvSpPr>
                    <p:cNvPr id="68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938" y="3595264"/>
                      <a:ext cx="998951" cy="30477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8000" t="-132075" r="-3429" b="-16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47"/>
                  <p:cNvSpPr txBox="1"/>
                  <p:nvPr/>
                </p:nvSpPr>
                <p:spPr>
                  <a:xfrm>
                    <a:off x="2214774" y="4321577"/>
                    <a:ext cx="1122386" cy="3250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62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4774" y="4321577"/>
                    <a:ext cx="1122386" cy="32508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5660" b="-566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직선 화살표 연결선 62"/>
              <p:cNvCxnSpPr/>
              <p:nvPr/>
            </p:nvCxnSpPr>
            <p:spPr>
              <a:xfrm>
                <a:off x="3583701" y="4482618"/>
                <a:ext cx="629305" cy="12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stCxn id="56" idx="3"/>
                <a:endCxn id="69" idx="1"/>
              </p:cNvCxnSpPr>
              <p:nvPr/>
            </p:nvCxnSpPr>
            <p:spPr>
              <a:xfrm>
                <a:off x="6051148" y="4483865"/>
                <a:ext cx="554366" cy="26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528027" y="4146804"/>
                    <a:ext cx="782137" cy="4174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65" name="직사각형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027" y="4146804"/>
                    <a:ext cx="782137" cy="41742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/>
                  <p:cNvSpPr/>
                  <p:nvPr/>
                </p:nvSpPr>
                <p:spPr>
                  <a:xfrm>
                    <a:off x="5938499" y="4096906"/>
                    <a:ext cx="782137" cy="4174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66" name="직사각형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8499" y="4096906"/>
                    <a:ext cx="782137" cy="41742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71724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역전파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68961" y="1695280"/>
            <a:ext cx="10973665" cy="5182845"/>
            <a:chOff x="1865869" y="875558"/>
            <a:chExt cx="9452919" cy="5760020"/>
          </a:xfrm>
        </p:grpSpPr>
        <p:sp>
          <p:nvSpPr>
            <p:cNvPr id="7" name="직사각형 6"/>
            <p:cNvSpPr/>
            <p:nvPr/>
          </p:nvSpPr>
          <p:spPr>
            <a:xfrm>
              <a:off x="1865869" y="875558"/>
              <a:ext cx="9452919" cy="57600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4613031" y="1841780"/>
              <a:ext cx="453197" cy="1470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닉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이등변 삼각형 3"/>
            <p:cNvSpPr/>
            <p:nvPr/>
          </p:nvSpPr>
          <p:spPr>
            <a:xfrm rot="16200000">
              <a:off x="2254417" y="1803729"/>
              <a:ext cx="2869152" cy="1540039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0" name="순서도: 대체 처리 38"/>
            <p:cNvSpPr/>
            <p:nvPr/>
          </p:nvSpPr>
          <p:spPr>
            <a:xfrm rot="16200000">
              <a:off x="3303531" y="2181443"/>
              <a:ext cx="3072198" cy="761236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213005" y="4071898"/>
              <a:ext cx="1725793" cy="8239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p:sp>
          <p:nvSpPr>
            <p:cNvPr id="12" name="순서도: 대체 처리 2"/>
            <p:cNvSpPr/>
            <p:nvPr/>
          </p:nvSpPr>
          <p:spPr>
            <a:xfrm>
              <a:off x="2758386" y="1856608"/>
              <a:ext cx="790964" cy="14039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3" name="이등변 삼각형 42"/>
            <p:cNvSpPr/>
            <p:nvPr/>
          </p:nvSpPr>
          <p:spPr>
            <a:xfrm rot="5400000">
              <a:off x="4683986" y="1649297"/>
              <a:ext cx="2869152" cy="1796635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2910020" y="1829276"/>
              <a:ext cx="453197" cy="1470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력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그룹 16"/>
            <p:cNvGrpSpPr/>
            <p:nvPr/>
          </p:nvGrpSpPr>
          <p:grpSpPr>
            <a:xfrm>
              <a:off x="6497894" y="2221805"/>
              <a:ext cx="1559572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72" name="순서도: 대체 처리 40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070800" y="2913084"/>
                <a:ext cx="1105622" cy="41687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출력층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171860" y="3496625"/>
              <a:ext cx="1461975" cy="517206"/>
              <a:chOff x="1207016" y="3809026"/>
              <a:chExt cx="1370602" cy="484881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직사각형 68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직사각형 69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직선 화살표 연결선 70"/>
              <p:cNvCxnSpPr>
                <a:endCxn id="9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6497893" y="3496625"/>
              <a:ext cx="1826442" cy="517206"/>
              <a:chOff x="5442564" y="3780091"/>
              <a:chExt cx="1589830" cy="484881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5454982" y="3780091"/>
                <a:ext cx="1577412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442564" y="3846831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564" y="3846831"/>
                    <a:ext cx="595582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직선 화살표 연결선 66"/>
              <p:cNvCxnSpPr/>
              <p:nvPr/>
            </p:nvCxnSpPr>
            <p:spPr>
              <a:xfrm>
                <a:off x="6125268" y="4052292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4213005" y="3499007"/>
              <a:ext cx="1717665" cy="517206"/>
              <a:chOff x="2976499" y="4382160"/>
              <a:chExt cx="1526713" cy="484881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직사각형 60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직선 화살표 연결선 62"/>
              <p:cNvCxnSpPr>
                <a:endCxn id="10" idx="1"/>
              </p:cNvCxnSpPr>
              <p:nvPr/>
            </p:nvCxnSpPr>
            <p:spPr>
              <a:xfrm>
                <a:off x="3482006" y="4630637"/>
                <a:ext cx="354614" cy="15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모서리가 둥근 직사각형 20"/>
            <p:cNvSpPr/>
            <p:nvPr/>
          </p:nvSpPr>
          <p:spPr>
            <a:xfrm>
              <a:off x="2171859" y="4272120"/>
              <a:ext cx="1411840" cy="4209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33"/>
                <p:cNvSpPr txBox="1"/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2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6383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37"/>
                <p:cNvSpPr txBox="1"/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3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b="-47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그룹 23"/>
            <p:cNvGrpSpPr/>
            <p:nvPr/>
          </p:nvGrpSpPr>
          <p:grpSpPr>
            <a:xfrm>
              <a:off x="6511985" y="4071898"/>
              <a:ext cx="1842060" cy="823933"/>
              <a:chOff x="4397253" y="3463737"/>
              <a:chExt cx="1817233" cy="772437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4397253" y="3463737"/>
                <a:ext cx="1787924" cy="77243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39"/>
                  <p:cNvSpPr txBox="1"/>
                  <p:nvPr/>
                </p:nvSpPr>
                <p:spPr>
                  <a:xfrm>
                    <a:off x="4454138" y="3555768"/>
                    <a:ext cx="1760348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138" y="3555768"/>
                    <a:ext cx="1679876" cy="2887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908" t="-4167" r="-1908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45"/>
                  <p:cNvSpPr txBox="1"/>
                  <p:nvPr/>
                </p:nvSpPr>
                <p:spPr>
                  <a:xfrm>
                    <a:off x="4466261" y="3858288"/>
                    <a:ext cx="1642187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261" y="3858288"/>
                    <a:ext cx="1565238" cy="2887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049" t="-4255" r="-4508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그룹 24"/>
            <p:cNvGrpSpPr/>
            <p:nvPr/>
          </p:nvGrpSpPr>
          <p:grpSpPr>
            <a:xfrm>
              <a:off x="8338211" y="4472185"/>
              <a:ext cx="1210735" cy="410463"/>
              <a:chOff x="6265665" y="3848786"/>
              <a:chExt cx="1135064" cy="38480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6265665" y="3848786"/>
                <a:ext cx="1135064" cy="38480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46"/>
                  <p:cNvSpPr txBox="1"/>
                  <p:nvPr/>
                </p:nvSpPr>
                <p:spPr>
                  <a:xfrm>
                    <a:off x="6347031" y="3861149"/>
                    <a:ext cx="998951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6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7031" y="3861149"/>
                    <a:ext cx="998951" cy="30477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145833" b="-1979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47"/>
                <p:cNvSpPr txBox="1"/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6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625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그룹 34"/>
            <p:cNvGrpSpPr/>
            <p:nvPr/>
          </p:nvGrpSpPr>
          <p:grpSpPr>
            <a:xfrm>
              <a:off x="8066419" y="2218793"/>
              <a:ext cx="1482528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47" name="순서도: 대체 처리 62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294401" y="2913084"/>
                <a:ext cx="620548" cy="41687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</a:t>
                </a:r>
              </a:p>
            </p:txBody>
          </p:sp>
        </p:grpSp>
        <p:sp>
          <p:nvSpPr>
            <p:cNvPr id="36" name="순서도: 대체 처리 65"/>
            <p:cNvSpPr/>
            <p:nvPr/>
          </p:nvSpPr>
          <p:spPr>
            <a:xfrm rot="16200000">
              <a:off x="10026942" y="1903507"/>
              <a:ext cx="724117" cy="13546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998772" y="2229036"/>
              <a:ext cx="780460" cy="786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81528" y="3576059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cxnSp>
          <p:nvCxnSpPr>
            <p:cNvPr id="39" name="꺾인 연결선 58"/>
            <p:cNvCxnSpPr/>
            <p:nvPr/>
          </p:nvCxnSpPr>
          <p:spPr>
            <a:xfrm>
              <a:off x="8920520" y="4935260"/>
              <a:ext cx="1425301" cy="309777"/>
            </a:xfrm>
            <a:prstGeom prst="bentConnector3">
              <a:avLst>
                <a:gd name="adj1" fmla="val -84"/>
              </a:avLst>
            </a:prstGeom>
            <a:ln w="44450" cap="sq">
              <a:solidFill>
                <a:srgbClr val="8EE44C"/>
              </a:solidFill>
              <a:prstDash val="solid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5" idx="3"/>
              <a:endCxn id="64" idx="1"/>
            </p:cNvCxnSpPr>
            <p:nvPr/>
          </p:nvCxnSpPr>
          <p:spPr>
            <a:xfrm>
              <a:off x="3583701" y="4482618"/>
              <a:ext cx="629305" cy="1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64" idx="3"/>
              <a:endCxn id="65" idx="1"/>
            </p:cNvCxnSpPr>
            <p:nvPr/>
          </p:nvCxnSpPr>
          <p:spPr>
            <a:xfrm>
              <a:off x="5938799" y="4483863"/>
              <a:ext cx="573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/>
                <p:cNvSpPr/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2" name="직사각형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9711655" y="3509823"/>
              <a:ext cx="1273170" cy="506393"/>
              <a:chOff x="7485789" y="3864261"/>
              <a:chExt cx="1193597" cy="375308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직사각형 45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6" name="꺾인 연결선 58"/>
          <p:cNvCxnSpPr/>
          <p:nvPr/>
        </p:nvCxnSpPr>
        <p:spPr>
          <a:xfrm rot="5400000">
            <a:off x="9705636" y="5057279"/>
            <a:ext cx="1809229" cy="820401"/>
          </a:xfrm>
          <a:prstGeom prst="bentConnector3">
            <a:avLst>
              <a:gd name="adj1" fmla="val 100541"/>
            </a:avLst>
          </a:prstGeom>
          <a:ln w="44450" cap="sq">
            <a:solidFill>
              <a:srgbClr val="8EE44C"/>
            </a:solidFill>
            <a:prstDash val="solid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화살표: 왼쪽 74">
            <a:extLst>
              <a:ext uri="{FF2B5EF4-FFF2-40B4-BE49-F238E27FC236}">
                <a16:creationId xmlns:a16="http://schemas.microsoft.com/office/drawing/2014/main" id="{4A5FC7AB-3C1B-4326-BE5F-EBB02CD56F1E}"/>
              </a:ext>
            </a:extLst>
          </p:cNvPr>
          <p:cNvSpPr/>
          <p:nvPr/>
        </p:nvSpPr>
        <p:spPr>
          <a:xfrm>
            <a:off x="3893694" y="5437309"/>
            <a:ext cx="4772744" cy="1309159"/>
          </a:xfrm>
          <a:prstGeom prst="lef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DE54A74-28AD-4C36-9A76-07A470ED86D2}"/>
              </a:ext>
            </a:extLst>
          </p:cNvPr>
          <p:cNvSpPr/>
          <p:nvPr/>
        </p:nvSpPr>
        <p:spPr>
          <a:xfrm>
            <a:off x="5828271" y="5817481"/>
            <a:ext cx="1364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2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역전파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C51439A-F45E-468D-BB10-9B173DDFE19C}"/>
                  </a:ext>
                </a:extLst>
              </p:cNvPr>
              <p:cNvSpPr/>
              <p:nvPr/>
            </p:nvSpPr>
            <p:spPr>
              <a:xfrm>
                <a:off x="7710741" y="5828659"/>
                <a:ext cx="893258" cy="54162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C51439A-F45E-468D-BB10-9B173DDFE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41" y="5828659"/>
                <a:ext cx="893258" cy="54162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153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역전파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68961" y="1695280"/>
            <a:ext cx="10973665" cy="5182845"/>
            <a:chOff x="1865869" y="875558"/>
            <a:chExt cx="9452919" cy="5760020"/>
          </a:xfrm>
        </p:grpSpPr>
        <p:sp>
          <p:nvSpPr>
            <p:cNvPr id="7" name="직사각형 6"/>
            <p:cNvSpPr/>
            <p:nvPr/>
          </p:nvSpPr>
          <p:spPr>
            <a:xfrm>
              <a:off x="1865869" y="875558"/>
              <a:ext cx="9452919" cy="57600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4613031" y="1841780"/>
              <a:ext cx="453197" cy="1470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닉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이등변 삼각형 3"/>
            <p:cNvSpPr/>
            <p:nvPr/>
          </p:nvSpPr>
          <p:spPr>
            <a:xfrm rot="16200000">
              <a:off x="2254417" y="1803729"/>
              <a:ext cx="2869152" cy="1540039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0" name="순서도: 대체 처리 38"/>
            <p:cNvSpPr/>
            <p:nvPr/>
          </p:nvSpPr>
          <p:spPr>
            <a:xfrm rot="16200000">
              <a:off x="3303531" y="2181443"/>
              <a:ext cx="3072198" cy="761236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213005" y="4071898"/>
              <a:ext cx="1725793" cy="8239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p:sp>
          <p:nvSpPr>
            <p:cNvPr id="12" name="순서도: 대체 처리 2"/>
            <p:cNvSpPr/>
            <p:nvPr/>
          </p:nvSpPr>
          <p:spPr>
            <a:xfrm>
              <a:off x="2758386" y="1856608"/>
              <a:ext cx="790964" cy="14039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3" name="이등변 삼각형 42"/>
            <p:cNvSpPr/>
            <p:nvPr/>
          </p:nvSpPr>
          <p:spPr>
            <a:xfrm rot="5400000">
              <a:off x="4683986" y="1649297"/>
              <a:ext cx="2869152" cy="1796635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2910020" y="1829276"/>
              <a:ext cx="453197" cy="1470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력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그룹 16"/>
            <p:cNvGrpSpPr/>
            <p:nvPr/>
          </p:nvGrpSpPr>
          <p:grpSpPr>
            <a:xfrm>
              <a:off x="6497894" y="2221805"/>
              <a:ext cx="1559572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72" name="순서도: 대체 처리 40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070800" y="2913084"/>
                <a:ext cx="1105622" cy="41687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출력층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171860" y="3496625"/>
              <a:ext cx="1461975" cy="517206"/>
              <a:chOff x="1207016" y="3809026"/>
              <a:chExt cx="1370602" cy="484881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직사각형 68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직사각형 69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직선 화살표 연결선 70"/>
              <p:cNvCxnSpPr>
                <a:endCxn id="9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6497893" y="3496625"/>
              <a:ext cx="1826442" cy="517206"/>
              <a:chOff x="5442564" y="3780091"/>
              <a:chExt cx="1589830" cy="484881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5454982" y="3780091"/>
                <a:ext cx="1577412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442564" y="3846831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564" y="3846831"/>
                    <a:ext cx="595582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직선 화살표 연결선 66"/>
              <p:cNvCxnSpPr/>
              <p:nvPr/>
            </p:nvCxnSpPr>
            <p:spPr>
              <a:xfrm>
                <a:off x="6125268" y="4052292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4213005" y="3499007"/>
              <a:ext cx="1717665" cy="517206"/>
              <a:chOff x="2976499" y="4382160"/>
              <a:chExt cx="1526713" cy="484881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직사각형 60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직선 화살표 연결선 62"/>
              <p:cNvCxnSpPr>
                <a:endCxn id="10" idx="1"/>
              </p:cNvCxnSpPr>
              <p:nvPr/>
            </p:nvCxnSpPr>
            <p:spPr>
              <a:xfrm>
                <a:off x="3482006" y="4630637"/>
                <a:ext cx="354614" cy="15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모서리가 둥근 직사각형 20"/>
            <p:cNvSpPr/>
            <p:nvPr/>
          </p:nvSpPr>
          <p:spPr>
            <a:xfrm>
              <a:off x="2171859" y="4272120"/>
              <a:ext cx="1411840" cy="4209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33"/>
                <p:cNvSpPr txBox="1"/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2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6383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37"/>
                <p:cNvSpPr txBox="1"/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3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b="-47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그룹 23"/>
            <p:cNvGrpSpPr/>
            <p:nvPr/>
          </p:nvGrpSpPr>
          <p:grpSpPr>
            <a:xfrm>
              <a:off x="6511985" y="4071898"/>
              <a:ext cx="1842060" cy="823933"/>
              <a:chOff x="4397253" y="3463737"/>
              <a:chExt cx="1817233" cy="772437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4397253" y="3463737"/>
                <a:ext cx="1787924" cy="77243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39"/>
                  <p:cNvSpPr txBox="1"/>
                  <p:nvPr/>
                </p:nvSpPr>
                <p:spPr>
                  <a:xfrm>
                    <a:off x="4454138" y="3555768"/>
                    <a:ext cx="1760348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138" y="3555768"/>
                    <a:ext cx="1679876" cy="2887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908" t="-4167" r="-1908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45"/>
                  <p:cNvSpPr txBox="1"/>
                  <p:nvPr/>
                </p:nvSpPr>
                <p:spPr>
                  <a:xfrm>
                    <a:off x="4466261" y="3858288"/>
                    <a:ext cx="1642187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261" y="3858288"/>
                    <a:ext cx="1565238" cy="2887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049" t="-4255" r="-4508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그룹 24"/>
            <p:cNvGrpSpPr/>
            <p:nvPr/>
          </p:nvGrpSpPr>
          <p:grpSpPr>
            <a:xfrm>
              <a:off x="8338211" y="4472185"/>
              <a:ext cx="1210735" cy="410463"/>
              <a:chOff x="6265665" y="3848786"/>
              <a:chExt cx="1135064" cy="38480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6265665" y="3848786"/>
                <a:ext cx="1135064" cy="38480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46"/>
                  <p:cNvSpPr txBox="1"/>
                  <p:nvPr/>
                </p:nvSpPr>
                <p:spPr>
                  <a:xfrm>
                    <a:off x="6347031" y="3861149"/>
                    <a:ext cx="998951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6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7031" y="3861149"/>
                    <a:ext cx="998951" cy="30477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145833" b="-1979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47"/>
                <p:cNvSpPr txBox="1"/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6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625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그룹 26"/>
            <p:cNvGrpSpPr/>
            <p:nvPr/>
          </p:nvGrpSpPr>
          <p:grpSpPr>
            <a:xfrm>
              <a:off x="7313678" y="5592441"/>
              <a:ext cx="2307246" cy="823933"/>
              <a:chOff x="6087157" y="5742686"/>
              <a:chExt cx="2103120" cy="772437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6087157" y="5742686"/>
                <a:ext cx="2103120" cy="772437"/>
              </a:xfrm>
              <a:prstGeom prst="roundRect">
                <a:avLst/>
              </a:prstGeom>
              <a:solidFill>
                <a:srgbClr val="8EE44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1"/>
                  <p:cNvSpPr txBox="1"/>
                  <p:nvPr/>
                </p:nvSpPr>
                <p:spPr>
                  <a:xfrm>
                    <a:off x="6224358" y="5811303"/>
                    <a:ext cx="1143797" cy="338711"/>
                  </a:xfrm>
                  <a:prstGeom prst="rect">
                    <a:avLst/>
                  </a:prstGeom>
                  <a:solidFill>
                    <a:srgbClr val="8EE44C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2027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4358" y="5811303"/>
                    <a:ext cx="1143797" cy="33871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347" t="-15094" r="-33473" b="-2830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2"/>
                  <p:cNvSpPr txBox="1"/>
                  <p:nvPr/>
                </p:nvSpPr>
                <p:spPr>
                  <a:xfrm>
                    <a:off x="6225662" y="6128905"/>
                    <a:ext cx="1957464" cy="338711"/>
                  </a:xfrm>
                  <a:prstGeom prst="rect">
                    <a:avLst/>
                  </a:prstGeom>
                  <a:solidFill>
                    <a:srgbClr val="8EE44C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𝑬</m:t>
                                  </m:r>
                                </m:e>
                                <m:sup>
                                  <m:r>
                                    <a:rPr lang="en-US" altLang="ko-KR" sz="2027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  <m:r>
                                    <a:rPr lang="en-US" altLang="ko-KR" sz="2027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5662" y="6128905"/>
                    <a:ext cx="1957464" cy="33871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711" t="-3774" r="-3178" b="-377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그룹 27"/>
            <p:cNvGrpSpPr/>
            <p:nvPr/>
          </p:nvGrpSpPr>
          <p:grpSpPr>
            <a:xfrm>
              <a:off x="4023551" y="5592441"/>
              <a:ext cx="2393664" cy="823933"/>
              <a:chOff x="2849881" y="5742686"/>
              <a:chExt cx="2194560" cy="772437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2849881" y="5742686"/>
                <a:ext cx="2194560" cy="77243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50"/>
                  <p:cNvSpPr txBox="1"/>
                  <p:nvPr/>
                </p:nvSpPr>
                <p:spPr>
                  <a:xfrm>
                    <a:off x="3016971" y="5792432"/>
                    <a:ext cx="1495194" cy="34712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27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27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971" y="5792432"/>
                    <a:ext cx="1495194" cy="347128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251" r="-1929" b="-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3"/>
                  <p:cNvSpPr txBox="1"/>
                  <p:nvPr/>
                </p:nvSpPr>
                <p:spPr>
                  <a:xfrm>
                    <a:off x="3026909" y="6119827"/>
                    <a:ext cx="1968829" cy="3387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6909" y="6119827"/>
                    <a:ext cx="1968829" cy="33871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11" t="-3774" r="-3178" b="-377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5600021" y="5003348"/>
                  <a:ext cx="2247151" cy="46390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+=</m:t>
                        </m:r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021" y="5003348"/>
                  <a:ext cx="2247151" cy="46390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2178683" y="5009132"/>
                  <a:ext cx="2247151" cy="46390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+=</m:t>
                        </m:r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683" y="5009132"/>
                  <a:ext cx="2247151" cy="46390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꺾인 연결선 19"/>
            <p:cNvCxnSpPr>
              <a:endCxn id="29" idx="3"/>
            </p:cNvCxnSpPr>
            <p:nvPr/>
          </p:nvCxnSpPr>
          <p:spPr>
            <a:xfrm rot="10800000">
              <a:off x="7847172" y="5235303"/>
              <a:ext cx="577829" cy="310189"/>
            </a:xfrm>
            <a:prstGeom prst="bentConnector3">
              <a:avLst>
                <a:gd name="adj1" fmla="val -1580"/>
              </a:avLst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52" idx="1"/>
            </p:cNvCxnSpPr>
            <p:nvPr/>
          </p:nvCxnSpPr>
          <p:spPr>
            <a:xfrm flipH="1" flipV="1">
              <a:off x="6428055" y="5990721"/>
              <a:ext cx="885624" cy="13686"/>
            </a:xfrm>
            <a:prstGeom prst="straightConnector1">
              <a:avLst/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23"/>
            <p:cNvCxnSpPr/>
            <p:nvPr/>
          </p:nvCxnSpPr>
          <p:spPr>
            <a:xfrm rot="10800000">
              <a:off x="4447451" y="5268841"/>
              <a:ext cx="645129" cy="268690"/>
            </a:xfrm>
            <a:prstGeom prst="bentConnector3">
              <a:avLst>
                <a:gd name="adj1" fmla="val 2151"/>
              </a:avLst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8066419" y="2218793"/>
              <a:ext cx="1482528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47" name="순서도: 대체 처리 62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294401" y="2913084"/>
                <a:ext cx="620548" cy="41687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</a:t>
                </a:r>
              </a:p>
            </p:txBody>
          </p:sp>
        </p:grpSp>
        <p:sp>
          <p:nvSpPr>
            <p:cNvPr id="36" name="순서도: 대체 처리 65"/>
            <p:cNvSpPr/>
            <p:nvPr/>
          </p:nvSpPr>
          <p:spPr>
            <a:xfrm rot="16200000">
              <a:off x="10026942" y="1903507"/>
              <a:ext cx="724117" cy="13546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998772" y="2229036"/>
              <a:ext cx="780460" cy="786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81528" y="3576059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cxnSp>
          <p:nvCxnSpPr>
            <p:cNvPr id="39" name="꺾인 연결선 58"/>
            <p:cNvCxnSpPr/>
            <p:nvPr/>
          </p:nvCxnSpPr>
          <p:spPr>
            <a:xfrm>
              <a:off x="8920520" y="4935260"/>
              <a:ext cx="1425301" cy="309777"/>
            </a:xfrm>
            <a:prstGeom prst="bentConnector3">
              <a:avLst>
                <a:gd name="adj1" fmla="val -84"/>
              </a:avLst>
            </a:prstGeom>
            <a:ln w="44450" cap="sq">
              <a:solidFill>
                <a:srgbClr val="8EE44C"/>
              </a:solidFill>
              <a:prstDash val="solid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5" idx="3"/>
              <a:endCxn id="64" idx="1"/>
            </p:cNvCxnSpPr>
            <p:nvPr/>
          </p:nvCxnSpPr>
          <p:spPr>
            <a:xfrm>
              <a:off x="3583701" y="4482618"/>
              <a:ext cx="629305" cy="1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64" idx="3"/>
              <a:endCxn id="65" idx="1"/>
            </p:cNvCxnSpPr>
            <p:nvPr/>
          </p:nvCxnSpPr>
          <p:spPr>
            <a:xfrm>
              <a:off x="5938799" y="4483863"/>
              <a:ext cx="573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/>
                <p:cNvSpPr/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2" name="직사각형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9711655" y="3509823"/>
              <a:ext cx="1273170" cy="506393"/>
              <a:chOff x="7485789" y="3864261"/>
              <a:chExt cx="1193597" cy="375308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직사각형 45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6" name="꺾인 연결선 58"/>
          <p:cNvCxnSpPr/>
          <p:nvPr/>
        </p:nvCxnSpPr>
        <p:spPr>
          <a:xfrm rot="5400000">
            <a:off x="9705636" y="5057279"/>
            <a:ext cx="1809229" cy="820401"/>
          </a:xfrm>
          <a:prstGeom prst="bentConnector3">
            <a:avLst>
              <a:gd name="adj1" fmla="val 100541"/>
            </a:avLst>
          </a:prstGeom>
          <a:ln w="44450" cap="sq">
            <a:solidFill>
              <a:srgbClr val="8EE44C"/>
            </a:solidFill>
            <a:prstDash val="solid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5">
            <a:extLst>
              <a:ext uri="{FF2B5EF4-FFF2-40B4-BE49-F238E27FC236}">
                <a16:creationId xmlns:a16="http://schemas.microsoft.com/office/drawing/2014/main" id="{50711F1E-97FE-429B-A4EA-1AD5BCD6CD79}"/>
              </a:ext>
            </a:extLst>
          </p:cNvPr>
          <p:cNvSpPr/>
          <p:nvPr/>
        </p:nvSpPr>
        <p:spPr>
          <a:xfrm>
            <a:off x="6566624" y="1785619"/>
            <a:ext cx="5466916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텍스트 상자 6">
                <a:extLst>
                  <a:ext uri="{FF2B5EF4-FFF2-40B4-BE49-F238E27FC236}">
                    <a16:creationId xmlns:a16="http://schemas.microsoft.com/office/drawing/2014/main" id="{B02BAA68-FA5B-4B51-9FE6-DC6C5942E33A}"/>
                  </a:ext>
                </a:extLst>
              </p:cNvPr>
              <p:cNvSpPr txBox="1"/>
              <p:nvPr/>
            </p:nvSpPr>
            <p:spPr>
              <a:xfrm>
                <a:off x="5954020" y="1938962"/>
                <a:ext cx="6744961" cy="460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: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  <m:sup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𝒈</m:t>
                          </m:r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5" name="텍스트 상자 6">
                <a:extLst>
                  <a:ext uri="{FF2B5EF4-FFF2-40B4-BE49-F238E27FC236}">
                    <a16:creationId xmlns:a16="http://schemas.microsoft.com/office/drawing/2014/main" id="{B02BAA68-FA5B-4B51-9FE6-DC6C5942E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20" y="1938962"/>
                <a:ext cx="6744961" cy="4605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6249B257-FEFB-4CC3-9797-3BE43CD35BB5}"/>
              </a:ext>
            </a:extLst>
          </p:cNvPr>
          <p:cNvSpPr/>
          <p:nvPr/>
        </p:nvSpPr>
        <p:spPr>
          <a:xfrm rot="16200000">
            <a:off x="9897478" y="946726"/>
            <a:ext cx="227805" cy="2110473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56F23E8-F657-4331-8113-7606C14EAD74}"/>
                  </a:ext>
                </a:extLst>
              </p:cNvPr>
              <p:cNvSpPr/>
              <p:nvPr/>
            </p:nvSpPr>
            <p:spPr>
              <a:xfrm>
                <a:off x="9421963" y="1325689"/>
                <a:ext cx="1196610" cy="54162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𝒅𝒁</m:t>
                          </m:r>
                        </m:e>
                        <m:sup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56F23E8-F657-4331-8113-7606C14EA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963" y="1325689"/>
                <a:ext cx="1196610" cy="54162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39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역전파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68961" y="1695280"/>
            <a:ext cx="10973665" cy="5182845"/>
            <a:chOff x="1865869" y="875558"/>
            <a:chExt cx="9452919" cy="5760020"/>
          </a:xfrm>
        </p:grpSpPr>
        <p:sp>
          <p:nvSpPr>
            <p:cNvPr id="7" name="직사각형 6"/>
            <p:cNvSpPr/>
            <p:nvPr/>
          </p:nvSpPr>
          <p:spPr>
            <a:xfrm>
              <a:off x="1865869" y="875558"/>
              <a:ext cx="9452919" cy="57600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4613031" y="1841780"/>
              <a:ext cx="453197" cy="1470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닉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이등변 삼각형 3"/>
            <p:cNvSpPr/>
            <p:nvPr/>
          </p:nvSpPr>
          <p:spPr>
            <a:xfrm rot="16200000">
              <a:off x="2254417" y="1803729"/>
              <a:ext cx="2869152" cy="1540039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0" name="순서도: 대체 처리 38"/>
            <p:cNvSpPr/>
            <p:nvPr/>
          </p:nvSpPr>
          <p:spPr>
            <a:xfrm rot="16200000">
              <a:off x="3303531" y="2181443"/>
              <a:ext cx="3072198" cy="761236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213005" y="4071898"/>
              <a:ext cx="1725793" cy="8239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p:sp>
          <p:nvSpPr>
            <p:cNvPr id="12" name="순서도: 대체 처리 2"/>
            <p:cNvSpPr/>
            <p:nvPr/>
          </p:nvSpPr>
          <p:spPr>
            <a:xfrm>
              <a:off x="2758386" y="1856608"/>
              <a:ext cx="790964" cy="14039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3" name="이등변 삼각형 42"/>
            <p:cNvSpPr/>
            <p:nvPr/>
          </p:nvSpPr>
          <p:spPr>
            <a:xfrm rot="5400000">
              <a:off x="4683986" y="1649297"/>
              <a:ext cx="2869152" cy="1796635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2910020" y="1829276"/>
              <a:ext cx="453197" cy="1470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력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그룹 16"/>
            <p:cNvGrpSpPr/>
            <p:nvPr/>
          </p:nvGrpSpPr>
          <p:grpSpPr>
            <a:xfrm>
              <a:off x="6497894" y="2221805"/>
              <a:ext cx="1559572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72" name="순서도: 대체 처리 40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070800" y="2913084"/>
                <a:ext cx="1105622" cy="41687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출력층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171860" y="3496625"/>
              <a:ext cx="1461975" cy="517206"/>
              <a:chOff x="1207016" y="3809026"/>
              <a:chExt cx="1370602" cy="484881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직사각형 68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직사각형 69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직선 화살표 연결선 70"/>
              <p:cNvCxnSpPr>
                <a:endCxn id="9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6497893" y="3496625"/>
              <a:ext cx="1826442" cy="517206"/>
              <a:chOff x="5442564" y="3780091"/>
              <a:chExt cx="1589830" cy="484881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5454982" y="3780091"/>
                <a:ext cx="1577412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442564" y="3846831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564" y="3846831"/>
                    <a:ext cx="595582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직선 화살표 연결선 66"/>
              <p:cNvCxnSpPr/>
              <p:nvPr/>
            </p:nvCxnSpPr>
            <p:spPr>
              <a:xfrm>
                <a:off x="6125268" y="4052292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4213005" y="3499007"/>
              <a:ext cx="1717665" cy="517206"/>
              <a:chOff x="2976499" y="4382160"/>
              <a:chExt cx="1526713" cy="484881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직사각형 60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직선 화살표 연결선 62"/>
              <p:cNvCxnSpPr>
                <a:endCxn id="10" idx="1"/>
              </p:cNvCxnSpPr>
              <p:nvPr/>
            </p:nvCxnSpPr>
            <p:spPr>
              <a:xfrm>
                <a:off x="3482006" y="4630637"/>
                <a:ext cx="354614" cy="15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모서리가 둥근 직사각형 20"/>
            <p:cNvSpPr/>
            <p:nvPr/>
          </p:nvSpPr>
          <p:spPr>
            <a:xfrm>
              <a:off x="2171859" y="4272120"/>
              <a:ext cx="1411840" cy="4209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33"/>
                <p:cNvSpPr txBox="1"/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2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6383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37"/>
                <p:cNvSpPr txBox="1"/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3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b="-47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그룹 23"/>
            <p:cNvGrpSpPr/>
            <p:nvPr/>
          </p:nvGrpSpPr>
          <p:grpSpPr>
            <a:xfrm>
              <a:off x="6511985" y="4071898"/>
              <a:ext cx="1842060" cy="823933"/>
              <a:chOff x="4397253" y="3463737"/>
              <a:chExt cx="1817233" cy="772437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4397253" y="3463737"/>
                <a:ext cx="1787924" cy="77243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39"/>
                  <p:cNvSpPr txBox="1"/>
                  <p:nvPr/>
                </p:nvSpPr>
                <p:spPr>
                  <a:xfrm>
                    <a:off x="4454138" y="3555768"/>
                    <a:ext cx="1760348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138" y="3555768"/>
                    <a:ext cx="1679876" cy="2887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908" t="-4167" r="-1908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45"/>
                  <p:cNvSpPr txBox="1"/>
                  <p:nvPr/>
                </p:nvSpPr>
                <p:spPr>
                  <a:xfrm>
                    <a:off x="4466261" y="3858288"/>
                    <a:ext cx="1642187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261" y="3858288"/>
                    <a:ext cx="1565238" cy="2887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049" t="-4255" r="-4508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그룹 24"/>
            <p:cNvGrpSpPr/>
            <p:nvPr/>
          </p:nvGrpSpPr>
          <p:grpSpPr>
            <a:xfrm>
              <a:off x="8338211" y="4472185"/>
              <a:ext cx="1210735" cy="410463"/>
              <a:chOff x="6265665" y="3848786"/>
              <a:chExt cx="1135064" cy="38480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6265665" y="3848786"/>
                <a:ext cx="1135064" cy="38480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46"/>
                  <p:cNvSpPr txBox="1"/>
                  <p:nvPr/>
                </p:nvSpPr>
                <p:spPr>
                  <a:xfrm>
                    <a:off x="6347031" y="3861149"/>
                    <a:ext cx="998951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6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7031" y="3861149"/>
                    <a:ext cx="998951" cy="30477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145833" b="-1979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47"/>
                <p:cNvSpPr txBox="1"/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6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625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그룹 26"/>
            <p:cNvGrpSpPr/>
            <p:nvPr/>
          </p:nvGrpSpPr>
          <p:grpSpPr>
            <a:xfrm>
              <a:off x="7313678" y="5592441"/>
              <a:ext cx="2307246" cy="823933"/>
              <a:chOff x="6087157" y="5742686"/>
              <a:chExt cx="2103120" cy="772437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6087157" y="5742686"/>
                <a:ext cx="2103120" cy="77243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1"/>
                  <p:cNvSpPr txBox="1"/>
                  <p:nvPr/>
                </p:nvSpPr>
                <p:spPr>
                  <a:xfrm>
                    <a:off x="6224358" y="5811303"/>
                    <a:ext cx="1143797" cy="3387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>
                      <a:defRPr sz="2027" b="1" i="1">
                        <a:solidFill>
                          <a:schemeClr val="tx1"/>
                        </a:solidFill>
                        <a:latin typeface="Cambria Math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ko-KR">
                              <a:latin typeface="Cambria Math" charset="0"/>
                            </a:rPr>
                            <m:t>𝒚</m:t>
                          </m:r>
                          <m:r>
                            <a:rPr lang="en-US" altLang="ko-KR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𝒚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3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4358" y="5811303"/>
                    <a:ext cx="1143797" cy="33871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347" t="-15094" r="-33473" b="-2830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2"/>
                  <p:cNvSpPr txBox="1"/>
                  <p:nvPr/>
                </p:nvSpPr>
                <p:spPr>
                  <a:xfrm>
                    <a:off x="6225662" y="6128905"/>
                    <a:ext cx="1946136" cy="3387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>
                      <a:defRPr sz="2027" b="1" i="1">
                        <a:solidFill>
                          <a:schemeClr val="tx1"/>
                        </a:solidFill>
                        <a:latin typeface="Cambria Math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𝒅𝒁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>
                                      <a:latin typeface="Cambria Math" charset="0"/>
                                    </a:rPr>
                                    <m:t>𝑬</m:t>
                                  </m:r>
                                </m:e>
                                <m:sup>
                                  <m:r>
                                    <a:rPr lang="en-US" altLang="ko-KR">
                                      <a:latin typeface="Cambria Math" charset="0"/>
                                    </a:rPr>
                                    <m:t>[</m:t>
                                  </m:r>
                                  <m:r>
                                    <a:rPr lang="en-US" altLang="ko-KR">
                                      <a:latin typeface="Cambria Math" charset="0"/>
                                    </a:rPr>
                                    <m:t>𝟐</m:t>
                                  </m:r>
                                  <m:r>
                                    <a:rPr lang="en-US" altLang="ko-KR">
                                      <a:latin typeface="Cambria Math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4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5662" y="6128905"/>
                    <a:ext cx="1946136" cy="33871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966" t="-3774" r="-3194" b="-377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그룹 27"/>
            <p:cNvGrpSpPr/>
            <p:nvPr/>
          </p:nvGrpSpPr>
          <p:grpSpPr>
            <a:xfrm>
              <a:off x="4023551" y="5592441"/>
              <a:ext cx="2393664" cy="823933"/>
              <a:chOff x="2849881" y="5742686"/>
              <a:chExt cx="2194560" cy="772437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2849881" y="5742686"/>
                <a:ext cx="2194560" cy="772437"/>
              </a:xfrm>
              <a:prstGeom prst="roundRect">
                <a:avLst/>
              </a:prstGeom>
              <a:solidFill>
                <a:srgbClr val="8EE44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50"/>
                  <p:cNvSpPr txBox="1"/>
                  <p:nvPr/>
                </p:nvSpPr>
                <p:spPr>
                  <a:xfrm>
                    <a:off x="3016971" y="5792432"/>
                    <a:ext cx="1495194" cy="347128"/>
                  </a:xfrm>
                  <a:prstGeom prst="rect">
                    <a:avLst/>
                  </a:prstGeom>
                  <a:solidFill>
                    <a:srgbClr val="8EE44C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27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27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971" y="5792432"/>
                    <a:ext cx="1495194" cy="347128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251" r="-1929" b="-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3"/>
                  <p:cNvSpPr txBox="1"/>
                  <p:nvPr/>
                </p:nvSpPr>
                <p:spPr>
                  <a:xfrm>
                    <a:off x="3026909" y="6119827"/>
                    <a:ext cx="1968829" cy="338711"/>
                  </a:xfrm>
                  <a:prstGeom prst="rect">
                    <a:avLst/>
                  </a:prstGeom>
                  <a:solidFill>
                    <a:srgbClr val="8EE44C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6909" y="6119827"/>
                    <a:ext cx="1968829" cy="33871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11" t="-3774" r="-3178" b="-377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5600021" y="5003348"/>
                  <a:ext cx="2247151" cy="46390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+=</m:t>
                        </m:r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021" y="5003348"/>
                  <a:ext cx="2247151" cy="46390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2178683" y="5009132"/>
                  <a:ext cx="2247151" cy="46390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+=</m:t>
                        </m:r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683" y="5009132"/>
                  <a:ext cx="2247151" cy="46390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꺾인 연결선 19"/>
            <p:cNvCxnSpPr/>
            <p:nvPr/>
          </p:nvCxnSpPr>
          <p:spPr>
            <a:xfrm rot="16200000" flipV="1">
              <a:off x="7978667" y="5071496"/>
              <a:ext cx="357140" cy="620129"/>
            </a:xfrm>
            <a:prstGeom prst="bentConnector2">
              <a:avLst/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 flipV="1">
              <a:off x="6417215" y="5998991"/>
              <a:ext cx="871970" cy="5417"/>
            </a:xfrm>
            <a:prstGeom prst="straightConnector1">
              <a:avLst/>
            </a:prstGeom>
            <a:ln w="44450" cap="sq">
              <a:solidFill>
                <a:srgbClr val="8EE44C"/>
              </a:solidFill>
              <a:prstDash val="solid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23"/>
            <p:cNvCxnSpPr/>
            <p:nvPr/>
          </p:nvCxnSpPr>
          <p:spPr>
            <a:xfrm rot="10800000">
              <a:off x="4447451" y="5268841"/>
              <a:ext cx="645129" cy="268690"/>
            </a:xfrm>
            <a:prstGeom prst="bentConnector3">
              <a:avLst>
                <a:gd name="adj1" fmla="val 2151"/>
              </a:avLst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8066419" y="2218793"/>
              <a:ext cx="1482528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47" name="순서도: 대체 처리 62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294401" y="2913084"/>
                <a:ext cx="620548" cy="41687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</a:t>
                </a:r>
              </a:p>
            </p:txBody>
          </p:sp>
        </p:grpSp>
        <p:sp>
          <p:nvSpPr>
            <p:cNvPr id="36" name="순서도: 대체 처리 65"/>
            <p:cNvSpPr/>
            <p:nvPr/>
          </p:nvSpPr>
          <p:spPr>
            <a:xfrm rot="16200000">
              <a:off x="10026942" y="1903507"/>
              <a:ext cx="724117" cy="13546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998772" y="2229036"/>
              <a:ext cx="780460" cy="786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81528" y="3576059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cxnSp>
          <p:nvCxnSpPr>
            <p:cNvPr id="39" name="꺾인 연결선 58"/>
            <p:cNvCxnSpPr/>
            <p:nvPr/>
          </p:nvCxnSpPr>
          <p:spPr>
            <a:xfrm>
              <a:off x="8920520" y="4935260"/>
              <a:ext cx="1425301" cy="309777"/>
            </a:xfrm>
            <a:prstGeom prst="bentConnector3">
              <a:avLst>
                <a:gd name="adj1" fmla="val -84"/>
              </a:avLst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5" idx="3"/>
              <a:endCxn id="64" idx="1"/>
            </p:cNvCxnSpPr>
            <p:nvPr/>
          </p:nvCxnSpPr>
          <p:spPr>
            <a:xfrm>
              <a:off x="3583701" y="4482618"/>
              <a:ext cx="629305" cy="1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64" idx="3"/>
              <a:endCxn id="65" idx="1"/>
            </p:cNvCxnSpPr>
            <p:nvPr/>
          </p:nvCxnSpPr>
          <p:spPr>
            <a:xfrm>
              <a:off x="5938799" y="4483863"/>
              <a:ext cx="573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/>
                <p:cNvSpPr/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2" name="직사각형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9711655" y="3509823"/>
              <a:ext cx="1273170" cy="506393"/>
              <a:chOff x="7485789" y="3864261"/>
              <a:chExt cx="1193597" cy="375308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직사각형 45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6" name="꺾인 연결선 58"/>
          <p:cNvCxnSpPr/>
          <p:nvPr/>
        </p:nvCxnSpPr>
        <p:spPr>
          <a:xfrm rot="5400000">
            <a:off x="9705636" y="5057279"/>
            <a:ext cx="1809229" cy="820401"/>
          </a:xfrm>
          <a:prstGeom prst="bentConnector3">
            <a:avLst>
              <a:gd name="adj1" fmla="val 100541"/>
            </a:avLst>
          </a:prstGeom>
          <a:ln w="44450" cap="sq">
            <a:solidFill>
              <a:schemeClr val="tx1"/>
            </a:solidFill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5">
            <a:extLst>
              <a:ext uri="{FF2B5EF4-FFF2-40B4-BE49-F238E27FC236}">
                <a16:creationId xmlns:a16="http://schemas.microsoft.com/office/drawing/2014/main" id="{6E69AEB7-4885-456F-B431-5FFAE2D4296E}"/>
              </a:ext>
            </a:extLst>
          </p:cNvPr>
          <p:cNvSpPr/>
          <p:nvPr/>
        </p:nvSpPr>
        <p:spPr>
          <a:xfrm>
            <a:off x="6566624" y="1785619"/>
            <a:ext cx="5466916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텍스트 상자 6">
                <a:extLst>
                  <a:ext uri="{FF2B5EF4-FFF2-40B4-BE49-F238E27FC236}">
                    <a16:creationId xmlns:a16="http://schemas.microsoft.com/office/drawing/2014/main" id="{EF68061C-A38D-4CC3-B9F1-A5DA4582267C}"/>
                  </a:ext>
                </a:extLst>
              </p:cNvPr>
              <p:cNvSpPr txBox="1"/>
              <p:nvPr/>
            </p:nvSpPr>
            <p:spPr>
              <a:xfrm>
                <a:off x="5954020" y="1938962"/>
                <a:ext cx="6744961" cy="467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: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  <m:sup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𝒈</m:t>
                          </m:r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8" name="텍스트 상자 6">
                <a:extLst>
                  <a:ext uri="{FF2B5EF4-FFF2-40B4-BE49-F238E27FC236}">
                    <a16:creationId xmlns:a16="http://schemas.microsoft.com/office/drawing/2014/main" id="{EF68061C-A38D-4CC3-B9F1-A5DA45822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20" y="1938962"/>
                <a:ext cx="6744961" cy="46775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오른쪽 대괄호 78">
            <a:extLst>
              <a:ext uri="{FF2B5EF4-FFF2-40B4-BE49-F238E27FC236}">
                <a16:creationId xmlns:a16="http://schemas.microsoft.com/office/drawing/2014/main" id="{3EE761BE-85C2-4FE5-B5D0-0438272ABD5A}"/>
              </a:ext>
            </a:extLst>
          </p:cNvPr>
          <p:cNvSpPr/>
          <p:nvPr/>
        </p:nvSpPr>
        <p:spPr>
          <a:xfrm rot="16200000">
            <a:off x="9897478" y="946726"/>
            <a:ext cx="227805" cy="2110473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B977ED6-811B-4BFC-9B90-DC09189A3E18}"/>
                  </a:ext>
                </a:extLst>
              </p:cNvPr>
              <p:cNvSpPr/>
              <p:nvPr/>
            </p:nvSpPr>
            <p:spPr>
              <a:xfrm>
                <a:off x="9421963" y="1325689"/>
                <a:ext cx="1196610" cy="54162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𝒅𝒁</m:t>
                          </m:r>
                        </m:e>
                        <m:sup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kumimoji="1" lang="en-US" altLang="ko-KR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B977ED6-811B-4BFC-9B90-DC09189A3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963" y="1325689"/>
                <a:ext cx="1196610" cy="54162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16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다층 인공신경망 행렬 모델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역전파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68961" y="1695280"/>
            <a:ext cx="10973665" cy="5182845"/>
            <a:chOff x="1865869" y="875558"/>
            <a:chExt cx="9452919" cy="5760020"/>
          </a:xfrm>
        </p:grpSpPr>
        <p:sp>
          <p:nvSpPr>
            <p:cNvPr id="7" name="직사각형 6"/>
            <p:cNvSpPr/>
            <p:nvPr/>
          </p:nvSpPr>
          <p:spPr>
            <a:xfrm>
              <a:off x="1865869" y="875558"/>
              <a:ext cx="9452919" cy="57600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4613031" y="1841780"/>
              <a:ext cx="453197" cy="1470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닉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이등변 삼각형 3"/>
            <p:cNvSpPr/>
            <p:nvPr/>
          </p:nvSpPr>
          <p:spPr>
            <a:xfrm rot="16200000">
              <a:off x="2254417" y="1803729"/>
              <a:ext cx="2869152" cy="1540039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0" name="순서도: 대체 처리 38"/>
            <p:cNvSpPr/>
            <p:nvPr/>
          </p:nvSpPr>
          <p:spPr>
            <a:xfrm rot="16200000">
              <a:off x="3303531" y="2181443"/>
              <a:ext cx="3072198" cy="761236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213005" y="4071898"/>
              <a:ext cx="1725793" cy="8239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p:sp>
          <p:nvSpPr>
            <p:cNvPr id="12" name="순서도: 대체 처리 2"/>
            <p:cNvSpPr/>
            <p:nvPr/>
          </p:nvSpPr>
          <p:spPr>
            <a:xfrm>
              <a:off x="2758386" y="1856608"/>
              <a:ext cx="790964" cy="14039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3" name="이등변 삼각형 42"/>
            <p:cNvSpPr/>
            <p:nvPr/>
          </p:nvSpPr>
          <p:spPr>
            <a:xfrm rot="5400000">
              <a:off x="4683986" y="1649297"/>
              <a:ext cx="2869152" cy="1796635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2910020" y="1829276"/>
              <a:ext cx="453197" cy="1470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력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그룹 16"/>
            <p:cNvGrpSpPr/>
            <p:nvPr/>
          </p:nvGrpSpPr>
          <p:grpSpPr>
            <a:xfrm>
              <a:off x="6497894" y="2221805"/>
              <a:ext cx="1559572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72" name="순서도: 대체 처리 40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070800" y="2913084"/>
                <a:ext cx="1105622" cy="41687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출력층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171860" y="3496625"/>
              <a:ext cx="1461975" cy="517206"/>
              <a:chOff x="1207016" y="3809026"/>
              <a:chExt cx="1370602" cy="484881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직사각형 68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직사각형 69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직선 화살표 연결선 70"/>
              <p:cNvCxnSpPr>
                <a:endCxn id="9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6497893" y="3496625"/>
              <a:ext cx="1826442" cy="517206"/>
              <a:chOff x="5442564" y="3780091"/>
              <a:chExt cx="1589830" cy="484881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5454982" y="3780091"/>
                <a:ext cx="1577412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442564" y="3846831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564" y="3846831"/>
                    <a:ext cx="595582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직선 화살표 연결선 66"/>
              <p:cNvCxnSpPr/>
              <p:nvPr/>
            </p:nvCxnSpPr>
            <p:spPr>
              <a:xfrm>
                <a:off x="6125268" y="4052292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4213005" y="3499007"/>
              <a:ext cx="1717665" cy="517206"/>
              <a:chOff x="2976499" y="4382160"/>
              <a:chExt cx="1526713" cy="484881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직사각형 60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직선 화살표 연결선 62"/>
              <p:cNvCxnSpPr>
                <a:endCxn id="10" idx="1"/>
              </p:cNvCxnSpPr>
              <p:nvPr/>
            </p:nvCxnSpPr>
            <p:spPr>
              <a:xfrm>
                <a:off x="3482006" y="4630637"/>
                <a:ext cx="354614" cy="15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모서리가 둥근 직사각형 20"/>
            <p:cNvSpPr/>
            <p:nvPr/>
          </p:nvSpPr>
          <p:spPr>
            <a:xfrm>
              <a:off x="2171859" y="4272120"/>
              <a:ext cx="1411840" cy="4209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33"/>
                <p:cNvSpPr txBox="1"/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2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6383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37"/>
                <p:cNvSpPr txBox="1"/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3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b="-47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그룹 23"/>
            <p:cNvGrpSpPr/>
            <p:nvPr/>
          </p:nvGrpSpPr>
          <p:grpSpPr>
            <a:xfrm>
              <a:off x="6511985" y="4071898"/>
              <a:ext cx="1842060" cy="823933"/>
              <a:chOff x="4397253" y="3463737"/>
              <a:chExt cx="1817233" cy="772437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4397253" y="3463737"/>
                <a:ext cx="1787924" cy="77243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39"/>
                  <p:cNvSpPr txBox="1"/>
                  <p:nvPr/>
                </p:nvSpPr>
                <p:spPr>
                  <a:xfrm>
                    <a:off x="4454138" y="3555768"/>
                    <a:ext cx="1760348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138" y="3555768"/>
                    <a:ext cx="1679876" cy="2887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908" t="-4167" r="-1908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45"/>
                  <p:cNvSpPr txBox="1"/>
                  <p:nvPr/>
                </p:nvSpPr>
                <p:spPr>
                  <a:xfrm>
                    <a:off x="4466261" y="3858288"/>
                    <a:ext cx="1642187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261" y="3858288"/>
                    <a:ext cx="1565238" cy="2887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049" t="-4255" r="-4508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그룹 24"/>
            <p:cNvGrpSpPr/>
            <p:nvPr/>
          </p:nvGrpSpPr>
          <p:grpSpPr>
            <a:xfrm>
              <a:off x="8338211" y="4472185"/>
              <a:ext cx="1210735" cy="410463"/>
              <a:chOff x="6265665" y="3848786"/>
              <a:chExt cx="1135064" cy="38480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6265665" y="3848786"/>
                <a:ext cx="1135064" cy="38480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46"/>
                  <p:cNvSpPr txBox="1"/>
                  <p:nvPr/>
                </p:nvSpPr>
                <p:spPr>
                  <a:xfrm>
                    <a:off x="6347031" y="3861149"/>
                    <a:ext cx="998951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6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7031" y="3861149"/>
                    <a:ext cx="998951" cy="30477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145833" b="-1979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47"/>
                <p:cNvSpPr txBox="1"/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6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625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그룹 26"/>
            <p:cNvGrpSpPr/>
            <p:nvPr/>
          </p:nvGrpSpPr>
          <p:grpSpPr>
            <a:xfrm>
              <a:off x="7313678" y="5592441"/>
              <a:ext cx="2307246" cy="823933"/>
              <a:chOff x="6087157" y="5742686"/>
              <a:chExt cx="2103120" cy="772437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6087157" y="5742686"/>
                <a:ext cx="2103120" cy="77243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1"/>
                  <p:cNvSpPr txBox="1"/>
                  <p:nvPr/>
                </p:nvSpPr>
                <p:spPr>
                  <a:xfrm>
                    <a:off x="6224358" y="5811303"/>
                    <a:ext cx="1143797" cy="3387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>
                      <a:defRPr sz="2027" b="1" i="1">
                        <a:solidFill>
                          <a:schemeClr val="tx1"/>
                        </a:solidFill>
                        <a:latin typeface="Cambria Math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ko-KR">
                              <a:latin typeface="Cambria Math" charset="0"/>
                            </a:rPr>
                            <m:t>𝒚</m:t>
                          </m:r>
                          <m:r>
                            <a:rPr lang="en-US" altLang="ko-KR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𝒚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3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4358" y="5811303"/>
                    <a:ext cx="1143797" cy="33871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347" t="-15094" r="-33473" b="-2830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2"/>
                  <p:cNvSpPr txBox="1"/>
                  <p:nvPr/>
                </p:nvSpPr>
                <p:spPr>
                  <a:xfrm>
                    <a:off x="6225662" y="6128905"/>
                    <a:ext cx="1946136" cy="3387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>
                      <a:defRPr sz="2027" b="1" i="1">
                        <a:solidFill>
                          <a:schemeClr val="tx1"/>
                        </a:solidFill>
                        <a:latin typeface="Cambria Math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𝒅𝒁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>
                                      <a:latin typeface="Cambria Math" charset="0"/>
                                    </a:rPr>
                                    <m:t>𝑬</m:t>
                                  </m:r>
                                </m:e>
                                <m:sup>
                                  <m:r>
                                    <a:rPr lang="en-US" altLang="ko-KR">
                                      <a:latin typeface="Cambria Math" charset="0"/>
                                    </a:rPr>
                                    <m:t>[</m:t>
                                  </m:r>
                                  <m:r>
                                    <a:rPr lang="en-US" altLang="ko-KR">
                                      <a:latin typeface="Cambria Math" charset="0"/>
                                    </a:rPr>
                                    <m:t>𝟐</m:t>
                                  </m:r>
                                  <m:r>
                                    <a:rPr lang="en-US" altLang="ko-KR">
                                      <a:latin typeface="Cambria Math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4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5662" y="6128905"/>
                    <a:ext cx="1946136" cy="33871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966" t="-3774" r="-3194" b="-377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그룹 27"/>
            <p:cNvGrpSpPr/>
            <p:nvPr/>
          </p:nvGrpSpPr>
          <p:grpSpPr>
            <a:xfrm>
              <a:off x="4023551" y="5592441"/>
              <a:ext cx="2393664" cy="823933"/>
              <a:chOff x="2849881" y="5742686"/>
              <a:chExt cx="2194560" cy="772437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2849881" y="5742686"/>
                <a:ext cx="2194560" cy="77243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50"/>
                  <p:cNvSpPr txBox="1"/>
                  <p:nvPr/>
                </p:nvSpPr>
                <p:spPr>
                  <a:xfrm>
                    <a:off x="3016971" y="5792432"/>
                    <a:ext cx="1495194" cy="34712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27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27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971" y="5792432"/>
                    <a:ext cx="1495194" cy="347128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251" r="-1929" b="-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3"/>
                  <p:cNvSpPr txBox="1"/>
                  <p:nvPr/>
                </p:nvSpPr>
                <p:spPr>
                  <a:xfrm>
                    <a:off x="3026909" y="6119827"/>
                    <a:ext cx="1968829" cy="3387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6909" y="6119827"/>
                    <a:ext cx="1968829" cy="33871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11" t="-3774" r="-3178" b="-377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5600021" y="5003348"/>
                  <a:ext cx="2247151" cy="463907"/>
                </a:xfrm>
                <a:prstGeom prst="rect">
                  <a:avLst/>
                </a:prstGeom>
                <a:solidFill>
                  <a:srgbClr val="8EE44C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+=</m:t>
                        </m:r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021" y="5003348"/>
                  <a:ext cx="2247151" cy="46390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2178683" y="5009132"/>
                  <a:ext cx="2247151" cy="463907"/>
                </a:xfrm>
                <a:prstGeom prst="rect">
                  <a:avLst/>
                </a:prstGeom>
                <a:solidFill>
                  <a:srgbClr val="8EE44C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+=</m:t>
                        </m:r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683" y="5009132"/>
                  <a:ext cx="2247151" cy="46390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꺾인 연결선 19"/>
            <p:cNvCxnSpPr>
              <a:endCxn id="29" idx="3"/>
            </p:cNvCxnSpPr>
            <p:nvPr/>
          </p:nvCxnSpPr>
          <p:spPr>
            <a:xfrm rot="10800000">
              <a:off x="7847172" y="5235303"/>
              <a:ext cx="577829" cy="310189"/>
            </a:xfrm>
            <a:prstGeom prst="bentConnector3">
              <a:avLst>
                <a:gd name="adj1" fmla="val -1580"/>
              </a:avLst>
            </a:prstGeom>
            <a:ln w="44450" cap="sq">
              <a:solidFill>
                <a:srgbClr val="8EE44C"/>
              </a:solidFill>
              <a:prstDash val="solid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52" idx="1"/>
            </p:cNvCxnSpPr>
            <p:nvPr/>
          </p:nvCxnSpPr>
          <p:spPr>
            <a:xfrm flipH="1" flipV="1">
              <a:off x="6428055" y="5990721"/>
              <a:ext cx="885624" cy="13686"/>
            </a:xfrm>
            <a:prstGeom prst="straightConnector1">
              <a:avLst/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23"/>
            <p:cNvCxnSpPr/>
            <p:nvPr/>
          </p:nvCxnSpPr>
          <p:spPr>
            <a:xfrm rot="16200000" flipV="1">
              <a:off x="4653043" y="5010635"/>
              <a:ext cx="323600" cy="772932"/>
            </a:xfrm>
            <a:prstGeom prst="bentConnector2">
              <a:avLst/>
            </a:prstGeom>
            <a:solidFill>
              <a:srgbClr val="8EE44C"/>
            </a:solidFill>
            <a:ln w="44450" cap="sq">
              <a:solidFill>
                <a:srgbClr val="8EE44C"/>
              </a:solidFill>
              <a:prstDash val="solid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8066419" y="2218793"/>
              <a:ext cx="1482528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47" name="순서도: 대체 처리 62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294401" y="2913084"/>
                <a:ext cx="620548" cy="41687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</a:t>
                </a:r>
              </a:p>
            </p:txBody>
          </p:sp>
        </p:grpSp>
        <p:sp>
          <p:nvSpPr>
            <p:cNvPr id="36" name="순서도: 대체 처리 65"/>
            <p:cNvSpPr/>
            <p:nvPr/>
          </p:nvSpPr>
          <p:spPr>
            <a:xfrm rot="16200000">
              <a:off x="10026942" y="1903507"/>
              <a:ext cx="724117" cy="13546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998772" y="2229036"/>
              <a:ext cx="780460" cy="786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81528" y="3576059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cxnSp>
          <p:nvCxnSpPr>
            <p:cNvPr id="39" name="꺾인 연결선 58"/>
            <p:cNvCxnSpPr/>
            <p:nvPr/>
          </p:nvCxnSpPr>
          <p:spPr>
            <a:xfrm>
              <a:off x="8920520" y="4935260"/>
              <a:ext cx="1425301" cy="309777"/>
            </a:xfrm>
            <a:prstGeom prst="bentConnector3">
              <a:avLst>
                <a:gd name="adj1" fmla="val -84"/>
              </a:avLst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5" idx="3"/>
              <a:endCxn id="64" idx="1"/>
            </p:cNvCxnSpPr>
            <p:nvPr/>
          </p:nvCxnSpPr>
          <p:spPr>
            <a:xfrm>
              <a:off x="3583701" y="4482618"/>
              <a:ext cx="629305" cy="1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64" idx="3"/>
              <a:endCxn id="65" idx="1"/>
            </p:cNvCxnSpPr>
            <p:nvPr/>
          </p:nvCxnSpPr>
          <p:spPr>
            <a:xfrm>
              <a:off x="5938799" y="4483863"/>
              <a:ext cx="573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/>
                <p:cNvSpPr/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2" name="직사각형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9711655" y="3509823"/>
              <a:ext cx="1273170" cy="506393"/>
              <a:chOff x="7485789" y="3864261"/>
              <a:chExt cx="1193597" cy="375308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직사각형 45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6" name="꺾인 연결선 58"/>
          <p:cNvCxnSpPr/>
          <p:nvPr/>
        </p:nvCxnSpPr>
        <p:spPr>
          <a:xfrm rot="5400000">
            <a:off x="9705636" y="5057279"/>
            <a:ext cx="1809229" cy="820401"/>
          </a:xfrm>
          <a:prstGeom prst="bentConnector3">
            <a:avLst>
              <a:gd name="adj1" fmla="val 100541"/>
            </a:avLst>
          </a:prstGeom>
          <a:ln w="44450" cap="sq">
            <a:solidFill>
              <a:schemeClr val="tx1"/>
            </a:solidFill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23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F3C10F2-058C-4F15-8693-F2EF4CF0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396" y="3479804"/>
            <a:ext cx="4883844" cy="3398320"/>
          </a:xfrm>
          <a:prstGeom prst="rect">
            <a:avLst/>
          </a:prstGeom>
        </p:spPr>
      </p:pic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2956012" y="6160257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2: </a:t>
            </a:r>
            <a:r>
              <a:rPr lang="ko-KR" altLang="en-US"/>
              <a:t>역전파의 가중치 조정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975816" cy="5713355"/>
          </a:xfrm>
        </p:spPr>
        <p:txBody>
          <a:bodyPr/>
          <a:lstStyle/>
          <a:p>
            <a:r>
              <a:rPr lang="ko-KR" altLang="en-US"/>
              <a:t>최종 결과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609560" y="4725346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725346"/>
                <a:ext cx="3819379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434337" y="525083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5250834"/>
                <a:ext cx="2994602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384015" y="6285313"/>
                <a:ext cx="4686539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6285313"/>
                <a:ext cx="4686539" cy="4677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E5F77A90-2BC9-4122-A5BC-C7F3839AEB61}"/>
              </a:ext>
            </a:extLst>
          </p:cNvPr>
          <p:cNvSpPr/>
          <p:nvPr/>
        </p:nvSpPr>
        <p:spPr>
          <a:xfrm>
            <a:off x="2956012" y="3325802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7">
                <a:extLst>
                  <a:ext uri="{FF2B5EF4-FFF2-40B4-BE49-F238E27FC236}">
                    <a16:creationId xmlns:a16="http://schemas.microsoft.com/office/drawing/2014/main" id="{FACCD3EC-0414-4B1B-B341-A78593077851}"/>
                  </a:ext>
                </a:extLst>
              </p:cNvPr>
              <p:cNvSpPr txBox="1"/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7">
                <a:extLst>
                  <a:ext uri="{FF2B5EF4-FFF2-40B4-BE49-F238E27FC236}">
                    <a16:creationId xmlns:a16="http://schemas.microsoft.com/office/drawing/2014/main" id="{FACCD3EC-0414-4B1B-B341-A7859307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8">
                <a:extLst>
                  <a:ext uri="{FF2B5EF4-FFF2-40B4-BE49-F238E27FC236}">
                    <a16:creationId xmlns:a16="http://schemas.microsoft.com/office/drawing/2014/main" id="{36281006-66FF-478A-9864-5A21703B8938}"/>
                  </a:ext>
                </a:extLst>
              </p:cNvPr>
              <p:cNvSpPr txBox="1"/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8">
                <a:extLst>
                  <a:ext uri="{FF2B5EF4-FFF2-40B4-BE49-F238E27FC236}">
                    <a16:creationId xmlns:a16="http://schemas.microsoft.com/office/drawing/2014/main" id="{36281006-66FF-478A-9864-5A21703B8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6">
                <a:extLst>
                  <a:ext uri="{FF2B5EF4-FFF2-40B4-BE49-F238E27FC236}">
                    <a16:creationId xmlns:a16="http://schemas.microsoft.com/office/drawing/2014/main" id="{B87E5899-DF28-44BF-93C0-50D0E1C6BE3D}"/>
                  </a:ext>
                </a:extLst>
              </p:cNvPr>
              <p:cNvSpPr txBox="1"/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6">
                <a:extLst>
                  <a:ext uri="{FF2B5EF4-FFF2-40B4-BE49-F238E27FC236}">
                    <a16:creationId xmlns:a16="http://schemas.microsoft.com/office/drawing/2014/main" id="{B87E5899-DF28-44BF-93C0-50D0E1C6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A4B776-2307-4A54-B27F-DCF0E8649971}"/>
              </a:ext>
            </a:extLst>
          </p:cNvPr>
          <p:cNvSpPr/>
          <p:nvPr/>
        </p:nvSpPr>
        <p:spPr>
          <a:xfrm>
            <a:off x="11145869" y="3479145"/>
            <a:ext cx="516978" cy="339897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9F33820-BFCA-42CD-979C-428C2954CC5A}"/>
              </a:ext>
            </a:extLst>
          </p:cNvPr>
          <p:cNvSpPr/>
          <p:nvPr/>
        </p:nvSpPr>
        <p:spPr>
          <a:xfrm>
            <a:off x="9982652" y="3479145"/>
            <a:ext cx="516979" cy="339897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5BB502-569B-4740-96F6-9902F928DE37}"/>
              </a:ext>
            </a:extLst>
          </p:cNvPr>
          <p:cNvSpPr/>
          <p:nvPr/>
        </p:nvSpPr>
        <p:spPr>
          <a:xfrm>
            <a:off x="8539654" y="3479145"/>
            <a:ext cx="516978" cy="338195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99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다층 신경망 모델링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정리</a:t>
            </a:r>
            <a:endParaRPr lang="en-US" altLang="ko-KR" dirty="0"/>
          </a:p>
          <a:p>
            <a:pPr lvl="1"/>
            <a:r>
              <a:rPr lang="ko-KR" altLang="en-US" dirty="0"/>
              <a:t>미분에서 연쇄법칙이 무엇인지 이해하기</a:t>
            </a:r>
            <a:endParaRPr lang="en-US" altLang="ko-KR" dirty="0"/>
          </a:p>
          <a:p>
            <a:pPr lvl="1"/>
            <a:r>
              <a:rPr lang="ko-KR" altLang="en-US"/>
              <a:t>오차함수의 행렬로 미분하기</a:t>
            </a:r>
            <a:endParaRPr lang="en-US" altLang="ko-KR" dirty="0"/>
          </a:p>
          <a:p>
            <a:pPr lvl="1"/>
            <a:r>
              <a:rPr lang="ko-KR" altLang="en-US" dirty="0"/>
              <a:t>다층 </a:t>
            </a:r>
            <a:r>
              <a:rPr lang="ko-KR" altLang="en-US"/>
              <a:t>인공 신경망의 행렬 </a:t>
            </a:r>
            <a:r>
              <a:rPr lang="ko-KR" altLang="en-US" dirty="0"/>
              <a:t>모델을 학습하기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/>
              <a:t>차시 예고</a:t>
            </a:r>
            <a:endParaRPr lang="en-US" altLang="ko-KR"/>
          </a:p>
          <a:p>
            <a:pPr lvl="1"/>
            <a:r>
              <a:rPr lang="en-US" altLang="ko-KR"/>
              <a:t>10-2</a:t>
            </a:r>
            <a:r>
              <a:rPr lang="ko-KR" altLang="en-US"/>
              <a:t> 로지스틱 회귀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8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연쇄</a:t>
            </a:r>
            <a:r>
              <a:rPr kumimoji="1" lang="en-US" altLang="ko-KR" dirty="0"/>
              <a:t>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연쇄법칙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연쇄법칙이란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934104" y="1913466"/>
                <a:ext cx="25521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4" y="1913466"/>
                <a:ext cx="255210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076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10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(1/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다층 신경망 모델링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01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다층 신경망의 구조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07754" y="1775012"/>
            <a:ext cx="9962516" cy="5103113"/>
            <a:chOff x="1487196" y="1325593"/>
            <a:chExt cx="11222042" cy="5254501"/>
          </a:xfrm>
        </p:grpSpPr>
        <p:sp>
          <p:nvSpPr>
            <p:cNvPr id="12" name="직사각형 11"/>
            <p:cNvSpPr/>
            <p:nvPr/>
          </p:nvSpPr>
          <p:spPr>
            <a:xfrm>
              <a:off x="1487196" y="1325593"/>
              <a:ext cx="11222042" cy="52545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649505" y="1488141"/>
              <a:ext cx="10847295" cy="4675020"/>
              <a:chOff x="2758386" y="1025962"/>
              <a:chExt cx="8307961" cy="376358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8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19" name="직사각형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32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solidFill>
                  <a:srgbClr val="8EE44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solidFill>
                  <a:srgbClr val="8EE44C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30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solidFill>
                  <a:srgbClr val="8EE44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solidFill>
                  <a:srgbClr val="8EE44C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23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  <a:solidFill>
                <a:srgbClr val="8EE44C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25" name="순서도: 대체 처리 121"/>
              <p:cNvSpPr/>
              <p:nvPr/>
            </p:nvSpPr>
            <p:spPr>
              <a:xfrm rot="16200000">
                <a:off x="3807694" y="2527489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6" name="순서도: 대체 처리 122"/>
              <p:cNvSpPr/>
              <p:nvPr/>
            </p:nvSpPr>
            <p:spPr>
              <a:xfrm rot="16200000">
                <a:off x="4270331" y="2872831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095362" y="2357615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560241" y="286956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[3]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66510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다층 신경망의 구조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07754" y="1775012"/>
            <a:ext cx="9962516" cy="5103113"/>
            <a:chOff x="1487196" y="1325593"/>
            <a:chExt cx="11222042" cy="5254501"/>
          </a:xfrm>
        </p:grpSpPr>
        <p:sp>
          <p:nvSpPr>
            <p:cNvPr id="12" name="직사각형 11"/>
            <p:cNvSpPr/>
            <p:nvPr/>
          </p:nvSpPr>
          <p:spPr>
            <a:xfrm>
              <a:off x="1487196" y="1325593"/>
              <a:ext cx="11222042" cy="52545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649505" y="1488141"/>
              <a:ext cx="10847295" cy="4675020"/>
              <a:chOff x="2758386" y="1025962"/>
              <a:chExt cx="8307961" cy="376358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8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rgbClr val="8EE4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19" name="직사각형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32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30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23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25" name="순서도: 대체 처리 121"/>
              <p:cNvSpPr/>
              <p:nvPr/>
            </p:nvSpPr>
            <p:spPr>
              <a:xfrm rot="16200000">
                <a:off x="3807694" y="2527489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6" name="순서도: 대체 처리 122"/>
              <p:cNvSpPr/>
              <p:nvPr/>
            </p:nvSpPr>
            <p:spPr>
              <a:xfrm rot="16200000">
                <a:off x="4270331" y="2872831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095362" y="2357615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560241" y="286956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[3]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04625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다층 신경망의 구조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07754" y="1775012"/>
            <a:ext cx="9962516" cy="5103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이등변 삼각형 3"/>
          <p:cNvSpPr/>
          <p:nvPr/>
        </p:nvSpPr>
        <p:spPr>
          <a:xfrm rot="16200000">
            <a:off x="999872" y="2907564"/>
            <a:ext cx="3461297" cy="1785072"/>
          </a:xfrm>
          <a:prstGeom prst="triangle">
            <a:avLst>
              <a:gd name="adj" fmla="val 513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순서도: 대체 처리 2"/>
          <p:cNvSpPr/>
          <p:nvPr/>
        </p:nvSpPr>
        <p:spPr>
          <a:xfrm>
            <a:off x="1651846" y="2934954"/>
            <a:ext cx="916813" cy="1693754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42"/>
          <p:cNvSpPr/>
          <p:nvPr/>
        </p:nvSpPr>
        <p:spPr>
          <a:xfrm rot="5400000">
            <a:off x="3816006" y="2727326"/>
            <a:ext cx="3461297" cy="2082495"/>
          </a:xfrm>
          <a:prstGeom prst="triangle">
            <a:avLst>
              <a:gd name="adj" fmla="val 513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2582289" y="3542739"/>
                <a:ext cx="898651" cy="526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9" y="3542739"/>
                <a:ext cx="898651" cy="5260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1C98BD-B8BF-4011-B0AF-7E7899977CF9}"/>
              </a:ext>
            </a:extLst>
          </p:cNvPr>
          <p:cNvSpPr/>
          <p:nvPr/>
        </p:nvSpPr>
        <p:spPr>
          <a:xfrm>
            <a:off x="1826667" y="2934956"/>
            <a:ext cx="528250" cy="1524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력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[0]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804433" y="3371888"/>
            <a:ext cx="1718411" cy="873563"/>
            <a:chOff x="4795002" y="2754386"/>
            <a:chExt cx="1604620" cy="678860"/>
          </a:xfrm>
          <a:solidFill>
            <a:schemeClr val="bg1"/>
          </a:solidFill>
        </p:grpSpPr>
        <p:sp>
          <p:nvSpPr>
            <p:cNvPr id="30" name="순서도: 대체 처리 62"/>
            <p:cNvSpPr/>
            <p:nvPr/>
          </p:nvSpPr>
          <p:spPr>
            <a:xfrm rot="16200000">
              <a:off x="5257882" y="2291506"/>
              <a:ext cx="678860" cy="160462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5288940" y="2913084"/>
              <a:ext cx="631470" cy="3484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</p:grpSp>
      <p:sp>
        <p:nvSpPr>
          <p:cNvPr id="23" name="순서도: 대체 처리 65"/>
          <p:cNvSpPr/>
          <p:nvPr/>
        </p:nvSpPr>
        <p:spPr>
          <a:xfrm rot="16200000">
            <a:off x="10059776" y="3023554"/>
            <a:ext cx="873563" cy="157023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4733463" y="3612381"/>
                <a:ext cx="898651" cy="526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63" y="3612381"/>
                <a:ext cx="898651" cy="5260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/>
          <p:cNvSpPr/>
          <p:nvPr/>
        </p:nvSpPr>
        <p:spPr>
          <a:xfrm>
            <a:off x="10030355" y="3384246"/>
            <a:ext cx="932407" cy="807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레이블</a:t>
            </a:r>
          </a:p>
        </p:txBody>
      </p:sp>
      <p:sp>
        <p:nvSpPr>
          <p:cNvPr id="26" name="순서도: 대체 처리 122"/>
          <p:cNvSpPr/>
          <p:nvPr/>
        </p:nvSpPr>
        <p:spPr>
          <a:xfrm rot="16200000">
            <a:off x="3331736" y="4178902"/>
            <a:ext cx="3706248" cy="882355"/>
          </a:xfrm>
          <a:prstGeom prst="flowChartAlternateProcess">
            <a:avLst/>
          </a:prstGeom>
          <a:solidFill>
            <a:srgbClr val="DBFF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1D7FA2-E0CF-4DB6-82C5-C1CFD6B5005F}"/>
              </a:ext>
            </a:extLst>
          </p:cNvPr>
          <p:cNvSpPr/>
          <p:nvPr/>
        </p:nvSpPr>
        <p:spPr>
          <a:xfrm>
            <a:off x="4899500" y="4156974"/>
            <a:ext cx="528250" cy="1524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닉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[3]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순서도: 대체 처리 121"/>
          <p:cNvSpPr/>
          <p:nvPr/>
        </p:nvSpPr>
        <p:spPr>
          <a:xfrm rot="16200000">
            <a:off x="2795489" y="3762288"/>
            <a:ext cx="3706248" cy="882355"/>
          </a:xfrm>
          <a:prstGeom prst="flowChartAlternateProcess">
            <a:avLst/>
          </a:prstGeom>
          <a:solidFill>
            <a:srgbClr val="DBFF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1D7FA2-E0CF-4DB6-82C5-C1CFD6B5005F}"/>
              </a:ext>
            </a:extLst>
          </p:cNvPr>
          <p:cNvSpPr/>
          <p:nvPr/>
        </p:nvSpPr>
        <p:spPr>
          <a:xfrm>
            <a:off x="4360655" y="3539361"/>
            <a:ext cx="528250" cy="1524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닉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[2]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순서도: 대체 처리 38"/>
          <p:cNvSpPr/>
          <p:nvPr/>
        </p:nvSpPr>
        <p:spPr>
          <a:xfrm rot="16200000">
            <a:off x="2211110" y="3344823"/>
            <a:ext cx="3706248" cy="882355"/>
          </a:xfrm>
          <a:prstGeom prst="flowChartAlternateProcess">
            <a:avLst/>
          </a:prstGeom>
          <a:solidFill>
            <a:srgbClr val="8EE4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D7FA2-E0CF-4DB6-82C5-C1CFD6B5005F}"/>
              </a:ext>
            </a:extLst>
          </p:cNvPr>
          <p:cNvSpPr/>
          <p:nvPr/>
        </p:nvSpPr>
        <p:spPr>
          <a:xfrm>
            <a:off x="3800110" y="2917066"/>
            <a:ext cx="528250" cy="1524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986342" y="3375522"/>
            <a:ext cx="1807713" cy="873563"/>
            <a:chOff x="4795002" y="2754386"/>
            <a:chExt cx="1604620" cy="678860"/>
          </a:xfrm>
          <a:solidFill>
            <a:schemeClr val="bg1"/>
          </a:solidFill>
        </p:grpSpPr>
        <p:sp>
          <p:nvSpPr>
            <p:cNvPr id="32" name="순서도: 대체 처리 40"/>
            <p:cNvSpPr/>
            <p:nvPr/>
          </p:nvSpPr>
          <p:spPr>
            <a:xfrm rot="16200000">
              <a:off x="5257882" y="2291506"/>
              <a:ext cx="678860" cy="160462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5048094" y="2913084"/>
              <a:ext cx="1151033" cy="3484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39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507754" y="1775012"/>
            <a:ext cx="9962516" cy="5103113"/>
            <a:chOff x="1487196" y="1325593"/>
            <a:chExt cx="11222042" cy="5254501"/>
          </a:xfrm>
        </p:grpSpPr>
        <p:sp>
          <p:nvSpPr>
            <p:cNvPr id="30" name="직사각형 29"/>
            <p:cNvSpPr/>
            <p:nvPr/>
          </p:nvSpPr>
          <p:spPr>
            <a:xfrm>
              <a:off x="1487196" y="1325593"/>
              <a:ext cx="11222042" cy="52545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649505" y="1488141"/>
              <a:ext cx="10847295" cy="4675020"/>
              <a:chOff x="2758386" y="1025962"/>
              <a:chExt cx="8307961" cy="376358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4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5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6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37" name="직사각형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54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52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45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47" name="순서도: 대체 처리 121"/>
              <p:cNvSpPr/>
              <p:nvPr/>
            </p:nvSpPr>
            <p:spPr>
              <a:xfrm rot="16200000">
                <a:off x="3807694" y="2527489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48" name="순서도: 대체 처리 122"/>
              <p:cNvSpPr/>
              <p:nvPr/>
            </p:nvSpPr>
            <p:spPr>
              <a:xfrm rot="16200000">
                <a:off x="4270331" y="2872831"/>
                <a:ext cx="3072198" cy="761236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095362" y="2357615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560241" y="286956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[3]</a:t>
                </a:r>
                <a:endParaRPr lang="ko-KR" altLang="en-US" sz="240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직사각형 50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51" name="직사각형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91771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4400" y="714839"/>
            <a:ext cx="10569122" cy="5103113"/>
            <a:chOff x="914400" y="714839"/>
            <a:chExt cx="10569122" cy="5103113"/>
          </a:xfrm>
        </p:grpSpPr>
        <p:grpSp>
          <p:nvGrpSpPr>
            <p:cNvPr id="29" name="그룹 28"/>
            <p:cNvGrpSpPr/>
            <p:nvPr/>
          </p:nvGrpSpPr>
          <p:grpSpPr>
            <a:xfrm>
              <a:off x="914400" y="714839"/>
              <a:ext cx="10569122" cy="5103113"/>
              <a:chOff x="803898" y="1325593"/>
              <a:chExt cx="11905340" cy="5254501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803898" y="1325593"/>
                <a:ext cx="11905340" cy="5254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1649505" y="1488141"/>
                <a:ext cx="10847295" cy="3816198"/>
                <a:chOff x="2758386" y="1025962"/>
                <a:chExt cx="8307961" cy="3072198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71D7FA2-E0CF-4DB6-82C5-C1CFD6B5005F}"/>
                    </a:ext>
                  </a:extLst>
                </p:cNvPr>
                <p:cNvSpPr/>
                <p:nvPr/>
              </p:nvSpPr>
              <p:spPr>
                <a:xfrm>
                  <a:off x="4611762" y="1841780"/>
                  <a:ext cx="455738" cy="1263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은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닉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층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en-US" altLang="ko-KR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[1]</a:t>
                  </a:r>
                  <a:endPara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이등변 삼각형 3"/>
                <p:cNvSpPr/>
                <p:nvPr/>
              </p:nvSpPr>
              <p:spPr>
                <a:xfrm rot="16200000">
                  <a:off x="2254417" y="1803729"/>
                  <a:ext cx="2869152" cy="1540039"/>
                </a:xfrm>
                <a:prstGeom prst="triangle">
                  <a:avLst>
                    <a:gd name="adj" fmla="val 5134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순서도: 대체 처리 38"/>
                <p:cNvSpPr/>
                <p:nvPr/>
              </p:nvSpPr>
              <p:spPr>
                <a:xfrm rot="16200000">
                  <a:off x="3303531" y="2181443"/>
                  <a:ext cx="3072198" cy="761236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5" name="순서도: 대체 처리 2"/>
                <p:cNvSpPr/>
                <p:nvPr/>
              </p:nvSpPr>
              <p:spPr>
                <a:xfrm>
                  <a:off x="2758386" y="1856608"/>
                  <a:ext cx="790964" cy="1403993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이등변 삼각형 42"/>
                <p:cNvSpPr/>
                <p:nvPr/>
              </p:nvSpPr>
              <p:spPr>
                <a:xfrm rot="5400000">
                  <a:off x="4683986" y="1649297"/>
                  <a:ext cx="2869152" cy="1796635"/>
                </a:xfrm>
                <a:prstGeom prst="triangle">
                  <a:avLst>
                    <a:gd name="adj" fmla="val 5134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61109" y="2360415"/>
                      <a:ext cx="775295" cy="43602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800" b="1" dirty="0"/>
                    </a:p>
                  </p:txBody>
                </p:sp>
              </mc:Choice>
              <mc:Fallback xmlns="">
                <p:sp>
                  <p:nvSpPr>
                    <p:cNvPr id="37" name="직사각형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1109" y="2360415"/>
                      <a:ext cx="775295" cy="43602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F1C98BD-B8BF-4011-B0AF-7E7899977CF9}"/>
                    </a:ext>
                  </a:extLst>
                </p:cNvPr>
                <p:cNvSpPr/>
                <p:nvPr/>
              </p:nvSpPr>
              <p:spPr>
                <a:xfrm>
                  <a:off x="2909210" y="1856609"/>
                  <a:ext cx="455738" cy="1263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입</a:t>
                  </a:r>
                  <a:endPara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력</a:t>
                  </a:r>
                  <a:endPara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층</a:t>
                  </a:r>
                  <a:endPara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[0]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40" name="그룹 39"/>
                <p:cNvGrpSpPr/>
                <p:nvPr/>
              </p:nvGrpSpPr>
              <p:grpSpPr>
                <a:xfrm>
                  <a:off x="6497894" y="2221805"/>
                  <a:ext cx="1559572" cy="724117"/>
                  <a:chOff x="4795002" y="2754386"/>
                  <a:chExt cx="1604620" cy="678860"/>
                </a:xfrm>
                <a:solidFill>
                  <a:schemeClr val="bg1"/>
                </a:solidFill>
              </p:grpSpPr>
              <p:sp>
                <p:nvSpPr>
                  <p:cNvPr id="54" name="순서도: 대체 처리 40"/>
                  <p:cNvSpPr/>
                  <p:nvPr/>
                </p:nvSpPr>
                <p:spPr>
                  <a:xfrm rot="16200000">
                    <a:off x="5257882" y="2291506"/>
                    <a:ext cx="678860" cy="1604620"/>
                  </a:xfrm>
                  <a:prstGeom prst="flowChartAlternateProcess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CA495F28-D64F-4879-8BD0-C195482701FC}"/>
                      </a:ext>
                    </a:extLst>
                  </p:cNvPr>
                  <p:cNvSpPr/>
                  <p:nvPr/>
                </p:nvSpPr>
                <p:spPr>
                  <a:xfrm>
                    <a:off x="5048094" y="2913084"/>
                    <a:ext cx="1151033" cy="348431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출력층</a:t>
                    </a:r>
                    <a:r>
                      <a: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[2]</a:t>
                    </a:r>
                    <a:endPara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grpSp>
              <p:nvGrpSpPr>
                <p:cNvPr id="42" name="그룹 41"/>
                <p:cNvGrpSpPr/>
                <p:nvPr/>
              </p:nvGrpSpPr>
              <p:grpSpPr>
                <a:xfrm>
                  <a:off x="8066419" y="2218793"/>
                  <a:ext cx="1482528" cy="724117"/>
                  <a:chOff x="4795002" y="2754386"/>
                  <a:chExt cx="1604620" cy="678860"/>
                </a:xfrm>
                <a:solidFill>
                  <a:schemeClr val="bg1"/>
                </a:solidFill>
              </p:grpSpPr>
              <p:sp>
                <p:nvSpPr>
                  <p:cNvPr id="52" name="순서도: 대체 처리 62"/>
                  <p:cNvSpPr/>
                  <p:nvPr/>
                </p:nvSpPr>
                <p:spPr>
                  <a:xfrm rot="16200000">
                    <a:off x="5257882" y="2291506"/>
                    <a:ext cx="678860" cy="1604620"/>
                  </a:xfrm>
                  <a:prstGeom prst="flowChartAlternateProcess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/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CA495F28-D64F-4879-8BD0-C195482701FC}"/>
                      </a:ext>
                    </a:extLst>
                  </p:cNvPr>
                  <p:cNvSpPr/>
                  <p:nvPr/>
                </p:nvSpPr>
                <p:spPr>
                  <a:xfrm>
                    <a:off x="5288940" y="2913084"/>
                    <a:ext cx="631470" cy="348431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출력</a:t>
                    </a:r>
                  </a:p>
                </p:txBody>
              </p:sp>
            </p:grpSp>
            <p:sp>
              <p:nvSpPr>
                <p:cNvPr id="45" name="순서도: 대체 처리 65"/>
                <p:cNvSpPr/>
                <p:nvPr/>
              </p:nvSpPr>
              <p:spPr>
                <a:xfrm rot="16200000">
                  <a:off x="10026942" y="1903507"/>
                  <a:ext cx="724117" cy="1354693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9986793" y="2229037"/>
                  <a:ext cx="804417" cy="6689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클래스</a:t>
                  </a:r>
                  <a:endPara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레이블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71D7FA2-E0CF-4DB6-82C5-C1CFD6B5005F}"/>
                    </a:ext>
                  </a:extLst>
                </p:cNvPr>
                <p:cNvSpPr/>
                <p:nvPr/>
              </p:nvSpPr>
              <p:spPr>
                <a:xfrm>
                  <a:off x="5243544" y="2357615"/>
                  <a:ext cx="159373" cy="382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endParaRPr lang="ko-KR" altLang="en-US" sz="24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71D7FA2-E0CF-4DB6-82C5-C1CFD6B5005F}"/>
                    </a:ext>
                  </a:extLst>
                </p:cNvPr>
                <p:cNvSpPr/>
                <p:nvPr/>
              </p:nvSpPr>
              <p:spPr>
                <a:xfrm>
                  <a:off x="5708423" y="2869569"/>
                  <a:ext cx="159373" cy="382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endParaRPr lang="ko-KR" altLang="en-US" sz="24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5416995" y="2418143"/>
                      <a:ext cx="775295" cy="43602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800" b="1" dirty="0"/>
                    </a:p>
                  </p:txBody>
                </p:sp>
              </mc:Choice>
              <mc:Fallback xmlns="">
                <p:sp>
                  <p:nvSpPr>
                    <p:cNvPr id="51" name="직사각형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6995" y="2418143"/>
                      <a:ext cx="775295" cy="43602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5" name="그룹 24"/>
            <p:cNvGrpSpPr/>
            <p:nvPr/>
          </p:nvGrpSpPr>
          <p:grpSpPr>
            <a:xfrm>
              <a:off x="1025341" y="3929520"/>
              <a:ext cx="1461975" cy="517206"/>
              <a:chOff x="1207016" y="3809026"/>
              <a:chExt cx="1370602" cy="484881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직선 화살표 연결선 38"/>
              <p:cNvCxnSpPr>
                <a:endCxn id="28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019856" y="3976873"/>
              <a:ext cx="1826442" cy="517206"/>
              <a:chOff x="5442564" y="3780091"/>
              <a:chExt cx="1589830" cy="484881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5454982" y="3780091"/>
                <a:ext cx="1577412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직사각형 43"/>
                  <p:cNvSpPr/>
                  <p:nvPr/>
                </p:nvSpPr>
                <p:spPr>
                  <a:xfrm>
                    <a:off x="5442564" y="3846831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564" y="3846831"/>
                    <a:ext cx="595582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직사각형 55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직선 화살표 연결선 56"/>
              <p:cNvCxnSpPr/>
              <p:nvPr/>
            </p:nvCxnSpPr>
            <p:spPr>
              <a:xfrm>
                <a:off x="6125268" y="4052292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3271787" y="3979255"/>
              <a:ext cx="1717665" cy="517206"/>
              <a:chOff x="2976499" y="4382160"/>
              <a:chExt cx="1526713" cy="484881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직사각형 59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직사각형 60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직사각형 62"/>
            <p:cNvSpPr/>
            <p:nvPr/>
          </p:nvSpPr>
          <p:spPr>
            <a:xfrm>
              <a:off x="7751302" y="4450397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9875356" y="3940333"/>
              <a:ext cx="1273170" cy="506393"/>
              <a:chOff x="7485789" y="3864261"/>
              <a:chExt cx="1193597" cy="375308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06615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역전파 모델링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68961" y="1695280"/>
            <a:ext cx="10973665" cy="5182845"/>
            <a:chOff x="1865869" y="875558"/>
            <a:chExt cx="9452919" cy="5760020"/>
          </a:xfrm>
        </p:grpSpPr>
        <p:sp>
          <p:nvSpPr>
            <p:cNvPr id="7" name="직사각형 6"/>
            <p:cNvSpPr/>
            <p:nvPr/>
          </p:nvSpPr>
          <p:spPr>
            <a:xfrm>
              <a:off x="1865869" y="875558"/>
              <a:ext cx="9452919" cy="57600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4613031" y="1841780"/>
              <a:ext cx="453197" cy="1470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닉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이등변 삼각형 3"/>
            <p:cNvSpPr/>
            <p:nvPr/>
          </p:nvSpPr>
          <p:spPr>
            <a:xfrm rot="16200000">
              <a:off x="2254417" y="1803729"/>
              <a:ext cx="2869152" cy="1540039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0" name="순서도: 대체 처리 38"/>
            <p:cNvSpPr/>
            <p:nvPr/>
          </p:nvSpPr>
          <p:spPr>
            <a:xfrm rot="16200000">
              <a:off x="3303531" y="2181443"/>
              <a:ext cx="3072198" cy="761236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213005" y="4071898"/>
              <a:ext cx="1725793" cy="8239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p:sp>
          <p:nvSpPr>
            <p:cNvPr id="12" name="순서도: 대체 처리 2"/>
            <p:cNvSpPr/>
            <p:nvPr/>
          </p:nvSpPr>
          <p:spPr>
            <a:xfrm>
              <a:off x="2758386" y="1856608"/>
              <a:ext cx="790964" cy="14039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3" name="이등변 삼각형 42"/>
            <p:cNvSpPr/>
            <p:nvPr/>
          </p:nvSpPr>
          <p:spPr>
            <a:xfrm rot="5400000">
              <a:off x="4683986" y="1649297"/>
              <a:ext cx="2869152" cy="1796635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2910020" y="1829276"/>
              <a:ext cx="453197" cy="1470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력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그룹 16"/>
            <p:cNvGrpSpPr/>
            <p:nvPr/>
          </p:nvGrpSpPr>
          <p:grpSpPr>
            <a:xfrm>
              <a:off x="6497894" y="2221805"/>
              <a:ext cx="1559572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72" name="순서도: 대체 처리 40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070800" y="2913084"/>
                <a:ext cx="1105622" cy="41687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출력층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171860" y="3496625"/>
              <a:ext cx="1461975" cy="517206"/>
              <a:chOff x="1207016" y="3809026"/>
              <a:chExt cx="1370602" cy="484881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직사각형 68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직사각형 69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직선 화살표 연결선 70"/>
              <p:cNvCxnSpPr>
                <a:endCxn id="9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6497893" y="3496625"/>
              <a:ext cx="1826442" cy="517206"/>
              <a:chOff x="5442564" y="3780091"/>
              <a:chExt cx="1589830" cy="484881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5454982" y="3780091"/>
                <a:ext cx="1577412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442564" y="3846831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564" y="3846831"/>
                    <a:ext cx="595582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직선 화살표 연결선 66"/>
              <p:cNvCxnSpPr/>
              <p:nvPr/>
            </p:nvCxnSpPr>
            <p:spPr>
              <a:xfrm>
                <a:off x="6125268" y="4052292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4213005" y="3499007"/>
              <a:ext cx="1717665" cy="517206"/>
              <a:chOff x="2976499" y="4382160"/>
              <a:chExt cx="1526713" cy="484881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직사각형 60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직선 화살표 연결선 62"/>
              <p:cNvCxnSpPr>
                <a:endCxn id="10" idx="1"/>
              </p:cNvCxnSpPr>
              <p:nvPr/>
            </p:nvCxnSpPr>
            <p:spPr>
              <a:xfrm>
                <a:off x="3482006" y="4630637"/>
                <a:ext cx="354614" cy="15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모서리가 둥근 직사각형 20"/>
            <p:cNvSpPr/>
            <p:nvPr/>
          </p:nvSpPr>
          <p:spPr>
            <a:xfrm>
              <a:off x="2171859" y="4272120"/>
              <a:ext cx="1411840" cy="4209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33"/>
                <p:cNvSpPr txBox="1"/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2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6383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37"/>
                <p:cNvSpPr txBox="1"/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3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b="-47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그룹 23"/>
            <p:cNvGrpSpPr/>
            <p:nvPr/>
          </p:nvGrpSpPr>
          <p:grpSpPr>
            <a:xfrm>
              <a:off x="6511985" y="4071898"/>
              <a:ext cx="1842060" cy="823933"/>
              <a:chOff x="4397253" y="3463737"/>
              <a:chExt cx="1817233" cy="772437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4397253" y="3463737"/>
                <a:ext cx="1787924" cy="77243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39"/>
                  <p:cNvSpPr txBox="1"/>
                  <p:nvPr/>
                </p:nvSpPr>
                <p:spPr>
                  <a:xfrm>
                    <a:off x="4454138" y="3555768"/>
                    <a:ext cx="1760348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138" y="3555768"/>
                    <a:ext cx="1679876" cy="2887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908" t="-4167" r="-1908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45"/>
                  <p:cNvSpPr txBox="1"/>
                  <p:nvPr/>
                </p:nvSpPr>
                <p:spPr>
                  <a:xfrm>
                    <a:off x="4466261" y="3858288"/>
                    <a:ext cx="1642187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261" y="3858288"/>
                    <a:ext cx="1565238" cy="2887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049" t="-4255" r="-4508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그룹 24"/>
            <p:cNvGrpSpPr/>
            <p:nvPr/>
          </p:nvGrpSpPr>
          <p:grpSpPr>
            <a:xfrm>
              <a:off x="8338211" y="4472185"/>
              <a:ext cx="1210735" cy="410463"/>
              <a:chOff x="6265665" y="3848786"/>
              <a:chExt cx="1135064" cy="38480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6265665" y="3848786"/>
                <a:ext cx="1135064" cy="38480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46"/>
                  <p:cNvSpPr txBox="1"/>
                  <p:nvPr/>
                </p:nvSpPr>
                <p:spPr>
                  <a:xfrm>
                    <a:off x="6347031" y="3861149"/>
                    <a:ext cx="998951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56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7031" y="3861149"/>
                    <a:ext cx="998951" cy="30477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145833" b="-1979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47"/>
                <p:cNvSpPr txBox="1"/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6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625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그룹 26"/>
            <p:cNvGrpSpPr/>
            <p:nvPr/>
          </p:nvGrpSpPr>
          <p:grpSpPr>
            <a:xfrm>
              <a:off x="7313678" y="5592441"/>
              <a:ext cx="2307246" cy="823933"/>
              <a:chOff x="6087157" y="5742686"/>
              <a:chExt cx="2103120" cy="772437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6087157" y="5742686"/>
                <a:ext cx="2103120" cy="77243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1"/>
                  <p:cNvSpPr txBox="1"/>
                  <p:nvPr/>
                </p:nvSpPr>
                <p:spPr>
                  <a:xfrm>
                    <a:off x="6224358" y="5811303"/>
                    <a:ext cx="1143797" cy="3387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>
                      <a:defRPr sz="2027" b="1" i="1">
                        <a:solidFill>
                          <a:schemeClr val="tx1"/>
                        </a:solidFill>
                        <a:latin typeface="Cambria Math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ko-KR">
                              <a:latin typeface="Cambria Math" charset="0"/>
                            </a:rPr>
                            <m:t>𝒚</m:t>
                          </m:r>
                          <m:r>
                            <a:rPr lang="en-US" altLang="ko-KR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𝒚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3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4358" y="5811303"/>
                    <a:ext cx="1143797" cy="33871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347" t="-15094" r="-33473" b="-2830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2"/>
                  <p:cNvSpPr txBox="1"/>
                  <p:nvPr/>
                </p:nvSpPr>
                <p:spPr>
                  <a:xfrm>
                    <a:off x="6225662" y="6128905"/>
                    <a:ext cx="1474480" cy="3387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>
                      <a:defRPr sz="2027" b="1" i="1">
                        <a:solidFill>
                          <a:schemeClr val="tx1"/>
                        </a:solidFill>
                        <a:latin typeface="Cambria Math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𝒅𝒁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𝒈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′(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4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5662" y="6128905"/>
                    <a:ext cx="1474480" cy="33871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2597" t="-3774" r="-4221" b="-377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그룹 27"/>
            <p:cNvGrpSpPr/>
            <p:nvPr/>
          </p:nvGrpSpPr>
          <p:grpSpPr>
            <a:xfrm>
              <a:off x="4023551" y="5592441"/>
              <a:ext cx="2393664" cy="823933"/>
              <a:chOff x="2849881" y="5742686"/>
              <a:chExt cx="2194560" cy="772437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2849881" y="5742686"/>
                <a:ext cx="2194560" cy="77243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50"/>
                  <p:cNvSpPr txBox="1"/>
                  <p:nvPr/>
                </p:nvSpPr>
                <p:spPr>
                  <a:xfrm>
                    <a:off x="3016971" y="5792432"/>
                    <a:ext cx="1495194" cy="34712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27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27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altLang="ko-KR" sz="2027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971" y="5792432"/>
                    <a:ext cx="1495194" cy="347128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251" r="-1929" b="-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3"/>
                  <p:cNvSpPr txBox="1"/>
                  <p:nvPr/>
                </p:nvSpPr>
                <p:spPr>
                  <a:xfrm>
                    <a:off x="3026909" y="6119827"/>
                    <a:ext cx="1483040" cy="3387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6909" y="6119827"/>
                    <a:ext cx="1483040" cy="33871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2597" t="-3774" r="-4221" b="-377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5600021" y="5003348"/>
                  <a:ext cx="2247151" cy="46390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+=</m:t>
                        </m:r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021" y="5003348"/>
                  <a:ext cx="2247151" cy="46390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2178683" y="5009132"/>
                  <a:ext cx="2247151" cy="46390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+=</m:t>
                        </m:r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27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683" y="5009132"/>
                  <a:ext cx="2247151" cy="46390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꺾인 연결선 19"/>
            <p:cNvCxnSpPr>
              <a:endCxn id="29" idx="3"/>
            </p:cNvCxnSpPr>
            <p:nvPr/>
          </p:nvCxnSpPr>
          <p:spPr>
            <a:xfrm rot="10800000">
              <a:off x="7847172" y="5235303"/>
              <a:ext cx="577829" cy="310189"/>
            </a:xfrm>
            <a:prstGeom prst="bentConnector3">
              <a:avLst>
                <a:gd name="adj1" fmla="val -1580"/>
              </a:avLst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52" idx="1"/>
            </p:cNvCxnSpPr>
            <p:nvPr/>
          </p:nvCxnSpPr>
          <p:spPr>
            <a:xfrm flipH="1" flipV="1">
              <a:off x="6428055" y="5990721"/>
              <a:ext cx="885624" cy="13686"/>
            </a:xfrm>
            <a:prstGeom prst="straightConnector1">
              <a:avLst/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23"/>
            <p:cNvCxnSpPr/>
            <p:nvPr/>
          </p:nvCxnSpPr>
          <p:spPr>
            <a:xfrm rot="10800000">
              <a:off x="4447451" y="5268841"/>
              <a:ext cx="645129" cy="268690"/>
            </a:xfrm>
            <a:prstGeom prst="bentConnector3">
              <a:avLst>
                <a:gd name="adj1" fmla="val 2151"/>
              </a:avLst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8066419" y="2218793"/>
              <a:ext cx="1482528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47" name="순서도: 대체 처리 62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294401" y="2913084"/>
                <a:ext cx="620548" cy="41687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</a:t>
                </a:r>
              </a:p>
            </p:txBody>
          </p:sp>
        </p:grpSp>
        <p:sp>
          <p:nvSpPr>
            <p:cNvPr id="36" name="순서도: 대체 처리 65"/>
            <p:cNvSpPr/>
            <p:nvPr/>
          </p:nvSpPr>
          <p:spPr>
            <a:xfrm rot="16200000">
              <a:off x="10026942" y="1903507"/>
              <a:ext cx="724117" cy="13546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998772" y="2229036"/>
              <a:ext cx="780460" cy="786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81528" y="3576059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cxnSp>
          <p:nvCxnSpPr>
            <p:cNvPr id="39" name="꺾인 연결선 58"/>
            <p:cNvCxnSpPr/>
            <p:nvPr/>
          </p:nvCxnSpPr>
          <p:spPr>
            <a:xfrm>
              <a:off x="8920520" y="4935260"/>
              <a:ext cx="1425301" cy="309777"/>
            </a:xfrm>
            <a:prstGeom prst="bentConnector3">
              <a:avLst>
                <a:gd name="adj1" fmla="val -84"/>
              </a:avLst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5" idx="3"/>
              <a:endCxn id="64" idx="1"/>
            </p:cNvCxnSpPr>
            <p:nvPr/>
          </p:nvCxnSpPr>
          <p:spPr>
            <a:xfrm>
              <a:off x="3583701" y="4482618"/>
              <a:ext cx="629305" cy="1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64" idx="3"/>
              <a:endCxn id="65" idx="1"/>
            </p:cNvCxnSpPr>
            <p:nvPr/>
          </p:nvCxnSpPr>
          <p:spPr>
            <a:xfrm>
              <a:off x="5938799" y="4483863"/>
              <a:ext cx="573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/>
                <p:cNvSpPr/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2" name="직사각형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9711655" y="3509823"/>
              <a:ext cx="1273170" cy="506393"/>
              <a:chOff x="7485789" y="3864261"/>
              <a:chExt cx="1193597" cy="375308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직사각형 45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6" name="꺾인 연결선 58"/>
          <p:cNvCxnSpPr/>
          <p:nvPr/>
        </p:nvCxnSpPr>
        <p:spPr>
          <a:xfrm rot="5400000">
            <a:off x="9705636" y="5057279"/>
            <a:ext cx="1809229" cy="820401"/>
          </a:xfrm>
          <a:prstGeom prst="bentConnector3">
            <a:avLst>
              <a:gd name="adj1" fmla="val 100541"/>
            </a:avLst>
          </a:prstGeom>
          <a:ln w="44450" cap="sq">
            <a:solidFill>
              <a:schemeClr val="tx1"/>
            </a:solidFill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09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01148" y="714839"/>
            <a:ext cx="10582374" cy="5103113"/>
            <a:chOff x="901148" y="714839"/>
            <a:chExt cx="10582374" cy="5103113"/>
          </a:xfrm>
        </p:grpSpPr>
        <p:sp>
          <p:nvSpPr>
            <p:cNvPr id="30" name="직사각형 29"/>
            <p:cNvSpPr/>
            <p:nvPr/>
          </p:nvSpPr>
          <p:spPr>
            <a:xfrm>
              <a:off x="901148" y="714839"/>
              <a:ext cx="10582374" cy="5103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665098" y="872704"/>
              <a:ext cx="9629829" cy="3706249"/>
              <a:chOff x="2758386" y="1025962"/>
              <a:chExt cx="8307961" cy="307219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4611762" y="1841780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닉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[1]</a:t>
                </a:r>
                <a:endParaRPr lang="ko-KR" altLang="en-US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이등변 삼각형 3"/>
              <p:cNvSpPr/>
              <p:nvPr/>
            </p:nvSpPr>
            <p:spPr>
              <a:xfrm rot="16200000">
                <a:off x="2254417" y="1803729"/>
                <a:ext cx="2869152" cy="1540039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4" name="순서도: 대체 처리 38"/>
              <p:cNvSpPr/>
              <p:nvPr/>
            </p:nvSpPr>
            <p:spPr>
              <a:xfrm rot="16200000">
                <a:off x="3303531" y="2181443"/>
                <a:ext cx="3072198" cy="761236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5" name="순서도: 대체 처리 2"/>
              <p:cNvSpPr/>
              <p:nvPr/>
            </p:nvSpPr>
            <p:spPr>
              <a:xfrm>
                <a:off x="2758386" y="1856608"/>
                <a:ext cx="790964" cy="14039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6" name="이등변 삼각형 42"/>
              <p:cNvSpPr/>
              <p:nvPr/>
            </p:nvSpPr>
            <p:spPr>
              <a:xfrm rot="5400000">
                <a:off x="4683986" y="1649297"/>
                <a:ext cx="2869152" cy="1796635"/>
              </a:xfrm>
              <a:prstGeom prst="triangle">
                <a:avLst>
                  <a:gd name="adj" fmla="val 5134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37" name="직사각형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109" y="2360415"/>
                    <a:ext cx="775295" cy="4360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F1C98BD-B8BF-4011-B0AF-7E7899977CF9}"/>
                  </a:ext>
                </a:extLst>
              </p:cNvPr>
              <p:cNvSpPr/>
              <p:nvPr/>
            </p:nvSpPr>
            <p:spPr>
              <a:xfrm>
                <a:off x="2909210" y="1856609"/>
                <a:ext cx="455738" cy="126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력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층</a:t>
                </a:r>
                <a:endPara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[0]</a:t>
                </a:r>
                <a:endPara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6497894" y="2221805"/>
                <a:ext cx="1559572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54" name="순서도: 대체 처리 40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048094" y="2913084"/>
                  <a:ext cx="1151033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출력층</a:t>
                  </a:r>
                  <a:r>
                    <a:rPr lang="en-US" altLang="ko-KR" sz="24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[2]</a:t>
                  </a:r>
                  <a:endParaRPr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8066419" y="2218793"/>
                <a:ext cx="1482528" cy="724117"/>
                <a:chOff x="4795002" y="2754386"/>
                <a:chExt cx="1604620" cy="678860"/>
              </a:xfrm>
              <a:solidFill>
                <a:schemeClr val="bg1"/>
              </a:solidFill>
            </p:grpSpPr>
            <p:sp>
              <p:nvSpPr>
                <p:cNvPr id="52" name="순서도: 대체 처리 62"/>
                <p:cNvSpPr/>
                <p:nvPr/>
              </p:nvSpPr>
              <p:spPr>
                <a:xfrm rot="16200000">
                  <a:off x="5257882" y="2291506"/>
                  <a:ext cx="678860" cy="1604620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CA495F28-D64F-4879-8BD0-C195482701FC}"/>
                    </a:ext>
                  </a:extLst>
                </p:cNvPr>
                <p:cNvSpPr/>
                <p:nvPr/>
              </p:nvSpPr>
              <p:spPr>
                <a:xfrm>
                  <a:off x="5288940" y="2913084"/>
                  <a:ext cx="631470" cy="3484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출력</a:t>
                  </a:r>
                </a:p>
              </p:txBody>
            </p:sp>
          </p:grpSp>
          <p:sp>
            <p:nvSpPr>
              <p:cNvPr id="45" name="순서도: 대체 처리 65"/>
              <p:cNvSpPr/>
              <p:nvPr/>
            </p:nvSpPr>
            <p:spPr>
              <a:xfrm rot="16200000">
                <a:off x="10026942" y="1903507"/>
                <a:ext cx="724117" cy="1354693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9986793" y="2229037"/>
                <a:ext cx="804417" cy="668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</a:t>
                </a:r>
                <a:endParaRPr lang="en-US" altLang="ko-KR" sz="2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레이블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243544" y="2357615"/>
                <a:ext cx="159373" cy="38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71D7FA2-E0CF-4DB6-82C5-C1CFD6B5005F}"/>
                  </a:ext>
                </a:extLst>
              </p:cNvPr>
              <p:cNvSpPr/>
              <p:nvPr/>
            </p:nvSpPr>
            <p:spPr>
              <a:xfrm>
                <a:off x="5708423" y="2869569"/>
                <a:ext cx="159373" cy="38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직사각형 50"/>
                  <p:cNvSpPr/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51" name="직사각형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995" y="2418143"/>
                    <a:ext cx="775295" cy="4360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그룹 24"/>
            <p:cNvGrpSpPr/>
            <p:nvPr/>
          </p:nvGrpSpPr>
          <p:grpSpPr>
            <a:xfrm>
              <a:off x="1627551" y="3976873"/>
              <a:ext cx="1461975" cy="517206"/>
              <a:chOff x="1207016" y="3809026"/>
              <a:chExt cx="1370602" cy="484881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dirty="0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직선 화살표 연결선 38"/>
              <p:cNvCxnSpPr>
                <a:endCxn id="28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019856" y="3976873"/>
              <a:ext cx="1826442" cy="517206"/>
              <a:chOff x="5442564" y="3780091"/>
              <a:chExt cx="1589830" cy="484881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5454982" y="3780091"/>
                <a:ext cx="1577412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직사각형 43"/>
                  <p:cNvSpPr/>
                  <p:nvPr/>
                </p:nvSpPr>
                <p:spPr>
                  <a:xfrm>
                    <a:off x="5442564" y="3846831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564" y="3846831"/>
                    <a:ext cx="595582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직사각형 55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직선 화살표 연결선 56"/>
              <p:cNvCxnSpPr/>
              <p:nvPr/>
            </p:nvCxnSpPr>
            <p:spPr>
              <a:xfrm>
                <a:off x="6125268" y="4052292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3271787" y="3979255"/>
              <a:ext cx="1717665" cy="517206"/>
              <a:chOff x="2976499" y="4382160"/>
              <a:chExt cx="1526713" cy="484881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직사각형 59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직사각형 60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직사각형 62"/>
            <p:cNvSpPr/>
            <p:nvPr/>
          </p:nvSpPr>
          <p:spPr>
            <a:xfrm>
              <a:off x="7751302" y="4450397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9875356" y="3940333"/>
              <a:ext cx="1273170" cy="506393"/>
              <a:chOff x="7485789" y="3864261"/>
              <a:chExt cx="1193597" cy="375308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그룹 74"/>
            <p:cNvGrpSpPr/>
            <p:nvPr/>
          </p:nvGrpSpPr>
          <p:grpSpPr>
            <a:xfrm>
              <a:off x="1645813" y="4602974"/>
              <a:ext cx="7377087" cy="823933"/>
              <a:chOff x="2171859" y="4071898"/>
              <a:chExt cx="7377087" cy="823933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4213005" y="4071898"/>
                <a:ext cx="1725793" cy="8239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2171859" y="4272120"/>
                <a:ext cx="1411840" cy="4209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33"/>
                  <p:cNvSpPr txBox="1"/>
                  <p:nvPr/>
                </p:nvSpPr>
                <p:spPr>
                  <a:xfrm>
                    <a:off x="4266750" y="4164135"/>
                    <a:ext cx="1784398" cy="3250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78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6750" y="4164135"/>
                    <a:ext cx="1784398" cy="32508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397" t="-5556" r="-239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37"/>
                  <p:cNvSpPr txBox="1"/>
                  <p:nvPr/>
                </p:nvSpPr>
                <p:spPr>
                  <a:xfrm>
                    <a:off x="4260042" y="4492752"/>
                    <a:ext cx="1664622" cy="3250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79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042" y="4492752"/>
                    <a:ext cx="1664622" cy="32508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564" t="-5660" r="-4396" b="-339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0" name="그룹 79"/>
              <p:cNvGrpSpPr/>
              <p:nvPr/>
            </p:nvGrpSpPr>
            <p:grpSpPr>
              <a:xfrm>
                <a:off x="6511985" y="4071898"/>
                <a:ext cx="1842060" cy="823933"/>
                <a:chOff x="4397253" y="3463737"/>
                <a:chExt cx="1817233" cy="772437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4397253" y="3463737"/>
                  <a:ext cx="1787924" cy="772437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7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39"/>
                    <p:cNvSpPr txBox="1"/>
                    <p:nvPr/>
                  </p:nvSpPr>
                  <p:spPr>
                    <a:xfrm>
                      <a:off x="4454138" y="3555768"/>
                      <a:ext cx="1760348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027" b="1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4138" y="3555768"/>
                      <a:ext cx="1679876" cy="28879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908" t="-4167" r="-1908" b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45"/>
                    <p:cNvSpPr txBox="1"/>
                    <p:nvPr/>
                  </p:nvSpPr>
                  <p:spPr>
                    <a:xfrm>
                      <a:off x="4466261" y="3858288"/>
                      <a:ext cx="1642187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 sz="2027" b="1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6261" y="3858288"/>
                      <a:ext cx="1565238" cy="28879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49" t="-4255" r="-4508" b="-382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그룹 80"/>
              <p:cNvGrpSpPr/>
              <p:nvPr/>
            </p:nvGrpSpPr>
            <p:grpSpPr>
              <a:xfrm>
                <a:off x="8338211" y="4472185"/>
                <a:ext cx="1210735" cy="410463"/>
                <a:chOff x="6265665" y="3848786"/>
                <a:chExt cx="1135064" cy="384809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6265665" y="3848786"/>
                  <a:ext cx="1135064" cy="38480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7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46"/>
                    <p:cNvSpPr txBox="1"/>
                    <p:nvPr/>
                  </p:nvSpPr>
                  <p:spPr>
                    <a:xfrm>
                      <a:off x="6370761" y="3901233"/>
                      <a:ext cx="998951" cy="3047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27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2027" b="1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0761" y="3901233"/>
                      <a:ext cx="953723" cy="28879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t="-14583" r="-3205" b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47"/>
                  <p:cNvSpPr txBox="1"/>
                  <p:nvPr/>
                </p:nvSpPr>
                <p:spPr>
                  <a:xfrm>
                    <a:off x="2214774" y="4321577"/>
                    <a:ext cx="1122386" cy="3250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82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4774" y="4321577"/>
                    <a:ext cx="1122386" cy="32508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5660" b="-75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직선 화살표 연결선 82"/>
              <p:cNvCxnSpPr/>
              <p:nvPr/>
            </p:nvCxnSpPr>
            <p:spPr>
              <a:xfrm>
                <a:off x="3583701" y="4482618"/>
                <a:ext cx="629305" cy="12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/>
              <p:nvPr/>
            </p:nvCxnSpPr>
            <p:spPr>
              <a:xfrm>
                <a:off x="5938799" y="4483863"/>
                <a:ext cx="573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직사각형 84"/>
                  <p:cNvSpPr/>
                  <p:nvPr/>
                </p:nvSpPr>
                <p:spPr>
                  <a:xfrm>
                    <a:off x="3528027" y="4146804"/>
                    <a:ext cx="782137" cy="4174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 dirty="0"/>
                  </a:p>
                </p:txBody>
              </p:sp>
            </mc:Choice>
            <mc:Fallback xmlns="">
              <p:sp>
                <p:nvSpPr>
                  <p:cNvPr id="85" name="직사각형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027" y="4146804"/>
                    <a:ext cx="782137" cy="41742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855066" y="4155597"/>
                    <a:ext cx="782137" cy="4174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86" name="직사각형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5066" y="4155597"/>
                    <a:ext cx="782137" cy="41742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84518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71D7FA2-E0CF-4DB6-82C5-C1CFD6B5005F}"/>
              </a:ext>
            </a:extLst>
          </p:cNvPr>
          <p:cNvSpPr/>
          <p:nvPr/>
        </p:nvSpPr>
        <p:spPr>
          <a:xfrm>
            <a:off x="4565357" y="1841780"/>
            <a:ext cx="548547" cy="1405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닉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133">
                <a:latin typeface="나눔고딕" panose="020D0604000000000000" pitchFamily="50" charset="-127"/>
                <a:ea typeface="나눔고딕" panose="020D0604000000000000" pitchFamily="50" charset="-127"/>
              </a:rPr>
              <a:t>[1]</a:t>
            </a:r>
            <a:endParaRPr lang="ko-KR" altLang="en-US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 rot="16200000">
            <a:off x="2254417" y="1803729"/>
            <a:ext cx="2869152" cy="1540039"/>
          </a:xfrm>
          <a:prstGeom prst="triangle">
            <a:avLst>
              <a:gd name="adj" fmla="val 513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33"/>
          </a:p>
        </p:txBody>
      </p:sp>
      <p:sp>
        <p:nvSpPr>
          <p:cNvPr id="39" name="순서도: 대체 처리 38"/>
          <p:cNvSpPr/>
          <p:nvPr/>
        </p:nvSpPr>
        <p:spPr>
          <a:xfrm rot="16200000">
            <a:off x="3303531" y="2181443"/>
            <a:ext cx="3072198" cy="76123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33"/>
          </a:p>
        </p:txBody>
      </p:sp>
      <p:sp>
        <p:nvSpPr>
          <p:cNvPr id="3" name="순서도: 대체 처리 2"/>
          <p:cNvSpPr/>
          <p:nvPr/>
        </p:nvSpPr>
        <p:spPr>
          <a:xfrm>
            <a:off x="2758386" y="1856608"/>
            <a:ext cx="790964" cy="1403993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33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4683986" y="1649297"/>
            <a:ext cx="2869152" cy="1796635"/>
          </a:xfrm>
          <a:prstGeom prst="triangle">
            <a:avLst>
              <a:gd name="adj" fmla="val 513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3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561109" y="2360415"/>
                <a:ext cx="817980" cy="434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133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133" b="1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39" y="2212889"/>
                <a:ext cx="780406" cy="413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F1C98BD-B8BF-4011-B0AF-7E7899977CF9}"/>
              </a:ext>
            </a:extLst>
          </p:cNvPr>
          <p:cNvSpPr/>
          <p:nvPr/>
        </p:nvSpPr>
        <p:spPr>
          <a:xfrm>
            <a:off x="2862805" y="1856609"/>
            <a:ext cx="548547" cy="1405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입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력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133">
                <a:latin typeface="나눔고딕" panose="020D0604000000000000" pitchFamily="50" charset="-127"/>
                <a:ea typeface="나눔고딕" panose="020D0604000000000000" pitchFamily="50" charset="-127"/>
              </a:rPr>
              <a:t>[0]</a:t>
            </a:r>
            <a:endParaRPr lang="ko-KR" altLang="en-US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5527595" y="2417439"/>
                <a:ext cx="817980" cy="434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133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133" b="1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120" y="2266349"/>
                <a:ext cx="780406" cy="413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6497894" y="2221805"/>
            <a:ext cx="1559572" cy="724117"/>
            <a:chOff x="4795002" y="2754386"/>
            <a:chExt cx="1604620" cy="678860"/>
          </a:xfrm>
          <a:solidFill>
            <a:schemeClr val="bg1"/>
          </a:solidFill>
        </p:grpSpPr>
        <p:sp>
          <p:nvSpPr>
            <p:cNvPr id="41" name="순서도: 대체 처리 40"/>
            <p:cNvSpPr/>
            <p:nvPr/>
          </p:nvSpPr>
          <p:spPr>
            <a:xfrm rot="16200000">
              <a:off x="5257882" y="2291506"/>
              <a:ext cx="678860" cy="160462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945582" y="2913084"/>
              <a:ext cx="1356059" cy="39427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171860" y="3496625"/>
            <a:ext cx="1461975" cy="517206"/>
            <a:chOff x="1207016" y="3809026"/>
            <a:chExt cx="1370602" cy="484881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212878" y="3809026"/>
              <a:ext cx="1317737" cy="484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/>
                <p:cNvSpPr/>
                <p:nvPr/>
              </p:nvSpPr>
              <p:spPr>
                <a:xfrm>
                  <a:off x="1207016" y="3870745"/>
                  <a:ext cx="422591" cy="3790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7" name="직사각형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016" y="3870745"/>
                  <a:ext cx="4267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1922511" y="3864774"/>
                  <a:ext cx="655107" cy="391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511" y="3864774"/>
                  <a:ext cx="647870" cy="38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27" idx="3"/>
              <a:endCxn id="5" idx="1"/>
            </p:cNvCxnSpPr>
            <p:nvPr/>
          </p:nvCxnSpPr>
          <p:spPr>
            <a:xfrm>
              <a:off x="1629607" y="4060251"/>
              <a:ext cx="292903" cy="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6497893" y="3496625"/>
            <a:ext cx="1826442" cy="517206"/>
            <a:chOff x="5442564" y="3780091"/>
            <a:chExt cx="1589830" cy="484881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5454982" y="3780091"/>
              <a:ext cx="1577412" cy="484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5442564" y="3846831"/>
                  <a:ext cx="602674" cy="391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564" y="3846831"/>
                  <a:ext cx="595582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/>
                <p:cNvSpPr/>
                <p:nvPr/>
              </p:nvSpPr>
              <p:spPr>
                <a:xfrm>
                  <a:off x="6449870" y="3847522"/>
                  <a:ext cx="463955" cy="3913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32" name="직사각형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9870" y="3847522"/>
                  <a:ext cx="463955" cy="381130"/>
                </a:xfrm>
                <a:prstGeom prst="rect">
                  <a:avLst/>
                </a:prstGeom>
                <a:blipFill>
                  <a:blip r:embed="rId7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화살표 연결선 36"/>
            <p:cNvCxnSpPr/>
            <p:nvPr/>
          </p:nvCxnSpPr>
          <p:spPr>
            <a:xfrm>
              <a:off x="6125268" y="4052292"/>
              <a:ext cx="295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4213005" y="3499007"/>
            <a:ext cx="1717665" cy="517206"/>
            <a:chOff x="2976499" y="4382160"/>
            <a:chExt cx="1526713" cy="48488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976499" y="4382160"/>
              <a:ext cx="1526713" cy="484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/>
                <p:cNvSpPr/>
                <p:nvPr/>
              </p:nvSpPr>
              <p:spPr>
                <a:xfrm>
                  <a:off x="2976499" y="4436481"/>
                  <a:ext cx="616653" cy="3989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2" name="직사각형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499" y="4436481"/>
                  <a:ext cx="607549" cy="3883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3836620" y="4436480"/>
                  <a:ext cx="621098" cy="391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620" y="4436480"/>
                  <a:ext cx="614236" cy="3811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/>
            <p:cNvCxnSpPr>
              <a:endCxn id="6" idx="1"/>
            </p:cNvCxnSpPr>
            <p:nvPr/>
          </p:nvCxnSpPr>
          <p:spPr>
            <a:xfrm>
              <a:off x="3482006" y="4630637"/>
              <a:ext cx="354614" cy="1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8066419" y="2218793"/>
            <a:ext cx="1482528" cy="724117"/>
            <a:chOff x="4795002" y="2754386"/>
            <a:chExt cx="1604620" cy="678860"/>
          </a:xfrm>
          <a:solidFill>
            <a:schemeClr val="bg1"/>
          </a:solidFill>
        </p:grpSpPr>
        <p:sp>
          <p:nvSpPr>
            <p:cNvPr id="63" name="순서도: 대체 처리 62"/>
            <p:cNvSpPr/>
            <p:nvPr/>
          </p:nvSpPr>
          <p:spPr>
            <a:xfrm rot="16200000">
              <a:off x="5257882" y="2291506"/>
              <a:ext cx="678860" cy="160462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5227136" y="2913084"/>
              <a:ext cx="755079" cy="39427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</p:grpSp>
      <p:sp>
        <p:nvSpPr>
          <p:cNvPr id="66" name="순서도: 대체 처리 65"/>
          <p:cNvSpPr/>
          <p:nvPr/>
        </p:nvSpPr>
        <p:spPr>
          <a:xfrm rot="16200000">
            <a:off x="10026942" y="1903507"/>
            <a:ext cx="724117" cy="1354693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33"/>
          </a:p>
        </p:txBody>
      </p:sp>
      <p:sp>
        <p:nvSpPr>
          <p:cNvPr id="13" name="직사각형 12"/>
          <p:cNvSpPr/>
          <p:nvPr/>
        </p:nvSpPr>
        <p:spPr>
          <a:xfrm>
            <a:off x="9931184" y="2229037"/>
            <a:ext cx="915635" cy="716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27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en-US" altLang="ko-KR" sz="2027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27">
                <a:latin typeface="나눔고딕" panose="020D0604000000000000" pitchFamily="50" charset="-127"/>
                <a:ea typeface="나눔고딕" panose="020D0604000000000000" pitchFamily="50" charset="-127"/>
              </a:rPr>
              <a:t>레이블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481528" y="3576059"/>
            <a:ext cx="184731" cy="404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027"/>
          </a:p>
        </p:txBody>
      </p:sp>
      <p:grpSp>
        <p:nvGrpSpPr>
          <p:cNvPr id="68" name="그룹 67"/>
          <p:cNvGrpSpPr/>
          <p:nvPr/>
        </p:nvGrpSpPr>
        <p:grpSpPr>
          <a:xfrm>
            <a:off x="9711655" y="3509823"/>
            <a:ext cx="1273170" cy="506393"/>
            <a:chOff x="7485789" y="3864261"/>
            <a:chExt cx="1193597" cy="375308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485789" y="3864261"/>
              <a:ext cx="1193597" cy="3753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직사각형 71"/>
                <p:cNvSpPr/>
                <p:nvPr/>
              </p:nvSpPr>
              <p:spPr>
                <a:xfrm>
                  <a:off x="7894875" y="3898552"/>
                  <a:ext cx="400049" cy="299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72" name="직사각형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875" y="3898552"/>
                  <a:ext cx="404277" cy="291975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0290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71D7FA2-E0CF-4DB6-82C5-C1CFD6B5005F}"/>
              </a:ext>
            </a:extLst>
          </p:cNvPr>
          <p:cNvSpPr/>
          <p:nvPr/>
        </p:nvSpPr>
        <p:spPr>
          <a:xfrm>
            <a:off x="4565357" y="1841780"/>
            <a:ext cx="548547" cy="1405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닉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133">
                <a:latin typeface="나눔고딕" panose="020D0604000000000000" pitchFamily="50" charset="-127"/>
                <a:ea typeface="나눔고딕" panose="020D0604000000000000" pitchFamily="50" charset="-127"/>
              </a:rPr>
              <a:t>[1]</a:t>
            </a:r>
            <a:endParaRPr lang="ko-KR" altLang="en-US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 rot="16200000">
            <a:off x="2254417" y="1803729"/>
            <a:ext cx="2869152" cy="1540039"/>
          </a:xfrm>
          <a:prstGeom prst="triangle">
            <a:avLst>
              <a:gd name="adj" fmla="val 513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33"/>
          </a:p>
        </p:txBody>
      </p:sp>
      <p:sp>
        <p:nvSpPr>
          <p:cNvPr id="39" name="순서도: 대체 처리 38"/>
          <p:cNvSpPr/>
          <p:nvPr/>
        </p:nvSpPr>
        <p:spPr>
          <a:xfrm rot="16200000">
            <a:off x="3303531" y="2181443"/>
            <a:ext cx="3072198" cy="76123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33"/>
          </a:p>
        </p:txBody>
      </p:sp>
      <p:sp>
        <p:nvSpPr>
          <p:cNvPr id="3" name="순서도: 대체 처리 2"/>
          <p:cNvSpPr/>
          <p:nvPr/>
        </p:nvSpPr>
        <p:spPr>
          <a:xfrm>
            <a:off x="2758386" y="1856608"/>
            <a:ext cx="790964" cy="1403993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33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4683986" y="1649297"/>
            <a:ext cx="2869152" cy="1796635"/>
          </a:xfrm>
          <a:prstGeom prst="triangle">
            <a:avLst>
              <a:gd name="adj" fmla="val 513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3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561109" y="2360415"/>
                <a:ext cx="817980" cy="434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133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133" b="1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39" y="2212889"/>
                <a:ext cx="780406" cy="413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F1C98BD-B8BF-4011-B0AF-7E7899977CF9}"/>
              </a:ext>
            </a:extLst>
          </p:cNvPr>
          <p:cNvSpPr/>
          <p:nvPr/>
        </p:nvSpPr>
        <p:spPr>
          <a:xfrm>
            <a:off x="2862805" y="1856609"/>
            <a:ext cx="548547" cy="1405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입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력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en-US" altLang="ko-KR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133">
                <a:latin typeface="나눔고딕" panose="020D0604000000000000" pitchFamily="50" charset="-127"/>
                <a:ea typeface="나눔고딕" panose="020D0604000000000000" pitchFamily="50" charset="-127"/>
              </a:rPr>
              <a:t>[0]</a:t>
            </a:r>
            <a:endParaRPr lang="ko-KR" altLang="en-US" sz="213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5527595" y="2417439"/>
                <a:ext cx="817980" cy="434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133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133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133" b="1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120" y="2266349"/>
                <a:ext cx="780406" cy="413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6497894" y="2221805"/>
            <a:ext cx="1559572" cy="724117"/>
            <a:chOff x="4795002" y="2754386"/>
            <a:chExt cx="1604620" cy="678860"/>
          </a:xfrm>
          <a:solidFill>
            <a:schemeClr val="bg1"/>
          </a:solidFill>
        </p:grpSpPr>
        <p:sp>
          <p:nvSpPr>
            <p:cNvPr id="41" name="순서도: 대체 처리 40"/>
            <p:cNvSpPr/>
            <p:nvPr/>
          </p:nvSpPr>
          <p:spPr>
            <a:xfrm rot="16200000">
              <a:off x="5257882" y="2291506"/>
              <a:ext cx="678860" cy="160462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945582" y="2913084"/>
              <a:ext cx="1356059" cy="39427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171860" y="3496625"/>
            <a:ext cx="1461975" cy="517206"/>
            <a:chOff x="1207016" y="3809026"/>
            <a:chExt cx="1370602" cy="484881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212878" y="3809026"/>
              <a:ext cx="1317737" cy="484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/>
                <p:cNvSpPr/>
                <p:nvPr/>
              </p:nvSpPr>
              <p:spPr>
                <a:xfrm>
                  <a:off x="1207016" y="3870745"/>
                  <a:ext cx="422591" cy="3790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27" name="직사각형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016" y="3870745"/>
                  <a:ext cx="4267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1922511" y="3864774"/>
                  <a:ext cx="655107" cy="391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511" y="3864774"/>
                  <a:ext cx="647870" cy="38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27" idx="3"/>
              <a:endCxn id="5" idx="1"/>
            </p:cNvCxnSpPr>
            <p:nvPr/>
          </p:nvCxnSpPr>
          <p:spPr>
            <a:xfrm>
              <a:off x="1629607" y="4060251"/>
              <a:ext cx="292903" cy="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6497893" y="3496625"/>
            <a:ext cx="1826442" cy="517206"/>
            <a:chOff x="5442564" y="3780091"/>
            <a:chExt cx="1589830" cy="484881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5454982" y="3780091"/>
              <a:ext cx="1577412" cy="484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5442564" y="3846831"/>
                  <a:ext cx="602674" cy="391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564" y="3846831"/>
                  <a:ext cx="595582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/>
                <p:cNvSpPr/>
                <p:nvPr/>
              </p:nvSpPr>
              <p:spPr>
                <a:xfrm>
                  <a:off x="6449870" y="3847522"/>
                  <a:ext cx="463955" cy="3913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32" name="직사각형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9870" y="3847522"/>
                  <a:ext cx="463955" cy="381130"/>
                </a:xfrm>
                <a:prstGeom prst="rect">
                  <a:avLst/>
                </a:prstGeom>
                <a:blipFill>
                  <a:blip r:embed="rId7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화살표 연결선 36"/>
            <p:cNvCxnSpPr/>
            <p:nvPr/>
          </p:nvCxnSpPr>
          <p:spPr>
            <a:xfrm>
              <a:off x="6125268" y="4052292"/>
              <a:ext cx="295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4213005" y="3499007"/>
            <a:ext cx="1717665" cy="517206"/>
            <a:chOff x="2976499" y="4382160"/>
            <a:chExt cx="1526713" cy="48488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976499" y="4382160"/>
              <a:ext cx="1526713" cy="484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/>
                <p:cNvSpPr/>
                <p:nvPr/>
              </p:nvSpPr>
              <p:spPr>
                <a:xfrm>
                  <a:off x="2976499" y="4436481"/>
                  <a:ext cx="616653" cy="3989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2" name="직사각형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499" y="4436481"/>
                  <a:ext cx="607549" cy="3883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3836620" y="4436480"/>
                  <a:ext cx="621098" cy="391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620" y="4436480"/>
                  <a:ext cx="614236" cy="3811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/>
            <p:cNvCxnSpPr>
              <a:endCxn id="6" idx="1"/>
            </p:cNvCxnSpPr>
            <p:nvPr/>
          </p:nvCxnSpPr>
          <p:spPr>
            <a:xfrm>
              <a:off x="3482006" y="4630637"/>
              <a:ext cx="354614" cy="1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8066419" y="2218793"/>
            <a:ext cx="1482528" cy="724117"/>
            <a:chOff x="4795002" y="2754386"/>
            <a:chExt cx="1604620" cy="678860"/>
          </a:xfrm>
          <a:solidFill>
            <a:schemeClr val="bg1"/>
          </a:solidFill>
        </p:grpSpPr>
        <p:sp>
          <p:nvSpPr>
            <p:cNvPr id="63" name="순서도: 대체 처리 62"/>
            <p:cNvSpPr/>
            <p:nvPr/>
          </p:nvSpPr>
          <p:spPr>
            <a:xfrm rot="16200000">
              <a:off x="5257882" y="2291506"/>
              <a:ext cx="678860" cy="160462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5227136" y="2913084"/>
              <a:ext cx="755079" cy="39427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</p:grpSp>
      <p:sp>
        <p:nvSpPr>
          <p:cNvPr id="66" name="순서도: 대체 처리 65"/>
          <p:cNvSpPr/>
          <p:nvPr/>
        </p:nvSpPr>
        <p:spPr>
          <a:xfrm rot="16200000">
            <a:off x="10026942" y="1903507"/>
            <a:ext cx="724117" cy="1354693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33"/>
          </a:p>
        </p:txBody>
      </p:sp>
      <p:sp>
        <p:nvSpPr>
          <p:cNvPr id="13" name="직사각형 12"/>
          <p:cNvSpPr/>
          <p:nvPr/>
        </p:nvSpPr>
        <p:spPr>
          <a:xfrm>
            <a:off x="9931184" y="2229037"/>
            <a:ext cx="915635" cy="716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27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en-US" altLang="ko-KR" sz="2027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27">
                <a:latin typeface="나눔고딕" panose="020D0604000000000000" pitchFamily="50" charset="-127"/>
                <a:ea typeface="나눔고딕" panose="020D0604000000000000" pitchFamily="50" charset="-127"/>
              </a:rPr>
              <a:t>레이블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481528" y="3576059"/>
            <a:ext cx="184731" cy="404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027"/>
          </a:p>
        </p:txBody>
      </p:sp>
      <p:grpSp>
        <p:nvGrpSpPr>
          <p:cNvPr id="14" name="그룹 13"/>
          <p:cNvGrpSpPr/>
          <p:nvPr/>
        </p:nvGrpSpPr>
        <p:grpSpPr>
          <a:xfrm>
            <a:off x="2171859" y="4071898"/>
            <a:ext cx="7377087" cy="823933"/>
            <a:chOff x="2171859" y="4071898"/>
            <a:chExt cx="7377087" cy="823933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213005" y="4071898"/>
              <a:ext cx="1725793" cy="8239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171859" y="4272120"/>
              <a:ext cx="1411840" cy="4209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389" t="-5660" r="-2048" b="-75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64" t="-5660" r="-4396" b="-339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그룹 111"/>
            <p:cNvGrpSpPr/>
            <p:nvPr/>
          </p:nvGrpSpPr>
          <p:grpSpPr>
            <a:xfrm>
              <a:off x="6511985" y="4071898"/>
              <a:ext cx="1842060" cy="823933"/>
              <a:chOff x="4397253" y="3463737"/>
              <a:chExt cx="1817233" cy="77243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4397253" y="3463737"/>
                <a:ext cx="1787924" cy="77243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454138" y="3555768"/>
                    <a:ext cx="1760348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138" y="3555768"/>
                    <a:ext cx="1679876" cy="2887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08" t="-4167" r="-1908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466261" y="3858288"/>
                    <a:ext cx="1642187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261" y="3858288"/>
                    <a:ext cx="1565238" cy="2887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49" t="-4255" r="-4508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8338211" y="4472185"/>
              <a:ext cx="1210735" cy="410463"/>
              <a:chOff x="6265665" y="3848786"/>
              <a:chExt cx="1135064" cy="38480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265665" y="3848786"/>
                <a:ext cx="1135064" cy="38480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370761" y="3901233"/>
                    <a:ext cx="998951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0761" y="3901233"/>
                    <a:ext cx="953723" cy="2887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4583" r="-3205" b="-270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027" b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5660" b="-566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직선 화살표 연결선 85"/>
            <p:cNvCxnSpPr>
              <a:stCxn id="31" idx="3"/>
              <a:endCxn id="60" idx="1"/>
            </p:cNvCxnSpPr>
            <p:nvPr/>
          </p:nvCxnSpPr>
          <p:spPr>
            <a:xfrm>
              <a:off x="3583701" y="4482618"/>
              <a:ext cx="629305" cy="1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60" idx="3"/>
              <a:endCxn id="61" idx="1"/>
            </p:cNvCxnSpPr>
            <p:nvPr/>
          </p:nvCxnSpPr>
          <p:spPr>
            <a:xfrm>
              <a:off x="5938799" y="4483863"/>
              <a:ext cx="573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직사각형 108"/>
                <p:cNvSpPr/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109" name="직사각형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직사각형 110"/>
                <p:cNvSpPr/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111" name="직사각형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/>
          <p:cNvGrpSpPr/>
          <p:nvPr/>
        </p:nvGrpSpPr>
        <p:grpSpPr>
          <a:xfrm>
            <a:off x="9711655" y="3509823"/>
            <a:ext cx="1273170" cy="506393"/>
            <a:chOff x="7485789" y="3864261"/>
            <a:chExt cx="1193597" cy="375308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485789" y="3864261"/>
              <a:ext cx="1193597" cy="3753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직사각형 71"/>
                <p:cNvSpPr/>
                <p:nvPr/>
              </p:nvSpPr>
              <p:spPr>
                <a:xfrm>
                  <a:off x="7894875" y="3898552"/>
                  <a:ext cx="400049" cy="299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2027"/>
                </a:p>
              </p:txBody>
            </p:sp>
          </mc:Choice>
          <mc:Fallback xmlns="">
            <p:sp>
              <p:nvSpPr>
                <p:cNvPr id="72" name="직사각형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875" y="3898552"/>
                  <a:ext cx="404277" cy="291975"/>
                </a:xfrm>
                <a:prstGeom prst="rect">
                  <a:avLst/>
                </a:prstGeom>
                <a:blipFill>
                  <a:blip r:embed="rId1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807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연쇄</a:t>
            </a:r>
            <a:r>
              <a:rPr kumimoji="1" lang="en-US" altLang="ko-KR" dirty="0"/>
              <a:t>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연쇄법칙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연쇄법칙이란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934104" y="1913466"/>
                <a:ext cx="25521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4" y="1913466"/>
                <a:ext cx="255210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934103" y="2420551"/>
                <a:ext cx="3587199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𝐹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′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3" y="2420551"/>
                <a:ext cx="3587199" cy="4863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91A60D-9DFF-4C17-B7C1-4EFF135BBFC7}"/>
              </a:ext>
            </a:extLst>
          </p:cNvPr>
          <p:cNvSpPr/>
          <p:nvPr/>
        </p:nvSpPr>
        <p:spPr>
          <a:xfrm>
            <a:off x="3626068" y="2344353"/>
            <a:ext cx="1003236" cy="6983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1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865869" y="875558"/>
            <a:ext cx="10700953" cy="6081296"/>
            <a:chOff x="1865869" y="875558"/>
            <a:chExt cx="9452919" cy="5760020"/>
          </a:xfrm>
        </p:grpSpPr>
        <p:sp>
          <p:nvSpPr>
            <p:cNvPr id="73" name="직사각형 72"/>
            <p:cNvSpPr/>
            <p:nvPr/>
          </p:nvSpPr>
          <p:spPr>
            <a:xfrm>
              <a:off x="1865869" y="875558"/>
              <a:ext cx="9452919" cy="57600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4565357" y="1841780"/>
              <a:ext cx="548547" cy="1405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은</a:t>
              </a:r>
              <a:endParaRPr lang="en-US" altLang="ko-KR" sz="2133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닉</a:t>
              </a:r>
              <a:endParaRPr lang="en-US" altLang="ko-KR" sz="2133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133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6200000">
              <a:off x="2254417" y="1803729"/>
              <a:ext cx="2869152" cy="1540039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39" name="순서도: 대체 처리 38"/>
            <p:cNvSpPr/>
            <p:nvPr/>
          </p:nvSpPr>
          <p:spPr>
            <a:xfrm rot="16200000">
              <a:off x="3303531" y="2181443"/>
              <a:ext cx="3072198" cy="761236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213005" y="4071898"/>
              <a:ext cx="1725793" cy="8239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p:sp>
          <p:nvSpPr>
            <p:cNvPr id="3" name="순서도: 대체 처리 2"/>
            <p:cNvSpPr/>
            <p:nvPr/>
          </p:nvSpPr>
          <p:spPr>
            <a:xfrm>
              <a:off x="2758386" y="1856608"/>
              <a:ext cx="790964" cy="14039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4683986" y="1649297"/>
              <a:ext cx="2869152" cy="1796635"/>
            </a:xfrm>
            <a:prstGeom prst="triangle">
              <a:avLst>
                <a:gd name="adj" fmla="val 5134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/>
                <p:cNvSpPr/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44" name="직사각형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109" y="2360415"/>
                  <a:ext cx="817980" cy="4347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2862805" y="1856609"/>
              <a:ext cx="548547" cy="1405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입</a:t>
              </a:r>
              <a:endParaRPr lang="en-US" altLang="ko-KR" sz="2133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력</a:t>
              </a:r>
              <a:endParaRPr lang="en-US" altLang="ko-KR" sz="2133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층</a:t>
              </a:r>
              <a:endParaRPr lang="en-US" altLang="ko-KR" sz="2133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133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133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133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133" b="1"/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595" y="2417439"/>
                  <a:ext cx="817980" cy="4347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그룹 9"/>
            <p:cNvGrpSpPr/>
            <p:nvPr/>
          </p:nvGrpSpPr>
          <p:grpSpPr>
            <a:xfrm>
              <a:off x="6497894" y="2221805"/>
              <a:ext cx="1559572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41" name="순서도: 대체 처리 40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33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4945582" y="2913084"/>
                <a:ext cx="1356059" cy="39427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133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출력층</a:t>
                </a:r>
                <a:r>
                  <a:rPr lang="en-US" altLang="ko-KR" sz="2133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[2]</a:t>
                </a:r>
                <a:endParaRPr lang="ko-KR" altLang="en-US" sz="2133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2171860" y="3496625"/>
              <a:ext cx="1461975" cy="517206"/>
              <a:chOff x="1207016" y="3809026"/>
              <a:chExt cx="1370602" cy="484881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212878" y="3809026"/>
                <a:ext cx="1317737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1207016" y="3870745"/>
                    <a:ext cx="422591" cy="3790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016" y="3870745"/>
                    <a:ext cx="42671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직사각형 4"/>
                  <p:cNvSpPr/>
                  <p:nvPr/>
                </p:nvSpPr>
                <p:spPr>
                  <a:xfrm>
                    <a:off x="1922511" y="3864774"/>
                    <a:ext cx="655107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511" y="3864774"/>
                    <a:ext cx="647870" cy="3811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직선 화살표 연결선 8"/>
              <p:cNvCxnSpPr>
                <a:stCxn id="27" idx="3"/>
                <a:endCxn id="5" idx="1"/>
              </p:cNvCxnSpPr>
              <p:nvPr/>
            </p:nvCxnSpPr>
            <p:spPr>
              <a:xfrm>
                <a:off x="1629607" y="4060251"/>
                <a:ext cx="292903" cy="1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6497893" y="3496625"/>
              <a:ext cx="1826442" cy="517206"/>
              <a:chOff x="5442564" y="3780091"/>
              <a:chExt cx="1589830" cy="484881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5454982" y="3780091"/>
                <a:ext cx="1577412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직사각형 6"/>
                  <p:cNvSpPr/>
                  <p:nvPr/>
                </p:nvSpPr>
                <p:spPr>
                  <a:xfrm>
                    <a:off x="5442564" y="3846831"/>
                    <a:ext cx="602674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564" y="3846831"/>
                    <a:ext cx="595582" cy="3811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/>
                  <p:cNvSpPr/>
                  <p:nvPr/>
                </p:nvSpPr>
                <p:spPr>
                  <a:xfrm>
                    <a:off x="6449870" y="3847522"/>
                    <a:ext cx="463955" cy="391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70" y="3847522"/>
                    <a:ext cx="463955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직선 화살표 연결선 36"/>
              <p:cNvCxnSpPr/>
              <p:nvPr/>
            </p:nvCxnSpPr>
            <p:spPr>
              <a:xfrm>
                <a:off x="6125268" y="4052292"/>
                <a:ext cx="2951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4213005" y="3499007"/>
              <a:ext cx="1717665" cy="517206"/>
              <a:chOff x="2976499" y="4382160"/>
              <a:chExt cx="1526713" cy="484881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2976499" y="4382160"/>
                <a:ext cx="1526713" cy="4848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직사각형 1"/>
                  <p:cNvSpPr/>
                  <p:nvPr/>
                </p:nvSpPr>
                <p:spPr>
                  <a:xfrm>
                    <a:off x="2976499" y="4436481"/>
                    <a:ext cx="616653" cy="3989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2" name="직사각형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499" y="4436481"/>
                    <a:ext cx="607549" cy="3883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직사각형 5"/>
                  <p:cNvSpPr/>
                  <p:nvPr/>
                </p:nvSpPr>
                <p:spPr>
                  <a:xfrm>
                    <a:off x="3836620" y="4436480"/>
                    <a:ext cx="621098" cy="391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620" y="4436480"/>
                    <a:ext cx="614236" cy="3811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직선 화살표 연결선 35"/>
              <p:cNvCxnSpPr>
                <a:endCxn id="6" idx="1"/>
              </p:cNvCxnSpPr>
              <p:nvPr/>
            </p:nvCxnSpPr>
            <p:spPr>
              <a:xfrm>
                <a:off x="3482006" y="4630637"/>
                <a:ext cx="354614" cy="15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모서리가 둥근 직사각형 30"/>
            <p:cNvSpPr/>
            <p:nvPr/>
          </p:nvSpPr>
          <p:spPr>
            <a:xfrm>
              <a:off x="2171859" y="4272120"/>
              <a:ext cx="1411840" cy="4209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27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750" y="4164135"/>
                  <a:ext cx="1784398" cy="32508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5357" b="-17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042" y="4492752"/>
                  <a:ext cx="1664622" cy="32508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5357" b="-267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그룹 111"/>
            <p:cNvGrpSpPr/>
            <p:nvPr/>
          </p:nvGrpSpPr>
          <p:grpSpPr>
            <a:xfrm>
              <a:off x="6511985" y="4071898"/>
              <a:ext cx="1842060" cy="823933"/>
              <a:chOff x="4397253" y="3463737"/>
              <a:chExt cx="1817233" cy="77243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4397253" y="3463737"/>
                <a:ext cx="1787924" cy="77243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454138" y="3555768"/>
                    <a:ext cx="1760348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138" y="3555768"/>
                    <a:ext cx="1679876" cy="2887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08" t="-4167" r="-1908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466261" y="3858288"/>
                    <a:ext cx="1642187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261" y="3858288"/>
                    <a:ext cx="1565238" cy="2887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49" t="-4255" r="-4508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8338211" y="4472185"/>
              <a:ext cx="1210735" cy="410463"/>
              <a:chOff x="6265665" y="3848786"/>
              <a:chExt cx="1135064" cy="38480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265665" y="3848786"/>
                <a:ext cx="1135064" cy="38480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370761" y="3901233"/>
                    <a:ext cx="998951" cy="304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0761" y="3901233"/>
                    <a:ext cx="953723" cy="2887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4583" r="-3205" b="-270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774" y="4321577"/>
                  <a:ext cx="1122386" cy="32508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35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그룹 25"/>
            <p:cNvGrpSpPr/>
            <p:nvPr/>
          </p:nvGrpSpPr>
          <p:grpSpPr>
            <a:xfrm>
              <a:off x="7313678" y="5592441"/>
              <a:ext cx="2307246" cy="823933"/>
              <a:chOff x="6087157" y="5742686"/>
              <a:chExt cx="2103120" cy="772437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6087157" y="5742686"/>
                <a:ext cx="2103120" cy="772437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6224358" y="5811303"/>
                    <a:ext cx="1327806" cy="304771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4358" y="5811303"/>
                    <a:ext cx="1277986" cy="28879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294" t="-12000" r="-32110" b="-2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225662" y="6128904"/>
                    <a:ext cx="1711688" cy="304771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𝒅𝒁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5662" y="6128904"/>
                    <a:ext cx="1642634" cy="28879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792" t="-2000" r="-3584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그룹 24"/>
            <p:cNvGrpSpPr/>
            <p:nvPr/>
          </p:nvGrpSpPr>
          <p:grpSpPr>
            <a:xfrm>
              <a:off x="4023551" y="5592441"/>
              <a:ext cx="2393664" cy="823933"/>
              <a:chOff x="2849881" y="5742686"/>
              <a:chExt cx="2194560" cy="772437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2849881" y="5742686"/>
                <a:ext cx="2194560" cy="772437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016971" y="5792432"/>
                    <a:ext cx="1735734" cy="312345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27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27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altLang="ko-KR" sz="2027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971" y="5792432"/>
                    <a:ext cx="1667157" cy="29597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779" r="-1423" b="-78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026909" y="6119827"/>
                    <a:ext cx="1721626" cy="304771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𝒅𝒁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27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27" b="1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6909" y="6119827"/>
                    <a:ext cx="1652171" cy="2887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786" t="-2041" r="-3214" b="-3673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5600021" y="5003348"/>
                  <a:ext cx="2608663" cy="41742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+=</m:t>
                        </m:r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021" y="5003348"/>
                  <a:ext cx="2608663" cy="41742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/>
                <p:cNvSpPr/>
                <p:nvPr/>
              </p:nvSpPr>
              <p:spPr>
                <a:xfrm>
                  <a:off x="2178683" y="5009132"/>
                  <a:ext cx="2608663" cy="41742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+=</m:t>
                        </m:r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027" b="1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57" name="직사각형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683" y="5009132"/>
                  <a:ext cx="2608663" cy="41742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꺾인 연결선 15"/>
            <p:cNvCxnSpPr>
              <a:stCxn id="69" idx="2"/>
              <a:endCxn id="56" idx="3"/>
            </p:cNvCxnSpPr>
            <p:nvPr/>
          </p:nvCxnSpPr>
          <p:spPr>
            <a:xfrm rot="5400000">
              <a:off x="8990488" y="4646655"/>
              <a:ext cx="1988191" cy="727316"/>
            </a:xfrm>
            <a:prstGeom prst="bentConnector2">
              <a:avLst/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56" idx="0"/>
              <a:endCxn id="55" idx="3"/>
            </p:cNvCxnSpPr>
            <p:nvPr/>
          </p:nvCxnSpPr>
          <p:spPr>
            <a:xfrm rot="16200000" flipV="1">
              <a:off x="8147802" y="5272941"/>
              <a:ext cx="380382" cy="258617"/>
            </a:xfrm>
            <a:prstGeom prst="bentConnector2">
              <a:avLst/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56" idx="1"/>
              <a:endCxn id="50" idx="3"/>
            </p:cNvCxnSpPr>
            <p:nvPr/>
          </p:nvCxnSpPr>
          <p:spPr>
            <a:xfrm flipH="1">
              <a:off x="6417216" y="6004406"/>
              <a:ext cx="896462" cy="0"/>
            </a:xfrm>
            <a:prstGeom prst="straightConnector1">
              <a:avLst/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50" idx="0"/>
              <a:endCxn id="57" idx="3"/>
            </p:cNvCxnSpPr>
            <p:nvPr/>
          </p:nvCxnSpPr>
          <p:spPr>
            <a:xfrm rot="16200000" flipV="1">
              <a:off x="4816566" y="5188623"/>
              <a:ext cx="374598" cy="433037"/>
            </a:xfrm>
            <a:prstGeom prst="bentConnector2">
              <a:avLst/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8066419" y="2218793"/>
              <a:ext cx="1482528" cy="724117"/>
              <a:chOff x="4795002" y="2754386"/>
              <a:chExt cx="1604620" cy="678860"/>
            </a:xfrm>
            <a:solidFill>
              <a:schemeClr val="bg1"/>
            </a:solidFill>
          </p:grpSpPr>
          <p:sp>
            <p:nvSpPr>
              <p:cNvPr id="63" name="순서도: 대체 처리 62"/>
              <p:cNvSpPr/>
              <p:nvPr/>
            </p:nvSpPr>
            <p:spPr>
              <a:xfrm rot="16200000">
                <a:off x="5257882" y="2291506"/>
                <a:ext cx="678860" cy="1604620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33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A495F28-D64F-4879-8BD0-C195482701FC}"/>
                  </a:ext>
                </a:extLst>
              </p:cNvPr>
              <p:cNvSpPr/>
              <p:nvPr/>
            </p:nvSpPr>
            <p:spPr>
              <a:xfrm>
                <a:off x="5227136" y="2913084"/>
                <a:ext cx="755079" cy="39427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133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</a:t>
                </a:r>
              </a:p>
            </p:txBody>
          </p:sp>
        </p:grpSp>
        <p:sp>
          <p:nvSpPr>
            <p:cNvPr id="66" name="순서도: 대체 처리 65"/>
            <p:cNvSpPr/>
            <p:nvPr/>
          </p:nvSpPr>
          <p:spPr>
            <a:xfrm rot="16200000">
              <a:off x="10026942" y="1903507"/>
              <a:ext cx="724117" cy="1354693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931184" y="2229037"/>
              <a:ext cx="915635" cy="7162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27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027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27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481528" y="3576059"/>
              <a:ext cx="184731" cy="404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027"/>
            </a:p>
          </p:txBody>
        </p:sp>
        <p:cxnSp>
          <p:nvCxnSpPr>
            <p:cNvPr id="59" name="꺾인 연결선 58"/>
            <p:cNvCxnSpPr>
              <a:stCxn id="70" idx="2"/>
            </p:cNvCxnSpPr>
            <p:nvPr/>
          </p:nvCxnSpPr>
          <p:spPr>
            <a:xfrm rot="16200000" flipH="1">
              <a:off x="9480048" y="4346179"/>
              <a:ext cx="322962" cy="1395895"/>
            </a:xfrm>
            <a:prstGeom prst="bentConnector2">
              <a:avLst/>
            </a:prstGeom>
            <a:ln w="44450" cap="sq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31" idx="3"/>
              <a:endCxn id="60" idx="1"/>
            </p:cNvCxnSpPr>
            <p:nvPr/>
          </p:nvCxnSpPr>
          <p:spPr>
            <a:xfrm>
              <a:off x="3583701" y="4482618"/>
              <a:ext cx="629305" cy="1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60" idx="3"/>
              <a:endCxn id="61" idx="1"/>
            </p:cNvCxnSpPr>
            <p:nvPr/>
          </p:nvCxnSpPr>
          <p:spPr>
            <a:xfrm>
              <a:off x="5938799" y="4483863"/>
              <a:ext cx="573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직사각형 108"/>
                <p:cNvSpPr/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109" name="직사각형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027" y="4146804"/>
                  <a:ext cx="782137" cy="41742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직사각형 110"/>
                <p:cNvSpPr/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27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27" b="1"/>
                </a:p>
              </p:txBody>
            </p:sp>
          </mc:Choice>
          <mc:Fallback xmlns="">
            <p:sp>
              <p:nvSpPr>
                <p:cNvPr id="111" name="직사각형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066" y="4155597"/>
                  <a:ext cx="782137" cy="41742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그룹 67"/>
            <p:cNvGrpSpPr/>
            <p:nvPr/>
          </p:nvGrpSpPr>
          <p:grpSpPr>
            <a:xfrm>
              <a:off x="9711655" y="3509823"/>
              <a:ext cx="1273170" cy="506393"/>
              <a:chOff x="7485789" y="3864261"/>
              <a:chExt cx="1193597" cy="375308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7485789" y="3864261"/>
                <a:ext cx="1193597" cy="3753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7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직사각형 71"/>
                  <p:cNvSpPr/>
                  <p:nvPr/>
                </p:nvSpPr>
                <p:spPr>
                  <a:xfrm>
                    <a:off x="7894875" y="3898552"/>
                    <a:ext cx="400049" cy="299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27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2027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875" y="3898552"/>
                    <a:ext cx="404277" cy="29197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043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60" y="1168909"/>
            <a:ext cx="5753306" cy="5713355"/>
          </a:xfrm>
        </p:spPr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연쇄</a:t>
            </a:r>
            <a:r>
              <a:rPr kumimoji="1" lang="en-US" altLang="ko-KR" dirty="0"/>
              <a:t>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연쇄법칙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연쇄법칙이란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934104" y="1913466"/>
                <a:ext cx="25521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4" y="1913466"/>
                <a:ext cx="255210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934103" y="2420551"/>
                <a:ext cx="3587199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𝐹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′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3" y="2420551"/>
                <a:ext cx="3587199" cy="4863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934103" y="4483492"/>
                <a:ext cx="2111475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𝑑𝑢</m:t>
                          </m:r>
                        </m:den>
                      </m:f>
                      <m:r>
                        <a:rPr kumimoji="1" lang="mr-IN" altLang="ko-K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3" y="4483492"/>
                <a:ext cx="2111475" cy="818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934103" y="3810487"/>
                <a:ext cx="4006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𝑢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ko-KR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ko-KR" altLang="en-US" sz="2800" b="0" i="1" smtClean="0">
                          <a:latin typeface="Cambria Math" charset="0"/>
                        </a:rPr>
                        <m:t>일</m:t>
                      </m:r>
                      <m:r>
                        <a:rPr kumimoji="1" lang="ko-KR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ko-KR" altLang="en-US" sz="2800" b="0" i="1" smtClean="0">
                          <a:latin typeface="Cambria Math" charset="0"/>
                        </a:rPr>
                        <m:t>때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3" y="3810487"/>
                <a:ext cx="400673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C7E56D7D-F8A2-4690-96D6-D4DA185CB74E}"/>
              </a:ext>
            </a:extLst>
          </p:cNvPr>
          <p:cNvSpPr/>
          <p:nvPr/>
        </p:nvSpPr>
        <p:spPr>
          <a:xfrm>
            <a:off x="1609768" y="6221146"/>
            <a:ext cx="760144" cy="4001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ko-KR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(1)</a:t>
            </a:r>
            <a:r>
              <a:rPr kumimoji="1"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번</a:t>
            </a:r>
            <a:endParaRPr lang="ko-KR" altLang="en-US" sz="16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B64AC7-1620-4B5C-A2F4-95BB2342AF58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986455" y="5502166"/>
            <a:ext cx="3385" cy="718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89149-70E8-4D1E-AA61-B3C27BBE31CE}"/>
              </a:ext>
            </a:extLst>
          </p:cNvPr>
          <p:cNvSpPr/>
          <p:nvPr/>
        </p:nvSpPr>
        <p:spPr>
          <a:xfrm>
            <a:off x="2403142" y="6221146"/>
            <a:ext cx="760144" cy="4001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ko-KR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(2)</a:t>
            </a:r>
            <a:r>
              <a:rPr kumimoji="1"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번</a:t>
            </a:r>
            <a:endParaRPr lang="ko-KR" altLang="en-US" sz="16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F2BDD8-EF0D-4A86-8903-DE53617D0C14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779830" y="5502166"/>
            <a:ext cx="3384" cy="718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7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1E37AE-1D56-4332-B8B2-3ED2CC403D13}"/>
              </a:ext>
            </a:extLst>
          </p:cNvPr>
          <p:cNvSpPr/>
          <p:nvPr/>
        </p:nvSpPr>
        <p:spPr>
          <a:xfrm>
            <a:off x="658137" y="2342945"/>
            <a:ext cx="925924" cy="55791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 txBox="1">
            <a:spLocks/>
          </p:cNvSpPr>
          <p:nvPr/>
        </p:nvSpPr>
        <p:spPr>
          <a:xfrm>
            <a:off x="609560" y="1164770"/>
            <a:ext cx="5753306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ko-KR"/>
              <a:t>3</a:t>
            </a:r>
            <a:r>
              <a:rPr lang="ko-KR" altLang="en-US"/>
              <a:t>단계</a:t>
            </a:r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382703" y="4894301"/>
                <a:ext cx="4269310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703" y="4894301"/>
                <a:ext cx="4269310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/>
              <p:nvPr/>
            </p:nvSpPr>
            <p:spPr>
              <a:xfrm>
                <a:off x="1382703" y="3707629"/>
                <a:ext cx="6413807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703" y="3707629"/>
                <a:ext cx="6413807" cy="11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/>
              <p:nvPr/>
            </p:nvSpPr>
            <p:spPr>
              <a:xfrm>
                <a:off x="1390659" y="2715591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9" y="2715591"/>
                <a:ext cx="4418453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/>
              <p:nvPr/>
            </p:nvSpPr>
            <p:spPr>
              <a:xfrm>
                <a:off x="636337" y="1830839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37" y="1830839"/>
                <a:ext cx="4981557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5C1C47-1041-4A2D-99A1-0E3257EF0292}"/>
              </a:ext>
            </a:extLst>
          </p:cNvPr>
          <p:cNvGrpSpPr/>
          <p:nvPr/>
        </p:nvGrpSpPr>
        <p:grpSpPr>
          <a:xfrm>
            <a:off x="7080215" y="1129574"/>
            <a:ext cx="5315025" cy="5748551"/>
            <a:chOff x="7080215" y="1129574"/>
            <a:chExt cx="5315025" cy="57485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044A38-B4B3-44B1-A3D2-9FE5A076A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0215" y="1129574"/>
              <a:ext cx="5315025" cy="5748551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E2840F5-6B3F-4FE9-AD0D-0C391B159C32}"/>
                </a:ext>
              </a:extLst>
            </p:cNvPr>
            <p:cNvSpPr/>
            <p:nvPr/>
          </p:nvSpPr>
          <p:spPr>
            <a:xfrm>
              <a:off x="8246319" y="3778826"/>
              <a:ext cx="622300" cy="508000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4D83877-5A9C-4939-A3DC-03F194158876}"/>
                </a:ext>
              </a:extLst>
            </p:cNvPr>
            <p:cNvSpPr/>
            <p:nvPr/>
          </p:nvSpPr>
          <p:spPr>
            <a:xfrm>
              <a:off x="7232354" y="3891971"/>
              <a:ext cx="1035900" cy="10359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A075028-2521-4203-AFA1-E94CB6E6D2BD}"/>
                </a:ext>
              </a:extLst>
            </p:cNvPr>
            <p:cNvSpPr/>
            <p:nvPr/>
          </p:nvSpPr>
          <p:spPr>
            <a:xfrm>
              <a:off x="9511063" y="3374020"/>
              <a:ext cx="1035901" cy="103590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01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1E37AE-1D56-4332-B8B2-3ED2CC403D13}"/>
              </a:ext>
            </a:extLst>
          </p:cNvPr>
          <p:cNvSpPr/>
          <p:nvPr/>
        </p:nvSpPr>
        <p:spPr>
          <a:xfrm>
            <a:off x="658137" y="2342945"/>
            <a:ext cx="925924" cy="55791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b="1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 txBox="1">
            <a:spLocks/>
          </p:cNvSpPr>
          <p:nvPr/>
        </p:nvSpPr>
        <p:spPr>
          <a:xfrm>
            <a:off x="609560" y="1164770"/>
            <a:ext cx="5753306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ko-KR"/>
              <a:t>3</a:t>
            </a:r>
            <a:r>
              <a:rPr lang="ko-KR" altLang="en-US"/>
              <a:t>단계</a:t>
            </a:r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382703" y="4894301"/>
                <a:ext cx="4269310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703" y="4894301"/>
                <a:ext cx="4269310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/>
              <p:nvPr/>
            </p:nvSpPr>
            <p:spPr>
              <a:xfrm>
                <a:off x="1382703" y="3707629"/>
                <a:ext cx="6413807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703" y="3707629"/>
                <a:ext cx="6413807" cy="11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/>
              <p:nvPr/>
            </p:nvSpPr>
            <p:spPr>
              <a:xfrm>
                <a:off x="1390659" y="2715591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9" y="2715591"/>
                <a:ext cx="4418453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/>
              <p:nvPr/>
            </p:nvSpPr>
            <p:spPr>
              <a:xfrm>
                <a:off x="636337" y="1830839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37" y="1830839"/>
                <a:ext cx="4981557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6">
                <a:extLst>
                  <a:ext uri="{FF2B5EF4-FFF2-40B4-BE49-F238E27FC236}">
                    <a16:creationId xmlns:a16="http://schemas.microsoft.com/office/drawing/2014/main" id="{AA5CA331-6E6E-40B5-8844-6E5ACDE8FFC0}"/>
                  </a:ext>
                </a:extLst>
              </p:cNvPr>
              <p:cNvSpPr txBox="1"/>
              <p:nvPr/>
            </p:nvSpPr>
            <p:spPr>
              <a:xfrm>
                <a:off x="745221" y="5916549"/>
                <a:ext cx="5052199" cy="97242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6">
                <a:extLst>
                  <a:ext uri="{FF2B5EF4-FFF2-40B4-BE49-F238E27FC236}">
                    <a16:creationId xmlns:a16="http://schemas.microsoft.com/office/drawing/2014/main" id="{AA5CA331-6E6E-40B5-8844-6E5ACDE8F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21" y="5916549"/>
                <a:ext cx="5052199" cy="9724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A57AAAC-B0EC-4951-9AF0-DA626AFBC530}"/>
              </a:ext>
            </a:extLst>
          </p:cNvPr>
          <p:cNvSpPr/>
          <p:nvPr/>
        </p:nvSpPr>
        <p:spPr>
          <a:xfrm rot="20584412">
            <a:off x="574891" y="5096548"/>
            <a:ext cx="437232" cy="626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9D712F9-9035-47BA-8186-71C3A519B93B}"/>
              </a:ext>
            </a:extLst>
          </p:cNvPr>
          <p:cNvGrpSpPr/>
          <p:nvPr/>
        </p:nvGrpSpPr>
        <p:grpSpPr>
          <a:xfrm>
            <a:off x="7804466" y="3657599"/>
            <a:ext cx="4590774" cy="3220525"/>
            <a:chOff x="7277100" y="3300759"/>
            <a:chExt cx="5118140" cy="357736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6069ABD-B22D-4BA4-A27B-CE730F89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77100" y="3300759"/>
              <a:ext cx="5118140" cy="3577366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A634224-3F5A-4495-9772-AC2D14BDC1D7}"/>
                </a:ext>
              </a:extLst>
            </p:cNvPr>
            <p:cNvSpPr/>
            <p:nvPr/>
          </p:nvSpPr>
          <p:spPr>
            <a:xfrm>
              <a:off x="9776372" y="4926270"/>
              <a:ext cx="344509" cy="326344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37719A0-270A-41FF-8655-FA7DDB433DF3}"/>
                </a:ext>
              </a:extLst>
            </p:cNvPr>
            <p:cNvSpPr/>
            <p:nvPr/>
          </p:nvSpPr>
          <p:spPr>
            <a:xfrm>
              <a:off x="10508995" y="4726700"/>
              <a:ext cx="651542" cy="62420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11F14FA-023F-439A-B01E-C1A1F6865E2C}"/>
              </a:ext>
            </a:extLst>
          </p:cNvPr>
          <p:cNvSpPr/>
          <p:nvPr/>
        </p:nvSpPr>
        <p:spPr>
          <a:xfrm>
            <a:off x="10046217" y="3642351"/>
            <a:ext cx="630357" cy="322052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6BED4B0B-8BD7-4147-82E2-A37B0379674F}"/>
              </a:ext>
            </a:extLst>
          </p:cNvPr>
          <p:cNvSpPr/>
          <p:nvPr/>
        </p:nvSpPr>
        <p:spPr>
          <a:xfrm rot="20584412">
            <a:off x="9988355" y="2997274"/>
            <a:ext cx="437232" cy="626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9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8D73A6-FC4F-466C-8D9B-F89C01FC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단계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단계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8A259E5-2711-4C34-9D1F-CD881C5176C1}"/>
              </a:ext>
            </a:extLst>
          </p:cNvPr>
          <p:cNvSpPr/>
          <p:nvPr/>
        </p:nvSpPr>
        <p:spPr>
          <a:xfrm>
            <a:off x="947398" y="1150103"/>
            <a:ext cx="1136506" cy="55791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5">
            <a:extLst>
              <a:ext uri="{FF2B5EF4-FFF2-40B4-BE49-F238E27FC236}">
                <a16:creationId xmlns:a16="http://schemas.microsoft.com/office/drawing/2014/main" id="{6256643E-52B5-4A1F-8377-C701E780485F}"/>
              </a:ext>
            </a:extLst>
          </p:cNvPr>
          <p:cNvSpPr/>
          <p:nvPr/>
        </p:nvSpPr>
        <p:spPr>
          <a:xfrm>
            <a:off x="7681937" y="5806387"/>
            <a:ext cx="4261125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D4482F-2012-455B-9314-3F923274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91F4FEE6-2762-4CEE-AFCE-8A636B349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ko-KR" altLang="en-US" dirty="0"/>
                  <a:t>오차함수의 행렬 미분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ko-KR" altLang="en-US" dirty="0"/>
                  <a:t>의 오차함수 미분</a:t>
                </a:r>
                <a:r>
                  <a:rPr kumimoji="1" lang="en-US" altLang="ko-KR" dirty="0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91F4FEE6-2762-4CEE-AFCE-8A636B349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7C3151B-E018-4347-A835-3EA22D4F65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단계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b="1"/>
              <a:t>결론</a:t>
            </a:r>
            <a:endParaRPr lang="en-US" altLang="ko-KR" b="1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4">
                <a:extLst>
                  <a:ext uri="{FF2B5EF4-FFF2-40B4-BE49-F238E27FC236}">
                    <a16:creationId xmlns:a16="http://schemas.microsoft.com/office/drawing/2014/main" id="{6B3ABC25-B6FC-4A82-948C-DC82AAEA00D3}"/>
                  </a:ext>
                </a:extLst>
              </p:cNvPr>
              <p:cNvSpPr txBox="1"/>
              <p:nvPr/>
            </p:nvSpPr>
            <p:spPr>
              <a:xfrm>
                <a:off x="658480" y="168090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4">
                <a:extLst>
                  <a:ext uri="{FF2B5EF4-FFF2-40B4-BE49-F238E27FC236}">
                    <a16:creationId xmlns:a16="http://schemas.microsoft.com/office/drawing/2014/main" id="{6B3ABC25-B6FC-4A82-948C-DC82AAEA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80" y="1680904"/>
                <a:ext cx="3819379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5">
                <a:extLst>
                  <a:ext uri="{FF2B5EF4-FFF2-40B4-BE49-F238E27FC236}">
                    <a16:creationId xmlns:a16="http://schemas.microsoft.com/office/drawing/2014/main" id="{49BA2775-8D1E-474C-98FC-1ED983F39522}"/>
                  </a:ext>
                </a:extLst>
              </p:cNvPr>
              <p:cNvSpPr txBox="1"/>
              <p:nvPr/>
            </p:nvSpPr>
            <p:spPr>
              <a:xfrm>
                <a:off x="1515651" y="2246611"/>
                <a:ext cx="307314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5">
                <a:extLst>
                  <a:ext uri="{FF2B5EF4-FFF2-40B4-BE49-F238E27FC236}">
                    <a16:creationId xmlns:a16="http://schemas.microsoft.com/office/drawing/2014/main" id="{49BA2775-8D1E-474C-98FC-1ED983F39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51" y="2246611"/>
                <a:ext cx="3073149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4">
                <a:extLst>
                  <a:ext uri="{FF2B5EF4-FFF2-40B4-BE49-F238E27FC236}">
                    <a16:creationId xmlns:a16="http://schemas.microsoft.com/office/drawing/2014/main" id="{D072671A-F0DD-468F-BBC7-2C8D5DAB3F6C}"/>
                  </a:ext>
                </a:extLst>
              </p:cNvPr>
              <p:cNvSpPr txBox="1"/>
              <p:nvPr/>
            </p:nvSpPr>
            <p:spPr>
              <a:xfrm>
                <a:off x="630594" y="3709336"/>
                <a:ext cx="3552254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4">
                <a:extLst>
                  <a:ext uri="{FF2B5EF4-FFF2-40B4-BE49-F238E27FC236}">
                    <a16:creationId xmlns:a16="http://schemas.microsoft.com/office/drawing/2014/main" id="{D072671A-F0DD-468F-BBC7-2C8D5DAB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4" y="3709336"/>
                <a:ext cx="3552254" cy="614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5">
                <a:extLst>
                  <a:ext uri="{FF2B5EF4-FFF2-40B4-BE49-F238E27FC236}">
                    <a16:creationId xmlns:a16="http://schemas.microsoft.com/office/drawing/2014/main" id="{C303F912-0A48-4E10-8C90-C298B86B65A0}"/>
                  </a:ext>
                </a:extLst>
              </p:cNvPr>
              <p:cNvSpPr txBox="1"/>
              <p:nvPr/>
            </p:nvSpPr>
            <p:spPr>
              <a:xfrm>
                <a:off x="1487765" y="4506126"/>
                <a:ext cx="2839687" cy="10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5">
                <a:extLst>
                  <a:ext uri="{FF2B5EF4-FFF2-40B4-BE49-F238E27FC236}">
                    <a16:creationId xmlns:a16="http://schemas.microsoft.com/office/drawing/2014/main" id="{C303F912-0A48-4E10-8C90-C298B86B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65" y="4506126"/>
                <a:ext cx="2839687" cy="1089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5">
                <a:extLst>
                  <a:ext uri="{FF2B5EF4-FFF2-40B4-BE49-F238E27FC236}">
                    <a16:creationId xmlns:a16="http://schemas.microsoft.com/office/drawing/2014/main" id="{1ADA3955-D7D8-4CBB-BE3F-6090757D257D}"/>
                  </a:ext>
                </a:extLst>
              </p:cNvPr>
              <p:cNvSpPr txBox="1"/>
              <p:nvPr/>
            </p:nvSpPr>
            <p:spPr>
              <a:xfrm>
                <a:off x="609560" y="5856152"/>
                <a:ext cx="4981557" cy="940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" name="텍스트 상자 5">
                <a:extLst>
                  <a:ext uri="{FF2B5EF4-FFF2-40B4-BE49-F238E27FC236}">
                    <a16:creationId xmlns:a16="http://schemas.microsoft.com/office/drawing/2014/main" id="{1ADA3955-D7D8-4CBB-BE3F-6090757D2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5856152"/>
                <a:ext cx="4981557" cy="940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6">
                <a:extLst>
                  <a:ext uri="{FF2B5EF4-FFF2-40B4-BE49-F238E27FC236}">
                    <a16:creationId xmlns:a16="http://schemas.microsoft.com/office/drawing/2014/main" id="{06C8DBC7-F32F-4BD7-B2FA-6A62E8EDF2B3}"/>
                  </a:ext>
                </a:extLst>
              </p:cNvPr>
              <p:cNvSpPr txBox="1"/>
              <p:nvPr/>
            </p:nvSpPr>
            <p:spPr>
              <a:xfrm>
                <a:off x="6502400" y="2748506"/>
                <a:ext cx="6379567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6">
                <a:extLst>
                  <a:ext uri="{FF2B5EF4-FFF2-40B4-BE49-F238E27FC236}">
                    <a16:creationId xmlns:a16="http://schemas.microsoft.com/office/drawing/2014/main" id="{06C8DBC7-F32F-4BD7-B2FA-6A62E8EDF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0" y="2748506"/>
                <a:ext cx="6379567" cy="8270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4649003A-1B49-448A-96B5-4C0079C89BB8}"/>
              </a:ext>
            </a:extLst>
          </p:cNvPr>
          <p:cNvSpPr/>
          <p:nvPr/>
        </p:nvSpPr>
        <p:spPr>
          <a:xfrm>
            <a:off x="9436502" y="2826827"/>
            <a:ext cx="91403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4">
                <a:extLst>
                  <a:ext uri="{FF2B5EF4-FFF2-40B4-BE49-F238E27FC236}">
                    <a16:creationId xmlns:a16="http://schemas.microsoft.com/office/drawing/2014/main" id="{7B99BC1F-3D88-4EDA-87F5-49AF46C75D8C}"/>
                  </a:ext>
                </a:extLst>
              </p:cNvPr>
              <p:cNvSpPr txBox="1"/>
              <p:nvPr/>
            </p:nvSpPr>
            <p:spPr>
              <a:xfrm>
                <a:off x="6502400" y="1628842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텍스트 상자 4">
                <a:extLst>
                  <a:ext uri="{FF2B5EF4-FFF2-40B4-BE49-F238E27FC236}">
                    <a16:creationId xmlns:a16="http://schemas.microsoft.com/office/drawing/2014/main" id="{7B99BC1F-3D88-4EDA-87F5-49AF46C7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0" y="1628842"/>
                <a:ext cx="6323782" cy="940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4964D68A-6772-4ED6-B41E-492B932A3EEC}"/>
              </a:ext>
            </a:extLst>
          </p:cNvPr>
          <p:cNvSpPr/>
          <p:nvPr/>
        </p:nvSpPr>
        <p:spPr>
          <a:xfrm>
            <a:off x="9136751" y="1764070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FB1782BA-FE3F-4D3F-A8D4-506BF883D4A6}"/>
              </a:ext>
            </a:extLst>
          </p:cNvPr>
          <p:cNvSpPr/>
          <p:nvPr/>
        </p:nvSpPr>
        <p:spPr>
          <a:xfrm>
            <a:off x="11105250" y="1764069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모서리가 둥근 직사각형 7">
            <a:extLst>
              <a:ext uri="{FF2B5EF4-FFF2-40B4-BE49-F238E27FC236}">
                <a16:creationId xmlns:a16="http://schemas.microsoft.com/office/drawing/2014/main" id="{7CCC41D6-F952-483A-AE26-4A41CC82CDCA}"/>
              </a:ext>
            </a:extLst>
          </p:cNvPr>
          <p:cNvSpPr/>
          <p:nvPr/>
        </p:nvSpPr>
        <p:spPr>
          <a:xfrm>
            <a:off x="12398833" y="1764069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6">
                <a:extLst>
                  <a:ext uri="{FF2B5EF4-FFF2-40B4-BE49-F238E27FC236}">
                    <a16:creationId xmlns:a16="http://schemas.microsoft.com/office/drawing/2014/main" id="{EDF29B6F-C5C5-4254-8E35-B317395DE05B}"/>
                  </a:ext>
                </a:extLst>
              </p:cNvPr>
              <p:cNvSpPr txBox="1"/>
              <p:nvPr/>
            </p:nvSpPr>
            <p:spPr>
              <a:xfrm>
                <a:off x="7294099" y="5948419"/>
                <a:ext cx="474745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6">
                <a:extLst>
                  <a:ext uri="{FF2B5EF4-FFF2-40B4-BE49-F238E27FC236}">
                    <a16:creationId xmlns:a16="http://schemas.microsoft.com/office/drawing/2014/main" id="{EDF29B6F-C5C5-4254-8E35-B317395D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99" y="5948419"/>
                <a:ext cx="4747453" cy="460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7">
                <a:extLst>
                  <a:ext uri="{FF2B5EF4-FFF2-40B4-BE49-F238E27FC236}">
                    <a16:creationId xmlns:a16="http://schemas.microsoft.com/office/drawing/2014/main" id="{80C3FAB4-BF35-4C41-88EC-3D3E51761154}"/>
                  </a:ext>
                </a:extLst>
              </p:cNvPr>
              <p:cNvSpPr txBox="1"/>
              <p:nvPr/>
            </p:nvSpPr>
            <p:spPr>
              <a:xfrm>
                <a:off x="6469322" y="4377680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5" name="텍스트 상자 7">
                <a:extLst>
                  <a:ext uri="{FF2B5EF4-FFF2-40B4-BE49-F238E27FC236}">
                    <a16:creationId xmlns:a16="http://schemas.microsoft.com/office/drawing/2014/main" id="{80C3FAB4-BF35-4C41-88EC-3D3E5176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22" y="4377680"/>
                <a:ext cx="3819379" cy="4492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8">
                <a:extLst>
                  <a:ext uri="{FF2B5EF4-FFF2-40B4-BE49-F238E27FC236}">
                    <a16:creationId xmlns:a16="http://schemas.microsoft.com/office/drawing/2014/main" id="{41ACE476-2650-4150-9939-538275ABB3EF}"/>
                  </a:ext>
                </a:extLst>
              </p:cNvPr>
              <p:cNvSpPr txBox="1"/>
              <p:nvPr/>
            </p:nvSpPr>
            <p:spPr>
              <a:xfrm>
                <a:off x="7294099" y="4903168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6" name="텍스트 상자 8">
                <a:extLst>
                  <a:ext uri="{FF2B5EF4-FFF2-40B4-BE49-F238E27FC236}">
                    <a16:creationId xmlns:a16="http://schemas.microsoft.com/office/drawing/2014/main" id="{41ACE476-2650-4150-9939-538275AB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99" y="4903168"/>
                <a:ext cx="2994602" cy="8270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29EB781-2C00-43C0-95EE-EB6F3EB56684}"/>
              </a:ext>
            </a:extLst>
          </p:cNvPr>
          <p:cNvSpPr/>
          <p:nvPr/>
        </p:nvSpPr>
        <p:spPr>
          <a:xfrm>
            <a:off x="947398" y="3190049"/>
            <a:ext cx="1136506" cy="55791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90E25DF-658B-4ED9-B45E-59F35B0C6F45}"/>
              </a:ext>
            </a:extLst>
          </p:cNvPr>
          <p:cNvSpPr/>
          <p:nvPr/>
        </p:nvSpPr>
        <p:spPr>
          <a:xfrm>
            <a:off x="947398" y="5229152"/>
            <a:ext cx="1136506" cy="55791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4C2472-8AE2-4C61-BADA-B19E22B520F8}"/>
              </a:ext>
            </a:extLst>
          </p:cNvPr>
          <p:cNvSpPr/>
          <p:nvPr/>
        </p:nvSpPr>
        <p:spPr>
          <a:xfrm>
            <a:off x="6801041" y="1168909"/>
            <a:ext cx="1136506" cy="55791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EA2198C-219B-42C5-9C9B-C63C32E35CD3}"/>
              </a:ext>
            </a:extLst>
          </p:cNvPr>
          <p:cNvSpPr/>
          <p:nvPr/>
        </p:nvSpPr>
        <p:spPr>
          <a:xfrm>
            <a:off x="6801041" y="3704155"/>
            <a:ext cx="1136506" cy="557910"/>
          </a:xfrm>
          <a:prstGeom prst="round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04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4379</Words>
  <Application>Microsoft Office PowerPoint</Application>
  <PresentationFormat>사용자 지정</PresentationFormat>
  <Paragraphs>1391</Paragraphs>
  <Slides>50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Helvetica</vt:lpstr>
      <vt:lpstr>Mangal</vt:lpstr>
      <vt:lpstr>Wingdings</vt:lpstr>
      <vt:lpstr>1_고려청자</vt:lpstr>
      <vt:lpstr>PowerPoint 프레젠테이션</vt:lpstr>
      <vt:lpstr>다층 신경망 모델링</vt:lpstr>
      <vt:lpstr>연쇄법칙: 연쇄법칙이란?</vt:lpstr>
      <vt:lpstr>연쇄법칙: 연쇄법칙이란?</vt:lpstr>
      <vt:lpstr>연쇄법칙: 연쇄법칙이란?</vt:lpstr>
      <vt:lpstr>연쇄법칙: 연쇄법칙이란?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오차함수의 행렬 미분: W^([2])의 오차함수 미분 </vt:lpstr>
      <vt:lpstr>다층 인공신경망 행렬 모델: </vt:lpstr>
      <vt:lpstr>다층 인공신경망 행렬 모델: </vt:lpstr>
      <vt:lpstr>다층 인공신경망 행렬 모델: 입력층, 출력층 </vt:lpstr>
      <vt:lpstr>다층 인공신경망 행렬 모델: 가중치 </vt:lpstr>
      <vt:lpstr>다층 인공신경망 행렬 모델: 은닉층 </vt:lpstr>
      <vt:lpstr>다층 인공신경망 행렬 모델: 입력과 출력</vt:lpstr>
      <vt:lpstr>다층 인공신경망 행렬 모델: 입력과 출력</vt:lpstr>
      <vt:lpstr>다층 인공신경망 행렬 모델: 순전파</vt:lpstr>
      <vt:lpstr>다층 인공신경망 행렬 모델: 순전파</vt:lpstr>
      <vt:lpstr>다층 인공신경망 행렬 모델: 순전파</vt:lpstr>
      <vt:lpstr>다층 인공신경망 행렬 모델: 순전파</vt:lpstr>
      <vt:lpstr>다층 인공신경망 행렬 모델: 역전파</vt:lpstr>
      <vt:lpstr>다층 인공신경망 행렬 모델: 역전파</vt:lpstr>
      <vt:lpstr>다층 인공신경망 행렬 모델: 역전파</vt:lpstr>
      <vt:lpstr>다층 인공신경망 행렬 모델: 역전파</vt:lpstr>
      <vt:lpstr>역전파 2: 역전파의 가중치 조정</vt:lpstr>
      <vt:lpstr>다층 신경망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Youngsup Kim</cp:lastModifiedBy>
  <cp:revision>679</cp:revision>
  <dcterms:modified xsi:type="dcterms:W3CDTF">2018-08-05T14:42:15Z</dcterms:modified>
</cp:coreProperties>
</file>