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1"/>
  </p:notesMasterIdLst>
  <p:sldIdLst>
    <p:sldId id="339" r:id="rId2"/>
    <p:sldId id="795" r:id="rId3"/>
    <p:sldId id="805" r:id="rId4"/>
    <p:sldId id="796" r:id="rId5"/>
    <p:sldId id="797" r:id="rId6"/>
    <p:sldId id="798" r:id="rId7"/>
    <p:sldId id="799" r:id="rId8"/>
    <p:sldId id="801" r:id="rId9"/>
    <p:sldId id="800" r:id="rId10"/>
    <p:sldId id="802" r:id="rId11"/>
    <p:sldId id="803" r:id="rId12"/>
    <p:sldId id="804" r:id="rId13"/>
    <p:sldId id="806" r:id="rId14"/>
    <p:sldId id="807" r:id="rId15"/>
    <p:sldId id="808" r:id="rId16"/>
    <p:sldId id="809" r:id="rId17"/>
    <p:sldId id="810" r:id="rId18"/>
    <p:sldId id="811" r:id="rId19"/>
    <p:sldId id="812"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4044" autoAdjust="0"/>
  </p:normalViewPr>
  <p:slideViewPr>
    <p:cSldViewPr>
      <p:cViewPr varScale="1">
        <p:scale>
          <a:sx n="73" d="100"/>
          <a:sy n="73" d="100"/>
        </p:scale>
        <p:origin x="780" y="54"/>
      </p:cViewPr>
      <p:guideLst>
        <p:guide orient="horz" pos="2160"/>
        <p:guide pos="3840"/>
      </p:guideLst>
    </p:cSldViewPr>
  </p:slideViewPr>
  <p:notesTextViewPr>
    <p:cViewPr>
      <p:scale>
        <a:sx n="1" d="1"/>
        <a:sy n="1" d="1"/>
      </p:scale>
      <p:origin x="0" y="0"/>
    </p:cViewPr>
  </p:notesTextViewPr>
  <p:notesViewPr>
    <p:cSldViewPr>
      <p:cViewPr varScale="1">
        <p:scale>
          <a:sx n="67" d="100"/>
          <a:sy n="67" d="100"/>
        </p:scale>
        <p:origin x="278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8057B7-EFC7-4AC6-B479-CDD44EB7D654}" type="datetimeFigureOut">
              <a:rPr lang="ko-KR" altLang="en-US" smtClean="0"/>
              <a:t>2019-10-18</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DD92F-6552-427E-B1F2-FAEB3F7EF1CB}" type="slidenum">
              <a:rPr lang="ko-KR" altLang="en-US" smtClean="0"/>
              <a:t>‹#›</a:t>
            </a:fld>
            <a:endParaRPr lang="ko-KR" altLang="en-US"/>
          </a:p>
        </p:txBody>
      </p:sp>
    </p:spTree>
    <p:extLst>
      <p:ext uri="{BB962C8B-B14F-4D97-AF65-F5344CB8AC3E}">
        <p14:creationId xmlns:p14="http://schemas.microsoft.com/office/powerpoint/2010/main" val="5677293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110977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1EDD92F-6552-427E-B1F2-FAEB3F7EF1CB}" type="slidenum">
              <a:rPr lang="ko-KR" altLang="en-US" smtClean="0"/>
              <a:t>2</a:t>
            </a:fld>
            <a:endParaRPr lang="ko-KR" altLang="en-US"/>
          </a:p>
        </p:txBody>
      </p:sp>
    </p:spTree>
    <p:extLst>
      <p:ext uri="{BB962C8B-B14F-4D97-AF65-F5344CB8AC3E}">
        <p14:creationId xmlns:p14="http://schemas.microsoft.com/office/powerpoint/2010/main" val="419400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1EDD92F-6552-427E-B1F2-FAEB3F7EF1CB}" type="slidenum">
              <a:rPr lang="ko-KR" altLang="en-US" smtClean="0"/>
              <a:t>3</a:t>
            </a:fld>
            <a:endParaRPr lang="ko-KR" altLang="en-US"/>
          </a:p>
        </p:txBody>
      </p:sp>
    </p:spTree>
    <p:extLst>
      <p:ext uri="{BB962C8B-B14F-4D97-AF65-F5344CB8AC3E}">
        <p14:creationId xmlns:p14="http://schemas.microsoft.com/office/powerpoint/2010/main" val="393277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1EDD92F-6552-427E-B1F2-FAEB3F7EF1CB}" type="slidenum">
              <a:rPr lang="ko-KR" altLang="en-US" smtClean="0"/>
              <a:t>4</a:t>
            </a:fld>
            <a:endParaRPr lang="ko-KR" altLang="en-US"/>
          </a:p>
        </p:txBody>
      </p:sp>
    </p:spTree>
    <p:extLst>
      <p:ext uri="{BB962C8B-B14F-4D97-AF65-F5344CB8AC3E}">
        <p14:creationId xmlns:p14="http://schemas.microsoft.com/office/powerpoint/2010/main" val="91262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1809720" y="3643314"/>
            <a:ext cx="8534400" cy="1752600"/>
          </a:xfrm>
        </p:spPr>
        <p:txBody>
          <a:bodyPr/>
          <a:lstStyle>
            <a:lvl1pPr marL="0" indent="0" algn="ctr">
              <a:buNone/>
              <a:defRPr>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ko-KR" altLang="en-US"/>
              <a:t>마스터 부제목 스타일 편집</a:t>
            </a:r>
            <a:endParaRPr kumimoji="0" lang="en-US"/>
          </a:p>
        </p:txBody>
      </p:sp>
      <p:sp>
        <p:nvSpPr>
          <p:cNvPr id="4" name="날짜 개체 틀 3"/>
          <p:cNvSpPr>
            <a:spLocks noGrp="1"/>
          </p:cNvSpPr>
          <p:nvPr>
            <p:ph type="dt" sz="half" idx="10"/>
          </p:nvPr>
        </p:nvSpPr>
        <p:spPr/>
        <p:txBody>
          <a:bodyPr/>
          <a:lstStyle/>
          <a:p>
            <a:fld id="{92DC3DFC-D19E-4489-81A0-2BEACF4D5BEA}" type="datetime1">
              <a:rPr lang="ko-KR" altLang="en-US" smtClean="0"/>
              <a:t>2019-10-18</a:t>
            </a:fld>
            <a:endParaRPr lang="ko-KR" altLang="en-US"/>
          </a:p>
        </p:txBody>
      </p:sp>
      <p:sp>
        <p:nvSpPr>
          <p:cNvPr id="5" name="바닥글 개체 틀 4"/>
          <p:cNvSpPr>
            <a:spLocks noGrp="1"/>
          </p:cNvSpPr>
          <p:nvPr>
            <p:ph type="ftr" sz="quarter" idx="11"/>
          </p:nvPr>
        </p:nvSpPr>
        <p:spPr/>
        <p:txBody>
          <a:bodyPr/>
          <a:lstStyle>
            <a:lvl1pPr>
              <a:defRPr sz="1200"/>
            </a:lvl1pPr>
          </a:lstStyle>
          <a:p>
            <a:r>
              <a:rPr lang="en-US" altLang="ko-KR" dirty="0"/>
              <a:t>Chapter 1 – Basic concepts</a:t>
            </a:r>
            <a:endParaRPr lang="ko-KR" altLang="en-US" dirty="0"/>
          </a:p>
        </p:txBody>
      </p:sp>
      <p:sp>
        <p:nvSpPr>
          <p:cNvPr id="6" name="슬라이드 번호 개체 틀 5"/>
          <p:cNvSpPr>
            <a:spLocks noGrp="1"/>
          </p:cNvSpPr>
          <p:nvPr>
            <p:ph type="sldNum" sz="quarter" idx="12"/>
          </p:nvPr>
        </p:nvSpPr>
        <p:spPr>
          <a:xfrm>
            <a:off x="10978752" y="6520260"/>
            <a:ext cx="1165920" cy="365125"/>
          </a:xfrm>
        </p:spPr>
        <p:txBody>
          <a:bodyPr/>
          <a:lstStyle/>
          <a:p>
            <a:fld id="{9085FD98-BA4B-4537-9251-5519BF532862}" type="slidenum">
              <a:rPr lang="ko-KR" altLang="en-US" smtClean="0"/>
              <a:pPr/>
              <a:t>‹#›</a:t>
            </a:fld>
            <a:endParaRPr lang="ko-KR" altLang="en-US" dirty="0"/>
          </a:p>
        </p:txBody>
      </p:sp>
      <p:grpSp>
        <p:nvGrpSpPr>
          <p:cNvPr id="7" name="그룹 6"/>
          <p:cNvGrpSpPr/>
          <p:nvPr/>
        </p:nvGrpSpPr>
        <p:grpSpPr>
          <a:xfrm>
            <a:off x="95210" y="87922"/>
            <a:ext cx="336161" cy="244734"/>
            <a:chOff x="13317" y="34771"/>
            <a:chExt cx="956569" cy="1006475"/>
          </a:xfrm>
        </p:grpSpPr>
        <p:sp>
          <p:nvSpPr>
            <p:cNvPr id="15" name="자유형 14"/>
            <p:cNvSpPr>
              <a:spLocks/>
            </p:cNvSpPr>
            <p:nvPr/>
          </p:nvSpPr>
          <p:spPr bwMode="gray">
            <a:xfrm>
              <a:off x="356217" y="34771"/>
              <a:ext cx="315913" cy="314325"/>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chemeClr val="accent1">
                <a:alpha val="30000"/>
              </a:scheme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sp>
          <p:nvSpPr>
            <p:cNvPr id="16" name="자유형 15"/>
            <p:cNvSpPr>
              <a:spLocks/>
            </p:cNvSpPr>
            <p:nvPr/>
          </p:nvSpPr>
          <p:spPr bwMode="gray">
            <a:xfrm>
              <a:off x="13317" y="726921"/>
              <a:ext cx="314325" cy="314325"/>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chemeClr val="accent1">
                <a:alpha val="30000"/>
              </a:scheme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sp>
          <p:nvSpPr>
            <p:cNvPr id="17" name="자유형 16"/>
            <p:cNvSpPr>
              <a:spLocks/>
            </p:cNvSpPr>
            <p:nvPr/>
          </p:nvSpPr>
          <p:spPr bwMode="gray">
            <a:xfrm>
              <a:off x="16492" y="34771"/>
              <a:ext cx="315913" cy="314325"/>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rgbClr val="3F949A">
                <a:alpha val="60000"/>
              </a:srgb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sp>
          <p:nvSpPr>
            <p:cNvPr id="19" name="자유형 18"/>
            <p:cNvSpPr>
              <a:spLocks/>
            </p:cNvSpPr>
            <p:nvPr/>
          </p:nvSpPr>
          <p:spPr bwMode="gray">
            <a:xfrm>
              <a:off x="360286" y="376562"/>
              <a:ext cx="609600" cy="653989"/>
            </a:xfrm>
            <a:custGeom>
              <a:avLst/>
              <a:gdLst/>
              <a:ahLst/>
              <a:cxnLst>
                <a:cxn ang="0">
                  <a:pos x="94" y="723"/>
                </a:cxn>
                <a:cxn ang="0">
                  <a:pos x="655" y="725"/>
                </a:cxn>
                <a:cxn ang="0">
                  <a:pos x="727" y="657"/>
                </a:cxn>
                <a:cxn ang="0">
                  <a:pos x="725" y="77"/>
                </a:cxn>
                <a:cxn ang="0">
                  <a:pos x="659" y="5"/>
                </a:cxn>
                <a:cxn ang="0">
                  <a:pos x="97" y="5"/>
                </a:cxn>
                <a:cxn ang="0">
                  <a:pos x="14" y="76"/>
                </a:cxn>
                <a:cxn ang="0">
                  <a:pos x="13" y="654"/>
                </a:cxn>
                <a:cxn ang="0">
                  <a:pos x="94" y="723"/>
                </a:cxn>
              </a:cxnLst>
              <a:rect l="0" t="0" r="0" b="0"/>
              <a:pathLst>
                <a:path w="727" h="725">
                  <a:moveTo>
                    <a:pt x="94" y="723"/>
                  </a:moveTo>
                  <a:cubicBezTo>
                    <a:pt x="94" y="723"/>
                    <a:pt x="375" y="725"/>
                    <a:pt x="655" y="725"/>
                  </a:cubicBezTo>
                  <a:cubicBezTo>
                    <a:pt x="716" y="716"/>
                    <a:pt x="727" y="657"/>
                    <a:pt x="727" y="657"/>
                  </a:cubicBezTo>
                  <a:cubicBezTo>
                    <a:pt x="727" y="657"/>
                    <a:pt x="726" y="367"/>
                    <a:pt x="725" y="77"/>
                  </a:cubicBezTo>
                  <a:cubicBezTo>
                    <a:pt x="722" y="9"/>
                    <a:pt x="659" y="5"/>
                    <a:pt x="659" y="5"/>
                  </a:cubicBezTo>
                  <a:cubicBezTo>
                    <a:pt x="659" y="5"/>
                    <a:pt x="378" y="5"/>
                    <a:pt x="97" y="5"/>
                  </a:cubicBezTo>
                  <a:cubicBezTo>
                    <a:pt x="14" y="0"/>
                    <a:pt x="14" y="76"/>
                    <a:pt x="14" y="76"/>
                  </a:cubicBezTo>
                  <a:cubicBezTo>
                    <a:pt x="14" y="76"/>
                    <a:pt x="0" y="546"/>
                    <a:pt x="13" y="654"/>
                  </a:cubicBezTo>
                  <a:cubicBezTo>
                    <a:pt x="13" y="654"/>
                    <a:pt x="19" y="723"/>
                    <a:pt x="94" y="723"/>
                  </a:cubicBezTo>
                  <a:close/>
                </a:path>
              </a:pathLst>
            </a:custGeom>
            <a:solidFill>
              <a:schemeClr val="accent1">
                <a:alpha val="50000"/>
              </a:schemeClr>
            </a:solidFill>
            <a:ln w="9525" cap="flat" cmpd="sng" algn="ctr">
              <a:noFill/>
              <a:prstDash val="solid"/>
              <a:round/>
              <a:headEnd type="none" w="med" len="med"/>
              <a:tailEnd type="none" w="med" len="med"/>
            </a:ln>
            <a:effectLst/>
          </p:spPr>
          <p:txBody>
            <a:bodyPr vert="horz" wrap="none" lIns="91440" tIns="45720" rIns="91440" bIns="45720" anchor="ctr" compatLnSpc="1"/>
            <a:lstStyle/>
            <a:p>
              <a:endParaRPr kumimoji="0" lang="ko-KR" altLang="en-US" sz="1800"/>
            </a:p>
          </p:txBody>
        </p:sp>
      </p:grpSp>
      <p:sp>
        <p:nvSpPr>
          <p:cNvPr id="21" name="제목 20"/>
          <p:cNvSpPr>
            <a:spLocks noGrp="1"/>
          </p:cNvSpPr>
          <p:nvPr>
            <p:ph type="ctrTitle"/>
          </p:nvPr>
        </p:nvSpPr>
        <p:spPr>
          <a:xfrm>
            <a:off x="609600" y="2285992"/>
            <a:ext cx="10972800" cy="1143000"/>
          </a:xfrm>
        </p:spPr>
        <p:txBody>
          <a:bodyPr/>
          <a:lstStyle/>
          <a:p>
            <a:r>
              <a:rPr kumimoji="0" lang="ko-KR" altLang="en-US"/>
              <a:t>마스터 제목 스타일 편집</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71461" y="1600203"/>
            <a:ext cx="11010939" cy="4525963"/>
          </a:xfrm>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fld id="{D6186EA6-D9DB-42E3-9CF4-5FF064BCCBD4}" type="datetime1">
              <a:rPr lang="ko-KR" altLang="en-US" smtClean="0"/>
              <a:t>2019-10-18</a:t>
            </a:fld>
            <a:endParaRPr lang="ko-KR" altLang="en-US"/>
          </a:p>
        </p:txBody>
      </p:sp>
      <p:sp>
        <p:nvSpPr>
          <p:cNvPr id="5" name="바닥글 개체 틀 4"/>
          <p:cNvSpPr>
            <a:spLocks noGrp="1"/>
          </p:cNvSpPr>
          <p:nvPr>
            <p:ph type="ftr" sz="quarter" idx="11"/>
          </p:nvPr>
        </p:nvSpPr>
        <p:spPr/>
        <p:txBody>
          <a:bodyPr/>
          <a:lstStyle>
            <a:lvl1pPr>
              <a:defRPr sz="1200"/>
            </a:lvl1pPr>
          </a:lstStyle>
          <a:p>
            <a:r>
              <a:rPr lang="en-US" altLang="ko-KR"/>
              <a:t>Chapter 1 – Basic concepts</a:t>
            </a:r>
            <a:endParaRPr lang="ko-KR" alt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p:nvPr>
        </p:nvSpPr>
        <p:spPr>
          <a:xfrm>
            <a:off x="1523968" y="357166"/>
            <a:ext cx="9963181" cy="1000132"/>
          </a:xfrm>
        </p:spPr>
        <p:txBody>
          <a:bodyPr/>
          <a:lstStyle/>
          <a:p>
            <a:r>
              <a:rPr kumimoji="0" lang="ko-KR" altLang="en-US"/>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619219" y="1857365"/>
            <a:ext cx="9209572" cy="1362075"/>
          </a:xfrm>
        </p:spPr>
        <p:txBody>
          <a:bodyPr anchor="t"/>
          <a:lstStyle>
            <a:lvl1pPr algn="l">
              <a:defRPr sz="4000" b="1" cap="all"/>
            </a:lvl1pPr>
          </a:lstStyle>
          <a:p>
            <a:r>
              <a:rPr kumimoji="0" lang="ko-KR" altLang="en-US"/>
              <a:t>마스터 제목 스타일 편집</a:t>
            </a:r>
            <a:endParaRPr kumimoji="0" lang="en-US"/>
          </a:p>
        </p:txBody>
      </p:sp>
      <p:sp>
        <p:nvSpPr>
          <p:cNvPr id="4" name="날짜 개체 틀 3"/>
          <p:cNvSpPr>
            <a:spLocks noGrp="1"/>
          </p:cNvSpPr>
          <p:nvPr>
            <p:ph type="dt" sz="half" idx="10"/>
          </p:nvPr>
        </p:nvSpPr>
        <p:spPr/>
        <p:txBody>
          <a:bodyPr/>
          <a:lstStyle/>
          <a:p>
            <a:fld id="{E42C130B-BDA3-4432-AD22-7228F2591A72}" type="datetime1">
              <a:rPr lang="ko-KR" altLang="en-US" smtClean="0"/>
              <a:t>2019-10-18</a:t>
            </a:fld>
            <a:endParaRPr lang="ko-KR" altLang="en-US"/>
          </a:p>
        </p:txBody>
      </p:sp>
      <p:sp>
        <p:nvSpPr>
          <p:cNvPr id="5" name="바닥글 개체 틀 4"/>
          <p:cNvSpPr>
            <a:spLocks noGrp="1"/>
          </p:cNvSpPr>
          <p:nvPr>
            <p:ph type="ftr" sz="quarter" idx="11"/>
          </p:nvPr>
        </p:nvSpPr>
        <p:spPr/>
        <p:txBody>
          <a:bodyPr/>
          <a:lstStyle/>
          <a:p>
            <a:r>
              <a:rPr lang="en-US" altLang="ko-KR"/>
              <a:t>Data Structures</a:t>
            </a:r>
            <a:endParaRPr lang="ko-KR" altLang="en-US"/>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3" name="텍스트 개체 틀 2"/>
          <p:cNvSpPr>
            <a:spLocks noGrp="1"/>
          </p:cNvSpPr>
          <p:nvPr>
            <p:ph type="body" idx="1"/>
          </p:nvPr>
        </p:nvSpPr>
        <p:spPr>
          <a:xfrm>
            <a:off x="1619219" y="3286125"/>
            <a:ext cx="9220192" cy="1500187"/>
          </a:xfrm>
        </p:spPr>
        <p:txBody>
          <a:bodyPr anchor="t"/>
          <a:lstStyle>
            <a:lvl1pPr marL="0" indent="0">
              <a:buNone/>
              <a:defRPr sz="2000">
                <a:solidFill>
                  <a:schemeClr val="tx1"/>
                </a:solidFill>
              </a:defRPr>
            </a:lvl1pPr>
            <a:lvl2pPr marL="457200" indent="0">
              <a:buNone/>
              <a:defRPr sz="1800">
                <a:solidFill>
                  <a:schemeClr val="tx1"/>
                </a:solidFill>
              </a:defRPr>
            </a:lvl2pPr>
            <a:lvl3pPr marL="914400" indent="0">
              <a:buNone/>
              <a:defRPr sz="1600">
                <a:solidFill>
                  <a:schemeClr val="tx1"/>
                </a:solidFill>
              </a:defRPr>
            </a:lvl3pPr>
            <a:lvl4pPr marL="1371600" indent="0">
              <a:buNone/>
              <a:defRPr sz="1400">
                <a:solidFill>
                  <a:schemeClr val="tx1"/>
                </a:solidFill>
              </a:defRPr>
            </a:lvl4pPr>
            <a:lvl5pPr marL="1828800" indent="0">
              <a:buNone/>
              <a:defRPr sz="1400">
                <a:solidFill>
                  <a:schemeClr val="tx1"/>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n>
                  <a:noFill/>
                  <a:prstDash val="solid"/>
                </a:ln>
              </a:defRPr>
            </a:lvl1pPr>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fld id="{3C649B2E-AC5C-4CA1-A2FD-F4A945DECCCA}" type="datetime1">
              <a:rPr lang="ko-KR" altLang="en-US" smtClean="0"/>
              <a:t>2019-10-18</a:t>
            </a:fld>
            <a:endParaRPr lang="ko-KR" altLang="en-US"/>
          </a:p>
        </p:txBody>
      </p:sp>
      <p:sp>
        <p:nvSpPr>
          <p:cNvPr id="4" name="바닥글 개체 틀 3"/>
          <p:cNvSpPr>
            <a:spLocks noGrp="1"/>
          </p:cNvSpPr>
          <p:nvPr>
            <p:ph type="ftr" sz="quarter" idx="11"/>
          </p:nvPr>
        </p:nvSpPr>
        <p:spPr/>
        <p:txBody>
          <a:bodyPr/>
          <a:lstStyle/>
          <a:p>
            <a:r>
              <a:rPr lang="en-US" altLang="ko-KR"/>
              <a:t>Data Structures</a:t>
            </a:r>
            <a:endParaRPr lang="ko-KR" altLang="en-US"/>
          </a:p>
        </p:txBody>
      </p:sp>
      <p:sp>
        <p:nvSpPr>
          <p:cNvPr id="5" name="슬라이드 번호 개체 틀 4"/>
          <p:cNvSpPr>
            <a:spLocks noGrp="1"/>
          </p:cNvSpPr>
          <p:nvPr>
            <p:ph type="sldNum" sz="quarter" idx="12"/>
          </p:nvPr>
        </p:nvSpPr>
        <p:spPr/>
        <p:txBody>
          <a:bodyPr/>
          <a:lstStyle/>
          <a:p>
            <a:fld id="{9085FD98-BA4B-4537-9251-5519BF532862}"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fld id="{AC778754-33AA-481A-B885-58843B94B2EC}" type="datetime1">
              <a:rPr lang="ko-KR" altLang="en-US" smtClean="0"/>
              <a:t>2019-10-18</a:t>
            </a:fld>
            <a:endParaRPr lang="ko-KR" altLang="en-US"/>
          </a:p>
        </p:txBody>
      </p:sp>
      <p:sp>
        <p:nvSpPr>
          <p:cNvPr id="7" name="바닥글 개체 틀 6"/>
          <p:cNvSpPr>
            <a:spLocks noGrp="1"/>
          </p:cNvSpPr>
          <p:nvPr>
            <p:ph type="ftr" sz="quarter" idx="11"/>
          </p:nvPr>
        </p:nvSpPr>
        <p:spPr/>
        <p:txBody>
          <a:bodyPr/>
          <a:lstStyle/>
          <a:p>
            <a:r>
              <a:rPr lang="en-US" altLang="ko-KR"/>
              <a:t>Data Structures</a:t>
            </a:r>
            <a:endParaRPr lang="ko-KR" altLang="en-US" dirty="0"/>
          </a:p>
        </p:txBody>
      </p:sp>
      <p:sp>
        <p:nvSpPr>
          <p:cNvPr id="8" name="슬라이드 번호 개체 틀 7"/>
          <p:cNvSpPr>
            <a:spLocks noGrp="1"/>
          </p:cNvSpPr>
          <p:nvPr>
            <p:ph type="sldNum" sz="quarter" idx="12"/>
          </p:nvPr>
        </p:nvSpPr>
        <p:spPr>
          <a:xfrm>
            <a:off x="11074763" y="6448252"/>
            <a:ext cx="1069909" cy="365125"/>
          </a:xfrm>
        </p:spPr>
        <p:txBody>
          <a:bodyPr/>
          <a:lstStyle/>
          <a:p>
            <a:fld id="{9085FD98-BA4B-4537-9251-5519BF532862}" type="slidenum">
              <a:rPr lang="ko-KR" altLang="en-US" smtClean="0"/>
              <a:t>‹#›</a:t>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제목 슬라이드">
    <p:spTree>
      <p:nvGrpSpPr>
        <p:cNvPr id="1" name=""/>
        <p:cNvGrpSpPr/>
        <p:nvPr/>
      </p:nvGrpSpPr>
      <p:grpSpPr>
        <a:xfrm>
          <a:off x="0" y="0"/>
          <a:ext cx="0" cy="0"/>
          <a:chOff x="0" y="0"/>
          <a:chExt cx="0" cy="0"/>
        </a:xfrm>
      </p:grpSpPr>
      <p:sp>
        <p:nvSpPr>
          <p:cNvPr id="12" name="직사각형 6">
            <a:extLst>
              <a:ext uri="{FF2B5EF4-FFF2-40B4-BE49-F238E27FC236}">
                <a16:creationId xmlns:a16="http://schemas.microsoft.com/office/drawing/2014/main" id="{1A30D08B-6A2C-4E5C-954E-5A9451075AAD}"/>
              </a:ext>
            </a:extLst>
          </p:cNvPr>
          <p:cNvSpPr/>
          <p:nvPr userDrawn="1"/>
        </p:nvSpPr>
        <p:spPr>
          <a:xfrm>
            <a:off x="-13912" y="2564904"/>
            <a:ext cx="12205912" cy="1900239"/>
          </a:xfrm>
          <a:prstGeom prst="rect">
            <a:avLst/>
          </a:prstGeom>
          <a:solidFill>
            <a:srgbClr val="373B71"/>
          </a:solidFill>
          <a:ln w="12700">
            <a:miter lim="400000"/>
          </a:ln>
        </p:spPr>
        <p:txBody>
          <a:bodyPr lIns="32146" rIns="32146" anchor="ctr"/>
          <a:lstStyle/>
          <a:p>
            <a:pPr algn="ctr" defTabSz="642915">
              <a:defRPr sz="1300">
                <a:solidFill>
                  <a:srgbClr val="FFFFFF"/>
                </a:solidFill>
                <a:latin typeface="+mn-lt"/>
                <a:ea typeface="+mn-ea"/>
                <a:cs typeface="+mn-cs"/>
                <a:sym typeface="Helvetica"/>
              </a:defRPr>
            </a:pPr>
            <a:endParaRPr sz="914">
              <a:latin typeface="나눔고딕" panose="020D0604000000000000" pitchFamily="50" charset="-127"/>
              <a:ea typeface="나눔고딕" panose="020D0604000000000000" pitchFamily="50" charset="-127"/>
            </a:endParaRPr>
          </a:p>
        </p:txBody>
      </p:sp>
      <p:sp>
        <p:nvSpPr>
          <p:cNvPr id="6" name="슬라이드 번호 개체 틀 5"/>
          <p:cNvSpPr>
            <a:spLocks noGrp="1"/>
          </p:cNvSpPr>
          <p:nvPr>
            <p:ph type="sldNum" sz="quarter" idx="12"/>
          </p:nvPr>
        </p:nvSpPr>
        <p:spPr>
          <a:xfrm>
            <a:off x="10695215" y="6353630"/>
            <a:ext cx="1359292" cy="365125"/>
          </a:xfrm>
        </p:spPr>
        <p:txBody>
          <a:bodyPr/>
          <a:lstStyle/>
          <a:p>
            <a:fld id="{9085FD98-BA4B-4537-9251-5519BF532862}" type="slidenum">
              <a:rPr lang="ko-KR" altLang="en-US" smtClean="0"/>
              <a:pPr/>
              <a:t>‹#›</a:t>
            </a:fld>
            <a:endParaRPr lang="ko-KR" altLang="en-US" dirty="0"/>
          </a:p>
        </p:txBody>
      </p:sp>
      <p:sp>
        <p:nvSpPr>
          <p:cNvPr id="14" name="직선 연결선 17">
            <a:extLst>
              <a:ext uri="{FF2B5EF4-FFF2-40B4-BE49-F238E27FC236}">
                <a16:creationId xmlns:a16="http://schemas.microsoft.com/office/drawing/2014/main" id="{FC247EF8-0ADA-45BD-9620-8C31A179F74F}"/>
              </a:ext>
            </a:extLst>
          </p:cNvPr>
          <p:cNvSpPr/>
          <p:nvPr userDrawn="1"/>
        </p:nvSpPr>
        <p:spPr>
          <a:xfrm>
            <a:off x="7580757" y="2673042"/>
            <a:ext cx="1" cy="1367883"/>
          </a:xfrm>
          <a:prstGeom prst="line">
            <a:avLst/>
          </a:prstGeom>
          <a:ln>
            <a:solidFill>
              <a:srgbClr val="FFFFFF"/>
            </a:solidFill>
          </a:ln>
        </p:spPr>
        <p:txBody>
          <a:bodyPr lIns="32146" rIns="32146"/>
          <a:lstStyle/>
          <a:p>
            <a:endParaRPr sz="1336">
              <a:latin typeface="나눔고딕" panose="020D0604000000000000" pitchFamily="50" charset="-127"/>
              <a:ea typeface="나눔고딕" panose="020D0604000000000000" pitchFamily="50" charset="-127"/>
            </a:endParaRPr>
          </a:p>
        </p:txBody>
      </p:sp>
      <p:sp>
        <p:nvSpPr>
          <p:cNvPr id="18" name="부제목 2">
            <a:extLst>
              <a:ext uri="{FF2B5EF4-FFF2-40B4-BE49-F238E27FC236}">
                <a16:creationId xmlns:a16="http://schemas.microsoft.com/office/drawing/2014/main" id="{7C43699A-E653-4899-B166-DDC02F36CDA2}"/>
              </a:ext>
            </a:extLst>
          </p:cNvPr>
          <p:cNvSpPr txBox="1"/>
          <p:nvPr userDrawn="1"/>
        </p:nvSpPr>
        <p:spPr>
          <a:xfrm>
            <a:off x="7896200" y="2706743"/>
            <a:ext cx="3761795" cy="1367883"/>
          </a:xfrm>
          <a:prstGeom prst="rect">
            <a:avLst/>
          </a:prstGeom>
          <a:ln w="12700">
            <a:miter lim="400000"/>
          </a:ln>
          <a:extLst>
            <a:ext uri="{C572A759-6A51-4108-AA02-DFA0A04FC94B}">
              <ma14:wrappingTextBoxFlag xmlns:ma14="http://schemas.microsoft.com/office/mac/drawingml/2011/main" xmlns="" val="1"/>
            </a:ext>
          </a:extLst>
        </p:spPr>
        <p:txBody>
          <a:bodyPr lIns="32145" tIns="32145" rIns="32145" bIns="32145" anchor="b">
            <a:normAutofit/>
          </a:bodyPr>
          <a:lstStyle/>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400" kern="1200" spc="0" baseline="0" dirty="0" smtClean="0">
                <a:solidFill>
                  <a:schemeClr val="bg1"/>
                </a:solidFill>
                <a:latin typeface="나눔고딕" panose="020D0604000000000000" pitchFamily="50" charset="-127"/>
                <a:ea typeface="나눔고딕" panose="020D0604000000000000" pitchFamily="50" charset="-127"/>
                <a:cs typeface="+mn-cs"/>
              </a:rPr>
              <a:t>Android Apps</a:t>
            </a:r>
            <a:r>
              <a:rPr lang="en-US" altLang="ko-KR" sz="2000" kern="1200" spc="0" dirty="0" smtClean="0">
                <a:ln w="9524">
                  <a:solidFill>
                    <a:schemeClr val="accent1">
                      <a:alpha val="0"/>
                    </a:schemeClr>
                  </a:solidFill>
                </a:ln>
                <a:solidFill>
                  <a:srgbClr val="FFFFFF"/>
                </a:solidFill>
                <a:latin typeface="Arial Rounded MT Bold" panose="020F0704030504030204" pitchFamily="34" charset="0"/>
                <a:ea typeface="나눔고딕" panose="020D0604000000000000" pitchFamily="50" charset="-127"/>
                <a:cs typeface="+mn-cs"/>
              </a:rPr>
              <a:t>   </a:t>
            </a:r>
            <a:endParaRPr lang="en-US" altLang="ko-KR" sz="2000" kern="1200" spc="0" dirty="0">
              <a:ln w="9524">
                <a:solidFill>
                  <a:schemeClr val="accent1">
                    <a:alpha val="0"/>
                  </a:schemeClr>
                </a:solidFill>
              </a:ln>
              <a:solidFill>
                <a:srgbClr val="FFFFFF"/>
              </a:solidFill>
              <a:latin typeface="Arial Rounded MT Bold" panose="020F0704030504030204" pitchFamily="34" charset="0"/>
              <a:ea typeface="나눔고딕" panose="020D0604000000000000" pitchFamily="50" charset="-127"/>
              <a:cs typeface="+mn-cs"/>
            </a:endParaRPr>
          </a:p>
          <a:p>
            <a:pPr defTabSz="685800">
              <a:lnSpc>
                <a:spcPct val="90000"/>
              </a:lnSpc>
              <a:spcBef>
                <a:spcPts val="700"/>
              </a:spcBef>
              <a:defRPr sz="1800" spc="-200">
                <a:ln w="9524">
                  <a:solidFill>
                    <a:schemeClr val="accent1">
                      <a:alpha val="0"/>
                    </a:schemeClr>
                  </a:solidFill>
                </a:ln>
                <a:solidFill>
                  <a:srgbClr val="FFFFFF"/>
                </a:solidFill>
              </a:defRPr>
            </a:pPr>
            <a:r>
              <a:rPr lang="ko-KR" altLang="en-US" sz="1100" dirty="0">
                <a:latin typeface="나눔고딕" panose="020D0604000000000000" pitchFamily="50" charset="-127"/>
                <a:ea typeface="나눔고딕" panose="020D0604000000000000" pitchFamily="50" charset="-127"/>
              </a:rPr>
              <a:t>한 동 대 학 교     김영섭    교수</a:t>
            </a:r>
            <a:endParaRPr lang="en-US" altLang="ko-KR" sz="1100" dirty="0">
              <a:latin typeface="나눔고딕" panose="020D0604000000000000" pitchFamily="50" charset="-127"/>
              <a:ea typeface="나눔고딕" panose="020D0604000000000000" pitchFamily="50" charset="-127"/>
            </a:endParaRPr>
          </a:p>
          <a:p>
            <a:pPr defTabSz="685800">
              <a:lnSpc>
                <a:spcPct val="90000"/>
              </a:lnSpc>
              <a:spcBef>
                <a:spcPts val="700"/>
              </a:spcBef>
              <a:defRPr sz="1800" spc="-200">
                <a:ln w="9524">
                  <a:solidFill>
                    <a:schemeClr val="accent1">
                      <a:alpha val="0"/>
                    </a:schemeClr>
                  </a:solidFill>
                </a:ln>
                <a:solidFill>
                  <a:srgbClr val="FFFFFF"/>
                </a:solidFill>
              </a:defRPr>
            </a:pPr>
            <a:r>
              <a:rPr lang="en-US" altLang="ko-KR" sz="1300" spc="0" baseline="0" dirty="0">
                <a:latin typeface="나눔고딕" panose="020D0604000000000000" pitchFamily="50" charset="-127"/>
                <a:ea typeface="나눔고딕" panose="020D0604000000000000" pitchFamily="50" charset="-127"/>
              </a:rPr>
              <a:t>idebtor@gmail.com</a:t>
            </a:r>
            <a:endParaRPr lang="ko-KR" altLang="en-US" sz="1300" spc="0" baseline="0" dirty="0">
              <a:latin typeface="나눔고딕" panose="020D0604000000000000" pitchFamily="50" charset="-127"/>
              <a:ea typeface="나눔고딕" panose="020D0604000000000000" pitchFamily="50" charset="-127"/>
            </a:endParaRPr>
          </a:p>
        </p:txBody>
      </p:sp>
      <p:sp>
        <p:nvSpPr>
          <p:cNvPr id="20" name="직선 연결선 17">
            <a:extLst>
              <a:ext uri="{FF2B5EF4-FFF2-40B4-BE49-F238E27FC236}">
                <a16:creationId xmlns:a16="http://schemas.microsoft.com/office/drawing/2014/main" id="{579C955A-F387-4CB5-B2C0-3416FEAFE7B7}"/>
              </a:ext>
            </a:extLst>
          </p:cNvPr>
          <p:cNvSpPr/>
          <p:nvPr userDrawn="1"/>
        </p:nvSpPr>
        <p:spPr>
          <a:xfrm>
            <a:off x="7580757" y="2925213"/>
            <a:ext cx="1" cy="1367883"/>
          </a:xfrm>
          <a:prstGeom prst="line">
            <a:avLst/>
          </a:prstGeom>
          <a:ln>
            <a:solidFill>
              <a:srgbClr val="FFFFFF"/>
            </a:solidFill>
          </a:ln>
        </p:spPr>
        <p:txBody>
          <a:bodyPr lIns="32146" rIns="32146"/>
          <a:lstStyle/>
          <a:p>
            <a:endParaRPr sz="1336">
              <a:latin typeface="나눔고딕" panose="020D0604000000000000" pitchFamily="50" charset="-127"/>
              <a:ea typeface="나눔고딕" panose="020D0604000000000000" pitchFamily="50" charset="-127"/>
            </a:endParaRPr>
          </a:p>
        </p:txBody>
      </p:sp>
      <p:sp>
        <p:nvSpPr>
          <p:cNvPr id="23" name="날짜 개체 틀 3">
            <a:extLst>
              <a:ext uri="{FF2B5EF4-FFF2-40B4-BE49-F238E27FC236}">
                <a16:creationId xmlns:a16="http://schemas.microsoft.com/office/drawing/2014/main" id="{74AA0395-43EB-4E46-A30A-E8A5F6427797}"/>
              </a:ext>
            </a:extLst>
          </p:cNvPr>
          <p:cNvSpPr>
            <a:spLocks noGrp="1"/>
          </p:cNvSpPr>
          <p:nvPr>
            <p:ph type="dt" sz="half" idx="10"/>
          </p:nvPr>
        </p:nvSpPr>
        <p:spPr>
          <a:xfrm>
            <a:off x="271223" y="2644442"/>
            <a:ext cx="789940" cy="365125"/>
          </a:xfrm>
        </p:spPr>
        <p:txBody>
          <a:bodyPr/>
          <a:lstStyle>
            <a:lvl1pPr>
              <a:defRPr>
                <a:solidFill>
                  <a:schemeClr val="bg1"/>
                </a:solidFill>
                <a:latin typeface="나눔고딕" panose="020D0604000000000000" pitchFamily="50" charset="-127"/>
                <a:ea typeface="나눔고딕" panose="020D0604000000000000" pitchFamily="50" charset="-127"/>
              </a:defRPr>
            </a:lvl1pPr>
          </a:lstStyle>
          <a:p>
            <a:endParaRPr lang="ko-KR" altLang="en-US" dirty="0"/>
          </a:p>
        </p:txBody>
      </p:sp>
    </p:spTree>
    <p:extLst>
      <p:ext uri="{BB962C8B-B14F-4D97-AF65-F5344CB8AC3E}">
        <p14:creationId xmlns:p14="http://schemas.microsoft.com/office/powerpoint/2010/main" val="291943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10" name="제목 1"/>
          <p:cNvSpPr>
            <a:spLocks noGrp="1"/>
          </p:cNvSpPr>
          <p:nvPr>
            <p:ph type="title"/>
          </p:nvPr>
        </p:nvSpPr>
        <p:spPr>
          <a:xfrm>
            <a:off x="453100" y="380510"/>
            <a:ext cx="11248112" cy="456202"/>
          </a:xfrm>
        </p:spPr>
        <p:txBody>
          <a:bodyPr>
            <a:normAutofit/>
          </a:bodyPr>
          <a:lstStyle>
            <a:lvl1pPr algn="l">
              <a:defRPr sz="2000" b="1" cap="none" baseline="0">
                <a:effectLst/>
                <a:latin typeface="Arial Rounded MT Bold" panose="020F0704030504030204" pitchFamily="34" charset="0"/>
                <a:ea typeface="+mn-ea"/>
              </a:defRPr>
            </a:lvl1pPr>
          </a:lstStyle>
          <a:p>
            <a:r>
              <a:rPr lang="ko-KR" altLang="en-US" dirty="0"/>
              <a:t>마스터 제목 스타일 편집</a:t>
            </a:r>
            <a:endParaRPr lang="en-US" dirty="0"/>
          </a:p>
        </p:txBody>
      </p:sp>
      <p:cxnSp>
        <p:nvCxnSpPr>
          <p:cNvPr id="14" name="직선 연결선 13"/>
          <p:cNvCxnSpPr>
            <a:cxnSpLocks/>
          </p:cNvCxnSpPr>
          <p:nvPr userDrawn="1"/>
        </p:nvCxnSpPr>
        <p:spPr>
          <a:xfrm>
            <a:off x="453100" y="764704"/>
            <a:ext cx="1124811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내용 개체 틀 2"/>
          <p:cNvSpPr>
            <a:spLocks noGrp="1"/>
          </p:cNvSpPr>
          <p:nvPr>
            <p:ph idx="10"/>
          </p:nvPr>
        </p:nvSpPr>
        <p:spPr>
          <a:xfrm>
            <a:off x="453100" y="836712"/>
            <a:ext cx="11253818" cy="5659818"/>
          </a:xfrm>
        </p:spPr>
        <p:txBody>
          <a:bodyPr>
            <a:normAutofit/>
          </a:bodyPr>
          <a:lstStyle>
            <a:lvl1pPr marL="342900" indent="-342900">
              <a:buFont typeface="Wingdings" panose="05000000000000000000" pitchFamily="2" charset="2"/>
              <a:buChar char="§"/>
              <a:defRPr sz="2000" baseline="0">
                <a:latin typeface="Century Gothic" panose="020B0502020202020204" pitchFamily="34" charset="0"/>
                <a:ea typeface="+mn-ea"/>
              </a:defRPr>
            </a:lvl1pPr>
            <a:lvl2pPr marL="742950" indent="-285750">
              <a:buFont typeface="Wingdings" panose="05000000000000000000" pitchFamily="2" charset="2"/>
              <a:buChar char="§"/>
              <a:defRPr sz="2000" baseline="0">
                <a:latin typeface="Century Gothic" panose="020B0502020202020204" pitchFamily="34" charset="0"/>
                <a:ea typeface="+mn-ea"/>
              </a:defRPr>
            </a:lvl2pPr>
            <a:lvl3pPr marL="1143000" indent="-228600">
              <a:buFont typeface="Wingdings" panose="05000000000000000000" pitchFamily="2" charset="2"/>
              <a:buChar char="§"/>
              <a:defRPr sz="2000" baseline="0">
                <a:latin typeface="Century Gothic" panose="020B0502020202020204" pitchFamily="34" charset="0"/>
                <a:ea typeface="+mn-ea"/>
              </a:defRPr>
            </a:lvl3pPr>
            <a:lvl4pPr marL="1600200" indent="-228600">
              <a:buFont typeface="Wingdings" panose="05000000000000000000" pitchFamily="2" charset="2"/>
              <a:buChar char="§"/>
              <a:defRPr sz="1800" baseline="0">
                <a:latin typeface="Century Gothic" panose="020B0502020202020204" pitchFamily="34" charset="0"/>
                <a:ea typeface="+mn-ea"/>
              </a:defRPr>
            </a:lvl4pPr>
            <a:lvl5pPr marL="2057400" indent="-228600">
              <a:buFont typeface="Wingdings" panose="05000000000000000000" pitchFamily="2" charset="2"/>
              <a:buChar char="§"/>
              <a:defRPr sz="1600" baseline="0">
                <a:latin typeface="Century Gothic" panose="020B0502020202020204" pitchFamily="34" charset="0"/>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15" name="슬라이드 번호 개체 틀 5"/>
          <p:cNvSpPr>
            <a:spLocks noGrp="1"/>
          </p:cNvSpPr>
          <p:nvPr>
            <p:ph type="sldNum" sz="quarter" idx="14"/>
          </p:nvPr>
        </p:nvSpPr>
        <p:spPr>
          <a:xfrm>
            <a:off x="11074401" y="6519864"/>
            <a:ext cx="1071033" cy="365125"/>
          </a:xfrm>
        </p:spPr>
        <p:txBody>
          <a:bodyPr/>
          <a:lstStyle>
            <a:lvl1pPr>
              <a:defRPr/>
            </a:lvl1pPr>
          </a:lstStyle>
          <a:p>
            <a:pPr>
              <a:defRPr/>
            </a:pPr>
            <a:fld id="{3D493B47-E977-46F8-8C2F-7DA674317049}" type="slidenum">
              <a:rPr lang="ko-KR" altLang="en-US"/>
              <a:pPr>
                <a:defRPr/>
              </a:pPr>
              <a:t>‹#›</a:t>
            </a:fld>
            <a:endParaRPr lang="ko-KR" altLang="en-US"/>
          </a:p>
        </p:txBody>
      </p:sp>
      <p:sp>
        <p:nvSpPr>
          <p:cNvPr id="6" name="부제목 2"/>
          <p:cNvSpPr txBox="1">
            <a:spLocks/>
          </p:cNvSpPr>
          <p:nvPr userDrawn="1"/>
        </p:nvSpPr>
        <p:spPr>
          <a:xfrm>
            <a:off x="2224728" y="6535891"/>
            <a:ext cx="7704856" cy="332050"/>
          </a:xfrm>
          <a:prstGeom prst="rect">
            <a:avLst/>
          </a:prstGeom>
        </p:spPr>
        <p:txBody>
          <a:bodyPr>
            <a:normAutofit/>
          </a:bodyPr>
          <a:lstStyle>
            <a:lvl1pPr marL="342900" indent="-342900" algn="l" rtl="0" eaLnBrk="1" latinLnBrk="1" hangingPunct="1">
              <a:spcBef>
                <a:spcPct val="20000"/>
              </a:spcBef>
              <a:buClr>
                <a:schemeClr val="accent2"/>
              </a:buClr>
              <a:buFont typeface="Wingdings 2"/>
              <a:buChar char="²"/>
              <a:defRPr kumimoji="0" sz="3200" kern="1200" baseline="0">
                <a:solidFill>
                  <a:schemeClr val="tx1"/>
                </a:solidFill>
                <a:latin typeface="Century Gothic" panose="020B0502020202020204" pitchFamily="34" charset="0"/>
                <a:ea typeface="+mn-ea"/>
                <a:cs typeface="+mn-cs"/>
              </a:defRPr>
            </a:lvl1pPr>
            <a:lvl2pPr marL="742950" indent="-285750" algn="l" rtl="0" eaLnBrk="1" latinLnBrk="1" hangingPunct="1">
              <a:spcBef>
                <a:spcPct val="20000"/>
              </a:spcBef>
              <a:buClr>
                <a:schemeClr val="accent3"/>
              </a:buClr>
              <a:buSzPct val="85000"/>
              <a:buFont typeface="Wingdings"/>
              <a:buChar char="u"/>
              <a:defRPr kumimoji="0" sz="2800" kern="1200" baseline="0">
                <a:solidFill>
                  <a:schemeClr val="tx1"/>
                </a:solidFill>
                <a:latin typeface="Century Gothic" panose="020B0502020202020204" pitchFamily="34" charset="0"/>
                <a:ea typeface="+mn-ea"/>
                <a:cs typeface="+mn-cs"/>
              </a:defRPr>
            </a:lvl2pPr>
            <a:lvl3pPr marL="1143000" indent="-228600" algn="l" rtl="0" eaLnBrk="1" latinLnBrk="1" hangingPunct="1">
              <a:spcBef>
                <a:spcPct val="20000"/>
              </a:spcBef>
              <a:buClr>
                <a:schemeClr val="accent4"/>
              </a:buClr>
              <a:buSzPct val="80000"/>
              <a:buFont typeface="Wingdings"/>
              <a:buChar char="u"/>
              <a:defRPr kumimoji="0" sz="2600" kern="1200" baseline="0">
                <a:solidFill>
                  <a:schemeClr val="tx1"/>
                </a:solidFill>
                <a:latin typeface="Century Gothic" panose="020B0502020202020204" pitchFamily="34" charset="0"/>
                <a:ea typeface="+mn-ea"/>
                <a:cs typeface="+mn-cs"/>
              </a:defRPr>
            </a:lvl3pPr>
            <a:lvl4pPr marL="1600200" indent="-228600" algn="l" rtl="0" eaLnBrk="1" latinLnBrk="1" hangingPunct="1">
              <a:spcBef>
                <a:spcPct val="20000"/>
              </a:spcBef>
              <a:buClr>
                <a:schemeClr val="accent5"/>
              </a:buClr>
              <a:buSzPct val="75000"/>
              <a:buFont typeface="Wingdings"/>
              <a:buChar char="u"/>
              <a:defRPr kumimoji="0" sz="2400" kern="1200" baseline="0">
                <a:solidFill>
                  <a:schemeClr val="tx1"/>
                </a:solidFill>
                <a:latin typeface="Century Gothic" panose="020B0502020202020204" pitchFamily="34" charset="0"/>
                <a:ea typeface="+mn-ea"/>
                <a:cs typeface="+mn-cs"/>
              </a:defRPr>
            </a:lvl4pPr>
            <a:lvl5pPr marL="2057400" indent="-228600" algn="l" rtl="0" eaLnBrk="1" latinLnBrk="1" hangingPunct="1">
              <a:spcBef>
                <a:spcPct val="20000"/>
              </a:spcBef>
              <a:buClr>
                <a:schemeClr val="accent6"/>
              </a:buClr>
              <a:buSzPct val="70000"/>
              <a:buFont typeface="Wingdings"/>
              <a:buChar char="u"/>
              <a:defRPr kumimoji="0" sz="2000" kern="1200" baseline="0">
                <a:solidFill>
                  <a:schemeClr val="tx1"/>
                </a:solidFill>
                <a:latin typeface="Century Gothic" panose="020B0502020202020204" pitchFamily="34" charset="0"/>
                <a:ea typeface="+mn-ea"/>
                <a:cs typeface="+mn-cs"/>
              </a:defRPr>
            </a:lvl5pPr>
            <a:lvl6pPr marL="2514600" indent="-228600" algn="l" rtl="0" eaLnBrk="1" latinLnBrk="1" hangingPunct="1">
              <a:spcBef>
                <a:spcPct val="20000"/>
              </a:spcBef>
              <a:buClr>
                <a:schemeClr val="tx2"/>
              </a:buClr>
              <a:buSzPct val="60000"/>
              <a:buFont typeface="Wingdings"/>
              <a:buChar char="u"/>
              <a:defRPr kumimoji="0" sz="1800" kern="1200">
                <a:solidFill>
                  <a:schemeClr val="tx1"/>
                </a:solidFill>
                <a:latin typeface="+mn-lt"/>
                <a:ea typeface="+mn-ea"/>
                <a:cs typeface="+mn-cs"/>
              </a:defRPr>
            </a:lvl6pPr>
            <a:lvl7pPr marL="2971800" indent="-228600" algn="l" rtl="0" eaLnBrk="1" latinLnBrk="1" hangingPunct="1">
              <a:spcBef>
                <a:spcPct val="20000"/>
              </a:spcBef>
              <a:buClr>
                <a:schemeClr val="accent1"/>
              </a:buClr>
              <a:buSzPct val="60000"/>
              <a:buFont typeface="Wingdings"/>
              <a:buChar char="u"/>
              <a:defRPr kumimoji="0" sz="1600" kern="1200">
                <a:solidFill>
                  <a:schemeClr val="tx1"/>
                </a:solidFill>
                <a:latin typeface="+mn-lt"/>
                <a:ea typeface="+mn-ea"/>
                <a:cs typeface="+mn-cs"/>
              </a:defRPr>
            </a:lvl7pPr>
            <a:lvl8pPr marL="3429000" indent="-228600" algn="l" rtl="0" eaLnBrk="1" latinLnBrk="1" hangingPunct="1">
              <a:spcBef>
                <a:spcPct val="20000"/>
              </a:spcBef>
              <a:buClr>
                <a:schemeClr val="accent2"/>
              </a:buClr>
              <a:buSzPct val="55000"/>
              <a:buFont typeface="Wingdings"/>
              <a:buChar char="u"/>
              <a:defRPr kumimoji="0" sz="1400" kern="1200">
                <a:solidFill>
                  <a:schemeClr val="tx1"/>
                </a:solidFill>
                <a:latin typeface="+mn-lt"/>
                <a:ea typeface="+mn-ea"/>
                <a:cs typeface="+mn-cs"/>
              </a:defRPr>
            </a:lvl8pPr>
            <a:lvl9pPr marL="3886200" indent="-228600" algn="l" rtl="0" eaLnBrk="1" latinLnBrk="1" hangingPunct="1">
              <a:spcBef>
                <a:spcPct val="20000"/>
              </a:spcBef>
              <a:buClr>
                <a:schemeClr val="accent3"/>
              </a:buClr>
              <a:buSzPct val="50000"/>
              <a:buFont typeface="Wingdings"/>
              <a:buChar char="u"/>
              <a:defRPr kumimoji="0" sz="1400" kern="1200">
                <a:solidFill>
                  <a:schemeClr val="tx1"/>
                </a:solidFill>
                <a:latin typeface="+mn-lt"/>
                <a:ea typeface="+mn-ea"/>
                <a:cs typeface="+mn-cs"/>
              </a:defRPr>
            </a:lvl9pPr>
          </a:lstStyle>
          <a:p>
            <a:pPr marL="0" indent="0" algn="ctr">
              <a:buNone/>
            </a:pPr>
            <a:r>
              <a:rPr lang="en-US" altLang="ko-KR" sz="1200" dirty="0" smtClean="0">
                <a:solidFill>
                  <a:schemeClr val="bg1">
                    <a:lumMod val="50000"/>
                  </a:schemeClr>
                </a:solidFill>
              </a:rPr>
              <a:t>Prof. Youngsup Kim, idebtor@gmail.com CSEE Dept., Handong Global University</a:t>
            </a:r>
            <a:endParaRPr lang="ko-KR" altLang="en-US" sz="1200" dirty="0" smtClean="0">
              <a:solidFill>
                <a:schemeClr val="bg1">
                  <a:lumMod val="50000"/>
                </a:schemeClr>
              </a:solidFill>
            </a:endParaRPr>
          </a:p>
        </p:txBody>
      </p:sp>
    </p:spTree>
    <p:extLst>
      <p:ext uri="{BB962C8B-B14F-4D97-AF65-F5344CB8AC3E}">
        <p14:creationId xmlns:p14="http://schemas.microsoft.com/office/powerpoint/2010/main" val="386090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직사각형 7"/>
          <p:cNvSpPr/>
          <p:nvPr/>
        </p:nvSpPr>
        <p:spPr>
          <a:xfrm>
            <a:off x="0" y="0"/>
            <a:ext cx="12192000" cy="6858000"/>
          </a:xfrm>
          <a:prstGeom prst="rect">
            <a:avLst/>
          </a:prstGeom>
          <a:gradFill flip="none" rotWithShape="1">
            <a:gsLst>
              <a:gs pos="0">
                <a:schemeClr val="bg2">
                  <a:alpha val="0"/>
                </a:schemeClr>
              </a:gs>
              <a:gs pos="61000">
                <a:schemeClr val="bg1">
                  <a:alpha val="40000"/>
                </a:schemeClr>
              </a:gs>
            </a:gsLst>
            <a:lin ang="5400000" scaled="1"/>
            <a:tileRect/>
          </a:gradFill>
          <a:ln w="19050" cap="sq"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ko-KR" altLang="en-US" sz="1800" baseline="0" dirty="0">
              <a:effectLst>
                <a:outerShdw blurRad="38100" dist="38100" dir="2700000" algn="tl">
                  <a:srgbClr val="000000">
                    <a:alpha val="43137"/>
                  </a:srgbClr>
                </a:outerShdw>
              </a:effectLst>
              <a:latin typeface="Century Gothic" panose="020B0502020202020204" pitchFamily="34" charset="0"/>
            </a:endParaRPr>
          </a:p>
        </p:txBody>
      </p:sp>
      <p:sp>
        <p:nvSpPr>
          <p:cNvPr id="3" name="텍스트 개체 틀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4" name="날짜 개체 틀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baseline="0">
                <a:solidFill>
                  <a:schemeClr val="tx1"/>
                </a:solidFill>
                <a:latin typeface="Century Gothic" panose="020B0502020202020204" pitchFamily="34" charset="0"/>
              </a:defRPr>
            </a:lvl1pPr>
          </a:lstStyle>
          <a:p>
            <a:fld id="{AC778754-33AA-481A-B885-58843B94B2EC}" type="datetime1">
              <a:rPr lang="ko-KR" altLang="en-US" smtClean="0"/>
              <a:pPr/>
              <a:t>2019-10-18</a:t>
            </a:fld>
            <a:endParaRPr lang="ko-KR" altLang="en-US" dirty="0"/>
          </a:p>
        </p:txBody>
      </p:sp>
      <p:sp>
        <p:nvSpPr>
          <p:cNvPr id="5" name="바닥글 개체 틀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baseline="0">
                <a:solidFill>
                  <a:schemeClr val="tx1"/>
                </a:solidFill>
                <a:latin typeface="Century Gothic" panose="020B0502020202020204" pitchFamily="34" charset="0"/>
              </a:defRPr>
            </a:lvl1pPr>
          </a:lstStyle>
          <a:p>
            <a:r>
              <a:rPr lang="en-US" altLang="ko-KR"/>
              <a:t>Data Structures</a:t>
            </a:r>
            <a:endParaRPr lang="ko-KR" altLang="en-US" dirty="0"/>
          </a:p>
        </p:txBody>
      </p:sp>
      <p:sp>
        <p:nvSpPr>
          <p:cNvPr id="6" name="슬라이드 번호 개체 틀 5"/>
          <p:cNvSpPr>
            <a:spLocks noGrp="1"/>
          </p:cNvSpPr>
          <p:nvPr>
            <p:ph type="sldNum" sz="quarter" idx="4"/>
          </p:nvPr>
        </p:nvSpPr>
        <p:spPr>
          <a:xfrm>
            <a:off x="11074763" y="6448252"/>
            <a:ext cx="1069909" cy="365125"/>
          </a:xfrm>
          <a:prstGeom prst="rect">
            <a:avLst/>
          </a:prstGeom>
        </p:spPr>
        <p:txBody>
          <a:bodyPr vert="horz" rtlCol="0" anchor="ctr"/>
          <a:lstStyle>
            <a:lvl1pPr algn="r" eaLnBrk="1" latinLnBrk="0" hangingPunct="1">
              <a:defRPr kumimoji="0" sz="1200" baseline="0">
                <a:solidFill>
                  <a:schemeClr val="tx1"/>
                </a:solidFill>
                <a:latin typeface="Century Gothic" panose="020B0502020202020204" pitchFamily="34" charset="0"/>
              </a:defRPr>
            </a:lvl1pPr>
          </a:lstStyle>
          <a:p>
            <a:fld id="{9085FD98-BA4B-4537-9251-5519BF532862}" type="slidenum">
              <a:rPr lang="ko-KR" altLang="en-US" smtClean="0"/>
              <a:pPr/>
              <a:t>‹#›</a:t>
            </a:fld>
            <a:endParaRPr lang="ko-KR" altLang="en-US" dirty="0"/>
          </a:p>
        </p:txBody>
      </p:sp>
      <p:sp>
        <p:nvSpPr>
          <p:cNvPr id="2" name="제목 개체 틀 1"/>
          <p:cNvSpPr>
            <a:spLocks noGrp="1"/>
          </p:cNvSpPr>
          <p:nvPr>
            <p:ph type="title"/>
          </p:nvPr>
        </p:nvSpPr>
        <p:spPr>
          <a:xfrm>
            <a:off x="609600" y="274638"/>
            <a:ext cx="10972800" cy="1143000"/>
          </a:xfrm>
          <a:prstGeom prst="rect">
            <a:avLst/>
          </a:prstGeom>
        </p:spPr>
        <p:txBody>
          <a:bodyPr vert="horz" rtlCol="0" anchor="ctr">
            <a:normAutofit/>
            <a:scene3d>
              <a:camera prst="orthographicFront" fov="0">
                <a:rot lat="0" lon="0" rev="0"/>
              </a:camera>
              <a:lightRig rig="glow" dir="t">
                <a:rot lat="0" lon="0" rev="4500000"/>
              </a:lightRig>
            </a:scene3d>
            <a:sp3d prstMaterial="matte">
              <a:contourClr>
                <a:schemeClr val="accent1">
                  <a:alpha val="95000"/>
                </a:schemeClr>
              </a:contourClr>
            </a:sp3d>
          </a:bodyPr>
          <a:lstStyle/>
          <a:p>
            <a:r>
              <a:rPr kumimoji="0" lang="ko-KR" altLang="en-US"/>
              <a:t>마스터 제목 스타일 편집</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2" r:id="rId4"/>
    <p:sldLayoutId id="2147483703" r:id="rId5"/>
    <p:sldLayoutId id="2147483704" r:id="rId6"/>
    <p:sldLayoutId id="2147483705" r:id="rId7"/>
  </p:sldLayoutIdLst>
  <p:hf hdr="0" ftr="0" dt="0"/>
  <p:txStyles>
    <p:titleStyle>
      <a:lvl1pPr algn="ctr" rtl="0" eaLnBrk="1" latinLnBrk="1" hangingPunct="1">
        <a:spcBef>
          <a:spcPct val="0"/>
        </a:spcBef>
        <a:buNone/>
        <a:defRPr kumimoji="0" sz="4400" b="1" kern="1200" spc="50" baseline="0" dirty="0" smtClean="0">
          <a:ln>
            <a:noFill/>
            <a:prstDash val="solid"/>
          </a:ln>
          <a:gradFill flip="none" rotWithShape="1">
            <a:gsLst>
              <a:gs pos="0">
                <a:schemeClr val="tx2"/>
              </a:gs>
              <a:gs pos="26000">
                <a:schemeClr val="tx2"/>
              </a:gs>
              <a:gs pos="41000">
                <a:schemeClr val="tx2">
                  <a:shade val="90000"/>
                </a:schemeClr>
              </a:gs>
              <a:gs pos="67000">
                <a:schemeClr val="tx2">
                  <a:shade val="50000"/>
                </a:schemeClr>
              </a:gs>
              <a:gs pos="95000">
                <a:schemeClr val="tx2"/>
              </a:gs>
            </a:gsLst>
            <a:lin ang="5400000" scaled="1"/>
            <a:tileRect/>
          </a:gradFill>
          <a:effectLst/>
          <a:latin typeface="Century Gothic" panose="020B0502020202020204" pitchFamily="34" charset="0"/>
          <a:ea typeface="+mj-ea"/>
          <a:cs typeface="+mj-cs"/>
        </a:defRPr>
      </a:lvl1pPr>
      <a:lvl2pPr eaLnBrk="1" latinLnBrk="1" hangingPunct="1">
        <a:defRPr kumimoji="0">
          <a:solidFill>
            <a:schemeClr val="tx2"/>
          </a:solidFill>
        </a:defRPr>
      </a:lvl2pPr>
      <a:lvl3pPr eaLnBrk="1" latinLnBrk="1" hangingPunct="1">
        <a:defRPr kumimoji="0">
          <a:solidFill>
            <a:schemeClr val="tx2"/>
          </a:solidFill>
        </a:defRPr>
      </a:lvl3pPr>
      <a:lvl4pPr eaLnBrk="1" latinLnBrk="1" hangingPunct="1">
        <a:defRPr kumimoji="0">
          <a:solidFill>
            <a:schemeClr val="tx2"/>
          </a:solidFill>
        </a:defRPr>
      </a:lvl4pPr>
      <a:lvl5pPr eaLnBrk="1" latinLnBrk="1" hangingPunct="1">
        <a:defRPr kumimoji="0">
          <a:solidFill>
            <a:schemeClr val="tx2"/>
          </a:solidFill>
        </a:defRPr>
      </a:lvl5pPr>
      <a:lvl6pPr eaLnBrk="1" latinLnBrk="1" hangingPunct="1">
        <a:defRPr kumimoji="0">
          <a:solidFill>
            <a:schemeClr val="tx2"/>
          </a:solidFill>
        </a:defRPr>
      </a:lvl6pPr>
      <a:lvl7pPr eaLnBrk="1" latinLnBrk="1" hangingPunct="1">
        <a:defRPr kumimoji="0">
          <a:solidFill>
            <a:schemeClr val="tx2"/>
          </a:solidFill>
        </a:defRPr>
      </a:lvl7pPr>
      <a:lvl8pPr eaLnBrk="1" latinLnBrk="1" hangingPunct="1">
        <a:defRPr kumimoji="0">
          <a:solidFill>
            <a:schemeClr val="tx2"/>
          </a:solidFill>
        </a:defRPr>
      </a:lvl8pPr>
      <a:lvl9pPr eaLnBrk="1" latinLnBrk="1" hangingPunct="1">
        <a:defRPr kumimoji="0">
          <a:solidFill>
            <a:schemeClr val="tx2"/>
          </a:solidFill>
        </a:defRPr>
      </a:lvl9pPr>
    </p:titleStyle>
    <p:bodyStyle>
      <a:lvl1pPr marL="342900" indent="-342900" algn="l" rtl="0" eaLnBrk="1" latinLnBrk="1" hangingPunct="1">
        <a:spcBef>
          <a:spcPct val="20000"/>
        </a:spcBef>
        <a:buClr>
          <a:schemeClr val="accent2"/>
        </a:buClr>
        <a:buFont typeface="Wingdings 2"/>
        <a:buChar char="²"/>
        <a:defRPr kumimoji="0" sz="3200" kern="1200" baseline="0">
          <a:solidFill>
            <a:schemeClr val="tx1"/>
          </a:solidFill>
          <a:latin typeface="Century Gothic" panose="020B0502020202020204" pitchFamily="34" charset="0"/>
          <a:ea typeface="+mn-ea"/>
          <a:cs typeface="+mn-cs"/>
        </a:defRPr>
      </a:lvl1pPr>
      <a:lvl2pPr marL="742950" indent="-285750" algn="l" rtl="0" eaLnBrk="1" latinLnBrk="1" hangingPunct="1">
        <a:spcBef>
          <a:spcPct val="20000"/>
        </a:spcBef>
        <a:buClr>
          <a:schemeClr val="accent3"/>
        </a:buClr>
        <a:buSzPct val="85000"/>
        <a:buFont typeface="Wingdings"/>
        <a:buChar char="u"/>
        <a:defRPr kumimoji="0" sz="2800" kern="1200" baseline="0">
          <a:solidFill>
            <a:schemeClr val="tx1"/>
          </a:solidFill>
          <a:latin typeface="Century Gothic" panose="020B0502020202020204" pitchFamily="34" charset="0"/>
          <a:ea typeface="+mn-ea"/>
          <a:cs typeface="+mn-cs"/>
        </a:defRPr>
      </a:lvl2pPr>
      <a:lvl3pPr marL="1143000" indent="-228600" algn="l" rtl="0" eaLnBrk="1" latinLnBrk="1" hangingPunct="1">
        <a:spcBef>
          <a:spcPct val="20000"/>
        </a:spcBef>
        <a:buClr>
          <a:schemeClr val="accent4"/>
        </a:buClr>
        <a:buSzPct val="80000"/>
        <a:buFont typeface="Wingdings"/>
        <a:buChar char="u"/>
        <a:defRPr kumimoji="0" sz="2600" kern="1200" baseline="0">
          <a:solidFill>
            <a:schemeClr val="tx1"/>
          </a:solidFill>
          <a:latin typeface="Century Gothic" panose="020B0502020202020204" pitchFamily="34" charset="0"/>
          <a:ea typeface="+mn-ea"/>
          <a:cs typeface="+mn-cs"/>
        </a:defRPr>
      </a:lvl3pPr>
      <a:lvl4pPr marL="1600200" indent="-228600" algn="l" rtl="0" eaLnBrk="1" latinLnBrk="1" hangingPunct="1">
        <a:spcBef>
          <a:spcPct val="20000"/>
        </a:spcBef>
        <a:buClr>
          <a:schemeClr val="accent5"/>
        </a:buClr>
        <a:buSzPct val="75000"/>
        <a:buFont typeface="Wingdings"/>
        <a:buChar char="u"/>
        <a:defRPr kumimoji="0" sz="2400" kern="1200" baseline="0">
          <a:solidFill>
            <a:schemeClr val="tx1"/>
          </a:solidFill>
          <a:latin typeface="Century Gothic" panose="020B0502020202020204" pitchFamily="34" charset="0"/>
          <a:ea typeface="+mn-ea"/>
          <a:cs typeface="+mn-cs"/>
        </a:defRPr>
      </a:lvl4pPr>
      <a:lvl5pPr marL="2057400" indent="-228600" algn="l" rtl="0" eaLnBrk="1" latinLnBrk="1" hangingPunct="1">
        <a:spcBef>
          <a:spcPct val="20000"/>
        </a:spcBef>
        <a:buClr>
          <a:schemeClr val="accent6"/>
        </a:buClr>
        <a:buSzPct val="70000"/>
        <a:buFont typeface="Wingdings"/>
        <a:buChar char="u"/>
        <a:defRPr kumimoji="0" sz="2000" kern="1200" baseline="0">
          <a:solidFill>
            <a:schemeClr val="tx1"/>
          </a:solidFill>
          <a:latin typeface="Century Gothic" panose="020B0502020202020204" pitchFamily="34" charset="0"/>
          <a:ea typeface="+mn-ea"/>
          <a:cs typeface="+mn-cs"/>
        </a:defRPr>
      </a:lvl5pPr>
      <a:lvl6pPr marL="2514600" indent="-228600" algn="l" rtl="0" eaLnBrk="1" latinLnBrk="1" hangingPunct="1">
        <a:spcBef>
          <a:spcPct val="20000"/>
        </a:spcBef>
        <a:buClr>
          <a:schemeClr val="tx2"/>
        </a:buClr>
        <a:buSzPct val="60000"/>
        <a:buFont typeface="Wingdings"/>
        <a:buChar char="u"/>
        <a:defRPr kumimoji="0" sz="1800" kern="1200">
          <a:solidFill>
            <a:schemeClr val="tx1"/>
          </a:solidFill>
          <a:latin typeface="+mn-lt"/>
          <a:ea typeface="+mn-ea"/>
          <a:cs typeface="+mn-cs"/>
        </a:defRPr>
      </a:lvl6pPr>
      <a:lvl7pPr marL="2971800" indent="-228600" algn="l" rtl="0" eaLnBrk="1" latinLnBrk="1" hangingPunct="1">
        <a:spcBef>
          <a:spcPct val="20000"/>
        </a:spcBef>
        <a:buClr>
          <a:schemeClr val="accent1"/>
        </a:buClr>
        <a:buSzPct val="60000"/>
        <a:buFont typeface="Wingdings"/>
        <a:buChar char="u"/>
        <a:defRPr kumimoji="0" sz="1600" kern="1200">
          <a:solidFill>
            <a:schemeClr val="tx1"/>
          </a:solidFill>
          <a:latin typeface="+mn-lt"/>
          <a:ea typeface="+mn-ea"/>
          <a:cs typeface="+mn-cs"/>
        </a:defRPr>
      </a:lvl7pPr>
      <a:lvl8pPr marL="3429000" indent="-228600" algn="l" rtl="0" eaLnBrk="1" latinLnBrk="1" hangingPunct="1">
        <a:spcBef>
          <a:spcPct val="20000"/>
        </a:spcBef>
        <a:buClr>
          <a:schemeClr val="accent2"/>
        </a:buClr>
        <a:buSzPct val="55000"/>
        <a:buFont typeface="Wingdings"/>
        <a:buChar char="u"/>
        <a:defRPr kumimoji="0" sz="1400" kern="1200">
          <a:solidFill>
            <a:schemeClr val="tx1"/>
          </a:solidFill>
          <a:latin typeface="+mn-lt"/>
          <a:ea typeface="+mn-ea"/>
          <a:cs typeface="+mn-cs"/>
        </a:defRPr>
      </a:lvl8pPr>
      <a:lvl9pPr marL="3886200" indent="-228600" algn="l" rtl="0" eaLnBrk="1" latinLnBrk="1" hangingPunct="1">
        <a:spcBef>
          <a:spcPct val="20000"/>
        </a:spcBef>
        <a:buClr>
          <a:schemeClr val="accent3"/>
        </a:buClr>
        <a:buSzPct val="50000"/>
        <a:buFont typeface="Wingdings"/>
        <a:buChar char="u"/>
        <a:defRPr kumimoji="0" sz="1400"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studio"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1</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2099640" y="3284984"/>
            <a:ext cx="4998981" cy="668000"/>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3600" dirty="0" smtClean="0">
                <a:solidFill>
                  <a:srgbClr val="FFFFFF"/>
                </a:solidFill>
                <a:latin typeface="나눔고딕" panose="020D0604000000000000" pitchFamily="50" charset="-127"/>
                <a:ea typeface="나눔고딕" panose="020D0604000000000000" pitchFamily="50" charset="-127"/>
              </a:rPr>
              <a:t>Android</a:t>
            </a:r>
            <a:endParaRPr lang="en-US" altLang="ko-KR" sz="3600" dirty="0">
              <a:solidFill>
                <a:srgbClr val="FFFFFF"/>
              </a:solidFill>
              <a:latin typeface="나눔고딕" panose="020D0604000000000000" pitchFamily="50" charset="-127"/>
              <a:ea typeface="나눔고딕" panose="020D0604000000000000" pitchFamily="50" charset="-127"/>
            </a:endParaRPr>
          </a:p>
        </p:txBody>
      </p:sp>
      <p:sp>
        <p:nvSpPr>
          <p:cNvPr id="5" name="제목 1">
            <a:extLst>
              <a:ext uri="{FF2B5EF4-FFF2-40B4-BE49-F238E27FC236}">
                <a16:creationId xmlns:a16="http://schemas.microsoft.com/office/drawing/2014/main" id="{FAAAC739-984E-4671-8E8D-A38DC0A18EDF}"/>
              </a:ext>
            </a:extLst>
          </p:cNvPr>
          <p:cNvSpPr txBox="1">
            <a:spLocks/>
          </p:cNvSpPr>
          <p:nvPr/>
        </p:nvSpPr>
        <p:spPr>
          <a:xfrm>
            <a:off x="119336" y="2708920"/>
            <a:ext cx="1008111" cy="360040"/>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hangingPunct="1">
              <a:defRPr sz="4400">
                <a:solidFill>
                  <a:srgbClr val="FFFFFF"/>
                </a:solidFill>
              </a:defRPr>
            </a:pPr>
            <a:r>
              <a:rPr lang="en-US" altLang="ko-KR" sz="2000" dirty="0" smtClean="0">
                <a:solidFill>
                  <a:srgbClr val="FFFFFF"/>
                </a:solidFill>
                <a:latin typeface="나눔고딕" panose="020D0604000000000000" pitchFamily="50" charset="-127"/>
                <a:ea typeface="나눔고딕" panose="020D0604000000000000" pitchFamily="50" charset="-127"/>
              </a:rPr>
              <a:t>01-1</a:t>
            </a:r>
            <a:endParaRPr lang="en-US" altLang="ko-KR" sz="1200" dirty="0">
              <a:solidFill>
                <a:srgbClr val="FFFFFF"/>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809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a:xfrm>
            <a:off x="453100" y="836712"/>
            <a:ext cx="11248112" cy="5659818"/>
          </a:xfrm>
        </p:spPr>
        <p:txBody>
          <a:bodyPr/>
          <a:lstStyle/>
          <a:p>
            <a:r>
              <a:rPr lang="ko-KR" altLang="en-US" dirty="0" smtClean="0"/>
              <a:t>두 번째 탭</a:t>
            </a:r>
            <a:r>
              <a:rPr lang="en-US" altLang="ko-KR" dirty="0" smtClean="0"/>
              <a:t>[SDK Tools]</a:t>
            </a:r>
            <a:r>
              <a:rPr lang="ko-KR" altLang="en-US" dirty="0" smtClean="0"/>
              <a:t>을 누르면 설치된 라이브러리나 도구들을 볼 수 있고</a:t>
            </a:r>
            <a:r>
              <a:rPr lang="en-US" altLang="ko-KR" dirty="0" smtClean="0"/>
              <a:t>, </a:t>
            </a:r>
            <a:r>
              <a:rPr lang="ko-KR" altLang="en-US" dirty="0" smtClean="0"/>
              <a:t>추가 설치도 가능합니다</a:t>
            </a:r>
            <a:r>
              <a:rPr lang="en-US" altLang="ko-KR" dirty="0" smtClean="0"/>
              <a:t>.</a:t>
            </a:r>
          </a:p>
          <a:p>
            <a:r>
              <a:rPr lang="en-US" altLang="ko-KR" b="1" dirty="0" smtClean="0"/>
              <a:t>'Google Play services' </a:t>
            </a:r>
            <a:r>
              <a:rPr lang="ko-KR" altLang="en-US" dirty="0" smtClean="0"/>
              <a:t>항목이 설치 되어 있지 않다면</a:t>
            </a:r>
            <a:r>
              <a:rPr lang="en-US" altLang="ko-KR" dirty="0" smtClean="0"/>
              <a:t>, </a:t>
            </a:r>
            <a:r>
              <a:rPr lang="ko-KR" altLang="en-US" dirty="0" smtClean="0"/>
              <a:t>체크 박스를 추가로 체크 합니다</a:t>
            </a:r>
            <a:r>
              <a:rPr lang="en-US" altLang="ko-KR" dirty="0" smtClean="0"/>
              <a:t>. </a:t>
            </a:r>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10</a:t>
            </a:fld>
            <a:endParaRPr lang="ko-KR" altLang="en-US"/>
          </a:p>
        </p:txBody>
      </p:sp>
      <p:pic>
        <p:nvPicPr>
          <p:cNvPr id="10" name="그림 9"/>
          <p:cNvPicPr>
            <a:picLocks noChangeAspect="1"/>
          </p:cNvPicPr>
          <p:nvPr/>
        </p:nvPicPr>
        <p:blipFill>
          <a:blip r:embed="rId2"/>
          <a:stretch>
            <a:fillRect/>
          </a:stretch>
        </p:blipFill>
        <p:spPr>
          <a:xfrm>
            <a:off x="453099" y="1654662"/>
            <a:ext cx="3971631" cy="3747819"/>
          </a:xfrm>
          <a:prstGeom prst="rect">
            <a:avLst/>
          </a:prstGeom>
        </p:spPr>
      </p:pic>
      <p:pic>
        <p:nvPicPr>
          <p:cNvPr id="5" name="그림 4"/>
          <p:cNvPicPr>
            <a:picLocks noChangeAspect="1"/>
          </p:cNvPicPr>
          <p:nvPr/>
        </p:nvPicPr>
        <p:blipFill>
          <a:blip r:embed="rId3"/>
          <a:stretch>
            <a:fillRect/>
          </a:stretch>
        </p:blipFill>
        <p:spPr>
          <a:xfrm>
            <a:off x="4293973" y="1654662"/>
            <a:ext cx="7315944" cy="5185985"/>
          </a:xfrm>
          <a:prstGeom prst="rect">
            <a:avLst/>
          </a:prstGeom>
        </p:spPr>
      </p:pic>
      <p:sp>
        <p:nvSpPr>
          <p:cNvPr id="12" name="아래쪽 화살표 11"/>
          <p:cNvSpPr/>
          <p:nvPr/>
        </p:nvSpPr>
        <p:spPr>
          <a:xfrm>
            <a:off x="6640603" y="2060848"/>
            <a:ext cx="288032" cy="432048"/>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아래쪽 화살표 12"/>
          <p:cNvSpPr/>
          <p:nvPr/>
        </p:nvSpPr>
        <p:spPr>
          <a:xfrm>
            <a:off x="6199394" y="2060848"/>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아래쪽 화살표 13"/>
          <p:cNvSpPr/>
          <p:nvPr/>
        </p:nvSpPr>
        <p:spPr>
          <a:xfrm>
            <a:off x="7176120" y="2060848"/>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0904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a:xfrm>
            <a:off x="453100" y="836712"/>
            <a:ext cx="11248112" cy="5659818"/>
          </a:xfrm>
        </p:spPr>
        <p:txBody>
          <a:bodyPr/>
          <a:lstStyle/>
          <a:p>
            <a:r>
              <a:rPr lang="en-US" altLang="ko-KR" dirty="0" smtClean="0"/>
              <a:t>License Agreement </a:t>
            </a:r>
            <a:r>
              <a:rPr lang="ko-KR" altLang="en-US" dirty="0" smtClean="0"/>
              <a:t>창이 나오고</a:t>
            </a:r>
            <a:r>
              <a:rPr lang="en-US" altLang="ko-KR" dirty="0" smtClean="0"/>
              <a:t>, 'Accept'</a:t>
            </a:r>
            <a:r>
              <a:rPr lang="ko-KR" altLang="en-US" dirty="0"/>
              <a:t> </a:t>
            </a:r>
            <a:r>
              <a:rPr lang="ko-KR" altLang="en-US" dirty="0" smtClean="0"/>
              <a:t>그리고 </a:t>
            </a:r>
            <a:r>
              <a:rPr lang="en-US" altLang="ko-KR" dirty="0" smtClean="0"/>
              <a:t>'Next'</a:t>
            </a:r>
            <a:r>
              <a:rPr lang="ko-KR" altLang="en-US" dirty="0" smtClean="0"/>
              <a:t>를 선택하면 추가 설치가 진행됩니다</a:t>
            </a:r>
            <a:r>
              <a:rPr lang="en-US" altLang="ko-KR" dirty="0" smtClean="0"/>
              <a:t>.</a:t>
            </a:r>
          </a:p>
          <a:p>
            <a:r>
              <a:rPr lang="ko-KR" altLang="en-US" dirty="0" err="1" smtClean="0"/>
              <a:t>안스</a:t>
            </a:r>
            <a:r>
              <a:rPr lang="ko-KR" altLang="en-US" dirty="0" smtClean="0"/>
              <a:t> 설치를 완료하고 </a:t>
            </a:r>
            <a:r>
              <a:rPr lang="en-US" altLang="ko-KR" dirty="0" smtClean="0"/>
              <a:t>SDK </a:t>
            </a:r>
            <a:r>
              <a:rPr lang="ko-KR" altLang="en-US" dirty="0" smtClean="0"/>
              <a:t>매니저에서 필요한 모듈도 추가로 설치한 것입니다</a:t>
            </a:r>
            <a:r>
              <a:rPr lang="en-US" altLang="ko-KR" dirty="0" smtClean="0"/>
              <a:t>. </a:t>
            </a:r>
            <a:br>
              <a:rPr lang="en-US" altLang="ko-KR" dirty="0" smtClean="0"/>
            </a:br>
            <a:r>
              <a:rPr lang="ko-KR" altLang="en-US" dirty="0" err="1" smtClean="0"/>
              <a:t>안스</a:t>
            </a:r>
            <a:r>
              <a:rPr lang="ko-KR" altLang="en-US" dirty="0" smtClean="0"/>
              <a:t> 설치 임무를 완료한 것을 축하합니다</a:t>
            </a:r>
            <a:r>
              <a:rPr lang="en-US" altLang="ko-KR" dirty="0" smtClean="0"/>
              <a:t>. </a:t>
            </a:r>
          </a:p>
          <a:p>
            <a:r>
              <a:rPr lang="ko-KR" altLang="en-US" dirty="0" smtClean="0"/>
              <a:t>마지막으로</a:t>
            </a:r>
            <a:r>
              <a:rPr lang="en-US" altLang="ko-KR" dirty="0" smtClean="0"/>
              <a:t>, </a:t>
            </a:r>
            <a:r>
              <a:rPr lang="ko-KR" altLang="en-US" dirty="0" err="1" smtClean="0"/>
              <a:t>안스를</a:t>
            </a:r>
            <a:r>
              <a:rPr lang="ko-KR" altLang="en-US" dirty="0" smtClean="0"/>
              <a:t> 바탕화면이나 </a:t>
            </a:r>
            <a:r>
              <a:rPr lang="ko-KR" altLang="en-US" dirty="0" err="1" smtClean="0"/>
              <a:t>시작화면</a:t>
            </a:r>
            <a:r>
              <a:rPr lang="en-US" altLang="ko-KR" dirty="0" smtClean="0"/>
              <a:t>, </a:t>
            </a:r>
            <a:r>
              <a:rPr lang="ko-KR" altLang="en-US" dirty="0" smtClean="0"/>
              <a:t>작업 표시줄에 고정해도 좋습니다</a:t>
            </a:r>
            <a:r>
              <a:rPr lang="en-US" altLang="ko-KR" dirty="0" smtClean="0"/>
              <a:t>. </a:t>
            </a:r>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11</a:t>
            </a:fld>
            <a:endParaRPr lang="ko-KR" altLang="en-US"/>
          </a:p>
        </p:txBody>
      </p:sp>
      <p:pic>
        <p:nvPicPr>
          <p:cNvPr id="6" name="그림 5"/>
          <p:cNvPicPr>
            <a:picLocks noChangeAspect="1"/>
          </p:cNvPicPr>
          <p:nvPr/>
        </p:nvPicPr>
        <p:blipFill>
          <a:blip r:embed="rId2"/>
          <a:stretch>
            <a:fillRect/>
          </a:stretch>
        </p:blipFill>
        <p:spPr>
          <a:xfrm>
            <a:off x="3359696" y="2306657"/>
            <a:ext cx="5663439" cy="4526191"/>
          </a:xfrm>
          <a:prstGeom prst="rect">
            <a:avLst/>
          </a:prstGeom>
        </p:spPr>
      </p:pic>
    </p:spTree>
    <p:extLst>
      <p:ext uri="{BB962C8B-B14F-4D97-AF65-F5344CB8AC3E}">
        <p14:creationId xmlns:p14="http://schemas.microsoft.com/office/powerpoint/2010/main" val="302757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First Hands-on Exercise</a:t>
            </a:r>
            <a:endParaRPr lang="ko-KR" altLang="en-US" dirty="0"/>
          </a:p>
        </p:txBody>
      </p:sp>
      <p:sp>
        <p:nvSpPr>
          <p:cNvPr id="3" name="내용 개체 틀 2"/>
          <p:cNvSpPr>
            <a:spLocks noGrp="1"/>
          </p:cNvSpPr>
          <p:nvPr>
            <p:ph idx="10"/>
          </p:nvPr>
        </p:nvSpPr>
        <p:spPr/>
        <p:txBody>
          <a:bodyPr/>
          <a:lstStyle/>
          <a:p>
            <a:r>
              <a:rPr lang="en-US" altLang="ko-KR" dirty="0" smtClean="0"/>
              <a:t>Enough of theory and installation for now!</a:t>
            </a:r>
          </a:p>
          <a:p>
            <a:r>
              <a:rPr lang="en-US" altLang="ko-KR" dirty="0" smtClean="0"/>
              <a:t>Fire up your Android Studio and let's first hands-on exercise.</a:t>
            </a:r>
          </a:p>
          <a:p>
            <a:pPr lvl="1"/>
            <a:r>
              <a:rPr lang="en-US" altLang="ko-KR" dirty="0" smtClean="0"/>
              <a:t>Hello World!</a:t>
            </a:r>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12</a:t>
            </a:fld>
            <a:endParaRPr lang="ko-KR" altLang="en-US"/>
          </a:p>
        </p:txBody>
      </p:sp>
    </p:spTree>
    <p:extLst>
      <p:ext uri="{BB962C8B-B14F-4D97-AF65-F5344CB8AC3E}">
        <p14:creationId xmlns:p14="http://schemas.microsoft.com/office/powerpoint/2010/main" val="174390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Quiz: Android Overview</a:t>
            </a:r>
            <a:endParaRPr lang="ko-KR" altLang="en-US" dirty="0"/>
          </a:p>
        </p:txBody>
      </p:sp>
      <p:sp>
        <p:nvSpPr>
          <p:cNvPr id="3" name="내용 개체 틀 2"/>
          <p:cNvSpPr>
            <a:spLocks noGrp="1"/>
          </p:cNvSpPr>
          <p:nvPr>
            <p:ph idx="10"/>
          </p:nvPr>
        </p:nvSpPr>
        <p:spPr/>
        <p:txBody>
          <a:bodyPr/>
          <a:lstStyle/>
          <a:p>
            <a:r>
              <a:rPr lang="en-US" altLang="ko-KR" dirty="0" smtClean="0"/>
              <a:t>Q1. The Android platform consists of </a:t>
            </a:r>
          </a:p>
          <a:p>
            <a:pPr marL="914400" lvl="1" indent="-457200">
              <a:buFont typeface="+mj-lt"/>
              <a:buAutoNum type="arabicParenR"/>
            </a:pPr>
            <a:r>
              <a:rPr lang="en-US" altLang="ko-KR" u="sng" dirty="0" smtClean="0"/>
              <a:t>A software stack</a:t>
            </a:r>
          </a:p>
          <a:p>
            <a:pPr marL="914400" lvl="1" indent="-457200">
              <a:buFont typeface="+mj-lt"/>
              <a:buAutoNum type="arabicParenR"/>
            </a:pPr>
            <a:r>
              <a:rPr lang="en-US" altLang="ko-KR" dirty="0" smtClean="0"/>
              <a:t>Hardware platform only</a:t>
            </a:r>
          </a:p>
          <a:p>
            <a:pPr marL="914400" lvl="1" indent="-457200">
              <a:buFont typeface="+mj-lt"/>
              <a:buAutoNum type="arabicParenR"/>
            </a:pPr>
            <a:r>
              <a:rPr lang="en-US" altLang="ko-KR" dirty="0" smtClean="0"/>
              <a:t>Hardware platform and software stack</a:t>
            </a:r>
          </a:p>
          <a:p>
            <a:pPr marL="914400" lvl="1" indent="-457200">
              <a:buFont typeface="+mj-lt"/>
              <a:buAutoNum type="arabicParenR"/>
            </a:pPr>
            <a:r>
              <a:rPr lang="en-US" altLang="ko-KR" dirty="0" smtClean="0"/>
              <a:t>None of the above</a:t>
            </a:r>
          </a:p>
          <a:p>
            <a:pPr marL="514350" indent="-457200"/>
            <a:r>
              <a:rPr lang="en-US" altLang="ko-KR" dirty="0" smtClean="0"/>
              <a:t>Q2. Identifying a target Android platform using its API level is</a:t>
            </a:r>
          </a:p>
          <a:p>
            <a:pPr marL="914400" lvl="1" indent="-457200">
              <a:buFont typeface="+mj-lt"/>
              <a:buAutoNum type="arabicParenR"/>
            </a:pPr>
            <a:r>
              <a:rPr lang="en-US" altLang="ko-KR" dirty="0" smtClean="0"/>
              <a:t>More than one</a:t>
            </a:r>
          </a:p>
          <a:p>
            <a:pPr marL="914400" lvl="1" indent="-457200">
              <a:buFont typeface="+mj-lt"/>
              <a:buAutoNum type="arabicParenR"/>
            </a:pPr>
            <a:r>
              <a:rPr lang="en-US" altLang="ko-KR" u="sng" dirty="0" smtClean="0"/>
              <a:t>Always unique</a:t>
            </a:r>
          </a:p>
          <a:p>
            <a:pPr marL="914400" lvl="1" indent="-457200">
              <a:buFont typeface="+mj-lt"/>
              <a:buAutoNum type="arabicParenR"/>
            </a:pPr>
            <a:r>
              <a:rPr lang="en-US" altLang="ko-KR" dirty="0" smtClean="0"/>
              <a:t>Undefined</a:t>
            </a:r>
          </a:p>
          <a:p>
            <a:pPr marL="914400" lvl="1" indent="-457200">
              <a:buFont typeface="+mj-lt"/>
              <a:buAutoNum type="arabicParenR"/>
            </a:pPr>
            <a:r>
              <a:rPr lang="en-US" altLang="ko-KR" dirty="0" smtClean="0"/>
              <a:t>None of the above</a:t>
            </a:r>
          </a:p>
          <a:p>
            <a:pPr lvl="1"/>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13</a:t>
            </a:fld>
            <a:endParaRPr lang="ko-KR" altLang="en-US"/>
          </a:p>
        </p:txBody>
      </p:sp>
    </p:spTree>
    <p:extLst>
      <p:ext uri="{BB962C8B-B14F-4D97-AF65-F5344CB8AC3E}">
        <p14:creationId xmlns:p14="http://schemas.microsoft.com/office/powerpoint/2010/main" val="316169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First Hands-on Exercise – Hello World</a:t>
            </a:r>
            <a:endParaRPr lang="ko-KR" altLang="en-US" dirty="0"/>
          </a:p>
        </p:txBody>
      </p:sp>
      <p:sp>
        <p:nvSpPr>
          <p:cNvPr id="3" name="내용 개체 틀 2"/>
          <p:cNvSpPr>
            <a:spLocks noGrp="1"/>
          </p:cNvSpPr>
          <p:nvPr>
            <p:ph idx="10"/>
          </p:nvPr>
        </p:nvSpPr>
        <p:spPr/>
        <p:txBody>
          <a:bodyPr/>
          <a:lstStyle/>
          <a:p>
            <a:r>
              <a:rPr lang="en-US" altLang="ko-KR" b="1" dirty="0"/>
              <a:t>Objectives: </a:t>
            </a:r>
            <a:r>
              <a:rPr lang="en-US" altLang="ko-KR" dirty="0" smtClean="0"/>
              <a:t>At </a:t>
            </a:r>
            <a:r>
              <a:rPr lang="en-US" altLang="ko-KR" dirty="0"/>
              <a:t>the end of this exercise, you will be able to:</a:t>
            </a:r>
          </a:p>
          <a:p>
            <a:pPr lvl="1"/>
            <a:r>
              <a:rPr lang="en-US" altLang="ko-KR" dirty="0"/>
              <a:t>Create a simple "Hello, World" Android Application</a:t>
            </a:r>
          </a:p>
          <a:p>
            <a:pPr lvl="1"/>
            <a:r>
              <a:rPr lang="en-US" altLang="ko-KR" dirty="0"/>
              <a:t>Understand the various parts of an Android Project</a:t>
            </a:r>
          </a:p>
          <a:p>
            <a:pPr lvl="1"/>
            <a:r>
              <a:rPr lang="en-US" altLang="ko-KR" dirty="0"/>
              <a:t>Learn to use the Android Emulator</a:t>
            </a:r>
          </a:p>
          <a:p>
            <a:pPr lvl="1"/>
            <a:r>
              <a:rPr lang="en-US" altLang="ko-KR" dirty="0"/>
              <a:t>Understand the structure of a simple User </a:t>
            </a:r>
            <a:r>
              <a:rPr lang="en-US" altLang="ko-KR" dirty="0" smtClean="0"/>
              <a:t>Interface</a:t>
            </a:r>
          </a:p>
          <a:p>
            <a:r>
              <a:rPr lang="en-US" altLang="ko-KR" b="1" dirty="0" smtClean="0"/>
              <a:t>Introduction: </a:t>
            </a:r>
          </a:p>
          <a:p>
            <a:pPr lvl="1"/>
            <a:r>
              <a:rPr lang="en-US" altLang="ko-KR" sz="1800" dirty="0"/>
              <a:t>This example gets you started on your first Android app. You learn to use the Android studio IDE to create a standard Hello World app with the built-in templates. After you complete the exercise steps and see the resulting application running on either the emulator or on a real device, we will then dissect the application to understand some of the Android concepts. As you do each step, ask yourselves why you might be doing it. We will analyze the steps later on. The reason why I want you to proceed in this order is so that you get to see the end result first before we examine the concepts.</a:t>
            </a:r>
            <a:endParaRPr lang="en-US" altLang="ko-KR" sz="1800" b="1"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14</a:t>
            </a:fld>
            <a:endParaRPr lang="ko-KR" altLang="en-US"/>
          </a:p>
        </p:txBody>
      </p:sp>
    </p:spTree>
    <p:extLst>
      <p:ext uri="{BB962C8B-B14F-4D97-AF65-F5344CB8AC3E}">
        <p14:creationId xmlns:p14="http://schemas.microsoft.com/office/powerpoint/2010/main" val="216487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p:cNvPicPr>
            <a:picLocks noChangeAspect="1"/>
          </p:cNvPicPr>
          <p:nvPr/>
        </p:nvPicPr>
        <p:blipFill>
          <a:blip r:embed="rId2"/>
          <a:stretch>
            <a:fillRect/>
          </a:stretch>
        </p:blipFill>
        <p:spPr>
          <a:xfrm>
            <a:off x="5951984" y="1905126"/>
            <a:ext cx="6193450" cy="4930917"/>
          </a:xfrm>
          <a:prstGeom prst="rect">
            <a:avLst/>
          </a:prstGeom>
        </p:spPr>
      </p:pic>
      <p:sp>
        <p:nvSpPr>
          <p:cNvPr id="2" name="제목 1"/>
          <p:cNvSpPr>
            <a:spLocks noGrp="1"/>
          </p:cNvSpPr>
          <p:nvPr>
            <p:ph type="title"/>
          </p:nvPr>
        </p:nvSpPr>
        <p:spPr/>
        <p:txBody>
          <a:bodyPr/>
          <a:lstStyle/>
          <a:p>
            <a:r>
              <a:rPr lang="en-US" altLang="ko-KR" dirty="0"/>
              <a:t>First Hands-on Exercise – Hello World</a:t>
            </a:r>
            <a:endParaRPr lang="ko-KR" altLang="en-US" dirty="0"/>
          </a:p>
        </p:txBody>
      </p:sp>
      <p:sp>
        <p:nvSpPr>
          <p:cNvPr id="3" name="내용 개체 틀 2"/>
          <p:cNvSpPr>
            <a:spLocks noGrp="1"/>
          </p:cNvSpPr>
          <p:nvPr>
            <p:ph idx="10"/>
          </p:nvPr>
        </p:nvSpPr>
        <p:spPr/>
        <p:txBody>
          <a:bodyPr/>
          <a:lstStyle/>
          <a:p>
            <a:r>
              <a:rPr lang="en-US" altLang="ko-KR" dirty="0" smtClean="0"/>
              <a:t>Choose your project </a:t>
            </a:r>
            <a:r>
              <a:rPr lang="ko-KR" altLang="en-US" dirty="0" smtClean="0"/>
              <a:t>창에는 여러 프로젝트 유형들이 있는데</a:t>
            </a:r>
            <a:r>
              <a:rPr lang="en-US" altLang="ko-KR" dirty="0" smtClean="0"/>
              <a:t>, </a:t>
            </a:r>
            <a:r>
              <a:rPr lang="ko-KR" altLang="en-US" dirty="0" smtClean="0"/>
              <a:t>우리는 아무 것도 없는 상태에서 프로젝트를 시작하기 위하여</a:t>
            </a:r>
            <a:r>
              <a:rPr lang="en-US" altLang="ko-KR" dirty="0" smtClean="0"/>
              <a:t>, </a:t>
            </a:r>
            <a:r>
              <a:rPr lang="en-US" altLang="ko-KR" b="1" dirty="0" smtClean="0">
                <a:solidFill>
                  <a:srgbClr val="C00000"/>
                </a:solidFill>
              </a:rPr>
              <a:t>Empty Activity</a:t>
            </a:r>
            <a:r>
              <a:rPr lang="ko-KR" altLang="en-US" dirty="0" smtClean="0"/>
              <a:t>를 선택하고</a:t>
            </a:r>
            <a:r>
              <a:rPr lang="en-US" altLang="ko-KR" dirty="0" smtClean="0"/>
              <a:t>, [Next]</a:t>
            </a:r>
            <a:r>
              <a:rPr lang="ko-KR" altLang="en-US" dirty="0" smtClean="0"/>
              <a:t>버튼을 누릅니다</a:t>
            </a:r>
            <a:r>
              <a:rPr lang="en-US" altLang="ko-KR" dirty="0" smtClean="0"/>
              <a:t>.</a:t>
            </a:r>
          </a:p>
          <a:p>
            <a:r>
              <a:rPr lang="en-US" altLang="ko-KR" dirty="0" smtClean="0"/>
              <a:t>Configure your project </a:t>
            </a:r>
            <a:r>
              <a:rPr lang="ko-KR" altLang="en-US" dirty="0" smtClean="0"/>
              <a:t>창에서</a:t>
            </a:r>
            <a:r>
              <a:rPr lang="en-US" altLang="ko-KR" dirty="0"/>
              <a:t> </a:t>
            </a:r>
            <a:r>
              <a:rPr lang="ko-KR" altLang="en-US" dirty="0" smtClean="0"/>
              <a:t>아래와 같이 작성합니다</a:t>
            </a:r>
            <a:r>
              <a:rPr lang="en-US" altLang="ko-KR" dirty="0" smtClean="0"/>
              <a:t>. </a:t>
            </a:r>
          </a:p>
          <a:p>
            <a:pPr lvl="1"/>
            <a:r>
              <a:rPr lang="en-US" altLang="ko-KR" dirty="0" smtClean="0"/>
              <a:t>Name: </a:t>
            </a:r>
            <a:r>
              <a:rPr lang="en-US" altLang="ko-KR" b="1" dirty="0" smtClean="0"/>
              <a:t>Hello  (</a:t>
            </a:r>
            <a:r>
              <a:rPr lang="ko-KR" altLang="en-US" b="1" dirty="0" smtClean="0"/>
              <a:t>대문자로 시작하는 이름</a:t>
            </a:r>
            <a:r>
              <a:rPr lang="en-US" altLang="ko-KR" b="1" dirty="0" smtClean="0"/>
              <a:t>)</a:t>
            </a:r>
          </a:p>
          <a:p>
            <a:pPr lvl="1"/>
            <a:r>
              <a:rPr lang="en-US" altLang="ko-KR" dirty="0"/>
              <a:t>Package name: </a:t>
            </a:r>
            <a:r>
              <a:rPr lang="en-US" altLang="ko-KR" dirty="0" smtClean="0"/>
              <a:t>(</a:t>
            </a:r>
            <a:r>
              <a:rPr lang="ko-KR" altLang="en-US" dirty="0" smtClean="0"/>
              <a:t>있는 그대로 둡니다</a:t>
            </a:r>
            <a:r>
              <a:rPr lang="en-US" altLang="ko-KR" dirty="0" smtClean="0"/>
              <a:t>)</a:t>
            </a:r>
            <a:endParaRPr lang="en-US" altLang="ko-KR" dirty="0"/>
          </a:p>
          <a:p>
            <a:pPr lvl="1"/>
            <a:r>
              <a:rPr lang="en-US" altLang="ko-KR" dirty="0" smtClean="0"/>
              <a:t>Save location: (</a:t>
            </a:r>
            <a:r>
              <a:rPr lang="ko-KR" altLang="en-US" dirty="0" smtClean="0"/>
              <a:t>저장할 폴더를 정합니다</a:t>
            </a:r>
            <a:r>
              <a:rPr lang="en-US" altLang="ko-KR" dirty="0" smtClean="0"/>
              <a:t>)</a:t>
            </a:r>
          </a:p>
          <a:p>
            <a:pPr lvl="1"/>
            <a:r>
              <a:rPr lang="en-US" altLang="ko-KR" dirty="0" smtClean="0"/>
              <a:t>Language: </a:t>
            </a:r>
            <a:r>
              <a:rPr lang="en-US" altLang="ko-KR" b="1" dirty="0" smtClean="0"/>
              <a:t>Java</a:t>
            </a:r>
            <a:endParaRPr lang="ko-KR" altLang="en-US" b="1"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15</a:t>
            </a:fld>
            <a:endParaRPr lang="ko-KR" altLang="en-US"/>
          </a:p>
        </p:txBody>
      </p:sp>
      <p:grpSp>
        <p:nvGrpSpPr>
          <p:cNvPr id="9" name="그룹 8"/>
          <p:cNvGrpSpPr/>
          <p:nvPr/>
        </p:nvGrpSpPr>
        <p:grpSpPr>
          <a:xfrm>
            <a:off x="453100" y="3429000"/>
            <a:ext cx="3986716" cy="3067530"/>
            <a:chOff x="453100" y="1707309"/>
            <a:chExt cx="4346756" cy="3460671"/>
          </a:xfrm>
        </p:grpSpPr>
        <p:pic>
          <p:nvPicPr>
            <p:cNvPr id="5" name="그림 4"/>
            <p:cNvPicPr>
              <a:picLocks noChangeAspect="1"/>
            </p:cNvPicPr>
            <p:nvPr/>
          </p:nvPicPr>
          <p:blipFill>
            <a:blip r:embed="rId3"/>
            <a:stretch>
              <a:fillRect/>
            </a:stretch>
          </p:blipFill>
          <p:spPr>
            <a:xfrm>
              <a:off x="453100" y="1707309"/>
              <a:ext cx="4346756" cy="3460671"/>
            </a:xfrm>
            <a:prstGeom prst="rect">
              <a:avLst/>
            </a:prstGeom>
          </p:spPr>
        </p:pic>
        <p:sp>
          <p:nvSpPr>
            <p:cNvPr id="8" name="아래쪽 화살표 7"/>
            <p:cNvSpPr/>
            <p:nvPr/>
          </p:nvSpPr>
          <p:spPr>
            <a:xfrm>
              <a:off x="2927648" y="2852936"/>
              <a:ext cx="288032" cy="36004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2" name="직선 화살표 연결선 11"/>
          <p:cNvCxnSpPr/>
          <p:nvPr/>
        </p:nvCxnSpPr>
        <p:spPr>
          <a:xfrm>
            <a:off x="7824192" y="2996952"/>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7824192" y="3429000"/>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a:off x="7824192" y="3933056"/>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a:off x="7824192" y="4444481"/>
            <a:ext cx="50405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3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First Hands-on Exercise – Hello World</a:t>
            </a:r>
            <a:endParaRPr lang="ko-KR" altLang="en-US" dirty="0"/>
          </a:p>
        </p:txBody>
      </p:sp>
      <p:sp>
        <p:nvSpPr>
          <p:cNvPr id="3" name="내용 개체 틀 2"/>
          <p:cNvSpPr>
            <a:spLocks noGrp="1"/>
          </p:cNvSpPr>
          <p:nvPr>
            <p:ph idx="10"/>
          </p:nvPr>
        </p:nvSpPr>
        <p:spPr/>
        <p:txBody>
          <a:bodyPr/>
          <a:lstStyle/>
          <a:p>
            <a:r>
              <a:rPr lang="en-US" altLang="ko-KR" dirty="0" smtClean="0"/>
              <a:t>"Windows </a:t>
            </a:r>
            <a:r>
              <a:rPr lang="ko-KR" altLang="en-US" dirty="0" smtClean="0"/>
              <a:t>보안 경고</a:t>
            </a:r>
            <a:r>
              <a:rPr lang="en-US" altLang="ko-KR" dirty="0" smtClean="0"/>
              <a:t>" </a:t>
            </a:r>
            <a:r>
              <a:rPr lang="ko-KR" altLang="en-US" dirty="0" smtClean="0"/>
              <a:t>창이 뜨면</a:t>
            </a:r>
            <a:r>
              <a:rPr lang="en-US" altLang="ko-KR" dirty="0" smtClean="0"/>
              <a:t>, OK</a:t>
            </a:r>
            <a:r>
              <a:rPr lang="ko-KR" altLang="en-US" dirty="0" smtClean="0"/>
              <a:t>하십시오</a:t>
            </a:r>
            <a:r>
              <a:rPr lang="en-US" altLang="ko-KR" dirty="0" smtClean="0"/>
              <a:t>. </a:t>
            </a:r>
            <a:br>
              <a:rPr lang="en-US" altLang="ko-KR" dirty="0" smtClean="0"/>
            </a:br>
            <a:r>
              <a:rPr lang="ko-KR" altLang="en-US" dirty="0" smtClean="0"/>
              <a:t>자바 프로그램이 내부적으로 인터넷을 이용하면서 경고 창이 뜰 수 있습니다</a:t>
            </a:r>
            <a:r>
              <a:rPr lang="en-US" altLang="ko-KR" dirty="0" smtClean="0"/>
              <a:t>. </a:t>
            </a:r>
          </a:p>
          <a:p>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16</a:t>
            </a:fld>
            <a:endParaRPr lang="ko-KR" altLang="en-US"/>
          </a:p>
        </p:txBody>
      </p:sp>
    </p:spTree>
    <p:extLst>
      <p:ext uri="{BB962C8B-B14F-4D97-AF65-F5344CB8AC3E}">
        <p14:creationId xmlns:p14="http://schemas.microsoft.com/office/powerpoint/2010/main" val="218633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First Hands-on Exercise – Hello World</a:t>
            </a:r>
            <a:endParaRPr lang="ko-KR" altLang="en-US" dirty="0"/>
          </a:p>
        </p:txBody>
      </p:sp>
      <p:sp>
        <p:nvSpPr>
          <p:cNvPr id="3" name="내용 개체 틀 2"/>
          <p:cNvSpPr>
            <a:spLocks noGrp="1"/>
          </p:cNvSpPr>
          <p:nvPr>
            <p:ph idx="10"/>
          </p:nvPr>
        </p:nvSpPr>
        <p:spPr/>
        <p:txBody>
          <a:bodyPr/>
          <a:lstStyle/>
          <a:p>
            <a:r>
              <a:rPr lang="ko-KR" altLang="en-US" dirty="0" smtClean="0"/>
              <a:t>여러 창이 나타나는데</a:t>
            </a:r>
            <a:r>
              <a:rPr lang="en-US" altLang="ko-KR" dirty="0" smtClean="0"/>
              <a:t>, </a:t>
            </a:r>
            <a:r>
              <a:rPr lang="ko-KR" altLang="en-US" dirty="0" smtClean="0"/>
              <a:t>다음과 같이 </a:t>
            </a:r>
            <a:r>
              <a:rPr lang="en-US" altLang="ko-KR" dirty="0" smtClean="0"/>
              <a:t>App</a:t>
            </a:r>
            <a:r>
              <a:rPr lang="ko-KR" altLang="en-US" dirty="0" smtClean="0"/>
              <a:t>부터 시작하여 </a:t>
            </a:r>
            <a:r>
              <a:rPr lang="en-US" altLang="ko-KR" b="1" dirty="0" err="1" smtClean="0"/>
              <a:t>MainActivity</a:t>
            </a:r>
            <a:r>
              <a:rPr lang="ko-KR" altLang="en-US" dirty="0" smtClean="0"/>
              <a:t>를 찾아보고</a:t>
            </a:r>
            <a:r>
              <a:rPr lang="en-US" altLang="ko-KR" dirty="0" smtClean="0"/>
              <a:t>, </a:t>
            </a:r>
            <a:r>
              <a:rPr lang="ko-KR" altLang="en-US" dirty="0" smtClean="0"/>
              <a:t>그에 해당 파일도 가운데 창에서 살펴보십시오</a:t>
            </a:r>
            <a:r>
              <a:rPr lang="en-US" altLang="ko-KR" dirty="0" smtClean="0"/>
              <a:t>. </a:t>
            </a:r>
          </a:p>
          <a:p>
            <a:pPr latinLnBrk="0"/>
            <a:r>
              <a:rPr lang="en-US" altLang="ko-KR" dirty="0" smtClean="0"/>
              <a:t>MainActivity.java </a:t>
            </a:r>
            <a:r>
              <a:rPr lang="ko-KR" altLang="en-US" dirty="0" smtClean="0"/>
              <a:t>탭을 선택해보십시오</a:t>
            </a:r>
            <a:r>
              <a:rPr lang="en-US" altLang="ko-KR" dirty="0" smtClean="0"/>
              <a:t>.  </a:t>
            </a:r>
            <a:r>
              <a:rPr lang="ko-KR" altLang="en-US" dirty="0" smtClean="0"/>
              <a:t>오른쪽 창을 최소화 하십시오</a:t>
            </a:r>
            <a:r>
              <a:rPr lang="en-US" altLang="ko-KR" dirty="0" smtClean="0"/>
              <a:t>.  MainActivity.java</a:t>
            </a:r>
            <a:r>
              <a:rPr lang="ko-KR" altLang="en-US" dirty="0" smtClean="0"/>
              <a:t>는 자바로 작성되어 있다는 것을 알 수 있습니다</a:t>
            </a:r>
            <a:r>
              <a:rPr lang="en-US" altLang="ko-KR" dirty="0" smtClean="0"/>
              <a:t>. </a:t>
            </a:r>
            <a:br>
              <a:rPr lang="en-US" altLang="ko-KR" dirty="0" smtClean="0"/>
            </a:br>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17</a:t>
            </a:fld>
            <a:endParaRPr lang="ko-KR" altLang="en-US"/>
          </a:p>
        </p:txBody>
      </p:sp>
      <p:grpSp>
        <p:nvGrpSpPr>
          <p:cNvPr id="23" name="그룹 22"/>
          <p:cNvGrpSpPr/>
          <p:nvPr/>
        </p:nvGrpSpPr>
        <p:grpSpPr>
          <a:xfrm>
            <a:off x="767409" y="2204864"/>
            <a:ext cx="7992887" cy="4624742"/>
            <a:chOff x="767408" y="1292915"/>
            <a:chExt cx="9348907" cy="5536692"/>
          </a:xfrm>
        </p:grpSpPr>
        <p:pic>
          <p:nvPicPr>
            <p:cNvPr id="5" name="그림 4"/>
            <p:cNvPicPr>
              <a:picLocks noChangeAspect="1"/>
            </p:cNvPicPr>
            <p:nvPr/>
          </p:nvPicPr>
          <p:blipFill>
            <a:blip r:embed="rId2"/>
            <a:stretch>
              <a:fillRect/>
            </a:stretch>
          </p:blipFill>
          <p:spPr>
            <a:xfrm>
              <a:off x="1427868" y="1292915"/>
              <a:ext cx="8688447" cy="5536692"/>
            </a:xfrm>
            <a:prstGeom prst="rect">
              <a:avLst/>
            </a:prstGeom>
          </p:spPr>
        </p:pic>
        <p:cxnSp>
          <p:nvCxnSpPr>
            <p:cNvPr id="7" name="직선 화살표 연결선 6"/>
            <p:cNvCxnSpPr/>
            <p:nvPr/>
          </p:nvCxnSpPr>
          <p:spPr>
            <a:xfrm>
              <a:off x="767408" y="2276872"/>
              <a:ext cx="112851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1127448" y="2935020"/>
              <a:ext cx="1080120" cy="9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아래쪽 화살표 23"/>
          <p:cNvSpPr/>
          <p:nvPr/>
        </p:nvSpPr>
        <p:spPr>
          <a:xfrm>
            <a:off x="4151784" y="1988840"/>
            <a:ext cx="216024"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화살표 연결선 25"/>
          <p:cNvCxnSpPr/>
          <p:nvPr/>
        </p:nvCxnSpPr>
        <p:spPr>
          <a:xfrm>
            <a:off x="6384032" y="1916832"/>
            <a:ext cx="1944216" cy="7920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05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2271980" y="2035311"/>
            <a:ext cx="7610351" cy="4849678"/>
          </a:xfrm>
          <a:prstGeom prst="rect">
            <a:avLst/>
          </a:prstGeom>
        </p:spPr>
      </p:pic>
      <p:sp>
        <p:nvSpPr>
          <p:cNvPr id="2" name="제목 1"/>
          <p:cNvSpPr>
            <a:spLocks noGrp="1"/>
          </p:cNvSpPr>
          <p:nvPr>
            <p:ph type="title"/>
          </p:nvPr>
        </p:nvSpPr>
        <p:spPr/>
        <p:txBody>
          <a:bodyPr/>
          <a:lstStyle/>
          <a:p>
            <a:r>
              <a:rPr lang="en-US" altLang="ko-KR" dirty="0"/>
              <a:t>First Hands-on Exercise – Hello World</a:t>
            </a:r>
            <a:endParaRPr lang="ko-KR" altLang="en-US" dirty="0"/>
          </a:p>
        </p:txBody>
      </p:sp>
      <p:sp>
        <p:nvSpPr>
          <p:cNvPr id="3" name="내용 개체 틀 2"/>
          <p:cNvSpPr>
            <a:spLocks noGrp="1"/>
          </p:cNvSpPr>
          <p:nvPr>
            <p:ph idx="10"/>
          </p:nvPr>
        </p:nvSpPr>
        <p:spPr/>
        <p:txBody>
          <a:bodyPr/>
          <a:lstStyle/>
          <a:p>
            <a:pPr latinLnBrk="0"/>
            <a:r>
              <a:rPr lang="en-US" altLang="ko-KR" dirty="0" smtClean="0"/>
              <a:t>[MainActivity.java] </a:t>
            </a:r>
            <a:r>
              <a:rPr lang="ko-KR" altLang="en-US" dirty="0" smtClean="0"/>
              <a:t>탭 옆에 있는 </a:t>
            </a:r>
            <a:r>
              <a:rPr lang="en-US" altLang="ko-KR" dirty="0" smtClean="0"/>
              <a:t>[Activity_main.xml]  </a:t>
            </a:r>
            <a:r>
              <a:rPr lang="ko-KR" altLang="en-US" dirty="0" smtClean="0"/>
              <a:t>탭을 선택해보십시오</a:t>
            </a:r>
            <a:r>
              <a:rPr lang="en-US" altLang="ko-KR" dirty="0" smtClean="0"/>
              <a:t>.  </a:t>
            </a:r>
            <a:r>
              <a:rPr lang="ko-KR" altLang="en-US" dirty="0" smtClean="0"/>
              <a:t>그러면</a:t>
            </a:r>
            <a:r>
              <a:rPr lang="en-US" altLang="ko-KR" dirty="0" smtClean="0"/>
              <a:t>, </a:t>
            </a:r>
            <a:r>
              <a:rPr lang="ko-KR" altLang="en-US" dirty="0" smtClean="0"/>
              <a:t>좀 더 여러 작은 창들이 나타납니다</a:t>
            </a:r>
            <a:r>
              <a:rPr lang="en-US" altLang="ko-KR" dirty="0" smtClean="0"/>
              <a:t>. </a:t>
            </a:r>
          </a:p>
          <a:p>
            <a:pPr latinLnBrk="0"/>
            <a:r>
              <a:rPr lang="ko-KR" altLang="en-US" dirty="0" smtClean="0"/>
              <a:t>아랫부분에 </a:t>
            </a:r>
            <a:r>
              <a:rPr lang="en-US" altLang="ko-KR" dirty="0" smtClean="0"/>
              <a:t>[Build], [Sync]</a:t>
            </a:r>
            <a:r>
              <a:rPr lang="ko-KR" altLang="en-US" dirty="0" smtClean="0"/>
              <a:t>가 있는 창은 </a:t>
            </a:r>
            <a:r>
              <a:rPr lang="en-US" altLang="ko-KR" dirty="0" smtClean="0"/>
              <a:t>[-] </a:t>
            </a:r>
            <a:r>
              <a:rPr lang="ko-KR" altLang="en-US" dirty="0" smtClean="0"/>
              <a:t>숨김을 눌러서 닫아주세요</a:t>
            </a:r>
            <a:r>
              <a:rPr lang="en-US" altLang="ko-KR" dirty="0" smtClean="0"/>
              <a:t>. </a:t>
            </a:r>
            <a:br>
              <a:rPr lang="en-US" altLang="ko-KR" dirty="0" smtClean="0"/>
            </a:br>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18</a:t>
            </a:fld>
            <a:endParaRPr lang="ko-KR" altLang="en-US"/>
          </a:p>
        </p:txBody>
      </p:sp>
      <p:sp>
        <p:nvSpPr>
          <p:cNvPr id="24" name="아래쪽 화살표 23"/>
          <p:cNvSpPr/>
          <p:nvPr/>
        </p:nvSpPr>
        <p:spPr>
          <a:xfrm>
            <a:off x="5087888" y="1844824"/>
            <a:ext cx="216024" cy="72008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p:nvPr/>
        </p:nvCxnSpPr>
        <p:spPr>
          <a:xfrm>
            <a:off x="1847528" y="4460150"/>
            <a:ext cx="936104" cy="10570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H="1">
            <a:off x="9600604" y="4489020"/>
            <a:ext cx="563453" cy="10634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12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First Hands-on Exercise – Hello World</a:t>
            </a:r>
            <a:endParaRPr lang="ko-KR" altLang="en-US" dirty="0"/>
          </a:p>
        </p:txBody>
      </p:sp>
      <p:sp>
        <p:nvSpPr>
          <p:cNvPr id="3" name="내용 개체 틀 2"/>
          <p:cNvSpPr>
            <a:spLocks noGrp="1"/>
          </p:cNvSpPr>
          <p:nvPr>
            <p:ph idx="10"/>
          </p:nvPr>
        </p:nvSpPr>
        <p:spPr/>
        <p:txBody>
          <a:bodyPr/>
          <a:lstStyle/>
          <a:p>
            <a:r>
              <a:rPr lang="ko-KR" altLang="en-US" dirty="0" smtClean="0"/>
              <a:t>왼쪽 </a:t>
            </a:r>
            <a:r>
              <a:rPr lang="en-US" altLang="ko-KR" dirty="0" smtClean="0"/>
              <a:t>[Project]</a:t>
            </a:r>
            <a:r>
              <a:rPr lang="ko-KR" altLang="en-US" dirty="0" smtClean="0"/>
              <a:t>영역과 </a:t>
            </a:r>
            <a:r>
              <a:rPr lang="en-US" altLang="ko-KR" dirty="0" smtClean="0"/>
              <a:t>[acitivity_main.xml]</a:t>
            </a:r>
            <a:r>
              <a:rPr lang="ko-KR" altLang="en-US" dirty="0" smtClean="0"/>
              <a:t>영역의 경계선을 왼쪽으로 끌어당겨 스마트폰 화면이 보이는 영역을 크게 만들어 보세요</a:t>
            </a:r>
            <a:r>
              <a:rPr lang="en-US" altLang="ko-KR" dirty="0" smtClean="0"/>
              <a:t>.</a:t>
            </a:r>
            <a:endParaRPr lang="ko-KR" altLang="en-US"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19</a:t>
            </a:fld>
            <a:endParaRPr lang="ko-KR" altLang="en-US"/>
          </a:p>
        </p:txBody>
      </p:sp>
      <p:pic>
        <p:nvPicPr>
          <p:cNvPr id="6" name="그림 5"/>
          <p:cNvPicPr>
            <a:picLocks noChangeAspect="1"/>
          </p:cNvPicPr>
          <p:nvPr/>
        </p:nvPicPr>
        <p:blipFill>
          <a:blip r:embed="rId2"/>
          <a:stretch>
            <a:fillRect/>
          </a:stretch>
        </p:blipFill>
        <p:spPr>
          <a:xfrm>
            <a:off x="453100" y="1799227"/>
            <a:ext cx="3122512" cy="1989813"/>
          </a:xfrm>
          <a:prstGeom prst="rect">
            <a:avLst/>
          </a:prstGeom>
        </p:spPr>
      </p:pic>
      <p:pic>
        <p:nvPicPr>
          <p:cNvPr id="7" name="그림 6"/>
          <p:cNvPicPr>
            <a:picLocks noChangeAspect="1"/>
          </p:cNvPicPr>
          <p:nvPr/>
        </p:nvPicPr>
        <p:blipFill>
          <a:blip r:embed="rId3"/>
          <a:stretch>
            <a:fillRect/>
          </a:stretch>
        </p:blipFill>
        <p:spPr>
          <a:xfrm>
            <a:off x="5015879" y="1560445"/>
            <a:ext cx="7176121" cy="5297555"/>
          </a:xfrm>
          <a:prstGeom prst="rect">
            <a:avLst/>
          </a:prstGeom>
        </p:spPr>
      </p:pic>
    </p:spTree>
    <p:extLst>
      <p:ext uri="{BB962C8B-B14F-4D97-AF65-F5344CB8AC3E}">
        <p14:creationId xmlns:p14="http://schemas.microsoft.com/office/powerpoint/2010/main" val="419548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01-1 </a:t>
            </a:r>
            <a:r>
              <a:rPr lang="ko-KR" altLang="en-US" dirty="0" smtClean="0">
                <a:latin typeface="나눔고딕" panose="020D0604000000000000" pitchFamily="50" charset="-127"/>
                <a:ea typeface="나눔고딕" panose="020D0604000000000000" pitchFamily="50" charset="-127"/>
              </a:rPr>
              <a:t>안드로이드 이해하기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a:t>
            </a:r>
            <a:r>
              <a:rPr lang="en-US" altLang="ko-KR" dirty="0" smtClean="0"/>
              <a:t>– </a:t>
            </a:r>
            <a:r>
              <a:rPr lang="ko-KR" altLang="en-US" dirty="0" smtClean="0"/>
              <a:t>구글에서 만든 스마트폰 운영체제</a:t>
            </a:r>
            <a:r>
              <a:rPr lang="en-US" altLang="ko-KR" dirty="0" smtClean="0"/>
              <a:t>(OS), </a:t>
            </a:r>
            <a:r>
              <a:rPr lang="ko-KR" altLang="en-US" dirty="0" smtClean="0"/>
              <a:t>앱 플랫폼</a:t>
            </a:r>
            <a:endParaRPr lang="en-US" altLang="ko-KR" dirty="0" smtClean="0"/>
          </a:p>
          <a:p>
            <a:r>
              <a:rPr lang="ko-KR" altLang="en-US" dirty="0" smtClean="0"/>
              <a:t>주요 특징</a:t>
            </a:r>
            <a:endParaRPr lang="en-US" altLang="ko-KR" dirty="0" smtClean="0"/>
          </a:p>
          <a:p>
            <a:pPr lvl="1"/>
            <a:r>
              <a:rPr lang="en-US" altLang="ko-KR" dirty="0" smtClean="0"/>
              <a:t>Open Source</a:t>
            </a:r>
            <a:r>
              <a:rPr lang="ko-KR" altLang="en-US" dirty="0" smtClean="0"/>
              <a:t> </a:t>
            </a:r>
            <a:r>
              <a:rPr lang="en-US" altLang="ko-KR" dirty="0" smtClean="0"/>
              <a:t>(Apache 2.0 License)</a:t>
            </a:r>
          </a:p>
          <a:p>
            <a:pPr lvl="1"/>
            <a:r>
              <a:rPr lang="en-US" altLang="ko-KR" dirty="0" smtClean="0"/>
              <a:t>Java, </a:t>
            </a:r>
            <a:r>
              <a:rPr lang="en-US" altLang="ko-KR" dirty="0" err="1" smtClean="0"/>
              <a:t>Kotlin</a:t>
            </a:r>
            <a:r>
              <a:rPr lang="en-US" altLang="ko-KR" dirty="0" smtClean="0"/>
              <a:t> – </a:t>
            </a:r>
            <a:r>
              <a:rPr lang="ko-KR" altLang="en-US" dirty="0" smtClean="0"/>
              <a:t>개발 언어</a:t>
            </a:r>
            <a:r>
              <a:rPr lang="en-US" altLang="ko-KR" dirty="0" smtClean="0"/>
              <a:t>, (</a:t>
            </a:r>
            <a:r>
              <a:rPr lang="en-US" altLang="ko-KR" dirty="0" err="1" smtClean="0"/>
              <a:t>Kotlin</a:t>
            </a:r>
            <a:r>
              <a:rPr lang="en-US" altLang="ko-KR" dirty="0" smtClean="0"/>
              <a:t> – </a:t>
            </a:r>
            <a:r>
              <a:rPr lang="ko-KR" altLang="en-US" dirty="0" smtClean="0"/>
              <a:t>가상 머신 위에서 동작할 수 있는 최신 언어</a:t>
            </a:r>
            <a:r>
              <a:rPr lang="en-US" altLang="ko-KR" dirty="0" smtClean="0"/>
              <a:t>)</a:t>
            </a:r>
          </a:p>
          <a:p>
            <a:pPr lvl="1"/>
            <a:r>
              <a:rPr lang="ko-KR" altLang="en-US" dirty="0" smtClean="0"/>
              <a:t>컴포넌트 제공 </a:t>
            </a:r>
            <a:r>
              <a:rPr lang="en-US" altLang="ko-KR" dirty="0" smtClean="0"/>
              <a:t>– </a:t>
            </a:r>
            <a:r>
              <a:rPr lang="ko-KR" altLang="en-US" dirty="0" err="1" smtClean="0"/>
              <a:t>스마폰을</a:t>
            </a:r>
            <a:r>
              <a:rPr lang="ko-KR" altLang="en-US" dirty="0" smtClean="0"/>
              <a:t> 위한 플랫폼으로 개발자가 필요한 모든 컴포넌트 제공</a:t>
            </a:r>
            <a:endParaRPr lang="en-US" altLang="ko-KR" dirty="0" smtClean="0"/>
          </a:p>
          <a:p>
            <a:pPr lvl="1"/>
            <a:r>
              <a:rPr lang="ko-KR" altLang="en-US" dirty="0" smtClean="0"/>
              <a:t>앱 간의 연동 </a:t>
            </a:r>
            <a:r>
              <a:rPr lang="en-US" altLang="ko-KR" dirty="0" smtClean="0"/>
              <a:t>– </a:t>
            </a:r>
            <a:r>
              <a:rPr lang="ko-KR" altLang="en-US" dirty="0" smtClean="0"/>
              <a:t>앱 사이의 연동을 쉽게 할 수 있음</a:t>
            </a:r>
            <a:r>
              <a:rPr lang="en-US" altLang="ko-KR" dirty="0" smtClean="0"/>
              <a:t>, </a:t>
            </a:r>
            <a:r>
              <a:rPr lang="ko-KR" altLang="en-US" dirty="0" smtClean="0"/>
              <a:t>다른 앱의 기능을 사용 가능하게 함</a:t>
            </a:r>
            <a:r>
              <a:rPr lang="en-US" altLang="ko-KR" dirty="0" smtClean="0"/>
              <a:t>.</a:t>
            </a:r>
          </a:p>
          <a:p>
            <a:pPr lvl="1"/>
            <a:r>
              <a:rPr lang="ko-KR" altLang="en-US" dirty="0" smtClean="0"/>
              <a:t>리눅스 기반</a:t>
            </a:r>
            <a:r>
              <a:rPr lang="en-US" altLang="ko-KR" dirty="0"/>
              <a:t> </a:t>
            </a:r>
            <a:r>
              <a:rPr lang="en-US" altLang="ko-KR" dirty="0" smtClean="0"/>
              <a:t>– </a:t>
            </a:r>
            <a:r>
              <a:rPr lang="ko-KR" altLang="en-US" dirty="0" smtClean="0"/>
              <a:t>다른 기기와 호환성이 좋음</a:t>
            </a:r>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2</a:t>
            </a:fld>
            <a:endParaRPr lang="ko-KR" altLang="en-US"/>
          </a:p>
        </p:txBody>
      </p:sp>
      <p:sp>
        <p:nvSpPr>
          <p:cNvPr id="5" name="모서리가 둥근 직사각형 4"/>
          <p:cNvSpPr/>
          <p:nvPr/>
        </p:nvSpPr>
        <p:spPr>
          <a:xfrm>
            <a:off x="3503712" y="3789040"/>
            <a:ext cx="4680520" cy="50405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앱</a:t>
            </a:r>
            <a:endParaRPr lang="ko-KR" altLang="en-US" dirty="0">
              <a:solidFill>
                <a:schemeClr val="tx1"/>
              </a:solidFill>
            </a:endParaRPr>
          </a:p>
        </p:txBody>
      </p:sp>
      <p:sp>
        <p:nvSpPr>
          <p:cNvPr id="6" name="모서리가 둥근 직사각형 5"/>
          <p:cNvSpPr/>
          <p:nvPr/>
        </p:nvSpPr>
        <p:spPr>
          <a:xfrm>
            <a:off x="3498694" y="4293096"/>
            <a:ext cx="4680520" cy="8640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어플리케이션 프레임워크</a:t>
            </a:r>
            <a:endParaRPr lang="en-US" altLang="ko-KR" dirty="0" smtClean="0"/>
          </a:p>
          <a:p>
            <a:pPr algn="ctr"/>
            <a:r>
              <a:rPr lang="en-US" altLang="ko-KR" sz="1400" dirty="0" smtClean="0"/>
              <a:t>Various managers – (notification, window, activity, package), Contents Provider, Viewer System)</a:t>
            </a:r>
            <a:endParaRPr lang="ko-KR" altLang="en-US" dirty="0"/>
          </a:p>
        </p:txBody>
      </p:sp>
      <p:sp>
        <p:nvSpPr>
          <p:cNvPr id="7" name="모서리가 둥근 직사각형 6"/>
          <p:cNvSpPr/>
          <p:nvPr/>
        </p:nvSpPr>
        <p:spPr>
          <a:xfrm>
            <a:off x="3493676" y="5157192"/>
            <a:ext cx="4680520" cy="83528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라이브러리</a:t>
            </a:r>
            <a:endParaRPr lang="en-US" altLang="ko-KR" dirty="0" smtClean="0"/>
          </a:p>
          <a:p>
            <a:pPr algn="ctr"/>
            <a:r>
              <a:rPr lang="en-US" altLang="ko-KR" sz="1400" dirty="0" smtClean="0"/>
              <a:t>(Surface Manager, Media Framework, </a:t>
            </a:r>
            <a:br>
              <a:rPr lang="en-US" altLang="ko-KR" sz="1400" dirty="0" smtClean="0"/>
            </a:br>
            <a:r>
              <a:rPr lang="en-US" altLang="ko-KR" sz="1400" dirty="0" smtClean="0"/>
              <a:t>Open GL, SQLite, </a:t>
            </a:r>
            <a:r>
              <a:rPr lang="en-US" altLang="ko-KR" sz="1400" dirty="0" err="1" smtClean="0"/>
              <a:t>Webkit</a:t>
            </a:r>
            <a:r>
              <a:rPr lang="en-US" altLang="ko-KR" sz="1400" dirty="0" smtClean="0"/>
              <a:t>, </a:t>
            </a:r>
            <a:r>
              <a:rPr lang="en-US" altLang="ko-KR" sz="1400" dirty="0" err="1" smtClean="0"/>
              <a:t>libc</a:t>
            </a:r>
            <a:r>
              <a:rPr lang="en-US" altLang="ko-KR" sz="1400" dirty="0" smtClean="0"/>
              <a:t>)</a:t>
            </a:r>
            <a:endParaRPr lang="ko-KR" altLang="en-US" sz="1400" dirty="0"/>
          </a:p>
        </p:txBody>
      </p:sp>
      <p:sp>
        <p:nvSpPr>
          <p:cNvPr id="8" name="모서리가 둥근 직사각형 7"/>
          <p:cNvSpPr/>
          <p:nvPr/>
        </p:nvSpPr>
        <p:spPr>
          <a:xfrm>
            <a:off x="3493676" y="5992474"/>
            <a:ext cx="4680520" cy="50405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운영체제</a:t>
            </a:r>
            <a:r>
              <a:rPr lang="en-US" altLang="ko-KR" dirty="0" smtClean="0"/>
              <a:t>(</a:t>
            </a:r>
            <a:r>
              <a:rPr lang="ko-KR" altLang="en-US" dirty="0" smtClean="0"/>
              <a:t>리눅스 커널</a:t>
            </a:r>
            <a:r>
              <a:rPr lang="en-US" altLang="ko-KR" dirty="0" smtClean="0"/>
              <a:t>)</a:t>
            </a:r>
            <a:endParaRPr lang="ko-KR" altLang="en-US" dirty="0"/>
          </a:p>
        </p:txBody>
      </p:sp>
      <p:sp>
        <p:nvSpPr>
          <p:cNvPr id="9" name="모서리가 둥근 직사각형 8"/>
          <p:cNvSpPr/>
          <p:nvPr/>
        </p:nvSpPr>
        <p:spPr>
          <a:xfrm>
            <a:off x="6744072" y="5157192"/>
            <a:ext cx="1430124"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런타임</a:t>
            </a:r>
            <a:endParaRPr lang="ko-KR" altLang="en-US" dirty="0">
              <a:solidFill>
                <a:schemeClr val="tx1"/>
              </a:solidFill>
            </a:endParaRPr>
          </a:p>
        </p:txBody>
      </p:sp>
      <p:cxnSp>
        <p:nvCxnSpPr>
          <p:cNvPr id="13" name="직선 화살표 연결선 12"/>
          <p:cNvCxnSpPr>
            <a:stCxn id="18" idx="3"/>
            <a:endCxn id="6" idx="1"/>
          </p:cNvCxnSpPr>
          <p:nvPr/>
        </p:nvCxnSpPr>
        <p:spPr>
          <a:xfrm flipV="1">
            <a:off x="2734516" y="4725144"/>
            <a:ext cx="764178" cy="4274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stCxn id="18" idx="3"/>
            <a:endCxn id="7" idx="1"/>
          </p:cNvCxnSpPr>
          <p:nvPr/>
        </p:nvCxnSpPr>
        <p:spPr>
          <a:xfrm>
            <a:off x="2734516" y="5152546"/>
            <a:ext cx="759160" cy="4222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08136" y="4967880"/>
            <a:ext cx="1526380" cy="369332"/>
          </a:xfrm>
          <a:prstGeom prst="rect">
            <a:avLst/>
          </a:prstGeom>
          <a:solidFill>
            <a:srgbClr val="FFFF00"/>
          </a:solidFill>
          <a:ln>
            <a:solidFill>
              <a:schemeClr val="bg1">
                <a:lumMod val="65000"/>
              </a:schemeClr>
            </a:solidFill>
          </a:ln>
        </p:spPr>
        <p:txBody>
          <a:bodyPr wrap="none" rtlCol="0">
            <a:spAutoFit/>
          </a:bodyPr>
          <a:lstStyle/>
          <a:p>
            <a:r>
              <a:rPr lang="en-US" altLang="ko-KR" dirty="0" smtClean="0"/>
              <a:t>Middleware</a:t>
            </a:r>
            <a:endParaRPr lang="ko-KR" altLang="en-US" dirty="0"/>
          </a:p>
        </p:txBody>
      </p:sp>
    </p:spTree>
    <p:extLst>
      <p:ext uri="{BB962C8B-B14F-4D97-AF65-F5344CB8AC3E}">
        <p14:creationId xmlns:p14="http://schemas.microsoft.com/office/powerpoint/2010/main" val="93890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01-1 </a:t>
            </a:r>
            <a:r>
              <a:rPr lang="ko-KR" altLang="en-US" dirty="0" smtClean="0">
                <a:latin typeface="나눔고딕" panose="020D0604000000000000" pitchFamily="50" charset="-127"/>
                <a:ea typeface="나눔고딕" panose="020D0604000000000000" pitchFamily="50" charset="-127"/>
              </a:rPr>
              <a:t>안드로이드 이해하기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a:t>
            </a:r>
            <a:r>
              <a:rPr lang="en-US" altLang="ko-KR" dirty="0" smtClean="0"/>
              <a:t>– </a:t>
            </a:r>
            <a:r>
              <a:rPr lang="ko-KR" altLang="en-US" dirty="0" smtClean="0"/>
              <a:t>구글에서 만든 스마트폰 운영체제</a:t>
            </a:r>
            <a:r>
              <a:rPr lang="en-US" altLang="ko-KR" dirty="0" smtClean="0"/>
              <a:t>(OS), </a:t>
            </a:r>
            <a:r>
              <a:rPr lang="ko-KR" altLang="en-US" dirty="0" smtClean="0"/>
              <a:t>앱 플랫폼</a:t>
            </a:r>
            <a:endParaRPr lang="en-US" altLang="ko-KR" dirty="0" smtClean="0"/>
          </a:p>
          <a:p>
            <a:r>
              <a:rPr lang="ko-KR" altLang="en-US" dirty="0" smtClean="0"/>
              <a:t>주요 특징</a:t>
            </a:r>
            <a:endParaRPr lang="en-US" altLang="ko-KR" dirty="0" smtClean="0"/>
          </a:p>
          <a:p>
            <a:pPr lvl="1"/>
            <a:r>
              <a:rPr lang="en-US" altLang="ko-KR" dirty="0" smtClean="0"/>
              <a:t>Open Source</a:t>
            </a:r>
            <a:r>
              <a:rPr lang="ko-KR" altLang="en-US" dirty="0" smtClean="0"/>
              <a:t> </a:t>
            </a:r>
            <a:r>
              <a:rPr lang="en-US" altLang="ko-KR" dirty="0" smtClean="0"/>
              <a:t>(Apache 2.0 License)</a:t>
            </a:r>
          </a:p>
          <a:p>
            <a:pPr lvl="1"/>
            <a:r>
              <a:rPr lang="en-US" altLang="ko-KR" dirty="0" smtClean="0"/>
              <a:t>Java, </a:t>
            </a:r>
            <a:r>
              <a:rPr lang="en-US" altLang="ko-KR" dirty="0" err="1" smtClean="0"/>
              <a:t>Kotlin</a:t>
            </a:r>
            <a:r>
              <a:rPr lang="en-US" altLang="ko-KR" dirty="0" smtClean="0"/>
              <a:t> – </a:t>
            </a:r>
            <a:r>
              <a:rPr lang="ko-KR" altLang="en-US" dirty="0" smtClean="0"/>
              <a:t>개발 언어</a:t>
            </a:r>
            <a:r>
              <a:rPr lang="en-US" altLang="ko-KR" dirty="0" smtClean="0"/>
              <a:t>, (</a:t>
            </a:r>
            <a:r>
              <a:rPr lang="en-US" altLang="ko-KR" dirty="0" err="1" smtClean="0"/>
              <a:t>Kotlin</a:t>
            </a:r>
            <a:r>
              <a:rPr lang="en-US" altLang="ko-KR" dirty="0" smtClean="0"/>
              <a:t> – </a:t>
            </a:r>
            <a:r>
              <a:rPr lang="ko-KR" altLang="en-US" dirty="0" smtClean="0"/>
              <a:t>가상 머신 위에서 동작할 수 있는 최신 언어</a:t>
            </a:r>
            <a:r>
              <a:rPr lang="en-US" altLang="ko-KR" dirty="0" smtClean="0"/>
              <a:t>)</a:t>
            </a:r>
          </a:p>
          <a:p>
            <a:pPr lvl="1"/>
            <a:r>
              <a:rPr lang="ko-KR" altLang="en-US" dirty="0" smtClean="0"/>
              <a:t>컴포넌트 제공 </a:t>
            </a:r>
            <a:r>
              <a:rPr lang="en-US" altLang="ko-KR" dirty="0" smtClean="0"/>
              <a:t>– </a:t>
            </a:r>
            <a:r>
              <a:rPr lang="ko-KR" altLang="en-US" dirty="0" err="1" smtClean="0"/>
              <a:t>스마폰을</a:t>
            </a:r>
            <a:r>
              <a:rPr lang="ko-KR" altLang="en-US" dirty="0" smtClean="0"/>
              <a:t> 위한 플랫폼으로 개발자가 필요한 모든 컴포넌트 제공</a:t>
            </a:r>
            <a:endParaRPr lang="en-US" altLang="ko-KR" dirty="0" smtClean="0"/>
          </a:p>
          <a:p>
            <a:pPr lvl="1"/>
            <a:r>
              <a:rPr lang="ko-KR" altLang="en-US" dirty="0" smtClean="0"/>
              <a:t>앱 간의 연동 </a:t>
            </a:r>
            <a:r>
              <a:rPr lang="en-US" altLang="ko-KR" dirty="0" smtClean="0"/>
              <a:t>– </a:t>
            </a:r>
            <a:r>
              <a:rPr lang="ko-KR" altLang="en-US" dirty="0" smtClean="0"/>
              <a:t>앱 사이의 연동을 쉽게 할 수 있음</a:t>
            </a:r>
            <a:r>
              <a:rPr lang="en-US" altLang="ko-KR" dirty="0" smtClean="0"/>
              <a:t>, </a:t>
            </a:r>
            <a:r>
              <a:rPr lang="ko-KR" altLang="en-US" dirty="0" smtClean="0"/>
              <a:t>다른 앱의 기능을 사용 가능하게 함</a:t>
            </a:r>
            <a:r>
              <a:rPr lang="en-US" altLang="ko-KR" dirty="0" smtClean="0"/>
              <a:t>.</a:t>
            </a:r>
          </a:p>
          <a:p>
            <a:pPr lvl="1"/>
            <a:r>
              <a:rPr lang="ko-KR" altLang="en-US" dirty="0" smtClean="0"/>
              <a:t>리눅스 기반</a:t>
            </a:r>
            <a:r>
              <a:rPr lang="en-US" altLang="ko-KR" dirty="0"/>
              <a:t> </a:t>
            </a:r>
            <a:r>
              <a:rPr lang="en-US" altLang="ko-KR" dirty="0" smtClean="0"/>
              <a:t>– </a:t>
            </a:r>
            <a:r>
              <a:rPr lang="ko-KR" altLang="en-US" dirty="0" smtClean="0"/>
              <a:t>다른 기기와 호환성이 좋음</a:t>
            </a:r>
            <a:endParaRPr lang="en-US" altLang="ko-KR" dirty="0" smtClean="0"/>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3</a:t>
            </a:fld>
            <a:endParaRPr lang="ko-KR" altLang="en-US"/>
          </a:p>
        </p:txBody>
      </p:sp>
      <p:sp>
        <p:nvSpPr>
          <p:cNvPr id="5" name="모서리가 둥근 직사각형 4"/>
          <p:cNvSpPr/>
          <p:nvPr/>
        </p:nvSpPr>
        <p:spPr>
          <a:xfrm>
            <a:off x="3503712" y="3789040"/>
            <a:ext cx="4680520" cy="50405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앱</a:t>
            </a:r>
            <a:endParaRPr lang="ko-KR" altLang="en-US" dirty="0">
              <a:solidFill>
                <a:schemeClr val="tx1"/>
              </a:solidFill>
            </a:endParaRPr>
          </a:p>
        </p:txBody>
      </p:sp>
      <p:sp>
        <p:nvSpPr>
          <p:cNvPr id="6" name="모서리가 둥근 직사각형 5"/>
          <p:cNvSpPr/>
          <p:nvPr/>
        </p:nvSpPr>
        <p:spPr>
          <a:xfrm>
            <a:off x="3498694" y="4293096"/>
            <a:ext cx="4680520" cy="8640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어플리케이션 프레임워크</a:t>
            </a:r>
            <a:endParaRPr lang="en-US" altLang="ko-KR" dirty="0" smtClean="0"/>
          </a:p>
          <a:p>
            <a:pPr algn="ctr"/>
            <a:r>
              <a:rPr lang="en-US" altLang="ko-KR" sz="1400" dirty="0" smtClean="0"/>
              <a:t>Various managers – (notification, window, activity, package), Contents Provider, Viewer System)</a:t>
            </a:r>
            <a:endParaRPr lang="ko-KR" altLang="en-US" dirty="0"/>
          </a:p>
        </p:txBody>
      </p:sp>
      <p:sp>
        <p:nvSpPr>
          <p:cNvPr id="7" name="모서리가 둥근 직사각형 6"/>
          <p:cNvSpPr/>
          <p:nvPr/>
        </p:nvSpPr>
        <p:spPr>
          <a:xfrm>
            <a:off x="3493676" y="5157192"/>
            <a:ext cx="4680520" cy="83528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라이브러리</a:t>
            </a:r>
            <a:endParaRPr lang="en-US" altLang="ko-KR" dirty="0" smtClean="0"/>
          </a:p>
          <a:p>
            <a:pPr algn="ctr"/>
            <a:r>
              <a:rPr lang="en-US" altLang="ko-KR" sz="1400" dirty="0" smtClean="0"/>
              <a:t>(Surface Manager, Media Framework, </a:t>
            </a:r>
            <a:br>
              <a:rPr lang="en-US" altLang="ko-KR" sz="1400" dirty="0" smtClean="0"/>
            </a:br>
            <a:r>
              <a:rPr lang="en-US" altLang="ko-KR" sz="1400" dirty="0" smtClean="0"/>
              <a:t>Open GL, SQLite, </a:t>
            </a:r>
            <a:r>
              <a:rPr lang="en-US" altLang="ko-KR" sz="1400" dirty="0" err="1" smtClean="0"/>
              <a:t>Webkit</a:t>
            </a:r>
            <a:r>
              <a:rPr lang="en-US" altLang="ko-KR" sz="1400" dirty="0" smtClean="0"/>
              <a:t>, </a:t>
            </a:r>
            <a:r>
              <a:rPr lang="en-US" altLang="ko-KR" sz="1400" dirty="0" err="1" smtClean="0"/>
              <a:t>libc</a:t>
            </a:r>
            <a:r>
              <a:rPr lang="en-US" altLang="ko-KR" sz="1400" dirty="0" smtClean="0"/>
              <a:t>)</a:t>
            </a:r>
            <a:endParaRPr lang="ko-KR" altLang="en-US" sz="1400" dirty="0"/>
          </a:p>
        </p:txBody>
      </p:sp>
      <p:sp>
        <p:nvSpPr>
          <p:cNvPr id="8" name="모서리가 둥근 직사각형 7"/>
          <p:cNvSpPr/>
          <p:nvPr/>
        </p:nvSpPr>
        <p:spPr>
          <a:xfrm>
            <a:off x="3493676" y="5992474"/>
            <a:ext cx="4680520" cy="50405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리눅스 커널</a:t>
            </a:r>
            <a:endParaRPr lang="ko-KR" altLang="en-US" dirty="0"/>
          </a:p>
        </p:txBody>
      </p:sp>
      <p:sp>
        <p:nvSpPr>
          <p:cNvPr id="9" name="모서리가 둥근 직사각형 8"/>
          <p:cNvSpPr/>
          <p:nvPr/>
        </p:nvSpPr>
        <p:spPr>
          <a:xfrm>
            <a:off x="6744072" y="5157192"/>
            <a:ext cx="1430124"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런타임</a:t>
            </a:r>
            <a:endParaRPr lang="ko-KR" altLang="en-US" dirty="0">
              <a:solidFill>
                <a:schemeClr val="tx1"/>
              </a:solidFill>
            </a:endParaRPr>
          </a:p>
        </p:txBody>
      </p:sp>
      <p:cxnSp>
        <p:nvCxnSpPr>
          <p:cNvPr id="11" name="직선 화살표 연결선 10"/>
          <p:cNvCxnSpPr>
            <a:endCxn id="5" idx="3"/>
          </p:cNvCxnSpPr>
          <p:nvPr/>
        </p:nvCxnSpPr>
        <p:spPr>
          <a:xfrm flipH="1">
            <a:off x="8184232" y="4041068"/>
            <a:ext cx="72008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35900" y="3579403"/>
            <a:ext cx="2492051" cy="923330"/>
          </a:xfrm>
          <a:prstGeom prst="rect">
            <a:avLst/>
          </a:prstGeom>
          <a:solidFill>
            <a:schemeClr val="bg1">
              <a:lumMod val="95000"/>
            </a:schemeClr>
          </a:solidFill>
          <a:ln>
            <a:solidFill>
              <a:schemeClr val="bg1">
                <a:lumMod val="85000"/>
              </a:schemeClr>
            </a:solidFill>
          </a:ln>
        </p:spPr>
        <p:txBody>
          <a:bodyPr wrap="square" rtlCol="0">
            <a:spAutoFit/>
          </a:bodyPr>
          <a:lstStyle/>
          <a:p>
            <a:r>
              <a:rPr lang="en-US" altLang="ko-KR" dirty="0" smtClean="0"/>
              <a:t>Standard apps and the apps we write in Java go here</a:t>
            </a:r>
            <a:endParaRPr lang="ko-KR" altLang="en-US" dirty="0"/>
          </a:p>
        </p:txBody>
      </p:sp>
    </p:spTree>
    <p:extLst>
      <p:ext uri="{BB962C8B-B14F-4D97-AF65-F5344CB8AC3E}">
        <p14:creationId xmlns:p14="http://schemas.microsoft.com/office/powerpoint/2010/main" val="91926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01-2 </a:t>
            </a:r>
            <a:r>
              <a:rPr lang="ko-KR" altLang="en-US" dirty="0" smtClean="0">
                <a:latin typeface="나눔고딕" panose="020D0604000000000000" pitchFamily="50" charset="-127"/>
                <a:ea typeface="나눔고딕" panose="020D0604000000000000" pitchFamily="50" charset="-127"/>
              </a:rPr>
              <a:t>안드로이드 흐름</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a:t>
            </a:r>
            <a:r>
              <a:rPr lang="en-US" altLang="ko-KR" dirty="0" smtClean="0"/>
              <a:t>– 2007 </a:t>
            </a:r>
            <a:r>
              <a:rPr lang="ko-KR" altLang="en-US" dirty="0" smtClean="0"/>
              <a:t>안드로이드 </a:t>
            </a:r>
            <a:r>
              <a:rPr lang="en-US" altLang="ko-KR" dirty="0" smtClean="0"/>
              <a:t>SDK</a:t>
            </a:r>
          </a:p>
          <a:p>
            <a:r>
              <a:rPr lang="ko-KR" altLang="en-US" dirty="0" smtClean="0"/>
              <a:t>안드로이드 버전 </a:t>
            </a:r>
            <a:r>
              <a:rPr lang="en-US" altLang="ko-KR" dirty="0" smtClean="0"/>
              <a:t>– </a:t>
            </a:r>
            <a:r>
              <a:rPr lang="ko-KR" altLang="en-US" dirty="0" smtClean="0"/>
              <a:t>별명</a:t>
            </a:r>
            <a:r>
              <a:rPr lang="en-US" altLang="ko-KR" dirty="0" smtClean="0"/>
              <a:t>(</a:t>
            </a:r>
            <a:r>
              <a:rPr lang="ko-KR" altLang="en-US" dirty="0" smtClean="0"/>
              <a:t>디저트 이름</a:t>
            </a:r>
            <a:r>
              <a:rPr lang="en-US" altLang="ko-KR" dirty="0" smtClean="0"/>
              <a:t>), </a:t>
            </a:r>
            <a:r>
              <a:rPr lang="ko-KR" altLang="en-US" dirty="0" smtClean="0"/>
              <a:t>버전 넘버</a:t>
            </a:r>
            <a:r>
              <a:rPr lang="en-US" altLang="ko-KR" dirty="0" smtClean="0"/>
              <a:t>, API Level</a:t>
            </a:r>
          </a:p>
          <a:p>
            <a:pPr lvl="1"/>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4</a:t>
            </a:fld>
            <a:endParaRPr lang="ko-KR" altLang="en-US"/>
          </a:p>
        </p:txBody>
      </p:sp>
      <p:sp>
        <p:nvSpPr>
          <p:cNvPr id="11" name="직사각형 10"/>
          <p:cNvSpPr/>
          <p:nvPr/>
        </p:nvSpPr>
        <p:spPr>
          <a:xfrm>
            <a:off x="6934116" y="1755041"/>
            <a:ext cx="3604377" cy="3539430"/>
          </a:xfrm>
          <a:prstGeom prst="rect">
            <a:avLst/>
          </a:prstGeom>
          <a:solidFill>
            <a:schemeClr val="bg1">
              <a:lumMod val="95000"/>
            </a:schemeClr>
          </a:solidFill>
          <a:ln>
            <a:solidFill>
              <a:schemeClr val="bg1">
                <a:lumMod val="85000"/>
              </a:schemeClr>
            </a:solidFill>
          </a:ln>
        </p:spPr>
        <p:txBody>
          <a:bodyPr wrap="square">
            <a:spAutoFit/>
          </a:bodyPr>
          <a:lstStyle/>
          <a:p>
            <a:r>
              <a:rPr lang="en-US" altLang="ko-KR" sz="1600" dirty="0">
                <a:solidFill>
                  <a:srgbClr val="000000"/>
                </a:solidFill>
                <a:latin typeface="나눔고딕" panose="020D0604000000000000" pitchFamily="50" charset="-127"/>
                <a:ea typeface="나눔고딕" panose="020D0604000000000000" pitchFamily="50" charset="-127"/>
              </a:rPr>
              <a:t>Android 1.5: </a:t>
            </a:r>
            <a:r>
              <a:rPr lang="en-US" altLang="ko-KR" sz="1600" dirty="0" smtClean="0">
                <a:solidFill>
                  <a:srgbClr val="000000"/>
                </a:solidFill>
                <a:latin typeface="나눔고딕" panose="020D0604000000000000" pitchFamily="50" charset="-127"/>
                <a:ea typeface="나눔고딕" panose="020D0604000000000000" pitchFamily="50" charset="-127"/>
              </a:rPr>
              <a:t>Cupcake</a:t>
            </a:r>
          </a:p>
          <a:p>
            <a:r>
              <a:rPr lang="en-US" altLang="ko-KR" sz="1600" dirty="0" smtClean="0">
                <a:solidFill>
                  <a:srgbClr val="000000"/>
                </a:solidFill>
                <a:latin typeface="나눔고딕" panose="020D0604000000000000" pitchFamily="50" charset="-127"/>
                <a:ea typeface="나눔고딕" panose="020D0604000000000000" pitchFamily="50" charset="-127"/>
              </a:rPr>
              <a:t>Android </a:t>
            </a:r>
            <a:r>
              <a:rPr lang="en-US" altLang="ko-KR" sz="1600" dirty="0">
                <a:solidFill>
                  <a:srgbClr val="000000"/>
                </a:solidFill>
                <a:latin typeface="나눔고딕" panose="020D0604000000000000" pitchFamily="50" charset="-127"/>
                <a:ea typeface="나눔고딕" panose="020D0604000000000000" pitchFamily="50" charset="-127"/>
              </a:rPr>
              <a:t>1.6: </a:t>
            </a:r>
            <a:r>
              <a:rPr lang="en-US" altLang="ko-KR" sz="1600" dirty="0" smtClean="0">
                <a:solidFill>
                  <a:srgbClr val="000000"/>
                </a:solidFill>
                <a:latin typeface="나눔고딕" panose="020D0604000000000000" pitchFamily="50" charset="-127"/>
                <a:ea typeface="나눔고딕" panose="020D0604000000000000" pitchFamily="50" charset="-127"/>
              </a:rPr>
              <a:t>Donut</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2.0: </a:t>
            </a:r>
            <a:r>
              <a:rPr lang="en-US" altLang="ko-KR" sz="1600" dirty="0" smtClean="0">
                <a:solidFill>
                  <a:srgbClr val="000000"/>
                </a:solidFill>
                <a:latin typeface="나눔고딕" panose="020D0604000000000000" pitchFamily="50" charset="-127"/>
                <a:ea typeface="나눔고딕" panose="020D0604000000000000" pitchFamily="50" charset="-127"/>
              </a:rPr>
              <a:t>Eclair</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2.2: </a:t>
            </a:r>
            <a:r>
              <a:rPr lang="en-US" altLang="ko-KR" sz="1600" dirty="0" err="1" smtClean="0">
                <a:solidFill>
                  <a:srgbClr val="000000"/>
                </a:solidFill>
                <a:latin typeface="나눔고딕" panose="020D0604000000000000" pitchFamily="50" charset="-127"/>
                <a:ea typeface="나눔고딕" panose="020D0604000000000000" pitchFamily="50" charset="-127"/>
              </a:rPr>
              <a:t>Froyo</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2.3: </a:t>
            </a:r>
            <a:r>
              <a:rPr lang="en-US" altLang="ko-KR" sz="1600" dirty="0" smtClean="0">
                <a:solidFill>
                  <a:srgbClr val="000000"/>
                </a:solidFill>
                <a:latin typeface="나눔고딕" panose="020D0604000000000000" pitchFamily="50" charset="-127"/>
                <a:ea typeface="나눔고딕" panose="020D0604000000000000" pitchFamily="50" charset="-127"/>
              </a:rPr>
              <a:t>Gingerbread</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3.0: </a:t>
            </a:r>
            <a:r>
              <a:rPr lang="en-US" altLang="ko-KR" sz="1600" dirty="0" smtClean="0">
                <a:solidFill>
                  <a:srgbClr val="000000"/>
                </a:solidFill>
                <a:latin typeface="나눔고딕" panose="020D0604000000000000" pitchFamily="50" charset="-127"/>
                <a:ea typeface="나눔고딕" panose="020D0604000000000000" pitchFamily="50" charset="-127"/>
              </a:rPr>
              <a:t>Honeycomb</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4.0: </a:t>
            </a:r>
            <a:r>
              <a:rPr lang="en-US" altLang="ko-KR" sz="1600" dirty="0" smtClean="0">
                <a:solidFill>
                  <a:srgbClr val="000000"/>
                </a:solidFill>
                <a:latin typeface="나눔고딕" panose="020D0604000000000000" pitchFamily="50" charset="-127"/>
                <a:ea typeface="나눔고딕" panose="020D0604000000000000" pitchFamily="50" charset="-127"/>
              </a:rPr>
              <a:t>Ice </a:t>
            </a:r>
            <a:r>
              <a:rPr lang="en-US" altLang="ko-KR" sz="1600" dirty="0">
                <a:solidFill>
                  <a:srgbClr val="000000"/>
                </a:solidFill>
                <a:latin typeface="나눔고딕" panose="020D0604000000000000" pitchFamily="50" charset="-127"/>
                <a:ea typeface="나눔고딕" panose="020D0604000000000000" pitchFamily="50" charset="-127"/>
              </a:rPr>
              <a:t>Cream Sandwich</a:t>
            </a: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4.1: Jelly </a:t>
            </a:r>
            <a:r>
              <a:rPr lang="en-US" altLang="ko-KR" sz="1600" dirty="0">
                <a:solidFill>
                  <a:srgbClr val="000000"/>
                </a:solidFill>
                <a:latin typeface="나눔고딕" panose="020D0604000000000000" pitchFamily="50" charset="-127"/>
                <a:ea typeface="나눔고딕" panose="020D0604000000000000" pitchFamily="50" charset="-127"/>
              </a:rPr>
              <a:t>Bean</a:t>
            </a: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4.4: KitKat</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5:    Lollipop</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6:    Marshmallow</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7:    Nougat</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8:    Oreo</a:t>
            </a:r>
            <a:endParaRPr lang="en-US" altLang="ko-KR" sz="1600" dirty="0">
              <a:solidFill>
                <a:srgbClr val="000000"/>
              </a:solidFill>
              <a:latin typeface="나눔고딕" panose="020D0604000000000000" pitchFamily="50" charset="-127"/>
              <a:ea typeface="나눔고딕" panose="020D0604000000000000" pitchFamily="50" charset="-127"/>
            </a:endParaRPr>
          </a:p>
          <a:p>
            <a:r>
              <a:rPr lang="en-US" altLang="ko-KR" sz="1600" dirty="0">
                <a:solidFill>
                  <a:srgbClr val="000000"/>
                </a:solidFill>
                <a:latin typeface="나눔고딕" panose="020D0604000000000000" pitchFamily="50" charset="-127"/>
                <a:ea typeface="나눔고딕" panose="020D0604000000000000" pitchFamily="50" charset="-127"/>
              </a:rPr>
              <a:t>Android </a:t>
            </a:r>
            <a:r>
              <a:rPr lang="en-US" altLang="ko-KR" sz="1600" dirty="0" smtClean="0">
                <a:solidFill>
                  <a:srgbClr val="000000"/>
                </a:solidFill>
                <a:latin typeface="나눔고딕" panose="020D0604000000000000" pitchFamily="50" charset="-127"/>
                <a:ea typeface="나눔고딕" panose="020D0604000000000000" pitchFamily="50" charset="-127"/>
              </a:rPr>
              <a:t>9:    Pie</a:t>
            </a:r>
            <a:endParaRPr lang="en-US" altLang="ko-KR" sz="1600" b="0" i="0" dirty="0">
              <a:solidFill>
                <a:srgbClr val="000000"/>
              </a:solidFill>
              <a:effectLst/>
              <a:latin typeface="나눔고딕" panose="020D0604000000000000" pitchFamily="50" charset="-127"/>
              <a:ea typeface="나눔고딕" panose="020D0604000000000000" pitchFamily="50" charset="-127"/>
            </a:endParaRPr>
          </a:p>
        </p:txBody>
      </p:sp>
      <p:pic>
        <p:nvPicPr>
          <p:cNvPr id="12" name="그림 11"/>
          <p:cNvPicPr>
            <a:picLocks noChangeAspect="1"/>
          </p:cNvPicPr>
          <p:nvPr/>
        </p:nvPicPr>
        <p:blipFill>
          <a:blip r:embed="rId3"/>
          <a:stretch>
            <a:fillRect/>
          </a:stretch>
        </p:blipFill>
        <p:spPr>
          <a:xfrm>
            <a:off x="839416" y="1755041"/>
            <a:ext cx="5714908" cy="4741489"/>
          </a:xfrm>
          <a:prstGeom prst="rect">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248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스튜디오</a:t>
            </a:r>
            <a:r>
              <a:rPr lang="en-US" altLang="ko-KR" dirty="0" smtClean="0">
                <a:latin typeface="나눔고딕" panose="020D0604000000000000" pitchFamily="50" charset="-127"/>
                <a:ea typeface="나눔고딕" panose="020D0604000000000000" pitchFamily="50" charset="-127"/>
              </a:rPr>
              <a:t>(</a:t>
            </a:r>
            <a:r>
              <a:rPr lang="ko-KR" altLang="en-US" dirty="0" err="1" smtClean="0">
                <a:latin typeface="나눔고딕" panose="020D0604000000000000" pitchFamily="50" charset="-127"/>
                <a:ea typeface="나눔고딕" panose="020D0604000000000000" pitchFamily="50" charset="-127"/>
              </a:rPr>
              <a:t>안스</a:t>
            </a:r>
            <a:r>
              <a:rPr lang="en-US" altLang="ko-KR" dirty="0" smtClean="0">
                <a:latin typeface="나눔고딕" panose="020D0604000000000000" pitchFamily="50" charset="-127"/>
                <a:ea typeface="나눔고딕" panose="020D0604000000000000" pitchFamily="50" charset="-127"/>
              </a:rPr>
              <a:t>)</a:t>
            </a:r>
            <a:r>
              <a:rPr lang="ko-KR" altLang="en-US" dirty="0" smtClean="0">
                <a:latin typeface="나눔고딕" panose="020D0604000000000000" pitchFamily="50" charset="-127"/>
                <a:ea typeface="나눔고딕" panose="020D0604000000000000" pitchFamily="50" charset="-127"/>
              </a:rPr>
              <a:t> 설치하기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lstStyle/>
          <a:p>
            <a:r>
              <a:rPr lang="ko-KR" altLang="en-US" dirty="0" smtClean="0"/>
              <a:t>안드로이드 개발자 사이트</a:t>
            </a:r>
            <a:r>
              <a:rPr lang="en-US" altLang="ko-KR" dirty="0" smtClean="0"/>
              <a:t>(</a:t>
            </a:r>
            <a:r>
              <a:rPr lang="en-US" altLang="ko-KR" dirty="0">
                <a:hlinkClick r:id="rId2"/>
              </a:rPr>
              <a:t>https://</a:t>
            </a:r>
            <a:r>
              <a:rPr lang="en-US" altLang="ko-KR" dirty="0" smtClean="0">
                <a:hlinkClick r:id="rId2"/>
              </a:rPr>
              <a:t>developer.android.com/studio</a:t>
            </a:r>
            <a:r>
              <a:rPr lang="en-US" altLang="ko-KR" dirty="0" smtClean="0"/>
              <a:t>)</a:t>
            </a:r>
            <a:r>
              <a:rPr lang="ko-KR" altLang="en-US" dirty="0" smtClean="0"/>
              <a:t> 접속하여 소프트웨어를 내려 받아 설치합니다</a:t>
            </a:r>
            <a:r>
              <a:rPr lang="en-US" altLang="ko-KR" dirty="0" smtClean="0"/>
              <a:t>. </a:t>
            </a:r>
          </a:p>
          <a:p>
            <a:r>
              <a:rPr lang="ko-KR" altLang="en-US" dirty="0" smtClean="0"/>
              <a:t>참고</a:t>
            </a:r>
            <a:r>
              <a:rPr lang="en-US" altLang="ko-KR" dirty="0" smtClean="0"/>
              <a:t>:</a:t>
            </a:r>
            <a:r>
              <a:rPr lang="ko-KR" altLang="en-US" dirty="0" err="1" smtClean="0"/>
              <a:t>안스는</a:t>
            </a:r>
            <a:r>
              <a:rPr lang="ko-KR" altLang="en-US" dirty="0" smtClean="0"/>
              <a:t> </a:t>
            </a:r>
            <a:r>
              <a:rPr lang="ko-KR" altLang="en-US" dirty="0"/>
              <a:t>자바로 만들어진 개발 도구이며</a:t>
            </a:r>
            <a:r>
              <a:rPr lang="en-US" altLang="ko-KR" dirty="0"/>
              <a:t>, </a:t>
            </a:r>
            <a:r>
              <a:rPr lang="ko-KR" altLang="en-US" dirty="0" err="1"/>
              <a:t>안스를</a:t>
            </a:r>
            <a:r>
              <a:rPr lang="ko-KR" altLang="en-US" dirty="0"/>
              <a:t> 설치하면 이를 위해 필요한 자바도 함께 </a:t>
            </a:r>
            <a:r>
              <a:rPr lang="ko-KR" altLang="en-US" dirty="0" smtClean="0"/>
              <a:t>설치됨</a:t>
            </a:r>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ko-KR" altLang="en-US" dirty="0" smtClean="0"/>
              <a:t>내려 받은 파일을 두 번 클릭하여 설치합니다</a:t>
            </a:r>
            <a:r>
              <a:rPr lang="en-US" altLang="ko-KR" dirty="0" smtClean="0"/>
              <a:t>.</a:t>
            </a:r>
          </a:p>
          <a:p>
            <a:r>
              <a:rPr lang="ko-KR" altLang="en-US" dirty="0" smtClean="0"/>
              <a:t>설치할 때 기본적인 디폴트를 선택하십시오</a:t>
            </a:r>
            <a:r>
              <a:rPr lang="en-US" altLang="ko-KR" dirty="0" smtClean="0"/>
              <a:t>.</a:t>
            </a:r>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5</a:t>
            </a:fld>
            <a:endParaRPr lang="ko-KR" altLang="en-US"/>
          </a:p>
        </p:txBody>
      </p:sp>
      <p:pic>
        <p:nvPicPr>
          <p:cNvPr id="5" name="그림 4"/>
          <p:cNvPicPr>
            <a:picLocks noChangeAspect="1"/>
          </p:cNvPicPr>
          <p:nvPr/>
        </p:nvPicPr>
        <p:blipFill>
          <a:blip r:embed="rId3"/>
          <a:stretch>
            <a:fillRect/>
          </a:stretch>
        </p:blipFill>
        <p:spPr>
          <a:xfrm>
            <a:off x="1919536" y="2060848"/>
            <a:ext cx="5349597" cy="2288194"/>
          </a:xfrm>
          <a:prstGeom prst="rect">
            <a:avLst/>
          </a:prstGeom>
          <a:ln>
            <a:solidFill>
              <a:schemeClr val="bg1">
                <a:lumMod val="85000"/>
              </a:schemeClr>
            </a:solidFill>
          </a:ln>
          <a:effectLst>
            <a:outerShdw blurRad="50800" dist="38100" dir="2700000" algn="tl" rotWithShape="0">
              <a:prstClr val="black">
                <a:alpha val="40000"/>
              </a:prstClr>
            </a:outerShdw>
          </a:effectLst>
        </p:spPr>
      </p:pic>
      <p:pic>
        <p:nvPicPr>
          <p:cNvPr id="6" name="그림 5"/>
          <p:cNvPicPr>
            <a:picLocks noChangeAspect="1"/>
          </p:cNvPicPr>
          <p:nvPr/>
        </p:nvPicPr>
        <p:blipFill>
          <a:blip r:embed="rId4"/>
          <a:stretch>
            <a:fillRect/>
          </a:stretch>
        </p:blipFill>
        <p:spPr>
          <a:xfrm>
            <a:off x="6744072" y="3159059"/>
            <a:ext cx="3067620" cy="2379966"/>
          </a:xfrm>
          <a:prstGeom prst="rect">
            <a:avLst/>
          </a:prstGeom>
        </p:spPr>
      </p:pic>
    </p:spTree>
    <p:extLst>
      <p:ext uri="{BB962C8B-B14F-4D97-AF65-F5344CB8AC3E}">
        <p14:creationId xmlns:p14="http://schemas.microsoft.com/office/powerpoint/2010/main" val="23158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스튜디오</a:t>
            </a:r>
            <a:r>
              <a:rPr lang="en-US" altLang="ko-KR" dirty="0" smtClean="0">
                <a:latin typeface="나눔고딕" panose="020D0604000000000000" pitchFamily="50" charset="-127"/>
                <a:ea typeface="나눔고딕" panose="020D0604000000000000" pitchFamily="50" charset="-127"/>
              </a:rPr>
              <a:t>(</a:t>
            </a:r>
            <a:r>
              <a:rPr lang="ko-KR" altLang="en-US" dirty="0" err="1" smtClean="0">
                <a:latin typeface="나눔고딕" panose="020D0604000000000000" pitchFamily="50" charset="-127"/>
                <a:ea typeface="나눔고딕" panose="020D0604000000000000" pitchFamily="50" charset="-127"/>
              </a:rPr>
              <a:t>안스</a:t>
            </a:r>
            <a:r>
              <a:rPr lang="en-US" altLang="ko-KR" dirty="0" smtClean="0">
                <a:latin typeface="나눔고딕" panose="020D0604000000000000" pitchFamily="50" charset="-127"/>
                <a:ea typeface="나눔고딕" panose="020D0604000000000000" pitchFamily="50" charset="-127"/>
              </a:rPr>
              <a:t>)</a:t>
            </a:r>
            <a:r>
              <a:rPr lang="ko-KR" altLang="en-US" dirty="0" smtClean="0">
                <a:latin typeface="나눔고딕" panose="020D0604000000000000" pitchFamily="50" charset="-127"/>
                <a:ea typeface="나눔고딕" panose="020D0604000000000000" pitchFamily="50" charset="-127"/>
              </a:rPr>
              <a:t> 설치하기</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0"/>
          </p:nvPr>
        </p:nvSpPr>
        <p:spPr/>
        <p:txBody>
          <a:bodyPr>
            <a:normAutofit fontScale="92500" lnSpcReduction="10000"/>
          </a:bodyPr>
          <a:lstStyle/>
          <a:p>
            <a:r>
              <a:rPr lang="ko-KR" altLang="en-US" dirty="0" smtClean="0"/>
              <a:t>참고사항</a:t>
            </a:r>
            <a:r>
              <a:rPr lang="en-US" altLang="ko-KR" dirty="0" smtClean="0"/>
              <a:t>: </a:t>
            </a:r>
            <a:r>
              <a:rPr lang="ko-KR" altLang="en-US" dirty="0" smtClean="0"/>
              <a:t>이전에 설치했던 </a:t>
            </a:r>
            <a:r>
              <a:rPr lang="ko-KR" altLang="en-US" dirty="0" err="1" smtClean="0"/>
              <a:t>안스를</a:t>
            </a:r>
            <a:r>
              <a:rPr lang="ko-KR" altLang="en-US" dirty="0" smtClean="0"/>
              <a:t> 모두 지우기</a:t>
            </a:r>
            <a:endParaRPr lang="en-US" altLang="ko-KR" dirty="0" smtClean="0"/>
          </a:p>
          <a:p>
            <a:pPr lvl="1"/>
            <a:r>
              <a:rPr lang="en-US" altLang="ko-KR" dirty="0" smtClean="0"/>
              <a:t>C:/Program Files/Android/Android Studio</a:t>
            </a:r>
          </a:p>
          <a:p>
            <a:pPr lvl="1"/>
            <a:r>
              <a:rPr lang="en-US" altLang="ko-KR" dirty="0" smtClean="0"/>
              <a:t>C:/users/&lt;</a:t>
            </a:r>
            <a:r>
              <a:rPr lang="ko-KR" altLang="en-US" dirty="0" smtClean="0"/>
              <a:t>사용자계정폴더</a:t>
            </a:r>
            <a:r>
              <a:rPr lang="en-US" altLang="ko-KR" dirty="0" smtClean="0"/>
              <a:t>&gt;/.android</a:t>
            </a:r>
          </a:p>
          <a:p>
            <a:pPr lvl="1"/>
            <a:r>
              <a:rPr lang="en-US" altLang="ko-KR" dirty="0"/>
              <a:t>C:/users/&lt;</a:t>
            </a:r>
            <a:r>
              <a:rPr lang="ko-KR" altLang="en-US" dirty="0"/>
              <a:t>사용자계정폴더</a:t>
            </a:r>
            <a:r>
              <a:rPr lang="en-US" altLang="ko-KR" dirty="0" smtClean="0"/>
              <a:t>&gt;/.</a:t>
            </a:r>
            <a:r>
              <a:rPr lang="en-US" altLang="ko-KR" dirty="0" err="1" smtClean="0"/>
              <a:t>AndroidStudio</a:t>
            </a:r>
            <a:r>
              <a:rPr lang="en-US" altLang="ko-KR" dirty="0" smtClean="0"/>
              <a:t>&lt;</a:t>
            </a:r>
            <a:r>
              <a:rPr lang="ko-KR" altLang="en-US" dirty="0" smtClean="0"/>
              <a:t>버전</a:t>
            </a:r>
            <a:r>
              <a:rPr lang="en-US" altLang="ko-KR" dirty="0" smtClean="0"/>
              <a:t>&gt;</a:t>
            </a:r>
          </a:p>
          <a:p>
            <a:pPr lvl="1"/>
            <a:r>
              <a:rPr lang="en-US" altLang="ko-KR" dirty="0"/>
              <a:t>C:/users/&lt;</a:t>
            </a:r>
            <a:r>
              <a:rPr lang="ko-KR" altLang="en-US" dirty="0"/>
              <a:t>사용자계정폴더</a:t>
            </a:r>
            <a:r>
              <a:rPr lang="en-US" altLang="ko-KR" dirty="0" smtClean="0"/>
              <a:t>&gt;/</a:t>
            </a:r>
            <a:r>
              <a:rPr lang="en-US" altLang="ko-KR" dirty="0" err="1" smtClean="0"/>
              <a:t>AppData</a:t>
            </a:r>
            <a:r>
              <a:rPr lang="en-US" altLang="ko-KR" dirty="0" smtClean="0"/>
              <a:t>/Local/Android/</a:t>
            </a:r>
            <a:r>
              <a:rPr lang="en-US" altLang="ko-KR" dirty="0" err="1" smtClean="0"/>
              <a:t>Sdk</a:t>
            </a:r>
            <a:endParaRPr lang="en-US" altLang="ko-KR" dirty="0" smtClean="0"/>
          </a:p>
          <a:p>
            <a:pPr marL="457200" lvl="1" indent="0">
              <a:buNone/>
            </a:pPr>
            <a:endParaRPr lang="en-US" altLang="ko-KR" dirty="0"/>
          </a:p>
          <a:p>
            <a:pPr marL="457200" lvl="1" indent="0">
              <a:buNone/>
            </a:pPr>
            <a:r>
              <a:rPr lang="ko-KR" altLang="en-US" dirty="0" smtClean="0"/>
              <a:t>만약 </a:t>
            </a:r>
            <a:r>
              <a:rPr lang="en-US" altLang="ko-KR" dirty="0" err="1" smtClean="0"/>
              <a:t>AppData</a:t>
            </a:r>
            <a:r>
              <a:rPr lang="ko-KR" altLang="en-US" dirty="0" smtClean="0"/>
              <a:t>폴더가 보이지 않으면 폴더 보기 옵션의 표시</a:t>
            </a:r>
            <a:r>
              <a:rPr lang="en-US" altLang="ko-KR" dirty="0" smtClean="0"/>
              <a:t>/</a:t>
            </a:r>
            <a:r>
              <a:rPr lang="ko-KR" altLang="en-US" dirty="0" smtClean="0"/>
              <a:t>숨기기 항목이 체크 해제된 상태일 수 있습니다</a:t>
            </a:r>
            <a:r>
              <a:rPr lang="en-US" altLang="ko-KR" dirty="0" smtClean="0"/>
              <a:t>. </a:t>
            </a:r>
            <a:r>
              <a:rPr lang="ko-KR" altLang="en-US" dirty="0" smtClean="0"/>
              <a:t>파일 탐색기의 </a:t>
            </a:r>
            <a:r>
              <a:rPr lang="en-US" altLang="ko-KR" dirty="0" smtClean="0"/>
              <a:t>[</a:t>
            </a:r>
            <a:r>
              <a:rPr lang="ko-KR" altLang="en-US" dirty="0" smtClean="0"/>
              <a:t>보기</a:t>
            </a:r>
            <a:r>
              <a:rPr lang="en-US" altLang="ko-KR" dirty="0" smtClean="0"/>
              <a:t>]</a:t>
            </a:r>
            <a:r>
              <a:rPr lang="ko-KR" altLang="en-US" dirty="0" smtClean="0"/>
              <a:t>탭</a:t>
            </a:r>
            <a:r>
              <a:rPr lang="en-US" altLang="ko-KR" dirty="0"/>
              <a:t> </a:t>
            </a:r>
            <a:r>
              <a:rPr lang="en-US" altLang="ko-KR" dirty="0" smtClean="0">
                <a:sym typeface="Wingdings" panose="05000000000000000000" pitchFamily="2" charset="2"/>
              </a:rPr>
              <a:t> [</a:t>
            </a:r>
            <a:r>
              <a:rPr lang="ko-KR" altLang="en-US" dirty="0" smtClean="0">
                <a:sym typeface="Wingdings" panose="05000000000000000000" pitchFamily="2" charset="2"/>
              </a:rPr>
              <a:t>표시</a:t>
            </a:r>
            <a:r>
              <a:rPr lang="en-US" altLang="ko-KR" dirty="0" smtClean="0">
                <a:sym typeface="Wingdings" panose="05000000000000000000" pitchFamily="2" charset="2"/>
              </a:rPr>
              <a:t>/</a:t>
            </a:r>
            <a:r>
              <a:rPr lang="ko-KR" altLang="en-US" dirty="0" smtClean="0">
                <a:sym typeface="Wingdings" panose="05000000000000000000" pitchFamily="2" charset="2"/>
              </a:rPr>
              <a:t>숨기기</a:t>
            </a:r>
            <a:r>
              <a:rPr lang="en-US" altLang="ko-KR" dirty="0" smtClean="0">
                <a:sym typeface="Wingdings" panose="05000000000000000000" pitchFamily="2" charset="2"/>
              </a:rPr>
              <a:t>] </a:t>
            </a:r>
            <a:r>
              <a:rPr lang="ko-KR" altLang="en-US" dirty="0" smtClean="0">
                <a:sym typeface="Wingdings" panose="05000000000000000000" pitchFamily="2" charset="2"/>
              </a:rPr>
              <a:t>항목에서 숨김 항목의 체크 버튼을 체크 해야함</a:t>
            </a:r>
            <a:r>
              <a:rPr lang="en-US" altLang="ko-KR" dirty="0" smtClean="0">
                <a:sym typeface="Wingdings" panose="05000000000000000000" pitchFamily="2" charset="2"/>
              </a:rPr>
              <a:t>.</a:t>
            </a:r>
            <a:endParaRPr lang="en-US" altLang="ko-KR" dirty="0"/>
          </a:p>
          <a:p>
            <a:endParaRPr lang="en-US" altLang="ko-KR" dirty="0" smtClean="0"/>
          </a:p>
          <a:p>
            <a:r>
              <a:rPr lang="ko-KR" altLang="en-US" dirty="0" err="1" smtClean="0"/>
              <a:t>안스의</a:t>
            </a:r>
            <a:r>
              <a:rPr lang="ko-KR" altLang="en-US" dirty="0" smtClean="0"/>
              <a:t> 초기 설정 화면이 나타나지 않나요</a:t>
            </a:r>
            <a:r>
              <a:rPr lang="en-US" altLang="ko-KR" dirty="0" smtClean="0"/>
              <a:t>?  </a:t>
            </a:r>
          </a:p>
          <a:p>
            <a:pPr lvl="1"/>
            <a:r>
              <a:rPr lang="ko-KR" altLang="en-US" dirty="0" smtClean="0"/>
              <a:t>사용자 계정이 한글인가요</a:t>
            </a:r>
            <a:r>
              <a:rPr lang="en-US" altLang="ko-KR" dirty="0" smtClean="0"/>
              <a:t>? </a:t>
            </a:r>
          </a:p>
          <a:p>
            <a:pPr lvl="2"/>
            <a:r>
              <a:rPr lang="en-US" altLang="ko-KR" dirty="0" smtClean="0"/>
              <a:t>/Users</a:t>
            </a:r>
            <a:r>
              <a:rPr lang="ko-KR" altLang="en-US" dirty="0"/>
              <a:t> </a:t>
            </a:r>
            <a:r>
              <a:rPr lang="ko-KR" altLang="en-US" dirty="0" smtClean="0"/>
              <a:t>다음에 나오는 폴더 이름이 한글이면</a:t>
            </a:r>
            <a:r>
              <a:rPr lang="en-US" altLang="ko-KR" dirty="0" smtClean="0"/>
              <a:t>, </a:t>
            </a:r>
            <a:r>
              <a:rPr lang="ko-KR" altLang="en-US" dirty="0" err="1" smtClean="0"/>
              <a:t>안스가</a:t>
            </a:r>
            <a:r>
              <a:rPr lang="ko-KR" altLang="en-US" dirty="0" smtClean="0"/>
              <a:t> 작동이 안되는 경우도 있습니다</a:t>
            </a:r>
            <a:r>
              <a:rPr lang="en-US" altLang="ko-KR" dirty="0" smtClean="0"/>
              <a:t>. </a:t>
            </a:r>
          </a:p>
          <a:p>
            <a:pPr lvl="2"/>
            <a:r>
              <a:rPr lang="ko-KR" altLang="en-US" dirty="0" smtClean="0"/>
              <a:t>윈도우에 영문으로 새로운 계정을 만들어 </a:t>
            </a:r>
            <a:r>
              <a:rPr lang="ko-KR" altLang="en-US" dirty="0" err="1" smtClean="0"/>
              <a:t>안스</a:t>
            </a:r>
            <a:r>
              <a:rPr lang="ko-KR" altLang="en-US" dirty="0" smtClean="0"/>
              <a:t> 개발을 하길 권장합니다</a:t>
            </a:r>
            <a:r>
              <a:rPr lang="en-US" altLang="ko-KR" dirty="0" smtClean="0"/>
              <a:t>.</a:t>
            </a:r>
          </a:p>
          <a:p>
            <a:pPr lvl="1"/>
            <a:r>
              <a:rPr lang="ko-KR" altLang="en-US" dirty="0" smtClean="0"/>
              <a:t>메모리 문제인가요</a:t>
            </a:r>
            <a:r>
              <a:rPr lang="en-US" altLang="ko-KR" dirty="0" smtClean="0"/>
              <a:t>? </a:t>
            </a:r>
          </a:p>
          <a:p>
            <a:pPr lvl="2"/>
            <a:r>
              <a:rPr lang="en-US" altLang="ko-KR" dirty="0"/>
              <a:t>C:/Program Files/Android/Android </a:t>
            </a:r>
            <a:r>
              <a:rPr lang="en-US" altLang="ko-KR" dirty="0" smtClean="0"/>
              <a:t>Studio/bin/studio64.exe.vmoptions </a:t>
            </a:r>
            <a:r>
              <a:rPr lang="ko-KR" altLang="en-US" dirty="0" smtClean="0"/>
              <a:t>파일을 열고</a:t>
            </a:r>
            <a:r>
              <a:rPr lang="en-US" altLang="ko-KR" dirty="0" smtClean="0"/>
              <a:t>, </a:t>
            </a:r>
            <a:r>
              <a:rPr lang="ko-KR" altLang="en-US" dirty="0" smtClean="0"/>
              <a:t>그 안에 있는 </a:t>
            </a:r>
            <a:r>
              <a:rPr lang="en-US" altLang="ko-KR" dirty="0" smtClean="0"/>
              <a:t>–</a:t>
            </a:r>
            <a:r>
              <a:rPr lang="en-US" altLang="ko-KR" dirty="0" err="1" smtClean="0"/>
              <a:t>Xmx</a:t>
            </a:r>
            <a:r>
              <a:rPr lang="ko-KR" altLang="en-US" dirty="0" smtClean="0"/>
              <a:t>로 시작하는 줄의 숫자를 더 큰 값으로 아래와 같이 수정합니다</a:t>
            </a:r>
            <a:r>
              <a:rPr lang="en-US" altLang="ko-KR" dirty="0" smtClean="0"/>
              <a:t>. </a:t>
            </a:r>
            <a:br>
              <a:rPr lang="en-US" altLang="ko-KR" dirty="0" smtClean="0"/>
            </a:br>
            <a:r>
              <a:rPr lang="en-US" altLang="ko-KR" dirty="0" smtClean="0"/>
              <a:t>-Xmx2048m</a:t>
            </a:r>
            <a:endParaRPr lang="en-US" altLang="ko-KR" dirty="0"/>
          </a:p>
          <a:p>
            <a:pPr lvl="2"/>
            <a:endParaRPr lang="en-US" altLang="ko-KR" dirty="0"/>
          </a:p>
          <a:p>
            <a:endParaRPr lang="en-US" altLang="ko-KR" dirty="0" smtClean="0"/>
          </a:p>
          <a:p>
            <a:endParaRPr lang="en-US" altLang="ko-KR" dirty="0"/>
          </a:p>
          <a:p>
            <a:endParaRPr lang="en-US" altLang="ko-KR" dirty="0" smtClean="0"/>
          </a:p>
          <a:p>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6</a:t>
            </a:fld>
            <a:endParaRPr lang="ko-KR" altLang="en-US"/>
          </a:p>
        </p:txBody>
      </p:sp>
      <p:cxnSp>
        <p:nvCxnSpPr>
          <p:cNvPr id="7" name="직선 화살표 연결선 6"/>
          <p:cNvCxnSpPr/>
          <p:nvPr/>
        </p:nvCxnSpPr>
        <p:spPr>
          <a:xfrm flipH="1">
            <a:off x="8040216" y="1628800"/>
            <a:ext cx="864096" cy="5760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23830" y="1259468"/>
            <a:ext cx="4188967" cy="369332"/>
          </a:xfrm>
          <a:prstGeom prst="rect">
            <a:avLst/>
          </a:prstGeom>
          <a:noFill/>
        </p:spPr>
        <p:txBody>
          <a:bodyPr wrap="none" rtlCol="0">
            <a:spAutoFit/>
          </a:bodyPr>
          <a:lstStyle/>
          <a:p>
            <a:r>
              <a:rPr lang="ko-KR" altLang="en-US" dirty="0" smtClean="0"/>
              <a:t>사실상 </a:t>
            </a:r>
            <a:r>
              <a:rPr lang="en-US" altLang="ko-KR" dirty="0" smtClean="0"/>
              <a:t>S/W</a:t>
            </a:r>
            <a:r>
              <a:rPr lang="ko-KR" altLang="en-US" dirty="0" smtClean="0"/>
              <a:t>가 </a:t>
            </a:r>
            <a:r>
              <a:rPr lang="ko-KR" altLang="en-US" dirty="0"/>
              <a:t>여기에 </a:t>
            </a:r>
            <a:r>
              <a:rPr lang="ko-KR" altLang="en-US" dirty="0" smtClean="0"/>
              <a:t>많이 설치되어 있음</a:t>
            </a:r>
            <a:endParaRPr lang="ko-KR" altLang="en-US" dirty="0"/>
          </a:p>
        </p:txBody>
      </p:sp>
    </p:spTree>
    <p:extLst>
      <p:ext uri="{BB962C8B-B14F-4D97-AF65-F5344CB8AC3E}">
        <p14:creationId xmlns:p14="http://schemas.microsoft.com/office/powerpoint/2010/main" val="36522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p:txBody>
          <a:bodyPr/>
          <a:lstStyle/>
          <a:p>
            <a:r>
              <a:rPr lang="ko-KR" altLang="en-US" dirty="0" err="1" smtClean="0"/>
              <a:t>안스</a:t>
            </a:r>
            <a:r>
              <a:rPr lang="ko-KR" altLang="en-US" dirty="0" smtClean="0"/>
              <a:t> </a:t>
            </a:r>
            <a:r>
              <a:rPr lang="ko-KR" altLang="en-US" dirty="0" err="1" smtClean="0"/>
              <a:t>설치후</a:t>
            </a:r>
            <a:r>
              <a:rPr lang="en-US" altLang="ko-KR" dirty="0" smtClean="0"/>
              <a:t>, </a:t>
            </a:r>
            <a:r>
              <a:rPr lang="ko-KR" altLang="en-US" dirty="0" err="1" smtClean="0"/>
              <a:t>안스를</a:t>
            </a:r>
            <a:r>
              <a:rPr lang="ko-KR" altLang="en-US" dirty="0" smtClean="0"/>
              <a:t> 시작해 보십시오</a:t>
            </a:r>
            <a:r>
              <a:rPr lang="en-US" altLang="ko-KR" dirty="0" smtClean="0"/>
              <a:t>.  </a:t>
            </a:r>
            <a:r>
              <a:rPr lang="ko-KR" altLang="en-US" dirty="0" smtClean="0"/>
              <a:t>다음 창이 나타나면 </a:t>
            </a:r>
            <a:r>
              <a:rPr lang="en-US" altLang="ko-KR" dirty="0" smtClean="0"/>
              <a:t>[Next]</a:t>
            </a:r>
            <a:r>
              <a:rPr lang="ko-KR" altLang="en-US" dirty="0" smtClean="0"/>
              <a:t>를 선택하고</a:t>
            </a:r>
            <a:r>
              <a:rPr lang="en-US" altLang="ko-KR" dirty="0" smtClean="0"/>
              <a:t>, [Install Type]</a:t>
            </a:r>
            <a:r>
              <a:rPr lang="ko-KR" altLang="en-US" dirty="0" smtClean="0"/>
              <a:t>을 물을 때</a:t>
            </a:r>
            <a:r>
              <a:rPr lang="en-US" altLang="ko-KR" dirty="0" smtClean="0"/>
              <a:t>, [Standard] </a:t>
            </a:r>
            <a:r>
              <a:rPr lang="ko-KR" altLang="en-US" dirty="0" smtClean="0"/>
              <a:t>라디오 버튼은 선택하고</a:t>
            </a:r>
            <a:r>
              <a:rPr lang="en-US" altLang="ko-KR" dirty="0" smtClean="0"/>
              <a:t>, </a:t>
            </a:r>
            <a:r>
              <a:rPr lang="ko-KR" altLang="en-US" dirty="0" smtClean="0"/>
              <a:t>적당한 </a:t>
            </a:r>
            <a:r>
              <a:rPr lang="en-US" altLang="ko-KR" dirty="0" smtClean="0"/>
              <a:t>[Select UI Theme] </a:t>
            </a:r>
            <a:r>
              <a:rPr lang="ko-KR" altLang="en-US" dirty="0" smtClean="0"/>
              <a:t>선택하고</a:t>
            </a:r>
            <a:r>
              <a:rPr lang="en-US" altLang="ko-KR" dirty="0" smtClean="0"/>
              <a:t>, [Verify Settings]</a:t>
            </a:r>
            <a:r>
              <a:rPr lang="ko-KR" altLang="en-US" dirty="0" smtClean="0"/>
              <a:t>창이 나타나면 </a:t>
            </a:r>
            <a:r>
              <a:rPr lang="en-US" altLang="ko-KR" dirty="0" smtClean="0"/>
              <a:t>[Finish] </a:t>
            </a:r>
            <a:r>
              <a:rPr lang="ko-KR" altLang="en-US" dirty="0" smtClean="0"/>
              <a:t>버튼을 선택합니다</a:t>
            </a:r>
            <a:r>
              <a:rPr lang="en-US" altLang="ko-KR" dirty="0" smtClean="0"/>
              <a:t>. </a:t>
            </a:r>
          </a:p>
          <a:p>
            <a:endParaRPr lang="en-US" altLang="ko-KR" dirty="0"/>
          </a:p>
          <a:p>
            <a:endParaRPr lang="en-US" altLang="ko-KR" dirty="0" smtClean="0"/>
          </a:p>
          <a:p>
            <a:endParaRPr lang="en-US" altLang="ko-KR" dirty="0"/>
          </a:p>
          <a:p>
            <a:endParaRPr lang="en-US" altLang="ko-KR" dirty="0" smtClean="0"/>
          </a:p>
          <a:p>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7</a:t>
            </a:fld>
            <a:endParaRPr lang="ko-KR" altLang="en-US"/>
          </a:p>
        </p:txBody>
      </p:sp>
      <p:pic>
        <p:nvPicPr>
          <p:cNvPr id="8" name="그림 7"/>
          <p:cNvPicPr>
            <a:picLocks noChangeAspect="1"/>
          </p:cNvPicPr>
          <p:nvPr/>
        </p:nvPicPr>
        <p:blipFill>
          <a:blip r:embed="rId2"/>
          <a:stretch>
            <a:fillRect/>
          </a:stretch>
        </p:blipFill>
        <p:spPr>
          <a:xfrm>
            <a:off x="839417" y="1844824"/>
            <a:ext cx="3648406" cy="2736304"/>
          </a:xfrm>
          <a:prstGeom prst="rect">
            <a:avLst/>
          </a:prstGeom>
        </p:spPr>
      </p:pic>
      <p:pic>
        <p:nvPicPr>
          <p:cNvPr id="9" name="그림 8"/>
          <p:cNvPicPr>
            <a:picLocks noChangeAspect="1"/>
          </p:cNvPicPr>
          <p:nvPr/>
        </p:nvPicPr>
        <p:blipFill>
          <a:blip r:embed="rId3"/>
          <a:stretch>
            <a:fillRect/>
          </a:stretch>
        </p:blipFill>
        <p:spPr>
          <a:xfrm>
            <a:off x="4079777" y="2852936"/>
            <a:ext cx="3312368" cy="2484276"/>
          </a:xfrm>
          <a:prstGeom prst="rect">
            <a:avLst/>
          </a:prstGeom>
        </p:spPr>
      </p:pic>
      <p:pic>
        <p:nvPicPr>
          <p:cNvPr id="10" name="그림 9"/>
          <p:cNvPicPr>
            <a:picLocks noChangeAspect="1"/>
          </p:cNvPicPr>
          <p:nvPr/>
        </p:nvPicPr>
        <p:blipFill>
          <a:blip r:embed="rId4"/>
          <a:stretch>
            <a:fillRect/>
          </a:stretch>
        </p:blipFill>
        <p:spPr>
          <a:xfrm>
            <a:off x="7051705" y="3634607"/>
            <a:ext cx="4090425" cy="3067819"/>
          </a:xfrm>
          <a:prstGeom prst="rect">
            <a:avLst/>
          </a:prstGeom>
        </p:spPr>
      </p:pic>
    </p:spTree>
    <p:extLst>
      <p:ext uri="{BB962C8B-B14F-4D97-AF65-F5344CB8AC3E}">
        <p14:creationId xmlns:p14="http://schemas.microsoft.com/office/powerpoint/2010/main" val="190664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p:txBody>
          <a:bodyPr/>
          <a:lstStyle/>
          <a:p>
            <a:r>
              <a:rPr lang="en-US" altLang="ko-KR" dirty="0" smtClean="0"/>
              <a:t>Downloading Components</a:t>
            </a:r>
            <a:r>
              <a:rPr lang="ko-KR" altLang="en-US" dirty="0" smtClean="0"/>
              <a:t>창이 표시되고 추가 설치가 진행됩니다</a:t>
            </a:r>
            <a:r>
              <a:rPr lang="en-US" altLang="ko-KR" dirty="0" smtClean="0"/>
              <a:t>.</a:t>
            </a:r>
          </a:p>
          <a:p>
            <a:r>
              <a:rPr lang="en-US" altLang="ko-KR" dirty="0" smtClean="0"/>
              <a:t>[Finish]</a:t>
            </a:r>
            <a:r>
              <a:rPr lang="ko-KR" altLang="en-US" dirty="0" smtClean="0"/>
              <a:t>버튼을 선택하면</a:t>
            </a:r>
            <a:r>
              <a:rPr lang="en-US" altLang="ko-KR" dirty="0" smtClean="0"/>
              <a:t>, </a:t>
            </a:r>
            <a:r>
              <a:rPr lang="ko-KR" altLang="en-US" dirty="0" err="1" smtClean="0"/>
              <a:t>안스가</a:t>
            </a:r>
            <a:r>
              <a:rPr lang="ko-KR" altLang="en-US" dirty="0" smtClean="0"/>
              <a:t> 실행이 됩니다</a:t>
            </a:r>
            <a:r>
              <a:rPr lang="en-US" altLang="ko-KR" dirty="0" smtClean="0"/>
              <a:t>. </a:t>
            </a:r>
          </a:p>
          <a:p>
            <a:r>
              <a:rPr lang="ko-KR" altLang="en-US" dirty="0" smtClean="0"/>
              <a:t>다음과 같이 </a:t>
            </a:r>
            <a:r>
              <a:rPr lang="en-US" altLang="ko-KR" dirty="0" smtClean="0"/>
              <a:t>"Welcome to Android Studio" </a:t>
            </a:r>
            <a:r>
              <a:rPr lang="ko-KR" altLang="en-US" dirty="0" smtClean="0"/>
              <a:t>창이 뜨면</a:t>
            </a:r>
            <a:r>
              <a:rPr lang="en-US" altLang="ko-KR" dirty="0" smtClean="0"/>
              <a:t>, </a:t>
            </a:r>
            <a:r>
              <a:rPr lang="ko-KR" altLang="en-US" dirty="0" err="1" smtClean="0"/>
              <a:t>안스는</a:t>
            </a:r>
            <a:r>
              <a:rPr lang="ko-KR" altLang="en-US" dirty="0" smtClean="0"/>
              <a:t> 잘 설치된 것입니다</a:t>
            </a:r>
            <a:r>
              <a:rPr lang="en-US" altLang="ko-KR" dirty="0" smtClean="0"/>
              <a:t>. </a:t>
            </a:r>
          </a:p>
          <a:p>
            <a:r>
              <a:rPr lang="ko-KR" altLang="en-US" dirty="0" smtClean="0"/>
              <a:t>우리 실습을 위하여 한 단계만 더 가면 됩니다</a:t>
            </a:r>
            <a:r>
              <a:rPr lang="en-US" altLang="ko-KR" dirty="0" smtClean="0"/>
              <a:t>. </a:t>
            </a:r>
            <a:r>
              <a:rPr lang="ko-KR" altLang="en-US" dirty="0" smtClean="0"/>
              <a:t>창 아래에 있는 </a:t>
            </a:r>
            <a:r>
              <a:rPr lang="en-US" altLang="ko-KR" dirty="0" smtClean="0"/>
              <a:t>[SDK Manager] </a:t>
            </a:r>
            <a:r>
              <a:rPr lang="ko-KR" altLang="en-US" dirty="0" smtClean="0"/>
              <a:t>탭을 선택합니다</a:t>
            </a:r>
            <a:r>
              <a:rPr lang="en-US" altLang="ko-KR" dirty="0" smtClean="0"/>
              <a:t>. </a:t>
            </a:r>
          </a:p>
          <a:p>
            <a:endParaRPr lang="en-US" altLang="ko-KR" dirty="0" smtClean="0"/>
          </a:p>
          <a:p>
            <a:endParaRPr lang="en-US" altLang="ko-KR" dirty="0"/>
          </a:p>
          <a:p>
            <a:endParaRPr lang="en-US" altLang="ko-KR" dirty="0" smtClean="0"/>
          </a:p>
          <a:p>
            <a:endParaRPr lang="en-US" altLang="ko-KR" dirty="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8</a:t>
            </a:fld>
            <a:endParaRPr lang="ko-KR" altLang="en-US"/>
          </a:p>
        </p:txBody>
      </p:sp>
      <p:pic>
        <p:nvPicPr>
          <p:cNvPr id="5" name="그림 4"/>
          <p:cNvPicPr>
            <a:picLocks noChangeAspect="1"/>
          </p:cNvPicPr>
          <p:nvPr/>
        </p:nvPicPr>
        <p:blipFill>
          <a:blip r:embed="rId2"/>
          <a:stretch>
            <a:fillRect/>
          </a:stretch>
        </p:blipFill>
        <p:spPr>
          <a:xfrm>
            <a:off x="767408" y="2528690"/>
            <a:ext cx="3886952" cy="2915214"/>
          </a:xfrm>
          <a:prstGeom prst="rect">
            <a:avLst/>
          </a:prstGeom>
        </p:spPr>
      </p:pic>
      <p:pic>
        <p:nvPicPr>
          <p:cNvPr id="6" name="그림 5"/>
          <p:cNvPicPr>
            <a:picLocks noChangeAspect="1"/>
          </p:cNvPicPr>
          <p:nvPr/>
        </p:nvPicPr>
        <p:blipFill>
          <a:blip r:embed="rId3"/>
          <a:stretch>
            <a:fillRect/>
          </a:stretch>
        </p:blipFill>
        <p:spPr>
          <a:xfrm>
            <a:off x="4223792" y="2834111"/>
            <a:ext cx="4992844" cy="3647713"/>
          </a:xfrm>
          <a:prstGeom prst="rect">
            <a:avLst/>
          </a:prstGeom>
        </p:spPr>
      </p:pic>
      <p:sp>
        <p:nvSpPr>
          <p:cNvPr id="11" name="직사각형 10"/>
          <p:cNvSpPr/>
          <p:nvPr/>
        </p:nvSpPr>
        <p:spPr>
          <a:xfrm>
            <a:off x="9399349" y="3986297"/>
            <a:ext cx="2362704" cy="923330"/>
          </a:xfrm>
          <a:prstGeom prst="rect">
            <a:avLst/>
          </a:prstGeom>
          <a:solidFill>
            <a:schemeClr val="bg1">
              <a:lumMod val="95000"/>
            </a:schemeClr>
          </a:solidFill>
          <a:ln>
            <a:solidFill>
              <a:srgbClr val="C00000"/>
            </a:solidFill>
          </a:ln>
        </p:spPr>
        <p:txBody>
          <a:bodyPr wrap="square">
            <a:spAutoFit/>
          </a:bodyPr>
          <a:lstStyle/>
          <a:p>
            <a:pPr latinLnBrk="0"/>
            <a:r>
              <a:rPr lang="ko-KR" altLang="en-US" dirty="0"/>
              <a:t>앱 개발 실습을 위해 더 설치할 것이 남아 </a:t>
            </a:r>
            <a:r>
              <a:rPr lang="ko-KR" altLang="en-US" dirty="0" smtClean="0"/>
              <a:t>있습니다</a:t>
            </a:r>
            <a:r>
              <a:rPr lang="en-US" altLang="ko-KR" dirty="0" smtClean="0"/>
              <a:t> </a:t>
            </a:r>
            <a:endParaRPr lang="en-US" altLang="ko-KR" dirty="0"/>
          </a:p>
        </p:txBody>
      </p:sp>
      <p:cxnSp>
        <p:nvCxnSpPr>
          <p:cNvPr id="13" name="직선 화살표 연결선 12"/>
          <p:cNvCxnSpPr>
            <a:stCxn id="11" idx="1"/>
          </p:cNvCxnSpPr>
          <p:nvPr/>
        </p:nvCxnSpPr>
        <p:spPr>
          <a:xfrm flipH="1">
            <a:off x="8185027" y="4447962"/>
            <a:ext cx="1214322" cy="15985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8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나눔고딕" panose="020D0604000000000000" pitchFamily="50" charset="-127"/>
                <a:ea typeface="나눔고딕" panose="020D0604000000000000" pitchFamily="50" charset="-127"/>
              </a:rPr>
              <a:t>02-1 </a:t>
            </a:r>
            <a:r>
              <a:rPr lang="ko-KR" altLang="en-US" dirty="0" smtClean="0">
                <a:latin typeface="나눔고딕" panose="020D0604000000000000" pitchFamily="50" charset="-127"/>
                <a:ea typeface="나눔고딕" panose="020D0604000000000000" pitchFamily="50" charset="-127"/>
              </a:rPr>
              <a:t>안드로이드  </a:t>
            </a:r>
            <a:r>
              <a:rPr lang="ko-KR" altLang="en-US" dirty="0">
                <a:latin typeface="나눔고딕" panose="020D0604000000000000" pitchFamily="50" charset="-127"/>
                <a:ea typeface="나눔고딕" panose="020D0604000000000000" pitchFamily="50" charset="-127"/>
              </a:rPr>
              <a:t>스튜디오</a:t>
            </a:r>
            <a:r>
              <a:rPr lang="en-US" altLang="ko-KR" dirty="0">
                <a:latin typeface="나눔고딕" panose="020D0604000000000000" pitchFamily="50" charset="-127"/>
                <a:ea typeface="나눔고딕" panose="020D0604000000000000" pitchFamily="50" charset="-127"/>
              </a:rPr>
              <a:t>(</a:t>
            </a:r>
            <a:r>
              <a:rPr lang="ko-KR" altLang="en-US" dirty="0" err="1">
                <a:latin typeface="나눔고딕" panose="020D0604000000000000" pitchFamily="50" charset="-127"/>
                <a:ea typeface="나눔고딕" panose="020D0604000000000000" pitchFamily="50" charset="-127"/>
              </a:rPr>
              <a:t>안스</a:t>
            </a:r>
            <a:r>
              <a:rPr lang="en-US" altLang="ko-KR" dirty="0">
                <a:latin typeface="나눔고딕" panose="020D0604000000000000" pitchFamily="50" charset="-127"/>
                <a:ea typeface="나눔고딕" panose="020D0604000000000000" pitchFamily="50" charset="-127"/>
              </a:rPr>
              <a:t>)</a:t>
            </a:r>
            <a:r>
              <a:rPr lang="ko-KR" altLang="en-US" dirty="0">
                <a:latin typeface="나눔고딕" panose="020D0604000000000000" pitchFamily="50" charset="-127"/>
                <a:ea typeface="나눔고딕" panose="020D0604000000000000" pitchFamily="50" charset="-127"/>
              </a:rPr>
              <a:t> 설치하기</a:t>
            </a:r>
          </a:p>
        </p:txBody>
      </p:sp>
      <p:sp>
        <p:nvSpPr>
          <p:cNvPr id="3" name="내용 개체 틀 2"/>
          <p:cNvSpPr>
            <a:spLocks noGrp="1"/>
          </p:cNvSpPr>
          <p:nvPr>
            <p:ph idx="10"/>
          </p:nvPr>
        </p:nvSpPr>
        <p:spPr>
          <a:xfrm>
            <a:off x="453100" y="836712"/>
            <a:ext cx="11248112" cy="5659818"/>
          </a:xfrm>
        </p:spPr>
        <p:txBody>
          <a:bodyPr/>
          <a:lstStyle/>
          <a:p>
            <a:r>
              <a:rPr lang="en-US" altLang="ko-KR" dirty="0" smtClean="0"/>
              <a:t>"Setting for New Projects" </a:t>
            </a:r>
            <a:r>
              <a:rPr lang="ko-KR" altLang="en-US" dirty="0" err="1" smtClean="0"/>
              <a:t>설정화면이</a:t>
            </a:r>
            <a:r>
              <a:rPr lang="ko-KR" altLang="en-US" dirty="0" smtClean="0"/>
              <a:t> 나타나고</a:t>
            </a:r>
            <a:r>
              <a:rPr lang="en-US" altLang="ko-KR" dirty="0" smtClean="0"/>
              <a:t>, </a:t>
            </a:r>
            <a:r>
              <a:rPr lang="ko-KR" altLang="en-US" dirty="0" smtClean="0"/>
              <a:t>세 개 탭 중에 </a:t>
            </a:r>
            <a:r>
              <a:rPr lang="en-US" altLang="ko-KR" dirty="0" smtClean="0"/>
              <a:t>[SDK Platforms]</a:t>
            </a:r>
            <a:r>
              <a:rPr lang="ko-KR" altLang="en-US" dirty="0" smtClean="0"/>
              <a:t>가 선택되어 있습니다</a:t>
            </a:r>
            <a:r>
              <a:rPr lang="en-US" altLang="ko-KR" dirty="0" smtClean="0"/>
              <a:t>. </a:t>
            </a:r>
            <a:r>
              <a:rPr lang="ko-KR" altLang="en-US" dirty="0" smtClean="0"/>
              <a:t> </a:t>
            </a:r>
            <a:endParaRPr lang="en-US" altLang="ko-KR" dirty="0" smtClean="0"/>
          </a:p>
        </p:txBody>
      </p:sp>
      <p:sp>
        <p:nvSpPr>
          <p:cNvPr id="4" name="슬라이드 번호 개체 틀 3"/>
          <p:cNvSpPr>
            <a:spLocks noGrp="1"/>
          </p:cNvSpPr>
          <p:nvPr>
            <p:ph type="sldNum" sz="quarter" idx="14"/>
          </p:nvPr>
        </p:nvSpPr>
        <p:spPr/>
        <p:txBody>
          <a:bodyPr/>
          <a:lstStyle/>
          <a:p>
            <a:pPr>
              <a:defRPr/>
            </a:pPr>
            <a:fld id="{3D493B47-E977-46F8-8C2F-7DA674317049}" type="slidenum">
              <a:rPr lang="ko-KR" altLang="en-US" smtClean="0"/>
              <a:pPr>
                <a:defRPr/>
              </a:pPr>
              <a:t>9</a:t>
            </a:fld>
            <a:endParaRPr lang="ko-KR" altLang="en-US"/>
          </a:p>
        </p:txBody>
      </p:sp>
      <p:pic>
        <p:nvPicPr>
          <p:cNvPr id="17" name="그림 16"/>
          <p:cNvPicPr>
            <a:picLocks noChangeAspect="1"/>
          </p:cNvPicPr>
          <p:nvPr/>
        </p:nvPicPr>
        <p:blipFill>
          <a:blip r:embed="rId2"/>
          <a:stretch>
            <a:fillRect/>
          </a:stretch>
        </p:blipFill>
        <p:spPr>
          <a:xfrm>
            <a:off x="453099" y="1654662"/>
            <a:ext cx="3971631" cy="3747819"/>
          </a:xfrm>
          <a:prstGeom prst="rect">
            <a:avLst/>
          </a:prstGeom>
        </p:spPr>
      </p:pic>
      <p:pic>
        <p:nvPicPr>
          <p:cNvPr id="18" name="그림 17"/>
          <p:cNvPicPr>
            <a:picLocks noChangeAspect="1"/>
          </p:cNvPicPr>
          <p:nvPr/>
        </p:nvPicPr>
        <p:blipFill>
          <a:blip r:embed="rId3"/>
          <a:stretch>
            <a:fillRect/>
          </a:stretch>
        </p:blipFill>
        <p:spPr>
          <a:xfrm>
            <a:off x="4295801" y="1874504"/>
            <a:ext cx="7030288" cy="4983496"/>
          </a:xfrm>
          <a:prstGeom prst="rect">
            <a:avLst/>
          </a:prstGeom>
        </p:spPr>
      </p:pic>
      <p:sp>
        <p:nvSpPr>
          <p:cNvPr id="19" name="아래쪽 화살표 18"/>
          <p:cNvSpPr/>
          <p:nvPr/>
        </p:nvSpPr>
        <p:spPr>
          <a:xfrm>
            <a:off x="6119228" y="2276872"/>
            <a:ext cx="288032" cy="432048"/>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아래쪽 화살표 19"/>
          <p:cNvSpPr/>
          <p:nvPr/>
        </p:nvSpPr>
        <p:spPr>
          <a:xfrm>
            <a:off x="6647674" y="2279311"/>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아래쪽 화살표 20"/>
          <p:cNvSpPr/>
          <p:nvPr/>
        </p:nvSpPr>
        <p:spPr>
          <a:xfrm>
            <a:off x="7176120" y="2276872"/>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16209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고려청자">
  <a:themeElements>
    <a:clrScheme name="고려청자">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7C0808"/>
      </a:hlink>
      <a:folHlink>
        <a:srgbClr val="0D356F"/>
      </a:folHlink>
    </a:clrScheme>
    <a:fontScheme name="사용자 지정 1">
      <a:majorFont>
        <a:latin typeface="Arial Rounded MT Bold"/>
        <a:ea typeface="나눔고딕 ExtraBold"/>
        <a:cs typeface=""/>
      </a:majorFont>
      <a:minorFont>
        <a:latin typeface="Century Gothic"/>
        <a:ea typeface="나눔고딕"/>
        <a:cs typeface=""/>
      </a:minorFont>
    </a:fontScheme>
    <a:fmtScheme name="고려청자">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100000">
              <a:schemeClr val="phClr">
                <a:tint val="100000"/>
                <a:shade val="100000"/>
                <a:hueMod val="100000"/>
                <a:satMod val="100000"/>
              </a:schemeClr>
            </a:gs>
          </a:gsLst>
          <a:lin ang="2700000" scaled="1"/>
        </a:gradFill>
        <a:gradFill rotWithShape="1">
          <a:gsLst>
            <a:gs pos="0">
              <a:schemeClr val="phClr">
                <a:tint val="100000"/>
                <a:shade val="60000"/>
                <a:hueMod val="100000"/>
                <a:satMod val="100000"/>
              </a:schemeClr>
            </a:gs>
            <a:gs pos="100000">
              <a:schemeClr val="phClr">
                <a:tint val="100000"/>
                <a:shade val="100000"/>
                <a:hueMod val="100000"/>
                <a:satMod val="100000"/>
              </a:schemeClr>
            </a:gs>
          </a:gsLst>
          <a:lin ang="3780000" scaled="1"/>
        </a:gradFill>
      </a:fillStyleLst>
      <a:lnStyleLst>
        <a:ln w="3175"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38100" dir="2700000" algn="tl">
              <a:srgbClr val="000000">
                <a:alpha val="43137"/>
              </a:srgbClr>
            </a:outerShdw>
          </a:effectLst>
        </a:effectStyle>
        <a:effectStyle>
          <a:effectLst>
            <a:outerShdw blurRad="38100" dist="38100" dir="3000000" algn="tl">
              <a:srgbClr val="000000">
                <a:alpha val="45490"/>
              </a:srgbClr>
            </a:outerShdw>
          </a:effectLst>
          <a:scene3d>
            <a:camera prst="orthographicFront" fov="0">
              <a:rot lat="0" lon="0" rev="0"/>
            </a:camera>
            <a:lightRig rig="twoPt" dir="t">
              <a:rot lat="0" lon="0" rev="5100000"/>
            </a:lightRig>
          </a:scene3d>
          <a:sp3d contourW="12700" prstMaterial="plastic">
            <a:bevelT w="50800" h="63500"/>
            <a:contourClr>
              <a:srgbClr val="000000">
                <a:alpha val="35294"/>
              </a:srgbClr>
            </a:contourClr>
          </a:sp3d>
        </a:effectStyle>
        <a:effectStyle>
          <a:effectLst>
            <a:outerShdw blurRad="63500" dist="63500" dir="3000000" algn="tl">
              <a:srgbClr val="000000">
                <a:alpha val="50196"/>
              </a:srgbClr>
            </a:outerShdw>
          </a:effectLst>
          <a:scene3d>
            <a:camera prst="orthographicFront" fov="0">
              <a:rot lat="0" lon="0" rev="0"/>
            </a:camera>
            <a:lightRig rig="soft" dir="t">
              <a:rot lat="0" lon="0" rev="18600000"/>
            </a:lightRig>
          </a:scene3d>
          <a:sp3d prstMaterial="plastic">
            <a:bevelT w="101600" h="63500"/>
            <a:contourClr>
              <a:srgbClr val="000000">
                <a:alpha val="40784"/>
              </a:srgbClr>
            </a:contourClr>
          </a:sp3d>
        </a:effectStyle>
      </a:effectStyleLst>
      <a:bgFillStyleLst>
        <a:solidFill>
          <a:schemeClr val="phClr">
            <a:tint val="100000"/>
            <a:shade val="100000"/>
            <a:hueMod val="100000"/>
            <a:satMod val="100000"/>
          </a:schemeClr>
        </a:solidFill>
        <a:gradFill rotWithShape="1">
          <a:gsLst>
            <a:gs pos="0">
              <a:schemeClr val="phClr">
                <a:tint val="85000"/>
                <a:shade val="100000"/>
                <a:hueMod val="100000"/>
                <a:satMod val="100000"/>
              </a:schemeClr>
            </a:gs>
            <a:gs pos="20000">
              <a:schemeClr val="phClr">
                <a:tint val="100000"/>
                <a:shade val="75000"/>
                <a:hueMod val="100000"/>
                <a:satMod val="100000"/>
              </a:schemeClr>
            </a:gs>
            <a:gs pos="55000">
              <a:schemeClr val="phClr">
                <a:tint val="97000"/>
                <a:shade val="100000"/>
                <a:hueMod val="100000"/>
                <a:satMod val="100000"/>
              </a:schemeClr>
            </a:gs>
            <a:gs pos="85000">
              <a:schemeClr val="phClr">
                <a:tint val="100000"/>
                <a:shade val="65000"/>
                <a:hueMod val="100000"/>
                <a:satMod val="100000"/>
              </a:schemeClr>
            </a:gs>
          </a:gsLst>
          <a:lin ang="2700000" scaled="1"/>
        </a:gradFill>
        <a:blipFill>
          <a:blip xmlns:r="http://schemas.openxmlformats.org/officeDocument/2006/relationships" r:embed="rId1">
            <a:duotone>
              <a:schemeClr val="phClr">
                <a:tint val="0"/>
                <a:shade val="50000"/>
                <a:hueMod val="100000"/>
                <a:satMod val="100000"/>
              </a:schemeClr>
              <a:schemeClr val="phClr">
                <a:tint val="10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Crane</Template>
  <TotalTime>9444</TotalTime>
  <Words>1064</Words>
  <Application>Microsoft Office PowerPoint</Application>
  <PresentationFormat>와이드스크린</PresentationFormat>
  <Paragraphs>167</Paragraphs>
  <Slides>19</Slides>
  <Notes>4</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19</vt:i4>
      </vt:variant>
    </vt:vector>
  </HeadingPairs>
  <TitlesOfParts>
    <vt:vector size="29" baseType="lpstr">
      <vt:lpstr>나눔고딕</vt:lpstr>
      <vt:lpstr>나눔고딕 ExtraBold</vt:lpstr>
      <vt:lpstr>맑은 고딕</vt:lpstr>
      <vt:lpstr>Arial Rounded MT Bold</vt:lpstr>
      <vt:lpstr>Candara</vt:lpstr>
      <vt:lpstr>Century Gothic</vt:lpstr>
      <vt:lpstr>Helvetica</vt:lpstr>
      <vt:lpstr>Wingdings</vt:lpstr>
      <vt:lpstr>Wingdings 2</vt:lpstr>
      <vt:lpstr>고려청자</vt:lpstr>
      <vt:lpstr>PowerPoint 프레젠테이션</vt:lpstr>
      <vt:lpstr>01-1 안드로이드 이해하기</vt:lpstr>
      <vt:lpstr>01-1 안드로이드 이해하기</vt:lpstr>
      <vt:lpstr>01-2 안드로이드 흐름</vt:lpstr>
      <vt:lpstr>02-1 안드로이드  스튜디오(안스) 설치하기</vt:lpstr>
      <vt:lpstr>02-1 안드로이드  스튜디오(안스) 설치하기</vt:lpstr>
      <vt:lpstr>02-1 안드로이드  스튜디오(안스) 설치하기</vt:lpstr>
      <vt:lpstr>02-1 안드로이드  스튜디오(안스) 설치하기</vt:lpstr>
      <vt:lpstr>02-1 안드로이드  스튜디오(안스) 설치하기</vt:lpstr>
      <vt:lpstr>02-1 안드로이드  스튜디오(안스) 설치하기</vt:lpstr>
      <vt:lpstr>02-1 안드로이드  스튜디오(안스) 설치하기</vt:lpstr>
      <vt:lpstr>First Hands-on Exercise</vt:lpstr>
      <vt:lpstr>Quiz: Android Overview</vt:lpstr>
      <vt:lpstr>First Hands-on Exercise – Hello World</vt:lpstr>
      <vt:lpstr>First Hands-on Exercise – Hello World</vt:lpstr>
      <vt:lpstr>First Hands-on Exercise – Hello World</vt:lpstr>
      <vt:lpstr>First Hands-on Exercise – Hello World</vt:lpstr>
      <vt:lpstr>First Hands-on Exercise – Hello World</vt:lpstr>
      <vt:lpstr>First Hands-on Exercise – 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kys</dc:creator>
  <cp:lastModifiedBy>Kim Youngsup</cp:lastModifiedBy>
  <cp:revision>525</cp:revision>
  <dcterms:created xsi:type="dcterms:W3CDTF">2014-02-12T09:15:05Z</dcterms:created>
  <dcterms:modified xsi:type="dcterms:W3CDTF">2019-10-18T01:50:54Z</dcterms:modified>
</cp:coreProperties>
</file>