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5" r:id="rId1"/>
  </p:sldMasterIdLst>
  <p:notesMasterIdLst>
    <p:notesMasterId r:id="rId11"/>
  </p:notesMasterIdLst>
  <p:handoutMasterIdLst>
    <p:handoutMasterId r:id="rId12"/>
  </p:handoutMasterIdLst>
  <p:sldIdLst>
    <p:sldId id="339" r:id="rId2"/>
    <p:sldId id="880" r:id="rId3"/>
    <p:sldId id="884" r:id="rId4"/>
    <p:sldId id="896" r:id="rId5"/>
    <p:sldId id="550" r:id="rId6"/>
    <p:sldId id="552" r:id="rId7"/>
    <p:sldId id="551" r:id="rId8"/>
    <p:sldId id="575" r:id="rId9"/>
    <p:sldId id="620" r:id="rId10"/>
  </p:sldIdLst>
  <p:sldSz cx="13004800" cy="7315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1pPr>
    <a:lvl2pPr marL="0" marR="0" indent="487604"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2pPr>
    <a:lvl3pPr marL="0" marR="0" indent="975208"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3pPr>
    <a:lvl4pPr marL="0" marR="0" indent="1462811"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4pPr>
    <a:lvl5pPr marL="0" marR="0" indent="1950415"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5pPr>
    <a:lvl6pPr marL="0" marR="0" indent="2438019"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6pPr>
    <a:lvl7pPr marL="0" marR="0" indent="2925622"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7pPr>
    <a:lvl8pPr marL="0" marR="0" indent="3413226"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8pPr>
    <a:lvl9pPr marL="0" marR="0" indent="390083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9pPr>
  </p:defaultTextStyle>
  <p:extLst>
    <p:ext uri="{EFAFB233-063F-42B5-8137-9DF3F51BA10A}">
      <p15:sldGuideLst xmlns:p15="http://schemas.microsoft.com/office/powerpoint/2012/main">
        <p15:guide id="1" orient="horz" pos="2304" userDrawn="1">
          <p15:clr>
            <a:srgbClr val="A4A3A4"/>
          </p15:clr>
        </p15:guide>
        <p15:guide id="2" pos="4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6233" autoAdjust="0"/>
  </p:normalViewPr>
  <p:slideViewPr>
    <p:cSldViewPr snapToGrid="0" showGuides="1">
      <p:cViewPr varScale="1">
        <p:scale>
          <a:sx n="82" d="100"/>
          <a:sy n="82" d="100"/>
        </p:scale>
        <p:origin x="84" y="344"/>
      </p:cViewPr>
      <p:guideLst>
        <p:guide orient="horz" pos="2304"/>
        <p:guide pos="4096"/>
      </p:guideLst>
    </p:cSldViewPr>
  </p:slideViewPr>
  <p:outlineViewPr>
    <p:cViewPr>
      <p:scale>
        <a:sx n="33" d="100"/>
        <a:sy n="33" d="100"/>
      </p:scale>
      <p:origin x="0" y="-13386"/>
    </p:cViewPr>
  </p:outlineViewPr>
  <p:notesTextViewPr>
    <p:cViewPr>
      <p:scale>
        <a:sx n="1" d="1"/>
        <a:sy n="1" d="1"/>
      </p:scale>
      <p:origin x="0" y="0"/>
    </p:cViewPr>
  </p:notesTextViewPr>
  <p:notesViewPr>
    <p:cSldViewPr snapToGrid="0">
      <p:cViewPr varScale="1">
        <p:scale>
          <a:sx n="78" d="100"/>
          <a:sy n="78" d="100"/>
        </p:scale>
        <p:origin x="123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E7352B02-EB04-4F2E-B3A5-5BC7822A99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F60ACBC-1C82-4042-BC1C-4081C997D7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ADF8C7-AEDF-43D6-9DAF-DECAC1AD2E30}" type="datetimeFigureOut">
              <a:rPr lang="ko-KR" altLang="en-US" smtClean="0"/>
              <a:t>2024-04-15</a:t>
            </a:fld>
            <a:endParaRPr lang="ko-KR" altLang="en-US"/>
          </a:p>
        </p:txBody>
      </p:sp>
      <p:sp>
        <p:nvSpPr>
          <p:cNvPr id="4" name="바닥글 개체 틀 3">
            <a:extLst>
              <a:ext uri="{FF2B5EF4-FFF2-40B4-BE49-F238E27FC236}">
                <a16:creationId xmlns:a16="http://schemas.microsoft.com/office/drawing/2014/main" id="{D0DE0BAD-819E-4728-8368-CF658C3D41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F9DBD896-A91F-4FE4-B7FA-084C4BDB4F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CF9BC-0B11-466C-8C33-D167D00CC396}" type="slidenum">
              <a:rPr lang="ko-KR" altLang="en-US" smtClean="0"/>
              <a:t>‹#›</a:t>
            </a:fld>
            <a:endParaRPr lang="ko-KR" altLang="en-US"/>
          </a:p>
        </p:txBody>
      </p:sp>
    </p:spTree>
    <p:extLst>
      <p:ext uri="{BB962C8B-B14F-4D97-AF65-F5344CB8AC3E}">
        <p14:creationId xmlns:p14="http://schemas.microsoft.com/office/powerpoint/2010/main" val="1159783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xfrm>
            <a:off x="381000" y="685800"/>
            <a:ext cx="6096000" cy="3429000"/>
          </a:xfrm>
          <a:prstGeom prst="rect">
            <a:avLst/>
          </a:prstGeom>
        </p:spPr>
        <p:txBody>
          <a:bodyPr/>
          <a:lstStyle/>
          <a:p>
            <a:endParaRPr/>
          </a:p>
        </p:txBody>
      </p:sp>
      <p:sp>
        <p:nvSpPr>
          <p:cNvPr id="278" name="Shape 27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29988660"/>
      </p:ext>
    </p:extLst>
  </p:cSld>
  <p:clrMap bg1="lt1" tx1="dk1" bg2="lt2" tx2="dk2" accent1="accent1" accent2="accent2" accent3="accent3" accent4="accent4" accent5="accent5" accent6="accent6" hlink="hlink" folHlink="folHlink"/>
  <p:notesStyle>
    <a:lvl1pPr defTabSz="975208" latinLnBrk="0">
      <a:defRPr sz="1200">
        <a:latin typeface="+mj-lt"/>
        <a:ea typeface="+mj-ea"/>
        <a:cs typeface="+mj-cs"/>
        <a:sym typeface="맑은 고딕"/>
      </a:defRPr>
    </a:lvl1pPr>
    <a:lvl2pPr indent="228600" defTabSz="975208" latinLnBrk="0">
      <a:defRPr sz="1200">
        <a:latin typeface="+mj-lt"/>
        <a:ea typeface="+mj-ea"/>
        <a:cs typeface="+mj-cs"/>
        <a:sym typeface="맑은 고딕"/>
      </a:defRPr>
    </a:lvl2pPr>
    <a:lvl3pPr indent="457200" defTabSz="975208" latinLnBrk="0">
      <a:defRPr sz="1200">
        <a:latin typeface="+mj-lt"/>
        <a:ea typeface="+mj-ea"/>
        <a:cs typeface="+mj-cs"/>
        <a:sym typeface="맑은 고딕"/>
      </a:defRPr>
    </a:lvl3pPr>
    <a:lvl4pPr indent="685800" defTabSz="975208" latinLnBrk="0">
      <a:defRPr sz="1200">
        <a:latin typeface="+mj-lt"/>
        <a:ea typeface="+mj-ea"/>
        <a:cs typeface="+mj-cs"/>
        <a:sym typeface="맑은 고딕"/>
      </a:defRPr>
    </a:lvl4pPr>
    <a:lvl5pPr indent="914400" defTabSz="975208" latinLnBrk="0">
      <a:defRPr sz="1200">
        <a:latin typeface="+mj-lt"/>
        <a:ea typeface="+mj-ea"/>
        <a:cs typeface="+mj-cs"/>
        <a:sym typeface="맑은 고딕"/>
      </a:defRPr>
    </a:lvl5pPr>
    <a:lvl6pPr indent="1143000" defTabSz="975208" latinLnBrk="0">
      <a:defRPr sz="1200">
        <a:latin typeface="+mj-lt"/>
        <a:ea typeface="+mj-ea"/>
        <a:cs typeface="+mj-cs"/>
        <a:sym typeface="맑은 고딕"/>
      </a:defRPr>
    </a:lvl6pPr>
    <a:lvl7pPr indent="1371600" defTabSz="975208" latinLnBrk="0">
      <a:defRPr sz="1200">
        <a:latin typeface="+mj-lt"/>
        <a:ea typeface="+mj-ea"/>
        <a:cs typeface="+mj-cs"/>
        <a:sym typeface="맑은 고딕"/>
      </a:defRPr>
    </a:lvl7pPr>
    <a:lvl8pPr indent="1600200" defTabSz="975208" latinLnBrk="0">
      <a:defRPr sz="1200">
        <a:latin typeface="+mj-lt"/>
        <a:ea typeface="+mj-ea"/>
        <a:cs typeface="+mj-cs"/>
        <a:sym typeface="맑은 고딕"/>
      </a:defRPr>
    </a:lvl8pPr>
    <a:lvl9pPr indent="1828800" defTabSz="975208" latinLnBrk="0">
      <a:defRPr sz="1200">
        <a:latin typeface="+mj-lt"/>
        <a:ea typeface="+mj-ea"/>
        <a:cs typeface="+mj-cs"/>
        <a:sym typeface="맑은 고딕"/>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defTabSz="975208" eaLnBrk="1" fontAlgn="auto" latinLnBrk="0" hangingPunct="1">
              <a:lnSpc>
                <a:spcPct val="100000"/>
              </a:lnSpc>
              <a:spcBef>
                <a:spcPts val="0"/>
              </a:spcBef>
              <a:spcAft>
                <a:spcPts val="0"/>
              </a:spcAft>
              <a:buClrTx/>
              <a:buSzTx/>
              <a:buFontTx/>
              <a:buNone/>
              <a:tabLst/>
              <a:defRPr/>
            </a:pPr>
            <a:endParaRPr lang="en-US" altLang="ko-KR" sz="1200" dirty="0"/>
          </a:p>
          <a:p>
            <a:endParaRPr lang="ko-KR" altLang="en-US" dirty="0"/>
          </a:p>
        </p:txBody>
      </p:sp>
    </p:spTree>
    <p:extLst>
      <p:ext uri="{BB962C8B-B14F-4D97-AF65-F5344CB8AC3E}">
        <p14:creationId xmlns:p14="http://schemas.microsoft.com/office/powerpoint/2010/main" val="110977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54456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18785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30749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05388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15247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900807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5187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defTabSz="975208" eaLnBrk="1" fontAlgn="auto" latinLnBrk="0" hangingPunct="1">
              <a:lnSpc>
                <a:spcPct val="100000"/>
              </a:lnSpc>
              <a:spcBef>
                <a:spcPts val="0"/>
              </a:spcBef>
              <a:spcAft>
                <a:spcPts val="0"/>
              </a:spcAft>
              <a:buClrTx/>
              <a:buSzTx/>
              <a:buFontTx/>
              <a:buNone/>
              <a:tabLst/>
              <a:defRPr/>
            </a:pPr>
            <a:endParaRPr lang="en-US" altLang="ko-KR" sz="1200" dirty="0"/>
          </a:p>
          <a:p>
            <a:endParaRPr lang="ko-KR" altLang="en-US" dirty="0"/>
          </a:p>
        </p:txBody>
      </p:sp>
    </p:spTree>
    <p:extLst>
      <p:ext uri="{BB962C8B-B14F-4D97-AF65-F5344CB8AC3E}">
        <p14:creationId xmlns:p14="http://schemas.microsoft.com/office/powerpoint/2010/main" val="315114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2" name="직사각형 6">
            <a:extLst>
              <a:ext uri="{FF2B5EF4-FFF2-40B4-BE49-F238E27FC236}">
                <a16:creationId xmlns:a16="http://schemas.microsoft.com/office/drawing/2014/main" id="{1A30D08B-6A2C-4E5C-954E-5A9451075AAD}"/>
              </a:ext>
            </a:extLst>
          </p:cNvPr>
          <p:cNvSpPr/>
          <p:nvPr userDrawn="1"/>
        </p:nvSpPr>
        <p:spPr>
          <a:xfrm>
            <a:off x="-7420" y="2536813"/>
            <a:ext cx="13019639" cy="2026922"/>
          </a:xfrm>
          <a:prstGeom prst="rect">
            <a:avLst/>
          </a:prstGeom>
          <a:solidFill>
            <a:srgbClr val="373B71"/>
          </a:solidFill>
          <a:ln w="12700">
            <a:miter lim="400000"/>
          </a:ln>
        </p:spPr>
        <p:txBody>
          <a:bodyPr lIns="45719" rIns="45719" anchor="ctr"/>
          <a:lstStyle/>
          <a:p>
            <a:pPr algn="ctr" defTabSz="914400">
              <a:defRPr sz="1300">
                <a:solidFill>
                  <a:srgbClr val="FFFFFF"/>
                </a:solidFill>
                <a:latin typeface="+mn-lt"/>
                <a:ea typeface="+mn-ea"/>
                <a:cs typeface="+mn-cs"/>
                <a:sym typeface="Helvetica"/>
              </a:defRPr>
            </a:pPr>
            <a:endParaRPr sz="1300">
              <a:latin typeface="나눔고딕" panose="020D0604000000000000" pitchFamily="50" charset="-127"/>
              <a:ea typeface="나눔고딕" panose="020D0604000000000000" pitchFamily="50" charset="-127"/>
            </a:endParaRPr>
          </a:p>
        </p:txBody>
      </p:sp>
      <p:sp>
        <p:nvSpPr>
          <p:cNvPr id="6" name="슬라이드 번호 개체 틀 5"/>
          <p:cNvSpPr>
            <a:spLocks noGrp="1"/>
          </p:cNvSpPr>
          <p:nvPr>
            <p:ph type="sldNum" sz="quarter" idx="12"/>
          </p:nvPr>
        </p:nvSpPr>
        <p:spPr>
          <a:xfrm>
            <a:off x="11408229" y="6777204"/>
            <a:ext cx="1449911" cy="389467"/>
          </a:xfrm>
        </p:spPr>
        <p:txBody>
          <a:bodyPr/>
          <a:lstStyle/>
          <a:p>
            <a:fld id="{9085FD98-BA4B-4537-9251-5519BF532862}" type="slidenum">
              <a:rPr lang="ko-KR" altLang="en-US" smtClean="0"/>
              <a:pPr/>
              <a:t>‹#›</a:t>
            </a:fld>
            <a:endParaRPr lang="ko-KR" altLang="en-US" dirty="0"/>
          </a:p>
        </p:txBody>
      </p:sp>
      <p:sp>
        <p:nvSpPr>
          <p:cNvPr id="14" name="직선 연결선 17">
            <a:extLst>
              <a:ext uri="{FF2B5EF4-FFF2-40B4-BE49-F238E27FC236}">
                <a16:creationId xmlns:a16="http://schemas.microsoft.com/office/drawing/2014/main" id="{FC247EF8-0ADA-45BD-9620-8C31A179F74F}"/>
              </a:ext>
            </a:extLst>
          </p:cNvPr>
          <p:cNvSpPr/>
          <p:nvPr userDrawn="1"/>
        </p:nvSpPr>
        <p:spPr>
          <a:xfrm>
            <a:off x="8086139" y="2851243"/>
            <a:ext cx="1" cy="1459075"/>
          </a:xfrm>
          <a:prstGeom prst="line">
            <a:avLst/>
          </a:prstGeom>
          <a:ln>
            <a:solidFill>
              <a:srgbClr val="FFFFFF"/>
            </a:solidFill>
          </a:ln>
        </p:spPr>
        <p:txBody>
          <a:bodyPr lIns="45719" rIns="45719"/>
          <a:lstStyle/>
          <a:p>
            <a:endParaRPr sz="1900">
              <a:latin typeface="나눔고딕" panose="020D0604000000000000" pitchFamily="50" charset="-127"/>
              <a:ea typeface="나눔고딕" panose="020D0604000000000000" pitchFamily="50" charset="-127"/>
            </a:endParaRPr>
          </a:p>
        </p:txBody>
      </p:sp>
      <p:sp>
        <p:nvSpPr>
          <p:cNvPr id="18" name="부제목 2">
            <a:extLst>
              <a:ext uri="{FF2B5EF4-FFF2-40B4-BE49-F238E27FC236}">
                <a16:creationId xmlns:a16="http://schemas.microsoft.com/office/drawing/2014/main" id="{7C43699A-E653-4899-B166-DDC02F36CDA2}"/>
              </a:ext>
            </a:extLst>
          </p:cNvPr>
          <p:cNvSpPr txBox="1"/>
          <p:nvPr userDrawn="1"/>
        </p:nvSpPr>
        <p:spPr>
          <a:xfrm>
            <a:off x="8223735" y="2831622"/>
            <a:ext cx="4012581" cy="145907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b">
            <a:normAutofit fontScale="92500" lnSpcReduction="20000"/>
          </a:bodyPr>
          <a:lstStyle/>
          <a:p>
            <a:pPr marL="0" marR="0" lvl="0" indent="0" algn="l" defTabSz="685800" rtl="0" eaLnBrk="1" fontAlgn="auto" latinLnBrk="0" hangingPunct="0">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r>
              <a:rPr kumimoji="0" lang="en-US" altLang="ko-KR" sz="2000" b="1" i="0" u="none" strike="noStrike" kern="1200" cap="none" spc="0" normalizeH="0" baseline="0" dirty="0">
                <a:ln w="9524">
                  <a:solidFill>
                    <a:schemeClr val="accent1">
                      <a:alpha val="0"/>
                    </a:schemeClr>
                  </a:solidFill>
                </a:ln>
                <a:solidFill>
                  <a:srgbClr val="FFFFFF"/>
                </a:solidFill>
                <a:effectLst/>
                <a:uFillTx/>
                <a:latin typeface="Century Gothic" panose="020B0502020202020204" pitchFamily="34" charset="0"/>
                <a:ea typeface="나눔고딕" panose="020D0604000000000000" pitchFamily="50" charset="-127"/>
                <a:cs typeface="+mj-cs"/>
                <a:sym typeface="맑은 고딕"/>
              </a:rPr>
              <a:t>Data   Structures </a:t>
            </a:r>
          </a:p>
          <a:p>
            <a:pPr marL="0" marR="0" lvl="0" indent="0" algn="l" defTabSz="685800" rtl="0" eaLnBrk="1" fontAlgn="auto" latinLnBrk="0" hangingPunct="0">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r>
              <a:rPr kumimoji="0" lang="en-US" altLang="ko-KR" sz="2000" b="1" i="0" u="none" strike="noStrike" kern="1200" cap="none" spc="0" normalizeH="0" baseline="0" dirty="0">
                <a:ln w="9524">
                  <a:solidFill>
                    <a:schemeClr val="accent1">
                      <a:alpha val="0"/>
                    </a:schemeClr>
                  </a:solidFill>
                </a:ln>
                <a:solidFill>
                  <a:srgbClr val="FFFFFF"/>
                </a:solidFill>
                <a:effectLst/>
                <a:uFillTx/>
                <a:latin typeface="Century Gothic" panose="020B0502020202020204" pitchFamily="34" charset="0"/>
                <a:ea typeface="나눔고딕" panose="020D0604000000000000" pitchFamily="50" charset="-127"/>
                <a:cs typeface="+mj-cs"/>
                <a:sym typeface="맑은 고딕"/>
              </a:rPr>
              <a:t>C++ for C Coders</a:t>
            </a:r>
          </a:p>
          <a:p>
            <a:pPr marL="0" marR="0" lvl="0" indent="0" algn="l" defTabSz="685800" rtl="0" eaLnBrk="1" fontAlgn="auto" latinLnBrk="1" hangingPunct="1">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endParaRPr kumimoji="0" lang="en-US" altLang="ko-KR" sz="1600" b="0" i="0" u="none" strike="noStrike" kern="1200" cap="none" spc="-200" normalizeH="0" baseline="0" dirty="0">
              <a:ln w="9524">
                <a:solidFill>
                  <a:schemeClr val="accent1">
                    <a:alpha val="0"/>
                  </a:schemeClr>
                </a:solidFill>
              </a:ln>
              <a:solidFill>
                <a:srgbClr val="FFFFFF"/>
              </a:solidFill>
              <a:effectLst/>
              <a:uFillTx/>
              <a:latin typeface="Century Gothic" panose="020B0502020202020204" pitchFamily="34" charset="0"/>
              <a:ea typeface="나눔고딕" panose="020D0604000000000000" pitchFamily="50" charset="-127"/>
              <a:cs typeface="+mj-cs"/>
              <a:sym typeface="맑은 고딕"/>
            </a:endParaRPr>
          </a:p>
          <a:p>
            <a:pPr defTabSz="685800">
              <a:lnSpc>
                <a:spcPct val="90000"/>
              </a:lnSpc>
              <a:spcBef>
                <a:spcPts val="700"/>
              </a:spcBef>
              <a:defRPr sz="1800" spc="-200">
                <a:ln w="9524">
                  <a:solidFill>
                    <a:schemeClr val="accent1">
                      <a:alpha val="0"/>
                    </a:schemeClr>
                  </a:solidFill>
                </a:ln>
                <a:solidFill>
                  <a:srgbClr val="FFFFFF"/>
                </a:solidFill>
              </a:defRPr>
            </a:pPr>
            <a:r>
              <a:rPr lang="ko-KR" altLang="en-US" sz="1600" dirty="0">
                <a:latin typeface="나눔고딕" panose="020D0604000000000000" pitchFamily="50" charset="-127"/>
                <a:ea typeface="나눔고딕" panose="020D0604000000000000" pitchFamily="50" charset="-127"/>
              </a:rPr>
              <a:t>한 동 대 학 교  김영섭 교수</a:t>
            </a:r>
            <a:endParaRPr lang="en-US" altLang="ko-KR" sz="1600" dirty="0">
              <a:latin typeface="나눔고딕" panose="020D0604000000000000" pitchFamily="50" charset="-127"/>
              <a:ea typeface="나눔고딕" panose="020D0604000000000000" pitchFamily="50" charset="-127"/>
            </a:endParaRPr>
          </a:p>
          <a:p>
            <a:pPr defTabSz="685800">
              <a:lnSpc>
                <a:spcPct val="90000"/>
              </a:lnSpc>
              <a:spcBef>
                <a:spcPts val="700"/>
              </a:spcBef>
              <a:defRPr sz="1800" spc="-200">
                <a:ln w="9524">
                  <a:solidFill>
                    <a:schemeClr val="accent1">
                      <a:alpha val="0"/>
                    </a:schemeClr>
                  </a:solidFill>
                </a:ln>
                <a:solidFill>
                  <a:srgbClr val="FFFFFF"/>
                </a:solidFill>
              </a:defRPr>
            </a:pPr>
            <a:r>
              <a:rPr lang="en-US" altLang="ko-KR" sz="1800" spc="0" baseline="0" dirty="0">
                <a:latin typeface="나눔고딕" panose="020D0604000000000000" pitchFamily="50" charset="-127"/>
                <a:ea typeface="나눔고딕" panose="020D0604000000000000" pitchFamily="50" charset="-127"/>
              </a:rPr>
              <a:t>idebtor@gmail.com</a:t>
            </a:r>
            <a:endParaRPr lang="ko-KR" altLang="en-US" sz="1800" spc="0" baseline="0" dirty="0">
              <a:latin typeface="나눔고딕" panose="020D0604000000000000" pitchFamily="50" charset="-127"/>
              <a:ea typeface="나눔고딕" panose="020D0604000000000000" pitchFamily="50" charset="-127"/>
            </a:endParaRPr>
          </a:p>
        </p:txBody>
      </p:sp>
      <p:sp>
        <p:nvSpPr>
          <p:cNvPr id="20" name="직선 연결선 17">
            <a:extLst>
              <a:ext uri="{FF2B5EF4-FFF2-40B4-BE49-F238E27FC236}">
                <a16:creationId xmlns:a16="http://schemas.microsoft.com/office/drawing/2014/main" id="{579C955A-F387-4CB5-B2C0-3416FEAFE7B7}"/>
              </a:ext>
            </a:extLst>
          </p:cNvPr>
          <p:cNvSpPr/>
          <p:nvPr userDrawn="1"/>
        </p:nvSpPr>
        <p:spPr>
          <a:xfrm>
            <a:off x="8086139" y="2851243"/>
            <a:ext cx="1" cy="1459075"/>
          </a:xfrm>
          <a:prstGeom prst="line">
            <a:avLst/>
          </a:prstGeom>
          <a:ln>
            <a:solidFill>
              <a:srgbClr val="FFFFFF"/>
            </a:solidFill>
          </a:ln>
        </p:spPr>
        <p:txBody>
          <a:bodyPr lIns="45719" rIns="45719"/>
          <a:lstStyle/>
          <a:p>
            <a:endParaRPr sz="1900">
              <a:latin typeface="나눔고딕" panose="020D0604000000000000" pitchFamily="50" charset="-127"/>
              <a:ea typeface="나눔고딕" panose="020D0604000000000000" pitchFamily="50" charset="-127"/>
            </a:endParaRPr>
          </a:p>
        </p:txBody>
      </p:sp>
      <p:sp>
        <p:nvSpPr>
          <p:cNvPr id="23" name="날짜 개체 틀 3">
            <a:extLst>
              <a:ext uri="{FF2B5EF4-FFF2-40B4-BE49-F238E27FC236}">
                <a16:creationId xmlns:a16="http://schemas.microsoft.com/office/drawing/2014/main" id="{74AA0395-43EB-4E46-A30A-E8A5F6427797}"/>
              </a:ext>
            </a:extLst>
          </p:cNvPr>
          <p:cNvSpPr>
            <a:spLocks noGrp="1"/>
          </p:cNvSpPr>
          <p:nvPr>
            <p:ph type="dt" sz="half" idx="10"/>
          </p:nvPr>
        </p:nvSpPr>
        <p:spPr>
          <a:xfrm>
            <a:off x="289304" y="2820736"/>
            <a:ext cx="842603" cy="389467"/>
          </a:xfrm>
        </p:spPr>
        <p:txBody>
          <a:bodyPr/>
          <a:lstStyle>
            <a:lvl1pPr>
              <a:defRPr>
                <a:solidFill>
                  <a:schemeClr val="bg1"/>
                </a:solidFill>
                <a:latin typeface="나눔고딕" panose="020D0604000000000000" pitchFamily="50" charset="-127"/>
                <a:ea typeface="나눔고딕" panose="020D0604000000000000" pitchFamily="50" charset="-127"/>
              </a:defRPr>
            </a:lvl1pPr>
          </a:lstStyle>
          <a:p>
            <a:endParaRPr lang="ko-KR" altLang="en-US" dirty="0"/>
          </a:p>
        </p:txBody>
      </p:sp>
    </p:spTree>
    <p:extLst>
      <p:ext uri="{BB962C8B-B14F-4D97-AF65-F5344CB8AC3E}">
        <p14:creationId xmlns:p14="http://schemas.microsoft.com/office/powerpoint/2010/main" val="51649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6502400" y="1209191"/>
            <a:ext cx="5984239" cy="5673434"/>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2" name="제목 1"/>
          <p:cNvSpPr>
            <a:spLocks noGrp="1"/>
          </p:cNvSpPr>
          <p:nvPr>
            <p:ph type="title" hasCustomPrompt="1"/>
          </p:nvPr>
        </p:nvSpPr>
        <p:spPr>
          <a:xfrm>
            <a:off x="518162" y="330178"/>
            <a:ext cx="11968478" cy="707594"/>
          </a:xfrm>
          <a:prstGeom prst="rect">
            <a:avLst/>
          </a:prstGeom>
        </p:spPr>
        <p:txBody>
          <a:bodyPr>
            <a:normAutofit/>
          </a:bodyPr>
          <a:lstStyle>
            <a:lvl1pPr algn="l">
              <a:defRPr sz="3200" b="1">
                <a:latin typeface="Century Gothic" panose="020B0502020202020204" pitchFamily="34" charset="0"/>
              </a:defRPr>
            </a:lvl1pPr>
          </a:lstStyle>
          <a:p>
            <a:r>
              <a:rPr kumimoji="0" lang="ko-KR" altLang="en-US" dirty="0"/>
              <a:t>  마스터 제목 스타일 편집</a:t>
            </a:r>
            <a:endParaRPr kumimoji="0" lang="en-US" dirty="0"/>
          </a:p>
        </p:txBody>
      </p:sp>
      <p:cxnSp>
        <p:nvCxnSpPr>
          <p:cNvPr id="12" name="직선 연결선 11">
            <a:extLst>
              <a:ext uri="{FF2B5EF4-FFF2-40B4-BE49-F238E27FC236}">
                <a16:creationId xmlns:a16="http://schemas.microsoft.com/office/drawing/2014/main" id="{7AFA3D1B-E507-4B61-8CE0-A85366BF4A7F}"/>
              </a:ext>
            </a:extLst>
          </p:cNvPr>
          <p:cNvCxnSpPr>
            <a:cxnSpLocks/>
          </p:cNvCxnSpPr>
          <p:nvPr userDrawn="1"/>
        </p:nvCxnSpPr>
        <p:spPr>
          <a:xfrm>
            <a:off x="518161" y="1042261"/>
            <a:ext cx="1196847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내용 개체 틀 2">
            <a:extLst>
              <a:ext uri="{FF2B5EF4-FFF2-40B4-BE49-F238E27FC236}">
                <a16:creationId xmlns:a16="http://schemas.microsoft.com/office/drawing/2014/main" id="{E52F8BFD-083B-4AAA-90DD-9B0FF44BF109}"/>
              </a:ext>
            </a:extLst>
          </p:cNvPr>
          <p:cNvSpPr>
            <a:spLocks noGrp="1"/>
          </p:cNvSpPr>
          <p:nvPr>
            <p:ph idx="13"/>
          </p:nvPr>
        </p:nvSpPr>
        <p:spPr>
          <a:xfrm>
            <a:off x="518161" y="1204688"/>
            <a:ext cx="5984239" cy="5673434"/>
          </a:xfrm>
        </p:spPr>
        <p:txBody>
          <a:bodyPr/>
          <a:lstStyle>
            <a:lvl1pPr>
              <a:defRPr sz="2800">
                <a:latin typeface="Arial Nova" panose="020B0504020202020204" pitchFamily="34" charset="0"/>
              </a:defRPr>
            </a:lvl1pPr>
            <a:lvl2pPr>
              <a:defRPr sz="2400">
                <a:latin typeface="Arial Nova" panose="020B0504020202020204" pitchFamily="34" charset="0"/>
              </a:defRPr>
            </a:lvl2pPr>
            <a:lvl3pPr>
              <a:defRPr>
                <a:latin typeface="Arial Nova" panose="020B0504020202020204" pitchFamily="34" charset="0"/>
              </a:defRPr>
            </a:lvl3pPr>
            <a:lvl4pPr>
              <a:defRPr>
                <a:latin typeface="Arial Nova" panose="020B0504020202020204" pitchFamily="34" charset="0"/>
              </a:defRPr>
            </a:lvl4pPr>
            <a:lvl5pPr>
              <a:defRPr>
                <a:latin typeface="Arial Nova" panose="020B050402020202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Tree>
    <p:extLst>
      <p:ext uri="{BB962C8B-B14F-4D97-AF65-F5344CB8AC3E}">
        <p14:creationId xmlns:p14="http://schemas.microsoft.com/office/powerpoint/2010/main" val="36030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2" name="제목 1"/>
          <p:cNvSpPr>
            <a:spLocks noGrp="1"/>
          </p:cNvSpPr>
          <p:nvPr>
            <p:ph type="title" hasCustomPrompt="1"/>
          </p:nvPr>
        </p:nvSpPr>
        <p:spPr>
          <a:xfrm>
            <a:off x="518162" y="330178"/>
            <a:ext cx="11968478" cy="707594"/>
          </a:xfrm>
          <a:prstGeom prst="rect">
            <a:avLst/>
          </a:prstGeom>
        </p:spPr>
        <p:txBody>
          <a:bodyPr>
            <a:normAutofit/>
          </a:bodyPr>
          <a:lstStyle>
            <a:lvl1pPr algn="l">
              <a:defRPr sz="3200" b="1">
                <a:latin typeface="Century Gothic" panose="020B0502020202020204" pitchFamily="34" charset="0"/>
              </a:defRPr>
            </a:lvl1pPr>
          </a:lstStyle>
          <a:p>
            <a:r>
              <a:rPr kumimoji="0" lang="ko-KR" altLang="en-US" dirty="0"/>
              <a:t>  </a:t>
            </a:r>
            <a:r>
              <a:rPr kumimoji="0" lang="en-US" altLang="ko-KR" dirty="0"/>
              <a:t>Coding </a:t>
            </a:r>
            <a:r>
              <a:rPr kumimoji="0" lang="ko-KR" altLang="en-US" dirty="0"/>
              <a:t>스타일 편집</a:t>
            </a:r>
            <a:endParaRPr kumimoji="0" lang="en-US" dirty="0"/>
          </a:p>
        </p:txBody>
      </p:sp>
      <p:cxnSp>
        <p:nvCxnSpPr>
          <p:cNvPr id="12" name="직선 연결선 11">
            <a:extLst>
              <a:ext uri="{FF2B5EF4-FFF2-40B4-BE49-F238E27FC236}">
                <a16:creationId xmlns:a16="http://schemas.microsoft.com/office/drawing/2014/main" id="{7AFA3D1B-E507-4B61-8CE0-A85366BF4A7F}"/>
              </a:ext>
            </a:extLst>
          </p:cNvPr>
          <p:cNvCxnSpPr>
            <a:cxnSpLocks/>
          </p:cNvCxnSpPr>
          <p:nvPr userDrawn="1"/>
        </p:nvCxnSpPr>
        <p:spPr>
          <a:xfrm>
            <a:off x="518161" y="1042261"/>
            <a:ext cx="1196847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내용 개체 틀 2">
            <a:extLst>
              <a:ext uri="{FF2B5EF4-FFF2-40B4-BE49-F238E27FC236}">
                <a16:creationId xmlns:a16="http://schemas.microsoft.com/office/drawing/2014/main" id="{E52F8BFD-083B-4AAA-90DD-9B0FF44BF109}"/>
              </a:ext>
            </a:extLst>
          </p:cNvPr>
          <p:cNvSpPr>
            <a:spLocks noGrp="1"/>
          </p:cNvSpPr>
          <p:nvPr>
            <p:ph idx="13" hasCustomPrompt="1"/>
          </p:nvPr>
        </p:nvSpPr>
        <p:spPr>
          <a:xfrm>
            <a:off x="518161" y="1175659"/>
            <a:ext cx="5984239" cy="5702462"/>
          </a:xfrm>
        </p:spPr>
        <p:txBody>
          <a:bodyPr>
            <a:normAutofit/>
          </a:bodyPr>
          <a:lstStyle>
            <a:lvl1pPr marL="0" indent="0">
              <a:buNone/>
              <a:defRPr sz="2000">
                <a:latin typeface="D2Coding" panose="020B0609020101020101" pitchFamily="49" charset="-127"/>
                <a:ea typeface="D2Coding" panose="020B0609020101020101" pitchFamily="49" charset="-127"/>
              </a:defRPr>
            </a:lvl1pPr>
            <a:lvl2pPr marL="487695" indent="0">
              <a:buNone/>
              <a:defRPr sz="2400">
                <a:latin typeface="D2Coding" panose="020B0609020101020101" pitchFamily="49" charset="-127"/>
                <a:ea typeface="D2Coding" panose="020B0609020101020101" pitchFamily="49" charset="-127"/>
              </a:defRPr>
            </a:lvl2pPr>
            <a:lvl3pPr marL="975390" indent="0">
              <a:buNone/>
              <a:defRPr>
                <a:latin typeface="D2Coding" panose="020B0609020101020101" pitchFamily="49" charset="-127"/>
                <a:ea typeface="D2Coding" panose="020B0609020101020101" pitchFamily="49" charset="-127"/>
              </a:defRPr>
            </a:lvl3pPr>
            <a:lvl4pPr marL="1463085" indent="0">
              <a:buNone/>
              <a:defRPr>
                <a:latin typeface="D2Coding" panose="020B0609020101020101" pitchFamily="49" charset="-127"/>
                <a:ea typeface="D2Coding" panose="020B0609020101020101" pitchFamily="49" charset="-127"/>
              </a:defRPr>
            </a:lvl4pPr>
            <a:lvl5pPr marL="1950781" indent="0">
              <a:buNone/>
              <a:defRPr>
                <a:latin typeface="D2Coding" panose="020B0609020101020101" pitchFamily="49" charset="-127"/>
                <a:ea typeface="D2Coding" panose="020B0609020101020101" pitchFamily="49" charset="-127"/>
              </a:defRPr>
            </a:lvl5pPr>
          </a:lstStyle>
          <a:p>
            <a:pPr lvl="0" eaLnBrk="1" latinLnBrk="0" hangingPunct="1"/>
            <a:r>
              <a:rPr lang="en-US" altLang="ko-KR" dirty="0"/>
              <a:t>int main()</a:t>
            </a:r>
            <a:r>
              <a:rPr lang="ko-KR" altLang="en-US" dirty="0"/>
              <a:t> </a:t>
            </a:r>
            <a:r>
              <a:rPr lang="en-US" altLang="ko-KR" dirty="0"/>
              <a:t>{</a:t>
            </a:r>
          </a:p>
          <a:p>
            <a:pPr lvl="0" eaLnBrk="1" latinLnBrk="0" hangingPunct="1"/>
            <a:endParaRPr lang="en-US" altLang="ko-KR" dirty="0"/>
          </a:p>
          <a:p>
            <a:pPr lvl="0" eaLnBrk="1" latinLnBrk="0" hangingPunct="1"/>
            <a:r>
              <a:rPr lang="en-US" altLang="ko-KR" dirty="0"/>
              <a:t>}</a:t>
            </a:r>
          </a:p>
        </p:txBody>
      </p:sp>
      <p:sp>
        <p:nvSpPr>
          <p:cNvPr id="8" name="내용 개체 틀 2">
            <a:extLst>
              <a:ext uri="{FF2B5EF4-FFF2-40B4-BE49-F238E27FC236}">
                <a16:creationId xmlns:a16="http://schemas.microsoft.com/office/drawing/2014/main" id="{9131DD24-8DAD-483B-B2C3-4115C5FC1880}"/>
              </a:ext>
            </a:extLst>
          </p:cNvPr>
          <p:cNvSpPr>
            <a:spLocks noGrp="1"/>
          </p:cNvSpPr>
          <p:nvPr>
            <p:ph idx="14" hasCustomPrompt="1"/>
          </p:nvPr>
        </p:nvSpPr>
        <p:spPr>
          <a:xfrm>
            <a:off x="6502400" y="1200199"/>
            <a:ext cx="5984239" cy="5673432"/>
          </a:xfrm>
        </p:spPr>
        <p:txBody>
          <a:bodyPr>
            <a:normAutofit/>
          </a:bodyPr>
          <a:lstStyle>
            <a:lvl1pPr marL="0" indent="0">
              <a:buNone/>
              <a:defRPr sz="2000">
                <a:latin typeface="D2Coding" panose="020B0609020101020101" pitchFamily="49" charset="-127"/>
                <a:ea typeface="D2Coding" panose="020B0609020101020101" pitchFamily="49" charset="-127"/>
              </a:defRPr>
            </a:lvl1pPr>
            <a:lvl2pPr marL="487695" indent="0">
              <a:buNone/>
              <a:defRPr sz="2400">
                <a:latin typeface="D2Coding" panose="020B0609020101020101" pitchFamily="49" charset="-127"/>
                <a:ea typeface="D2Coding" panose="020B0609020101020101" pitchFamily="49" charset="-127"/>
              </a:defRPr>
            </a:lvl2pPr>
            <a:lvl3pPr marL="975390" indent="0">
              <a:buNone/>
              <a:defRPr>
                <a:latin typeface="D2Coding" panose="020B0609020101020101" pitchFamily="49" charset="-127"/>
                <a:ea typeface="D2Coding" panose="020B0609020101020101" pitchFamily="49" charset="-127"/>
              </a:defRPr>
            </a:lvl3pPr>
            <a:lvl4pPr marL="1463085" indent="0">
              <a:buNone/>
              <a:defRPr>
                <a:latin typeface="D2Coding" panose="020B0609020101020101" pitchFamily="49" charset="-127"/>
                <a:ea typeface="D2Coding" panose="020B0609020101020101" pitchFamily="49" charset="-127"/>
              </a:defRPr>
            </a:lvl4pPr>
            <a:lvl5pPr marL="1950781" indent="0">
              <a:buNone/>
              <a:defRPr>
                <a:latin typeface="D2Coding" panose="020B0609020101020101" pitchFamily="49" charset="-127"/>
                <a:ea typeface="D2Coding" panose="020B0609020101020101" pitchFamily="49" charset="-127"/>
              </a:defRPr>
            </a:lvl5pPr>
          </a:lstStyle>
          <a:p>
            <a:pPr lvl="0" eaLnBrk="1" latinLnBrk="0" hangingPunct="1"/>
            <a:r>
              <a:rPr lang="en-US" altLang="ko-KR" dirty="0"/>
              <a:t>int main()</a:t>
            </a:r>
            <a:r>
              <a:rPr lang="ko-KR" altLang="en-US" dirty="0"/>
              <a:t> </a:t>
            </a:r>
            <a:r>
              <a:rPr lang="en-US" altLang="ko-KR" dirty="0"/>
              <a:t>{</a:t>
            </a:r>
          </a:p>
          <a:p>
            <a:pPr lvl="0" eaLnBrk="1" latinLnBrk="0" hangingPunct="1"/>
            <a:endParaRPr lang="en-US" altLang="ko-KR" dirty="0"/>
          </a:p>
          <a:p>
            <a:pPr lvl="0" eaLnBrk="1" latinLnBrk="0" hangingPunct="1"/>
            <a:r>
              <a:rPr lang="en-US" altLang="ko-KR" dirty="0"/>
              <a:t>}</a:t>
            </a:r>
          </a:p>
        </p:txBody>
      </p:sp>
    </p:spTree>
    <p:extLst>
      <p:ext uri="{BB962C8B-B14F-4D97-AF65-F5344CB8AC3E}">
        <p14:creationId xmlns:p14="http://schemas.microsoft.com/office/powerpoint/2010/main" val="352240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727168" y="1981189"/>
            <a:ext cx="9823543" cy="1452880"/>
          </a:xfrm>
          <a:prstGeom prst="rect">
            <a:avLst/>
          </a:prstGeom>
        </p:spPr>
        <p:txBody>
          <a:bodyPr anchor="t">
            <a:normAutofit/>
          </a:bodyPr>
          <a:lstStyle>
            <a:lvl1pPr algn="l">
              <a:defRPr sz="4000" b="1" cap="all">
                <a:effectLst/>
                <a:latin typeface="Century Gothic" panose="020B0502020202020204" pitchFamily="34" charset="0"/>
              </a:defRPr>
            </a:lvl1pPr>
          </a:lstStyle>
          <a:p>
            <a:r>
              <a:rPr kumimoji="0" lang="ko-KR" altLang="en-US" dirty="0"/>
              <a:t>마스터 제목 스타일 편집</a:t>
            </a:r>
            <a:endParaRPr kumimoji="0" lang="en-US" dirty="0"/>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3" name="텍스트 개체 틀 2"/>
          <p:cNvSpPr>
            <a:spLocks noGrp="1"/>
          </p:cNvSpPr>
          <p:nvPr>
            <p:ph type="body" idx="1"/>
          </p:nvPr>
        </p:nvSpPr>
        <p:spPr>
          <a:xfrm>
            <a:off x="1727167" y="3505200"/>
            <a:ext cx="9834871" cy="1600199"/>
          </a:xfrm>
        </p:spPr>
        <p:txBody>
          <a:bodyPr anchor="t">
            <a:noAutofit/>
          </a:bodyPr>
          <a:lstStyle>
            <a:lvl1pPr marL="0" indent="0">
              <a:buNone/>
              <a:defRPr sz="2400">
                <a:solidFill>
                  <a:schemeClr val="tx1"/>
                </a:solidFill>
                <a:latin typeface="Century Gothic" panose="020B0502020202020204" pitchFamily="34" charset="0"/>
              </a:defRPr>
            </a:lvl1pPr>
            <a:lvl2pPr marL="487695" indent="0">
              <a:buNone/>
              <a:defRPr sz="2000">
                <a:solidFill>
                  <a:schemeClr val="tx1"/>
                </a:solidFill>
                <a:latin typeface="Century Gothic" panose="020B0502020202020204" pitchFamily="34" charset="0"/>
              </a:defRPr>
            </a:lvl2pPr>
            <a:lvl3pPr marL="975390" indent="0">
              <a:buNone/>
              <a:defRPr sz="1800">
                <a:solidFill>
                  <a:schemeClr val="tx1"/>
                </a:solidFill>
                <a:latin typeface="Century Gothic" panose="020B0502020202020204" pitchFamily="34" charset="0"/>
              </a:defRPr>
            </a:lvl3pPr>
            <a:lvl4pPr marL="1463086" indent="0">
              <a:buNone/>
              <a:defRPr sz="1600">
                <a:solidFill>
                  <a:schemeClr val="tx1"/>
                </a:solidFill>
                <a:latin typeface="Century Gothic" panose="020B0502020202020204" pitchFamily="34" charset="0"/>
              </a:defRPr>
            </a:lvl4pPr>
            <a:lvl5pPr marL="1950781" indent="0">
              <a:buNone/>
              <a:defRPr sz="1600">
                <a:solidFill>
                  <a:schemeClr val="tx1"/>
                </a:solidFill>
                <a:latin typeface="Century Gothic" panose="020B0502020202020204" pitchFamily="34" charset="0"/>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Tree>
    <p:extLst>
      <p:ext uri="{BB962C8B-B14F-4D97-AF65-F5344CB8AC3E}">
        <p14:creationId xmlns:p14="http://schemas.microsoft.com/office/powerpoint/2010/main" val="226540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12" name="제목 1">
            <a:extLst>
              <a:ext uri="{FF2B5EF4-FFF2-40B4-BE49-F238E27FC236}">
                <a16:creationId xmlns:a16="http://schemas.microsoft.com/office/drawing/2014/main" id="{EACAF60F-A660-4621-9565-63F5DA6F7B81}"/>
              </a:ext>
            </a:extLst>
          </p:cNvPr>
          <p:cNvSpPr>
            <a:spLocks noGrp="1"/>
          </p:cNvSpPr>
          <p:nvPr>
            <p:ph type="title" hasCustomPrompt="1"/>
          </p:nvPr>
        </p:nvSpPr>
        <p:spPr>
          <a:xfrm>
            <a:off x="552267" y="380978"/>
            <a:ext cx="11900268" cy="707594"/>
          </a:xfrm>
          <a:prstGeom prst="rect">
            <a:avLst/>
          </a:prstGeom>
        </p:spPr>
        <p:txBody>
          <a:bodyPr>
            <a:normAutofit/>
          </a:bodyPr>
          <a:lstStyle>
            <a:lvl1pPr>
              <a:defRPr sz="3200">
                <a:latin typeface="Century Gothic" panose="020B0502020202020204" pitchFamily="34" charset="0"/>
                <a:ea typeface="나눔고딕" panose="020D0604000000000000" pitchFamily="50" charset="-127"/>
              </a:defRPr>
            </a:lvl1pPr>
          </a:lstStyle>
          <a:p>
            <a:r>
              <a:rPr kumimoji="0" lang="en-US" altLang="ko-KR" dirty="0"/>
              <a:t>Master Slide Title Editing </a:t>
            </a:r>
            <a:r>
              <a:rPr kumimoji="0" lang="ko-KR" altLang="en-US" dirty="0"/>
              <a:t>편집</a:t>
            </a:r>
            <a:endParaRPr kumimoji="0" lang="en-US" dirty="0"/>
          </a:p>
        </p:txBody>
      </p:sp>
      <p:cxnSp>
        <p:nvCxnSpPr>
          <p:cNvPr id="13" name="직선 연결선 12">
            <a:extLst>
              <a:ext uri="{FF2B5EF4-FFF2-40B4-BE49-F238E27FC236}">
                <a16:creationId xmlns:a16="http://schemas.microsoft.com/office/drawing/2014/main" id="{9F07AD4E-1A1C-4C4B-9A3E-768DA3F72FBD}"/>
              </a:ext>
            </a:extLst>
          </p:cNvPr>
          <p:cNvCxnSpPr>
            <a:cxnSpLocks/>
          </p:cNvCxnSpPr>
          <p:nvPr userDrawn="1"/>
        </p:nvCxnSpPr>
        <p:spPr>
          <a:xfrm>
            <a:off x="552266" y="1088571"/>
            <a:ext cx="11900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76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a:xfrm>
            <a:off x="11813080" y="6878135"/>
            <a:ext cx="1141237" cy="389467"/>
          </a:xfrm>
        </p:spPr>
        <p:txBody>
          <a:bodyPr/>
          <a:lstStyle>
            <a:lvl1pPr>
              <a:defRPr>
                <a:latin typeface="+mj-lt"/>
              </a:defRPr>
            </a:lvl1pPr>
          </a:lstStyle>
          <a:p>
            <a:fld id="{9085FD98-BA4B-4537-9251-5519BF532862}" type="slidenum">
              <a:rPr lang="ko-KR" altLang="en-US" smtClean="0"/>
              <a:pPr/>
              <a:t>‹#›</a:t>
            </a:fld>
            <a:endParaRPr lang="ko-KR" altLang="en-US" dirty="0"/>
          </a:p>
        </p:txBody>
      </p:sp>
    </p:spTree>
    <p:extLst>
      <p:ext uri="{BB962C8B-B14F-4D97-AF65-F5344CB8AC3E}">
        <p14:creationId xmlns:p14="http://schemas.microsoft.com/office/powerpoint/2010/main" val="72292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F722D5-B1F4-4BC8-B1ED-9E1FF1477E9A}"/>
              </a:ext>
            </a:extLst>
          </p:cNvPr>
          <p:cNvSpPr>
            <a:spLocks noGrp="1"/>
          </p:cNvSpPr>
          <p:nvPr>
            <p:ph type="title"/>
          </p:nvPr>
        </p:nvSpPr>
        <p:spPr>
          <a:xfrm>
            <a:off x="518161" y="292947"/>
            <a:ext cx="11968478" cy="550035"/>
          </a:xfrm>
        </p:spPr>
        <p:txBody>
          <a:bodyPr/>
          <a:lstStyle>
            <a:lvl1pPr algn="l">
              <a:defRPr>
                <a:latin typeface="+mj-lt"/>
              </a:defRPr>
            </a:lvl1pPr>
          </a:lstStyle>
          <a:p>
            <a:r>
              <a:rPr lang="ko-KR" altLang="en-US"/>
              <a:t>마스터 제목 스타일 편집</a:t>
            </a:r>
          </a:p>
        </p:txBody>
      </p:sp>
      <p:sp>
        <p:nvSpPr>
          <p:cNvPr id="3" name="내용 개체 틀 2">
            <a:extLst>
              <a:ext uri="{FF2B5EF4-FFF2-40B4-BE49-F238E27FC236}">
                <a16:creationId xmlns:a16="http://schemas.microsoft.com/office/drawing/2014/main" id="{AC219E9C-AE58-46E3-99AA-53D46DD13393}"/>
              </a:ext>
            </a:extLst>
          </p:cNvPr>
          <p:cNvSpPr>
            <a:spLocks noGrp="1"/>
          </p:cNvSpPr>
          <p:nvPr>
            <p:ph idx="1"/>
          </p:nvPr>
        </p:nvSpPr>
        <p:spPr>
          <a:xfrm>
            <a:off x="518161" y="910789"/>
            <a:ext cx="11968478" cy="586931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9A9AE486-03AD-4948-A7E0-08D9D11CFC52}"/>
              </a:ext>
            </a:extLst>
          </p:cNvPr>
          <p:cNvSpPr>
            <a:spLocks noGrp="1"/>
          </p:cNvSpPr>
          <p:nvPr>
            <p:ph type="dt" sz="half" idx="10"/>
          </p:nvPr>
        </p:nvSpPr>
        <p:spPr/>
        <p:txBody>
          <a:bodyPr/>
          <a:lstStyle>
            <a:lvl1pPr>
              <a:defRPr>
                <a:latin typeface="+mj-lt"/>
              </a:defRPr>
            </a:lvl1pPr>
          </a:lstStyle>
          <a:p>
            <a:endParaRPr lang="en-US" altLang="ko-KR"/>
          </a:p>
        </p:txBody>
      </p:sp>
      <p:sp>
        <p:nvSpPr>
          <p:cNvPr id="5" name="바닥글 개체 틀 4">
            <a:extLst>
              <a:ext uri="{FF2B5EF4-FFF2-40B4-BE49-F238E27FC236}">
                <a16:creationId xmlns:a16="http://schemas.microsoft.com/office/drawing/2014/main" id="{6914E6CC-59F1-4218-9B67-3A1E219742A2}"/>
              </a:ext>
            </a:extLst>
          </p:cNvPr>
          <p:cNvSpPr>
            <a:spLocks noGrp="1"/>
          </p:cNvSpPr>
          <p:nvPr>
            <p:ph type="ftr" sz="quarter" idx="11"/>
          </p:nvPr>
        </p:nvSpPr>
        <p:spPr/>
        <p:txBody>
          <a:bodyPr/>
          <a:lstStyle>
            <a:lvl1pPr>
              <a:defRPr>
                <a:latin typeface="+mj-lt"/>
              </a:defRPr>
            </a:lvl1pPr>
          </a:lstStyle>
          <a:p>
            <a:endParaRPr lang="en-US" altLang="ko-KR"/>
          </a:p>
        </p:txBody>
      </p:sp>
      <p:sp>
        <p:nvSpPr>
          <p:cNvPr id="6" name="슬라이드 번호 개체 틀 5">
            <a:extLst>
              <a:ext uri="{FF2B5EF4-FFF2-40B4-BE49-F238E27FC236}">
                <a16:creationId xmlns:a16="http://schemas.microsoft.com/office/drawing/2014/main" id="{FD467F2F-E1FE-466A-B0C8-E86656B74058}"/>
              </a:ext>
            </a:extLst>
          </p:cNvPr>
          <p:cNvSpPr>
            <a:spLocks noGrp="1"/>
          </p:cNvSpPr>
          <p:nvPr>
            <p:ph type="sldNum" sz="quarter" idx="12"/>
          </p:nvPr>
        </p:nvSpPr>
        <p:spPr/>
        <p:txBody>
          <a:bodyPr/>
          <a:lstStyle>
            <a:lvl1pPr>
              <a:defRPr>
                <a:latin typeface="+mj-lt"/>
              </a:defRPr>
            </a:lvl1pPr>
          </a:lstStyle>
          <a:p>
            <a:fld id="{5292DF6F-3DA5-4765-A844-0D90919D9092}" type="slidenum">
              <a:rPr lang="en-US" altLang="ko-KR" smtClean="0"/>
              <a:pPr/>
              <a:t>‹#›</a:t>
            </a:fld>
            <a:endParaRPr lang="en-US" altLang="ko-KR"/>
          </a:p>
        </p:txBody>
      </p:sp>
      <p:cxnSp>
        <p:nvCxnSpPr>
          <p:cNvPr id="7" name="직선 연결선 6">
            <a:extLst>
              <a:ext uri="{FF2B5EF4-FFF2-40B4-BE49-F238E27FC236}">
                <a16:creationId xmlns:a16="http://schemas.microsoft.com/office/drawing/2014/main" id="{7AFA3D1B-E507-4B61-8CE0-A85366BF4A7F}"/>
              </a:ext>
            </a:extLst>
          </p:cNvPr>
          <p:cNvCxnSpPr>
            <a:cxnSpLocks/>
          </p:cNvCxnSpPr>
          <p:nvPr userDrawn="1"/>
        </p:nvCxnSpPr>
        <p:spPr>
          <a:xfrm>
            <a:off x="518161" y="876885"/>
            <a:ext cx="119684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4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직사각형 7"/>
          <p:cNvSpPr/>
          <p:nvPr/>
        </p:nvSpPr>
        <p:spPr>
          <a:xfrm>
            <a:off x="0" y="0"/>
            <a:ext cx="13004800" cy="7315200"/>
          </a:xfrm>
          <a:prstGeom prst="rect">
            <a:avLst/>
          </a:prstGeom>
          <a:gradFill flip="none" rotWithShape="1">
            <a:gsLst>
              <a:gs pos="0">
                <a:schemeClr val="bg2">
                  <a:alpha val="0"/>
                </a:schemeClr>
              </a:gs>
              <a:gs pos="61000">
                <a:schemeClr val="bg1">
                  <a:alpha val="40000"/>
                </a:schemeClr>
              </a:gs>
            </a:gsLst>
            <a:lin ang="5400000" scaled="1"/>
            <a:tileRect/>
          </a:gradFill>
          <a:ln w="19050" cap="sq"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ko-KR" altLang="en-US" sz="2027" dirty="0">
              <a:latin typeface="Century Gothic" panose="020B0502020202020204" pitchFamily="34" charset="0"/>
            </a:endParaRPr>
          </a:p>
        </p:txBody>
      </p:sp>
      <p:sp>
        <p:nvSpPr>
          <p:cNvPr id="3" name="텍스트 개체 틀 2"/>
          <p:cNvSpPr>
            <a:spLocks noGrp="1"/>
          </p:cNvSpPr>
          <p:nvPr>
            <p:ph type="body" idx="1"/>
          </p:nvPr>
        </p:nvSpPr>
        <p:spPr>
          <a:xfrm>
            <a:off x="650240" y="1186543"/>
            <a:ext cx="11704320" cy="5348031"/>
          </a:xfrm>
          <a:prstGeom prst="rect">
            <a:avLst/>
          </a:prstGeom>
        </p:spPr>
        <p:txBody>
          <a:bodyPr vert="horz" rtlCol="0">
            <a:normAutofit/>
          </a:bodyPr>
          <a:lstStyle/>
          <a:p>
            <a:pPr lvl="0" eaLnBrk="1" latinLnBrk="0" hangingPunct="1"/>
            <a:r>
              <a:rPr kumimoji="0" lang="ko-KR" altLang="en-US" dirty="0"/>
              <a:t>마스터 텍스트 스타일을 편집합니다</a:t>
            </a:r>
          </a:p>
          <a:p>
            <a:pPr lvl="1" eaLnBrk="1" latinLnBrk="0" hangingPunct="1"/>
            <a:r>
              <a:rPr kumimoji="0" lang="ko-KR" altLang="en-US" dirty="0"/>
              <a:t>둘째 수준</a:t>
            </a:r>
          </a:p>
          <a:p>
            <a:pPr lvl="2" eaLnBrk="1" latinLnBrk="0" hangingPunct="1"/>
            <a:r>
              <a:rPr kumimoji="0" lang="ko-KR" altLang="en-US" dirty="0"/>
              <a:t>셋째 수준</a:t>
            </a:r>
          </a:p>
          <a:p>
            <a:pPr lvl="3" eaLnBrk="1" latinLnBrk="0" hangingPunct="1"/>
            <a:r>
              <a:rPr kumimoji="0" lang="ko-KR" altLang="en-US" dirty="0"/>
              <a:t>넷째 수준</a:t>
            </a:r>
          </a:p>
          <a:p>
            <a:pPr lvl="4" eaLnBrk="1" latinLnBrk="0" hangingPunct="1"/>
            <a:r>
              <a:rPr kumimoji="0" lang="ko-KR" altLang="en-US" dirty="0"/>
              <a:t>다섯째 수준</a:t>
            </a:r>
            <a:endParaRPr kumimoji="0" lang="en-US" dirty="0"/>
          </a:p>
        </p:txBody>
      </p:sp>
      <p:sp>
        <p:nvSpPr>
          <p:cNvPr id="4" name="날짜 개체 틀 3"/>
          <p:cNvSpPr>
            <a:spLocks noGrp="1"/>
          </p:cNvSpPr>
          <p:nvPr>
            <p:ph type="dt" sz="half" idx="2"/>
          </p:nvPr>
        </p:nvSpPr>
        <p:spPr>
          <a:xfrm>
            <a:off x="650240" y="6780107"/>
            <a:ext cx="3034453" cy="389467"/>
          </a:xfrm>
          <a:prstGeom prst="rect">
            <a:avLst/>
          </a:prstGeom>
        </p:spPr>
        <p:txBody>
          <a:bodyPr vert="horz" rtlCol="0" anchor="ctr"/>
          <a:lstStyle>
            <a:lvl1pPr algn="l" eaLnBrk="1" latinLnBrk="0" hangingPunct="1">
              <a:defRPr kumimoji="0" sz="1280">
                <a:solidFill>
                  <a:schemeClr val="tx1"/>
                </a:solidFill>
              </a:defRPr>
            </a:lvl1pPr>
          </a:lstStyle>
          <a:p>
            <a:fld id="{AC778754-33AA-481A-B885-58843B94B2EC}" type="datetime1">
              <a:rPr lang="ko-KR" altLang="en-US" smtClean="0"/>
              <a:t>2024-04-15</a:t>
            </a:fld>
            <a:endParaRPr lang="ko-KR" altLang="en-US" dirty="0"/>
          </a:p>
        </p:txBody>
      </p:sp>
      <p:sp>
        <p:nvSpPr>
          <p:cNvPr id="6" name="슬라이드 번호 개체 틀 5"/>
          <p:cNvSpPr>
            <a:spLocks noGrp="1"/>
          </p:cNvSpPr>
          <p:nvPr>
            <p:ph type="sldNum" sz="quarter" idx="4"/>
          </p:nvPr>
        </p:nvSpPr>
        <p:spPr>
          <a:xfrm>
            <a:off x="11813080" y="6878135"/>
            <a:ext cx="1141237" cy="389467"/>
          </a:xfrm>
          <a:prstGeom prst="rect">
            <a:avLst/>
          </a:prstGeom>
        </p:spPr>
        <p:txBody>
          <a:bodyPr vert="horz" rtlCol="0" anchor="ctr"/>
          <a:lstStyle>
            <a:lvl1pPr algn="r" eaLnBrk="1" latinLnBrk="0" hangingPunct="1">
              <a:defRPr kumimoji="0" sz="1280" b="1">
                <a:solidFill>
                  <a:schemeClr val="tx1"/>
                </a:solidFill>
              </a:defRPr>
            </a:lvl1pPr>
          </a:lstStyle>
          <a:p>
            <a:fld id="{9085FD98-BA4B-4537-9251-5519BF532862}" type="slidenum">
              <a:rPr lang="ko-KR" altLang="en-US" smtClean="0"/>
              <a:pPr/>
              <a:t>‹#›</a:t>
            </a:fld>
            <a:endParaRPr lang="ko-KR" altLang="en-US" dirty="0"/>
          </a:p>
        </p:txBody>
      </p:sp>
      <p:sp>
        <p:nvSpPr>
          <p:cNvPr id="2" name="제목 개체 틀 1"/>
          <p:cNvSpPr>
            <a:spLocks noGrp="1"/>
          </p:cNvSpPr>
          <p:nvPr>
            <p:ph type="title"/>
          </p:nvPr>
        </p:nvSpPr>
        <p:spPr>
          <a:xfrm>
            <a:off x="650240" y="292947"/>
            <a:ext cx="11704320" cy="795624"/>
          </a:xfrm>
          <a:prstGeom prst="rect">
            <a:avLst/>
          </a:prstGeom>
        </p:spPr>
        <p:txBody>
          <a:bodyPr vert="horz" rtlCol="0" anchor="ctr">
            <a:normAutofit/>
            <a:scene3d>
              <a:camera prst="orthographicFront" fov="0">
                <a:rot lat="0" lon="0" rev="0"/>
              </a:camera>
              <a:lightRig rig="glow" dir="t">
                <a:rot lat="0" lon="0" rev="4500000"/>
              </a:lightRig>
            </a:scene3d>
            <a:sp3d prstMaterial="matte">
              <a:contourClr>
                <a:schemeClr val="accent1">
                  <a:alpha val="95000"/>
                </a:schemeClr>
              </a:contourClr>
            </a:sp3d>
          </a:bodyPr>
          <a:lstStyle/>
          <a:p>
            <a:r>
              <a:rPr kumimoji="0" lang="ko-KR" altLang="en-US"/>
              <a:t>마스터 제목 스타일 편집</a:t>
            </a:r>
            <a:endParaRPr kumimoji="0" lang="en-US"/>
          </a:p>
        </p:txBody>
      </p:sp>
    </p:spTree>
    <p:extLst>
      <p:ext uri="{BB962C8B-B14F-4D97-AF65-F5344CB8AC3E}">
        <p14:creationId xmlns:p14="http://schemas.microsoft.com/office/powerpoint/2010/main" val="370306554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81" r:id="rId3"/>
    <p:sldLayoutId id="2147483678" r:id="rId4"/>
    <p:sldLayoutId id="2147483679" r:id="rId5"/>
    <p:sldLayoutId id="2147483680" r:id="rId6"/>
    <p:sldLayoutId id="2147483682" r:id="rId7"/>
  </p:sldLayoutIdLst>
  <p:hf hdr="0" ftr="0" dt="0"/>
  <p:txStyles>
    <p:titleStyle>
      <a:lvl1pPr algn="l" rtl="0" eaLnBrk="1" latinLnBrk="1" hangingPunct="1">
        <a:spcBef>
          <a:spcPct val="0"/>
        </a:spcBef>
        <a:buNone/>
        <a:defRPr kumimoji="0" sz="3200" b="1" kern="1200" spc="53" dirty="0" smtClean="0">
          <a:ln>
            <a:noFill/>
            <a:prstDash val="solid"/>
          </a:ln>
          <a:gradFill flip="none" rotWithShape="1">
            <a:gsLst>
              <a:gs pos="0">
                <a:schemeClr val="tx2"/>
              </a:gs>
              <a:gs pos="26000">
                <a:schemeClr val="tx2"/>
              </a:gs>
              <a:gs pos="41000">
                <a:schemeClr val="tx2">
                  <a:shade val="90000"/>
                </a:schemeClr>
              </a:gs>
              <a:gs pos="67000">
                <a:schemeClr val="tx2">
                  <a:shade val="50000"/>
                </a:schemeClr>
              </a:gs>
              <a:gs pos="95000">
                <a:schemeClr val="tx2"/>
              </a:gs>
            </a:gsLst>
            <a:lin ang="5400000" scaled="1"/>
            <a:tileRect/>
          </a:gradFill>
          <a:effectLst/>
          <a:latin typeface="나눔고딕" panose="020D0604000000000000" pitchFamily="50" charset="-127"/>
          <a:ea typeface="나눔고딕" panose="020D0604000000000000" pitchFamily="50" charset="-127"/>
          <a:cs typeface="+mj-cs"/>
        </a:defRPr>
      </a:lvl1pPr>
      <a:lvl2pPr eaLnBrk="1" latinLnBrk="1" hangingPunct="1">
        <a:defRPr kumimoji="0">
          <a:solidFill>
            <a:schemeClr val="tx2"/>
          </a:solidFill>
        </a:defRPr>
      </a:lvl2pPr>
      <a:lvl3pPr eaLnBrk="1" latinLnBrk="1" hangingPunct="1">
        <a:defRPr kumimoji="0">
          <a:solidFill>
            <a:schemeClr val="tx2"/>
          </a:solidFill>
        </a:defRPr>
      </a:lvl3pPr>
      <a:lvl4pPr eaLnBrk="1" latinLnBrk="1" hangingPunct="1">
        <a:defRPr kumimoji="0">
          <a:solidFill>
            <a:schemeClr val="tx2"/>
          </a:solidFill>
        </a:defRPr>
      </a:lvl4pPr>
      <a:lvl5pPr eaLnBrk="1" latinLnBrk="1" hangingPunct="1">
        <a:defRPr kumimoji="0">
          <a:solidFill>
            <a:schemeClr val="tx2"/>
          </a:solidFill>
        </a:defRPr>
      </a:lvl5pPr>
      <a:lvl6pPr eaLnBrk="1" latinLnBrk="1" hangingPunct="1">
        <a:defRPr kumimoji="0">
          <a:solidFill>
            <a:schemeClr val="tx2"/>
          </a:solidFill>
        </a:defRPr>
      </a:lvl6pPr>
      <a:lvl7pPr eaLnBrk="1" latinLnBrk="1" hangingPunct="1">
        <a:defRPr kumimoji="0">
          <a:solidFill>
            <a:schemeClr val="tx2"/>
          </a:solidFill>
        </a:defRPr>
      </a:lvl7pPr>
      <a:lvl8pPr eaLnBrk="1" latinLnBrk="1" hangingPunct="1">
        <a:defRPr kumimoji="0">
          <a:solidFill>
            <a:schemeClr val="tx2"/>
          </a:solidFill>
        </a:defRPr>
      </a:lvl8pPr>
      <a:lvl9pPr eaLnBrk="1" latinLnBrk="1" hangingPunct="1">
        <a:defRPr kumimoji="0">
          <a:solidFill>
            <a:schemeClr val="tx2"/>
          </a:solidFill>
        </a:defRPr>
      </a:lvl9pPr>
    </p:titleStyle>
    <p:bodyStyle>
      <a:lvl1pPr marL="365771" indent="-365771" algn="l" rtl="0" eaLnBrk="1" latinLnBrk="1" hangingPunct="1">
        <a:spcBef>
          <a:spcPct val="20000"/>
        </a:spcBef>
        <a:buClr>
          <a:schemeClr val="accent2"/>
        </a:buClr>
        <a:buFont typeface="Wingdings" panose="05000000000000000000" pitchFamily="2" charset="2"/>
        <a:buChar char="§"/>
        <a:defRPr kumimoji="0" sz="2800" kern="1200">
          <a:solidFill>
            <a:schemeClr val="tx1"/>
          </a:solidFill>
          <a:latin typeface="Century Gothic" panose="020B0502020202020204" pitchFamily="34" charset="0"/>
          <a:ea typeface="나눔고딕" panose="020D0604000000000000" pitchFamily="50" charset="-127"/>
          <a:cs typeface="+mn-cs"/>
        </a:defRPr>
      </a:lvl1pPr>
      <a:lvl2pPr marL="792505" indent="-304810" algn="l" rtl="0" eaLnBrk="1" latinLnBrk="1" hangingPunct="1">
        <a:spcBef>
          <a:spcPct val="20000"/>
        </a:spcBef>
        <a:buClr>
          <a:schemeClr val="accent3"/>
        </a:buClr>
        <a:buSzPct val="85000"/>
        <a:buFont typeface="Wingdings" panose="05000000000000000000" pitchFamily="2" charset="2"/>
        <a:buChar char="§"/>
        <a:defRPr kumimoji="0" sz="2400" kern="1200">
          <a:solidFill>
            <a:schemeClr val="tx1"/>
          </a:solidFill>
          <a:latin typeface="Century Gothic" panose="020B0502020202020204" pitchFamily="34" charset="0"/>
          <a:ea typeface="나눔고딕" panose="020D0604000000000000" pitchFamily="50" charset="-127"/>
          <a:cs typeface="+mn-cs"/>
        </a:defRPr>
      </a:lvl2pPr>
      <a:lvl3pPr marL="1219238" indent="-243848" algn="l" rtl="0" eaLnBrk="1" latinLnBrk="1" hangingPunct="1">
        <a:spcBef>
          <a:spcPct val="20000"/>
        </a:spcBef>
        <a:buClr>
          <a:schemeClr val="accent4"/>
        </a:buClr>
        <a:buSzPct val="80000"/>
        <a:buFont typeface="Wingdings" panose="05000000000000000000" pitchFamily="2" charset="2"/>
        <a:buChar char="§"/>
        <a:defRPr kumimoji="0" sz="2000" kern="1200">
          <a:solidFill>
            <a:schemeClr val="tx1"/>
          </a:solidFill>
          <a:latin typeface="Century Gothic" panose="020B0502020202020204" pitchFamily="34" charset="0"/>
          <a:ea typeface="나눔고딕" panose="020D0604000000000000" pitchFamily="50" charset="-127"/>
          <a:cs typeface="+mn-cs"/>
        </a:defRPr>
      </a:lvl3pPr>
      <a:lvl4pPr marL="1706933" indent="-243848" algn="l" rtl="0" eaLnBrk="1" latinLnBrk="1" hangingPunct="1">
        <a:spcBef>
          <a:spcPct val="20000"/>
        </a:spcBef>
        <a:buClr>
          <a:schemeClr val="accent5"/>
        </a:buClr>
        <a:buSzPct val="75000"/>
        <a:buFont typeface="Wingdings" panose="05000000000000000000" pitchFamily="2" charset="2"/>
        <a:buChar char="§"/>
        <a:defRPr kumimoji="0" sz="2000" kern="1200">
          <a:solidFill>
            <a:schemeClr val="tx1"/>
          </a:solidFill>
          <a:latin typeface="Century Gothic" panose="020B0502020202020204" pitchFamily="34" charset="0"/>
          <a:ea typeface="나눔고딕" panose="020D0604000000000000" pitchFamily="50" charset="-127"/>
          <a:cs typeface="+mn-cs"/>
        </a:defRPr>
      </a:lvl4pPr>
      <a:lvl5pPr marL="2194629" indent="-243848" algn="l" rtl="0" eaLnBrk="1" latinLnBrk="1" hangingPunct="1">
        <a:spcBef>
          <a:spcPct val="20000"/>
        </a:spcBef>
        <a:buClr>
          <a:schemeClr val="accent6"/>
        </a:buClr>
        <a:buSzPct val="70000"/>
        <a:buFont typeface="Wingdings" panose="05000000000000000000" pitchFamily="2" charset="2"/>
        <a:buChar char="§"/>
        <a:defRPr kumimoji="0" sz="2000" kern="1200">
          <a:solidFill>
            <a:schemeClr val="tx1"/>
          </a:solidFill>
          <a:latin typeface="Century Gothic" panose="020B0502020202020204" pitchFamily="34" charset="0"/>
          <a:ea typeface="나눔고딕" panose="020D0604000000000000" pitchFamily="50" charset="-127"/>
          <a:cs typeface="+mn-cs"/>
        </a:defRPr>
      </a:lvl5pPr>
      <a:lvl6pPr marL="2682324" indent="-243848" algn="l" rtl="0" eaLnBrk="1" latinLnBrk="1" hangingPunct="1">
        <a:spcBef>
          <a:spcPct val="20000"/>
        </a:spcBef>
        <a:buClr>
          <a:schemeClr val="tx2"/>
        </a:buClr>
        <a:buSzPct val="60000"/>
        <a:buFont typeface="Wingdings"/>
        <a:buChar char="u"/>
        <a:defRPr kumimoji="0" sz="1920" kern="1200">
          <a:solidFill>
            <a:schemeClr val="tx1"/>
          </a:solidFill>
          <a:latin typeface="+mn-lt"/>
          <a:ea typeface="+mn-ea"/>
          <a:cs typeface="+mn-cs"/>
        </a:defRPr>
      </a:lvl6pPr>
      <a:lvl7pPr marL="3170019" indent="-243848" algn="l" rtl="0" eaLnBrk="1" latinLnBrk="1" hangingPunct="1">
        <a:spcBef>
          <a:spcPct val="20000"/>
        </a:spcBef>
        <a:buClr>
          <a:schemeClr val="accent1"/>
        </a:buClr>
        <a:buSzPct val="60000"/>
        <a:buFont typeface="Wingdings"/>
        <a:buChar char="u"/>
        <a:defRPr kumimoji="0" sz="1707" kern="1200">
          <a:solidFill>
            <a:schemeClr val="tx1"/>
          </a:solidFill>
          <a:latin typeface="+mn-lt"/>
          <a:ea typeface="+mn-ea"/>
          <a:cs typeface="+mn-cs"/>
        </a:defRPr>
      </a:lvl7pPr>
      <a:lvl8pPr marL="3657714" indent="-243848" algn="l" rtl="0" eaLnBrk="1" latinLnBrk="1" hangingPunct="1">
        <a:spcBef>
          <a:spcPct val="20000"/>
        </a:spcBef>
        <a:buClr>
          <a:schemeClr val="accent2"/>
        </a:buClr>
        <a:buSzPct val="55000"/>
        <a:buFont typeface="Wingdings"/>
        <a:buChar char="u"/>
        <a:defRPr kumimoji="0" sz="1493" kern="1200">
          <a:solidFill>
            <a:schemeClr val="tx1"/>
          </a:solidFill>
          <a:latin typeface="+mn-lt"/>
          <a:ea typeface="+mn-ea"/>
          <a:cs typeface="+mn-cs"/>
        </a:defRPr>
      </a:lvl8pPr>
      <a:lvl9pPr marL="4145410" indent="-243848" algn="l" rtl="0" eaLnBrk="1" latinLnBrk="1" hangingPunct="1">
        <a:spcBef>
          <a:spcPct val="20000"/>
        </a:spcBef>
        <a:buClr>
          <a:schemeClr val="accent3"/>
        </a:buClr>
        <a:buSzPct val="50000"/>
        <a:buFont typeface="Wingdings"/>
        <a:buChar char="u"/>
        <a:defRPr kumimoji="0" sz="1493" kern="120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87695" algn="l" rtl="0" eaLnBrk="1" latinLnBrk="1" hangingPunct="1">
        <a:defRPr kumimoji="0" kern="1200">
          <a:solidFill>
            <a:schemeClr val="tx1"/>
          </a:solidFill>
          <a:latin typeface="+mn-lt"/>
          <a:ea typeface="+mn-ea"/>
          <a:cs typeface="+mn-cs"/>
        </a:defRPr>
      </a:lvl2pPr>
      <a:lvl3pPr marL="975390" algn="l" rtl="0" eaLnBrk="1" latinLnBrk="1" hangingPunct="1">
        <a:defRPr kumimoji="0" kern="1200">
          <a:solidFill>
            <a:schemeClr val="tx1"/>
          </a:solidFill>
          <a:latin typeface="+mn-lt"/>
          <a:ea typeface="+mn-ea"/>
          <a:cs typeface="+mn-cs"/>
        </a:defRPr>
      </a:lvl3pPr>
      <a:lvl4pPr marL="1463086" algn="l" rtl="0" eaLnBrk="1" latinLnBrk="1" hangingPunct="1">
        <a:defRPr kumimoji="0" kern="1200">
          <a:solidFill>
            <a:schemeClr val="tx1"/>
          </a:solidFill>
          <a:latin typeface="+mn-lt"/>
          <a:ea typeface="+mn-ea"/>
          <a:cs typeface="+mn-cs"/>
        </a:defRPr>
      </a:lvl4pPr>
      <a:lvl5pPr marL="1950781" algn="l" rtl="0" eaLnBrk="1" latinLnBrk="1" hangingPunct="1">
        <a:defRPr kumimoji="0" kern="1200">
          <a:solidFill>
            <a:schemeClr val="tx1"/>
          </a:solidFill>
          <a:latin typeface="+mn-lt"/>
          <a:ea typeface="+mn-ea"/>
          <a:cs typeface="+mn-cs"/>
        </a:defRPr>
      </a:lvl5pPr>
      <a:lvl6pPr marL="2438476" algn="l" rtl="0" eaLnBrk="1" latinLnBrk="1" hangingPunct="1">
        <a:defRPr kumimoji="0" kern="1200">
          <a:solidFill>
            <a:schemeClr val="tx1"/>
          </a:solidFill>
          <a:latin typeface="+mn-lt"/>
          <a:ea typeface="+mn-ea"/>
          <a:cs typeface="+mn-cs"/>
        </a:defRPr>
      </a:lvl6pPr>
      <a:lvl7pPr marL="2926171" algn="l" rtl="0" eaLnBrk="1" latinLnBrk="1" hangingPunct="1">
        <a:defRPr kumimoji="0" kern="1200">
          <a:solidFill>
            <a:schemeClr val="tx1"/>
          </a:solidFill>
          <a:latin typeface="+mn-lt"/>
          <a:ea typeface="+mn-ea"/>
          <a:cs typeface="+mn-cs"/>
        </a:defRPr>
      </a:lvl7pPr>
      <a:lvl8pPr marL="3413867" algn="l" rtl="0" eaLnBrk="1" latinLnBrk="1" hangingPunct="1">
        <a:defRPr kumimoji="0" kern="1200">
          <a:solidFill>
            <a:schemeClr val="tx1"/>
          </a:solidFill>
          <a:latin typeface="+mn-lt"/>
          <a:ea typeface="+mn-ea"/>
          <a:cs typeface="+mn-cs"/>
        </a:defRPr>
      </a:lvl8pPr>
      <a:lvl9pPr marL="3901562"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mlwjd9405.github.io/2018/05/08/algorithm-merge-sort.html" TargetMode="External"/><Relationship Id="rId4" Type="http://schemas.openxmlformats.org/officeDocument/2006/relationships/hyperlink" Target="https://medium.com/basecs/making-sense-of-merge-sort-part-1-49649a14347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3.gif"/><Relationship Id="rId7"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hyperlink" Target="http://www-scf.usc.edu/~zhan468/public/Notes/sorting.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FA164C2-2126-40C6-89DC-721C7FDD0CE2}"/>
              </a:ext>
            </a:extLst>
          </p:cNvPr>
          <p:cNvSpPr>
            <a:spLocks noGrp="1"/>
          </p:cNvSpPr>
          <p:nvPr>
            <p:ph type="sldNum" sz="quarter" idx="12"/>
          </p:nvPr>
        </p:nvSpPr>
        <p:spPr/>
        <p:txBody>
          <a:bodyPr/>
          <a:lstStyle/>
          <a:p>
            <a:fld id="{9085FD98-BA4B-4537-9251-5519BF532862}" type="slidenum">
              <a:rPr lang="ko-KR" altLang="en-US" smtClean="0"/>
              <a:pPr/>
              <a:t>1</a:t>
            </a:fld>
            <a:endParaRPr lang="ko-KR" altLang="en-US" dirty="0"/>
          </a:p>
        </p:txBody>
      </p:sp>
      <p:sp>
        <p:nvSpPr>
          <p:cNvPr id="4" name="제목 1">
            <a:extLst>
              <a:ext uri="{FF2B5EF4-FFF2-40B4-BE49-F238E27FC236}">
                <a16:creationId xmlns:a16="http://schemas.microsoft.com/office/drawing/2014/main" id="{8505B4B2-2AEB-4AA6-B6FA-F775CF41E87C}"/>
              </a:ext>
            </a:extLst>
          </p:cNvPr>
          <p:cNvSpPr txBox="1">
            <a:spLocks/>
          </p:cNvSpPr>
          <p:nvPr/>
        </p:nvSpPr>
        <p:spPr>
          <a:xfrm>
            <a:off x="783327" y="3322024"/>
            <a:ext cx="7109662" cy="671152"/>
          </a:xfrm>
          <a:prstGeom prst="rect">
            <a:avLst/>
          </a:prstGeom>
        </p:spPr>
        <p:txBody>
          <a:bodyPr/>
          <a:lstStyle>
            <a:lvl1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tx1"/>
                </a:solidFill>
                <a:uFillTx/>
                <a:latin typeface="+mn-lt"/>
                <a:ea typeface="+mn-ea"/>
                <a:cs typeface="+mn-cs"/>
                <a:sym typeface="Helvetica"/>
              </a:defRPr>
            </a:lvl1pPr>
            <a:lvl2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2pPr>
            <a:lvl3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3pPr>
            <a:lvl4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4pPr>
            <a:lvl5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5pPr>
            <a:lvl6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6pPr>
            <a:lvl7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7pPr>
            <a:lvl8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8pPr>
            <a:lvl9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9pPr>
          </a:lstStyle>
          <a:p>
            <a:pPr algn="r" hangingPunct="1">
              <a:defRPr sz="4400">
                <a:solidFill>
                  <a:srgbClr val="FFFFFF"/>
                </a:solidFill>
              </a:defRPr>
            </a:pPr>
            <a:r>
              <a:rPr lang="en-US" altLang="ko-KR" sz="4400">
                <a:solidFill>
                  <a:srgbClr val="FFFFFF"/>
                </a:solidFill>
                <a:latin typeface="나눔고딕" panose="020D0604000000000000" pitchFamily="50" charset="-127"/>
                <a:ea typeface="나눔고딕" panose="020D0604000000000000" pitchFamily="50" charset="-127"/>
              </a:rPr>
              <a:t>Sorting Quizzes</a:t>
            </a:r>
            <a:endParaRPr lang="en-US" altLang="ko-KR" sz="2800" dirty="0">
              <a:solidFill>
                <a:srgbClr val="FFFFFF"/>
              </a:solidFill>
              <a:latin typeface="나눔고딕" panose="020D0604000000000000" pitchFamily="50" charset="-127"/>
              <a:ea typeface="나눔고딕" panose="020D0604000000000000" pitchFamily="50" charset="-127"/>
            </a:endParaRPr>
          </a:p>
        </p:txBody>
      </p:sp>
      <p:sp>
        <p:nvSpPr>
          <p:cNvPr id="5" name="직사각형 4">
            <a:extLst>
              <a:ext uri="{FF2B5EF4-FFF2-40B4-BE49-F238E27FC236}">
                <a16:creationId xmlns:a16="http://schemas.microsoft.com/office/drawing/2014/main" id="{55B4D85A-07BF-42B5-BDA2-C7FBC4ECBE2D}"/>
              </a:ext>
            </a:extLst>
          </p:cNvPr>
          <p:cNvSpPr/>
          <p:nvPr/>
        </p:nvSpPr>
        <p:spPr>
          <a:xfrm>
            <a:off x="1009934" y="4753016"/>
            <a:ext cx="7049309" cy="1323439"/>
          </a:xfrm>
          <a:prstGeom prst="rect">
            <a:avLst/>
          </a:prstGeom>
        </p:spPr>
        <p:txBody>
          <a:bodyPr wrap="square">
            <a:spAutoFit/>
          </a:bodyPr>
          <a:lstStyle/>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Bubble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Selection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Insertion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Merge Sort</a:t>
            </a:r>
            <a:endParaRPr lang="en-US" altLang="ko-KR" sz="2000" dirty="0">
              <a:solidFill>
                <a:schemeClr val="tx1"/>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18094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ea typeface="굴림" panose="020B0600000101010101" pitchFamily="50" charset="-127"/>
              </a:rPr>
              <a:t>Bubble Sort(</a:t>
            </a:r>
            <a:r>
              <a:rPr lang="ko-KR" altLang="en-US" dirty="0">
                <a:ea typeface="굴림" panose="020B0600000101010101" pitchFamily="50" charset="-127"/>
              </a:rPr>
              <a:t>거품 </a:t>
            </a:r>
            <a:r>
              <a:rPr lang="ko-KR" altLang="en-US">
                <a:ea typeface="굴림" panose="020B0600000101010101" pitchFamily="50" charset="-127"/>
              </a:rPr>
              <a:t>정렬</a:t>
            </a:r>
            <a:r>
              <a:rPr lang="en-US" altLang="ko-KR">
                <a:ea typeface="굴림" panose="020B0600000101010101" pitchFamily="50" charset="-127"/>
              </a:rPr>
              <a:t>) Exercise</a:t>
            </a:r>
            <a:endParaRPr lang="ko-KR" altLang="en-US" dirty="0"/>
          </a:p>
        </p:txBody>
      </p:sp>
      <p:sp>
        <p:nvSpPr>
          <p:cNvPr id="3" name="내용 개체 틀 2"/>
          <p:cNvSpPr>
            <a:spLocks noGrp="1"/>
          </p:cNvSpPr>
          <p:nvPr>
            <p:ph idx="1"/>
          </p:nvPr>
        </p:nvSpPr>
        <p:spPr/>
        <p:txBody>
          <a:bodyPr>
            <a:normAutofit/>
          </a:bodyPr>
          <a:lstStyle/>
          <a:p>
            <a:pPr marL="342900" marR="0" lvl="0" indent="-342900" algn="l" defTabSz="914400" rtl="0" eaLnBrk="1" fontAlgn="auto" latinLnBrk="1" hangingPunct="1">
              <a:lnSpc>
                <a:spcPct val="100000"/>
              </a:lnSpc>
              <a:spcBef>
                <a:spcPct val="20000"/>
              </a:spcBef>
              <a:spcAft>
                <a:spcPts val="0"/>
              </a:spcAft>
              <a:buClr>
                <a:srgbClr val="4764B0"/>
              </a:buClr>
              <a:buSzTx/>
              <a:buFont typeface="Wingdings" panose="05000000000000000000" pitchFamily="2" charset="2"/>
              <a:buChar char="§"/>
              <a:tabLst/>
              <a:defRPr/>
            </a:pPr>
            <a:r>
              <a:rPr kumimoji="0" lang="en-US" altLang="ko-KR" sz="2200" b="0" i="0" u="none" strike="noStrike" kern="120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mn-cs"/>
              </a:rPr>
              <a:t>It compares every adjacent pair, swap their position if they are not in the right order (the latter one is smaller than the former one). After each iteration, one less element (the last one) is needed to be compared until there are no more elements left to be compared.</a:t>
            </a:r>
          </a:p>
          <a:p>
            <a:pPr marL="342900" marR="0" lvl="0" indent="-342900" algn="l" defTabSz="914400" rtl="0" eaLnBrk="1" fontAlgn="auto" latinLnBrk="1" hangingPunct="1">
              <a:lnSpc>
                <a:spcPct val="100000"/>
              </a:lnSpc>
              <a:spcBef>
                <a:spcPct val="20000"/>
              </a:spcBef>
              <a:spcAft>
                <a:spcPts val="0"/>
              </a:spcAft>
              <a:buClr>
                <a:srgbClr val="4764B0"/>
              </a:buClr>
              <a:buSzTx/>
              <a:buFont typeface="Wingdings" panose="05000000000000000000" pitchFamily="2" charset="2"/>
              <a:buChar char="§"/>
              <a:tabLst/>
              <a:defRPr/>
            </a:pPr>
            <a:endParaRPr lang="en-US" altLang="ko-KR" sz="2200">
              <a:solidFill>
                <a:prstClr val="black"/>
              </a:solidFill>
              <a:latin typeface="나눔고딕" panose="020D0604000000000000" pitchFamily="50" charset="-127"/>
            </a:endParaRPr>
          </a:p>
          <a:p>
            <a:pPr marL="0" marR="0" lvl="0" indent="0" algn="l" defTabSz="914400" rtl="0" eaLnBrk="1" fontAlgn="auto" latinLnBrk="1" hangingPunct="1">
              <a:lnSpc>
                <a:spcPct val="100000"/>
              </a:lnSpc>
              <a:spcBef>
                <a:spcPct val="20000"/>
              </a:spcBef>
              <a:spcAft>
                <a:spcPts val="0"/>
              </a:spcAft>
              <a:buClr>
                <a:srgbClr val="4764B0"/>
              </a:buClr>
              <a:buSzTx/>
              <a:buNone/>
              <a:tabLst/>
              <a:defRPr/>
            </a:pPr>
            <a:endParaRPr kumimoji="0" lang="en-US" altLang="ko-KR" sz="2200" b="0" i="0" u="none" strike="noStrike" kern="120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2</a:t>
            </a:fld>
            <a:endParaRPr lang="en-US" altLang="ko-KR"/>
          </a:p>
        </p:txBody>
      </p:sp>
      <p:sp>
        <p:nvSpPr>
          <p:cNvPr id="5" name="object 5">
            <a:extLst>
              <a:ext uri="{FF2B5EF4-FFF2-40B4-BE49-F238E27FC236}">
                <a16:creationId xmlns:a16="http://schemas.microsoft.com/office/drawing/2014/main" id="{3853FB1E-A1DB-90D0-B4A7-891A688F00C3}"/>
              </a:ext>
            </a:extLst>
          </p:cNvPr>
          <p:cNvSpPr txBox="1"/>
          <p:nvPr/>
        </p:nvSpPr>
        <p:spPr>
          <a:xfrm>
            <a:off x="5603253" y="2684530"/>
            <a:ext cx="1975118" cy="288147"/>
          </a:xfrm>
          <a:prstGeom prst="rect">
            <a:avLst/>
          </a:prstGeom>
          <a:solidFill>
            <a:schemeClr val="bg1">
              <a:lumMod val="95000"/>
            </a:schemeClr>
          </a:solidFill>
          <a:ln>
            <a:solidFill>
              <a:schemeClr val="bg1">
                <a:lumMod val="65000"/>
              </a:schemeClr>
            </a:solidFill>
          </a:ln>
        </p:spPr>
        <p:txBody>
          <a:bodyPr vert="horz" wrap="square" lIns="72000" tIns="36000" rIns="72000" bIns="36000" rtlCol="0">
            <a:spAutoFit/>
          </a:bodyPr>
          <a:lstStyle>
            <a:defPPr>
              <a:defRPr lang="ko-KR"/>
            </a:defPPr>
            <a:lvl1pPr marL="12700" marR="5080">
              <a:lnSpc>
                <a:spcPct val="100000"/>
              </a:lnSpc>
              <a:spcBef>
                <a:spcPts val="100"/>
              </a:spcBef>
              <a:defRPr>
                <a:latin typeface="Consolas" panose="020B0609020204030204" pitchFamily="49" charset="0"/>
                <a:cs typeface="Gill Sans MT"/>
              </a:defRPr>
            </a:lvl1pPr>
          </a:lstStyle>
          <a:p>
            <a:r>
              <a:rPr lang="en-US" altLang="ko-KR" sz="1400" dirty="0"/>
              <a:t>List to sort</a:t>
            </a:r>
          </a:p>
        </p:txBody>
      </p:sp>
      <p:sp>
        <p:nvSpPr>
          <p:cNvPr id="6" name="직사각형 5">
            <a:extLst>
              <a:ext uri="{FF2B5EF4-FFF2-40B4-BE49-F238E27FC236}">
                <a16:creationId xmlns:a16="http://schemas.microsoft.com/office/drawing/2014/main" id="{BC17F6D3-1D1B-13D1-6590-11889F5F06A9}"/>
              </a:ext>
            </a:extLst>
          </p:cNvPr>
          <p:cNvSpPr/>
          <p:nvPr/>
        </p:nvSpPr>
        <p:spPr>
          <a:xfrm>
            <a:off x="5569319" y="3184160"/>
            <a:ext cx="2010615" cy="276999"/>
          </a:xfrm>
          <a:prstGeom prst="rect">
            <a:avLst/>
          </a:prstGeom>
        </p:spPr>
        <p:txBody>
          <a:bodyPr wrap="none">
            <a:spAutoFit/>
          </a:bodyPr>
          <a:lstStyle/>
          <a:p>
            <a:r>
              <a:rPr lang="en-US" altLang="ko-KR" sz="1200" dirty="0"/>
              <a:t>PASS 1 (8 Comp, 7 Swap)</a:t>
            </a:r>
          </a:p>
        </p:txBody>
      </p:sp>
      <p:sp>
        <p:nvSpPr>
          <p:cNvPr id="7" name="직사각형 6">
            <a:extLst>
              <a:ext uri="{FF2B5EF4-FFF2-40B4-BE49-F238E27FC236}">
                <a16:creationId xmlns:a16="http://schemas.microsoft.com/office/drawing/2014/main" id="{1CFB0B59-D11B-D272-D81E-A865EB2B1DA7}"/>
              </a:ext>
            </a:extLst>
          </p:cNvPr>
          <p:cNvSpPr/>
          <p:nvPr/>
        </p:nvSpPr>
        <p:spPr>
          <a:xfrm>
            <a:off x="5567756" y="3600966"/>
            <a:ext cx="2010615" cy="276999"/>
          </a:xfrm>
          <a:prstGeom prst="rect">
            <a:avLst/>
          </a:prstGeom>
        </p:spPr>
        <p:txBody>
          <a:bodyPr wrap="none">
            <a:spAutoFit/>
          </a:bodyPr>
          <a:lstStyle/>
          <a:p>
            <a:r>
              <a:rPr lang="en-US" altLang="ko-KR" sz="1200" dirty="0"/>
              <a:t>PASS 2 (7 Comp, 5 Swap)</a:t>
            </a:r>
          </a:p>
        </p:txBody>
      </p:sp>
      <p:sp>
        <p:nvSpPr>
          <p:cNvPr id="8" name="직사각형 7">
            <a:extLst>
              <a:ext uri="{FF2B5EF4-FFF2-40B4-BE49-F238E27FC236}">
                <a16:creationId xmlns:a16="http://schemas.microsoft.com/office/drawing/2014/main" id="{4B0899DA-509A-10AA-A90F-40FB421FE8D4}"/>
              </a:ext>
            </a:extLst>
          </p:cNvPr>
          <p:cNvSpPr/>
          <p:nvPr/>
        </p:nvSpPr>
        <p:spPr>
          <a:xfrm>
            <a:off x="5567756" y="4014715"/>
            <a:ext cx="2020105" cy="276999"/>
          </a:xfrm>
          <a:prstGeom prst="rect">
            <a:avLst/>
          </a:prstGeom>
        </p:spPr>
        <p:txBody>
          <a:bodyPr wrap="none">
            <a:spAutoFit/>
          </a:bodyPr>
          <a:lstStyle/>
          <a:p>
            <a:r>
              <a:rPr lang="en-US" altLang="ko-KR" sz="1200" dirty="0"/>
              <a:t>PASS </a:t>
            </a:r>
            <a:r>
              <a:rPr lang="en-US" altLang="ko-KR" sz="1200"/>
              <a:t>3 (   </a:t>
            </a:r>
            <a:r>
              <a:rPr lang="en-US" altLang="ko-KR" sz="1200" dirty="0"/>
              <a:t>Comp</a:t>
            </a:r>
            <a:r>
              <a:rPr lang="en-US" altLang="ko-KR" sz="1200"/>
              <a:t>,   Swap</a:t>
            </a:r>
            <a:r>
              <a:rPr lang="en-US" altLang="ko-KR" sz="1200" dirty="0"/>
              <a:t>)</a:t>
            </a:r>
          </a:p>
        </p:txBody>
      </p:sp>
      <p:sp>
        <p:nvSpPr>
          <p:cNvPr id="9" name="직사각형 8">
            <a:extLst>
              <a:ext uri="{FF2B5EF4-FFF2-40B4-BE49-F238E27FC236}">
                <a16:creationId xmlns:a16="http://schemas.microsoft.com/office/drawing/2014/main" id="{14E237B0-5C3B-F329-6EE9-B29330328216}"/>
              </a:ext>
            </a:extLst>
          </p:cNvPr>
          <p:cNvSpPr/>
          <p:nvPr/>
        </p:nvSpPr>
        <p:spPr>
          <a:xfrm>
            <a:off x="5567756" y="4428464"/>
            <a:ext cx="2020105" cy="276999"/>
          </a:xfrm>
          <a:prstGeom prst="rect">
            <a:avLst/>
          </a:prstGeom>
        </p:spPr>
        <p:txBody>
          <a:bodyPr wrap="none">
            <a:spAutoFit/>
          </a:bodyPr>
          <a:lstStyle/>
          <a:p>
            <a:r>
              <a:rPr lang="en-US" altLang="ko-KR" sz="1200" dirty="0"/>
              <a:t>PASS </a:t>
            </a:r>
            <a:r>
              <a:rPr lang="en-US" altLang="ko-KR" sz="1200"/>
              <a:t>4 (   </a:t>
            </a:r>
            <a:r>
              <a:rPr lang="en-US" altLang="ko-KR" sz="1200" dirty="0"/>
              <a:t>Comp</a:t>
            </a:r>
            <a:r>
              <a:rPr lang="en-US" altLang="ko-KR" sz="1200"/>
              <a:t>,   </a:t>
            </a:r>
            <a:r>
              <a:rPr lang="en-US" altLang="ko-KR" sz="1200" dirty="0"/>
              <a:t>Swap)</a:t>
            </a:r>
          </a:p>
        </p:txBody>
      </p:sp>
      <p:grpSp>
        <p:nvGrpSpPr>
          <p:cNvPr id="10" name="그룹 9">
            <a:extLst>
              <a:ext uri="{FF2B5EF4-FFF2-40B4-BE49-F238E27FC236}">
                <a16:creationId xmlns:a16="http://schemas.microsoft.com/office/drawing/2014/main" id="{0F30FA40-91BF-A3B2-3742-81576263371C}"/>
              </a:ext>
            </a:extLst>
          </p:cNvPr>
          <p:cNvGrpSpPr/>
          <p:nvPr/>
        </p:nvGrpSpPr>
        <p:grpSpPr>
          <a:xfrm>
            <a:off x="1071420" y="2614200"/>
            <a:ext cx="4236939" cy="345637"/>
            <a:chOff x="1056180" y="1470388"/>
            <a:chExt cx="4236939" cy="345637"/>
          </a:xfrm>
        </p:grpSpPr>
        <p:sp>
          <p:nvSpPr>
            <p:cNvPr id="11" name="직사각형 10">
              <a:extLst>
                <a:ext uri="{FF2B5EF4-FFF2-40B4-BE49-F238E27FC236}">
                  <a16:creationId xmlns:a16="http://schemas.microsoft.com/office/drawing/2014/main" id="{C01CB3F4-6620-CAC5-29D6-6A21B11C03EC}"/>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12" name="직사각형 11">
              <a:extLst>
                <a:ext uri="{FF2B5EF4-FFF2-40B4-BE49-F238E27FC236}">
                  <a16:creationId xmlns:a16="http://schemas.microsoft.com/office/drawing/2014/main" id="{6EC8E618-DBE7-DE40-1F03-893B28BB7B20}"/>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93</a:t>
              </a:r>
              <a:endParaRPr lang="ko-KR" altLang="en-US" sz="1400" dirty="0">
                <a:solidFill>
                  <a:prstClr val="black"/>
                </a:solidFill>
              </a:endParaRPr>
            </a:p>
          </p:txBody>
        </p:sp>
        <p:sp>
          <p:nvSpPr>
            <p:cNvPr id="13" name="직사각형 12">
              <a:extLst>
                <a:ext uri="{FF2B5EF4-FFF2-40B4-BE49-F238E27FC236}">
                  <a16:creationId xmlns:a16="http://schemas.microsoft.com/office/drawing/2014/main" id="{A36BAC22-4724-2EBD-5C8B-DEA9F7F4E359}"/>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14" name="직사각형 13">
              <a:extLst>
                <a:ext uri="{FF2B5EF4-FFF2-40B4-BE49-F238E27FC236}">
                  <a16:creationId xmlns:a16="http://schemas.microsoft.com/office/drawing/2014/main" id="{C125494E-9F1C-7567-A0A8-A0FE701BB9CD}"/>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54</a:t>
              </a:r>
              <a:endParaRPr lang="ko-KR" altLang="en-US" sz="1400" dirty="0">
                <a:solidFill>
                  <a:schemeClr val="tx1"/>
                </a:solidFill>
              </a:endParaRPr>
            </a:p>
          </p:txBody>
        </p:sp>
        <p:sp>
          <p:nvSpPr>
            <p:cNvPr id="15" name="직사각형 14">
              <a:extLst>
                <a:ext uri="{FF2B5EF4-FFF2-40B4-BE49-F238E27FC236}">
                  <a16:creationId xmlns:a16="http://schemas.microsoft.com/office/drawing/2014/main" id="{D7ADAE16-578E-C180-CE3B-126481870CD1}"/>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26</a:t>
              </a:r>
              <a:endParaRPr lang="ko-KR" altLang="en-US" sz="1400" dirty="0">
                <a:solidFill>
                  <a:prstClr val="black"/>
                </a:solidFill>
              </a:endParaRPr>
            </a:p>
          </p:txBody>
        </p:sp>
        <p:sp>
          <p:nvSpPr>
            <p:cNvPr id="16" name="직사각형 15">
              <a:extLst>
                <a:ext uri="{FF2B5EF4-FFF2-40B4-BE49-F238E27FC236}">
                  <a16:creationId xmlns:a16="http://schemas.microsoft.com/office/drawing/2014/main" id="{6CC1A9C3-2A00-DB41-DD3C-A0180A5733EF}"/>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55</a:t>
              </a:r>
              <a:endParaRPr lang="ko-KR" altLang="en-US" sz="1400" dirty="0">
                <a:solidFill>
                  <a:prstClr val="black"/>
                </a:solidFill>
              </a:endParaRPr>
            </a:p>
          </p:txBody>
        </p:sp>
        <p:sp>
          <p:nvSpPr>
            <p:cNvPr id="17" name="직사각형 16">
              <a:extLst>
                <a:ext uri="{FF2B5EF4-FFF2-40B4-BE49-F238E27FC236}">
                  <a16:creationId xmlns:a16="http://schemas.microsoft.com/office/drawing/2014/main" id="{F3AF84B7-17FE-1BD7-65A5-8A035C03484A}"/>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18" name="직사각형 17">
              <a:extLst>
                <a:ext uri="{FF2B5EF4-FFF2-40B4-BE49-F238E27FC236}">
                  <a16:creationId xmlns:a16="http://schemas.microsoft.com/office/drawing/2014/main" id="{F739930B-5E2E-12EE-92AE-A1D5E195D2AD}"/>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31</a:t>
              </a:r>
              <a:endParaRPr lang="ko-KR" altLang="en-US" sz="1400" dirty="0">
                <a:solidFill>
                  <a:schemeClr val="tx1"/>
                </a:solidFill>
              </a:endParaRPr>
            </a:p>
          </p:txBody>
        </p:sp>
        <p:sp>
          <p:nvSpPr>
            <p:cNvPr id="19" name="직사각형 18">
              <a:extLst>
                <a:ext uri="{FF2B5EF4-FFF2-40B4-BE49-F238E27FC236}">
                  <a16:creationId xmlns:a16="http://schemas.microsoft.com/office/drawing/2014/main" id="{2C61B437-6738-7942-8E00-8A7782562024}"/>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44</a:t>
              </a:r>
              <a:endParaRPr lang="ko-KR" altLang="en-US" sz="1400" dirty="0">
                <a:solidFill>
                  <a:prstClr val="black"/>
                </a:solidFill>
              </a:endParaRPr>
            </a:p>
          </p:txBody>
        </p:sp>
      </p:grpSp>
      <p:sp>
        <p:nvSpPr>
          <p:cNvPr id="20" name="직사각형 19">
            <a:extLst>
              <a:ext uri="{FF2B5EF4-FFF2-40B4-BE49-F238E27FC236}">
                <a16:creationId xmlns:a16="http://schemas.microsoft.com/office/drawing/2014/main" id="{54A67E0C-5EFA-C744-CB5D-A0F9F5D2DAB5}"/>
              </a:ext>
            </a:extLst>
          </p:cNvPr>
          <p:cNvSpPr/>
          <p:nvPr/>
        </p:nvSpPr>
        <p:spPr>
          <a:xfrm>
            <a:off x="2954503"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31</a:t>
            </a:r>
            <a:endParaRPr lang="ko-KR" altLang="en-US" sz="1400" dirty="0">
              <a:solidFill>
                <a:prstClr val="black"/>
              </a:solidFill>
            </a:endParaRPr>
          </a:p>
        </p:txBody>
      </p:sp>
      <p:sp>
        <p:nvSpPr>
          <p:cNvPr id="21" name="직사각형 20">
            <a:extLst>
              <a:ext uri="{FF2B5EF4-FFF2-40B4-BE49-F238E27FC236}">
                <a16:creationId xmlns:a16="http://schemas.microsoft.com/office/drawing/2014/main" id="{1DC92FA1-FC57-5EB1-42F5-A2E2B1F9F924}"/>
              </a:ext>
            </a:extLst>
          </p:cNvPr>
          <p:cNvSpPr/>
          <p:nvPr/>
        </p:nvSpPr>
        <p:spPr>
          <a:xfrm>
            <a:off x="2012961"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22" name="직사각형 21">
            <a:extLst>
              <a:ext uri="{FF2B5EF4-FFF2-40B4-BE49-F238E27FC236}">
                <a16:creationId xmlns:a16="http://schemas.microsoft.com/office/drawing/2014/main" id="{137E7F01-13BF-BB56-C6A7-80C8A544AD48}"/>
              </a:ext>
            </a:extLst>
          </p:cNvPr>
          <p:cNvSpPr/>
          <p:nvPr/>
        </p:nvSpPr>
        <p:spPr>
          <a:xfrm>
            <a:off x="2483732"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3" name="직사각형 22">
            <a:extLst>
              <a:ext uri="{FF2B5EF4-FFF2-40B4-BE49-F238E27FC236}">
                <a16:creationId xmlns:a16="http://schemas.microsoft.com/office/drawing/2014/main" id="{DFD67005-1B5F-029B-87EE-9BC5EA1EE7BF}"/>
              </a:ext>
            </a:extLst>
          </p:cNvPr>
          <p:cNvSpPr/>
          <p:nvPr/>
        </p:nvSpPr>
        <p:spPr>
          <a:xfrm>
            <a:off x="1071419"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26</a:t>
            </a:r>
            <a:endParaRPr lang="ko-KR" altLang="en-US" sz="1400" dirty="0">
              <a:solidFill>
                <a:schemeClr val="tx1"/>
              </a:solidFill>
            </a:endParaRPr>
          </a:p>
        </p:txBody>
      </p:sp>
      <p:sp>
        <p:nvSpPr>
          <p:cNvPr id="24" name="직사각형 23">
            <a:extLst>
              <a:ext uri="{FF2B5EF4-FFF2-40B4-BE49-F238E27FC236}">
                <a16:creationId xmlns:a16="http://schemas.microsoft.com/office/drawing/2014/main" id="{E938CD88-7ACA-5C87-2153-1ECA3FFA4042}"/>
              </a:ext>
            </a:extLst>
          </p:cNvPr>
          <p:cNvSpPr/>
          <p:nvPr/>
        </p:nvSpPr>
        <p:spPr>
          <a:xfrm>
            <a:off x="1542190"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54</a:t>
            </a:r>
            <a:endParaRPr lang="ko-KR" altLang="en-US" sz="1400" dirty="0">
              <a:solidFill>
                <a:prstClr val="black"/>
              </a:solidFill>
            </a:endParaRPr>
          </a:p>
        </p:txBody>
      </p:sp>
      <p:sp>
        <p:nvSpPr>
          <p:cNvPr id="25" name="직사각형 24">
            <a:extLst>
              <a:ext uri="{FF2B5EF4-FFF2-40B4-BE49-F238E27FC236}">
                <a16:creationId xmlns:a16="http://schemas.microsoft.com/office/drawing/2014/main" id="{0EA42C14-DF00-B3BC-225B-1AF9B9C39952}"/>
              </a:ext>
            </a:extLst>
          </p:cNvPr>
          <p:cNvSpPr/>
          <p:nvPr/>
        </p:nvSpPr>
        <p:spPr>
          <a:xfrm>
            <a:off x="4366816"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26" name="직사각형 25">
            <a:extLst>
              <a:ext uri="{FF2B5EF4-FFF2-40B4-BE49-F238E27FC236}">
                <a16:creationId xmlns:a16="http://schemas.microsoft.com/office/drawing/2014/main" id="{B3DB3163-E6F4-9BE7-21DB-8675B7B4BEAD}"/>
              </a:ext>
            </a:extLst>
          </p:cNvPr>
          <p:cNvSpPr/>
          <p:nvPr/>
        </p:nvSpPr>
        <p:spPr>
          <a:xfrm>
            <a:off x="4837587"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7" name="직사각형 26">
            <a:extLst>
              <a:ext uri="{FF2B5EF4-FFF2-40B4-BE49-F238E27FC236}">
                <a16:creationId xmlns:a16="http://schemas.microsoft.com/office/drawing/2014/main" id="{F78C6543-C02B-1873-CE2D-531F468D5488}"/>
              </a:ext>
            </a:extLst>
          </p:cNvPr>
          <p:cNvSpPr/>
          <p:nvPr/>
        </p:nvSpPr>
        <p:spPr>
          <a:xfrm>
            <a:off x="3425274"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44</a:t>
            </a:r>
            <a:endParaRPr lang="ko-KR" altLang="en-US" sz="1400" dirty="0">
              <a:solidFill>
                <a:schemeClr val="tx1"/>
              </a:solidFill>
            </a:endParaRPr>
          </a:p>
        </p:txBody>
      </p:sp>
      <p:sp>
        <p:nvSpPr>
          <p:cNvPr id="28" name="직사각형 27">
            <a:extLst>
              <a:ext uri="{FF2B5EF4-FFF2-40B4-BE49-F238E27FC236}">
                <a16:creationId xmlns:a16="http://schemas.microsoft.com/office/drawing/2014/main" id="{020AFCB5-C7C3-415E-9E83-17EFCE3B2404}"/>
              </a:ext>
            </a:extLst>
          </p:cNvPr>
          <p:cNvSpPr/>
          <p:nvPr/>
        </p:nvSpPr>
        <p:spPr>
          <a:xfrm>
            <a:off x="3896045"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55</a:t>
            </a:r>
            <a:endParaRPr lang="ko-KR" altLang="en-US" sz="1400" dirty="0">
              <a:solidFill>
                <a:prstClr val="black"/>
              </a:solidFill>
            </a:endParaRPr>
          </a:p>
        </p:txBody>
      </p:sp>
      <p:sp>
        <p:nvSpPr>
          <p:cNvPr id="29" name="직사각형 28">
            <a:extLst>
              <a:ext uri="{FF2B5EF4-FFF2-40B4-BE49-F238E27FC236}">
                <a16:creationId xmlns:a16="http://schemas.microsoft.com/office/drawing/2014/main" id="{1F381004-9A2E-A551-A69B-342CF8F955A3}"/>
              </a:ext>
            </a:extLst>
          </p:cNvPr>
          <p:cNvSpPr/>
          <p:nvPr/>
        </p:nvSpPr>
        <p:spPr>
          <a:xfrm>
            <a:off x="2954504"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44</a:t>
            </a:r>
            <a:endParaRPr lang="ko-KR" altLang="en-US" sz="1400" dirty="0">
              <a:solidFill>
                <a:prstClr val="black"/>
              </a:solidFill>
            </a:endParaRPr>
          </a:p>
        </p:txBody>
      </p:sp>
      <p:sp>
        <p:nvSpPr>
          <p:cNvPr id="30" name="직사각형 29">
            <a:extLst>
              <a:ext uri="{FF2B5EF4-FFF2-40B4-BE49-F238E27FC236}">
                <a16:creationId xmlns:a16="http://schemas.microsoft.com/office/drawing/2014/main" id="{47087198-D770-FBE6-17BE-059C4C054FF6}"/>
              </a:ext>
            </a:extLst>
          </p:cNvPr>
          <p:cNvSpPr/>
          <p:nvPr/>
        </p:nvSpPr>
        <p:spPr>
          <a:xfrm>
            <a:off x="2012962"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54</a:t>
            </a:r>
            <a:endParaRPr lang="ko-KR" altLang="en-US" sz="1400" dirty="0">
              <a:solidFill>
                <a:prstClr val="black"/>
              </a:solidFill>
            </a:endParaRPr>
          </a:p>
        </p:txBody>
      </p:sp>
      <p:sp>
        <p:nvSpPr>
          <p:cNvPr id="31" name="직사각형 30">
            <a:extLst>
              <a:ext uri="{FF2B5EF4-FFF2-40B4-BE49-F238E27FC236}">
                <a16:creationId xmlns:a16="http://schemas.microsoft.com/office/drawing/2014/main" id="{584331B2-9DD4-D514-DCBB-707510D5C2CE}"/>
              </a:ext>
            </a:extLst>
          </p:cNvPr>
          <p:cNvSpPr/>
          <p:nvPr/>
        </p:nvSpPr>
        <p:spPr>
          <a:xfrm>
            <a:off x="2483733"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31</a:t>
            </a:r>
            <a:endParaRPr lang="ko-KR" altLang="en-US" sz="1400" dirty="0">
              <a:solidFill>
                <a:prstClr val="black"/>
              </a:solidFill>
            </a:endParaRPr>
          </a:p>
        </p:txBody>
      </p:sp>
      <p:sp>
        <p:nvSpPr>
          <p:cNvPr id="32" name="직사각형 31">
            <a:extLst>
              <a:ext uri="{FF2B5EF4-FFF2-40B4-BE49-F238E27FC236}">
                <a16:creationId xmlns:a16="http://schemas.microsoft.com/office/drawing/2014/main" id="{E43DDA71-2B3C-228A-72A5-7A6520A2419E}"/>
              </a:ext>
            </a:extLst>
          </p:cNvPr>
          <p:cNvSpPr/>
          <p:nvPr/>
        </p:nvSpPr>
        <p:spPr>
          <a:xfrm>
            <a:off x="1071420"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27</a:t>
            </a:r>
            <a:endParaRPr lang="ko-KR" altLang="en-US" sz="1400" dirty="0">
              <a:solidFill>
                <a:schemeClr val="tx1"/>
              </a:solidFill>
            </a:endParaRPr>
          </a:p>
        </p:txBody>
      </p:sp>
      <p:sp>
        <p:nvSpPr>
          <p:cNvPr id="33" name="직사각형 32">
            <a:extLst>
              <a:ext uri="{FF2B5EF4-FFF2-40B4-BE49-F238E27FC236}">
                <a16:creationId xmlns:a16="http://schemas.microsoft.com/office/drawing/2014/main" id="{643AEACA-745F-ADDD-6B64-FDF8777014D0}"/>
              </a:ext>
            </a:extLst>
          </p:cNvPr>
          <p:cNvSpPr/>
          <p:nvPr/>
        </p:nvSpPr>
        <p:spPr>
          <a:xfrm>
            <a:off x="1542191"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34" name="직사각형 33">
            <a:extLst>
              <a:ext uri="{FF2B5EF4-FFF2-40B4-BE49-F238E27FC236}">
                <a16:creationId xmlns:a16="http://schemas.microsoft.com/office/drawing/2014/main" id="{0B0C1701-DB32-5D6F-981E-04B4F90A46D6}"/>
              </a:ext>
            </a:extLst>
          </p:cNvPr>
          <p:cNvSpPr/>
          <p:nvPr/>
        </p:nvSpPr>
        <p:spPr>
          <a:xfrm>
            <a:off x="4366817"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77</a:t>
            </a:r>
            <a:endParaRPr lang="ko-KR" altLang="en-US" sz="1400" dirty="0">
              <a:solidFill>
                <a:srgbClr val="C00000"/>
              </a:solidFill>
            </a:endParaRPr>
          </a:p>
        </p:txBody>
      </p:sp>
      <p:sp>
        <p:nvSpPr>
          <p:cNvPr id="35" name="직사각형 34">
            <a:extLst>
              <a:ext uri="{FF2B5EF4-FFF2-40B4-BE49-F238E27FC236}">
                <a16:creationId xmlns:a16="http://schemas.microsoft.com/office/drawing/2014/main" id="{82C07FA4-3532-A4C4-BC53-CC3BF5205125}"/>
              </a:ext>
            </a:extLst>
          </p:cNvPr>
          <p:cNvSpPr/>
          <p:nvPr/>
        </p:nvSpPr>
        <p:spPr>
          <a:xfrm>
            <a:off x="4837588"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36" name="직사각형 35">
            <a:extLst>
              <a:ext uri="{FF2B5EF4-FFF2-40B4-BE49-F238E27FC236}">
                <a16:creationId xmlns:a16="http://schemas.microsoft.com/office/drawing/2014/main" id="{A826F751-4236-D082-6BA7-4A9C28DEF8B7}"/>
              </a:ext>
            </a:extLst>
          </p:cNvPr>
          <p:cNvSpPr/>
          <p:nvPr/>
        </p:nvSpPr>
        <p:spPr>
          <a:xfrm>
            <a:off x="3425274"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55</a:t>
            </a:r>
            <a:endParaRPr lang="ko-KR" altLang="en-US" sz="1400" dirty="0">
              <a:solidFill>
                <a:schemeClr val="tx1"/>
              </a:solidFill>
            </a:endParaRPr>
          </a:p>
        </p:txBody>
      </p:sp>
      <p:sp>
        <p:nvSpPr>
          <p:cNvPr id="37" name="직사각형 36">
            <a:extLst>
              <a:ext uri="{FF2B5EF4-FFF2-40B4-BE49-F238E27FC236}">
                <a16:creationId xmlns:a16="http://schemas.microsoft.com/office/drawing/2014/main" id="{0516CF70-8B4C-42C5-8F22-686C31A21793}"/>
              </a:ext>
            </a:extLst>
          </p:cNvPr>
          <p:cNvSpPr/>
          <p:nvPr/>
        </p:nvSpPr>
        <p:spPr>
          <a:xfrm>
            <a:off x="3896046"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38" name="직사각형 37">
            <a:extLst>
              <a:ext uri="{FF2B5EF4-FFF2-40B4-BE49-F238E27FC236}">
                <a16:creationId xmlns:a16="http://schemas.microsoft.com/office/drawing/2014/main" id="{5B08039C-68F4-FB52-09C2-D2A0236B81F0}"/>
              </a:ext>
            </a:extLst>
          </p:cNvPr>
          <p:cNvSpPr/>
          <p:nvPr/>
        </p:nvSpPr>
        <p:spPr>
          <a:xfrm>
            <a:off x="2954504"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9" name="직사각형 38">
            <a:extLst>
              <a:ext uri="{FF2B5EF4-FFF2-40B4-BE49-F238E27FC236}">
                <a16:creationId xmlns:a16="http://schemas.microsoft.com/office/drawing/2014/main" id="{839662CA-9094-0440-280F-3A9D425D8575}"/>
              </a:ext>
            </a:extLst>
          </p:cNvPr>
          <p:cNvSpPr/>
          <p:nvPr/>
        </p:nvSpPr>
        <p:spPr>
          <a:xfrm>
            <a:off x="2012962"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1" name="직사각형 40">
            <a:extLst>
              <a:ext uri="{FF2B5EF4-FFF2-40B4-BE49-F238E27FC236}">
                <a16:creationId xmlns:a16="http://schemas.microsoft.com/office/drawing/2014/main" id="{E30D8AAD-2E3F-2FFF-60BD-0E5FACD2DB97}"/>
              </a:ext>
            </a:extLst>
          </p:cNvPr>
          <p:cNvSpPr/>
          <p:nvPr/>
        </p:nvSpPr>
        <p:spPr>
          <a:xfrm>
            <a:off x="2483733"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3" name="직사각형 42">
            <a:extLst>
              <a:ext uri="{FF2B5EF4-FFF2-40B4-BE49-F238E27FC236}">
                <a16:creationId xmlns:a16="http://schemas.microsoft.com/office/drawing/2014/main" id="{D865B4FA-8F93-4234-EB8A-318D27F4F656}"/>
              </a:ext>
            </a:extLst>
          </p:cNvPr>
          <p:cNvSpPr/>
          <p:nvPr/>
        </p:nvSpPr>
        <p:spPr>
          <a:xfrm>
            <a:off x="1071420"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45" name="직사각형 44">
            <a:extLst>
              <a:ext uri="{FF2B5EF4-FFF2-40B4-BE49-F238E27FC236}">
                <a16:creationId xmlns:a16="http://schemas.microsoft.com/office/drawing/2014/main" id="{A11A83EA-0B72-ACF9-F16E-2A6E25A8D243}"/>
              </a:ext>
            </a:extLst>
          </p:cNvPr>
          <p:cNvSpPr/>
          <p:nvPr/>
        </p:nvSpPr>
        <p:spPr>
          <a:xfrm>
            <a:off x="1542191"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7" name="직사각형 46">
            <a:extLst>
              <a:ext uri="{FF2B5EF4-FFF2-40B4-BE49-F238E27FC236}">
                <a16:creationId xmlns:a16="http://schemas.microsoft.com/office/drawing/2014/main" id="{3EB21C97-3106-8A12-A222-C56C5636AD46}"/>
              </a:ext>
            </a:extLst>
          </p:cNvPr>
          <p:cNvSpPr/>
          <p:nvPr/>
        </p:nvSpPr>
        <p:spPr>
          <a:xfrm>
            <a:off x="4366817"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48" name="직사각형 47">
            <a:extLst>
              <a:ext uri="{FF2B5EF4-FFF2-40B4-BE49-F238E27FC236}">
                <a16:creationId xmlns:a16="http://schemas.microsoft.com/office/drawing/2014/main" id="{79808730-102D-B032-0F8B-74EAF924CC9F}"/>
              </a:ext>
            </a:extLst>
          </p:cNvPr>
          <p:cNvSpPr/>
          <p:nvPr/>
        </p:nvSpPr>
        <p:spPr>
          <a:xfrm>
            <a:off x="4837588"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49" name="직사각형 48">
            <a:extLst>
              <a:ext uri="{FF2B5EF4-FFF2-40B4-BE49-F238E27FC236}">
                <a16:creationId xmlns:a16="http://schemas.microsoft.com/office/drawing/2014/main" id="{D26A14B5-4803-AA11-5350-283D85DD165D}"/>
              </a:ext>
            </a:extLst>
          </p:cNvPr>
          <p:cNvSpPr/>
          <p:nvPr/>
        </p:nvSpPr>
        <p:spPr>
          <a:xfrm>
            <a:off x="3425275"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0" name="직사각형 49">
            <a:extLst>
              <a:ext uri="{FF2B5EF4-FFF2-40B4-BE49-F238E27FC236}">
                <a16:creationId xmlns:a16="http://schemas.microsoft.com/office/drawing/2014/main" id="{4F0AEB09-EA09-0389-54D3-E3F78CA28396}"/>
              </a:ext>
            </a:extLst>
          </p:cNvPr>
          <p:cNvSpPr/>
          <p:nvPr/>
        </p:nvSpPr>
        <p:spPr>
          <a:xfrm>
            <a:off x="3896046"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51" name="직사각형 50">
            <a:extLst>
              <a:ext uri="{FF2B5EF4-FFF2-40B4-BE49-F238E27FC236}">
                <a16:creationId xmlns:a16="http://schemas.microsoft.com/office/drawing/2014/main" id="{0D3D90FD-B81B-B075-FEAA-F94E64D09313}"/>
              </a:ext>
            </a:extLst>
          </p:cNvPr>
          <p:cNvSpPr/>
          <p:nvPr/>
        </p:nvSpPr>
        <p:spPr>
          <a:xfrm>
            <a:off x="2954503"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2" name="직사각형 51">
            <a:extLst>
              <a:ext uri="{FF2B5EF4-FFF2-40B4-BE49-F238E27FC236}">
                <a16:creationId xmlns:a16="http://schemas.microsoft.com/office/drawing/2014/main" id="{87EC7233-ED7D-EC25-2F12-D20C36E1FACF}"/>
              </a:ext>
            </a:extLst>
          </p:cNvPr>
          <p:cNvSpPr/>
          <p:nvPr/>
        </p:nvSpPr>
        <p:spPr>
          <a:xfrm>
            <a:off x="2012961"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3" name="직사각형 52">
            <a:extLst>
              <a:ext uri="{FF2B5EF4-FFF2-40B4-BE49-F238E27FC236}">
                <a16:creationId xmlns:a16="http://schemas.microsoft.com/office/drawing/2014/main" id="{330C9D8A-3C91-DE3E-5FB3-5CEBCEB03D05}"/>
              </a:ext>
            </a:extLst>
          </p:cNvPr>
          <p:cNvSpPr/>
          <p:nvPr/>
        </p:nvSpPr>
        <p:spPr>
          <a:xfrm>
            <a:off x="2483732"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4" name="직사각형 53">
            <a:extLst>
              <a:ext uri="{FF2B5EF4-FFF2-40B4-BE49-F238E27FC236}">
                <a16:creationId xmlns:a16="http://schemas.microsoft.com/office/drawing/2014/main" id="{8C1BCF61-EC51-A454-8DE9-66D5CA225BC1}"/>
              </a:ext>
            </a:extLst>
          </p:cNvPr>
          <p:cNvSpPr/>
          <p:nvPr/>
        </p:nvSpPr>
        <p:spPr>
          <a:xfrm>
            <a:off x="1071419"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5" name="직사각형 54">
            <a:extLst>
              <a:ext uri="{FF2B5EF4-FFF2-40B4-BE49-F238E27FC236}">
                <a16:creationId xmlns:a16="http://schemas.microsoft.com/office/drawing/2014/main" id="{6D953866-C0D1-7010-591D-D1DE8DB84676}"/>
              </a:ext>
            </a:extLst>
          </p:cNvPr>
          <p:cNvSpPr/>
          <p:nvPr/>
        </p:nvSpPr>
        <p:spPr>
          <a:xfrm>
            <a:off x="1542190"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6" name="직사각형 55">
            <a:extLst>
              <a:ext uri="{FF2B5EF4-FFF2-40B4-BE49-F238E27FC236}">
                <a16:creationId xmlns:a16="http://schemas.microsoft.com/office/drawing/2014/main" id="{3326C4C9-5191-C2E0-D070-1DBF18653991}"/>
              </a:ext>
            </a:extLst>
          </p:cNvPr>
          <p:cNvSpPr/>
          <p:nvPr/>
        </p:nvSpPr>
        <p:spPr>
          <a:xfrm>
            <a:off x="4366816"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57" name="직사각형 56">
            <a:extLst>
              <a:ext uri="{FF2B5EF4-FFF2-40B4-BE49-F238E27FC236}">
                <a16:creationId xmlns:a16="http://schemas.microsoft.com/office/drawing/2014/main" id="{928C75F0-27B0-191A-FD16-0A68017AB8D5}"/>
              </a:ext>
            </a:extLst>
          </p:cNvPr>
          <p:cNvSpPr/>
          <p:nvPr/>
        </p:nvSpPr>
        <p:spPr>
          <a:xfrm>
            <a:off x="4837587"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58" name="직사각형 57">
            <a:extLst>
              <a:ext uri="{FF2B5EF4-FFF2-40B4-BE49-F238E27FC236}">
                <a16:creationId xmlns:a16="http://schemas.microsoft.com/office/drawing/2014/main" id="{3ABC424B-A92F-9813-F63E-AED70F94538D}"/>
              </a:ext>
            </a:extLst>
          </p:cNvPr>
          <p:cNvSpPr/>
          <p:nvPr/>
        </p:nvSpPr>
        <p:spPr>
          <a:xfrm>
            <a:off x="3425274"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59" name="직사각형 58">
            <a:extLst>
              <a:ext uri="{FF2B5EF4-FFF2-40B4-BE49-F238E27FC236}">
                <a16:creationId xmlns:a16="http://schemas.microsoft.com/office/drawing/2014/main" id="{390A76F8-FBF1-FE8A-345A-E021E512CA7F}"/>
              </a:ext>
            </a:extLst>
          </p:cNvPr>
          <p:cNvSpPr/>
          <p:nvPr/>
        </p:nvSpPr>
        <p:spPr>
          <a:xfrm>
            <a:off x="3896045"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0" name="직사각형 59">
            <a:extLst>
              <a:ext uri="{FF2B5EF4-FFF2-40B4-BE49-F238E27FC236}">
                <a16:creationId xmlns:a16="http://schemas.microsoft.com/office/drawing/2014/main" id="{8827FBF7-316D-DD61-5AD2-BCBB7A9E24E5}"/>
              </a:ext>
            </a:extLst>
          </p:cNvPr>
          <p:cNvSpPr/>
          <p:nvPr/>
        </p:nvSpPr>
        <p:spPr>
          <a:xfrm>
            <a:off x="2954503"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1" name="직사각형 60">
            <a:extLst>
              <a:ext uri="{FF2B5EF4-FFF2-40B4-BE49-F238E27FC236}">
                <a16:creationId xmlns:a16="http://schemas.microsoft.com/office/drawing/2014/main" id="{C361664B-5CBF-5281-E104-9297B3C1C7AF}"/>
              </a:ext>
            </a:extLst>
          </p:cNvPr>
          <p:cNvSpPr/>
          <p:nvPr/>
        </p:nvSpPr>
        <p:spPr>
          <a:xfrm>
            <a:off x="2012961"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2" name="직사각형 61">
            <a:extLst>
              <a:ext uri="{FF2B5EF4-FFF2-40B4-BE49-F238E27FC236}">
                <a16:creationId xmlns:a16="http://schemas.microsoft.com/office/drawing/2014/main" id="{EBB52966-DC75-09A3-89F8-543C05240C3A}"/>
              </a:ext>
            </a:extLst>
          </p:cNvPr>
          <p:cNvSpPr/>
          <p:nvPr/>
        </p:nvSpPr>
        <p:spPr>
          <a:xfrm>
            <a:off x="2483732"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3" name="직사각형 62">
            <a:extLst>
              <a:ext uri="{FF2B5EF4-FFF2-40B4-BE49-F238E27FC236}">
                <a16:creationId xmlns:a16="http://schemas.microsoft.com/office/drawing/2014/main" id="{4E4DDC7B-73E2-EBF8-2E50-10E8337615C8}"/>
              </a:ext>
            </a:extLst>
          </p:cNvPr>
          <p:cNvSpPr/>
          <p:nvPr/>
        </p:nvSpPr>
        <p:spPr>
          <a:xfrm>
            <a:off x="1071419"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64" name="직사각형 63">
            <a:extLst>
              <a:ext uri="{FF2B5EF4-FFF2-40B4-BE49-F238E27FC236}">
                <a16:creationId xmlns:a16="http://schemas.microsoft.com/office/drawing/2014/main" id="{648F4F9E-1121-2BEE-A9D4-1E20D4FB1B3D}"/>
              </a:ext>
            </a:extLst>
          </p:cNvPr>
          <p:cNvSpPr/>
          <p:nvPr/>
        </p:nvSpPr>
        <p:spPr>
          <a:xfrm>
            <a:off x="1542190"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5" name="직사각형 64">
            <a:extLst>
              <a:ext uri="{FF2B5EF4-FFF2-40B4-BE49-F238E27FC236}">
                <a16:creationId xmlns:a16="http://schemas.microsoft.com/office/drawing/2014/main" id="{F23E8F62-5982-2768-BA09-5A393F327135}"/>
              </a:ext>
            </a:extLst>
          </p:cNvPr>
          <p:cNvSpPr/>
          <p:nvPr/>
        </p:nvSpPr>
        <p:spPr>
          <a:xfrm>
            <a:off x="4366816"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6" name="직사각형 65">
            <a:extLst>
              <a:ext uri="{FF2B5EF4-FFF2-40B4-BE49-F238E27FC236}">
                <a16:creationId xmlns:a16="http://schemas.microsoft.com/office/drawing/2014/main" id="{DA810647-4E3E-305E-EB48-4CF50607AAEF}"/>
              </a:ext>
            </a:extLst>
          </p:cNvPr>
          <p:cNvSpPr/>
          <p:nvPr/>
        </p:nvSpPr>
        <p:spPr>
          <a:xfrm>
            <a:off x="4837587"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7" name="직사각형 66">
            <a:extLst>
              <a:ext uri="{FF2B5EF4-FFF2-40B4-BE49-F238E27FC236}">
                <a16:creationId xmlns:a16="http://schemas.microsoft.com/office/drawing/2014/main" id="{755113CE-5DED-9EB3-CCA3-5040CAD7AACF}"/>
              </a:ext>
            </a:extLst>
          </p:cNvPr>
          <p:cNvSpPr/>
          <p:nvPr/>
        </p:nvSpPr>
        <p:spPr>
          <a:xfrm>
            <a:off x="3425274"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68" name="직사각형 67">
            <a:extLst>
              <a:ext uri="{FF2B5EF4-FFF2-40B4-BE49-F238E27FC236}">
                <a16:creationId xmlns:a16="http://schemas.microsoft.com/office/drawing/2014/main" id="{325F564F-EDEF-C8B9-15B5-9760289FB5AA}"/>
              </a:ext>
            </a:extLst>
          </p:cNvPr>
          <p:cNvSpPr/>
          <p:nvPr/>
        </p:nvSpPr>
        <p:spPr>
          <a:xfrm>
            <a:off x="3896045"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9" name="직사각형 68">
            <a:extLst>
              <a:ext uri="{FF2B5EF4-FFF2-40B4-BE49-F238E27FC236}">
                <a16:creationId xmlns:a16="http://schemas.microsoft.com/office/drawing/2014/main" id="{492684DB-59E6-0B1C-1F1D-158CF2B15DBC}"/>
              </a:ext>
            </a:extLst>
          </p:cNvPr>
          <p:cNvSpPr/>
          <p:nvPr/>
        </p:nvSpPr>
        <p:spPr>
          <a:xfrm>
            <a:off x="2954504"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0" name="직사각형 69">
            <a:extLst>
              <a:ext uri="{FF2B5EF4-FFF2-40B4-BE49-F238E27FC236}">
                <a16:creationId xmlns:a16="http://schemas.microsoft.com/office/drawing/2014/main" id="{420A0377-7078-A269-04FF-48A3EF73FA68}"/>
              </a:ext>
            </a:extLst>
          </p:cNvPr>
          <p:cNvSpPr/>
          <p:nvPr/>
        </p:nvSpPr>
        <p:spPr>
          <a:xfrm>
            <a:off x="2012962"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1" name="직사각형 70">
            <a:extLst>
              <a:ext uri="{FF2B5EF4-FFF2-40B4-BE49-F238E27FC236}">
                <a16:creationId xmlns:a16="http://schemas.microsoft.com/office/drawing/2014/main" id="{BA3F548D-70E8-176C-4BDB-F262EE9FF51C}"/>
              </a:ext>
            </a:extLst>
          </p:cNvPr>
          <p:cNvSpPr/>
          <p:nvPr/>
        </p:nvSpPr>
        <p:spPr>
          <a:xfrm>
            <a:off x="2483733"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2" name="직사각형 71">
            <a:extLst>
              <a:ext uri="{FF2B5EF4-FFF2-40B4-BE49-F238E27FC236}">
                <a16:creationId xmlns:a16="http://schemas.microsoft.com/office/drawing/2014/main" id="{63DA68FE-9026-045C-3527-8B5B5437FA37}"/>
              </a:ext>
            </a:extLst>
          </p:cNvPr>
          <p:cNvSpPr/>
          <p:nvPr/>
        </p:nvSpPr>
        <p:spPr>
          <a:xfrm>
            <a:off x="1071420"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73" name="직사각형 72">
            <a:extLst>
              <a:ext uri="{FF2B5EF4-FFF2-40B4-BE49-F238E27FC236}">
                <a16:creationId xmlns:a16="http://schemas.microsoft.com/office/drawing/2014/main" id="{DA819F89-A4A8-7845-7D45-53C1054F7A2B}"/>
              </a:ext>
            </a:extLst>
          </p:cNvPr>
          <p:cNvSpPr/>
          <p:nvPr/>
        </p:nvSpPr>
        <p:spPr>
          <a:xfrm>
            <a:off x="1542191"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4" name="직사각형 73">
            <a:extLst>
              <a:ext uri="{FF2B5EF4-FFF2-40B4-BE49-F238E27FC236}">
                <a16:creationId xmlns:a16="http://schemas.microsoft.com/office/drawing/2014/main" id="{D9FA708E-219E-3C57-39EF-2535B6575E04}"/>
              </a:ext>
            </a:extLst>
          </p:cNvPr>
          <p:cNvSpPr/>
          <p:nvPr/>
        </p:nvSpPr>
        <p:spPr>
          <a:xfrm>
            <a:off x="4366817"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5" name="직사각형 74">
            <a:extLst>
              <a:ext uri="{FF2B5EF4-FFF2-40B4-BE49-F238E27FC236}">
                <a16:creationId xmlns:a16="http://schemas.microsoft.com/office/drawing/2014/main" id="{FB3D0628-860A-71A3-BCED-B744CA88FBDA}"/>
              </a:ext>
            </a:extLst>
          </p:cNvPr>
          <p:cNvSpPr/>
          <p:nvPr/>
        </p:nvSpPr>
        <p:spPr>
          <a:xfrm>
            <a:off x="4837588"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6" name="직사각형 75">
            <a:extLst>
              <a:ext uri="{FF2B5EF4-FFF2-40B4-BE49-F238E27FC236}">
                <a16:creationId xmlns:a16="http://schemas.microsoft.com/office/drawing/2014/main" id="{4433ADA7-25D1-FF61-CEBB-F4943C86B1D0}"/>
              </a:ext>
            </a:extLst>
          </p:cNvPr>
          <p:cNvSpPr/>
          <p:nvPr/>
        </p:nvSpPr>
        <p:spPr>
          <a:xfrm>
            <a:off x="3425275"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77" name="직사각형 76">
            <a:extLst>
              <a:ext uri="{FF2B5EF4-FFF2-40B4-BE49-F238E27FC236}">
                <a16:creationId xmlns:a16="http://schemas.microsoft.com/office/drawing/2014/main" id="{ADDA736B-2E94-031D-12A9-445C84D548CA}"/>
              </a:ext>
            </a:extLst>
          </p:cNvPr>
          <p:cNvSpPr/>
          <p:nvPr/>
        </p:nvSpPr>
        <p:spPr>
          <a:xfrm>
            <a:off x="3896046"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8" name="직사각형 77">
            <a:extLst>
              <a:ext uri="{FF2B5EF4-FFF2-40B4-BE49-F238E27FC236}">
                <a16:creationId xmlns:a16="http://schemas.microsoft.com/office/drawing/2014/main" id="{5C7FB738-35B3-C9A2-6356-80C4191B2CF0}"/>
              </a:ext>
            </a:extLst>
          </p:cNvPr>
          <p:cNvSpPr/>
          <p:nvPr/>
        </p:nvSpPr>
        <p:spPr>
          <a:xfrm>
            <a:off x="2954503"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9" name="직사각형 78">
            <a:extLst>
              <a:ext uri="{FF2B5EF4-FFF2-40B4-BE49-F238E27FC236}">
                <a16:creationId xmlns:a16="http://schemas.microsoft.com/office/drawing/2014/main" id="{F8406813-D732-49DA-FBF7-EBFDBC36CC4A}"/>
              </a:ext>
            </a:extLst>
          </p:cNvPr>
          <p:cNvSpPr/>
          <p:nvPr/>
        </p:nvSpPr>
        <p:spPr>
          <a:xfrm>
            <a:off x="2012961"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80" name="직사각형 79">
            <a:extLst>
              <a:ext uri="{FF2B5EF4-FFF2-40B4-BE49-F238E27FC236}">
                <a16:creationId xmlns:a16="http://schemas.microsoft.com/office/drawing/2014/main" id="{F6BE64A0-F9E5-9EF9-F1F0-3250C42295A3}"/>
              </a:ext>
            </a:extLst>
          </p:cNvPr>
          <p:cNvSpPr/>
          <p:nvPr/>
        </p:nvSpPr>
        <p:spPr>
          <a:xfrm>
            <a:off x="2483732"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1" name="직사각형 80">
            <a:extLst>
              <a:ext uri="{FF2B5EF4-FFF2-40B4-BE49-F238E27FC236}">
                <a16:creationId xmlns:a16="http://schemas.microsoft.com/office/drawing/2014/main" id="{4DD40704-56D9-4D42-7522-75C0790A675A}"/>
              </a:ext>
            </a:extLst>
          </p:cNvPr>
          <p:cNvSpPr/>
          <p:nvPr/>
        </p:nvSpPr>
        <p:spPr>
          <a:xfrm>
            <a:off x="1071419"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17</a:t>
            </a:r>
            <a:endParaRPr lang="ko-KR" altLang="en-US" sz="1400" dirty="0">
              <a:solidFill>
                <a:schemeClr val="tx1"/>
              </a:solidFill>
            </a:endParaRPr>
          </a:p>
        </p:txBody>
      </p:sp>
      <p:sp>
        <p:nvSpPr>
          <p:cNvPr id="82" name="직사각형 81">
            <a:extLst>
              <a:ext uri="{FF2B5EF4-FFF2-40B4-BE49-F238E27FC236}">
                <a16:creationId xmlns:a16="http://schemas.microsoft.com/office/drawing/2014/main" id="{2009432A-CC68-6F40-DE7E-35E134EDCDCE}"/>
              </a:ext>
            </a:extLst>
          </p:cNvPr>
          <p:cNvSpPr/>
          <p:nvPr/>
        </p:nvSpPr>
        <p:spPr>
          <a:xfrm>
            <a:off x="1542190"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83" name="직사각형 82">
            <a:extLst>
              <a:ext uri="{FF2B5EF4-FFF2-40B4-BE49-F238E27FC236}">
                <a16:creationId xmlns:a16="http://schemas.microsoft.com/office/drawing/2014/main" id="{5FF1F144-5BA4-DDED-C5C1-6E02FC06140E}"/>
              </a:ext>
            </a:extLst>
          </p:cNvPr>
          <p:cNvSpPr/>
          <p:nvPr/>
        </p:nvSpPr>
        <p:spPr>
          <a:xfrm>
            <a:off x="4366816"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4" name="직사각형 83">
            <a:extLst>
              <a:ext uri="{FF2B5EF4-FFF2-40B4-BE49-F238E27FC236}">
                <a16:creationId xmlns:a16="http://schemas.microsoft.com/office/drawing/2014/main" id="{A83EB186-A87A-B4FF-0683-CE63959C8553}"/>
              </a:ext>
            </a:extLst>
          </p:cNvPr>
          <p:cNvSpPr/>
          <p:nvPr/>
        </p:nvSpPr>
        <p:spPr>
          <a:xfrm>
            <a:off x="4837587"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5" name="직사각형 84">
            <a:extLst>
              <a:ext uri="{FF2B5EF4-FFF2-40B4-BE49-F238E27FC236}">
                <a16:creationId xmlns:a16="http://schemas.microsoft.com/office/drawing/2014/main" id="{4A22200D-46FA-CDEB-A430-351712BF0536}"/>
              </a:ext>
            </a:extLst>
          </p:cNvPr>
          <p:cNvSpPr/>
          <p:nvPr/>
        </p:nvSpPr>
        <p:spPr>
          <a:xfrm>
            <a:off x="3425274"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86" name="직사각형 85">
            <a:extLst>
              <a:ext uri="{FF2B5EF4-FFF2-40B4-BE49-F238E27FC236}">
                <a16:creationId xmlns:a16="http://schemas.microsoft.com/office/drawing/2014/main" id="{C0CD9E4B-C51E-6BA5-D7BC-200CF08209A3}"/>
              </a:ext>
            </a:extLst>
          </p:cNvPr>
          <p:cNvSpPr/>
          <p:nvPr/>
        </p:nvSpPr>
        <p:spPr>
          <a:xfrm>
            <a:off x="3896045"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7" name="직사각형 86">
            <a:extLst>
              <a:ext uri="{FF2B5EF4-FFF2-40B4-BE49-F238E27FC236}">
                <a16:creationId xmlns:a16="http://schemas.microsoft.com/office/drawing/2014/main" id="{DF3E23BA-2CF0-A2ED-3ED6-081849974715}"/>
              </a:ext>
            </a:extLst>
          </p:cNvPr>
          <p:cNvSpPr/>
          <p:nvPr/>
        </p:nvSpPr>
        <p:spPr>
          <a:xfrm>
            <a:off x="2954503"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8" name="직사각형 87">
            <a:extLst>
              <a:ext uri="{FF2B5EF4-FFF2-40B4-BE49-F238E27FC236}">
                <a16:creationId xmlns:a16="http://schemas.microsoft.com/office/drawing/2014/main" id="{459FAEA3-FCAD-A806-779B-FA57110BAD31}"/>
              </a:ext>
            </a:extLst>
          </p:cNvPr>
          <p:cNvSpPr/>
          <p:nvPr/>
        </p:nvSpPr>
        <p:spPr>
          <a:xfrm>
            <a:off x="2012961"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9" name="직사각형 88">
            <a:extLst>
              <a:ext uri="{FF2B5EF4-FFF2-40B4-BE49-F238E27FC236}">
                <a16:creationId xmlns:a16="http://schemas.microsoft.com/office/drawing/2014/main" id="{99B77C22-67C0-D626-4FA1-1EDC706F4969}"/>
              </a:ext>
            </a:extLst>
          </p:cNvPr>
          <p:cNvSpPr/>
          <p:nvPr/>
        </p:nvSpPr>
        <p:spPr>
          <a:xfrm>
            <a:off x="2483732"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0" name="직사각형 89">
            <a:extLst>
              <a:ext uri="{FF2B5EF4-FFF2-40B4-BE49-F238E27FC236}">
                <a16:creationId xmlns:a16="http://schemas.microsoft.com/office/drawing/2014/main" id="{62917203-40C9-CB45-E643-1B767FA168C2}"/>
              </a:ext>
            </a:extLst>
          </p:cNvPr>
          <p:cNvSpPr/>
          <p:nvPr/>
        </p:nvSpPr>
        <p:spPr>
          <a:xfrm>
            <a:off x="1071419"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17</a:t>
            </a:r>
            <a:endParaRPr lang="ko-KR" altLang="en-US" sz="1400" dirty="0">
              <a:solidFill>
                <a:schemeClr val="tx1"/>
              </a:solidFill>
            </a:endParaRPr>
          </a:p>
        </p:txBody>
      </p:sp>
      <p:sp>
        <p:nvSpPr>
          <p:cNvPr id="91" name="직사각형 90">
            <a:extLst>
              <a:ext uri="{FF2B5EF4-FFF2-40B4-BE49-F238E27FC236}">
                <a16:creationId xmlns:a16="http://schemas.microsoft.com/office/drawing/2014/main" id="{D2AB452E-6EA0-BD1F-91C2-F49068893A78}"/>
              </a:ext>
            </a:extLst>
          </p:cNvPr>
          <p:cNvSpPr/>
          <p:nvPr/>
        </p:nvSpPr>
        <p:spPr>
          <a:xfrm>
            <a:off x="1542190"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20</a:t>
            </a:r>
            <a:endParaRPr lang="ko-KR" altLang="en-US" sz="1400" dirty="0">
              <a:solidFill>
                <a:srgbClr val="C00000"/>
              </a:solidFill>
            </a:endParaRPr>
          </a:p>
        </p:txBody>
      </p:sp>
      <p:sp>
        <p:nvSpPr>
          <p:cNvPr id="92" name="직사각형 91">
            <a:extLst>
              <a:ext uri="{FF2B5EF4-FFF2-40B4-BE49-F238E27FC236}">
                <a16:creationId xmlns:a16="http://schemas.microsoft.com/office/drawing/2014/main" id="{6702FA09-AF59-F9C4-7D7A-C150B6D8B75E}"/>
              </a:ext>
            </a:extLst>
          </p:cNvPr>
          <p:cNvSpPr/>
          <p:nvPr/>
        </p:nvSpPr>
        <p:spPr>
          <a:xfrm>
            <a:off x="4366816"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3" name="직사각형 92">
            <a:extLst>
              <a:ext uri="{FF2B5EF4-FFF2-40B4-BE49-F238E27FC236}">
                <a16:creationId xmlns:a16="http://schemas.microsoft.com/office/drawing/2014/main" id="{0BD5B18D-4769-753C-8191-A6DACF30B7C3}"/>
              </a:ext>
            </a:extLst>
          </p:cNvPr>
          <p:cNvSpPr/>
          <p:nvPr/>
        </p:nvSpPr>
        <p:spPr>
          <a:xfrm>
            <a:off x="4837587"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4" name="직사각형 93">
            <a:extLst>
              <a:ext uri="{FF2B5EF4-FFF2-40B4-BE49-F238E27FC236}">
                <a16:creationId xmlns:a16="http://schemas.microsoft.com/office/drawing/2014/main" id="{72C2F59D-365F-E28F-47A6-57B8EE40F38C}"/>
              </a:ext>
            </a:extLst>
          </p:cNvPr>
          <p:cNvSpPr/>
          <p:nvPr/>
        </p:nvSpPr>
        <p:spPr>
          <a:xfrm>
            <a:off x="3425274"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95" name="직사각형 94">
            <a:extLst>
              <a:ext uri="{FF2B5EF4-FFF2-40B4-BE49-F238E27FC236}">
                <a16:creationId xmlns:a16="http://schemas.microsoft.com/office/drawing/2014/main" id="{7F4A857D-5AE4-CD84-D207-A4EEDA46F0E7}"/>
              </a:ext>
            </a:extLst>
          </p:cNvPr>
          <p:cNvSpPr/>
          <p:nvPr/>
        </p:nvSpPr>
        <p:spPr>
          <a:xfrm>
            <a:off x="3896045"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6" name="직사각형 95">
            <a:extLst>
              <a:ext uri="{FF2B5EF4-FFF2-40B4-BE49-F238E27FC236}">
                <a16:creationId xmlns:a16="http://schemas.microsoft.com/office/drawing/2014/main" id="{ABC29D88-C797-2F6B-5FE6-1F2AF4FF6E2E}"/>
              </a:ext>
            </a:extLst>
          </p:cNvPr>
          <p:cNvSpPr/>
          <p:nvPr/>
        </p:nvSpPr>
        <p:spPr>
          <a:xfrm>
            <a:off x="5569320" y="4863177"/>
            <a:ext cx="2268448" cy="276999"/>
          </a:xfrm>
          <a:prstGeom prst="rect">
            <a:avLst/>
          </a:prstGeom>
        </p:spPr>
        <p:txBody>
          <a:bodyPr wrap="square">
            <a:spAutoFit/>
          </a:bodyPr>
          <a:lstStyle/>
          <a:p>
            <a:r>
              <a:rPr lang="en-US" altLang="ko-KR" sz="1200" dirty="0"/>
              <a:t>PASS </a:t>
            </a:r>
            <a:r>
              <a:rPr lang="en-US" altLang="ko-KR" sz="1200"/>
              <a:t>5 (  </a:t>
            </a:r>
            <a:r>
              <a:rPr lang="en-US" altLang="ko-KR" sz="1200" dirty="0"/>
              <a:t>Comp</a:t>
            </a:r>
            <a:r>
              <a:rPr lang="en-US" altLang="ko-KR" sz="1200"/>
              <a:t>,   </a:t>
            </a:r>
            <a:r>
              <a:rPr lang="en-US" altLang="ko-KR" sz="1200" dirty="0"/>
              <a:t>Swap) </a:t>
            </a:r>
          </a:p>
        </p:txBody>
      </p:sp>
      <p:sp>
        <p:nvSpPr>
          <p:cNvPr id="97" name="직사각형 96">
            <a:extLst>
              <a:ext uri="{FF2B5EF4-FFF2-40B4-BE49-F238E27FC236}">
                <a16:creationId xmlns:a16="http://schemas.microsoft.com/office/drawing/2014/main" id="{CAC3A1D4-D3B4-F847-D084-5BB1F9F9507F}"/>
              </a:ext>
            </a:extLst>
          </p:cNvPr>
          <p:cNvSpPr/>
          <p:nvPr/>
        </p:nvSpPr>
        <p:spPr>
          <a:xfrm>
            <a:off x="5567756" y="5279983"/>
            <a:ext cx="2020105" cy="276999"/>
          </a:xfrm>
          <a:prstGeom prst="rect">
            <a:avLst/>
          </a:prstGeom>
        </p:spPr>
        <p:txBody>
          <a:bodyPr wrap="none">
            <a:spAutoFit/>
          </a:bodyPr>
          <a:lstStyle/>
          <a:p>
            <a:r>
              <a:rPr lang="en-US" altLang="ko-KR" sz="1200" dirty="0"/>
              <a:t>PASS </a:t>
            </a:r>
            <a:r>
              <a:rPr lang="en-US" altLang="ko-KR" sz="1200"/>
              <a:t>6 (   </a:t>
            </a:r>
            <a:r>
              <a:rPr lang="en-US" altLang="ko-KR" sz="1200" dirty="0"/>
              <a:t>Comp</a:t>
            </a:r>
            <a:r>
              <a:rPr lang="en-US" altLang="ko-KR" sz="1200"/>
              <a:t>,   </a:t>
            </a:r>
            <a:r>
              <a:rPr lang="en-US" altLang="ko-KR" sz="1200" dirty="0"/>
              <a:t>Swap)</a:t>
            </a:r>
          </a:p>
        </p:txBody>
      </p:sp>
      <p:sp>
        <p:nvSpPr>
          <p:cNvPr id="98" name="직사각형 97">
            <a:extLst>
              <a:ext uri="{FF2B5EF4-FFF2-40B4-BE49-F238E27FC236}">
                <a16:creationId xmlns:a16="http://schemas.microsoft.com/office/drawing/2014/main" id="{1A9E40DB-CA65-4D87-AF2A-B969160569AB}"/>
              </a:ext>
            </a:extLst>
          </p:cNvPr>
          <p:cNvSpPr/>
          <p:nvPr/>
        </p:nvSpPr>
        <p:spPr>
          <a:xfrm>
            <a:off x="5567756" y="5693732"/>
            <a:ext cx="2010615" cy="276999"/>
          </a:xfrm>
          <a:prstGeom prst="rect">
            <a:avLst/>
          </a:prstGeom>
        </p:spPr>
        <p:txBody>
          <a:bodyPr wrap="none">
            <a:spAutoFit/>
          </a:bodyPr>
          <a:lstStyle/>
          <a:p>
            <a:r>
              <a:rPr lang="en-US" altLang="ko-KR" sz="1200" dirty="0"/>
              <a:t>PASS 7 (2 Comp, 1 Swap)</a:t>
            </a:r>
          </a:p>
        </p:txBody>
      </p:sp>
      <p:sp>
        <p:nvSpPr>
          <p:cNvPr id="99" name="직사각형 98">
            <a:extLst>
              <a:ext uri="{FF2B5EF4-FFF2-40B4-BE49-F238E27FC236}">
                <a16:creationId xmlns:a16="http://schemas.microsoft.com/office/drawing/2014/main" id="{8F8147BC-A423-CDF9-DB1D-826C499C8A5C}"/>
              </a:ext>
            </a:extLst>
          </p:cNvPr>
          <p:cNvSpPr/>
          <p:nvPr/>
        </p:nvSpPr>
        <p:spPr>
          <a:xfrm>
            <a:off x="5567756" y="6107481"/>
            <a:ext cx="2010615" cy="276999"/>
          </a:xfrm>
          <a:prstGeom prst="rect">
            <a:avLst/>
          </a:prstGeom>
        </p:spPr>
        <p:txBody>
          <a:bodyPr wrap="none">
            <a:spAutoFit/>
          </a:bodyPr>
          <a:lstStyle/>
          <a:p>
            <a:r>
              <a:rPr lang="en-US" altLang="ko-KR" sz="1200" dirty="0"/>
              <a:t>PASS 8 (1 Comp, 0 Swap)</a:t>
            </a:r>
          </a:p>
        </p:txBody>
      </p:sp>
    </p:spTree>
    <p:extLst>
      <p:ext uri="{BB962C8B-B14F-4D97-AF65-F5344CB8AC3E}">
        <p14:creationId xmlns:p14="http://schemas.microsoft.com/office/powerpoint/2010/main" val="12742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ea typeface="굴림" panose="020B0600000101010101" pitchFamily="50" charset="-127"/>
              </a:rPr>
              <a:t>Selection Sort(</a:t>
            </a:r>
            <a:r>
              <a:rPr lang="ko-KR" altLang="en-US">
                <a:ea typeface="굴림" panose="020B0600000101010101" pitchFamily="50" charset="-127"/>
              </a:rPr>
              <a:t>선택 정렬</a:t>
            </a:r>
            <a:r>
              <a:rPr lang="en-US" altLang="ko-KR">
                <a:ea typeface="굴림" panose="020B0600000101010101" pitchFamily="50" charset="-127"/>
              </a:rPr>
              <a:t>) Exercise</a:t>
            </a:r>
            <a:endParaRPr lang="ko-KR" altLang="en-US" dirty="0"/>
          </a:p>
        </p:txBody>
      </p:sp>
      <p:sp>
        <p:nvSpPr>
          <p:cNvPr id="3" name="내용 개체 틀 2"/>
          <p:cNvSpPr>
            <a:spLocks noGrp="1"/>
          </p:cNvSpPr>
          <p:nvPr>
            <p:ph idx="1"/>
          </p:nvPr>
        </p:nvSpPr>
        <p:spPr>
          <a:ln>
            <a:solidFill>
              <a:srgbClr val="0070C0"/>
            </a:solidFill>
          </a:ln>
        </p:spPr>
        <p:txBody>
          <a:bodyPr>
            <a:normAutofit/>
          </a:bodyPr>
          <a:lstStyle/>
          <a:p>
            <a:pPr lvl="1"/>
            <a:endParaRPr lang="ko-KR" altLang="en-US" sz="1600" dirty="0"/>
          </a:p>
          <a:p>
            <a:pPr lvl="1"/>
            <a:endParaRPr lang="en-US" altLang="ko-KR" dirty="0"/>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3</a:t>
            </a:fld>
            <a:endParaRPr lang="en-US" altLang="ko-KR"/>
          </a:p>
        </p:txBody>
      </p:sp>
      <p:sp>
        <p:nvSpPr>
          <p:cNvPr id="5" name="object 5">
            <a:extLst>
              <a:ext uri="{FF2B5EF4-FFF2-40B4-BE49-F238E27FC236}">
                <a16:creationId xmlns:a16="http://schemas.microsoft.com/office/drawing/2014/main" id="{414161C5-12F1-CC6D-43F4-26A3DB1097ED}"/>
              </a:ext>
            </a:extLst>
          </p:cNvPr>
          <p:cNvSpPr txBox="1"/>
          <p:nvPr/>
        </p:nvSpPr>
        <p:spPr>
          <a:xfrm>
            <a:off x="5588013" y="1540718"/>
            <a:ext cx="1975118" cy="288147"/>
          </a:xfrm>
          <a:prstGeom prst="rect">
            <a:avLst/>
          </a:prstGeom>
          <a:solidFill>
            <a:schemeClr val="bg1">
              <a:lumMod val="95000"/>
            </a:schemeClr>
          </a:solidFill>
          <a:ln>
            <a:solidFill>
              <a:schemeClr val="bg1">
                <a:lumMod val="65000"/>
              </a:schemeClr>
            </a:solidFill>
          </a:ln>
        </p:spPr>
        <p:txBody>
          <a:bodyPr vert="horz" wrap="square" lIns="72000" tIns="36000" rIns="72000" bIns="36000" rtlCol="0">
            <a:spAutoFit/>
          </a:bodyPr>
          <a:lstStyle>
            <a:defPPr>
              <a:defRPr lang="ko-KR"/>
            </a:defPPr>
            <a:lvl1pPr marL="12700" marR="5080">
              <a:lnSpc>
                <a:spcPct val="100000"/>
              </a:lnSpc>
              <a:spcBef>
                <a:spcPts val="100"/>
              </a:spcBef>
              <a:defRPr>
                <a:latin typeface="Consolas" panose="020B0609020204030204" pitchFamily="49" charset="0"/>
                <a:cs typeface="Gill Sans MT"/>
              </a:defRPr>
            </a:lvl1pPr>
          </a:lstStyle>
          <a:p>
            <a:r>
              <a:rPr lang="en-US" altLang="ko-KR" sz="1400" dirty="0"/>
              <a:t>List to sort</a:t>
            </a:r>
          </a:p>
        </p:txBody>
      </p:sp>
      <p:grpSp>
        <p:nvGrpSpPr>
          <p:cNvPr id="6" name="그룹 5">
            <a:extLst>
              <a:ext uri="{FF2B5EF4-FFF2-40B4-BE49-F238E27FC236}">
                <a16:creationId xmlns:a16="http://schemas.microsoft.com/office/drawing/2014/main" id="{BCC477ED-6ABD-05A8-CECF-0B1A52A63FAC}"/>
              </a:ext>
            </a:extLst>
          </p:cNvPr>
          <p:cNvGrpSpPr/>
          <p:nvPr/>
        </p:nvGrpSpPr>
        <p:grpSpPr>
          <a:xfrm>
            <a:off x="1056180" y="1470388"/>
            <a:ext cx="4236939" cy="345637"/>
            <a:chOff x="1056180" y="1470388"/>
            <a:chExt cx="4236939" cy="345637"/>
          </a:xfrm>
        </p:grpSpPr>
        <p:sp>
          <p:nvSpPr>
            <p:cNvPr id="7" name="직사각형 6">
              <a:extLst>
                <a:ext uri="{FF2B5EF4-FFF2-40B4-BE49-F238E27FC236}">
                  <a16:creationId xmlns:a16="http://schemas.microsoft.com/office/drawing/2014/main" id="{D6D3A319-3739-108F-FBCC-6A7ED415E6CC}"/>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77</a:t>
              </a:r>
              <a:endParaRPr lang="ko-KR" altLang="en-US" sz="1400" b="1" dirty="0">
                <a:solidFill>
                  <a:prstClr val="black"/>
                </a:solidFill>
              </a:endParaRPr>
            </a:p>
          </p:txBody>
        </p:sp>
        <p:sp>
          <p:nvSpPr>
            <p:cNvPr id="8" name="직사각형 7">
              <a:extLst>
                <a:ext uri="{FF2B5EF4-FFF2-40B4-BE49-F238E27FC236}">
                  <a16:creationId xmlns:a16="http://schemas.microsoft.com/office/drawing/2014/main" id="{47B469C9-3C36-8A34-5DDD-806A2CF17BED}"/>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93</a:t>
              </a:r>
              <a:endParaRPr lang="ko-KR" altLang="en-US" sz="1400" b="1" dirty="0">
                <a:solidFill>
                  <a:prstClr val="black"/>
                </a:solidFill>
              </a:endParaRPr>
            </a:p>
          </p:txBody>
        </p:sp>
        <p:sp>
          <p:nvSpPr>
            <p:cNvPr id="9" name="직사각형 8">
              <a:extLst>
                <a:ext uri="{FF2B5EF4-FFF2-40B4-BE49-F238E27FC236}">
                  <a16:creationId xmlns:a16="http://schemas.microsoft.com/office/drawing/2014/main" id="{BF785FA4-B2B8-32BB-F1F7-D7F1B00E9F26}"/>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17</a:t>
              </a:r>
              <a:endParaRPr lang="ko-KR" altLang="en-US" sz="1400" b="1" dirty="0">
                <a:solidFill>
                  <a:prstClr val="black"/>
                </a:solidFill>
              </a:endParaRPr>
            </a:p>
          </p:txBody>
        </p:sp>
        <p:sp>
          <p:nvSpPr>
            <p:cNvPr id="10" name="직사각형 9">
              <a:extLst>
                <a:ext uri="{FF2B5EF4-FFF2-40B4-BE49-F238E27FC236}">
                  <a16:creationId xmlns:a16="http://schemas.microsoft.com/office/drawing/2014/main" id="{D6F76838-DBC3-72D8-CE85-23D631E41BFD}"/>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chemeClr val="tx1"/>
                  </a:solidFill>
                </a:rPr>
                <a:t>54</a:t>
              </a:r>
              <a:endParaRPr lang="ko-KR" altLang="en-US" sz="1400" b="1" dirty="0">
                <a:solidFill>
                  <a:schemeClr val="tx1"/>
                </a:solidFill>
              </a:endParaRPr>
            </a:p>
          </p:txBody>
        </p:sp>
        <p:sp>
          <p:nvSpPr>
            <p:cNvPr id="11" name="직사각형 10">
              <a:extLst>
                <a:ext uri="{FF2B5EF4-FFF2-40B4-BE49-F238E27FC236}">
                  <a16:creationId xmlns:a16="http://schemas.microsoft.com/office/drawing/2014/main" id="{5548547E-15C2-812F-52AB-F1528F957472}"/>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26</a:t>
              </a:r>
              <a:endParaRPr lang="ko-KR" altLang="en-US" sz="1400" b="1" dirty="0">
                <a:solidFill>
                  <a:prstClr val="black"/>
                </a:solidFill>
              </a:endParaRPr>
            </a:p>
          </p:txBody>
        </p:sp>
        <p:sp>
          <p:nvSpPr>
            <p:cNvPr id="12" name="직사각형 11">
              <a:extLst>
                <a:ext uri="{FF2B5EF4-FFF2-40B4-BE49-F238E27FC236}">
                  <a16:creationId xmlns:a16="http://schemas.microsoft.com/office/drawing/2014/main" id="{B856308D-70A4-4305-88D5-203EB5023478}"/>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55</a:t>
              </a:r>
              <a:endParaRPr lang="ko-KR" altLang="en-US" sz="1400" b="1" dirty="0">
                <a:solidFill>
                  <a:prstClr val="black"/>
                </a:solidFill>
              </a:endParaRPr>
            </a:p>
          </p:txBody>
        </p:sp>
        <p:sp>
          <p:nvSpPr>
            <p:cNvPr id="13" name="직사각형 12">
              <a:extLst>
                <a:ext uri="{FF2B5EF4-FFF2-40B4-BE49-F238E27FC236}">
                  <a16:creationId xmlns:a16="http://schemas.microsoft.com/office/drawing/2014/main" id="{E24FCFAE-504B-DA41-8262-B7C3713F59C2}"/>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20</a:t>
              </a:r>
              <a:endParaRPr lang="ko-KR" altLang="en-US" sz="1400" b="1" dirty="0">
                <a:solidFill>
                  <a:prstClr val="black"/>
                </a:solidFill>
              </a:endParaRPr>
            </a:p>
          </p:txBody>
        </p:sp>
        <p:sp>
          <p:nvSpPr>
            <p:cNvPr id="14" name="직사각형 13">
              <a:extLst>
                <a:ext uri="{FF2B5EF4-FFF2-40B4-BE49-F238E27FC236}">
                  <a16:creationId xmlns:a16="http://schemas.microsoft.com/office/drawing/2014/main" id="{DA31A2E6-B3A4-4964-1BA7-5651460FD3B4}"/>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chemeClr val="tx1"/>
                  </a:solidFill>
                </a:rPr>
                <a:t>31</a:t>
              </a:r>
              <a:endParaRPr lang="ko-KR" altLang="en-US" sz="1400" b="1" dirty="0">
                <a:solidFill>
                  <a:schemeClr val="tx1"/>
                </a:solidFill>
              </a:endParaRPr>
            </a:p>
          </p:txBody>
        </p:sp>
        <p:sp>
          <p:nvSpPr>
            <p:cNvPr id="15" name="직사각형 14">
              <a:extLst>
                <a:ext uri="{FF2B5EF4-FFF2-40B4-BE49-F238E27FC236}">
                  <a16:creationId xmlns:a16="http://schemas.microsoft.com/office/drawing/2014/main" id="{8F25EF30-7BAE-DA75-2E18-39398CE8E19D}"/>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44</a:t>
              </a:r>
              <a:endParaRPr lang="ko-KR" altLang="en-US" sz="1400" b="1" dirty="0">
                <a:solidFill>
                  <a:prstClr val="black"/>
                </a:solidFill>
              </a:endParaRPr>
            </a:p>
          </p:txBody>
        </p:sp>
      </p:grpSp>
      <p:grpSp>
        <p:nvGrpSpPr>
          <p:cNvPr id="16" name="그룹 15">
            <a:extLst>
              <a:ext uri="{FF2B5EF4-FFF2-40B4-BE49-F238E27FC236}">
                <a16:creationId xmlns:a16="http://schemas.microsoft.com/office/drawing/2014/main" id="{50584EC2-5160-83D0-D90B-087F3267CB62}"/>
              </a:ext>
            </a:extLst>
          </p:cNvPr>
          <p:cNvGrpSpPr/>
          <p:nvPr/>
        </p:nvGrpSpPr>
        <p:grpSpPr>
          <a:xfrm>
            <a:off x="1056179" y="2005189"/>
            <a:ext cx="4236939" cy="345637"/>
            <a:chOff x="1056180" y="1470388"/>
            <a:chExt cx="4236939" cy="345637"/>
          </a:xfrm>
        </p:grpSpPr>
        <p:sp>
          <p:nvSpPr>
            <p:cNvPr id="17" name="직사각형 16">
              <a:extLst>
                <a:ext uri="{FF2B5EF4-FFF2-40B4-BE49-F238E27FC236}">
                  <a16:creationId xmlns:a16="http://schemas.microsoft.com/office/drawing/2014/main" id="{F6B0C3AD-EE59-3E63-099E-A81095BE8605}"/>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18" name="직사각형 17">
              <a:extLst>
                <a:ext uri="{FF2B5EF4-FFF2-40B4-BE49-F238E27FC236}">
                  <a16:creationId xmlns:a16="http://schemas.microsoft.com/office/drawing/2014/main" id="{44A9A106-3B7E-2DDC-A756-F57D0F0BE753}"/>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19" name="직사각형 18">
              <a:extLst>
                <a:ext uri="{FF2B5EF4-FFF2-40B4-BE49-F238E27FC236}">
                  <a16:creationId xmlns:a16="http://schemas.microsoft.com/office/drawing/2014/main" id="{D489A915-AE88-C638-C72A-6E2B93AEF06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0" name="직사각형 19">
              <a:extLst>
                <a:ext uri="{FF2B5EF4-FFF2-40B4-BE49-F238E27FC236}">
                  <a16:creationId xmlns:a16="http://schemas.microsoft.com/office/drawing/2014/main" id="{A2A26F8E-8FDF-BE28-2CAA-3700B22BA12E}"/>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1" name="직사각형 20">
              <a:extLst>
                <a:ext uri="{FF2B5EF4-FFF2-40B4-BE49-F238E27FC236}">
                  <a16:creationId xmlns:a16="http://schemas.microsoft.com/office/drawing/2014/main" id="{B2C7C54D-6FE7-BE78-2C17-330D742ACE37}"/>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 name="직사각형 21">
              <a:extLst>
                <a:ext uri="{FF2B5EF4-FFF2-40B4-BE49-F238E27FC236}">
                  <a16:creationId xmlns:a16="http://schemas.microsoft.com/office/drawing/2014/main" id="{5FFF731A-2BB1-00F8-6434-4EE1B55DE8E1}"/>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 name="직사각형 22">
              <a:extLst>
                <a:ext uri="{FF2B5EF4-FFF2-40B4-BE49-F238E27FC236}">
                  <a16:creationId xmlns:a16="http://schemas.microsoft.com/office/drawing/2014/main" id="{7658C552-50C1-0C4B-E492-8009102321C6}"/>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 name="직사각형 23">
              <a:extLst>
                <a:ext uri="{FF2B5EF4-FFF2-40B4-BE49-F238E27FC236}">
                  <a16:creationId xmlns:a16="http://schemas.microsoft.com/office/drawing/2014/main" id="{577FCA2D-592D-4B6F-3EEB-F766A303667C}"/>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5" name="직사각형 24">
              <a:extLst>
                <a:ext uri="{FF2B5EF4-FFF2-40B4-BE49-F238E27FC236}">
                  <a16:creationId xmlns:a16="http://schemas.microsoft.com/office/drawing/2014/main" id="{C3CD06D4-EE68-837F-5BC9-5E89D7621746}"/>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26" name="그룹 25">
            <a:extLst>
              <a:ext uri="{FF2B5EF4-FFF2-40B4-BE49-F238E27FC236}">
                <a16:creationId xmlns:a16="http://schemas.microsoft.com/office/drawing/2014/main" id="{A61F4211-AC07-2F48-1BE5-0B29F3105139}"/>
              </a:ext>
            </a:extLst>
          </p:cNvPr>
          <p:cNvGrpSpPr/>
          <p:nvPr/>
        </p:nvGrpSpPr>
        <p:grpSpPr>
          <a:xfrm>
            <a:off x="1056180" y="2422834"/>
            <a:ext cx="4236939" cy="345637"/>
            <a:chOff x="1056180" y="1470388"/>
            <a:chExt cx="4236939" cy="345637"/>
          </a:xfrm>
        </p:grpSpPr>
        <p:sp>
          <p:nvSpPr>
            <p:cNvPr id="27" name="직사각형 26">
              <a:extLst>
                <a:ext uri="{FF2B5EF4-FFF2-40B4-BE49-F238E27FC236}">
                  <a16:creationId xmlns:a16="http://schemas.microsoft.com/office/drawing/2014/main" id="{DA88D42F-1933-EAE0-56CC-96862B428BAB}"/>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8" name="직사각형 27">
              <a:extLst>
                <a:ext uri="{FF2B5EF4-FFF2-40B4-BE49-F238E27FC236}">
                  <a16:creationId xmlns:a16="http://schemas.microsoft.com/office/drawing/2014/main" id="{175A5026-634F-6C64-C8DD-904E3F46C747}"/>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9" name="직사각형 28">
              <a:extLst>
                <a:ext uri="{FF2B5EF4-FFF2-40B4-BE49-F238E27FC236}">
                  <a16:creationId xmlns:a16="http://schemas.microsoft.com/office/drawing/2014/main" id="{82F72DDE-5546-FA91-460A-1FBBF7F4809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0" name="직사각형 29">
              <a:extLst>
                <a:ext uri="{FF2B5EF4-FFF2-40B4-BE49-F238E27FC236}">
                  <a16:creationId xmlns:a16="http://schemas.microsoft.com/office/drawing/2014/main" id="{07062C9B-98A5-6F33-33F1-3DAF7A8B0F6E}"/>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31" name="직사각형 30">
              <a:extLst>
                <a:ext uri="{FF2B5EF4-FFF2-40B4-BE49-F238E27FC236}">
                  <a16:creationId xmlns:a16="http://schemas.microsoft.com/office/drawing/2014/main" id="{43811473-DA64-FC95-3C45-4BDDE8B3CE93}"/>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2" name="직사각형 31">
              <a:extLst>
                <a:ext uri="{FF2B5EF4-FFF2-40B4-BE49-F238E27FC236}">
                  <a16:creationId xmlns:a16="http://schemas.microsoft.com/office/drawing/2014/main" id="{466B3251-A342-F613-701A-752DB65D6DC5}"/>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3" name="직사각형 32">
              <a:extLst>
                <a:ext uri="{FF2B5EF4-FFF2-40B4-BE49-F238E27FC236}">
                  <a16:creationId xmlns:a16="http://schemas.microsoft.com/office/drawing/2014/main" id="{CC744581-F23C-7D4A-AF5C-ED1ABE3F609B}"/>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4" name="직사각형 33">
              <a:extLst>
                <a:ext uri="{FF2B5EF4-FFF2-40B4-BE49-F238E27FC236}">
                  <a16:creationId xmlns:a16="http://schemas.microsoft.com/office/drawing/2014/main" id="{A8FFD52A-4C1D-AA6E-9B15-4D261F69E922}"/>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35" name="직사각형 34">
              <a:extLst>
                <a:ext uri="{FF2B5EF4-FFF2-40B4-BE49-F238E27FC236}">
                  <a16:creationId xmlns:a16="http://schemas.microsoft.com/office/drawing/2014/main" id="{CC65B571-6B4E-ECDA-5376-0BCD9AC4DDD0}"/>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36" name="그룹 35">
            <a:extLst>
              <a:ext uri="{FF2B5EF4-FFF2-40B4-BE49-F238E27FC236}">
                <a16:creationId xmlns:a16="http://schemas.microsoft.com/office/drawing/2014/main" id="{45CF9798-22F4-2155-6FE2-8013ECA400B4}"/>
              </a:ext>
            </a:extLst>
          </p:cNvPr>
          <p:cNvGrpSpPr/>
          <p:nvPr/>
        </p:nvGrpSpPr>
        <p:grpSpPr>
          <a:xfrm>
            <a:off x="1056180" y="2840479"/>
            <a:ext cx="4236939" cy="345637"/>
            <a:chOff x="1056180" y="1470388"/>
            <a:chExt cx="4236939" cy="345637"/>
          </a:xfrm>
        </p:grpSpPr>
        <p:sp>
          <p:nvSpPr>
            <p:cNvPr id="37" name="직사각형 36">
              <a:extLst>
                <a:ext uri="{FF2B5EF4-FFF2-40B4-BE49-F238E27FC236}">
                  <a16:creationId xmlns:a16="http://schemas.microsoft.com/office/drawing/2014/main" id="{CA424FE2-FAF1-87E9-2064-951E492E428F}"/>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8" name="직사각형 37">
              <a:extLst>
                <a:ext uri="{FF2B5EF4-FFF2-40B4-BE49-F238E27FC236}">
                  <a16:creationId xmlns:a16="http://schemas.microsoft.com/office/drawing/2014/main" id="{D07C0C3C-1B96-28ED-FC57-90F9501D1B37}"/>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9" name="직사각형 38">
              <a:extLst>
                <a:ext uri="{FF2B5EF4-FFF2-40B4-BE49-F238E27FC236}">
                  <a16:creationId xmlns:a16="http://schemas.microsoft.com/office/drawing/2014/main" id="{2C081168-3521-EBB9-8026-5D293DBCC53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0" name="직사각형 39">
              <a:extLst>
                <a:ext uri="{FF2B5EF4-FFF2-40B4-BE49-F238E27FC236}">
                  <a16:creationId xmlns:a16="http://schemas.microsoft.com/office/drawing/2014/main" id="{19379AE1-E817-8938-145F-7FDF97C4EE77}"/>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41" name="직사각형 40">
              <a:extLst>
                <a:ext uri="{FF2B5EF4-FFF2-40B4-BE49-F238E27FC236}">
                  <a16:creationId xmlns:a16="http://schemas.microsoft.com/office/drawing/2014/main" id="{5E30BD28-1230-6CEF-BB40-63E475392D69}"/>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2" name="직사각형 41">
              <a:extLst>
                <a:ext uri="{FF2B5EF4-FFF2-40B4-BE49-F238E27FC236}">
                  <a16:creationId xmlns:a16="http://schemas.microsoft.com/office/drawing/2014/main" id="{AECAFCD3-2F3B-D240-16A8-8C03A4F98657}"/>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3" name="직사각형 42">
              <a:extLst>
                <a:ext uri="{FF2B5EF4-FFF2-40B4-BE49-F238E27FC236}">
                  <a16:creationId xmlns:a16="http://schemas.microsoft.com/office/drawing/2014/main" id="{BB662E2D-A066-662E-9BCD-979889A69A1E}"/>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4" name="직사각형 43">
              <a:extLst>
                <a:ext uri="{FF2B5EF4-FFF2-40B4-BE49-F238E27FC236}">
                  <a16:creationId xmlns:a16="http://schemas.microsoft.com/office/drawing/2014/main" id="{760CA3DC-1DDE-709B-74A4-512925C704D8}"/>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45" name="직사각형 44">
              <a:extLst>
                <a:ext uri="{FF2B5EF4-FFF2-40B4-BE49-F238E27FC236}">
                  <a16:creationId xmlns:a16="http://schemas.microsoft.com/office/drawing/2014/main" id="{A1B62402-8A12-70AF-3EE0-65B5343DE3A4}"/>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46" name="그룹 45">
            <a:extLst>
              <a:ext uri="{FF2B5EF4-FFF2-40B4-BE49-F238E27FC236}">
                <a16:creationId xmlns:a16="http://schemas.microsoft.com/office/drawing/2014/main" id="{725C9222-C1DC-249F-EB21-182A49B62FA7}"/>
              </a:ext>
            </a:extLst>
          </p:cNvPr>
          <p:cNvGrpSpPr/>
          <p:nvPr/>
        </p:nvGrpSpPr>
        <p:grpSpPr>
          <a:xfrm>
            <a:off x="1056179" y="3258124"/>
            <a:ext cx="4236939" cy="345637"/>
            <a:chOff x="1056180" y="1470388"/>
            <a:chExt cx="4236939" cy="345637"/>
          </a:xfrm>
        </p:grpSpPr>
        <p:sp>
          <p:nvSpPr>
            <p:cNvPr id="47" name="직사각형 46">
              <a:extLst>
                <a:ext uri="{FF2B5EF4-FFF2-40B4-BE49-F238E27FC236}">
                  <a16:creationId xmlns:a16="http://schemas.microsoft.com/office/drawing/2014/main" id="{46BB4CF0-4FC5-7024-F32C-FCC6F3357A0A}"/>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8" name="직사각형 47">
              <a:extLst>
                <a:ext uri="{FF2B5EF4-FFF2-40B4-BE49-F238E27FC236}">
                  <a16:creationId xmlns:a16="http://schemas.microsoft.com/office/drawing/2014/main" id="{6A3B2BCA-F9FC-EE2B-BC49-ABF9FCCA8E9D}"/>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9" name="직사각형 48">
              <a:extLst>
                <a:ext uri="{FF2B5EF4-FFF2-40B4-BE49-F238E27FC236}">
                  <a16:creationId xmlns:a16="http://schemas.microsoft.com/office/drawing/2014/main" id="{1A086C7E-345B-FCA1-ACE4-8F8941D4A7E3}"/>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0" name="직사각형 49">
              <a:extLst>
                <a:ext uri="{FF2B5EF4-FFF2-40B4-BE49-F238E27FC236}">
                  <a16:creationId xmlns:a16="http://schemas.microsoft.com/office/drawing/2014/main" id="{CABDAEF0-78D4-65B2-3DD8-F5F92E2B78B9}"/>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1" name="직사각형 50">
              <a:extLst>
                <a:ext uri="{FF2B5EF4-FFF2-40B4-BE49-F238E27FC236}">
                  <a16:creationId xmlns:a16="http://schemas.microsoft.com/office/drawing/2014/main" id="{F6F2E61E-2521-D41C-C695-F8C402475D4E}"/>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2" name="직사각형 51">
              <a:extLst>
                <a:ext uri="{FF2B5EF4-FFF2-40B4-BE49-F238E27FC236}">
                  <a16:creationId xmlns:a16="http://schemas.microsoft.com/office/drawing/2014/main" id="{4B8A2904-D6AE-F217-BDA0-79B0ED68BAAA}"/>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3" name="직사각형 52">
              <a:extLst>
                <a:ext uri="{FF2B5EF4-FFF2-40B4-BE49-F238E27FC236}">
                  <a16:creationId xmlns:a16="http://schemas.microsoft.com/office/drawing/2014/main" id="{156EB5B2-5470-030E-7689-7E3D718B6B37}"/>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4" name="직사각형 53">
              <a:extLst>
                <a:ext uri="{FF2B5EF4-FFF2-40B4-BE49-F238E27FC236}">
                  <a16:creationId xmlns:a16="http://schemas.microsoft.com/office/drawing/2014/main" id="{DD65F43A-E7C6-8059-D02A-1C2C3B7B40B6}"/>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5" name="직사각형 54">
              <a:extLst>
                <a:ext uri="{FF2B5EF4-FFF2-40B4-BE49-F238E27FC236}">
                  <a16:creationId xmlns:a16="http://schemas.microsoft.com/office/drawing/2014/main" id="{8D70BBD7-18F9-0642-F9CA-D82549B0D48E}"/>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56" name="그룹 55">
            <a:extLst>
              <a:ext uri="{FF2B5EF4-FFF2-40B4-BE49-F238E27FC236}">
                <a16:creationId xmlns:a16="http://schemas.microsoft.com/office/drawing/2014/main" id="{3FD8A7A8-E813-E592-3717-15C804BC071B}"/>
              </a:ext>
            </a:extLst>
          </p:cNvPr>
          <p:cNvGrpSpPr/>
          <p:nvPr/>
        </p:nvGrpSpPr>
        <p:grpSpPr>
          <a:xfrm>
            <a:off x="1056179" y="3675769"/>
            <a:ext cx="4236939" cy="345637"/>
            <a:chOff x="1056180" y="1470388"/>
            <a:chExt cx="4236939" cy="345637"/>
          </a:xfrm>
        </p:grpSpPr>
        <p:sp>
          <p:nvSpPr>
            <p:cNvPr id="57" name="직사각형 56">
              <a:extLst>
                <a:ext uri="{FF2B5EF4-FFF2-40B4-BE49-F238E27FC236}">
                  <a16:creationId xmlns:a16="http://schemas.microsoft.com/office/drawing/2014/main" id="{EDFE5FA4-4571-9284-57A1-FB5932C54A64}"/>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8" name="직사각형 57">
              <a:extLst>
                <a:ext uri="{FF2B5EF4-FFF2-40B4-BE49-F238E27FC236}">
                  <a16:creationId xmlns:a16="http://schemas.microsoft.com/office/drawing/2014/main" id="{5657F962-C38E-ECE2-63BD-3F41AAD8BC4E}"/>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9" name="직사각형 58">
              <a:extLst>
                <a:ext uri="{FF2B5EF4-FFF2-40B4-BE49-F238E27FC236}">
                  <a16:creationId xmlns:a16="http://schemas.microsoft.com/office/drawing/2014/main" id="{2F3D8428-9329-533F-1AB2-2D24E8DE3123}"/>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0" name="직사각형 59">
              <a:extLst>
                <a:ext uri="{FF2B5EF4-FFF2-40B4-BE49-F238E27FC236}">
                  <a16:creationId xmlns:a16="http://schemas.microsoft.com/office/drawing/2014/main" id="{D04C36EA-B83E-A6A3-ADB5-0D7FDCCDAA99}"/>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61" name="직사각형 60">
              <a:extLst>
                <a:ext uri="{FF2B5EF4-FFF2-40B4-BE49-F238E27FC236}">
                  <a16:creationId xmlns:a16="http://schemas.microsoft.com/office/drawing/2014/main" id="{81769B56-CFBB-CF63-B246-D7FB29B0E680}"/>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2" name="직사각형 61">
              <a:extLst>
                <a:ext uri="{FF2B5EF4-FFF2-40B4-BE49-F238E27FC236}">
                  <a16:creationId xmlns:a16="http://schemas.microsoft.com/office/drawing/2014/main" id="{4A7CC4C1-EC75-BA12-4EB0-E03AFD1A3933}"/>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3" name="직사각형 62">
              <a:extLst>
                <a:ext uri="{FF2B5EF4-FFF2-40B4-BE49-F238E27FC236}">
                  <a16:creationId xmlns:a16="http://schemas.microsoft.com/office/drawing/2014/main" id="{2463F33F-2553-AB90-F955-37E482262B16}"/>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4" name="직사각형 63">
              <a:extLst>
                <a:ext uri="{FF2B5EF4-FFF2-40B4-BE49-F238E27FC236}">
                  <a16:creationId xmlns:a16="http://schemas.microsoft.com/office/drawing/2014/main" id="{7C334557-03C5-644E-C5D4-673E33B7C6C1}"/>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65" name="직사각형 64">
              <a:extLst>
                <a:ext uri="{FF2B5EF4-FFF2-40B4-BE49-F238E27FC236}">
                  <a16:creationId xmlns:a16="http://schemas.microsoft.com/office/drawing/2014/main" id="{D35E91E5-5048-16CE-03DB-9275C9E6B7A4}"/>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66" name="그룹 65">
            <a:extLst>
              <a:ext uri="{FF2B5EF4-FFF2-40B4-BE49-F238E27FC236}">
                <a16:creationId xmlns:a16="http://schemas.microsoft.com/office/drawing/2014/main" id="{F30DFFCA-3488-F249-B039-A0CC0F41B764}"/>
              </a:ext>
            </a:extLst>
          </p:cNvPr>
          <p:cNvGrpSpPr/>
          <p:nvPr/>
        </p:nvGrpSpPr>
        <p:grpSpPr>
          <a:xfrm>
            <a:off x="1056180" y="4079672"/>
            <a:ext cx="4236939" cy="345637"/>
            <a:chOff x="1056180" y="1470388"/>
            <a:chExt cx="4236939" cy="345637"/>
          </a:xfrm>
        </p:grpSpPr>
        <p:sp>
          <p:nvSpPr>
            <p:cNvPr id="67" name="직사각형 66">
              <a:extLst>
                <a:ext uri="{FF2B5EF4-FFF2-40B4-BE49-F238E27FC236}">
                  <a16:creationId xmlns:a16="http://schemas.microsoft.com/office/drawing/2014/main" id="{DF470CD3-F0FC-139F-FFD0-DAEDAB255E0D}"/>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8" name="직사각형 67">
              <a:extLst>
                <a:ext uri="{FF2B5EF4-FFF2-40B4-BE49-F238E27FC236}">
                  <a16:creationId xmlns:a16="http://schemas.microsoft.com/office/drawing/2014/main" id="{F0686CDA-AA34-DD56-35F6-6D17339A72FE}"/>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9" name="직사각형 68">
              <a:extLst>
                <a:ext uri="{FF2B5EF4-FFF2-40B4-BE49-F238E27FC236}">
                  <a16:creationId xmlns:a16="http://schemas.microsoft.com/office/drawing/2014/main" id="{6975FA85-0817-55B8-049D-2E1C56BFBC1F}"/>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0" name="직사각형 69">
              <a:extLst>
                <a:ext uri="{FF2B5EF4-FFF2-40B4-BE49-F238E27FC236}">
                  <a16:creationId xmlns:a16="http://schemas.microsoft.com/office/drawing/2014/main" id="{8CE1F328-38C6-6B4D-DBFB-605E1AD8FE0A}"/>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71" name="직사각형 70">
              <a:extLst>
                <a:ext uri="{FF2B5EF4-FFF2-40B4-BE49-F238E27FC236}">
                  <a16:creationId xmlns:a16="http://schemas.microsoft.com/office/drawing/2014/main" id="{97D683A4-E55A-5526-F2ED-673799A36638}"/>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2" name="직사각형 71">
              <a:extLst>
                <a:ext uri="{FF2B5EF4-FFF2-40B4-BE49-F238E27FC236}">
                  <a16:creationId xmlns:a16="http://schemas.microsoft.com/office/drawing/2014/main" id="{E4819208-258B-530A-E8AB-C4D866808811}"/>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3" name="직사각형 72">
              <a:extLst>
                <a:ext uri="{FF2B5EF4-FFF2-40B4-BE49-F238E27FC236}">
                  <a16:creationId xmlns:a16="http://schemas.microsoft.com/office/drawing/2014/main" id="{47D0F3A0-626B-848A-60F5-DB1D3924D957}"/>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4" name="직사각형 73">
              <a:extLst>
                <a:ext uri="{FF2B5EF4-FFF2-40B4-BE49-F238E27FC236}">
                  <a16:creationId xmlns:a16="http://schemas.microsoft.com/office/drawing/2014/main" id="{8E3A9D6D-BFEB-2ADE-B9D5-801AD8DBAB09}"/>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75" name="직사각형 74">
              <a:extLst>
                <a:ext uri="{FF2B5EF4-FFF2-40B4-BE49-F238E27FC236}">
                  <a16:creationId xmlns:a16="http://schemas.microsoft.com/office/drawing/2014/main" id="{A5475099-D596-28B3-C118-07B15A9020B1}"/>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76" name="그룹 75">
            <a:extLst>
              <a:ext uri="{FF2B5EF4-FFF2-40B4-BE49-F238E27FC236}">
                <a16:creationId xmlns:a16="http://schemas.microsoft.com/office/drawing/2014/main" id="{C400E6EB-0806-77BC-C92D-4ECD2046C505}"/>
              </a:ext>
            </a:extLst>
          </p:cNvPr>
          <p:cNvGrpSpPr/>
          <p:nvPr/>
        </p:nvGrpSpPr>
        <p:grpSpPr>
          <a:xfrm>
            <a:off x="1056179" y="4497317"/>
            <a:ext cx="4236939" cy="345637"/>
            <a:chOff x="1056180" y="1470388"/>
            <a:chExt cx="4236939" cy="345637"/>
          </a:xfrm>
        </p:grpSpPr>
        <p:sp>
          <p:nvSpPr>
            <p:cNvPr id="77" name="직사각형 76">
              <a:extLst>
                <a:ext uri="{FF2B5EF4-FFF2-40B4-BE49-F238E27FC236}">
                  <a16:creationId xmlns:a16="http://schemas.microsoft.com/office/drawing/2014/main" id="{C7BCA36A-D8AC-3177-47D9-2DF7017325BA}"/>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8" name="직사각형 77">
              <a:extLst>
                <a:ext uri="{FF2B5EF4-FFF2-40B4-BE49-F238E27FC236}">
                  <a16:creationId xmlns:a16="http://schemas.microsoft.com/office/drawing/2014/main" id="{092C0B66-487D-2A3F-7E50-B38A3311F31D}"/>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9" name="직사각형 78">
              <a:extLst>
                <a:ext uri="{FF2B5EF4-FFF2-40B4-BE49-F238E27FC236}">
                  <a16:creationId xmlns:a16="http://schemas.microsoft.com/office/drawing/2014/main" id="{0FA4F26B-0403-0136-FEB4-3313B911377F}"/>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0" name="직사각형 79">
              <a:extLst>
                <a:ext uri="{FF2B5EF4-FFF2-40B4-BE49-F238E27FC236}">
                  <a16:creationId xmlns:a16="http://schemas.microsoft.com/office/drawing/2014/main" id="{E8A2045A-78A1-13D7-1F05-A22F4ED4F8C8}"/>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81" name="직사각형 80">
              <a:extLst>
                <a:ext uri="{FF2B5EF4-FFF2-40B4-BE49-F238E27FC236}">
                  <a16:creationId xmlns:a16="http://schemas.microsoft.com/office/drawing/2014/main" id="{FE7D7220-2E31-B4FB-A542-D2A1B11B92A7}"/>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2" name="직사각형 81">
              <a:extLst>
                <a:ext uri="{FF2B5EF4-FFF2-40B4-BE49-F238E27FC236}">
                  <a16:creationId xmlns:a16="http://schemas.microsoft.com/office/drawing/2014/main" id="{224E298D-408D-80DA-2952-A3AB1E2B3075}"/>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3" name="직사각형 82">
              <a:extLst>
                <a:ext uri="{FF2B5EF4-FFF2-40B4-BE49-F238E27FC236}">
                  <a16:creationId xmlns:a16="http://schemas.microsoft.com/office/drawing/2014/main" id="{32AC720C-10EB-24E2-49D3-6B0CED0AFCBA}"/>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4" name="직사각형 83">
              <a:extLst>
                <a:ext uri="{FF2B5EF4-FFF2-40B4-BE49-F238E27FC236}">
                  <a16:creationId xmlns:a16="http://schemas.microsoft.com/office/drawing/2014/main" id="{87D87501-1712-72B3-E840-3C5122650B41}"/>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85" name="직사각형 84">
              <a:extLst>
                <a:ext uri="{FF2B5EF4-FFF2-40B4-BE49-F238E27FC236}">
                  <a16:creationId xmlns:a16="http://schemas.microsoft.com/office/drawing/2014/main" id="{5AC90219-3035-0EC7-986D-9B119C867050}"/>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86" name="그룹 85">
            <a:extLst>
              <a:ext uri="{FF2B5EF4-FFF2-40B4-BE49-F238E27FC236}">
                <a16:creationId xmlns:a16="http://schemas.microsoft.com/office/drawing/2014/main" id="{723858D7-DDFA-96D5-7704-83F622018B8E}"/>
              </a:ext>
            </a:extLst>
          </p:cNvPr>
          <p:cNvGrpSpPr/>
          <p:nvPr/>
        </p:nvGrpSpPr>
        <p:grpSpPr>
          <a:xfrm>
            <a:off x="1056179" y="4914962"/>
            <a:ext cx="4236939" cy="345637"/>
            <a:chOff x="1056179" y="4914962"/>
            <a:chExt cx="4236939" cy="345637"/>
          </a:xfrm>
        </p:grpSpPr>
        <p:sp>
          <p:nvSpPr>
            <p:cNvPr id="87" name="직사각형 86">
              <a:extLst>
                <a:ext uri="{FF2B5EF4-FFF2-40B4-BE49-F238E27FC236}">
                  <a16:creationId xmlns:a16="http://schemas.microsoft.com/office/drawing/2014/main" id="{F3993E31-7AD4-1C23-7FFC-1E4E24235812}"/>
                </a:ext>
              </a:extLst>
            </p:cNvPr>
            <p:cNvSpPr/>
            <p:nvPr/>
          </p:nvSpPr>
          <p:spPr>
            <a:xfrm>
              <a:off x="2939263"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44</a:t>
              </a:r>
              <a:endParaRPr lang="ko-KR" altLang="en-US" sz="1400" b="1" dirty="0">
                <a:solidFill>
                  <a:srgbClr val="C00000"/>
                </a:solidFill>
              </a:endParaRPr>
            </a:p>
          </p:txBody>
        </p:sp>
        <p:sp>
          <p:nvSpPr>
            <p:cNvPr id="88" name="직사각형 87">
              <a:extLst>
                <a:ext uri="{FF2B5EF4-FFF2-40B4-BE49-F238E27FC236}">
                  <a16:creationId xmlns:a16="http://schemas.microsoft.com/office/drawing/2014/main" id="{68A2034C-7D30-D3A0-7999-99D97AD6603F}"/>
                </a:ext>
              </a:extLst>
            </p:cNvPr>
            <p:cNvSpPr/>
            <p:nvPr/>
          </p:nvSpPr>
          <p:spPr>
            <a:xfrm>
              <a:off x="1997721"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26</a:t>
              </a:r>
              <a:endParaRPr lang="ko-KR" altLang="en-US" sz="1400" b="1" dirty="0">
                <a:solidFill>
                  <a:srgbClr val="C00000"/>
                </a:solidFill>
              </a:endParaRPr>
            </a:p>
          </p:txBody>
        </p:sp>
        <p:sp>
          <p:nvSpPr>
            <p:cNvPr id="89" name="직사각형 88">
              <a:extLst>
                <a:ext uri="{FF2B5EF4-FFF2-40B4-BE49-F238E27FC236}">
                  <a16:creationId xmlns:a16="http://schemas.microsoft.com/office/drawing/2014/main" id="{158BEBD8-3EE6-C50D-3E71-97EA2B69E9D3}"/>
                </a:ext>
              </a:extLst>
            </p:cNvPr>
            <p:cNvSpPr/>
            <p:nvPr/>
          </p:nvSpPr>
          <p:spPr>
            <a:xfrm>
              <a:off x="2468492"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31</a:t>
              </a:r>
              <a:endParaRPr lang="ko-KR" altLang="en-US" sz="1400" b="1" dirty="0">
                <a:solidFill>
                  <a:srgbClr val="C00000"/>
                </a:solidFill>
              </a:endParaRPr>
            </a:p>
          </p:txBody>
        </p:sp>
        <p:sp>
          <p:nvSpPr>
            <p:cNvPr id="90" name="직사각형 89">
              <a:extLst>
                <a:ext uri="{FF2B5EF4-FFF2-40B4-BE49-F238E27FC236}">
                  <a16:creationId xmlns:a16="http://schemas.microsoft.com/office/drawing/2014/main" id="{43D628B1-91F8-76F6-AE6A-2946B8E28049}"/>
                </a:ext>
              </a:extLst>
            </p:cNvPr>
            <p:cNvSpPr/>
            <p:nvPr/>
          </p:nvSpPr>
          <p:spPr>
            <a:xfrm>
              <a:off x="1056179"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chemeClr val="tx1"/>
                  </a:solidFill>
                </a:rPr>
                <a:t>17</a:t>
              </a:r>
              <a:endParaRPr lang="ko-KR" altLang="en-US" sz="1400" b="1" dirty="0">
                <a:solidFill>
                  <a:schemeClr val="tx1"/>
                </a:solidFill>
              </a:endParaRPr>
            </a:p>
          </p:txBody>
        </p:sp>
        <p:sp>
          <p:nvSpPr>
            <p:cNvPr id="91" name="직사각형 90">
              <a:extLst>
                <a:ext uri="{FF2B5EF4-FFF2-40B4-BE49-F238E27FC236}">
                  <a16:creationId xmlns:a16="http://schemas.microsoft.com/office/drawing/2014/main" id="{0F60B3CE-74F4-7D31-142D-2ED651A55D38}"/>
                </a:ext>
              </a:extLst>
            </p:cNvPr>
            <p:cNvSpPr/>
            <p:nvPr/>
          </p:nvSpPr>
          <p:spPr>
            <a:xfrm>
              <a:off x="1526950"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20</a:t>
              </a:r>
              <a:endParaRPr lang="ko-KR" altLang="en-US" sz="1400" b="1" dirty="0">
                <a:solidFill>
                  <a:srgbClr val="C00000"/>
                </a:solidFill>
              </a:endParaRPr>
            </a:p>
          </p:txBody>
        </p:sp>
        <p:sp>
          <p:nvSpPr>
            <p:cNvPr id="92" name="직사각형 91">
              <a:extLst>
                <a:ext uri="{FF2B5EF4-FFF2-40B4-BE49-F238E27FC236}">
                  <a16:creationId xmlns:a16="http://schemas.microsoft.com/office/drawing/2014/main" id="{2625F25A-45BC-D530-65B4-24719A08E799}"/>
                </a:ext>
              </a:extLst>
            </p:cNvPr>
            <p:cNvSpPr/>
            <p:nvPr/>
          </p:nvSpPr>
          <p:spPr>
            <a:xfrm>
              <a:off x="4351576"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77</a:t>
              </a:r>
              <a:endParaRPr lang="ko-KR" altLang="en-US" sz="1400" b="1" dirty="0">
                <a:solidFill>
                  <a:srgbClr val="C00000"/>
                </a:solidFill>
              </a:endParaRPr>
            </a:p>
          </p:txBody>
        </p:sp>
        <p:sp>
          <p:nvSpPr>
            <p:cNvPr id="93" name="직사각형 92">
              <a:extLst>
                <a:ext uri="{FF2B5EF4-FFF2-40B4-BE49-F238E27FC236}">
                  <a16:creationId xmlns:a16="http://schemas.microsoft.com/office/drawing/2014/main" id="{BF86A3D2-909E-15FB-B1EA-C4287A558416}"/>
                </a:ext>
              </a:extLst>
            </p:cNvPr>
            <p:cNvSpPr/>
            <p:nvPr/>
          </p:nvSpPr>
          <p:spPr>
            <a:xfrm>
              <a:off x="4822347"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93</a:t>
              </a:r>
              <a:endParaRPr lang="ko-KR" altLang="en-US" sz="1400" b="1" dirty="0">
                <a:solidFill>
                  <a:srgbClr val="C00000"/>
                </a:solidFill>
              </a:endParaRPr>
            </a:p>
          </p:txBody>
        </p:sp>
        <p:sp>
          <p:nvSpPr>
            <p:cNvPr id="94" name="직사각형 93">
              <a:extLst>
                <a:ext uri="{FF2B5EF4-FFF2-40B4-BE49-F238E27FC236}">
                  <a16:creationId xmlns:a16="http://schemas.microsoft.com/office/drawing/2014/main" id="{FD231F20-416E-5CCA-C431-8BD588CCBB0C}"/>
                </a:ext>
              </a:extLst>
            </p:cNvPr>
            <p:cNvSpPr/>
            <p:nvPr/>
          </p:nvSpPr>
          <p:spPr>
            <a:xfrm>
              <a:off x="3410034"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rgbClr val="C00000"/>
                  </a:solidFill>
                </a:rPr>
                <a:t>54</a:t>
              </a:r>
              <a:endParaRPr lang="ko-KR" altLang="en-US" sz="1400" b="1" dirty="0">
                <a:solidFill>
                  <a:srgbClr val="C00000"/>
                </a:solidFill>
              </a:endParaRPr>
            </a:p>
          </p:txBody>
        </p:sp>
        <p:sp>
          <p:nvSpPr>
            <p:cNvPr id="95" name="직사각형 94">
              <a:extLst>
                <a:ext uri="{FF2B5EF4-FFF2-40B4-BE49-F238E27FC236}">
                  <a16:creationId xmlns:a16="http://schemas.microsoft.com/office/drawing/2014/main" id="{0D2EF36D-029B-AF67-AEE5-9CB9014ECE9F}"/>
                </a:ext>
              </a:extLst>
            </p:cNvPr>
            <p:cNvSpPr/>
            <p:nvPr/>
          </p:nvSpPr>
          <p:spPr>
            <a:xfrm>
              <a:off x="3880805"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55</a:t>
              </a:r>
              <a:endParaRPr lang="ko-KR" altLang="en-US" sz="1400" b="1" dirty="0">
                <a:solidFill>
                  <a:srgbClr val="C00000"/>
                </a:solidFill>
              </a:endParaRPr>
            </a:p>
          </p:txBody>
        </p:sp>
      </p:grpSp>
      <p:sp>
        <p:nvSpPr>
          <p:cNvPr id="96" name="직사각형 95">
            <a:extLst>
              <a:ext uri="{FF2B5EF4-FFF2-40B4-BE49-F238E27FC236}">
                <a16:creationId xmlns:a16="http://schemas.microsoft.com/office/drawing/2014/main" id="{4001AABF-C8F6-8E15-DF5D-3B82239720A7}"/>
              </a:ext>
            </a:extLst>
          </p:cNvPr>
          <p:cNvSpPr/>
          <p:nvPr/>
        </p:nvSpPr>
        <p:spPr>
          <a:xfrm>
            <a:off x="5554079" y="2040348"/>
            <a:ext cx="2319866" cy="276999"/>
          </a:xfrm>
          <a:prstGeom prst="rect">
            <a:avLst/>
          </a:prstGeom>
        </p:spPr>
        <p:txBody>
          <a:bodyPr wrap="none">
            <a:spAutoFit/>
          </a:bodyPr>
          <a:lstStyle/>
          <a:p>
            <a:r>
              <a:rPr lang="en-US" altLang="ko-KR" sz="1200" dirty="0"/>
              <a:t>PASS 1 </a:t>
            </a:r>
            <a:r>
              <a:rPr lang="en-US" altLang="ko-KR" sz="1200"/>
              <a:t>( 8   Comp,  1 Swap</a:t>
            </a:r>
            <a:r>
              <a:rPr lang="en-US" altLang="ko-KR" sz="1200" dirty="0"/>
              <a:t>)</a:t>
            </a:r>
          </a:p>
        </p:txBody>
      </p:sp>
      <p:sp>
        <p:nvSpPr>
          <p:cNvPr id="97" name="직사각형 96">
            <a:extLst>
              <a:ext uri="{FF2B5EF4-FFF2-40B4-BE49-F238E27FC236}">
                <a16:creationId xmlns:a16="http://schemas.microsoft.com/office/drawing/2014/main" id="{2D2F955B-5ADA-21B2-C74F-66A3A18DA76D}"/>
              </a:ext>
            </a:extLst>
          </p:cNvPr>
          <p:cNvSpPr/>
          <p:nvPr/>
        </p:nvSpPr>
        <p:spPr>
          <a:xfrm>
            <a:off x="5552516" y="2457154"/>
            <a:ext cx="2170915" cy="276999"/>
          </a:xfrm>
          <a:prstGeom prst="rect">
            <a:avLst/>
          </a:prstGeom>
        </p:spPr>
        <p:txBody>
          <a:bodyPr wrap="none">
            <a:spAutoFit/>
          </a:bodyPr>
          <a:lstStyle/>
          <a:p>
            <a:r>
              <a:rPr lang="en-US" altLang="ko-KR" sz="1200" dirty="0"/>
              <a:t>PASS 2 (      Comp,    Swap)</a:t>
            </a:r>
          </a:p>
        </p:txBody>
      </p:sp>
      <p:sp>
        <p:nvSpPr>
          <p:cNvPr id="98" name="직사각형 97">
            <a:extLst>
              <a:ext uri="{FF2B5EF4-FFF2-40B4-BE49-F238E27FC236}">
                <a16:creationId xmlns:a16="http://schemas.microsoft.com/office/drawing/2014/main" id="{0FD661A0-D36C-809E-3D77-58252F445645}"/>
              </a:ext>
            </a:extLst>
          </p:cNvPr>
          <p:cNvSpPr/>
          <p:nvPr/>
        </p:nvSpPr>
        <p:spPr>
          <a:xfrm>
            <a:off x="5552516" y="2870903"/>
            <a:ext cx="2170915" cy="276999"/>
          </a:xfrm>
          <a:prstGeom prst="rect">
            <a:avLst/>
          </a:prstGeom>
        </p:spPr>
        <p:txBody>
          <a:bodyPr wrap="none">
            <a:spAutoFit/>
          </a:bodyPr>
          <a:lstStyle/>
          <a:p>
            <a:r>
              <a:rPr lang="en-US" altLang="ko-KR" sz="1200" dirty="0"/>
              <a:t>PASS 3 (      Comp,     Swap)</a:t>
            </a:r>
          </a:p>
        </p:txBody>
      </p:sp>
      <p:sp>
        <p:nvSpPr>
          <p:cNvPr id="99" name="직사각형 98">
            <a:extLst>
              <a:ext uri="{FF2B5EF4-FFF2-40B4-BE49-F238E27FC236}">
                <a16:creationId xmlns:a16="http://schemas.microsoft.com/office/drawing/2014/main" id="{7B00604A-1AEE-2A61-5A41-67AA757C98EF}"/>
              </a:ext>
            </a:extLst>
          </p:cNvPr>
          <p:cNvSpPr/>
          <p:nvPr/>
        </p:nvSpPr>
        <p:spPr>
          <a:xfrm>
            <a:off x="5552516" y="3284652"/>
            <a:ext cx="2170915" cy="276999"/>
          </a:xfrm>
          <a:prstGeom prst="rect">
            <a:avLst/>
          </a:prstGeom>
        </p:spPr>
        <p:txBody>
          <a:bodyPr wrap="none">
            <a:spAutoFit/>
          </a:bodyPr>
          <a:lstStyle/>
          <a:p>
            <a:r>
              <a:rPr lang="en-US" altLang="ko-KR" sz="1200" dirty="0"/>
              <a:t>PASS 4 (      Comp,     Swap)</a:t>
            </a:r>
          </a:p>
        </p:txBody>
      </p:sp>
      <p:sp>
        <p:nvSpPr>
          <p:cNvPr id="100" name="직사각형 99">
            <a:extLst>
              <a:ext uri="{FF2B5EF4-FFF2-40B4-BE49-F238E27FC236}">
                <a16:creationId xmlns:a16="http://schemas.microsoft.com/office/drawing/2014/main" id="{23F91D30-584A-191C-B715-484E4B2C1AED}"/>
              </a:ext>
            </a:extLst>
          </p:cNvPr>
          <p:cNvSpPr/>
          <p:nvPr/>
        </p:nvSpPr>
        <p:spPr>
          <a:xfrm>
            <a:off x="5554079" y="3719365"/>
            <a:ext cx="2214196" cy="276999"/>
          </a:xfrm>
          <a:prstGeom prst="rect">
            <a:avLst/>
          </a:prstGeom>
        </p:spPr>
        <p:txBody>
          <a:bodyPr wrap="none">
            <a:spAutoFit/>
          </a:bodyPr>
          <a:lstStyle/>
          <a:p>
            <a:r>
              <a:rPr lang="en-US" altLang="ko-KR" sz="1200" dirty="0"/>
              <a:t>PASS 5 (      Comp,     Swap) </a:t>
            </a:r>
          </a:p>
        </p:txBody>
      </p:sp>
      <p:sp>
        <p:nvSpPr>
          <p:cNvPr id="101" name="직사각형 100">
            <a:extLst>
              <a:ext uri="{FF2B5EF4-FFF2-40B4-BE49-F238E27FC236}">
                <a16:creationId xmlns:a16="http://schemas.microsoft.com/office/drawing/2014/main" id="{A763D36E-BCEC-D5CC-A166-3DA4D5A945F3}"/>
              </a:ext>
            </a:extLst>
          </p:cNvPr>
          <p:cNvSpPr/>
          <p:nvPr/>
        </p:nvSpPr>
        <p:spPr>
          <a:xfrm>
            <a:off x="5552516" y="4136171"/>
            <a:ext cx="2170915" cy="276999"/>
          </a:xfrm>
          <a:prstGeom prst="rect">
            <a:avLst/>
          </a:prstGeom>
        </p:spPr>
        <p:txBody>
          <a:bodyPr wrap="none">
            <a:spAutoFit/>
          </a:bodyPr>
          <a:lstStyle/>
          <a:p>
            <a:r>
              <a:rPr lang="en-US" altLang="ko-KR" sz="1200" dirty="0"/>
              <a:t>PASS 6 (      Comp,     Swap)</a:t>
            </a:r>
          </a:p>
        </p:txBody>
      </p:sp>
      <p:sp>
        <p:nvSpPr>
          <p:cNvPr id="102" name="직사각형 101">
            <a:extLst>
              <a:ext uri="{FF2B5EF4-FFF2-40B4-BE49-F238E27FC236}">
                <a16:creationId xmlns:a16="http://schemas.microsoft.com/office/drawing/2014/main" id="{60455169-D7D3-FAB9-3F5B-AC665611FFEB}"/>
              </a:ext>
            </a:extLst>
          </p:cNvPr>
          <p:cNvSpPr/>
          <p:nvPr/>
        </p:nvSpPr>
        <p:spPr>
          <a:xfrm>
            <a:off x="5552516" y="4549920"/>
            <a:ext cx="2170915" cy="276999"/>
          </a:xfrm>
          <a:prstGeom prst="rect">
            <a:avLst/>
          </a:prstGeom>
        </p:spPr>
        <p:txBody>
          <a:bodyPr wrap="none">
            <a:spAutoFit/>
          </a:bodyPr>
          <a:lstStyle/>
          <a:p>
            <a:r>
              <a:rPr lang="en-US" altLang="ko-KR" sz="1200" dirty="0"/>
              <a:t>PASS 7 (      Comp,     Swap)</a:t>
            </a:r>
          </a:p>
        </p:txBody>
      </p:sp>
      <p:sp>
        <p:nvSpPr>
          <p:cNvPr id="103" name="직사각형 102">
            <a:extLst>
              <a:ext uri="{FF2B5EF4-FFF2-40B4-BE49-F238E27FC236}">
                <a16:creationId xmlns:a16="http://schemas.microsoft.com/office/drawing/2014/main" id="{843E80C1-9FC7-E750-089D-7884324B08BC}"/>
              </a:ext>
            </a:extLst>
          </p:cNvPr>
          <p:cNvSpPr/>
          <p:nvPr/>
        </p:nvSpPr>
        <p:spPr>
          <a:xfrm>
            <a:off x="5552516" y="4963669"/>
            <a:ext cx="2170915" cy="276999"/>
          </a:xfrm>
          <a:prstGeom prst="rect">
            <a:avLst/>
          </a:prstGeom>
        </p:spPr>
        <p:txBody>
          <a:bodyPr wrap="none">
            <a:spAutoFit/>
          </a:bodyPr>
          <a:lstStyle/>
          <a:p>
            <a:r>
              <a:rPr lang="en-US" altLang="ko-KR" sz="1200" dirty="0"/>
              <a:t>PASS 8 (      Comp,     Swap)</a:t>
            </a:r>
          </a:p>
        </p:txBody>
      </p:sp>
      <p:sp>
        <p:nvSpPr>
          <p:cNvPr id="104" name="직사각형 103">
            <a:extLst>
              <a:ext uri="{FF2B5EF4-FFF2-40B4-BE49-F238E27FC236}">
                <a16:creationId xmlns:a16="http://schemas.microsoft.com/office/drawing/2014/main" id="{4CF552B1-78E3-FBFB-D0F8-D974C4DCD782}"/>
              </a:ext>
            </a:extLst>
          </p:cNvPr>
          <p:cNvSpPr/>
          <p:nvPr/>
        </p:nvSpPr>
        <p:spPr>
          <a:xfrm>
            <a:off x="5157534" y="5397349"/>
            <a:ext cx="2719014" cy="276999"/>
          </a:xfrm>
          <a:prstGeom prst="rect">
            <a:avLst/>
          </a:prstGeom>
        </p:spPr>
        <p:txBody>
          <a:bodyPr wrap="none">
            <a:spAutoFit/>
          </a:bodyPr>
          <a:lstStyle/>
          <a:p>
            <a:r>
              <a:rPr lang="en-US" altLang="ko-KR" sz="1200" dirty="0"/>
              <a:t>Total</a:t>
            </a:r>
            <a:r>
              <a:rPr lang="ko-KR" altLang="en-US" sz="1200" dirty="0"/>
              <a:t> </a:t>
            </a:r>
            <a:r>
              <a:rPr lang="en-US" altLang="ko-KR" sz="1200" dirty="0"/>
              <a:t>PASS </a:t>
            </a:r>
            <a:r>
              <a:rPr lang="en-US" altLang="ko-KR" sz="1200"/>
              <a:t>8 (36  </a:t>
            </a:r>
            <a:r>
              <a:rPr lang="en-US" altLang="ko-KR" sz="1200" dirty="0"/>
              <a:t>Comp</a:t>
            </a:r>
            <a:r>
              <a:rPr lang="en-US" altLang="ko-KR" sz="1200"/>
              <a:t>,  5 </a:t>
            </a:r>
            <a:r>
              <a:rPr lang="en-US" altLang="ko-KR" sz="1200" dirty="0"/>
              <a:t>Swap)</a:t>
            </a:r>
          </a:p>
        </p:txBody>
      </p:sp>
    </p:spTree>
    <p:extLst>
      <p:ext uri="{BB962C8B-B14F-4D97-AF65-F5344CB8AC3E}">
        <p14:creationId xmlns:p14="http://schemas.microsoft.com/office/powerpoint/2010/main" val="340944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ea typeface="굴림" panose="020B0600000101010101" pitchFamily="50" charset="-127"/>
              </a:rPr>
              <a:t>Insertion Sort(</a:t>
            </a:r>
            <a:r>
              <a:rPr lang="ko-KR" altLang="en-US" dirty="0">
                <a:ea typeface="굴림" panose="020B0600000101010101" pitchFamily="50" charset="-127"/>
              </a:rPr>
              <a:t>삽입 </a:t>
            </a:r>
            <a:r>
              <a:rPr lang="ko-KR" altLang="en-US">
                <a:ea typeface="굴림" panose="020B0600000101010101" pitchFamily="50" charset="-127"/>
              </a:rPr>
              <a:t>정렬</a:t>
            </a:r>
            <a:r>
              <a:rPr lang="en-US" altLang="ko-KR">
                <a:ea typeface="굴림" panose="020B0600000101010101" pitchFamily="50" charset="-127"/>
              </a:rPr>
              <a:t>) Exercise</a:t>
            </a:r>
            <a:endParaRPr lang="ko-KR" altLang="en-US" dirty="0"/>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4</a:t>
            </a:fld>
            <a:endParaRPr lang="en-US" altLang="ko-KR"/>
          </a:p>
        </p:txBody>
      </p:sp>
      <p:sp>
        <p:nvSpPr>
          <p:cNvPr id="186" name="object 5">
            <a:extLst>
              <a:ext uri="{FF2B5EF4-FFF2-40B4-BE49-F238E27FC236}">
                <a16:creationId xmlns:a16="http://schemas.microsoft.com/office/drawing/2014/main" id="{A328721B-4A2B-4C54-D8ED-740523F5F316}"/>
              </a:ext>
            </a:extLst>
          </p:cNvPr>
          <p:cNvSpPr txBox="1"/>
          <p:nvPr/>
        </p:nvSpPr>
        <p:spPr>
          <a:xfrm>
            <a:off x="7553261" y="1540718"/>
            <a:ext cx="1975118" cy="288147"/>
          </a:xfrm>
          <a:prstGeom prst="rect">
            <a:avLst/>
          </a:prstGeom>
          <a:solidFill>
            <a:schemeClr val="bg1">
              <a:lumMod val="95000"/>
            </a:schemeClr>
          </a:solidFill>
          <a:ln>
            <a:solidFill>
              <a:schemeClr val="bg1">
                <a:lumMod val="65000"/>
              </a:schemeClr>
            </a:solidFill>
          </a:ln>
        </p:spPr>
        <p:txBody>
          <a:bodyPr vert="horz" wrap="square" lIns="72000" tIns="36000" rIns="72000" bIns="36000" rtlCol="0">
            <a:spAutoFit/>
          </a:bodyPr>
          <a:lstStyle>
            <a:defPPr>
              <a:defRPr lang="ko-KR"/>
            </a:defPPr>
            <a:lvl1pPr marL="12700" marR="5080">
              <a:lnSpc>
                <a:spcPct val="100000"/>
              </a:lnSpc>
              <a:spcBef>
                <a:spcPts val="100"/>
              </a:spcBef>
              <a:defRPr>
                <a:latin typeface="Consolas" panose="020B0609020204030204" pitchFamily="49" charset="0"/>
                <a:cs typeface="Gill Sans MT"/>
              </a:defRPr>
            </a:lvl1pPr>
          </a:lstStyle>
          <a:p>
            <a:r>
              <a:rPr lang="en-US" altLang="ko-KR" sz="1400" dirty="0"/>
              <a:t>List to sort</a:t>
            </a:r>
          </a:p>
        </p:txBody>
      </p:sp>
      <p:sp>
        <p:nvSpPr>
          <p:cNvPr id="187" name="직사각형 186">
            <a:extLst>
              <a:ext uri="{FF2B5EF4-FFF2-40B4-BE49-F238E27FC236}">
                <a16:creationId xmlns:a16="http://schemas.microsoft.com/office/drawing/2014/main" id="{D25FC13A-77E2-3459-045D-2B9FC4DD8712}"/>
              </a:ext>
            </a:extLst>
          </p:cNvPr>
          <p:cNvSpPr/>
          <p:nvPr/>
        </p:nvSpPr>
        <p:spPr>
          <a:xfrm>
            <a:off x="7519327" y="2040348"/>
            <a:ext cx="1989775" cy="276999"/>
          </a:xfrm>
          <a:prstGeom prst="rect">
            <a:avLst/>
          </a:prstGeom>
        </p:spPr>
        <p:txBody>
          <a:bodyPr wrap="none">
            <a:spAutoFit/>
          </a:bodyPr>
          <a:lstStyle/>
          <a:p>
            <a:r>
              <a:rPr lang="en-US" altLang="ko-KR" sz="1200" dirty="0"/>
              <a:t>PASS 1 (1 Comp,  1 Shift)</a:t>
            </a:r>
          </a:p>
        </p:txBody>
      </p:sp>
      <p:sp>
        <p:nvSpPr>
          <p:cNvPr id="188" name="직사각형 187">
            <a:extLst>
              <a:ext uri="{FF2B5EF4-FFF2-40B4-BE49-F238E27FC236}">
                <a16:creationId xmlns:a16="http://schemas.microsoft.com/office/drawing/2014/main" id="{4BCEB515-1A29-25E5-CFFE-BF62B5CC2DCF}"/>
              </a:ext>
            </a:extLst>
          </p:cNvPr>
          <p:cNvSpPr/>
          <p:nvPr/>
        </p:nvSpPr>
        <p:spPr>
          <a:xfrm>
            <a:off x="7517764" y="2457154"/>
            <a:ext cx="1989775" cy="276999"/>
          </a:xfrm>
          <a:prstGeom prst="rect">
            <a:avLst/>
          </a:prstGeom>
        </p:spPr>
        <p:txBody>
          <a:bodyPr wrap="none">
            <a:spAutoFit/>
          </a:bodyPr>
          <a:lstStyle/>
          <a:p>
            <a:r>
              <a:rPr lang="en-US" altLang="ko-KR" sz="1200" dirty="0"/>
              <a:t>PASS 2 (1 Comp,  0 Shift)</a:t>
            </a:r>
          </a:p>
        </p:txBody>
      </p:sp>
      <p:sp>
        <p:nvSpPr>
          <p:cNvPr id="189" name="직사각형 188">
            <a:extLst>
              <a:ext uri="{FF2B5EF4-FFF2-40B4-BE49-F238E27FC236}">
                <a16:creationId xmlns:a16="http://schemas.microsoft.com/office/drawing/2014/main" id="{EA70C2B8-CC37-AAD5-6EFE-E1E47E1C4927}"/>
              </a:ext>
            </a:extLst>
          </p:cNvPr>
          <p:cNvSpPr/>
          <p:nvPr/>
        </p:nvSpPr>
        <p:spPr>
          <a:xfrm>
            <a:off x="7517764" y="2870903"/>
            <a:ext cx="1989775" cy="461665"/>
          </a:xfrm>
          <a:prstGeom prst="rect">
            <a:avLst/>
          </a:prstGeom>
        </p:spPr>
        <p:txBody>
          <a:bodyPr wrap="none">
            <a:spAutoFit/>
          </a:bodyPr>
          <a:lstStyle/>
          <a:p>
            <a:r>
              <a:rPr lang="en-US" altLang="ko-KR" sz="1200" dirty="0"/>
              <a:t>PASS 3 (3 Comp,  3 Shift)</a:t>
            </a:r>
          </a:p>
          <a:p>
            <a:endParaRPr lang="en-US" altLang="ko-KR" sz="1200" dirty="0"/>
          </a:p>
        </p:txBody>
      </p:sp>
      <p:sp>
        <p:nvSpPr>
          <p:cNvPr id="190" name="직사각형 189">
            <a:extLst>
              <a:ext uri="{FF2B5EF4-FFF2-40B4-BE49-F238E27FC236}">
                <a16:creationId xmlns:a16="http://schemas.microsoft.com/office/drawing/2014/main" id="{F92592C2-6B2F-05FD-060D-F091983A8048}"/>
              </a:ext>
            </a:extLst>
          </p:cNvPr>
          <p:cNvSpPr/>
          <p:nvPr/>
        </p:nvSpPr>
        <p:spPr>
          <a:xfrm>
            <a:off x="7517764" y="3284652"/>
            <a:ext cx="1994457" cy="276999"/>
          </a:xfrm>
          <a:prstGeom prst="rect">
            <a:avLst/>
          </a:prstGeom>
        </p:spPr>
        <p:txBody>
          <a:bodyPr wrap="none">
            <a:spAutoFit/>
          </a:bodyPr>
          <a:lstStyle/>
          <a:p>
            <a:r>
              <a:rPr lang="en-US" altLang="ko-KR" sz="1200" dirty="0"/>
              <a:t>PASS </a:t>
            </a:r>
            <a:r>
              <a:rPr lang="en-US" altLang="ko-KR" sz="1200"/>
              <a:t>4 (   Comp,     </a:t>
            </a:r>
            <a:r>
              <a:rPr lang="en-US" altLang="ko-KR" sz="1200" dirty="0"/>
              <a:t>Shift)</a:t>
            </a:r>
          </a:p>
        </p:txBody>
      </p:sp>
      <p:grpSp>
        <p:nvGrpSpPr>
          <p:cNvPr id="191" name="그룹 190">
            <a:extLst>
              <a:ext uri="{FF2B5EF4-FFF2-40B4-BE49-F238E27FC236}">
                <a16:creationId xmlns:a16="http://schemas.microsoft.com/office/drawing/2014/main" id="{25045F2D-4C66-A5A3-A5BC-B2CB754CA8E3}"/>
              </a:ext>
            </a:extLst>
          </p:cNvPr>
          <p:cNvGrpSpPr/>
          <p:nvPr/>
        </p:nvGrpSpPr>
        <p:grpSpPr>
          <a:xfrm>
            <a:off x="3021428" y="1470388"/>
            <a:ext cx="4236939" cy="345637"/>
            <a:chOff x="1056180" y="1470388"/>
            <a:chExt cx="4236939" cy="345637"/>
          </a:xfrm>
        </p:grpSpPr>
        <p:sp>
          <p:nvSpPr>
            <p:cNvPr id="192" name="직사각형 191">
              <a:extLst>
                <a:ext uri="{FF2B5EF4-FFF2-40B4-BE49-F238E27FC236}">
                  <a16:creationId xmlns:a16="http://schemas.microsoft.com/office/drawing/2014/main" id="{4A4D98C5-07AE-50D9-3E56-F88D6585C786}"/>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193" name="직사각형 192">
              <a:extLst>
                <a:ext uri="{FF2B5EF4-FFF2-40B4-BE49-F238E27FC236}">
                  <a16:creationId xmlns:a16="http://schemas.microsoft.com/office/drawing/2014/main" id="{4257BA80-2AE4-F278-D639-62CF3C166E07}"/>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93</a:t>
              </a:r>
              <a:endParaRPr lang="ko-KR" altLang="en-US" sz="1400" dirty="0">
                <a:solidFill>
                  <a:prstClr val="black"/>
                </a:solidFill>
              </a:endParaRPr>
            </a:p>
          </p:txBody>
        </p:sp>
        <p:sp>
          <p:nvSpPr>
            <p:cNvPr id="194" name="직사각형 193">
              <a:extLst>
                <a:ext uri="{FF2B5EF4-FFF2-40B4-BE49-F238E27FC236}">
                  <a16:creationId xmlns:a16="http://schemas.microsoft.com/office/drawing/2014/main" id="{EBFD8D39-C574-9070-361E-EB81D084767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195" name="직사각형 194">
              <a:extLst>
                <a:ext uri="{FF2B5EF4-FFF2-40B4-BE49-F238E27FC236}">
                  <a16:creationId xmlns:a16="http://schemas.microsoft.com/office/drawing/2014/main" id="{D8C2439D-08C2-8871-CA32-2DA015CC3E30}"/>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54</a:t>
              </a:r>
              <a:endParaRPr lang="ko-KR" altLang="en-US" sz="1400" dirty="0">
                <a:solidFill>
                  <a:srgbClr val="C00000"/>
                </a:solidFill>
              </a:endParaRPr>
            </a:p>
          </p:txBody>
        </p:sp>
        <p:sp>
          <p:nvSpPr>
            <p:cNvPr id="196" name="직사각형 195">
              <a:extLst>
                <a:ext uri="{FF2B5EF4-FFF2-40B4-BE49-F238E27FC236}">
                  <a16:creationId xmlns:a16="http://schemas.microsoft.com/office/drawing/2014/main" id="{4F6EA52D-B3FF-7AAA-F2B2-CDF20F242399}"/>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26</a:t>
              </a:r>
              <a:endParaRPr lang="ko-KR" altLang="en-US" sz="1400" dirty="0">
                <a:solidFill>
                  <a:prstClr val="black"/>
                </a:solidFill>
              </a:endParaRPr>
            </a:p>
          </p:txBody>
        </p:sp>
        <p:sp>
          <p:nvSpPr>
            <p:cNvPr id="197" name="직사각형 196">
              <a:extLst>
                <a:ext uri="{FF2B5EF4-FFF2-40B4-BE49-F238E27FC236}">
                  <a16:creationId xmlns:a16="http://schemas.microsoft.com/office/drawing/2014/main" id="{AF2B2562-E268-9CD2-4B30-D3EFC93C31A7}"/>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55</a:t>
              </a:r>
              <a:endParaRPr lang="ko-KR" altLang="en-US" sz="1400" dirty="0">
                <a:solidFill>
                  <a:prstClr val="black"/>
                </a:solidFill>
              </a:endParaRPr>
            </a:p>
          </p:txBody>
        </p:sp>
        <p:sp>
          <p:nvSpPr>
            <p:cNvPr id="198" name="직사각형 197">
              <a:extLst>
                <a:ext uri="{FF2B5EF4-FFF2-40B4-BE49-F238E27FC236}">
                  <a16:creationId xmlns:a16="http://schemas.microsoft.com/office/drawing/2014/main" id="{740793BC-5287-4D1E-B39F-8B8214901E64}"/>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199" name="직사각형 198">
              <a:extLst>
                <a:ext uri="{FF2B5EF4-FFF2-40B4-BE49-F238E27FC236}">
                  <a16:creationId xmlns:a16="http://schemas.microsoft.com/office/drawing/2014/main" id="{C659F27E-72D7-9DC9-7B2F-1EBA2AE8F5F6}"/>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31</a:t>
              </a:r>
              <a:endParaRPr lang="ko-KR" altLang="en-US" sz="1400" dirty="0">
                <a:solidFill>
                  <a:schemeClr val="tx1"/>
                </a:solidFill>
              </a:endParaRPr>
            </a:p>
          </p:txBody>
        </p:sp>
        <p:sp>
          <p:nvSpPr>
            <p:cNvPr id="200" name="직사각형 199">
              <a:extLst>
                <a:ext uri="{FF2B5EF4-FFF2-40B4-BE49-F238E27FC236}">
                  <a16:creationId xmlns:a16="http://schemas.microsoft.com/office/drawing/2014/main" id="{AFAE7CDD-C79E-55E1-05D5-E2C761CC833C}"/>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44</a:t>
              </a:r>
              <a:endParaRPr lang="ko-KR" altLang="en-US" sz="1400" dirty="0">
                <a:solidFill>
                  <a:prstClr val="black"/>
                </a:solidFill>
              </a:endParaRPr>
            </a:p>
          </p:txBody>
        </p:sp>
      </p:grpSp>
      <p:sp>
        <p:nvSpPr>
          <p:cNvPr id="201" name="직사각형 200">
            <a:extLst>
              <a:ext uri="{FF2B5EF4-FFF2-40B4-BE49-F238E27FC236}">
                <a16:creationId xmlns:a16="http://schemas.microsoft.com/office/drawing/2014/main" id="{C2D960F1-AA08-DE7C-AAA6-5A35932F7691}"/>
              </a:ext>
            </a:extLst>
          </p:cNvPr>
          <p:cNvSpPr/>
          <p:nvPr/>
        </p:nvSpPr>
        <p:spPr>
          <a:xfrm>
            <a:off x="4904511"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02" name="직사각형 201">
            <a:extLst>
              <a:ext uri="{FF2B5EF4-FFF2-40B4-BE49-F238E27FC236}">
                <a16:creationId xmlns:a16="http://schemas.microsoft.com/office/drawing/2014/main" id="{1965F7B4-6EB5-3B4F-9E67-02BC141B5A28}"/>
              </a:ext>
            </a:extLst>
          </p:cNvPr>
          <p:cNvSpPr/>
          <p:nvPr/>
        </p:nvSpPr>
        <p:spPr>
          <a:xfrm>
            <a:off x="3962969"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93</a:t>
            </a:r>
            <a:endParaRPr lang="ko-KR" altLang="en-US" sz="1400" dirty="0">
              <a:solidFill>
                <a:prstClr val="black"/>
              </a:solidFill>
            </a:endParaRPr>
          </a:p>
        </p:txBody>
      </p:sp>
      <p:sp>
        <p:nvSpPr>
          <p:cNvPr id="203" name="직사각형 202">
            <a:extLst>
              <a:ext uri="{FF2B5EF4-FFF2-40B4-BE49-F238E27FC236}">
                <a16:creationId xmlns:a16="http://schemas.microsoft.com/office/drawing/2014/main" id="{82234A89-4132-FE41-6472-6DA9EC5433F1}"/>
              </a:ext>
            </a:extLst>
          </p:cNvPr>
          <p:cNvSpPr/>
          <p:nvPr/>
        </p:nvSpPr>
        <p:spPr>
          <a:xfrm>
            <a:off x="4433740"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204" name="직사각형 203">
            <a:extLst>
              <a:ext uri="{FF2B5EF4-FFF2-40B4-BE49-F238E27FC236}">
                <a16:creationId xmlns:a16="http://schemas.microsoft.com/office/drawing/2014/main" id="{0D8FEAC7-12AA-3AFA-D136-4621E08A2641}"/>
              </a:ext>
            </a:extLst>
          </p:cNvPr>
          <p:cNvSpPr/>
          <p:nvPr/>
        </p:nvSpPr>
        <p:spPr>
          <a:xfrm>
            <a:off x="3021427"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26</a:t>
            </a:r>
            <a:endParaRPr lang="ko-KR" altLang="en-US" sz="1400" dirty="0">
              <a:solidFill>
                <a:srgbClr val="C00000"/>
              </a:solidFill>
            </a:endParaRPr>
          </a:p>
        </p:txBody>
      </p:sp>
      <p:sp>
        <p:nvSpPr>
          <p:cNvPr id="205" name="직사각형 204">
            <a:extLst>
              <a:ext uri="{FF2B5EF4-FFF2-40B4-BE49-F238E27FC236}">
                <a16:creationId xmlns:a16="http://schemas.microsoft.com/office/drawing/2014/main" id="{F81D84EA-9C35-84AF-01C5-9D0C0BCFB246}"/>
              </a:ext>
            </a:extLst>
          </p:cNvPr>
          <p:cNvSpPr/>
          <p:nvPr/>
        </p:nvSpPr>
        <p:spPr>
          <a:xfrm>
            <a:off x="3492198"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06" name="직사각형 205">
            <a:extLst>
              <a:ext uri="{FF2B5EF4-FFF2-40B4-BE49-F238E27FC236}">
                <a16:creationId xmlns:a16="http://schemas.microsoft.com/office/drawing/2014/main" id="{4D941AEB-AD18-7281-349C-3735505D7C81}"/>
              </a:ext>
            </a:extLst>
          </p:cNvPr>
          <p:cNvSpPr/>
          <p:nvPr/>
        </p:nvSpPr>
        <p:spPr>
          <a:xfrm>
            <a:off x="6316824"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07" name="직사각형 206">
            <a:extLst>
              <a:ext uri="{FF2B5EF4-FFF2-40B4-BE49-F238E27FC236}">
                <a16:creationId xmlns:a16="http://schemas.microsoft.com/office/drawing/2014/main" id="{BDC22AB3-BD3B-C25A-AD4A-45ACD201521A}"/>
              </a:ext>
            </a:extLst>
          </p:cNvPr>
          <p:cNvSpPr/>
          <p:nvPr/>
        </p:nvSpPr>
        <p:spPr>
          <a:xfrm>
            <a:off x="6787595"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08" name="직사각형 207">
            <a:extLst>
              <a:ext uri="{FF2B5EF4-FFF2-40B4-BE49-F238E27FC236}">
                <a16:creationId xmlns:a16="http://schemas.microsoft.com/office/drawing/2014/main" id="{157B782E-4E4B-86FE-8FD7-7430BDFECF76}"/>
              </a:ext>
            </a:extLst>
          </p:cNvPr>
          <p:cNvSpPr/>
          <p:nvPr/>
        </p:nvSpPr>
        <p:spPr>
          <a:xfrm>
            <a:off x="5375282"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09" name="직사각형 208">
            <a:extLst>
              <a:ext uri="{FF2B5EF4-FFF2-40B4-BE49-F238E27FC236}">
                <a16:creationId xmlns:a16="http://schemas.microsoft.com/office/drawing/2014/main" id="{647A1F2F-B6DC-3C19-3418-94D0E037C37C}"/>
              </a:ext>
            </a:extLst>
          </p:cNvPr>
          <p:cNvSpPr/>
          <p:nvPr/>
        </p:nvSpPr>
        <p:spPr>
          <a:xfrm>
            <a:off x="5846053"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0" name="직사각형 209">
            <a:extLst>
              <a:ext uri="{FF2B5EF4-FFF2-40B4-BE49-F238E27FC236}">
                <a16:creationId xmlns:a16="http://schemas.microsoft.com/office/drawing/2014/main" id="{BF5E7FAE-0FE8-8DF7-0544-8A57C1CE49AA}"/>
              </a:ext>
            </a:extLst>
          </p:cNvPr>
          <p:cNvSpPr/>
          <p:nvPr/>
        </p:nvSpPr>
        <p:spPr>
          <a:xfrm>
            <a:off x="4904512"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11" name="직사각형 210">
            <a:extLst>
              <a:ext uri="{FF2B5EF4-FFF2-40B4-BE49-F238E27FC236}">
                <a16:creationId xmlns:a16="http://schemas.microsoft.com/office/drawing/2014/main" id="{4A194F31-9BBB-E9B3-3F54-E2AE9EF77404}"/>
              </a:ext>
            </a:extLst>
          </p:cNvPr>
          <p:cNvSpPr/>
          <p:nvPr/>
        </p:nvSpPr>
        <p:spPr>
          <a:xfrm>
            <a:off x="3962970"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12" name="직사각형 211">
            <a:extLst>
              <a:ext uri="{FF2B5EF4-FFF2-40B4-BE49-F238E27FC236}">
                <a16:creationId xmlns:a16="http://schemas.microsoft.com/office/drawing/2014/main" id="{0426CE0F-4068-98F8-C3EA-B95AD4403A9F}"/>
              </a:ext>
            </a:extLst>
          </p:cNvPr>
          <p:cNvSpPr/>
          <p:nvPr/>
        </p:nvSpPr>
        <p:spPr>
          <a:xfrm>
            <a:off x="4433741"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213" name="직사각형 212">
            <a:extLst>
              <a:ext uri="{FF2B5EF4-FFF2-40B4-BE49-F238E27FC236}">
                <a16:creationId xmlns:a16="http://schemas.microsoft.com/office/drawing/2014/main" id="{EA85C2AB-8CDA-DA69-BD01-92B253238ECE}"/>
              </a:ext>
            </a:extLst>
          </p:cNvPr>
          <p:cNvSpPr/>
          <p:nvPr/>
        </p:nvSpPr>
        <p:spPr>
          <a:xfrm>
            <a:off x="3021428"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26</a:t>
            </a:r>
            <a:endParaRPr lang="ko-KR" altLang="en-US" sz="1400" dirty="0">
              <a:solidFill>
                <a:srgbClr val="C00000"/>
              </a:solidFill>
            </a:endParaRPr>
          </a:p>
        </p:txBody>
      </p:sp>
      <p:sp>
        <p:nvSpPr>
          <p:cNvPr id="214" name="직사각형 213">
            <a:extLst>
              <a:ext uri="{FF2B5EF4-FFF2-40B4-BE49-F238E27FC236}">
                <a16:creationId xmlns:a16="http://schemas.microsoft.com/office/drawing/2014/main" id="{00D7E6A5-CCE9-E696-0C01-8CBB27735B2E}"/>
              </a:ext>
            </a:extLst>
          </p:cNvPr>
          <p:cNvSpPr/>
          <p:nvPr/>
        </p:nvSpPr>
        <p:spPr>
          <a:xfrm>
            <a:off x="3492199"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15" name="직사각형 214">
            <a:extLst>
              <a:ext uri="{FF2B5EF4-FFF2-40B4-BE49-F238E27FC236}">
                <a16:creationId xmlns:a16="http://schemas.microsoft.com/office/drawing/2014/main" id="{A66A59B9-BF1D-5954-5C2F-3C0908873DF5}"/>
              </a:ext>
            </a:extLst>
          </p:cNvPr>
          <p:cNvSpPr/>
          <p:nvPr/>
        </p:nvSpPr>
        <p:spPr>
          <a:xfrm>
            <a:off x="6316825"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6" name="직사각형 215">
            <a:extLst>
              <a:ext uri="{FF2B5EF4-FFF2-40B4-BE49-F238E27FC236}">
                <a16:creationId xmlns:a16="http://schemas.microsoft.com/office/drawing/2014/main" id="{1D474885-CA68-10C0-B37C-56A9238B6427}"/>
              </a:ext>
            </a:extLst>
          </p:cNvPr>
          <p:cNvSpPr/>
          <p:nvPr/>
        </p:nvSpPr>
        <p:spPr>
          <a:xfrm>
            <a:off x="6787596"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7" name="직사각형 216">
            <a:extLst>
              <a:ext uri="{FF2B5EF4-FFF2-40B4-BE49-F238E27FC236}">
                <a16:creationId xmlns:a16="http://schemas.microsoft.com/office/drawing/2014/main" id="{59949C75-ED2E-28DF-7A3C-A948B09AAF76}"/>
              </a:ext>
            </a:extLst>
          </p:cNvPr>
          <p:cNvSpPr/>
          <p:nvPr/>
        </p:nvSpPr>
        <p:spPr>
          <a:xfrm>
            <a:off x="5375283"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18" name="직사각형 217">
            <a:extLst>
              <a:ext uri="{FF2B5EF4-FFF2-40B4-BE49-F238E27FC236}">
                <a16:creationId xmlns:a16="http://schemas.microsoft.com/office/drawing/2014/main" id="{5525B4C9-B5B8-9708-3F64-28DBD553B141}"/>
              </a:ext>
            </a:extLst>
          </p:cNvPr>
          <p:cNvSpPr/>
          <p:nvPr/>
        </p:nvSpPr>
        <p:spPr>
          <a:xfrm>
            <a:off x="5846054"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9" name="직사각형 218">
            <a:extLst>
              <a:ext uri="{FF2B5EF4-FFF2-40B4-BE49-F238E27FC236}">
                <a16:creationId xmlns:a16="http://schemas.microsoft.com/office/drawing/2014/main" id="{4C0EE003-EB8B-7977-AE28-12E90137661F}"/>
              </a:ext>
            </a:extLst>
          </p:cNvPr>
          <p:cNvSpPr/>
          <p:nvPr/>
        </p:nvSpPr>
        <p:spPr>
          <a:xfrm>
            <a:off x="4904512"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20" name="직사각형 219">
            <a:extLst>
              <a:ext uri="{FF2B5EF4-FFF2-40B4-BE49-F238E27FC236}">
                <a16:creationId xmlns:a16="http://schemas.microsoft.com/office/drawing/2014/main" id="{7D02890B-CED4-40B4-5A00-3125E2B602D8}"/>
              </a:ext>
            </a:extLst>
          </p:cNvPr>
          <p:cNvSpPr/>
          <p:nvPr/>
        </p:nvSpPr>
        <p:spPr>
          <a:xfrm>
            <a:off x="3962970"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21" name="직사각형 220">
            <a:extLst>
              <a:ext uri="{FF2B5EF4-FFF2-40B4-BE49-F238E27FC236}">
                <a16:creationId xmlns:a16="http://schemas.microsoft.com/office/drawing/2014/main" id="{A9C64224-7F86-6663-942E-D2FD853BE2FD}"/>
              </a:ext>
            </a:extLst>
          </p:cNvPr>
          <p:cNvSpPr/>
          <p:nvPr/>
        </p:nvSpPr>
        <p:spPr>
          <a:xfrm>
            <a:off x="4433741"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22" name="직사각형 221">
            <a:extLst>
              <a:ext uri="{FF2B5EF4-FFF2-40B4-BE49-F238E27FC236}">
                <a16:creationId xmlns:a16="http://schemas.microsoft.com/office/drawing/2014/main" id="{7F8E5759-F0B7-9F98-F9D9-7FBE77A8DFEB}"/>
              </a:ext>
            </a:extLst>
          </p:cNvPr>
          <p:cNvSpPr/>
          <p:nvPr/>
        </p:nvSpPr>
        <p:spPr>
          <a:xfrm>
            <a:off x="3021428"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17</a:t>
            </a:r>
            <a:endParaRPr lang="ko-KR" altLang="en-US" sz="1400" dirty="0">
              <a:solidFill>
                <a:srgbClr val="C00000"/>
              </a:solidFill>
            </a:endParaRPr>
          </a:p>
        </p:txBody>
      </p:sp>
      <p:sp>
        <p:nvSpPr>
          <p:cNvPr id="223" name="직사각형 222">
            <a:extLst>
              <a:ext uri="{FF2B5EF4-FFF2-40B4-BE49-F238E27FC236}">
                <a16:creationId xmlns:a16="http://schemas.microsoft.com/office/drawing/2014/main" id="{4A4E0F55-668C-250D-F447-B92AE263BFD6}"/>
              </a:ext>
            </a:extLst>
          </p:cNvPr>
          <p:cNvSpPr/>
          <p:nvPr/>
        </p:nvSpPr>
        <p:spPr>
          <a:xfrm>
            <a:off x="3492199"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224" name="직사각형 223">
            <a:extLst>
              <a:ext uri="{FF2B5EF4-FFF2-40B4-BE49-F238E27FC236}">
                <a16:creationId xmlns:a16="http://schemas.microsoft.com/office/drawing/2014/main" id="{11A7FA3F-F71B-F1AA-631D-DA4E00C1332B}"/>
              </a:ext>
            </a:extLst>
          </p:cNvPr>
          <p:cNvSpPr/>
          <p:nvPr/>
        </p:nvSpPr>
        <p:spPr>
          <a:xfrm>
            <a:off x="6316825"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5" name="직사각형 224">
            <a:extLst>
              <a:ext uri="{FF2B5EF4-FFF2-40B4-BE49-F238E27FC236}">
                <a16:creationId xmlns:a16="http://schemas.microsoft.com/office/drawing/2014/main" id="{25719D0B-CFC5-A55A-E675-169333DFA044}"/>
              </a:ext>
            </a:extLst>
          </p:cNvPr>
          <p:cNvSpPr/>
          <p:nvPr/>
        </p:nvSpPr>
        <p:spPr>
          <a:xfrm>
            <a:off x="6787596"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6" name="직사각형 225">
            <a:extLst>
              <a:ext uri="{FF2B5EF4-FFF2-40B4-BE49-F238E27FC236}">
                <a16:creationId xmlns:a16="http://schemas.microsoft.com/office/drawing/2014/main" id="{86B161E3-A80C-BBA2-DA6C-7ADC52910A07}"/>
              </a:ext>
            </a:extLst>
          </p:cNvPr>
          <p:cNvSpPr/>
          <p:nvPr/>
        </p:nvSpPr>
        <p:spPr>
          <a:xfrm>
            <a:off x="5375283"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27" name="직사각형 226">
            <a:extLst>
              <a:ext uri="{FF2B5EF4-FFF2-40B4-BE49-F238E27FC236}">
                <a16:creationId xmlns:a16="http://schemas.microsoft.com/office/drawing/2014/main" id="{207F9302-2F02-C377-9C64-4D5B974C0A8E}"/>
              </a:ext>
            </a:extLst>
          </p:cNvPr>
          <p:cNvSpPr/>
          <p:nvPr/>
        </p:nvSpPr>
        <p:spPr>
          <a:xfrm>
            <a:off x="5846054"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8" name="직사각형 227">
            <a:extLst>
              <a:ext uri="{FF2B5EF4-FFF2-40B4-BE49-F238E27FC236}">
                <a16:creationId xmlns:a16="http://schemas.microsoft.com/office/drawing/2014/main" id="{1643CBE4-0E25-657C-DE48-322DC69DD494}"/>
              </a:ext>
            </a:extLst>
          </p:cNvPr>
          <p:cNvSpPr/>
          <p:nvPr/>
        </p:nvSpPr>
        <p:spPr>
          <a:xfrm>
            <a:off x="4904511"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29" name="직사각형 228">
            <a:extLst>
              <a:ext uri="{FF2B5EF4-FFF2-40B4-BE49-F238E27FC236}">
                <a16:creationId xmlns:a16="http://schemas.microsoft.com/office/drawing/2014/main" id="{98BA8125-4619-2A32-0FB8-DADAABB907AF}"/>
              </a:ext>
            </a:extLst>
          </p:cNvPr>
          <p:cNvSpPr/>
          <p:nvPr/>
        </p:nvSpPr>
        <p:spPr>
          <a:xfrm>
            <a:off x="3962969"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0" name="직사각형 229">
            <a:extLst>
              <a:ext uri="{FF2B5EF4-FFF2-40B4-BE49-F238E27FC236}">
                <a16:creationId xmlns:a16="http://schemas.microsoft.com/office/drawing/2014/main" id="{286553A3-F12E-F8DE-8F83-B210AEB92CCC}"/>
              </a:ext>
            </a:extLst>
          </p:cNvPr>
          <p:cNvSpPr/>
          <p:nvPr/>
        </p:nvSpPr>
        <p:spPr>
          <a:xfrm>
            <a:off x="4433740"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1" name="직사각형 230">
            <a:extLst>
              <a:ext uri="{FF2B5EF4-FFF2-40B4-BE49-F238E27FC236}">
                <a16:creationId xmlns:a16="http://schemas.microsoft.com/office/drawing/2014/main" id="{A401272A-5C9F-7D8D-ADED-5DD4051F12F2}"/>
              </a:ext>
            </a:extLst>
          </p:cNvPr>
          <p:cNvSpPr/>
          <p:nvPr/>
        </p:nvSpPr>
        <p:spPr>
          <a:xfrm>
            <a:off x="3021427"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32" name="직사각형 231">
            <a:extLst>
              <a:ext uri="{FF2B5EF4-FFF2-40B4-BE49-F238E27FC236}">
                <a16:creationId xmlns:a16="http://schemas.microsoft.com/office/drawing/2014/main" id="{299D7361-A3F5-185C-A395-0C0D28D2EC8B}"/>
              </a:ext>
            </a:extLst>
          </p:cNvPr>
          <p:cNvSpPr/>
          <p:nvPr/>
        </p:nvSpPr>
        <p:spPr>
          <a:xfrm>
            <a:off x="3492198"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3" name="직사각형 232">
            <a:extLst>
              <a:ext uri="{FF2B5EF4-FFF2-40B4-BE49-F238E27FC236}">
                <a16:creationId xmlns:a16="http://schemas.microsoft.com/office/drawing/2014/main" id="{3C89E738-A7F1-A4B4-A202-FDA8D5C1F04E}"/>
              </a:ext>
            </a:extLst>
          </p:cNvPr>
          <p:cNvSpPr/>
          <p:nvPr/>
        </p:nvSpPr>
        <p:spPr>
          <a:xfrm>
            <a:off x="6316824"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4" name="직사각형 233">
            <a:extLst>
              <a:ext uri="{FF2B5EF4-FFF2-40B4-BE49-F238E27FC236}">
                <a16:creationId xmlns:a16="http://schemas.microsoft.com/office/drawing/2014/main" id="{281F869E-3B93-8CC7-00DB-A9381965D9B9}"/>
              </a:ext>
            </a:extLst>
          </p:cNvPr>
          <p:cNvSpPr/>
          <p:nvPr/>
        </p:nvSpPr>
        <p:spPr>
          <a:xfrm>
            <a:off x="6787595"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5" name="직사각형 234">
            <a:extLst>
              <a:ext uri="{FF2B5EF4-FFF2-40B4-BE49-F238E27FC236}">
                <a16:creationId xmlns:a16="http://schemas.microsoft.com/office/drawing/2014/main" id="{B38C6764-0830-A698-0C02-398DADD4EEF9}"/>
              </a:ext>
            </a:extLst>
          </p:cNvPr>
          <p:cNvSpPr/>
          <p:nvPr/>
        </p:nvSpPr>
        <p:spPr>
          <a:xfrm>
            <a:off x="5375282"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36" name="직사각형 235">
            <a:extLst>
              <a:ext uri="{FF2B5EF4-FFF2-40B4-BE49-F238E27FC236}">
                <a16:creationId xmlns:a16="http://schemas.microsoft.com/office/drawing/2014/main" id="{7E6D1867-0361-4DB8-8427-8198932C71CF}"/>
              </a:ext>
            </a:extLst>
          </p:cNvPr>
          <p:cNvSpPr/>
          <p:nvPr/>
        </p:nvSpPr>
        <p:spPr>
          <a:xfrm>
            <a:off x="5846053"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7" name="직사각형 236">
            <a:extLst>
              <a:ext uri="{FF2B5EF4-FFF2-40B4-BE49-F238E27FC236}">
                <a16:creationId xmlns:a16="http://schemas.microsoft.com/office/drawing/2014/main" id="{B60D0351-6A41-65DF-1402-C1F81233122D}"/>
              </a:ext>
            </a:extLst>
          </p:cNvPr>
          <p:cNvSpPr/>
          <p:nvPr/>
        </p:nvSpPr>
        <p:spPr>
          <a:xfrm>
            <a:off x="4904511"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8" name="직사각형 237">
            <a:extLst>
              <a:ext uri="{FF2B5EF4-FFF2-40B4-BE49-F238E27FC236}">
                <a16:creationId xmlns:a16="http://schemas.microsoft.com/office/drawing/2014/main" id="{65EE1B29-1634-81F0-9048-747CDCFE22C5}"/>
              </a:ext>
            </a:extLst>
          </p:cNvPr>
          <p:cNvSpPr/>
          <p:nvPr/>
        </p:nvSpPr>
        <p:spPr>
          <a:xfrm>
            <a:off x="3962969"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9" name="직사각형 238">
            <a:extLst>
              <a:ext uri="{FF2B5EF4-FFF2-40B4-BE49-F238E27FC236}">
                <a16:creationId xmlns:a16="http://schemas.microsoft.com/office/drawing/2014/main" id="{087CBBC1-2FCB-692C-18D4-FA2A5E96453F}"/>
              </a:ext>
            </a:extLst>
          </p:cNvPr>
          <p:cNvSpPr/>
          <p:nvPr/>
        </p:nvSpPr>
        <p:spPr>
          <a:xfrm>
            <a:off x="4433740"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0" name="직사각형 239">
            <a:extLst>
              <a:ext uri="{FF2B5EF4-FFF2-40B4-BE49-F238E27FC236}">
                <a16:creationId xmlns:a16="http://schemas.microsoft.com/office/drawing/2014/main" id="{0ACAA625-5E98-0E54-4DC6-C6FB0DBC94A2}"/>
              </a:ext>
            </a:extLst>
          </p:cNvPr>
          <p:cNvSpPr/>
          <p:nvPr/>
        </p:nvSpPr>
        <p:spPr>
          <a:xfrm>
            <a:off x="3021427"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41" name="직사각형 240">
            <a:extLst>
              <a:ext uri="{FF2B5EF4-FFF2-40B4-BE49-F238E27FC236}">
                <a16:creationId xmlns:a16="http://schemas.microsoft.com/office/drawing/2014/main" id="{1FE3AC2F-AB13-8B17-4712-D97CF7DB0291}"/>
              </a:ext>
            </a:extLst>
          </p:cNvPr>
          <p:cNvSpPr/>
          <p:nvPr/>
        </p:nvSpPr>
        <p:spPr>
          <a:xfrm>
            <a:off x="3492198"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2" name="직사각형 241">
            <a:extLst>
              <a:ext uri="{FF2B5EF4-FFF2-40B4-BE49-F238E27FC236}">
                <a16:creationId xmlns:a16="http://schemas.microsoft.com/office/drawing/2014/main" id="{4E8C3B81-6661-DAE1-A6CE-26562A88FC05}"/>
              </a:ext>
            </a:extLst>
          </p:cNvPr>
          <p:cNvSpPr/>
          <p:nvPr/>
        </p:nvSpPr>
        <p:spPr>
          <a:xfrm>
            <a:off x="6316824"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3" name="직사각형 242">
            <a:extLst>
              <a:ext uri="{FF2B5EF4-FFF2-40B4-BE49-F238E27FC236}">
                <a16:creationId xmlns:a16="http://schemas.microsoft.com/office/drawing/2014/main" id="{898F42D6-3BF7-3481-CFF5-C9BF666BFD4A}"/>
              </a:ext>
            </a:extLst>
          </p:cNvPr>
          <p:cNvSpPr/>
          <p:nvPr/>
        </p:nvSpPr>
        <p:spPr>
          <a:xfrm>
            <a:off x="6787595"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4" name="직사각형 243">
            <a:extLst>
              <a:ext uri="{FF2B5EF4-FFF2-40B4-BE49-F238E27FC236}">
                <a16:creationId xmlns:a16="http://schemas.microsoft.com/office/drawing/2014/main" id="{F8D85BC4-B6D8-67CF-C3D9-455BD992FDD3}"/>
              </a:ext>
            </a:extLst>
          </p:cNvPr>
          <p:cNvSpPr/>
          <p:nvPr/>
        </p:nvSpPr>
        <p:spPr>
          <a:xfrm>
            <a:off x="5375282"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45" name="직사각형 244">
            <a:extLst>
              <a:ext uri="{FF2B5EF4-FFF2-40B4-BE49-F238E27FC236}">
                <a16:creationId xmlns:a16="http://schemas.microsoft.com/office/drawing/2014/main" id="{52B12876-417C-2B6E-E03A-2FD83B0E48FD}"/>
              </a:ext>
            </a:extLst>
          </p:cNvPr>
          <p:cNvSpPr/>
          <p:nvPr/>
        </p:nvSpPr>
        <p:spPr>
          <a:xfrm>
            <a:off x="5846053"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6" name="직사각형 245">
            <a:extLst>
              <a:ext uri="{FF2B5EF4-FFF2-40B4-BE49-F238E27FC236}">
                <a16:creationId xmlns:a16="http://schemas.microsoft.com/office/drawing/2014/main" id="{0C28F719-C38D-E25B-CFC2-520B73FCDF0E}"/>
              </a:ext>
            </a:extLst>
          </p:cNvPr>
          <p:cNvSpPr/>
          <p:nvPr/>
        </p:nvSpPr>
        <p:spPr>
          <a:xfrm>
            <a:off x="4904512"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7" name="직사각형 246">
            <a:extLst>
              <a:ext uri="{FF2B5EF4-FFF2-40B4-BE49-F238E27FC236}">
                <a16:creationId xmlns:a16="http://schemas.microsoft.com/office/drawing/2014/main" id="{3C7A756A-5D0E-9642-0881-84FC7133AC95}"/>
              </a:ext>
            </a:extLst>
          </p:cNvPr>
          <p:cNvSpPr/>
          <p:nvPr/>
        </p:nvSpPr>
        <p:spPr>
          <a:xfrm>
            <a:off x="3962970"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8" name="직사각형 247">
            <a:extLst>
              <a:ext uri="{FF2B5EF4-FFF2-40B4-BE49-F238E27FC236}">
                <a16:creationId xmlns:a16="http://schemas.microsoft.com/office/drawing/2014/main" id="{FF439BBC-3BAE-F9E8-62C2-9B391B52B03F}"/>
              </a:ext>
            </a:extLst>
          </p:cNvPr>
          <p:cNvSpPr/>
          <p:nvPr/>
        </p:nvSpPr>
        <p:spPr>
          <a:xfrm>
            <a:off x="4433741"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9" name="직사각형 248">
            <a:extLst>
              <a:ext uri="{FF2B5EF4-FFF2-40B4-BE49-F238E27FC236}">
                <a16:creationId xmlns:a16="http://schemas.microsoft.com/office/drawing/2014/main" id="{B0AE3821-0E87-942E-4603-F8739687C98E}"/>
              </a:ext>
            </a:extLst>
          </p:cNvPr>
          <p:cNvSpPr/>
          <p:nvPr/>
        </p:nvSpPr>
        <p:spPr>
          <a:xfrm>
            <a:off x="3021428"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50" name="직사각형 249">
            <a:extLst>
              <a:ext uri="{FF2B5EF4-FFF2-40B4-BE49-F238E27FC236}">
                <a16:creationId xmlns:a16="http://schemas.microsoft.com/office/drawing/2014/main" id="{4C30E01D-A16D-A719-CF7C-9B682ECF5210}"/>
              </a:ext>
            </a:extLst>
          </p:cNvPr>
          <p:cNvSpPr/>
          <p:nvPr/>
        </p:nvSpPr>
        <p:spPr>
          <a:xfrm>
            <a:off x="3492199"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51" name="직사각형 250">
            <a:extLst>
              <a:ext uri="{FF2B5EF4-FFF2-40B4-BE49-F238E27FC236}">
                <a16:creationId xmlns:a16="http://schemas.microsoft.com/office/drawing/2014/main" id="{E53AA3B6-EC8C-4A28-C13F-A415B70A3F97}"/>
              </a:ext>
            </a:extLst>
          </p:cNvPr>
          <p:cNvSpPr/>
          <p:nvPr/>
        </p:nvSpPr>
        <p:spPr>
          <a:xfrm>
            <a:off x="6316825"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52" name="직사각형 251">
            <a:extLst>
              <a:ext uri="{FF2B5EF4-FFF2-40B4-BE49-F238E27FC236}">
                <a16:creationId xmlns:a16="http://schemas.microsoft.com/office/drawing/2014/main" id="{6F46522E-03B1-26A6-90D1-2C4EC86013B7}"/>
              </a:ext>
            </a:extLst>
          </p:cNvPr>
          <p:cNvSpPr/>
          <p:nvPr/>
        </p:nvSpPr>
        <p:spPr>
          <a:xfrm>
            <a:off x="6787596"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53" name="직사각형 252">
            <a:extLst>
              <a:ext uri="{FF2B5EF4-FFF2-40B4-BE49-F238E27FC236}">
                <a16:creationId xmlns:a16="http://schemas.microsoft.com/office/drawing/2014/main" id="{5AA8CDB4-CFF2-3FD2-EEF6-1B866BCC2AF7}"/>
              </a:ext>
            </a:extLst>
          </p:cNvPr>
          <p:cNvSpPr/>
          <p:nvPr/>
        </p:nvSpPr>
        <p:spPr>
          <a:xfrm>
            <a:off x="5375283"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54" name="직사각형 253">
            <a:extLst>
              <a:ext uri="{FF2B5EF4-FFF2-40B4-BE49-F238E27FC236}">
                <a16:creationId xmlns:a16="http://schemas.microsoft.com/office/drawing/2014/main" id="{A824BE76-E052-8CE0-C7EF-667688356D9A}"/>
              </a:ext>
            </a:extLst>
          </p:cNvPr>
          <p:cNvSpPr/>
          <p:nvPr/>
        </p:nvSpPr>
        <p:spPr>
          <a:xfrm>
            <a:off x="5846054"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55" name="직사각형 254">
            <a:extLst>
              <a:ext uri="{FF2B5EF4-FFF2-40B4-BE49-F238E27FC236}">
                <a16:creationId xmlns:a16="http://schemas.microsoft.com/office/drawing/2014/main" id="{1792A2EA-B96B-D601-1954-035217AADB76}"/>
              </a:ext>
            </a:extLst>
          </p:cNvPr>
          <p:cNvSpPr/>
          <p:nvPr/>
        </p:nvSpPr>
        <p:spPr>
          <a:xfrm>
            <a:off x="4904511"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56" name="직사각형 255">
            <a:extLst>
              <a:ext uri="{FF2B5EF4-FFF2-40B4-BE49-F238E27FC236}">
                <a16:creationId xmlns:a16="http://schemas.microsoft.com/office/drawing/2014/main" id="{2A1BBBAD-61D8-B4BB-55F5-A2E74D54050C}"/>
              </a:ext>
            </a:extLst>
          </p:cNvPr>
          <p:cNvSpPr/>
          <p:nvPr/>
        </p:nvSpPr>
        <p:spPr>
          <a:xfrm>
            <a:off x="3962969"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31</a:t>
            </a:r>
            <a:endParaRPr lang="ko-KR" altLang="en-US" sz="1400" dirty="0">
              <a:solidFill>
                <a:srgbClr val="C00000"/>
              </a:solidFill>
            </a:endParaRPr>
          </a:p>
        </p:txBody>
      </p:sp>
      <p:sp>
        <p:nvSpPr>
          <p:cNvPr id="257" name="직사각형 256">
            <a:extLst>
              <a:ext uri="{FF2B5EF4-FFF2-40B4-BE49-F238E27FC236}">
                <a16:creationId xmlns:a16="http://schemas.microsoft.com/office/drawing/2014/main" id="{1C3C9DE3-7228-3F29-16A6-4444B8040CDB}"/>
              </a:ext>
            </a:extLst>
          </p:cNvPr>
          <p:cNvSpPr/>
          <p:nvPr/>
        </p:nvSpPr>
        <p:spPr>
          <a:xfrm>
            <a:off x="4433740"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44</a:t>
            </a:r>
            <a:endParaRPr lang="ko-KR" altLang="en-US" sz="1400" dirty="0">
              <a:solidFill>
                <a:srgbClr val="C00000"/>
              </a:solidFill>
            </a:endParaRPr>
          </a:p>
        </p:txBody>
      </p:sp>
      <p:sp>
        <p:nvSpPr>
          <p:cNvPr id="258" name="직사각형 257">
            <a:extLst>
              <a:ext uri="{FF2B5EF4-FFF2-40B4-BE49-F238E27FC236}">
                <a16:creationId xmlns:a16="http://schemas.microsoft.com/office/drawing/2014/main" id="{76248B53-21A3-DF8E-A9CF-47ACE5021617}"/>
              </a:ext>
            </a:extLst>
          </p:cNvPr>
          <p:cNvSpPr/>
          <p:nvPr/>
        </p:nvSpPr>
        <p:spPr>
          <a:xfrm>
            <a:off x="3021427"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17</a:t>
            </a:r>
            <a:endParaRPr lang="ko-KR" altLang="en-US" sz="1400" dirty="0">
              <a:solidFill>
                <a:srgbClr val="C00000"/>
              </a:solidFill>
            </a:endParaRPr>
          </a:p>
        </p:txBody>
      </p:sp>
      <p:sp>
        <p:nvSpPr>
          <p:cNvPr id="259" name="직사각형 258">
            <a:extLst>
              <a:ext uri="{FF2B5EF4-FFF2-40B4-BE49-F238E27FC236}">
                <a16:creationId xmlns:a16="http://schemas.microsoft.com/office/drawing/2014/main" id="{14F5E77A-67A0-F729-471F-2B94DB283173}"/>
              </a:ext>
            </a:extLst>
          </p:cNvPr>
          <p:cNvSpPr/>
          <p:nvPr/>
        </p:nvSpPr>
        <p:spPr>
          <a:xfrm>
            <a:off x="3492198"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260" name="직사각형 259">
            <a:extLst>
              <a:ext uri="{FF2B5EF4-FFF2-40B4-BE49-F238E27FC236}">
                <a16:creationId xmlns:a16="http://schemas.microsoft.com/office/drawing/2014/main" id="{CA3C267A-3FBB-8C8B-1850-A0E1D6B03272}"/>
              </a:ext>
            </a:extLst>
          </p:cNvPr>
          <p:cNvSpPr/>
          <p:nvPr/>
        </p:nvSpPr>
        <p:spPr>
          <a:xfrm>
            <a:off x="6316824"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61" name="직사각형 260">
            <a:extLst>
              <a:ext uri="{FF2B5EF4-FFF2-40B4-BE49-F238E27FC236}">
                <a16:creationId xmlns:a16="http://schemas.microsoft.com/office/drawing/2014/main" id="{36B04E59-0F25-C286-DEC4-3BCD6EAD0CDB}"/>
              </a:ext>
            </a:extLst>
          </p:cNvPr>
          <p:cNvSpPr/>
          <p:nvPr/>
        </p:nvSpPr>
        <p:spPr>
          <a:xfrm>
            <a:off x="6787595"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262" name="직사각형 261">
            <a:extLst>
              <a:ext uri="{FF2B5EF4-FFF2-40B4-BE49-F238E27FC236}">
                <a16:creationId xmlns:a16="http://schemas.microsoft.com/office/drawing/2014/main" id="{A793E000-FF28-CCB8-7E0D-B23CAB9B8FCD}"/>
              </a:ext>
            </a:extLst>
          </p:cNvPr>
          <p:cNvSpPr/>
          <p:nvPr/>
        </p:nvSpPr>
        <p:spPr>
          <a:xfrm>
            <a:off x="5375282"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55</a:t>
            </a:r>
            <a:endParaRPr lang="ko-KR" altLang="en-US" sz="1400" dirty="0">
              <a:solidFill>
                <a:srgbClr val="C00000"/>
              </a:solidFill>
            </a:endParaRPr>
          </a:p>
        </p:txBody>
      </p:sp>
      <p:sp>
        <p:nvSpPr>
          <p:cNvPr id="263" name="직사각형 262">
            <a:extLst>
              <a:ext uri="{FF2B5EF4-FFF2-40B4-BE49-F238E27FC236}">
                <a16:creationId xmlns:a16="http://schemas.microsoft.com/office/drawing/2014/main" id="{AB41AA82-C1D8-7079-C516-AB77E80DC22C}"/>
              </a:ext>
            </a:extLst>
          </p:cNvPr>
          <p:cNvSpPr/>
          <p:nvPr/>
        </p:nvSpPr>
        <p:spPr>
          <a:xfrm>
            <a:off x="5846053"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77</a:t>
            </a:r>
            <a:endParaRPr lang="ko-KR" altLang="en-US" sz="1400" dirty="0">
              <a:solidFill>
                <a:srgbClr val="C00000"/>
              </a:solidFill>
            </a:endParaRPr>
          </a:p>
        </p:txBody>
      </p:sp>
      <p:sp>
        <p:nvSpPr>
          <p:cNvPr id="264" name="직사각형 263">
            <a:extLst>
              <a:ext uri="{FF2B5EF4-FFF2-40B4-BE49-F238E27FC236}">
                <a16:creationId xmlns:a16="http://schemas.microsoft.com/office/drawing/2014/main" id="{07D8FF00-C4EE-0AC6-0EBA-3FB73E55879C}"/>
              </a:ext>
            </a:extLst>
          </p:cNvPr>
          <p:cNvSpPr/>
          <p:nvPr/>
        </p:nvSpPr>
        <p:spPr>
          <a:xfrm>
            <a:off x="4904511"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44</a:t>
            </a:r>
            <a:endParaRPr lang="ko-KR" altLang="en-US" sz="1400" dirty="0">
              <a:solidFill>
                <a:srgbClr val="C00000"/>
              </a:solidFill>
            </a:endParaRPr>
          </a:p>
        </p:txBody>
      </p:sp>
      <p:sp>
        <p:nvSpPr>
          <p:cNvPr id="265" name="직사각형 264">
            <a:extLst>
              <a:ext uri="{FF2B5EF4-FFF2-40B4-BE49-F238E27FC236}">
                <a16:creationId xmlns:a16="http://schemas.microsoft.com/office/drawing/2014/main" id="{9A4185BB-E405-FF28-3FA3-5066A0DCA2F0}"/>
              </a:ext>
            </a:extLst>
          </p:cNvPr>
          <p:cNvSpPr/>
          <p:nvPr/>
        </p:nvSpPr>
        <p:spPr>
          <a:xfrm>
            <a:off x="3962969"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266" name="직사각형 265">
            <a:extLst>
              <a:ext uri="{FF2B5EF4-FFF2-40B4-BE49-F238E27FC236}">
                <a16:creationId xmlns:a16="http://schemas.microsoft.com/office/drawing/2014/main" id="{47D4DB7B-4476-8836-25AC-184A8CB1D5FF}"/>
              </a:ext>
            </a:extLst>
          </p:cNvPr>
          <p:cNvSpPr/>
          <p:nvPr/>
        </p:nvSpPr>
        <p:spPr>
          <a:xfrm>
            <a:off x="4433740"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31</a:t>
            </a:r>
            <a:endParaRPr lang="ko-KR" altLang="en-US" sz="1400" dirty="0">
              <a:solidFill>
                <a:srgbClr val="C00000"/>
              </a:solidFill>
            </a:endParaRPr>
          </a:p>
        </p:txBody>
      </p:sp>
      <p:sp>
        <p:nvSpPr>
          <p:cNvPr id="267" name="직사각형 266">
            <a:extLst>
              <a:ext uri="{FF2B5EF4-FFF2-40B4-BE49-F238E27FC236}">
                <a16:creationId xmlns:a16="http://schemas.microsoft.com/office/drawing/2014/main" id="{7E964CE7-B9C8-97BF-F054-E366FD84E16D}"/>
              </a:ext>
            </a:extLst>
          </p:cNvPr>
          <p:cNvSpPr/>
          <p:nvPr/>
        </p:nvSpPr>
        <p:spPr>
          <a:xfrm>
            <a:off x="3021427"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17</a:t>
            </a:r>
            <a:endParaRPr lang="ko-KR" altLang="en-US" sz="1400" dirty="0">
              <a:solidFill>
                <a:srgbClr val="C00000"/>
              </a:solidFill>
            </a:endParaRPr>
          </a:p>
        </p:txBody>
      </p:sp>
      <p:sp>
        <p:nvSpPr>
          <p:cNvPr id="268" name="직사각형 267">
            <a:extLst>
              <a:ext uri="{FF2B5EF4-FFF2-40B4-BE49-F238E27FC236}">
                <a16:creationId xmlns:a16="http://schemas.microsoft.com/office/drawing/2014/main" id="{44833D42-5CF3-2687-E4E3-4FDB5CD3DB2A}"/>
              </a:ext>
            </a:extLst>
          </p:cNvPr>
          <p:cNvSpPr/>
          <p:nvPr/>
        </p:nvSpPr>
        <p:spPr>
          <a:xfrm>
            <a:off x="3492198"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20</a:t>
            </a:r>
            <a:endParaRPr lang="ko-KR" altLang="en-US" sz="1400" dirty="0">
              <a:solidFill>
                <a:srgbClr val="C00000"/>
              </a:solidFill>
            </a:endParaRPr>
          </a:p>
        </p:txBody>
      </p:sp>
      <p:sp>
        <p:nvSpPr>
          <p:cNvPr id="269" name="직사각형 268">
            <a:extLst>
              <a:ext uri="{FF2B5EF4-FFF2-40B4-BE49-F238E27FC236}">
                <a16:creationId xmlns:a16="http://schemas.microsoft.com/office/drawing/2014/main" id="{DC018C0D-878D-6132-C48D-110B96937559}"/>
              </a:ext>
            </a:extLst>
          </p:cNvPr>
          <p:cNvSpPr/>
          <p:nvPr/>
        </p:nvSpPr>
        <p:spPr>
          <a:xfrm>
            <a:off x="6316824"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77</a:t>
            </a:r>
            <a:endParaRPr lang="ko-KR" altLang="en-US" sz="1400" dirty="0">
              <a:solidFill>
                <a:srgbClr val="C00000"/>
              </a:solidFill>
            </a:endParaRPr>
          </a:p>
        </p:txBody>
      </p:sp>
      <p:sp>
        <p:nvSpPr>
          <p:cNvPr id="270" name="직사각형 269">
            <a:extLst>
              <a:ext uri="{FF2B5EF4-FFF2-40B4-BE49-F238E27FC236}">
                <a16:creationId xmlns:a16="http://schemas.microsoft.com/office/drawing/2014/main" id="{20D787A7-3CCC-BD2C-8032-BAF5CE36A7E4}"/>
              </a:ext>
            </a:extLst>
          </p:cNvPr>
          <p:cNvSpPr/>
          <p:nvPr/>
        </p:nvSpPr>
        <p:spPr>
          <a:xfrm>
            <a:off x="6787595"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71" name="직사각형 270">
            <a:extLst>
              <a:ext uri="{FF2B5EF4-FFF2-40B4-BE49-F238E27FC236}">
                <a16:creationId xmlns:a16="http://schemas.microsoft.com/office/drawing/2014/main" id="{6E34EA59-2D16-A64B-C301-C13FBA4F8241}"/>
              </a:ext>
            </a:extLst>
          </p:cNvPr>
          <p:cNvSpPr/>
          <p:nvPr/>
        </p:nvSpPr>
        <p:spPr>
          <a:xfrm>
            <a:off x="5375282"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54</a:t>
            </a:r>
            <a:endParaRPr lang="ko-KR" altLang="en-US" sz="1400" dirty="0">
              <a:solidFill>
                <a:srgbClr val="C00000"/>
              </a:solidFill>
            </a:endParaRPr>
          </a:p>
        </p:txBody>
      </p:sp>
      <p:sp>
        <p:nvSpPr>
          <p:cNvPr id="272" name="직사각형 271">
            <a:extLst>
              <a:ext uri="{FF2B5EF4-FFF2-40B4-BE49-F238E27FC236}">
                <a16:creationId xmlns:a16="http://schemas.microsoft.com/office/drawing/2014/main" id="{87E509B6-A126-BCF8-8D05-97E54CB5270D}"/>
              </a:ext>
            </a:extLst>
          </p:cNvPr>
          <p:cNvSpPr/>
          <p:nvPr/>
        </p:nvSpPr>
        <p:spPr>
          <a:xfrm>
            <a:off x="5846053"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55</a:t>
            </a:r>
            <a:endParaRPr lang="ko-KR" altLang="en-US" sz="1400" dirty="0">
              <a:solidFill>
                <a:srgbClr val="C00000"/>
              </a:solidFill>
            </a:endParaRPr>
          </a:p>
        </p:txBody>
      </p:sp>
      <p:sp>
        <p:nvSpPr>
          <p:cNvPr id="273" name="직사각형 272">
            <a:extLst>
              <a:ext uri="{FF2B5EF4-FFF2-40B4-BE49-F238E27FC236}">
                <a16:creationId xmlns:a16="http://schemas.microsoft.com/office/drawing/2014/main" id="{90F9F229-B8AF-8583-6F4A-9392A03005CC}"/>
              </a:ext>
            </a:extLst>
          </p:cNvPr>
          <p:cNvSpPr/>
          <p:nvPr/>
        </p:nvSpPr>
        <p:spPr>
          <a:xfrm>
            <a:off x="7519327" y="3719365"/>
            <a:ext cx="2037737" cy="276999"/>
          </a:xfrm>
          <a:prstGeom prst="rect">
            <a:avLst/>
          </a:prstGeom>
        </p:spPr>
        <p:txBody>
          <a:bodyPr wrap="none">
            <a:spAutoFit/>
          </a:bodyPr>
          <a:lstStyle/>
          <a:p>
            <a:r>
              <a:rPr lang="en-US" altLang="ko-KR" sz="1200" dirty="0"/>
              <a:t>PASS </a:t>
            </a:r>
            <a:r>
              <a:rPr lang="en-US" altLang="ko-KR" sz="1200"/>
              <a:t>5 (   </a:t>
            </a:r>
            <a:r>
              <a:rPr lang="en-US" altLang="ko-KR" sz="1200" dirty="0"/>
              <a:t>Comp</a:t>
            </a:r>
            <a:r>
              <a:rPr lang="en-US" altLang="ko-KR" sz="1200"/>
              <a:t>,     </a:t>
            </a:r>
            <a:r>
              <a:rPr lang="en-US" altLang="ko-KR" sz="1200" dirty="0"/>
              <a:t>Shift) </a:t>
            </a:r>
          </a:p>
        </p:txBody>
      </p:sp>
      <p:sp>
        <p:nvSpPr>
          <p:cNvPr id="274" name="직사각형 273">
            <a:extLst>
              <a:ext uri="{FF2B5EF4-FFF2-40B4-BE49-F238E27FC236}">
                <a16:creationId xmlns:a16="http://schemas.microsoft.com/office/drawing/2014/main" id="{BC08268A-4606-FC7B-0A23-F64246F47B40}"/>
              </a:ext>
            </a:extLst>
          </p:cNvPr>
          <p:cNvSpPr/>
          <p:nvPr/>
        </p:nvSpPr>
        <p:spPr>
          <a:xfrm>
            <a:off x="7517764" y="4136171"/>
            <a:ext cx="1994457" cy="276999"/>
          </a:xfrm>
          <a:prstGeom prst="rect">
            <a:avLst/>
          </a:prstGeom>
        </p:spPr>
        <p:txBody>
          <a:bodyPr wrap="none">
            <a:spAutoFit/>
          </a:bodyPr>
          <a:lstStyle/>
          <a:p>
            <a:r>
              <a:rPr lang="en-US" altLang="ko-KR" sz="1200" dirty="0"/>
              <a:t>PASS </a:t>
            </a:r>
            <a:r>
              <a:rPr lang="en-US" altLang="ko-KR" sz="1200"/>
              <a:t>6 (   </a:t>
            </a:r>
            <a:r>
              <a:rPr lang="en-US" altLang="ko-KR" sz="1200" dirty="0"/>
              <a:t>Comp</a:t>
            </a:r>
            <a:r>
              <a:rPr lang="en-US" altLang="ko-KR" sz="1200"/>
              <a:t>,     </a:t>
            </a:r>
            <a:r>
              <a:rPr lang="en-US" altLang="ko-KR" sz="1200" dirty="0"/>
              <a:t>Shift)</a:t>
            </a:r>
          </a:p>
        </p:txBody>
      </p:sp>
      <p:sp>
        <p:nvSpPr>
          <p:cNvPr id="275" name="직사각형 274">
            <a:extLst>
              <a:ext uri="{FF2B5EF4-FFF2-40B4-BE49-F238E27FC236}">
                <a16:creationId xmlns:a16="http://schemas.microsoft.com/office/drawing/2014/main" id="{53A22AF9-4DED-A090-AFA0-A59ED3ED9927}"/>
              </a:ext>
            </a:extLst>
          </p:cNvPr>
          <p:cNvSpPr/>
          <p:nvPr/>
        </p:nvSpPr>
        <p:spPr>
          <a:xfrm>
            <a:off x="7517764" y="4549920"/>
            <a:ext cx="1989775" cy="276999"/>
          </a:xfrm>
          <a:prstGeom prst="rect">
            <a:avLst/>
          </a:prstGeom>
        </p:spPr>
        <p:txBody>
          <a:bodyPr wrap="none">
            <a:spAutoFit/>
          </a:bodyPr>
          <a:lstStyle/>
          <a:p>
            <a:r>
              <a:rPr lang="en-US" altLang="ko-KR" sz="1200" dirty="0"/>
              <a:t>PASS 7 (3 Comp,  2 Shift)</a:t>
            </a:r>
          </a:p>
        </p:txBody>
      </p:sp>
      <p:sp>
        <p:nvSpPr>
          <p:cNvPr id="276" name="직사각형 275">
            <a:extLst>
              <a:ext uri="{FF2B5EF4-FFF2-40B4-BE49-F238E27FC236}">
                <a16:creationId xmlns:a16="http://schemas.microsoft.com/office/drawing/2014/main" id="{CB74DCE5-773A-F607-58F6-07657C82FE00}"/>
              </a:ext>
            </a:extLst>
          </p:cNvPr>
          <p:cNvSpPr/>
          <p:nvPr/>
        </p:nvSpPr>
        <p:spPr>
          <a:xfrm>
            <a:off x="7517764" y="4963669"/>
            <a:ext cx="1989775" cy="276999"/>
          </a:xfrm>
          <a:prstGeom prst="rect">
            <a:avLst/>
          </a:prstGeom>
        </p:spPr>
        <p:txBody>
          <a:bodyPr wrap="none">
            <a:spAutoFit/>
          </a:bodyPr>
          <a:lstStyle/>
          <a:p>
            <a:r>
              <a:rPr lang="en-US" altLang="ko-KR" sz="1200" dirty="0"/>
              <a:t>PASS 8 (8 Comp,  7 Shift)</a:t>
            </a:r>
          </a:p>
        </p:txBody>
      </p:sp>
      <p:sp>
        <p:nvSpPr>
          <p:cNvPr id="277" name="TextBox 276">
            <a:extLst>
              <a:ext uri="{FF2B5EF4-FFF2-40B4-BE49-F238E27FC236}">
                <a16:creationId xmlns:a16="http://schemas.microsoft.com/office/drawing/2014/main" id="{3C699A88-264F-52FF-E8C2-97FBB4D43EA8}"/>
              </a:ext>
            </a:extLst>
          </p:cNvPr>
          <p:cNvSpPr txBox="1"/>
          <p:nvPr/>
        </p:nvSpPr>
        <p:spPr>
          <a:xfrm>
            <a:off x="1271790" y="2068159"/>
            <a:ext cx="1851202"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26 &amp; inserted</a:t>
            </a:r>
            <a:endParaRPr lang="ko-KR" altLang="en-US" sz="1200" dirty="0"/>
          </a:p>
        </p:txBody>
      </p:sp>
      <p:sp>
        <p:nvSpPr>
          <p:cNvPr id="278" name="TextBox 277">
            <a:extLst>
              <a:ext uri="{FF2B5EF4-FFF2-40B4-BE49-F238E27FC236}">
                <a16:creationId xmlns:a16="http://schemas.microsoft.com/office/drawing/2014/main" id="{E6461B4E-D19B-B705-C483-15C481FF6EA8}"/>
              </a:ext>
            </a:extLst>
          </p:cNvPr>
          <p:cNvSpPr txBox="1"/>
          <p:nvPr/>
        </p:nvSpPr>
        <p:spPr>
          <a:xfrm>
            <a:off x="1256924" y="2484965"/>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93 &amp; inserted</a:t>
            </a:r>
            <a:endParaRPr lang="ko-KR" altLang="en-US" sz="1200" dirty="0"/>
          </a:p>
        </p:txBody>
      </p:sp>
      <p:sp>
        <p:nvSpPr>
          <p:cNvPr id="279" name="TextBox 278">
            <a:extLst>
              <a:ext uri="{FF2B5EF4-FFF2-40B4-BE49-F238E27FC236}">
                <a16:creationId xmlns:a16="http://schemas.microsoft.com/office/drawing/2014/main" id="{6A3F6C4F-D78B-F29F-6727-20787B34E373}"/>
              </a:ext>
            </a:extLst>
          </p:cNvPr>
          <p:cNvSpPr txBox="1"/>
          <p:nvPr/>
        </p:nvSpPr>
        <p:spPr>
          <a:xfrm>
            <a:off x="1256924" y="2901476"/>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17 &amp; inserted</a:t>
            </a:r>
            <a:endParaRPr lang="ko-KR" altLang="en-US" sz="1200" dirty="0"/>
          </a:p>
        </p:txBody>
      </p:sp>
      <p:sp>
        <p:nvSpPr>
          <p:cNvPr id="280" name="TextBox 279">
            <a:extLst>
              <a:ext uri="{FF2B5EF4-FFF2-40B4-BE49-F238E27FC236}">
                <a16:creationId xmlns:a16="http://schemas.microsoft.com/office/drawing/2014/main" id="{1CDD0A11-08EA-1469-EE5D-EE44282FCEB5}"/>
              </a:ext>
            </a:extLst>
          </p:cNvPr>
          <p:cNvSpPr txBox="1"/>
          <p:nvPr/>
        </p:nvSpPr>
        <p:spPr>
          <a:xfrm>
            <a:off x="1248152" y="3316464"/>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77 &amp; inserted</a:t>
            </a:r>
            <a:endParaRPr lang="ko-KR" altLang="en-US" sz="1200" dirty="0"/>
          </a:p>
        </p:txBody>
      </p:sp>
      <p:cxnSp>
        <p:nvCxnSpPr>
          <p:cNvPr id="281" name="직선 화살표 연결선 280">
            <a:extLst>
              <a:ext uri="{FF2B5EF4-FFF2-40B4-BE49-F238E27FC236}">
                <a16:creationId xmlns:a16="http://schemas.microsoft.com/office/drawing/2014/main" id="{918918C3-0DA9-3AFC-5D14-C22D01EA5101}"/>
              </a:ext>
            </a:extLst>
          </p:cNvPr>
          <p:cNvCxnSpPr/>
          <p:nvPr/>
        </p:nvCxnSpPr>
        <p:spPr>
          <a:xfrm>
            <a:off x="1406212" y="1985001"/>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직선 화살표 연결선 281">
            <a:extLst>
              <a:ext uri="{FF2B5EF4-FFF2-40B4-BE49-F238E27FC236}">
                <a16:creationId xmlns:a16="http://schemas.microsoft.com/office/drawing/2014/main" id="{B33350C4-E28D-58F1-FBE3-99D33E6248A2}"/>
              </a:ext>
            </a:extLst>
          </p:cNvPr>
          <p:cNvCxnSpPr/>
          <p:nvPr/>
        </p:nvCxnSpPr>
        <p:spPr>
          <a:xfrm>
            <a:off x="3384186" y="2068159"/>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F1C82B5E-43A9-D017-0082-FD5CFB1E73B6}"/>
              </a:ext>
            </a:extLst>
          </p:cNvPr>
          <p:cNvCxnSpPr/>
          <p:nvPr/>
        </p:nvCxnSpPr>
        <p:spPr>
          <a:xfrm>
            <a:off x="3384186" y="290147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직선 화살표 연결선 283">
            <a:extLst>
              <a:ext uri="{FF2B5EF4-FFF2-40B4-BE49-F238E27FC236}">
                <a16:creationId xmlns:a16="http://schemas.microsoft.com/office/drawing/2014/main" id="{A9679E52-B218-6817-AF2B-9B0F32D7CD61}"/>
              </a:ext>
            </a:extLst>
          </p:cNvPr>
          <p:cNvCxnSpPr/>
          <p:nvPr/>
        </p:nvCxnSpPr>
        <p:spPr>
          <a:xfrm>
            <a:off x="3854957" y="290147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직선 화살표 연결선 284">
            <a:extLst>
              <a:ext uri="{FF2B5EF4-FFF2-40B4-BE49-F238E27FC236}">
                <a16:creationId xmlns:a16="http://schemas.microsoft.com/office/drawing/2014/main" id="{CB2B36F5-E172-A1B7-9F7D-E843C475EAD0}"/>
              </a:ext>
            </a:extLst>
          </p:cNvPr>
          <p:cNvCxnSpPr/>
          <p:nvPr/>
        </p:nvCxnSpPr>
        <p:spPr>
          <a:xfrm>
            <a:off x="4367808" y="290147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06ECC8BE-F271-2D14-7E43-FD3E29B33DAD}"/>
              </a:ext>
            </a:extLst>
          </p:cNvPr>
          <p:cNvSpPr txBox="1"/>
          <p:nvPr/>
        </p:nvSpPr>
        <p:spPr>
          <a:xfrm>
            <a:off x="1256376" y="3731991"/>
            <a:ext cx="1851202"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31 &amp; inserted</a:t>
            </a:r>
            <a:endParaRPr lang="ko-KR" altLang="en-US" sz="1200" dirty="0"/>
          </a:p>
        </p:txBody>
      </p:sp>
      <p:sp>
        <p:nvSpPr>
          <p:cNvPr id="292" name="TextBox 291">
            <a:extLst>
              <a:ext uri="{FF2B5EF4-FFF2-40B4-BE49-F238E27FC236}">
                <a16:creationId xmlns:a16="http://schemas.microsoft.com/office/drawing/2014/main" id="{4FAF5121-3F9D-B130-A955-8DA90DE96A04}"/>
              </a:ext>
            </a:extLst>
          </p:cNvPr>
          <p:cNvSpPr txBox="1"/>
          <p:nvPr/>
        </p:nvSpPr>
        <p:spPr>
          <a:xfrm>
            <a:off x="1241510" y="4148797"/>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44 &amp; inserted</a:t>
            </a:r>
            <a:endParaRPr lang="ko-KR" altLang="en-US" sz="1200" dirty="0"/>
          </a:p>
        </p:txBody>
      </p:sp>
      <p:sp>
        <p:nvSpPr>
          <p:cNvPr id="293" name="TextBox 292">
            <a:extLst>
              <a:ext uri="{FF2B5EF4-FFF2-40B4-BE49-F238E27FC236}">
                <a16:creationId xmlns:a16="http://schemas.microsoft.com/office/drawing/2014/main" id="{E39C020A-82F4-AF6C-2BB6-76656FCB4604}"/>
              </a:ext>
            </a:extLst>
          </p:cNvPr>
          <p:cNvSpPr txBox="1"/>
          <p:nvPr/>
        </p:nvSpPr>
        <p:spPr>
          <a:xfrm>
            <a:off x="1241510" y="4565308"/>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55 &amp; inserted</a:t>
            </a:r>
            <a:endParaRPr lang="ko-KR" altLang="en-US" sz="1200" dirty="0"/>
          </a:p>
        </p:txBody>
      </p:sp>
      <p:sp>
        <p:nvSpPr>
          <p:cNvPr id="294" name="TextBox 293">
            <a:extLst>
              <a:ext uri="{FF2B5EF4-FFF2-40B4-BE49-F238E27FC236}">
                <a16:creationId xmlns:a16="http://schemas.microsoft.com/office/drawing/2014/main" id="{F4A335D1-E47A-354E-5805-6B6355273C17}"/>
              </a:ext>
            </a:extLst>
          </p:cNvPr>
          <p:cNvSpPr txBox="1"/>
          <p:nvPr/>
        </p:nvSpPr>
        <p:spPr>
          <a:xfrm>
            <a:off x="1232738" y="4980296"/>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20 &amp; inserted</a:t>
            </a:r>
            <a:endParaRPr lang="ko-KR" altLang="en-US" sz="1200" dirty="0"/>
          </a:p>
        </p:txBody>
      </p:sp>
      <p:cxnSp>
        <p:nvCxnSpPr>
          <p:cNvPr id="296" name="직선 화살표 연결선 295">
            <a:extLst>
              <a:ext uri="{FF2B5EF4-FFF2-40B4-BE49-F238E27FC236}">
                <a16:creationId xmlns:a16="http://schemas.microsoft.com/office/drawing/2014/main" id="{8705D2A0-FBCC-BA09-3D8E-16BECB000743}"/>
              </a:ext>
            </a:extLst>
          </p:cNvPr>
          <p:cNvCxnSpPr/>
          <p:nvPr/>
        </p:nvCxnSpPr>
        <p:spPr>
          <a:xfrm>
            <a:off x="5738041" y="4549920"/>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직선 화살표 연결선 297">
            <a:extLst>
              <a:ext uri="{FF2B5EF4-FFF2-40B4-BE49-F238E27FC236}">
                <a16:creationId xmlns:a16="http://schemas.microsoft.com/office/drawing/2014/main" id="{0CF23DAC-137F-C565-8AB8-07797F5CC1CB}"/>
              </a:ext>
            </a:extLst>
          </p:cNvPr>
          <p:cNvCxnSpPr/>
          <p:nvPr/>
        </p:nvCxnSpPr>
        <p:spPr>
          <a:xfrm>
            <a:off x="6208812" y="4549920"/>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9B6C926A-6F01-53D6-0262-420A71E14FC3}"/>
              </a:ext>
            </a:extLst>
          </p:cNvPr>
          <p:cNvCxnSpPr/>
          <p:nvPr/>
        </p:nvCxnSpPr>
        <p:spPr>
          <a:xfrm>
            <a:off x="3857795" y="498029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직선 화살표 연결선 299">
            <a:extLst>
              <a:ext uri="{FF2B5EF4-FFF2-40B4-BE49-F238E27FC236}">
                <a16:creationId xmlns:a16="http://schemas.microsoft.com/office/drawing/2014/main" id="{DD7B2EC7-B6BE-EC18-5E0F-B111A9D25BE7}"/>
              </a:ext>
            </a:extLst>
          </p:cNvPr>
          <p:cNvCxnSpPr/>
          <p:nvPr/>
        </p:nvCxnSpPr>
        <p:spPr>
          <a:xfrm>
            <a:off x="4325728" y="4981594"/>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직선 화살표 연결선 300">
            <a:extLst>
              <a:ext uri="{FF2B5EF4-FFF2-40B4-BE49-F238E27FC236}">
                <a16:creationId xmlns:a16="http://schemas.microsoft.com/office/drawing/2014/main" id="{D362C47C-5C7E-DA08-0D98-BEA33B118A1B}"/>
              </a:ext>
            </a:extLst>
          </p:cNvPr>
          <p:cNvCxnSpPr/>
          <p:nvPr/>
        </p:nvCxnSpPr>
        <p:spPr>
          <a:xfrm>
            <a:off x="4799881" y="4972135"/>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직선 화살표 연결선 301">
            <a:extLst>
              <a:ext uri="{FF2B5EF4-FFF2-40B4-BE49-F238E27FC236}">
                <a16:creationId xmlns:a16="http://schemas.microsoft.com/office/drawing/2014/main" id="{32A6F79F-BB44-A004-65A8-CC60EF5A3756}"/>
              </a:ext>
            </a:extLst>
          </p:cNvPr>
          <p:cNvCxnSpPr/>
          <p:nvPr/>
        </p:nvCxnSpPr>
        <p:spPr>
          <a:xfrm>
            <a:off x="5292984" y="4972135"/>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49595DA6-2626-A8AE-C1CC-E370A29CB15B}"/>
              </a:ext>
            </a:extLst>
          </p:cNvPr>
          <p:cNvCxnSpPr/>
          <p:nvPr/>
        </p:nvCxnSpPr>
        <p:spPr>
          <a:xfrm>
            <a:off x="5772764" y="498029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직선 화살표 연결선 303">
            <a:extLst>
              <a:ext uri="{FF2B5EF4-FFF2-40B4-BE49-F238E27FC236}">
                <a16:creationId xmlns:a16="http://schemas.microsoft.com/office/drawing/2014/main" id="{2BA1F586-0673-58B3-03B5-E5E9436244DF}"/>
              </a:ext>
            </a:extLst>
          </p:cNvPr>
          <p:cNvCxnSpPr/>
          <p:nvPr/>
        </p:nvCxnSpPr>
        <p:spPr>
          <a:xfrm>
            <a:off x="6217706" y="4981594"/>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직선 화살표 연결선 304">
            <a:extLst>
              <a:ext uri="{FF2B5EF4-FFF2-40B4-BE49-F238E27FC236}">
                <a16:creationId xmlns:a16="http://schemas.microsoft.com/office/drawing/2014/main" id="{27D8450E-5ABD-7148-757A-3D627C29B8B2}"/>
              </a:ext>
            </a:extLst>
          </p:cNvPr>
          <p:cNvCxnSpPr/>
          <p:nvPr/>
        </p:nvCxnSpPr>
        <p:spPr>
          <a:xfrm>
            <a:off x="6679583" y="4972135"/>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6" name="직사각형 305">
            <a:extLst>
              <a:ext uri="{FF2B5EF4-FFF2-40B4-BE49-F238E27FC236}">
                <a16:creationId xmlns:a16="http://schemas.microsoft.com/office/drawing/2014/main" id="{22B4F6EA-8027-DA17-D8C4-F804F6F0AA6E}"/>
              </a:ext>
            </a:extLst>
          </p:cNvPr>
          <p:cNvSpPr/>
          <p:nvPr/>
        </p:nvSpPr>
        <p:spPr>
          <a:xfrm>
            <a:off x="6943004" y="5377418"/>
            <a:ext cx="2557816" cy="276999"/>
          </a:xfrm>
          <a:prstGeom prst="rect">
            <a:avLst/>
          </a:prstGeom>
        </p:spPr>
        <p:txBody>
          <a:bodyPr wrap="none">
            <a:spAutoFit/>
          </a:bodyPr>
          <a:lstStyle/>
          <a:p>
            <a:r>
              <a:rPr lang="en-US" altLang="ko-KR" sz="1200" dirty="0"/>
              <a:t>Total PASS 8 (26 Comp,  20 Shift)</a:t>
            </a:r>
          </a:p>
        </p:txBody>
      </p:sp>
    </p:spTree>
    <p:extLst>
      <p:ext uri="{BB962C8B-B14F-4D97-AF65-F5344CB8AC3E}">
        <p14:creationId xmlns:p14="http://schemas.microsoft.com/office/powerpoint/2010/main" val="409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5</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a:solidFill>
                  <a:schemeClr val="accent3">
                    <a:lumMod val="50000"/>
                  </a:schemeClr>
                </a:solidFill>
                <a:latin typeface="Century Gothic" panose="020B0502020202020204" pitchFamily="34" charset="0"/>
              </a:rPr>
              <a:t>Mergesort Quiz </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pPr marL="457200" indent="-457200">
              <a:buFont typeface="+mj-lt"/>
              <a:buAutoNum type="arabicPeriod"/>
            </a:pPr>
            <a:r>
              <a:rPr lang="en-US" altLang="ko-KR" sz="2400" dirty="0">
                <a:solidFill>
                  <a:schemeClr val="accent2">
                    <a:lumMod val="50000"/>
                  </a:schemeClr>
                </a:solidFill>
                <a:latin typeface="Century Gothic" panose="020B0502020202020204" pitchFamily="34" charset="0"/>
              </a:rPr>
              <a:t>Improvement by reducing the number of </a:t>
            </a:r>
            <a:r>
              <a:rPr lang="en-US" altLang="ko-KR" sz="2400" dirty="0">
                <a:solidFill>
                  <a:schemeClr val="accent2">
                    <a:lumMod val="50000"/>
                  </a:schemeClr>
                </a:solidFill>
                <a:latin typeface="Consolas" panose="020B0609020204030204" pitchFamily="49" charset="0"/>
              </a:rPr>
              <a:t>merge() </a:t>
            </a:r>
            <a:r>
              <a:rPr lang="en-US" altLang="ko-KR" sz="2400" dirty="0">
                <a:solidFill>
                  <a:schemeClr val="accent2">
                    <a:lumMod val="50000"/>
                  </a:schemeClr>
                </a:solidFill>
                <a:latin typeface="Century Gothic" panose="020B0502020202020204" pitchFamily="34" charset="0"/>
              </a:rPr>
              <a:t>function call.</a:t>
            </a:r>
            <a:br>
              <a:rPr lang="en-US" altLang="ko-KR" sz="2400" dirty="0">
                <a:solidFill>
                  <a:schemeClr val="accent2">
                    <a:lumMod val="50000"/>
                  </a:schemeClr>
                </a:solidFill>
                <a:latin typeface="Century Gothic" panose="020B0502020202020204" pitchFamily="34" charset="0"/>
              </a:rPr>
            </a:br>
            <a:r>
              <a:rPr lang="en-US" altLang="ko-KR" sz="2400" dirty="0">
                <a:solidFill>
                  <a:schemeClr val="accent2">
                    <a:lumMod val="50000"/>
                  </a:schemeClr>
                </a:solidFill>
                <a:latin typeface="Century Gothic" panose="020B0502020202020204" pitchFamily="34" charset="0"/>
              </a:rPr>
              <a:t>Some hints for this problem are provided in the </a:t>
            </a:r>
            <a:r>
              <a:rPr lang="en-US" altLang="ko-KR" sz="2400">
                <a:solidFill>
                  <a:schemeClr val="accent2">
                    <a:lumMod val="50000"/>
                  </a:schemeClr>
                </a:solidFill>
                <a:latin typeface="Century Gothic" panose="020B0502020202020204" pitchFamily="34" charset="0"/>
              </a:rPr>
              <a:t>following </a:t>
            </a:r>
            <a:r>
              <a:rPr lang="en-US" altLang="ko-KR" sz="2400">
                <a:solidFill>
                  <a:schemeClr val="accent2">
                    <a:lumMod val="50000"/>
                  </a:schemeClr>
                </a:solidFill>
              </a:rPr>
              <a:t>two</a:t>
            </a:r>
            <a:r>
              <a:rPr lang="ko-KR" altLang="en-US" sz="2400">
                <a:solidFill>
                  <a:schemeClr val="accent2">
                    <a:lumMod val="50000"/>
                  </a:schemeClr>
                </a:solidFill>
              </a:rPr>
              <a:t> </a:t>
            </a:r>
            <a:r>
              <a:rPr lang="en-US" altLang="ko-KR" sz="2400">
                <a:solidFill>
                  <a:schemeClr val="accent2">
                    <a:lumMod val="50000"/>
                  </a:schemeClr>
                </a:solidFill>
                <a:latin typeface="Century Gothic" panose="020B0502020202020204" pitchFamily="34" charset="0"/>
              </a:rPr>
              <a:t>pages</a:t>
            </a:r>
            <a:r>
              <a:rPr lang="en-US" altLang="ko-KR" sz="2400" dirty="0">
                <a:solidFill>
                  <a:schemeClr val="accent2">
                    <a:lumMod val="50000"/>
                  </a:schemeClr>
                </a:solidFill>
                <a:latin typeface="Century Gothic" panose="020B0502020202020204" pitchFamily="34" charset="0"/>
              </a:rPr>
              <a:t>.</a:t>
            </a:r>
          </a:p>
          <a:p>
            <a:pPr marL="457200" indent="-457200">
              <a:buFont typeface="+mj-lt"/>
              <a:buAutoNum type="arabicPeriod"/>
            </a:pPr>
            <a:r>
              <a:rPr lang="en-US" altLang="ko-KR" sz="2400" dirty="0">
                <a:solidFill>
                  <a:schemeClr val="accent2">
                    <a:lumMod val="50000"/>
                  </a:schemeClr>
                </a:solidFill>
                <a:latin typeface="Century Gothic" panose="020B0502020202020204" pitchFamily="34" charset="0"/>
              </a:rPr>
              <a:t>How many times did you spare </a:t>
            </a:r>
            <a:r>
              <a:rPr lang="en-US" altLang="ko-KR" sz="2400" dirty="0">
                <a:solidFill>
                  <a:schemeClr val="accent2">
                    <a:lumMod val="50000"/>
                  </a:schemeClr>
                </a:solidFill>
                <a:latin typeface="Consolas" panose="020B0609020204030204" pitchFamily="49" charset="0"/>
              </a:rPr>
              <a:t>merge() </a:t>
            </a:r>
            <a:r>
              <a:rPr lang="en-US" altLang="ko-KR" sz="2400" dirty="0">
                <a:solidFill>
                  <a:schemeClr val="accent2">
                    <a:lumMod val="50000"/>
                  </a:schemeClr>
                </a:solidFill>
                <a:latin typeface="Century Gothic" panose="020B0502020202020204" pitchFamily="34" charset="0"/>
              </a:rPr>
              <a:t>calls for "</a:t>
            </a:r>
            <a:r>
              <a:rPr lang="en-US" altLang="ko-KR" sz="2400" dirty="0">
                <a:solidFill>
                  <a:schemeClr val="accent2">
                    <a:lumMod val="50000"/>
                  </a:schemeClr>
                </a:solidFill>
                <a:latin typeface="Consolas" panose="020B0609020204030204" pitchFamily="49" charset="0"/>
              </a:rPr>
              <a:t>MERGESORTEXAMPLE</a:t>
            </a:r>
            <a:r>
              <a:rPr lang="en-US" altLang="ko-KR" sz="2400" dirty="0">
                <a:solidFill>
                  <a:schemeClr val="accent2">
                    <a:lumMod val="50000"/>
                  </a:schemeClr>
                </a:solidFill>
                <a:latin typeface="Century Gothic" panose="020B0502020202020204" pitchFamily="34" charset="0"/>
              </a:rPr>
              <a:t>" case?</a:t>
            </a:r>
          </a:p>
          <a:p>
            <a:pPr lvl="1"/>
            <a:r>
              <a:rPr lang="en-US" altLang="ko-KR" sz="2000" dirty="0">
                <a:solidFill>
                  <a:schemeClr val="accent2">
                    <a:lumMod val="50000"/>
                  </a:schemeClr>
                </a:solidFill>
                <a:latin typeface="Century Gothic" panose="020B0502020202020204" pitchFamily="34" charset="0"/>
              </a:rPr>
              <a:t>Total number of </a:t>
            </a:r>
            <a:r>
              <a:rPr lang="en-US" altLang="ko-KR" sz="2000" b="1" dirty="0">
                <a:solidFill>
                  <a:schemeClr val="accent2">
                    <a:lumMod val="50000"/>
                  </a:schemeClr>
                </a:solidFill>
                <a:latin typeface="Century Gothic" panose="020B0502020202020204" pitchFamily="34" charset="0"/>
              </a:rPr>
              <a:t>merge() </a:t>
            </a:r>
            <a:r>
              <a:rPr lang="en-US" altLang="ko-KR" sz="2000" dirty="0">
                <a:solidFill>
                  <a:schemeClr val="accent2">
                    <a:lumMod val="50000"/>
                  </a:schemeClr>
                </a:solidFill>
                <a:latin typeface="Century Gothic" panose="020B0502020202020204" pitchFamily="34" charset="0"/>
              </a:rPr>
              <a:t>calls without your improvement: ______________</a:t>
            </a:r>
          </a:p>
          <a:p>
            <a:pPr lvl="1"/>
            <a:r>
              <a:rPr lang="en-US" altLang="ko-KR" sz="2000" dirty="0">
                <a:solidFill>
                  <a:schemeClr val="accent2">
                    <a:lumMod val="50000"/>
                  </a:schemeClr>
                </a:solidFill>
                <a:latin typeface="Century Gothic" panose="020B0502020202020204" pitchFamily="34" charset="0"/>
              </a:rPr>
              <a:t>The number of </a:t>
            </a:r>
            <a:r>
              <a:rPr lang="en-US" altLang="ko-KR" sz="2000" b="1" dirty="0">
                <a:solidFill>
                  <a:schemeClr val="accent2">
                    <a:lumMod val="50000"/>
                  </a:schemeClr>
                </a:solidFill>
                <a:latin typeface="Century Gothic" panose="020B0502020202020204" pitchFamily="34" charset="0"/>
              </a:rPr>
              <a:t>merge() </a:t>
            </a:r>
            <a:r>
              <a:rPr lang="en-US" altLang="ko-KR" sz="2000" dirty="0">
                <a:solidFill>
                  <a:schemeClr val="accent2">
                    <a:lumMod val="50000"/>
                  </a:schemeClr>
                </a:solidFill>
                <a:latin typeface="Century Gothic" panose="020B0502020202020204" pitchFamily="34" charset="0"/>
              </a:rPr>
              <a:t>calls spared  with your improvement: ________________</a:t>
            </a:r>
          </a:p>
          <a:p>
            <a:pPr marL="457200" indent="-457200">
              <a:buFont typeface="+mj-lt"/>
              <a:buAutoNum type="arabicPeriod"/>
            </a:pPr>
            <a:r>
              <a:rPr lang="en-US" altLang="ko-KR" sz="2400" dirty="0">
                <a:solidFill>
                  <a:schemeClr val="accent2">
                    <a:lumMod val="50000"/>
                  </a:schemeClr>
                </a:solidFill>
                <a:latin typeface="Century Gothic" panose="020B0502020202020204" pitchFamily="34" charset="0"/>
              </a:rPr>
              <a:t>Identify those sets of char array groups that </a:t>
            </a:r>
            <a:r>
              <a:rPr lang="en-US" altLang="ko-KR" sz="2400" dirty="0">
                <a:solidFill>
                  <a:schemeClr val="accent2">
                    <a:lumMod val="50000"/>
                  </a:schemeClr>
                </a:solidFill>
                <a:latin typeface="Consolas" panose="020B0609020204030204" pitchFamily="49" charset="0"/>
              </a:rPr>
              <a:t>merge()</a:t>
            </a:r>
            <a:r>
              <a:rPr lang="en-US" altLang="ko-KR" sz="2400" dirty="0">
                <a:solidFill>
                  <a:schemeClr val="accent2">
                    <a:lumMod val="50000"/>
                  </a:schemeClr>
                </a:solidFill>
                <a:latin typeface="Century Gothic" panose="020B0502020202020204" pitchFamily="34" charset="0"/>
              </a:rPr>
              <a:t> call was unnecessary.</a:t>
            </a:r>
            <a:endParaRPr lang="en-US" altLang="ko-KR" sz="2400" dirty="0">
              <a:latin typeface="Century Gothic" panose="020B0502020202020204" pitchFamily="34" charset="0"/>
            </a:endParaRPr>
          </a:p>
          <a:p>
            <a:pPr marL="285750" indent="-285750"/>
            <a:endParaRPr lang="en-US" altLang="ko-KR" sz="2400" dirty="0">
              <a:latin typeface="Century Gothic" panose="020B0502020202020204" pitchFamily="34" charset="0"/>
            </a:endParaRPr>
          </a:p>
        </p:txBody>
      </p:sp>
    </p:spTree>
    <p:extLst>
      <p:ext uri="{BB962C8B-B14F-4D97-AF65-F5344CB8AC3E}">
        <p14:creationId xmlns:p14="http://schemas.microsoft.com/office/powerpoint/2010/main" val="355510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6</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a:solidFill>
                  <a:schemeClr val="accent3">
                    <a:lumMod val="50000"/>
                  </a:schemeClr>
                </a:solidFill>
                <a:latin typeface="Century Gothic" panose="020B0502020202020204" pitchFamily="34" charset="0"/>
              </a:rPr>
              <a:t>Mergesort Quiz </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r>
              <a:rPr lang="en-US" altLang="ko-KR" sz="2400" b="1" dirty="0">
                <a:solidFill>
                  <a:schemeClr val="accent3">
                    <a:lumMod val="50000"/>
                  </a:schemeClr>
                </a:solidFill>
                <a:latin typeface="Century Gothic" panose="020B0502020202020204" pitchFamily="34" charset="0"/>
              </a:rPr>
              <a:t>Hint: </a:t>
            </a:r>
            <a:r>
              <a:rPr lang="en-US" altLang="ko-KR" sz="2400" dirty="0">
                <a:solidFill>
                  <a:schemeClr val="accent3">
                    <a:lumMod val="50000"/>
                  </a:schemeClr>
                </a:solidFill>
                <a:latin typeface="Century Gothic" panose="020B0502020202020204" pitchFamily="34" charset="0"/>
              </a:rPr>
              <a:t>Do not invoke "merge()" function </a:t>
            </a:r>
            <a:r>
              <a:rPr lang="en-US" altLang="ko-KR" sz="2400" b="1" dirty="0">
                <a:solidFill>
                  <a:schemeClr val="accent3">
                    <a:lumMod val="50000"/>
                  </a:schemeClr>
                </a:solidFill>
                <a:latin typeface="Century Gothic" panose="020B0502020202020204" pitchFamily="34" charset="0"/>
              </a:rPr>
              <a:t>if two halves are already sorted.. </a:t>
            </a:r>
            <a:endParaRPr lang="en-US" altLang="ko-KR" sz="2400" b="1" dirty="0">
              <a:solidFill>
                <a:schemeClr val="accent2">
                  <a:lumMod val="50000"/>
                </a:schemeClr>
              </a:solidFill>
              <a:latin typeface="Century Gothic" panose="020B0502020202020204" pitchFamily="34" charset="0"/>
            </a:endParaRPr>
          </a:p>
          <a:p>
            <a:pPr marL="769634" lvl="1" indent="-342900">
              <a:buFont typeface="Arial" panose="020B0604020202020204" pitchFamily="34" charset="0"/>
              <a:buChar char="•"/>
            </a:pPr>
            <a:r>
              <a:rPr lang="en-US" altLang="ko-KR" sz="2000" dirty="0">
                <a:latin typeface="Century Gothic" panose="020B0502020202020204" pitchFamily="34" charset="0"/>
              </a:rPr>
              <a:t>Is the biggest item in first half ≤ the smallest item in second half?</a:t>
            </a:r>
          </a:p>
          <a:p>
            <a:pPr marL="769634" lvl="1" indent="-342900">
              <a:buFont typeface="Arial" panose="020B0604020202020204" pitchFamily="34" charset="0"/>
              <a:buChar char="•"/>
            </a:pPr>
            <a:r>
              <a:rPr lang="en-US" altLang="ko-KR" sz="2000" dirty="0">
                <a:latin typeface="Century Gothic" panose="020B0502020202020204" pitchFamily="34" charset="0"/>
              </a:rPr>
              <a:t>For example, the following case </a:t>
            </a:r>
            <a:r>
              <a:rPr lang="en-US" altLang="ko-KR" sz="2000" dirty="0">
                <a:solidFill>
                  <a:srgbClr val="C00000"/>
                </a:solidFill>
                <a:latin typeface="Century Gothic" panose="020B0502020202020204" pitchFamily="34" charset="0"/>
              </a:rPr>
              <a:t>should not call merge() </a:t>
            </a:r>
            <a:r>
              <a:rPr lang="en-US" altLang="ko-KR" sz="2000" dirty="0">
                <a:latin typeface="Century Gothic" panose="020B0502020202020204" pitchFamily="34" charset="0"/>
              </a:rPr>
              <a:t>since </a:t>
            </a:r>
            <a:r>
              <a:rPr lang="en-US" altLang="ko-KR" sz="2000" dirty="0">
                <a:latin typeface="Consolas" panose="020B0609020204030204" pitchFamily="49" charset="0"/>
              </a:rPr>
              <a:t>J &lt;= M</a:t>
            </a:r>
            <a:r>
              <a:rPr lang="en-US" altLang="ko-KR" sz="2000" dirty="0">
                <a:latin typeface="Century Gothic" panose="020B0502020202020204" pitchFamily="34" charset="0"/>
              </a:rPr>
              <a:t>.</a:t>
            </a:r>
          </a:p>
          <a:p>
            <a:pPr marL="285750" indent="-285750"/>
            <a:endParaRPr lang="en-US" altLang="ko-KR" sz="2400" dirty="0">
              <a:latin typeface="Century Gothic" panose="020B0502020202020204" pitchFamily="34" charset="0"/>
            </a:endParaRPr>
          </a:p>
        </p:txBody>
      </p:sp>
      <p:pic>
        <p:nvPicPr>
          <p:cNvPr id="7" name="그림 6"/>
          <p:cNvPicPr>
            <a:picLocks noChangeAspect="1"/>
          </p:cNvPicPr>
          <p:nvPr/>
        </p:nvPicPr>
        <p:blipFill>
          <a:blip r:embed="rId3"/>
          <a:stretch>
            <a:fillRect/>
          </a:stretch>
        </p:blipFill>
        <p:spPr>
          <a:xfrm>
            <a:off x="1438532" y="2491042"/>
            <a:ext cx="10219135" cy="1356432"/>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8" name="직사각형 7">
            <a:extLst>
              <a:ext uri="{FF2B5EF4-FFF2-40B4-BE49-F238E27FC236}">
                <a16:creationId xmlns:a16="http://schemas.microsoft.com/office/drawing/2014/main" id="{C09B8DDB-E359-4E67-9FBA-D0AE15726AAC}"/>
              </a:ext>
            </a:extLst>
          </p:cNvPr>
          <p:cNvSpPr/>
          <p:nvPr/>
        </p:nvSpPr>
        <p:spPr>
          <a:xfrm>
            <a:off x="717104" y="5467886"/>
            <a:ext cx="11231055" cy="938719"/>
          </a:xfrm>
          <a:prstGeom prst="rect">
            <a:avLst/>
          </a:prstGeom>
        </p:spPr>
        <p:txBody>
          <a:bodyPr wrap="square">
            <a:spAutoFit/>
          </a:bodyPr>
          <a:lstStyle/>
          <a:p>
            <a:r>
              <a:rPr lang="ko-KR" altLang="en-US" sz="1800" b="1" dirty="0">
                <a:latin typeface="Century Gothic" panose="020B0502020202020204" pitchFamily="34" charset="0"/>
              </a:rPr>
              <a:t>정렬들에 관한 좋은 자료를 읽어 보길 적극 추천합니다</a:t>
            </a:r>
            <a:r>
              <a:rPr lang="en-US" altLang="ko-KR" sz="1800" b="1" dirty="0">
                <a:latin typeface="Century Gothic" panose="020B0502020202020204" pitchFamily="34" charset="0"/>
              </a:rPr>
              <a:t>. </a:t>
            </a:r>
          </a:p>
          <a:p>
            <a:r>
              <a:rPr lang="ko-KR" altLang="en-US" sz="1800" dirty="0">
                <a:latin typeface="Century Gothic" panose="020B0502020202020204" pitchFamily="34" charset="0"/>
              </a:rPr>
              <a:t>영어</a:t>
            </a:r>
            <a:r>
              <a:rPr lang="en-US" altLang="ko-KR" sz="1800" dirty="0">
                <a:latin typeface="Century Gothic" panose="020B0502020202020204" pitchFamily="34" charset="0"/>
              </a:rPr>
              <a:t>:</a:t>
            </a:r>
            <a:r>
              <a:rPr lang="ko-KR" altLang="en-US" dirty="0">
                <a:latin typeface="Century Gothic" panose="020B0502020202020204" pitchFamily="34" charset="0"/>
              </a:rPr>
              <a:t> </a:t>
            </a:r>
            <a:r>
              <a:rPr lang="en-US" altLang="ko-KR" dirty="0">
                <a:latin typeface="Century Gothic" panose="020B0502020202020204" pitchFamily="34" charset="0"/>
                <a:hlinkClick r:id="rId4"/>
              </a:rPr>
              <a:t>https://medium.com/basecs/making-sense-of-merge-sort-part-1-49649a143478</a:t>
            </a:r>
            <a:endParaRPr lang="en-US" altLang="ko-KR" dirty="0">
              <a:latin typeface="Century Gothic" panose="020B0502020202020204" pitchFamily="34" charset="0"/>
            </a:endParaRPr>
          </a:p>
          <a:p>
            <a:pPr marL="285750" indent="-285750"/>
            <a:r>
              <a:rPr lang="ko-KR" altLang="en-US" sz="1800" dirty="0">
                <a:latin typeface="Century Gothic" panose="020B0502020202020204" pitchFamily="34" charset="0"/>
              </a:rPr>
              <a:t>한글</a:t>
            </a:r>
            <a:r>
              <a:rPr lang="en-US" altLang="ko-KR" sz="1800" dirty="0">
                <a:latin typeface="Century Gothic" panose="020B0502020202020204" pitchFamily="34" charset="0"/>
              </a:rPr>
              <a:t>: </a:t>
            </a:r>
            <a:r>
              <a:rPr lang="en-US" altLang="ko-KR" sz="1600" dirty="0">
                <a:latin typeface="Century Gothic" panose="020B0502020202020204" pitchFamily="34" charset="0"/>
                <a:hlinkClick r:id="rId5"/>
              </a:rPr>
              <a:t>https://gmlwjd9405.github.io/2018/05/08/algorithm-merge-sort.html</a:t>
            </a:r>
            <a:endParaRPr lang="en-US" altLang="ko-KR" sz="1600" dirty="0">
              <a:latin typeface="Century Gothic" panose="020B0502020202020204" pitchFamily="34" charset="0"/>
            </a:endParaRPr>
          </a:p>
        </p:txBody>
      </p:sp>
    </p:spTree>
    <p:extLst>
      <p:ext uri="{BB962C8B-B14F-4D97-AF65-F5344CB8AC3E}">
        <p14:creationId xmlns:p14="http://schemas.microsoft.com/office/powerpoint/2010/main" val="9861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7</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a:solidFill>
                  <a:schemeClr val="accent3">
                    <a:lumMod val="50000"/>
                  </a:schemeClr>
                </a:solidFill>
                <a:latin typeface="Century Gothic" panose="020B0502020202020204" pitchFamily="34" charset="0"/>
              </a:rPr>
              <a:t>Mergesort Quiz </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r>
              <a:rPr lang="en-US" altLang="ko-KR" sz="2400" b="1" dirty="0">
                <a:solidFill>
                  <a:schemeClr val="accent3">
                    <a:lumMod val="50000"/>
                  </a:schemeClr>
                </a:solidFill>
                <a:latin typeface="Century Gothic" panose="020B0502020202020204" pitchFamily="34" charset="0"/>
              </a:rPr>
              <a:t>Hint: </a:t>
            </a:r>
            <a:r>
              <a:rPr lang="en-US" altLang="ko-KR" sz="2400" dirty="0">
                <a:solidFill>
                  <a:schemeClr val="accent3">
                    <a:lumMod val="50000"/>
                  </a:schemeClr>
                </a:solidFill>
                <a:latin typeface="Century Gothic" panose="020B0502020202020204" pitchFamily="34" charset="0"/>
              </a:rPr>
              <a:t>Do not invoke "merge()" function </a:t>
            </a:r>
            <a:r>
              <a:rPr lang="en-US" altLang="ko-KR" sz="2400" b="1" dirty="0">
                <a:solidFill>
                  <a:schemeClr val="accent3">
                    <a:lumMod val="50000"/>
                  </a:schemeClr>
                </a:solidFill>
                <a:latin typeface="Century Gothic" panose="020B0502020202020204" pitchFamily="34" charset="0"/>
              </a:rPr>
              <a:t>if two halves are already sorted.. </a:t>
            </a:r>
            <a:endParaRPr lang="en-US" altLang="ko-KR" sz="2400" b="1" dirty="0">
              <a:solidFill>
                <a:schemeClr val="accent2">
                  <a:lumMod val="50000"/>
                </a:schemeClr>
              </a:solidFill>
              <a:latin typeface="Century Gothic" panose="020B0502020202020204" pitchFamily="34" charset="0"/>
            </a:endParaRPr>
          </a:p>
          <a:p>
            <a:pPr marL="769634" lvl="1" indent="-342900">
              <a:buFont typeface="Arial" panose="020B0604020202020204" pitchFamily="34" charset="0"/>
              <a:buChar char="•"/>
            </a:pPr>
            <a:r>
              <a:rPr lang="en-US" altLang="ko-KR" sz="2000" dirty="0">
                <a:latin typeface="Century Gothic" panose="020B0502020202020204" pitchFamily="34" charset="0"/>
              </a:rPr>
              <a:t>Is the biggest item in first half ≤ the smallest item in second half?</a:t>
            </a:r>
          </a:p>
          <a:p>
            <a:pPr marL="769634" lvl="1" indent="-342900">
              <a:buFont typeface="Arial" panose="020B0604020202020204" pitchFamily="34" charset="0"/>
              <a:buChar char="•"/>
            </a:pPr>
            <a:r>
              <a:rPr lang="en-US" altLang="ko-KR" sz="2000" dirty="0">
                <a:latin typeface="Century Gothic" panose="020B0502020202020204" pitchFamily="34" charset="0"/>
              </a:rPr>
              <a:t>For example, the following case </a:t>
            </a:r>
            <a:r>
              <a:rPr lang="en-US" altLang="ko-KR" sz="2000" dirty="0">
                <a:solidFill>
                  <a:srgbClr val="C00000"/>
                </a:solidFill>
                <a:latin typeface="Century Gothic" panose="020B0502020202020204" pitchFamily="34" charset="0"/>
              </a:rPr>
              <a:t>should not call merge() </a:t>
            </a:r>
            <a:r>
              <a:rPr lang="en-US" altLang="ko-KR" sz="2000" dirty="0">
                <a:latin typeface="Century Gothic" panose="020B0502020202020204" pitchFamily="34" charset="0"/>
              </a:rPr>
              <a:t>since </a:t>
            </a:r>
            <a:r>
              <a:rPr lang="en-US" altLang="ko-KR" sz="2000" dirty="0">
                <a:latin typeface="Consolas" panose="020B0609020204030204" pitchFamily="49" charset="0"/>
              </a:rPr>
              <a:t>J &lt;= M</a:t>
            </a:r>
            <a:r>
              <a:rPr lang="en-US" altLang="ko-KR" sz="2000" dirty="0">
                <a:latin typeface="Century Gothic" panose="020B0502020202020204" pitchFamily="34" charset="0"/>
              </a:rPr>
              <a:t>.</a:t>
            </a:r>
          </a:p>
          <a:p>
            <a:pPr marL="285750" indent="-285750"/>
            <a:endParaRPr lang="en-US" altLang="ko-KR" sz="2400" dirty="0">
              <a:latin typeface="Century Gothic" panose="020B0502020202020204" pitchFamily="34" charset="0"/>
            </a:endParaRPr>
          </a:p>
        </p:txBody>
      </p:sp>
      <p:sp>
        <p:nvSpPr>
          <p:cNvPr id="10" name="TextBox 9"/>
          <p:cNvSpPr txBox="1"/>
          <p:nvPr/>
        </p:nvSpPr>
        <p:spPr>
          <a:xfrm>
            <a:off x="1438532" y="4174889"/>
            <a:ext cx="10219135" cy="255454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ko-KR" sz="2000" dirty="0">
                <a:latin typeface="Consolas" panose="020B0609020204030204" pitchFamily="49" charset="0"/>
              </a:rPr>
              <a:t>void </a:t>
            </a:r>
            <a:r>
              <a:rPr lang="en-US" altLang="ko-KR" sz="2000" dirty="0" err="1">
                <a:latin typeface="Consolas" panose="020B0609020204030204" pitchFamily="49" charset="0"/>
              </a:rPr>
              <a:t>mergeSort</a:t>
            </a:r>
            <a:r>
              <a:rPr lang="en-US" altLang="ko-KR" sz="2000" dirty="0">
                <a:latin typeface="Consolas" panose="020B0609020204030204" pitchFamily="49" charset="0"/>
              </a:rPr>
              <a:t>(char *a, char *aux, int N, int lo, int hi) {</a:t>
            </a:r>
          </a:p>
          <a:p>
            <a:r>
              <a:rPr lang="en-US" altLang="ko-KR" sz="2000" dirty="0">
                <a:latin typeface="Consolas" panose="020B0609020204030204" pitchFamily="49" charset="0"/>
              </a:rPr>
              <a:t>    if (hi &lt;= lo)  return; </a:t>
            </a:r>
          </a:p>
          <a:p>
            <a:r>
              <a:rPr lang="en-US" altLang="ko-KR" sz="2000" dirty="0">
                <a:latin typeface="Consolas" panose="020B0609020204030204" pitchFamily="49" charset="0"/>
              </a:rPr>
              <a:t>    int mi = lo + (hi - lo) / 2;</a:t>
            </a:r>
          </a:p>
          <a:p>
            <a:r>
              <a:rPr lang="pt-BR" altLang="ko-KR" sz="2000" dirty="0">
                <a:latin typeface="Consolas" panose="020B0609020204030204" pitchFamily="49" charset="0"/>
              </a:rPr>
              <a:t>    </a:t>
            </a:r>
            <a:r>
              <a:rPr lang="en-US" altLang="ko-KR" sz="2000" dirty="0" err="1">
                <a:latin typeface="Consolas" panose="020B0609020204030204" pitchFamily="49" charset="0"/>
              </a:rPr>
              <a:t>mergeSort</a:t>
            </a:r>
            <a:r>
              <a:rPr lang="pt-BR" altLang="ko-KR" sz="2000" dirty="0">
                <a:latin typeface="Consolas" panose="020B0609020204030204" pitchFamily="49" charset="0"/>
              </a:rPr>
              <a:t>(a, aux, N, lo,     mi);</a:t>
            </a:r>
          </a:p>
          <a:p>
            <a:r>
              <a:rPr lang="fr-FR" altLang="ko-KR" sz="2000" dirty="0">
                <a:latin typeface="Consolas" panose="020B0609020204030204" pitchFamily="49" charset="0"/>
              </a:rPr>
              <a:t>    mergeSort(a, aux, N, mi + 1, hi);</a:t>
            </a:r>
          </a:p>
          <a:p>
            <a:r>
              <a:rPr lang="fr-FR" altLang="ko-KR" sz="2000">
                <a:latin typeface="Consolas" panose="020B0609020204030204" pitchFamily="49" charset="0"/>
              </a:rPr>
              <a:t>    // your code here                    </a:t>
            </a:r>
            <a:r>
              <a:rPr lang="fr-FR" altLang="ko-KR" sz="2000" dirty="0">
                <a:latin typeface="Consolas" panose="020B0609020204030204" pitchFamily="49" charset="0"/>
              </a:rPr>
              <a:t>// already sorted</a:t>
            </a:r>
          </a:p>
          <a:p>
            <a:r>
              <a:rPr lang="it-IT" altLang="ko-KR" sz="2000" dirty="0">
                <a:latin typeface="Consolas" panose="020B0609020204030204" pitchFamily="49" charset="0"/>
              </a:rPr>
              <a:t>    merge(a, aux, lo, mi, hi);</a:t>
            </a:r>
          </a:p>
          <a:p>
            <a:r>
              <a:rPr lang="en-US" altLang="ko-KR" sz="2000" dirty="0">
                <a:latin typeface="Consolas" panose="020B0609020204030204" pitchFamily="49" charset="0"/>
              </a:rPr>
              <a:t>}</a:t>
            </a:r>
          </a:p>
        </p:txBody>
      </p:sp>
      <p:sp>
        <p:nvSpPr>
          <p:cNvPr id="11" name="모서리가 둥근 직사각형 10"/>
          <p:cNvSpPr/>
          <p:nvPr/>
        </p:nvSpPr>
        <p:spPr>
          <a:xfrm>
            <a:off x="1772327" y="5744903"/>
            <a:ext cx="5372392" cy="310701"/>
          </a:xfrm>
          <a:prstGeom prst="roundRect">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sz="2000" dirty="0">
              <a:latin typeface="Consolas" panose="020B0609020204030204" pitchFamily="49" charset="0"/>
            </a:endParaRPr>
          </a:p>
        </p:txBody>
      </p:sp>
      <p:pic>
        <p:nvPicPr>
          <p:cNvPr id="12" name="그림 11"/>
          <p:cNvPicPr>
            <a:picLocks noChangeAspect="1"/>
          </p:cNvPicPr>
          <p:nvPr/>
        </p:nvPicPr>
        <p:blipFill>
          <a:blip r:embed="rId3"/>
          <a:stretch>
            <a:fillRect/>
          </a:stretch>
        </p:blipFill>
        <p:spPr>
          <a:xfrm>
            <a:off x="1438532" y="2491042"/>
            <a:ext cx="10219135" cy="1356432"/>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072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Sorting Algorithm Animation</a:t>
            </a:r>
            <a:endParaRPr lang="ko-KR" altLang="en-US" dirty="0"/>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8</a:t>
            </a:fld>
            <a:endParaRPr lang="en-US" altLang="ko-KR"/>
          </a:p>
        </p:txBody>
      </p:sp>
      <p:sp>
        <p:nvSpPr>
          <p:cNvPr id="11" name="직사각형 10"/>
          <p:cNvSpPr/>
          <p:nvPr/>
        </p:nvSpPr>
        <p:spPr>
          <a:xfrm>
            <a:off x="2133225" y="1340567"/>
            <a:ext cx="1858201" cy="400110"/>
          </a:xfrm>
          <a:prstGeom prst="rect">
            <a:avLst/>
          </a:prstGeom>
        </p:spPr>
        <p:txBody>
          <a:bodyPr wrap="none">
            <a:spAutoFit/>
          </a:bodyPr>
          <a:lstStyle/>
          <a:p>
            <a:r>
              <a:rPr lang="en-US" altLang="ko-KR" sz="2000"/>
              <a:t>Selection Sort</a:t>
            </a:r>
            <a:endParaRPr lang="ko-KR" altLang="en-US" sz="2000" dirty="0"/>
          </a:p>
        </p:txBody>
      </p:sp>
      <p:sp>
        <p:nvSpPr>
          <p:cNvPr id="20" name="직사각형 19"/>
          <p:cNvSpPr/>
          <p:nvPr/>
        </p:nvSpPr>
        <p:spPr>
          <a:xfrm>
            <a:off x="713376" y="4949714"/>
            <a:ext cx="1585690" cy="400110"/>
          </a:xfrm>
          <a:prstGeom prst="rect">
            <a:avLst/>
          </a:prstGeom>
        </p:spPr>
        <p:txBody>
          <a:bodyPr wrap="none">
            <a:spAutoFit/>
          </a:bodyPr>
          <a:lstStyle/>
          <a:p>
            <a:r>
              <a:rPr lang="en-US" altLang="ko-KR" sz="2000"/>
              <a:t>Bubble Sort</a:t>
            </a:r>
            <a:endParaRPr lang="ko-KR" altLang="en-US" sz="2000" dirty="0"/>
          </a:p>
        </p:txBody>
      </p:sp>
      <p:pic>
        <p:nvPicPr>
          <p:cNvPr id="7" name="내용 개체 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97772" y="1264477"/>
            <a:ext cx="4646615" cy="1443831"/>
          </a:xfrm>
        </p:spPr>
      </p:pic>
      <p:sp>
        <p:nvSpPr>
          <p:cNvPr id="6" name="직사각형 5"/>
          <p:cNvSpPr/>
          <p:nvPr/>
        </p:nvSpPr>
        <p:spPr>
          <a:xfrm>
            <a:off x="518161" y="6847914"/>
            <a:ext cx="9525999" cy="307777"/>
          </a:xfrm>
          <a:prstGeom prst="rect">
            <a:avLst/>
          </a:prstGeom>
        </p:spPr>
        <p:txBody>
          <a:bodyPr wrap="square">
            <a:spAutoFit/>
          </a:bodyPr>
          <a:lstStyle/>
          <a:p>
            <a:r>
              <a:rPr lang="en-US" altLang="ko-KR" sz="1400" dirty="0">
                <a:hlinkClick r:id="rId4"/>
              </a:rPr>
              <a:t>http://www-scf.usc.edu/~zhan468/public/Notes/sorting.html</a:t>
            </a:r>
            <a:endParaRPr lang="ko-KR" altLang="en-US" sz="1400" dirty="0"/>
          </a:p>
        </p:txBody>
      </p:sp>
      <p:pic>
        <p:nvPicPr>
          <p:cNvPr id="9" name="그림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7772" y="2880126"/>
            <a:ext cx="4646615" cy="2893392"/>
          </a:xfrm>
          <a:prstGeom prst="rect">
            <a:avLst/>
          </a:prstGeom>
        </p:spPr>
      </p:pic>
      <p:sp>
        <p:nvSpPr>
          <p:cNvPr id="14" name="직사각형 13"/>
          <p:cNvSpPr/>
          <p:nvPr/>
        </p:nvSpPr>
        <p:spPr>
          <a:xfrm>
            <a:off x="9006405" y="879478"/>
            <a:ext cx="1340432" cy="400110"/>
          </a:xfrm>
          <a:prstGeom prst="rect">
            <a:avLst/>
          </a:prstGeom>
        </p:spPr>
        <p:txBody>
          <a:bodyPr wrap="none">
            <a:spAutoFit/>
          </a:bodyPr>
          <a:lstStyle/>
          <a:p>
            <a:r>
              <a:rPr lang="en-US" altLang="ko-KR" sz="2000" dirty="0"/>
              <a:t>quicksort</a:t>
            </a:r>
            <a:endParaRPr lang="ko-KR" altLang="en-US" sz="2000" dirty="0"/>
          </a:p>
        </p:txBody>
      </p:sp>
      <p:sp>
        <p:nvSpPr>
          <p:cNvPr id="15" name="직사각형 14"/>
          <p:cNvSpPr/>
          <p:nvPr/>
        </p:nvSpPr>
        <p:spPr>
          <a:xfrm>
            <a:off x="9006405" y="4782533"/>
            <a:ext cx="1505540" cy="400110"/>
          </a:xfrm>
          <a:prstGeom prst="rect">
            <a:avLst/>
          </a:prstGeom>
        </p:spPr>
        <p:txBody>
          <a:bodyPr wrap="none">
            <a:spAutoFit/>
          </a:bodyPr>
          <a:lstStyle/>
          <a:p>
            <a:r>
              <a:rPr lang="en-US" altLang="ko-KR" sz="2000" dirty="0"/>
              <a:t>Merge sort</a:t>
            </a:r>
            <a:endParaRPr lang="ko-KR" altLang="en-US" sz="2000" dirty="0"/>
          </a:p>
        </p:txBody>
      </p:sp>
      <p:pic>
        <p:nvPicPr>
          <p:cNvPr id="10" name="그림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4579088"/>
            <a:ext cx="3643600" cy="2268826"/>
          </a:xfrm>
          <a:prstGeom prst="rect">
            <a:avLst/>
          </a:prstGeom>
        </p:spPr>
      </p:pic>
      <p:sp>
        <p:nvSpPr>
          <p:cNvPr id="21" name="직사각형 20"/>
          <p:cNvSpPr/>
          <p:nvPr/>
        </p:nvSpPr>
        <p:spPr>
          <a:xfrm>
            <a:off x="4794881" y="6140027"/>
            <a:ext cx="1736373" cy="400110"/>
          </a:xfrm>
          <a:prstGeom prst="rect">
            <a:avLst/>
          </a:prstGeom>
        </p:spPr>
        <p:txBody>
          <a:bodyPr wrap="none">
            <a:spAutoFit/>
          </a:bodyPr>
          <a:lstStyle/>
          <a:p>
            <a:r>
              <a:rPr lang="en-US" altLang="ko-KR" sz="2000"/>
              <a:t>Insertion Sort</a:t>
            </a:r>
            <a:endParaRPr lang="ko-KR" altLang="en-US" sz="2000" dirty="0"/>
          </a:p>
        </p:txBody>
      </p:sp>
      <p:pic>
        <p:nvPicPr>
          <p:cNvPr id="12" name="그림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3376" y="3811651"/>
            <a:ext cx="3311525" cy="1030341"/>
          </a:xfrm>
          <a:prstGeom prst="rect">
            <a:avLst/>
          </a:prstGeom>
        </p:spPr>
      </p:pic>
      <p:pic>
        <p:nvPicPr>
          <p:cNvPr id="13" name="그림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3225" y="1805729"/>
            <a:ext cx="5054976" cy="1545788"/>
          </a:xfrm>
          <a:prstGeom prst="rect">
            <a:avLst/>
          </a:prstGeom>
        </p:spPr>
      </p:pic>
    </p:spTree>
    <p:extLst>
      <p:ext uri="{BB962C8B-B14F-4D97-AF65-F5344CB8AC3E}">
        <p14:creationId xmlns:p14="http://schemas.microsoft.com/office/powerpoint/2010/main" val="296871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FA164C2-2126-40C6-89DC-721C7FDD0CE2}"/>
              </a:ext>
            </a:extLst>
          </p:cNvPr>
          <p:cNvSpPr>
            <a:spLocks noGrp="1"/>
          </p:cNvSpPr>
          <p:nvPr>
            <p:ph type="sldNum" sz="quarter" idx="12"/>
          </p:nvPr>
        </p:nvSpPr>
        <p:spPr/>
        <p:txBody>
          <a:bodyPr/>
          <a:lstStyle/>
          <a:p>
            <a:fld id="{9085FD98-BA4B-4537-9251-5519BF532862}" type="slidenum">
              <a:rPr lang="ko-KR" altLang="en-US" smtClean="0"/>
              <a:pPr/>
              <a:t>9</a:t>
            </a:fld>
            <a:endParaRPr lang="ko-KR" altLang="en-US" dirty="0"/>
          </a:p>
        </p:txBody>
      </p:sp>
      <p:sp>
        <p:nvSpPr>
          <p:cNvPr id="4" name="제목 1">
            <a:extLst>
              <a:ext uri="{FF2B5EF4-FFF2-40B4-BE49-F238E27FC236}">
                <a16:creationId xmlns:a16="http://schemas.microsoft.com/office/drawing/2014/main" id="{8505B4B2-2AEB-4AA6-B6FA-F775CF41E87C}"/>
              </a:ext>
            </a:extLst>
          </p:cNvPr>
          <p:cNvSpPr txBox="1">
            <a:spLocks/>
          </p:cNvSpPr>
          <p:nvPr/>
        </p:nvSpPr>
        <p:spPr>
          <a:xfrm>
            <a:off x="783327" y="3322024"/>
            <a:ext cx="7109662" cy="671152"/>
          </a:xfrm>
          <a:prstGeom prst="rect">
            <a:avLst/>
          </a:prstGeom>
        </p:spPr>
        <p:txBody>
          <a:bodyPr/>
          <a:lstStyle>
            <a:lvl1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tx1"/>
                </a:solidFill>
                <a:uFillTx/>
                <a:latin typeface="+mn-lt"/>
                <a:ea typeface="+mn-ea"/>
                <a:cs typeface="+mn-cs"/>
                <a:sym typeface="Helvetica"/>
              </a:defRPr>
            </a:lvl1pPr>
            <a:lvl2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2pPr>
            <a:lvl3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3pPr>
            <a:lvl4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4pPr>
            <a:lvl5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5pPr>
            <a:lvl6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6pPr>
            <a:lvl7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7pPr>
            <a:lvl8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8pPr>
            <a:lvl9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9pPr>
          </a:lstStyle>
          <a:p>
            <a:pPr algn="r" hangingPunct="1">
              <a:defRPr sz="4400">
                <a:solidFill>
                  <a:srgbClr val="FFFFFF"/>
                </a:solidFill>
              </a:defRPr>
            </a:pPr>
            <a:r>
              <a:rPr lang="en-US" altLang="ko-KR" sz="4400" dirty="0">
                <a:solidFill>
                  <a:srgbClr val="FFFFFF"/>
                </a:solidFill>
                <a:latin typeface="나눔고딕" panose="020D0604000000000000" pitchFamily="50" charset="-127"/>
                <a:ea typeface="나눔고딕" panose="020D0604000000000000" pitchFamily="50" charset="-127"/>
              </a:rPr>
              <a:t>C++ For C Coders 7</a:t>
            </a:r>
          </a:p>
        </p:txBody>
      </p:sp>
      <p:sp>
        <p:nvSpPr>
          <p:cNvPr id="5" name="직사각형 4">
            <a:extLst>
              <a:ext uri="{FF2B5EF4-FFF2-40B4-BE49-F238E27FC236}">
                <a16:creationId xmlns:a16="http://schemas.microsoft.com/office/drawing/2014/main" id="{55B4D85A-07BF-42B5-BDA2-C7FBC4ECBE2D}"/>
              </a:ext>
            </a:extLst>
          </p:cNvPr>
          <p:cNvSpPr/>
          <p:nvPr/>
        </p:nvSpPr>
        <p:spPr>
          <a:xfrm>
            <a:off x="1009934" y="4753016"/>
            <a:ext cx="7049309" cy="1015663"/>
          </a:xfrm>
          <a:prstGeom prst="rect">
            <a:avLst/>
          </a:prstGeom>
        </p:spPr>
        <p:txBody>
          <a:bodyPr wrap="square">
            <a:spAutoFit/>
          </a:bodyPr>
          <a:lstStyle/>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Bubble </a:t>
            </a:r>
            <a:r>
              <a:rPr lang="en-US" altLang="ko-KR" sz="2000" dirty="0">
                <a:solidFill>
                  <a:schemeClr val="tx1"/>
                </a:solidFill>
                <a:latin typeface="나눔고딕" panose="020D0604000000000000" pitchFamily="50" charset="-127"/>
                <a:ea typeface="나눔고딕" panose="020D0604000000000000" pitchFamily="50" charset="-127"/>
              </a:rPr>
              <a:t>S</a:t>
            </a:r>
            <a:r>
              <a:rPr lang="en-US" altLang="ko-KR" sz="2000">
                <a:solidFill>
                  <a:schemeClr val="tx1"/>
                </a:solidFill>
                <a:latin typeface="나눔고딕" panose="020D0604000000000000" pitchFamily="50" charset="-127"/>
                <a:ea typeface="나눔고딕" panose="020D0604000000000000" pitchFamily="50" charset="-127"/>
              </a:rPr>
              <a:t>ort</a:t>
            </a:r>
            <a:endParaRPr lang="en-US" altLang="ko-KR" sz="2000" dirty="0">
              <a:solidFill>
                <a:schemeClr val="tx1"/>
              </a:solidFill>
              <a:latin typeface="나눔고딕" panose="020D0604000000000000" pitchFamily="50" charset="-127"/>
              <a:ea typeface="나눔고딕" panose="020D0604000000000000" pitchFamily="50" charset="-127"/>
            </a:endParaRP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Selection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Insertion Sort</a:t>
            </a:r>
            <a:endParaRPr lang="en-US" altLang="ko-KR" sz="2000" dirty="0">
              <a:solidFill>
                <a:schemeClr val="tx1"/>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643919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고려청자">
  <a:themeElements>
    <a:clrScheme name="고려청자">
      <a:dk1>
        <a:sysClr val="windowText" lastClr="000000"/>
      </a:dk1>
      <a:lt1>
        <a:sysClr val="window" lastClr="FFFFFF"/>
      </a:lt1>
      <a:dk2>
        <a:srgbClr val="005466"/>
      </a:dk2>
      <a:lt2>
        <a:srgbClr val="D9F3F4"/>
      </a:lt2>
      <a:accent1>
        <a:srgbClr val="3F949A"/>
      </a:accent1>
      <a:accent2>
        <a:srgbClr val="4764B0"/>
      </a:accent2>
      <a:accent3>
        <a:srgbClr val="4FADD1"/>
      </a:accent3>
      <a:accent4>
        <a:srgbClr val="85B692"/>
      </a:accent4>
      <a:accent5>
        <a:srgbClr val="6B94E2"/>
      </a:accent5>
      <a:accent6>
        <a:srgbClr val="819BAB"/>
      </a:accent6>
      <a:hlink>
        <a:srgbClr val="7C0808"/>
      </a:hlink>
      <a:folHlink>
        <a:srgbClr val="0D356F"/>
      </a:folHlink>
    </a:clrScheme>
    <a:fontScheme name="사용자 지정 8">
      <a:majorFont>
        <a:latin typeface="Century Gothic"/>
        <a:ea typeface="굴림"/>
        <a:cs typeface=""/>
      </a:majorFont>
      <a:minorFont>
        <a:latin typeface="Century Gothic"/>
        <a:ea typeface="굴림"/>
        <a:cs typeface=""/>
      </a:minorFont>
    </a:fontScheme>
    <a:fmtScheme name="고려청자">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100000">
              <a:schemeClr val="phClr">
                <a:tint val="100000"/>
                <a:shade val="100000"/>
                <a:hueMod val="100000"/>
                <a:satMod val="100000"/>
              </a:schemeClr>
            </a:gs>
          </a:gsLst>
          <a:lin ang="2700000" scaled="1"/>
        </a:gradFill>
        <a:gradFill rotWithShape="1">
          <a:gsLst>
            <a:gs pos="0">
              <a:schemeClr val="phClr">
                <a:tint val="100000"/>
                <a:shade val="60000"/>
                <a:hueMod val="100000"/>
                <a:satMod val="100000"/>
              </a:schemeClr>
            </a:gs>
            <a:gs pos="100000">
              <a:schemeClr val="phClr">
                <a:tint val="100000"/>
                <a:shade val="100000"/>
                <a:hueMod val="100000"/>
                <a:satMod val="100000"/>
              </a:schemeClr>
            </a:gs>
          </a:gsLst>
          <a:lin ang="3780000" scaled="1"/>
        </a:gradFill>
      </a:fillStyleLst>
      <a:lnStyleLst>
        <a:ln w="3175"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38100" dir="2700000" algn="tl">
              <a:srgbClr val="000000">
                <a:alpha val="43137"/>
              </a:srgbClr>
            </a:outerShdw>
          </a:effectLst>
        </a:effectStyle>
        <a:effectStyle>
          <a:effectLst>
            <a:outerShdw blurRad="38100" dist="38100" dir="3000000" algn="tl">
              <a:srgbClr val="000000">
                <a:alpha val="45490"/>
              </a:srgbClr>
            </a:outerShdw>
          </a:effectLst>
          <a:scene3d>
            <a:camera prst="orthographicFront" fov="0">
              <a:rot lat="0" lon="0" rev="0"/>
            </a:camera>
            <a:lightRig rig="twoPt" dir="t">
              <a:rot lat="0" lon="0" rev="5100000"/>
            </a:lightRig>
          </a:scene3d>
          <a:sp3d contourW="12700" prstMaterial="plastic">
            <a:bevelT w="50800" h="63500"/>
            <a:contourClr>
              <a:srgbClr val="000000">
                <a:alpha val="35294"/>
              </a:srgbClr>
            </a:contourClr>
          </a:sp3d>
        </a:effectStyle>
        <a:effectStyle>
          <a:effectLst>
            <a:outerShdw blurRad="63500" dist="63500" dir="3000000" algn="tl">
              <a:srgbClr val="000000">
                <a:alpha val="50196"/>
              </a:srgbClr>
            </a:outerShdw>
          </a:effectLst>
          <a:scene3d>
            <a:camera prst="orthographicFront" fov="0">
              <a:rot lat="0" lon="0" rev="0"/>
            </a:camera>
            <a:lightRig rig="soft" dir="t">
              <a:rot lat="0" lon="0" rev="18600000"/>
            </a:lightRig>
          </a:scene3d>
          <a:sp3d prstMaterial="plastic">
            <a:bevelT w="101600" h="63500"/>
            <a:contourClr>
              <a:srgbClr val="000000">
                <a:alpha val="40784"/>
              </a:srgbClr>
            </a:contourClr>
          </a:sp3d>
        </a:effectStyle>
      </a:effectStyleLst>
      <a:bgFillStyleLst>
        <a:solidFill>
          <a:schemeClr val="phClr">
            <a:tint val="100000"/>
            <a:shade val="100000"/>
            <a:hueMod val="100000"/>
            <a:satMod val="100000"/>
          </a:schemeClr>
        </a:solidFill>
        <a:gradFill rotWithShape="1">
          <a:gsLst>
            <a:gs pos="0">
              <a:schemeClr val="phClr">
                <a:tint val="85000"/>
                <a:shade val="100000"/>
                <a:hueMod val="100000"/>
                <a:satMod val="100000"/>
              </a:schemeClr>
            </a:gs>
            <a:gs pos="20000">
              <a:schemeClr val="phClr">
                <a:tint val="100000"/>
                <a:shade val="75000"/>
                <a:hueMod val="100000"/>
                <a:satMod val="100000"/>
              </a:schemeClr>
            </a:gs>
            <a:gs pos="55000">
              <a:schemeClr val="phClr">
                <a:tint val="97000"/>
                <a:shade val="100000"/>
                <a:hueMod val="100000"/>
                <a:satMod val="100000"/>
              </a:schemeClr>
            </a:gs>
            <a:gs pos="85000">
              <a:schemeClr val="phClr">
                <a:tint val="100000"/>
                <a:shade val="65000"/>
                <a:hueMod val="100000"/>
                <a:satMod val="100000"/>
              </a:schemeClr>
            </a:gs>
          </a:gsLst>
          <a:lin ang="2700000" scaled="1"/>
        </a:gradFill>
        <a:blipFill>
          <a:blip xmlns:r="http://schemas.openxmlformats.org/officeDocument/2006/relationships" r:embed="rId1">
            <a:duotone>
              <a:schemeClr val="phClr">
                <a:tint val="0"/>
                <a:shade val="50000"/>
                <a:hueMod val="100000"/>
                <a:satMod val="100000"/>
              </a:schemeClr>
              <a:schemeClr val="phClr">
                <a:tint val="10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디자인 사용자 지정">
  <a:themeElements>
    <a:clrScheme name="디자인 사용자 지정">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디자인 사용자 지정">
      <a:majorFont>
        <a:latin typeface="맑은 고딕"/>
        <a:ea typeface="맑은 고딕"/>
        <a:cs typeface="맑은 고딕"/>
      </a:majorFont>
      <a:minorFont>
        <a:latin typeface="Helvetica"/>
        <a:ea typeface="Helvetica"/>
        <a:cs typeface="Helvetica"/>
      </a:minorFont>
    </a:fontScheme>
    <a:fmtScheme name="디자인 사용자 지정">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8428</TotalTime>
  <Words>783</Words>
  <Application>Microsoft Office PowerPoint</Application>
  <PresentationFormat>사용자 지정</PresentationFormat>
  <Paragraphs>182</Paragraphs>
  <Slides>9</Slides>
  <Notes>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9</vt:i4>
      </vt:variant>
    </vt:vector>
  </HeadingPairs>
  <TitlesOfParts>
    <vt:vector size="19" baseType="lpstr">
      <vt:lpstr>D2Coding</vt:lpstr>
      <vt:lpstr>굴림</vt:lpstr>
      <vt:lpstr>나눔고딕</vt:lpstr>
      <vt:lpstr>맑은 고딕</vt:lpstr>
      <vt:lpstr>Arial</vt:lpstr>
      <vt:lpstr>Arial Nova</vt:lpstr>
      <vt:lpstr>Century Gothic</vt:lpstr>
      <vt:lpstr>Consolas</vt:lpstr>
      <vt:lpstr>Wingdings</vt:lpstr>
      <vt:lpstr>1_고려청자</vt:lpstr>
      <vt:lpstr>PowerPoint 프레젠테이션</vt:lpstr>
      <vt:lpstr>Bubble Sort(거품 정렬) Exercise</vt:lpstr>
      <vt:lpstr>Selection Sort(선택 정렬) Exercise</vt:lpstr>
      <vt:lpstr>Insertion Sort(삽입 정렬) Exercise</vt:lpstr>
      <vt:lpstr>Mergesort Quiz </vt:lpstr>
      <vt:lpstr>Mergesort Quiz </vt:lpstr>
      <vt:lpstr>Mergesort Quiz </vt:lpstr>
      <vt:lpstr>Sorting Algorithm Animation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조건문의 활용 3주차_03</dc:title>
  <dc:creator>Youngsup Kim</dc:creator>
  <cp:lastModifiedBy>김영섭/77010</cp:lastModifiedBy>
  <cp:revision>428</cp:revision>
  <dcterms:modified xsi:type="dcterms:W3CDTF">2024-04-15T01:23:04Z</dcterms:modified>
</cp:coreProperties>
</file>