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80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342" autoAdjust="0"/>
  </p:normalViewPr>
  <p:slideViewPr>
    <p:cSldViewPr snapToGrid="0" showGuides="1">
      <p:cViewPr varScale="1">
        <p:scale>
          <a:sx n="74" d="100"/>
          <a:sy n="74" d="100"/>
        </p:scale>
        <p:origin x="84" y="44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80" r:id="rId6"/>
    <p:sldLayoutId id="2147483682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Stack: Quiz</a:t>
            </a:r>
            <a:endParaRPr lang="ko-KR" altLang="en-US" sz="14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Century Gothic" panose="020B0502020202020204" pitchFamily="34" charset="0"/>
                  </a:rPr>
                  <a:t>The time complexity T(N) of inserting first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Century Gothic" panose="020B0502020202020204" pitchFamily="34" charset="0"/>
                  </a:rPr>
                  <a:t> items by using </a:t>
                </a:r>
                <a:r>
                  <a:rPr lang="en-US" altLang="ko-KR" dirty="0">
                    <a:solidFill>
                      <a:srgbClr val="C00000"/>
                    </a:solidFill>
                    <a:latin typeface="Century Gothic" panose="020B0502020202020204" pitchFamily="34" charset="0"/>
                    <a:cs typeface="Consolas" panose="020B0609020204030204" pitchFamily="49" charset="0"/>
                  </a:rPr>
                  <a:t>resize(capacity * 2) </a:t>
                </a:r>
                <a:r>
                  <a:rPr lang="en-US" altLang="ko-KR" dirty="0">
                    <a:latin typeface="Century Gothic" panose="020B0502020202020204" pitchFamily="34" charset="0"/>
                  </a:rPr>
                  <a:t>may be expressed in an open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1" dirty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latin typeface="Century Gothic" panose="020B0502020202020204" pitchFamily="34" charset="0"/>
                </a:endParaRPr>
              </a:p>
              <a:p>
                <a:r>
                  <a:rPr lang="en-US" altLang="ko-KR" dirty="0">
                    <a:latin typeface="Century Gothic" panose="020B0502020202020204" pitchFamily="34" charset="0"/>
                  </a:rPr>
                  <a:t>Rewrite T(N) shown above in a </a:t>
                </a:r>
                <a:r>
                  <a:rPr lang="en-US" altLang="ko-KR">
                    <a:latin typeface="Century Gothic" panose="020B0502020202020204" pitchFamily="34" charset="0"/>
                  </a:rPr>
                  <a:t>closed </a:t>
                </a:r>
                <a:r>
                  <a:rPr lang="en-US" altLang="ko-KR" smtClean="0">
                    <a:latin typeface="Century Gothic" panose="020B0502020202020204" pitchFamily="34" charset="0"/>
                  </a:rPr>
                  <a:t>form, </a:t>
                </a:r>
                <a:r>
                  <a:rPr lang="en-US" altLang="ko-KR" smtClean="0">
                    <a:latin typeface="Century Gothic" panose="020B0502020202020204" pitchFamily="34" charset="0"/>
                  </a:rPr>
                  <a:t>but </a:t>
                </a:r>
                <a:r>
                  <a:rPr lang="en-US" altLang="ko-KR" smtClean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not</a:t>
                </a:r>
                <a:r>
                  <a:rPr lang="en-US" altLang="ko-KR" smtClean="0">
                    <a:latin typeface="Century Gothic" panose="020B0502020202020204" pitchFamily="34" charset="0"/>
                  </a:rPr>
                  <a:t> O(n)</a:t>
                </a:r>
                <a:r>
                  <a:rPr lang="en-US" altLang="ko-KR" smtClean="0">
                    <a:latin typeface="Century Gothic" panose="020B0502020202020204" pitchFamily="34" charset="0"/>
                  </a:rPr>
                  <a:t>.</a:t>
                </a:r>
                <a:r>
                  <a:rPr lang="en-US" altLang="ko-KR" b="1" dirty="0">
                    <a:latin typeface="Century Gothic" panose="020B0502020202020204" pitchFamily="34" charset="0"/>
                  </a:rPr>
                  <a:t/>
                </a:r>
                <a:br>
                  <a:rPr lang="en-US" altLang="ko-KR" b="1" dirty="0">
                    <a:latin typeface="Century Gothic" panose="020B0502020202020204" pitchFamily="34" charset="0"/>
                  </a:rPr>
                </a:br>
                <a:r>
                  <a:rPr lang="en-US" altLang="ko-KR" b="1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b="1" i="1" dirty="0">
                    <a:latin typeface="Cambria Math" panose="02040503050406030204" pitchFamily="18" charset="0"/>
                  </a:rPr>
                </a:br>
                <a:endParaRPr lang="en-US" altLang="ko-K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2" t="-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7067673" y="2610044"/>
                <a:ext cx="5399847" cy="4268091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</a:t>
                </a: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1+2+4+…+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2 −1</m:t>
                          </m:r>
                        </m:den>
                      </m:f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r>
                  <a:rPr lang="en-US" altLang="ko-KR" sz="1800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1+2+4+…+</m:t>
                        </m:r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ko-KR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:r>
                  <a:rPr lang="en-US" altLang="ko-KR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altLang="ko-KR" sz="1800" b="0" dirty="0">
                  <a:solidFill>
                    <a:srgbClr val="C00000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US" altLang="ko-KR" sz="1800" dirty="0">
                    <a:latin typeface="Century Gothic" panose="020B0502020202020204" pitchFamily="34" charset="0"/>
                  </a:rPr>
                  <a:t>The time complexity of the algorithm is O(n).</a:t>
                </a:r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73" y="2610044"/>
                <a:ext cx="5399847" cy="4268091"/>
              </a:xfrm>
              <a:prstGeom prst="rect">
                <a:avLst/>
              </a:prstGeom>
              <a:blipFill>
                <a:blip r:embed="rId3"/>
                <a:stretch>
                  <a:fillRect l="-902" b="-1141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그룹 223"/>
          <p:cNvGrpSpPr/>
          <p:nvPr/>
        </p:nvGrpSpPr>
        <p:grpSpPr>
          <a:xfrm>
            <a:off x="670561" y="3816511"/>
            <a:ext cx="6291705" cy="3156738"/>
            <a:chOff x="700118" y="3068960"/>
            <a:chExt cx="6291705" cy="3156738"/>
          </a:xfrm>
        </p:grpSpPr>
        <p:cxnSp>
          <p:nvCxnSpPr>
            <p:cNvPr id="225" name="직선 연결선 224"/>
            <p:cNvCxnSpPr/>
            <p:nvPr/>
          </p:nvCxnSpPr>
          <p:spPr>
            <a:xfrm>
              <a:off x="1115616" y="3068960"/>
              <a:ext cx="0" cy="27363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H="1">
              <a:off x="1115616" y="5805264"/>
              <a:ext cx="46721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직사각형 226"/>
            <p:cNvSpPr/>
            <p:nvPr/>
          </p:nvSpPr>
          <p:spPr>
            <a:xfrm>
              <a:off x="899592" y="5785519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0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491831" y="3798331"/>
              <a:ext cx="170993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one gray dot</a:t>
              </a:r>
            </a:p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each operation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0800000">
              <a:off x="700118" y="3472424"/>
              <a:ext cx="430887" cy="19293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cost(array access)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6200000">
              <a:off x="3692160" y="4174301"/>
              <a:ext cx="430887" cy="36719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number of push() operations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1" name="순서도: 연결자 230"/>
            <p:cNvSpPr/>
            <p:nvPr/>
          </p:nvSpPr>
          <p:spPr>
            <a:xfrm>
              <a:off x="1189705" y="56921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2" name="순서도: 연결자 231"/>
            <p:cNvSpPr/>
            <p:nvPr/>
          </p:nvSpPr>
          <p:spPr>
            <a:xfrm>
              <a:off x="113920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3" name="순서도: 연결자 232"/>
            <p:cNvSpPr/>
            <p:nvPr/>
          </p:nvSpPr>
          <p:spPr>
            <a:xfrm>
              <a:off x="1288002" y="5620482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4" name="순서도: 연결자 233"/>
            <p:cNvSpPr/>
            <p:nvPr/>
          </p:nvSpPr>
          <p:spPr>
            <a:xfrm>
              <a:off x="12354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5" name="순서도: 연결자 234"/>
            <p:cNvSpPr/>
            <p:nvPr/>
          </p:nvSpPr>
          <p:spPr>
            <a:xfrm>
              <a:off x="13815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6" name="순서도: 연결자 235"/>
            <p:cNvSpPr/>
            <p:nvPr/>
          </p:nvSpPr>
          <p:spPr>
            <a:xfrm>
              <a:off x="13337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7" name="순서도: 연결자 236"/>
            <p:cNvSpPr/>
            <p:nvPr/>
          </p:nvSpPr>
          <p:spPr>
            <a:xfrm>
              <a:off x="1477737" y="549304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8" name="순서도: 연결자 237"/>
            <p:cNvSpPr/>
            <p:nvPr/>
          </p:nvSpPr>
          <p:spPr>
            <a:xfrm>
              <a:off x="143201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9" name="순서도: 연결자 238"/>
            <p:cNvSpPr/>
            <p:nvPr/>
          </p:nvSpPr>
          <p:spPr>
            <a:xfrm>
              <a:off x="156917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0" name="순서도: 연결자 239"/>
            <p:cNvSpPr/>
            <p:nvPr/>
          </p:nvSpPr>
          <p:spPr>
            <a:xfrm>
              <a:off x="152345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1" name="순서도: 연결자 240"/>
            <p:cNvSpPr/>
            <p:nvPr/>
          </p:nvSpPr>
          <p:spPr>
            <a:xfrm>
              <a:off x="166539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2" name="순서도: 연결자 241"/>
            <p:cNvSpPr/>
            <p:nvPr/>
          </p:nvSpPr>
          <p:spPr>
            <a:xfrm>
              <a:off x="161967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3" name="순서도: 연결자 242"/>
            <p:cNvSpPr/>
            <p:nvPr/>
          </p:nvSpPr>
          <p:spPr>
            <a:xfrm>
              <a:off x="17657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4" name="순서도: 연결자 243"/>
            <p:cNvSpPr/>
            <p:nvPr/>
          </p:nvSpPr>
          <p:spPr>
            <a:xfrm>
              <a:off x="17179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5" name="순서도: 연결자 244"/>
            <p:cNvSpPr/>
            <p:nvPr/>
          </p:nvSpPr>
          <p:spPr>
            <a:xfrm>
              <a:off x="1861983" y="522920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6" name="순서도: 연결자 245"/>
            <p:cNvSpPr/>
            <p:nvPr/>
          </p:nvSpPr>
          <p:spPr>
            <a:xfrm>
              <a:off x="181626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7" name="순서도: 연결자 246"/>
            <p:cNvSpPr/>
            <p:nvPr/>
          </p:nvSpPr>
          <p:spPr>
            <a:xfrm>
              <a:off x="195280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8" name="순서도: 연결자 247"/>
            <p:cNvSpPr/>
            <p:nvPr/>
          </p:nvSpPr>
          <p:spPr>
            <a:xfrm>
              <a:off x="190978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9" name="순서도: 연결자 248"/>
            <p:cNvSpPr/>
            <p:nvPr/>
          </p:nvSpPr>
          <p:spPr>
            <a:xfrm>
              <a:off x="204902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0" name="순서도: 연결자 249"/>
            <p:cNvSpPr/>
            <p:nvPr/>
          </p:nvSpPr>
          <p:spPr>
            <a:xfrm>
              <a:off x="200330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1" name="순서도: 연결자 250"/>
            <p:cNvSpPr/>
            <p:nvPr/>
          </p:nvSpPr>
          <p:spPr>
            <a:xfrm>
              <a:off x="21494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2" name="순서도: 연결자 251"/>
            <p:cNvSpPr/>
            <p:nvPr/>
          </p:nvSpPr>
          <p:spPr>
            <a:xfrm>
              <a:off x="21016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3" name="순서도: 연결자 252"/>
            <p:cNvSpPr/>
            <p:nvPr/>
          </p:nvSpPr>
          <p:spPr>
            <a:xfrm>
              <a:off x="224561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4" name="순서도: 연결자 253"/>
            <p:cNvSpPr/>
            <p:nvPr/>
          </p:nvSpPr>
          <p:spPr>
            <a:xfrm>
              <a:off x="219989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5" name="순서도: 연결자 254"/>
            <p:cNvSpPr/>
            <p:nvPr/>
          </p:nvSpPr>
          <p:spPr>
            <a:xfrm>
              <a:off x="233705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6" name="순서도: 연결자 255"/>
            <p:cNvSpPr/>
            <p:nvPr/>
          </p:nvSpPr>
          <p:spPr>
            <a:xfrm>
              <a:off x="229133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7" name="순서도: 연결자 256"/>
            <p:cNvSpPr/>
            <p:nvPr/>
          </p:nvSpPr>
          <p:spPr>
            <a:xfrm>
              <a:off x="243327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8" name="순서도: 연결자 257"/>
            <p:cNvSpPr/>
            <p:nvPr/>
          </p:nvSpPr>
          <p:spPr>
            <a:xfrm>
              <a:off x="238755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9" name="순서도: 연결자 258"/>
            <p:cNvSpPr/>
            <p:nvPr/>
          </p:nvSpPr>
          <p:spPr>
            <a:xfrm>
              <a:off x="25336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0" name="순서도: 연결자 259"/>
            <p:cNvSpPr/>
            <p:nvPr/>
          </p:nvSpPr>
          <p:spPr>
            <a:xfrm>
              <a:off x="24858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1" name="순서도: 연결자 260"/>
            <p:cNvSpPr/>
            <p:nvPr/>
          </p:nvSpPr>
          <p:spPr>
            <a:xfrm>
              <a:off x="262986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2" name="순서도: 연결자 261"/>
            <p:cNvSpPr/>
            <p:nvPr/>
          </p:nvSpPr>
          <p:spPr>
            <a:xfrm>
              <a:off x="258414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3" name="순서도: 연결자 262"/>
            <p:cNvSpPr/>
            <p:nvPr/>
          </p:nvSpPr>
          <p:spPr>
            <a:xfrm>
              <a:off x="272130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4" name="순서도: 연결자 263"/>
            <p:cNvSpPr/>
            <p:nvPr/>
          </p:nvSpPr>
          <p:spPr>
            <a:xfrm>
              <a:off x="2639269" y="467874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5" name="순서도: 연결자 264"/>
            <p:cNvSpPr/>
            <p:nvPr/>
          </p:nvSpPr>
          <p:spPr>
            <a:xfrm>
              <a:off x="281751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6" name="순서도: 연결자 265"/>
            <p:cNvSpPr/>
            <p:nvPr/>
          </p:nvSpPr>
          <p:spPr>
            <a:xfrm>
              <a:off x="277180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7" name="순서도: 연결자 266"/>
            <p:cNvSpPr/>
            <p:nvPr/>
          </p:nvSpPr>
          <p:spPr>
            <a:xfrm>
              <a:off x="29178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8" name="순서도: 연결자 267"/>
            <p:cNvSpPr/>
            <p:nvPr/>
          </p:nvSpPr>
          <p:spPr>
            <a:xfrm>
              <a:off x="28700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9" name="순서도: 연결자 268"/>
            <p:cNvSpPr/>
            <p:nvPr/>
          </p:nvSpPr>
          <p:spPr>
            <a:xfrm>
              <a:off x="301411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0" name="순서도: 연결자 269"/>
            <p:cNvSpPr/>
            <p:nvPr/>
          </p:nvSpPr>
          <p:spPr>
            <a:xfrm>
              <a:off x="296839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1" name="순서도: 연결자 270"/>
            <p:cNvSpPr/>
            <p:nvPr/>
          </p:nvSpPr>
          <p:spPr>
            <a:xfrm>
              <a:off x="310555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2" name="순서도: 연결자 271"/>
            <p:cNvSpPr/>
            <p:nvPr/>
          </p:nvSpPr>
          <p:spPr>
            <a:xfrm>
              <a:off x="305983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3" name="순서도: 연결자 272"/>
            <p:cNvSpPr/>
            <p:nvPr/>
          </p:nvSpPr>
          <p:spPr>
            <a:xfrm>
              <a:off x="320176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4" name="순서도: 연결자 273"/>
            <p:cNvSpPr/>
            <p:nvPr/>
          </p:nvSpPr>
          <p:spPr>
            <a:xfrm>
              <a:off x="315604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5" name="순서도: 연결자 274"/>
            <p:cNvSpPr/>
            <p:nvPr/>
          </p:nvSpPr>
          <p:spPr>
            <a:xfrm>
              <a:off x="33021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6" name="순서도: 연결자 275"/>
            <p:cNvSpPr/>
            <p:nvPr/>
          </p:nvSpPr>
          <p:spPr>
            <a:xfrm>
              <a:off x="32543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7" name="순서도: 연결자 276"/>
            <p:cNvSpPr/>
            <p:nvPr/>
          </p:nvSpPr>
          <p:spPr>
            <a:xfrm>
              <a:off x="33983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8" name="순서도: 연결자 277"/>
            <p:cNvSpPr/>
            <p:nvPr/>
          </p:nvSpPr>
          <p:spPr>
            <a:xfrm>
              <a:off x="335264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9" name="순서도: 연결자 278"/>
            <p:cNvSpPr/>
            <p:nvPr/>
          </p:nvSpPr>
          <p:spPr>
            <a:xfrm>
              <a:off x="348918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0" name="순서도: 연결자 279"/>
            <p:cNvSpPr/>
            <p:nvPr/>
          </p:nvSpPr>
          <p:spPr>
            <a:xfrm>
              <a:off x="34461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1" name="순서도: 연결자 280"/>
            <p:cNvSpPr/>
            <p:nvPr/>
          </p:nvSpPr>
          <p:spPr>
            <a:xfrm>
              <a:off x="358539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2" name="순서도: 연결자 281"/>
            <p:cNvSpPr/>
            <p:nvPr/>
          </p:nvSpPr>
          <p:spPr>
            <a:xfrm>
              <a:off x="353968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3" name="순서도: 연결자 282"/>
            <p:cNvSpPr/>
            <p:nvPr/>
          </p:nvSpPr>
          <p:spPr>
            <a:xfrm>
              <a:off x="36857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4" name="순서도: 연결자 283"/>
            <p:cNvSpPr/>
            <p:nvPr/>
          </p:nvSpPr>
          <p:spPr>
            <a:xfrm>
              <a:off x="36379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5" name="순서도: 연결자 284"/>
            <p:cNvSpPr/>
            <p:nvPr/>
          </p:nvSpPr>
          <p:spPr>
            <a:xfrm>
              <a:off x="378199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6" name="순서도: 연결자 285"/>
            <p:cNvSpPr/>
            <p:nvPr/>
          </p:nvSpPr>
          <p:spPr>
            <a:xfrm>
              <a:off x="373627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7" name="순서도: 연결자 286"/>
            <p:cNvSpPr/>
            <p:nvPr/>
          </p:nvSpPr>
          <p:spPr>
            <a:xfrm>
              <a:off x="387343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8" name="순서도: 연결자 287"/>
            <p:cNvSpPr/>
            <p:nvPr/>
          </p:nvSpPr>
          <p:spPr>
            <a:xfrm>
              <a:off x="382771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9" name="순서도: 연결자 288"/>
            <p:cNvSpPr/>
            <p:nvPr/>
          </p:nvSpPr>
          <p:spPr>
            <a:xfrm>
              <a:off x="396964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0" name="순서도: 연결자 289"/>
            <p:cNvSpPr/>
            <p:nvPr/>
          </p:nvSpPr>
          <p:spPr>
            <a:xfrm>
              <a:off x="392392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1" name="순서도: 연결자 290"/>
            <p:cNvSpPr/>
            <p:nvPr/>
          </p:nvSpPr>
          <p:spPr>
            <a:xfrm>
              <a:off x="40700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2" name="순서도: 연결자 291"/>
            <p:cNvSpPr/>
            <p:nvPr/>
          </p:nvSpPr>
          <p:spPr>
            <a:xfrm>
              <a:off x="40222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3" name="순서도: 연결자 292"/>
            <p:cNvSpPr/>
            <p:nvPr/>
          </p:nvSpPr>
          <p:spPr>
            <a:xfrm>
              <a:off x="416624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4" name="순서도: 연결자 293"/>
            <p:cNvSpPr/>
            <p:nvPr/>
          </p:nvSpPr>
          <p:spPr>
            <a:xfrm>
              <a:off x="412052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5" name="순서도: 연결자 294"/>
            <p:cNvSpPr/>
            <p:nvPr/>
          </p:nvSpPr>
          <p:spPr>
            <a:xfrm>
              <a:off x="421196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6" name="순서도: 연결자 295"/>
            <p:cNvSpPr/>
            <p:nvPr/>
          </p:nvSpPr>
          <p:spPr>
            <a:xfrm>
              <a:off x="43580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7" name="순서도: 연결자 296"/>
            <p:cNvSpPr/>
            <p:nvPr/>
          </p:nvSpPr>
          <p:spPr>
            <a:xfrm>
              <a:off x="43102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8" name="순서도: 연결자 297"/>
            <p:cNvSpPr/>
            <p:nvPr/>
          </p:nvSpPr>
          <p:spPr>
            <a:xfrm>
              <a:off x="44542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9" name="순서도: 연결자 298"/>
            <p:cNvSpPr/>
            <p:nvPr/>
          </p:nvSpPr>
          <p:spPr>
            <a:xfrm>
              <a:off x="440855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0" name="순서도: 연결자 299"/>
            <p:cNvSpPr/>
            <p:nvPr/>
          </p:nvSpPr>
          <p:spPr>
            <a:xfrm>
              <a:off x="454509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1" name="순서도: 연결자 300"/>
            <p:cNvSpPr/>
            <p:nvPr/>
          </p:nvSpPr>
          <p:spPr>
            <a:xfrm>
              <a:off x="45020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2" name="순서도: 연결자 301"/>
            <p:cNvSpPr/>
            <p:nvPr/>
          </p:nvSpPr>
          <p:spPr>
            <a:xfrm>
              <a:off x="464131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3" name="순서도: 연결자 302"/>
            <p:cNvSpPr/>
            <p:nvPr/>
          </p:nvSpPr>
          <p:spPr>
            <a:xfrm>
              <a:off x="459559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4" name="순서도: 연결자 303"/>
            <p:cNvSpPr/>
            <p:nvPr/>
          </p:nvSpPr>
          <p:spPr>
            <a:xfrm>
              <a:off x="47416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5" name="순서도: 연결자 304"/>
            <p:cNvSpPr/>
            <p:nvPr/>
          </p:nvSpPr>
          <p:spPr>
            <a:xfrm>
              <a:off x="46938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6" name="순서도: 연결자 305"/>
            <p:cNvSpPr/>
            <p:nvPr/>
          </p:nvSpPr>
          <p:spPr>
            <a:xfrm>
              <a:off x="483790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7" name="순서도: 연결자 306"/>
            <p:cNvSpPr/>
            <p:nvPr/>
          </p:nvSpPr>
          <p:spPr>
            <a:xfrm>
              <a:off x="479218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8" name="순서도: 연결자 307"/>
            <p:cNvSpPr/>
            <p:nvPr/>
          </p:nvSpPr>
          <p:spPr>
            <a:xfrm>
              <a:off x="492934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9" name="순서도: 연결자 308"/>
            <p:cNvSpPr/>
            <p:nvPr/>
          </p:nvSpPr>
          <p:spPr>
            <a:xfrm>
              <a:off x="48836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0" name="순서도: 연결자 309"/>
            <p:cNvSpPr/>
            <p:nvPr/>
          </p:nvSpPr>
          <p:spPr>
            <a:xfrm>
              <a:off x="502555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1" name="순서도: 연결자 310"/>
            <p:cNvSpPr/>
            <p:nvPr/>
          </p:nvSpPr>
          <p:spPr>
            <a:xfrm>
              <a:off x="497984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2" name="순서도: 연결자 311"/>
            <p:cNvSpPr/>
            <p:nvPr/>
          </p:nvSpPr>
          <p:spPr>
            <a:xfrm>
              <a:off x="51259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3" name="순서도: 연결자 312"/>
            <p:cNvSpPr/>
            <p:nvPr/>
          </p:nvSpPr>
          <p:spPr>
            <a:xfrm>
              <a:off x="50781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4" name="순서도: 연결자 313"/>
            <p:cNvSpPr/>
            <p:nvPr/>
          </p:nvSpPr>
          <p:spPr>
            <a:xfrm>
              <a:off x="522215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5" name="순서도: 연결자 314"/>
            <p:cNvSpPr/>
            <p:nvPr/>
          </p:nvSpPr>
          <p:spPr>
            <a:xfrm>
              <a:off x="517643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6" name="순서도: 연결자 315"/>
            <p:cNvSpPr/>
            <p:nvPr/>
          </p:nvSpPr>
          <p:spPr>
            <a:xfrm>
              <a:off x="5313591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7" name="순서도: 연결자 316"/>
            <p:cNvSpPr/>
            <p:nvPr/>
          </p:nvSpPr>
          <p:spPr>
            <a:xfrm>
              <a:off x="5267872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8" name="순서도: 연결자 317"/>
            <p:cNvSpPr/>
            <p:nvPr/>
          </p:nvSpPr>
          <p:spPr>
            <a:xfrm>
              <a:off x="540502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9" name="순서도: 연결자 318"/>
            <p:cNvSpPr/>
            <p:nvPr/>
          </p:nvSpPr>
          <p:spPr>
            <a:xfrm>
              <a:off x="535931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0" name="순서도: 연결자 319"/>
            <p:cNvSpPr/>
            <p:nvPr/>
          </p:nvSpPr>
          <p:spPr>
            <a:xfrm>
              <a:off x="5501245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1" name="순서도: 연결자 320"/>
            <p:cNvSpPr/>
            <p:nvPr/>
          </p:nvSpPr>
          <p:spPr>
            <a:xfrm>
              <a:off x="5455526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2" name="순서도: 연결자 321"/>
            <p:cNvSpPr/>
            <p:nvPr/>
          </p:nvSpPr>
          <p:spPr>
            <a:xfrm>
              <a:off x="56016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3" name="순서도: 연결자 322"/>
            <p:cNvSpPr/>
            <p:nvPr/>
          </p:nvSpPr>
          <p:spPr>
            <a:xfrm>
              <a:off x="55538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4" name="순서도: 연결자 323"/>
            <p:cNvSpPr/>
            <p:nvPr/>
          </p:nvSpPr>
          <p:spPr>
            <a:xfrm>
              <a:off x="569783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5" name="순서도: 연결자 324"/>
            <p:cNvSpPr/>
            <p:nvPr/>
          </p:nvSpPr>
          <p:spPr>
            <a:xfrm>
              <a:off x="565212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6" name="순서도: 연결자 325"/>
            <p:cNvSpPr/>
            <p:nvPr/>
          </p:nvSpPr>
          <p:spPr>
            <a:xfrm>
              <a:off x="4264538" y="35685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4799849" y="3875276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64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8" name="직선 화살표 연결선 327"/>
            <p:cNvCxnSpPr>
              <a:stCxn id="327" idx="1"/>
            </p:cNvCxnSpPr>
            <p:nvPr/>
          </p:nvCxnSpPr>
          <p:spPr>
            <a:xfrm flipH="1" flipV="1">
              <a:off x="4392749" y="3715865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직사각형 328"/>
            <p:cNvSpPr/>
            <p:nvPr/>
          </p:nvSpPr>
          <p:spPr>
            <a:xfrm>
              <a:off x="3178901" y="4956563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32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30" name="직선 화살표 연결선 329"/>
            <p:cNvCxnSpPr>
              <a:stCxn id="329" idx="1"/>
            </p:cNvCxnSpPr>
            <p:nvPr/>
          </p:nvCxnSpPr>
          <p:spPr>
            <a:xfrm flipH="1" flipV="1">
              <a:off x="2771801" y="4797152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순서도: 연결자 330"/>
            <p:cNvSpPr/>
            <p:nvPr/>
          </p:nvSpPr>
          <p:spPr>
            <a:xfrm>
              <a:off x="119178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2" name="순서도: 연결자 331"/>
            <p:cNvSpPr/>
            <p:nvPr/>
          </p:nvSpPr>
          <p:spPr>
            <a:xfrm>
              <a:off x="12880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3" name="순서도: 연결자 332"/>
            <p:cNvSpPr/>
            <p:nvPr/>
          </p:nvSpPr>
          <p:spPr>
            <a:xfrm>
              <a:off x="14340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4" name="순서도: 연결자 333"/>
            <p:cNvSpPr/>
            <p:nvPr/>
          </p:nvSpPr>
          <p:spPr>
            <a:xfrm>
              <a:off x="13862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5" name="순서도: 연결자 334"/>
            <p:cNvSpPr/>
            <p:nvPr/>
          </p:nvSpPr>
          <p:spPr>
            <a:xfrm>
              <a:off x="148459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6" name="순서도: 연결자 335"/>
            <p:cNvSpPr/>
            <p:nvPr/>
          </p:nvSpPr>
          <p:spPr>
            <a:xfrm>
              <a:off x="162175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7" name="순서도: 연결자 336"/>
            <p:cNvSpPr/>
            <p:nvPr/>
          </p:nvSpPr>
          <p:spPr>
            <a:xfrm>
              <a:off x="157603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8" name="순서도: 연결자 337"/>
            <p:cNvSpPr/>
            <p:nvPr/>
          </p:nvSpPr>
          <p:spPr>
            <a:xfrm>
              <a:off x="171796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9" name="순서도: 연결자 338"/>
            <p:cNvSpPr/>
            <p:nvPr/>
          </p:nvSpPr>
          <p:spPr>
            <a:xfrm>
              <a:off x="167225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0" name="순서도: 연결자 339"/>
            <p:cNvSpPr/>
            <p:nvPr/>
          </p:nvSpPr>
          <p:spPr>
            <a:xfrm>
              <a:off x="18183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1" name="순서도: 연결자 340"/>
            <p:cNvSpPr/>
            <p:nvPr/>
          </p:nvSpPr>
          <p:spPr>
            <a:xfrm>
              <a:off x="17705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2" name="순서도: 연결자 341"/>
            <p:cNvSpPr/>
            <p:nvPr/>
          </p:nvSpPr>
          <p:spPr>
            <a:xfrm>
              <a:off x="186884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3" name="순서도: 연결자 342"/>
            <p:cNvSpPr/>
            <p:nvPr/>
          </p:nvSpPr>
          <p:spPr>
            <a:xfrm>
              <a:off x="200538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4" name="순서도: 연결자 343"/>
            <p:cNvSpPr/>
            <p:nvPr/>
          </p:nvSpPr>
          <p:spPr>
            <a:xfrm>
              <a:off x="196236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5" name="순서도: 연결자 344"/>
            <p:cNvSpPr/>
            <p:nvPr/>
          </p:nvSpPr>
          <p:spPr>
            <a:xfrm>
              <a:off x="210160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6" name="순서도: 연결자 345"/>
            <p:cNvSpPr/>
            <p:nvPr/>
          </p:nvSpPr>
          <p:spPr>
            <a:xfrm>
              <a:off x="205588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7" name="순서도: 연결자 346"/>
            <p:cNvSpPr/>
            <p:nvPr/>
          </p:nvSpPr>
          <p:spPr>
            <a:xfrm>
              <a:off x="22019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8" name="순서도: 연결자 347"/>
            <p:cNvSpPr/>
            <p:nvPr/>
          </p:nvSpPr>
          <p:spPr>
            <a:xfrm>
              <a:off x="21541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9" name="순서도: 연결자 348"/>
            <p:cNvSpPr/>
            <p:nvPr/>
          </p:nvSpPr>
          <p:spPr>
            <a:xfrm>
              <a:off x="229819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0" name="순서도: 연결자 349"/>
            <p:cNvSpPr/>
            <p:nvPr/>
          </p:nvSpPr>
          <p:spPr>
            <a:xfrm>
              <a:off x="225247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1" name="순서도: 연결자 350"/>
            <p:cNvSpPr/>
            <p:nvPr/>
          </p:nvSpPr>
          <p:spPr>
            <a:xfrm>
              <a:off x="238963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2" name="순서도: 연결자 351"/>
            <p:cNvSpPr/>
            <p:nvPr/>
          </p:nvSpPr>
          <p:spPr>
            <a:xfrm>
              <a:off x="234391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3" name="순서도: 연결자 352"/>
            <p:cNvSpPr/>
            <p:nvPr/>
          </p:nvSpPr>
          <p:spPr>
            <a:xfrm>
              <a:off x="248584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4" name="순서도: 연결자 353"/>
            <p:cNvSpPr/>
            <p:nvPr/>
          </p:nvSpPr>
          <p:spPr>
            <a:xfrm>
              <a:off x="244013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5" name="순서도: 연결자 354"/>
            <p:cNvSpPr/>
            <p:nvPr/>
          </p:nvSpPr>
          <p:spPr>
            <a:xfrm>
              <a:off x="25862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6" name="순서도: 연결자 355"/>
            <p:cNvSpPr/>
            <p:nvPr/>
          </p:nvSpPr>
          <p:spPr>
            <a:xfrm>
              <a:off x="25384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7" name="순서도: 연결자 356"/>
            <p:cNvSpPr/>
            <p:nvPr/>
          </p:nvSpPr>
          <p:spPr>
            <a:xfrm>
              <a:off x="268244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8" name="순서도: 연결자 357"/>
            <p:cNvSpPr/>
            <p:nvPr/>
          </p:nvSpPr>
          <p:spPr>
            <a:xfrm>
              <a:off x="263672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9" name="순서도: 연결자 358"/>
            <p:cNvSpPr/>
            <p:nvPr/>
          </p:nvSpPr>
          <p:spPr>
            <a:xfrm>
              <a:off x="277388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0" name="순서도: 연결자 359"/>
            <p:cNvSpPr/>
            <p:nvPr/>
          </p:nvSpPr>
          <p:spPr>
            <a:xfrm>
              <a:off x="287009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1" name="순서도: 연결자 360"/>
            <p:cNvSpPr/>
            <p:nvPr/>
          </p:nvSpPr>
          <p:spPr>
            <a:xfrm>
              <a:off x="282437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2" name="순서도: 연결자 361"/>
            <p:cNvSpPr/>
            <p:nvPr/>
          </p:nvSpPr>
          <p:spPr>
            <a:xfrm>
              <a:off x="29704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3" name="순서도: 연결자 362"/>
            <p:cNvSpPr/>
            <p:nvPr/>
          </p:nvSpPr>
          <p:spPr>
            <a:xfrm>
              <a:off x="29226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4" name="순서도: 연결자 363"/>
            <p:cNvSpPr/>
            <p:nvPr/>
          </p:nvSpPr>
          <p:spPr>
            <a:xfrm>
              <a:off x="306669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5" name="순서도: 연결자 364"/>
            <p:cNvSpPr/>
            <p:nvPr/>
          </p:nvSpPr>
          <p:spPr>
            <a:xfrm>
              <a:off x="302097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6" name="순서도: 연결자 365"/>
            <p:cNvSpPr/>
            <p:nvPr/>
          </p:nvSpPr>
          <p:spPr>
            <a:xfrm>
              <a:off x="315812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7" name="순서도: 연결자 366"/>
            <p:cNvSpPr/>
            <p:nvPr/>
          </p:nvSpPr>
          <p:spPr>
            <a:xfrm>
              <a:off x="311241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8" name="순서도: 연결자 367"/>
            <p:cNvSpPr/>
            <p:nvPr/>
          </p:nvSpPr>
          <p:spPr>
            <a:xfrm>
              <a:off x="325434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9" name="순서도: 연결자 368"/>
            <p:cNvSpPr/>
            <p:nvPr/>
          </p:nvSpPr>
          <p:spPr>
            <a:xfrm>
              <a:off x="320862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0" name="순서도: 연결자 369"/>
            <p:cNvSpPr/>
            <p:nvPr/>
          </p:nvSpPr>
          <p:spPr>
            <a:xfrm>
              <a:off x="33547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1" name="순서도: 연결자 370"/>
            <p:cNvSpPr/>
            <p:nvPr/>
          </p:nvSpPr>
          <p:spPr>
            <a:xfrm>
              <a:off x="33069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2" name="순서도: 연결자 371"/>
            <p:cNvSpPr/>
            <p:nvPr/>
          </p:nvSpPr>
          <p:spPr>
            <a:xfrm>
              <a:off x="34509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3" name="순서도: 연결자 372"/>
            <p:cNvSpPr/>
            <p:nvPr/>
          </p:nvSpPr>
          <p:spPr>
            <a:xfrm>
              <a:off x="340522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4" name="순서도: 연결자 373"/>
            <p:cNvSpPr/>
            <p:nvPr/>
          </p:nvSpPr>
          <p:spPr>
            <a:xfrm>
              <a:off x="354176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5" name="순서도: 연결자 374"/>
            <p:cNvSpPr/>
            <p:nvPr/>
          </p:nvSpPr>
          <p:spPr>
            <a:xfrm>
              <a:off x="34987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6" name="순서도: 연결자 375"/>
            <p:cNvSpPr/>
            <p:nvPr/>
          </p:nvSpPr>
          <p:spPr>
            <a:xfrm>
              <a:off x="363797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7" name="순서도: 연결자 376"/>
            <p:cNvSpPr/>
            <p:nvPr/>
          </p:nvSpPr>
          <p:spPr>
            <a:xfrm>
              <a:off x="359225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8" name="순서도: 연결자 377"/>
            <p:cNvSpPr/>
            <p:nvPr/>
          </p:nvSpPr>
          <p:spPr>
            <a:xfrm>
              <a:off x="37383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9" name="순서도: 연결자 378"/>
            <p:cNvSpPr/>
            <p:nvPr/>
          </p:nvSpPr>
          <p:spPr>
            <a:xfrm>
              <a:off x="36905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0" name="순서도: 연결자 379"/>
            <p:cNvSpPr/>
            <p:nvPr/>
          </p:nvSpPr>
          <p:spPr>
            <a:xfrm>
              <a:off x="383457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1" name="순서도: 연결자 380"/>
            <p:cNvSpPr/>
            <p:nvPr/>
          </p:nvSpPr>
          <p:spPr>
            <a:xfrm>
              <a:off x="378885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2" name="순서도: 연결자 381"/>
            <p:cNvSpPr/>
            <p:nvPr/>
          </p:nvSpPr>
          <p:spPr>
            <a:xfrm>
              <a:off x="392600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3" name="순서도: 연결자 382"/>
            <p:cNvSpPr/>
            <p:nvPr/>
          </p:nvSpPr>
          <p:spPr>
            <a:xfrm>
              <a:off x="388029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4" name="순서도: 연결자 383"/>
            <p:cNvSpPr/>
            <p:nvPr/>
          </p:nvSpPr>
          <p:spPr>
            <a:xfrm>
              <a:off x="402222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5" name="순서도: 연결자 384"/>
            <p:cNvSpPr/>
            <p:nvPr/>
          </p:nvSpPr>
          <p:spPr>
            <a:xfrm>
              <a:off x="397650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6" name="순서도: 연결자 385"/>
            <p:cNvSpPr/>
            <p:nvPr/>
          </p:nvSpPr>
          <p:spPr>
            <a:xfrm>
              <a:off x="41226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7" name="순서도: 연결자 386"/>
            <p:cNvSpPr/>
            <p:nvPr/>
          </p:nvSpPr>
          <p:spPr>
            <a:xfrm>
              <a:off x="40748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8" name="순서도: 연결자 387"/>
            <p:cNvSpPr/>
            <p:nvPr/>
          </p:nvSpPr>
          <p:spPr>
            <a:xfrm>
              <a:off x="421881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9" name="순서도: 연결자 388"/>
            <p:cNvSpPr/>
            <p:nvPr/>
          </p:nvSpPr>
          <p:spPr>
            <a:xfrm>
              <a:off x="417310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0" name="순서도: 연결자 389"/>
            <p:cNvSpPr/>
            <p:nvPr/>
          </p:nvSpPr>
          <p:spPr>
            <a:xfrm>
              <a:off x="426453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1" name="순서도: 연결자 390"/>
            <p:cNvSpPr/>
            <p:nvPr/>
          </p:nvSpPr>
          <p:spPr>
            <a:xfrm>
              <a:off x="44106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2" name="순서도: 연결자 391"/>
            <p:cNvSpPr/>
            <p:nvPr/>
          </p:nvSpPr>
          <p:spPr>
            <a:xfrm>
              <a:off x="43628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3" name="순서도: 연결자 392"/>
            <p:cNvSpPr/>
            <p:nvPr/>
          </p:nvSpPr>
          <p:spPr>
            <a:xfrm>
              <a:off x="45068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4" name="순서도: 연결자 393"/>
            <p:cNvSpPr/>
            <p:nvPr/>
          </p:nvSpPr>
          <p:spPr>
            <a:xfrm>
              <a:off x="446113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5" name="순서도: 연결자 394"/>
            <p:cNvSpPr/>
            <p:nvPr/>
          </p:nvSpPr>
          <p:spPr>
            <a:xfrm>
              <a:off x="459767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6" name="순서도: 연결자 395"/>
            <p:cNvSpPr/>
            <p:nvPr/>
          </p:nvSpPr>
          <p:spPr>
            <a:xfrm>
              <a:off x="45546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7" name="순서도: 연결자 396"/>
            <p:cNvSpPr/>
            <p:nvPr/>
          </p:nvSpPr>
          <p:spPr>
            <a:xfrm>
              <a:off x="469388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8" name="순서도: 연결자 397"/>
            <p:cNvSpPr/>
            <p:nvPr/>
          </p:nvSpPr>
          <p:spPr>
            <a:xfrm>
              <a:off x="464817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9" name="순서도: 연결자 398"/>
            <p:cNvSpPr/>
            <p:nvPr/>
          </p:nvSpPr>
          <p:spPr>
            <a:xfrm>
              <a:off x="47942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0" name="순서도: 연결자 399"/>
            <p:cNvSpPr/>
            <p:nvPr/>
          </p:nvSpPr>
          <p:spPr>
            <a:xfrm>
              <a:off x="47464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1" name="순서도: 연결자 400"/>
            <p:cNvSpPr/>
            <p:nvPr/>
          </p:nvSpPr>
          <p:spPr>
            <a:xfrm>
              <a:off x="489048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2" name="순서도: 연결자 401"/>
            <p:cNvSpPr/>
            <p:nvPr/>
          </p:nvSpPr>
          <p:spPr>
            <a:xfrm>
              <a:off x="484476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3" name="순서도: 연결자 402"/>
            <p:cNvSpPr/>
            <p:nvPr/>
          </p:nvSpPr>
          <p:spPr>
            <a:xfrm>
              <a:off x="498192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4" name="순서도: 연결자 403"/>
            <p:cNvSpPr/>
            <p:nvPr/>
          </p:nvSpPr>
          <p:spPr>
            <a:xfrm>
              <a:off x="49362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5" name="순서도: 연결자 404"/>
            <p:cNvSpPr/>
            <p:nvPr/>
          </p:nvSpPr>
          <p:spPr>
            <a:xfrm>
              <a:off x="507813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6" name="순서도: 연결자 405"/>
            <p:cNvSpPr/>
            <p:nvPr/>
          </p:nvSpPr>
          <p:spPr>
            <a:xfrm>
              <a:off x="503241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7" name="순서도: 연결자 406"/>
            <p:cNvSpPr/>
            <p:nvPr/>
          </p:nvSpPr>
          <p:spPr>
            <a:xfrm>
              <a:off x="51785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8" name="순서도: 연결자 407"/>
            <p:cNvSpPr/>
            <p:nvPr/>
          </p:nvSpPr>
          <p:spPr>
            <a:xfrm>
              <a:off x="51307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9" name="순서도: 연결자 408"/>
            <p:cNvSpPr/>
            <p:nvPr/>
          </p:nvSpPr>
          <p:spPr>
            <a:xfrm>
              <a:off x="527473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0" name="순서도: 연결자 409"/>
            <p:cNvSpPr/>
            <p:nvPr/>
          </p:nvSpPr>
          <p:spPr>
            <a:xfrm>
              <a:off x="522901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1" name="순서도: 연결자 410"/>
            <p:cNvSpPr/>
            <p:nvPr/>
          </p:nvSpPr>
          <p:spPr>
            <a:xfrm>
              <a:off x="5366169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2" name="순서도: 연결자 411"/>
            <p:cNvSpPr/>
            <p:nvPr/>
          </p:nvSpPr>
          <p:spPr>
            <a:xfrm>
              <a:off x="5320450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3" name="순서도: 연결자 412"/>
            <p:cNvSpPr/>
            <p:nvPr/>
          </p:nvSpPr>
          <p:spPr>
            <a:xfrm>
              <a:off x="5457607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4" name="순서도: 연결자 413"/>
            <p:cNvSpPr/>
            <p:nvPr/>
          </p:nvSpPr>
          <p:spPr>
            <a:xfrm>
              <a:off x="541188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5" name="순서도: 연결자 414"/>
            <p:cNvSpPr/>
            <p:nvPr/>
          </p:nvSpPr>
          <p:spPr>
            <a:xfrm>
              <a:off x="5553823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6" name="순서도: 연결자 415"/>
            <p:cNvSpPr/>
            <p:nvPr/>
          </p:nvSpPr>
          <p:spPr>
            <a:xfrm>
              <a:off x="5508104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7" name="순서도: 연결자 416"/>
            <p:cNvSpPr/>
            <p:nvPr/>
          </p:nvSpPr>
          <p:spPr>
            <a:xfrm>
              <a:off x="56542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8" name="순서도: 연결자 417"/>
            <p:cNvSpPr/>
            <p:nvPr/>
          </p:nvSpPr>
          <p:spPr>
            <a:xfrm>
              <a:off x="56064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9" name="순서도: 연결자 418"/>
            <p:cNvSpPr/>
            <p:nvPr/>
          </p:nvSpPr>
          <p:spPr>
            <a:xfrm>
              <a:off x="570469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0" name="순서도: 연결자 419"/>
            <p:cNvSpPr/>
            <p:nvPr/>
          </p:nvSpPr>
          <p:spPr>
            <a:xfrm>
              <a:off x="1238867" y="5699688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1" name="순서도: 연결자 420"/>
            <p:cNvSpPr/>
            <p:nvPr/>
          </p:nvSpPr>
          <p:spPr>
            <a:xfrm>
              <a:off x="1530315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2" name="순서도: 연결자 421"/>
            <p:cNvSpPr/>
            <p:nvPr/>
          </p:nvSpPr>
          <p:spPr>
            <a:xfrm>
              <a:off x="1338130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3" name="순서도: 연결자 422"/>
            <p:cNvSpPr/>
            <p:nvPr/>
          </p:nvSpPr>
          <p:spPr>
            <a:xfrm>
              <a:off x="1914563" y="5702503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4" name="순서도: 연결자 423"/>
            <p:cNvSpPr/>
            <p:nvPr/>
          </p:nvSpPr>
          <p:spPr>
            <a:xfrm>
              <a:off x="2734253" y="569774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5" name="순서도: 연결자 424"/>
            <p:cNvSpPr/>
            <p:nvPr/>
          </p:nvSpPr>
          <p:spPr>
            <a:xfrm>
              <a:off x="4314838" y="569773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3421615" y="5276009"/>
              <a:ext cx="35702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red dots give cumulative average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6084168" y="5517232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28" name="직선 연결선 427"/>
            <p:cNvCxnSpPr/>
            <p:nvPr/>
          </p:nvCxnSpPr>
          <p:spPr>
            <a:xfrm flipV="1">
              <a:off x="5787752" y="5714970"/>
              <a:ext cx="368424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화살표 연결선 428"/>
            <p:cNvCxnSpPr>
              <a:stCxn id="426" idx="1"/>
            </p:cNvCxnSpPr>
            <p:nvPr/>
          </p:nvCxnSpPr>
          <p:spPr>
            <a:xfrm flipH="1">
              <a:off x="2966707" y="5445286"/>
              <a:ext cx="454908" cy="212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968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12070</TotalTime>
  <Words>188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Arial Nova</vt:lpstr>
      <vt:lpstr>굴림</vt:lpstr>
      <vt:lpstr>나눔고딕</vt:lpstr>
      <vt:lpstr>맑은 고딕</vt:lpstr>
      <vt:lpstr>바탕체</vt:lpstr>
      <vt:lpstr>Arial Rounded MT Bold</vt:lpstr>
      <vt:lpstr>Cambria Math</vt:lpstr>
      <vt:lpstr>Candara</vt:lpstr>
      <vt:lpstr>Century Gothic</vt:lpstr>
      <vt:lpstr>Consolas</vt:lpstr>
      <vt:lpstr>Helvetica</vt:lpstr>
      <vt:lpstr>Wingdings</vt:lpstr>
      <vt:lpstr>1_고려청자</vt:lpstr>
      <vt:lpstr>Stack: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632</cp:revision>
  <dcterms:modified xsi:type="dcterms:W3CDTF">2023-09-30T15:00:07Z</dcterms:modified>
</cp:coreProperties>
</file>