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5" r:id="rId1"/>
  </p:sldMasterIdLst>
  <p:notesMasterIdLst>
    <p:notesMasterId r:id="rId12"/>
  </p:notesMasterIdLst>
  <p:handoutMasterIdLst>
    <p:handoutMasterId r:id="rId13"/>
  </p:handoutMasterIdLst>
  <p:sldIdLst>
    <p:sldId id="339" r:id="rId2"/>
    <p:sldId id="880" r:id="rId3"/>
    <p:sldId id="884" r:id="rId4"/>
    <p:sldId id="896" r:id="rId5"/>
    <p:sldId id="550" r:id="rId6"/>
    <p:sldId id="552" r:id="rId7"/>
    <p:sldId id="551" r:id="rId8"/>
    <p:sldId id="558" r:id="rId9"/>
    <p:sldId id="575" r:id="rId10"/>
    <p:sldId id="620" r:id="rId11"/>
  </p:sldIdLst>
  <p:sldSz cx="13004800" cy="7315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1pPr>
    <a:lvl2pPr marL="0" marR="0" indent="487604"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2pPr>
    <a:lvl3pPr marL="0" marR="0" indent="975208"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3pPr>
    <a:lvl4pPr marL="0" marR="0" indent="1462811"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4pPr>
    <a:lvl5pPr marL="0" marR="0" indent="1950415"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5pPr>
    <a:lvl6pPr marL="0" marR="0" indent="2438019"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6pPr>
    <a:lvl7pPr marL="0" marR="0" indent="2925622"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7pPr>
    <a:lvl8pPr marL="0" marR="0" indent="3413226"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8pPr>
    <a:lvl9pPr marL="0" marR="0" indent="390083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9pPr>
  </p:defaultTextStyle>
  <p:extLst>
    <p:ext uri="{EFAFB233-063F-42B5-8137-9DF3F51BA10A}">
      <p15:sldGuideLst xmlns:p15="http://schemas.microsoft.com/office/powerpoint/2012/main">
        <p15:guide id="1" orient="horz" pos="2304" userDrawn="1">
          <p15:clr>
            <a:srgbClr val="A4A3A4"/>
          </p15:clr>
        </p15:guide>
        <p15:guide id="2" pos="4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7" autoAdjust="0"/>
    <p:restoredTop sz="96233" autoAdjust="0"/>
  </p:normalViewPr>
  <p:slideViewPr>
    <p:cSldViewPr snapToGrid="0" showGuides="1">
      <p:cViewPr varScale="1">
        <p:scale>
          <a:sx n="57" d="100"/>
          <a:sy n="57" d="100"/>
        </p:scale>
        <p:origin x="44" y="920"/>
      </p:cViewPr>
      <p:guideLst>
        <p:guide orient="horz" pos="2304"/>
        <p:guide pos="4096"/>
      </p:guideLst>
    </p:cSldViewPr>
  </p:slideViewPr>
  <p:outlineViewPr>
    <p:cViewPr>
      <p:scale>
        <a:sx n="33" d="100"/>
        <a:sy n="33" d="100"/>
      </p:scale>
      <p:origin x="0" y="-13386"/>
    </p:cViewPr>
  </p:outlineViewPr>
  <p:notesTextViewPr>
    <p:cViewPr>
      <p:scale>
        <a:sx n="1" d="1"/>
        <a:sy n="1" d="1"/>
      </p:scale>
      <p:origin x="0" y="0"/>
    </p:cViewPr>
  </p:notesTextViewPr>
  <p:notesViewPr>
    <p:cSldViewPr snapToGrid="0">
      <p:cViewPr varScale="1">
        <p:scale>
          <a:sx n="78" d="100"/>
          <a:sy n="78" d="100"/>
        </p:scale>
        <p:origin x="123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E7352B02-EB04-4F2E-B3A5-5BC7822A99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F60ACBC-1C82-4042-BC1C-4081C997D7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ADF8C7-AEDF-43D6-9DAF-DECAC1AD2E30}" type="datetimeFigureOut">
              <a:rPr lang="ko-KR" altLang="en-US" smtClean="0"/>
              <a:t>2024-04-18</a:t>
            </a:fld>
            <a:endParaRPr lang="ko-KR" altLang="en-US"/>
          </a:p>
        </p:txBody>
      </p:sp>
      <p:sp>
        <p:nvSpPr>
          <p:cNvPr id="4" name="바닥글 개체 틀 3">
            <a:extLst>
              <a:ext uri="{FF2B5EF4-FFF2-40B4-BE49-F238E27FC236}">
                <a16:creationId xmlns:a16="http://schemas.microsoft.com/office/drawing/2014/main" id="{D0DE0BAD-819E-4728-8368-CF658C3D41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F9DBD896-A91F-4FE4-B7FA-084C4BDB4F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FCF9BC-0B11-466C-8C33-D167D00CC396}" type="slidenum">
              <a:rPr lang="ko-KR" altLang="en-US" smtClean="0"/>
              <a:t>‹#›</a:t>
            </a:fld>
            <a:endParaRPr lang="ko-KR" altLang="en-US"/>
          </a:p>
        </p:txBody>
      </p:sp>
    </p:spTree>
    <p:extLst>
      <p:ext uri="{BB962C8B-B14F-4D97-AF65-F5344CB8AC3E}">
        <p14:creationId xmlns:p14="http://schemas.microsoft.com/office/powerpoint/2010/main" val="1159783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xfrm>
            <a:off x="381000" y="685800"/>
            <a:ext cx="6096000" cy="3429000"/>
          </a:xfrm>
          <a:prstGeom prst="rect">
            <a:avLst/>
          </a:prstGeom>
        </p:spPr>
        <p:txBody>
          <a:bodyPr/>
          <a:lstStyle/>
          <a:p>
            <a:endParaRPr/>
          </a:p>
        </p:txBody>
      </p:sp>
      <p:sp>
        <p:nvSpPr>
          <p:cNvPr id="278" name="Shape 27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29988660"/>
      </p:ext>
    </p:extLst>
  </p:cSld>
  <p:clrMap bg1="lt1" tx1="dk1" bg2="lt2" tx2="dk2" accent1="accent1" accent2="accent2" accent3="accent3" accent4="accent4" accent5="accent5" accent6="accent6" hlink="hlink" folHlink="folHlink"/>
  <p:notesStyle>
    <a:lvl1pPr defTabSz="975208" latinLnBrk="0">
      <a:defRPr sz="1200">
        <a:latin typeface="+mj-lt"/>
        <a:ea typeface="+mj-ea"/>
        <a:cs typeface="+mj-cs"/>
        <a:sym typeface="맑은 고딕"/>
      </a:defRPr>
    </a:lvl1pPr>
    <a:lvl2pPr indent="228600" defTabSz="975208" latinLnBrk="0">
      <a:defRPr sz="1200">
        <a:latin typeface="+mj-lt"/>
        <a:ea typeface="+mj-ea"/>
        <a:cs typeface="+mj-cs"/>
        <a:sym typeface="맑은 고딕"/>
      </a:defRPr>
    </a:lvl2pPr>
    <a:lvl3pPr indent="457200" defTabSz="975208" latinLnBrk="0">
      <a:defRPr sz="1200">
        <a:latin typeface="+mj-lt"/>
        <a:ea typeface="+mj-ea"/>
        <a:cs typeface="+mj-cs"/>
        <a:sym typeface="맑은 고딕"/>
      </a:defRPr>
    </a:lvl3pPr>
    <a:lvl4pPr indent="685800" defTabSz="975208" latinLnBrk="0">
      <a:defRPr sz="1200">
        <a:latin typeface="+mj-lt"/>
        <a:ea typeface="+mj-ea"/>
        <a:cs typeface="+mj-cs"/>
        <a:sym typeface="맑은 고딕"/>
      </a:defRPr>
    </a:lvl4pPr>
    <a:lvl5pPr indent="914400" defTabSz="975208" latinLnBrk="0">
      <a:defRPr sz="1200">
        <a:latin typeface="+mj-lt"/>
        <a:ea typeface="+mj-ea"/>
        <a:cs typeface="+mj-cs"/>
        <a:sym typeface="맑은 고딕"/>
      </a:defRPr>
    </a:lvl5pPr>
    <a:lvl6pPr indent="1143000" defTabSz="975208" latinLnBrk="0">
      <a:defRPr sz="1200">
        <a:latin typeface="+mj-lt"/>
        <a:ea typeface="+mj-ea"/>
        <a:cs typeface="+mj-cs"/>
        <a:sym typeface="맑은 고딕"/>
      </a:defRPr>
    </a:lvl6pPr>
    <a:lvl7pPr indent="1371600" defTabSz="975208" latinLnBrk="0">
      <a:defRPr sz="1200">
        <a:latin typeface="+mj-lt"/>
        <a:ea typeface="+mj-ea"/>
        <a:cs typeface="+mj-cs"/>
        <a:sym typeface="맑은 고딕"/>
      </a:defRPr>
    </a:lvl7pPr>
    <a:lvl8pPr indent="1600200" defTabSz="975208" latinLnBrk="0">
      <a:defRPr sz="1200">
        <a:latin typeface="+mj-lt"/>
        <a:ea typeface="+mj-ea"/>
        <a:cs typeface="+mj-cs"/>
        <a:sym typeface="맑은 고딕"/>
      </a:defRPr>
    </a:lvl8pPr>
    <a:lvl9pPr indent="1828800" defTabSz="975208" latinLnBrk="0">
      <a:defRPr sz="1200">
        <a:latin typeface="+mj-lt"/>
        <a:ea typeface="+mj-ea"/>
        <a:cs typeface="+mj-cs"/>
        <a:sym typeface="맑은 고딕"/>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defTabSz="975208" eaLnBrk="1" fontAlgn="auto" latinLnBrk="0" hangingPunct="1">
              <a:lnSpc>
                <a:spcPct val="100000"/>
              </a:lnSpc>
              <a:spcBef>
                <a:spcPts val="0"/>
              </a:spcBef>
              <a:spcAft>
                <a:spcPts val="0"/>
              </a:spcAft>
              <a:buClrTx/>
              <a:buSzTx/>
              <a:buFontTx/>
              <a:buNone/>
              <a:tabLst/>
              <a:defRPr/>
            </a:pPr>
            <a:endParaRPr lang="en-US" altLang="ko-KR" sz="1200" dirty="0"/>
          </a:p>
          <a:p>
            <a:endParaRPr lang="ko-KR" altLang="en-US" dirty="0"/>
          </a:p>
        </p:txBody>
      </p:sp>
    </p:spTree>
    <p:extLst>
      <p:ext uri="{BB962C8B-B14F-4D97-AF65-F5344CB8AC3E}">
        <p14:creationId xmlns:p14="http://schemas.microsoft.com/office/powerpoint/2010/main" val="1109776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defTabSz="975208" eaLnBrk="1" fontAlgn="auto" latinLnBrk="0" hangingPunct="1">
              <a:lnSpc>
                <a:spcPct val="100000"/>
              </a:lnSpc>
              <a:spcBef>
                <a:spcPts val="0"/>
              </a:spcBef>
              <a:spcAft>
                <a:spcPts val="0"/>
              </a:spcAft>
              <a:buClrTx/>
              <a:buSzTx/>
              <a:buFontTx/>
              <a:buNone/>
              <a:tabLst/>
              <a:defRPr/>
            </a:pPr>
            <a:endParaRPr lang="en-US" altLang="ko-KR" sz="1200" dirty="0"/>
          </a:p>
          <a:p>
            <a:endParaRPr lang="ko-KR" altLang="en-US" dirty="0"/>
          </a:p>
        </p:txBody>
      </p:sp>
    </p:spTree>
    <p:extLst>
      <p:ext uri="{BB962C8B-B14F-4D97-AF65-F5344CB8AC3E}">
        <p14:creationId xmlns:p14="http://schemas.microsoft.com/office/powerpoint/2010/main" val="3151148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54456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18785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30749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05388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15247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900807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5650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5187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2" name="직사각형 6">
            <a:extLst>
              <a:ext uri="{FF2B5EF4-FFF2-40B4-BE49-F238E27FC236}">
                <a16:creationId xmlns:a16="http://schemas.microsoft.com/office/drawing/2014/main" id="{1A30D08B-6A2C-4E5C-954E-5A9451075AAD}"/>
              </a:ext>
            </a:extLst>
          </p:cNvPr>
          <p:cNvSpPr/>
          <p:nvPr userDrawn="1"/>
        </p:nvSpPr>
        <p:spPr>
          <a:xfrm>
            <a:off x="-7420" y="2536813"/>
            <a:ext cx="13019639" cy="2026922"/>
          </a:xfrm>
          <a:prstGeom prst="rect">
            <a:avLst/>
          </a:prstGeom>
          <a:solidFill>
            <a:srgbClr val="373B71"/>
          </a:solidFill>
          <a:ln w="12700">
            <a:miter lim="400000"/>
          </a:ln>
        </p:spPr>
        <p:txBody>
          <a:bodyPr lIns="45719" rIns="45719" anchor="ctr"/>
          <a:lstStyle/>
          <a:p>
            <a:pPr algn="ctr" defTabSz="914400">
              <a:defRPr sz="1300">
                <a:solidFill>
                  <a:srgbClr val="FFFFFF"/>
                </a:solidFill>
                <a:latin typeface="+mn-lt"/>
                <a:ea typeface="+mn-ea"/>
                <a:cs typeface="+mn-cs"/>
                <a:sym typeface="Helvetica"/>
              </a:defRPr>
            </a:pPr>
            <a:endParaRPr sz="1300">
              <a:latin typeface="나눔고딕" panose="020D0604000000000000" pitchFamily="50" charset="-127"/>
              <a:ea typeface="나눔고딕" panose="020D0604000000000000" pitchFamily="50" charset="-127"/>
            </a:endParaRPr>
          </a:p>
        </p:txBody>
      </p:sp>
      <p:sp>
        <p:nvSpPr>
          <p:cNvPr id="6" name="슬라이드 번호 개체 틀 5"/>
          <p:cNvSpPr>
            <a:spLocks noGrp="1"/>
          </p:cNvSpPr>
          <p:nvPr>
            <p:ph type="sldNum" sz="quarter" idx="12"/>
          </p:nvPr>
        </p:nvSpPr>
        <p:spPr>
          <a:xfrm>
            <a:off x="11408229" y="6777204"/>
            <a:ext cx="1449911" cy="389467"/>
          </a:xfrm>
        </p:spPr>
        <p:txBody>
          <a:bodyPr/>
          <a:lstStyle/>
          <a:p>
            <a:fld id="{9085FD98-BA4B-4537-9251-5519BF532862}" type="slidenum">
              <a:rPr lang="ko-KR" altLang="en-US" smtClean="0"/>
              <a:pPr/>
              <a:t>‹#›</a:t>
            </a:fld>
            <a:endParaRPr lang="ko-KR" altLang="en-US" dirty="0"/>
          </a:p>
        </p:txBody>
      </p:sp>
      <p:sp>
        <p:nvSpPr>
          <p:cNvPr id="14" name="직선 연결선 17">
            <a:extLst>
              <a:ext uri="{FF2B5EF4-FFF2-40B4-BE49-F238E27FC236}">
                <a16:creationId xmlns:a16="http://schemas.microsoft.com/office/drawing/2014/main" id="{FC247EF8-0ADA-45BD-9620-8C31A179F74F}"/>
              </a:ext>
            </a:extLst>
          </p:cNvPr>
          <p:cNvSpPr/>
          <p:nvPr userDrawn="1"/>
        </p:nvSpPr>
        <p:spPr>
          <a:xfrm>
            <a:off x="8086139" y="2851243"/>
            <a:ext cx="1" cy="1459075"/>
          </a:xfrm>
          <a:prstGeom prst="line">
            <a:avLst/>
          </a:prstGeom>
          <a:ln>
            <a:solidFill>
              <a:srgbClr val="FFFFFF"/>
            </a:solidFill>
          </a:ln>
        </p:spPr>
        <p:txBody>
          <a:bodyPr lIns="45719" rIns="45719"/>
          <a:lstStyle/>
          <a:p>
            <a:endParaRPr sz="1900">
              <a:latin typeface="나눔고딕" panose="020D0604000000000000" pitchFamily="50" charset="-127"/>
              <a:ea typeface="나눔고딕" panose="020D0604000000000000" pitchFamily="50" charset="-127"/>
            </a:endParaRPr>
          </a:p>
        </p:txBody>
      </p:sp>
      <p:sp>
        <p:nvSpPr>
          <p:cNvPr id="18" name="부제목 2">
            <a:extLst>
              <a:ext uri="{FF2B5EF4-FFF2-40B4-BE49-F238E27FC236}">
                <a16:creationId xmlns:a16="http://schemas.microsoft.com/office/drawing/2014/main" id="{7C43699A-E653-4899-B166-DDC02F36CDA2}"/>
              </a:ext>
            </a:extLst>
          </p:cNvPr>
          <p:cNvSpPr txBox="1"/>
          <p:nvPr userDrawn="1"/>
        </p:nvSpPr>
        <p:spPr>
          <a:xfrm>
            <a:off x="8223735" y="2831622"/>
            <a:ext cx="4012581" cy="145907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b">
            <a:normAutofit fontScale="92500" lnSpcReduction="20000"/>
          </a:bodyPr>
          <a:lstStyle/>
          <a:p>
            <a:pPr marL="0" marR="0" lvl="0" indent="0" algn="l" defTabSz="685800" rtl="0" eaLnBrk="1" fontAlgn="auto" latinLnBrk="0" hangingPunct="0">
              <a:lnSpc>
                <a:spcPct val="90000"/>
              </a:lnSpc>
              <a:spcBef>
                <a:spcPts val="700"/>
              </a:spcBef>
              <a:spcAft>
                <a:spcPts val="0"/>
              </a:spcAft>
              <a:buClrTx/>
              <a:buSzTx/>
              <a:buFontTx/>
              <a:buNone/>
              <a:tabLst/>
              <a:defRPr sz="1800" spc="-200">
                <a:ln w="9524">
                  <a:solidFill>
                    <a:schemeClr val="accent1">
                      <a:alpha val="0"/>
                    </a:schemeClr>
                  </a:solidFill>
                </a:ln>
                <a:solidFill>
                  <a:srgbClr val="FFFFFF"/>
                </a:solidFill>
              </a:defRPr>
            </a:pPr>
            <a:r>
              <a:rPr kumimoji="0" lang="en-US" altLang="ko-KR" sz="2000" b="1" i="0" u="none" strike="noStrike" kern="1200" cap="none" spc="0" normalizeH="0" baseline="0" dirty="0">
                <a:ln w="9524">
                  <a:solidFill>
                    <a:schemeClr val="accent1">
                      <a:alpha val="0"/>
                    </a:schemeClr>
                  </a:solidFill>
                </a:ln>
                <a:solidFill>
                  <a:srgbClr val="FFFFFF"/>
                </a:solidFill>
                <a:effectLst/>
                <a:uFillTx/>
                <a:latin typeface="Century Gothic" panose="020B0502020202020204" pitchFamily="34" charset="0"/>
                <a:ea typeface="나눔고딕" panose="020D0604000000000000" pitchFamily="50" charset="-127"/>
                <a:cs typeface="+mj-cs"/>
                <a:sym typeface="맑은 고딕"/>
              </a:rPr>
              <a:t>Data   Structures </a:t>
            </a:r>
          </a:p>
          <a:p>
            <a:pPr marL="0" marR="0" lvl="0" indent="0" algn="l" defTabSz="685800" rtl="0" eaLnBrk="1" fontAlgn="auto" latinLnBrk="0" hangingPunct="0">
              <a:lnSpc>
                <a:spcPct val="90000"/>
              </a:lnSpc>
              <a:spcBef>
                <a:spcPts val="700"/>
              </a:spcBef>
              <a:spcAft>
                <a:spcPts val="0"/>
              </a:spcAft>
              <a:buClrTx/>
              <a:buSzTx/>
              <a:buFontTx/>
              <a:buNone/>
              <a:tabLst/>
              <a:defRPr sz="1800" spc="-200">
                <a:ln w="9524">
                  <a:solidFill>
                    <a:schemeClr val="accent1">
                      <a:alpha val="0"/>
                    </a:schemeClr>
                  </a:solidFill>
                </a:ln>
                <a:solidFill>
                  <a:srgbClr val="FFFFFF"/>
                </a:solidFill>
              </a:defRPr>
            </a:pPr>
            <a:r>
              <a:rPr kumimoji="0" lang="en-US" altLang="ko-KR" sz="2000" b="1" i="0" u="none" strike="noStrike" kern="1200" cap="none" spc="0" normalizeH="0" baseline="0" dirty="0">
                <a:ln w="9524">
                  <a:solidFill>
                    <a:schemeClr val="accent1">
                      <a:alpha val="0"/>
                    </a:schemeClr>
                  </a:solidFill>
                </a:ln>
                <a:solidFill>
                  <a:srgbClr val="FFFFFF"/>
                </a:solidFill>
                <a:effectLst/>
                <a:uFillTx/>
                <a:latin typeface="Century Gothic" panose="020B0502020202020204" pitchFamily="34" charset="0"/>
                <a:ea typeface="나눔고딕" panose="020D0604000000000000" pitchFamily="50" charset="-127"/>
                <a:cs typeface="+mj-cs"/>
                <a:sym typeface="맑은 고딕"/>
              </a:rPr>
              <a:t>C++ for C Coders</a:t>
            </a:r>
          </a:p>
          <a:p>
            <a:pPr marL="0" marR="0" lvl="0" indent="0" algn="l" defTabSz="685800" rtl="0" eaLnBrk="1" fontAlgn="auto" latinLnBrk="1" hangingPunct="1">
              <a:lnSpc>
                <a:spcPct val="90000"/>
              </a:lnSpc>
              <a:spcBef>
                <a:spcPts val="700"/>
              </a:spcBef>
              <a:spcAft>
                <a:spcPts val="0"/>
              </a:spcAft>
              <a:buClrTx/>
              <a:buSzTx/>
              <a:buFontTx/>
              <a:buNone/>
              <a:tabLst/>
              <a:defRPr sz="1800" spc="-200">
                <a:ln w="9524">
                  <a:solidFill>
                    <a:schemeClr val="accent1">
                      <a:alpha val="0"/>
                    </a:schemeClr>
                  </a:solidFill>
                </a:ln>
                <a:solidFill>
                  <a:srgbClr val="FFFFFF"/>
                </a:solidFill>
              </a:defRPr>
            </a:pPr>
            <a:endParaRPr kumimoji="0" lang="en-US" altLang="ko-KR" sz="1600" b="0" i="0" u="none" strike="noStrike" kern="1200" cap="none" spc="-200" normalizeH="0" baseline="0" dirty="0">
              <a:ln w="9524">
                <a:solidFill>
                  <a:schemeClr val="accent1">
                    <a:alpha val="0"/>
                  </a:schemeClr>
                </a:solidFill>
              </a:ln>
              <a:solidFill>
                <a:srgbClr val="FFFFFF"/>
              </a:solidFill>
              <a:effectLst/>
              <a:uFillTx/>
              <a:latin typeface="Century Gothic" panose="020B0502020202020204" pitchFamily="34" charset="0"/>
              <a:ea typeface="나눔고딕" panose="020D0604000000000000" pitchFamily="50" charset="-127"/>
              <a:cs typeface="+mj-cs"/>
              <a:sym typeface="맑은 고딕"/>
            </a:endParaRPr>
          </a:p>
          <a:p>
            <a:pPr defTabSz="685800">
              <a:lnSpc>
                <a:spcPct val="90000"/>
              </a:lnSpc>
              <a:spcBef>
                <a:spcPts val="700"/>
              </a:spcBef>
              <a:defRPr sz="1800" spc="-200">
                <a:ln w="9524">
                  <a:solidFill>
                    <a:schemeClr val="accent1">
                      <a:alpha val="0"/>
                    </a:schemeClr>
                  </a:solidFill>
                </a:ln>
                <a:solidFill>
                  <a:srgbClr val="FFFFFF"/>
                </a:solidFill>
              </a:defRPr>
            </a:pPr>
            <a:r>
              <a:rPr lang="ko-KR" altLang="en-US" sz="1600" dirty="0">
                <a:latin typeface="나눔고딕" panose="020D0604000000000000" pitchFamily="50" charset="-127"/>
                <a:ea typeface="나눔고딕" panose="020D0604000000000000" pitchFamily="50" charset="-127"/>
              </a:rPr>
              <a:t>한 동 대 학 교  김영섭 교수</a:t>
            </a:r>
            <a:endParaRPr lang="en-US" altLang="ko-KR" sz="1600" dirty="0">
              <a:latin typeface="나눔고딕" panose="020D0604000000000000" pitchFamily="50" charset="-127"/>
              <a:ea typeface="나눔고딕" panose="020D0604000000000000" pitchFamily="50" charset="-127"/>
            </a:endParaRPr>
          </a:p>
          <a:p>
            <a:pPr defTabSz="685800">
              <a:lnSpc>
                <a:spcPct val="90000"/>
              </a:lnSpc>
              <a:spcBef>
                <a:spcPts val="700"/>
              </a:spcBef>
              <a:defRPr sz="1800" spc="-200">
                <a:ln w="9524">
                  <a:solidFill>
                    <a:schemeClr val="accent1">
                      <a:alpha val="0"/>
                    </a:schemeClr>
                  </a:solidFill>
                </a:ln>
                <a:solidFill>
                  <a:srgbClr val="FFFFFF"/>
                </a:solidFill>
              </a:defRPr>
            </a:pPr>
            <a:r>
              <a:rPr lang="en-US" altLang="ko-KR" sz="1800" spc="0" baseline="0" dirty="0">
                <a:latin typeface="나눔고딕" panose="020D0604000000000000" pitchFamily="50" charset="-127"/>
                <a:ea typeface="나눔고딕" panose="020D0604000000000000" pitchFamily="50" charset="-127"/>
              </a:rPr>
              <a:t>idebtor@gmail.com</a:t>
            </a:r>
            <a:endParaRPr lang="ko-KR" altLang="en-US" sz="1800" spc="0" baseline="0" dirty="0">
              <a:latin typeface="나눔고딕" panose="020D0604000000000000" pitchFamily="50" charset="-127"/>
              <a:ea typeface="나눔고딕" panose="020D0604000000000000" pitchFamily="50" charset="-127"/>
            </a:endParaRPr>
          </a:p>
        </p:txBody>
      </p:sp>
      <p:sp>
        <p:nvSpPr>
          <p:cNvPr id="20" name="직선 연결선 17">
            <a:extLst>
              <a:ext uri="{FF2B5EF4-FFF2-40B4-BE49-F238E27FC236}">
                <a16:creationId xmlns:a16="http://schemas.microsoft.com/office/drawing/2014/main" id="{579C955A-F387-4CB5-B2C0-3416FEAFE7B7}"/>
              </a:ext>
            </a:extLst>
          </p:cNvPr>
          <p:cNvSpPr/>
          <p:nvPr userDrawn="1"/>
        </p:nvSpPr>
        <p:spPr>
          <a:xfrm>
            <a:off x="8086139" y="2851243"/>
            <a:ext cx="1" cy="1459075"/>
          </a:xfrm>
          <a:prstGeom prst="line">
            <a:avLst/>
          </a:prstGeom>
          <a:ln>
            <a:solidFill>
              <a:srgbClr val="FFFFFF"/>
            </a:solidFill>
          </a:ln>
        </p:spPr>
        <p:txBody>
          <a:bodyPr lIns="45719" rIns="45719"/>
          <a:lstStyle/>
          <a:p>
            <a:endParaRPr sz="1900">
              <a:latin typeface="나눔고딕" panose="020D0604000000000000" pitchFamily="50" charset="-127"/>
              <a:ea typeface="나눔고딕" panose="020D0604000000000000" pitchFamily="50" charset="-127"/>
            </a:endParaRPr>
          </a:p>
        </p:txBody>
      </p:sp>
      <p:sp>
        <p:nvSpPr>
          <p:cNvPr id="23" name="날짜 개체 틀 3">
            <a:extLst>
              <a:ext uri="{FF2B5EF4-FFF2-40B4-BE49-F238E27FC236}">
                <a16:creationId xmlns:a16="http://schemas.microsoft.com/office/drawing/2014/main" id="{74AA0395-43EB-4E46-A30A-E8A5F6427797}"/>
              </a:ext>
            </a:extLst>
          </p:cNvPr>
          <p:cNvSpPr>
            <a:spLocks noGrp="1"/>
          </p:cNvSpPr>
          <p:nvPr>
            <p:ph type="dt" sz="half" idx="10"/>
          </p:nvPr>
        </p:nvSpPr>
        <p:spPr>
          <a:xfrm>
            <a:off x="289304" y="2820736"/>
            <a:ext cx="842603" cy="389467"/>
          </a:xfrm>
        </p:spPr>
        <p:txBody>
          <a:bodyPr/>
          <a:lstStyle>
            <a:lvl1pPr>
              <a:defRPr>
                <a:solidFill>
                  <a:schemeClr val="bg1"/>
                </a:solidFill>
                <a:latin typeface="나눔고딕" panose="020D0604000000000000" pitchFamily="50" charset="-127"/>
                <a:ea typeface="나눔고딕" panose="020D0604000000000000" pitchFamily="50" charset="-127"/>
              </a:defRPr>
            </a:lvl1pPr>
          </a:lstStyle>
          <a:p>
            <a:endParaRPr lang="ko-KR" altLang="en-US" dirty="0"/>
          </a:p>
        </p:txBody>
      </p:sp>
    </p:spTree>
    <p:extLst>
      <p:ext uri="{BB962C8B-B14F-4D97-AF65-F5344CB8AC3E}">
        <p14:creationId xmlns:p14="http://schemas.microsoft.com/office/powerpoint/2010/main" val="51649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6502400" y="1209191"/>
            <a:ext cx="5984239" cy="5673434"/>
          </a:xfrm>
        </p:spPr>
        <p:txBody>
          <a:bodyPr/>
          <a:lstStyle>
            <a:lvl1pPr>
              <a:defRPr sz="2800">
                <a:latin typeface="Century Gothic" panose="020B0502020202020204" pitchFamily="34" charset="0"/>
              </a:defRPr>
            </a:lvl1pPr>
            <a:lvl2pPr>
              <a:defRPr sz="2400">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2" name="제목 1"/>
          <p:cNvSpPr>
            <a:spLocks noGrp="1"/>
          </p:cNvSpPr>
          <p:nvPr>
            <p:ph type="title" hasCustomPrompt="1"/>
          </p:nvPr>
        </p:nvSpPr>
        <p:spPr>
          <a:xfrm>
            <a:off x="518162" y="330178"/>
            <a:ext cx="11968478" cy="707594"/>
          </a:xfrm>
          <a:prstGeom prst="rect">
            <a:avLst/>
          </a:prstGeom>
        </p:spPr>
        <p:txBody>
          <a:bodyPr>
            <a:normAutofit/>
          </a:bodyPr>
          <a:lstStyle>
            <a:lvl1pPr algn="l">
              <a:defRPr sz="3200" b="1">
                <a:latin typeface="Century Gothic" panose="020B0502020202020204" pitchFamily="34" charset="0"/>
              </a:defRPr>
            </a:lvl1pPr>
          </a:lstStyle>
          <a:p>
            <a:r>
              <a:rPr kumimoji="0" lang="ko-KR" altLang="en-US" dirty="0"/>
              <a:t>  마스터 제목 스타일 편집</a:t>
            </a:r>
            <a:endParaRPr kumimoji="0" lang="en-US" dirty="0"/>
          </a:p>
        </p:txBody>
      </p:sp>
      <p:cxnSp>
        <p:nvCxnSpPr>
          <p:cNvPr id="12" name="직선 연결선 11">
            <a:extLst>
              <a:ext uri="{FF2B5EF4-FFF2-40B4-BE49-F238E27FC236}">
                <a16:creationId xmlns:a16="http://schemas.microsoft.com/office/drawing/2014/main" id="{7AFA3D1B-E507-4B61-8CE0-A85366BF4A7F}"/>
              </a:ext>
            </a:extLst>
          </p:cNvPr>
          <p:cNvCxnSpPr>
            <a:cxnSpLocks/>
          </p:cNvCxnSpPr>
          <p:nvPr userDrawn="1"/>
        </p:nvCxnSpPr>
        <p:spPr>
          <a:xfrm>
            <a:off x="518161" y="1042261"/>
            <a:ext cx="1196847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내용 개체 틀 2">
            <a:extLst>
              <a:ext uri="{FF2B5EF4-FFF2-40B4-BE49-F238E27FC236}">
                <a16:creationId xmlns:a16="http://schemas.microsoft.com/office/drawing/2014/main" id="{E52F8BFD-083B-4AAA-90DD-9B0FF44BF109}"/>
              </a:ext>
            </a:extLst>
          </p:cNvPr>
          <p:cNvSpPr>
            <a:spLocks noGrp="1"/>
          </p:cNvSpPr>
          <p:nvPr>
            <p:ph idx="13"/>
          </p:nvPr>
        </p:nvSpPr>
        <p:spPr>
          <a:xfrm>
            <a:off x="518161" y="1204688"/>
            <a:ext cx="5984239" cy="5673434"/>
          </a:xfrm>
        </p:spPr>
        <p:txBody>
          <a:bodyPr/>
          <a:lstStyle>
            <a:lvl1pPr>
              <a:defRPr sz="2800">
                <a:latin typeface="Arial Nova" panose="020B0504020202020204" pitchFamily="34" charset="0"/>
              </a:defRPr>
            </a:lvl1pPr>
            <a:lvl2pPr>
              <a:defRPr sz="2400">
                <a:latin typeface="Arial Nova" panose="020B0504020202020204" pitchFamily="34" charset="0"/>
              </a:defRPr>
            </a:lvl2pPr>
            <a:lvl3pPr>
              <a:defRPr>
                <a:latin typeface="Arial Nova" panose="020B0504020202020204" pitchFamily="34" charset="0"/>
              </a:defRPr>
            </a:lvl3pPr>
            <a:lvl4pPr>
              <a:defRPr>
                <a:latin typeface="Arial Nova" panose="020B0504020202020204" pitchFamily="34" charset="0"/>
              </a:defRPr>
            </a:lvl4pPr>
            <a:lvl5pPr>
              <a:defRPr>
                <a:latin typeface="Arial Nova" panose="020B0504020202020204" pitchFamily="34" charset="0"/>
              </a:defRPr>
            </a:lvl5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Tree>
    <p:extLst>
      <p:ext uri="{BB962C8B-B14F-4D97-AF65-F5344CB8AC3E}">
        <p14:creationId xmlns:p14="http://schemas.microsoft.com/office/powerpoint/2010/main" val="36030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2" name="제목 1"/>
          <p:cNvSpPr>
            <a:spLocks noGrp="1"/>
          </p:cNvSpPr>
          <p:nvPr>
            <p:ph type="title" hasCustomPrompt="1"/>
          </p:nvPr>
        </p:nvSpPr>
        <p:spPr>
          <a:xfrm>
            <a:off x="518162" y="330178"/>
            <a:ext cx="11968478" cy="707594"/>
          </a:xfrm>
          <a:prstGeom prst="rect">
            <a:avLst/>
          </a:prstGeom>
        </p:spPr>
        <p:txBody>
          <a:bodyPr>
            <a:normAutofit/>
          </a:bodyPr>
          <a:lstStyle>
            <a:lvl1pPr algn="l">
              <a:defRPr sz="3200" b="1">
                <a:latin typeface="Century Gothic" panose="020B0502020202020204" pitchFamily="34" charset="0"/>
              </a:defRPr>
            </a:lvl1pPr>
          </a:lstStyle>
          <a:p>
            <a:r>
              <a:rPr kumimoji="0" lang="ko-KR" altLang="en-US" dirty="0"/>
              <a:t>  </a:t>
            </a:r>
            <a:r>
              <a:rPr kumimoji="0" lang="en-US" altLang="ko-KR" dirty="0"/>
              <a:t>Coding </a:t>
            </a:r>
            <a:r>
              <a:rPr kumimoji="0" lang="ko-KR" altLang="en-US" dirty="0"/>
              <a:t>스타일 편집</a:t>
            </a:r>
            <a:endParaRPr kumimoji="0" lang="en-US" dirty="0"/>
          </a:p>
        </p:txBody>
      </p:sp>
      <p:cxnSp>
        <p:nvCxnSpPr>
          <p:cNvPr id="12" name="직선 연결선 11">
            <a:extLst>
              <a:ext uri="{FF2B5EF4-FFF2-40B4-BE49-F238E27FC236}">
                <a16:creationId xmlns:a16="http://schemas.microsoft.com/office/drawing/2014/main" id="{7AFA3D1B-E507-4B61-8CE0-A85366BF4A7F}"/>
              </a:ext>
            </a:extLst>
          </p:cNvPr>
          <p:cNvCxnSpPr>
            <a:cxnSpLocks/>
          </p:cNvCxnSpPr>
          <p:nvPr userDrawn="1"/>
        </p:nvCxnSpPr>
        <p:spPr>
          <a:xfrm>
            <a:off x="518161" y="1042261"/>
            <a:ext cx="1196847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내용 개체 틀 2">
            <a:extLst>
              <a:ext uri="{FF2B5EF4-FFF2-40B4-BE49-F238E27FC236}">
                <a16:creationId xmlns:a16="http://schemas.microsoft.com/office/drawing/2014/main" id="{E52F8BFD-083B-4AAA-90DD-9B0FF44BF109}"/>
              </a:ext>
            </a:extLst>
          </p:cNvPr>
          <p:cNvSpPr>
            <a:spLocks noGrp="1"/>
          </p:cNvSpPr>
          <p:nvPr>
            <p:ph idx="13" hasCustomPrompt="1"/>
          </p:nvPr>
        </p:nvSpPr>
        <p:spPr>
          <a:xfrm>
            <a:off x="518161" y="1175659"/>
            <a:ext cx="5984239" cy="5702462"/>
          </a:xfrm>
        </p:spPr>
        <p:txBody>
          <a:bodyPr>
            <a:normAutofit/>
          </a:bodyPr>
          <a:lstStyle>
            <a:lvl1pPr marL="0" indent="0">
              <a:buNone/>
              <a:defRPr sz="2000">
                <a:latin typeface="D2Coding" panose="020B0609020101020101" pitchFamily="49" charset="-127"/>
                <a:ea typeface="D2Coding" panose="020B0609020101020101" pitchFamily="49" charset="-127"/>
              </a:defRPr>
            </a:lvl1pPr>
            <a:lvl2pPr marL="487695" indent="0">
              <a:buNone/>
              <a:defRPr sz="2400">
                <a:latin typeface="D2Coding" panose="020B0609020101020101" pitchFamily="49" charset="-127"/>
                <a:ea typeface="D2Coding" panose="020B0609020101020101" pitchFamily="49" charset="-127"/>
              </a:defRPr>
            </a:lvl2pPr>
            <a:lvl3pPr marL="975390" indent="0">
              <a:buNone/>
              <a:defRPr>
                <a:latin typeface="D2Coding" panose="020B0609020101020101" pitchFamily="49" charset="-127"/>
                <a:ea typeface="D2Coding" panose="020B0609020101020101" pitchFamily="49" charset="-127"/>
              </a:defRPr>
            </a:lvl3pPr>
            <a:lvl4pPr marL="1463085" indent="0">
              <a:buNone/>
              <a:defRPr>
                <a:latin typeface="D2Coding" panose="020B0609020101020101" pitchFamily="49" charset="-127"/>
                <a:ea typeface="D2Coding" panose="020B0609020101020101" pitchFamily="49" charset="-127"/>
              </a:defRPr>
            </a:lvl4pPr>
            <a:lvl5pPr marL="1950781" indent="0">
              <a:buNone/>
              <a:defRPr>
                <a:latin typeface="D2Coding" panose="020B0609020101020101" pitchFamily="49" charset="-127"/>
                <a:ea typeface="D2Coding" panose="020B0609020101020101" pitchFamily="49" charset="-127"/>
              </a:defRPr>
            </a:lvl5pPr>
          </a:lstStyle>
          <a:p>
            <a:pPr lvl="0" eaLnBrk="1" latinLnBrk="0" hangingPunct="1"/>
            <a:r>
              <a:rPr lang="en-US" altLang="ko-KR" dirty="0"/>
              <a:t>int main()</a:t>
            </a:r>
            <a:r>
              <a:rPr lang="ko-KR" altLang="en-US" dirty="0"/>
              <a:t> </a:t>
            </a:r>
            <a:r>
              <a:rPr lang="en-US" altLang="ko-KR" dirty="0"/>
              <a:t>{</a:t>
            </a:r>
          </a:p>
          <a:p>
            <a:pPr lvl="0" eaLnBrk="1" latinLnBrk="0" hangingPunct="1"/>
            <a:endParaRPr lang="en-US" altLang="ko-KR" dirty="0"/>
          </a:p>
          <a:p>
            <a:pPr lvl="0" eaLnBrk="1" latinLnBrk="0" hangingPunct="1"/>
            <a:r>
              <a:rPr lang="en-US" altLang="ko-KR" dirty="0"/>
              <a:t>}</a:t>
            </a:r>
          </a:p>
        </p:txBody>
      </p:sp>
      <p:sp>
        <p:nvSpPr>
          <p:cNvPr id="8" name="내용 개체 틀 2">
            <a:extLst>
              <a:ext uri="{FF2B5EF4-FFF2-40B4-BE49-F238E27FC236}">
                <a16:creationId xmlns:a16="http://schemas.microsoft.com/office/drawing/2014/main" id="{9131DD24-8DAD-483B-B2C3-4115C5FC1880}"/>
              </a:ext>
            </a:extLst>
          </p:cNvPr>
          <p:cNvSpPr>
            <a:spLocks noGrp="1"/>
          </p:cNvSpPr>
          <p:nvPr>
            <p:ph idx="14" hasCustomPrompt="1"/>
          </p:nvPr>
        </p:nvSpPr>
        <p:spPr>
          <a:xfrm>
            <a:off x="6502400" y="1200199"/>
            <a:ext cx="5984239" cy="5673432"/>
          </a:xfrm>
        </p:spPr>
        <p:txBody>
          <a:bodyPr>
            <a:normAutofit/>
          </a:bodyPr>
          <a:lstStyle>
            <a:lvl1pPr marL="0" indent="0">
              <a:buNone/>
              <a:defRPr sz="2000">
                <a:latin typeface="D2Coding" panose="020B0609020101020101" pitchFamily="49" charset="-127"/>
                <a:ea typeface="D2Coding" panose="020B0609020101020101" pitchFamily="49" charset="-127"/>
              </a:defRPr>
            </a:lvl1pPr>
            <a:lvl2pPr marL="487695" indent="0">
              <a:buNone/>
              <a:defRPr sz="2400">
                <a:latin typeface="D2Coding" panose="020B0609020101020101" pitchFamily="49" charset="-127"/>
                <a:ea typeface="D2Coding" panose="020B0609020101020101" pitchFamily="49" charset="-127"/>
              </a:defRPr>
            </a:lvl2pPr>
            <a:lvl3pPr marL="975390" indent="0">
              <a:buNone/>
              <a:defRPr>
                <a:latin typeface="D2Coding" panose="020B0609020101020101" pitchFamily="49" charset="-127"/>
                <a:ea typeface="D2Coding" panose="020B0609020101020101" pitchFamily="49" charset="-127"/>
              </a:defRPr>
            </a:lvl3pPr>
            <a:lvl4pPr marL="1463085" indent="0">
              <a:buNone/>
              <a:defRPr>
                <a:latin typeface="D2Coding" panose="020B0609020101020101" pitchFamily="49" charset="-127"/>
                <a:ea typeface="D2Coding" panose="020B0609020101020101" pitchFamily="49" charset="-127"/>
              </a:defRPr>
            </a:lvl4pPr>
            <a:lvl5pPr marL="1950781" indent="0">
              <a:buNone/>
              <a:defRPr>
                <a:latin typeface="D2Coding" panose="020B0609020101020101" pitchFamily="49" charset="-127"/>
                <a:ea typeface="D2Coding" panose="020B0609020101020101" pitchFamily="49" charset="-127"/>
              </a:defRPr>
            </a:lvl5pPr>
          </a:lstStyle>
          <a:p>
            <a:pPr lvl="0" eaLnBrk="1" latinLnBrk="0" hangingPunct="1"/>
            <a:r>
              <a:rPr lang="en-US" altLang="ko-KR" dirty="0"/>
              <a:t>int main()</a:t>
            </a:r>
            <a:r>
              <a:rPr lang="ko-KR" altLang="en-US" dirty="0"/>
              <a:t> </a:t>
            </a:r>
            <a:r>
              <a:rPr lang="en-US" altLang="ko-KR" dirty="0"/>
              <a:t>{</a:t>
            </a:r>
          </a:p>
          <a:p>
            <a:pPr lvl="0" eaLnBrk="1" latinLnBrk="0" hangingPunct="1"/>
            <a:endParaRPr lang="en-US" altLang="ko-KR" dirty="0"/>
          </a:p>
          <a:p>
            <a:pPr lvl="0" eaLnBrk="1" latinLnBrk="0" hangingPunct="1"/>
            <a:r>
              <a:rPr lang="en-US" altLang="ko-KR" dirty="0"/>
              <a:t>}</a:t>
            </a:r>
          </a:p>
        </p:txBody>
      </p:sp>
    </p:spTree>
    <p:extLst>
      <p:ext uri="{BB962C8B-B14F-4D97-AF65-F5344CB8AC3E}">
        <p14:creationId xmlns:p14="http://schemas.microsoft.com/office/powerpoint/2010/main" val="352240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727168" y="1981189"/>
            <a:ext cx="9823543" cy="1452880"/>
          </a:xfrm>
          <a:prstGeom prst="rect">
            <a:avLst/>
          </a:prstGeom>
        </p:spPr>
        <p:txBody>
          <a:bodyPr anchor="t">
            <a:normAutofit/>
          </a:bodyPr>
          <a:lstStyle>
            <a:lvl1pPr algn="l">
              <a:defRPr sz="4000" b="1" cap="all">
                <a:effectLst/>
                <a:latin typeface="Century Gothic" panose="020B0502020202020204" pitchFamily="34" charset="0"/>
              </a:defRPr>
            </a:lvl1pPr>
          </a:lstStyle>
          <a:p>
            <a:r>
              <a:rPr kumimoji="0" lang="ko-KR" altLang="en-US" dirty="0"/>
              <a:t>마스터 제목 스타일 편집</a:t>
            </a:r>
            <a:endParaRPr kumimoji="0" lang="en-US" dirty="0"/>
          </a:p>
        </p:txBody>
      </p:sp>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3" name="텍스트 개체 틀 2"/>
          <p:cNvSpPr>
            <a:spLocks noGrp="1"/>
          </p:cNvSpPr>
          <p:nvPr>
            <p:ph type="body" idx="1"/>
          </p:nvPr>
        </p:nvSpPr>
        <p:spPr>
          <a:xfrm>
            <a:off x="1727167" y="3505200"/>
            <a:ext cx="9834871" cy="1600199"/>
          </a:xfrm>
        </p:spPr>
        <p:txBody>
          <a:bodyPr anchor="t">
            <a:noAutofit/>
          </a:bodyPr>
          <a:lstStyle>
            <a:lvl1pPr marL="0" indent="0">
              <a:buNone/>
              <a:defRPr sz="2400">
                <a:solidFill>
                  <a:schemeClr val="tx1"/>
                </a:solidFill>
                <a:latin typeface="Century Gothic" panose="020B0502020202020204" pitchFamily="34" charset="0"/>
              </a:defRPr>
            </a:lvl1pPr>
            <a:lvl2pPr marL="487695" indent="0">
              <a:buNone/>
              <a:defRPr sz="2000">
                <a:solidFill>
                  <a:schemeClr val="tx1"/>
                </a:solidFill>
                <a:latin typeface="Century Gothic" panose="020B0502020202020204" pitchFamily="34" charset="0"/>
              </a:defRPr>
            </a:lvl2pPr>
            <a:lvl3pPr marL="975390" indent="0">
              <a:buNone/>
              <a:defRPr sz="1800">
                <a:solidFill>
                  <a:schemeClr val="tx1"/>
                </a:solidFill>
                <a:latin typeface="Century Gothic" panose="020B0502020202020204" pitchFamily="34" charset="0"/>
              </a:defRPr>
            </a:lvl3pPr>
            <a:lvl4pPr marL="1463086" indent="0">
              <a:buNone/>
              <a:defRPr sz="1600">
                <a:solidFill>
                  <a:schemeClr val="tx1"/>
                </a:solidFill>
                <a:latin typeface="Century Gothic" panose="020B0502020202020204" pitchFamily="34" charset="0"/>
              </a:defRPr>
            </a:lvl4pPr>
            <a:lvl5pPr marL="1950781" indent="0">
              <a:buNone/>
              <a:defRPr sz="1600">
                <a:solidFill>
                  <a:schemeClr val="tx1"/>
                </a:solidFill>
                <a:latin typeface="Century Gothic" panose="020B0502020202020204" pitchFamily="34" charset="0"/>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Tree>
    <p:extLst>
      <p:ext uri="{BB962C8B-B14F-4D97-AF65-F5344CB8AC3E}">
        <p14:creationId xmlns:p14="http://schemas.microsoft.com/office/powerpoint/2010/main" val="226540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12" name="제목 1">
            <a:extLst>
              <a:ext uri="{FF2B5EF4-FFF2-40B4-BE49-F238E27FC236}">
                <a16:creationId xmlns:a16="http://schemas.microsoft.com/office/drawing/2014/main" id="{EACAF60F-A660-4621-9565-63F5DA6F7B81}"/>
              </a:ext>
            </a:extLst>
          </p:cNvPr>
          <p:cNvSpPr>
            <a:spLocks noGrp="1"/>
          </p:cNvSpPr>
          <p:nvPr>
            <p:ph type="title" hasCustomPrompt="1"/>
          </p:nvPr>
        </p:nvSpPr>
        <p:spPr>
          <a:xfrm>
            <a:off x="552267" y="380978"/>
            <a:ext cx="11900268" cy="707594"/>
          </a:xfrm>
          <a:prstGeom prst="rect">
            <a:avLst/>
          </a:prstGeom>
        </p:spPr>
        <p:txBody>
          <a:bodyPr>
            <a:normAutofit/>
          </a:bodyPr>
          <a:lstStyle>
            <a:lvl1pPr>
              <a:defRPr sz="3200">
                <a:latin typeface="Century Gothic" panose="020B0502020202020204" pitchFamily="34" charset="0"/>
                <a:ea typeface="나눔고딕" panose="020D0604000000000000" pitchFamily="50" charset="-127"/>
              </a:defRPr>
            </a:lvl1pPr>
          </a:lstStyle>
          <a:p>
            <a:r>
              <a:rPr kumimoji="0" lang="en-US" altLang="ko-KR" dirty="0"/>
              <a:t>Master Slide Title Editing </a:t>
            </a:r>
            <a:r>
              <a:rPr kumimoji="0" lang="ko-KR" altLang="en-US" dirty="0"/>
              <a:t>편집</a:t>
            </a:r>
            <a:endParaRPr kumimoji="0" lang="en-US" dirty="0"/>
          </a:p>
        </p:txBody>
      </p:sp>
      <p:cxnSp>
        <p:nvCxnSpPr>
          <p:cNvPr id="13" name="직선 연결선 12">
            <a:extLst>
              <a:ext uri="{FF2B5EF4-FFF2-40B4-BE49-F238E27FC236}">
                <a16:creationId xmlns:a16="http://schemas.microsoft.com/office/drawing/2014/main" id="{9F07AD4E-1A1C-4C4B-9A3E-768DA3F72FBD}"/>
              </a:ext>
            </a:extLst>
          </p:cNvPr>
          <p:cNvCxnSpPr>
            <a:cxnSpLocks/>
          </p:cNvCxnSpPr>
          <p:nvPr userDrawn="1"/>
        </p:nvCxnSpPr>
        <p:spPr>
          <a:xfrm>
            <a:off x="552266" y="1088571"/>
            <a:ext cx="119002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76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a:xfrm>
            <a:off x="11813080" y="6878135"/>
            <a:ext cx="1141237" cy="389467"/>
          </a:xfrm>
        </p:spPr>
        <p:txBody>
          <a:bodyPr/>
          <a:lstStyle>
            <a:lvl1pPr>
              <a:defRPr>
                <a:latin typeface="+mj-lt"/>
              </a:defRPr>
            </a:lvl1pPr>
          </a:lstStyle>
          <a:p>
            <a:fld id="{9085FD98-BA4B-4537-9251-5519BF532862}" type="slidenum">
              <a:rPr lang="ko-KR" altLang="en-US" smtClean="0"/>
              <a:pPr/>
              <a:t>‹#›</a:t>
            </a:fld>
            <a:endParaRPr lang="ko-KR" altLang="en-US" dirty="0"/>
          </a:p>
        </p:txBody>
      </p:sp>
    </p:spTree>
    <p:extLst>
      <p:ext uri="{BB962C8B-B14F-4D97-AF65-F5344CB8AC3E}">
        <p14:creationId xmlns:p14="http://schemas.microsoft.com/office/powerpoint/2010/main" val="72292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F722D5-B1F4-4BC8-B1ED-9E1FF1477E9A}"/>
              </a:ext>
            </a:extLst>
          </p:cNvPr>
          <p:cNvSpPr>
            <a:spLocks noGrp="1"/>
          </p:cNvSpPr>
          <p:nvPr>
            <p:ph type="title"/>
          </p:nvPr>
        </p:nvSpPr>
        <p:spPr>
          <a:xfrm>
            <a:off x="518161" y="292947"/>
            <a:ext cx="11968478" cy="550035"/>
          </a:xfrm>
        </p:spPr>
        <p:txBody>
          <a:bodyPr/>
          <a:lstStyle>
            <a:lvl1pPr algn="l">
              <a:defRPr>
                <a:latin typeface="+mj-lt"/>
              </a:defRPr>
            </a:lvl1pPr>
          </a:lstStyle>
          <a:p>
            <a:r>
              <a:rPr lang="ko-KR" altLang="en-US"/>
              <a:t>마스터 제목 스타일 편집</a:t>
            </a:r>
          </a:p>
        </p:txBody>
      </p:sp>
      <p:sp>
        <p:nvSpPr>
          <p:cNvPr id="3" name="내용 개체 틀 2">
            <a:extLst>
              <a:ext uri="{FF2B5EF4-FFF2-40B4-BE49-F238E27FC236}">
                <a16:creationId xmlns:a16="http://schemas.microsoft.com/office/drawing/2014/main" id="{AC219E9C-AE58-46E3-99AA-53D46DD13393}"/>
              </a:ext>
            </a:extLst>
          </p:cNvPr>
          <p:cNvSpPr>
            <a:spLocks noGrp="1"/>
          </p:cNvSpPr>
          <p:nvPr>
            <p:ph idx="1"/>
          </p:nvPr>
        </p:nvSpPr>
        <p:spPr>
          <a:xfrm>
            <a:off x="518161" y="910789"/>
            <a:ext cx="11968478" cy="586931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9A9AE486-03AD-4948-A7E0-08D9D11CFC52}"/>
              </a:ext>
            </a:extLst>
          </p:cNvPr>
          <p:cNvSpPr>
            <a:spLocks noGrp="1"/>
          </p:cNvSpPr>
          <p:nvPr>
            <p:ph type="dt" sz="half" idx="10"/>
          </p:nvPr>
        </p:nvSpPr>
        <p:spPr/>
        <p:txBody>
          <a:bodyPr/>
          <a:lstStyle>
            <a:lvl1pPr>
              <a:defRPr>
                <a:latin typeface="+mj-lt"/>
              </a:defRPr>
            </a:lvl1pPr>
          </a:lstStyle>
          <a:p>
            <a:endParaRPr lang="en-US" altLang="ko-KR"/>
          </a:p>
        </p:txBody>
      </p:sp>
      <p:sp>
        <p:nvSpPr>
          <p:cNvPr id="5" name="바닥글 개체 틀 4">
            <a:extLst>
              <a:ext uri="{FF2B5EF4-FFF2-40B4-BE49-F238E27FC236}">
                <a16:creationId xmlns:a16="http://schemas.microsoft.com/office/drawing/2014/main" id="{6914E6CC-59F1-4218-9B67-3A1E219742A2}"/>
              </a:ext>
            </a:extLst>
          </p:cNvPr>
          <p:cNvSpPr>
            <a:spLocks noGrp="1"/>
          </p:cNvSpPr>
          <p:nvPr>
            <p:ph type="ftr" sz="quarter" idx="11"/>
          </p:nvPr>
        </p:nvSpPr>
        <p:spPr/>
        <p:txBody>
          <a:bodyPr/>
          <a:lstStyle>
            <a:lvl1pPr>
              <a:defRPr>
                <a:latin typeface="+mj-lt"/>
              </a:defRPr>
            </a:lvl1pPr>
          </a:lstStyle>
          <a:p>
            <a:endParaRPr lang="en-US" altLang="ko-KR"/>
          </a:p>
        </p:txBody>
      </p:sp>
      <p:sp>
        <p:nvSpPr>
          <p:cNvPr id="6" name="슬라이드 번호 개체 틀 5">
            <a:extLst>
              <a:ext uri="{FF2B5EF4-FFF2-40B4-BE49-F238E27FC236}">
                <a16:creationId xmlns:a16="http://schemas.microsoft.com/office/drawing/2014/main" id="{FD467F2F-E1FE-466A-B0C8-E86656B74058}"/>
              </a:ext>
            </a:extLst>
          </p:cNvPr>
          <p:cNvSpPr>
            <a:spLocks noGrp="1"/>
          </p:cNvSpPr>
          <p:nvPr>
            <p:ph type="sldNum" sz="quarter" idx="12"/>
          </p:nvPr>
        </p:nvSpPr>
        <p:spPr/>
        <p:txBody>
          <a:bodyPr/>
          <a:lstStyle>
            <a:lvl1pPr>
              <a:defRPr>
                <a:latin typeface="+mj-lt"/>
              </a:defRPr>
            </a:lvl1pPr>
          </a:lstStyle>
          <a:p>
            <a:fld id="{5292DF6F-3DA5-4765-A844-0D90919D9092}" type="slidenum">
              <a:rPr lang="en-US" altLang="ko-KR" smtClean="0"/>
              <a:pPr/>
              <a:t>‹#›</a:t>
            </a:fld>
            <a:endParaRPr lang="en-US" altLang="ko-KR"/>
          </a:p>
        </p:txBody>
      </p:sp>
      <p:cxnSp>
        <p:nvCxnSpPr>
          <p:cNvPr id="7" name="직선 연결선 6">
            <a:extLst>
              <a:ext uri="{FF2B5EF4-FFF2-40B4-BE49-F238E27FC236}">
                <a16:creationId xmlns:a16="http://schemas.microsoft.com/office/drawing/2014/main" id="{7AFA3D1B-E507-4B61-8CE0-A85366BF4A7F}"/>
              </a:ext>
            </a:extLst>
          </p:cNvPr>
          <p:cNvCxnSpPr>
            <a:cxnSpLocks/>
          </p:cNvCxnSpPr>
          <p:nvPr userDrawn="1"/>
        </p:nvCxnSpPr>
        <p:spPr>
          <a:xfrm>
            <a:off x="518161" y="876885"/>
            <a:ext cx="119684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4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직사각형 7"/>
          <p:cNvSpPr/>
          <p:nvPr/>
        </p:nvSpPr>
        <p:spPr>
          <a:xfrm>
            <a:off x="0" y="0"/>
            <a:ext cx="13004800" cy="7315200"/>
          </a:xfrm>
          <a:prstGeom prst="rect">
            <a:avLst/>
          </a:prstGeom>
          <a:gradFill flip="none" rotWithShape="1">
            <a:gsLst>
              <a:gs pos="0">
                <a:schemeClr val="bg2">
                  <a:alpha val="0"/>
                </a:schemeClr>
              </a:gs>
              <a:gs pos="61000">
                <a:schemeClr val="bg1">
                  <a:alpha val="40000"/>
                </a:schemeClr>
              </a:gs>
            </a:gsLst>
            <a:lin ang="5400000" scaled="1"/>
            <a:tileRect/>
          </a:gradFill>
          <a:ln w="19050" cap="sq"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ko-KR" altLang="en-US" sz="2027" dirty="0">
              <a:latin typeface="Century Gothic" panose="020B0502020202020204" pitchFamily="34" charset="0"/>
            </a:endParaRPr>
          </a:p>
        </p:txBody>
      </p:sp>
      <p:sp>
        <p:nvSpPr>
          <p:cNvPr id="3" name="텍스트 개체 틀 2"/>
          <p:cNvSpPr>
            <a:spLocks noGrp="1"/>
          </p:cNvSpPr>
          <p:nvPr>
            <p:ph type="body" idx="1"/>
          </p:nvPr>
        </p:nvSpPr>
        <p:spPr>
          <a:xfrm>
            <a:off x="650240" y="1186543"/>
            <a:ext cx="11704320" cy="5348031"/>
          </a:xfrm>
          <a:prstGeom prst="rect">
            <a:avLst/>
          </a:prstGeom>
        </p:spPr>
        <p:txBody>
          <a:bodyPr vert="horz" rtlCol="0">
            <a:normAutofit/>
          </a:bodyPr>
          <a:lstStyle/>
          <a:p>
            <a:pPr lvl="0" eaLnBrk="1" latinLnBrk="0" hangingPunct="1"/>
            <a:r>
              <a:rPr kumimoji="0" lang="ko-KR" altLang="en-US" dirty="0"/>
              <a:t>마스터 텍스트 스타일을 편집합니다</a:t>
            </a:r>
          </a:p>
          <a:p>
            <a:pPr lvl="1" eaLnBrk="1" latinLnBrk="0" hangingPunct="1"/>
            <a:r>
              <a:rPr kumimoji="0" lang="ko-KR" altLang="en-US" dirty="0"/>
              <a:t>둘째 수준</a:t>
            </a:r>
          </a:p>
          <a:p>
            <a:pPr lvl="2" eaLnBrk="1" latinLnBrk="0" hangingPunct="1"/>
            <a:r>
              <a:rPr kumimoji="0" lang="ko-KR" altLang="en-US" dirty="0"/>
              <a:t>셋째 수준</a:t>
            </a:r>
          </a:p>
          <a:p>
            <a:pPr lvl="3" eaLnBrk="1" latinLnBrk="0" hangingPunct="1"/>
            <a:r>
              <a:rPr kumimoji="0" lang="ko-KR" altLang="en-US" dirty="0"/>
              <a:t>넷째 수준</a:t>
            </a:r>
          </a:p>
          <a:p>
            <a:pPr lvl="4" eaLnBrk="1" latinLnBrk="0" hangingPunct="1"/>
            <a:r>
              <a:rPr kumimoji="0" lang="ko-KR" altLang="en-US" dirty="0"/>
              <a:t>다섯째 수준</a:t>
            </a:r>
            <a:endParaRPr kumimoji="0" lang="en-US" dirty="0"/>
          </a:p>
        </p:txBody>
      </p:sp>
      <p:sp>
        <p:nvSpPr>
          <p:cNvPr id="4" name="날짜 개체 틀 3"/>
          <p:cNvSpPr>
            <a:spLocks noGrp="1"/>
          </p:cNvSpPr>
          <p:nvPr>
            <p:ph type="dt" sz="half" idx="2"/>
          </p:nvPr>
        </p:nvSpPr>
        <p:spPr>
          <a:xfrm>
            <a:off x="650240" y="6780107"/>
            <a:ext cx="3034453" cy="389467"/>
          </a:xfrm>
          <a:prstGeom prst="rect">
            <a:avLst/>
          </a:prstGeom>
        </p:spPr>
        <p:txBody>
          <a:bodyPr vert="horz" rtlCol="0" anchor="ctr"/>
          <a:lstStyle>
            <a:lvl1pPr algn="l" eaLnBrk="1" latinLnBrk="0" hangingPunct="1">
              <a:defRPr kumimoji="0" sz="1280">
                <a:solidFill>
                  <a:schemeClr val="tx1"/>
                </a:solidFill>
              </a:defRPr>
            </a:lvl1pPr>
          </a:lstStyle>
          <a:p>
            <a:fld id="{AC778754-33AA-481A-B885-58843B94B2EC}" type="datetime1">
              <a:rPr lang="ko-KR" altLang="en-US" smtClean="0"/>
              <a:t>2024-04-18</a:t>
            </a:fld>
            <a:endParaRPr lang="ko-KR" altLang="en-US" dirty="0"/>
          </a:p>
        </p:txBody>
      </p:sp>
      <p:sp>
        <p:nvSpPr>
          <p:cNvPr id="6" name="슬라이드 번호 개체 틀 5"/>
          <p:cNvSpPr>
            <a:spLocks noGrp="1"/>
          </p:cNvSpPr>
          <p:nvPr>
            <p:ph type="sldNum" sz="quarter" idx="4"/>
          </p:nvPr>
        </p:nvSpPr>
        <p:spPr>
          <a:xfrm>
            <a:off x="11813080" y="6878135"/>
            <a:ext cx="1141237" cy="389467"/>
          </a:xfrm>
          <a:prstGeom prst="rect">
            <a:avLst/>
          </a:prstGeom>
        </p:spPr>
        <p:txBody>
          <a:bodyPr vert="horz" rtlCol="0" anchor="ctr"/>
          <a:lstStyle>
            <a:lvl1pPr algn="r" eaLnBrk="1" latinLnBrk="0" hangingPunct="1">
              <a:defRPr kumimoji="0" sz="1280" b="1">
                <a:solidFill>
                  <a:schemeClr val="tx1"/>
                </a:solidFill>
              </a:defRPr>
            </a:lvl1pPr>
          </a:lstStyle>
          <a:p>
            <a:fld id="{9085FD98-BA4B-4537-9251-5519BF532862}" type="slidenum">
              <a:rPr lang="ko-KR" altLang="en-US" smtClean="0"/>
              <a:pPr/>
              <a:t>‹#›</a:t>
            </a:fld>
            <a:endParaRPr lang="ko-KR" altLang="en-US" dirty="0"/>
          </a:p>
        </p:txBody>
      </p:sp>
      <p:sp>
        <p:nvSpPr>
          <p:cNvPr id="2" name="제목 개체 틀 1"/>
          <p:cNvSpPr>
            <a:spLocks noGrp="1"/>
          </p:cNvSpPr>
          <p:nvPr>
            <p:ph type="title"/>
          </p:nvPr>
        </p:nvSpPr>
        <p:spPr>
          <a:xfrm>
            <a:off x="650240" y="292947"/>
            <a:ext cx="11704320" cy="795624"/>
          </a:xfrm>
          <a:prstGeom prst="rect">
            <a:avLst/>
          </a:prstGeom>
        </p:spPr>
        <p:txBody>
          <a:bodyPr vert="horz" rtlCol="0" anchor="ctr">
            <a:normAutofit/>
            <a:scene3d>
              <a:camera prst="orthographicFront" fov="0">
                <a:rot lat="0" lon="0" rev="0"/>
              </a:camera>
              <a:lightRig rig="glow" dir="t">
                <a:rot lat="0" lon="0" rev="4500000"/>
              </a:lightRig>
            </a:scene3d>
            <a:sp3d prstMaterial="matte">
              <a:contourClr>
                <a:schemeClr val="accent1">
                  <a:alpha val="95000"/>
                </a:schemeClr>
              </a:contourClr>
            </a:sp3d>
          </a:bodyPr>
          <a:lstStyle/>
          <a:p>
            <a:r>
              <a:rPr kumimoji="0" lang="ko-KR" altLang="en-US"/>
              <a:t>마스터 제목 스타일 편집</a:t>
            </a:r>
            <a:endParaRPr kumimoji="0" lang="en-US"/>
          </a:p>
        </p:txBody>
      </p:sp>
    </p:spTree>
    <p:extLst>
      <p:ext uri="{BB962C8B-B14F-4D97-AF65-F5344CB8AC3E}">
        <p14:creationId xmlns:p14="http://schemas.microsoft.com/office/powerpoint/2010/main" val="370306554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81" r:id="rId3"/>
    <p:sldLayoutId id="2147483678" r:id="rId4"/>
    <p:sldLayoutId id="2147483679" r:id="rId5"/>
    <p:sldLayoutId id="2147483680" r:id="rId6"/>
    <p:sldLayoutId id="2147483682" r:id="rId7"/>
  </p:sldLayoutIdLst>
  <p:hf hdr="0" ftr="0" dt="0"/>
  <p:txStyles>
    <p:titleStyle>
      <a:lvl1pPr algn="l" rtl="0" eaLnBrk="1" latinLnBrk="1" hangingPunct="1">
        <a:spcBef>
          <a:spcPct val="0"/>
        </a:spcBef>
        <a:buNone/>
        <a:defRPr kumimoji="0" sz="3200" b="1" kern="1200" spc="53" dirty="0" smtClean="0">
          <a:ln>
            <a:noFill/>
            <a:prstDash val="solid"/>
          </a:ln>
          <a:gradFill flip="none" rotWithShape="1">
            <a:gsLst>
              <a:gs pos="0">
                <a:schemeClr val="tx2"/>
              </a:gs>
              <a:gs pos="26000">
                <a:schemeClr val="tx2"/>
              </a:gs>
              <a:gs pos="41000">
                <a:schemeClr val="tx2">
                  <a:shade val="90000"/>
                </a:schemeClr>
              </a:gs>
              <a:gs pos="67000">
                <a:schemeClr val="tx2">
                  <a:shade val="50000"/>
                </a:schemeClr>
              </a:gs>
              <a:gs pos="95000">
                <a:schemeClr val="tx2"/>
              </a:gs>
            </a:gsLst>
            <a:lin ang="5400000" scaled="1"/>
            <a:tileRect/>
          </a:gradFill>
          <a:effectLst/>
          <a:latin typeface="나눔고딕" panose="020D0604000000000000" pitchFamily="50" charset="-127"/>
          <a:ea typeface="나눔고딕" panose="020D0604000000000000" pitchFamily="50" charset="-127"/>
          <a:cs typeface="+mj-cs"/>
        </a:defRPr>
      </a:lvl1pPr>
      <a:lvl2pPr eaLnBrk="1" latinLnBrk="1" hangingPunct="1">
        <a:defRPr kumimoji="0">
          <a:solidFill>
            <a:schemeClr val="tx2"/>
          </a:solidFill>
        </a:defRPr>
      </a:lvl2pPr>
      <a:lvl3pPr eaLnBrk="1" latinLnBrk="1" hangingPunct="1">
        <a:defRPr kumimoji="0">
          <a:solidFill>
            <a:schemeClr val="tx2"/>
          </a:solidFill>
        </a:defRPr>
      </a:lvl3pPr>
      <a:lvl4pPr eaLnBrk="1" latinLnBrk="1" hangingPunct="1">
        <a:defRPr kumimoji="0">
          <a:solidFill>
            <a:schemeClr val="tx2"/>
          </a:solidFill>
        </a:defRPr>
      </a:lvl4pPr>
      <a:lvl5pPr eaLnBrk="1" latinLnBrk="1" hangingPunct="1">
        <a:defRPr kumimoji="0">
          <a:solidFill>
            <a:schemeClr val="tx2"/>
          </a:solidFill>
        </a:defRPr>
      </a:lvl5pPr>
      <a:lvl6pPr eaLnBrk="1" latinLnBrk="1" hangingPunct="1">
        <a:defRPr kumimoji="0">
          <a:solidFill>
            <a:schemeClr val="tx2"/>
          </a:solidFill>
        </a:defRPr>
      </a:lvl6pPr>
      <a:lvl7pPr eaLnBrk="1" latinLnBrk="1" hangingPunct="1">
        <a:defRPr kumimoji="0">
          <a:solidFill>
            <a:schemeClr val="tx2"/>
          </a:solidFill>
        </a:defRPr>
      </a:lvl7pPr>
      <a:lvl8pPr eaLnBrk="1" latinLnBrk="1" hangingPunct="1">
        <a:defRPr kumimoji="0">
          <a:solidFill>
            <a:schemeClr val="tx2"/>
          </a:solidFill>
        </a:defRPr>
      </a:lvl8pPr>
      <a:lvl9pPr eaLnBrk="1" latinLnBrk="1" hangingPunct="1">
        <a:defRPr kumimoji="0">
          <a:solidFill>
            <a:schemeClr val="tx2"/>
          </a:solidFill>
        </a:defRPr>
      </a:lvl9pPr>
    </p:titleStyle>
    <p:bodyStyle>
      <a:lvl1pPr marL="365771" indent="-365771" algn="l" rtl="0" eaLnBrk="1" latinLnBrk="1" hangingPunct="1">
        <a:spcBef>
          <a:spcPct val="20000"/>
        </a:spcBef>
        <a:buClr>
          <a:schemeClr val="accent2"/>
        </a:buClr>
        <a:buFont typeface="Wingdings" panose="05000000000000000000" pitchFamily="2" charset="2"/>
        <a:buChar char="§"/>
        <a:defRPr kumimoji="0" sz="2800" kern="1200">
          <a:solidFill>
            <a:schemeClr val="tx1"/>
          </a:solidFill>
          <a:latin typeface="Century Gothic" panose="020B0502020202020204" pitchFamily="34" charset="0"/>
          <a:ea typeface="나눔고딕" panose="020D0604000000000000" pitchFamily="50" charset="-127"/>
          <a:cs typeface="+mn-cs"/>
        </a:defRPr>
      </a:lvl1pPr>
      <a:lvl2pPr marL="792505" indent="-304810" algn="l" rtl="0" eaLnBrk="1" latinLnBrk="1" hangingPunct="1">
        <a:spcBef>
          <a:spcPct val="20000"/>
        </a:spcBef>
        <a:buClr>
          <a:schemeClr val="accent3"/>
        </a:buClr>
        <a:buSzPct val="85000"/>
        <a:buFont typeface="Wingdings" panose="05000000000000000000" pitchFamily="2" charset="2"/>
        <a:buChar char="§"/>
        <a:defRPr kumimoji="0" sz="2400" kern="1200">
          <a:solidFill>
            <a:schemeClr val="tx1"/>
          </a:solidFill>
          <a:latin typeface="Century Gothic" panose="020B0502020202020204" pitchFamily="34" charset="0"/>
          <a:ea typeface="나눔고딕" panose="020D0604000000000000" pitchFamily="50" charset="-127"/>
          <a:cs typeface="+mn-cs"/>
        </a:defRPr>
      </a:lvl2pPr>
      <a:lvl3pPr marL="1219238" indent="-243848" algn="l" rtl="0" eaLnBrk="1" latinLnBrk="1" hangingPunct="1">
        <a:spcBef>
          <a:spcPct val="20000"/>
        </a:spcBef>
        <a:buClr>
          <a:schemeClr val="accent4"/>
        </a:buClr>
        <a:buSzPct val="80000"/>
        <a:buFont typeface="Wingdings" panose="05000000000000000000" pitchFamily="2" charset="2"/>
        <a:buChar char="§"/>
        <a:defRPr kumimoji="0" sz="2000" kern="1200">
          <a:solidFill>
            <a:schemeClr val="tx1"/>
          </a:solidFill>
          <a:latin typeface="Century Gothic" panose="020B0502020202020204" pitchFamily="34" charset="0"/>
          <a:ea typeface="나눔고딕" panose="020D0604000000000000" pitchFamily="50" charset="-127"/>
          <a:cs typeface="+mn-cs"/>
        </a:defRPr>
      </a:lvl3pPr>
      <a:lvl4pPr marL="1706933" indent="-243848" algn="l" rtl="0" eaLnBrk="1" latinLnBrk="1" hangingPunct="1">
        <a:spcBef>
          <a:spcPct val="20000"/>
        </a:spcBef>
        <a:buClr>
          <a:schemeClr val="accent5"/>
        </a:buClr>
        <a:buSzPct val="75000"/>
        <a:buFont typeface="Wingdings" panose="05000000000000000000" pitchFamily="2" charset="2"/>
        <a:buChar char="§"/>
        <a:defRPr kumimoji="0" sz="2000" kern="1200">
          <a:solidFill>
            <a:schemeClr val="tx1"/>
          </a:solidFill>
          <a:latin typeface="Century Gothic" panose="020B0502020202020204" pitchFamily="34" charset="0"/>
          <a:ea typeface="나눔고딕" panose="020D0604000000000000" pitchFamily="50" charset="-127"/>
          <a:cs typeface="+mn-cs"/>
        </a:defRPr>
      </a:lvl4pPr>
      <a:lvl5pPr marL="2194629" indent="-243848" algn="l" rtl="0" eaLnBrk="1" latinLnBrk="1" hangingPunct="1">
        <a:spcBef>
          <a:spcPct val="20000"/>
        </a:spcBef>
        <a:buClr>
          <a:schemeClr val="accent6"/>
        </a:buClr>
        <a:buSzPct val="70000"/>
        <a:buFont typeface="Wingdings" panose="05000000000000000000" pitchFamily="2" charset="2"/>
        <a:buChar char="§"/>
        <a:defRPr kumimoji="0" sz="2000" kern="1200">
          <a:solidFill>
            <a:schemeClr val="tx1"/>
          </a:solidFill>
          <a:latin typeface="Century Gothic" panose="020B0502020202020204" pitchFamily="34" charset="0"/>
          <a:ea typeface="나눔고딕" panose="020D0604000000000000" pitchFamily="50" charset="-127"/>
          <a:cs typeface="+mn-cs"/>
        </a:defRPr>
      </a:lvl5pPr>
      <a:lvl6pPr marL="2682324" indent="-243848" algn="l" rtl="0" eaLnBrk="1" latinLnBrk="1" hangingPunct="1">
        <a:spcBef>
          <a:spcPct val="20000"/>
        </a:spcBef>
        <a:buClr>
          <a:schemeClr val="tx2"/>
        </a:buClr>
        <a:buSzPct val="60000"/>
        <a:buFont typeface="Wingdings"/>
        <a:buChar char="u"/>
        <a:defRPr kumimoji="0" sz="1920" kern="1200">
          <a:solidFill>
            <a:schemeClr val="tx1"/>
          </a:solidFill>
          <a:latin typeface="+mn-lt"/>
          <a:ea typeface="+mn-ea"/>
          <a:cs typeface="+mn-cs"/>
        </a:defRPr>
      </a:lvl6pPr>
      <a:lvl7pPr marL="3170019" indent="-243848" algn="l" rtl="0" eaLnBrk="1" latinLnBrk="1" hangingPunct="1">
        <a:spcBef>
          <a:spcPct val="20000"/>
        </a:spcBef>
        <a:buClr>
          <a:schemeClr val="accent1"/>
        </a:buClr>
        <a:buSzPct val="60000"/>
        <a:buFont typeface="Wingdings"/>
        <a:buChar char="u"/>
        <a:defRPr kumimoji="0" sz="1707" kern="1200">
          <a:solidFill>
            <a:schemeClr val="tx1"/>
          </a:solidFill>
          <a:latin typeface="+mn-lt"/>
          <a:ea typeface="+mn-ea"/>
          <a:cs typeface="+mn-cs"/>
        </a:defRPr>
      </a:lvl7pPr>
      <a:lvl8pPr marL="3657714" indent="-243848" algn="l" rtl="0" eaLnBrk="1" latinLnBrk="1" hangingPunct="1">
        <a:spcBef>
          <a:spcPct val="20000"/>
        </a:spcBef>
        <a:buClr>
          <a:schemeClr val="accent2"/>
        </a:buClr>
        <a:buSzPct val="55000"/>
        <a:buFont typeface="Wingdings"/>
        <a:buChar char="u"/>
        <a:defRPr kumimoji="0" sz="1493" kern="1200">
          <a:solidFill>
            <a:schemeClr val="tx1"/>
          </a:solidFill>
          <a:latin typeface="+mn-lt"/>
          <a:ea typeface="+mn-ea"/>
          <a:cs typeface="+mn-cs"/>
        </a:defRPr>
      </a:lvl8pPr>
      <a:lvl9pPr marL="4145410" indent="-243848" algn="l" rtl="0" eaLnBrk="1" latinLnBrk="1" hangingPunct="1">
        <a:spcBef>
          <a:spcPct val="20000"/>
        </a:spcBef>
        <a:buClr>
          <a:schemeClr val="accent3"/>
        </a:buClr>
        <a:buSzPct val="50000"/>
        <a:buFont typeface="Wingdings"/>
        <a:buChar char="u"/>
        <a:defRPr kumimoji="0" sz="1493" kern="120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87695" algn="l" rtl="0" eaLnBrk="1" latinLnBrk="1" hangingPunct="1">
        <a:defRPr kumimoji="0" kern="1200">
          <a:solidFill>
            <a:schemeClr val="tx1"/>
          </a:solidFill>
          <a:latin typeface="+mn-lt"/>
          <a:ea typeface="+mn-ea"/>
          <a:cs typeface="+mn-cs"/>
        </a:defRPr>
      </a:lvl2pPr>
      <a:lvl3pPr marL="975390" algn="l" rtl="0" eaLnBrk="1" latinLnBrk="1" hangingPunct="1">
        <a:defRPr kumimoji="0" kern="1200">
          <a:solidFill>
            <a:schemeClr val="tx1"/>
          </a:solidFill>
          <a:latin typeface="+mn-lt"/>
          <a:ea typeface="+mn-ea"/>
          <a:cs typeface="+mn-cs"/>
        </a:defRPr>
      </a:lvl3pPr>
      <a:lvl4pPr marL="1463086" algn="l" rtl="0" eaLnBrk="1" latinLnBrk="1" hangingPunct="1">
        <a:defRPr kumimoji="0" kern="1200">
          <a:solidFill>
            <a:schemeClr val="tx1"/>
          </a:solidFill>
          <a:latin typeface="+mn-lt"/>
          <a:ea typeface="+mn-ea"/>
          <a:cs typeface="+mn-cs"/>
        </a:defRPr>
      </a:lvl4pPr>
      <a:lvl5pPr marL="1950781" algn="l" rtl="0" eaLnBrk="1" latinLnBrk="1" hangingPunct="1">
        <a:defRPr kumimoji="0" kern="1200">
          <a:solidFill>
            <a:schemeClr val="tx1"/>
          </a:solidFill>
          <a:latin typeface="+mn-lt"/>
          <a:ea typeface="+mn-ea"/>
          <a:cs typeface="+mn-cs"/>
        </a:defRPr>
      </a:lvl5pPr>
      <a:lvl6pPr marL="2438476" algn="l" rtl="0" eaLnBrk="1" latinLnBrk="1" hangingPunct="1">
        <a:defRPr kumimoji="0" kern="1200">
          <a:solidFill>
            <a:schemeClr val="tx1"/>
          </a:solidFill>
          <a:latin typeface="+mn-lt"/>
          <a:ea typeface="+mn-ea"/>
          <a:cs typeface="+mn-cs"/>
        </a:defRPr>
      </a:lvl6pPr>
      <a:lvl7pPr marL="2926171" algn="l" rtl="0" eaLnBrk="1" latinLnBrk="1" hangingPunct="1">
        <a:defRPr kumimoji="0" kern="1200">
          <a:solidFill>
            <a:schemeClr val="tx1"/>
          </a:solidFill>
          <a:latin typeface="+mn-lt"/>
          <a:ea typeface="+mn-ea"/>
          <a:cs typeface="+mn-cs"/>
        </a:defRPr>
      </a:lvl7pPr>
      <a:lvl8pPr marL="3413867" algn="l" rtl="0" eaLnBrk="1" latinLnBrk="1" hangingPunct="1">
        <a:defRPr kumimoji="0" kern="1200">
          <a:solidFill>
            <a:schemeClr val="tx1"/>
          </a:solidFill>
          <a:latin typeface="+mn-lt"/>
          <a:ea typeface="+mn-ea"/>
          <a:cs typeface="+mn-cs"/>
        </a:defRPr>
      </a:lvl8pPr>
      <a:lvl9pPr marL="3901562"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gmlwjd9405.github.io/2018/05/08/algorithm-merge-sort.html" TargetMode="External"/><Relationship Id="rId4" Type="http://schemas.openxmlformats.org/officeDocument/2006/relationships/hyperlink" Target="https://medium.com/basecs/making-sense-of-merge-sort-part-1-49649a14347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4.gif"/><Relationship Id="rId7"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hyperlink" Target="http://www-scf.usc.edu/~zhan468/public/Notes/sort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FA164C2-2126-40C6-89DC-721C7FDD0CE2}"/>
              </a:ext>
            </a:extLst>
          </p:cNvPr>
          <p:cNvSpPr>
            <a:spLocks noGrp="1"/>
          </p:cNvSpPr>
          <p:nvPr>
            <p:ph type="sldNum" sz="quarter" idx="12"/>
          </p:nvPr>
        </p:nvSpPr>
        <p:spPr/>
        <p:txBody>
          <a:bodyPr/>
          <a:lstStyle/>
          <a:p>
            <a:fld id="{9085FD98-BA4B-4537-9251-5519BF532862}" type="slidenum">
              <a:rPr lang="ko-KR" altLang="en-US" smtClean="0"/>
              <a:pPr/>
              <a:t>1</a:t>
            </a:fld>
            <a:endParaRPr lang="ko-KR" altLang="en-US" dirty="0"/>
          </a:p>
        </p:txBody>
      </p:sp>
      <p:sp>
        <p:nvSpPr>
          <p:cNvPr id="4" name="제목 1">
            <a:extLst>
              <a:ext uri="{FF2B5EF4-FFF2-40B4-BE49-F238E27FC236}">
                <a16:creationId xmlns:a16="http://schemas.microsoft.com/office/drawing/2014/main" id="{8505B4B2-2AEB-4AA6-B6FA-F775CF41E87C}"/>
              </a:ext>
            </a:extLst>
          </p:cNvPr>
          <p:cNvSpPr txBox="1">
            <a:spLocks/>
          </p:cNvSpPr>
          <p:nvPr/>
        </p:nvSpPr>
        <p:spPr>
          <a:xfrm>
            <a:off x="783327" y="3322024"/>
            <a:ext cx="7109662" cy="671152"/>
          </a:xfrm>
          <a:prstGeom prst="rect">
            <a:avLst/>
          </a:prstGeom>
        </p:spPr>
        <p:txBody>
          <a:bodyPr/>
          <a:lstStyle>
            <a:lvl1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tx1"/>
                </a:solidFill>
                <a:uFillTx/>
                <a:latin typeface="+mn-lt"/>
                <a:ea typeface="+mn-ea"/>
                <a:cs typeface="+mn-cs"/>
                <a:sym typeface="Helvetica"/>
              </a:defRPr>
            </a:lvl1pPr>
            <a:lvl2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2pPr>
            <a:lvl3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3pPr>
            <a:lvl4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4pPr>
            <a:lvl5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5pPr>
            <a:lvl6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6pPr>
            <a:lvl7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7pPr>
            <a:lvl8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8pPr>
            <a:lvl9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9pPr>
          </a:lstStyle>
          <a:p>
            <a:pPr algn="r" hangingPunct="1">
              <a:defRPr sz="4400">
                <a:solidFill>
                  <a:srgbClr val="FFFFFF"/>
                </a:solidFill>
              </a:defRPr>
            </a:pPr>
            <a:r>
              <a:rPr lang="en-US" altLang="ko-KR" sz="4400">
                <a:solidFill>
                  <a:srgbClr val="FFFFFF"/>
                </a:solidFill>
                <a:latin typeface="나눔고딕" panose="020D0604000000000000" pitchFamily="50" charset="-127"/>
                <a:ea typeface="나눔고딕" panose="020D0604000000000000" pitchFamily="50" charset="-127"/>
              </a:rPr>
              <a:t>Sorting Quizzes</a:t>
            </a:r>
            <a:endParaRPr lang="en-US" altLang="ko-KR" sz="2800" dirty="0">
              <a:solidFill>
                <a:srgbClr val="FFFFFF"/>
              </a:solidFill>
              <a:latin typeface="나눔고딕" panose="020D0604000000000000" pitchFamily="50" charset="-127"/>
              <a:ea typeface="나눔고딕" panose="020D0604000000000000" pitchFamily="50" charset="-127"/>
            </a:endParaRPr>
          </a:p>
        </p:txBody>
      </p:sp>
      <p:sp>
        <p:nvSpPr>
          <p:cNvPr id="5" name="직사각형 4">
            <a:extLst>
              <a:ext uri="{FF2B5EF4-FFF2-40B4-BE49-F238E27FC236}">
                <a16:creationId xmlns:a16="http://schemas.microsoft.com/office/drawing/2014/main" id="{55B4D85A-07BF-42B5-BDA2-C7FBC4ECBE2D}"/>
              </a:ext>
            </a:extLst>
          </p:cNvPr>
          <p:cNvSpPr/>
          <p:nvPr/>
        </p:nvSpPr>
        <p:spPr>
          <a:xfrm>
            <a:off x="1009934" y="4753016"/>
            <a:ext cx="7049309" cy="1323439"/>
          </a:xfrm>
          <a:prstGeom prst="rect">
            <a:avLst/>
          </a:prstGeom>
        </p:spPr>
        <p:txBody>
          <a:bodyPr wrap="square">
            <a:spAutoFit/>
          </a:bodyPr>
          <a:lstStyle/>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Bubble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Selection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Insertion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Merge Sort</a:t>
            </a:r>
            <a:endParaRPr lang="en-US" altLang="ko-KR" sz="2000" dirty="0">
              <a:solidFill>
                <a:schemeClr val="tx1"/>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18094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FA164C2-2126-40C6-89DC-721C7FDD0CE2}"/>
              </a:ext>
            </a:extLst>
          </p:cNvPr>
          <p:cNvSpPr>
            <a:spLocks noGrp="1"/>
          </p:cNvSpPr>
          <p:nvPr>
            <p:ph type="sldNum" sz="quarter" idx="12"/>
          </p:nvPr>
        </p:nvSpPr>
        <p:spPr/>
        <p:txBody>
          <a:bodyPr/>
          <a:lstStyle/>
          <a:p>
            <a:fld id="{9085FD98-BA4B-4537-9251-5519BF532862}" type="slidenum">
              <a:rPr lang="ko-KR" altLang="en-US" smtClean="0"/>
              <a:pPr/>
              <a:t>10</a:t>
            </a:fld>
            <a:endParaRPr lang="ko-KR" altLang="en-US" dirty="0"/>
          </a:p>
        </p:txBody>
      </p:sp>
      <p:sp>
        <p:nvSpPr>
          <p:cNvPr id="4" name="제목 1">
            <a:extLst>
              <a:ext uri="{FF2B5EF4-FFF2-40B4-BE49-F238E27FC236}">
                <a16:creationId xmlns:a16="http://schemas.microsoft.com/office/drawing/2014/main" id="{8505B4B2-2AEB-4AA6-B6FA-F775CF41E87C}"/>
              </a:ext>
            </a:extLst>
          </p:cNvPr>
          <p:cNvSpPr txBox="1">
            <a:spLocks/>
          </p:cNvSpPr>
          <p:nvPr/>
        </p:nvSpPr>
        <p:spPr>
          <a:xfrm>
            <a:off x="783327" y="3322024"/>
            <a:ext cx="7109662" cy="671152"/>
          </a:xfrm>
          <a:prstGeom prst="rect">
            <a:avLst/>
          </a:prstGeom>
        </p:spPr>
        <p:txBody>
          <a:bodyPr/>
          <a:lstStyle>
            <a:lvl1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tx1"/>
                </a:solidFill>
                <a:uFillTx/>
                <a:latin typeface="+mn-lt"/>
                <a:ea typeface="+mn-ea"/>
                <a:cs typeface="+mn-cs"/>
                <a:sym typeface="Helvetica"/>
              </a:defRPr>
            </a:lvl1pPr>
            <a:lvl2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2pPr>
            <a:lvl3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3pPr>
            <a:lvl4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4pPr>
            <a:lvl5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5pPr>
            <a:lvl6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6pPr>
            <a:lvl7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7pPr>
            <a:lvl8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8pPr>
            <a:lvl9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9pPr>
          </a:lstStyle>
          <a:p>
            <a:pPr algn="r" hangingPunct="1">
              <a:defRPr sz="4400">
                <a:solidFill>
                  <a:srgbClr val="FFFFFF"/>
                </a:solidFill>
              </a:defRPr>
            </a:pPr>
            <a:r>
              <a:rPr lang="en-US" altLang="ko-KR" sz="4400" dirty="0">
                <a:solidFill>
                  <a:srgbClr val="FFFFFF"/>
                </a:solidFill>
                <a:latin typeface="나눔고딕" panose="020D0604000000000000" pitchFamily="50" charset="-127"/>
                <a:ea typeface="나눔고딕" panose="020D0604000000000000" pitchFamily="50" charset="-127"/>
              </a:rPr>
              <a:t>C++ For C Coders 7</a:t>
            </a:r>
          </a:p>
        </p:txBody>
      </p:sp>
      <p:sp>
        <p:nvSpPr>
          <p:cNvPr id="5" name="직사각형 4">
            <a:extLst>
              <a:ext uri="{FF2B5EF4-FFF2-40B4-BE49-F238E27FC236}">
                <a16:creationId xmlns:a16="http://schemas.microsoft.com/office/drawing/2014/main" id="{55B4D85A-07BF-42B5-BDA2-C7FBC4ECBE2D}"/>
              </a:ext>
            </a:extLst>
          </p:cNvPr>
          <p:cNvSpPr/>
          <p:nvPr/>
        </p:nvSpPr>
        <p:spPr>
          <a:xfrm>
            <a:off x="1009934" y="4753016"/>
            <a:ext cx="7049309" cy="1015663"/>
          </a:xfrm>
          <a:prstGeom prst="rect">
            <a:avLst/>
          </a:prstGeom>
        </p:spPr>
        <p:txBody>
          <a:bodyPr wrap="square">
            <a:spAutoFit/>
          </a:bodyPr>
          <a:lstStyle/>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Bubble </a:t>
            </a:r>
            <a:r>
              <a:rPr lang="en-US" altLang="ko-KR" sz="2000" dirty="0">
                <a:solidFill>
                  <a:schemeClr val="tx1"/>
                </a:solidFill>
                <a:latin typeface="나눔고딕" panose="020D0604000000000000" pitchFamily="50" charset="-127"/>
                <a:ea typeface="나눔고딕" panose="020D0604000000000000" pitchFamily="50" charset="-127"/>
              </a:rPr>
              <a:t>S</a:t>
            </a:r>
            <a:r>
              <a:rPr lang="en-US" altLang="ko-KR" sz="2000">
                <a:solidFill>
                  <a:schemeClr val="tx1"/>
                </a:solidFill>
                <a:latin typeface="나눔고딕" panose="020D0604000000000000" pitchFamily="50" charset="-127"/>
                <a:ea typeface="나눔고딕" panose="020D0604000000000000" pitchFamily="50" charset="-127"/>
              </a:rPr>
              <a:t>ort</a:t>
            </a:r>
            <a:endParaRPr lang="en-US" altLang="ko-KR" sz="2000" dirty="0">
              <a:solidFill>
                <a:schemeClr val="tx1"/>
              </a:solidFill>
              <a:latin typeface="나눔고딕" panose="020D0604000000000000" pitchFamily="50" charset="-127"/>
              <a:ea typeface="나눔고딕" panose="020D0604000000000000" pitchFamily="50" charset="-127"/>
            </a:endParaRP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Selection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Insertion Sort</a:t>
            </a:r>
            <a:endParaRPr lang="en-US" altLang="ko-KR" sz="2000" dirty="0">
              <a:solidFill>
                <a:schemeClr val="tx1"/>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64391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ea typeface="굴림" panose="020B0600000101010101" pitchFamily="50" charset="-127"/>
              </a:rPr>
              <a:t>Bubble Sort(</a:t>
            </a:r>
            <a:r>
              <a:rPr lang="ko-KR" altLang="en-US" dirty="0">
                <a:ea typeface="굴림" panose="020B0600000101010101" pitchFamily="50" charset="-127"/>
              </a:rPr>
              <a:t>거품 </a:t>
            </a:r>
            <a:r>
              <a:rPr lang="ko-KR" altLang="en-US">
                <a:ea typeface="굴림" panose="020B0600000101010101" pitchFamily="50" charset="-127"/>
              </a:rPr>
              <a:t>정렬</a:t>
            </a:r>
            <a:r>
              <a:rPr lang="en-US" altLang="ko-KR">
                <a:ea typeface="굴림" panose="020B0600000101010101" pitchFamily="50" charset="-127"/>
              </a:rPr>
              <a:t>) Exercise</a:t>
            </a:r>
            <a:endParaRPr lang="ko-KR" altLang="en-US" dirty="0"/>
          </a:p>
        </p:txBody>
      </p:sp>
      <p:sp>
        <p:nvSpPr>
          <p:cNvPr id="3" name="내용 개체 틀 2"/>
          <p:cNvSpPr>
            <a:spLocks noGrp="1"/>
          </p:cNvSpPr>
          <p:nvPr>
            <p:ph idx="1"/>
          </p:nvPr>
        </p:nvSpPr>
        <p:spPr/>
        <p:txBody>
          <a:bodyPr>
            <a:normAutofit/>
          </a:bodyPr>
          <a:lstStyle/>
          <a:p>
            <a:pPr marL="342900" marR="0" lvl="0" indent="-342900" algn="l" defTabSz="914400" rtl="0" eaLnBrk="1" fontAlgn="auto" latinLnBrk="1" hangingPunct="1">
              <a:lnSpc>
                <a:spcPct val="100000"/>
              </a:lnSpc>
              <a:spcBef>
                <a:spcPct val="20000"/>
              </a:spcBef>
              <a:spcAft>
                <a:spcPts val="0"/>
              </a:spcAft>
              <a:buClr>
                <a:srgbClr val="4764B0"/>
              </a:buClr>
              <a:buSzTx/>
              <a:buFont typeface="Wingdings" panose="05000000000000000000" pitchFamily="2" charset="2"/>
              <a:buChar char="§"/>
              <a:tabLst/>
              <a:defRPr/>
            </a:pPr>
            <a:r>
              <a:rPr kumimoji="0" lang="en-US" altLang="ko-KR" sz="2200" b="0" i="0" u="none" strike="noStrike" kern="120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mn-cs"/>
              </a:rPr>
              <a:t>It compares every adjacent pair, swap their position if they are not in the right order (the latter one is smaller than the former one). After each iteration, one less element (the last one) is needed to be compared until there are no more elements left to be compared.</a:t>
            </a:r>
          </a:p>
          <a:p>
            <a:pPr marL="342900" marR="0" lvl="0" indent="-342900" algn="l" defTabSz="914400" rtl="0" eaLnBrk="1" fontAlgn="auto" latinLnBrk="1" hangingPunct="1">
              <a:lnSpc>
                <a:spcPct val="100000"/>
              </a:lnSpc>
              <a:spcBef>
                <a:spcPct val="20000"/>
              </a:spcBef>
              <a:spcAft>
                <a:spcPts val="0"/>
              </a:spcAft>
              <a:buClr>
                <a:srgbClr val="4764B0"/>
              </a:buClr>
              <a:buSzTx/>
              <a:buFont typeface="Wingdings" panose="05000000000000000000" pitchFamily="2" charset="2"/>
              <a:buChar char="§"/>
              <a:tabLst/>
              <a:defRPr/>
            </a:pPr>
            <a:endParaRPr lang="en-US" altLang="ko-KR" sz="2200">
              <a:solidFill>
                <a:prstClr val="black"/>
              </a:solidFill>
              <a:latin typeface="나눔고딕" panose="020D0604000000000000" pitchFamily="50" charset="-127"/>
            </a:endParaRPr>
          </a:p>
          <a:p>
            <a:pPr marL="0" marR="0" lvl="0" indent="0" algn="l" defTabSz="914400" rtl="0" eaLnBrk="1" fontAlgn="auto" latinLnBrk="1" hangingPunct="1">
              <a:lnSpc>
                <a:spcPct val="100000"/>
              </a:lnSpc>
              <a:spcBef>
                <a:spcPct val="20000"/>
              </a:spcBef>
              <a:spcAft>
                <a:spcPts val="0"/>
              </a:spcAft>
              <a:buClr>
                <a:srgbClr val="4764B0"/>
              </a:buClr>
              <a:buSzTx/>
              <a:buNone/>
              <a:tabLst/>
              <a:defRPr/>
            </a:pPr>
            <a:endParaRPr kumimoji="0" lang="en-US" altLang="ko-KR" sz="2200" b="0" i="0" u="none" strike="noStrike" kern="120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mn-cs"/>
            </a:endParaRPr>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2</a:t>
            </a:fld>
            <a:endParaRPr lang="en-US" altLang="ko-KR"/>
          </a:p>
        </p:txBody>
      </p:sp>
      <p:sp>
        <p:nvSpPr>
          <p:cNvPr id="5" name="object 5">
            <a:extLst>
              <a:ext uri="{FF2B5EF4-FFF2-40B4-BE49-F238E27FC236}">
                <a16:creationId xmlns:a16="http://schemas.microsoft.com/office/drawing/2014/main" id="{3853FB1E-A1DB-90D0-B4A7-891A688F00C3}"/>
              </a:ext>
            </a:extLst>
          </p:cNvPr>
          <p:cNvSpPr txBox="1"/>
          <p:nvPr/>
        </p:nvSpPr>
        <p:spPr>
          <a:xfrm>
            <a:off x="5603253" y="2684530"/>
            <a:ext cx="1975118" cy="288147"/>
          </a:xfrm>
          <a:prstGeom prst="rect">
            <a:avLst/>
          </a:prstGeom>
          <a:solidFill>
            <a:schemeClr val="bg1">
              <a:lumMod val="95000"/>
            </a:schemeClr>
          </a:solidFill>
          <a:ln>
            <a:solidFill>
              <a:schemeClr val="bg1">
                <a:lumMod val="65000"/>
              </a:schemeClr>
            </a:solidFill>
          </a:ln>
        </p:spPr>
        <p:txBody>
          <a:bodyPr vert="horz" wrap="square" lIns="72000" tIns="36000" rIns="72000" bIns="36000" rtlCol="0">
            <a:spAutoFit/>
          </a:bodyPr>
          <a:lstStyle>
            <a:defPPr>
              <a:defRPr lang="ko-KR"/>
            </a:defPPr>
            <a:lvl1pPr marL="12700" marR="5080">
              <a:lnSpc>
                <a:spcPct val="100000"/>
              </a:lnSpc>
              <a:spcBef>
                <a:spcPts val="100"/>
              </a:spcBef>
              <a:defRPr>
                <a:latin typeface="Consolas" panose="020B0609020204030204" pitchFamily="49" charset="0"/>
                <a:cs typeface="Gill Sans MT"/>
              </a:defRPr>
            </a:lvl1pPr>
          </a:lstStyle>
          <a:p>
            <a:r>
              <a:rPr lang="en-US" altLang="ko-KR" sz="1400" dirty="0"/>
              <a:t>List to sort</a:t>
            </a:r>
          </a:p>
        </p:txBody>
      </p:sp>
      <p:sp>
        <p:nvSpPr>
          <p:cNvPr id="6" name="직사각형 5">
            <a:extLst>
              <a:ext uri="{FF2B5EF4-FFF2-40B4-BE49-F238E27FC236}">
                <a16:creationId xmlns:a16="http://schemas.microsoft.com/office/drawing/2014/main" id="{BC17F6D3-1D1B-13D1-6590-11889F5F06A9}"/>
              </a:ext>
            </a:extLst>
          </p:cNvPr>
          <p:cNvSpPr/>
          <p:nvPr/>
        </p:nvSpPr>
        <p:spPr>
          <a:xfrm>
            <a:off x="5569319" y="3184160"/>
            <a:ext cx="2010615" cy="276999"/>
          </a:xfrm>
          <a:prstGeom prst="rect">
            <a:avLst/>
          </a:prstGeom>
        </p:spPr>
        <p:txBody>
          <a:bodyPr wrap="none">
            <a:spAutoFit/>
          </a:bodyPr>
          <a:lstStyle/>
          <a:p>
            <a:r>
              <a:rPr lang="en-US" altLang="ko-KR" sz="1200" dirty="0"/>
              <a:t>PASS 1 (8 Comp, 7 Swap)</a:t>
            </a:r>
          </a:p>
        </p:txBody>
      </p:sp>
      <p:sp>
        <p:nvSpPr>
          <p:cNvPr id="7" name="직사각형 6">
            <a:extLst>
              <a:ext uri="{FF2B5EF4-FFF2-40B4-BE49-F238E27FC236}">
                <a16:creationId xmlns:a16="http://schemas.microsoft.com/office/drawing/2014/main" id="{1CFB0B59-D11B-D272-D81E-A865EB2B1DA7}"/>
              </a:ext>
            </a:extLst>
          </p:cNvPr>
          <p:cNvSpPr/>
          <p:nvPr/>
        </p:nvSpPr>
        <p:spPr>
          <a:xfrm>
            <a:off x="5567756" y="3600966"/>
            <a:ext cx="2010615" cy="276999"/>
          </a:xfrm>
          <a:prstGeom prst="rect">
            <a:avLst/>
          </a:prstGeom>
        </p:spPr>
        <p:txBody>
          <a:bodyPr wrap="none">
            <a:spAutoFit/>
          </a:bodyPr>
          <a:lstStyle/>
          <a:p>
            <a:r>
              <a:rPr lang="en-US" altLang="ko-KR" sz="1200" dirty="0"/>
              <a:t>PASS 2 (7 Comp, 5 Swap)</a:t>
            </a:r>
          </a:p>
        </p:txBody>
      </p:sp>
      <p:sp>
        <p:nvSpPr>
          <p:cNvPr id="8" name="직사각형 7">
            <a:extLst>
              <a:ext uri="{FF2B5EF4-FFF2-40B4-BE49-F238E27FC236}">
                <a16:creationId xmlns:a16="http://schemas.microsoft.com/office/drawing/2014/main" id="{4B0899DA-509A-10AA-A90F-40FB421FE8D4}"/>
              </a:ext>
            </a:extLst>
          </p:cNvPr>
          <p:cNvSpPr/>
          <p:nvPr/>
        </p:nvSpPr>
        <p:spPr>
          <a:xfrm>
            <a:off x="5567756" y="4014715"/>
            <a:ext cx="2020105" cy="276999"/>
          </a:xfrm>
          <a:prstGeom prst="rect">
            <a:avLst/>
          </a:prstGeom>
        </p:spPr>
        <p:txBody>
          <a:bodyPr wrap="none">
            <a:spAutoFit/>
          </a:bodyPr>
          <a:lstStyle/>
          <a:p>
            <a:r>
              <a:rPr lang="en-US" altLang="ko-KR" sz="1200" dirty="0"/>
              <a:t>PASS </a:t>
            </a:r>
            <a:r>
              <a:rPr lang="en-US" altLang="ko-KR" sz="1200"/>
              <a:t>3 (   </a:t>
            </a:r>
            <a:r>
              <a:rPr lang="en-US" altLang="ko-KR" sz="1200" dirty="0"/>
              <a:t>Comp</a:t>
            </a:r>
            <a:r>
              <a:rPr lang="en-US" altLang="ko-KR" sz="1200"/>
              <a:t>,   Swap</a:t>
            </a:r>
            <a:r>
              <a:rPr lang="en-US" altLang="ko-KR" sz="1200" dirty="0"/>
              <a:t>)</a:t>
            </a:r>
          </a:p>
        </p:txBody>
      </p:sp>
      <p:sp>
        <p:nvSpPr>
          <p:cNvPr id="9" name="직사각형 8">
            <a:extLst>
              <a:ext uri="{FF2B5EF4-FFF2-40B4-BE49-F238E27FC236}">
                <a16:creationId xmlns:a16="http://schemas.microsoft.com/office/drawing/2014/main" id="{14E237B0-5C3B-F329-6EE9-B29330328216}"/>
              </a:ext>
            </a:extLst>
          </p:cNvPr>
          <p:cNvSpPr/>
          <p:nvPr/>
        </p:nvSpPr>
        <p:spPr>
          <a:xfrm>
            <a:off x="5567756" y="4428464"/>
            <a:ext cx="2020105" cy="276999"/>
          </a:xfrm>
          <a:prstGeom prst="rect">
            <a:avLst/>
          </a:prstGeom>
        </p:spPr>
        <p:txBody>
          <a:bodyPr wrap="none">
            <a:spAutoFit/>
          </a:bodyPr>
          <a:lstStyle/>
          <a:p>
            <a:r>
              <a:rPr lang="en-US" altLang="ko-KR" sz="1200" dirty="0"/>
              <a:t>PASS </a:t>
            </a:r>
            <a:r>
              <a:rPr lang="en-US" altLang="ko-KR" sz="1200"/>
              <a:t>4 (   </a:t>
            </a:r>
            <a:r>
              <a:rPr lang="en-US" altLang="ko-KR" sz="1200" dirty="0"/>
              <a:t>Comp</a:t>
            </a:r>
            <a:r>
              <a:rPr lang="en-US" altLang="ko-KR" sz="1200"/>
              <a:t>,   </a:t>
            </a:r>
            <a:r>
              <a:rPr lang="en-US" altLang="ko-KR" sz="1200" dirty="0"/>
              <a:t>Swap)</a:t>
            </a:r>
          </a:p>
        </p:txBody>
      </p:sp>
      <p:grpSp>
        <p:nvGrpSpPr>
          <p:cNvPr id="10" name="그룹 9">
            <a:extLst>
              <a:ext uri="{FF2B5EF4-FFF2-40B4-BE49-F238E27FC236}">
                <a16:creationId xmlns:a16="http://schemas.microsoft.com/office/drawing/2014/main" id="{0F30FA40-91BF-A3B2-3742-81576263371C}"/>
              </a:ext>
            </a:extLst>
          </p:cNvPr>
          <p:cNvGrpSpPr/>
          <p:nvPr/>
        </p:nvGrpSpPr>
        <p:grpSpPr>
          <a:xfrm>
            <a:off x="1071420" y="2614200"/>
            <a:ext cx="4236939" cy="345637"/>
            <a:chOff x="1056180" y="1470388"/>
            <a:chExt cx="4236939" cy="345637"/>
          </a:xfrm>
        </p:grpSpPr>
        <p:sp>
          <p:nvSpPr>
            <p:cNvPr id="11" name="직사각형 10">
              <a:extLst>
                <a:ext uri="{FF2B5EF4-FFF2-40B4-BE49-F238E27FC236}">
                  <a16:creationId xmlns:a16="http://schemas.microsoft.com/office/drawing/2014/main" id="{C01CB3F4-6620-CAC5-29D6-6A21B11C03EC}"/>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12" name="직사각형 11">
              <a:extLst>
                <a:ext uri="{FF2B5EF4-FFF2-40B4-BE49-F238E27FC236}">
                  <a16:creationId xmlns:a16="http://schemas.microsoft.com/office/drawing/2014/main" id="{6EC8E618-DBE7-DE40-1F03-893B28BB7B20}"/>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93</a:t>
              </a:r>
              <a:endParaRPr lang="ko-KR" altLang="en-US" sz="1400" dirty="0">
                <a:solidFill>
                  <a:prstClr val="black"/>
                </a:solidFill>
              </a:endParaRPr>
            </a:p>
          </p:txBody>
        </p:sp>
        <p:sp>
          <p:nvSpPr>
            <p:cNvPr id="13" name="직사각형 12">
              <a:extLst>
                <a:ext uri="{FF2B5EF4-FFF2-40B4-BE49-F238E27FC236}">
                  <a16:creationId xmlns:a16="http://schemas.microsoft.com/office/drawing/2014/main" id="{A36BAC22-4724-2EBD-5C8B-DEA9F7F4E359}"/>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14" name="직사각형 13">
              <a:extLst>
                <a:ext uri="{FF2B5EF4-FFF2-40B4-BE49-F238E27FC236}">
                  <a16:creationId xmlns:a16="http://schemas.microsoft.com/office/drawing/2014/main" id="{C125494E-9F1C-7567-A0A8-A0FE701BB9CD}"/>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54</a:t>
              </a:r>
              <a:endParaRPr lang="ko-KR" altLang="en-US" sz="1400" dirty="0">
                <a:solidFill>
                  <a:schemeClr val="tx1"/>
                </a:solidFill>
              </a:endParaRPr>
            </a:p>
          </p:txBody>
        </p:sp>
        <p:sp>
          <p:nvSpPr>
            <p:cNvPr id="15" name="직사각형 14">
              <a:extLst>
                <a:ext uri="{FF2B5EF4-FFF2-40B4-BE49-F238E27FC236}">
                  <a16:creationId xmlns:a16="http://schemas.microsoft.com/office/drawing/2014/main" id="{D7ADAE16-578E-C180-CE3B-126481870CD1}"/>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26</a:t>
              </a:r>
              <a:endParaRPr lang="ko-KR" altLang="en-US" sz="1400" dirty="0">
                <a:solidFill>
                  <a:prstClr val="black"/>
                </a:solidFill>
              </a:endParaRPr>
            </a:p>
          </p:txBody>
        </p:sp>
        <p:sp>
          <p:nvSpPr>
            <p:cNvPr id="16" name="직사각형 15">
              <a:extLst>
                <a:ext uri="{FF2B5EF4-FFF2-40B4-BE49-F238E27FC236}">
                  <a16:creationId xmlns:a16="http://schemas.microsoft.com/office/drawing/2014/main" id="{6CC1A9C3-2A00-DB41-DD3C-A0180A5733EF}"/>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55</a:t>
              </a:r>
              <a:endParaRPr lang="ko-KR" altLang="en-US" sz="1400" dirty="0">
                <a:solidFill>
                  <a:prstClr val="black"/>
                </a:solidFill>
              </a:endParaRPr>
            </a:p>
          </p:txBody>
        </p:sp>
        <p:sp>
          <p:nvSpPr>
            <p:cNvPr id="17" name="직사각형 16">
              <a:extLst>
                <a:ext uri="{FF2B5EF4-FFF2-40B4-BE49-F238E27FC236}">
                  <a16:creationId xmlns:a16="http://schemas.microsoft.com/office/drawing/2014/main" id="{F3AF84B7-17FE-1BD7-65A5-8A035C03484A}"/>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18" name="직사각형 17">
              <a:extLst>
                <a:ext uri="{FF2B5EF4-FFF2-40B4-BE49-F238E27FC236}">
                  <a16:creationId xmlns:a16="http://schemas.microsoft.com/office/drawing/2014/main" id="{F739930B-5E2E-12EE-92AE-A1D5E195D2AD}"/>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31</a:t>
              </a:r>
              <a:endParaRPr lang="ko-KR" altLang="en-US" sz="1400" dirty="0">
                <a:solidFill>
                  <a:schemeClr val="tx1"/>
                </a:solidFill>
              </a:endParaRPr>
            </a:p>
          </p:txBody>
        </p:sp>
        <p:sp>
          <p:nvSpPr>
            <p:cNvPr id="19" name="직사각형 18">
              <a:extLst>
                <a:ext uri="{FF2B5EF4-FFF2-40B4-BE49-F238E27FC236}">
                  <a16:creationId xmlns:a16="http://schemas.microsoft.com/office/drawing/2014/main" id="{2C61B437-6738-7942-8E00-8A7782562024}"/>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44</a:t>
              </a:r>
              <a:endParaRPr lang="ko-KR" altLang="en-US" sz="1400" dirty="0">
                <a:solidFill>
                  <a:prstClr val="black"/>
                </a:solidFill>
              </a:endParaRPr>
            </a:p>
          </p:txBody>
        </p:sp>
      </p:grpSp>
      <p:sp>
        <p:nvSpPr>
          <p:cNvPr id="20" name="직사각형 19">
            <a:extLst>
              <a:ext uri="{FF2B5EF4-FFF2-40B4-BE49-F238E27FC236}">
                <a16:creationId xmlns:a16="http://schemas.microsoft.com/office/drawing/2014/main" id="{54A67E0C-5EFA-C744-CB5D-A0F9F5D2DAB5}"/>
              </a:ext>
            </a:extLst>
          </p:cNvPr>
          <p:cNvSpPr/>
          <p:nvPr/>
        </p:nvSpPr>
        <p:spPr>
          <a:xfrm>
            <a:off x="2954503"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31</a:t>
            </a:r>
            <a:endParaRPr lang="ko-KR" altLang="en-US" sz="1400" dirty="0">
              <a:solidFill>
                <a:prstClr val="black"/>
              </a:solidFill>
            </a:endParaRPr>
          </a:p>
        </p:txBody>
      </p:sp>
      <p:sp>
        <p:nvSpPr>
          <p:cNvPr id="21" name="직사각형 20">
            <a:extLst>
              <a:ext uri="{FF2B5EF4-FFF2-40B4-BE49-F238E27FC236}">
                <a16:creationId xmlns:a16="http://schemas.microsoft.com/office/drawing/2014/main" id="{1DC92FA1-FC57-5EB1-42F5-A2E2B1F9F924}"/>
              </a:ext>
            </a:extLst>
          </p:cNvPr>
          <p:cNvSpPr/>
          <p:nvPr/>
        </p:nvSpPr>
        <p:spPr>
          <a:xfrm>
            <a:off x="2012961"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22" name="직사각형 21">
            <a:extLst>
              <a:ext uri="{FF2B5EF4-FFF2-40B4-BE49-F238E27FC236}">
                <a16:creationId xmlns:a16="http://schemas.microsoft.com/office/drawing/2014/main" id="{137E7F01-13BF-BB56-C6A7-80C8A544AD48}"/>
              </a:ext>
            </a:extLst>
          </p:cNvPr>
          <p:cNvSpPr/>
          <p:nvPr/>
        </p:nvSpPr>
        <p:spPr>
          <a:xfrm>
            <a:off x="2483732"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3" name="직사각형 22">
            <a:extLst>
              <a:ext uri="{FF2B5EF4-FFF2-40B4-BE49-F238E27FC236}">
                <a16:creationId xmlns:a16="http://schemas.microsoft.com/office/drawing/2014/main" id="{DFD67005-1B5F-029B-87EE-9BC5EA1EE7BF}"/>
              </a:ext>
            </a:extLst>
          </p:cNvPr>
          <p:cNvSpPr/>
          <p:nvPr/>
        </p:nvSpPr>
        <p:spPr>
          <a:xfrm>
            <a:off x="1071419"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26</a:t>
            </a:r>
            <a:endParaRPr lang="ko-KR" altLang="en-US" sz="1400" dirty="0">
              <a:solidFill>
                <a:schemeClr val="tx1"/>
              </a:solidFill>
            </a:endParaRPr>
          </a:p>
        </p:txBody>
      </p:sp>
      <p:sp>
        <p:nvSpPr>
          <p:cNvPr id="24" name="직사각형 23">
            <a:extLst>
              <a:ext uri="{FF2B5EF4-FFF2-40B4-BE49-F238E27FC236}">
                <a16:creationId xmlns:a16="http://schemas.microsoft.com/office/drawing/2014/main" id="{E938CD88-7ACA-5C87-2153-1ECA3FFA4042}"/>
              </a:ext>
            </a:extLst>
          </p:cNvPr>
          <p:cNvSpPr/>
          <p:nvPr/>
        </p:nvSpPr>
        <p:spPr>
          <a:xfrm>
            <a:off x="1542190"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54</a:t>
            </a:r>
            <a:endParaRPr lang="ko-KR" altLang="en-US" sz="1400" dirty="0">
              <a:solidFill>
                <a:prstClr val="black"/>
              </a:solidFill>
            </a:endParaRPr>
          </a:p>
        </p:txBody>
      </p:sp>
      <p:sp>
        <p:nvSpPr>
          <p:cNvPr id="25" name="직사각형 24">
            <a:extLst>
              <a:ext uri="{FF2B5EF4-FFF2-40B4-BE49-F238E27FC236}">
                <a16:creationId xmlns:a16="http://schemas.microsoft.com/office/drawing/2014/main" id="{0EA42C14-DF00-B3BC-225B-1AF9B9C39952}"/>
              </a:ext>
            </a:extLst>
          </p:cNvPr>
          <p:cNvSpPr/>
          <p:nvPr/>
        </p:nvSpPr>
        <p:spPr>
          <a:xfrm>
            <a:off x="4366816"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26" name="직사각형 25">
            <a:extLst>
              <a:ext uri="{FF2B5EF4-FFF2-40B4-BE49-F238E27FC236}">
                <a16:creationId xmlns:a16="http://schemas.microsoft.com/office/drawing/2014/main" id="{B3DB3163-E6F4-9BE7-21DB-8675B7B4BEAD}"/>
              </a:ext>
            </a:extLst>
          </p:cNvPr>
          <p:cNvSpPr/>
          <p:nvPr/>
        </p:nvSpPr>
        <p:spPr>
          <a:xfrm>
            <a:off x="4837587"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7" name="직사각형 26">
            <a:extLst>
              <a:ext uri="{FF2B5EF4-FFF2-40B4-BE49-F238E27FC236}">
                <a16:creationId xmlns:a16="http://schemas.microsoft.com/office/drawing/2014/main" id="{F78C6543-C02B-1873-CE2D-531F468D5488}"/>
              </a:ext>
            </a:extLst>
          </p:cNvPr>
          <p:cNvSpPr/>
          <p:nvPr/>
        </p:nvSpPr>
        <p:spPr>
          <a:xfrm>
            <a:off x="3425274"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44</a:t>
            </a:r>
            <a:endParaRPr lang="ko-KR" altLang="en-US" sz="1400" dirty="0">
              <a:solidFill>
                <a:schemeClr val="tx1"/>
              </a:solidFill>
            </a:endParaRPr>
          </a:p>
        </p:txBody>
      </p:sp>
      <p:sp>
        <p:nvSpPr>
          <p:cNvPr id="28" name="직사각형 27">
            <a:extLst>
              <a:ext uri="{FF2B5EF4-FFF2-40B4-BE49-F238E27FC236}">
                <a16:creationId xmlns:a16="http://schemas.microsoft.com/office/drawing/2014/main" id="{020AFCB5-C7C3-415E-9E83-17EFCE3B2404}"/>
              </a:ext>
            </a:extLst>
          </p:cNvPr>
          <p:cNvSpPr/>
          <p:nvPr/>
        </p:nvSpPr>
        <p:spPr>
          <a:xfrm>
            <a:off x="3896045"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55</a:t>
            </a:r>
            <a:endParaRPr lang="ko-KR" altLang="en-US" sz="1400" dirty="0">
              <a:solidFill>
                <a:prstClr val="black"/>
              </a:solidFill>
            </a:endParaRPr>
          </a:p>
        </p:txBody>
      </p:sp>
      <p:sp>
        <p:nvSpPr>
          <p:cNvPr id="29" name="직사각형 28">
            <a:extLst>
              <a:ext uri="{FF2B5EF4-FFF2-40B4-BE49-F238E27FC236}">
                <a16:creationId xmlns:a16="http://schemas.microsoft.com/office/drawing/2014/main" id="{1F381004-9A2E-A551-A69B-342CF8F955A3}"/>
              </a:ext>
            </a:extLst>
          </p:cNvPr>
          <p:cNvSpPr/>
          <p:nvPr/>
        </p:nvSpPr>
        <p:spPr>
          <a:xfrm>
            <a:off x="2954504"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44</a:t>
            </a:r>
            <a:endParaRPr lang="ko-KR" altLang="en-US" sz="1400" dirty="0">
              <a:solidFill>
                <a:prstClr val="black"/>
              </a:solidFill>
            </a:endParaRPr>
          </a:p>
        </p:txBody>
      </p:sp>
      <p:sp>
        <p:nvSpPr>
          <p:cNvPr id="30" name="직사각형 29">
            <a:extLst>
              <a:ext uri="{FF2B5EF4-FFF2-40B4-BE49-F238E27FC236}">
                <a16:creationId xmlns:a16="http://schemas.microsoft.com/office/drawing/2014/main" id="{47087198-D770-FBE6-17BE-059C4C054FF6}"/>
              </a:ext>
            </a:extLst>
          </p:cNvPr>
          <p:cNvSpPr/>
          <p:nvPr/>
        </p:nvSpPr>
        <p:spPr>
          <a:xfrm>
            <a:off x="2012962"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54</a:t>
            </a:r>
            <a:endParaRPr lang="ko-KR" altLang="en-US" sz="1400" dirty="0">
              <a:solidFill>
                <a:prstClr val="black"/>
              </a:solidFill>
            </a:endParaRPr>
          </a:p>
        </p:txBody>
      </p:sp>
      <p:sp>
        <p:nvSpPr>
          <p:cNvPr id="31" name="직사각형 30">
            <a:extLst>
              <a:ext uri="{FF2B5EF4-FFF2-40B4-BE49-F238E27FC236}">
                <a16:creationId xmlns:a16="http://schemas.microsoft.com/office/drawing/2014/main" id="{584331B2-9DD4-D514-DCBB-707510D5C2CE}"/>
              </a:ext>
            </a:extLst>
          </p:cNvPr>
          <p:cNvSpPr/>
          <p:nvPr/>
        </p:nvSpPr>
        <p:spPr>
          <a:xfrm>
            <a:off x="2483733"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31</a:t>
            </a:r>
            <a:endParaRPr lang="ko-KR" altLang="en-US" sz="1400" dirty="0">
              <a:solidFill>
                <a:prstClr val="black"/>
              </a:solidFill>
            </a:endParaRPr>
          </a:p>
        </p:txBody>
      </p:sp>
      <p:sp>
        <p:nvSpPr>
          <p:cNvPr id="32" name="직사각형 31">
            <a:extLst>
              <a:ext uri="{FF2B5EF4-FFF2-40B4-BE49-F238E27FC236}">
                <a16:creationId xmlns:a16="http://schemas.microsoft.com/office/drawing/2014/main" id="{E43DDA71-2B3C-228A-72A5-7A6520A2419E}"/>
              </a:ext>
            </a:extLst>
          </p:cNvPr>
          <p:cNvSpPr/>
          <p:nvPr/>
        </p:nvSpPr>
        <p:spPr>
          <a:xfrm>
            <a:off x="1071420"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27</a:t>
            </a:r>
            <a:endParaRPr lang="ko-KR" altLang="en-US" sz="1400" dirty="0">
              <a:solidFill>
                <a:schemeClr val="tx1"/>
              </a:solidFill>
            </a:endParaRPr>
          </a:p>
        </p:txBody>
      </p:sp>
      <p:sp>
        <p:nvSpPr>
          <p:cNvPr id="33" name="직사각형 32">
            <a:extLst>
              <a:ext uri="{FF2B5EF4-FFF2-40B4-BE49-F238E27FC236}">
                <a16:creationId xmlns:a16="http://schemas.microsoft.com/office/drawing/2014/main" id="{643AEACA-745F-ADDD-6B64-FDF8777014D0}"/>
              </a:ext>
            </a:extLst>
          </p:cNvPr>
          <p:cNvSpPr/>
          <p:nvPr/>
        </p:nvSpPr>
        <p:spPr>
          <a:xfrm>
            <a:off x="1542191"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34" name="직사각형 33">
            <a:extLst>
              <a:ext uri="{FF2B5EF4-FFF2-40B4-BE49-F238E27FC236}">
                <a16:creationId xmlns:a16="http://schemas.microsoft.com/office/drawing/2014/main" id="{0B0C1701-DB32-5D6F-981E-04B4F90A46D6}"/>
              </a:ext>
            </a:extLst>
          </p:cNvPr>
          <p:cNvSpPr/>
          <p:nvPr/>
        </p:nvSpPr>
        <p:spPr>
          <a:xfrm>
            <a:off x="4366817"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77</a:t>
            </a:r>
            <a:endParaRPr lang="ko-KR" altLang="en-US" sz="1400" dirty="0">
              <a:solidFill>
                <a:srgbClr val="C00000"/>
              </a:solidFill>
            </a:endParaRPr>
          </a:p>
        </p:txBody>
      </p:sp>
      <p:sp>
        <p:nvSpPr>
          <p:cNvPr id="35" name="직사각형 34">
            <a:extLst>
              <a:ext uri="{FF2B5EF4-FFF2-40B4-BE49-F238E27FC236}">
                <a16:creationId xmlns:a16="http://schemas.microsoft.com/office/drawing/2014/main" id="{82C07FA4-3532-A4C4-BC53-CC3BF5205125}"/>
              </a:ext>
            </a:extLst>
          </p:cNvPr>
          <p:cNvSpPr/>
          <p:nvPr/>
        </p:nvSpPr>
        <p:spPr>
          <a:xfrm>
            <a:off x="4837588"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36" name="직사각형 35">
            <a:extLst>
              <a:ext uri="{FF2B5EF4-FFF2-40B4-BE49-F238E27FC236}">
                <a16:creationId xmlns:a16="http://schemas.microsoft.com/office/drawing/2014/main" id="{A826F751-4236-D082-6BA7-4A9C28DEF8B7}"/>
              </a:ext>
            </a:extLst>
          </p:cNvPr>
          <p:cNvSpPr/>
          <p:nvPr/>
        </p:nvSpPr>
        <p:spPr>
          <a:xfrm>
            <a:off x="3425274"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55</a:t>
            </a:r>
            <a:endParaRPr lang="ko-KR" altLang="en-US" sz="1400" dirty="0">
              <a:solidFill>
                <a:schemeClr val="tx1"/>
              </a:solidFill>
            </a:endParaRPr>
          </a:p>
        </p:txBody>
      </p:sp>
      <p:sp>
        <p:nvSpPr>
          <p:cNvPr id="37" name="직사각형 36">
            <a:extLst>
              <a:ext uri="{FF2B5EF4-FFF2-40B4-BE49-F238E27FC236}">
                <a16:creationId xmlns:a16="http://schemas.microsoft.com/office/drawing/2014/main" id="{0516CF70-8B4C-42C5-8F22-686C31A21793}"/>
              </a:ext>
            </a:extLst>
          </p:cNvPr>
          <p:cNvSpPr/>
          <p:nvPr/>
        </p:nvSpPr>
        <p:spPr>
          <a:xfrm>
            <a:off x="3896046"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38" name="직사각형 37">
            <a:extLst>
              <a:ext uri="{FF2B5EF4-FFF2-40B4-BE49-F238E27FC236}">
                <a16:creationId xmlns:a16="http://schemas.microsoft.com/office/drawing/2014/main" id="{5B08039C-68F4-FB52-09C2-D2A0236B81F0}"/>
              </a:ext>
            </a:extLst>
          </p:cNvPr>
          <p:cNvSpPr/>
          <p:nvPr/>
        </p:nvSpPr>
        <p:spPr>
          <a:xfrm>
            <a:off x="2954504"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9" name="직사각형 38">
            <a:extLst>
              <a:ext uri="{FF2B5EF4-FFF2-40B4-BE49-F238E27FC236}">
                <a16:creationId xmlns:a16="http://schemas.microsoft.com/office/drawing/2014/main" id="{839662CA-9094-0440-280F-3A9D425D8575}"/>
              </a:ext>
            </a:extLst>
          </p:cNvPr>
          <p:cNvSpPr/>
          <p:nvPr/>
        </p:nvSpPr>
        <p:spPr>
          <a:xfrm>
            <a:off x="2012962"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1" name="직사각형 40">
            <a:extLst>
              <a:ext uri="{FF2B5EF4-FFF2-40B4-BE49-F238E27FC236}">
                <a16:creationId xmlns:a16="http://schemas.microsoft.com/office/drawing/2014/main" id="{E30D8AAD-2E3F-2FFF-60BD-0E5FACD2DB97}"/>
              </a:ext>
            </a:extLst>
          </p:cNvPr>
          <p:cNvSpPr/>
          <p:nvPr/>
        </p:nvSpPr>
        <p:spPr>
          <a:xfrm>
            <a:off x="2483733"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3" name="직사각형 42">
            <a:extLst>
              <a:ext uri="{FF2B5EF4-FFF2-40B4-BE49-F238E27FC236}">
                <a16:creationId xmlns:a16="http://schemas.microsoft.com/office/drawing/2014/main" id="{D865B4FA-8F93-4234-EB8A-318D27F4F656}"/>
              </a:ext>
            </a:extLst>
          </p:cNvPr>
          <p:cNvSpPr/>
          <p:nvPr/>
        </p:nvSpPr>
        <p:spPr>
          <a:xfrm>
            <a:off x="1071420"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45" name="직사각형 44">
            <a:extLst>
              <a:ext uri="{FF2B5EF4-FFF2-40B4-BE49-F238E27FC236}">
                <a16:creationId xmlns:a16="http://schemas.microsoft.com/office/drawing/2014/main" id="{A11A83EA-0B72-ACF9-F16E-2A6E25A8D243}"/>
              </a:ext>
            </a:extLst>
          </p:cNvPr>
          <p:cNvSpPr/>
          <p:nvPr/>
        </p:nvSpPr>
        <p:spPr>
          <a:xfrm>
            <a:off x="1542191"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7" name="직사각형 46">
            <a:extLst>
              <a:ext uri="{FF2B5EF4-FFF2-40B4-BE49-F238E27FC236}">
                <a16:creationId xmlns:a16="http://schemas.microsoft.com/office/drawing/2014/main" id="{3EB21C97-3106-8A12-A222-C56C5636AD46}"/>
              </a:ext>
            </a:extLst>
          </p:cNvPr>
          <p:cNvSpPr/>
          <p:nvPr/>
        </p:nvSpPr>
        <p:spPr>
          <a:xfrm>
            <a:off x="4366817"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48" name="직사각형 47">
            <a:extLst>
              <a:ext uri="{FF2B5EF4-FFF2-40B4-BE49-F238E27FC236}">
                <a16:creationId xmlns:a16="http://schemas.microsoft.com/office/drawing/2014/main" id="{79808730-102D-B032-0F8B-74EAF924CC9F}"/>
              </a:ext>
            </a:extLst>
          </p:cNvPr>
          <p:cNvSpPr/>
          <p:nvPr/>
        </p:nvSpPr>
        <p:spPr>
          <a:xfrm>
            <a:off x="4837588"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49" name="직사각형 48">
            <a:extLst>
              <a:ext uri="{FF2B5EF4-FFF2-40B4-BE49-F238E27FC236}">
                <a16:creationId xmlns:a16="http://schemas.microsoft.com/office/drawing/2014/main" id="{D26A14B5-4803-AA11-5350-283D85DD165D}"/>
              </a:ext>
            </a:extLst>
          </p:cNvPr>
          <p:cNvSpPr/>
          <p:nvPr/>
        </p:nvSpPr>
        <p:spPr>
          <a:xfrm>
            <a:off x="3425275"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0" name="직사각형 49">
            <a:extLst>
              <a:ext uri="{FF2B5EF4-FFF2-40B4-BE49-F238E27FC236}">
                <a16:creationId xmlns:a16="http://schemas.microsoft.com/office/drawing/2014/main" id="{4F0AEB09-EA09-0389-54D3-E3F78CA28396}"/>
              </a:ext>
            </a:extLst>
          </p:cNvPr>
          <p:cNvSpPr/>
          <p:nvPr/>
        </p:nvSpPr>
        <p:spPr>
          <a:xfrm>
            <a:off x="3896046"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51" name="직사각형 50">
            <a:extLst>
              <a:ext uri="{FF2B5EF4-FFF2-40B4-BE49-F238E27FC236}">
                <a16:creationId xmlns:a16="http://schemas.microsoft.com/office/drawing/2014/main" id="{0D3D90FD-B81B-B075-FEAA-F94E64D09313}"/>
              </a:ext>
            </a:extLst>
          </p:cNvPr>
          <p:cNvSpPr/>
          <p:nvPr/>
        </p:nvSpPr>
        <p:spPr>
          <a:xfrm>
            <a:off x="2954503"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2" name="직사각형 51">
            <a:extLst>
              <a:ext uri="{FF2B5EF4-FFF2-40B4-BE49-F238E27FC236}">
                <a16:creationId xmlns:a16="http://schemas.microsoft.com/office/drawing/2014/main" id="{87EC7233-ED7D-EC25-2F12-D20C36E1FACF}"/>
              </a:ext>
            </a:extLst>
          </p:cNvPr>
          <p:cNvSpPr/>
          <p:nvPr/>
        </p:nvSpPr>
        <p:spPr>
          <a:xfrm>
            <a:off x="2012961"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3" name="직사각형 52">
            <a:extLst>
              <a:ext uri="{FF2B5EF4-FFF2-40B4-BE49-F238E27FC236}">
                <a16:creationId xmlns:a16="http://schemas.microsoft.com/office/drawing/2014/main" id="{330C9D8A-3C91-DE3E-5FB3-5CEBCEB03D05}"/>
              </a:ext>
            </a:extLst>
          </p:cNvPr>
          <p:cNvSpPr/>
          <p:nvPr/>
        </p:nvSpPr>
        <p:spPr>
          <a:xfrm>
            <a:off x="2483732"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4" name="직사각형 53">
            <a:extLst>
              <a:ext uri="{FF2B5EF4-FFF2-40B4-BE49-F238E27FC236}">
                <a16:creationId xmlns:a16="http://schemas.microsoft.com/office/drawing/2014/main" id="{8C1BCF61-EC51-A454-8DE9-66D5CA225BC1}"/>
              </a:ext>
            </a:extLst>
          </p:cNvPr>
          <p:cNvSpPr/>
          <p:nvPr/>
        </p:nvSpPr>
        <p:spPr>
          <a:xfrm>
            <a:off x="1071419"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5" name="직사각형 54">
            <a:extLst>
              <a:ext uri="{FF2B5EF4-FFF2-40B4-BE49-F238E27FC236}">
                <a16:creationId xmlns:a16="http://schemas.microsoft.com/office/drawing/2014/main" id="{6D953866-C0D1-7010-591D-D1DE8DB84676}"/>
              </a:ext>
            </a:extLst>
          </p:cNvPr>
          <p:cNvSpPr/>
          <p:nvPr/>
        </p:nvSpPr>
        <p:spPr>
          <a:xfrm>
            <a:off x="1542190"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6" name="직사각형 55">
            <a:extLst>
              <a:ext uri="{FF2B5EF4-FFF2-40B4-BE49-F238E27FC236}">
                <a16:creationId xmlns:a16="http://schemas.microsoft.com/office/drawing/2014/main" id="{3326C4C9-5191-C2E0-D070-1DBF18653991}"/>
              </a:ext>
            </a:extLst>
          </p:cNvPr>
          <p:cNvSpPr/>
          <p:nvPr/>
        </p:nvSpPr>
        <p:spPr>
          <a:xfrm>
            <a:off x="4366816"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57" name="직사각형 56">
            <a:extLst>
              <a:ext uri="{FF2B5EF4-FFF2-40B4-BE49-F238E27FC236}">
                <a16:creationId xmlns:a16="http://schemas.microsoft.com/office/drawing/2014/main" id="{928C75F0-27B0-191A-FD16-0A68017AB8D5}"/>
              </a:ext>
            </a:extLst>
          </p:cNvPr>
          <p:cNvSpPr/>
          <p:nvPr/>
        </p:nvSpPr>
        <p:spPr>
          <a:xfrm>
            <a:off x="4837587"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58" name="직사각형 57">
            <a:extLst>
              <a:ext uri="{FF2B5EF4-FFF2-40B4-BE49-F238E27FC236}">
                <a16:creationId xmlns:a16="http://schemas.microsoft.com/office/drawing/2014/main" id="{3ABC424B-A92F-9813-F63E-AED70F94538D}"/>
              </a:ext>
            </a:extLst>
          </p:cNvPr>
          <p:cNvSpPr/>
          <p:nvPr/>
        </p:nvSpPr>
        <p:spPr>
          <a:xfrm>
            <a:off x="3425274"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59" name="직사각형 58">
            <a:extLst>
              <a:ext uri="{FF2B5EF4-FFF2-40B4-BE49-F238E27FC236}">
                <a16:creationId xmlns:a16="http://schemas.microsoft.com/office/drawing/2014/main" id="{390A76F8-FBF1-FE8A-345A-E021E512CA7F}"/>
              </a:ext>
            </a:extLst>
          </p:cNvPr>
          <p:cNvSpPr/>
          <p:nvPr/>
        </p:nvSpPr>
        <p:spPr>
          <a:xfrm>
            <a:off x="3896045"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0" name="직사각형 59">
            <a:extLst>
              <a:ext uri="{FF2B5EF4-FFF2-40B4-BE49-F238E27FC236}">
                <a16:creationId xmlns:a16="http://schemas.microsoft.com/office/drawing/2014/main" id="{8827FBF7-316D-DD61-5AD2-BCBB7A9E24E5}"/>
              </a:ext>
            </a:extLst>
          </p:cNvPr>
          <p:cNvSpPr/>
          <p:nvPr/>
        </p:nvSpPr>
        <p:spPr>
          <a:xfrm>
            <a:off x="2954503"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1" name="직사각형 60">
            <a:extLst>
              <a:ext uri="{FF2B5EF4-FFF2-40B4-BE49-F238E27FC236}">
                <a16:creationId xmlns:a16="http://schemas.microsoft.com/office/drawing/2014/main" id="{C361664B-5CBF-5281-E104-9297B3C1C7AF}"/>
              </a:ext>
            </a:extLst>
          </p:cNvPr>
          <p:cNvSpPr/>
          <p:nvPr/>
        </p:nvSpPr>
        <p:spPr>
          <a:xfrm>
            <a:off x="2012961"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2" name="직사각형 61">
            <a:extLst>
              <a:ext uri="{FF2B5EF4-FFF2-40B4-BE49-F238E27FC236}">
                <a16:creationId xmlns:a16="http://schemas.microsoft.com/office/drawing/2014/main" id="{EBB52966-DC75-09A3-89F8-543C05240C3A}"/>
              </a:ext>
            </a:extLst>
          </p:cNvPr>
          <p:cNvSpPr/>
          <p:nvPr/>
        </p:nvSpPr>
        <p:spPr>
          <a:xfrm>
            <a:off x="2483732"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3" name="직사각형 62">
            <a:extLst>
              <a:ext uri="{FF2B5EF4-FFF2-40B4-BE49-F238E27FC236}">
                <a16:creationId xmlns:a16="http://schemas.microsoft.com/office/drawing/2014/main" id="{4E4DDC7B-73E2-EBF8-2E50-10E8337615C8}"/>
              </a:ext>
            </a:extLst>
          </p:cNvPr>
          <p:cNvSpPr/>
          <p:nvPr/>
        </p:nvSpPr>
        <p:spPr>
          <a:xfrm>
            <a:off x="1071419"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64" name="직사각형 63">
            <a:extLst>
              <a:ext uri="{FF2B5EF4-FFF2-40B4-BE49-F238E27FC236}">
                <a16:creationId xmlns:a16="http://schemas.microsoft.com/office/drawing/2014/main" id="{648F4F9E-1121-2BEE-A9D4-1E20D4FB1B3D}"/>
              </a:ext>
            </a:extLst>
          </p:cNvPr>
          <p:cNvSpPr/>
          <p:nvPr/>
        </p:nvSpPr>
        <p:spPr>
          <a:xfrm>
            <a:off x="1542190"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5" name="직사각형 64">
            <a:extLst>
              <a:ext uri="{FF2B5EF4-FFF2-40B4-BE49-F238E27FC236}">
                <a16:creationId xmlns:a16="http://schemas.microsoft.com/office/drawing/2014/main" id="{F23E8F62-5982-2768-BA09-5A393F327135}"/>
              </a:ext>
            </a:extLst>
          </p:cNvPr>
          <p:cNvSpPr/>
          <p:nvPr/>
        </p:nvSpPr>
        <p:spPr>
          <a:xfrm>
            <a:off x="4366816"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6" name="직사각형 65">
            <a:extLst>
              <a:ext uri="{FF2B5EF4-FFF2-40B4-BE49-F238E27FC236}">
                <a16:creationId xmlns:a16="http://schemas.microsoft.com/office/drawing/2014/main" id="{DA810647-4E3E-305E-EB48-4CF50607AAEF}"/>
              </a:ext>
            </a:extLst>
          </p:cNvPr>
          <p:cNvSpPr/>
          <p:nvPr/>
        </p:nvSpPr>
        <p:spPr>
          <a:xfrm>
            <a:off x="4837587"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7" name="직사각형 66">
            <a:extLst>
              <a:ext uri="{FF2B5EF4-FFF2-40B4-BE49-F238E27FC236}">
                <a16:creationId xmlns:a16="http://schemas.microsoft.com/office/drawing/2014/main" id="{755113CE-5DED-9EB3-CCA3-5040CAD7AACF}"/>
              </a:ext>
            </a:extLst>
          </p:cNvPr>
          <p:cNvSpPr/>
          <p:nvPr/>
        </p:nvSpPr>
        <p:spPr>
          <a:xfrm>
            <a:off x="3425274"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68" name="직사각형 67">
            <a:extLst>
              <a:ext uri="{FF2B5EF4-FFF2-40B4-BE49-F238E27FC236}">
                <a16:creationId xmlns:a16="http://schemas.microsoft.com/office/drawing/2014/main" id="{325F564F-EDEF-C8B9-15B5-9760289FB5AA}"/>
              </a:ext>
            </a:extLst>
          </p:cNvPr>
          <p:cNvSpPr/>
          <p:nvPr/>
        </p:nvSpPr>
        <p:spPr>
          <a:xfrm>
            <a:off x="3896045"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9" name="직사각형 68">
            <a:extLst>
              <a:ext uri="{FF2B5EF4-FFF2-40B4-BE49-F238E27FC236}">
                <a16:creationId xmlns:a16="http://schemas.microsoft.com/office/drawing/2014/main" id="{492684DB-59E6-0B1C-1F1D-158CF2B15DBC}"/>
              </a:ext>
            </a:extLst>
          </p:cNvPr>
          <p:cNvSpPr/>
          <p:nvPr/>
        </p:nvSpPr>
        <p:spPr>
          <a:xfrm>
            <a:off x="2954504"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0" name="직사각형 69">
            <a:extLst>
              <a:ext uri="{FF2B5EF4-FFF2-40B4-BE49-F238E27FC236}">
                <a16:creationId xmlns:a16="http://schemas.microsoft.com/office/drawing/2014/main" id="{420A0377-7078-A269-04FF-48A3EF73FA68}"/>
              </a:ext>
            </a:extLst>
          </p:cNvPr>
          <p:cNvSpPr/>
          <p:nvPr/>
        </p:nvSpPr>
        <p:spPr>
          <a:xfrm>
            <a:off x="2012962"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1" name="직사각형 70">
            <a:extLst>
              <a:ext uri="{FF2B5EF4-FFF2-40B4-BE49-F238E27FC236}">
                <a16:creationId xmlns:a16="http://schemas.microsoft.com/office/drawing/2014/main" id="{BA3F548D-70E8-176C-4BDB-F262EE9FF51C}"/>
              </a:ext>
            </a:extLst>
          </p:cNvPr>
          <p:cNvSpPr/>
          <p:nvPr/>
        </p:nvSpPr>
        <p:spPr>
          <a:xfrm>
            <a:off x="2483733"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2" name="직사각형 71">
            <a:extLst>
              <a:ext uri="{FF2B5EF4-FFF2-40B4-BE49-F238E27FC236}">
                <a16:creationId xmlns:a16="http://schemas.microsoft.com/office/drawing/2014/main" id="{63DA68FE-9026-045C-3527-8B5B5437FA37}"/>
              </a:ext>
            </a:extLst>
          </p:cNvPr>
          <p:cNvSpPr/>
          <p:nvPr/>
        </p:nvSpPr>
        <p:spPr>
          <a:xfrm>
            <a:off x="1071420"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73" name="직사각형 72">
            <a:extLst>
              <a:ext uri="{FF2B5EF4-FFF2-40B4-BE49-F238E27FC236}">
                <a16:creationId xmlns:a16="http://schemas.microsoft.com/office/drawing/2014/main" id="{DA819F89-A4A8-7845-7D45-53C1054F7A2B}"/>
              </a:ext>
            </a:extLst>
          </p:cNvPr>
          <p:cNvSpPr/>
          <p:nvPr/>
        </p:nvSpPr>
        <p:spPr>
          <a:xfrm>
            <a:off x="1542191"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4" name="직사각형 73">
            <a:extLst>
              <a:ext uri="{FF2B5EF4-FFF2-40B4-BE49-F238E27FC236}">
                <a16:creationId xmlns:a16="http://schemas.microsoft.com/office/drawing/2014/main" id="{D9FA708E-219E-3C57-39EF-2535B6575E04}"/>
              </a:ext>
            </a:extLst>
          </p:cNvPr>
          <p:cNvSpPr/>
          <p:nvPr/>
        </p:nvSpPr>
        <p:spPr>
          <a:xfrm>
            <a:off x="4366817"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5" name="직사각형 74">
            <a:extLst>
              <a:ext uri="{FF2B5EF4-FFF2-40B4-BE49-F238E27FC236}">
                <a16:creationId xmlns:a16="http://schemas.microsoft.com/office/drawing/2014/main" id="{FB3D0628-860A-71A3-BCED-B744CA88FBDA}"/>
              </a:ext>
            </a:extLst>
          </p:cNvPr>
          <p:cNvSpPr/>
          <p:nvPr/>
        </p:nvSpPr>
        <p:spPr>
          <a:xfrm>
            <a:off x="4837588"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6" name="직사각형 75">
            <a:extLst>
              <a:ext uri="{FF2B5EF4-FFF2-40B4-BE49-F238E27FC236}">
                <a16:creationId xmlns:a16="http://schemas.microsoft.com/office/drawing/2014/main" id="{4433ADA7-25D1-FF61-CEBB-F4943C86B1D0}"/>
              </a:ext>
            </a:extLst>
          </p:cNvPr>
          <p:cNvSpPr/>
          <p:nvPr/>
        </p:nvSpPr>
        <p:spPr>
          <a:xfrm>
            <a:off x="3425275"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77" name="직사각형 76">
            <a:extLst>
              <a:ext uri="{FF2B5EF4-FFF2-40B4-BE49-F238E27FC236}">
                <a16:creationId xmlns:a16="http://schemas.microsoft.com/office/drawing/2014/main" id="{ADDA736B-2E94-031D-12A9-445C84D548CA}"/>
              </a:ext>
            </a:extLst>
          </p:cNvPr>
          <p:cNvSpPr/>
          <p:nvPr/>
        </p:nvSpPr>
        <p:spPr>
          <a:xfrm>
            <a:off x="3896046"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8" name="직사각형 77">
            <a:extLst>
              <a:ext uri="{FF2B5EF4-FFF2-40B4-BE49-F238E27FC236}">
                <a16:creationId xmlns:a16="http://schemas.microsoft.com/office/drawing/2014/main" id="{5C7FB738-35B3-C9A2-6356-80C4191B2CF0}"/>
              </a:ext>
            </a:extLst>
          </p:cNvPr>
          <p:cNvSpPr/>
          <p:nvPr/>
        </p:nvSpPr>
        <p:spPr>
          <a:xfrm>
            <a:off x="2954503"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9" name="직사각형 78">
            <a:extLst>
              <a:ext uri="{FF2B5EF4-FFF2-40B4-BE49-F238E27FC236}">
                <a16:creationId xmlns:a16="http://schemas.microsoft.com/office/drawing/2014/main" id="{F8406813-D732-49DA-FBF7-EBFDBC36CC4A}"/>
              </a:ext>
            </a:extLst>
          </p:cNvPr>
          <p:cNvSpPr/>
          <p:nvPr/>
        </p:nvSpPr>
        <p:spPr>
          <a:xfrm>
            <a:off x="2012961"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80" name="직사각형 79">
            <a:extLst>
              <a:ext uri="{FF2B5EF4-FFF2-40B4-BE49-F238E27FC236}">
                <a16:creationId xmlns:a16="http://schemas.microsoft.com/office/drawing/2014/main" id="{F6BE64A0-F9E5-9EF9-F1F0-3250C42295A3}"/>
              </a:ext>
            </a:extLst>
          </p:cNvPr>
          <p:cNvSpPr/>
          <p:nvPr/>
        </p:nvSpPr>
        <p:spPr>
          <a:xfrm>
            <a:off x="2483732"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1" name="직사각형 80">
            <a:extLst>
              <a:ext uri="{FF2B5EF4-FFF2-40B4-BE49-F238E27FC236}">
                <a16:creationId xmlns:a16="http://schemas.microsoft.com/office/drawing/2014/main" id="{4DD40704-56D9-4D42-7522-75C0790A675A}"/>
              </a:ext>
            </a:extLst>
          </p:cNvPr>
          <p:cNvSpPr/>
          <p:nvPr/>
        </p:nvSpPr>
        <p:spPr>
          <a:xfrm>
            <a:off x="1071419"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17</a:t>
            </a:r>
            <a:endParaRPr lang="ko-KR" altLang="en-US" sz="1400" dirty="0">
              <a:solidFill>
                <a:schemeClr val="tx1"/>
              </a:solidFill>
            </a:endParaRPr>
          </a:p>
        </p:txBody>
      </p:sp>
      <p:sp>
        <p:nvSpPr>
          <p:cNvPr id="82" name="직사각형 81">
            <a:extLst>
              <a:ext uri="{FF2B5EF4-FFF2-40B4-BE49-F238E27FC236}">
                <a16:creationId xmlns:a16="http://schemas.microsoft.com/office/drawing/2014/main" id="{2009432A-CC68-6F40-DE7E-35E134EDCDCE}"/>
              </a:ext>
            </a:extLst>
          </p:cNvPr>
          <p:cNvSpPr/>
          <p:nvPr/>
        </p:nvSpPr>
        <p:spPr>
          <a:xfrm>
            <a:off x="1542190"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83" name="직사각형 82">
            <a:extLst>
              <a:ext uri="{FF2B5EF4-FFF2-40B4-BE49-F238E27FC236}">
                <a16:creationId xmlns:a16="http://schemas.microsoft.com/office/drawing/2014/main" id="{5FF1F144-5BA4-DDED-C5C1-6E02FC06140E}"/>
              </a:ext>
            </a:extLst>
          </p:cNvPr>
          <p:cNvSpPr/>
          <p:nvPr/>
        </p:nvSpPr>
        <p:spPr>
          <a:xfrm>
            <a:off x="4366816"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4" name="직사각형 83">
            <a:extLst>
              <a:ext uri="{FF2B5EF4-FFF2-40B4-BE49-F238E27FC236}">
                <a16:creationId xmlns:a16="http://schemas.microsoft.com/office/drawing/2014/main" id="{A83EB186-A87A-B4FF-0683-CE63959C8553}"/>
              </a:ext>
            </a:extLst>
          </p:cNvPr>
          <p:cNvSpPr/>
          <p:nvPr/>
        </p:nvSpPr>
        <p:spPr>
          <a:xfrm>
            <a:off x="4837587"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5" name="직사각형 84">
            <a:extLst>
              <a:ext uri="{FF2B5EF4-FFF2-40B4-BE49-F238E27FC236}">
                <a16:creationId xmlns:a16="http://schemas.microsoft.com/office/drawing/2014/main" id="{4A22200D-46FA-CDEB-A430-351712BF0536}"/>
              </a:ext>
            </a:extLst>
          </p:cNvPr>
          <p:cNvSpPr/>
          <p:nvPr/>
        </p:nvSpPr>
        <p:spPr>
          <a:xfrm>
            <a:off x="3425274"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86" name="직사각형 85">
            <a:extLst>
              <a:ext uri="{FF2B5EF4-FFF2-40B4-BE49-F238E27FC236}">
                <a16:creationId xmlns:a16="http://schemas.microsoft.com/office/drawing/2014/main" id="{C0CD9E4B-C51E-6BA5-D7BC-200CF08209A3}"/>
              </a:ext>
            </a:extLst>
          </p:cNvPr>
          <p:cNvSpPr/>
          <p:nvPr/>
        </p:nvSpPr>
        <p:spPr>
          <a:xfrm>
            <a:off x="3896045"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7" name="직사각형 86">
            <a:extLst>
              <a:ext uri="{FF2B5EF4-FFF2-40B4-BE49-F238E27FC236}">
                <a16:creationId xmlns:a16="http://schemas.microsoft.com/office/drawing/2014/main" id="{DF3E23BA-2CF0-A2ED-3ED6-081849974715}"/>
              </a:ext>
            </a:extLst>
          </p:cNvPr>
          <p:cNvSpPr/>
          <p:nvPr/>
        </p:nvSpPr>
        <p:spPr>
          <a:xfrm>
            <a:off x="2954503"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8" name="직사각형 87">
            <a:extLst>
              <a:ext uri="{FF2B5EF4-FFF2-40B4-BE49-F238E27FC236}">
                <a16:creationId xmlns:a16="http://schemas.microsoft.com/office/drawing/2014/main" id="{459FAEA3-FCAD-A806-779B-FA57110BAD31}"/>
              </a:ext>
            </a:extLst>
          </p:cNvPr>
          <p:cNvSpPr/>
          <p:nvPr/>
        </p:nvSpPr>
        <p:spPr>
          <a:xfrm>
            <a:off x="2012961"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9" name="직사각형 88">
            <a:extLst>
              <a:ext uri="{FF2B5EF4-FFF2-40B4-BE49-F238E27FC236}">
                <a16:creationId xmlns:a16="http://schemas.microsoft.com/office/drawing/2014/main" id="{99B77C22-67C0-D626-4FA1-1EDC706F4969}"/>
              </a:ext>
            </a:extLst>
          </p:cNvPr>
          <p:cNvSpPr/>
          <p:nvPr/>
        </p:nvSpPr>
        <p:spPr>
          <a:xfrm>
            <a:off x="2483732"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0" name="직사각형 89">
            <a:extLst>
              <a:ext uri="{FF2B5EF4-FFF2-40B4-BE49-F238E27FC236}">
                <a16:creationId xmlns:a16="http://schemas.microsoft.com/office/drawing/2014/main" id="{62917203-40C9-CB45-E643-1B767FA168C2}"/>
              </a:ext>
            </a:extLst>
          </p:cNvPr>
          <p:cNvSpPr/>
          <p:nvPr/>
        </p:nvSpPr>
        <p:spPr>
          <a:xfrm>
            <a:off x="1071419"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17</a:t>
            </a:r>
            <a:endParaRPr lang="ko-KR" altLang="en-US" sz="1400" dirty="0">
              <a:solidFill>
                <a:schemeClr val="tx1"/>
              </a:solidFill>
            </a:endParaRPr>
          </a:p>
        </p:txBody>
      </p:sp>
      <p:sp>
        <p:nvSpPr>
          <p:cNvPr id="91" name="직사각형 90">
            <a:extLst>
              <a:ext uri="{FF2B5EF4-FFF2-40B4-BE49-F238E27FC236}">
                <a16:creationId xmlns:a16="http://schemas.microsoft.com/office/drawing/2014/main" id="{D2AB452E-6EA0-BD1F-91C2-F49068893A78}"/>
              </a:ext>
            </a:extLst>
          </p:cNvPr>
          <p:cNvSpPr/>
          <p:nvPr/>
        </p:nvSpPr>
        <p:spPr>
          <a:xfrm>
            <a:off x="1542190"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20</a:t>
            </a:r>
            <a:endParaRPr lang="ko-KR" altLang="en-US" sz="1400" dirty="0">
              <a:solidFill>
                <a:srgbClr val="C00000"/>
              </a:solidFill>
            </a:endParaRPr>
          </a:p>
        </p:txBody>
      </p:sp>
      <p:sp>
        <p:nvSpPr>
          <p:cNvPr id="92" name="직사각형 91">
            <a:extLst>
              <a:ext uri="{FF2B5EF4-FFF2-40B4-BE49-F238E27FC236}">
                <a16:creationId xmlns:a16="http://schemas.microsoft.com/office/drawing/2014/main" id="{6702FA09-AF59-F9C4-7D7A-C150B6D8B75E}"/>
              </a:ext>
            </a:extLst>
          </p:cNvPr>
          <p:cNvSpPr/>
          <p:nvPr/>
        </p:nvSpPr>
        <p:spPr>
          <a:xfrm>
            <a:off x="4366816"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3" name="직사각형 92">
            <a:extLst>
              <a:ext uri="{FF2B5EF4-FFF2-40B4-BE49-F238E27FC236}">
                <a16:creationId xmlns:a16="http://schemas.microsoft.com/office/drawing/2014/main" id="{0BD5B18D-4769-753C-8191-A6DACF30B7C3}"/>
              </a:ext>
            </a:extLst>
          </p:cNvPr>
          <p:cNvSpPr/>
          <p:nvPr/>
        </p:nvSpPr>
        <p:spPr>
          <a:xfrm>
            <a:off x="4837587"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4" name="직사각형 93">
            <a:extLst>
              <a:ext uri="{FF2B5EF4-FFF2-40B4-BE49-F238E27FC236}">
                <a16:creationId xmlns:a16="http://schemas.microsoft.com/office/drawing/2014/main" id="{72C2F59D-365F-E28F-47A6-57B8EE40F38C}"/>
              </a:ext>
            </a:extLst>
          </p:cNvPr>
          <p:cNvSpPr/>
          <p:nvPr/>
        </p:nvSpPr>
        <p:spPr>
          <a:xfrm>
            <a:off x="3425274"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95" name="직사각형 94">
            <a:extLst>
              <a:ext uri="{FF2B5EF4-FFF2-40B4-BE49-F238E27FC236}">
                <a16:creationId xmlns:a16="http://schemas.microsoft.com/office/drawing/2014/main" id="{7F4A857D-5AE4-CD84-D207-A4EEDA46F0E7}"/>
              </a:ext>
            </a:extLst>
          </p:cNvPr>
          <p:cNvSpPr/>
          <p:nvPr/>
        </p:nvSpPr>
        <p:spPr>
          <a:xfrm>
            <a:off x="3896045"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6" name="직사각형 95">
            <a:extLst>
              <a:ext uri="{FF2B5EF4-FFF2-40B4-BE49-F238E27FC236}">
                <a16:creationId xmlns:a16="http://schemas.microsoft.com/office/drawing/2014/main" id="{ABC29D88-C797-2F6B-5FE6-1F2AF4FF6E2E}"/>
              </a:ext>
            </a:extLst>
          </p:cNvPr>
          <p:cNvSpPr/>
          <p:nvPr/>
        </p:nvSpPr>
        <p:spPr>
          <a:xfrm>
            <a:off x="5569320" y="4863177"/>
            <a:ext cx="2268448" cy="276999"/>
          </a:xfrm>
          <a:prstGeom prst="rect">
            <a:avLst/>
          </a:prstGeom>
        </p:spPr>
        <p:txBody>
          <a:bodyPr wrap="square">
            <a:spAutoFit/>
          </a:bodyPr>
          <a:lstStyle/>
          <a:p>
            <a:r>
              <a:rPr lang="en-US" altLang="ko-KR" sz="1200" dirty="0"/>
              <a:t>PASS </a:t>
            </a:r>
            <a:r>
              <a:rPr lang="en-US" altLang="ko-KR" sz="1200"/>
              <a:t>5 (  </a:t>
            </a:r>
            <a:r>
              <a:rPr lang="en-US" altLang="ko-KR" sz="1200" dirty="0"/>
              <a:t>Comp</a:t>
            </a:r>
            <a:r>
              <a:rPr lang="en-US" altLang="ko-KR" sz="1200"/>
              <a:t>,   </a:t>
            </a:r>
            <a:r>
              <a:rPr lang="en-US" altLang="ko-KR" sz="1200" dirty="0"/>
              <a:t>Swap) </a:t>
            </a:r>
          </a:p>
        </p:txBody>
      </p:sp>
      <p:sp>
        <p:nvSpPr>
          <p:cNvPr id="97" name="직사각형 96">
            <a:extLst>
              <a:ext uri="{FF2B5EF4-FFF2-40B4-BE49-F238E27FC236}">
                <a16:creationId xmlns:a16="http://schemas.microsoft.com/office/drawing/2014/main" id="{CAC3A1D4-D3B4-F847-D084-5BB1F9F9507F}"/>
              </a:ext>
            </a:extLst>
          </p:cNvPr>
          <p:cNvSpPr/>
          <p:nvPr/>
        </p:nvSpPr>
        <p:spPr>
          <a:xfrm>
            <a:off x="5567756" y="5279983"/>
            <a:ext cx="2020105" cy="276999"/>
          </a:xfrm>
          <a:prstGeom prst="rect">
            <a:avLst/>
          </a:prstGeom>
        </p:spPr>
        <p:txBody>
          <a:bodyPr wrap="none">
            <a:spAutoFit/>
          </a:bodyPr>
          <a:lstStyle/>
          <a:p>
            <a:r>
              <a:rPr lang="en-US" altLang="ko-KR" sz="1200" dirty="0"/>
              <a:t>PASS </a:t>
            </a:r>
            <a:r>
              <a:rPr lang="en-US" altLang="ko-KR" sz="1200"/>
              <a:t>6 (   </a:t>
            </a:r>
            <a:r>
              <a:rPr lang="en-US" altLang="ko-KR" sz="1200" dirty="0"/>
              <a:t>Comp</a:t>
            </a:r>
            <a:r>
              <a:rPr lang="en-US" altLang="ko-KR" sz="1200"/>
              <a:t>,   </a:t>
            </a:r>
            <a:r>
              <a:rPr lang="en-US" altLang="ko-KR" sz="1200" dirty="0"/>
              <a:t>Swap)</a:t>
            </a:r>
          </a:p>
        </p:txBody>
      </p:sp>
      <p:sp>
        <p:nvSpPr>
          <p:cNvPr id="98" name="직사각형 97">
            <a:extLst>
              <a:ext uri="{FF2B5EF4-FFF2-40B4-BE49-F238E27FC236}">
                <a16:creationId xmlns:a16="http://schemas.microsoft.com/office/drawing/2014/main" id="{1A9E40DB-CA65-4D87-AF2A-B969160569AB}"/>
              </a:ext>
            </a:extLst>
          </p:cNvPr>
          <p:cNvSpPr/>
          <p:nvPr/>
        </p:nvSpPr>
        <p:spPr>
          <a:xfrm>
            <a:off x="5567756" y="5693732"/>
            <a:ext cx="2010615" cy="276999"/>
          </a:xfrm>
          <a:prstGeom prst="rect">
            <a:avLst/>
          </a:prstGeom>
        </p:spPr>
        <p:txBody>
          <a:bodyPr wrap="none">
            <a:spAutoFit/>
          </a:bodyPr>
          <a:lstStyle/>
          <a:p>
            <a:r>
              <a:rPr lang="en-US" altLang="ko-KR" sz="1200" dirty="0"/>
              <a:t>PASS 7 (2 Comp, 1 Swap)</a:t>
            </a:r>
          </a:p>
        </p:txBody>
      </p:sp>
      <p:sp>
        <p:nvSpPr>
          <p:cNvPr id="99" name="직사각형 98">
            <a:extLst>
              <a:ext uri="{FF2B5EF4-FFF2-40B4-BE49-F238E27FC236}">
                <a16:creationId xmlns:a16="http://schemas.microsoft.com/office/drawing/2014/main" id="{8F8147BC-A423-CDF9-DB1D-826C499C8A5C}"/>
              </a:ext>
            </a:extLst>
          </p:cNvPr>
          <p:cNvSpPr/>
          <p:nvPr/>
        </p:nvSpPr>
        <p:spPr>
          <a:xfrm>
            <a:off x="5567756" y="6107481"/>
            <a:ext cx="2010615" cy="276999"/>
          </a:xfrm>
          <a:prstGeom prst="rect">
            <a:avLst/>
          </a:prstGeom>
        </p:spPr>
        <p:txBody>
          <a:bodyPr wrap="none">
            <a:spAutoFit/>
          </a:bodyPr>
          <a:lstStyle/>
          <a:p>
            <a:r>
              <a:rPr lang="en-US" altLang="ko-KR" sz="1200" dirty="0"/>
              <a:t>PASS 8 (1 Comp, 0 Swap)</a:t>
            </a:r>
          </a:p>
        </p:txBody>
      </p:sp>
      <p:sp>
        <p:nvSpPr>
          <p:cNvPr id="40" name="직사각형 39">
            <a:extLst>
              <a:ext uri="{FF2B5EF4-FFF2-40B4-BE49-F238E27FC236}">
                <a16:creationId xmlns:a16="http://schemas.microsoft.com/office/drawing/2014/main" id="{D3E5FA5F-BA2B-078D-AA28-96D12D913A5E}"/>
              </a:ext>
            </a:extLst>
          </p:cNvPr>
          <p:cNvSpPr/>
          <p:nvPr/>
        </p:nvSpPr>
        <p:spPr>
          <a:xfrm>
            <a:off x="5142893" y="6472218"/>
            <a:ext cx="2630848" cy="276999"/>
          </a:xfrm>
          <a:prstGeom prst="rect">
            <a:avLst/>
          </a:prstGeom>
        </p:spPr>
        <p:txBody>
          <a:bodyPr wrap="none">
            <a:spAutoFit/>
          </a:bodyPr>
          <a:lstStyle/>
          <a:p>
            <a:r>
              <a:rPr lang="en-US" altLang="ko-KR" sz="1200" dirty="0"/>
              <a:t>Total</a:t>
            </a:r>
            <a:r>
              <a:rPr lang="ko-KR" altLang="en-US" sz="1200" dirty="0"/>
              <a:t> </a:t>
            </a:r>
            <a:r>
              <a:rPr lang="en-US" altLang="ko-KR" sz="1200"/>
              <a:t>PASS 8 (36  </a:t>
            </a:r>
            <a:r>
              <a:rPr lang="en-US" altLang="ko-KR" sz="1200" dirty="0"/>
              <a:t>Comp</a:t>
            </a:r>
            <a:r>
              <a:rPr lang="en-US" altLang="ko-KR" sz="1200"/>
              <a:t>,  5 </a:t>
            </a:r>
            <a:r>
              <a:rPr lang="en-US" altLang="ko-KR" sz="1200" dirty="0"/>
              <a:t>Swap)</a:t>
            </a:r>
          </a:p>
        </p:txBody>
      </p:sp>
    </p:spTree>
    <p:extLst>
      <p:ext uri="{BB962C8B-B14F-4D97-AF65-F5344CB8AC3E}">
        <p14:creationId xmlns:p14="http://schemas.microsoft.com/office/powerpoint/2010/main" val="12742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ea typeface="굴림" panose="020B0600000101010101" pitchFamily="50" charset="-127"/>
              </a:rPr>
              <a:t>Selection Sort(</a:t>
            </a:r>
            <a:r>
              <a:rPr lang="ko-KR" altLang="en-US">
                <a:ea typeface="굴림" panose="020B0600000101010101" pitchFamily="50" charset="-127"/>
              </a:rPr>
              <a:t>선택 정렬</a:t>
            </a:r>
            <a:r>
              <a:rPr lang="en-US" altLang="ko-KR">
                <a:ea typeface="굴림" panose="020B0600000101010101" pitchFamily="50" charset="-127"/>
              </a:rPr>
              <a:t>) Exercise</a:t>
            </a:r>
            <a:endParaRPr lang="ko-KR" altLang="en-US" dirty="0"/>
          </a:p>
        </p:txBody>
      </p:sp>
      <p:sp>
        <p:nvSpPr>
          <p:cNvPr id="3" name="내용 개체 틀 2"/>
          <p:cNvSpPr>
            <a:spLocks noGrp="1"/>
          </p:cNvSpPr>
          <p:nvPr>
            <p:ph idx="1"/>
          </p:nvPr>
        </p:nvSpPr>
        <p:spPr>
          <a:ln>
            <a:solidFill>
              <a:srgbClr val="0070C0"/>
            </a:solidFill>
          </a:ln>
        </p:spPr>
        <p:txBody>
          <a:bodyPr>
            <a:normAutofit/>
          </a:bodyPr>
          <a:lstStyle/>
          <a:p>
            <a:pPr lvl="1"/>
            <a:endParaRPr lang="ko-KR" altLang="en-US" sz="1600" dirty="0"/>
          </a:p>
          <a:p>
            <a:pPr lvl="1"/>
            <a:endParaRPr lang="en-US" altLang="ko-KR" dirty="0"/>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3</a:t>
            </a:fld>
            <a:endParaRPr lang="en-US" altLang="ko-KR"/>
          </a:p>
        </p:txBody>
      </p:sp>
      <p:sp>
        <p:nvSpPr>
          <p:cNvPr id="5" name="object 5">
            <a:extLst>
              <a:ext uri="{FF2B5EF4-FFF2-40B4-BE49-F238E27FC236}">
                <a16:creationId xmlns:a16="http://schemas.microsoft.com/office/drawing/2014/main" id="{414161C5-12F1-CC6D-43F4-26A3DB1097ED}"/>
              </a:ext>
            </a:extLst>
          </p:cNvPr>
          <p:cNvSpPr txBox="1"/>
          <p:nvPr/>
        </p:nvSpPr>
        <p:spPr>
          <a:xfrm>
            <a:off x="5588013" y="1540718"/>
            <a:ext cx="1975118" cy="288147"/>
          </a:xfrm>
          <a:prstGeom prst="rect">
            <a:avLst/>
          </a:prstGeom>
          <a:solidFill>
            <a:schemeClr val="bg1">
              <a:lumMod val="95000"/>
            </a:schemeClr>
          </a:solidFill>
          <a:ln>
            <a:solidFill>
              <a:schemeClr val="bg1">
                <a:lumMod val="65000"/>
              </a:schemeClr>
            </a:solidFill>
          </a:ln>
        </p:spPr>
        <p:txBody>
          <a:bodyPr vert="horz" wrap="square" lIns="72000" tIns="36000" rIns="72000" bIns="36000" rtlCol="0">
            <a:spAutoFit/>
          </a:bodyPr>
          <a:lstStyle>
            <a:defPPr>
              <a:defRPr lang="ko-KR"/>
            </a:defPPr>
            <a:lvl1pPr marL="12700" marR="5080">
              <a:lnSpc>
                <a:spcPct val="100000"/>
              </a:lnSpc>
              <a:spcBef>
                <a:spcPts val="100"/>
              </a:spcBef>
              <a:defRPr>
                <a:latin typeface="Consolas" panose="020B0609020204030204" pitchFamily="49" charset="0"/>
                <a:cs typeface="Gill Sans MT"/>
              </a:defRPr>
            </a:lvl1pPr>
          </a:lstStyle>
          <a:p>
            <a:r>
              <a:rPr lang="en-US" altLang="ko-KR" sz="1400" dirty="0"/>
              <a:t>List to sort</a:t>
            </a:r>
          </a:p>
        </p:txBody>
      </p:sp>
      <p:grpSp>
        <p:nvGrpSpPr>
          <p:cNvPr id="6" name="그룹 5">
            <a:extLst>
              <a:ext uri="{FF2B5EF4-FFF2-40B4-BE49-F238E27FC236}">
                <a16:creationId xmlns:a16="http://schemas.microsoft.com/office/drawing/2014/main" id="{BCC477ED-6ABD-05A8-CECF-0B1A52A63FAC}"/>
              </a:ext>
            </a:extLst>
          </p:cNvPr>
          <p:cNvGrpSpPr/>
          <p:nvPr/>
        </p:nvGrpSpPr>
        <p:grpSpPr>
          <a:xfrm>
            <a:off x="1056180" y="1470388"/>
            <a:ext cx="4236939" cy="345637"/>
            <a:chOff x="1056180" y="1470388"/>
            <a:chExt cx="4236939" cy="345637"/>
          </a:xfrm>
        </p:grpSpPr>
        <p:sp>
          <p:nvSpPr>
            <p:cNvPr id="7" name="직사각형 6">
              <a:extLst>
                <a:ext uri="{FF2B5EF4-FFF2-40B4-BE49-F238E27FC236}">
                  <a16:creationId xmlns:a16="http://schemas.microsoft.com/office/drawing/2014/main" id="{D6D3A319-3739-108F-FBCC-6A7ED415E6CC}"/>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77</a:t>
              </a:r>
              <a:endParaRPr lang="ko-KR" altLang="en-US" sz="1400" b="1" dirty="0">
                <a:solidFill>
                  <a:prstClr val="black"/>
                </a:solidFill>
              </a:endParaRPr>
            </a:p>
          </p:txBody>
        </p:sp>
        <p:sp>
          <p:nvSpPr>
            <p:cNvPr id="8" name="직사각형 7">
              <a:extLst>
                <a:ext uri="{FF2B5EF4-FFF2-40B4-BE49-F238E27FC236}">
                  <a16:creationId xmlns:a16="http://schemas.microsoft.com/office/drawing/2014/main" id="{47B469C9-3C36-8A34-5DDD-806A2CF17BED}"/>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93</a:t>
              </a:r>
              <a:endParaRPr lang="ko-KR" altLang="en-US" sz="1400" b="1" dirty="0">
                <a:solidFill>
                  <a:prstClr val="black"/>
                </a:solidFill>
              </a:endParaRPr>
            </a:p>
          </p:txBody>
        </p:sp>
        <p:sp>
          <p:nvSpPr>
            <p:cNvPr id="9" name="직사각형 8">
              <a:extLst>
                <a:ext uri="{FF2B5EF4-FFF2-40B4-BE49-F238E27FC236}">
                  <a16:creationId xmlns:a16="http://schemas.microsoft.com/office/drawing/2014/main" id="{BF785FA4-B2B8-32BB-F1F7-D7F1B00E9F26}"/>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17</a:t>
              </a:r>
              <a:endParaRPr lang="ko-KR" altLang="en-US" sz="1400" b="1" dirty="0">
                <a:solidFill>
                  <a:prstClr val="black"/>
                </a:solidFill>
              </a:endParaRPr>
            </a:p>
          </p:txBody>
        </p:sp>
        <p:sp>
          <p:nvSpPr>
            <p:cNvPr id="10" name="직사각형 9">
              <a:extLst>
                <a:ext uri="{FF2B5EF4-FFF2-40B4-BE49-F238E27FC236}">
                  <a16:creationId xmlns:a16="http://schemas.microsoft.com/office/drawing/2014/main" id="{D6F76838-DBC3-72D8-CE85-23D631E41BFD}"/>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chemeClr val="tx1"/>
                  </a:solidFill>
                </a:rPr>
                <a:t>54</a:t>
              </a:r>
              <a:endParaRPr lang="ko-KR" altLang="en-US" sz="1400" b="1" dirty="0">
                <a:solidFill>
                  <a:schemeClr val="tx1"/>
                </a:solidFill>
              </a:endParaRPr>
            </a:p>
          </p:txBody>
        </p:sp>
        <p:sp>
          <p:nvSpPr>
            <p:cNvPr id="11" name="직사각형 10">
              <a:extLst>
                <a:ext uri="{FF2B5EF4-FFF2-40B4-BE49-F238E27FC236}">
                  <a16:creationId xmlns:a16="http://schemas.microsoft.com/office/drawing/2014/main" id="{5548547E-15C2-812F-52AB-F1528F957472}"/>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26</a:t>
              </a:r>
              <a:endParaRPr lang="ko-KR" altLang="en-US" sz="1400" b="1" dirty="0">
                <a:solidFill>
                  <a:prstClr val="black"/>
                </a:solidFill>
              </a:endParaRPr>
            </a:p>
          </p:txBody>
        </p:sp>
        <p:sp>
          <p:nvSpPr>
            <p:cNvPr id="12" name="직사각형 11">
              <a:extLst>
                <a:ext uri="{FF2B5EF4-FFF2-40B4-BE49-F238E27FC236}">
                  <a16:creationId xmlns:a16="http://schemas.microsoft.com/office/drawing/2014/main" id="{B856308D-70A4-4305-88D5-203EB5023478}"/>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55</a:t>
              </a:r>
              <a:endParaRPr lang="ko-KR" altLang="en-US" sz="1400" b="1" dirty="0">
                <a:solidFill>
                  <a:prstClr val="black"/>
                </a:solidFill>
              </a:endParaRPr>
            </a:p>
          </p:txBody>
        </p:sp>
        <p:sp>
          <p:nvSpPr>
            <p:cNvPr id="13" name="직사각형 12">
              <a:extLst>
                <a:ext uri="{FF2B5EF4-FFF2-40B4-BE49-F238E27FC236}">
                  <a16:creationId xmlns:a16="http://schemas.microsoft.com/office/drawing/2014/main" id="{E24FCFAE-504B-DA41-8262-B7C3713F59C2}"/>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20</a:t>
              </a:r>
              <a:endParaRPr lang="ko-KR" altLang="en-US" sz="1400" b="1" dirty="0">
                <a:solidFill>
                  <a:prstClr val="black"/>
                </a:solidFill>
              </a:endParaRPr>
            </a:p>
          </p:txBody>
        </p:sp>
        <p:sp>
          <p:nvSpPr>
            <p:cNvPr id="14" name="직사각형 13">
              <a:extLst>
                <a:ext uri="{FF2B5EF4-FFF2-40B4-BE49-F238E27FC236}">
                  <a16:creationId xmlns:a16="http://schemas.microsoft.com/office/drawing/2014/main" id="{DA31A2E6-B3A4-4964-1BA7-5651460FD3B4}"/>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chemeClr val="tx1"/>
                  </a:solidFill>
                </a:rPr>
                <a:t>31</a:t>
              </a:r>
              <a:endParaRPr lang="ko-KR" altLang="en-US" sz="1400" b="1" dirty="0">
                <a:solidFill>
                  <a:schemeClr val="tx1"/>
                </a:solidFill>
              </a:endParaRPr>
            </a:p>
          </p:txBody>
        </p:sp>
        <p:sp>
          <p:nvSpPr>
            <p:cNvPr id="15" name="직사각형 14">
              <a:extLst>
                <a:ext uri="{FF2B5EF4-FFF2-40B4-BE49-F238E27FC236}">
                  <a16:creationId xmlns:a16="http://schemas.microsoft.com/office/drawing/2014/main" id="{8F25EF30-7BAE-DA75-2E18-39398CE8E19D}"/>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44</a:t>
              </a:r>
              <a:endParaRPr lang="ko-KR" altLang="en-US" sz="1400" b="1" dirty="0">
                <a:solidFill>
                  <a:prstClr val="black"/>
                </a:solidFill>
              </a:endParaRPr>
            </a:p>
          </p:txBody>
        </p:sp>
      </p:grpSp>
      <p:grpSp>
        <p:nvGrpSpPr>
          <p:cNvPr id="26" name="그룹 25">
            <a:extLst>
              <a:ext uri="{FF2B5EF4-FFF2-40B4-BE49-F238E27FC236}">
                <a16:creationId xmlns:a16="http://schemas.microsoft.com/office/drawing/2014/main" id="{A61F4211-AC07-2F48-1BE5-0B29F3105139}"/>
              </a:ext>
            </a:extLst>
          </p:cNvPr>
          <p:cNvGrpSpPr/>
          <p:nvPr/>
        </p:nvGrpSpPr>
        <p:grpSpPr>
          <a:xfrm>
            <a:off x="1056180" y="2422834"/>
            <a:ext cx="4236939" cy="345637"/>
            <a:chOff x="1056180" y="1470388"/>
            <a:chExt cx="4236939" cy="345637"/>
          </a:xfrm>
        </p:grpSpPr>
        <p:sp>
          <p:nvSpPr>
            <p:cNvPr id="27" name="직사각형 26">
              <a:extLst>
                <a:ext uri="{FF2B5EF4-FFF2-40B4-BE49-F238E27FC236}">
                  <a16:creationId xmlns:a16="http://schemas.microsoft.com/office/drawing/2014/main" id="{DA88D42F-1933-EAE0-56CC-96862B428BAB}"/>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8" name="직사각형 27">
              <a:extLst>
                <a:ext uri="{FF2B5EF4-FFF2-40B4-BE49-F238E27FC236}">
                  <a16:creationId xmlns:a16="http://schemas.microsoft.com/office/drawing/2014/main" id="{175A5026-634F-6C64-C8DD-904E3F46C747}"/>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9" name="직사각형 28">
              <a:extLst>
                <a:ext uri="{FF2B5EF4-FFF2-40B4-BE49-F238E27FC236}">
                  <a16:creationId xmlns:a16="http://schemas.microsoft.com/office/drawing/2014/main" id="{82F72DDE-5546-FA91-460A-1FBBF7F48092}"/>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0" name="직사각형 29">
              <a:extLst>
                <a:ext uri="{FF2B5EF4-FFF2-40B4-BE49-F238E27FC236}">
                  <a16:creationId xmlns:a16="http://schemas.microsoft.com/office/drawing/2014/main" id="{07062C9B-98A5-6F33-33F1-3DAF7A8B0F6E}"/>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31" name="직사각형 30">
              <a:extLst>
                <a:ext uri="{FF2B5EF4-FFF2-40B4-BE49-F238E27FC236}">
                  <a16:creationId xmlns:a16="http://schemas.microsoft.com/office/drawing/2014/main" id="{43811473-DA64-FC95-3C45-4BDDE8B3CE93}"/>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2" name="직사각형 31">
              <a:extLst>
                <a:ext uri="{FF2B5EF4-FFF2-40B4-BE49-F238E27FC236}">
                  <a16:creationId xmlns:a16="http://schemas.microsoft.com/office/drawing/2014/main" id="{466B3251-A342-F613-701A-752DB65D6DC5}"/>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3" name="직사각형 32">
              <a:extLst>
                <a:ext uri="{FF2B5EF4-FFF2-40B4-BE49-F238E27FC236}">
                  <a16:creationId xmlns:a16="http://schemas.microsoft.com/office/drawing/2014/main" id="{CC744581-F23C-7D4A-AF5C-ED1ABE3F609B}"/>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4" name="직사각형 33">
              <a:extLst>
                <a:ext uri="{FF2B5EF4-FFF2-40B4-BE49-F238E27FC236}">
                  <a16:creationId xmlns:a16="http://schemas.microsoft.com/office/drawing/2014/main" id="{A8FFD52A-4C1D-AA6E-9B15-4D261F69E922}"/>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35" name="직사각형 34">
              <a:extLst>
                <a:ext uri="{FF2B5EF4-FFF2-40B4-BE49-F238E27FC236}">
                  <a16:creationId xmlns:a16="http://schemas.microsoft.com/office/drawing/2014/main" id="{CC65B571-6B4E-ECDA-5376-0BCD9AC4DDD0}"/>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36" name="그룹 35">
            <a:extLst>
              <a:ext uri="{FF2B5EF4-FFF2-40B4-BE49-F238E27FC236}">
                <a16:creationId xmlns:a16="http://schemas.microsoft.com/office/drawing/2014/main" id="{45CF9798-22F4-2155-6FE2-8013ECA400B4}"/>
              </a:ext>
            </a:extLst>
          </p:cNvPr>
          <p:cNvGrpSpPr/>
          <p:nvPr/>
        </p:nvGrpSpPr>
        <p:grpSpPr>
          <a:xfrm>
            <a:off x="1056180" y="2840479"/>
            <a:ext cx="4236939" cy="345637"/>
            <a:chOff x="1056180" y="1470388"/>
            <a:chExt cx="4236939" cy="345637"/>
          </a:xfrm>
        </p:grpSpPr>
        <p:sp>
          <p:nvSpPr>
            <p:cNvPr id="37" name="직사각형 36">
              <a:extLst>
                <a:ext uri="{FF2B5EF4-FFF2-40B4-BE49-F238E27FC236}">
                  <a16:creationId xmlns:a16="http://schemas.microsoft.com/office/drawing/2014/main" id="{CA424FE2-FAF1-87E9-2064-951E492E428F}"/>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8" name="직사각형 37">
              <a:extLst>
                <a:ext uri="{FF2B5EF4-FFF2-40B4-BE49-F238E27FC236}">
                  <a16:creationId xmlns:a16="http://schemas.microsoft.com/office/drawing/2014/main" id="{D07C0C3C-1B96-28ED-FC57-90F9501D1B37}"/>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9" name="직사각형 38">
              <a:extLst>
                <a:ext uri="{FF2B5EF4-FFF2-40B4-BE49-F238E27FC236}">
                  <a16:creationId xmlns:a16="http://schemas.microsoft.com/office/drawing/2014/main" id="{2C081168-3521-EBB9-8026-5D293DBCC532}"/>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0" name="직사각형 39">
              <a:extLst>
                <a:ext uri="{FF2B5EF4-FFF2-40B4-BE49-F238E27FC236}">
                  <a16:creationId xmlns:a16="http://schemas.microsoft.com/office/drawing/2014/main" id="{19379AE1-E817-8938-145F-7FDF97C4EE77}"/>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41" name="직사각형 40">
              <a:extLst>
                <a:ext uri="{FF2B5EF4-FFF2-40B4-BE49-F238E27FC236}">
                  <a16:creationId xmlns:a16="http://schemas.microsoft.com/office/drawing/2014/main" id="{5E30BD28-1230-6CEF-BB40-63E475392D69}"/>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2" name="직사각형 41">
              <a:extLst>
                <a:ext uri="{FF2B5EF4-FFF2-40B4-BE49-F238E27FC236}">
                  <a16:creationId xmlns:a16="http://schemas.microsoft.com/office/drawing/2014/main" id="{AECAFCD3-2F3B-D240-16A8-8C03A4F98657}"/>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3" name="직사각형 42">
              <a:extLst>
                <a:ext uri="{FF2B5EF4-FFF2-40B4-BE49-F238E27FC236}">
                  <a16:creationId xmlns:a16="http://schemas.microsoft.com/office/drawing/2014/main" id="{BB662E2D-A066-662E-9BCD-979889A69A1E}"/>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4" name="직사각형 43">
              <a:extLst>
                <a:ext uri="{FF2B5EF4-FFF2-40B4-BE49-F238E27FC236}">
                  <a16:creationId xmlns:a16="http://schemas.microsoft.com/office/drawing/2014/main" id="{760CA3DC-1DDE-709B-74A4-512925C704D8}"/>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45" name="직사각형 44">
              <a:extLst>
                <a:ext uri="{FF2B5EF4-FFF2-40B4-BE49-F238E27FC236}">
                  <a16:creationId xmlns:a16="http://schemas.microsoft.com/office/drawing/2014/main" id="{A1B62402-8A12-70AF-3EE0-65B5343DE3A4}"/>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46" name="그룹 45">
            <a:extLst>
              <a:ext uri="{FF2B5EF4-FFF2-40B4-BE49-F238E27FC236}">
                <a16:creationId xmlns:a16="http://schemas.microsoft.com/office/drawing/2014/main" id="{725C9222-C1DC-249F-EB21-182A49B62FA7}"/>
              </a:ext>
            </a:extLst>
          </p:cNvPr>
          <p:cNvGrpSpPr/>
          <p:nvPr/>
        </p:nvGrpSpPr>
        <p:grpSpPr>
          <a:xfrm>
            <a:off x="1056179" y="3258124"/>
            <a:ext cx="4236939" cy="345637"/>
            <a:chOff x="1056180" y="1470388"/>
            <a:chExt cx="4236939" cy="345637"/>
          </a:xfrm>
        </p:grpSpPr>
        <p:sp>
          <p:nvSpPr>
            <p:cNvPr id="47" name="직사각형 46">
              <a:extLst>
                <a:ext uri="{FF2B5EF4-FFF2-40B4-BE49-F238E27FC236}">
                  <a16:creationId xmlns:a16="http://schemas.microsoft.com/office/drawing/2014/main" id="{46BB4CF0-4FC5-7024-F32C-FCC6F3357A0A}"/>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8" name="직사각형 47">
              <a:extLst>
                <a:ext uri="{FF2B5EF4-FFF2-40B4-BE49-F238E27FC236}">
                  <a16:creationId xmlns:a16="http://schemas.microsoft.com/office/drawing/2014/main" id="{6A3B2BCA-F9FC-EE2B-BC49-ABF9FCCA8E9D}"/>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9" name="직사각형 48">
              <a:extLst>
                <a:ext uri="{FF2B5EF4-FFF2-40B4-BE49-F238E27FC236}">
                  <a16:creationId xmlns:a16="http://schemas.microsoft.com/office/drawing/2014/main" id="{1A086C7E-345B-FCA1-ACE4-8F8941D4A7E3}"/>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0" name="직사각형 49">
              <a:extLst>
                <a:ext uri="{FF2B5EF4-FFF2-40B4-BE49-F238E27FC236}">
                  <a16:creationId xmlns:a16="http://schemas.microsoft.com/office/drawing/2014/main" id="{CABDAEF0-78D4-65B2-3DD8-F5F92E2B78B9}"/>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1" name="직사각형 50">
              <a:extLst>
                <a:ext uri="{FF2B5EF4-FFF2-40B4-BE49-F238E27FC236}">
                  <a16:creationId xmlns:a16="http://schemas.microsoft.com/office/drawing/2014/main" id="{F6F2E61E-2521-D41C-C695-F8C402475D4E}"/>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2" name="직사각형 51">
              <a:extLst>
                <a:ext uri="{FF2B5EF4-FFF2-40B4-BE49-F238E27FC236}">
                  <a16:creationId xmlns:a16="http://schemas.microsoft.com/office/drawing/2014/main" id="{4B8A2904-D6AE-F217-BDA0-79B0ED68BAAA}"/>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3" name="직사각형 52">
              <a:extLst>
                <a:ext uri="{FF2B5EF4-FFF2-40B4-BE49-F238E27FC236}">
                  <a16:creationId xmlns:a16="http://schemas.microsoft.com/office/drawing/2014/main" id="{156EB5B2-5470-030E-7689-7E3D718B6B37}"/>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4" name="직사각형 53">
              <a:extLst>
                <a:ext uri="{FF2B5EF4-FFF2-40B4-BE49-F238E27FC236}">
                  <a16:creationId xmlns:a16="http://schemas.microsoft.com/office/drawing/2014/main" id="{DD65F43A-E7C6-8059-D02A-1C2C3B7B40B6}"/>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5" name="직사각형 54">
              <a:extLst>
                <a:ext uri="{FF2B5EF4-FFF2-40B4-BE49-F238E27FC236}">
                  <a16:creationId xmlns:a16="http://schemas.microsoft.com/office/drawing/2014/main" id="{8D70BBD7-18F9-0642-F9CA-D82549B0D48E}"/>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56" name="그룹 55">
            <a:extLst>
              <a:ext uri="{FF2B5EF4-FFF2-40B4-BE49-F238E27FC236}">
                <a16:creationId xmlns:a16="http://schemas.microsoft.com/office/drawing/2014/main" id="{3FD8A7A8-E813-E592-3717-15C804BC071B}"/>
              </a:ext>
            </a:extLst>
          </p:cNvPr>
          <p:cNvGrpSpPr/>
          <p:nvPr/>
        </p:nvGrpSpPr>
        <p:grpSpPr>
          <a:xfrm>
            <a:off x="1056179" y="3675769"/>
            <a:ext cx="4236939" cy="345637"/>
            <a:chOff x="1056180" y="1470388"/>
            <a:chExt cx="4236939" cy="345637"/>
          </a:xfrm>
        </p:grpSpPr>
        <p:sp>
          <p:nvSpPr>
            <p:cNvPr id="57" name="직사각형 56">
              <a:extLst>
                <a:ext uri="{FF2B5EF4-FFF2-40B4-BE49-F238E27FC236}">
                  <a16:creationId xmlns:a16="http://schemas.microsoft.com/office/drawing/2014/main" id="{EDFE5FA4-4571-9284-57A1-FB5932C54A64}"/>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8" name="직사각형 57">
              <a:extLst>
                <a:ext uri="{FF2B5EF4-FFF2-40B4-BE49-F238E27FC236}">
                  <a16:creationId xmlns:a16="http://schemas.microsoft.com/office/drawing/2014/main" id="{5657F962-C38E-ECE2-63BD-3F41AAD8BC4E}"/>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9" name="직사각형 58">
              <a:extLst>
                <a:ext uri="{FF2B5EF4-FFF2-40B4-BE49-F238E27FC236}">
                  <a16:creationId xmlns:a16="http://schemas.microsoft.com/office/drawing/2014/main" id="{2F3D8428-9329-533F-1AB2-2D24E8DE3123}"/>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0" name="직사각형 59">
              <a:extLst>
                <a:ext uri="{FF2B5EF4-FFF2-40B4-BE49-F238E27FC236}">
                  <a16:creationId xmlns:a16="http://schemas.microsoft.com/office/drawing/2014/main" id="{D04C36EA-B83E-A6A3-ADB5-0D7FDCCDAA99}"/>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61" name="직사각형 60">
              <a:extLst>
                <a:ext uri="{FF2B5EF4-FFF2-40B4-BE49-F238E27FC236}">
                  <a16:creationId xmlns:a16="http://schemas.microsoft.com/office/drawing/2014/main" id="{81769B56-CFBB-CF63-B246-D7FB29B0E680}"/>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2" name="직사각형 61">
              <a:extLst>
                <a:ext uri="{FF2B5EF4-FFF2-40B4-BE49-F238E27FC236}">
                  <a16:creationId xmlns:a16="http://schemas.microsoft.com/office/drawing/2014/main" id="{4A7CC4C1-EC75-BA12-4EB0-E03AFD1A3933}"/>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3" name="직사각형 62">
              <a:extLst>
                <a:ext uri="{FF2B5EF4-FFF2-40B4-BE49-F238E27FC236}">
                  <a16:creationId xmlns:a16="http://schemas.microsoft.com/office/drawing/2014/main" id="{2463F33F-2553-AB90-F955-37E482262B16}"/>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4" name="직사각형 63">
              <a:extLst>
                <a:ext uri="{FF2B5EF4-FFF2-40B4-BE49-F238E27FC236}">
                  <a16:creationId xmlns:a16="http://schemas.microsoft.com/office/drawing/2014/main" id="{7C334557-03C5-644E-C5D4-673E33B7C6C1}"/>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65" name="직사각형 64">
              <a:extLst>
                <a:ext uri="{FF2B5EF4-FFF2-40B4-BE49-F238E27FC236}">
                  <a16:creationId xmlns:a16="http://schemas.microsoft.com/office/drawing/2014/main" id="{D35E91E5-5048-16CE-03DB-9275C9E6B7A4}"/>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66" name="그룹 65">
            <a:extLst>
              <a:ext uri="{FF2B5EF4-FFF2-40B4-BE49-F238E27FC236}">
                <a16:creationId xmlns:a16="http://schemas.microsoft.com/office/drawing/2014/main" id="{F30DFFCA-3488-F249-B039-A0CC0F41B764}"/>
              </a:ext>
            </a:extLst>
          </p:cNvPr>
          <p:cNvGrpSpPr/>
          <p:nvPr/>
        </p:nvGrpSpPr>
        <p:grpSpPr>
          <a:xfrm>
            <a:off x="1056180" y="4079672"/>
            <a:ext cx="4236939" cy="345637"/>
            <a:chOff x="1056180" y="1470388"/>
            <a:chExt cx="4236939" cy="345637"/>
          </a:xfrm>
        </p:grpSpPr>
        <p:sp>
          <p:nvSpPr>
            <p:cNvPr id="67" name="직사각형 66">
              <a:extLst>
                <a:ext uri="{FF2B5EF4-FFF2-40B4-BE49-F238E27FC236}">
                  <a16:creationId xmlns:a16="http://schemas.microsoft.com/office/drawing/2014/main" id="{DF470CD3-F0FC-139F-FFD0-DAEDAB255E0D}"/>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8" name="직사각형 67">
              <a:extLst>
                <a:ext uri="{FF2B5EF4-FFF2-40B4-BE49-F238E27FC236}">
                  <a16:creationId xmlns:a16="http://schemas.microsoft.com/office/drawing/2014/main" id="{F0686CDA-AA34-DD56-35F6-6D17339A72FE}"/>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9" name="직사각형 68">
              <a:extLst>
                <a:ext uri="{FF2B5EF4-FFF2-40B4-BE49-F238E27FC236}">
                  <a16:creationId xmlns:a16="http://schemas.microsoft.com/office/drawing/2014/main" id="{6975FA85-0817-55B8-049D-2E1C56BFBC1F}"/>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0" name="직사각형 69">
              <a:extLst>
                <a:ext uri="{FF2B5EF4-FFF2-40B4-BE49-F238E27FC236}">
                  <a16:creationId xmlns:a16="http://schemas.microsoft.com/office/drawing/2014/main" id="{8CE1F328-38C6-6B4D-DBFB-605E1AD8FE0A}"/>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71" name="직사각형 70">
              <a:extLst>
                <a:ext uri="{FF2B5EF4-FFF2-40B4-BE49-F238E27FC236}">
                  <a16:creationId xmlns:a16="http://schemas.microsoft.com/office/drawing/2014/main" id="{97D683A4-E55A-5526-F2ED-673799A36638}"/>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2" name="직사각형 71">
              <a:extLst>
                <a:ext uri="{FF2B5EF4-FFF2-40B4-BE49-F238E27FC236}">
                  <a16:creationId xmlns:a16="http://schemas.microsoft.com/office/drawing/2014/main" id="{E4819208-258B-530A-E8AB-C4D866808811}"/>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3" name="직사각형 72">
              <a:extLst>
                <a:ext uri="{FF2B5EF4-FFF2-40B4-BE49-F238E27FC236}">
                  <a16:creationId xmlns:a16="http://schemas.microsoft.com/office/drawing/2014/main" id="{47D0F3A0-626B-848A-60F5-DB1D3924D957}"/>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4" name="직사각형 73">
              <a:extLst>
                <a:ext uri="{FF2B5EF4-FFF2-40B4-BE49-F238E27FC236}">
                  <a16:creationId xmlns:a16="http://schemas.microsoft.com/office/drawing/2014/main" id="{8E3A9D6D-BFEB-2ADE-B9D5-801AD8DBAB09}"/>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75" name="직사각형 74">
              <a:extLst>
                <a:ext uri="{FF2B5EF4-FFF2-40B4-BE49-F238E27FC236}">
                  <a16:creationId xmlns:a16="http://schemas.microsoft.com/office/drawing/2014/main" id="{A5475099-D596-28B3-C118-07B15A9020B1}"/>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76" name="그룹 75">
            <a:extLst>
              <a:ext uri="{FF2B5EF4-FFF2-40B4-BE49-F238E27FC236}">
                <a16:creationId xmlns:a16="http://schemas.microsoft.com/office/drawing/2014/main" id="{C400E6EB-0806-77BC-C92D-4ECD2046C505}"/>
              </a:ext>
            </a:extLst>
          </p:cNvPr>
          <p:cNvGrpSpPr/>
          <p:nvPr/>
        </p:nvGrpSpPr>
        <p:grpSpPr>
          <a:xfrm>
            <a:off x="1056179" y="4497317"/>
            <a:ext cx="4236939" cy="345637"/>
            <a:chOff x="1056180" y="1470388"/>
            <a:chExt cx="4236939" cy="345637"/>
          </a:xfrm>
        </p:grpSpPr>
        <p:sp>
          <p:nvSpPr>
            <p:cNvPr id="77" name="직사각형 76">
              <a:extLst>
                <a:ext uri="{FF2B5EF4-FFF2-40B4-BE49-F238E27FC236}">
                  <a16:creationId xmlns:a16="http://schemas.microsoft.com/office/drawing/2014/main" id="{C7BCA36A-D8AC-3177-47D9-2DF7017325BA}"/>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8" name="직사각형 77">
              <a:extLst>
                <a:ext uri="{FF2B5EF4-FFF2-40B4-BE49-F238E27FC236}">
                  <a16:creationId xmlns:a16="http://schemas.microsoft.com/office/drawing/2014/main" id="{092C0B66-487D-2A3F-7E50-B38A3311F31D}"/>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9" name="직사각형 78">
              <a:extLst>
                <a:ext uri="{FF2B5EF4-FFF2-40B4-BE49-F238E27FC236}">
                  <a16:creationId xmlns:a16="http://schemas.microsoft.com/office/drawing/2014/main" id="{0FA4F26B-0403-0136-FEB4-3313B911377F}"/>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0" name="직사각형 79">
              <a:extLst>
                <a:ext uri="{FF2B5EF4-FFF2-40B4-BE49-F238E27FC236}">
                  <a16:creationId xmlns:a16="http://schemas.microsoft.com/office/drawing/2014/main" id="{E8A2045A-78A1-13D7-1F05-A22F4ED4F8C8}"/>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81" name="직사각형 80">
              <a:extLst>
                <a:ext uri="{FF2B5EF4-FFF2-40B4-BE49-F238E27FC236}">
                  <a16:creationId xmlns:a16="http://schemas.microsoft.com/office/drawing/2014/main" id="{FE7D7220-2E31-B4FB-A542-D2A1B11B92A7}"/>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2" name="직사각형 81">
              <a:extLst>
                <a:ext uri="{FF2B5EF4-FFF2-40B4-BE49-F238E27FC236}">
                  <a16:creationId xmlns:a16="http://schemas.microsoft.com/office/drawing/2014/main" id="{224E298D-408D-80DA-2952-A3AB1E2B3075}"/>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3" name="직사각형 82">
              <a:extLst>
                <a:ext uri="{FF2B5EF4-FFF2-40B4-BE49-F238E27FC236}">
                  <a16:creationId xmlns:a16="http://schemas.microsoft.com/office/drawing/2014/main" id="{32AC720C-10EB-24E2-49D3-6B0CED0AFCBA}"/>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4" name="직사각형 83">
              <a:extLst>
                <a:ext uri="{FF2B5EF4-FFF2-40B4-BE49-F238E27FC236}">
                  <a16:creationId xmlns:a16="http://schemas.microsoft.com/office/drawing/2014/main" id="{87D87501-1712-72B3-E840-3C5122650B41}"/>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85" name="직사각형 84">
              <a:extLst>
                <a:ext uri="{FF2B5EF4-FFF2-40B4-BE49-F238E27FC236}">
                  <a16:creationId xmlns:a16="http://schemas.microsoft.com/office/drawing/2014/main" id="{5AC90219-3035-0EC7-986D-9B119C867050}"/>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86" name="그룹 85">
            <a:extLst>
              <a:ext uri="{FF2B5EF4-FFF2-40B4-BE49-F238E27FC236}">
                <a16:creationId xmlns:a16="http://schemas.microsoft.com/office/drawing/2014/main" id="{723858D7-DDFA-96D5-7704-83F622018B8E}"/>
              </a:ext>
            </a:extLst>
          </p:cNvPr>
          <p:cNvGrpSpPr/>
          <p:nvPr/>
        </p:nvGrpSpPr>
        <p:grpSpPr>
          <a:xfrm>
            <a:off x="1056179" y="4914962"/>
            <a:ext cx="4236939" cy="345637"/>
            <a:chOff x="1056179" y="4914962"/>
            <a:chExt cx="4236939" cy="345637"/>
          </a:xfrm>
        </p:grpSpPr>
        <p:sp>
          <p:nvSpPr>
            <p:cNvPr id="87" name="직사각형 86">
              <a:extLst>
                <a:ext uri="{FF2B5EF4-FFF2-40B4-BE49-F238E27FC236}">
                  <a16:creationId xmlns:a16="http://schemas.microsoft.com/office/drawing/2014/main" id="{F3993E31-7AD4-1C23-7FFC-1E4E24235812}"/>
                </a:ext>
              </a:extLst>
            </p:cNvPr>
            <p:cNvSpPr/>
            <p:nvPr/>
          </p:nvSpPr>
          <p:spPr>
            <a:xfrm>
              <a:off x="2939263"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44</a:t>
              </a:r>
              <a:endParaRPr lang="ko-KR" altLang="en-US" sz="1400" b="1" dirty="0">
                <a:solidFill>
                  <a:srgbClr val="C00000"/>
                </a:solidFill>
              </a:endParaRPr>
            </a:p>
          </p:txBody>
        </p:sp>
        <p:sp>
          <p:nvSpPr>
            <p:cNvPr id="88" name="직사각형 87">
              <a:extLst>
                <a:ext uri="{FF2B5EF4-FFF2-40B4-BE49-F238E27FC236}">
                  <a16:creationId xmlns:a16="http://schemas.microsoft.com/office/drawing/2014/main" id="{68A2034C-7D30-D3A0-7999-99D97AD6603F}"/>
                </a:ext>
              </a:extLst>
            </p:cNvPr>
            <p:cNvSpPr/>
            <p:nvPr/>
          </p:nvSpPr>
          <p:spPr>
            <a:xfrm>
              <a:off x="1997721"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26</a:t>
              </a:r>
              <a:endParaRPr lang="ko-KR" altLang="en-US" sz="1400" b="1" dirty="0">
                <a:solidFill>
                  <a:srgbClr val="C00000"/>
                </a:solidFill>
              </a:endParaRPr>
            </a:p>
          </p:txBody>
        </p:sp>
        <p:sp>
          <p:nvSpPr>
            <p:cNvPr id="89" name="직사각형 88">
              <a:extLst>
                <a:ext uri="{FF2B5EF4-FFF2-40B4-BE49-F238E27FC236}">
                  <a16:creationId xmlns:a16="http://schemas.microsoft.com/office/drawing/2014/main" id="{158BEBD8-3EE6-C50D-3E71-97EA2B69E9D3}"/>
                </a:ext>
              </a:extLst>
            </p:cNvPr>
            <p:cNvSpPr/>
            <p:nvPr/>
          </p:nvSpPr>
          <p:spPr>
            <a:xfrm>
              <a:off x="2468492"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31</a:t>
              </a:r>
              <a:endParaRPr lang="ko-KR" altLang="en-US" sz="1400" b="1" dirty="0">
                <a:solidFill>
                  <a:srgbClr val="C00000"/>
                </a:solidFill>
              </a:endParaRPr>
            </a:p>
          </p:txBody>
        </p:sp>
        <p:sp>
          <p:nvSpPr>
            <p:cNvPr id="90" name="직사각형 89">
              <a:extLst>
                <a:ext uri="{FF2B5EF4-FFF2-40B4-BE49-F238E27FC236}">
                  <a16:creationId xmlns:a16="http://schemas.microsoft.com/office/drawing/2014/main" id="{43D628B1-91F8-76F6-AE6A-2946B8E28049}"/>
                </a:ext>
              </a:extLst>
            </p:cNvPr>
            <p:cNvSpPr/>
            <p:nvPr/>
          </p:nvSpPr>
          <p:spPr>
            <a:xfrm>
              <a:off x="1056179"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chemeClr val="tx1"/>
                  </a:solidFill>
                </a:rPr>
                <a:t>17</a:t>
              </a:r>
              <a:endParaRPr lang="ko-KR" altLang="en-US" sz="1400" b="1" dirty="0">
                <a:solidFill>
                  <a:schemeClr val="tx1"/>
                </a:solidFill>
              </a:endParaRPr>
            </a:p>
          </p:txBody>
        </p:sp>
        <p:sp>
          <p:nvSpPr>
            <p:cNvPr id="91" name="직사각형 90">
              <a:extLst>
                <a:ext uri="{FF2B5EF4-FFF2-40B4-BE49-F238E27FC236}">
                  <a16:creationId xmlns:a16="http://schemas.microsoft.com/office/drawing/2014/main" id="{0F60B3CE-74F4-7D31-142D-2ED651A55D38}"/>
                </a:ext>
              </a:extLst>
            </p:cNvPr>
            <p:cNvSpPr/>
            <p:nvPr/>
          </p:nvSpPr>
          <p:spPr>
            <a:xfrm>
              <a:off x="1526950"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20</a:t>
              </a:r>
              <a:endParaRPr lang="ko-KR" altLang="en-US" sz="1400" b="1" dirty="0">
                <a:solidFill>
                  <a:srgbClr val="C00000"/>
                </a:solidFill>
              </a:endParaRPr>
            </a:p>
          </p:txBody>
        </p:sp>
        <p:sp>
          <p:nvSpPr>
            <p:cNvPr id="92" name="직사각형 91">
              <a:extLst>
                <a:ext uri="{FF2B5EF4-FFF2-40B4-BE49-F238E27FC236}">
                  <a16:creationId xmlns:a16="http://schemas.microsoft.com/office/drawing/2014/main" id="{2625F25A-45BC-D530-65B4-24719A08E799}"/>
                </a:ext>
              </a:extLst>
            </p:cNvPr>
            <p:cNvSpPr/>
            <p:nvPr/>
          </p:nvSpPr>
          <p:spPr>
            <a:xfrm>
              <a:off x="4351576"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77</a:t>
              </a:r>
              <a:endParaRPr lang="ko-KR" altLang="en-US" sz="1400" b="1" dirty="0">
                <a:solidFill>
                  <a:srgbClr val="C00000"/>
                </a:solidFill>
              </a:endParaRPr>
            </a:p>
          </p:txBody>
        </p:sp>
        <p:sp>
          <p:nvSpPr>
            <p:cNvPr id="93" name="직사각형 92">
              <a:extLst>
                <a:ext uri="{FF2B5EF4-FFF2-40B4-BE49-F238E27FC236}">
                  <a16:creationId xmlns:a16="http://schemas.microsoft.com/office/drawing/2014/main" id="{BF86A3D2-909E-15FB-B1EA-C4287A558416}"/>
                </a:ext>
              </a:extLst>
            </p:cNvPr>
            <p:cNvSpPr/>
            <p:nvPr/>
          </p:nvSpPr>
          <p:spPr>
            <a:xfrm>
              <a:off x="4822347"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93</a:t>
              </a:r>
              <a:endParaRPr lang="ko-KR" altLang="en-US" sz="1400" b="1" dirty="0">
                <a:solidFill>
                  <a:srgbClr val="C00000"/>
                </a:solidFill>
              </a:endParaRPr>
            </a:p>
          </p:txBody>
        </p:sp>
        <p:sp>
          <p:nvSpPr>
            <p:cNvPr id="94" name="직사각형 93">
              <a:extLst>
                <a:ext uri="{FF2B5EF4-FFF2-40B4-BE49-F238E27FC236}">
                  <a16:creationId xmlns:a16="http://schemas.microsoft.com/office/drawing/2014/main" id="{FD231F20-416E-5CCA-C431-8BD588CCBB0C}"/>
                </a:ext>
              </a:extLst>
            </p:cNvPr>
            <p:cNvSpPr/>
            <p:nvPr/>
          </p:nvSpPr>
          <p:spPr>
            <a:xfrm>
              <a:off x="3410034"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rgbClr val="C00000"/>
                  </a:solidFill>
                </a:rPr>
                <a:t>54</a:t>
              </a:r>
              <a:endParaRPr lang="ko-KR" altLang="en-US" sz="1400" b="1" dirty="0">
                <a:solidFill>
                  <a:srgbClr val="C00000"/>
                </a:solidFill>
              </a:endParaRPr>
            </a:p>
          </p:txBody>
        </p:sp>
        <p:sp>
          <p:nvSpPr>
            <p:cNvPr id="95" name="직사각형 94">
              <a:extLst>
                <a:ext uri="{FF2B5EF4-FFF2-40B4-BE49-F238E27FC236}">
                  <a16:creationId xmlns:a16="http://schemas.microsoft.com/office/drawing/2014/main" id="{0D2EF36D-029B-AF67-AEE5-9CB9014ECE9F}"/>
                </a:ext>
              </a:extLst>
            </p:cNvPr>
            <p:cNvSpPr/>
            <p:nvPr/>
          </p:nvSpPr>
          <p:spPr>
            <a:xfrm>
              <a:off x="3880805"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55</a:t>
              </a:r>
              <a:endParaRPr lang="ko-KR" altLang="en-US" sz="1400" b="1" dirty="0">
                <a:solidFill>
                  <a:srgbClr val="C00000"/>
                </a:solidFill>
              </a:endParaRPr>
            </a:p>
          </p:txBody>
        </p:sp>
      </p:grpSp>
      <p:sp>
        <p:nvSpPr>
          <p:cNvPr id="96" name="직사각형 95">
            <a:extLst>
              <a:ext uri="{FF2B5EF4-FFF2-40B4-BE49-F238E27FC236}">
                <a16:creationId xmlns:a16="http://schemas.microsoft.com/office/drawing/2014/main" id="{4001AABF-C8F6-8E15-DF5D-3B82239720A7}"/>
              </a:ext>
            </a:extLst>
          </p:cNvPr>
          <p:cNvSpPr/>
          <p:nvPr/>
        </p:nvSpPr>
        <p:spPr>
          <a:xfrm>
            <a:off x="5554079" y="2040348"/>
            <a:ext cx="2319866" cy="276999"/>
          </a:xfrm>
          <a:prstGeom prst="rect">
            <a:avLst/>
          </a:prstGeom>
        </p:spPr>
        <p:txBody>
          <a:bodyPr wrap="none">
            <a:spAutoFit/>
          </a:bodyPr>
          <a:lstStyle/>
          <a:p>
            <a:r>
              <a:rPr lang="en-US" altLang="ko-KR" sz="1200" dirty="0"/>
              <a:t>PASS 1 </a:t>
            </a:r>
            <a:r>
              <a:rPr lang="en-US" altLang="ko-KR" sz="1200"/>
              <a:t>( 8   Comp,  1 Swap</a:t>
            </a:r>
            <a:r>
              <a:rPr lang="en-US" altLang="ko-KR" sz="1200" dirty="0"/>
              <a:t>)</a:t>
            </a:r>
          </a:p>
        </p:txBody>
      </p:sp>
      <p:sp>
        <p:nvSpPr>
          <p:cNvPr id="97" name="직사각형 96">
            <a:extLst>
              <a:ext uri="{FF2B5EF4-FFF2-40B4-BE49-F238E27FC236}">
                <a16:creationId xmlns:a16="http://schemas.microsoft.com/office/drawing/2014/main" id="{2D2F955B-5ADA-21B2-C74F-66A3A18DA76D}"/>
              </a:ext>
            </a:extLst>
          </p:cNvPr>
          <p:cNvSpPr/>
          <p:nvPr/>
        </p:nvSpPr>
        <p:spPr>
          <a:xfrm>
            <a:off x="5552516" y="2457154"/>
            <a:ext cx="2170915" cy="276999"/>
          </a:xfrm>
          <a:prstGeom prst="rect">
            <a:avLst/>
          </a:prstGeom>
        </p:spPr>
        <p:txBody>
          <a:bodyPr wrap="none">
            <a:spAutoFit/>
          </a:bodyPr>
          <a:lstStyle/>
          <a:p>
            <a:r>
              <a:rPr lang="en-US" altLang="ko-KR" sz="1200" dirty="0"/>
              <a:t>PASS 2 (      Comp,    Swap)</a:t>
            </a:r>
          </a:p>
        </p:txBody>
      </p:sp>
      <p:sp>
        <p:nvSpPr>
          <p:cNvPr id="98" name="직사각형 97">
            <a:extLst>
              <a:ext uri="{FF2B5EF4-FFF2-40B4-BE49-F238E27FC236}">
                <a16:creationId xmlns:a16="http://schemas.microsoft.com/office/drawing/2014/main" id="{0FD661A0-D36C-809E-3D77-58252F445645}"/>
              </a:ext>
            </a:extLst>
          </p:cNvPr>
          <p:cNvSpPr/>
          <p:nvPr/>
        </p:nvSpPr>
        <p:spPr>
          <a:xfrm>
            <a:off x="5552516" y="2870903"/>
            <a:ext cx="2170915" cy="276999"/>
          </a:xfrm>
          <a:prstGeom prst="rect">
            <a:avLst/>
          </a:prstGeom>
        </p:spPr>
        <p:txBody>
          <a:bodyPr wrap="none">
            <a:spAutoFit/>
          </a:bodyPr>
          <a:lstStyle/>
          <a:p>
            <a:r>
              <a:rPr lang="en-US" altLang="ko-KR" sz="1200" dirty="0"/>
              <a:t>PASS 3 (      Comp,     Swap)</a:t>
            </a:r>
          </a:p>
        </p:txBody>
      </p:sp>
      <p:sp>
        <p:nvSpPr>
          <p:cNvPr id="99" name="직사각형 98">
            <a:extLst>
              <a:ext uri="{FF2B5EF4-FFF2-40B4-BE49-F238E27FC236}">
                <a16:creationId xmlns:a16="http://schemas.microsoft.com/office/drawing/2014/main" id="{7B00604A-1AEE-2A61-5A41-67AA757C98EF}"/>
              </a:ext>
            </a:extLst>
          </p:cNvPr>
          <p:cNvSpPr/>
          <p:nvPr/>
        </p:nvSpPr>
        <p:spPr>
          <a:xfrm>
            <a:off x="5552516" y="3284652"/>
            <a:ext cx="2170915" cy="276999"/>
          </a:xfrm>
          <a:prstGeom prst="rect">
            <a:avLst/>
          </a:prstGeom>
        </p:spPr>
        <p:txBody>
          <a:bodyPr wrap="none">
            <a:spAutoFit/>
          </a:bodyPr>
          <a:lstStyle/>
          <a:p>
            <a:r>
              <a:rPr lang="en-US" altLang="ko-KR" sz="1200" dirty="0"/>
              <a:t>PASS 4 (      Comp,     Swap)</a:t>
            </a:r>
          </a:p>
        </p:txBody>
      </p:sp>
      <p:sp>
        <p:nvSpPr>
          <p:cNvPr id="100" name="직사각형 99">
            <a:extLst>
              <a:ext uri="{FF2B5EF4-FFF2-40B4-BE49-F238E27FC236}">
                <a16:creationId xmlns:a16="http://schemas.microsoft.com/office/drawing/2014/main" id="{23F91D30-584A-191C-B715-484E4B2C1AED}"/>
              </a:ext>
            </a:extLst>
          </p:cNvPr>
          <p:cNvSpPr/>
          <p:nvPr/>
        </p:nvSpPr>
        <p:spPr>
          <a:xfrm>
            <a:off x="5554079" y="3719365"/>
            <a:ext cx="2214196" cy="276999"/>
          </a:xfrm>
          <a:prstGeom prst="rect">
            <a:avLst/>
          </a:prstGeom>
        </p:spPr>
        <p:txBody>
          <a:bodyPr wrap="none">
            <a:spAutoFit/>
          </a:bodyPr>
          <a:lstStyle/>
          <a:p>
            <a:r>
              <a:rPr lang="en-US" altLang="ko-KR" sz="1200" dirty="0"/>
              <a:t>PASS 5 (      Comp,     Swap) </a:t>
            </a:r>
          </a:p>
        </p:txBody>
      </p:sp>
      <p:sp>
        <p:nvSpPr>
          <p:cNvPr id="101" name="직사각형 100">
            <a:extLst>
              <a:ext uri="{FF2B5EF4-FFF2-40B4-BE49-F238E27FC236}">
                <a16:creationId xmlns:a16="http://schemas.microsoft.com/office/drawing/2014/main" id="{A763D36E-BCEC-D5CC-A166-3DA4D5A945F3}"/>
              </a:ext>
            </a:extLst>
          </p:cNvPr>
          <p:cNvSpPr/>
          <p:nvPr/>
        </p:nvSpPr>
        <p:spPr>
          <a:xfrm>
            <a:off x="5552516" y="4136171"/>
            <a:ext cx="2170915" cy="276999"/>
          </a:xfrm>
          <a:prstGeom prst="rect">
            <a:avLst/>
          </a:prstGeom>
        </p:spPr>
        <p:txBody>
          <a:bodyPr wrap="none">
            <a:spAutoFit/>
          </a:bodyPr>
          <a:lstStyle/>
          <a:p>
            <a:r>
              <a:rPr lang="en-US" altLang="ko-KR" sz="1200" dirty="0"/>
              <a:t>PASS 6 (      Comp,     Swap)</a:t>
            </a:r>
          </a:p>
        </p:txBody>
      </p:sp>
      <p:sp>
        <p:nvSpPr>
          <p:cNvPr id="102" name="직사각형 101">
            <a:extLst>
              <a:ext uri="{FF2B5EF4-FFF2-40B4-BE49-F238E27FC236}">
                <a16:creationId xmlns:a16="http://schemas.microsoft.com/office/drawing/2014/main" id="{60455169-D7D3-FAB9-3F5B-AC665611FFEB}"/>
              </a:ext>
            </a:extLst>
          </p:cNvPr>
          <p:cNvSpPr/>
          <p:nvPr/>
        </p:nvSpPr>
        <p:spPr>
          <a:xfrm>
            <a:off x="5552516" y="4549920"/>
            <a:ext cx="2170915" cy="276999"/>
          </a:xfrm>
          <a:prstGeom prst="rect">
            <a:avLst/>
          </a:prstGeom>
        </p:spPr>
        <p:txBody>
          <a:bodyPr wrap="none">
            <a:spAutoFit/>
          </a:bodyPr>
          <a:lstStyle/>
          <a:p>
            <a:r>
              <a:rPr lang="en-US" altLang="ko-KR" sz="1200" dirty="0"/>
              <a:t>PASS 7 (      Comp,     Swap)</a:t>
            </a:r>
          </a:p>
        </p:txBody>
      </p:sp>
      <p:sp>
        <p:nvSpPr>
          <p:cNvPr id="103" name="직사각형 102">
            <a:extLst>
              <a:ext uri="{FF2B5EF4-FFF2-40B4-BE49-F238E27FC236}">
                <a16:creationId xmlns:a16="http://schemas.microsoft.com/office/drawing/2014/main" id="{843E80C1-9FC7-E750-089D-7884324B08BC}"/>
              </a:ext>
            </a:extLst>
          </p:cNvPr>
          <p:cNvSpPr/>
          <p:nvPr/>
        </p:nvSpPr>
        <p:spPr>
          <a:xfrm>
            <a:off x="5552516" y="4963669"/>
            <a:ext cx="2170915" cy="276999"/>
          </a:xfrm>
          <a:prstGeom prst="rect">
            <a:avLst/>
          </a:prstGeom>
        </p:spPr>
        <p:txBody>
          <a:bodyPr wrap="none">
            <a:spAutoFit/>
          </a:bodyPr>
          <a:lstStyle/>
          <a:p>
            <a:r>
              <a:rPr lang="en-US" altLang="ko-KR" sz="1200" dirty="0"/>
              <a:t>PASS 8 (      Comp,     Swap)</a:t>
            </a:r>
          </a:p>
        </p:txBody>
      </p:sp>
      <p:sp>
        <p:nvSpPr>
          <p:cNvPr id="104" name="직사각형 103">
            <a:extLst>
              <a:ext uri="{FF2B5EF4-FFF2-40B4-BE49-F238E27FC236}">
                <a16:creationId xmlns:a16="http://schemas.microsoft.com/office/drawing/2014/main" id="{4CF552B1-78E3-FBFB-D0F8-D974C4DCD782}"/>
              </a:ext>
            </a:extLst>
          </p:cNvPr>
          <p:cNvSpPr/>
          <p:nvPr/>
        </p:nvSpPr>
        <p:spPr>
          <a:xfrm>
            <a:off x="5157534" y="5397349"/>
            <a:ext cx="2719014" cy="276999"/>
          </a:xfrm>
          <a:prstGeom prst="rect">
            <a:avLst/>
          </a:prstGeom>
        </p:spPr>
        <p:txBody>
          <a:bodyPr wrap="none">
            <a:spAutoFit/>
          </a:bodyPr>
          <a:lstStyle/>
          <a:p>
            <a:r>
              <a:rPr lang="en-US" altLang="ko-KR" sz="1200" dirty="0"/>
              <a:t>Total</a:t>
            </a:r>
            <a:r>
              <a:rPr lang="ko-KR" altLang="en-US" sz="1200" dirty="0"/>
              <a:t> </a:t>
            </a:r>
            <a:r>
              <a:rPr lang="en-US" altLang="ko-KR" sz="1200" dirty="0"/>
              <a:t>PASS </a:t>
            </a:r>
            <a:r>
              <a:rPr lang="en-US" altLang="ko-KR" sz="1200"/>
              <a:t>8 (36  </a:t>
            </a:r>
            <a:r>
              <a:rPr lang="en-US" altLang="ko-KR" sz="1200" dirty="0"/>
              <a:t>Comp</a:t>
            </a:r>
            <a:r>
              <a:rPr lang="en-US" altLang="ko-KR" sz="1200"/>
              <a:t>,  5 </a:t>
            </a:r>
            <a:r>
              <a:rPr lang="en-US" altLang="ko-KR" sz="1200" dirty="0"/>
              <a:t>Swap)</a:t>
            </a:r>
          </a:p>
        </p:txBody>
      </p:sp>
      <p:grpSp>
        <p:nvGrpSpPr>
          <p:cNvPr id="105" name="그룹 104">
            <a:extLst>
              <a:ext uri="{FF2B5EF4-FFF2-40B4-BE49-F238E27FC236}">
                <a16:creationId xmlns:a16="http://schemas.microsoft.com/office/drawing/2014/main" id="{F3BAD38D-4AAB-E945-A33C-8073951D4583}"/>
              </a:ext>
            </a:extLst>
          </p:cNvPr>
          <p:cNvGrpSpPr/>
          <p:nvPr/>
        </p:nvGrpSpPr>
        <p:grpSpPr>
          <a:xfrm>
            <a:off x="1056179" y="2005189"/>
            <a:ext cx="4236939" cy="345637"/>
            <a:chOff x="1056179" y="2005189"/>
            <a:chExt cx="4236939" cy="345637"/>
          </a:xfrm>
        </p:grpSpPr>
        <p:sp>
          <p:nvSpPr>
            <p:cNvPr id="106" name="직사각형 105">
              <a:extLst>
                <a:ext uri="{FF2B5EF4-FFF2-40B4-BE49-F238E27FC236}">
                  <a16:creationId xmlns:a16="http://schemas.microsoft.com/office/drawing/2014/main" id="{A9667597-2212-AB4D-FAA5-31285375DB31}"/>
                </a:ext>
              </a:extLst>
            </p:cNvPr>
            <p:cNvSpPr/>
            <p:nvPr/>
          </p:nvSpPr>
          <p:spPr>
            <a:xfrm>
              <a:off x="2939263"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77</a:t>
              </a:r>
              <a:endParaRPr lang="ko-KR" altLang="en-US" sz="1400" dirty="0">
                <a:solidFill>
                  <a:schemeClr val="tx1"/>
                </a:solidFill>
              </a:endParaRPr>
            </a:p>
          </p:txBody>
        </p:sp>
        <p:sp>
          <p:nvSpPr>
            <p:cNvPr id="107" name="직사각형 106">
              <a:extLst>
                <a:ext uri="{FF2B5EF4-FFF2-40B4-BE49-F238E27FC236}">
                  <a16:creationId xmlns:a16="http://schemas.microsoft.com/office/drawing/2014/main" id="{DDA85C0B-24AC-62DF-11D4-EBF0C7AA90F0}"/>
                </a:ext>
              </a:extLst>
            </p:cNvPr>
            <p:cNvSpPr/>
            <p:nvPr/>
          </p:nvSpPr>
          <p:spPr>
            <a:xfrm>
              <a:off x="1997721"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20</a:t>
              </a:r>
              <a:endParaRPr lang="ko-KR" altLang="en-US" sz="1400" dirty="0">
                <a:solidFill>
                  <a:schemeClr val="tx1"/>
                </a:solidFill>
              </a:endParaRPr>
            </a:p>
          </p:txBody>
        </p:sp>
        <p:sp>
          <p:nvSpPr>
            <p:cNvPr id="108" name="직사각형 107">
              <a:extLst>
                <a:ext uri="{FF2B5EF4-FFF2-40B4-BE49-F238E27FC236}">
                  <a16:creationId xmlns:a16="http://schemas.microsoft.com/office/drawing/2014/main" id="{BF7ACDC2-68B3-917A-B7C2-44EBBADFD495}"/>
                </a:ext>
              </a:extLst>
            </p:cNvPr>
            <p:cNvSpPr/>
            <p:nvPr/>
          </p:nvSpPr>
          <p:spPr>
            <a:xfrm>
              <a:off x="2468492"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17</a:t>
              </a:r>
              <a:endParaRPr lang="ko-KR" altLang="en-US" sz="1400" dirty="0">
                <a:solidFill>
                  <a:schemeClr val="tx1"/>
                </a:solidFill>
              </a:endParaRPr>
            </a:p>
          </p:txBody>
        </p:sp>
        <p:sp>
          <p:nvSpPr>
            <p:cNvPr id="109" name="직사각형 108">
              <a:extLst>
                <a:ext uri="{FF2B5EF4-FFF2-40B4-BE49-F238E27FC236}">
                  <a16:creationId xmlns:a16="http://schemas.microsoft.com/office/drawing/2014/main" id="{D3758C2A-916A-E9AA-AABB-EB3B2EDC284E}"/>
                </a:ext>
              </a:extLst>
            </p:cNvPr>
            <p:cNvSpPr/>
            <p:nvPr/>
          </p:nvSpPr>
          <p:spPr>
            <a:xfrm>
              <a:off x="1056179"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54</a:t>
              </a:r>
              <a:endParaRPr lang="ko-KR" altLang="en-US" sz="1400" dirty="0">
                <a:solidFill>
                  <a:schemeClr val="tx1"/>
                </a:solidFill>
              </a:endParaRPr>
            </a:p>
          </p:txBody>
        </p:sp>
        <p:sp>
          <p:nvSpPr>
            <p:cNvPr id="110" name="직사각형 109">
              <a:extLst>
                <a:ext uri="{FF2B5EF4-FFF2-40B4-BE49-F238E27FC236}">
                  <a16:creationId xmlns:a16="http://schemas.microsoft.com/office/drawing/2014/main" id="{BEB1060B-D704-9919-013F-05ADF7D1DB44}"/>
                </a:ext>
              </a:extLst>
            </p:cNvPr>
            <p:cNvSpPr/>
            <p:nvPr/>
          </p:nvSpPr>
          <p:spPr>
            <a:xfrm>
              <a:off x="1526950"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26</a:t>
              </a:r>
              <a:endParaRPr lang="ko-KR" altLang="en-US" sz="1400" dirty="0">
                <a:solidFill>
                  <a:schemeClr val="tx1"/>
                </a:solidFill>
              </a:endParaRPr>
            </a:p>
          </p:txBody>
        </p:sp>
        <p:sp>
          <p:nvSpPr>
            <p:cNvPr id="111" name="직사각형 110">
              <a:extLst>
                <a:ext uri="{FF2B5EF4-FFF2-40B4-BE49-F238E27FC236}">
                  <a16:creationId xmlns:a16="http://schemas.microsoft.com/office/drawing/2014/main" id="{FAE98E81-7FBE-2256-C873-AFC9FBA56F0B}"/>
                </a:ext>
              </a:extLst>
            </p:cNvPr>
            <p:cNvSpPr/>
            <p:nvPr/>
          </p:nvSpPr>
          <p:spPr>
            <a:xfrm>
              <a:off x="4351576"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55</a:t>
              </a:r>
              <a:endParaRPr lang="ko-KR" altLang="en-US" sz="1400" dirty="0">
                <a:solidFill>
                  <a:schemeClr val="tx1"/>
                </a:solidFill>
              </a:endParaRPr>
            </a:p>
          </p:txBody>
        </p:sp>
        <p:sp>
          <p:nvSpPr>
            <p:cNvPr id="112" name="직사각형 111">
              <a:extLst>
                <a:ext uri="{FF2B5EF4-FFF2-40B4-BE49-F238E27FC236}">
                  <a16:creationId xmlns:a16="http://schemas.microsoft.com/office/drawing/2014/main" id="{5788E3AA-B937-D73C-03DF-46E1AA634B53}"/>
                </a:ext>
              </a:extLst>
            </p:cNvPr>
            <p:cNvSpPr/>
            <p:nvPr/>
          </p:nvSpPr>
          <p:spPr>
            <a:xfrm>
              <a:off x="4822347"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113" name="직사각형 112">
              <a:extLst>
                <a:ext uri="{FF2B5EF4-FFF2-40B4-BE49-F238E27FC236}">
                  <a16:creationId xmlns:a16="http://schemas.microsoft.com/office/drawing/2014/main" id="{63A19555-E57F-C7DC-CE59-C15C22ADA35A}"/>
                </a:ext>
              </a:extLst>
            </p:cNvPr>
            <p:cNvSpPr/>
            <p:nvPr/>
          </p:nvSpPr>
          <p:spPr>
            <a:xfrm>
              <a:off x="3410034"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31</a:t>
              </a:r>
              <a:endParaRPr lang="ko-KR" altLang="en-US" sz="1400" dirty="0">
                <a:solidFill>
                  <a:schemeClr val="tx1"/>
                </a:solidFill>
              </a:endParaRPr>
            </a:p>
          </p:txBody>
        </p:sp>
        <p:sp>
          <p:nvSpPr>
            <p:cNvPr id="114" name="직사각형 113">
              <a:extLst>
                <a:ext uri="{FF2B5EF4-FFF2-40B4-BE49-F238E27FC236}">
                  <a16:creationId xmlns:a16="http://schemas.microsoft.com/office/drawing/2014/main" id="{A44A63EC-1CE6-C6F8-A34B-7B7A235F47AB}"/>
                </a:ext>
              </a:extLst>
            </p:cNvPr>
            <p:cNvSpPr/>
            <p:nvPr/>
          </p:nvSpPr>
          <p:spPr>
            <a:xfrm>
              <a:off x="3880805"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44</a:t>
              </a:r>
              <a:endParaRPr lang="ko-KR" altLang="en-US" sz="1400" dirty="0">
                <a:solidFill>
                  <a:schemeClr val="tx1"/>
                </a:solidFill>
              </a:endParaRPr>
            </a:p>
          </p:txBody>
        </p:sp>
      </p:grpSp>
    </p:spTree>
    <p:extLst>
      <p:ext uri="{BB962C8B-B14F-4D97-AF65-F5344CB8AC3E}">
        <p14:creationId xmlns:p14="http://schemas.microsoft.com/office/powerpoint/2010/main" val="340944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ea typeface="굴림" panose="020B0600000101010101" pitchFamily="50" charset="-127"/>
              </a:rPr>
              <a:t>Insertion Sort(</a:t>
            </a:r>
            <a:r>
              <a:rPr lang="ko-KR" altLang="en-US" dirty="0">
                <a:ea typeface="굴림" panose="020B0600000101010101" pitchFamily="50" charset="-127"/>
              </a:rPr>
              <a:t>삽입 </a:t>
            </a:r>
            <a:r>
              <a:rPr lang="ko-KR" altLang="en-US">
                <a:ea typeface="굴림" panose="020B0600000101010101" pitchFamily="50" charset="-127"/>
              </a:rPr>
              <a:t>정렬</a:t>
            </a:r>
            <a:r>
              <a:rPr lang="en-US" altLang="ko-KR">
                <a:ea typeface="굴림" panose="020B0600000101010101" pitchFamily="50" charset="-127"/>
              </a:rPr>
              <a:t>) Exercise</a:t>
            </a:r>
            <a:endParaRPr lang="ko-KR" altLang="en-US" dirty="0"/>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4</a:t>
            </a:fld>
            <a:endParaRPr lang="en-US" altLang="ko-KR"/>
          </a:p>
        </p:txBody>
      </p:sp>
      <p:sp>
        <p:nvSpPr>
          <p:cNvPr id="186" name="object 5">
            <a:extLst>
              <a:ext uri="{FF2B5EF4-FFF2-40B4-BE49-F238E27FC236}">
                <a16:creationId xmlns:a16="http://schemas.microsoft.com/office/drawing/2014/main" id="{A328721B-4A2B-4C54-D8ED-740523F5F316}"/>
              </a:ext>
            </a:extLst>
          </p:cNvPr>
          <p:cNvSpPr txBox="1"/>
          <p:nvPr/>
        </p:nvSpPr>
        <p:spPr>
          <a:xfrm>
            <a:off x="7553261" y="1540718"/>
            <a:ext cx="1975118" cy="288147"/>
          </a:xfrm>
          <a:prstGeom prst="rect">
            <a:avLst/>
          </a:prstGeom>
          <a:solidFill>
            <a:schemeClr val="bg1">
              <a:lumMod val="95000"/>
            </a:schemeClr>
          </a:solidFill>
          <a:ln>
            <a:solidFill>
              <a:schemeClr val="bg1">
                <a:lumMod val="65000"/>
              </a:schemeClr>
            </a:solidFill>
          </a:ln>
        </p:spPr>
        <p:txBody>
          <a:bodyPr vert="horz" wrap="square" lIns="72000" tIns="36000" rIns="72000" bIns="36000" rtlCol="0">
            <a:spAutoFit/>
          </a:bodyPr>
          <a:lstStyle>
            <a:defPPr>
              <a:defRPr lang="ko-KR"/>
            </a:defPPr>
            <a:lvl1pPr marL="12700" marR="5080">
              <a:lnSpc>
                <a:spcPct val="100000"/>
              </a:lnSpc>
              <a:spcBef>
                <a:spcPts val="100"/>
              </a:spcBef>
              <a:defRPr>
                <a:latin typeface="Consolas" panose="020B0609020204030204" pitchFamily="49" charset="0"/>
                <a:cs typeface="Gill Sans MT"/>
              </a:defRPr>
            </a:lvl1pPr>
          </a:lstStyle>
          <a:p>
            <a:r>
              <a:rPr lang="en-US" altLang="ko-KR" sz="1400" dirty="0"/>
              <a:t>List to sort</a:t>
            </a:r>
          </a:p>
        </p:txBody>
      </p:sp>
      <p:sp>
        <p:nvSpPr>
          <p:cNvPr id="187" name="직사각형 186">
            <a:extLst>
              <a:ext uri="{FF2B5EF4-FFF2-40B4-BE49-F238E27FC236}">
                <a16:creationId xmlns:a16="http://schemas.microsoft.com/office/drawing/2014/main" id="{D25FC13A-77E2-3459-045D-2B9FC4DD8712}"/>
              </a:ext>
            </a:extLst>
          </p:cNvPr>
          <p:cNvSpPr/>
          <p:nvPr/>
        </p:nvSpPr>
        <p:spPr>
          <a:xfrm>
            <a:off x="7519327" y="2040348"/>
            <a:ext cx="1989775" cy="276999"/>
          </a:xfrm>
          <a:prstGeom prst="rect">
            <a:avLst/>
          </a:prstGeom>
        </p:spPr>
        <p:txBody>
          <a:bodyPr wrap="none">
            <a:spAutoFit/>
          </a:bodyPr>
          <a:lstStyle/>
          <a:p>
            <a:r>
              <a:rPr lang="en-US" altLang="ko-KR" sz="1200" dirty="0"/>
              <a:t>PASS 1 (1 Comp,  1 Shift)</a:t>
            </a:r>
          </a:p>
        </p:txBody>
      </p:sp>
      <p:sp>
        <p:nvSpPr>
          <p:cNvPr id="188" name="직사각형 187">
            <a:extLst>
              <a:ext uri="{FF2B5EF4-FFF2-40B4-BE49-F238E27FC236}">
                <a16:creationId xmlns:a16="http://schemas.microsoft.com/office/drawing/2014/main" id="{4BCEB515-1A29-25E5-CFFE-BF62B5CC2DCF}"/>
              </a:ext>
            </a:extLst>
          </p:cNvPr>
          <p:cNvSpPr/>
          <p:nvPr/>
        </p:nvSpPr>
        <p:spPr>
          <a:xfrm>
            <a:off x="7517764" y="2457154"/>
            <a:ext cx="1989775" cy="276999"/>
          </a:xfrm>
          <a:prstGeom prst="rect">
            <a:avLst/>
          </a:prstGeom>
        </p:spPr>
        <p:txBody>
          <a:bodyPr wrap="none">
            <a:spAutoFit/>
          </a:bodyPr>
          <a:lstStyle/>
          <a:p>
            <a:r>
              <a:rPr lang="en-US" altLang="ko-KR" sz="1200" dirty="0"/>
              <a:t>PASS 2 (1 Comp,  0 Shift)</a:t>
            </a:r>
          </a:p>
        </p:txBody>
      </p:sp>
      <p:sp>
        <p:nvSpPr>
          <p:cNvPr id="189" name="직사각형 188">
            <a:extLst>
              <a:ext uri="{FF2B5EF4-FFF2-40B4-BE49-F238E27FC236}">
                <a16:creationId xmlns:a16="http://schemas.microsoft.com/office/drawing/2014/main" id="{EA70C2B8-CC37-AAD5-6EFE-E1E47E1C4927}"/>
              </a:ext>
            </a:extLst>
          </p:cNvPr>
          <p:cNvSpPr/>
          <p:nvPr/>
        </p:nvSpPr>
        <p:spPr>
          <a:xfrm>
            <a:off x="7517764" y="2870903"/>
            <a:ext cx="1989775" cy="461665"/>
          </a:xfrm>
          <a:prstGeom prst="rect">
            <a:avLst/>
          </a:prstGeom>
        </p:spPr>
        <p:txBody>
          <a:bodyPr wrap="none">
            <a:spAutoFit/>
          </a:bodyPr>
          <a:lstStyle/>
          <a:p>
            <a:r>
              <a:rPr lang="en-US" altLang="ko-KR" sz="1200" dirty="0"/>
              <a:t>PASS 3 (3 Comp,  3 Shift)</a:t>
            </a:r>
          </a:p>
          <a:p>
            <a:endParaRPr lang="en-US" altLang="ko-KR" sz="1200" dirty="0"/>
          </a:p>
        </p:txBody>
      </p:sp>
      <p:sp>
        <p:nvSpPr>
          <p:cNvPr id="190" name="직사각형 189">
            <a:extLst>
              <a:ext uri="{FF2B5EF4-FFF2-40B4-BE49-F238E27FC236}">
                <a16:creationId xmlns:a16="http://schemas.microsoft.com/office/drawing/2014/main" id="{F92592C2-6B2F-05FD-060D-F091983A8048}"/>
              </a:ext>
            </a:extLst>
          </p:cNvPr>
          <p:cNvSpPr/>
          <p:nvPr/>
        </p:nvSpPr>
        <p:spPr>
          <a:xfrm>
            <a:off x="7517764" y="3284652"/>
            <a:ext cx="1994457" cy="276999"/>
          </a:xfrm>
          <a:prstGeom prst="rect">
            <a:avLst/>
          </a:prstGeom>
        </p:spPr>
        <p:txBody>
          <a:bodyPr wrap="none">
            <a:spAutoFit/>
          </a:bodyPr>
          <a:lstStyle/>
          <a:p>
            <a:r>
              <a:rPr lang="en-US" altLang="ko-KR" sz="1200" dirty="0"/>
              <a:t>PASS </a:t>
            </a:r>
            <a:r>
              <a:rPr lang="en-US" altLang="ko-KR" sz="1200"/>
              <a:t>4 (   Comp,     </a:t>
            </a:r>
            <a:r>
              <a:rPr lang="en-US" altLang="ko-KR" sz="1200" dirty="0"/>
              <a:t>Shift)</a:t>
            </a:r>
          </a:p>
        </p:txBody>
      </p:sp>
      <p:grpSp>
        <p:nvGrpSpPr>
          <p:cNvPr id="191" name="그룹 190">
            <a:extLst>
              <a:ext uri="{FF2B5EF4-FFF2-40B4-BE49-F238E27FC236}">
                <a16:creationId xmlns:a16="http://schemas.microsoft.com/office/drawing/2014/main" id="{25045F2D-4C66-A5A3-A5BC-B2CB754CA8E3}"/>
              </a:ext>
            </a:extLst>
          </p:cNvPr>
          <p:cNvGrpSpPr/>
          <p:nvPr/>
        </p:nvGrpSpPr>
        <p:grpSpPr>
          <a:xfrm>
            <a:off x="3021428" y="1470388"/>
            <a:ext cx="4236939" cy="345637"/>
            <a:chOff x="1056180" y="1470388"/>
            <a:chExt cx="4236939" cy="345637"/>
          </a:xfrm>
        </p:grpSpPr>
        <p:sp>
          <p:nvSpPr>
            <p:cNvPr id="192" name="직사각형 191">
              <a:extLst>
                <a:ext uri="{FF2B5EF4-FFF2-40B4-BE49-F238E27FC236}">
                  <a16:creationId xmlns:a16="http://schemas.microsoft.com/office/drawing/2014/main" id="{4A4D98C5-07AE-50D9-3E56-F88D6585C786}"/>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193" name="직사각형 192">
              <a:extLst>
                <a:ext uri="{FF2B5EF4-FFF2-40B4-BE49-F238E27FC236}">
                  <a16:creationId xmlns:a16="http://schemas.microsoft.com/office/drawing/2014/main" id="{4257BA80-2AE4-F278-D639-62CF3C166E07}"/>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93</a:t>
              </a:r>
              <a:endParaRPr lang="ko-KR" altLang="en-US" sz="1400" dirty="0">
                <a:solidFill>
                  <a:prstClr val="black"/>
                </a:solidFill>
              </a:endParaRPr>
            </a:p>
          </p:txBody>
        </p:sp>
        <p:sp>
          <p:nvSpPr>
            <p:cNvPr id="194" name="직사각형 193">
              <a:extLst>
                <a:ext uri="{FF2B5EF4-FFF2-40B4-BE49-F238E27FC236}">
                  <a16:creationId xmlns:a16="http://schemas.microsoft.com/office/drawing/2014/main" id="{EBFD8D39-C574-9070-361E-EB81D0847672}"/>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195" name="직사각형 194">
              <a:extLst>
                <a:ext uri="{FF2B5EF4-FFF2-40B4-BE49-F238E27FC236}">
                  <a16:creationId xmlns:a16="http://schemas.microsoft.com/office/drawing/2014/main" id="{D8C2439D-08C2-8871-CA32-2DA015CC3E30}"/>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54</a:t>
              </a:r>
              <a:endParaRPr lang="ko-KR" altLang="en-US" sz="1400" dirty="0">
                <a:solidFill>
                  <a:srgbClr val="C00000"/>
                </a:solidFill>
              </a:endParaRPr>
            </a:p>
          </p:txBody>
        </p:sp>
        <p:sp>
          <p:nvSpPr>
            <p:cNvPr id="196" name="직사각형 195">
              <a:extLst>
                <a:ext uri="{FF2B5EF4-FFF2-40B4-BE49-F238E27FC236}">
                  <a16:creationId xmlns:a16="http://schemas.microsoft.com/office/drawing/2014/main" id="{4F6EA52D-B3FF-7AAA-F2B2-CDF20F242399}"/>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26</a:t>
              </a:r>
              <a:endParaRPr lang="ko-KR" altLang="en-US" sz="1400" dirty="0">
                <a:solidFill>
                  <a:prstClr val="black"/>
                </a:solidFill>
              </a:endParaRPr>
            </a:p>
          </p:txBody>
        </p:sp>
        <p:sp>
          <p:nvSpPr>
            <p:cNvPr id="197" name="직사각형 196">
              <a:extLst>
                <a:ext uri="{FF2B5EF4-FFF2-40B4-BE49-F238E27FC236}">
                  <a16:creationId xmlns:a16="http://schemas.microsoft.com/office/drawing/2014/main" id="{AF2B2562-E268-9CD2-4B30-D3EFC93C31A7}"/>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55</a:t>
              </a:r>
              <a:endParaRPr lang="ko-KR" altLang="en-US" sz="1400" dirty="0">
                <a:solidFill>
                  <a:prstClr val="black"/>
                </a:solidFill>
              </a:endParaRPr>
            </a:p>
          </p:txBody>
        </p:sp>
        <p:sp>
          <p:nvSpPr>
            <p:cNvPr id="198" name="직사각형 197">
              <a:extLst>
                <a:ext uri="{FF2B5EF4-FFF2-40B4-BE49-F238E27FC236}">
                  <a16:creationId xmlns:a16="http://schemas.microsoft.com/office/drawing/2014/main" id="{740793BC-5287-4D1E-B39F-8B8214901E64}"/>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199" name="직사각형 198">
              <a:extLst>
                <a:ext uri="{FF2B5EF4-FFF2-40B4-BE49-F238E27FC236}">
                  <a16:creationId xmlns:a16="http://schemas.microsoft.com/office/drawing/2014/main" id="{C659F27E-72D7-9DC9-7B2F-1EBA2AE8F5F6}"/>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31</a:t>
              </a:r>
              <a:endParaRPr lang="ko-KR" altLang="en-US" sz="1400" dirty="0">
                <a:solidFill>
                  <a:schemeClr val="tx1"/>
                </a:solidFill>
              </a:endParaRPr>
            </a:p>
          </p:txBody>
        </p:sp>
        <p:sp>
          <p:nvSpPr>
            <p:cNvPr id="200" name="직사각형 199">
              <a:extLst>
                <a:ext uri="{FF2B5EF4-FFF2-40B4-BE49-F238E27FC236}">
                  <a16:creationId xmlns:a16="http://schemas.microsoft.com/office/drawing/2014/main" id="{AFAE7CDD-C79E-55E1-05D5-E2C761CC833C}"/>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44</a:t>
              </a:r>
              <a:endParaRPr lang="ko-KR" altLang="en-US" sz="1400" dirty="0">
                <a:solidFill>
                  <a:prstClr val="black"/>
                </a:solidFill>
              </a:endParaRPr>
            </a:p>
          </p:txBody>
        </p:sp>
      </p:grpSp>
      <p:sp>
        <p:nvSpPr>
          <p:cNvPr id="201" name="직사각형 200">
            <a:extLst>
              <a:ext uri="{FF2B5EF4-FFF2-40B4-BE49-F238E27FC236}">
                <a16:creationId xmlns:a16="http://schemas.microsoft.com/office/drawing/2014/main" id="{C2D960F1-AA08-DE7C-AAA6-5A35932F7691}"/>
              </a:ext>
            </a:extLst>
          </p:cNvPr>
          <p:cNvSpPr/>
          <p:nvPr/>
        </p:nvSpPr>
        <p:spPr>
          <a:xfrm>
            <a:off x="4904511"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02" name="직사각형 201">
            <a:extLst>
              <a:ext uri="{FF2B5EF4-FFF2-40B4-BE49-F238E27FC236}">
                <a16:creationId xmlns:a16="http://schemas.microsoft.com/office/drawing/2014/main" id="{1965F7B4-6EB5-3B4F-9E67-02BC141B5A28}"/>
              </a:ext>
            </a:extLst>
          </p:cNvPr>
          <p:cNvSpPr/>
          <p:nvPr/>
        </p:nvSpPr>
        <p:spPr>
          <a:xfrm>
            <a:off x="3962969"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93</a:t>
            </a:r>
            <a:endParaRPr lang="ko-KR" altLang="en-US" sz="1400" dirty="0">
              <a:solidFill>
                <a:prstClr val="black"/>
              </a:solidFill>
            </a:endParaRPr>
          </a:p>
        </p:txBody>
      </p:sp>
      <p:sp>
        <p:nvSpPr>
          <p:cNvPr id="203" name="직사각형 202">
            <a:extLst>
              <a:ext uri="{FF2B5EF4-FFF2-40B4-BE49-F238E27FC236}">
                <a16:creationId xmlns:a16="http://schemas.microsoft.com/office/drawing/2014/main" id="{82234A89-4132-FE41-6472-6DA9EC5433F1}"/>
              </a:ext>
            </a:extLst>
          </p:cNvPr>
          <p:cNvSpPr/>
          <p:nvPr/>
        </p:nvSpPr>
        <p:spPr>
          <a:xfrm>
            <a:off x="4433740"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204" name="직사각형 203">
            <a:extLst>
              <a:ext uri="{FF2B5EF4-FFF2-40B4-BE49-F238E27FC236}">
                <a16:creationId xmlns:a16="http://schemas.microsoft.com/office/drawing/2014/main" id="{0D8FEAC7-12AA-3AFA-D136-4621E08A2641}"/>
              </a:ext>
            </a:extLst>
          </p:cNvPr>
          <p:cNvSpPr/>
          <p:nvPr/>
        </p:nvSpPr>
        <p:spPr>
          <a:xfrm>
            <a:off x="3021427"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26</a:t>
            </a:r>
            <a:endParaRPr lang="ko-KR" altLang="en-US" sz="1400" dirty="0">
              <a:solidFill>
                <a:srgbClr val="C00000"/>
              </a:solidFill>
            </a:endParaRPr>
          </a:p>
        </p:txBody>
      </p:sp>
      <p:sp>
        <p:nvSpPr>
          <p:cNvPr id="205" name="직사각형 204">
            <a:extLst>
              <a:ext uri="{FF2B5EF4-FFF2-40B4-BE49-F238E27FC236}">
                <a16:creationId xmlns:a16="http://schemas.microsoft.com/office/drawing/2014/main" id="{F81D84EA-9C35-84AF-01C5-9D0C0BCFB246}"/>
              </a:ext>
            </a:extLst>
          </p:cNvPr>
          <p:cNvSpPr/>
          <p:nvPr/>
        </p:nvSpPr>
        <p:spPr>
          <a:xfrm>
            <a:off x="3492198"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06" name="직사각형 205">
            <a:extLst>
              <a:ext uri="{FF2B5EF4-FFF2-40B4-BE49-F238E27FC236}">
                <a16:creationId xmlns:a16="http://schemas.microsoft.com/office/drawing/2014/main" id="{4D941AEB-AD18-7281-349C-3735505D7C81}"/>
              </a:ext>
            </a:extLst>
          </p:cNvPr>
          <p:cNvSpPr/>
          <p:nvPr/>
        </p:nvSpPr>
        <p:spPr>
          <a:xfrm>
            <a:off x="6316824"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07" name="직사각형 206">
            <a:extLst>
              <a:ext uri="{FF2B5EF4-FFF2-40B4-BE49-F238E27FC236}">
                <a16:creationId xmlns:a16="http://schemas.microsoft.com/office/drawing/2014/main" id="{BDC22AB3-BD3B-C25A-AD4A-45ACD201521A}"/>
              </a:ext>
            </a:extLst>
          </p:cNvPr>
          <p:cNvSpPr/>
          <p:nvPr/>
        </p:nvSpPr>
        <p:spPr>
          <a:xfrm>
            <a:off x="6787595"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08" name="직사각형 207">
            <a:extLst>
              <a:ext uri="{FF2B5EF4-FFF2-40B4-BE49-F238E27FC236}">
                <a16:creationId xmlns:a16="http://schemas.microsoft.com/office/drawing/2014/main" id="{157B782E-4E4B-86FE-8FD7-7430BDFECF76}"/>
              </a:ext>
            </a:extLst>
          </p:cNvPr>
          <p:cNvSpPr/>
          <p:nvPr/>
        </p:nvSpPr>
        <p:spPr>
          <a:xfrm>
            <a:off x="5375282"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09" name="직사각형 208">
            <a:extLst>
              <a:ext uri="{FF2B5EF4-FFF2-40B4-BE49-F238E27FC236}">
                <a16:creationId xmlns:a16="http://schemas.microsoft.com/office/drawing/2014/main" id="{647A1F2F-B6DC-3C19-3418-94D0E037C37C}"/>
              </a:ext>
            </a:extLst>
          </p:cNvPr>
          <p:cNvSpPr/>
          <p:nvPr/>
        </p:nvSpPr>
        <p:spPr>
          <a:xfrm>
            <a:off x="5846053"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0" name="직사각형 209">
            <a:extLst>
              <a:ext uri="{FF2B5EF4-FFF2-40B4-BE49-F238E27FC236}">
                <a16:creationId xmlns:a16="http://schemas.microsoft.com/office/drawing/2014/main" id="{BF5E7FAE-0FE8-8DF7-0544-8A57C1CE49AA}"/>
              </a:ext>
            </a:extLst>
          </p:cNvPr>
          <p:cNvSpPr/>
          <p:nvPr/>
        </p:nvSpPr>
        <p:spPr>
          <a:xfrm>
            <a:off x="4904512"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11" name="직사각형 210">
            <a:extLst>
              <a:ext uri="{FF2B5EF4-FFF2-40B4-BE49-F238E27FC236}">
                <a16:creationId xmlns:a16="http://schemas.microsoft.com/office/drawing/2014/main" id="{4A194F31-9BBB-E9B3-3F54-E2AE9EF77404}"/>
              </a:ext>
            </a:extLst>
          </p:cNvPr>
          <p:cNvSpPr/>
          <p:nvPr/>
        </p:nvSpPr>
        <p:spPr>
          <a:xfrm>
            <a:off x="3962970"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12" name="직사각형 211">
            <a:extLst>
              <a:ext uri="{FF2B5EF4-FFF2-40B4-BE49-F238E27FC236}">
                <a16:creationId xmlns:a16="http://schemas.microsoft.com/office/drawing/2014/main" id="{0426CE0F-4068-98F8-C3EA-B95AD4403A9F}"/>
              </a:ext>
            </a:extLst>
          </p:cNvPr>
          <p:cNvSpPr/>
          <p:nvPr/>
        </p:nvSpPr>
        <p:spPr>
          <a:xfrm>
            <a:off x="4433741"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213" name="직사각형 212">
            <a:extLst>
              <a:ext uri="{FF2B5EF4-FFF2-40B4-BE49-F238E27FC236}">
                <a16:creationId xmlns:a16="http://schemas.microsoft.com/office/drawing/2014/main" id="{EA85C2AB-8CDA-DA69-BD01-92B253238ECE}"/>
              </a:ext>
            </a:extLst>
          </p:cNvPr>
          <p:cNvSpPr/>
          <p:nvPr/>
        </p:nvSpPr>
        <p:spPr>
          <a:xfrm>
            <a:off x="3021428"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26</a:t>
            </a:r>
            <a:endParaRPr lang="ko-KR" altLang="en-US" sz="1400" dirty="0">
              <a:solidFill>
                <a:srgbClr val="C00000"/>
              </a:solidFill>
            </a:endParaRPr>
          </a:p>
        </p:txBody>
      </p:sp>
      <p:sp>
        <p:nvSpPr>
          <p:cNvPr id="214" name="직사각형 213">
            <a:extLst>
              <a:ext uri="{FF2B5EF4-FFF2-40B4-BE49-F238E27FC236}">
                <a16:creationId xmlns:a16="http://schemas.microsoft.com/office/drawing/2014/main" id="{00D7E6A5-CCE9-E696-0C01-8CBB27735B2E}"/>
              </a:ext>
            </a:extLst>
          </p:cNvPr>
          <p:cNvSpPr/>
          <p:nvPr/>
        </p:nvSpPr>
        <p:spPr>
          <a:xfrm>
            <a:off x="3492199"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15" name="직사각형 214">
            <a:extLst>
              <a:ext uri="{FF2B5EF4-FFF2-40B4-BE49-F238E27FC236}">
                <a16:creationId xmlns:a16="http://schemas.microsoft.com/office/drawing/2014/main" id="{A66A59B9-BF1D-5954-5C2F-3C0908873DF5}"/>
              </a:ext>
            </a:extLst>
          </p:cNvPr>
          <p:cNvSpPr/>
          <p:nvPr/>
        </p:nvSpPr>
        <p:spPr>
          <a:xfrm>
            <a:off x="6316825"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6" name="직사각형 215">
            <a:extLst>
              <a:ext uri="{FF2B5EF4-FFF2-40B4-BE49-F238E27FC236}">
                <a16:creationId xmlns:a16="http://schemas.microsoft.com/office/drawing/2014/main" id="{1D474885-CA68-10C0-B37C-56A9238B6427}"/>
              </a:ext>
            </a:extLst>
          </p:cNvPr>
          <p:cNvSpPr/>
          <p:nvPr/>
        </p:nvSpPr>
        <p:spPr>
          <a:xfrm>
            <a:off x="6787596"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7" name="직사각형 216">
            <a:extLst>
              <a:ext uri="{FF2B5EF4-FFF2-40B4-BE49-F238E27FC236}">
                <a16:creationId xmlns:a16="http://schemas.microsoft.com/office/drawing/2014/main" id="{59949C75-ED2E-28DF-7A3C-A948B09AAF76}"/>
              </a:ext>
            </a:extLst>
          </p:cNvPr>
          <p:cNvSpPr/>
          <p:nvPr/>
        </p:nvSpPr>
        <p:spPr>
          <a:xfrm>
            <a:off x="5375283"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18" name="직사각형 217">
            <a:extLst>
              <a:ext uri="{FF2B5EF4-FFF2-40B4-BE49-F238E27FC236}">
                <a16:creationId xmlns:a16="http://schemas.microsoft.com/office/drawing/2014/main" id="{5525B4C9-B5B8-9708-3F64-28DBD553B141}"/>
              </a:ext>
            </a:extLst>
          </p:cNvPr>
          <p:cNvSpPr/>
          <p:nvPr/>
        </p:nvSpPr>
        <p:spPr>
          <a:xfrm>
            <a:off x="5846054"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9" name="직사각형 218">
            <a:extLst>
              <a:ext uri="{FF2B5EF4-FFF2-40B4-BE49-F238E27FC236}">
                <a16:creationId xmlns:a16="http://schemas.microsoft.com/office/drawing/2014/main" id="{4C0EE003-EB8B-7977-AE28-12E90137661F}"/>
              </a:ext>
            </a:extLst>
          </p:cNvPr>
          <p:cNvSpPr/>
          <p:nvPr/>
        </p:nvSpPr>
        <p:spPr>
          <a:xfrm>
            <a:off x="4904512"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20" name="직사각형 219">
            <a:extLst>
              <a:ext uri="{FF2B5EF4-FFF2-40B4-BE49-F238E27FC236}">
                <a16:creationId xmlns:a16="http://schemas.microsoft.com/office/drawing/2014/main" id="{7D02890B-CED4-40B4-5A00-3125E2B602D8}"/>
              </a:ext>
            </a:extLst>
          </p:cNvPr>
          <p:cNvSpPr/>
          <p:nvPr/>
        </p:nvSpPr>
        <p:spPr>
          <a:xfrm>
            <a:off x="3962970"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21" name="직사각형 220">
            <a:extLst>
              <a:ext uri="{FF2B5EF4-FFF2-40B4-BE49-F238E27FC236}">
                <a16:creationId xmlns:a16="http://schemas.microsoft.com/office/drawing/2014/main" id="{A9C64224-7F86-6663-942E-D2FD853BE2FD}"/>
              </a:ext>
            </a:extLst>
          </p:cNvPr>
          <p:cNvSpPr/>
          <p:nvPr/>
        </p:nvSpPr>
        <p:spPr>
          <a:xfrm>
            <a:off x="4433741"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22" name="직사각형 221">
            <a:extLst>
              <a:ext uri="{FF2B5EF4-FFF2-40B4-BE49-F238E27FC236}">
                <a16:creationId xmlns:a16="http://schemas.microsoft.com/office/drawing/2014/main" id="{7F8E5759-F0B7-9F98-F9D9-7FBE77A8DFEB}"/>
              </a:ext>
            </a:extLst>
          </p:cNvPr>
          <p:cNvSpPr/>
          <p:nvPr/>
        </p:nvSpPr>
        <p:spPr>
          <a:xfrm>
            <a:off x="3021428"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17</a:t>
            </a:r>
            <a:endParaRPr lang="ko-KR" altLang="en-US" sz="1400" dirty="0">
              <a:solidFill>
                <a:srgbClr val="C00000"/>
              </a:solidFill>
            </a:endParaRPr>
          </a:p>
        </p:txBody>
      </p:sp>
      <p:sp>
        <p:nvSpPr>
          <p:cNvPr id="223" name="직사각형 222">
            <a:extLst>
              <a:ext uri="{FF2B5EF4-FFF2-40B4-BE49-F238E27FC236}">
                <a16:creationId xmlns:a16="http://schemas.microsoft.com/office/drawing/2014/main" id="{4A4E0F55-668C-250D-F447-B92AE263BFD6}"/>
              </a:ext>
            </a:extLst>
          </p:cNvPr>
          <p:cNvSpPr/>
          <p:nvPr/>
        </p:nvSpPr>
        <p:spPr>
          <a:xfrm>
            <a:off x="3492199"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224" name="직사각형 223">
            <a:extLst>
              <a:ext uri="{FF2B5EF4-FFF2-40B4-BE49-F238E27FC236}">
                <a16:creationId xmlns:a16="http://schemas.microsoft.com/office/drawing/2014/main" id="{11A7FA3F-F71B-F1AA-631D-DA4E00C1332B}"/>
              </a:ext>
            </a:extLst>
          </p:cNvPr>
          <p:cNvSpPr/>
          <p:nvPr/>
        </p:nvSpPr>
        <p:spPr>
          <a:xfrm>
            <a:off x="6316825"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25" name="직사각형 224">
            <a:extLst>
              <a:ext uri="{FF2B5EF4-FFF2-40B4-BE49-F238E27FC236}">
                <a16:creationId xmlns:a16="http://schemas.microsoft.com/office/drawing/2014/main" id="{25719D0B-CFC5-A55A-E675-169333DFA044}"/>
              </a:ext>
            </a:extLst>
          </p:cNvPr>
          <p:cNvSpPr/>
          <p:nvPr/>
        </p:nvSpPr>
        <p:spPr>
          <a:xfrm>
            <a:off x="6787596"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26" name="직사각형 225">
            <a:extLst>
              <a:ext uri="{FF2B5EF4-FFF2-40B4-BE49-F238E27FC236}">
                <a16:creationId xmlns:a16="http://schemas.microsoft.com/office/drawing/2014/main" id="{86B161E3-A80C-BBA2-DA6C-7ADC52910A07}"/>
              </a:ext>
            </a:extLst>
          </p:cNvPr>
          <p:cNvSpPr/>
          <p:nvPr/>
        </p:nvSpPr>
        <p:spPr>
          <a:xfrm>
            <a:off x="5375283"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27" name="직사각형 226">
            <a:extLst>
              <a:ext uri="{FF2B5EF4-FFF2-40B4-BE49-F238E27FC236}">
                <a16:creationId xmlns:a16="http://schemas.microsoft.com/office/drawing/2014/main" id="{207F9302-2F02-C377-9C64-4D5B974C0A8E}"/>
              </a:ext>
            </a:extLst>
          </p:cNvPr>
          <p:cNvSpPr/>
          <p:nvPr/>
        </p:nvSpPr>
        <p:spPr>
          <a:xfrm>
            <a:off x="5846054"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28" name="직사각형 227">
            <a:extLst>
              <a:ext uri="{FF2B5EF4-FFF2-40B4-BE49-F238E27FC236}">
                <a16:creationId xmlns:a16="http://schemas.microsoft.com/office/drawing/2014/main" id="{1643CBE4-0E25-657C-DE48-322DC69DD494}"/>
              </a:ext>
            </a:extLst>
          </p:cNvPr>
          <p:cNvSpPr/>
          <p:nvPr/>
        </p:nvSpPr>
        <p:spPr>
          <a:xfrm>
            <a:off x="4904511"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29" name="직사각형 228">
            <a:extLst>
              <a:ext uri="{FF2B5EF4-FFF2-40B4-BE49-F238E27FC236}">
                <a16:creationId xmlns:a16="http://schemas.microsoft.com/office/drawing/2014/main" id="{98BA8125-4619-2A32-0FB8-DADAABB907AF}"/>
              </a:ext>
            </a:extLst>
          </p:cNvPr>
          <p:cNvSpPr/>
          <p:nvPr/>
        </p:nvSpPr>
        <p:spPr>
          <a:xfrm>
            <a:off x="3962969"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0" name="직사각형 229">
            <a:extLst>
              <a:ext uri="{FF2B5EF4-FFF2-40B4-BE49-F238E27FC236}">
                <a16:creationId xmlns:a16="http://schemas.microsoft.com/office/drawing/2014/main" id="{286553A3-F12E-F8DE-8F83-B210AEB92CCC}"/>
              </a:ext>
            </a:extLst>
          </p:cNvPr>
          <p:cNvSpPr/>
          <p:nvPr/>
        </p:nvSpPr>
        <p:spPr>
          <a:xfrm>
            <a:off x="4433740"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1" name="직사각형 230">
            <a:extLst>
              <a:ext uri="{FF2B5EF4-FFF2-40B4-BE49-F238E27FC236}">
                <a16:creationId xmlns:a16="http://schemas.microsoft.com/office/drawing/2014/main" id="{A401272A-5C9F-7D8D-ADED-5DD4051F12F2}"/>
              </a:ext>
            </a:extLst>
          </p:cNvPr>
          <p:cNvSpPr/>
          <p:nvPr/>
        </p:nvSpPr>
        <p:spPr>
          <a:xfrm>
            <a:off x="3021427"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32" name="직사각형 231">
            <a:extLst>
              <a:ext uri="{FF2B5EF4-FFF2-40B4-BE49-F238E27FC236}">
                <a16:creationId xmlns:a16="http://schemas.microsoft.com/office/drawing/2014/main" id="{299D7361-A3F5-185C-A395-0C0D28D2EC8B}"/>
              </a:ext>
            </a:extLst>
          </p:cNvPr>
          <p:cNvSpPr/>
          <p:nvPr/>
        </p:nvSpPr>
        <p:spPr>
          <a:xfrm>
            <a:off x="3492198"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3" name="직사각형 232">
            <a:extLst>
              <a:ext uri="{FF2B5EF4-FFF2-40B4-BE49-F238E27FC236}">
                <a16:creationId xmlns:a16="http://schemas.microsoft.com/office/drawing/2014/main" id="{3C89E738-A7F1-A4B4-A202-FDA8D5C1F04E}"/>
              </a:ext>
            </a:extLst>
          </p:cNvPr>
          <p:cNvSpPr/>
          <p:nvPr/>
        </p:nvSpPr>
        <p:spPr>
          <a:xfrm>
            <a:off x="6316824"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34" name="직사각형 233">
            <a:extLst>
              <a:ext uri="{FF2B5EF4-FFF2-40B4-BE49-F238E27FC236}">
                <a16:creationId xmlns:a16="http://schemas.microsoft.com/office/drawing/2014/main" id="{281F869E-3B93-8CC7-00DB-A9381965D9B9}"/>
              </a:ext>
            </a:extLst>
          </p:cNvPr>
          <p:cNvSpPr/>
          <p:nvPr/>
        </p:nvSpPr>
        <p:spPr>
          <a:xfrm>
            <a:off x="6787595"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35" name="직사각형 234">
            <a:extLst>
              <a:ext uri="{FF2B5EF4-FFF2-40B4-BE49-F238E27FC236}">
                <a16:creationId xmlns:a16="http://schemas.microsoft.com/office/drawing/2014/main" id="{B38C6764-0830-A698-0C02-398DADD4EEF9}"/>
              </a:ext>
            </a:extLst>
          </p:cNvPr>
          <p:cNvSpPr/>
          <p:nvPr/>
        </p:nvSpPr>
        <p:spPr>
          <a:xfrm>
            <a:off x="5375282"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36" name="직사각형 235">
            <a:extLst>
              <a:ext uri="{FF2B5EF4-FFF2-40B4-BE49-F238E27FC236}">
                <a16:creationId xmlns:a16="http://schemas.microsoft.com/office/drawing/2014/main" id="{7E6D1867-0361-4DB8-8427-8198932C71CF}"/>
              </a:ext>
            </a:extLst>
          </p:cNvPr>
          <p:cNvSpPr/>
          <p:nvPr/>
        </p:nvSpPr>
        <p:spPr>
          <a:xfrm>
            <a:off x="5846053"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37" name="직사각형 236">
            <a:extLst>
              <a:ext uri="{FF2B5EF4-FFF2-40B4-BE49-F238E27FC236}">
                <a16:creationId xmlns:a16="http://schemas.microsoft.com/office/drawing/2014/main" id="{B60D0351-6A41-65DF-1402-C1F81233122D}"/>
              </a:ext>
            </a:extLst>
          </p:cNvPr>
          <p:cNvSpPr/>
          <p:nvPr/>
        </p:nvSpPr>
        <p:spPr>
          <a:xfrm>
            <a:off x="4904511"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8" name="직사각형 237">
            <a:extLst>
              <a:ext uri="{FF2B5EF4-FFF2-40B4-BE49-F238E27FC236}">
                <a16:creationId xmlns:a16="http://schemas.microsoft.com/office/drawing/2014/main" id="{65EE1B29-1634-81F0-9048-747CDCFE22C5}"/>
              </a:ext>
            </a:extLst>
          </p:cNvPr>
          <p:cNvSpPr/>
          <p:nvPr/>
        </p:nvSpPr>
        <p:spPr>
          <a:xfrm>
            <a:off x="3962969"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9" name="직사각형 238">
            <a:extLst>
              <a:ext uri="{FF2B5EF4-FFF2-40B4-BE49-F238E27FC236}">
                <a16:creationId xmlns:a16="http://schemas.microsoft.com/office/drawing/2014/main" id="{087CBBC1-2FCB-692C-18D4-FA2A5E96453F}"/>
              </a:ext>
            </a:extLst>
          </p:cNvPr>
          <p:cNvSpPr/>
          <p:nvPr/>
        </p:nvSpPr>
        <p:spPr>
          <a:xfrm>
            <a:off x="4433740"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0" name="직사각형 239">
            <a:extLst>
              <a:ext uri="{FF2B5EF4-FFF2-40B4-BE49-F238E27FC236}">
                <a16:creationId xmlns:a16="http://schemas.microsoft.com/office/drawing/2014/main" id="{0ACAA625-5E98-0E54-4DC6-C6FB0DBC94A2}"/>
              </a:ext>
            </a:extLst>
          </p:cNvPr>
          <p:cNvSpPr/>
          <p:nvPr/>
        </p:nvSpPr>
        <p:spPr>
          <a:xfrm>
            <a:off x="3021427"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41" name="직사각형 240">
            <a:extLst>
              <a:ext uri="{FF2B5EF4-FFF2-40B4-BE49-F238E27FC236}">
                <a16:creationId xmlns:a16="http://schemas.microsoft.com/office/drawing/2014/main" id="{1FE3AC2F-AB13-8B17-4712-D97CF7DB0291}"/>
              </a:ext>
            </a:extLst>
          </p:cNvPr>
          <p:cNvSpPr/>
          <p:nvPr/>
        </p:nvSpPr>
        <p:spPr>
          <a:xfrm>
            <a:off x="3492198"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2" name="직사각형 241">
            <a:extLst>
              <a:ext uri="{FF2B5EF4-FFF2-40B4-BE49-F238E27FC236}">
                <a16:creationId xmlns:a16="http://schemas.microsoft.com/office/drawing/2014/main" id="{4E8C3B81-6661-DAE1-A6CE-26562A88FC05}"/>
              </a:ext>
            </a:extLst>
          </p:cNvPr>
          <p:cNvSpPr/>
          <p:nvPr/>
        </p:nvSpPr>
        <p:spPr>
          <a:xfrm>
            <a:off x="6316824"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43" name="직사각형 242">
            <a:extLst>
              <a:ext uri="{FF2B5EF4-FFF2-40B4-BE49-F238E27FC236}">
                <a16:creationId xmlns:a16="http://schemas.microsoft.com/office/drawing/2014/main" id="{898F42D6-3BF7-3481-CFF5-C9BF666BFD4A}"/>
              </a:ext>
            </a:extLst>
          </p:cNvPr>
          <p:cNvSpPr/>
          <p:nvPr/>
        </p:nvSpPr>
        <p:spPr>
          <a:xfrm>
            <a:off x="6787595"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44" name="직사각형 243">
            <a:extLst>
              <a:ext uri="{FF2B5EF4-FFF2-40B4-BE49-F238E27FC236}">
                <a16:creationId xmlns:a16="http://schemas.microsoft.com/office/drawing/2014/main" id="{F8D85BC4-B6D8-67CF-C3D9-455BD992FDD3}"/>
              </a:ext>
            </a:extLst>
          </p:cNvPr>
          <p:cNvSpPr/>
          <p:nvPr/>
        </p:nvSpPr>
        <p:spPr>
          <a:xfrm>
            <a:off x="5375282"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45" name="직사각형 244">
            <a:extLst>
              <a:ext uri="{FF2B5EF4-FFF2-40B4-BE49-F238E27FC236}">
                <a16:creationId xmlns:a16="http://schemas.microsoft.com/office/drawing/2014/main" id="{52B12876-417C-2B6E-E03A-2FD83B0E48FD}"/>
              </a:ext>
            </a:extLst>
          </p:cNvPr>
          <p:cNvSpPr/>
          <p:nvPr/>
        </p:nvSpPr>
        <p:spPr>
          <a:xfrm>
            <a:off x="5846053"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46" name="직사각형 245">
            <a:extLst>
              <a:ext uri="{FF2B5EF4-FFF2-40B4-BE49-F238E27FC236}">
                <a16:creationId xmlns:a16="http://schemas.microsoft.com/office/drawing/2014/main" id="{0C28F719-C38D-E25B-CFC2-520B73FCDF0E}"/>
              </a:ext>
            </a:extLst>
          </p:cNvPr>
          <p:cNvSpPr/>
          <p:nvPr/>
        </p:nvSpPr>
        <p:spPr>
          <a:xfrm>
            <a:off x="4904512"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7" name="직사각형 246">
            <a:extLst>
              <a:ext uri="{FF2B5EF4-FFF2-40B4-BE49-F238E27FC236}">
                <a16:creationId xmlns:a16="http://schemas.microsoft.com/office/drawing/2014/main" id="{3C7A756A-5D0E-9642-0881-84FC7133AC95}"/>
              </a:ext>
            </a:extLst>
          </p:cNvPr>
          <p:cNvSpPr/>
          <p:nvPr/>
        </p:nvSpPr>
        <p:spPr>
          <a:xfrm>
            <a:off x="3962970"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8" name="직사각형 247">
            <a:extLst>
              <a:ext uri="{FF2B5EF4-FFF2-40B4-BE49-F238E27FC236}">
                <a16:creationId xmlns:a16="http://schemas.microsoft.com/office/drawing/2014/main" id="{FF439BBC-3BAE-F9E8-62C2-9B391B52B03F}"/>
              </a:ext>
            </a:extLst>
          </p:cNvPr>
          <p:cNvSpPr/>
          <p:nvPr/>
        </p:nvSpPr>
        <p:spPr>
          <a:xfrm>
            <a:off x="4433741"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9" name="직사각형 248">
            <a:extLst>
              <a:ext uri="{FF2B5EF4-FFF2-40B4-BE49-F238E27FC236}">
                <a16:creationId xmlns:a16="http://schemas.microsoft.com/office/drawing/2014/main" id="{B0AE3821-0E87-942E-4603-F8739687C98E}"/>
              </a:ext>
            </a:extLst>
          </p:cNvPr>
          <p:cNvSpPr/>
          <p:nvPr/>
        </p:nvSpPr>
        <p:spPr>
          <a:xfrm>
            <a:off x="3021428"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50" name="직사각형 249">
            <a:extLst>
              <a:ext uri="{FF2B5EF4-FFF2-40B4-BE49-F238E27FC236}">
                <a16:creationId xmlns:a16="http://schemas.microsoft.com/office/drawing/2014/main" id="{4C30E01D-A16D-A719-CF7C-9B682ECF5210}"/>
              </a:ext>
            </a:extLst>
          </p:cNvPr>
          <p:cNvSpPr/>
          <p:nvPr/>
        </p:nvSpPr>
        <p:spPr>
          <a:xfrm>
            <a:off x="3492199"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51" name="직사각형 250">
            <a:extLst>
              <a:ext uri="{FF2B5EF4-FFF2-40B4-BE49-F238E27FC236}">
                <a16:creationId xmlns:a16="http://schemas.microsoft.com/office/drawing/2014/main" id="{E53AA3B6-EC8C-4A28-C13F-A415B70A3F97}"/>
              </a:ext>
            </a:extLst>
          </p:cNvPr>
          <p:cNvSpPr/>
          <p:nvPr/>
        </p:nvSpPr>
        <p:spPr>
          <a:xfrm>
            <a:off x="6316825"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52" name="직사각형 251">
            <a:extLst>
              <a:ext uri="{FF2B5EF4-FFF2-40B4-BE49-F238E27FC236}">
                <a16:creationId xmlns:a16="http://schemas.microsoft.com/office/drawing/2014/main" id="{6F46522E-03B1-26A6-90D1-2C4EC86013B7}"/>
              </a:ext>
            </a:extLst>
          </p:cNvPr>
          <p:cNvSpPr/>
          <p:nvPr/>
        </p:nvSpPr>
        <p:spPr>
          <a:xfrm>
            <a:off x="6787596"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53" name="직사각형 252">
            <a:extLst>
              <a:ext uri="{FF2B5EF4-FFF2-40B4-BE49-F238E27FC236}">
                <a16:creationId xmlns:a16="http://schemas.microsoft.com/office/drawing/2014/main" id="{5AA8CDB4-CFF2-3FD2-EEF6-1B866BCC2AF7}"/>
              </a:ext>
            </a:extLst>
          </p:cNvPr>
          <p:cNvSpPr/>
          <p:nvPr/>
        </p:nvSpPr>
        <p:spPr>
          <a:xfrm>
            <a:off x="5375283"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54" name="직사각형 253">
            <a:extLst>
              <a:ext uri="{FF2B5EF4-FFF2-40B4-BE49-F238E27FC236}">
                <a16:creationId xmlns:a16="http://schemas.microsoft.com/office/drawing/2014/main" id="{A824BE76-E052-8CE0-C7EF-667688356D9A}"/>
              </a:ext>
            </a:extLst>
          </p:cNvPr>
          <p:cNvSpPr/>
          <p:nvPr/>
        </p:nvSpPr>
        <p:spPr>
          <a:xfrm>
            <a:off x="5846054"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55" name="직사각형 254">
            <a:extLst>
              <a:ext uri="{FF2B5EF4-FFF2-40B4-BE49-F238E27FC236}">
                <a16:creationId xmlns:a16="http://schemas.microsoft.com/office/drawing/2014/main" id="{1792A2EA-B96B-D601-1954-035217AADB76}"/>
              </a:ext>
            </a:extLst>
          </p:cNvPr>
          <p:cNvSpPr/>
          <p:nvPr/>
        </p:nvSpPr>
        <p:spPr>
          <a:xfrm>
            <a:off x="4904511"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56" name="직사각형 255">
            <a:extLst>
              <a:ext uri="{FF2B5EF4-FFF2-40B4-BE49-F238E27FC236}">
                <a16:creationId xmlns:a16="http://schemas.microsoft.com/office/drawing/2014/main" id="{2A1BBBAD-61D8-B4BB-55F5-A2E74D54050C}"/>
              </a:ext>
            </a:extLst>
          </p:cNvPr>
          <p:cNvSpPr/>
          <p:nvPr/>
        </p:nvSpPr>
        <p:spPr>
          <a:xfrm>
            <a:off x="3962969"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31</a:t>
            </a:r>
            <a:endParaRPr lang="ko-KR" altLang="en-US" sz="1400" dirty="0">
              <a:solidFill>
                <a:srgbClr val="C00000"/>
              </a:solidFill>
            </a:endParaRPr>
          </a:p>
        </p:txBody>
      </p:sp>
      <p:sp>
        <p:nvSpPr>
          <p:cNvPr id="257" name="직사각형 256">
            <a:extLst>
              <a:ext uri="{FF2B5EF4-FFF2-40B4-BE49-F238E27FC236}">
                <a16:creationId xmlns:a16="http://schemas.microsoft.com/office/drawing/2014/main" id="{1C3C9DE3-7228-3F29-16A6-4444B8040CDB}"/>
              </a:ext>
            </a:extLst>
          </p:cNvPr>
          <p:cNvSpPr/>
          <p:nvPr/>
        </p:nvSpPr>
        <p:spPr>
          <a:xfrm>
            <a:off x="4433740"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44</a:t>
            </a:r>
            <a:endParaRPr lang="ko-KR" altLang="en-US" sz="1400" dirty="0">
              <a:solidFill>
                <a:srgbClr val="C00000"/>
              </a:solidFill>
            </a:endParaRPr>
          </a:p>
        </p:txBody>
      </p:sp>
      <p:sp>
        <p:nvSpPr>
          <p:cNvPr id="258" name="직사각형 257">
            <a:extLst>
              <a:ext uri="{FF2B5EF4-FFF2-40B4-BE49-F238E27FC236}">
                <a16:creationId xmlns:a16="http://schemas.microsoft.com/office/drawing/2014/main" id="{76248B53-21A3-DF8E-A9CF-47ACE5021617}"/>
              </a:ext>
            </a:extLst>
          </p:cNvPr>
          <p:cNvSpPr/>
          <p:nvPr/>
        </p:nvSpPr>
        <p:spPr>
          <a:xfrm>
            <a:off x="3021427"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17</a:t>
            </a:r>
            <a:endParaRPr lang="ko-KR" altLang="en-US" sz="1400" dirty="0">
              <a:solidFill>
                <a:srgbClr val="C00000"/>
              </a:solidFill>
            </a:endParaRPr>
          </a:p>
        </p:txBody>
      </p:sp>
      <p:sp>
        <p:nvSpPr>
          <p:cNvPr id="259" name="직사각형 258">
            <a:extLst>
              <a:ext uri="{FF2B5EF4-FFF2-40B4-BE49-F238E27FC236}">
                <a16:creationId xmlns:a16="http://schemas.microsoft.com/office/drawing/2014/main" id="{14F5E77A-67A0-F729-471F-2B94DB283173}"/>
              </a:ext>
            </a:extLst>
          </p:cNvPr>
          <p:cNvSpPr/>
          <p:nvPr/>
        </p:nvSpPr>
        <p:spPr>
          <a:xfrm>
            <a:off x="3492198"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260" name="직사각형 259">
            <a:extLst>
              <a:ext uri="{FF2B5EF4-FFF2-40B4-BE49-F238E27FC236}">
                <a16:creationId xmlns:a16="http://schemas.microsoft.com/office/drawing/2014/main" id="{CA3C267A-3FBB-8C8B-1850-A0E1D6B03272}"/>
              </a:ext>
            </a:extLst>
          </p:cNvPr>
          <p:cNvSpPr/>
          <p:nvPr/>
        </p:nvSpPr>
        <p:spPr>
          <a:xfrm>
            <a:off x="6316824"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61" name="직사각형 260">
            <a:extLst>
              <a:ext uri="{FF2B5EF4-FFF2-40B4-BE49-F238E27FC236}">
                <a16:creationId xmlns:a16="http://schemas.microsoft.com/office/drawing/2014/main" id="{36B04E59-0F25-C286-DEC4-3BCD6EAD0CDB}"/>
              </a:ext>
            </a:extLst>
          </p:cNvPr>
          <p:cNvSpPr/>
          <p:nvPr/>
        </p:nvSpPr>
        <p:spPr>
          <a:xfrm>
            <a:off x="6787595"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262" name="직사각형 261">
            <a:extLst>
              <a:ext uri="{FF2B5EF4-FFF2-40B4-BE49-F238E27FC236}">
                <a16:creationId xmlns:a16="http://schemas.microsoft.com/office/drawing/2014/main" id="{A793E000-FF28-CCB8-7E0D-B23CAB9B8FCD}"/>
              </a:ext>
            </a:extLst>
          </p:cNvPr>
          <p:cNvSpPr/>
          <p:nvPr/>
        </p:nvSpPr>
        <p:spPr>
          <a:xfrm>
            <a:off x="5375282"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55</a:t>
            </a:r>
            <a:endParaRPr lang="ko-KR" altLang="en-US" sz="1400" dirty="0">
              <a:solidFill>
                <a:srgbClr val="C00000"/>
              </a:solidFill>
            </a:endParaRPr>
          </a:p>
        </p:txBody>
      </p:sp>
      <p:sp>
        <p:nvSpPr>
          <p:cNvPr id="263" name="직사각형 262">
            <a:extLst>
              <a:ext uri="{FF2B5EF4-FFF2-40B4-BE49-F238E27FC236}">
                <a16:creationId xmlns:a16="http://schemas.microsoft.com/office/drawing/2014/main" id="{AB41AA82-C1D8-7079-C516-AB77E80DC22C}"/>
              </a:ext>
            </a:extLst>
          </p:cNvPr>
          <p:cNvSpPr/>
          <p:nvPr/>
        </p:nvSpPr>
        <p:spPr>
          <a:xfrm>
            <a:off x="5846053"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77</a:t>
            </a:r>
            <a:endParaRPr lang="ko-KR" altLang="en-US" sz="1400" dirty="0">
              <a:solidFill>
                <a:srgbClr val="C00000"/>
              </a:solidFill>
            </a:endParaRPr>
          </a:p>
        </p:txBody>
      </p:sp>
      <p:sp>
        <p:nvSpPr>
          <p:cNvPr id="264" name="직사각형 263">
            <a:extLst>
              <a:ext uri="{FF2B5EF4-FFF2-40B4-BE49-F238E27FC236}">
                <a16:creationId xmlns:a16="http://schemas.microsoft.com/office/drawing/2014/main" id="{07D8FF00-C4EE-0AC6-0EBA-3FB73E55879C}"/>
              </a:ext>
            </a:extLst>
          </p:cNvPr>
          <p:cNvSpPr/>
          <p:nvPr/>
        </p:nvSpPr>
        <p:spPr>
          <a:xfrm>
            <a:off x="4904511"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44</a:t>
            </a:r>
            <a:endParaRPr lang="ko-KR" altLang="en-US" sz="1400" dirty="0">
              <a:solidFill>
                <a:srgbClr val="C00000"/>
              </a:solidFill>
            </a:endParaRPr>
          </a:p>
        </p:txBody>
      </p:sp>
      <p:sp>
        <p:nvSpPr>
          <p:cNvPr id="265" name="직사각형 264">
            <a:extLst>
              <a:ext uri="{FF2B5EF4-FFF2-40B4-BE49-F238E27FC236}">
                <a16:creationId xmlns:a16="http://schemas.microsoft.com/office/drawing/2014/main" id="{9A4185BB-E405-FF28-3FA3-5066A0DCA2F0}"/>
              </a:ext>
            </a:extLst>
          </p:cNvPr>
          <p:cNvSpPr/>
          <p:nvPr/>
        </p:nvSpPr>
        <p:spPr>
          <a:xfrm>
            <a:off x="3962969"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266" name="직사각형 265">
            <a:extLst>
              <a:ext uri="{FF2B5EF4-FFF2-40B4-BE49-F238E27FC236}">
                <a16:creationId xmlns:a16="http://schemas.microsoft.com/office/drawing/2014/main" id="{47D4DB7B-4476-8836-25AC-184A8CB1D5FF}"/>
              </a:ext>
            </a:extLst>
          </p:cNvPr>
          <p:cNvSpPr/>
          <p:nvPr/>
        </p:nvSpPr>
        <p:spPr>
          <a:xfrm>
            <a:off x="4433740"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31</a:t>
            </a:r>
            <a:endParaRPr lang="ko-KR" altLang="en-US" sz="1400" dirty="0">
              <a:solidFill>
                <a:srgbClr val="C00000"/>
              </a:solidFill>
            </a:endParaRPr>
          </a:p>
        </p:txBody>
      </p:sp>
      <p:sp>
        <p:nvSpPr>
          <p:cNvPr id="267" name="직사각형 266">
            <a:extLst>
              <a:ext uri="{FF2B5EF4-FFF2-40B4-BE49-F238E27FC236}">
                <a16:creationId xmlns:a16="http://schemas.microsoft.com/office/drawing/2014/main" id="{7E964CE7-B9C8-97BF-F054-E366FD84E16D}"/>
              </a:ext>
            </a:extLst>
          </p:cNvPr>
          <p:cNvSpPr/>
          <p:nvPr/>
        </p:nvSpPr>
        <p:spPr>
          <a:xfrm>
            <a:off x="3021427"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17</a:t>
            </a:r>
            <a:endParaRPr lang="ko-KR" altLang="en-US" sz="1400" dirty="0">
              <a:solidFill>
                <a:srgbClr val="C00000"/>
              </a:solidFill>
            </a:endParaRPr>
          </a:p>
        </p:txBody>
      </p:sp>
      <p:sp>
        <p:nvSpPr>
          <p:cNvPr id="268" name="직사각형 267">
            <a:extLst>
              <a:ext uri="{FF2B5EF4-FFF2-40B4-BE49-F238E27FC236}">
                <a16:creationId xmlns:a16="http://schemas.microsoft.com/office/drawing/2014/main" id="{44833D42-5CF3-2687-E4E3-4FDB5CD3DB2A}"/>
              </a:ext>
            </a:extLst>
          </p:cNvPr>
          <p:cNvSpPr/>
          <p:nvPr/>
        </p:nvSpPr>
        <p:spPr>
          <a:xfrm>
            <a:off x="3492198"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20</a:t>
            </a:r>
            <a:endParaRPr lang="ko-KR" altLang="en-US" sz="1400" dirty="0">
              <a:solidFill>
                <a:srgbClr val="C00000"/>
              </a:solidFill>
            </a:endParaRPr>
          </a:p>
        </p:txBody>
      </p:sp>
      <p:sp>
        <p:nvSpPr>
          <p:cNvPr id="269" name="직사각형 268">
            <a:extLst>
              <a:ext uri="{FF2B5EF4-FFF2-40B4-BE49-F238E27FC236}">
                <a16:creationId xmlns:a16="http://schemas.microsoft.com/office/drawing/2014/main" id="{DC018C0D-878D-6132-C48D-110B96937559}"/>
              </a:ext>
            </a:extLst>
          </p:cNvPr>
          <p:cNvSpPr/>
          <p:nvPr/>
        </p:nvSpPr>
        <p:spPr>
          <a:xfrm>
            <a:off x="6316824"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77</a:t>
            </a:r>
            <a:endParaRPr lang="ko-KR" altLang="en-US" sz="1400" dirty="0">
              <a:solidFill>
                <a:srgbClr val="C00000"/>
              </a:solidFill>
            </a:endParaRPr>
          </a:p>
        </p:txBody>
      </p:sp>
      <p:sp>
        <p:nvSpPr>
          <p:cNvPr id="270" name="직사각형 269">
            <a:extLst>
              <a:ext uri="{FF2B5EF4-FFF2-40B4-BE49-F238E27FC236}">
                <a16:creationId xmlns:a16="http://schemas.microsoft.com/office/drawing/2014/main" id="{20D787A7-3CCC-BD2C-8032-BAF5CE36A7E4}"/>
              </a:ext>
            </a:extLst>
          </p:cNvPr>
          <p:cNvSpPr/>
          <p:nvPr/>
        </p:nvSpPr>
        <p:spPr>
          <a:xfrm>
            <a:off x="6787595"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71" name="직사각형 270">
            <a:extLst>
              <a:ext uri="{FF2B5EF4-FFF2-40B4-BE49-F238E27FC236}">
                <a16:creationId xmlns:a16="http://schemas.microsoft.com/office/drawing/2014/main" id="{6E34EA59-2D16-A64B-C301-C13FBA4F8241}"/>
              </a:ext>
            </a:extLst>
          </p:cNvPr>
          <p:cNvSpPr/>
          <p:nvPr/>
        </p:nvSpPr>
        <p:spPr>
          <a:xfrm>
            <a:off x="5375282"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54</a:t>
            </a:r>
            <a:endParaRPr lang="ko-KR" altLang="en-US" sz="1400" dirty="0">
              <a:solidFill>
                <a:srgbClr val="C00000"/>
              </a:solidFill>
            </a:endParaRPr>
          </a:p>
        </p:txBody>
      </p:sp>
      <p:sp>
        <p:nvSpPr>
          <p:cNvPr id="272" name="직사각형 271">
            <a:extLst>
              <a:ext uri="{FF2B5EF4-FFF2-40B4-BE49-F238E27FC236}">
                <a16:creationId xmlns:a16="http://schemas.microsoft.com/office/drawing/2014/main" id="{87E509B6-A126-BCF8-8D05-97E54CB5270D}"/>
              </a:ext>
            </a:extLst>
          </p:cNvPr>
          <p:cNvSpPr/>
          <p:nvPr/>
        </p:nvSpPr>
        <p:spPr>
          <a:xfrm>
            <a:off x="5846053"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55</a:t>
            </a:r>
            <a:endParaRPr lang="ko-KR" altLang="en-US" sz="1400" dirty="0">
              <a:solidFill>
                <a:srgbClr val="C00000"/>
              </a:solidFill>
            </a:endParaRPr>
          </a:p>
        </p:txBody>
      </p:sp>
      <p:sp>
        <p:nvSpPr>
          <p:cNvPr id="273" name="직사각형 272">
            <a:extLst>
              <a:ext uri="{FF2B5EF4-FFF2-40B4-BE49-F238E27FC236}">
                <a16:creationId xmlns:a16="http://schemas.microsoft.com/office/drawing/2014/main" id="{90F9F229-B8AF-8583-6F4A-9392A03005CC}"/>
              </a:ext>
            </a:extLst>
          </p:cNvPr>
          <p:cNvSpPr/>
          <p:nvPr/>
        </p:nvSpPr>
        <p:spPr>
          <a:xfrm>
            <a:off x="7519327" y="3719365"/>
            <a:ext cx="2037737" cy="276999"/>
          </a:xfrm>
          <a:prstGeom prst="rect">
            <a:avLst/>
          </a:prstGeom>
        </p:spPr>
        <p:txBody>
          <a:bodyPr wrap="none">
            <a:spAutoFit/>
          </a:bodyPr>
          <a:lstStyle/>
          <a:p>
            <a:r>
              <a:rPr lang="en-US" altLang="ko-KR" sz="1200" dirty="0"/>
              <a:t>PASS </a:t>
            </a:r>
            <a:r>
              <a:rPr lang="en-US" altLang="ko-KR" sz="1200"/>
              <a:t>5 (   </a:t>
            </a:r>
            <a:r>
              <a:rPr lang="en-US" altLang="ko-KR" sz="1200" dirty="0"/>
              <a:t>Comp</a:t>
            </a:r>
            <a:r>
              <a:rPr lang="en-US" altLang="ko-KR" sz="1200"/>
              <a:t>,     </a:t>
            </a:r>
            <a:r>
              <a:rPr lang="en-US" altLang="ko-KR" sz="1200" dirty="0"/>
              <a:t>Shift) </a:t>
            </a:r>
          </a:p>
        </p:txBody>
      </p:sp>
      <p:sp>
        <p:nvSpPr>
          <p:cNvPr id="274" name="직사각형 273">
            <a:extLst>
              <a:ext uri="{FF2B5EF4-FFF2-40B4-BE49-F238E27FC236}">
                <a16:creationId xmlns:a16="http://schemas.microsoft.com/office/drawing/2014/main" id="{BC08268A-4606-FC7B-0A23-F64246F47B40}"/>
              </a:ext>
            </a:extLst>
          </p:cNvPr>
          <p:cNvSpPr/>
          <p:nvPr/>
        </p:nvSpPr>
        <p:spPr>
          <a:xfrm>
            <a:off x="7517764" y="4136171"/>
            <a:ext cx="1994457" cy="276999"/>
          </a:xfrm>
          <a:prstGeom prst="rect">
            <a:avLst/>
          </a:prstGeom>
        </p:spPr>
        <p:txBody>
          <a:bodyPr wrap="none">
            <a:spAutoFit/>
          </a:bodyPr>
          <a:lstStyle/>
          <a:p>
            <a:r>
              <a:rPr lang="en-US" altLang="ko-KR" sz="1200" dirty="0"/>
              <a:t>PASS </a:t>
            </a:r>
            <a:r>
              <a:rPr lang="en-US" altLang="ko-KR" sz="1200"/>
              <a:t>6 (   </a:t>
            </a:r>
            <a:r>
              <a:rPr lang="en-US" altLang="ko-KR" sz="1200" dirty="0"/>
              <a:t>Comp</a:t>
            </a:r>
            <a:r>
              <a:rPr lang="en-US" altLang="ko-KR" sz="1200"/>
              <a:t>,     </a:t>
            </a:r>
            <a:r>
              <a:rPr lang="en-US" altLang="ko-KR" sz="1200" dirty="0"/>
              <a:t>Shift)</a:t>
            </a:r>
          </a:p>
        </p:txBody>
      </p:sp>
      <p:sp>
        <p:nvSpPr>
          <p:cNvPr id="275" name="직사각형 274">
            <a:extLst>
              <a:ext uri="{FF2B5EF4-FFF2-40B4-BE49-F238E27FC236}">
                <a16:creationId xmlns:a16="http://schemas.microsoft.com/office/drawing/2014/main" id="{53A22AF9-4DED-A090-AFA0-A59ED3ED9927}"/>
              </a:ext>
            </a:extLst>
          </p:cNvPr>
          <p:cNvSpPr/>
          <p:nvPr/>
        </p:nvSpPr>
        <p:spPr>
          <a:xfrm>
            <a:off x="7517764" y="4549920"/>
            <a:ext cx="1989775" cy="276999"/>
          </a:xfrm>
          <a:prstGeom prst="rect">
            <a:avLst/>
          </a:prstGeom>
        </p:spPr>
        <p:txBody>
          <a:bodyPr wrap="none">
            <a:spAutoFit/>
          </a:bodyPr>
          <a:lstStyle/>
          <a:p>
            <a:r>
              <a:rPr lang="en-US" altLang="ko-KR" sz="1200" dirty="0"/>
              <a:t>PASS 7 (3 Comp,  2 Shift)</a:t>
            </a:r>
          </a:p>
        </p:txBody>
      </p:sp>
      <p:sp>
        <p:nvSpPr>
          <p:cNvPr id="276" name="직사각형 275">
            <a:extLst>
              <a:ext uri="{FF2B5EF4-FFF2-40B4-BE49-F238E27FC236}">
                <a16:creationId xmlns:a16="http://schemas.microsoft.com/office/drawing/2014/main" id="{CB74DCE5-773A-F607-58F6-07657C82FE00}"/>
              </a:ext>
            </a:extLst>
          </p:cNvPr>
          <p:cNvSpPr/>
          <p:nvPr/>
        </p:nvSpPr>
        <p:spPr>
          <a:xfrm>
            <a:off x="7517764" y="4963669"/>
            <a:ext cx="1989775" cy="276999"/>
          </a:xfrm>
          <a:prstGeom prst="rect">
            <a:avLst/>
          </a:prstGeom>
        </p:spPr>
        <p:txBody>
          <a:bodyPr wrap="none">
            <a:spAutoFit/>
          </a:bodyPr>
          <a:lstStyle/>
          <a:p>
            <a:r>
              <a:rPr lang="en-US" altLang="ko-KR" sz="1200" dirty="0"/>
              <a:t>PASS 8 (8 Comp,  7 Shift)</a:t>
            </a:r>
          </a:p>
        </p:txBody>
      </p:sp>
      <p:sp>
        <p:nvSpPr>
          <p:cNvPr id="278" name="TextBox 277">
            <a:extLst>
              <a:ext uri="{FF2B5EF4-FFF2-40B4-BE49-F238E27FC236}">
                <a16:creationId xmlns:a16="http://schemas.microsoft.com/office/drawing/2014/main" id="{E6461B4E-D19B-B705-C483-15C481FF6EA8}"/>
              </a:ext>
            </a:extLst>
          </p:cNvPr>
          <p:cNvSpPr txBox="1"/>
          <p:nvPr/>
        </p:nvSpPr>
        <p:spPr>
          <a:xfrm>
            <a:off x="1256924" y="2484965"/>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93 &amp; inserted</a:t>
            </a:r>
            <a:endParaRPr lang="ko-KR" altLang="en-US" sz="1200" dirty="0"/>
          </a:p>
        </p:txBody>
      </p:sp>
      <p:sp>
        <p:nvSpPr>
          <p:cNvPr id="279" name="TextBox 278">
            <a:extLst>
              <a:ext uri="{FF2B5EF4-FFF2-40B4-BE49-F238E27FC236}">
                <a16:creationId xmlns:a16="http://schemas.microsoft.com/office/drawing/2014/main" id="{6A3F6C4F-D78B-F29F-6727-20787B34E373}"/>
              </a:ext>
            </a:extLst>
          </p:cNvPr>
          <p:cNvSpPr txBox="1"/>
          <p:nvPr/>
        </p:nvSpPr>
        <p:spPr>
          <a:xfrm>
            <a:off x="1256924" y="2901476"/>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17 &amp; inserted</a:t>
            </a:r>
            <a:endParaRPr lang="ko-KR" altLang="en-US" sz="1200" dirty="0"/>
          </a:p>
        </p:txBody>
      </p:sp>
      <p:sp>
        <p:nvSpPr>
          <p:cNvPr id="280" name="TextBox 279">
            <a:extLst>
              <a:ext uri="{FF2B5EF4-FFF2-40B4-BE49-F238E27FC236}">
                <a16:creationId xmlns:a16="http://schemas.microsoft.com/office/drawing/2014/main" id="{1CDD0A11-08EA-1469-EE5D-EE44282FCEB5}"/>
              </a:ext>
            </a:extLst>
          </p:cNvPr>
          <p:cNvSpPr txBox="1"/>
          <p:nvPr/>
        </p:nvSpPr>
        <p:spPr>
          <a:xfrm>
            <a:off x="1248152" y="3316464"/>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77 &amp; inserted</a:t>
            </a:r>
            <a:endParaRPr lang="ko-KR" altLang="en-US" sz="1200" dirty="0"/>
          </a:p>
        </p:txBody>
      </p:sp>
      <p:cxnSp>
        <p:nvCxnSpPr>
          <p:cNvPr id="282" name="직선 화살표 연결선 281">
            <a:extLst>
              <a:ext uri="{FF2B5EF4-FFF2-40B4-BE49-F238E27FC236}">
                <a16:creationId xmlns:a16="http://schemas.microsoft.com/office/drawing/2014/main" id="{B33350C4-E28D-58F1-FBE3-99D33E6248A2}"/>
              </a:ext>
            </a:extLst>
          </p:cNvPr>
          <p:cNvCxnSpPr/>
          <p:nvPr/>
        </p:nvCxnSpPr>
        <p:spPr>
          <a:xfrm>
            <a:off x="3384186" y="2068159"/>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직선 화살표 연결선 282">
            <a:extLst>
              <a:ext uri="{FF2B5EF4-FFF2-40B4-BE49-F238E27FC236}">
                <a16:creationId xmlns:a16="http://schemas.microsoft.com/office/drawing/2014/main" id="{F1C82B5E-43A9-D017-0082-FD5CFB1E73B6}"/>
              </a:ext>
            </a:extLst>
          </p:cNvPr>
          <p:cNvCxnSpPr/>
          <p:nvPr/>
        </p:nvCxnSpPr>
        <p:spPr>
          <a:xfrm>
            <a:off x="3384186" y="290147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직선 화살표 연결선 283">
            <a:extLst>
              <a:ext uri="{FF2B5EF4-FFF2-40B4-BE49-F238E27FC236}">
                <a16:creationId xmlns:a16="http://schemas.microsoft.com/office/drawing/2014/main" id="{A9679E52-B218-6817-AF2B-9B0F32D7CD61}"/>
              </a:ext>
            </a:extLst>
          </p:cNvPr>
          <p:cNvCxnSpPr/>
          <p:nvPr/>
        </p:nvCxnSpPr>
        <p:spPr>
          <a:xfrm>
            <a:off x="3854957" y="290147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직선 화살표 연결선 284">
            <a:extLst>
              <a:ext uri="{FF2B5EF4-FFF2-40B4-BE49-F238E27FC236}">
                <a16:creationId xmlns:a16="http://schemas.microsoft.com/office/drawing/2014/main" id="{CB2B36F5-E172-A1B7-9F7D-E843C475EAD0}"/>
              </a:ext>
            </a:extLst>
          </p:cNvPr>
          <p:cNvCxnSpPr/>
          <p:nvPr/>
        </p:nvCxnSpPr>
        <p:spPr>
          <a:xfrm>
            <a:off x="4367808" y="290147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06ECC8BE-F271-2D14-7E43-FD3E29B33DAD}"/>
              </a:ext>
            </a:extLst>
          </p:cNvPr>
          <p:cNvSpPr txBox="1"/>
          <p:nvPr/>
        </p:nvSpPr>
        <p:spPr>
          <a:xfrm>
            <a:off x="1256376" y="3731991"/>
            <a:ext cx="1851202"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31 &amp; inserted</a:t>
            </a:r>
            <a:endParaRPr lang="ko-KR" altLang="en-US" sz="1200" dirty="0"/>
          </a:p>
        </p:txBody>
      </p:sp>
      <p:sp>
        <p:nvSpPr>
          <p:cNvPr id="292" name="TextBox 291">
            <a:extLst>
              <a:ext uri="{FF2B5EF4-FFF2-40B4-BE49-F238E27FC236}">
                <a16:creationId xmlns:a16="http://schemas.microsoft.com/office/drawing/2014/main" id="{4FAF5121-3F9D-B130-A955-8DA90DE96A04}"/>
              </a:ext>
            </a:extLst>
          </p:cNvPr>
          <p:cNvSpPr txBox="1"/>
          <p:nvPr/>
        </p:nvSpPr>
        <p:spPr>
          <a:xfrm>
            <a:off x="1241510" y="4148797"/>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44 &amp; inserted</a:t>
            </a:r>
            <a:endParaRPr lang="ko-KR" altLang="en-US" sz="1200" dirty="0"/>
          </a:p>
        </p:txBody>
      </p:sp>
      <p:sp>
        <p:nvSpPr>
          <p:cNvPr id="293" name="TextBox 292">
            <a:extLst>
              <a:ext uri="{FF2B5EF4-FFF2-40B4-BE49-F238E27FC236}">
                <a16:creationId xmlns:a16="http://schemas.microsoft.com/office/drawing/2014/main" id="{E39C020A-82F4-AF6C-2BB6-76656FCB4604}"/>
              </a:ext>
            </a:extLst>
          </p:cNvPr>
          <p:cNvSpPr txBox="1"/>
          <p:nvPr/>
        </p:nvSpPr>
        <p:spPr>
          <a:xfrm>
            <a:off x="1241510" y="4565308"/>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55 &amp; inserted</a:t>
            </a:r>
            <a:endParaRPr lang="ko-KR" altLang="en-US" sz="1200" dirty="0"/>
          </a:p>
        </p:txBody>
      </p:sp>
      <p:sp>
        <p:nvSpPr>
          <p:cNvPr id="294" name="TextBox 293">
            <a:extLst>
              <a:ext uri="{FF2B5EF4-FFF2-40B4-BE49-F238E27FC236}">
                <a16:creationId xmlns:a16="http://schemas.microsoft.com/office/drawing/2014/main" id="{F4A335D1-E47A-354E-5805-6B6355273C17}"/>
              </a:ext>
            </a:extLst>
          </p:cNvPr>
          <p:cNvSpPr txBox="1"/>
          <p:nvPr/>
        </p:nvSpPr>
        <p:spPr>
          <a:xfrm>
            <a:off x="1232738" y="4980296"/>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20 &amp; inserted</a:t>
            </a:r>
            <a:endParaRPr lang="ko-KR" altLang="en-US" sz="1200" dirty="0"/>
          </a:p>
        </p:txBody>
      </p:sp>
      <p:cxnSp>
        <p:nvCxnSpPr>
          <p:cNvPr id="296" name="직선 화살표 연결선 295">
            <a:extLst>
              <a:ext uri="{FF2B5EF4-FFF2-40B4-BE49-F238E27FC236}">
                <a16:creationId xmlns:a16="http://schemas.microsoft.com/office/drawing/2014/main" id="{8705D2A0-FBCC-BA09-3D8E-16BECB000743}"/>
              </a:ext>
            </a:extLst>
          </p:cNvPr>
          <p:cNvCxnSpPr/>
          <p:nvPr/>
        </p:nvCxnSpPr>
        <p:spPr>
          <a:xfrm>
            <a:off x="5738041" y="4549920"/>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직선 화살표 연결선 297">
            <a:extLst>
              <a:ext uri="{FF2B5EF4-FFF2-40B4-BE49-F238E27FC236}">
                <a16:creationId xmlns:a16="http://schemas.microsoft.com/office/drawing/2014/main" id="{0CF23DAC-137F-C565-8AB8-07797F5CC1CB}"/>
              </a:ext>
            </a:extLst>
          </p:cNvPr>
          <p:cNvCxnSpPr/>
          <p:nvPr/>
        </p:nvCxnSpPr>
        <p:spPr>
          <a:xfrm>
            <a:off x="6208812" y="4549920"/>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직선 화살표 연결선 298">
            <a:extLst>
              <a:ext uri="{FF2B5EF4-FFF2-40B4-BE49-F238E27FC236}">
                <a16:creationId xmlns:a16="http://schemas.microsoft.com/office/drawing/2014/main" id="{9B6C926A-6F01-53D6-0262-420A71E14FC3}"/>
              </a:ext>
            </a:extLst>
          </p:cNvPr>
          <p:cNvCxnSpPr/>
          <p:nvPr/>
        </p:nvCxnSpPr>
        <p:spPr>
          <a:xfrm>
            <a:off x="3857795" y="498029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직선 화살표 연결선 299">
            <a:extLst>
              <a:ext uri="{FF2B5EF4-FFF2-40B4-BE49-F238E27FC236}">
                <a16:creationId xmlns:a16="http://schemas.microsoft.com/office/drawing/2014/main" id="{DD7B2EC7-B6BE-EC18-5E0F-B111A9D25BE7}"/>
              </a:ext>
            </a:extLst>
          </p:cNvPr>
          <p:cNvCxnSpPr/>
          <p:nvPr/>
        </p:nvCxnSpPr>
        <p:spPr>
          <a:xfrm>
            <a:off x="4325728" y="4981594"/>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직선 화살표 연결선 300">
            <a:extLst>
              <a:ext uri="{FF2B5EF4-FFF2-40B4-BE49-F238E27FC236}">
                <a16:creationId xmlns:a16="http://schemas.microsoft.com/office/drawing/2014/main" id="{D362C47C-5C7E-DA08-0D98-BEA33B118A1B}"/>
              </a:ext>
            </a:extLst>
          </p:cNvPr>
          <p:cNvCxnSpPr/>
          <p:nvPr/>
        </p:nvCxnSpPr>
        <p:spPr>
          <a:xfrm>
            <a:off x="4799881" y="4972135"/>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직선 화살표 연결선 301">
            <a:extLst>
              <a:ext uri="{FF2B5EF4-FFF2-40B4-BE49-F238E27FC236}">
                <a16:creationId xmlns:a16="http://schemas.microsoft.com/office/drawing/2014/main" id="{32A6F79F-BB44-A004-65A8-CC60EF5A3756}"/>
              </a:ext>
            </a:extLst>
          </p:cNvPr>
          <p:cNvCxnSpPr/>
          <p:nvPr/>
        </p:nvCxnSpPr>
        <p:spPr>
          <a:xfrm>
            <a:off x="5292984" y="4972135"/>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id="{49595DA6-2626-A8AE-C1CC-E370A29CB15B}"/>
              </a:ext>
            </a:extLst>
          </p:cNvPr>
          <p:cNvCxnSpPr/>
          <p:nvPr/>
        </p:nvCxnSpPr>
        <p:spPr>
          <a:xfrm>
            <a:off x="5772764" y="498029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직선 화살표 연결선 303">
            <a:extLst>
              <a:ext uri="{FF2B5EF4-FFF2-40B4-BE49-F238E27FC236}">
                <a16:creationId xmlns:a16="http://schemas.microsoft.com/office/drawing/2014/main" id="{2BA1F586-0673-58B3-03B5-E5E9436244DF}"/>
              </a:ext>
            </a:extLst>
          </p:cNvPr>
          <p:cNvCxnSpPr/>
          <p:nvPr/>
        </p:nvCxnSpPr>
        <p:spPr>
          <a:xfrm>
            <a:off x="6217706" y="4981594"/>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직선 화살표 연결선 304">
            <a:extLst>
              <a:ext uri="{FF2B5EF4-FFF2-40B4-BE49-F238E27FC236}">
                <a16:creationId xmlns:a16="http://schemas.microsoft.com/office/drawing/2014/main" id="{27D8450E-5ABD-7148-757A-3D627C29B8B2}"/>
              </a:ext>
            </a:extLst>
          </p:cNvPr>
          <p:cNvCxnSpPr/>
          <p:nvPr/>
        </p:nvCxnSpPr>
        <p:spPr>
          <a:xfrm>
            <a:off x="6679583" y="4972135"/>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6" name="직사각형 305">
            <a:extLst>
              <a:ext uri="{FF2B5EF4-FFF2-40B4-BE49-F238E27FC236}">
                <a16:creationId xmlns:a16="http://schemas.microsoft.com/office/drawing/2014/main" id="{22B4F6EA-8027-DA17-D8C4-F804F6F0AA6E}"/>
              </a:ext>
            </a:extLst>
          </p:cNvPr>
          <p:cNvSpPr/>
          <p:nvPr/>
        </p:nvSpPr>
        <p:spPr>
          <a:xfrm>
            <a:off x="6943004" y="5377418"/>
            <a:ext cx="2557816" cy="276999"/>
          </a:xfrm>
          <a:prstGeom prst="rect">
            <a:avLst/>
          </a:prstGeom>
        </p:spPr>
        <p:txBody>
          <a:bodyPr wrap="none">
            <a:spAutoFit/>
          </a:bodyPr>
          <a:lstStyle/>
          <a:p>
            <a:r>
              <a:rPr lang="en-US" altLang="ko-KR" sz="1200" dirty="0"/>
              <a:t>Total PASS 8 (26 Comp,  20 Shift)</a:t>
            </a:r>
          </a:p>
        </p:txBody>
      </p:sp>
      <p:sp>
        <p:nvSpPr>
          <p:cNvPr id="3" name="TextBox 2">
            <a:extLst>
              <a:ext uri="{FF2B5EF4-FFF2-40B4-BE49-F238E27FC236}">
                <a16:creationId xmlns:a16="http://schemas.microsoft.com/office/drawing/2014/main" id="{E2434B00-5327-2BF4-08F6-0243567D31F2}"/>
              </a:ext>
            </a:extLst>
          </p:cNvPr>
          <p:cNvSpPr txBox="1"/>
          <p:nvPr/>
        </p:nvSpPr>
        <p:spPr>
          <a:xfrm>
            <a:off x="1038719" y="1752470"/>
            <a:ext cx="1851202" cy="257369"/>
          </a:xfrm>
          <a:prstGeom prst="rect">
            <a:avLst/>
          </a:prstGeom>
          <a:noFill/>
        </p:spPr>
        <p:txBody>
          <a:bodyPr wrap="square" lIns="36000" tIns="36000" rIns="36000" bIns="36000">
            <a:spAutoFit/>
          </a:bodyPr>
          <a:lstStyle/>
          <a:p>
            <a:pPr algn="ctr"/>
            <a:r>
              <a:rPr lang="en-US" altLang="ko-KR" sz="1200" dirty="0">
                <a:solidFill>
                  <a:srgbClr val="C00000"/>
                </a:solidFill>
                <a:latin typeface="Consolas" panose="020B0609020204030204" pitchFamily="49" charset="0"/>
                <a:cs typeface="Times New Roman"/>
              </a:rPr>
              <a:t>pick 26 &amp; inserted</a:t>
            </a:r>
            <a:endParaRPr lang="ko-KR" altLang="en-US" sz="1200" dirty="0">
              <a:solidFill>
                <a:srgbClr val="C00000"/>
              </a:solidFill>
            </a:endParaRPr>
          </a:p>
        </p:txBody>
      </p:sp>
      <p:cxnSp>
        <p:nvCxnSpPr>
          <p:cNvPr id="5" name="연결선: 구부러짐 4">
            <a:extLst>
              <a:ext uri="{FF2B5EF4-FFF2-40B4-BE49-F238E27FC236}">
                <a16:creationId xmlns:a16="http://schemas.microsoft.com/office/drawing/2014/main" id="{C0C4BCA5-0726-D055-D728-8AE715FEA58C}"/>
              </a:ext>
            </a:extLst>
          </p:cNvPr>
          <p:cNvCxnSpPr>
            <a:cxnSpLocks/>
            <a:stCxn id="195" idx="1"/>
            <a:endCxn id="204" idx="1"/>
          </p:cNvCxnSpPr>
          <p:nvPr/>
        </p:nvCxnSpPr>
        <p:spPr>
          <a:xfrm rot="10800000" flipV="1">
            <a:off x="3021428" y="1643206"/>
            <a:ext cx="1" cy="534801"/>
          </a:xfrm>
          <a:prstGeom prst="curvedConnector3">
            <a:avLst>
              <a:gd name="adj1" fmla="val 2286010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96AA6512-5E1B-4404-8391-424335CAE6F6}"/>
              </a:ext>
            </a:extLst>
          </p:cNvPr>
          <p:cNvSpPr>
            <a:spLocks noGrp="1"/>
          </p:cNvSpPr>
          <p:nvPr>
            <p:ph type="sldNum" sz="quarter" idx="12"/>
          </p:nvPr>
        </p:nvSpPr>
        <p:spPr/>
        <p:txBody>
          <a:bodyPr/>
          <a:lstStyle/>
          <a:p>
            <a:fld id="{9085FD98-BA4B-4537-9251-5519BF532862}" type="slidenum">
              <a:rPr lang="ko-KR" altLang="en-US" smtClean="0"/>
              <a:t>5</a:t>
            </a:fld>
            <a:endParaRPr lang="ko-KR" altLang="en-US"/>
          </a:p>
        </p:txBody>
      </p:sp>
      <p:sp>
        <p:nvSpPr>
          <p:cNvPr id="4" name="제목 3">
            <a:extLst>
              <a:ext uri="{FF2B5EF4-FFF2-40B4-BE49-F238E27FC236}">
                <a16:creationId xmlns:a16="http://schemas.microsoft.com/office/drawing/2014/main" id="{C49FC328-B106-427C-8A01-B822E238DECB}"/>
              </a:ext>
            </a:extLst>
          </p:cNvPr>
          <p:cNvSpPr>
            <a:spLocks noGrp="1"/>
          </p:cNvSpPr>
          <p:nvPr>
            <p:ph type="title"/>
          </p:nvPr>
        </p:nvSpPr>
        <p:spPr/>
        <p:txBody>
          <a:bodyPr/>
          <a:lstStyle/>
          <a:p>
            <a:r>
              <a:rPr lang="en-US" altLang="ko-KR">
                <a:solidFill>
                  <a:schemeClr val="accent3">
                    <a:lumMod val="50000"/>
                  </a:schemeClr>
                </a:solidFill>
                <a:latin typeface="Century Gothic" panose="020B0502020202020204" pitchFamily="34" charset="0"/>
              </a:rPr>
              <a:t>Mergesort Quiz </a:t>
            </a:r>
            <a:endParaRPr lang="en-US" altLang="ko-KR" dirty="0">
              <a:latin typeface="Century Gothic" panose="020B0502020202020204" pitchFamily="34" charset="0"/>
            </a:endParaRPr>
          </a:p>
        </p:txBody>
      </p:sp>
      <p:sp>
        <p:nvSpPr>
          <p:cNvPr id="5" name="내용 개체 틀 1">
            <a:extLst>
              <a:ext uri="{FF2B5EF4-FFF2-40B4-BE49-F238E27FC236}">
                <a16:creationId xmlns:a16="http://schemas.microsoft.com/office/drawing/2014/main" id="{4607587B-915A-489A-ABFA-97E59C2E9359}"/>
              </a:ext>
            </a:extLst>
          </p:cNvPr>
          <p:cNvSpPr txBox="1">
            <a:spLocks/>
          </p:cNvSpPr>
          <p:nvPr/>
        </p:nvSpPr>
        <p:spPr>
          <a:xfrm>
            <a:off x="6498077" y="1164771"/>
            <a:ext cx="5754883" cy="5713364"/>
          </a:xfrm>
          <a:prstGeom prst="rect">
            <a:avLst/>
          </a:prstGeom>
        </p:spPr>
        <p:txBody>
          <a:bodyPr vert="horz" rtlCol="0">
            <a:noAutofit/>
          </a:bodyPr>
          <a:lstStyle>
            <a:lvl1pPr marL="365771" indent="-365771" eaLnBrk="1" latinLnBrk="1" hangingPunct="1">
              <a:spcBef>
                <a:spcPct val="20000"/>
              </a:spcBef>
              <a:buClr>
                <a:schemeClr val="accent2"/>
              </a:buClr>
              <a:buFont typeface="Wingdings" panose="05000000000000000000" pitchFamily="2" charset="2"/>
              <a:buChar char="§"/>
              <a:defRPr sz="2800" kern="1200">
                <a:solidFill>
                  <a:schemeClr val="tx1"/>
                </a:solidFill>
                <a:latin typeface="Arial Rounded MT Bold" panose="020F0704030504030204" pitchFamily="34" charset="0"/>
                <a:ea typeface="나눔고딕" panose="020D0604000000000000" pitchFamily="50" charset="-127"/>
                <a:cs typeface="+mn-cs"/>
              </a:defRPr>
            </a:lvl1pPr>
            <a:lvl2pPr marL="792505" lvl="1" indent="-304810" eaLnBrk="1" latinLnBrk="1" hangingPunct="1">
              <a:spcBef>
                <a:spcPct val="20000"/>
              </a:spcBef>
              <a:buClr>
                <a:schemeClr val="accent3"/>
              </a:buClr>
              <a:buSzPct val="85000"/>
              <a:buFont typeface="Wingdings" panose="05000000000000000000" pitchFamily="2" charset="2"/>
              <a:buChar char="§"/>
              <a:defRPr sz="2400" kern="1200">
                <a:solidFill>
                  <a:schemeClr val="tx1"/>
                </a:solidFill>
                <a:latin typeface="Arial Rounded MT Bold" panose="020F0704030504030204" pitchFamily="34" charset="0"/>
                <a:ea typeface="나눔고딕" panose="020D0604000000000000" pitchFamily="50" charset="-127"/>
                <a:cs typeface="+mn-cs"/>
              </a:defRPr>
            </a:lvl2pPr>
            <a:lvl3pPr marL="1219238" indent="-243848" eaLnBrk="1" latinLnBrk="1" hangingPunct="1">
              <a:spcBef>
                <a:spcPct val="20000"/>
              </a:spcBef>
              <a:buClr>
                <a:schemeClr val="accent4"/>
              </a:buClr>
              <a:buSzPct val="8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3pPr>
            <a:lvl4pPr marL="1706933" indent="-243848" eaLnBrk="1" latinLnBrk="1" hangingPunct="1">
              <a:spcBef>
                <a:spcPct val="20000"/>
              </a:spcBef>
              <a:buClr>
                <a:schemeClr val="accent5"/>
              </a:buClr>
              <a:buSzPct val="75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4pPr>
            <a:lvl5pPr marL="2194629" indent="-243848" eaLnBrk="1" latinLnBrk="1" hangingPunct="1">
              <a:spcBef>
                <a:spcPct val="20000"/>
              </a:spcBef>
              <a:buClr>
                <a:schemeClr val="accent6"/>
              </a:buClr>
              <a:buSzPct val="7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5pPr>
            <a:lvl6pPr marL="2682324" indent="-243848" eaLnBrk="1" latinLnBrk="1" hangingPunct="1">
              <a:spcBef>
                <a:spcPct val="20000"/>
              </a:spcBef>
              <a:buClr>
                <a:schemeClr val="tx2"/>
              </a:buClr>
              <a:buSzPct val="60000"/>
              <a:buFont typeface="Wingdings"/>
              <a:buChar char="u"/>
              <a:defRPr sz="1920" kern="1200">
                <a:solidFill>
                  <a:schemeClr val="tx1"/>
                </a:solidFill>
                <a:latin typeface="+mn-lt"/>
                <a:ea typeface="+mn-ea"/>
                <a:cs typeface="+mn-cs"/>
              </a:defRPr>
            </a:lvl6pPr>
            <a:lvl7pPr marL="3170019" indent="-243848" eaLnBrk="1" latinLnBrk="1" hangingPunct="1">
              <a:spcBef>
                <a:spcPct val="20000"/>
              </a:spcBef>
              <a:buClr>
                <a:schemeClr val="accent1"/>
              </a:buClr>
              <a:buSzPct val="60000"/>
              <a:buFont typeface="Wingdings"/>
              <a:buChar char="u"/>
              <a:defRPr sz="1707" kern="1200">
                <a:solidFill>
                  <a:schemeClr val="tx1"/>
                </a:solidFill>
                <a:latin typeface="+mn-lt"/>
                <a:ea typeface="+mn-ea"/>
                <a:cs typeface="+mn-cs"/>
              </a:defRPr>
            </a:lvl7pPr>
            <a:lvl8pPr marL="3657714" indent="-243848" eaLnBrk="1" latinLnBrk="1" hangingPunct="1">
              <a:spcBef>
                <a:spcPct val="20000"/>
              </a:spcBef>
              <a:buClr>
                <a:schemeClr val="accent2"/>
              </a:buClr>
              <a:buSzPct val="55000"/>
              <a:buFont typeface="Wingdings"/>
              <a:buChar char="u"/>
              <a:defRPr sz="1493" kern="1200">
                <a:solidFill>
                  <a:schemeClr val="tx1"/>
                </a:solidFill>
                <a:latin typeface="+mn-lt"/>
                <a:ea typeface="+mn-ea"/>
                <a:cs typeface="+mn-cs"/>
              </a:defRPr>
            </a:lvl8pPr>
            <a:lvl9pPr marL="4145410" indent="-243848" eaLnBrk="1" latinLnBrk="1" hangingPunct="1">
              <a:spcBef>
                <a:spcPct val="20000"/>
              </a:spcBef>
              <a:buClr>
                <a:schemeClr val="accent3"/>
              </a:buClr>
              <a:buSzPct val="50000"/>
              <a:buFont typeface="Wingdings"/>
              <a:buChar char="u"/>
              <a:defRPr sz="1493" kern="1200">
                <a:solidFill>
                  <a:schemeClr val="tx1"/>
                </a:solidFill>
                <a:latin typeface="+mn-lt"/>
                <a:ea typeface="+mn-ea"/>
                <a:cs typeface="+mn-cs"/>
              </a:defRPr>
            </a:lvl9pPr>
          </a:lstStyle>
          <a:p>
            <a:endParaRPr lang="en-US" altLang="ko-KR"/>
          </a:p>
        </p:txBody>
      </p:sp>
      <p:sp>
        <p:nvSpPr>
          <p:cNvPr id="6" name="내용 개체 틀 5"/>
          <p:cNvSpPr>
            <a:spLocks noGrp="1"/>
          </p:cNvSpPr>
          <p:nvPr>
            <p:ph idx="1"/>
          </p:nvPr>
        </p:nvSpPr>
        <p:spPr>
          <a:xfrm>
            <a:off x="609560" y="1164771"/>
            <a:ext cx="11877080" cy="5713364"/>
          </a:xfrm>
        </p:spPr>
        <p:txBody>
          <a:bodyPr>
            <a:normAutofit/>
          </a:bodyPr>
          <a:lstStyle/>
          <a:p>
            <a:pPr marL="457200" indent="-457200">
              <a:buFont typeface="+mj-lt"/>
              <a:buAutoNum type="arabicPeriod"/>
            </a:pPr>
            <a:r>
              <a:rPr lang="en-US" altLang="ko-KR" sz="2400" dirty="0">
                <a:solidFill>
                  <a:schemeClr val="accent2">
                    <a:lumMod val="50000"/>
                  </a:schemeClr>
                </a:solidFill>
                <a:latin typeface="Century Gothic" panose="020B0502020202020204" pitchFamily="34" charset="0"/>
              </a:rPr>
              <a:t>Improvement by reducing the number of </a:t>
            </a:r>
            <a:r>
              <a:rPr lang="en-US" altLang="ko-KR" sz="2400" dirty="0">
                <a:solidFill>
                  <a:schemeClr val="accent2">
                    <a:lumMod val="50000"/>
                  </a:schemeClr>
                </a:solidFill>
                <a:latin typeface="Consolas" panose="020B0609020204030204" pitchFamily="49" charset="0"/>
              </a:rPr>
              <a:t>merge() </a:t>
            </a:r>
            <a:r>
              <a:rPr lang="en-US" altLang="ko-KR" sz="2400" dirty="0">
                <a:solidFill>
                  <a:schemeClr val="accent2">
                    <a:lumMod val="50000"/>
                  </a:schemeClr>
                </a:solidFill>
                <a:latin typeface="Century Gothic" panose="020B0502020202020204" pitchFamily="34" charset="0"/>
              </a:rPr>
              <a:t>function call.</a:t>
            </a:r>
            <a:br>
              <a:rPr lang="en-US" altLang="ko-KR" sz="2400" dirty="0">
                <a:solidFill>
                  <a:schemeClr val="accent2">
                    <a:lumMod val="50000"/>
                  </a:schemeClr>
                </a:solidFill>
                <a:latin typeface="Century Gothic" panose="020B0502020202020204" pitchFamily="34" charset="0"/>
              </a:rPr>
            </a:br>
            <a:r>
              <a:rPr lang="en-US" altLang="ko-KR" sz="2400" dirty="0">
                <a:solidFill>
                  <a:schemeClr val="accent2">
                    <a:lumMod val="50000"/>
                  </a:schemeClr>
                </a:solidFill>
                <a:latin typeface="Century Gothic" panose="020B0502020202020204" pitchFamily="34" charset="0"/>
              </a:rPr>
              <a:t>Some hints for this problem are provided in the </a:t>
            </a:r>
            <a:r>
              <a:rPr lang="en-US" altLang="ko-KR" sz="2400">
                <a:solidFill>
                  <a:schemeClr val="accent2">
                    <a:lumMod val="50000"/>
                  </a:schemeClr>
                </a:solidFill>
                <a:latin typeface="Century Gothic" panose="020B0502020202020204" pitchFamily="34" charset="0"/>
              </a:rPr>
              <a:t>following </a:t>
            </a:r>
            <a:r>
              <a:rPr lang="en-US" altLang="ko-KR" sz="2400">
                <a:solidFill>
                  <a:schemeClr val="accent2">
                    <a:lumMod val="50000"/>
                  </a:schemeClr>
                </a:solidFill>
              </a:rPr>
              <a:t>two</a:t>
            </a:r>
            <a:r>
              <a:rPr lang="ko-KR" altLang="en-US" sz="2400">
                <a:solidFill>
                  <a:schemeClr val="accent2">
                    <a:lumMod val="50000"/>
                  </a:schemeClr>
                </a:solidFill>
              </a:rPr>
              <a:t> </a:t>
            </a:r>
            <a:r>
              <a:rPr lang="en-US" altLang="ko-KR" sz="2400">
                <a:solidFill>
                  <a:schemeClr val="accent2">
                    <a:lumMod val="50000"/>
                  </a:schemeClr>
                </a:solidFill>
                <a:latin typeface="Century Gothic" panose="020B0502020202020204" pitchFamily="34" charset="0"/>
              </a:rPr>
              <a:t>pages</a:t>
            </a:r>
            <a:r>
              <a:rPr lang="en-US" altLang="ko-KR" sz="2400" dirty="0">
                <a:solidFill>
                  <a:schemeClr val="accent2">
                    <a:lumMod val="50000"/>
                  </a:schemeClr>
                </a:solidFill>
                <a:latin typeface="Century Gothic" panose="020B0502020202020204" pitchFamily="34" charset="0"/>
              </a:rPr>
              <a:t>.</a:t>
            </a:r>
          </a:p>
          <a:p>
            <a:pPr marL="457200" indent="-457200">
              <a:buFont typeface="+mj-lt"/>
              <a:buAutoNum type="arabicPeriod"/>
            </a:pPr>
            <a:r>
              <a:rPr lang="en-US" altLang="ko-KR" sz="2400" dirty="0">
                <a:solidFill>
                  <a:schemeClr val="accent2">
                    <a:lumMod val="50000"/>
                  </a:schemeClr>
                </a:solidFill>
                <a:latin typeface="Century Gothic" panose="020B0502020202020204" pitchFamily="34" charset="0"/>
              </a:rPr>
              <a:t>How many times did you spare </a:t>
            </a:r>
            <a:r>
              <a:rPr lang="en-US" altLang="ko-KR" sz="2400" dirty="0">
                <a:solidFill>
                  <a:schemeClr val="accent2">
                    <a:lumMod val="50000"/>
                  </a:schemeClr>
                </a:solidFill>
                <a:latin typeface="Consolas" panose="020B0609020204030204" pitchFamily="49" charset="0"/>
              </a:rPr>
              <a:t>merge() </a:t>
            </a:r>
            <a:r>
              <a:rPr lang="en-US" altLang="ko-KR" sz="2400" dirty="0">
                <a:solidFill>
                  <a:schemeClr val="accent2">
                    <a:lumMod val="50000"/>
                  </a:schemeClr>
                </a:solidFill>
                <a:latin typeface="Century Gothic" panose="020B0502020202020204" pitchFamily="34" charset="0"/>
              </a:rPr>
              <a:t>calls for "</a:t>
            </a:r>
            <a:r>
              <a:rPr lang="en-US" altLang="ko-KR" sz="2400" dirty="0">
                <a:solidFill>
                  <a:schemeClr val="accent2">
                    <a:lumMod val="50000"/>
                  </a:schemeClr>
                </a:solidFill>
                <a:latin typeface="Consolas" panose="020B0609020204030204" pitchFamily="49" charset="0"/>
              </a:rPr>
              <a:t>MERGESORTEXAMPLE</a:t>
            </a:r>
            <a:r>
              <a:rPr lang="en-US" altLang="ko-KR" sz="2400" dirty="0">
                <a:solidFill>
                  <a:schemeClr val="accent2">
                    <a:lumMod val="50000"/>
                  </a:schemeClr>
                </a:solidFill>
                <a:latin typeface="Century Gothic" panose="020B0502020202020204" pitchFamily="34" charset="0"/>
              </a:rPr>
              <a:t>" case?</a:t>
            </a:r>
          </a:p>
          <a:p>
            <a:pPr lvl="1"/>
            <a:r>
              <a:rPr lang="en-US" altLang="ko-KR" sz="2000" dirty="0">
                <a:solidFill>
                  <a:schemeClr val="accent2">
                    <a:lumMod val="50000"/>
                  </a:schemeClr>
                </a:solidFill>
                <a:latin typeface="Century Gothic" panose="020B0502020202020204" pitchFamily="34" charset="0"/>
              </a:rPr>
              <a:t>Total number of </a:t>
            </a:r>
            <a:r>
              <a:rPr lang="en-US" altLang="ko-KR" sz="2000" b="1" dirty="0">
                <a:solidFill>
                  <a:schemeClr val="accent2">
                    <a:lumMod val="50000"/>
                  </a:schemeClr>
                </a:solidFill>
                <a:latin typeface="Century Gothic" panose="020B0502020202020204" pitchFamily="34" charset="0"/>
              </a:rPr>
              <a:t>merge() </a:t>
            </a:r>
            <a:r>
              <a:rPr lang="en-US" altLang="ko-KR" sz="2000" dirty="0">
                <a:solidFill>
                  <a:schemeClr val="accent2">
                    <a:lumMod val="50000"/>
                  </a:schemeClr>
                </a:solidFill>
                <a:latin typeface="Century Gothic" panose="020B0502020202020204" pitchFamily="34" charset="0"/>
              </a:rPr>
              <a:t>calls without your improvement: ______________</a:t>
            </a:r>
          </a:p>
          <a:p>
            <a:pPr lvl="1"/>
            <a:r>
              <a:rPr lang="en-US" altLang="ko-KR" sz="2000" dirty="0">
                <a:solidFill>
                  <a:schemeClr val="accent2">
                    <a:lumMod val="50000"/>
                  </a:schemeClr>
                </a:solidFill>
                <a:latin typeface="Century Gothic" panose="020B0502020202020204" pitchFamily="34" charset="0"/>
              </a:rPr>
              <a:t>The number of </a:t>
            </a:r>
            <a:r>
              <a:rPr lang="en-US" altLang="ko-KR" sz="2000" b="1" dirty="0">
                <a:solidFill>
                  <a:schemeClr val="accent2">
                    <a:lumMod val="50000"/>
                  </a:schemeClr>
                </a:solidFill>
                <a:latin typeface="Century Gothic" panose="020B0502020202020204" pitchFamily="34" charset="0"/>
              </a:rPr>
              <a:t>merge() </a:t>
            </a:r>
            <a:r>
              <a:rPr lang="en-US" altLang="ko-KR" sz="2000" dirty="0">
                <a:solidFill>
                  <a:schemeClr val="accent2">
                    <a:lumMod val="50000"/>
                  </a:schemeClr>
                </a:solidFill>
                <a:latin typeface="Century Gothic" panose="020B0502020202020204" pitchFamily="34" charset="0"/>
              </a:rPr>
              <a:t>calls spared  with your improvement: ________________</a:t>
            </a:r>
          </a:p>
          <a:p>
            <a:pPr marL="457200" indent="-457200">
              <a:buFont typeface="+mj-lt"/>
              <a:buAutoNum type="arabicPeriod"/>
            </a:pPr>
            <a:r>
              <a:rPr lang="en-US" altLang="ko-KR" sz="2400" dirty="0">
                <a:solidFill>
                  <a:schemeClr val="accent2">
                    <a:lumMod val="50000"/>
                  </a:schemeClr>
                </a:solidFill>
                <a:latin typeface="Century Gothic" panose="020B0502020202020204" pitchFamily="34" charset="0"/>
              </a:rPr>
              <a:t>Identify those sets of char array groups that </a:t>
            </a:r>
            <a:r>
              <a:rPr lang="en-US" altLang="ko-KR" sz="2400" dirty="0">
                <a:solidFill>
                  <a:schemeClr val="accent2">
                    <a:lumMod val="50000"/>
                  </a:schemeClr>
                </a:solidFill>
                <a:latin typeface="Consolas" panose="020B0609020204030204" pitchFamily="49" charset="0"/>
              </a:rPr>
              <a:t>merge()</a:t>
            </a:r>
            <a:r>
              <a:rPr lang="en-US" altLang="ko-KR" sz="2400" dirty="0">
                <a:solidFill>
                  <a:schemeClr val="accent2">
                    <a:lumMod val="50000"/>
                  </a:schemeClr>
                </a:solidFill>
                <a:latin typeface="Century Gothic" panose="020B0502020202020204" pitchFamily="34" charset="0"/>
              </a:rPr>
              <a:t> call was unnecessary.</a:t>
            </a:r>
            <a:endParaRPr lang="en-US" altLang="ko-KR" sz="2400" dirty="0">
              <a:latin typeface="Century Gothic" panose="020B0502020202020204" pitchFamily="34" charset="0"/>
            </a:endParaRPr>
          </a:p>
          <a:p>
            <a:pPr marL="285750" indent="-285750"/>
            <a:endParaRPr lang="en-US" altLang="ko-KR" sz="2400" dirty="0">
              <a:latin typeface="Century Gothic" panose="020B0502020202020204" pitchFamily="34" charset="0"/>
            </a:endParaRPr>
          </a:p>
        </p:txBody>
      </p:sp>
    </p:spTree>
    <p:extLst>
      <p:ext uri="{BB962C8B-B14F-4D97-AF65-F5344CB8AC3E}">
        <p14:creationId xmlns:p14="http://schemas.microsoft.com/office/powerpoint/2010/main" val="355510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96AA6512-5E1B-4404-8391-424335CAE6F6}"/>
              </a:ext>
            </a:extLst>
          </p:cNvPr>
          <p:cNvSpPr>
            <a:spLocks noGrp="1"/>
          </p:cNvSpPr>
          <p:nvPr>
            <p:ph type="sldNum" sz="quarter" idx="12"/>
          </p:nvPr>
        </p:nvSpPr>
        <p:spPr/>
        <p:txBody>
          <a:bodyPr/>
          <a:lstStyle/>
          <a:p>
            <a:fld id="{9085FD98-BA4B-4537-9251-5519BF532862}" type="slidenum">
              <a:rPr lang="ko-KR" altLang="en-US" smtClean="0"/>
              <a:t>6</a:t>
            </a:fld>
            <a:endParaRPr lang="ko-KR" altLang="en-US"/>
          </a:p>
        </p:txBody>
      </p:sp>
      <p:sp>
        <p:nvSpPr>
          <p:cNvPr id="4" name="제목 3">
            <a:extLst>
              <a:ext uri="{FF2B5EF4-FFF2-40B4-BE49-F238E27FC236}">
                <a16:creationId xmlns:a16="http://schemas.microsoft.com/office/drawing/2014/main" id="{C49FC328-B106-427C-8A01-B822E238DECB}"/>
              </a:ext>
            </a:extLst>
          </p:cNvPr>
          <p:cNvSpPr>
            <a:spLocks noGrp="1"/>
          </p:cNvSpPr>
          <p:nvPr>
            <p:ph type="title"/>
          </p:nvPr>
        </p:nvSpPr>
        <p:spPr/>
        <p:txBody>
          <a:bodyPr/>
          <a:lstStyle/>
          <a:p>
            <a:r>
              <a:rPr lang="en-US" altLang="ko-KR">
                <a:solidFill>
                  <a:schemeClr val="accent3">
                    <a:lumMod val="50000"/>
                  </a:schemeClr>
                </a:solidFill>
                <a:latin typeface="Century Gothic" panose="020B0502020202020204" pitchFamily="34" charset="0"/>
              </a:rPr>
              <a:t>Mergesort Quiz </a:t>
            </a:r>
            <a:endParaRPr lang="en-US" altLang="ko-KR" dirty="0">
              <a:latin typeface="Century Gothic" panose="020B0502020202020204" pitchFamily="34" charset="0"/>
            </a:endParaRPr>
          </a:p>
        </p:txBody>
      </p:sp>
      <p:sp>
        <p:nvSpPr>
          <p:cNvPr id="5" name="내용 개체 틀 1">
            <a:extLst>
              <a:ext uri="{FF2B5EF4-FFF2-40B4-BE49-F238E27FC236}">
                <a16:creationId xmlns:a16="http://schemas.microsoft.com/office/drawing/2014/main" id="{4607587B-915A-489A-ABFA-97E59C2E9359}"/>
              </a:ext>
            </a:extLst>
          </p:cNvPr>
          <p:cNvSpPr txBox="1">
            <a:spLocks/>
          </p:cNvSpPr>
          <p:nvPr/>
        </p:nvSpPr>
        <p:spPr>
          <a:xfrm>
            <a:off x="6498077" y="1164771"/>
            <a:ext cx="5754883" cy="5713364"/>
          </a:xfrm>
          <a:prstGeom prst="rect">
            <a:avLst/>
          </a:prstGeom>
        </p:spPr>
        <p:txBody>
          <a:bodyPr vert="horz" rtlCol="0">
            <a:noAutofit/>
          </a:bodyPr>
          <a:lstStyle>
            <a:lvl1pPr marL="365771" indent="-365771" eaLnBrk="1" latinLnBrk="1" hangingPunct="1">
              <a:spcBef>
                <a:spcPct val="20000"/>
              </a:spcBef>
              <a:buClr>
                <a:schemeClr val="accent2"/>
              </a:buClr>
              <a:buFont typeface="Wingdings" panose="05000000000000000000" pitchFamily="2" charset="2"/>
              <a:buChar char="§"/>
              <a:defRPr sz="2800" kern="1200">
                <a:solidFill>
                  <a:schemeClr val="tx1"/>
                </a:solidFill>
                <a:latin typeface="Arial Rounded MT Bold" panose="020F0704030504030204" pitchFamily="34" charset="0"/>
                <a:ea typeface="나눔고딕" panose="020D0604000000000000" pitchFamily="50" charset="-127"/>
                <a:cs typeface="+mn-cs"/>
              </a:defRPr>
            </a:lvl1pPr>
            <a:lvl2pPr marL="792505" lvl="1" indent="-304810" eaLnBrk="1" latinLnBrk="1" hangingPunct="1">
              <a:spcBef>
                <a:spcPct val="20000"/>
              </a:spcBef>
              <a:buClr>
                <a:schemeClr val="accent3"/>
              </a:buClr>
              <a:buSzPct val="85000"/>
              <a:buFont typeface="Wingdings" panose="05000000000000000000" pitchFamily="2" charset="2"/>
              <a:buChar char="§"/>
              <a:defRPr sz="2400" kern="1200">
                <a:solidFill>
                  <a:schemeClr val="tx1"/>
                </a:solidFill>
                <a:latin typeface="Arial Rounded MT Bold" panose="020F0704030504030204" pitchFamily="34" charset="0"/>
                <a:ea typeface="나눔고딕" panose="020D0604000000000000" pitchFamily="50" charset="-127"/>
                <a:cs typeface="+mn-cs"/>
              </a:defRPr>
            </a:lvl2pPr>
            <a:lvl3pPr marL="1219238" indent="-243848" eaLnBrk="1" latinLnBrk="1" hangingPunct="1">
              <a:spcBef>
                <a:spcPct val="20000"/>
              </a:spcBef>
              <a:buClr>
                <a:schemeClr val="accent4"/>
              </a:buClr>
              <a:buSzPct val="8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3pPr>
            <a:lvl4pPr marL="1706933" indent="-243848" eaLnBrk="1" latinLnBrk="1" hangingPunct="1">
              <a:spcBef>
                <a:spcPct val="20000"/>
              </a:spcBef>
              <a:buClr>
                <a:schemeClr val="accent5"/>
              </a:buClr>
              <a:buSzPct val="75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4pPr>
            <a:lvl5pPr marL="2194629" indent="-243848" eaLnBrk="1" latinLnBrk="1" hangingPunct="1">
              <a:spcBef>
                <a:spcPct val="20000"/>
              </a:spcBef>
              <a:buClr>
                <a:schemeClr val="accent6"/>
              </a:buClr>
              <a:buSzPct val="7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5pPr>
            <a:lvl6pPr marL="2682324" indent="-243848" eaLnBrk="1" latinLnBrk="1" hangingPunct="1">
              <a:spcBef>
                <a:spcPct val="20000"/>
              </a:spcBef>
              <a:buClr>
                <a:schemeClr val="tx2"/>
              </a:buClr>
              <a:buSzPct val="60000"/>
              <a:buFont typeface="Wingdings"/>
              <a:buChar char="u"/>
              <a:defRPr sz="1920" kern="1200">
                <a:solidFill>
                  <a:schemeClr val="tx1"/>
                </a:solidFill>
                <a:latin typeface="+mn-lt"/>
                <a:ea typeface="+mn-ea"/>
                <a:cs typeface="+mn-cs"/>
              </a:defRPr>
            </a:lvl6pPr>
            <a:lvl7pPr marL="3170019" indent="-243848" eaLnBrk="1" latinLnBrk="1" hangingPunct="1">
              <a:spcBef>
                <a:spcPct val="20000"/>
              </a:spcBef>
              <a:buClr>
                <a:schemeClr val="accent1"/>
              </a:buClr>
              <a:buSzPct val="60000"/>
              <a:buFont typeface="Wingdings"/>
              <a:buChar char="u"/>
              <a:defRPr sz="1707" kern="1200">
                <a:solidFill>
                  <a:schemeClr val="tx1"/>
                </a:solidFill>
                <a:latin typeface="+mn-lt"/>
                <a:ea typeface="+mn-ea"/>
                <a:cs typeface="+mn-cs"/>
              </a:defRPr>
            </a:lvl7pPr>
            <a:lvl8pPr marL="3657714" indent="-243848" eaLnBrk="1" latinLnBrk="1" hangingPunct="1">
              <a:spcBef>
                <a:spcPct val="20000"/>
              </a:spcBef>
              <a:buClr>
                <a:schemeClr val="accent2"/>
              </a:buClr>
              <a:buSzPct val="55000"/>
              <a:buFont typeface="Wingdings"/>
              <a:buChar char="u"/>
              <a:defRPr sz="1493" kern="1200">
                <a:solidFill>
                  <a:schemeClr val="tx1"/>
                </a:solidFill>
                <a:latin typeface="+mn-lt"/>
                <a:ea typeface="+mn-ea"/>
                <a:cs typeface="+mn-cs"/>
              </a:defRPr>
            </a:lvl8pPr>
            <a:lvl9pPr marL="4145410" indent="-243848" eaLnBrk="1" latinLnBrk="1" hangingPunct="1">
              <a:spcBef>
                <a:spcPct val="20000"/>
              </a:spcBef>
              <a:buClr>
                <a:schemeClr val="accent3"/>
              </a:buClr>
              <a:buSzPct val="50000"/>
              <a:buFont typeface="Wingdings"/>
              <a:buChar char="u"/>
              <a:defRPr sz="1493" kern="1200">
                <a:solidFill>
                  <a:schemeClr val="tx1"/>
                </a:solidFill>
                <a:latin typeface="+mn-lt"/>
                <a:ea typeface="+mn-ea"/>
                <a:cs typeface="+mn-cs"/>
              </a:defRPr>
            </a:lvl9pPr>
          </a:lstStyle>
          <a:p>
            <a:endParaRPr lang="en-US" altLang="ko-KR"/>
          </a:p>
        </p:txBody>
      </p:sp>
      <p:sp>
        <p:nvSpPr>
          <p:cNvPr id="6" name="내용 개체 틀 5"/>
          <p:cNvSpPr>
            <a:spLocks noGrp="1"/>
          </p:cNvSpPr>
          <p:nvPr>
            <p:ph idx="1"/>
          </p:nvPr>
        </p:nvSpPr>
        <p:spPr>
          <a:xfrm>
            <a:off x="609560" y="1164771"/>
            <a:ext cx="11877080" cy="5713364"/>
          </a:xfrm>
        </p:spPr>
        <p:txBody>
          <a:bodyPr>
            <a:normAutofit/>
          </a:bodyPr>
          <a:lstStyle/>
          <a:p>
            <a:r>
              <a:rPr lang="en-US" altLang="ko-KR" sz="2400" b="1" dirty="0">
                <a:solidFill>
                  <a:schemeClr val="accent3">
                    <a:lumMod val="50000"/>
                  </a:schemeClr>
                </a:solidFill>
                <a:latin typeface="Century Gothic" panose="020B0502020202020204" pitchFamily="34" charset="0"/>
              </a:rPr>
              <a:t>Hint: </a:t>
            </a:r>
            <a:r>
              <a:rPr lang="en-US" altLang="ko-KR" sz="2400" dirty="0">
                <a:solidFill>
                  <a:schemeClr val="accent3">
                    <a:lumMod val="50000"/>
                  </a:schemeClr>
                </a:solidFill>
                <a:latin typeface="Century Gothic" panose="020B0502020202020204" pitchFamily="34" charset="0"/>
              </a:rPr>
              <a:t>Do not invoke "merge()" function </a:t>
            </a:r>
            <a:r>
              <a:rPr lang="en-US" altLang="ko-KR" sz="2400" b="1" dirty="0">
                <a:solidFill>
                  <a:schemeClr val="accent3">
                    <a:lumMod val="50000"/>
                  </a:schemeClr>
                </a:solidFill>
                <a:latin typeface="Century Gothic" panose="020B0502020202020204" pitchFamily="34" charset="0"/>
              </a:rPr>
              <a:t>if two halves are already sorted.. </a:t>
            </a:r>
            <a:endParaRPr lang="en-US" altLang="ko-KR" sz="2400" b="1" dirty="0">
              <a:solidFill>
                <a:schemeClr val="accent2">
                  <a:lumMod val="50000"/>
                </a:schemeClr>
              </a:solidFill>
              <a:latin typeface="Century Gothic" panose="020B0502020202020204" pitchFamily="34" charset="0"/>
            </a:endParaRPr>
          </a:p>
          <a:p>
            <a:pPr marL="769634" lvl="1" indent="-342900">
              <a:buFont typeface="Arial" panose="020B0604020202020204" pitchFamily="34" charset="0"/>
              <a:buChar char="•"/>
            </a:pPr>
            <a:r>
              <a:rPr lang="en-US" altLang="ko-KR" sz="2000" dirty="0">
                <a:latin typeface="Century Gothic" panose="020B0502020202020204" pitchFamily="34" charset="0"/>
              </a:rPr>
              <a:t>Is the biggest item in first half ≤ the smallest item in second half?</a:t>
            </a:r>
          </a:p>
          <a:p>
            <a:pPr marL="769634" lvl="1" indent="-342900">
              <a:buFont typeface="Arial" panose="020B0604020202020204" pitchFamily="34" charset="0"/>
              <a:buChar char="•"/>
            </a:pPr>
            <a:r>
              <a:rPr lang="en-US" altLang="ko-KR" sz="2000" dirty="0">
                <a:latin typeface="Century Gothic" panose="020B0502020202020204" pitchFamily="34" charset="0"/>
              </a:rPr>
              <a:t>For example, the following case </a:t>
            </a:r>
            <a:r>
              <a:rPr lang="en-US" altLang="ko-KR" sz="2000" dirty="0">
                <a:solidFill>
                  <a:srgbClr val="C00000"/>
                </a:solidFill>
                <a:latin typeface="Century Gothic" panose="020B0502020202020204" pitchFamily="34" charset="0"/>
              </a:rPr>
              <a:t>should not call merge() </a:t>
            </a:r>
            <a:r>
              <a:rPr lang="en-US" altLang="ko-KR" sz="2000" dirty="0">
                <a:latin typeface="Century Gothic" panose="020B0502020202020204" pitchFamily="34" charset="0"/>
              </a:rPr>
              <a:t>since </a:t>
            </a:r>
            <a:r>
              <a:rPr lang="en-US" altLang="ko-KR" sz="2000" dirty="0">
                <a:latin typeface="Consolas" panose="020B0609020204030204" pitchFamily="49" charset="0"/>
              </a:rPr>
              <a:t>J &lt;= M</a:t>
            </a:r>
            <a:r>
              <a:rPr lang="en-US" altLang="ko-KR" sz="2000" dirty="0">
                <a:latin typeface="Century Gothic" panose="020B0502020202020204" pitchFamily="34" charset="0"/>
              </a:rPr>
              <a:t>.</a:t>
            </a:r>
          </a:p>
          <a:p>
            <a:pPr marL="285750" indent="-285750"/>
            <a:endParaRPr lang="en-US" altLang="ko-KR" sz="2400" dirty="0">
              <a:latin typeface="Century Gothic" panose="020B0502020202020204" pitchFamily="34" charset="0"/>
            </a:endParaRPr>
          </a:p>
        </p:txBody>
      </p:sp>
      <p:pic>
        <p:nvPicPr>
          <p:cNvPr id="7" name="그림 6"/>
          <p:cNvPicPr>
            <a:picLocks noChangeAspect="1"/>
          </p:cNvPicPr>
          <p:nvPr/>
        </p:nvPicPr>
        <p:blipFill>
          <a:blip r:embed="rId3"/>
          <a:stretch>
            <a:fillRect/>
          </a:stretch>
        </p:blipFill>
        <p:spPr>
          <a:xfrm>
            <a:off x="1438532" y="2491042"/>
            <a:ext cx="10219135" cy="1356432"/>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8" name="직사각형 7">
            <a:extLst>
              <a:ext uri="{FF2B5EF4-FFF2-40B4-BE49-F238E27FC236}">
                <a16:creationId xmlns:a16="http://schemas.microsoft.com/office/drawing/2014/main" id="{C09B8DDB-E359-4E67-9FBA-D0AE15726AAC}"/>
              </a:ext>
            </a:extLst>
          </p:cNvPr>
          <p:cNvSpPr/>
          <p:nvPr/>
        </p:nvSpPr>
        <p:spPr>
          <a:xfrm>
            <a:off x="717104" y="5467886"/>
            <a:ext cx="11231055" cy="938719"/>
          </a:xfrm>
          <a:prstGeom prst="rect">
            <a:avLst/>
          </a:prstGeom>
        </p:spPr>
        <p:txBody>
          <a:bodyPr wrap="square">
            <a:spAutoFit/>
          </a:bodyPr>
          <a:lstStyle/>
          <a:p>
            <a:r>
              <a:rPr lang="ko-KR" altLang="en-US" sz="1800" b="1" dirty="0">
                <a:latin typeface="Century Gothic" panose="020B0502020202020204" pitchFamily="34" charset="0"/>
              </a:rPr>
              <a:t>정렬들에 관한 좋은 자료를 읽어 보길 적극 추천합니다</a:t>
            </a:r>
            <a:r>
              <a:rPr lang="en-US" altLang="ko-KR" sz="1800" b="1" dirty="0">
                <a:latin typeface="Century Gothic" panose="020B0502020202020204" pitchFamily="34" charset="0"/>
              </a:rPr>
              <a:t>. </a:t>
            </a:r>
          </a:p>
          <a:p>
            <a:r>
              <a:rPr lang="ko-KR" altLang="en-US" sz="1800" dirty="0">
                <a:latin typeface="Century Gothic" panose="020B0502020202020204" pitchFamily="34" charset="0"/>
              </a:rPr>
              <a:t>영어</a:t>
            </a:r>
            <a:r>
              <a:rPr lang="en-US" altLang="ko-KR" sz="1800" dirty="0">
                <a:latin typeface="Century Gothic" panose="020B0502020202020204" pitchFamily="34" charset="0"/>
              </a:rPr>
              <a:t>:</a:t>
            </a:r>
            <a:r>
              <a:rPr lang="ko-KR" altLang="en-US" dirty="0">
                <a:latin typeface="Century Gothic" panose="020B0502020202020204" pitchFamily="34" charset="0"/>
              </a:rPr>
              <a:t> </a:t>
            </a:r>
            <a:r>
              <a:rPr lang="en-US" altLang="ko-KR" dirty="0">
                <a:latin typeface="Century Gothic" panose="020B0502020202020204" pitchFamily="34" charset="0"/>
                <a:hlinkClick r:id="rId4"/>
              </a:rPr>
              <a:t>https://medium.com/basecs/making-sense-of-merge-sort-part-1-49649a143478</a:t>
            </a:r>
            <a:endParaRPr lang="en-US" altLang="ko-KR" dirty="0">
              <a:latin typeface="Century Gothic" panose="020B0502020202020204" pitchFamily="34" charset="0"/>
            </a:endParaRPr>
          </a:p>
          <a:p>
            <a:pPr marL="285750" indent="-285750"/>
            <a:r>
              <a:rPr lang="ko-KR" altLang="en-US" sz="1800" dirty="0">
                <a:latin typeface="Century Gothic" panose="020B0502020202020204" pitchFamily="34" charset="0"/>
              </a:rPr>
              <a:t>한글</a:t>
            </a:r>
            <a:r>
              <a:rPr lang="en-US" altLang="ko-KR" sz="1800" dirty="0">
                <a:latin typeface="Century Gothic" panose="020B0502020202020204" pitchFamily="34" charset="0"/>
              </a:rPr>
              <a:t>: </a:t>
            </a:r>
            <a:r>
              <a:rPr lang="en-US" altLang="ko-KR" sz="1600" dirty="0">
                <a:latin typeface="Century Gothic" panose="020B0502020202020204" pitchFamily="34" charset="0"/>
                <a:hlinkClick r:id="rId5"/>
              </a:rPr>
              <a:t>https://gmlwjd9405.github.io/2018/05/08/algorithm-merge-sort.html</a:t>
            </a:r>
            <a:endParaRPr lang="en-US" altLang="ko-KR" sz="1600" dirty="0">
              <a:latin typeface="Century Gothic" panose="020B0502020202020204" pitchFamily="34" charset="0"/>
            </a:endParaRPr>
          </a:p>
        </p:txBody>
      </p:sp>
    </p:spTree>
    <p:extLst>
      <p:ext uri="{BB962C8B-B14F-4D97-AF65-F5344CB8AC3E}">
        <p14:creationId xmlns:p14="http://schemas.microsoft.com/office/powerpoint/2010/main" val="98613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96AA6512-5E1B-4404-8391-424335CAE6F6}"/>
              </a:ext>
            </a:extLst>
          </p:cNvPr>
          <p:cNvSpPr>
            <a:spLocks noGrp="1"/>
          </p:cNvSpPr>
          <p:nvPr>
            <p:ph type="sldNum" sz="quarter" idx="12"/>
          </p:nvPr>
        </p:nvSpPr>
        <p:spPr/>
        <p:txBody>
          <a:bodyPr/>
          <a:lstStyle/>
          <a:p>
            <a:fld id="{9085FD98-BA4B-4537-9251-5519BF532862}" type="slidenum">
              <a:rPr lang="ko-KR" altLang="en-US" smtClean="0"/>
              <a:t>7</a:t>
            </a:fld>
            <a:endParaRPr lang="ko-KR" altLang="en-US"/>
          </a:p>
        </p:txBody>
      </p:sp>
      <p:sp>
        <p:nvSpPr>
          <p:cNvPr id="4" name="제목 3">
            <a:extLst>
              <a:ext uri="{FF2B5EF4-FFF2-40B4-BE49-F238E27FC236}">
                <a16:creationId xmlns:a16="http://schemas.microsoft.com/office/drawing/2014/main" id="{C49FC328-B106-427C-8A01-B822E238DECB}"/>
              </a:ext>
            </a:extLst>
          </p:cNvPr>
          <p:cNvSpPr>
            <a:spLocks noGrp="1"/>
          </p:cNvSpPr>
          <p:nvPr>
            <p:ph type="title"/>
          </p:nvPr>
        </p:nvSpPr>
        <p:spPr/>
        <p:txBody>
          <a:bodyPr/>
          <a:lstStyle/>
          <a:p>
            <a:r>
              <a:rPr lang="en-US" altLang="ko-KR">
                <a:solidFill>
                  <a:schemeClr val="accent3">
                    <a:lumMod val="50000"/>
                  </a:schemeClr>
                </a:solidFill>
                <a:latin typeface="Century Gothic" panose="020B0502020202020204" pitchFamily="34" charset="0"/>
              </a:rPr>
              <a:t>Mergesort Quiz </a:t>
            </a:r>
            <a:endParaRPr lang="en-US" altLang="ko-KR" dirty="0">
              <a:latin typeface="Century Gothic" panose="020B0502020202020204" pitchFamily="34" charset="0"/>
            </a:endParaRPr>
          </a:p>
        </p:txBody>
      </p:sp>
      <p:sp>
        <p:nvSpPr>
          <p:cNvPr id="5" name="내용 개체 틀 1">
            <a:extLst>
              <a:ext uri="{FF2B5EF4-FFF2-40B4-BE49-F238E27FC236}">
                <a16:creationId xmlns:a16="http://schemas.microsoft.com/office/drawing/2014/main" id="{4607587B-915A-489A-ABFA-97E59C2E9359}"/>
              </a:ext>
            </a:extLst>
          </p:cNvPr>
          <p:cNvSpPr txBox="1">
            <a:spLocks/>
          </p:cNvSpPr>
          <p:nvPr/>
        </p:nvSpPr>
        <p:spPr>
          <a:xfrm>
            <a:off x="6498077" y="1164771"/>
            <a:ext cx="5754883" cy="5713364"/>
          </a:xfrm>
          <a:prstGeom prst="rect">
            <a:avLst/>
          </a:prstGeom>
        </p:spPr>
        <p:txBody>
          <a:bodyPr vert="horz" rtlCol="0">
            <a:noAutofit/>
          </a:bodyPr>
          <a:lstStyle>
            <a:lvl1pPr marL="365771" indent="-365771" eaLnBrk="1" latinLnBrk="1" hangingPunct="1">
              <a:spcBef>
                <a:spcPct val="20000"/>
              </a:spcBef>
              <a:buClr>
                <a:schemeClr val="accent2"/>
              </a:buClr>
              <a:buFont typeface="Wingdings" panose="05000000000000000000" pitchFamily="2" charset="2"/>
              <a:buChar char="§"/>
              <a:defRPr sz="2800" kern="1200">
                <a:solidFill>
                  <a:schemeClr val="tx1"/>
                </a:solidFill>
                <a:latin typeface="Arial Rounded MT Bold" panose="020F0704030504030204" pitchFamily="34" charset="0"/>
                <a:ea typeface="나눔고딕" panose="020D0604000000000000" pitchFamily="50" charset="-127"/>
                <a:cs typeface="+mn-cs"/>
              </a:defRPr>
            </a:lvl1pPr>
            <a:lvl2pPr marL="792505" lvl="1" indent="-304810" eaLnBrk="1" latinLnBrk="1" hangingPunct="1">
              <a:spcBef>
                <a:spcPct val="20000"/>
              </a:spcBef>
              <a:buClr>
                <a:schemeClr val="accent3"/>
              </a:buClr>
              <a:buSzPct val="85000"/>
              <a:buFont typeface="Wingdings" panose="05000000000000000000" pitchFamily="2" charset="2"/>
              <a:buChar char="§"/>
              <a:defRPr sz="2400" kern="1200">
                <a:solidFill>
                  <a:schemeClr val="tx1"/>
                </a:solidFill>
                <a:latin typeface="Arial Rounded MT Bold" panose="020F0704030504030204" pitchFamily="34" charset="0"/>
                <a:ea typeface="나눔고딕" panose="020D0604000000000000" pitchFamily="50" charset="-127"/>
                <a:cs typeface="+mn-cs"/>
              </a:defRPr>
            </a:lvl2pPr>
            <a:lvl3pPr marL="1219238" indent="-243848" eaLnBrk="1" latinLnBrk="1" hangingPunct="1">
              <a:spcBef>
                <a:spcPct val="20000"/>
              </a:spcBef>
              <a:buClr>
                <a:schemeClr val="accent4"/>
              </a:buClr>
              <a:buSzPct val="8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3pPr>
            <a:lvl4pPr marL="1706933" indent="-243848" eaLnBrk="1" latinLnBrk="1" hangingPunct="1">
              <a:spcBef>
                <a:spcPct val="20000"/>
              </a:spcBef>
              <a:buClr>
                <a:schemeClr val="accent5"/>
              </a:buClr>
              <a:buSzPct val="75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4pPr>
            <a:lvl5pPr marL="2194629" indent="-243848" eaLnBrk="1" latinLnBrk="1" hangingPunct="1">
              <a:spcBef>
                <a:spcPct val="20000"/>
              </a:spcBef>
              <a:buClr>
                <a:schemeClr val="accent6"/>
              </a:buClr>
              <a:buSzPct val="7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5pPr>
            <a:lvl6pPr marL="2682324" indent="-243848" eaLnBrk="1" latinLnBrk="1" hangingPunct="1">
              <a:spcBef>
                <a:spcPct val="20000"/>
              </a:spcBef>
              <a:buClr>
                <a:schemeClr val="tx2"/>
              </a:buClr>
              <a:buSzPct val="60000"/>
              <a:buFont typeface="Wingdings"/>
              <a:buChar char="u"/>
              <a:defRPr sz="1920" kern="1200">
                <a:solidFill>
                  <a:schemeClr val="tx1"/>
                </a:solidFill>
                <a:latin typeface="+mn-lt"/>
                <a:ea typeface="+mn-ea"/>
                <a:cs typeface="+mn-cs"/>
              </a:defRPr>
            </a:lvl6pPr>
            <a:lvl7pPr marL="3170019" indent="-243848" eaLnBrk="1" latinLnBrk="1" hangingPunct="1">
              <a:spcBef>
                <a:spcPct val="20000"/>
              </a:spcBef>
              <a:buClr>
                <a:schemeClr val="accent1"/>
              </a:buClr>
              <a:buSzPct val="60000"/>
              <a:buFont typeface="Wingdings"/>
              <a:buChar char="u"/>
              <a:defRPr sz="1707" kern="1200">
                <a:solidFill>
                  <a:schemeClr val="tx1"/>
                </a:solidFill>
                <a:latin typeface="+mn-lt"/>
                <a:ea typeface="+mn-ea"/>
                <a:cs typeface="+mn-cs"/>
              </a:defRPr>
            </a:lvl7pPr>
            <a:lvl8pPr marL="3657714" indent="-243848" eaLnBrk="1" latinLnBrk="1" hangingPunct="1">
              <a:spcBef>
                <a:spcPct val="20000"/>
              </a:spcBef>
              <a:buClr>
                <a:schemeClr val="accent2"/>
              </a:buClr>
              <a:buSzPct val="55000"/>
              <a:buFont typeface="Wingdings"/>
              <a:buChar char="u"/>
              <a:defRPr sz="1493" kern="1200">
                <a:solidFill>
                  <a:schemeClr val="tx1"/>
                </a:solidFill>
                <a:latin typeface="+mn-lt"/>
                <a:ea typeface="+mn-ea"/>
                <a:cs typeface="+mn-cs"/>
              </a:defRPr>
            </a:lvl8pPr>
            <a:lvl9pPr marL="4145410" indent="-243848" eaLnBrk="1" latinLnBrk="1" hangingPunct="1">
              <a:spcBef>
                <a:spcPct val="20000"/>
              </a:spcBef>
              <a:buClr>
                <a:schemeClr val="accent3"/>
              </a:buClr>
              <a:buSzPct val="50000"/>
              <a:buFont typeface="Wingdings"/>
              <a:buChar char="u"/>
              <a:defRPr sz="1493" kern="1200">
                <a:solidFill>
                  <a:schemeClr val="tx1"/>
                </a:solidFill>
                <a:latin typeface="+mn-lt"/>
                <a:ea typeface="+mn-ea"/>
                <a:cs typeface="+mn-cs"/>
              </a:defRPr>
            </a:lvl9pPr>
          </a:lstStyle>
          <a:p>
            <a:endParaRPr lang="en-US" altLang="ko-KR"/>
          </a:p>
        </p:txBody>
      </p:sp>
      <p:sp>
        <p:nvSpPr>
          <p:cNvPr id="6" name="내용 개체 틀 5"/>
          <p:cNvSpPr>
            <a:spLocks noGrp="1"/>
          </p:cNvSpPr>
          <p:nvPr>
            <p:ph idx="1"/>
          </p:nvPr>
        </p:nvSpPr>
        <p:spPr>
          <a:xfrm>
            <a:off x="609560" y="1164771"/>
            <a:ext cx="11877080" cy="5713364"/>
          </a:xfrm>
        </p:spPr>
        <p:txBody>
          <a:bodyPr>
            <a:normAutofit/>
          </a:bodyPr>
          <a:lstStyle/>
          <a:p>
            <a:r>
              <a:rPr lang="en-US" altLang="ko-KR" sz="2400" b="1" dirty="0">
                <a:solidFill>
                  <a:schemeClr val="accent3">
                    <a:lumMod val="50000"/>
                  </a:schemeClr>
                </a:solidFill>
                <a:latin typeface="Century Gothic" panose="020B0502020202020204" pitchFamily="34" charset="0"/>
              </a:rPr>
              <a:t>Hint: </a:t>
            </a:r>
            <a:r>
              <a:rPr lang="en-US" altLang="ko-KR" sz="2400" dirty="0">
                <a:solidFill>
                  <a:schemeClr val="accent3">
                    <a:lumMod val="50000"/>
                  </a:schemeClr>
                </a:solidFill>
                <a:latin typeface="Century Gothic" panose="020B0502020202020204" pitchFamily="34" charset="0"/>
              </a:rPr>
              <a:t>Do not invoke "merge()" function </a:t>
            </a:r>
            <a:r>
              <a:rPr lang="en-US" altLang="ko-KR" sz="2400" b="1" dirty="0">
                <a:solidFill>
                  <a:schemeClr val="accent3">
                    <a:lumMod val="50000"/>
                  </a:schemeClr>
                </a:solidFill>
                <a:latin typeface="Century Gothic" panose="020B0502020202020204" pitchFamily="34" charset="0"/>
              </a:rPr>
              <a:t>if two halves are already sorted.. </a:t>
            </a:r>
            <a:endParaRPr lang="en-US" altLang="ko-KR" sz="2400" b="1" dirty="0">
              <a:solidFill>
                <a:schemeClr val="accent2">
                  <a:lumMod val="50000"/>
                </a:schemeClr>
              </a:solidFill>
              <a:latin typeface="Century Gothic" panose="020B0502020202020204" pitchFamily="34" charset="0"/>
            </a:endParaRPr>
          </a:p>
          <a:p>
            <a:pPr marL="769634" lvl="1" indent="-342900">
              <a:buFont typeface="Arial" panose="020B0604020202020204" pitchFamily="34" charset="0"/>
              <a:buChar char="•"/>
            </a:pPr>
            <a:r>
              <a:rPr lang="en-US" altLang="ko-KR" sz="2000" dirty="0">
                <a:latin typeface="Century Gothic" panose="020B0502020202020204" pitchFamily="34" charset="0"/>
              </a:rPr>
              <a:t>Is the biggest item in first half ≤ the smallest item in second half?</a:t>
            </a:r>
          </a:p>
          <a:p>
            <a:pPr marL="769634" lvl="1" indent="-342900">
              <a:buFont typeface="Arial" panose="020B0604020202020204" pitchFamily="34" charset="0"/>
              <a:buChar char="•"/>
            </a:pPr>
            <a:r>
              <a:rPr lang="en-US" altLang="ko-KR" sz="2000" dirty="0">
                <a:latin typeface="Century Gothic" panose="020B0502020202020204" pitchFamily="34" charset="0"/>
              </a:rPr>
              <a:t>For example, the following case </a:t>
            </a:r>
            <a:r>
              <a:rPr lang="en-US" altLang="ko-KR" sz="2000" dirty="0">
                <a:solidFill>
                  <a:srgbClr val="C00000"/>
                </a:solidFill>
                <a:latin typeface="Century Gothic" panose="020B0502020202020204" pitchFamily="34" charset="0"/>
              </a:rPr>
              <a:t>should not call merge() </a:t>
            </a:r>
            <a:r>
              <a:rPr lang="en-US" altLang="ko-KR" sz="2000" dirty="0">
                <a:latin typeface="Century Gothic" panose="020B0502020202020204" pitchFamily="34" charset="0"/>
              </a:rPr>
              <a:t>since </a:t>
            </a:r>
            <a:r>
              <a:rPr lang="en-US" altLang="ko-KR" sz="2000" dirty="0">
                <a:latin typeface="Consolas" panose="020B0609020204030204" pitchFamily="49" charset="0"/>
              </a:rPr>
              <a:t>J &lt;= M</a:t>
            </a:r>
            <a:r>
              <a:rPr lang="en-US" altLang="ko-KR" sz="2000" dirty="0">
                <a:latin typeface="Century Gothic" panose="020B0502020202020204" pitchFamily="34" charset="0"/>
              </a:rPr>
              <a:t>.</a:t>
            </a:r>
          </a:p>
          <a:p>
            <a:pPr marL="285750" indent="-285750"/>
            <a:endParaRPr lang="en-US" altLang="ko-KR" sz="2400" dirty="0">
              <a:latin typeface="Century Gothic" panose="020B0502020202020204" pitchFamily="34" charset="0"/>
            </a:endParaRPr>
          </a:p>
        </p:txBody>
      </p:sp>
      <p:sp>
        <p:nvSpPr>
          <p:cNvPr id="10" name="TextBox 9"/>
          <p:cNvSpPr txBox="1"/>
          <p:nvPr/>
        </p:nvSpPr>
        <p:spPr>
          <a:xfrm>
            <a:off x="1438532" y="4174889"/>
            <a:ext cx="10219135" cy="255454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ko-KR" sz="2000" dirty="0">
                <a:latin typeface="Consolas" panose="020B0609020204030204" pitchFamily="49" charset="0"/>
              </a:rPr>
              <a:t>void </a:t>
            </a:r>
            <a:r>
              <a:rPr lang="en-US" altLang="ko-KR" sz="2000" dirty="0" err="1">
                <a:latin typeface="Consolas" panose="020B0609020204030204" pitchFamily="49" charset="0"/>
              </a:rPr>
              <a:t>mergeSort</a:t>
            </a:r>
            <a:r>
              <a:rPr lang="en-US" altLang="ko-KR" sz="2000" dirty="0">
                <a:latin typeface="Consolas" panose="020B0609020204030204" pitchFamily="49" charset="0"/>
              </a:rPr>
              <a:t>(char *a, char *aux, int N, int lo, int hi) {</a:t>
            </a:r>
          </a:p>
          <a:p>
            <a:r>
              <a:rPr lang="en-US" altLang="ko-KR" sz="2000" dirty="0">
                <a:latin typeface="Consolas" panose="020B0609020204030204" pitchFamily="49" charset="0"/>
              </a:rPr>
              <a:t>    if (hi &lt;= lo)  return; </a:t>
            </a:r>
          </a:p>
          <a:p>
            <a:r>
              <a:rPr lang="en-US" altLang="ko-KR" sz="2000" dirty="0">
                <a:latin typeface="Consolas" panose="020B0609020204030204" pitchFamily="49" charset="0"/>
              </a:rPr>
              <a:t>    int mi = lo + (hi - lo) / 2;</a:t>
            </a:r>
          </a:p>
          <a:p>
            <a:r>
              <a:rPr lang="pt-BR" altLang="ko-KR" sz="2000" dirty="0">
                <a:latin typeface="Consolas" panose="020B0609020204030204" pitchFamily="49" charset="0"/>
              </a:rPr>
              <a:t>    </a:t>
            </a:r>
            <a:r>
              <a:rPr lang="en-US" altLang="ko-KR" sz="2000" dirty="0" err="1">
                <a:latin typeface="Consolas" panose="020B0609020204030204" pitchFamily="49" charset="0"/>
              </a:rPr>
              <a:t>mergeSort</a:t>
            </a:r>
            <a:r>
              <a:rPr lang="pt-BR" altLang="ko-KR" sz="2000" dirty="0">
                <a:latin typeface="Consolas" panose="020B0609020204030204" pitchFamily="49" charset="0"/>
              </a:rPr>
              <a:t>(a, aux, N, lo,     mi);</a:t>
            </a:r>
          </a:p>
          <a:p>
            <a:r>
              <a:rPr lang="fr-FR" altLang="ko-KR" sz="2000" dirty="0">
                <a:latin typeface="Consolas" panose="020B0609020204030204" pitchFamily="49" charset="0"/>
              </a:rPr>
              <a:t>    mergeSort(a, aux, N, mi + 1, hi);</a:t>
            </a:r>
          </a:p>
          <a:p>
            <a:r>
              <a:rPr lang="fr-FR" altLang="ko-KR" sz="2000">
                <a:latin typeface="Consolas" panose="020B0609020204030204" pitchFamily="49" charset="0"/>
              </a:rPr>
              <a:t>    // your code here                    </a:t>
            </a:r>
            <a:r>
              <a:rPr lang="fr-FR" altLang="ko-KR" sz="2000" dirty="0">
                <a:latin typeface="Consolas" panose="020B0609020204030204" pitchFamily="49" charset="0"/>
              </a:rPr>
              <a:t>// already sorted</a:t>
            </a:r>
          </a:p>
          <a:p>
            <a:r>
              <a:rPr lang="it-IT" altLang="ko-KR" sz="2000" dirty="0">
                <a:latin typeface="Consolas" panose="020B0609020204030204" pitchFamily="49" charset="0"/>
              </a:rPr>
              <a:t>    merge(a, aux, lo, mi, hi);</a:t>
            </a:r>
          </a:p>
          <a:p>
            <a:r>
              <a:rPr lang="en-US" altLang="ko-KR" sz="2000" dirty="0">
                <a:latin typeface="Consolas" panose="020B0609020204030204" pitchFamily="49" charset="0"/>
              </a:rPr>
              <a:t>}</a:t>
            </a:r>
          </a:p>
        </p:txBody>
      </p:sp>
      <p:sp>
        <p:nvSpPr>
          <p:cNvPr id="11" name="모서리가 둥근 직사각형 10"/>
          <p:cNvSpPr/>
          <p:nvPr/>
        </p:nvSpPr>
        <p:spPr>
          <a:xfrm>
            <a:off x="1772327" y="5744903"/>
            <a:ext cx="5372392" cy="310701"/>
          </a:xfrm>
          <a:prstGeom prst="roundRect">
            <a:avLst/>
          </a:prstGeom>
          <a:noFill/>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sz="2000" dirty="0">
              <a:latin typeface="Consolas" panose="020B0609020204030204" pitchFamily="49" charset="0"/>
            </a:endParaRPr>
          </a:p>
        </p:txBody>
      </p:sp>
      <p:pic>
        <p:nvPicPr>
          <p:cNvPr id="12" name="그림 11"/>
          <p:cNvPicPr>
            <a:picLocks noChangeAspect="1"/>
          </p:cNvPicPr>
          <p:nvPr/>
        </p:nvPicPr>
        <p:blipFill>
          <a:blip r:embed="rId3"/>
          <a:stretch>
            <a:fillRect/>
          </a:stretch>
        </p:blipFill>
        <p:spPr>
          <a:xfrm>
            <a:off x="1438532" y="2491042"/>
            <a:ext cx="10219135" cy="1356432"/>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072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96AA6512-5E1B-4404-8391-424335CAE6F6}"/>
              </a:ext>
            </a:extLst>
          </p:cNvPr>
          <p:cNvSpPr>
            <a:spLocks noGrp="1"/>
          </p:cNvSpPr>
          <p:nvPr>
            <p:ph type="sldNum" sz="quarter" idx="12"/>
          </p:nvPr>
        </p:nvSpPr>
        <p:spPr/>
        <p:txBody>
          <a:bodyPr/>
          <a:lstStyle/>
          <a:p>
            <a:fld id="{9085FD98-BA4B-4537-9251-5519BF532862}" type="slidenum">
              <a:rPr lang="ko-KR" altLang="en-US" smtClean="0"/>
              <a:t>8</a:t>
            </a:fld>
            <a:endParaRPr lang="ko-KR" altLang="en-US"/>
          </a:p>
        </p:txBody>
      </p:sp>
      <p:sp>
        <p:nvSpPr>
          <p:cNvPr id="4" name="제목 3">
            <a:extLst>
              <a:ext uri="{FF2B5EF4-FFF2-40B4-BE49-F238E27FC236}">
                <a16:creationId xmlns:a16="http://schemas.microsoft.com/office/drawing/2014/main" id="{C49FC328-B106-427C-8A01-B822E238DECB}"/>
              </a:ext>
            </a:extLst>
          </p:cNvPr>
          <p:cNvSpPr>
            <a:spLocks noGrp="1"/>
          </p:cNvSpPr>
          <p:nvPr>
            <p:ph type="title"/>
          </p:nvPr>
        </p:nvSpPr>
        <p:spPr/>
        <p:txBody>
          <a:bodyPr/>
          <a:lstStyle/>
          <a:p>
            <a:r>
              <a:rPr lang="en-US" altLang="ko-KR" dirty="0" err="1">
                <a:solidFill>
                  <a:schemeClr val="accent3">
                    <a:lumMod val="50000"/>
                  </a:schemeClr>
                </a:solidFill>
                <a:latin typeface="Century Gothic" panose="020B0502020202020204" pitchFamily="34" charset="0"/>
              </a:rPr>
              <a:t>Mergesort</a:t>
            </a:r>
            <a:r>
              <a:rPr lang="en-US" altLang="ko-KR" dirty="0">
                <a:solidFill>
                  <a:schemeClr val="accent3">
                    <a:lumMod val="50000"/>
                  </a:schemeClr>
                </a:solidFill>
                <a:latin typeface="Century Gothic" panose="020B0502020202020204" pitchFamily="34" charset="0"/>
              </a:rPr>
              <a:t>: Quiz 2</a:t>
            </a:r>
            <a:endParaRPr lang="en-US" altLang="ko-KR" dirty="0">
              <a:latin typeface="Century Gothic" panose="020B0502020202020204" pitchFamily="34" charset="0"/>
            </a:endParaRPr>
          </a:p>
        </p:txBody>
      </p:sp>
      <p:sp>
        <p:nvSpPr>
          <p:cNvPr id="5" name="내용 개체 틀 1">
            <a:extLst>
              <a:ext uri="{FF2B5EF4-FFF2-40B4-BE49-F238E27FC236}">
                <a16:creationId xmlns:a16="http://schemas.microsoft.com/office/drawing/2014/main" id="{4607587B-915A-489A-ABFA-97E59C2E9359}"/>
              </a:ext>
            </a:extLst>
          </p:cNvPr>
          <p:cNvSpPr txBox="1">
            <a:spLocks/>
          </p:cNvSpPr>
          <p:nvPr/>
        </p:nvSpPr>
        <p:spPr>
          <a:xfrm>
            <a:off x="6498077" y="1164771"/>
            <a:ext cx="5754883" cy="5713364"/>
          </a:xfrm>
          <a:prstGeom prst="rect">
            <a:avLst/>
          </a:prstGeom>
        </p:spPr>
        <p:txBody>
          <a:bodyPr vert="horz" rtlCol="0">
            <a:noAutofit/>
          </a:bodyPr>
          <a:lstStyle>
            <a:lvl1pPr marL="365771" indent="-365771" eaLnBrk="1" latinLnBrk="1" hangingPunct="1">
              <a:spcBef>
                <a:spcPct val="20000"/>
              </a:spcBef>
              <a:buClr>
                <a:schemeClr val="accent2"/>
              </a:buClr>
              <a:buFont typeface="Wingdings" panose="05000000000000000000" pitchFamily="2" charset="2"/>
              <a:buChar char="§"/>
              <a:defRPr sz="2800" kern="1200">
                <a:solidFill>
                  <a:schemeClr val="tx1"/>
                </a:solidFill>
                <a:latin typeface="Arial Rounded MT Bold" panose="020F0704030504030204" pitchFamily="34" charset="0"/>
                <a:ea typeface="나눔고딕" panose="020D0604000000000000" pitchFamily="50" charset="-127"/>
                <a:cs typeface="+mn-cs"/>
              </a:defRPr>
            </a:lvl1pPr>
            <a:lvl2pPr marL="792505" lvl="1" indent="-304810" eaLnBrk="1" latinLnBrk="1" hangingPunct="1">
              <a:spcBef>
                <a:spcPct val="20000"/>
              </a:spcBef>
              <a:buClr>
                <a:schemeClr val="accent3"/>
              </a:buClr>
              <a:buSzPct val="85000"/>
              <a:buFont typeface="Wingdings" panose="05000000000000000000" pitchFamily="2" charset="2"/>
              <a:buChar char="§"/>
              <a:defRPr sz="2400" kern="1200">
                <a:solidFill>
                  <a:schemeClr val="tx1"/>
                </a:solidFill>
                <a:latin typeface="Arial Rounded MT Bold" panose="020F0704030504030204" pitchFamily="34" charset="0"/>
                <a:ea typeface="나눔고딕" panose="020D0604000000000000" pitchFamily="50" charset="-127"/>
                <a:cs typeface="+mn-cs"/>
              </a:defRPr>
            </a:lvl2pPr>
            <a:lvl3pPr marL="1219238" indent="-243848" eaLnBrk="1" latinLnBrk="1" hangingPunct="1">
              <a:spcBef>
                <a:spcPct val="20000"/>
              </a:spcBef>
              <a:buClr>
                <a:schemeClr val="accent4"/>
              </a:buClr>
              <a:buSzPct val="8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3pPr>
            <a:lvl4pPr marL="1706933" indent="-243848" eaLnBrk="1" latinLnBrk="1" hangingPunct="1">
              <a:spcBef>
                <a:spcPct val="20000"/>
              </a:spcBef>
              <a:buClr>
                <a:schemeClr val="accent5"/>
              </a:buClr>
              <a:buSzPct val="75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4pPr>
            <a:lvl5pPr marL="2194629" indent="-243848" eaLnBrk="1" latinLnBrk="1" hangingPunct="1">
              <a:spcBef>
                <a:spcPct val="20000"/>
              </a:spcBef>
              <a:buClr>
                <a:schemeClr val="accent6"/>
              </a:buClr>
              <a:buSzPct val="7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5pPr>
            <a:lvl6pPr marL="2682324" indent="-243848" eaLnBrk="1" latinLnBrk="1" hangingPunct="1">
              <a:spcBef>
                <a:spcPct val="20000"/>
              </a:spcBef>
              <a:buClr>
                <a:schemeClr val="tx2"/>
              </a:buClr>
              <a:buSzPct val="60000"/>
              <a:buFont typeface="Wingdings"/>
              <a:buChar char="u"/>
              <a:defRPr sz="1920" kern="1200">
                <a:solidFill>
                  <a:schemeClr val="tx1"/>
                </a:solidFill>
                <a:latin typeface="+mn-lt"/>
                <a:ea typeface="+mn-ea"/>
                <a:cs typeface="+mn-cs"/>
              </a:defRPr>
            </a:lvl6pPr>
            <a:lvl7pPr marL="3170019" indent="-243848" eaLnBrk="1" latinLnBrk="1" hangingPunct="1">
              <a:spcBef>
                <a:spcPct val="20000"/>
              </a:spcBef>
              <a:buClr>
                <a:schemeClr val="accent1"/>
              </a:buClr>
              <a:buSzPct val="60000"/>
              <a:buFont typeface="Wingdings"/>
              <a:buChar char="u"/>
              <a:defRPr sz="1707" kern="1200">
                <a:solidFill>
                  <a:schemeClr val="tx1"/>
                </a:solidFill>
                <a:latin typeface="+mn-lt"/>
                <a:ea typeface="+mn-ea"/>
                <a:cs typeface="+mn-cs"/>
              </a:defRPr>
            </a:lvl7pPr>
            <a:lvl8pPr marL="3657714" indent="-243848" eaLnBrk="1" latinLnBrk="1" hangingPunct="1">
              <a:spcBef>
                <a:spcPct val="20000"/>
              </a:spcBef>
              <a:buClr>
                <a:schemeClr val="accent2"/>
              </a:buClr>
              <a:buSzPct val="55000"/>
              <a:buFont typeface="Wingdings"/>
              <a:buChar char="u"/>
              <a:defRPr sz="1493" kern="1200">
                <a:solidFill>
                  <a:schemeClr val="tx1"/>
                </a:solidFill>
                <a:latin typeface="+mn-lt"/>
                <a:ea typeface="+mn-ea"/>
                <a:cs typeface="+mn-cs"/>
              </a:defRPr>
            </a:lvl8pPr>
            <a:lvl9pPr marL="4145410" indent="-243848" eaLnBrk="1" latinLnBrk="1" hangingPunct="1">
              <a:spcBef>
                <a:spcPct val="20000"/>
              </a:spcBef>
              <a:buClr>
                <a:schemeClr val="accent3"/>
              </a:buClr>
              <a:buSzPct val="50000"/>
              <a:buFont typeface="Wingdings"/>
              <a:buChar char="u"/>
              <a:defRPr sz="1493" kern="1200">
                <a:solidFill>
                  <a:schemeClr val="tx1"/>
                </a:solidFill>
                <a:latin typeface="+mn-lt"/>
                <a:ea typeface="+mn-ea"/>
                <a:cs typeface="+mn-cs"/>
              </a:defRPr>
            </a:lvl9pPr>
          </a:lstStyle>
          <a:p>
            <a:endParaRPr lang="en-US" altLang="ko-KR"/>
          </a:p>
        </p:txBody>
      </p:sp>
      <p:sp>
        <p:nvSpPr>
          <p:cNvPr id="6" name="내용 개체 틀 5"/>
          <p:cNvSpPr>
            <a:spLocks noGrp="1"/>
          </p:cNvSpPr>
          <p:nvPr>
            <p:ph idx="1"/>
          </p:nvPr>
        </p:nvSpPr>
        <p:spPr>
          <a:xfrm>
            <a:off x="609560" y="1164771"/>
            <a:ext cx="11877080" cy="5713364"/>
          </a:xfrm>
        </p:spPr>
        <p:txBody>
          <a:bodyPr>
            <a:normAutofit/>
          </a:bodyPr>
          <a:lstStyle/>
          <a:p>
            <a:pPr marL="457200" indent="-457200">
              <a:buFont typeface="+mj-lt"/>
              <a:buAutoNum type="arabicParenR"/>
            </a:pPr>
            <a:r>
              <a:rPr lang="en-US" altLang="ko-KR" sz="2400" dirty="0">
                <a:latin typeface="Century Gothic" panose="020B0502020202020204" pitchFamily="34" charset="0"/>
              </a:rPr>
              <a:t>In the figure, which elements are compared in </a:t>
            </a:r>
            <a:r>
              <a:rPr lang="en-US" altLang="ko-KR" sz="2400" dirty="0" err="1">
                <a:latin typeface="Century Gothic" panose="020B0502020202020204" pitchFamily="34" charset="0"/>
              </a:rPr>
              <a:t>isSorted</a:t>
            </a:r>
            <a:r>
              <a:rPr lang="en-US" altLang="ko-KR" sz="2400" dirty="0">
                <a:latin typeface="Century Gothic" panose="020B0502020202020204" pitchFamily="34" charset="0"/>
              </a:rPr>
              <a:t>() at </a:t>
            </a:r>
            <a:r>
              <a:rPr lang="en-US" altLang="ko-KR" sz="2400" err="1">
                <a:latin typeface="Century Gothic" panose="020B0502020202020204" pitchFamily="34" charset="0"/>
              </a:rPr>
              <a:t>postcondition</a:t>
            </a:r>
            <a:r>
              <a:rPr lang="en-US" altLang="ko-KR" sz="2400">
                <a:latin typeface="Century Gothic" panose="020B0502020202020204" pitchFamily="34" charset="0"/>
              </a:rPr>
              <a:t>?</a:t>
            </a:r>
            <a:br>
              <a:rPr lang="en-US" altLang="ko-KR" sz="2400">
                <a:latin typeface="Century Gothic" panose="020B0502020202020204" pitchFamily="34" charset="0"/>
              </a:rPr>
            </a:br>
            <a:endParaRPr lang="en-US" altLang="ko-KR" sz="2400" dirty="0">
              <a:latin typeface="Century Gothic" panose="020B0502020202020204" pitchFamily="34" charset="0"/>
            </a:endParaRPr>
          </a:p>
          <a:p>
            <a:pPr marL="457200" indent="-457200">
              <a:buFont typeface="+mj-lt"/>
              <a:buAutoNum type="arabicParenR"/>
            </a:pPr>
            <a:r>
              <a:rPr lang="en-US" altLang="ko-KR" sz="2400">
                <a:latin typeface="Century Gothic" panose="020B0502020202020204" pitchFamily="34" charset="0"/>
              </a:rPr>
              <a:t>Explain why it is enough to check only two elements as postcondition? </a:t>
            </a:r>
            <a:br>
              <a:rPr lang="en-US" altLang="ko-KR" sz="2400">
                <a:latin typeface="Century Gothic" panose="020B0502020202020204" pitchFamily="34" charset="0"/>
              </a:rPr>
            </a:br>
            <a:r>
              <a:rPr lang="en-US" altLang="ko-KR" sz="2400">
                <a:latin typeface="Century Gothic" panose="020B0502020202020204" pitchFamily="34" charset="0"/>
              </a:rPr>
              <a:t>You may use the figure elements to explain the case.</a:t>
            </a:r>
            <a:br>
              <a:rPr lang="en-US" altLang="ko-KR" sz="2400">
                <a:latin typeface="Century Gothic" panose="020B0502020202020204" pitchFamily="34" charset="0"/>
              </a:rPr>
            </a:br>
            <a:endParaRPr lang="en-US" altLang="ko-KR" sz="2400" dirty="0">
              <a:latin typeface="Century Gothic" panose="020B0502020202020204" pitchFamily="34" charset="0"/>
            </a:endParaRPr>
          </a:p>
        </p:txBody>
      </p:sp>
      <p:sp>
        <p:nvSpPr>
          <p:cNvPr id="7" name="TextBox 6"/>
          <p:cNvSpPr txBox="1"/>
          <p:nvPr/>
        </p:nvSpPr>
        <p:spPr>
          <a:xfrm>
            <a:off x="513838" y="4388942"/>
            <a:ext cx="11968478" cy="286232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ko-KR" sz="2000" dirty="0">
                <a:latin typeface="Consolas" panose="020B0609020204030204" pitchFamily="49" charset="0"/>
              </a:rPr>
              <a:t>int </a:t>
            </a:r>
            <a:r>
              <a:rPr lang="en-US" altLang="ko-KR" sz="2000" dirty="0" err="1">
                <a:latin typeface="Consolas" panose="020B0609020204030204" pitchFamily="49" charset="0"/>
              </a:rPr>
              <a:t>isSorted</a:t>
            </a:r>
            <a:r>
              <a:rPr lang="en-US" altLang="ko-KR" sz="2000" dirty="0">
                <a:latin typeface="Consolas" panose="020B0609020204030204" pitchFamily="49" charset="0"/>
              </a:rPr>
              <a:t>(int *a, int i, int j){return a[i] &lt;= a[j];}</a:t>
            </a:r>
          </a:p>
          <a:p>
            <a:endParaRPr lang="en-US" altLang="ko-KR" sz="2000" dirty="0">
              <a:latin typeface="Consolas" panose="020B0609020204030204" pitchFamily="49" charset="0"/>
            </a:endParaRPr>
          </a:p>
          <a:p>
            <a:r>
              <a:rPr lang="en-US" altLang="ko-KR" sz="2000" dirty="0">
                <a:latin typeface="Consolas" panose="020B0609020204030204" pitchFamily="49" charset="0"/>
              </a:rPr>
              <a:t>void merge(int *a, char *aux, int lo, int mi, int hi) {</a:t>
            </a:r>
          </a:p>
          <a:p>
            <a:r>
              <a:rPr lang="en-US" altLang="ko-KR" sz="2000" dirty="0">
                <a:latin typeface="Consolas" panose="020B0609020204030204" pitchFamily="49" charset="0"/>
              </a:rPr>
              <a:t>    assert(</a:t>
            </a:r>
            <a:r>
              <a:rPr lang="en-US" altLang="ko-KR" sz="2000" dirty="0" err="1">
                <a:latin typeface="Consolas" panose="020B0609020204030204" pitchFamily="49" charset="0"/>
              </a:rPr>
              <a:t>isSorted</a:t>
            </a:r>
            <a:r>
              <a:rPr lang="en-US" altLang="ko-KR" sz="2000" dirty="0">
                <a:latin typeface="Consolas" panose="020B0609020204030204" pitchFamily="49" charset="0"/>
              </a:rPr>
              <a:t>(a, lo,   mi));		// precondition: a[</a:t>
            </a:r>
            <a:r>
              <a:rPr lang="en-US" altLang="ko-KR" sz="2000" dirty="0" err="1">
                <a:latin typeface="Consolas" panose="020B0609020204030204" pitchFamily="49" charset="0"/>
              </a:rPr>
              <a:t>lo..mi</a:t>
            </a:r>
            <a:r>
              <a:rPr lang="en-US" altLang="ko-KR" sz="2000" dirty="0">
                <a:latin typeface="Consolas" panose="020B0609020204030204" pitchFamily="49" charset="0"/>
              </a:rPr>
              <a:t>]   sorted</a:t>
            </a:r>
          </a:p>
          <a:p>
            <a:r>
              <a:rPr lang="en-US" altLang="ko-KR" sz="2000" dirty="0">
                <a:latin typeface="Consolas" panose="020B0609020204030204" pitchFamily="49" charset="0"/>
              </a:rPr>
              <a:t>    assert(</a:t>
            </a:r>
            <a:r>
              <a:rPr lang="en-US" altLang="ko-KR" sz="2000" dirty="0" err="1">
                <a:latin typeface="Consolas" panose="020B0609020204030204" pitchFamily="49" charset="0"/>
              </a:rPr>
              <a:t>isSorted</a:t>
            </a:r>
            <a:r>
              <a:rPr lang="en-US" altLang="ko-KR" sz="2000" dirty="0">
                <a:latin typeface="Consolas" panose="020B0609020204030204" pitchFamily="49" charset="0"/>
              </a:rPr>
              <a:t>(a, mi+1, hi));		// precondition: a[mi+1..hi] sorted</a:t>
            </a:r>
          </a:p>
          <a:p>
            <a:r>
              <a:rPr lang="en-US" altLang="ko-KR" sz="2000" dirty="0">
                <a:latin typeface="Consolas" panose="020B0609020204030204" pitchFamily="49" charset="0"/>
              </a:rPr>
              <a:t>    for (int k = lo; k &lt;= hi; k++)	aux[k] = a[k];</a:t>
            </a:r>
          </a:p>
          <a:p>
            <a:r>
              <a:rPr lang="en-US" altLang="ko-KR" sz="2000" dirty="0">
                <a:latin typeface="Consolas" panose="020B0609020204030204" pitchFamily="49" charset="0"/>
              </a:rPr>
              <a:t>     ……</a:t>
            </a:r>
          </a:p>
          <a:p>
            <a:r>
              <a:rPr lang="en-US" altLang="ko-KR" sz="2000" dirty="0">
                <a:latin typeface="Consolas" panose="020B0609020204030204" pitchFamily="49" charset="0"/>
              </a:rPr>
              <a:t>    assert(</a:t>
            </a:r>
            <a:r>
              <a:rPr lang="en-US" altLang="ko-KR" sz="2000" dirty="0" err="1">
                <a:latin typeface="Consolas" panose="020B0609020204030204" pitchFamily="49" charset="0"/>
              </a:rPr>
              <a:t>isSorted</a:t>
            </a:r>
            <a:r>
              <a:rPr lang="en-US" altLang="ko-KR" sz="2000" dirty="0">
                <a:latin typeface="Consolas" panose="020B0609020204030204" pitchFamily="49" charset="0"/>
              </a:rPr>
              <a:t>(a, lo, hi));		// </a:t>
            </a:r>
            <a:r>
              <a:rPr lang="en-US" altLang="ko-KR" sz="2000" dirty="0" err="1">
                <a:latin typeface="Consolas" panose="020B0609020204030204" pitchFamily="49" charset="0"/>
              </a:rPr>
              <a:t>postcondition</a:t>
            </a:r>
            <a:r>
              <a:rPr lang="en-US" altLang="ko-KR" sz="2000" dirty="0">
                <a:latin typeface="Consolas" panose="020B0609020204030204" pitchFamily="49" charset="0"/>
              </a:rPr>
              <a:t>: a[</a:t>
            </a:r>
            <a:r>
              <a:rPr lang="en-US" altLang="ko-KR" sz="2000" dirty="0" err="1">
                <a:latin typeface="Consolas" panose="020B0609020204030204" pitchFamily="49" charset="0"/>
              </a:rPr>
              <a:t>lo..hi</a:t>
            </a:r>
            <a:r>
              <a:rPr lang="en-US" altLang="ko-KR" sz="2000" dirty="0">
                <a:latin typeface="Consolas" panose="020B0609020204030204" pitchFamily="49" charset="0"/>
              </a:rPr>
              <a:t>] sorted</a:t>
            </a:r>
          </a:p>
          <a:p>
            <a:r>
              <a:rPr lang="en-US" altLang="ko-KR" sz="2000" dirty="0">
                <a:latin typeface="Consolas" panose="020B0609020204030204" pitchFamily="49" charset="0"/>
              </a:rPr>
              <a:t>}</a:t>
            </a:r>
          </a:p>
        </p:txBody>
      </p:sp>
      <p:pic>
        <p:nvPicPr>
          <p:cNvPr id="8" name="그림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2521" y="2400040"/>
            <a:ext cx="2879795" cy="2943064"/>
          </a:xfrm>
          <a:prstGeom prst="rect">
            <a:avLst/>
          </a:prstGeom>
          <a:ln>
            <a:solidFill>
              <a:schemeClr val="bg1">
                <a:lumMod val="6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927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Sorting Algorithm Animation</a:t>
            </a:r>
            <a:endParaRPr lang="ko-KR" altLang="en-US" dirty="0"/>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9</a:t>
            </a:fld>
            <a:endParaRPr lang="en-US" altLang="ko-KR"/>
          </a:p>
        </p:txBody>
      </p:sp>
      <p:sp>
        <p:nvSpPr>
          <p:cNvPr id="11" name="직사각형 10"/>
          <p:cNvSpPr/>
          <p:nvPr/>
        </p:nvSpPr>
        <p:spPr>
          <a:xfrm>
            <a:off x="2133225" y="1340567"/>
            <a:ext cx="1858201" cy="400110"/>
          </a:xfrm>
          <a:prstGeom prst="rect">
            <a:avLst/>
          </a:prstGeom>
        </p:spPr>
        <p:txBody>
          <a:bodyPr wrap="none">
            <a:spAutoFit/>
          </a:bodyPr>
          <a:lstStyle/>
          <a:p>
            <a:r>
              <a:rPr lang="en-US" altLang="ko-KR" sz="2000"/>
              <a:t>Selection Sort</a:t>
            </a:r>
            <a:endParaRPr lang="ko-KR" altLang="en-US" sz="2000" dirty="0"/>
          </a:p>
        </p:txBody>
      </p:sp>
      <p:sp>
        <p:nvSpPr>
          <p:cNvPr id="20" name="직사각형 19"/>
          <p:cNvSpPr/>
          <p:nvPr/>
        </p:nvSpPr>
        <p:spPr>
          <a:xfrm>
            <a:off x="713376" y="4949714"/>
            <a:ext cx="1585690" cy="400110"/>
          </a:xfrm>
          <a:prstGeom prst="rect">
            <a:avLst/>
          </a:prstGeom>
        </p:spPr>
        <p:txBody>
          <a:bodyPr wrap="none">
            <a:spAutoFit/>
          </a:bodyPr>
          <a:lstStyle/>
          <a:p>
            <a:r>
              <a:rPr lang="en-US" altLang="ko-KR" sz="2000"/>
              <a:t>Bubble Sort</a:t>
            </a:r>
            <a:endParaRPr lang="ko-KR" altLang="en-US" sz="2000" dirty="0"/>
          </a:p>
        </p:txBody>
      </p:sp>
      <p:pic>
        <p:nvPicPr>
          <p:cNvPr id="7" name="내용 개체 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97772" y="1264477"/>
            <a:ext cx="4646615" cy="1443831"/>
          </a:xfrm>
        </p:spPr>
      </p:pic>
      <p:sp>
        <p:nvSpPr>
          <p:cNvPr id="6" name="직사각형 5"/>
          <p:cNvSpPr/>
          <p:nvPr/>
        </p:nvSpPr>
        <p:spPr>
          <a:xfrm>
            <a:off x="518161" y="6847914"/>
            <a:ext cx="9525999" cy="307777"/>
          </a:xfrm>
          <a:prstGeom prst="rect">
            <a:avLst/>
          </a:prstGeom>
        </p:spPr>
        <p:txBody>
          <a:bodyPr wrap="square">
            <a:spAutoFit/>
          </a:bodyPr>
          <a:lstStyle/>
          <a:p>
            <a:r>
              <a:rPr lang="en-US" altLang="ko-KR" sz="1400" dirty="0">
                <a:hlinkClick r:id="rId4"/>
              </a:rPr>
              <a:t>http://www-scf.usc.edu/~zhan468/public/Notes/sorting.html</a:t>
            </a:r>
            <a:endParaRPr lang="ko-KR" altLang="en-US" sz="1400" dirty="0"/>
          </a:p>
        </p:txBody>
      </p:sp>
      <p:pic>
        <p:nvPicPr>
          <p:cNvPr id="9" name="그림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7772" y="2880126"/>
            <a:ext cx="4646615" cy="2893392"/>
          </a:xfrm>
          <a:prstGeom prst="rect">
            <a:avLst/>
          </a:prstGeom>
        </p:spPr>
      </p:pic>
      <p:sp>
        <p:nvSpPr>
          <p:cNvPr id="14" name="직사각형 13"/>
          <p:cNvSpPr/>
          <p:nvPr/>
        </p:nvSpPr>
        <p:spPr>
          <a:xfrm>
            <a:off x="9006405" y="879478"/>
            <a:ext cx="1340432" cy="400110"/>
          </a:xfrm>
          <a:prstGeom prst="rect">
            <a:avLst/>
          </a:prstGeom>
        </p:spPr>
        <p:txBody>
          <a:bodyPr wrap="none">
            <a:spAutoFit/>
          </a:bodyPr>
          <a:lstStyle/>
          <a:p>
            <a:r>
              <a:rPr lang="en-US" altLang="ko-KR" sz="2000" dirty="0"/>
              <a:t>quicksort</a:t>
            </a:r>
            <a:endParaRPr lang="ko-KR" altLang="en-US" sz="2000" dirty="0"/>
          </a:p>
        </p:txBody>
      </p:sp>
      <p:sp>
        <p:nvSpPr>
          <p:cNvPr id="15" name="직사각형 14"/>
          <p:cNvSpPr/>
          <p:nvPr/>
        </p:nvSpPr>
        <p:spPr>
          <a:xfrm>
            <a:off x="9006405" y="4782533"/>
            <a:ext cx="1505540" cy="400110"/>
          </a:xfrm>
          <a:prstGeom prst="rect">
            <a:avLst/>
          </a:prstGeom>
        </p:spPr>
        <p:txBody>
          <a:bodyPr wrap="none">
            <a:spAutoFit/>
          </a:bodyPr>
          <a:lstStyle/>
          <a:p>
            <a:r>
              <a:rPr lang="en-US" altLang="ko-KR" sz="2000" dirty="0"/>
              <a:t>Merge sort</a:t>
            </a:r>
            <a:endParaRPr lang="ko-KR" altLang="en-US" sz="2000" dirty="0"/>
          </a:p>
        </p:txBody>
      </p:sp>
      <p:pic>
        <p:nvPicPr>
          <p:cNvPr id="10" name="그림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4579088"/>
            <a:ext cx="3643600" cy="2268826"/>
          </a:xfrm>
          <a:prstGeom prst="rect">
            <a:avLst/>
          </a:prstGeom>
        </p:spPr>
      </p:pic>
      <p:sp>
        <p:nvSpPr>
          <p:cNvPr id="21" name="직사각형 20"/>
          <p:cNvSpPr/>
          <p:nvPr/>
        </p:nvSpPr>
        <p:spPr>
          <a:xfrm>
            <a:off x="4794881" y="6140027"/>
            <a:ext cx="1736373" cy="400110"/>
          </a:xfrm>
          <a:prstGeom prst="rect">
            <a:avLst/>
          </a:prstGeom>
        </p:spPr>
        <p:txBody>
          <a:bodyPr wrap="none">
            <a:spAutoFit/>
          </a:bodyPr>
          <a:lstStyle/>
          <a:p>
            <a:r>
              <a:rPr lang="en-US" altLang="ko-KR" sz="2000"/>
              <a:t>Insertion Sort</a:t>
            </a:r>
            <a:endParaRPr lang="ko-KR" altLang="en-US" sz="2000" dirty="0"/>
          </a:p>
        </p:txBody>
      </p:sp>
      <p:pic>
        <p:nvPicPr>
          <p:cNvPr id="12" name="그림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3376" y="3811651"/>
            <a:ext cx="3311525" cy="1030341"/>
          </a:xfrm>
          <a:prstGeom prst="rect">
            <a:avLst/>
          </a:prstGeom>
        </p:spPr>
      </p:pic>
      <p:pic>
        <p:nvPicPr>
          <p:cNvPr id="13" name="그림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3225" y="1805729"/>
            <a:ext cx="5054976" cy="1545788"/>
          </a:xfrm>
          <a:prstGeom prst="rect">
            <a:avLst/>
          </a:prstGeom>
        </p:spPr>
      </p:pic>
    </p:spTree>
    <p:extLst>
      <p:ext uri="{BB962C8B-B14F-4D97-AF65-F5344CB8AC3E}">
        <p14:creationId xmlns:p14="http://schemas.microsoft.com/office/powerpoint/2010/main" val="2968710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고려청자">
  <a:themeElements>
    <a:clrScheme name="고려청자">
      <a:dk1>
        <a:sysClr val="windowText" lastClr="000000"/>
      </a:dk1>
      <a:lt1>
        <a:sysClr val="window" lastClr="FFFFFF"/>
      </a:lt1>
      <a:dk2>
        <a:srgbClr val="005466"/>
      </a:dk2>
      <a:lt2>
        <a:srgbClr val="D9F3F4"/>
      </a:lt2>
      <a:accent1>
        <a:srgbClr val="3F949A"/>
      </a:accent1>
      <a:accent2>
        <a:srgbClr val="4764B0"/>
      </a:accent2>
      <a:accent3>
        <a:srgbClr val="4FADD1"/>
      </a:accent3>
      <a:accent4>
        <a:srgbClr val="85B692"/>
      </a:accent4>
      <a:accent5>
        <a:srgbClr val="6B94E2"/>
      </a:accent5>
      <a:accent6>
        <a:srgbClr val="819BAB"/>
      </a:accent6>
      <a:hlink>
        <a:srgbClr val="7C0808"/>
      </a:hlink>
      <a:folHlink>
        <a:srgbClr val="0D356F"/>
      </a:folHlink>
    </a:clrScheme>
    <a:fontScheme name="사용자 지정 8">
      <a:majorFont>
        <a:latin typeface="Century Gothic"/>
        <a:ea typeface="굴림"/>
        <a:cs typeface=""/>
      </a:majorFont>
      <a:minorFont>
        <a:latin typeface="Century Gothic"/>
        <a:ea typeface="굴림"/>
        <a:cs typeface=""/>
      </a:minorFont>
    </a:fontScheme>
    <a:fmtScheme name="고려청자">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100000">
              <a:schemeClr val="phClr">
                <a:tint val="100000"/>
                <a:shade val="100000"/>
                <a:hueMod val="100000"/>
                <a:satMod val="100000"/>
              </a:schemeClr>
            </a:gs>
          </a:gsLst>
          <a:lin ang="2700000" scaled="1"/>
        </a:gradFill>
        <a:gradFill rotWithShape="1">
          <a:gsLst>
            <a:gs pos="0">
              <a:schemeClr val="phClr">
                <a:tint val="100000"/>
                <a:shade val="60000"/>
                <a:hueMod val="100000"/>
                <a:satMod val="100000"/>
              </a:schemeClr>
            </a:gs>
            <a:gs pos="100000">
              <a:schemeClr val="phClr">
                <a:tint val="100000"/>
                <a:shade val="100000"/>
                <a:hueMod val="100000"/>
                <a:satMod val="100000"/>
              </a:schemeClr>
            </a:gs>
          </a:gsLst>
          <a:lin ang="3780000" scaled="1"/>
        </a:gradFill>
      </a:fillStyleLst>
      <a:lnStyleLst>
        <a:ln w="3175"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38100" dir="2700000" algn="tl">
              <a:srgbClr val="000000">
                <a:alpha val="43137"/>
              </a:srgbClr>
            </a:outerShdw>
          </a:effectLst>
        </a:effectStyle>
        <a:effectStyle>
          <a:effectLst>
            <a:outerShdw blurRad="38100" dist="38100" dir="3000000" algn="tl">
              <a:srgbClr val="000000">
                <a:alpha val="45490"/>
              </a:srgbClr>
            </a:outerShdw>
          </a:effectLst>
          <a:scene3d>
            <a:camera prst="orthographicFront" fov="0">
              <a:rot lat="0" lon="0" rev="0"/>
            </a:camera>
            <a:lightRig rig="twoPt" dir="t">
              <a:rot lat="0" lon="0" rev="5100000"/>
            </a:lightRig>
          </a:scene3d>
          <a:sp3d contourW="12700" prstMaterial="plastic">
            <a:bevelT w="50800" h="63500"/>
            <a:contourClr>
              <a:srgbClr val="000000">
                <a:alpha val="35294"/>
              </a:srgbClr>
            </a:contourClr>
          </a:sp3d>
        </a:effectStyle>
        <a:effectStyle>
          <a:effectLst>
            <a:outerShdw blurRad="63500" dist="63500" dir="3000000" algn="tl">
              <a:srgbClr val="000000">
                <a:alpha val="50196"/>
              </a:srgbClr>
            </a:outerShdw>
          </a:effectLst>
          <a:scene3d>
            <a:camera prst="orthographicFront" fov="0">
              <a:rot lat="0" lon="0" rev="0"/>
            </a:camera>
            <a:lightRig rig="soft" dir="t">
              <a:rot lat="0" lon="0" rev="18600000"/>
            </a:lightRig>
          </a:scene3d>
          <a:sp3d prstMaterial="plastic">
            <a:bevelT w="101600" h="63500"/>
            <a:contourClr>
              <a:srgbClr val="000000">
                <a:alpha val="40784"/>
              </a:srgbClr>
            </a:contourClr>
          </a:sp3d>
        </a:effectStyle>
      </a:effectStyleLst>
      <a:bgFillStyleLst>
        <a:solidFill>
          <a:schemeClr val="phClr">
            <a:tint val="100000"/>
            <a:shade val="100000"/>
            <a:hueMod val="100000"/>
            <a:satMod val="100000"/>
          </a:schemeClr>
        </a:solidFill>
        <a:gradFill rotWithShape="1">
          <a:gsLst>
            <a:gs pos="0">
              <a:schemeClr val="phClr">
                <a:tint val="85000"/>
                <a:shade val="100000"/>
                <a:hueMod val="100000"/>
                <a:satMod val="100000"/>
              </a:schemeClr>
            </a:gs>
            <a:gs pos="20000">
              <a:schemeClr val="phClr">
                <a:tint val="100000"/>
                <a:shade val="75000"/>
                <a:hueMod val="100000"/>
                <a:satMod val="100000"/>
              </a:schemeClr>
            </a:gs>
            <a:gs pos="55000">
              <a:schemeClr val="phClr">
                <a:tint val="97000"/>
                <a:shade val="100000"/>
                <a:hueMod val="100000"/>
                <a:satMod val="100000"/>
              </a:schemeClr>
            </a:gs>
            <a:gs pos="85000">
              <a:schemeClr val="phClr">
                <a:tint val="100000"/>
                <a:shade val="65000"/>
                <a:hueMod val="100000"/>
                <a:satMod val="100000"/>
              </a:schemeClr>
            </a:gs>
          </a:gsLst>
          <a:lin ang="2700000" scaled="1"/>
        </a:gradFill>
        <a:blipFill>
          <a:blip xmlns:r="http://schemas.openxmlformats.org/officeDocument/2006/relationships" r:embed="rId1">
            <a:duotone>
              <a:schemeClr val="phClr">
                <a:tint val="0"/>
                <a:shade val="50000"/>
                <a:hueMod val="100000"/>
                <a:satMod val="100000"/>
              </a:schemeClr>
              <a:schemeClr val="phClr">
                <a:tint val="10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디자인 사용자 지정">
  <a:themeElements>
    <a:clrScheme name="디자인 사용자 지정">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디자인 사용자 지정">
      <a:majorFont>
        <a:latin typeface="맑은 고딕"/>
        <a:ea typeface="맑은 고딕"/>
        <a:cs typeface="맑은 고딕"/>
      </a:majorFont>
      <a:minorFont>
        <a:latin typeface="Helvetica"/>
        <a:ea typeface="Helvetica"/>
        <a:cs typeface="Helvetica"/>
      </a:minorFont>
    </a:fontScheme>
    <a:fmtScheme name="디자인 사용자 지정">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8456</TotalTime>
  <Words>992</Words>
  <Application>Microsoft Office PowerPoint</Application>
  <PresentationFormat>사용자 지정</PresentationFormat>
  <Paragraphs>205</Paragraphs>
  <Slides>10</Slides>
  <Notes>10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10</vt:i4>
      </vt:variant>
    </vt:vector>
  </HeadingPairs>
  <TitlesOfParts>
    <vt:vector size="20" baseType="lpstr">
      <vt:lpstr>D2Coding</vt:lpstr>
      <vt:lpstr>굴림</vt:lpstr>
      <vt:lpstr>나눔고딕</vt:lpstr>
      <vt:lpstr>맑은 고딕</vt:lpstr>
      <vt:lpstr>Arial</vt:lpstr>
      <vt:lpstr>Arial Nova</vt:lpstr>
      <vt:lpstr>Century Gothic</vt:lpstr>
      <vt:lpstr>Consolas</vt:lpstr>
      <vt:lpstr>Wingdings</vt:lpstr>
      <vt:lpstr>1_고려청자</vt:lpstr>
      <vt:lpstr>PowerPoint 프레젠테이션</vt:lpstr>
      <vt:lpstr>Bubble Sort(거품 정렬) Exercise</vt:lpstr>
      <vt:lpstr>Selection Sort(선택 정렬) Exercise</vt:lpstr>
      <vt:lpstr>Insertion Sort(삽입 정렬) Exercise</vt:lpstr>
      <vt:lpstr>Mergesort Quiz </vt:lpstr>
      <vt:lpstr>Mergesort Quiz </vt:lpstr>
      <vt:lpstr>Mergesort Quiz </vt:lpstr>
      <vt:lpstr>Mergesort: Quiz 2</vt:lpstr>
      <vt:lpstr>Sorting Algorithm Animation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조건문의 활용 3주차_03</dc:title>
  <dc:creator>Youngsup Kim</dc:creator>
  <cp:lastModifiedBy>김영섭/77010</cp:lastModifiedBy>
  <cp:revision>431</cp:revision>
  <dcterms:modified xsi:type="dcterms:W3CDTF">2024-04-18T05:33:14Z</dcterms:modified>
</cp:coreProperties>
</file>