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7" r:id="rId10"/>
    <p:sldId id="263" r:id="rId11"/>
    <p:sldId id="264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881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DB871-3891-4D56-B7E0-CAC90772D996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85CB0-B6A4-48C7-B2C0-353162C5AF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8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in VRED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Implement </a:t>
            </a:r>
            <a:r>
              <a:rPr lang="de-DE" dirty="0" err="1"/>
              <a:t>one</a:t>
            </a:r>
            <a:r>
              <a:rPr lang="de-DE" dirty="0"/>
              <a:t> simple material </a:t>
            </a:r>
            <a:r>
              <a:rPr lang="de-DE" dirty="0" err="1"/>
              <a:t>mapper</a:t>
            </a:r>
            <a:r>
              <a:rPr lang="de-DE" dirty="0"/>
              <a:t>, but also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scripting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1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8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name of the material</a:t>
            </a:r>
          </a:p>
          <a:p>
            <a:r>
              <a:rPr lang="en-US" dirty="0"/>
              <a:t>Use lookup table to find a matching name</a:t>
            </a:r>
          </a:p>
          <a:p>
            <a:r>
              <a:rPr lang="en-US" dirty="0"/>
              <a:t>If there is a matching name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7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4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4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Optimize for VR</a:t>
            </a:r>
          </a:p>
          <a:p>
            <a:pPr lvl="1"/>
            <a:r>
              <a:rPr lang="en-US" dirty="0"/>
              <a:t>Merge geometries</a:t>
            </a:r>
          </a:p>
          <a:p>
            <a:pPr lvl="1"/>
            <a:r>
              <a:rPr lang="en-US" dirty="0"/>
              <a:t>Merge materials</a:t>
            </a:r>
          </a:p>
          <a:p>
            <a:pPr lvl="1"/>
            <a:r>
              <a:rPr lang="en-US" dirty="0"/>
              <a:t>Use special material libraries with VR-optimized materials</a:t>
            </a:r>
          </a:p>
          <a:p>
            <a:pPr lvl="1"/>
            <a:r>
              <a:rPr lang="en-US" dirty="0"/>
              <a:t>Reduce hierarchy depth</a:t>
            </a:r>
          </a:p>
          <a:p>
            <a:pPr lvl="1"/>
            <a:endParaRPr lang="en-US" dirty="0"/>
          </a:p>
          <a:p>
            <a:r>
              <a:rPr lang="en-US" dirty="0"/>
              <a:t>Automatically sort hierarchy based on materials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3D-Design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Interactive </a:t>
            </a:r>
            <a:r>
              <a:rPr lang="de-DE" dirty="0" err="1"/>
              <a:t>Visualization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Software-Development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Trainings (e.g. CAD, VRED, Scripting)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6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Shading</a:t>
            </a:r>
            <a:r>
              <a:rPr lang="de-DE" dirty="0"/>
              <a:t> CAD Data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very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endParaRPr lang="de-DE" dirty="0"/>
          </a:p>
          <a:p>
            <a:pPr lvl="1"/>
            <a:r>
              <a:rPr lang="de-DE" dirty="0"/>
              <a:t>Error-</a:t>
            </a:r>
            <a:r>
              <a:rPr lang="de-DE" dirty="0" err="1"/>
              <a:t>prone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design </a:t>
            </a:r>
            <a:r>
              <a:rPr lang="de-DE" dirty="0" err="1"/>
              <a:t>iterations</a:t>
            </a:r>
            <a:endParaRPr lang="de-DE" dirty="0"/>
          </a:p>
          <a:p>
            <a:pPr lvl="1"/>
            <a:r>
              <a:rPr lang="de-DE" dirty="0" err="1"/>
              <a:t>frustrating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un-organized</a:t>
            </a:r>
            <a:r>
              <a:rPr lang="de-DE" dirty="0"/>
              <a:t> </a:t>
            </a:r>
            <a:r>
              <a:rPr lang="de-DE" dirty="0" err="1"/>
              <a:t>nurbs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different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Separate form and </a:t>
            </a:r>
            <a:r>
              <a:rPr lang="de-DE" dirty="0" err="1"/>
              <a:t>shading</a:t>
            </a:r>
            <a:endParaRPr lang="de-DE" dirty="0"/>
          </a:p>
          <a:p>
            <a:r>
              <a:rPr lang="en-US" dirty="0"/>
              <a:t>Enable un-trained employees to use the </a:t>
            </a:r>
            <a:r>
              <a:rPr lang="en-US" dirty="0" err="1"/>
              <a:t>shaderpipeline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99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in VRED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3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VRED Streaming App to control pipeline</a:t>
            </a:r>
          </a:p>
          <a:p>
            <a:pPr lvl="1">
              <a:buFontTx/>
              <a:buChar char="-"/>
            </a:pPr>
            <a:r>
              <a:rPr lang="en-US" dirty="0"/>
              <a:t>React Web App (Streaming App)</a:t>
            </a:r>
          </a:p>
          <a:p>
            <a:pPr lvl="1">
              <a:buFontTx/>
              <a:buChar char="-"/>
            </a:pPr>
            <a:r>
              <a:rPr lang="en-US" u="sng" dirty="0"/>
              <a:t>But</a:t>
            </a:r>
            <a:r>
              <a:rPr lang="en-US" dirty="0"/>
              <a:t>: Could be just scripts, could be fully automated, could be a plugin in VRED, …</a:t>
            </a:r>
          </a:p>
          <a:p>
            <a:pPr>
              <a:buFontTx/>
              <a:buChar char="-"/>
            </a:pPr>
            <a:r>
              <a:rPr lang="en-US" dirty="0"/>
              <a:t>Python modules (</a:t>
            </a:r>
            <a:r>
              <a:rPr lang="en-US" dirty="0" err="1"/>
              <a:t>MaterialMapper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Mapping tables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Today: Only the material mapping part is discussed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VRED Streaming App to control pipeline</a:t>
            </a:r>
          </a:p>
          <a:p>
            <a:pPr lvl="1">
              <a:buFontTx/>
              <a:buChar char="-"/>
            </a:pPr>
            <a:r>
              <a:rPr lang="en-US" dirty="0"/>
              <a:t>React Web App (Streaming App)</a:t>
            </a:r>
          </a:p>
          <a:p>
            <a:pPr lvl="1">
              <a:buFontTx/>
              <a:buChar char="-"/>
            </a:pPr>
            <a:r>
              <a:rPr lang="en-US" u="sng" dirty="0"/>
              <a:t>But</a:t>
            </a:r>
            <a:r>
              <a:rPr lang="en-US" dirty="0"/>
              <a:t>: Could be just scripts, could be fully automated, could be a plugin in VRED, …</a:t>
            </a:r>
          </a:p>
          <a:p>
            <a:pPr>
              <a:buFontTx/>
              <a:buChar char="-"/>
            </a:pPr>
            <a:r>
              <a:rPr lang="en-US" dirty="0"/>
              <a:t>Python modules (</a:t>
            </a:r>
            <a:r>
              <a:rPr lang="en-US" dirty="0" err="1"/>
              <a:t>MaterialMapper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Mapping tables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Today: Only the material mapping part is discussed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AEA21-2AD5-3FAF-23A2-01C70F5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A3716-3CCA-64EA-0C86-1CE52E41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749BF-A933-D4B8-4AFD-4C696D5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71F5A-04EB-88C4-3280-5BC9303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AA226-43AA-5D61-C054-16D7310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63C3C-34A6-C472-85F9-748095A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2D1-47CD-86AB-3223-031CD06B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9E117-D657-6186-75D6-3818080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68EB1-DC69-A8F6-4F69-464E415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DFB11-79FC-7959-2524-E9D6594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4513-2490-C598-2DEF-721A940D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B6D8AE-407F-5DE4-EC0D-503E0802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1C9E5-4F7D-740F-63D5-8911FD00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EEEEB-D286-F88F-9C3A-3C8E8C7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4B048-2C10-D1E9-0367-EE30DC47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9D132-0A78-6613-9737-6205F5B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56792-9274-6F75-CFB7-A6852BE4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ABADE-40E8-E20E-33E9-3BF1BAA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1A35E-4280-730C-4A17-D0F66998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2943D-A44F-A8EC-DE97-62C6445D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E2FA-3BBC-A87F-B1BB-8BCC895F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D633B-36C0-F167-21A0-6488B829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9810D-49AA-802B-A0F1-2358CBB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46667-736E-CE61-82C7-27EDAC8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5E73D-68D9-9365-A872-CB5E072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7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2549-623D-2177-E471-C561541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A514-F8D5-5166-07BC-FCE2466C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478BB8-BE05-4468-4810-424D589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89D4E7-9BB6-42FD-5E9A-2273BA46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4298B-C599-7DA5-E072-DE81EFE2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E4C42-327B-BA8C-8F44-E8BE68F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50262-DCFA-0771-CB9B-37689792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5F204-8FFE-D5B2-01F4-A3CCA75F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33D4ED-EAF4-77C0-A312-9F6E648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306DCC-9120-57A9-A3E1-A7BDAFD3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C8F308-6292-7A77-B564-D7769E0D9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49AE5-3592-DF0F-A543-516DA17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3F1A3-05AF-B937-381A-CEEECA1A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A93BC8-F102-D079-5E61-BFB198C2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E216-546D-D1F9-AA23-D486EE8D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16AD82-C6A3-C0C0-EE42-F0763EB6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3B338-2200-1EE4-6D76-02EC3920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7A896-2FA0-01D4-2D03-EFDAC31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59C890-38D7-0AA5-E263-C4D1447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6974D1-51A2-A5AA-6CD6-BDB73F63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02799-7A83-2C0B-C18D-CE179C3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5D71-4625-DDA0-F496-4FBCD7D6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A3E63-82E3-A50E-AC35-27192A04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8F8D5B-7CCC-11C9-E83F-E9737374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D1648-314F-E277-60F0-D74A5B3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F72A8-0072-71DD-EA7D-4487FAD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BEBCF-A095-4B5B-1FDB-BF1A8D5A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D167-F276-D8B0-877D-24E51DD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2D5177-8C89-114E-1599-BA1491D5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8EF949-E568-932D-ABEE-AEA5FF43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071E3-2C67-8BE4-7F29-E399FD49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BFA03-8264-5BFE-7381-C65CF32E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BEF56C-8982-B7C1-A709-14058585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9F1BE0-D4D8-8E1D-63F7-54DFD87F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56E61-A654-ADF8-CDDD-4B20AAAD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B3234-8E16-5C29-C8C0-10074469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866EE-3439-F2CE-F6E5-CEB4C03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03449-3E11-CC2E-2048-BD0951E5E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1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AD02F-65D2-6BBA-6AC4-634D66E82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Python based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Shaderpipeline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 in VRED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C40C8C-89AC-273C-02C3-9D334D427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76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Colors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Names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name of the material</a:t>
            </a:r>
          </a:p>
          <a:p>
            <a:r>
              <a:rPr lang="en-US" dirty="0"/>
              <a:t>Use lookup table to find a matching name</a:t>
            </a:r>
          </a:p>
          <a:p>
            <a:r>
              <a:rPr lang="en-US" dirty="0"/>
              <a:t>If there is a matching name -&gt; replace material!</a:t>
            </a:r>
          </a:p>
        </p:txBody>
      </p:sp>
    </p:spTree>
    <p:extLst>
      <p:ext uri="{BB962C8B-B14F-4D97-AF65-F5344CB8AC3E}">
        <p14:creationId xmlns:p14="http://schemas.microsoft.com/office/powerpoint/2010/main" val="423749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2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CD1472A-54A5-5D77-0FA9-78196C94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Automate Everything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7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Ideenkultivierung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3D-Design</a:t>
            </a:r>
          </a:p>
          <a:p>
            <a:r>
              <a:rPr lang="de-DE" dirty="0"/>
              <a:t>Interactive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/>
              <a:t>Software-Development</a:t>
            </a:r>
          </a:p>
          <a:p>
            <a:r>
              <a:rPr lang="de-DE" dirty="0"/>
              <a:t>Trainings (e.g. CAD, VRED, Scripting)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1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Bilder:</a:t>
            </a:r>
          </a:p>
          <a:p>
            <a:pPr>
              <a:buFontTx/>
              <a:buChar char="-"/>
            </a:pPr>
            <a:r>
              <a:rPr lang="de-DE" dirty="0"/>
              <a:t>Automodell </a:t>
            </a:r>
            <a:r>
              <a:rPr lang="de-DE" dirty="0" err="1"/>
              <a:t>ungeshaded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Automodell </a:t>
            </a:r>
            <a:r>
              <a:rPr lang="de-DE" dirty="0" err="1"/>
              <a:t>geshaded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Scenegraph</a:t>
            </a:r>
            <a:r>
              <a:rPr lang="de-DE" dirty="0"/>
              <a:t> ungeordnet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DF828F-4B76-836F-1D66-1545ECA1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490"/>
            <a:ext cx="12192000" cy="5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Shaderpipelines</a:t>
            </a:r>
            <a:r>
              <a:rPr lang="de-DE" dirty="0"/>
              <a:t> in VRED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in VRED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0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5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6A53A0-30E5-513D-3F7A-6FE2F895C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24845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F95E727-C21E-65BD-28F4-2ACF1DE5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173004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0252509-5538-EAE9-B002-2D2B8065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386888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Breitbild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</vt:lpstr>
      <vt:lpstr>Python based Shaderpipeline in VRED</vt:lpstr>
      <vt:lpstr>Ideenkultivierung GmbH</vt:lpstr>
      <vt:lpstr>Motivation</vt:lpstr>
      <vt:lpstr>Examples in the wild</vt:lpstr>
      <vt:lpstr>Implementing Shaderpipelines in VRED</vt:lpstr>
      <vt:lpstr>Project Overview</vt:lpstr>
      <vt:lpstr>Project Overview</vt:lpstr>
      <vt:lpstr>Prerequisits: Common Standards</vt:lpstr>
      <vt:lpstr>Prerequisits: Common Standards</vt:lpstr>
      <vt:lpstr>Matching Colors</vt:lpstr>
      <vt:lpstr>Matching Names</vt:lpstr>
      <vt:lpstr>Fuzzy Matching</vt:lpstr>
      <vt:lpstr>Fuzzy Matching</vt:lpstr>
      <vt:lpstr>Automate Everything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based Shaderpipeline in VRED</dc:title>
  <dc:creator>Christopher Gebhardt</dc:creator>
  <cp:lastModifiedBy>Christopher Gebhardt</cp:lastModifiedBy>
  <cp:revision>3</cp:revision>
  <dcterms:created xsi:type="dcterms:W3CDTF">2023-01-09T09:35:12Z</dcterms:created>
  <dcterms:modified xsi:type="dcterms:W3CDTF">2023-01-09T17:44:59Z</dcterms:modified>
</cp:coreProperties>
</file>