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9" r:id="rId3"/>
    <p:sldId id="292" r:id="rId4"/>
    <p:sldId id="293" r:id="rId5"/>
    <p:sldId id="294" r:id="rId6"/>
    <p:sldId id="276" r:id="rId7"/>
    <p:sldId id="290" r:id="rId8"/>
    <p:sldId id="264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95" r:id="rId24"/>
    <p:sldId id="296" r:id="rId25"/>
    <p:sldId id="297" r:id="rId26"/>
    <p:sldId id="299" r:id="rId27"/>
    <p:sldId id="300" r:id="rId28"/>
    <p:sldId id="298" r:id="rId29"/>
    <p:sldId id="301" r:id="rId30"/>
    <p:sldId id="302" r:id="rId31"/>
    <p:sldId id="291" r:id="rId32"/>
    <p:sldId id="272" r:id="rId33"/>
    <p:sldId id="273" r:id="rId34"/>
    <p:sldId id="274" r:id="rId35"/>
    <p:sldId id="275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A0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99" d="100"/>
          <a:sy n="99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1.134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38 1224 32239,'-11'12'146,"-15"8"-111,25-20 200,1-3-206,2-12-24,1 0-1,0 0 1,1 0-1,1 0 1,0 1-1,12-23 0,3-8 0,34-94-8,85-154 0,-111 244 3,3 0 0,1 2 0,3 1-1,1 2 1,2 1 0,56-48 0,-13 30 1,2 2 0,165-85 0,-240 138 0,13-4-16,-21 10 0,-31 0-32,14 1 42,-1 1-1,0 1 1,-22 6 0,23-5-3,0 0 0,-1-1 0,-23 0 0,23 0 16,13-2-17,13 0-3,13-1 21,10 1 10,-1-2-1,52-8 1,-47 8 14,-34 5-32,0-1 0,0 0 0,-1 0 0,1 0 0,-1 1 0,0-1 0,0 0 0,-1 5 0,1-7 0,1 4-10,-1 0 0,0 0 0,0 0 0,0 0 0,-1 0 0,1 0 0,-1 0 0,-1 0 0,1 0 0,0 0 0,-1-1 0,0 1-1,0-1 1,-1 1 0,1-1 0,-1 0 0,0 0 0,0 0 0,-1 0 0,-6 6 0,-24 14-643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1.195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58 1 32351,'11'0'272,"5"0"-176,6 0-80,2 10 16,-5 12-32,0 2 0,-8 3 0,-6 0 0,-5 2 0,0-2 0,0 0 0,-19 0 0,-13-5 0,-12-5 0,1-12-112,-3-5-3282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0.67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11 608 31214,'-5'56'416,"3"-48"-377,1 0 1,0 0 0,0 0-1,1 0 1,0 1 0,0-1-1,1 0 1,0 0 0,0 0 0,1 0-1,0 0 1,0 0 0,5 9-1,6 9 10,-11-19-46,1 0 0,1-1 0,-1 1 0,1-1 0,6 8 0,-8-13-4,-1 0-1,0 0 1,1 0 0,-1 0-1,0-1 1,1 1-1,-1-1 1,1 1 0,-1-1-1,1 1 1,-1-1-1,1 0 1,0 0 0,-1 0-1,1 0 1,-1 0-1,1 0 1,-1 0 0,1 0-1,0-1 1,-1 1-1,3-1 1,-1 0 6,0 0 0,0 0-1,0 0 1,0 0 0,-1-1 0,1 0 0,0 1 0,-1-1-1,6-4 1,-1-4 6,0-1 0,0 1 0,-1-1-1,0 0 1,0-1 0,-2 1 0,8-25 0,-4 2 6,7-57-1,-7-264 10,-9 224-12,0 8 56,-5 425-73,6-219 6,0-38-3,3 0 0,1-1 0,2 1 0,2-1 0,2 0 0,19 50 0,-27-88-1,0 0 1,1 1 0,0-1-1,0 0 1,0-1-1,1 1 1,0-1 0,0 1-1,1-1 1,8 8 0,-9-10-1,0-1 1,0 1-1,0-1 1,0 0-1,1-1 0,-1 1 1,1-1-1,-1 0 1,1 0-1,-1 0 1,1 0-1,-1-1 0,1 0 1,0 0-1,-1 0 1,7-1-1,-7 0 3,0-1 0,0 1 0,0 0 0,0-1-1,-1 0 1,1 0 0,0 0 0,-1-1 0,0 1 0,1-1 0,-1 0-1,0 1 1,0-1 0,0-1 0,-1 1 0,1 0 0,-1-1 0,0 1-1,0-1 1,0 0 0,0 0 0,-1 0 0,2-5 0,3-9-3,0-2 1,-2 1-1,4-31 1,-2-26 0,-6-109 0,-1 131 0,-2 9 7,-17-83 0,1 13-2,20 257-25,-1 3 21,32 207 15,-21-321-18,-11-31 2,0 0 0,1 1 1,-1-1-1,0 1 0,0-1 0,1 0 0,-1 1 1,0-1-1,1 0 0,-1 1 0,0-1 0,1 0 1,-1 1-1,0-1 0,1 0 0,-1 0 0,1 0 0,-1 1 1,1-1-1,-1 0 0,1 0 0,-1 0 0,0 0 1,2 0-1,-1 0 1,-1-1 1,1 1-1,0-1 0,0 1 1,-1-1-1,1 1 1,0-1-1,-1 0 0,1 0 1,0 1-1,-1-1 1,1 0-1,-1 0 0,0 1 1,1-1-1,-1 0 0,0 0 1,1-2-1,12-34 7,8-45-1,-13 45-6,2 2 1,17-41-1,-24 68-1,27-51-5,-28 55 4,0 0 1,1 1-1,-1-1 0,1 1 0,0 0 0,0 0 0,0 0 0,0 0 0,1 1 1,-1-1-1,1 1 0,5-3 0,-9 5 0,1 0 0,-1-1 1,1 1-1,-1 0 0,1 0 0,-1 0 1,1 0-1,-1 0 0,1 0 0,0 0 1,-1 0-1,1 0 0,-1 0 0,1 0 1,-1 0-1,1 0 0,-1 0 1,1 0-1,-1 0 0,1 1 0,-1-1 1,1 0-1,-1 0 0,1 1 0,-1-1 1,1 0-1,-1 1 0,1-1 0,-1 1 1,0-1-1,1 0 0,-1 1 0,0-1 1,1 1-1,-1-1 0,0 1 0,0-1 1,1 1-1,-1-1 0,0 1 0,0-1 1,0 1-1,0-1 0,0 1 0,0 0 1,0 0-1,0 34-13,0-22 15,-1 39 6,2 65 2,-1-104-9,2-1 0,0 0 0,0 0 0,1 0 0,1 0 0,0-1 0,7 14 0,-9-21 0,0 0 0,0 0 0,1-1 0,0 1 0,-1-1-1,1 1 1,1-1 0,-1 0 0,0 0 0,1-1 0,0 1 0,-1-1 0,1 1 0,0-1 0,0 0 0,7 1 0,0 0 3,1 0 0,-1-2 1,1 1-1,-1-2 0,14 0 1,-19 0-4,0-1 1,0 0 0,0 0 0,-1-1 0,1 0 0,0 0 0,-1 0-1,0 0 1,1-1 0,-1 0 0,0 0 0,0-1 0,0 1 0,-1-1-1,1 0 1,-1 0 0,0-1 0,0 1 0,-1-1 0,1 0 0,-1 0 0,0 0-1,3-8 1,2-2 0,-2-1 0,0 1 0,-1-1 1,0 0-1,-1 0 0,-1-1 0,1-24 0,-2 16-1,0-1 2,-1 1 0,-4-35 0,3 54-2,-1 0 0,0 1 1,0-1-1,-1 0 1,0 0-1,0 1 1,0-1-1,0 1 1,-1-1-1,0 1 1,0 0-1,-1 0 1,1 0-1,-1 1 1,-7-7-1,10 9 0,-1 1 0,0 0 1,1 0-1,-1-1 0,0 1 0,0 0 0,1 1 0,-1-1 0,0 0 0,0 0 1,0 1-1,0-1 0,0 1 0,0 0 0,0 0 0,0-1 0,0 1 0,-1 1 1,1-1-1,0 0 0,0 0 0,0 1 0,0-1 0,0 1 0,0 0 0,0-1 0,-2 2 1,2 0-1,-1 0 0,0 0-1,1 0 1,-1 1 0,1-1 0,-1 1 0,1-1 0,0 1 0,0 0 0,0 0 0,1 0 0,-1 0 0,1 0 0,0 0 0,-2 4 0,-2 16-2,2 1-1,0 0 1,1-1 0,1 1-1,3 25 1,-1 2 0,-1-40 2,1 1 0,-1-1 0,2 0 0,0 1 0,0-1-1,1 0 1,0 0 0,8 16 0,-9-23 0,0 0 1,0 0-1,0-1 0,1 1 0,0-1 0,0 0 0,0 1 0,0-1 0,0 0 1,0-1-1,1 1 0,0-1 0,-1 1 0,1-1 0,0 0 0,0-1 1,0 1-1,0-1 0,0 1 0,1-1 0,-1-1 0,0 1 0,1 0 0,7-1 1,-9 0 0,-1 0 0,1-1 1,-1 1-1,0 0 0,1-1 1,-1 0-1,1 0 0,-1 1 1,0-1-1,0-1 1,0 1-1,1 0 0,-1 0 1,0-1-1,0 1 0,-1-1 1,4-3-1,-1 0 0,0 0 0,-1 0-1,0 0 1,0 0 0,0-1 0,-1 1-1,2-8 1,1-5-1,0-1 0,-2 0-1,2-34 1,-4-153 0,-3 431 0,2-222 0,0 0 0,0-1 0,1 1 0,-1 0 0,1-1 0,-1 1 0,1-1 0,0 1 0,0-1 0,0 1 0,1-1 0,-1 0 0,0 1 0,1-1 0,0 0 0,-1 0 0,1 0 0,0 0 0,0 0 0,0-1 0,0 1 0,1 0 0,-1-1 0,0 0 0,5 2 0,-2-1 0,0-1 0,-1 0 0,1 0 0,0 0 0,0-1 0,0 1 0,0-1 0,1 0 0,-1-1 0,0 1 0,0-1 0,-1 0 0,8-3 0,-6 1 1,0 0 0,0 0 0,0 0-1,-1-1 1,1 0 0,-1-1 0,0 1 0,-1-1 0,1 0 0,-1 0 0,1 0 0,-1-1-1,-1 1 1,5-10 0,2-4 0,-1-1 0,0 0-1,7-30 1,-7 5-1,-1-1 0,-3 0 0,-2-1 0,-4-79 0,1 123 0,-6-54-1,6 54 2,-1-1 0,0 1 0,0 0 0,0 0 0,0-1 0,-1 1 0,1 0 0,-1 0 0,0 1 0,0-1 0,0 0-1,0 0 1,0 1 0,-4-3 0,5 4-1,1 1 0,-1-1 0,1 1 1,-1-1-1,0 1 0,1 0 0,-1-1 0,1 1 0,-1 0 0,0-1 0,0 1 0,1 0 0,-1 0 0,0 0 0,1-1 0,-1 1 0,0 0 0,0 0 0,1 0 0,-1 0 1,0 1-1,0-1 0,1 0 0,-1 0 0,0 0 0,0 0 0,1 1 0,-1-1 0,0 0 0,1 1 0,-1-1 0,1 1 0,-1-1 0,0 1 0,1-1 0,-1 1 0,1-1 1,-1 1-1,1-1 0,-1 1 0,1-1 0,0 1 0,-1 0 0,1-1 0,0 1 0,-1 0 0,1 0 0,0-1 0,0 2 0,-10 40 0,10-37 0,-6 59-1,2-1 0,8 84 0,0-115 1,1-1 0,2 0 0,1 0 0,1 0 0,20 44 0,-8-21-10,-20-52-97,-1-5-341,0-12-713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3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61 557 32479,'0'0'125,"0"4"-79,-13 242-36,13-243-9,1 0-1,-1-1 0,1 1 1,-1-1-1,1 1 0,0 0 1,0-1-1,0 0 1,0 1-1,0-1 0,1 0 1,-1 1-1,1-1 0,-1 0 1,1 0-1,0 0 0,0-1 1,0 1-1,0 0 1,0-1-1,0 1 0,0-1 1,1 1-1,-1-1 0,0 0 1,1 0-1,-1 0 0,1-1 1,-1 1-1,1-1 0,0 1 1,-1-1-1,1 0 1,4 0-1,-2 1 1,1-1 1,-1 0-1,1-1 1,-1 1 0,1-1-1,-1 0 1,0 0-1,0-1 1,1 1-1,-1-1 1,0 0-1,0-1 1,-1 1-1,1-1 1,0 0-1,-1 0 1,5-4-1,1-6 0,0 0-1,-1-1 0,-1 0 0,0 0 1,-1-1-1,0 0 0,-1 0 0,-1-1 1,0 0-1,2-16 0,1-15 0,-1-1 0,-1-55 0,-17-344 35,11 447-35,0-1 1,0 1 0,0 0-1,0-1 1,0 1 0,0-1 0,0 1-1,0 0 1,0-1 0,0 1-1,0 0 1,0-1 0,0 1-1,0 0 1,0-1 0,0 1-1,-1-1 1,1 1 0,0 0 0,0 0-1,0-1 1,-1 1 0,1 0-1,0-1 1,0 1 0,-1 0-1,1 0 1,0-1 0,-1 1-1,1 0 1,0 0 0,0 0 0,-1-1-1,1 1 1,0 0 0,-1 0-1,1 0 1,-1 0 0,1 0-1,0 0 1,-1 0 0,0 0-1,0 0 0,0 1 0,1 0 0,-1 0 0,0-1 0,0 1 0,0 0 0,1 0 0,-1 0 0,1 0 0,-1 0 0,0 0 0,1 0 0,0 0 0,-1 0 0,1 0 0,0 0 0,-1 2 0,-10 62 0,4 1 0,0 99 0,5-120 0,-3 245 0,-36 513 0,39-784 0,-15 87 0,14-93 0,0 0 0,-1-1 0,0 1 0,-1-1 0,-12 21 0,16-32 0,0 0 0,-1 1 0,1-1 0,0 0 0,-1 0 0,1 0 0,-1 0 0,1 0 0,-1 0 0,0 0 0,1 0 0,-1-1 0,0 1 0,1-1 0,-1 1 0,0-1 0,0 0 0,0 0 0,1 0 0,-1 1 0,0-2 0,0 1 0,0 0 0,1 0 0,-1-1 0,0 1 0,0-1 0,1 1 0,-1-1 0,0 0 0,1 1 0,-1-1 0,1 0 0,-1 0 0,1 0 0,-1 0 0,1-1 0,0 1 0,-1 0 0,1-1 0,0 1 0,-1-3 0,-6-9 0,2-1 0,-1 0 0,2-1 0,-8-28 0,-9-67 0,21 102 0,-9-53 0,2-1 0,3 1 0,6-106 0,0 159-1,0-1 1,1 1-1,0-1 0,0 1 0,1 0 1,0 0-1,1 0 0,0 0 0,0 1 1,0 0-1,1-1 0,0 2 0,1-1 1,0 0-1,0 1 0,0 0 0,0 1 1,1-1-1,8-4 0,13-7-4,0 2 0,2 0 0,51-17 0,-54 22 8,37-12-3,-36 13 0,1-2 0,41-21 0,-62 27 0,0 1 0,0-2 0,0 1 0,-1-1 0,0 0 0,-1-1 0,1 0 0,-1 0 0,0 0 0,-1-1 0,0 1 0,7-15 0,-5 4 0,0 0-1,-2-1 1,0 1-1,-1-1 1,3-36 0,-5 17 17,-6-75 0,4 110-17,1 2 0,-1 1 0,0-1 0,0 0 0,0 0 0,0 1 0,-1-1 0,1 0 0,0 0 0,0 1 0,0-1 0,-1 0 0,1 0 0,0 1 0,0-1 0,-1 0 0,1 1 0,-1-1 0,1 0 0,-1 1 0,1-1 0,-1 1 0,1-1 0,-1 1 0,1-1 0,-1 1 0,-1-1 0,3 1 0,-1 0 0,0 0 0,0 0 0,0 0 0,0 1 0,0-1 0,0 0 0,0 0 0,0 0 0,1 0 0,-1 0 0,0 0 0,0 1 0,0-1 0,0 0 0,0 0 0,0 0 0,0 0 0,0 0 0,0 1 0,0-1 0,0 0 0,0 0 0,0 0 0,0 0 0,0 1 0,0-1 0,0 0 0,0 0 0,0 0 0,0 0 0,0 0 0,-1 1 0,1-1 0,0 0 0,0 0 0,0 0 0,0 0 0,0 0 0,0 0 0,0 0 0,0 1 0,-1-1 0,1 0 0,0 0 0,0 0 0,0 0 0,0 0 0,0 0 0,-1 0 0,1 0 0,0 0 0,0 0 0,0 0 0,0 0 0,0 0 0,-1 0 0,1 0 0,0 0 0,0 0 0,0 0 0,0 0 0,0 0 0,-1 0 0,1 0 0,0 0 0,0 0 0,0 0 0,0 0 0,0 2 0,-1 83 0,3 134 0,0-202 0,0 0 0,1 0 0,1 0 0,1-1 0,6 17 0,-8-24 0,1-1 0,0 1 0,1-1 0,0 0 0,0 0 0,1-1 0,0 0 0,0 0 0,0 0 0,13 10 0,-16-15 0,0 0 0,-1 0 0,1-1 0,0 1 0,0-1 0,0 0 0,0 0 0,0 0 0,1 0 0,-1 0 0,0 0 0,0-1 0,1 0 0,-1 0 0,0 0 0,1 0 0,-1 0 0,0 0 0,0-1 0,1 0 0,-1 0 0,0 0 0,0 0 0,0 0 0,0 0 0,0-1 0,0 1 0,0-1 0,-1 0 0,1 0 0,0 0 0,-1-1 0,0 1 0,1 0 0,-1-1 0,0 1 0,0-1 0,2-4 0,4-11-5,-1-1 0,-1 1 1,0-1-1,5-33 0,4-85-5,-5 39 12,-9 88-2,1-7 0,0 0 0,2 0 0,0 1 0,7-19 0,-10 31 0,1 1 0,-1-1 0,1 1 0,0-1 0,0 1 0,1 0 0,-1 0 0,0 0 0,1 0 0,0 0 0,0 1 0,0-1 0,0 1 0,0-1 0,0 1 0,1 0 0,-1 1 0,1-1 0,-1 0 0,1 1 0,0 0 0,-1 0 0,9-1 0,-4 1 0,1 0 0,-1 0 0,0 1 0,1 1 0,-1-1 0,1 1 0,9 3 0,-15-3 0,0 0 0,-1 0 0,1 1 0,-1-1 0,1 1 0,-1-1 0,0 1 0,1 0 0,-1 0 0,0 0 0,0 0 0,-1 0 0,1 1 0,0-1 0,-1 0 0,1 1 0,-1-1 0,0 1 0,0 0 0,0-1 0,0 1 0,0 0 0,0 0 0,0 3 0,3 30 0,-1-1 0,-2 1 0,-1 0 0,-6 37 0,2-45 0,-2 0 0,-10 31 0,9-38 0,2 0 0,0 1 0,1 0 0,-2 37 0,6-58 0,0 0 0,0 0 0,0 0 0,0 0 0,0 0 0,1 0 0,-1 0 0,0-1 0,1 1 0,-1 0 0,0 0 0,1 0 0,-1 0 0,1 0 0,0 0 0,-1-1 0,1 1 0,0 0 0,-1-1 0,1 1 0,0 0 0,0-1 0,-1 1 0,1-1 0,0 1 0,1 0 0,1 0 0,0 0 0,0-1 0,0 1 0,0 0 0,0-1 0,0 0 0,0 0 0,6 0 0,-2-1 0,-1 1 0,1-2 0,-1 1 0,0-1 0,0 1 0,0-2 0,0 1 0,11-7 0,-7 1 0,-1 0 0,0-1 0,-1 0 0,0 0 0,-1-1 0,0 0 0,0 0 0,-1 0 0,0-1 0,-1 0 0,0-1 0,5-18 0,1-14 0,-1-1 0,3-48 0,-6 36 0,-3 31 0,-3 12 0,1 0 0,0 1 0,1-1 0,0 1 0,1 0 0,1 0 0,10-21 0,-13 31 0,1 0 1,-1 1-1,1-1 1,-1 1-1,1 0 1,0 0-1,0 0 1,0 0-1,0 1 1,0-1-1,1 1 0,-1 0 1,0 0-1,1 0 1,-1 0-1,0 0 1,1 1-1,-1-1 1,1 1-1,-1 0 1,7 1-1,-4-1 2,0 1 0,0 0 0,0 0-1,0 0 1,0 1 0,0 0 0,0 0 0,-1 0 0,1 1-1,-1 0 1,7 4 0,-5 0-2,1 0 0,-1 1 0,0 0 0,-1 1 0,0-1 0,0 1 0,-1 1 0,0-1 0,-1 1 0,5 15 0,-2-3 0,-1 0 0,-1 0 0,4 45 0,-8 64 0,-2-123 0,0 0 0,-1 0 0,0 1 0,0-1 0,-1-1 0,0 1 0,0 0 0,-1-1 0,0 1 0,0-1 0,-1 0 0,0-1 0,0 1 0,-1-1 0,0 0 0,-12 10 0,5-5 0,-1-1 0,0 0 0,0-2 0,-1 1 0,0-2 0,-1 0 0,-24 7 0,32-11 0,0-1 0,-1-1 0,1 0 0,-17 1 0,23-2 0,0 0 0,0 0 0,0 0 0,0 0 0,0-1 0,0 1 0,0 0 0,0-1 0,0 1 0,1-1 0,-1 0 0,0 0 0,0 0 0,1 0 0,-1 0 0,1 0 0,-1 0 0,1 0 0,-1 0 0,1-1 0,0 1 0,-1-1 0,1 1 0,0-1 0,0 1 0,0-1 0,-1-2 0,-1-11 0,0-1 0,1 0 0,0 0 0,2 0 0,1-29 0,1 1 0,-2 23 0,1 0 0,1 0 0,10-39 0,-9 49 0,0 0 0,1 1 0,0-1 0,1 1 0,0 0 0,1 0 0,0 1 0,14-18 0,-19 25-1,1 0 0,0 0 0,-1 1 0,1-1 0,0 0 0,0 1 0,0-1 0,0 1 0,0 0 0,0-1 0,0 1 0,0 0 0,1 0 0,-1 1 1,0-1-1,1 0 0,-1 1 0,0-1 0,1 1 0,-1 0 0,1 0 0,-1 0 0,1 0 0,-1 0 0,0 1 0,1-1 0,-1 1 0,5 1 0,-3 0 1,0 1-1,1 0 1,-1 0 0,0 0-1,0 1 1,-1-1 0,1 1-1,-1 0 1,0 0 0,0 0-1,5 9 1,29 57 0,45 70 0,-73-126 0,0-2 0,1 1 0,1-1 0,0 0 0,1-1 0,0-1 0,23 16 0,-28-23 1,0 0-1,0 0 1,0 0-1,0-1 1,0 0-1,14 2 1,-19-3 0,1-1 0,0 0 1,0 1-1,0-1 0,0 0 1,-1 0-1,1-1 0,0 1 0,0 0 1,0-1-1,-1 0 0,1 0 1,0 0-1,-1 0 0,1 0 0,-1 0 1,1-1-1,-1 1 0,1-1 0,-1 0 1,3-2-1,0-3-1,-1 0 0,-1 0 0,1 0 0,-1-1 0,0 1 0,-1-1 0,0 0 0,0 0 0,-1 0 0,1-8 0,1-19 0,-3-36 0,-1 38 0,2-45 0,-3-1 0,-22-131 0,17 176 0,2 13 0,1-1 0,0 0 0,0-31 0,45 724 0,-36-612 0,2-7-590,-7-70-1349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3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32095,'6'-8'464,"27"8"-352,3 0-80,6 0-32,4 0 16,-3 0-16,-14 0 0,-12 0 0,-34 0-896,-25-3-2194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4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54 32495,'-5'-4'18,"-1"1"0,1 0 0,-1 1 0,0-1 1,0 1-1,0 0 0,0 0 0,0 1 0,0 0 0,-1 0 0,1 0 1,0 1-1,-1 0 0,-7 1 0,12-1-18,0 0 0,1 0 0,-1 1 0,0-1 0,0 1 0,0-1 0,1 1 0,-1-1 0,0 1 0,1 0 0,-1 0 0,1 0 0,-1 0 0,1 0 0,-1 0 0,1 0 0,-1 0 0,1 1 0,0-1 0,-1 2 0,-1 1 0,1 0 0,0 0 0,0 0 0,0 0 0,0 0 0,1 1 0,-3 8 0,2-1 0,1 0 0,0 0 0,1 0 0,0 1 0,3 19 0,-2-28 0,0 1 0,0-1 0,1 0 0,0 1 0,0-1 0,0 0 0,0 0 0,1 0 0,-1-1 0,1 1 0,0-1 0,0 1 0,1-1 0,-1 0 0,1 0 0,-1 0 0,1-1 0,0 1 0,0-1 0,0 0 0,0 0 0,0-1 0,1 1 0,-1-1 0,6 2 0,11 1 0,0 0 0,-1-2 0,1 0 0,25-1 0,-43-1 0,-1 0 0,1-1 0,0 1 0,0 0 0,-1-1 0,1 0 0,0 1 0,-1-1 0,1 0 0,-1 0 0,1-1 0,-1 1 0,1 0 0,-1-1 0,0 0 0,0 1 0,0-1 0,0 0 0,0 0 0,0 0 0,0 0 0,-1-1 0,1 1 0,-1 0 0,0-1 0,1 1 0,-1-1 0,0 1 0,0-1 0,-1 0 0,2-5 0,0-6 0,0 0 0,-1-1 0,-1 1 0,-2-26 0,2 35 0,-1 0 0,0 0 0,0 0 0,0 0 0,0 0 0,-1 1 0,0-1 0,0 0 0,0 1 0,0-1 0,-1 1 0,0 0 0,0 0 0,0 0 0,0 0 0,-1 0 0,0 1 0,1-1 0,-1 1 0,0 0 0,-1 0 0,-4-2 0,0 0 0,-1 1 0,0 0 0,-1 1 0,1 0 0,-1 1 0,1 0 0,-1 0 0,0 1 0,-14 1 0,21 0-1,1 0 0,-1 0 0,1 0 0,0 1 0,-1 0 0,1-1 0,-1 1 0,1 0 0,0 1-1,0-1 1,-1 1 0,1-1 0,0 1 0,0 0 0,1 0 0,-1 0 0,-3 4 0,2-1-30,1-1 1,-1 1-1,1 0 0,0 0 1,1 0-1,-1 1 0,1-1 1,0 1-1,-2 11 1,-4 34-846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3 575 31855,'-1'21'635,"0"-11"-616,1-1-1,-1 1 1,2 0 0,-1 0 0,1 0 0,1 0 0,0 0 0,0 0-1,1-1 1,0 1 0,1-1 0,8 15 0,-9-19-18,0-1 0,0 1 0,1 0 0,-1-1 0,1 0 0,0 0 0,1 0 0,-1 0 0,1-1 0,0 0 0,0 0 0,0 0 0,0 0 0,0-1 0,0 0 0,1 0 0,-1 0 0,1-1 0,-1 0 0,1 0 0,0 0 0,0-1 0,-1 0 0,1 0 0,0 0 0,9-2 0,-13 1-1,0 0 0,0 0 1,0 0-1,0 0 0,0 0 1,0 0-1,0 0 0,0-1 1,0 1-1,-1-1 0,1 1 1,-1-1-1,1 0 0,-1 0 1,0 0-1,1 0 0,1-4 1,16-40-5,-16 36 2,5-15-4,-1-1 0,-1 1 1,-2-2-1,2-32 0,-3-108 30,-4 103-14,-2 53-10,-3 11 0,-4 11 0,7-2 0,0 1 0,0-1 0,1 1 0,0 0 0,1 0 0,-1 13 0,3 71 0,0-40 0,-1-38 0,1 1 0,1-1 0,0 0 0,1 0 0,0 0 0,2 0 0,9 24 0,-12-34 0,1 0 0,0 0 0,1-1 0,-1 1 0,1 0 0,0-1 0,1 0 0,-1 0 0,1 0 0,0-1 0,0 0 0,1 0 0,-1 0 0,1 0 0,0-1 0,0 0 0,0 0 0,0-1 0,0 1 0,1-1 0,7 1 0,-4-1-4,1-1-1,-1 0 1,1 0 0,10-1-1,-19 0 4,1-1 0,-1 1 0,1 0 0,-1-1 0,0 1 0,1-1 0,-1 0 0,0 0 0,1 0 0,-1 0 0,0 0 0,0-1 0,0 1 0,0-1 0,0 1 0,0-1 0,0 0 0,0 0 0,-1 0 0,1 0 0,-1 0 0,2-3 0,2-6 0,-1-1 1,0 1-1,-1-1 1,0 0-1,-1 0 1,1-21-1,-4-82 2,0 53-1,-15-291 0,3 223 43,11 122-38,-1 10-5,-1 15 0,1 176 0,4-100 0,0-49 0,2 0 0,2 0 0,14 60 0,-12-76 0,1-1 0,1 1 0,2-2 0,1 1 0,0-1 0,23 31 0,-32-51 0,2 0 0,-1-1 0,1 0 0,-1 1 0,1-2 0,1 1 0,-1 0 0,1-1 0,0 0 0,0-1 0,10 6 0,-8-7 0,0 1 0,1-1 0,-1 0 0,1-1 0,-1 0 0,1 0 0,0-1 0,16-2 0,-21 2-1,0-1-1,0 0 1,0 1-1,0-2 1,0 1-1,0 0 1,0-1-1,0 0 1,-1 0 0,1 0-1,0 0 1,-1-1-1,0 1 1,6-6-1,-4 1 1,0 1 0,0-1 0,0 1 0,-1-1 0,0-1 0,0 1-1,3-9 1,-1-4-1,0 0-1,-1-1 1,-1 1 0,-1-1-1,1-24 1,-3-164-1,-1 204 4,-1 0-1,1 0 1,-1 0 0,0 0 0,0 0-1,0 0 1,-1 0 0,0 0 0,0 0-1,-4-6 1,5 10-1,0-1 0,0 1 1,0 0-1,0 0 0,-1-1 0,1 1 1,0 0-1,-1 0 0,1 1 0,-1-1 0,1 0 1,-1 0-1,1 1 0,-1-1 0,0 1 1,1-1-1,-1 1 0,0 0 0,1-1 1,-1 1-1,0 0 0,1 0 0,-1 0 0,0 1 1,1-1-1,-1 0 0,0 0 0,1 1 1,-1 0-1,0-1 0,1 1 0,-1 0 1,1-1-1,-2 2 0,0 0 0,1 0 0,-1 0 0,1 0 0,0 0 0,-1 0 0,1 0 0,0 1 0,1-1 0,-1 1 0,0-1 0,1 1 0,-1 0 0,1 0 0,0 0 0,0 0 0,0 0 0,0 0 0,0 4 0,-2 8 0,1 1 0,1 20 0,0-31 0,0 29 0,2 0 0,6 52 0,-4-73 0,0 1 0,0-1 0,1 0 0,1 0 0,1 0 0,0-1 0,0 0 0,16 23 0,-17-28 1,1 0 0,-1 0 0,1-1 0,0 0 0,1 0 0,-1-1 0,1 1 0,0-1 0,1-1 0,-1 1 0,1-1 0,0-1 0,0 0 0,0 0 0,0 0 0,0-1 0,1 0 0,-1-1 0,1 1 0,-1-2 0,1 1 0,0-1 0,-1-1 0,1 0 0,0 0 0,8-2 0,-14 2-2,0-1 0,0 1 0,0-1 1,0 0-1,0 0 0,0 0 0,-1 0 0,1 0 1,-1 0-1,1-1 0,-1 1 0,0-1 1,0 0-1,0 0 0,0 0 0,0 0 0,-1 0 1,3-6-1,1-5-3,0 0-1,4-29 1,-8 39 5,15-151-3,-14 112 12,3 0-1,12-58 1,-16 96-10,1 1 1,-1 0 0,1 0 0,-1 0 0,1 0 0,4-5-1,-6 9 0,0-1 0,0 1 0,1 0 0,-1-1 0,0 1 0,0 0 0,1-1 0,-1 1 0,0 0 0,1 0 0,-1 0 0,0-1 0,1 1 0,-1 0 0,1 0 0,-1 0 0,0 0 0,1-1 0,-1 1 0,1 0 0,-1 0 0,1 0 0,-1 0 0,0 0 0,1 0 0,-1 0 0,1 0 0,0 1 0,0 0 0,0-1 0,0 1 0,0 0 0,-1 0 0,1 0 0,0-1 0,0 1 0,-1 0 0,1 0 0,-1 0 0,1 0 0,-1 0 0,1 0 0,0 2 0,11 32 0,-1 0 0,-2 0 0,-1 1 0,5 64 0,-5 153 0,-3-258 0,1-13 0,15-70 0,-9 29 0,2 1 0,3 1 0,36-81 0,-52 136 0,24-41 0,-23 41 0,0-1 0,0 1 0,0 0 0,0 0 0,0 0 0,0 0 0,1 0 0,-1 0 0,1 1 0,-1-1 0,1 1 0,0 0 0,0 0 0,2-1 0,-4 2 0,0 0 0,0 0 0,-1 0 0,1 0 0,0 0 0,-1 0 0,1 0 0,0 0 0,-1 1 0,1-1 0,0 0 0,-1 1 0,1-1 0,0 0 0,-1 1 0,1-1 0,-1 1 0,1-1 0,-1 0 0,1 1 0,-1 0 0,1-1 0,-1 1 0,1-1 0,-1 1 0,0 0 0,1-1 0,-1 1 0,0 0 0,1-1 0,-1 1 0,0 0 0,0-1 0,0 1 0,0 0 0,0-1 0,0 2 0,3 34 0,-3-29 0,1 287 0,-2-156 0,1-138 0,0-1 0,0 1 0,0 0 0,0 0 0,1 0 0,-1 0 0,0-1 0,0 1 0,0 0 0,0 0 0,0 0 0,0 0 0,0 0 0,1 0 0,-1-1 0,0 1 0,0 0 0,0 0 0,0 0 0,0 0 0,1 0 0,-1 0 0,0 0 0,0 0 0,0 0 0,0 0 0,1 0 0,-1 0 0,0 0 0,0 0 0,0 0 0,0 0 0,1 0 0,-1 0 0,0 0 0,0 0 0,0 0 0,0 0 0,1 0 0,-1 0 0,0 0 0,0 0 0,0 0 0,0 0 0,0 1 0,1-1 0,-1 0 0,0 0 0,0 0 0,0 0 0,0 0 0,0 0 0,0 1 0,0-1 0,0 0 0,1 0 0,-1 0 0,0 0 0,0 1 0,0-1 0,0 0 0,0 0 0,0 0 0,0 0 0,0 1 0,0-1 0,0 0 0,7-9 0,-1-1 0,0 0 0,0-1 0,-1 1 0,0-1 0,-1 0 0,4-12 0,3-10 0,20-46 0,62-145 0,-91 219 0,21-37 0,-21 39 0,0 0 0,0 1 0,0 0 0,0-1 0,0 1 0,0 0 0,1 0 0,-1 0 0,1 0 0,-1 0 0,1 1 0,4-3 0,-6 4 0,-1 0 0,1 0 0,0 0 0,0 0 0,-1 0 0,1 0 0,0 0 0,-1 1 0,1-1 0,0 0 0,0 0 0,-1 0 0,1 1 0,0-1 0,-1 0 0,1 1 0,-1-1 0,1 1 0,0-1 0,-1 0 0,1 1 0,-1 0 0,1-1 0,-1 1 0,1-1 0,-1 1 0,0-1 0,1 1 0,-1 0 0,0-1 0,1 1 0,-1 0 0,0-1 0,0 1 0,0 0 0,0 0 0,1-1 0,-1 1 0,0 0 0,0-1 0,-1 2 0,4 38 0,-3-33 0,-1 142 0,-2-79 0,12 115 0,-9-177 0,1 0 0,1 0 0,-1 0 0,1-1 0,1 1 0,0 0 0,7 13 0,-2-17-43,-7-4-47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6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269 121 32447,'-3'-3'16,"0"0"0,0 0 0,-1 1 0,1-1 0,-1 1 0,0 0-1,0 0 1,0 0 0,0 0 0,0 1 0,0 0 0,0 0 0,-1 0 0,1 0 0,0 0 0,-1 1 0,-4 0 0,-4 0-16,0 0 0,0 0 1,0 2-1,-19 4 0,26-5 0,1 0 0,-1 1 1,1 0-1,0 1 0,0-1 0,0 1 0,0 0 0,1 0 1,-1 0-1,1 1 0,0-1 0,0 1 0,0 0 1,0 1-1,1-1 0,-1 1 0,-4 8 0,4-4 3,0 0 0,1 0 0,0 0 0,0 1 0,1-1 0,1 1-1,-1-1 1,1 1 0,1 12 0,0-19-3,0-1 0,0 1 0,1-1 0,-1 1 0,1-1 0,-1 1 0,1-1 0,0 1 0,0-1 0,0 0 0,0 0 0,0 1 0,1-1 0,-1 0 0,1 0 0,-1 0 0,1 0 0,2 1 0,1 1 0,-1-1 0,0 0 0,1-1 0,0 1 0,0-1 0,0 0 0,0 0 0,7 2 0,7 0 0,0-1 0,1-1 0,35 0 0,-42-2 0,-1 0 0,0 0 0,-1 0 0,1-1 0,-1-1 0,12-2 0,-18 2 0,-1 1 0,0-1 0,0 0 0,0 0 0,-1-1 0,1 1 0,0-1 0,-1 0 0,0 1 0,0-2 0,0 1 0,0 0 0,0-1 0,0 1 0,-1-1 0,0 0 0,3-4 0,0-5 0,-1 0 0,0 0 0,-1-1 0,-1 0 0,0 1 0,-1-1 0,0 0 0,-1 0 0,-2-20 0,1 28 0,1 0 0,-1 0 0,0 0 0,-1 0 0,0 0 0,0 0 0,0 0 0,-1 1 0,1-1 0,-1 1 0,-1 0 0,1 0 0,-1 0 0,1 0 0,-2 1 0,1-1 0,0 1 0,-1 0 0,0 0 0,0 1 0,0-1 0,0 1 0,0 0 0,-1 1 0,0-1 0,1 1 0,-1 0 0,0 1 0,0-1 0,0 1 0,0 0 0,0 1 0,0-1 0,0 1 0,-11 1 0,14-1-3,1 1 1,0-1-1,-1 1 1,1-1-1,0 1 1,0 0-1,-1 0 0,1 0 1,0 0-1,0 0 1,0 0-1,0 1 1,0-1-1,0 1 0,1-1 1,-1 1-1,0 0 1,1-1-1,-1 1 0,1 0 1,0 0-1,0 0 1,-1 0-1,1 0 1,1 1-1,-1-1 0,0 0 1,0 4-1,-6 43-178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6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62 32463,'53'0'176,"19"0"-96,9 0-32,5-6-48,-11-3 0,-13 4 0,-19-7 0,-24 6 0,-15 3-48,-4-6-144,-7-3-2882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7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675 95 32015,'17'-26'247,"-11"18"-164,0 0 0,-1 0 0,0-1-1,-1 0 1,5-10 0,-9 19-83,0-1 0,0 1 0,0 0 1,0 0-1,0 0 0,0 0 0,0-1 0,0 1 0,0 0 1,0 0-1,0-1 0,0 1 0,0 0 0,0 0 0,0 0 0,0-1 1,0 1-1,0 0 0,0 0 0,0 0 0,0-1 0,0 1 0,0 0 1,-1 0-1,1 0 0,0 0 0,0-1 0,0 1 0,0 0 1,0 0-1,-1 0 0,1 0 0,0 0 0,0-1 0,0 1 0,0 0 1,-1 0-1,1 0 0,0 0 0,0 0 0,0 0 0,-1 0 0,1 0 1,0 0-1,0 0 0,0 0 0,-1 0 0,1 0 0,0 0 1,0 0-1,0 0 0,-1 0 0,1 0 0,0 0 0,0 0 0,0 0 1,-1 0-1,-14 6-1,-3 6 1,-1 1 0,-19 18 0,-2 2 0,-94 67 0,8-6 0,-128 122 0,242-205 0,-31 37 0,40-45 0,1 1 0,-1 0 0,1 0 0,0-1 0,1 1 0,-1 0 0,1 1 0,0-1 0,0 0 0,0 0 0,0 1 0,0 5 0,2-8 0,-1 0 0,1 0 0,-1 0 0,1-1 0,0 1 0,-1 0 0,1 0 0,0-1 0,0 1 0,0 0 0,1-1 0,-1 1 0,0-1 0,0 0 0,1 1 0,-1-1 0,1 0 0,-1 0 0,1 0 0,0 0 0,-1 0 0,4 1 0,48 18 0,-43-17 0,31 9 0,1-2 0,70 7 0,88-4 0,-97-8 0,-80 0 30,-23-4-52,1-1 1,0 1 0,-1 0 0,1-1 0,-1 1 0,1 0 0,-1 0 0,0-1 0,1 1 0,-1 0-1,0 0 1,1 0 0,-1-1 0,0 1 0,0 0 0,0 0 0,0 0 0,0 0 0,0-1 0,0 3-1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7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68 32351,'8'-13'111,"-3"5"-51,0 0 0,0-1 0,0 0 0,3-11 0,-12 64-55,-104 247-5,88-244 0,-40 91 0,23-59 0,5 1 0,-37 132 0,65-194-15,1 0 1,1 1-1,0 31 0,4-43-1119,6-6-3900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9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8 608 31118,'-1'0'44,"1"0"0,0 0 0,-1 1 0,1-1 0,-1 0 0,1 0 0,0 1 0,-1-1 0,1 0 0,0 1 0,0-1 0,-1 0 1,1 1-1,0-1 0,0 0 0,-1 1 0,1-1 0,0 0 0,0 1 0,0-1 0,0 1 0,0-1 0,-1 1 0,1-1 0,0 0 0,0 1 0,0-1 0,0 1 0,0-1 0,0 1 0,1 0 0,-2 91 2,1-49-28,0-41-17,0-1 0,0 1 0,0 0 1,1-1-1,-1 1 0,0 0 0,1-1 0,-1 1 0,1-1 1,-1 1-1,1-1 0,0 1 0,0-1 0,0 0 0,0 1 1,0-1-1,0 0 0,0 1 0,0-1 0,0 0 0,0 0 1,1 0-1,-1 0 0,1 0 0,-1-1 0,0 1 0,1 0 1,-1-1-1,1 1 0,2 0 0,2 0 8,1 0-1,-1 0 1,0 0-1,1-1 1,-1 0-1,0-1 0,8-1 1,-11 1-8,1 0 0,-1 0 0,0 0 0,1-1 0,-1 0 0,0 1-1,0-1 1,-1-1 0,1 1 0,0 0 0,0 0 0,-1-1 0,0 0 0,1 1 0,-1-1 0,0 0 0,-1 0 0,3-4 0,5-10 1,-1 1 0,6-21 0,-12 33-2,9-32 1,-1 1 0,-2-1 1,-1-1-1,3-51 0,-7-152 8,-3 154-8,0-27 26,0 113-27,0 0 0,0 0 0,0-1 0,0 1 0,0 0 0,0 0 0,0 0 0,0-1 0,-1 1 0,1 0 1,0 0-1,0-1 0,0 1 0,0 0 0,0 0 0,0 0 0,0-1 0,-1 1 0,1 0 0,0 0 0,0 0 0,0 0 1,0 0-1,-1-1 0,1 1 0,0 0 0,0 0 0,0 0 0,-1 0 0,1 0 0,0 0 0,0 0 0,-1 0 0,1 0 0,0 0 1,0 0-1,0 0 0,-1 0 0,1 0 0,0 0 0,0 0 0,-1 0 0,1 0 0,0 0 0,0 0 0,0 0 0,-1 0 1,1 0-1,0 0 0,0 0 0,0 0 0,-1 1 0,1-1 0,0 0 0,0 0 0,0 0 0,-1 0 0,1 1 0,0-1 0,0 0 1,0 0-1,0 0 0,0 1 0,0-1 0,0 0 0,-1 0 0,-1 5 0,0-1 0,-1 1 0,1-1 0,1 1 0,-1 0 0,1-1 0,0 1 0,0 0 0,0 7 0,-2 4 0,-9 83 0,5 0 0,6 126 0,2-113 0,-2-98 0,2 0 0,0 0 0,0-1 0,1 1 0,1-1 0,7 23 0,-8-31 0,0 0 0,1 0 0,0-1 0,0 1 0,0 0 0,0-1 0,1 0 0,-1 1 0,1-2 0,1 1 0,-1 0 0,0-1 0,1 0 0,-1 0 0,1 0 0,0 0 0,0-1 0,0 0 0,8 2 0,-7-1 0,1-1 0,0 0 0,0-1 0,1 1 0,-1-1 0,0-1 0,0 0 0,0 0 0,1 0 0,-1-1 0,0 1 0,0-2 0,0 1 0,0-1 0,0 0 0,0-1 0,0 0 0,-1 0 0,1 0 0,-1-1 0,0 0 0,0 0 0,0 0 0,-1-1 0,0 0 0,1 0 0,5-8 0,-3 1 0,-1 0 0,0-1 0,0 0 0,-1 0 0,-1-1 0,0 1 0,-1-1 0,0-1 0,2-26 0,-2-8 0,-3-77 0,-2 66 0,-3 6 0,2 49 0,0 6 0,1 27 0,0 8 0,5 84 0,-2-105 0,0-1 0,1 0 0,0 0 0,1-1 0,1 1 0,9 19 0,-6-18 0,0 0 0,1-1 0,0 0 0,19 21 0,-24-31 0,1 0 0,-1 0 0,1 0 0,-1-1 0,1 0 0,0 0 0,0 0 0,0 0 0,1-1 0,-1 0 0,1 0 0,-1 0 0,1-1 0,0 0 0,-1 0 0,13 1 0,-12-2 0,1 0 0,0 0 0,0-1 0,0 0 0,-1 0 0,1-1 0,9-2 0,-13 2 0,1 0 0,-1 0 0,0-1 0,1 1 0,-1-1 0,0 0 0,0 1 0,-1-1 0,1 0 0,0-1 0,-1 1 0,0 0 0,3-6 0,0-1-44,-1 0 1,-1 0-1,0-1 1,0 1-1,0 0 1,-2-1-1,1 0 0,-1 1 1,-1-1-1,0 0 1,-2-12-1,0-4-1226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242 51 32095,'-5'-4'38,"1"0"0,-1 1 0,0-1 0,1 1 0,-2 0 0,1 0 0,0 1 0,0-1 0,-1 1 0,1 1 0,-1-1 0,0 1 0,0 0 0,1 0 0,-10 0 0,6 0-33,0 2-1,0-1 1,-1 1 0,1 0 0,0 1 0,-16 5-1,21-6-4,0 1 0,0 1 0,1-1 0,-1 1 0,1-1 0,-1 1 0,1 0 0,0 0 0,0 1 0,0-1-1,0 0 1,1 1 0,0 0 0,-1 0 0,1 0 0,-2 6 0,1-4 0,1 0 0,0 1 0,0-1 0,0 1 0,1-1 0,0 1 0,0 0 0,0 0 0,1-1 0,0 1 0,1 0 0,0 0 0,1 8 0,0-10 0,-1-1 0,1 1 0,0-1 0,0 1 0,0-1 0,1 0 0,-1 0 0,1 0 0,0 0 0,0-1 0,1 1 0,-1-1 0,1 0 0,0 0 0,-1 0 0,1 0 0,1-1 0,7 4 0,1-1 4,0-1 0,1-1 0,-1-1 0,1 0-1,0 0 1,-1-1 0,1-1 0,24-3 0,-24 3-7,-11 0 3,0-1 0,-1 1 0,1-1 0,0 1 0,0-1 0,0 0 0,-1 0 0,1 0 0,-1 0 0,1 0 0,-1-1 0,1 1 0,-1-1 0,0 1 0,1-1 0,-1 0 0,3-3 0,-3 1 0,1 0 0,0 0 0,-1 0 0,0 0 0,0-1 0,0 1 0,0-1 0,-1 0 0,2-7 0,-1-2 0,0 0 0,-2 0 0,1 0 0,-2 0 0,0 0 0,-3-17 0,3 27 0,0 0 0,0 0 0,0 0 0,0 1 0,-1-1 0,1 0 0,-1 1 0,0-1 0,0 1 0,-1 0 0,1 0 0,-1 0 0,1 0 0,-1 0 0,0 0 0,0 1 0,0-1 0,0 1 0,-1 0 0,1 0 0,-5-2 0,1 1 0,-1 1 0,1 0 0,-1 0 0,1 1 0,-1 0 0,0 0 0,0 0 0,1 1 0,-15 2 0,20-2 0,0 1 0,0-1 0,0 1-1,0-1 1,0 1 0,0 0 0,0 0 0,1 0 0,-1 0 0,0 0-1,1 0 1,-1 0 0,0 0 0,1 1 0,0-1 0,-1 1 0,1-1 0,0 1-1,0-1 1,-1 1 0,1 0 0,1 0 0,-1 0 0,0-1 0,-1 4-1,0 4-217,0 0 0,0 0 0,1 0 0,-1 11 0,1 28-4163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1.05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33 31951,'0'0'224,"7"0"-16,25 0-80,21 0-80,2-3-48,4-6 16,-6-2-16,-11 5 0,-9 3 0,-17 3-16,-9 0-144,-23 0-3954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0.1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16 32287,'-1'-3'75,"1"2"-68,0 1-1,-1 0 0,1 0 0,0-1 1,0 1-1,0 0 0,0 0 0,0-1 0,-1 1 1,1 0-1,0-1 0,0 1 0,0 0 1,0-1-1,0 1 0,0 0 0,0-1 0,0 1 1,0 0-1,0-1 0,0 1 0,0 0 1,0 0-1,1-1 0,-1 1 0,0 0 0,0-1 1,0 1-1,0 0 0,0 0 0,1-1 1,-1 1-1,0 0 0,0 0 0,1-1 1,-1 1-1,0 0 0,0 0 0,1 0 0,-1-1 1,0 1-1,0 0 0,1 0 0,-1 0 1,0 0-1,1 0 0,-1 0 0,0 0 0,1-1 1,-1 1-1,0 0 0,1 0 0,-1 0 1,0 0-1,0 1 0,1-1 0,-1 0 0,0 0 1,1 0-1,-1 0 0,0 0 0,1 0 1,-1 0-1,1 1 0,7-1-6,0 1 0,1 1 0,-1-1 0,0 2 0,0-1 0,0 1 0,0 0 0,13 7 0,62 42 0,-55-33 0,235 137 0,-261-156 0,0 1 0,1 0 0,-1 0 0,0 0 0,0 1 0,-1-1 0,1 0 0,0 1 0,0-1 0,-1 1 0,1 0 0,-1-1 0,1 1 0,-1 0 0,0 0 0,1 0 0,0 3 0,-2-3 0,0-1 0,-1 1 0,1-1 0,-1 1 0,1-1 0,-1 1 0,1-1 0,-1 1 0,0-1 0,0 0 0,0 1 0,0-1 0,0 0 0,0 0 0,0 0 0,0 1 0,0-1 0,-1 0 0,1-1 0,0 1 0,-1 0 0,1 0 0,-1 0 0,-2 0 0,-121 67 0,-71 42 0,164-89 0,2 1 0,0 1 0,2 1 0,-26 29 0,41-37 0,-11 9-85,16-19-342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1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68 32191,'61'-60'571,"-61"60"-571,0 0 0,0 0 0,0 0 0,0 0 0,1 0 0,-1 0 1,0-1-1,0 1 0,0 0 0,0 0 0,0 0 0,0 0 0,1 0 0,-1-1 1,0 1-1,0 0 0,0 0 0,0 0 0,0 0 0,0-1 0,0 1 1,0 0-1,0 0 0,0 0 0,0-1 0,0 1 0,0 0 0,0 0 0,0 0 1,0-1-1,0 1 0,0 0 0,0 0 0,0 0 0,0 0 0,0-1 1,0 1-1,0 0 0,-1 0 0,1-1 0,-1 1 0,0 0 0,0 0 0,0 0 0,1 0 0,-1 0 0,0 0 0,0 0 0,0 0 0,0 0 0,0 0 0,0 1 0,0-1 0,0 0 0,0 0 0,1 1 0,-1-1 0,0 1 0,-1 0 0,-33 18 0,-53 38 0,19-11 0,33-25 0,-132 89 0,134-86 0,1 3 0,-50 50 0,83-77 0,-1 0 0,1 0 0,-1 1 0,1-1 0,0 0 0,-1 0 0,1 0 0,0 1 0,-1-1 0,1 0 0,0 1 0,-1-1 0,1 0 0,0 0 0,0 1 0,-1-1 0,1 1 0,0-1 0,0 0 0,0 1 0,0-1 0,-1 1 0,1-1 0,0 0 0,0 1 0,0-1 0,0 1 0,0-1 0,0 0 0,0 1 0,0-1 0,0 1 0,0-1 0,0 1 0,0-1 0,1 0 0,-1 1 0,0-1 0,0 1 0,0-1 0,0 0 0,1 1 0,-1-1 0,1 1 0,18 1 0,-12-2 0,22 2 0,0 2 0,0 1 0,37 12 0,85 34 0,-3 0 0,-118-41-1,-23-7-12,0 0-1,1 0 0,-1-1 1,1 0-1,15 1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609 85 31390,'7'-17'640,"19"-44"64,-23 54-674,-3 8-26,-15 32-5,-110 190 1,96-176 0,-103 167 0,-141 241 0,258-429 0,5-11 0,2 1 0,-1 0 0,2 1 0,0-1 0,-6 26 0,12-42 0,1 1-1,0 0 1,0 0-1,0-1 1,-1 1-1,1 0 1,0 0-1,0-1 1,0 1-1,0 0 1,0 0-1,1-1 1,-1 1-1,0 0 1,0 0 0,0-1-1,1 1 1,-1 0-1,0 0 1,1-1-1,-1 1 1,1 0-1,0 0-3,0-1 1,-1 0-1,1 0 0,0 0 0,0 0 0,0 0 0,0 0 0,-1 0 0,1 0 1,0 0-1,0-1 0,0 1 0,-1 0 0,1 0 0,0-1 0,0 1 0,0 0 1,-1-1-1,1 1 0,0-1 0,-1 1 0,1-1 0,0 0 0,-1 1 0,1-1 1,-1 1-1,1-1 0,-1 0 0,1 1 0,-1-1 0,1-1 0,19-30-610,-17 25 221,29-47-3843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3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28 770 32607,'-1'8'107,"-10"37"-90,8-37-16,0 1-1,1-1 1,0 0 0,0 1-1,0 14 1,1-6-1,1-13 0,0-1 0,0 1 0,0-1 0,0 1 0,0-1 0,1 0 0,-1 1 0,1-1 0,1 5 0,-1-7 0,0 0 0,0 0 0,0 1 0,1-1 0,-1 0 0,0 0 0,0 0 0,1 0 0,-1 0 0,1-1 0,-1 1 0,1 0 0,-1-1 0,1 1 0,-1-1 0,1 1 0,-1-1 0,1 0 0,0 0 0,-1 1 0,1-1 0,0 0 0,-1-1 0,3 1 0,0 1 2,1-1-1,-1 0 1,1 0-1,0 0 1,-1 0-1,1-1 1,-1 0-1,1 0 1,-1 0-1,0 0 1,1-1-1,-1 0 1,0 0-1,0 0 1,0 0-1,0-1 1,0 1-1,-1-1 1,1 0-1,5-5 1,5-9-2,0 0 0,0-1 0,-2 0 0,0-1 0,-1 0 0,-1 0 0,-1-2 0,-1 1 0,0-1 0,-2 0 0,7-37 0,-4-11 0,-2-2 0,-4-90 0,-3 157 0,-2 0 0,-2 12 0,-4 17 0,-2 33 0,2 0 0,3 0 0,3 0 0,6 84 0,-3-132 0,0 0 0,1-1 0,0 1 0,1-1 0,0 1 0,0-1 0,1 0 0,0 0 0,8 13 0,-9-18 0,0 1 0,0-1 0,1 0 0,0 0 0,-1-1 0,1 1 0,0-1 0,1 0 0,-1 0 0,1 0 0,-1 0 0,1-1 0,0 0 0,0 0 0,0 0 0,0 0 0,0-1 0,0 0 0,6 1 0,-5-1 0,0-1 0,0 1 0,0-1 0,1-1 0,-1 1 0,0-1 0,0 0 0,0 0 0,0-1 0,0 1 0,0-1 0,-1-1 0,1 1 0,0-1 0,-1 0 0,0 0 0,0-1 0,0 1 0,0-1 0,0 0 0,-1-1 0,0 1 0,0-1 0,0 0 0,0 0 0,-1 0 0,6-10 0,0-3 0,0-1 0,-1 1 0,0-1 0,-2 0 0,0-1 0,-1 0 0,3-29 0,-3-12 0,-2-67 0,-3 104 0,-1 74 0,0-1 0,2-1 0,12 81 0,-10-115 0,0 1 0,1 0 0,1-1 0,0 0 0,1 0 0,0 0 0,1-1 0,1 0 0,0 0 0,1-1 0,0 0 0,1-1 0,12 13 0,-15-19 0,-1-1 0,0 1 0,1-1 0,0 0 0,0-1 0,0 0 0,0 0 0,0 0 0,1-1 0,0 0 0,10 1 0,-13-2 0,0 0 0,0-1 0,1 0 0,-1 0 0,0 0 0,0-1 0,0 0 0,0 0 0,0 0 0,0 0 0,0-1 0,0 0 0,0 0 0,-1 0 0,1-1 0,-1 1 0,1-1 0,4-5 0,-1 0 0,-1 0 0,0 0 0,-1-1 0,0 0 0,0-1 0,-1 1 0,7-21 0,22-80 0,-31 98 0,12-52 0,-3 0 0,5-93 0,-10-131 0,-7 276 0,0 0 0,0-1 0,0 1 0,-1-1 0,-1 1 0,0 0 0,-6-23 0,7 34 0,1-1 0,-1 1 0,1 0 0,-1-1 0,1 1 0,-1 0 0,0-1 0,0 1 0,1 0 0,-1 0 0,0 0 0,0 0 0,0 0 0,0 0 0,0 0 0,-1 0 0,1 0 0,0 1 0,0-1 0,0 0 0,-1 1 0,1-1 0,0 1 0,-1-1 0,1 1 0,-1 0 0,1-1 0,0 1 0,-1 0 0,1 0 0,-1 0 0,1 0 0,-1 0 0,1 1 0,0-1 0,-1 0 0,1 1 0,-1-1 0,1 1 0,0-1 0,0 1 0,-1 0 0,1-1 0,0 1 0,0 0 0,0 0 0,-2 1 0,-3 9 0,0 0 0,1 0 0,1 1 0,0-1 0,0 1 0,1 0 0,1 0 0,-2 18 0,-5 57 0,6 165 0,4-198 0,1-13 0,1-1 0,11 58 0,-9-78 0,0-1 0,1 1 0,1-1 0,0 0 0,2 0 0,19 31 0,-23-44 1,-1 0 0,1-1 0,1 1 0,-1-1 0,1 0 0,0-1 0,0 1 0,0-1 0,1 0 0,0-1 0,-1 1 0,12 3-1,-15-6-5,0 0 0,0 0 0,1-1 0,-1 1 0,0 0 0,1-1 0,-1 0-1,0 0 1,1 0 0,-1 0 0,0-1 0,1 1 0,-1-1 0,0 0-1,0 0 1,1 0 0,-1 0 0,0-1 0,0 1 0,0-1 0,-1 1-1,1-1 1,0 0 0,0-1 0,-1 1 0,0 0 0,1-1 0,-1 1 0,0-1-1,2-3 1,20-43-600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3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8 32431,'-1'-1'11,"1"1"0,0-1 0,-1 1 0,1-1 0,0 1 1,-1-1-1,1 1 0,-1 0 0,1-1 0,-1 1 0,1 0 0,-1-1 0,1 1 1,-1 0-1,0 0 0,1-1 0,-1 1 0,1 0 0,-1 0 0,0 0 0,1 0 1,-1 0-1,1 0 0,-1 0 0,0 0 0,0 0 0,1 1-9,0 0 0,0 0 0,0 1 0,0-1 0,0 0 0,1 0 0,-1 0 0,0 0 0,1 0 0,-1 0 0,0 0 0,1 0 0,0 0 0,-1 0 0,1 0 0,-1 0 0,3 2 0,11 14-2,2 0 0,0-2 0,1 1 0,0-2 0,2 0 0,31 18 0,9 0 0,2-3 0,117 39 0,-107-43 0,40 8 0,-110-33 0,-1 0 0,0 0 0,0 0 0,1 0 0,-1 0 0,0 0 0,0 1 0,1-1 0,-1 0 0,0 0 0,0 0 0,1 0 0,-1 0 0,0 0 0,0 1 0,1-1 0,-1 0 0,0 0 0,0 0 0,0 0 0,0 1 0,1-1 0,-1 0 0,0 0 0,0 1 0,0-1 0,0 0 0,0 0 0,0 1 0,1-1 0,-1 0 0,0 0 0,0 1 0,0-1 0,0 0 0,0 0 0,0 1 0,0-1 0,0 0 0,0 0 0,0 1 0,0-1 0,-1 0 0,1 0 0,0 1 0,0-1 0,0 0 0,0 0 0,0 1 0,0-1 0,0 0 0,-1 0 0,1 1 0,0-1 0,0 0 0,0 0 0,-1 0 0,1 0 0,0 1 0,0-1 0,0 0 0,-1 0 0,-4 3 0,1 0 0,-1-1 0,0 1 0,0-1 0,-8 2 0,-12 5 0,-70 32 0,1 5 0,2 3 0,-94 68 0,171-106 0,-31 25 0,43-34 0,0 1 0,1-1 0,-1 1 0,1-1 0,0 1 0,0 0 0,0 0 0,0 0 0,1 0 0,-1 0 0,1 0 0,-2 5 0,3-7-10,0-1-1,-1 0 1,1 0 0,0 0-1,0 0 1,0 1-1,0-1 1,0 0 0,0 0-1,0 0 1,0 1-1,0-1 1,0 0 0,0 0-1,0 0 1,0 1 0,0-1-1,0 0 1,0 0-1,0 0 1,0 1 0,0-1-1,0 0 1,0 0 0,0 0-1,0 1 1,0-1-1,0 0 1,0 0 0,1 0-1,-1 0 1,0 1-1,0-1 1,0 0 0,0 0-1,0 0 1,1 0 0,-1 0-1,0 1 1,0-1-1,0 0 1,0 0 0,1 0-1,-1 0 1,0 0 0,0 0-1,0 0 1,1 0-1,-1 0 1,0 0 0,0 0-1,1 0 1,-1 0-1,0 0 1,0 0 0,0 0-1,1 0 1,-1 0 0,0 0-1,0 0 1,0 0-1,1 0 1,-1 0 0,0 0-1,0-1 1,0 1 0,0 0-1,1 0 1,11-5-3500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48.77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0 764 31038,'22'-3'1705,"-18"-14"-1842,-3 6 231,3-26-93,2-1-1,1 1 0,2 1 0,1-1 1,2 2-1,2-1 0,1 2 1,23-39-1,-31 62 0,2 0 0,-1 0 0,2 1 0,-1 0 0,2 0 0,-1 1 0,1 1 0,20-13 0,10-2 0,50-21 0,-63 30 0,1 2 0,0 1 0,0 1 0,1 2 0,0 1 0,1 1 0,57-3 0,-36 8 0,-8 0 0,1 2 0,61 9 0,-53-3 0,0-3 0,72-3 0,-66-2 0,-77-11 0,-122-44-7,96 41 2,-67-33 1,98 40 4,12 4 0,21 3 0,-5 1 0,151 1 0,-161-1 0,-1 0 1,0 0-1,0 0 0,0 1 0,0 0 1,0 0-1,-1 0 0,1 0 1,0 1-1,0-1 0,-1 1 1,1 0-1,-1 0 0,1 0 0,-1 1 1,0-1-1,0 1 0,0 0 1,0 0-1,-1 0 0,1 0 0,-1 0 1,1 1-1,-1-1 0,0 1 1,1 3-1,1 4 1,-1-1 0,-1 1 0,0 0 0,0 0-1,-1 0 1,-1 1 0,1-1 0,-3 14 0,1-21-1,0 1 0,0 0 0,-1-1 0,0 1 0,0-1 0,0 0 0,0 1 0,0-1 0,-1 0 0,0-1 0,0 1 0,0 0 0,0-1 0,-8 6 0,-5 5 0,-35 22 0,41-29-164,-1-1 0,0 0 0,0 0 0,0-1 0,0-1 0,-1 0 0,0-1 1,-12 3-1,-10-5-6173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2.5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0 614 31791,'0'0'4,"0"0"1,0-1 0,0 1 0,0 0 0,0 0 0,0 0 0,0-1-1,0 1 1,0 0 0,0 0 0,0-1 0,1 1 0,-1 0 0,0 0 0,0 0-1,0-1 1,0 1 0,0 0 0,0 0 0,0 0 0,0 0 0,1-1-1,-1 1 1,0 0 0,0 0 0,0 0 0,0 0 0,1 0 0,-1 0 0,0-1-1,0 1 1,0 0 0,1 0 0,-1 0 0,0 0 0,0 0 0,0 0-1,1 0 1,-1 0 0,0 0 0,0 0 0,0 0 0,1 0 0,-1 0-1,0 0 1,0 0 0,1 0 0,-1 0 0,0 0 0,0 0 0,0 0 0,0 1-1,1-1 1,-1 0 0,0 0 0,0 0 0,0 0 0,1 0 0,-1 0-1,0 1 1,0-1 0,0 0 0,0 0 0,0 0 0,0 0 0,1 1 0,-1-1-1,2 36 158,-2-30-149,0-1 0,0 1 0,0-1 0,1 1 0,-1 0 0,1-1 0,1 1 0,-1-1 0,1 1 0,0-1 0,0 0 0,1 0 0,4 8 1,-6-12-13,0 0 0,1 0 0,-1 0 0,0 0 0,1 0 0,-1-1 0,0 1 0,1 0 0,-1-1 0,1 1 0,-1-1 0,1 0 0,-1 0 0,1 1 0,-1-1 0,1 0 0,-1 0 0,1 0 0,-1 0 0,1-1 0,-1 1 0,1 0 0,-1-1 0,1 1 0,1-2 0,2 1 4,-1-1 1,0 0 0,0 0 0,0-1-1,0 1 1,0-1 0,4-4 0,5-7-2,-1 0 1,-1 0 0,0-2 0,-1 1 0,-1-1 0,0-1 0,10-27-1,1-12 2,12-58 0,-15 49 18,-3-2 0,-3 0 0,3-120 0,-14 187-23,0-1-1,0 1 1,0 0-1,0-1 1,0 1-1,0-1 1,0 1-1,0 0 1,0-1 0,-1 1-1,1 0 1,0-1-1,0 1 1,0 0-1,-1 0 1,1-1-1,0 1 1,0 0-1,-1 0 1,1-1-1,0 1 1,-1 0-1,1 0 1,0 0-1,-1-1 1,1 1-1,0 0 1,-1 0-1,1 0 1,0 0-1,-1 0 1,1 0 0,-1 0-1,1 0 1,0 0-1,-1 0 1,0 0-1,-12 1-2,12 0 3,-2 0-1,-1 0 0,0 1 0,1 0 0,-1 0 0,1 0 0,0 0 0,-1 0 0,1 1 0,0-1 0,1 1 0,-1 0 0,0 0 0,1 0 0,-1 0 0,1 0 0,0 1 0,0-1 0,0 1 0,1-1 0,-3 6 0,0 4 0,-1 0 0,1 1 0,1-1 0,-3 26 0,5-26 0,0 0 0,1 0 0,0 1 0,1-1 0,5 23 0,-5-29 0,2 0 0,-1-1 0,1 1 0,0-1 0,0 1 0,1-1 0,0 0 0,0 0 0,0-1 0,1 1 0,0-1 0,7 6 0,17 11 0,0-1-1,1-2 1,37 17 0,-28-15 7,46 32 0,-83-51-7,0-1 0,0 1-1,0-1 1,-1 1-1,1 0 1,0 0-1,-1 0 1,1 0 0,-1 0-1,0 0 1,1 0-1,-1 0 1,0 0 0,0 1-1,-1-1 1,1 0-1,0 1 1,-1-1 0,1 1-1,-1-1 1,0 0-1,0 1 1,0-1 0,0 1-1,0-1 1,-1 1-1,0 3 1,0-2 0,-1-1 0,1 1 0,-1 0 0,0-1 0,0 1 0,0-1 0,-1 0 0,1 0 0,-1 0 0,0 0 0,1 0 0,-1 0 1,-1-1-1,1 0 0,-6 4 0,-8 3 1,-1-1 0,0-1 1,-1-1-1,1 0 0,-1-1 1,-33 4-1,-121-2-16,163-7 15,9 0-13,27 0-3,45 1 16,103-4 0,-160 1 0,-1 0 0,0 0 0,0-2 0,0 1 0,0-2 0,0 0 0,-1 0 0,0-1 0,0 0 0,0-1 0,-1-1 0,0 0 0,-1 0 0,0-1 0,0 0 0,-1-1 0,0 0 0,0-1 0,-1 0 0,-1 0 0,0 0 0,0-1 0,-1 0 0,-1-1 0,0 1 0,6-27 0,-4-6 0,-3-1 0,-1-54 0,-3 98 0,0 19 3,2-17-1,0 0 0,0 0 1,-1 0-1,1 0 1,0-1-1,0 1 1,0 0-1,-1-1 0,1 0 1,3-1-1,16-14 1,-17 12-3,1 1 0,-1-1 0,1 1 0,0 0 0,0 0 0,0 0 0,0 1 0,1 0 0,6-2 0,22-3 0,0 1 0,1 2 0,45 0 0,-79 4-1,-1 1 1,1 0-1,0-1 1,-1 1-1,1 0 0,-1 0 1,1 0-1,-1 0 1,0-1-1,1 1 1,-1 0-1,0 0 0,0 0 1,0 0-1,1 0 1,-1 0-1,0 0 0,0 0 1,0 0-1,0 0 1,-1 0-1,1-1 0,0 1 1,-1 2-1,1 1 0,0 68 20,-1-77-18,-1 1 1,0-1-1,0 1 1,-1 0-1,1 0 1,-1 0-1,-6-7 1,3 2-1,0 2-2,1 0 0,-1 0 0,0 0 0,-1 0 1,0 1-1,0 0 0,0 1 0,-15-9 0,17 11 1,0 1-1,-1 0 1,1 0-1,0 0 1,-1 1-1,1 0 1,-1 0-1,0 0 1,1 1-1,-1-1 1,0 1-1,1 1 1,-1-1-1,0 1 1,1 0-1,-7 2 1,8-1 0,-1 0 0,1 1 0,0-1 0,0 1 0,0 0 0,0 0 0,0 0 0,1 1 0,-1-1 0,1 1 0,0 0 0,0 0 0,0 0 0,1 0 0,-1 0 0,-2 8 0,-2 3 0,2 0 0,-1 1 0,-4 27 0,6-15 0,1 0 0,2 45 0,1-50 0,0-18 0,0 0 0,0 1 0,0-1 0,1 1 0,0-1 0,0 0 0,0 1 0,1-1 0,-1 0 0,1 0 0,1 0 0,-1 0 0,1-1 0,0 1 0,0 0 0,0-1 0,0 0 0,1 0 0,0 0 0,0 0 0,0-1 0,0 1 0,1-1 0,-1 0 0,1 0 0,0-1 0,-1 1 0,1-1 0,0 0 0,1-1 0,-1 1 0,0-1 0,0 0 0,9 1 0,-8-2 0,1 1 0,-1-1 0,0-1 0,1 1 0,-1-1 0,11-3 0,-14 3 1,-1 0 0,1 0-1,-1 0 1,0-1 0,1 1-1,-1-1 1,0 0 0,0 0-1,0 0 1,0 0 0,-1 0 0,1 0-1,0 0 1,-1 0 0,0-1-1,1 1 1,-1-1 0,1-2-1,2-8 1,0 1-1,0-1 1,-2 0-1,1 0 1,0-23 0,-4-72-2,-1 46 1,2-14 0,0 67 0,0 47 0,0-15 0,-1 58 0,3 0 0,21 123 0,-21-193-1,1 0-1,0 0 1,0-1 0,1 1-1,7 12 1,-10-20 1,1 0-1,0-1 1,0 1 0,0 0-1,0-1 1,0 0 0,0 1-1,0-1 1,1 0 0,-1 0-1,1 0 1,0 0 0,-1-1-1,1 1 1,0-1 0,0 0-1,0 0 1,0 0 0,0 0-1,0 0 1,0-1 0,0 1-1,4-1 1,-5 0 0,-1 0 0,0 0 0,1-1 0,-1 1 0,0-1 0,1 1 0,-1-1 0,0 1 0,0-1 0,0 0 0,0 1 0,0-1 0,1 0 0,-2 0 0,1 0 0,0 0 0,0 0 0,0 0 0,0 0 0,0 0 0,-1-1 0,1 1 0,-1 0 0,2-3 0,9-34 0,-10 35 0,25-206 0,-16 112 0,4-49 0,-14 188 0,5 147 0,-3-164 0,2 0 0,0-1 0,2 0 0,0 0 0,16 37 0,-21-59 0,0 0 0,0 0 0,1 0 0,-1 0 0,0 0 0,1 0 0,-1 0 0,1-1 0,-1 1 1,1 0-1,0-1 0,0 0 0,-1 1 0,1-1 0,0 0 0,1 0 0,-1 0 0,0 0 0,0 0 0,0 0 0,0-1 0,1 1 0,-1-1 0,0 0 0,1 1 0,-1-1 0,0 0 1,1 0-1,-1-1 0,0 1 0,1 0 0,-1-1 0,0 1 0,0-1 0,0 0 0,1 0 0,-1 0 0,0 0 0,0 0 0,0 0 0,0 0 0,-1-1 0,1 1 0,0-1 0,0 0 0,-1 1 1,1-1-1,1-2 0,4-10 1,0-1 0,-1 1 1,0-1-1,-1 0 1,-1 0-1,-1 0 0,4-28 1,0-112-16,-7 52 14,-1 159 0,-1-16 0,7 77 0,-4-108 0,1 1 0,0 0 0,0-1 0,1 1 0,0-1 0,0 0 0,1 0 0,1 0 0,-1 0 0,1-1 0,1 0 0,0 0 0,8 9 0,-9-13 0,-1-1 1,1 1-1,1-1 1,-1 0-1,0-1 1,1 1-1,-1-1 1,1 0-1,0 0 1,0-1-1,0 0 1,0 0-1,0 0 1,0-1-1,0 0 1,9-1-1,-7 1 1,0-1-1,0 0 1,0 0 0,-1-1-1,1 0 1,0-1 0,-1 0-1,0 0 1,0 0 0,0-1-1,12-8 1,-10 4-1,0-1 0,0 0 0,-1-1 0,0 0 0,0 0 0,-1-1 0,-1 0 0,0 0 0,0 0 0,-1-1 0,-1 0 0,1 0 0,2-17 0,-1-8 0,-1 0 0,-2 0 0,-2-44 0,-1 75 0,0 0 0,0 1 0,-1-1 0,1 0 0,-1 0 0,-1 0 0,1 1 0,-1-1 0,-4-8 0,5 12 0,-1 0 0,1-1 0,-1 1 0,0 0 0,0 0 0,0 0 0,0 1 0,0-1 0,0 0 0,-1 1 0,1-1 0,0 1 0,-1 0 0,1 0 0,-1 0 0,0 0 0,1 0 0,-1 1 0,0-1 0,1 1 0,-4-1 0,2 1 0,0-1-1,0 1 1,0 0 0,0 0 0,0 0-1,0 1 1,0-1 0,0 1-1,0 0 1,0 0 0,0 0-1,1 1 1,-1-1 0,0 1 0,-4 3-1,5-2 1,-1 0-1,1 1 0,-1 0 1,1 0-1,0 0 0,0 0 1,1 0-1,-1 0 0,1 1 1,0 0-1,0-1 0,-1 6 1,-4 15-1,1 0 1,2 1 0,0-1-1,2 1 1,0 0 0,2 0-1,6 51 1,-5-72 0,0 0 0,0 0 0,0-1 0,0 1 0,1 0 0,0-1 0,0 1 0,0-1 0,1 1 0,-1-1 0,1 0 0,0 0 0,0 0 0,1-1 0,-1 1 0,1-1 0,0 0 0,-1 0 0,1 0 0,1 0 0,-1-1 0,0 1 0,1-1 0,-1 0 0,1-1 0,0 1 0,-1-1 0,1 0 0,0 0 0,0 0 0,8 0 0,-7-1 0,0 0 0,-1 0 0,1-1 0,0 1 0,0-1 0,-1 0 0,1-1 0,-1 0 0,10-4 0,-11 4 0,-1 0 0,0-1 0,1 0 0,-1 0 0,-1 0 0,1 0 0,0-1 0,-1 1 0,1 0 0,-1-1 0,0 0 0,0 0 0,-1 0 0,2-4 0,3-11-2,-1-1 0,-1 0 1,-1-1-1,-1 1 0,-1 0 0,0-1 0,-4-32 1,2 26-14,0 20 11,1 0 1,-1 0 0,0 0 0,-3-11 0,3 16 3,1 1 0,-1-1 1,1 1-1,-1 0 1,0-1-1,1 1 0,-1 0 1,0-1-1,0 1 0,0 0 1,0 0-1,0 0 0,0 0 1,0 0-1,0 0 1,0 0-1,0 0 0,-1 1 1,1-1-1,0 0 0,-1 1 1,1-1-1,-1 1 0,1-1 1,0 1-1,-1 0 1,1-1-1,-3 1 0,4 1 0,-1-1-1,0 1 0,1 0 1,-1 0-1,1-1 1,-1 1-1,1 0 0,-1 0 1,1 0-1,0-1 0,-1 1 1,1 0-1,0 0 1,0 0-1,0 0 0,-1 0 1,1 0-1,0 0 0,0-1 1,0 1-1,0 0 1,1 1-1,-1 32 3,0-24-3,0 23 1,-1-7 0,2 0 0,4 31 0,-4-49 0,1 1 0,0-1 0,0 0 0,1 0 0,0-1 0,0 1 0,1-1 0,0 1 0,1-1 0,-1 0 0,7 7 0,-8-12 1,0-1 0,-1 1-1,1 0 1,0-1 0,0 0 0,0 1 0,0-1 0,0 0-1,0-1 1,0 1 0,0-1 0,0 1 0,0-1 0,1 0-1,-1 0 1,0 0 0,6-1 0,3 0 0,-10 1-2,0-1 1,0 1 0,0-1-1,1 0 1,-1 1-1,0-1 1,0 0-1,0-1 1,-1 1-1,1 0 1,0 0-1,0-1 1,-1 1-1,1-1 1,0 0-1,-1 1 1,0-1-1,1 0 1,-1 0-1,0 0 1,0 0-1,0 0 1,0 0-1,-1 0 1,1 0-1,0 0 1,0-3-1,2-9-1,1 0-1,1-27 1,-2 0-29,-4-48 0,0 51 39,5-60 0,-4 97-8,1 0 0,0 0 1,-1 0-1,1 0 0,0 0 0,-1 0 0,1 0 0,0 0 0,0 1 0,0-1 1,0 0-1,0 1 0,0-1 0,0 0 0,0 1 0,0 0 0,0-1 0,0 1 1,0-1-1,0 1 0,1 0 0,-1 0 0,0 0 0,0 0 0,0 0 0,0 0 0,2 0 1,0 0-1,-1 0 0,0 0-1,1 0 1,-1 0 0,0 0 0,1 1 0,-1-1 0,0 1 0,1-1 0,-1 1 0,0 0 0,0 0 0,0 0 0,3 2 0,-1 2 0,-1 0 0,1 0 0,-1 0 0,0 0 0,-1 1 0,1-1 0,-1 1 0,0 0 0,0 0 0,-1-1 0,2 12 0,3 71 0,-6-83 0,-1 101 5,0-53 1,5 58-1,-3-108-6,-1-1 1,1 1-1,0-1 1,0 0-1,0 0 1,0 1-1,0-1 1,1 0-1,-1 0 1,1 0-1,-1 0 1,1 0-1,0-1 1,0 1-1,-1 0 1,1-1 0,0 0-1,1 1 1,-1-1-1,0 0 1,0 0-1,0 0 1,1 0-1,-1 0 1,1-1-1,-1 1 1,0-1-1,1 1 1,4-1-1,4 1 3,1 0 0,-1-1 0,1-1 0,-1 1 0,16-4 0,-19 2-2,-1 0 0,1-1 1,-1 1-1,1-1 0,-1-1 0,0 1 0,0-1 0,-1 0 0,1-1 0,-1 0 0,8-7 0,-5 2 1,0 0 0,-1 0-1,0 0 1,-1-1-1,0-1 1,7-15-1,-4 2-6,0-1 1,-2 0-1,-1-1 0,-1 0 1,5-52-1,-9-61-26,-1 135 32,-1-1 0,-1 1 0,1-1 1,-1 1-1,0 0 0,0-1 0,0 1 0,-1 0 1,-3-9-1,4 12 1,-1 0 0,1 1 1,-1-1-1,1 0 0,-1 1 0,0-1 1,0 1-1,0-1 0,0 1 0,1 0 1,-2 0-1,1 0 0,0 0 0,0 0 1,0 0-1,0 1 0,-1-1 0,1 1 1,0-1-1,0 1 0,-1 0 0,1 0 1,-4 0-1,3 0 0,-1 0 0,1 0-1,-1 0 1,1 0 0,-1 1 0,1-1 0,-1 1-1,1 0 1,-1 0 0,1 0 0,0 0 0,0 1-1,0-1 1,-5 4 0,6-2-1,-1 0 0,1 0 1,0 0-1,0 0 0,0 1 1,0-1-1,1 1 0,0-1 0,-1 1 1,1-1-1,1 1 0,-1 0 0,0 0 1,1 4-1,-5 36 9,2-1-1,3 1 1,5 61 0,-3-96-6,0 1 0,0-1 0,0 0 0,1 0 0,1 0 0,-1 0 0,1 0 1,1-1-1,0 1 0,0-1 0,1 0 0,0-1 0,0 1 0,0-1 0,1-1 0,14 12 1,-11-11-3,0-1 1,1 1 0,0-2-1,0 0 1,0 0 0,1-1-1,-1 0 1,1-1 0,0 0-1,0-1 1,0 0 0,21 0-1,-10-2-48,-12 1 62,-1-1 0,1 0 0,0-1 1,0 0-1,-1-1 0,13-3 0,-21 4-39,1 0 0,0 0 0,0-1 0,-1 1-1,1-1 1,-1 0 0,1 0 0,-1 0 0,0 0 0,0 0 0,0 0 0,0-1 0,0 1-1,0-1 1,-1 1 0,1-1 0,-1 0 0,0 1 0,1-1 0,-1 0 0,-1 0 0,1 0-1,0 0 1,-1 0 0,1 0 0,-1-5 0,1-32-2438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3.6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27 10 32223,'0'0'10,"0"-1"-1,0 1 1,0 0 0,0-1 0,0 1 0,0 0-1,0 0 1,0-1 0,0 1 0,0 0 0,0-1-1,0 1 1,0 0 0,0-1 0,0 1 0,1 0-1,-1 0 1,0-1 0,0 1 0,0 0 0,0 0-1,1-1 1,-1 1 0,0 0 0,0 0 0,0-1-1,1 1 1,-1 0 0,0 0 0,0 0 0,1 0-1,-1-1 1,0 1 0,1 0 0,-1 0 0,0 0-1,0 0 1,1 0 0,-1 0 0,0 0 0,1 0-1,-1 0 1,17 8 56,14 20-105,-26-21 40,0 1 0,-1 0 0,0 0 0,0 0-1,-1 0 1,0 0 0,-1 1 0,0-1 0,0 1 0,-1 0 0,0 0 0,0 0 0,-1-1-1,0 1 1,0 0 0,-1 0 0,-3 11 0,3-17-13,0 1-1,-1-1 1,1 0 0,-1 0-1,1 0 1,-1 0-1,0 0 1,0 0 0,0-1-1,-1 1 1,1-1 0,-1 1-1,1-1 1,-1 0 0,0 0-1,0 0 1,0 0-1,0-1 1,0 1 0,0-1-1,0 0 1,0 0 0,-1 0-1,1 0 1,-1 0 0,1-1-1,0 1 1,-1-1-1,-6-1 1,-19 1-1042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6.40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7 476 32431,'0'0'2,"0"1"0,0-1 1,0 0-1,0 0 0,0 0 1,0 0-1,0 0 0,0 0 1,0 0-1,0 0 0,0 0 1,0 0-1,0 0 0,-1 0 0,1 0 1,0 0-1,0 0 0,0 0 1,0 0-1,0 0 0,0 0 1,0 0-1,0 0 0,0 0 0,0 0 1,0 0-1,-1 0 0,1 0 1,0 0-1,0 0 0,0 0 1,0 0-1,0 0 0,0 0 1,0 0-1,0 0 0,0 0 0,0 0 1,0 0-1,0 0 0,-1 0 1,1 0-1,0 0 0,0 0 1,0 0-1,0 0 0,0 0 0,0 0 1,0 0-1,0-1 0,0 1 1,-2 15 16,1 21-27,1-23 10,1-1 0,1 1 0,0-1 0,0 0 0,1 0 0,7 16 0,-8-21-2,1-1 0,1 1 0,-1 0 0,1-1-1,0 0 1,0 1 0,1-2 0,0 1 0,0 0 0,0-1 0,12 9 0,-16-13 0,1 0 1,0 0 0,-1 0-1,1-1 1,-1 1-1,1 0 1,0 0-1,0-1 1,-1 1-1,1-1 1,0 0-1,0 1 1,-1-1-1,1 0 1,0 0 0,0 0-1,0 0 1,0-1-1,-1 1 1,1 0-1,0-1 1,3-1-1,-3 1 1,1-1 0,-1 0 1,1 0-1,-1 0 0,0 0 0,0 0 0,0 0 0,0-1 0,0 1 0,0-1 0,-1 1 0,2-5 0,3-6 3,-1 0 0,0-1 0,-1 1 0,3-22-1,4-57 0,-9 62-3,2-1 0,1 2 0,11-39 0,-15 64 0,1-1-1,0 1 1,0-1 0,0 1-1,0 0 1,1 0-1,-1 0 1,1 0 0,0 0-1,0 0 1,1 1 0,-1 0-1,1-1 1,0 2 0,0-1-1,0 0 1,6-3 0,-2 3-3,1 0 0,0 1 0,1 0 0,-1 0 0,0 1 0,1 0 0,17 0 1,-21 2 2,-1-1 0,0 1 0,0 0 0,0 1 0,0-1 0,0 1 0,-1 0 0,1 0 0,0 0 0,-1 1 0,1 0 0,-1 0 0,0 0 0,0 0 0,0 0 0,-1 1 0,1 0 0,-1 0 0,0 0 0,0 0 0,0 0 0,0 1 0,-1 0 0,1-1 0,-1 1 0,-1 0 0,1 0 0,-1 0 0,0 0 0,0 0 0,0 0 0,0 0 0,-1 11 0,-2-22 1,-1 1 1,1 0 0,-1 0 0,0 0 0,-1 0 0,-6-8 0,7 9-2,0 0 0,-1 0 0,1 1 0,-1 0 0,1-1 0,-1 1 0,0 1 0,0-1 0,0 0 0,0 1 0,-1 0 0,1 0 0,-1 0 0,1 1 1,-1-1-1,-5 0 0,7 2-1,0-1 1,0 1 0,-1 0 0,1 0 0,0 0 0,0 0 0,-1 1-1,1-1 1,0 1 0,0 0 0,0 0 0,0 0 0,0 0 0,0 1 0,0-1-1,0 1 1,1 0 0,-1 0 0,0 0 0,1 0 0,0 0 0,-1 0-1,-2 4 1,-2 4-1,1 0 1,0 1-1,1 0 0,0 0 0,0 0 0,1 0 0,1 1 0,0-1 1,-2 21-1,0 11-2,3 58 1,2-98 2,-1 6-1,2 1 1,-1-1-1,1 0 1,1 0-1,0 0 0,0 0 1,5 12-1,-6-18 1,1 0 0,-1 0-1,1 0 1,0 0-1,0 0 1,0 0 0,1 0-1,-1-1 1,1 1-1,-1-1 1,1 0 0,0 1-1,0-1 1,0-1 0,0 1-1,0 0 1,0-1-1,1 1 1,-1-1 0,0 0-1,1 0 1,4 0 0,-3 0-1,-1 0 1,1-1 0,0 1 0,0-1 0,0 0 0,0-1-1,0 1 1,0-1 0,0 0 0,0 0 0,0-1 0,0 1-1,-1-1 1,1 0 0,-1 0 0,1-1 0,4-3 0,-4 1 0,0 1 0,0-1 0,-1 0 0,0-1 0,0 1 0,0-1 0,-1 0 0,0 0 0,0 0 0,0 0 0,-1 0 0,3-10 0,1-8 0,-1-1 0,-1 0 0,1-41 0,-7-79-20,1 120 11,-12-124-24,-2-28 108,13 393-72,5 249-3,-2-453-1,0 0 0,1 0-1,0 0 1,1 0 0,0 0 0,6 14 0,-7-22 1,-1-1-1,1 1 1,0-1 0,0 1-1,0-1 1,0 0 0,1 0-1,-1 0 1,1 0 0,0 0-1,0-1 1,0 1 0,0-1-1,0 0 1,1 0 0,-1 0-1,1 0 1,-1 0 0,1-1-1,0 0 1,-1 0 0,1 0-1,4 1 1,-4-1 0,1-1 1,0 1-1,-1-1 1,1 1-1,-1-2 0,1 1 1,-1 0-1,1-1 1,0 0-1,-1 0 1,0 0-1,1-1 0,-1 1 1,0-1-1,0 0 1,1 0-1,-2 0 0,1-1 1,0 0-1,0 1 1,-1-1-1,1-1 1,-1 1-1,0 0 0,0-1 1,-1 0-1,1 1 1,-1-1-1,1 0 0,-1 0 1,3-9-1,4-9-3,-1-1 1,-1 0-1,-2 0 0,0 0 0,4-45 0,-5-126-7,-5 135 8,1 1 29,3 137-26,3-1 0,4 1 1,23 88-1,-31-159-1,0 0 0,0-1 0,1 1 0,0-1 0,4 8 0,-6-13 0,0 0 0,0-1 0,1 1 0,-1 0 0,1-1 0,-1 1 0,1-1 0,-1 1 0,1-1 0,0 0 0,0 0 0,0 0 0,0 0 0,0 0 0,-1 0 0,2 0 0,-1-1 0,0 1 0,0-1 0,0 1 0,0-1 0,4 0 0,-3 1 0,-1-1 1,0 0-1,1 0 1,-1 0-1,0-1 1,0 1-1,1-1 0,-1 1 1,0-1-1,0 1 1,1-1-1,-1 0 1,0 0-1,0 0 1,0-1-1,0 1 0,2-2 1,-1-1 0,0-1 0,-1 1 0,1-1 0,-1 1 0,0-1 0,0 0 0,1-5 0,-3 10-1,10-36 3,-1 0-1,5-46 1,-9 47-1,2 1 1,17-57 0,-22 85-3,1 0 0,0-1 0,0 1 0,0 0 0,1 0 0,-1 1 0,1-1 0,6-5 0,-7 8 0,0 1 0,0 0 0,0 0 0,0 0 0,0 0 0,1 0 0,-1 0 0,1 1 0,-1 0 0,1 0 0,0 0 0,-1 0 0,1 0 0,0 1 0,-1 0 0,6 0 0,-2-1 0,-1 1 0,1 1 0,-1-1 0,0 1 0,1 0 0,7 3 0,-11-3 0,0 1 0,0-1 0,0 1 0,0 0 0,-1 0 0,1 0 0,0 1 0,-1-1 0,0 0 0,1 1 0,-1 0 0,4 5 0,3 9 0,0 0 0,0 0 0,-2 1 0,0-1 0,-1 2 0,-1-1 0,-1 1 0,0 0 0,-1 0 0,-2 0 0,1 0 0,-2 0 0,-1 0 0,-3 24 0,2-34 0,0 0 0,0 0 0,-1-1 0,0 0 0,-1 1 0,0-1-1,0 0 1,-1-1 0,0 1 0,0-1 0,0 0 0,-1 0 0,0 0 0,-1-1 0,-13 11 0,11-11 1,-1 1 0,1-2 0,-1 1 0,0-2 0,0 1 0,0-1 1,0-1-1,-1 0 0,0 0 0,0-1 0,0 0 0,-17 0 0,26-2-1,0 0-1,0 0 0,-1-1 0,1 1 1,0-1-1,0 1 0,0-1 0,0 0 1,0 0-1,0 0 0,0 0 0,0 0 1,0 0-1,1 0 0,-1-1 1,0 1-1,-2-4 0,1 1 1,0 0 0,0 0 0,0 0 0,1-1 0,0 1 0,0-1 0,-3-7 0,1-5-4,0-1 1,1 0 0,-1-24 0,4 37 2,-1-3-1,1 1 1,-1-1-1,2 1 1,-1-1-1,1 1 0,1-8 1,-1 13 1,0 1-1,-1-1 1,1 0 0,0 1 0,0-1-1,0 0 1,0 1 0,0-1 0,1 1-1,-1 0 1,0-1 0,1 1 0,-1 0-1,1 0 1,-1 0 0,1 0 0,-1 0 0,1 0-1,0 0 1,-1 1 0,1-1 0,0 0-1,0 1 1,0 0 0,0-1 0,-1 1-1,1 0 1,2 0 0,0-1-1,-1 1 1,1-1-1,-1 1 1,1 0-1,-1 0 1,1 0-1,0 1 1,-1-1-1,1 1 0,-1 0 1,0 0-1,1 0 1,-1 0-1,0 0 1,1 1-1,-1 0 1,0-1-1,0 1 0,0 0 1,0 1-1,-1-1 1,1 0-1,-1 1 1,1 0-1,-1-1 1,0 1-1,0 0 0,3 5 1,2 3 0,0 0 0,1-1 0,0 0 0,1-1 0,0 1 0,11 7 0,-14-13 0,1 1 0,-1-1 0,1 0 0,0-1 0,0 0 0,1 0 0,-1 0 0,1-1 0,-1 0 0,16 1 0,-5-1 0,-1 0-1,1-1 1,-1-2 0,34-3 0,-46 3 0,0 0 1,0 0 0,-1-1-1,1 0 1,-1 0 0,0 0-1,1 0 1,-1 0-1,0-1 1,0 0 0,-1 0-1,1 0 1,0 0 0,-1-1-1,0 1 1,0-1-1,0 0 1,0 0 0,-1 0-1,1 0 1,-1-1 0,3-7-1,0-9-1,0 0 1,-1 0-1,-2-1 0,0 0 0,-1 0 0,-1 1 0,-3-23 1,1 12-8,2 0 0,4-40 1,-4 69 7,1 0 0,-1 0-1,1 0 1,0 0 0,0 0 0,0-1 0,0 1 0,0 1 0,1-1-1,-1 0 1,1 0 0,4-5 0,-4 7-1,0-1 0,0 1 0,0 0 1,1-1-1,-1 1 0,1 0 0,-1 0 0,1 0 0,-1 1 1,1-1-1,-1 1 0,1-1 0,0 1 0,-1 0 1,1 0-1,2 0 0,3 0 1,0 1 0,0 0 0,0 0 0,0 0 0,0 1 0,-1 0 0,1 1 0,9 4 0,-13-5 0,0 0 0,-1 0 0,1 1 0,-1-1 0,1 1 0,-1-1 0,0 1 0,0 0 0,0 1 0,0-1 0,-1 0 0,1 1 0,-1-1 0,0 1 0,0 0 0,0 0 0,1 6 0,-2-7 3,-12-4 23,-9-5-21,13 3-3,0 1 0,0 0 0,-1 0 0,1 0 0,-1 1 0,-9 0 0,14 1-2,0 0 0,1 0 0,-1 0 0,0 0 0,0 0 0,1 1 0,-1-1 0,0 1 0,1 0 0,-1 0 0,1 0 0,-1 0 0,1 0 0,-1 1 0,1-1 0,-4 4 0,4-2 0,0 0 0,0 0 0,0 0 0,0 1 0,0-1 0,1 1 0,0-1 0,0 1 0,0-1 0,0 1 0,0 0 0,0 7 0,-1 6 4,0 1-1,2 0 1,0 0-1,1-1 1,0 1-1,2 0 1,4 20 0,-4-31-3,-1 1 1,1 0 0,1-1-1,-1 0 1,1 0 0,0 0 0,1 0-1,-1-1 1,2 1 0,-1-1 0,1 0-1,-1-1 1,1 1 0,1-1-1,-1-1 1,1 1 0,0-1 0,8 4-1,0-2 6,1-1 0,-1-1 0,1-1 0,-1 0 0,1 0 0,0-2 0,0 0 0,24-2 0,-32 1-6,-5 0-1,0 1 0,0-1 0,0-1 0,0 1 0,0 0 0,0-1 0,0 1 0,0-1 0,0 0 0,0 0 0,0 0-1,0 0 1,-1-1 0,1 1 0,0-1 0,-1 0 0,1 0 0,-1 0 0,0 0 0,1 0 0,-1 0 0,0 0 0,0-1 0,-1 1 0,1-1-1,0 0 1,-1 1 0,0-1 0,0 0 0,1 0 0,-2 0 0,1 0 0,0 0 0,0 0 0,-1 0 0,0-5 0,1 6-70,0-1 0,-1 0 0,0 1 0,1-1 1,-1 0-1,0 1 0,0-1 0,-1 0 0,1 1 1,-1-1-1,1 0 0,-1 1 0,0-1 0,0 1 0,0-1 1,0 1-1,0-1 0,-1 1 0,1 0 0,-1-1 1,1 1-1,-1 0 0,0 0 0,0 0 0,0 1 1,0-1-1,0 0 0,0 1 0,-4-2 0,-34-21-7947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6.81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89 16 32095,'-1'-1'16,"0"0"0,-1 0 0,1 0 0,0 0 1,-1 0-1,1 0 0,0 0 0,-1 1 0,1-1 1,-1 0-1,1 1 0,-1 0 0,1-1 0,-1 1 1,1 0-1,-1 0 0,0-1 0,1 1 0,-1 1 1,1-1-1,-1 0 0,0 0 0,1 0 0,-1 1 1,1-1-1,-1 1 0,-2 1 0,2-1-17,0 1-1,0-1 1,-1 1-1,1 0 1,0 0 0,0-1-1,1 2 1,-1-1-1,0 0 1,1 0 0,-1 0-1,1 1 1,0-1-1,-2 4 1,-1 9 2,0 0 0,1 0 0,0 1 0,1 0 0,1-1 0,1 28 1,0-31 3,0-11-4,1 0-1,-1 0 1,0 0-1,0 0 1,0 0-1,1 0 0,-1 0 1,0 0-1,1 0 1,-1 0-1,1 0 1,-1 0-1,1-1 1,-1 1-1,1 0 1,0 0-1,0-1 0,-1 1 1,1 0-1,0-1 1,0 1-1,0 0 1,1 0-1,30 8 20,-13-8 7,36-2 0,-45 1-16,-7 0-9,0 0-1,0-1 1,0 1-1,-1-1 1,1 1-1,0-1 1,0 0-1,-1 0 1,1 0-1,0 0 1,-1 0-1,1-1 1,-1 1-1,1-1 1,-1 0-1,0 1 1,0-1-1,0 0 0,0-1 1,0 1-1,0 0 1,-1 0-1,1-1 1,-1 1-1,1-1 1,-1 1-1,0-1 1,1-3-1,1-6 6,-1 1-1,0-1 1,-1 0-1,0 0 0,-2-16 1,1 14-6,1 12-1,-1-1 0,0 1 0,-1-1 0,1 1 0,0-1 0,-1 0 0,1 1 0,-1-1 0,0 1 0,0 0 0,0-1 0,0 1 0,0 0 0,0-1 0,-1 1 0,1 0 0,-1 0 0,0 0 0,1 0 0,-1 1 0,0-1 0,0 0 0,0 1 0,0-1 0,-1 1 0,1 0 0,-4-2 0,-1 1 0,-1 0 0,0 0 0,0 1 0,0 0 0,0 0 0,0 1 0,-13 1 0,18-1-1,1 0 0,0 0-1,-1 1 1,1-1 0,-1 1 0,1 0 0,0 0-1,-1 0 1,1 0 0,0 0 0,0 0 0,0 1-1,0-1 1,0 1 0,0-1 0,0 1 0,0 0-1,1 0 1,-3 4 0,-1 1-65,1 1 0,0 0-1,0 0 1,-2 10 0,5-14 21,-13 37-996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1.38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62 30734,'-3'0'1649,"10"0"-1617,25 0 0,18 0 0,8-3-32,8-6 16,6 1 0,0-1-16,-7-3 0,-6 6-48,-13 0-352,-13-3-465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7.3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85 18 31903,'0'-6'640,"4"0"-512,2 3-64,4 3-64,0-3 0,3 3 32,3 0-32,-3 0 0,-6 6 0,-4 15 0,-3 3 0,0 8 0,-23 3-32,-16-2 0,-10-4-144,-7-8-2898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9.47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23 516 32223,'0'0'7,"0"0"0,0 0 0,0 1 0,0-1 0,0 0 0,0 1 0,0-1 0,0 0 0,-1 0 0,1 1 0,0-1 0,0 0 0,0 0 0,0 1 0,0-1 0,-1 0 0,1 0 0,0 0 0,0 1 0,0-1 0,0 0 0,-1 0 0,1 0 0,0 1 0,0-1 0,-1 0 0,1 0 0,0 0 0,0 0 0,-1 0 0,1 0 0,0 0 0,0 0 0,-1 0 0,1 1 0,0-1 0,-1 0 0,1 0 0,0 0 0,0-1 0,-1 1 0,1 0 0,0 0 0,0 0 0,-1 0 0,1 0 0,0 0 0,-1 0 0,1 0 0,0 0 0,0-1 0,0 1 0,-1 0 0,1 0 0,0 0 0,0-1 0,0 1 0,-1 0 0,1 0 0,0 0 0,0-1 0,0 1 0,0 0 1,-5 25-59,5-25 56,-1 18-7,-2 7 1,1 37 1,2-56 0,0 0 0,1-1 0,-1 1 0,1-1 0,1 1 0,-1-1 0,1 0 0,0 0 0,0 1 0,0-1 0,1 0 0,5 8 0,-4-9 1,0 1-1,0-1 1,1 0 0,0 0-1,0 0 1,0 0 0,0-1-1,0 0 1,1 0 0,-1-1-1,8 3 1,-2-2 1,0-1-1,1 0 1,-1-1-1,24 0 1,-33-1-2,-1-1 0,1 1 0,0-1 0,0 1 0,0-1 0,0 0 0,0 1 0,-1-1 0,1 0 0,0 0 0,-1 0 0,1 0 0,-1-1 0,1 1 0,-1 0 0,1-1 0,-1 1 0,0-1 0,0 1 0,0-1 0,0 0 0,0 1 0,0-1 0,0 0 0,0 0 0,-1 0 0,1 0 0,-1 0 0,1-2 0,2-10 0,-1 1 0,0-1 0,0-16 0,-2 21 0,4-100-12,3-48-37,-7 152 48,0-1 0,1 1 0,-1 0 0,2 0 0,-1 0 0,0 0 0,1 0 0,0 0 0,4-8 0,-4 11-1,0 0 0,0 1 0,-1-1 0,1 1 0,0-1 1,1 1-1,-1 0 0,0 0 0,0 0 0,0 0 0,1 0 0,-1 0 1,1 1-1,-1-1 0,0 1 0,1 0 0,-1-1 0,1 1 0,-1 0 1,1 1-1,4 0 0,-4-1 2,-1 0 0,1 1 0,-1-1 0,1 1 0,0 0 0,-1 0 1,1 0-1,-1 0 0,0 0 0,1 1 0,-1-1 0,0 1 0,0-1 0,4 5 0,23 32-9,-23-29 11,-1-1 1,1 1 0,14 13 0,-19-22 10,-25-17 19,22 15-32,-1 0 1,0 1-1,0-1 0,0 1 0,0 0 1,0 0-1,0 0 0,-1 0 1,1 0-1,0 1 0,0 0 1,-1-1-1,1 1 0,0 0 1,0 1-1,-1-1 0,1 1 1,0-1-1,0 1 0,-6 2 1,5-1-2,0 0 1,1 1-1,-1-1 1,1 1-1,-1 0 1,1 0-1,0 0 1,0 0 0,1 0-1,-1 1 1,1-1-1,-1 1 1,1 0-1,-3 7 1,-2 11 1,1 0 0,1 0 1,1 1-1,1-1 0,1 1 1,1 0-1,2 27 0,-1-38 2,-1-4-2,1 1-1,1-1 1,-1 0 0,2 1-1,-1-1 1,1 0-1,0 0 1,1 0-1,0 0 1,0 0-1,1 0 1,-1-1 0,2 0-1,-1 0 1,1 0-1,0 0 1,1-1-1,-1 0 1,1 0 0,1 0-1,-1-1 1,1 0-1,0 0 1,0 0-1,0-1 1,1 0 0,-1-1-1,1 0 1,0 0-1,0 0 1,0-1-1,12 2 1,-4-2 0,1 0 0,-1 0 1,1-2-1,-1 0 0,19-2 0,-29 1 0,-1 0-1,0-1 1,1 1 0,-1-1-1,0 0 1,0 0-1,0 0 1,0-1 0,0 0-1,0 0 1,-1 0-1,0 0 1,1-1 0,-1 0-1,0 0 1,-1 0-1,1 0 1,5-9 0,-3 2 0,-1-1 0,0 0 0,0 0 0,-1-1 0,-1 1 0,0-1 0,2-24 0,-3-95 4,-3 81-5,1 28 3,-2-1 1,-1 1-1,-6-24 1,8 43-2,3 34 7,-3 43-1,0 42-9,12 0 1,-8-99 0,0-1-1,1 0 1,1 0-1,0-1 1,9 19-1,-12-30 0,-1 0 1,1-1-1,0 1 0,0 0 0,0-1 0,0 0 0,0 0 1,0 1-1,1-1 0,-1-1 0,1 1 0,-1 0 0,1-1 1,0 1-1,3 1 0,0-2 1,0 1 0,0-1 0,0 1 0,0-2 0,1 1 0,8-1 0,-13 0 0,0-1 0,0 1 0,0-1 0,-1 0 0,1 1 0,0-1 0,0 0 0,-1 0 0,1 0 0,0 0 0,-1 0 0,1-1 0,-1 1 0,0 0 0,1-1 0,-1 1 0,0-1 0,0 0 0,0 1 0,0-1 0,0 0 0,0 1 0,0-1 0,-1 0 0,1 0 0,-1 0 0,1-3 0,3-9 0,-1 0 0,2-24 0,-5 35 0,3-131 0,-4 88 0,7-55 0,-6 98 1,0 0-1,0 0 1,1 0 0,-1 0-1,1 1 1,0-1 0,0 0-1,0 0 1,0 0-1,1 1 1,-1-1 0,1 1-1,-1-1 1,1 1 0,0-1-1,0 1 1,0 0 0,0 0-1,0 0 1,1 0 0,2-1-1,1 0-1,0 1 0,0 1-1,0-1 1,0 1 0,0 0 0,0 0-1,0 1 1,12 0 0,-15 1 1,1 0-1,-1-1 1,0 1 0,0 0 0,0 1 0,0-1 0,0 0 0,0 1 0,0 0-1,0 0 1,0 0 0,-1 0 0,1 0 0,-1 0 0,1 1 0,-1-1 0,0 1 0,0 0-1,0-1 1,0 1 0,-1 0 0,1 0 0,-1 0 0,2 6 0,2 4 0,-1 0 0,0 0 0,-1 0 0,0 0 0,1 18 0,-2 144 0,-3-95-3,1-79 3,0 0-1,0 0 1,0 0 0,0 0-1,1 0 1,-1 0-1,0 0 1,1 0 0,-1 0-1,1 0 1,-1 0-1,1-1 1,-1 1 0,1 0-1,0 0 1,-1 0-1,1-1 1,0 1 0,0 0-1,-1-1 1,1 1-1,0-1 1,0 1 0,0-1-1,1 1 1,2 1-2,0-1 0,1 1 0,-1-1 0,0 0 1,1-1-1,5 1 0,7-1-21,0 0 1,25-4 0,-38 3 17,1-1 1,-1 1 0,1 0 0,-1-1-1,1 0 1,-1 0 0,0 0 0,0-1-1,0 1 1,-1-1 0,1 0 0,0 0-1,-1-1 1,0 1 0,0 0 0,0-1-1,0 0 1,0 0 0,-1 0 0,0 0-1,0 0 1,0 0 0,0-1 0,-1 1 0,1-1-1,0-4 1,2-14-33,0 1 0,-2-1 0,0 0 0,-2-23 0,0 34 19,0-145-30,-1 155 54,1-1 0,0 1 0,0-1 1,1 1-1,-1-1 0,0 1 0,1-1 0,-1 1 0,1-1 0,0 1 1,0 0-1,0-1 0,0 1 0,0 0 0,1 0 0,-1 0 0,1 0 1,-1 0-1,1 0 0,0 0 0,0 0 0,0 1 0,0-1 0,0 1 0,0-1 1,0 1-1,0 0 0,0 0 0,1 0 0,-1 0 0,1 0 0,-1 1 1,0-1-1,1 1 0,-1-1 0,1 1 0,-1 0 0,1 0 0,2 0 1,10 0-4,3-2-3,0 2-1,28 2 1,-42-1-1,0-1-1,0 1 0,0 0 1,0 0-1,0 0 1,0 0-1,-1 1 0,1 0 1,0 0-1,-1 0 0,1 0 1,-1 0-1,1 1 0,-1-1 1,0 1-1,0 0 0,2 3 1,-4-5 1,-1-1 0,1 0-1,-1 1 1,1-1 0,-1 1 0,0-1 0,1 1 0,-1-1 0,0 1-1,1-1 1,-1 1 0,0-1 0,1 1 0,-1-1 0,0 1-1,0-1 1,0 1 0,0 0 0,1-1 0,-1 1 0,0-1 0,0 1-1,0 0 1,0-1 0,0 1 0,-1-1 0,1 1 0,0 0 0,0-1-1,0 1 1,0-1 0,-1 1 0,1 0 0,0-1 0,-1 1-1,1-1 1,0 1 0,-1-1 0,1 1 0,0-1 0,-1 0 0,1 1-1,-1-1 1,1 1 0,-1-1 0,0 1 0,-32 3 26,16-3-27,12 0 4,-1-1 0,1 1 0,0 0-1,-1 1 1,1-1 0,0 1-1,0 0 1,0 0 0,0 1-1,0 0 1,0 0 0,1 0-1,-1 0 1,1 0 0,0 1-1,0 0 1,0 0 0,1 0-1,-1 1 1,1-1 0,0 1-1,0-1 1,1 1 0,-1 0-1,1 0 1,0 0 0,0 1-1,1-1 1,-1 7 0,-2 6-1,0 1 0,2 0 0,1 0 1,0 0-1,1 0 0,3 24 1,-2-38-2,1 0 0,-1-1 1,1 0-1,0 1 0,0-1 1,0 0-1,1 0 0,0 0 0,-1 0 1,1-1-1,0 1 0,1-1 1,-1 1-1,1-1 0,-1 0 1,1-1-1,0 1 0,0 0 1,0-1-1,8 3 0,0 0 5,0 0-1,0-1 0,0-1 0,1 0 0,-1-1 0,19 2 1,-28-4-5,21 2 8,0-1 1,-1-2-1,31-3 1,-46 3-10,0-1 1,0-1-1,0 1 1,-1-1-1,1 0 1,-1-1-1,1 0 0,-1 0 1,0 0-1,-1-1 1,1 0-1,-1 0 1,7-8-1,-2 0 0,0-1 0,-1 0 0,0-1 0,-1 0 0,-1-1 0,-1 1 0,0-1 0,-1-1 0,0 0 0,-1 1 0,-2-1 0,3-18 0,1-27 0,-3-1 0,-5-63 0,0 50 0,0-109 19,1 184-17,0-1 0,0 0 0,0 0-1,0 0 1,-1 1 0,1-1 0,-1 0 0,1 0 0,-1 1 0,0-1 0,1 0 0,-1 1 0,0-1 0,-1-1 0,1 3-1,0-1-1,1 1 1,-1-1-1,1 1 1,-1-1-1,0 1 1,1 0-1,-1-1 1,0 1-1,1 0 1,-1 0-1,0 0 1,1-1-1,-1 1 1,0 0-1,0 0 1,1 0-1,-1 0 1,0 0-1,0 0 1,1 0-1,-1 1 1,-1-1-1,-1 1 0,1 0-1,-1 1 1,1-1-1,0 1 0,-1-1 1,1 1-1,0 0 1,0 0-1,0 0 1,0 0-1,1 0 0,-1 0 1,0 1-1,1-1 1,0 1-1,-2 3 1,-6 17-1,2 0 1,0 1-1,2 0 1,0 0-1,-1 39 1,4 131 9,3-107-2,-1-70-7,1-1 0,0 0 0,0 0 0,2 1 0,0-2 0,11 31 0,-11-39 0,0 0 0,1 0 0,0-1 0,0 1 0,0-1 0,1 0 0,0 0 0,1 0 0,-1-1 0,1 0 0,0 0 0,0 0 0,1-1 0,-1 0 0,1 0 0,12 5 0,-5-5 0,0 0 0,0-1 0,0 0 0,1-1 0,-1-1 0,1 0 0,23-2 0,-10 0 0,-22 1 1,1 0-1,-1-1 1,1 0 0,-1 0 0,1-1-1,-1 0 1,0 0 0,0 0-1,0-1 1,0 0 0,0 0 0,0-1-1,-1 1 1,0-1 0,0 0-1,0-1 1,0 1 0,0-1 0,6-9-1,-4 5-1,-1-1 0,-1 0 0,1 0 0,-2-1 0,1 0 0,-1 1 0,-1-1 0,0-1 0,-1 1 0,2-23 0,-3 29 1,2-27-7,-1 1 1,-2-1-1,-1 1 1,-6-35 0,7 63 6,-1-1 1,0 0-1,0 0 1,0 0-1,0 0 1,-1 1-1,1-1 1,-1 0-1,0 1 1,0 0-1,-1-1 1,1 1 0,-1 0-1,1 0 1,-1 0-1,0 1 1,0-1-1,0 1 1,0-1-1,-1 1 1,1 0-1,-1 0 1,1 1-1,-1-1 1,0 1-1,0-1 1,1 1 0,-1 1-1,-8-2 1,10 2-1,1 1 1,-1-1-1,0 0 1,1 1-1,-1 0 1,0-1-1,1 1 1,-1 0-1,0 0 0,1 0 1,0 0-1,-1 0 1,1 0-1,-1 0 1,1 0-1,0 1 1,0-1-1,0 1 1,0-1-1,0 1 1,0-1-1,0 1 1,0-1-1,1 1 1,-1 0-1,0-1 1,1 1-1,-1 2 1,-2 9-2,1-1 1,-2 25-1,3-32 2,-2 32 1,1 1-1,1-1 1,3 1-1,8 52 1,-8-80-1,0 1-1,2-1 1,-1 0-1,1 1 1,1-2 0,0 1-1,0 0 1,11 14-1,-11-18 1,0-1-1,0 0 0,1 0 0,0 0 0,0 0 0,0-1 1,0 0-1,1 0 0,-1-1 0,1 0 0,0 0 0,0 0 1,0-1-1,8 1 0,-6-1-2,0-1 0,0 1 0,0-2-1,17 0 1,-23 0-1,-1 0 0,0-1 0,0 1 0,1 0 0,-1-1 0,0 1 0,0-1 0,0 0 0,0 0 0,0 0 0,0 0 0,0 0 0,0 0 0,0 0 0,0-1 0,0 1 1,-1-1-1,1 0 0,-1 1 0,1-1 0,-1 0 0,0 0 0,1 0 0,0-2 0,5-41-419,-5-12-1024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9.8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220 47 32431,'-5'-2'6,"1"1"0,0-1-1,-1 1 1,1 0 0,-1 1 0,1-1 0,-1 1 0,1 0 0,-1 0-1,0 0 1,1 0 0,-1 1 0,1 0 0,-1 0 0,1 0 0,0 1-1,-1-1 1,1 1 0,0 0 0,0 0 0,0 0 0,0 1 0,1 0-1,-1-1 1,1 1 0,-1 1 0,-3 3 0,1 0 1,0 0 0,0 0 0,1 1 0,0-1 0,0 1 0,1 0 0,0 1 1,1-1-1,0 1 0,0-1 0,0 1 0,-1 17 0,3-20-7,0 1 0,1-1 0,0 0 0,0 0 0,1 1 0,-1-1 0,2 0 0,-1 0 0,3 9 0,-2-12 0,0-1 0,-1 1 0,1 0 0,0-1 0,0 1 0,0-1 0,1 0 0,-1 1 0,1-1 0,-1 0 0,1-1 0,0 1 0,0 0 0,-1-1 0,1 0 0,0 1 0,0-1 0,1 0 0,5 1 0,13 1 3,0 0-1,0-1 1,0-2-1,24-1 1,-42 1-3,1-1 1,0 1-1,-1 0 1,1-1-1,0 0 1,-1 0-1,1 0 1,-1-1-1,1 1 1,-1-1-1,0 0 1,0 0-1,0-1 1,0 1-1,0-1 1,0 0-1,-1 0 1,1 0-1,-1-1 1,0 1-1,0-1 1,0 1-1,0-1 1,-1 0-1,0 0 1,4-9-1,-1-1 3,-1 0-1,-1 0 0,0 0 1,0-1-1,-2 1 1,0-1-1,0-15 0,-1 25-2,0 1 0,0-1 1,0 1-1,-1-1 0,1 1 0,-1-1 0,0 1 0,0 0 0,-1-1 0,1 1 0,-1 0 0,0 0 0,0 0 0,0 0 0,-1 0 1,0 1-1,1-1 0,-1 1 0,0-1 0,-1 1 0,1 0 0,0 0 0,-1 1 0,0-1 0,1 1 0,-1-1 0,0 1 0,-1 1 0,1-1 1,0 0-1,0 1 0,-1 0 0,1 0 0,0 0 0,-8 0 0,3 1 5,1-1 1,-1 1-1,1 1 0,0-1 0,-1 2 1,1-1-1,0 1 0,0 0 0,-1 1 1,2 0-1,-1 0 0,-11 6 0,1 3-342,1 0 0,0 1 0,-27 27-1,-6 10-4800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31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52 122 31743,'4'-27'852,"-2"17"-783,-1 12-30,16 245-39,-4-112 0,-10-6 0,-3-125 0,1-4-1,0 1 0,0-1 0,0 1 0,0-1 0,1 1 0,-1-1 0,0 0-1,0 1 1,0-1 0,0 0 0,0 0 0,1 0 0,-1 0 0,0 0 0,0 0 0,2-1 0,2 1 6,12 0 3,-3 0-7,-1 0 0,1 0-1,-1-2 1,1 1 0,23-8 0,-9 2-1,0 1 0,1 2 0,39-2 0,-6 0-16,62 5-62,-94 1 92,-31-1-14,0 0 0,0-1 0,0 0 0,0 1 0,0-1 0,0 0 0,1 1 0,-1-1 0,1 0 0,-1 0 0,1 0 0,0 1 0,0-1 0,-1 0 0,1 0 0,1-3 0,-1 2 0,-34-294 19,32 285-14,1 0 0,-2 0 0,0 0 0,0 0 0,-1 0 0,-1 1 0,0 0 0,-8-14 0,12 22-5,-1 0 0,1-1 0,0 1 0,0 0 0,0 0 0,1-1 0,-1 1 0,1-6 0,0 6 0,0 0 0,0 1 0,-1-1 0,1 0 0,-1 1 0,1-1 0,-1 0 0,0 1 0,0-1 0,0 1 0,0-1 0,-1 1 0,1 0 0,0-1 0,-1 1 0,0 0 0,0 0 0,-2-3 0,1 3 0,0-1 0,1 1 0,-1-1 0,0 1 0,0 0 0,0 0 0,-1 1 0,1-1 0,0 1 0,-1-1 0,1 1 0,-1 0 0,1 0 0,-1 1 0,1-1 0,-1 1 0,0 0 0,-6 0 0,-5 0 0,0 0 0,0 2 0,1 0 0,-1 0 0,0 1 0,1 1 0,0 1 0,0 0 0,-24 13 0,6-4 0,0-1 0,-50 14 0,20-8 0,24-16-139,24-2-406,21-1-647,-1 0-3639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37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88 29405,'0'0'77,"-1"-1"-1,1 0 1,-1 1-1,0-1 1,1 1-1,-1-1 0,0 1 1,1-1-1,-1 1 1,0 0-1,0-1 0,1 1 1,-1 0-1,0-1 1,0 1-1,0 0 0,1 0 1,-1 0-1,0 0 1,0 0-1,0 0 0,1 0 1,-1 0-1,-1 0 1,-24 4-125,21 0 68,1 0 0,0 0 0,0 0 1,0 1-1,1-1 0,0 1 0,-5 9 0,-7 8 35,10-15-45,-41 61 125,42-61-133,1-1 0,0 0 0,0 1 0,1-1 0,-1 1 0,2 0 0,-1 0 0,1-1 0,-1 11 0,2-16-29,2-1-33,1-1 53,-1 1 0,1-1 0,-1 0 0,1 0 0,-1 0 0,0 0-1,0 0 1,1-1 0,-1 1 0,0 0 0,0-1 0,0 0 0,3-3 0,27-34-294,-19 23 25,3-2-763,0 1 0,36-27 0,11 0 2294,-43 28 1221,-33 32-2456,-30 34 12,3 1-1,-40 70 0,77-118-27,3-2-1,-1-1 0,0 1 0,1 0 0,0 0 0,-1 0 0,1 0 0,-1-1 0,1 1 1,0 0-1,0 0 0,-1 0 0,1 0 0,0 0 0,0 0 0,0 0 0,0 0 0,0 1 0,15-19 155,26-34-134,3 1 0,68-59 0,-95 95-30,-16 14-26,-6 0-160,-1 1 192,1-1-1,-1 2 0,0-1 1,1 1-1,-1 0 0,1 0 1,0 0-1,0 1 0,0 0 1,0 0-1,0 0 0,0 0 1,-7 8-1,-8 9 9,-28 32 0,42-44-9,-80 102 15,73-92-17,2 0 1,0 1 0,1 1-1,-9 25 1,19-44 1,0-1 0,0 1 0,-1-1 0,1 0 0,0 1 0,0-1 1,0 1-1,0-1 0,0 0 0,0 1 0,0-1 0,0 1 0,0-1 0,0 1 0,0-1 0,0 0 0,0 1 0,0-1 0,0 1 0,0-1 0,0 0 0,0 1 0,0-1 0,1 1 0,-1-1 0,0 0 0,0 1 0,1-1 0,-1 0 1,0 1-1,0-1 0,1 0 0,-1 1 0,0-1 0,1 0 0,-1 0 0,1 1 0,-1-1 0,0 0 0,1 0 0,-1 0 0,0 0 0,1 0 0,-1 1 0,1-1 0,-1 0 0,1 0 0,-1 0 0,0 0 0,1 0 0,-1 0 1,1 0-1,-1 0 0,1 0 0,-1-1 0,0 1 0,1 0 0,-1 0 0,1 0 0,-1 0 0,0-1 0,1 1 0,-1 0 0,0 0 0,1-1 0,-1 1 0,31-16 57,0-15-74,-1 0-1,-1-2 1,34-52 0,13-14-146,-78 98 151,0 1 0,0-1 0,0 1 0,-1 0 0,1 0 0,0 0 0,0 0 0,0 0 0,-1 0 0,1 1 0,0-1 0,0 1 0,0-1 0,-3 2 0,-2 4 14,-1-1 1,1 2-1,0-1 1,0 1-1,1 0 1,0 0-1,0 1 0,1 0 1,-6 11-1,-6 13 2,-13 39-1,17-37 27,-6 25-10,55-101 85,152-193-219,-184 230 128,-4 5-69,-18 4-45,3 7 107,1 1 0,0 1 0,1 0 0,0 1 1,1 0-1,1 1 0,0 0 0,1 1 0,-15 30 0,19-31 16,1-1 0,0 1 0,1 1 0,1-1 0,0 1 0,1-1 0,0 1 0,2 21 0,1-37-16,1 1 0,0 0 0,0 0 1,0-1-1,-1 1 0,1-1 0,0 0 1,0 1-1,0-1 0,0 0 0,0 0 1,0 0-1,-1-1 0,1 1 0,2-1 0,-1 1 12,2-1-8,1 0 0,-1-1 0,1 0 0,-1 0 0,1 0 0,-1 0 0,0-1-1,0 0 1,0 0 0,-1-1 0,1 1 0,-1-1 0,1 0 0,-1 0 0,4-6 0,5-6 24,0-1 0,19-33 1,-23 35-40,-1-1 0,-1 1 0,0-1 0,-1-1 1,-1 1-1,-1-1 0,0 0 0,-1 0 0,1-26 1,-13 41 14,7 2-10,-1 1 0,1-1 0,-1 0 0,1 1 0,0-1 0,-1 1 0,1-1 0,0 1 0,0 0 0,-1 0 0,1 0 0,0 1 0,0-1 0,0 0 0,0 1 0,1-1 0,-1 1 0,0 0 0,-1 1 0,-1 2-1,1-1-1,1 1 0,-1 0 0,1 0 0,0 0 0,0 0 0,0 0 0,-1 7 0,-1 12-7,1-1 0,2 1 0,0 26 0,1-39 9,0-9 1,0 0 4,0 0-1,0 0 0,0 1 0,0-1 0,0 0 0,0 0 0,1 1 0,-1-1 0,1 0 0,-1 0 1,2 3-1,-1-4 3,1 0 1,-1-1-1,0 1 1,1 0 0,-1 0-1,0-1 1,1 1-1,-1-1 1,1 1-1,-1-1 1,1 0 0,-1 0-1,1 1 1,-1-1-1,1 0 1,-1 0-1,1 0 1,1-1 0,-1 1-5,0 0 1,0-1 0,0 1 0,0 0 0,0-1 0,0 0 0,0 1 0,0-1 0,-1 0-1,1 0 1,0 0 0,-1 0 0,1 0 0,-1-1 0,1 1 0,-1 0 0,2-2-1,1-2 2,0 0 0,-1 0-1,1 0 1,-1-1 0,3-8-1,0 2-3,-2-1 1,0 0-1,0 0 0,2-20 1,-5-33 67,-2 66-64,0 0-1,0 0 1,0 0-1,0 0 0,1 0 1,-1 0-1,0 0 1,0 0-1,0 1 1,0-1-1,1 0 1,-1 0-1,0 1 1,0-1-1,1 0 1,-1 1-1,0-1 1,-1 2-1,-1 2-7,1 0-1,-1 1 0,1-1 0,0 1 1,0-1-1,0 1 0,1 0 0,0 0 1,0 0-1,0 0 0,0 7 1,-1 66-17,2-54 12,0-21 9,0 1-1,0-1 0,0 1 0,0-1 1,1 1-1,-1-1 0,1 0 0,0 1 1,0-1-1,2 5 0,-2-7 5,0 1 0,1-1 0,-1 0 0,1 0 1,0 0-1,-1 0 0,1 0 0,0-1 0,0 1 0,-1 0 0,1-1 0,0 1 0,0-1 0,0 0 0,0 0 0,0 1 0,0-1 1,0-1-1,-1 1 0,4 0 0,-4 0-1,0-1 1,0 1-1,0 0 1,0 0 0,0-1-1,-1 1 1,1 0-1,0-1 1,0 1-1,0-1 1,0 1 0,0-1-1,-1 0 1,1 1-1,0-1 1,0 0 0,-1 0-1,1 1 1,-1-1-1,1 0 1,-1 0-1,1 0 1,-1 0 0,1 0-1,-1 1 1,0-1-1,1 0 1,-1 0-1,0 0 1,0 0 0,0 0-1,0-2 1,1-43-34,-2 29 24,2-27 2,0 25 7,0 0 0,-2 0 0,0 0 0,-1 1-1,0-1 1,-9-27 0,5 35 44,6-41 38,0 51-73,0-1-10,0 0-1,0-1 1,0 1 0,0 0-1,-1 0 1,1-1 0,-1 1-1,1 0 1,-1 0 0,0 0-1,-1-3 1,1 4-3,0 1 0,0-1 0,1 0 0,-1 1 0,0-1 0,0 0 0,0 1 0,0-1 0,0 1 0,0-1 0,0 1 0,0 0 0,0-1 0,0 1 0,0 0 0,0 0 0,0 0 0,-2-1 0,2 1 0,-1 0 0,1 0 0,0 0 0,-1 0 0,1-1 0,0 1 0,-1-1 0,1 1 0,0-1 0,0 1 0,-1-1 0,-1-1 0,1 0 0,1 1 0,-1 1 0,1-1 0,-1 0 0,0 0 0,1 0 0,-1 1 0,0-1 0,0 1 0,0 0 0,1-1 0,-1 1 0,-3 0 0,-3-1-1,1 1 0,0 0 0,0 0 0,-1 1 0,1-1 0,0 2 0,0-1 0,0 1 0,0 0 0,0 0 0,0 1 0,1 0 0,-1 0 0,1 1 0,-7 4 0,-44 32 1,-53 42 0,95-70-1,13-11-1,1 0 1,0 0-1,-1-1 0,1 1 0,0 0 1,0 0-1,0 1 0,-1-1 0,1 0 1,0 0-1,1 0 0,-1 1 0,0-1 1,0 0-1,0 1 0,1-1 0,-1 1 1,1-1-1,-1 1 0,1-1 0,0 1 1,-1-1-1,1 1 0,0 0 0,0-1 1,0 4-1,-1 38-28,0-22 3,1 1-1,3 31 1,-3-50 27,1 0 0,0-1 0,-1 1-1,1-1 1,0 1 0,0-1 0,1 1 0,-1-1 0,0 0 0,1 0 0,-1 1 0,1-1 0,0 0 0,0-1 0,0 1-1,0 0 1,0 0 0,0-1 0,0 1 0,0-1 0,1 0 0,-1 0 0,1 0 0,-1 0 0,1 0 0,-1 0-1,5 0 1,6 1-4,0 0 0,0-1 0,1-1 0,17-2 0,-1 1 8,67-5-7,-96 6 3,-1 0 0,0-1 0,0 1 0,0 0-1,0 0 1,0 0 0,0-1 0,0 1 0,0 0-1,0 0 1,0 0 0,-1-1 0,1 1-1,0 0 1,0 0 0,0 0 0,0-1 0,0 1-1,0 0 1,0 0 0,0 0 0,0-1 0,-1 1-1,1 0 1,0 0 0,0 0 0,0 0 0,0 0-1,-1 0 1,1-1 0,0 1 0,0 0-1,0 0 1,-1 0 0,1 0 0,0 0 0,0 0-1,0 0 1,-1 0 0,1 0 0,0 0 0,0 0-1,0 0 1,-1 0 0,1 0 0,0 0-1,0 0 1,-1 0 0,1 0 0,-12 0 0,1 0 0,-1 1 0,0 1 0,1 0 0,0 0 0,-1 1 0,1 0 0,0 1 0,0 1 0,1-1 0,-12 8 0,12-7-5,8-4 2,0-1 1,1 1-1,-1 0 1,0 0-1,0 0 1,0 0-1,0 0 0,1 0 1,-1 0-1,1 0 1,-1 1-1,1-1 1,-1 1-1,1-1 0,0 1 1,0 0-1,-1-1 1,1 1-1,0 0 1,1 0-1,-2 2 0,8-4-10,21 1 70,-17 0-51,0-1-1,0 0 1,0 0-1,1-1 1,-1 0-1,0-1 1,0 0-1,13-4 1,3-6-3,-7 3 3,34-20 1,-53 29-8,1 0 0,-1-1 0,0 1 1,1-1-1,-1 1 0,0-1 0,1 1 1,-1-1-1,0 1 0,1-1 0,-1 1 1,0-1-1,0 1 0,0-1 0,0 0 0,0 1 1,0-1-1,1 1 0,-1-1 0,0 1 1,-1-1-1,1 0 0,0 1 0,0-1 1,0 1-1,0-1 0,0 1 0,0-1 0,-1 0 1,1 1-1,0-1 0,-1 1 0,1-1 1,0 1-1,-1-1 0,1 1 0,0 0 0,-1-1 1,1 1-1,-1-1 0,1 1 0,-1 0 1,1 0-1,-2-1 0,-17-1 2,-1 2-1,1 0 1,-1 1-1,-37 8 1,46-7-2,11 0-2,19 1-5,31-1 1,9-2 2,-51 0-36,-39 0 23,14 1 13,-1 1 1,1 0-1,0 1 0,0 1 0,1 1 1,-1 0-1,1 1 0,-18 10 0,26-10-141,16-2 95,18-2 74,-23-2-19,179 3 50,-130-3-36,-38-3-34,-14 2 2,0-3 14,0 3 35,22-11-43,-15 11-3,-5 1 12,0 0 0,0 0 0,0 0 0,0 0 1,0-1-1,0 1 0,0-1 0,0 1 0,0-1 1,0 0-1,0 0 0,0 0 0,1-1 0,4-3 35,-7 4-28,1 1 1,-1 0 0,1-1 0,-1 1 0,1-1 0,-1 1 0,1-1-1,-1 1 1,1-1 0,-1 0 0,0 1 0,1-1 0,-1 1-1,0-1 1,1 0 0,-1 1 0,0-1 0,0 0 0,0 0-1,0 1 1,0-1 0,1 0 0,-1 1 0,0-1 0,-1 0-1,1 0 1,0 0 0,2-96 30,0 30-17,-6-67 0,-7 98-15,9 30-6,0 1 0,0 0 1,0 0-1,1 0 0,0-1 1,-1-8-1,2 14-1,0-1 0,0 1 0,0-1 0,0 1 0,0-1 0,0 1 0,0-1 0,-1 1 0,1-1 0,0 1 0,0-1 0,0 1 0,-1-1 0,1 1 0,0-1 0,-1 1 0,1-1 0,0 1 0,-1 0 0,1-1 0,-1 1 0,1 0 0,0-1 0,-1 1 0,1 0 0,-1-1 0,0 1 0,-1-1 0,1 0 0,-1 0 0,1 0 0,0 0 0,-1 0 0,1-1 0,0 1 0,0 0 0,0-1 0,0 1 0,0-1 0,0 1 0,0-1 0,0 1 0,0-1 0,1 0 0,-1 1 0,0-4 0,0 4 1,0 0 0,0 0 0,0 0 1,0 1-1,0-1 0,0 1 0,0-1 0,0 1 1,-1-1-1,1 1 0,0-1 0,0 1 0,-1 0 1,1 0-1,0 0 0,0 0 0,-1 0 0,1 0 1,0 0-1,0 0 0,-1 0 0,1 1 0,-2-1 1,-1 1-2,1-1-1,0 0 1,0 1-1,1-1 0,-1 1 0,0 0 1,0 0-1,1 0 0,-1 0 0,1 0 0,-1 0 1,1 1-1,-1-1 0,1 1 0,0 0 1,0 0-1,-1 0 0,-2 4 0,2-3 1,0 0 0,-1 0 0,1 0 1,-1 0-1,0-1 0,0 1 0,-7 2 0,-28 12 4,26-10-2,0-1 1,-1-1-1,1-1 0,-17 4 1,24-7-69,1 0 0,0 1 0,-1-1 0,1 1 0,0 0 0,-7 4 0,12 0 159,0-1-357,0-1 0,0 1 0,0 0 1,1-1-1,-1 1 0,3 5 0,-3-9 230,1 0 0,-1 0 1,1 0-1,0 0 0,-1 0 0,1 0 0,0 0 1,0 0-1,-1 0 0,1 0 0,0 0 0,0-1 1,0 1-1,0 0 0,0-1 0,0 1 0,0-1 1,1 1-1,-1-1 0,0 1 0,0-1 0,0 0 1,0 0-1,1 1 0,-1-1 0,0 0 0,0 0 1,2 0-1,34 0 1131,-17 1-712,37-3 0,-56 2-359,1-1 1,-1 1-1,1-1 0,0 1 0,-1-1 1,1 0-1,-1 1 0,1-1 0,-1 0 1,0 0-1,1 0 0,-1 0 0,0 0 1,0 0-1,0-1 0,0 1 0,0 0 0,0-1 1,0 1-1,0-1 0,0 1 0,-1 0 1,1-1-1,0 0 0,-1 1 0,1-1 1,-1 1-1,0-1 0,0 0 0,1-2 0,-1 2-21,0 0 0,0 1 0,0-1 0,0 0 0,1 0 0,-1 1-1,1-1 1,-1 0 0,1 1 0,0-1 0,0 1 0,-1-1-1,1 1 1,0-1 0,1 1 0,-1-1 0,0 1 0,0 0 0,0 0-1,1 0 1,-1 0 0,1 0 0,-1 0 0,1 0 0,-1 0-1,1 0 1,-1 1 0,1-1 0,0 0 0,-1 1 0,1 0 0,0-1-1,0 1 1,-1 0 0,1 0 0,2 0 0,58-6 24,-61 6-48,-1 65-75,0-40 169,0-23-3,0-11 27,0-4-96,0 3-8,0 1-1,0-1 1,-1 1 0,0-1-1,-1 0 1,-4-13 0,6 23 4,0 0 1,0 0 0,0-1-1,0 1 1,0 0-1,0 0 1,0 0-1,0 0 1,0 0 0,0 0-1,0 0 1,0 0-1,0 0 1,0-1-1,0 1 1,0 0 0,0 0-1,0 0 1,0 0-1,0 0 1,0 0 0,0 0-1,0 0 1,-1 0-1,1 0 1,0 0-1,0 0 1,0 0 0,0 0-1,0 0 1,0-1-1,0 1 1,0 0 0,0 0-1,-1 0 1,1 0-1,0 0 1,0 0-1,0 0 1,0 0 0,0 0-1,0 0 1,0 0-1,0 1 1,0-1-1,-1 0 1,1 0 0,0 0-1,0 0 1,0 0-1,0 0 1,0 0 0,0 0-1,0 0 1,0 0-1,0 0 1,0 0-1,0 0 1,-1 0 0,1 0-1,0 0 1,0 1-1,0-1 1,0 0 0,0 0-1,0 0 1,-5 12-7,-2 16 23,3 37-527,4-56-90,0 4-2510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45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285 91 30894,'0'-46'1566,"-2"45"-1561,0 0 0,0 0 0,0 1 0,-1-1 0,1 1 0,0-1-1,-1 1 1,1 0 0,0-1 0,-1 1 0,1 0 0,0 1 0,-4 0 0,2-1 6,-7-1-9,9 1-2,0 0-1,0-1 1,1 1-1,-1 0 1,0 0 0,0 0-1,1 0 1,-1 0-1,0 0 1,0 1-1,0-1 1,1 0 0,-1 1-1,0-1 1,1 1-1,-1 0 1,0 0-1,1 0 1,-1 0-1,1 0 1,0 0 0,-1 0-1,1 0 1,0 0-1,-1 1 1,1-1-1,0 0 1,-1 3 0,-4 12-4,1 0 0,1 1 0,1 0 0,0 0 0,1 0 0,1 0 0,1 30 0,0-45 4,1 0 0,-1-1 1,1 1-1,0-1 1,0 0-1,0 1 1,-1-1-1,1 0 1,0 0-1,1 1 1,-1-1-1,0 0 1,0 0 0,0 0-1,1 0 1,-1-1-1,0 1 1,1 0-1,-1-1 1,1 1-1,-1 0 1,1-1-1,1 1 1,38 8 29,37-8-8,-77-2-22,0 0 1,0 1 0,0-1-1,0 0 1,-1 0 0,1 0-1,0 0 1,0 0 0,-1 0-1,1 0 1,-1 0 0,1 0 0,-1 0-1,1 0 1,-1 0 0,0 0-1,1-1 1,-1 1 0,0 0-1,0-2 1,4-28-2,-2-4 0,-4-53-1,2 87 2,0 0 1,0-1-1,-1 1 0,1 0 0,-1 0 1,1 0-1,-1 0 0,1 0 0,-1 0 0,0 0 1,1 0-1,-1 0 0,0 0 0,0 0 1,0 0-1,0 1 0,0-1 0,0 0 1,0 0-1,0 1 0,0-1 0,-2 0 0,-1-1 1,0 1 0,-1 0 0,1 0 0,0 0 0,-1 0 0,-7 0 0,6 1-1,1 0 1,0 0-1,0 0 1,-1 1-1,1 0 1,0 0 0,0 0-1,0 1 1,0-1-1,0 1 1,0 0-1,-6 4 1,7-1-2,0-1 0,0 1 0,0 0 0,1 0 1,-1 0-1,1 0 0,1 1 0,-1-1 0,1 1 0,0-1 0,0 1 1,0 0-1,0 7 0,-1 9-5,1 0 1,1 28-1,1-44 6,0-5 0,1 0 0,-1 0 0,0 0 1,1 0-1,-1 0 0,0 0 0,1-1 1,-1 1-1,1 0 0,0 0 0,-1 0 1,1-1-1,0 1 0,-1 0 0,1-1 1,0 1-1,0 0 0,0-1 0,-1 1 1,1-1-1,0 1 0,0-1 0,0 0 1,0 1-1,0-1 0,0 0 0,0 0 1,0 0-1,0 0 0,0 1 0,0-1 1,1-1-1,44 1 23,-32 0-22,-9 0-1,0 0 1,0 0 0,0-1 0,0 1 0,0-1-1,0 0 1,-1 0 0,1-1 0,0 1-1,4-3 1,-7 2-1,1 1 1,-1-1-1,-1 0 0,1 0 0,0 0 1,0 0-1,-1 0 0,1 0 0,-1-1 0,1 1 1,-1-1-1,0 1 0,0-1 0,0 1 1,0-1-1,-1 1 0,1-1 0,-1 0 0,1 1 1,-1-5-1,0 5 0,1-2-1,-1 0 0,0 0-1,0 0 1,0-1 0,0 1 0,-1-6 0,0 10 0,1-1 1,0 0 0,-1 0 0,1 0-1,-1 0 1,1 0 0,-1 0 0,0 1-1,1-1 1,-1 0 0,0 0 0,1 1-1,-1-1 1,0 1 0,0-1 0,0 1-1,0-1 1,1 1 0,-1-1 0,0 1-1,0-1 1,0 1 0,0 0 0,0 0-1,0 0 1,0 0 0,0-1 0,0 1-1,0 0 1,-2 1 0,-11-2-1,11 1 0,0 0 0,0 0 0,0 0 0,0 0 0,-1 1 0,1-1 0,0 1 0,-4 1 0,6-1 1,-1-1 0,1 1-1,0 0 1,0 0 0,0 0 0,0 0-1,0 0 1,1 1 0,-1-1-1,0 0 1,0 0 0,1 0 0,-1 1-1,1-1 1,-1 0 0,1 1 0,-1-1-1,1 1 1,0-1 0,0 0-1,0 1 1,0 1 0,-1 27-16,1-30 16,0 1 0,0-1 0,1 1 0,-1-1 0,0 1 0,0 0 0,1-1 1,-1 1-1,0-1 0,1 1 0,-1-1 0,0 0 0,1 1 0,-1-1 0,1 1 0,-1-1 0,1 0 0,-1 1 0,1-1 1,-1 0-1,1 1 0,-1-1 0,1 0 0,0 0 0,-1 0 0,1 1 0,-1-1 0,1 0 0,0 0 0,-1 0 0,1 0 1,19 0 7,-18 0-6,2 1-1,1-1 1,-1-1-1,0 1 0,1-1 0,-1 1 1,0-1-1,0 0 0,1-1 0,-1 1 0,6-4 1,-8 4-2,0-1 0,-1 1 0,1-1 0,0 1 0,-1-1 0,0 0 0,1 0 1,-1 0-1,0 0 0,0 0 0,0 0 0,0 0 0,0 0 0,0 0 0,0 0 0,-1 0 1,1-1-1,-1 1 0,0 0 0,0 0 0,1-1 0,-2-3 0,2-4-7,-3-14-11,2 24 19,-1-1-1,1 0 0,-1 0 1,1 1-1,-1-1 0,1 0 1,-1 1-1,1-1 0,-1 1 1,1-1-1,-1 1 0,0-1 1,1 1-1,-1-1 0,0 1 1,0-1-1,1 1 0,-1 0 1,0 0-1,0-1 0,0 1 1,1 0-1,-1 0 0,0 0 1,0 0-1,-1 0 0,-3-1 0,-3 0 1,1 1-1,-1 0 1,1 0-1,-1 0 1,1 1-1,-15 2 1,20-2-2,0 0 1,0 0-1,1 0 0,-1 0 0,0 1 1,1-1-1,-1 0 0,0 1 1,1-1-1,0 1 0,-1 0 1,1-1-1,0 1 0,0 0 1,0 0-1,0-1 0,0 1 1,0 0-1,1 0 0,-1 0 1,1 0-1,-1 0 0,1 0 1,0 1-1,-1-1 0,1 0 1,0 0-1,1 4 0,-1-2 0,0 0 0,0 0-1,0 0 1,0 0 0,1 0-1,0 0 1,0 0 0,0 0-1,0 0 1,2 5 0,-1-8 1,-1 1 0,1-1 0,-1 0 0,1 1 0,-1-1 1,1 0-1,0 0 0,0 0 0,-1 0 0,1 0 1,0 0-1,0-1 0,0 1 0,0-1 0,0 1 0,0-1 1,0 0-1,0 1 0,0-1 0,0 0 0,4-1 1,10 2 5,-12-1-4,0 0 1,1 0-1,-1 0 0,0 0 0,1-1 1,5-1-1,-8 1-2,-1 1 1,1-1-1,-1 0 0,1 0 1,-1 0-1,0 0 0,0 0 1,1 0-1,-1 0 0,0 0 0,0-1 1,0 1-1,0 0 0,0-1 1,-1 1-1,1 0 0,0-1 1,-1 1-1,1-1 0,-1 1 1,1-3-1,1-5-2,-1 0-1,0 0 1,0 0 0,-1 0-1,0 0 1,-1-10 0,0 18 2,0 0 1,0 0 0,0-1-1,0 1 1,0 0-1,0 0 1,0 0-1,-1 0 1,1 0-1,0 0 1,-1 1 0,1-1-1,0 0 1,-1 1-1,1-1 1,-1 0-1,1 1 1,-1 0-1,1-1 1,-1 1 0,1 0-1,-1 0 1,1 0-1,-1 0 1,0 0-1,-1 1 1,-47 1 0,48-1-1,0 0-1,1-1 1,-1 1 0,0 0-1,0 0 1,1 0 0,-1 0-1,0 0 1,1 1 0,-1-1-1,1 1 1,0-1 0,-1 1-1,1-1 1,0 1 0,0-1-1,0 1 1,0 0 0,0 0-1,0 0 1,1-1 0,-1 1-1,1 0 1,-1 0 0,1 0-1,-1 3 1,0 2-5,1 0 0,-1 0-1,1 0 1,0 0 0,0 0 0,3 10 0,-2-15 5,0-1 1,0 1-1,0-1 1,0 1 0,0-1-1,0 0 1,1 1-1,-1-1 1,0 0-1,1 0 1,-1 0 0,1 0-1,-1 0 1,1 0-1,-1-1 1,1 1 0,0-1-1,-1 1 1,1-1-1,0 1 1,0-1 0,-1 0-1,4 0 1,48 3 13,-46-3-13,-3 0 0,0 0 0,0 0 1,1 0-1,-1 0 1,0 0-1,0-1 1,0 1-1,0-1 1,7-2-1,-10 2-1,0-1 0,0 1 0,1 0 0,-1 0 0,0-1 0,0 1 1,0 0-1,0-1 0,0 1 0,-1-1 0,1 1 0,0-1 0,-1 1 0,1-1 0,-1 0 0,0 1 0,1-1 0,-1 0 1,0 1-1,0-1 0,0 0 0,0 1 0,-1-4 0,1-5-4,1 6 3,-1-1 0,0 1-1,0-1 1,-1 1 0,1-1-1,-1 1 1,0 0 0,-2-8-1,1 10 2,1 1 0,0-1 0,-1 1 0,1-1 0,-1 1 0,0 0 0,1-1 0,-1 1 0,0 0 0,0 0 0,1 0 0,-1 1 0,0-1 0,0 0 0,0 1 0,0-1 0,0 1 0,0 0 0,0-1 0,0 1 0,0 0 0,-3 1 0,-3-2 0,2 0 0,1 1 0,-1-1 0,1 1 0,-1 1 0,0-1 0,1 1 0,-1-1 0,-5 3 0,9-2 0,0 0 0,0 1 0,1-1 0,-1 0 0,1 1-1,-1-1 1,1 1 0,0 0 0,-1-1 0,1 1 0,0 0 0,0 0 0,0 0 0,1-1-1,-1 1 1,0 0 0,1 0 0,-1 0 0,1 0 0,-1 1 0,1-1 0,0 0-1,0 0 1,0 3 0,-1 6-2,1 0 0,0 0 0,0-1 0,1 1 0,0 0 0,4 15 0,-4-23 2,0-1 0,0 1 0,0-1 0,1 1 0,-1-1 0,1 1 0,0-1 1,-1 0-1,1 0 0,0 0 0,0 0 0,0 0 0,0 0 0,1 0 1,-1-1-1,1 1 0,-1-1 0,1 0 0,-1 0 0,1 0 0,-1 0 0,1 0 1,0 0-1,0-1 0,-1 1 0,1-1 0,0 0 0,0 0 0,4 0 1,12 0 3,-15 1-1,0-1 1,1 0-1,-1 0 0,0-1 0,1 1 0,-1-1 0,5-1 0,-7 1-2,0 0 0,-1 0-1,1 0 1,-1 0 0,0 0-1,1 0 1,-1 0 0,0-1 0,0 1-1,0 0 1,1-1 0,-1 1-1,-1-1 1,1 0 0,0 1 0,0-1-1,-1 1 1,1-1 0,-1 0-1,1 0 1,-1-2 0,2-2-1,0-1 0,-1 0 0,-1 1 0,1-1 0,-1 0 0,0 0 0,0 0 0,-1 1 0,0-1 0,0 0 0,-1 1 0,0-1 0,0 1 0,0-1 0,-7-11 0,6 14 0,0 0 0,0 0 0,0 0 0,-1 1 0,1-1 0,-1 1 0,0 0 0,0 0 0,0 0 0,0 1 0,-1-1 0,1 1 0,-1 0 0,0 0 0,1 1 0,-1-1 0,0 1 0,0 0 0,0 0 0,0 1 0,0-1 0,-6 2 0,6-2-1,0 1 1,0 0 0,0 0-1,0 1 1,0 0-1,0 0 1,0 0-1,1 0 1,-6 3-1,7-2 1,1-1-1,-1 1 1,1 1-1,0-1 1,0 0-1,0 0 1,0 1-1,0-1 1,1 1-1,-1 0 1,1-1-1,-1 1 1,1 0-1,0 0 1,0 0-1,0 4 1,-3 8-3,1 1 1,1 0 0,1 0-1,0 0 1,1 0 0,1 0-1,3 19 1,-4-33 2,1 1 0,0 0 1,0-1-1,0 1 0,0-1 0,0 0 1,1 1-1,-1-1 0,1 0 0,-1 0 1,1 0-1,0 0 0,0 0 0,0 0 1,0 0-1,0-1 0,0 1 0,1-1 1,-1 1-1,0-1 0,1 0 0,-1 0 1,1 0-1,-1 0 0,6 0 0,0 1 3,-1-1 0,1 0 0,0-1 0,0 1 0,-1-1-1,1-1 1,0 0 0,8-2 0,-12 2-3,-1 0 1,0 0 0,0-1-1,-1 0 1,1 0-1,0 0 1,-1 0 0,1 0-1,-1 0 1,1 0-1,-1-1 1,0 0-1,0 1 1,0-1 0,0 0-1,-1 0 1,1 0-1,-1 0 1,0 0-1,2-5 1,1-4 0,-1-1 0,0 0 0,3-23 0,-5-52-17,-1 87 16,-1-1 0,1 1 0,0-1 0,-1 1 0,1 0 0,-1 0 0,0-1 0,1 1 0,-1 0 0,0 0 0,0 0 0,0 0 0,0-1 0,0 1 0,0 1 0,0-1 0,0 0 0,0 0 0,0 0 0,-1 1 0,1-1 0,0 0 0,0 1 0,-1-1 0,1 1 0,0-1 0,-1 1 0,1 0 0,-1 0 0,1 0 0,0 0 0,-3 0 0,-58-1 0,44 1 0,16 0 0,0 1 0,0-1 0,-1 0-1,1 1 1,0-1 0,0 1 0,0-1 0,0 1 0,0 0 0,0 0 0,0 0 0,0 0 0,0 0-1,0 1 1,0-1 0,1 0 0,-1 1 0,0 0 0,-1 2 0,0 1-1,0-1 0,0 1 1,0 0-1,1 0 1,0 0-1,0 0 0,-2 10 1,1 5-3,0 1 0,1 0 0,1 22 0,1-42 3,0 0 0,0 1-1,0 0 0,0-1 0,0 1 1,0 0-1,0-1 0,0 1 0,0 0 1,1-1-1,-1 1 0,1-1 1,-1 1-1,1 0 0,-1-1 0,1 1 1,0-1-1,0 0 0,0 1 1,0-1-1,2 3 0,0-3 2,0 0 0,0 0 1,0-1-1,0 1 0,1 0 0,-1-1 0,0 0 0,0 0 1,6 0-1,0-1 2,-4 2-1,1-1 0,0 0 0,0-1-1,0 0 1,-1 1 0,1-2 0,0 1 0,6-3-1,-9 2 0,0 0 0,-1 1 0,1-1 0,-1 0 0,0 0 0,0-1 0,0 1-1,0 0 1,0-1 0,0 1 0,0-1 0,-1 0 0,1 0 0,-1 1 0,0-1 0,0 0-1,1-6 1,1-2-1,0 1-1,-1-1 1,-1 0-1,0 0 1,0 0-1,-1 0 1,-1 0-1,-1-11 1,2 19-1,-1-1 1,1 1 0,-1 0-1,0-1 1,0 1 0,0 0 0,-1-1-1,1 1 1,-1 0 0,0 0-1,1 0 1,-1 1 0,-1-1-1,1 0 1,0 1 0,-1-1 0,1 1-1,-1 0 1,0 0 0,0 0-1,0 0 1,0 0 0,0 1-1,0-1 1,0 1 0,0 0 0,-1 0-1,-4-1 1,1 0-1,-1 1 1,1 0-1,-1 1 1,0 0-1,1 0 0,-1 0 1,-11 3-1,16-2 1,1 0 0,0 0-1,0 0 1,0 0 0,0 0-1,1 0 1,-1 1 0,0-1 0,0 1-1,1-1 1,-1 1 0,1 0-1,-1 0 1,1 0 0,0-1-1,0 1 1,0 0 0,0 0 0,0 1-1,0-1 1,0 0 0,1 0-1,-1 0 1,1 1 0,0-1-1,-1 0 1,1 0 0,0 4 0,0 108-16,1-111 16,-1-1 0,0 1 0,1 0 0,0-1 0,-1 1 1,1 0-1,0-1 0,0 1 0,1-1 0,-1 1 0,0-1 1,1 0-1,-1 0 0,1 1 0,0-1 0,0 0 0,0 0 0,0-1 1,0 1-1,0 0 0,0-1 0,1 1 0,-1-1 0,1 0 1,-1 0-1,5 2 0,-1-2 3,1 1-1,0-1 1,0 0 0,0 0 0,0 0 0,0-1-1,0 0 1,0-1 0,9-1 0,-13 1-3,-1 0 1,0 0-1,0 0 1,0 0-1,0 0 1,0-1 0,0 1-1,0-1 1,-1 1-1,1-1 1,0 0 0,-1 1-1,1-1 1,-1 0-1,0 0 1,1 0-1,-1 0 1,0 0 0,0 0-1,0-1 1,-1 1-1,1 0 1,0 0-1,-1-1 1,1-2 0,1-9-7,0 0 0,-1-26 1,-1 38 4,0-5-1,0-1 0,0 0 1,-1 1-1,0-1 0,0 1 1,-1-1-1,0 1 0,-1 0 1,-4-11-1,5 15 2,0 0 0,0 1 0,0-1 0,0 1 0,0-1 0,-1 1 0,1 0 0,-1-1 0,0 1 0,0 1 0,0-1 0,0 0 0,0 1 0,0-1 1,0 1-1,0 0 0,-1 0 0,1 0 0,0 1 0,-1-1 0,1 1 0,0 0 0,-7 0 0,-3 0 2,7 0-3,-1 0 0,1 0-1,-1 0 1,1 1 0,-11 2 0,15-2 0,0 0 1,-1 0-1,1 0 0,0 1 1,0-1-1,0 1 1,0-1-1,1 1 1,-1-1-1,0 1 0,1 0 1,-1 0-1,1 0 1,-1 0-1,1 0 1,0 0-1,0 0 0,-1 3 1,-3 10-3,1 0-1,0 0 1,2 0 0,-1 0 0,2 1-1,0-1 1,1 1 0,3 29 0,-2-43 2,-1-1 1,0 1 0,1-1 0,-1 1 0,1-1 0,0 0 0,-1 1 0,1-1 0,0 0 0,0 0 0,0 1 0,0-1 0,0 0 0,0 0-1,0 0 1,0 0 0,0 0 0,0 0 0,1-1 0,-1 1 0,0 0 0,1-1 0,-1 1 0,0-1 0,1 1 0,-1-1 0,1 1 0,-1-1-1,3 0 1,6 2 3,0-2 0,0 1 0,14-2 0,-10 1 1,-11 0-3,-1 0-1,0-1 1,0 1-1,1 0 1,-1-1 0,0 0-1,0 1 1,0-1-1,0 0 1,0 0 0,0 0-1,0 0 1,0 0-1,0-1 1,0 1 0,-1-1-1,1 1 1,2-3-1,-1-1 1,0 1 0,0 0 0,-1-1 0,1 0 0,-1 0 0,0 0 0,2-8 0,0-4-8,-1 0 0,0 0 0,-1 0 0,-1-18 0,-1 32 2,0-4 2,0 1 0,0-1 0,-1 1 0,0 0 0,0-1 0,-2-5 0,2 10 3,1 0 1,-1 1 0,0-1 0,0 0 0,0 1 0,0-1 0,0 1 0,-1-1-1,1 1 1,0 0 0,-1 0 0,1 0 0,0-1 0,-1 1 0,0 0 0,1 1-1,-1-1 1,0 0 0,1 0 0,-1 1 0,0-1 0,0 1 0,1-1 0,-1 1-1,0 0 1,-3 0 0,5 0-1,-11-1-1,1 0 1,0 1-1,0 0 0,-1 1 0,-14 2 1,22-2-1,0 0 1,0 0-1,0 1 1,0-1 0,0 1-1,0 0 1,1-1-1,-1 1 1,0 0 0,1 1-1,0-1 1,-1 0-1,1 1 1,0-1 0,0 1-1,0 0 1,1-1-1,-1 1 1,1 0 0,0 0-1,-2 4 1,-4 19-2,1 0 0,2 0 0,1 1 0,0-1 0,2 1 0,3 38 0,-1-9 0,-1-55 2,0 0 1,1-1-1,-1 1 1,0 0-1,0 0 0,0-1 1,1 1-1,-1 0 1,0-1-1,1 1 0,-1 0 1,0-1-1,1 1 1,-1-1-1,1 1 1,-1-1-1,1 1 0,-1-1 1,1 1-1,0-1 1,-1 1-1,1-1 0,0 0 1,-1 1-1,1-1 1,0 1-1,28 3 22,-24-4-19,1 0 0,0 0 1,-1-1-1,1 0 0,-1 0 0,0 0 0,1-1 0,7-3 0,-8 1-3,1 0 1,-1-1-1,-1 0 0,1 0 1,-1 0-1,1 0 0,-1-1 0,-1 1 1,1-1-1,-1 0 0,0 0 0,-1 0 1,1-1-1,-1 1 0,0-1 1,-1 1-1,2-8 0,1-16-14,-1 0 0,-1-42 0,-2 66 9,0-5 0,0 7 5,0 0-1,0 0 1,0 0 0,-1-1-1,1 1 1,-2-6 0,1 9 0,1 0 0,-1 0 0,0 0 0,1 0 1,-1 0-1,0 0 0,0 0 0,1 0 0,-1 1 0,0-1 0,0 0 1,0 0-1,0 1 0,0-1 0,0 0 0,0 1 0,0-1 1,0 1-1,0 0 0,-1-1 0,1 1 0,0 0 0,0-1 0,0 1 1,0 0-1,-2 0 0,-105 0 0,106 0 0,1 0-1,-1 1 1,1-1 0,-1 1-1,0-1 1,1 1 0,0 0-1,-1-1 1,1 1 0,-1 0-1,1 0 1,0 0 0,-1 0-1,1 0 1,0 0 0,0 1-1,0-1 1,0 0 0,0 1-1,0-1 1,0 0 0,1 1 0,-1-1-1,0 1 1,1-1 0,-1 1-1,1 0 1,0-1 0,-1 1-1,1 0 1,0 2 0,-2 9-6,1 1 1,1 25-1,0-25 4,0 0-4,-1-2 4,1-1 1,1 0-1,0 0 1,0 0-1,5 15 1,-5-23 2,0 0-1,0 0 1,1 0 0,-1 0-1,1 0 1,0 0-1,0 0 1,0 0 0,1-1-1,-1 1 1,1-1 0,-1 0-1,1 0 1,0 0-1,-1 0 1,1 0 0,0 0-1,0-1 1,1 1 0,-1-1-1,0 0 1,4 1 0,-1 0 2,-1-1-1,1 0 1,0 0 0,-1 0 0,1-1 0,0 0 0,0 0 0,0 0 0,0-1 0,8-1 0,-12 1-1,1 0-1,-1 0 0,1 0 0,-1-1 0,1 1 0,-1 0 1,0-1-1,0 0 0,1 1 0,-1-1 0,0 0 1,-1 0-1,1 0 0,0 0 0,-1-1 0,1 1 1,-1 0-1,1-1 0,-1 1 0,0-1 0,0 1 1,0-1-1,0-4 0,2-9-4,-1-1-1,-1 0 1,-2-28 0,1 15 3,0 25 0,0 1 1,-1-1 0,1 1 0,-1-1-1,1 1 1,-1-1 0,-1 1 0,1 0-1,-1 0 1,1 0 0,-1 0 0,0 0-1,-1 0 1,1 0 0,-1 0 0,0 1-1,0-1 1,-5-4 0,4 5-1,-1 0 0,0 0 0,0 0 0,0 0 0,-1 1 0,1 0-1,-1 0 1,1 0 0,-1 1 0,0 0 0,1 0 0,-1 0 0,0 1 0,-6 0 0,10 0 0,0 0-1,-1 0 1,1 0 0,0 0-1,0 0 1,-1 1 0,1-1-1,0 1 1,0 0 0,0-1-1,0 1 1,0 0 0,0 0-1,0 0 1,0 0 0,-2 3-1,2-2 1,0 1-1,0 0 0,0-1 0,1 1 0,0 0 0,-1 0 0,1 0 0,0 0 1,0 0-1,1 0 0,-2 5 0,-2 21-4,1 1-1,1 0 1,1 0 0,5 49-1,-3-75 7,0-1 0,-1 1 0,1-1 0,0 0 1,1 0-1,-1 1 0,1-1 0,-1 0 0,1 0 0,0 0 0,0-1 0,0 1 0,1 0 0,-1-1 0,0 1 0,1-1 0,0 0 0,0 0 0,-1 0 0,1 0 1,0-1-1,1 1 0,-1-1 0,0 1 0,0-1 0,5 1 0,6 1 5,0 0 1,1-1-1,-1-1 1,25 0 0,-36-1-7,0 0 1,0 0-1,0-1 1,0 1 0,0-1-1,0 0 1,0 1 0,0-1-1,0-1 1,-1 1 0,1 0-1,0-1 1,-1 1 0,1-1-1,-1 0 1,0 0-1,1 0 1,-1 0 0,0 0-1,0 0 1,0-1 0,-1 1-1,1-1 1,0 1 0,-1-1-1,0 0 1,0 0 0,0 1-1,0-1 1,0 0-1,1-5 1,1-9-1,-1 0 0,-1 0 0,0-1 0,-2-24 0,0 13-7,1 22 7,-1 0 1,0 0-1,-1 0 1,1 0-1,-1 0 1,-1 1-1,1-1 1,-1 1-1,0 0 1,-1-1-1,1 1 1,-1 1-1,0-1 1,-1 0-1,1 1 0,-1 0 1,0 0-1,-1 1 1,1-1-1,-1 1 1,0 0-1,0 1 1,0-1-1,0 1 1,-1 0-1,1 1 1,-1 0-1,0 0 1,1 0-1,-1 1 1,0 0-1,0 0 0,-9 1 1,2-1-1,12 1 0,1-1 0,-1 1 0,0-1 0,0 1 0,1 0 0,-1 0-1,0 0 1,0 0 0,0 0 0,1 1 0,-1-1 0,0 0 0,0 1 0,1-1 0,-1 1 0,0 0 0,1 0-1,-1-1 1,1 1 0,-1 0 0,1 0 0,-1 1 0,1-1 0,0 0 0,-1 0 0,1 1 0,0-1 0,0 0-1,0 1 1,-1 1 0,-6 22-3,1 0 0,2 0-1,0 1 1,2 0 0,0 0 0,2 0-1,1 0 1,3 25 0,-2-47 4,0-1-1,0 0 1,0 0-1,0 0 1,1 0 0,0 0-1,-1-1 1,1 1 0,0 0-1,0-1 1,0 1 0,0-1-1,1 0 1,-1 0 0,1 1-1,-1-2 1,1 1-1,0 0 1,0-1 0,0 1-1,0-1 1,0 0 0,0 0-1,6 2 1,4 0 2,0 1 0,-1-2 1,1 0-1,26 1 0,-25-3-2,-9 1 0,1-1 0,-1 0 0,0 0 0,0-1 0,0 0 1,7-1-1,-11 1-1,1 0 1,0 0-1,0 0 1,-1 0-1,1 0 1,0-1-1,-1 1 1,1 0-1,-1-1 1,1 1-1,-1-1 1,0 0-1,0 1 1,0-1-1,0 0 1,0 0-1,0 0 1,0 0-1,0-3 1,3-9 1,-2-1 0,0 1 0,0-1 0,-2 0 0,-1-29 0,0 9-1,1 20-1,-2 0 0,1 0 0,-1 1 0,-1-1 0,-10-27 0,11 36 0,0 0 0,-1 0 0,1 1 0,-1-1 0,0 1 0,-1 0 0,1 0 0,-1 0 0,0 0 0,0 1 0,-1-1 0,0 1 0,1 0 0,-1 0 0,0 1 0,-10-6 0,7 7 0,0 1 0,1 0 0,-1 0 0,0 1 0,0-1 0,1 2 0,-15 1 0,20-2 0,0 1-1,-1 0 1,1 0 0,0 0-1,0 0 1,0 0 0,0 1 0,0-1-1,0 1 1,0-1 0,0 1-1,0 0 1,1-1 0,-1 1-1,1 0 1,-1 0 0,1 0 0,0 0-1,0 0 1,0 1 0,0-1-1,0 0 1,0 1 0,0-1 0,1 0-1,-1 4 1,-2 7-2,1 0 0,1 0 0,0 21 0,0 0 2,-1-20 1,2 0 0,0 0 0,1 0 0,0 0 0,6 24 0,-6-35-1,0 0 0,0 0 1,0 0-1,1 0 0,-1 0 0,1-1 0,0 1 1,0 0-1,0-1 0,0 1 0,0-1 1,1 0-1,-1 0 0,1 0 0,0 0 1,-1 0-1,1-1 0,0 1 0,0-1 1,0 1-1,0-1 0,0 0 0,0 0 1,0-1-1,0 1 0,1-1 0,-1 1 1,0-1-1,0 0 0,4 0 0,14 0 6,-12 0-4,0 1 1,0-2-1,0 1 1,8-3-1,-14 2-2,0 1 0,0-1 0,0 0 0,0-1 0,-1 1 0,1 0 1,-1-1-1,1 0 0,-1 1 0,1-1 0,-1 0 0,0 0 0,0 0 0,0-1 0,0 1 0,2-3 0,1-5-1,-1 0 0,1 1 0,-1-1 0,-1-1 1,0 1-1,0-1 0,-1 1 0,-1-1 0,1 0 0,-2 1 0,1-1 0,-2 0 0,1 0 0,-5-17 1,5 25 0,-1-1 1,0 1-1,0 0 1,-1 0 0,1 0-1,-1 0 1,1 0 0,-1 0-1,0 0 1,0 1-1,0-1 1,0 1 0,-1-1-1,1 1 1,-1 0 0,1 0-1,-1 0 1,0 0-1,0 1 1,0-1 0,0 1-1,0-1 1,0 1 0,-4-1-1,-7-1-2,0 1 0,1 0 0,-1 1 0,-22 1 0,18 1-3,13-1 4,0 0 1,-1 1-1,1 0 1,0 0-1,0 0 1,-1 1-1,1 0 1,0 0-1,0 0 1,1 0-1,-1 1 1,0 0-1,1 0 1,0 0-1,-1 1 1,1-1-1,1 1 1,-1 0-1,1 0 1,-1 1-1,-4 7 1,3-3-2,0 0 0,1 0 0,0 0 0,0 1 0,1 0 0,0 0 0,1 0 0,0 0 0,1 0 1,-1 17-1,2-22 1,0 1 1,0 0 0,1 0 0,0 0-1,0-1 1,0 1 0,0 0 0,1-1 0,0 1-1,0-1 1,1 0 0,-1 1 0,1-1-1,0 0 1,1-1 0,-1 1 0,1-1 0,0 1-1,0-1 1,0 0 0,1 0 0,-1-1-1,11 6 1,-6-4 2,1-1-1,0-1 1,-1 0-1,1 0 1,1-1-1,-1 0 0,0 0 1,0-1-1,1-1 1,-1 0-1,16-2 1,5 1-1,-28 1-1,0 0 0,-1 0 0,1-1 0,0 1 0,0-1 0,-1 0 0,1 0 0,-1 0 0,1 0 0,-1-1 0,1 1 0,-1-1 0,0 1 0,1-1 0,-1 0 0,0 0 0,0 0 0,0 0 0,-1 0 0,1 0 0,0-1 0,-1 1 0,1 0 0,-1-1 0,0 1 0,0-1 0,0 0 0,0 1 0,-1-1 0,1 0 0,0-3 0,2-12 0,-1 1 0,0-1 0,-2-32 0,0 31 0,1-12-2,1-31-7,-3 58 9,1 1-1,0-1 1,-1 0 0,1 1-1,-1-1 1,0 1-1,0-1 1,-1 1 0,1-1-1,-1 1 1,0 0-1,-2-4 1,2 5 0,-1-1 0,0 1 0,0 0 0,0 0 0,0 1 0,0-1 0,0 1 0,-1 0 0,1-1 0,0 1 0,-1 1 0,1-1 0,-1 0 0,1 1-1,-1 0 1,1 0 0,-1 0 0,1 0 0,-6 1 0,-6 0-2,11-1 1,0 1 0,1 0 0,-1 0 0,0 0 0,1 1 0,-1-1 0,1 1 0,-1 0 0,1 0 0,0 0 0,0 0 0,-1 1 0,2-1 0,-1 1 0,0 0 0,1 0 0,-3 3 0,-6 7-2,1 1-1,-12 23 0,16-24 4,0 0 0,1 1 0,0 0 1,1 0-1,1 0 0,-3 27 0,3-11-6,2 0 1,3 39-1,-1-66 6,-1-1 0,1 1 1,-1-1-1,1 1 0,0-1 1,0 0-1,0 1 0,0-1 1,1 0-1,-1 0 0,0 1 0,1-1 1,0-1-1,-1 1 0,1 0 1,0 0-1,0 0 0,0-1 1,0 1-1,0-1 0,1 0 0,-1 0 1,0 0-1,1 0 0,-1 0 1,0 0-1,1 0 0,-1-1 1,1 1-1,4-1 0,7 2 4,0-1 0,0-1 0,0 0 0,17-3 0,-25 2-4,1-1 0,-1 0 1,0 0-1,0 0 0,0-1 0,0 0 0,0-1 0,-1 1 0,1-1 0,-1 0 0,0 0 0,0 0 1,-1-1-1,1 0 0,-1 0 0,0 0 0,0-1 0,-1 1 0,1-1 0,-1 0 0,0 0 0,-1 0 1,0 0-1,0 0 0,0 0 0,1-12 0,-1 2-1,-2 1-1,0-1 1,-1 0 0,-1 0-1,-5-26 1,5 36 1,0 0 1,-1 0-1,1 1 1,-1-1-1,0 1 1,0 0-1,-1-1 1,1 2-1,-1-1 0,-1 0 1,1 1-1,0-1 1,-1 1-1,0 1 1,0-1-1,0 1 0,-9-5 1,5 4-2,-1 0 0,1 1 0,0 0 0,-1 1 0,0 0 0,0 1 0,0-1 0,1 2 0,-1 0 0,0 0 0,0 0 0,-14 4 0,22-3 0,1-1 1,-1 1 0,1 0 0,-1 0 0,1 0 0,0 1-1,0-1 1,-1 0 0,1 0 0,0 1 0,0-1 0,0 0-1,1 1 1,-1-1 0,0 1 0,0 0 0,1-1-1,-1 1 1,1-1 0,0 1 0,-1 0 0,1-1 0,0 1-1,0 2 1,-2 49-11,2-42 8,0-7 2,0 15-1,0 0 0,1 0-1,8 36 1,-8-50 2,0 0 1,1 0-1,0-1 1,0 1-1,0 0 1,0-1-1,1 0 1,0 1-1,0-1 1,0 0-1,0-1 1,1 1-1,-1 0 1,1-1-1,0 0 1,0 0-1,0 0 1,1 0-1,8 3 1,-2-2 0,-1 0 1,1-2 0,0 1-1,1-1 1,-1-1 0,0 0-1,0 0 1,0-1-1,15-2 1,-24 1-2,1 1 1,-1-1-1,0 0 0,0 0 1,0 0-1,0 0 1,0 0-1,0 0 0,0 0 1,0-1-1,0 1 0,0-1 1,-1 1-1,1-1 1,-1 0-1,1 1 0,-1-1 1,1 0-1,-1 0 0,0 0 1,0 0-1,0 0 1,0 0-1,-1-1 0,1 1 1,0 0-1,-1 0 1,1-5-1,1-8 1,0 0 1,-1-1-1,-1-17 0,0 23-4,1-6 3,-2 0 0,0 0 0,0 1-1,-2-1 1,0 0 0,-6-19 0,7 31-1,0-1 1,0 1 0,0 0 0,0 0 0,-1 0-1,1 0 1,-1 1 0,0-1 0,0 1-1,-1-1 1,1 1 0,-1 0 0,0 0-1,1 1 1,-1-1 0,0 1 0,-1 0-1,1 0 1,0 0 0,-1 0 0,1 1-1,-1 0 1,1 0 0,-1 0 0,1 0-1,-7 1 1,-7-1 7,-53-1-5,66 2-3,0 0 0,0 0-1,0 1 1,0 0 0,1 0-1,-1 1 1,0-1 0,0 1 0,1 0-1,-9 5 1,5-1 0,0 0 0,1 0 1,0 0-1,0 1 0,0 0 1,1 1-1,0-1 0,1 1 0,-1 1 1,2-1-1,-1 1 0,1-1 0,0 1 1,1 0-1,0 1 0,1-1 1,0 0-1,0 1 0,1 0 0,0-1 1,1 14-1,0-17 1,-1 8-4,2 0 0,3 21 0,-4-30 3,2-1 1,-1 1 0,0-1-1,1 0 1,0 1 0,0-1-1,0 0 1,1 0 0,-1-1 0,1 1-1,5 5 1,-2-2 2,1-1 0,0 0 0,0-1 0,0 0 0,0 0 0,1 0 0,0-1 0,0 0 0,10 3 0,-5-3-2,0-2 0,1 1 0,-1-1-1,0-1 1,18-1 0,-26 0 1,-1 1-1,0-1 1,0-1 0,1 1 0,-1-1 0,0 1 0,0-1 0,0 0 0,0-1 0,0 1 0,0-1 0,0 0 0,0 0 0,-1 0 0,1 0 0,0-1 0,-1 1 0,0-1 0,0 0 0,0 0 0,0 0 0,0 0 0,-1-1-1,1 1 1,-1-1 0,0 1 0,3-7 0,-2 1-1,1 0 1,-1 0-1,-1 0 0,1 0 0,-2-1 0,2-17 0,-3-62-13,-2 41 12,2 42 1,0 0 1,0 1 0,-1-1-1,0 0 1,0 1-1,0-1 1,-1 1 0,0 0-1,0-1 1,0 1-1,0 0 1,-1 0-1,-4-6 1,4 8-1,0 0-1,0 0 1,0 0-1,0 1 1,0-1 0,-1 1-1,1 0 1,-1 0-1,1 0 1,-1 0 0,0 1-1,0 0 1,0-1-1,0 1 1,0 1 0,0-1-1,0 1 1,0-1-1,-6 1 1,-16 0 0,14-1 0,1 1 0,-1 0 0,1 1 0,-15 3 0,22-3 0,0 0 0,1 1 0,-1-1 0,0 1 0,0 0 0,1 0 0,-1 0 0,1 1 0,-1-1 0,1 1 0,0 0 0,0-1 0,0 2 0,1-1 0,-5 6 0,2-1-1,1 0 0,0 1 0,0 0 1,1 0-1,0 0 0,0 0 0,1 0 0,-2 19 0,2 5-4,2 41-1,1-27 9,-1-42-3,0 1 1,0 0-1,1-1 1,0 1-1,0-1 1,0 1-1,1-1 1,0 1-1,0-1 0,0 0 1,0 0-1,1 0 1,0 0-1,0 0 1,0-1-1,1 0 1,0 1-1,0-1 1,0 0-1,0-1 0,0 1 1,1-1-1,0 0 1,-1 0-1,1 0 1,0-1-1,1 1 1,-1-1-1,0 0 1,1-1-1,-1 0 1,1 1-1,-1-2 0,8 1 1,15 1 7,51-3 0,-76 0-7,1 0-1,-1 0 1,0 0 0,0 0-1,1-1 1,-1 0 0,0 1 0,0-1-1,0 0 1,-1 0 0,1-1-1,0 1 1,-1 0 0,0-1 0,1 0-1,-1 0 1,0 1 0,0-1-1,-1 0 1,1-1 0,0 1-1,-1 0 1,2-6 0,1-3-2,0 0 1,-1-1-1,0 0 0,0 0 1,0-16-1,-3-175-41,0 199 41,0-1 1,-1 0 0,0 1 0,0-1 0,-1 1 0,1-1 0,-1 1 0,0 0 0,0 0 0,-1-1-1,0 2 1,0-1 0,0 0 0,0 0 0,-1 1 0,0 0 0,1 0 0,-2 0 0,1 0-1,0 1 1,-1-1 0,0 1 0,1 0 0,-1 1 0,-1-1 0,1 1 0,-8-3 0,-2 0 0,-1 1 0,0 0 0,0 1 0,0 1 0,0 0 0,0 2 0,-1-1 0,-23 4 0,38-2 0,0 0 0,0 0 0,1 0 0,-1 0 0,0 0 0,0 1 0,1-1 0,-1 0 0,1 1 0,-1 0 0,1-1 0,-1 1 0,1 0 0,0 0 0,0-1 0,0 1 0,0 0 0,0 0 0,1 0 0,-1 0 0,0 3 0,-13 50-2,13-51 1,-2 25-6,1 0 0,1 0-1,4 46 1,-2-68 8,0-1-1,1 1 1,-1 0 0,2-1 0,-1 1 0,1-1-1,0 1 1,0-1 0,6 7 0,40 51 5,-42-56-7,-5-5 0,1 1-1,0-1 1,1 0-1,-1 0 0,0-1 1,1 1-1,0-1 1,-1 1-1,1-1 1,0-1-1,0 1 1,0 0-1,5 0 1,2 0 5,0 0 0,0-1 0,20-1 0,-11-1 4,-15 1-8,1-1 0,-1 0 1,0-1-1,0 1 0,0-1 1,0 0-1,0-1 0,-1 1 0,1-1 1,-1 0-1,0 0 0,1 0 0,-1 0 1,0-1-1,-1 0 0,1 0 1,5-8-1,-2 3 1,0-1 0,-1 0 0,0 0 0,0-1 0,-1 1 0,-1-1 0,5-15 0,-6 5-21,0 1-1,-2 0 0,-1-35 1,0 25-2,0 24 23,-1 1-1,0 0 0,0-1 1,0 1-1,0 0 0,-1 0 1,0 0-1,0 0 0,0 0 1,-1 0-1,1 0 1,-1 1-1,0 0 0,-1-1 1,1 1-1,-1 0 0,1 0 1,-1 1-1,-1-1 1,1 1-1,0 0 0,-1 0 1,0 0-1,1 1 0,-1 0 1,-6-2-1,-5-2 2,0 0 0,0 2 0,-1 0 0,0 1 1,0 0-1,0 2 0,-18-1 0,34 2-2,-52 4 0,49-3 0,0 0 0,1 1 0,-1-1 0,1 1 0,-1-1 0,1 1 0,-1 1 0,1-1 0,0 0 0,0 1 0,-3 2 0,-5 7 1,0-1 1,2 1 0,-1 1-1,1 0 1,1 0-1,0 0 1,1 1 0,1 1-1,-6 17 1,6-14 0,2 1 0,0 0 0,1 0 0,1 0 0,1 0 0,0 0 0,2 0 0,3 30 1,-3-44-2,0 0 1,0 0 0,1 0-1,-1 0 1,1-1 0,0 1 0,1-1-1,-1 1 1,1-1 0,-1 0-1,1 0 1,1 0 0,-1 0 0,0 0-1,1-1 1,0 1 0,0-1-1,0 0 1,5 2 0,-2-1 0,1 0 1,1-1-1,-1 0 1,0 0-1,1-1 1,-1 0-1,1-1 1,0 1-1,0-2 0,8 1 1,-11-1-2,0 0 1,-1 0-1,1 0 0,0 0 1,-1-1-1,1 0 1,-1 0-1,1 0 0,-1-1 1,1 0-1,-1 0 1,0 0-1,0-1 0,0 0 1,0 0-1,-1 0 1,1 0-1,-1-1 0,1 0 1,5-6-1,0-1 1,0-1 0,0 0 0,-1 0-1,-1-1 1,0 0 0,-1-1 0,0 0-1,9-29 1,-12 28-1,-1-1 0,0 0 0,-1 0 0,-1 0 0,0-1 0,-1 1 0,-3-21-1,2 31 1,0 0 0,-1-1-1,1 1 1,-1 0 0,0 0-1,-1 0 1,1 1 0,-1-1-1,0 0 1,-1 1 0,1 0-1,-1 0 1,0 0-1,-1 0 1,1 1 0,-1-1-1,0 1 1,0 0 0,0 1-1,0-1 1,-9-3 0,5 4-2,-1 1 1,1-1 0,0 2-1,-1 0 1,1 0 0,-1 0 0,0 1-1,-12 2 1,-8-1 0,27-1 0,-1 1-1,1 0 1,0 0 0,-1 0-1,1 0 1,0 0 0,0 0-1,-1 1 1,1 0 0,0-1 0,1 1-1,-1 0 1,0 1 0,0-1-1,1 0 1,0 1 0,-1 0-1,1-1 1,0 1 0,0 0-1,0 0 1,1 0 0,-1 0 0,1 0-1,-2 5 1,-3 10-2,0 0 0,1 0 0,-4 23 0,3 6 2,1 1 0,3 61 0,2-105 0,0 0 0,1 0 1,-1 0-1,1 0 0,-1 0 1,1 0-1,1-1 0,-1 1 0,0 0 1,1 0-1,0-1 0,0 1 0,0-1 1,0 0-1,0 1 0,5 3 1,-3-3 0,1 0 0,0 0 0,0-1 0,1 1 0,-1-1 0,0-1 0,1 1 0,0-1 0,10 3 0,8 0 2,1-1 1,0-1-1,0-1 0,29-2 1,-44 0-4,-8 0 0,0 0 0,0 0 1,0-1-1,-1 1 0,1-1 0,0 0 0,0 1 1,-1-1-1,1 0 0,0 0 0,-1 0 0,1 0 1,-1 0-1,1-1 0,-1 1 0,0 0 0,0-1 1,1 1-1,-1-1 0,0 1 0,0-1 0,0 1 1,-1-1-1,1 0 0,0 0 0,0-2 0,3-8-12,0-1 1,3-24-1,-1 10-123,-3 8-618,1 3-1611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47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86 30862,'-4'-2'91,"0"-1"-1,0 1 1,0 0 0,-1 0 0,1 0-1,-1 0 1,1 1 0,-1 0-1,0 0 1,0 0 0,1 1-1,-1-1 1,0 1 0,0 0-1,0 0 1,-7 2 0,-11-1 13,17-1-101,1 1-1,0 0 0,-1 0 1,1 1-1,0 0 0,0-1 0,0 2 1,0-1-1,0 0 0,1 1 1,-1 0-1,1 0 0,0 1 1,0-1-1,0 1 0,-6 6 1,4-3-2,0 0 1,1 1-1,0-1 0,0 1 1,1 0-1,-1 0 0,2 1 1,-1-1-1,-2 13 1,1 5 5,2 0 0,1 0 0,1-1 0,1 1 0,4 26 0,-3-46-5,0 0-1,0 0 0,0-1 1,1 1-1,0-1 0,0 1 1,1-1-1,-1 0 0,1 1 1,0-1-1,0-1 0,1 1 1,0 0-1,0-1 1,0 0-1,0 0 0,0 0 1,1-1-1,0 1 0,-1-1 1,2 0-1,-1 0 0,0-1 1,0 1-1,6 1 0,9 1 4,-1 0 0,1-1 0,0-1 0,0-1-1,38-1 1,-54-1-4,0 0 0,0-1-1,0 0 1,0 0 0,0 0-1,0 0 1,-1-1 0,1 0-1,0 1 1,-1-1 0,1-1-1,4-3 1,39-37 7,-24 21-6,-19 17-1,1 0 0,-1 0-1,0-1 1,0 1 0,0-1 0,-1 0-1,0 0 1,0-1 0,-1 1 0,0 0 0,0-1-1,0 0 1,-1 1 0,1-8 0,1-14 5,-2 0 0,-2-32-1,-1 15-2,3 35-3,-1 0 0,-1 1 0,0-1 0,-3-14 0,3 21 0,-1-1 0,1 1 0,0 0 0,-1-1 0,0 1 0,0 0 0,0 0 0,0 0 0,-1 0 0,1 1 0,-1-1 0,0 1 0,1-1 0,-1 1 0,-4-2 0,-6-5 0,-1 1 0,-1 0 0,0 2 0,0-1 0,0 2 0,-23-6 0,12 6 0,-1 2 0,0 0 0,-29 2 0,44 1 0,4 0 0,0-1 0,0 2 0,0-1 0,-1 1 0,1 1 0,-8 2 0,14-4 0,0 1 0,-1 1 0,1-1 0,0 0 0,0 1 0,0-1 0,0 1 0,0-1 0,0 1 0,0 0 0,1 0 0,-1 0 0,1 0 0,-1 0 0,1 0 0,0 1 0,0-1 0,0 0 0,0 1 0,0-1 0,0 0 0,1 1 0,-1-1 0,0 3 0,-2 26-27,0 1 0,3 33 0,0-37-81,0-1-503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1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1 454 31486,'0'0'603,"13"-2"-40,-8-7-545,1 0 0,-2 0 0,0 0 0,6-17 0,-6 14-20,0 0 0,1 0 1,10-16-1,-4 13 2,0 0 0,1 1 0,1 0 0,0 1 0,1 0 0,0 1 0,1 1 0,1 0 0,-1 1 0,2 1 0,-1 0 0,1 1 0,1 1 0,24-7 0,3 3 0,1 2 0,0 2 0,0 2 0,79 1 0,-114 5 0,1 0 0,-1 1 0,0 0 0,0 1 0,0 1 0,16 6 0,-13-5 0,1 0 0,26 6 0,226 7 0,-128-12 0,121-3 0,-165-3 0,-94-1-1,-1 1 0,1-1 0,-1 1 0,1-1 0,-1 1 0,0-1 0,1 1 1,-1-1-1,0 1 0,1-1 0,-1 1 0,0-1 0,0 1 0,0-1 0,0 1 0,1-1 0,-1 0 0,0 1 0,0-1 0,0 0 0,0 1 0,0-1 0,0 1 1,0-1-1,0 0 0,-1 0 0,0-16-3,-1 13 4,0-1 1,0 1 0,0 0-1,-1 0 1,1 0-1,-1 0 1,0 0 0,0 1-1,0-1 1,-1 1 0,-6-5-1,-46-30 6,41 29-6,1 1 0,-2-1 0,0 2 0,0 0 0,0 1 0,0 1 0,-1 0 0,-23-3 0,83 43 0,-20-22 2,0-2 1,1 0-1,45 13 0,-41-14 0,0 0 1,30 16-1,-56-24-2,0-1 0,0 0 0,1 1 0,-2-1 0,1 1 0,0-1 0,0 1 0,0 0 0,-1 0 0,1 0 0,-1 0 0,0 0 0,1 0 0,-1 0 0,0 1 0,0-1 0,0 0 0,0 4 0,0 1 0,0 0 0,-1 0 0,0 0 0,-1 14 0,1-17 0,-1-1 0,0 0 0,0 0 0,0 0 0,0 0 0,-1 0 0,1 0 0,-1 0 0,1-1 0,-1 1 0,0 0 0,0-1 0,0 1 0,-1-1 0,-4 4 0,-43 30 0,35-26 0,-103 65-536,104-67-865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2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31759,'0'0'274,"7"0"108,88-4-237,146-23 1,-181 20-141,-39 5-3,-1 0 0,1-1 0,39-12 0,-131 13-210,27 2-278,4 0-645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2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1 30094,'0'0'2494,"0"19"-2424,-1 44-56,3 1 0,17 101 0,-14-138-13,-2 0 0,2 47 0,-6-73-1,1 0 0,0 0 0,-1-1 0,1 1 0,-1-1 0,1 1 0,-1-1 0,0 1 0,1 0 0,-1-1 0,1 0 0,-1 1 0,0-1 0,1 1 0,-1-1 0,0 0 0,0 1 0,1-1 0,-1 0 0,0 0 0,0 0 0,1 0 0,-1 0 0,0 0 0,0 0 0,1 0 0,-2 0 0,-30 1 0,27-1 0,-12 0 0,-15 1 0,1-2 0,-40-7 0,53 8-8,11-1 2,9 1 4,87 1 9,113-2 18,-202 1-25,11 0 0,0 0 0,1-1 0,-1-1 0,0 1 0,0-2 0,0 0 0,12-4 0,-22 4-3,-1 3-10,-13 0-366,-3 0-331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2.21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13 265 31903,'0'0'13,"0"0"0,0-1 0,-1 1 1,1 0-1,0 1 0,-1-1 0,1 0 0,0 0 1,0 0-1,-1 0 0,1 0 0,0 0 1,0 0-1,-1 0 0,1 0 0,0 0 1,0 1-1,-1-1 0,1 0 0,0 0 1,0 0-1,0 1 0,-1-1 0,1 0 0,0 0 1,0 0-1,0 1 0,0-1 0,-1 0 1,1 0-1,0 1 0,0-1 0,0 0 1,0 1-1,0-1 0,0 0 0,0 0 0,0 1 1,0-1-1,0 0 0,0 0 0,0 1 1,0-1-1,0 0 0,0 1 0,0-1 1,0 0-1,1 1 0,-4 23-120,3-18 158,-4 129-53,4-98-9,0-34 10,1-1 1,-1 0 0,0 0 0,1 1 0,-1-1-1,1 0 1,0 0 0,-1 0 0,1 0 0,0 0-1,0 0 1,1 0 0,-1 0 0,0 0 0,1 0 0,-1-1-1,1 1 1,0 0 0,-1-1 0,1 1 0,0-1-1,0 0 1,0 0 0,0 0 0,0 0 0,0 0-1,0 0 1,0 0 0,3 0 0,2 1 5,-1-1 0,1 0-1,-1 0 1,1-1 0,-1 1 0,1-2 0,-1 1 0,1-1-1,10-2 1,-15 2-3,0 0-1,1 0 0,-1-1 0,0 1 1,1-1-1,-1 0 0,0 0 1,0 1-1,-1-1 0,1-1 0,0 1 1,-1 0-1,1 0 0,-1 0 1,0-1-1,1 1 0,-1-1 1,0 1-1,-1-1 0,2-4 0,11-59 7,-13 63-8,8-91 4,-5-112 0,-4 121 39,1 77-34,1 6-6,-1 1 0,0 0 0,0-1-1,0 1 1,0 0 0,0-1 0,-1 1-1,1 0 1,0-1 0,-1 1-1,1 0 1,-2-3 0,-2 13 0,-4 47-4,2 0 0,4 113 0,2-105 1,0-49-1,0 0-1,1-1 1,0 1-1,1-1 1,6 24 0,-7-35 0,1 1 1,-1-1 0,1 0 0,0 0-1,0 1 1,0-1 0,0 0-1,0 0 1,1-1 0,-1 1 0,1-1-1,0 1 1,0-1 0,0 0 0,0 0-1,0 0 1,0 0 0,1 0-1,-1-1 1,0 0 0,1 1 0,-1-1-1,1 0 1,0-1 0,-1 1-1,1-1 1,6 0 0,-1 1 0,-1-1 0,1 0 0,0 0 0,0-1 0,0-1 0,16-4 0,-20 4 0,0 0 0,0-1 0,0 1 0,0-1 0,-1 0 0,1 0 0,-1-1 0,0 0 0,0 1 0,-1-1 0,1-1 0,4-6 0,2-5 0,0 0 0,-2-1 0,0 0 0,-1 0 0,-1-1 0,0 0 0,-2 0 0,0 0 0,2-21 0,-1-26 0,-2-81 0,-4 95 0,7 55-17,1 8 15,71 249 7,-48-152-7,-23-85 2,-1 1 0,-1 0 0,-1 1 0,1 42 0,-7-67 1,1-1-1,0 1 1,0 0 0,0-1 0,0 1-1,0-1 1,-1 0 0,1 1-1,0-1 1,0 0 0,-1 0 0,1 0-1,0 0 1,-1 0 0,1 0-1,0 0 1,-3-1 0,1 1 2,-6 0-7,0 0 0,0-1 0,0 0 0,0 0 0,1-1-1,-1 0 1,0-1 0,1 1 0,0-2 0,-1 1 0,1-1 0,1-1 0,-1 1 0,1-1 0,-1-1 0,-11-10 0,-15-17-346,6-2-496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3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5 30526,'1'0'58,"-1"-1"-1,0 1 1,0 0 0,1-1 0,-1 1-1,0 0 1,1 0 0,-1-1 0,0 1-1,1 0 1,-1 0 0,1-1 0,-1 1 0,0 0-1,1 0 1,-1 0 0,1 0 0,-1-1-1,0 1 1,1 0 0,-1 0 0,1 0-1,-1 0 1,1 0 0,-1 0 0,0 0-1,1 0 1,-1 0 0,1 1 0,-1-1-1,1 0 1,-1 0 0,0 0 0,1 0-1,-1 1 1,0-1 0,1 0 0,-1 0-1,1 1 1,-1-1 0,19 12-236,-16-7 181,-1-1 0,0 0 0,0 1 0,0 0 0,0-1 0,-1 1-1,0 0 1,0 0 0,0 0 0,-1-1 0,1 1 0,-1 0 0,0 0 0,-1 0-1,1 0 1,-1 0 0,0 0 0,-3 9 0,2-11-39,1 1 0,-1-1 0,0 1 0,0-1 0,-1 0 0,1 1-1,0-1 1,-1-1 0,0 1 0,0 0 0,0-1 0,0 1 0,0-1 0,0 0 0,-1 0 0,1 0 0,-1 0 0,0-1 0,1 1 0,-1-1-1,0 0 1,0 0 0,-7 0 0,-15 0-2271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5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1 260 30670,'0'0'1366,"13"-2"-982,-8-2-368,1-1 0,-1 1 0,1-1 0,-1 0 0,0 0 0,-1 0 0,0-1-1,1 0 1,-2 0 0,1 0 0,-1 0 0,0 0 0,0-1 0,-1 0 0,3-7 0,-1-4-7,0 0 1,0 0-1,-2 0 0,1-30 1,-3 11 4,0 34-16,0 22 3,1 50 10,4 0-1,24 127 1,-26-176-18,-1 0 1,0 0-1,-2 24 0,-4-43 11,-1 1 0,0-1 0,1 1 0,-1-1-1,0-1 1,-5 1 0,-14 2-4,16-1 0,17-1 0,38-3 0,61-11 0,10-2 0,-109 16 0,-7-1 0,0 0 0,0 0 0,0 0 0,0 0 0,0 0 0,0 0 0,0 0 0,0-1 0,0 1 0,0-1 0,3-1 0,-4-1 0,-1 3 0,-1-1 0,1 1 0,-1-1 0,1 1 0,-1-1-1,1 1 1,-1 0 0,1-1 0,-1 1 0,1-1 0,-1 1 0,1 0 0,-1 0 0,0-1 0,1 1 0,-1 0 0,0 0-1,1 0 1,-1 0 0,0 0 0,1 0 0,-1 0 0,0 0 0,1 0 0,-1 0 0,0 0 0,1 0 0,-1 0 0,0 0-1,0 1 1,-1-1-2,-55 0-401,40 0-630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5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27901,'7'-6'3970,"20"2"-2718,-24 4-1280,0-1 1,0 1-1,-1 1 0,1-1 1,0 0-1,0 1 0,-1-1 0,1 1 1,0 0-1,-1 0 0,1 0 0,-1 0 1,5 3-1,-4 2 28,0 1 0,-1 0 0,0 0 0,0 0 0,-1 0 0,0 0 0,0 0 0,-1 0 0,0 0 0,0 0 0,-2 11 0,1 5 0,1-21 0,0 0 0,0 1 1,0-1-1,-1 0 0,0 0 0,1 0 0,-1 0 1,0 0-1,0 0 0,0 0 0,0 0 0,0 0 1,0-1-1,0 1 0,-1 0 0,1-1 1,-1 1-1,1-1 0,-3 2 0,0 0-38,0 0-1,0-1 1,-1 1-1,1-1 0,-1 0 1,1 0-1,-8 1 1,-11 1-811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6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282 262 30590,'3'-17'355,"-1"0"0,0-1-1,-2 1 1,0-1 0,-3-24 0,1 34-357,1 1 1,-1 0 0,0-1 0,-1 1 0,0 0-1,0 0 1,0 1 0,-1-1 0,0 0-1,-1 1 1,1 0 0,-1 0 0,0 1 0,-11-10-1,12 12 3,0 0-1,-1 1 1,1-1 0,0 1-1,-1 0 1,0 0-1,1 1 1,-1-1-1,0 1 1,0 0 0,0 1-1,0-1 1,0 1-1,0 0 1,0 0-1,0 0 1,0 1 0,0 0-1,-5 1 1,4 0-1,0 0 1,0 0-1,0 0 1,0 0-1,0 1 1,1 0-1,-1 1 1,1-1-1,0 1 1,0 0-1,0 0 0,0 1 1,1-1-1,-5 7 1,3-3-1,2 1 0,-1-1 0,1 1 0,1 0 0,-1 0 0,2 0 0,-1 0-1,1 1 1,-1 12 0,1 8 2,2 49 0,1-74-2,0 1 1,-1-1-1,2 0 1,-1 0 0,1 0-1,-1 0 1,1 0-1,1 0 1,-1 0-1,1 0 1,0-1 0,0 1-1,0-1 1,0 0-1,1 0 1,0 0 0,0 0-1,0-1 1,0 1-1,0-1 1,1 0-1,0-1 1,-1 1 0,9 2-1,1 1 0,0-1 0,1-1 0,-1 0 0,1-1-1,0-1 1,0 0 0,23 0 0,-35-2 0,-1 0 0,0-1 0,0 1 0,0 0 0,0-1 0,0 1 0,0-1 0,0 0 0,0 0 0,0 0 0,0 0 0,0 0 0,-1 0 0,1 0 0,0-1 0,-1 1 0,1-1 0,-1 1 0,1-1 0,-1 1 0,0-1 0,0 0 0,0 0 0,0 0 0,0 1 0,0-1 0,0 0 0,0 0 0,-1 0 0,1-1 0,-1 1 0,1-2 0,1-10 0,-1 0 0,0 0 0,-2-28 0,0 18 0,-12-166 0,14 217 31,1 15-31,8 57 1,-7-86-1,0 0 0,1 0 0,0-1 0,1 1 0,12 22 0,-15-32 0,1 1 0,-1-1 0,1 1 0,-1-1 0,1 0 0,0 0 0,0 0 0,1-1 0,-1 1 0,1-1 0,-1 1 0,1-1 0,0 0 0,-1-1 0,1 1 0,0-1 0,0 1 0,0-1 0,0 0 0,1-1 0,-1 1 0,5-1 0,-8 0 0,5 1 0,0-1 1,0 0-1,0-1 1,0 0 0,0 0-1,11-3 1,-15 3-3,-1 0 0,1 1 1,-1-2-1,1 1 0,-1 0 0,0 0 1,1 0-1,-1-1 0,0 1 1,0 0-1,0-1 0,0 1 0,0-1 1,0 1-1,-1-1 0,1 0 1,0 1-1,-1-1 0,0 0 0,1 1 1,-1-1-1,0 0 0,0 0 0,1 1 1,-1-1-1,-1-3 0,1-6-192,0 3-449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7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27 31839,'0'-1'40,"0"0"0,0 0 0,0 0 0,0 0 0,0 0 0,0 0 1,0 0-1,0 0 0,0 0 0,1 0 0,-1 0 0,0 0 0,1 0 0,-1 0 1,1 0-1,-1 0 0,1 0 0,-1 0 0,1 0 0,0 0 0,-1 1 1,1-1-1,1-1 0,24-1-133,-12 4 151,-12-1-58,0 0 0,0 0 0,0 1 0,0-1 0,-1 1 0,1-1 0,0 1 0,0 0 0,0 0 0,0-1 0,-1 1 0,1 1 0,0-1 0,-1 0 0,1 0 0,-1 1 0,1-1 0,-1 0 0,1 1 0,-1 0 0,0-1 0,0 1 0,0 0 0,0-1 0,0 1 0,0 0 0,-1 0 0,1 0 0,-1 0 0,1 0 0,-1 2 0,3 9 0,-2-1 0,0 0 0,-1 25 0,0-22 0,0-13 2,0 1 0,-1 0 1,0 0-1,1 0 0,-1-1 0,0 1 0,0 0 0,0-1 1,-1 1-1,1-1 0,-1 1 0,1-1 0,-1 0 1,0 1-1,0-1 0,0 0 0,0 0 0,0 0 0,-1-1 1,1 1-1,-4 2 0,1-2-64,0 1 0,0 0 0,0-1 0,0 0 0,-1 0-1,1-1 1,-1 0 0,1 0 0,-1 0 0,-6 0 0,-2-1-1912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7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69 31679,'3'-16'309,"8"-32"326,-12 48-633,1 0 1,0 0-1,0 0 0,0 0 1,0 0-1,0-1 1,0 1-1,0 0 1,0 0-1,0 0 0,0 0 1,0 0-1,0-1 1,0 1-1,0 0 0,0 0 1,0 0-1,0 0 1,0 0-1,0 0 0,0-1 1,0 1-1,0 0 1,0 0-1,0 0 1,0 0-1,0 0 0,0-1 1,0 1-1,1 0 1,-1 0-1,0 0 0,0 0 1,0 0-1,0 0 1,0 0-1,0 0 1,0 0-1,0-1 0,1 1 1,-1 0-1,0 0 1,0 0-1,0 0 0,0 0 1,0 0-1,1 0 1,-1 0-1,0 0 0,0 0 1,0 0-1,0 0 1,0 0-1,0 0 1,1 0-1,-1 0 0,0 0 1,0 0-1,0 0 1,0 0-1,0 0 0,1 1 1,0 23-43,-7 88 52,-5 0-1,-30 134 1,21-139-15,17-86 3,-2 6 0,4-19 0,0-10 0,3-61 0,3 0 0,17-84 0,47-124 0,-67 263 0,1 0 0,-1 0 0,1 0 0,1 0 0,-1 1 0,1 0 0,0-1 0,1 1 0,0 1 0,0-1 0,10-9 0,-14 15 0,0 0 0,1 1 0,-1-1 0,0 0 0,0 0 0,0 1 0,0-1 0,1 1 0,-1-1 0,0 1 0,1 0 0,-1-1 0,0 1 0,1 0 0,-1 0 0,0 0 0,1 0 0,-1 0 0,0 0 0,1 0 0,-1 1 0,0-1 0,1 0 0,-1 1 0,0-1 0,1 1 0,-1 0 0,0-1 0,0 1 0,0 0 0,0-1 0,0 1 0,0 0 0,0 0 0,0 0 0,0 0 0,0 0 0,0 0 0,0 0 0,-1 1 0,2 1 0,3 5 0,-1 1 0,0 1 0,0-1 0,3 15 0,-4-14 0,51 191 0,18 57 0,-67-242 0,8 22 0,-12-36 0,-1-1 0,1 0 0,-1 0 0,1 0 0,0 1 0,-1-1 0,1 0 0,0 0 0,0 0 0,0 0 0,0-1 0,0 1 0,0 0 0,0 0 0,0 0 0,0-1 0,0 1 0,0-1 0,1 1 0,-1-1 0,0 1 0,0-1 0,3 1 0,-4-1 0,1-1 0,-1 1-1,1 0 1,-1 0 0,0 0-1,1-1 1,-1 1 0,0 0 0,1-1-1,-1 1 1,0 0 0,1-1 0,-1 1-1,0 0 1,0-1 0,1 1 0,-1-1-1,0 1 1,0-1 0,0 1 0,0 0-1,1-1 1,-1 1 0,0-1 0,0 1-1,0-1 1,0 1 0,0-1-1,0 1 1,0 0 0,0-1 0,-1 0-1,1 0-3,1-52-469,-1 28-658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8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 30974,'0'0'1185,"3"0"-897,27 0-176,6-3-48,10 0-32,-1 0 0,-2-3-16,-7 3 0,-7-5-16,-9 5 0,-7 3 0,-6-3 0,-4 3-16,-3-3-80,0-3-736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9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31823,'22'-1'568,"23"3"-278,-42-2-289,-1 1 0,0-1 0,0 1 0,0 0 1,0-1-1,-1 1 0,1 0 0,0 0 0,0 0 0,0 1 1,-1-1-1,1 0 0,-1 1 0,1-1 0,-1 1 0,0 0 1,1-1-1,0 3 0,3 4 2,-1 0 1,0 0-1,-1 0 0,0 1 0,0-1 1,-1 1-1,0 0 0,1 13 1,-3-18-4,0 1 0,1-1 0,-2 0 0,1 0 0,-1 0 0,1 1 0,-1-1 1,0 0-1,-1 0 0,1 0 0,-1 0 0,1 0 0,-1-1 0,0 1 0,-1 0 0,1-1 1,-1 0-1,1 1 0,-1-1 0,-4 3 0,1 0-50,-1-1 0,-1 0 0,1 0 0,-1-1 0,1 0 0,-1 0-1,0 0 1,-1-1 0,1-1 0,-1 1 0,1-1 0,-18 1 0,6-3-1588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9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1 307 26268,'0'0'4517,"0"1"-4446,0-1 0,0 1 0,0-1 0,0 1 0,0-1 0,0 1 0,0-1 0,0 1 0,0-1 0,0 1 1,0-1-1,1 1 0,-1-1 0,0 0 0,0 1 0,1-1 0,-1 1 0,0-1 0,0 1 0,1-1 0,-1 0 0,0 1 0,1-1 0,0 1 1,2-1-65,-1 0 1,1 0 0,-1 0 0,1 0 0,0-1 0,-1 1-1,1-1 1,-1 1 0,1-1 0,-1 0 0,0 0 0,1 0-1,-1 0 1,0-1 0,4-2 0,-4 2-7,1-1 1,-1-1-1,0 1 0,0 0 1,0 0-1,-1-1 0,1 1 1,-1-1-1,0 1 0,0-1 1,1-4-1,4-24 2,-1-1 0,-2 0 0,-1 0 0,-2 1 1,-4-36-1,4 65-1,0 2-2,1 0 1,-1 0-1,0 0 0,0 0 0,0 0 1,0 0-1,-1 0 0,1 0 1,0 0-1,0 0 0,0 0 0,-1 0 1,1 0-1,0 1 0,-1-1 0,1 0 1,-1 0-1,1 0 0,-1 0 1,0 1-1,1-1 0,-1 0 0,0 1 1,1-1-1,-1 0 0,0 1 0,0-1 1,0 1-1,0-1 0,1 1 1,-1-1-1,0 1 0,0 0 0,0-1 1,0 1-1,0 0 0,0 0 0,0 0 1,-1 0-1,1 1 0,0 1 0,1 0 0,-1 0 0,1 0 0,-1 0 0,1-1 0,0 1 0,0 0 0,0 0 0,0 0 0,0 0 0,1 3 0,-1-1 0,0 27 12,4 108 8,-2-121-20,1 0 0,0-1 0,2 0 0,0 0 0,13 30 0,-17-43 0,1 0 0,0 0 0,0 0 0,0-1 0,0 1 0,1-1 0,-1 1 0,1-1 0,0 0 0,0 0 0,0 0 0,0 0 0,1-1 0,-1 1 0,1-1 0,0 0 0,0 0 0,0 0 0,-1-1 0,2 1 0,-1-1 0,0 0 0,0 0 0,7 0 0,-11-1-1,1 0 0,0 0 1,0 0-1,0 0 0,-1-1 0,1 1 1,0 0-1,0 0 0,-1-1 0,1 1 0,0-1 1,0 1-1,-1-1 0,1 1 0,-1-1 1,1 1-1,0-1 0,-1 1 0,1-1 0,-1 0 1,1 1-1,-1-1 0,0 0 0,1 0 1,-1 1-1,1-2 0,5-25-87,-4 17 5,5-19-397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8:00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39 31006,'-2'-3'66,"0"0"0,0 1 0,-1-1 0,1 0 0,-1 1 0,1 0 0,-1 0 0,0 0 0,0 0 0,0 0 0,0 0 0,0 1 0,0-1 0,0 1-1,-1 0 1,1 0 0,0 0 0,-1 1 0,1-1 0,-1 1 0,1 0 0,-1 0 0,1 0 0,-5 1 0,7-1-66,-1 0 0,1 1 0,-1-1 0,1 1 0,0-1 0,-1 1 0,1-1 0,-1 1 0,1 0 0,0 0 0,0 0 0,-1 0 0,1 0 0,0 0 1,0 0-1,0 0 0,0 0 0,0 1 0,1-1 0,-1 0 0,0 1 0,0-1 0,1 0 0,-1 1 0,1-1 0,-1 1 0,1-1 0,0 1 0,0-1 0,-1 1 0,1 1 0,-1 9 4,0 1 0,0 21 0,2-23-1,-2-9-3,1 1 0,0-1 0,0 1 0,1-1 0,-1 1 0,0-1 0,1 1 0,0-1 0,-1 0 0,1 1 0,0-1 0,0 0 0,0 1 0,1-1 0,-1 0 0,0 0 0,3 2 0,-2-3 0,0 1 0,1-1 0,-1 1 0,0-1 0,1 0 0,0 0 0,-1 0 0,1 0 0,0-1 0,-1 1 0,1-1 0,0 1 0,0-1 0,-1 0 0,4 0 0,79 0 29,-84-1-28,0 1-1,0 0 0,1 0 1,-1-1-1,0 1 0,0-1 1,1 1-1,-1-1 0,0 1 0,0-1 1,0 0-1,0 0 0,0 1 1,0-1-1,0 0 0,0 0 1,0 0-1,0 0 0,0 0 1,-1 0-1,1 0 0,0-1 1,-1 1-1,1 0 0,-1 0 0,1-1 1,-1 1-1,1 0 0,-1 0 1,0-1-1,0-1 0,3-47 9,-3 42-9,0 5 0,0 0 0,0 0 0,0 0 0,0 1 0,-1-1 0,1 0 0,-1 0 0,0 1 0,0-1 0,0 0 0,0 1 0,0-1 0,0 1 0,-1-1 0,1 1 0,-1 0 0,0 0 0,0-1 0,0 1 0,0 0 0,0 1 0,0-1 0,0 0 0,-1 1 0,1-1 0,-5-2 0,-2 2 0,1-1 0,-1 1 0,0 0 0,0 1 0,1 0 0,-1 0 0,-11 2 0,18-1 3,1 0 0,-1 0 0,1 1 0,-1-1 0,1 0 0,-1 1 0,1-1 0,0 1 0,-1 0 0,1 0 0,0-1 0,-1 1 0,1 0 0,0 0 0,0 0 0,0 0 0,0 1 0,0-1 0,0 0 0,0 0 0,0 1 0,0-1 0,0 0 0,0 2 0,-13 39-602,12-33 216,-4 15-2888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2.68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145 23 31230,'-1'-2'26,"-1"0"0,1 1 0,-1-1 0,0 0 0,1 1 0,-1-1 0,0 1 0,0 0 0,0-1 0,0 1 0,0 0 0,-1 0 0,1 0 0,0 1 0,0-1 0,-1 0-1,1 1 1,-1 0 0,1-1 0,0 1 0,-1 0 0,1 0 0,0 0 0,-1 1 0,1-1 0,-1 1 0,1-1 0,0 1 0,0 0 0,-1 0 0,1 0 0,-3 2 0,-1 0 6,1 0 1,1 1 0,-1 0-1,1 0 1,-1 0 0,1 0-1,0 1 1,0 0 0,1-1 0,0 2-1,-6 9 1,5-4-35,1-1 0,1 1-1,-1 0 1,1 0 0,1 0 0,0 0 0,1 0 0,0 0 0,2 11 0,-2-20 1,1 0 0,-1-1 0,1 1 0,-1-1 0,1 1 0,0-1 0,0 1 0,0-1 0,-1 1 0,1-1 0,1 0 0,-1 1 0,0-1 1,0 0-1,0 0 0,1 0 0,-1 0 0,1 0 0,-1 0 0,0 0 0,1 0 0,0-1 0,-1 1 0,1-1 0,-1 1 0,1-1 1,0 1-1,-1-1 0,1 0 0,2 0 0,9 2 10,1-1 0,25-2 1,-21 1 9,-15 0-17,0 0 1,-1 0-1,1-1 0,-1 1 1,1 0-1,0-1 0,-1 1 0,1-1 1,-1 0-1,1 0 0,-1 0 0,1 0 1,-1-1-1,0 1 0,0-1 1,1 1-1,-1-1 0,0 0 0,-1 0 1,1 1-1,0-1 0,0-1 0,-1 1 1,1 0-1,-1 0 0,0-1 1,0 1-1,2-4 0,0-4 8,-1 0-1,0 0 1,-1 0 0,0 0-1,0-1 1,-1-10 0,0 18-9,0 0 0,0 1 0,-1-1 0,1 0 0,-1 0 1,1 0-1,-1 0 0,0 0 0,0 1 0,0-1 0,0 0 1,-1 1-1,1-1 0,-1 1 0,0-1 0,0 1 0,1 0 1,-1 0-1,-1 0 0,1 0 0,0 0 0,0 0 0,-1 0 1,1 1-1,-1-1 0,-4-1 0,-1 0-1,-1 0 0,0 1-1,0 0 1,-1 0 0,1 1-1,0 1 1,-13-1 0,20 2-2,0-1-1,0 1 1,0-1-1,0 1 1,0 0 0,0-1-1,0 1 1,0 0 0,0 0-1,0 1 1,0-1 0,1 0-1,-1 1 1,1-1 0,-1 1-1,1-1 1,-1 1-1,1 0 1,0-1 0,0 1-1,0 0 1,0 0 0,0 0-1,0 0 1,0 0 0,1 0-1,-1 0 1,1 0-1,-1 3 1,-2 9-192,1 0-1,0 0 1,0 17 0,2 13-1359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8:26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108 144 29485,'0'-19'3059,"0"-42"-2868,-10 74-191,0 26 0,1 1-1,2 0 1,2 0-1,0 43 1,-8 57 34,7-78-34,5-41 0,-1 1 0,-1-1 0,-8 27 0,8-35 0,1 0 0,0 0 0,0 1 0,1 13 0,-2 22 0,-5 35 0,3 103 0,5-186 0,0 12 0,1-1 0,0 1 0,0-1 0,1 1 0,1-1 0,0 0 0,6 14 0,-6-22 0,0-1 0,-2-2-1,0 0 1,-1 0-1,1-1 1,0 1-1,-1 0 1,1 0-1,-1 0 1,0 0-1,1 0 1,-1 0-1,0 0 1,1 0-1,-1 0 1,0 0-1,0 1 1,0-1-1,0-1 1,0 1 0,0-1-1,0 1 1,0-1 0,0 1-1,0-1 1,0 1 0,0-1 0,1 1-1,-1-1 1,0 1 0,0-1-1,0 1 1,1-1 0,-1 1-1,0-1 1,1 0 0,-1 1-1,0-1 1,1 0 0,-1 1-1,0-1 1,1 0 0,-1 1-1,1-1 1,-1 0 0,0 1-1,1-1 1,-1 0 0,1 0 0,-1 0-1,1 0 1,-1 1 0,1-1-1,-1 0 1,1 0 0,-1 0-1,1 0 1,0 0 0,0 0 16,2 4-11,-2-2-5,0-1 0,0 0 0,0 0 0,0 0 0,0 0 0,0 0 0,0 0 0,0-1 0,0 1 0,0 0 0,0 0 0,1-1 0,0 1 0,216-1 0,-145 10 0,-10 4 0,-51-10 0,1-1 0,-1-1 0,0 1 0,20 0 0,208 11 3,-2 1-38,-222-15 35,65 0 0,140 16 0,-168-5 0,-26-5 0,1-2 0,47 3 0,148-1 0,149 9 0,1832-15 0,-2010-9 0,181-6 0,133 2 1,-321 15 30,-187-3-31,1 0 0,0 0 0,0 1 0,0-1 0,-1 0 0,1 0 0,0 0 0,-1 0 0,1 0 0,0 0 0,-1 0 0,0 0 0,1 0 0,-1 0 0,1 0 0,-1 0 0,0 0 0,0 0 0,0 0 0,0 0 0,0 0 0,0 0 0,0 0 0,0-1 0,0 0 0,0-2 0,8-266 0,-4 46 0,12 54 0,-13 134 0,-1 0 0,-4-40 0,0 5 0,2-106 0,-3 177 0,0-1 0,0 0 0,0 1 0,0-1 0,0 1 0,0 0 0,0 0 0,0 0 0,-4 0 0,5 1 0,-82 0 0,14 0 0,-90-9 0,157 8 0,-172-15 0,-141 6 0,316 9 0,-58 0 0,-92-11 0,123 8 0,-38 1 0,4 0 0,-152-12 0,-129-15 0,95 7 0,-20 16 0,33 1 0,-326-4 0,538 9 0,-178-9 0,-66 0 0,152 10 0,-158-4 0,243 0 0,0-1 0,0-2 0,-53-16 0,70 19 0,1 0 0,-1 1 0,0 0 0,-1 1 0,-13 0 0,-10 0 0,-281-4 0,176 7 0,-226-2 0,279 13 0,76-11 0,0 0 0,-22 8 0,-17 5 0,42-13 0,1 1 0,0 0 0,-1 0 0,1 1 0,-7 4 0,7-3 0,0-1 0,-1 0 0,1-1 0,-1 0 0,-9 2 0,16-4 0,0-1 0,1 0 0,-1 0 0,0 1 0,1-1 0,-1 1 0,1-1 0,-1 1 0,0-1 0,1 1 0,-1 0 0,1 0 0,0 0 0,-1 0 0,1 0 0,0 0 0,-1 1 0,1-1 0,0 0 0,0 0 0,-1 3 0,-1-3-19,3-1 6,-1 0 1,0 0-1,0 0 0,1 0 0,-1 1 0,0-1 0,1 0 1,-1 0-1,0 1 0,1-1 0,-1 1 0,0-1 0,1 0 1,-1 1-1,0 0 0,1-1 0,-1 1 0,1-1 1,-1 1-1,1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8:35.3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25 505 29053,'6'-38'3359,"-6"37"-3196,0 14-147,-13 78-1,6-56 0,-2 67 0,8-49-2,2 0 0,2 1 0,3-1-1,14 59 1,-13-81-12,-2 1 0,-1 1-1,-1 41 1,-3-42 0,2 0-1,1 0 1,9 37 0,-7-46 1,-1 0 1,1 30-1,-5-35 0,2 1-1,0-1 0,2 0 0,8 28 0,-3-19-1,-1 0 0,0 1 0,-3-1 0,0 1 0,-1 0 0,-1 48 0,-4-56 0,2 0 0,0 0 0,2 0 0,0 0 0,1 0 0,1-1 0,0 1 0,10 19 0,-10-29 0,1 0 0,0 0 0,9 11 0,12 17 0,-26-35 0,1-1 0,0 1 0,1-1 0,-1 0 0,0 0 0,0 0 0,1 0 0,0 0 0,-1-1 0,1 1 0,0-1 0,-1 1 0,1-1 0,0 0 0,0 0 0,0-1 0,0 1 0,0 0 0,5-1 0,11 2 0,-1-2 0,24-2 0,-7 1 0,652 1 0,-438 15 0,-176-11 0,0 3 0,86 20 0,-114-21 0,57 1 0,5 0 0,39 17-3,-113-19-4,1-1 0,61-1-1,-54-3 6,56 8 0,20 7 0,196 0 1,273 0-18,-237-2 22,-77 0-3,65 7 0,-264-13 0,80-4 0,-29-1 0,-19 3 0,225 5 0,430 2 0,1054-9 29,-1588-16-26,-56 0-3,290 4 16,169 3-1,-537 6-14,117-15-1,-204 15 2,-1-1 1,0 1-1,1-1 0,-1 0 1,0 0-1,0-1 0,0 1 1,0-1-1,0 0 0,5-3 1,6-3 3,-14-24-6,-1 26 0,-10-118 0,4 68 0,0-11 0,-18-131 0,2-6 0,5 23 0,7 83 0,3 0 0,9-107 0,0 66 0,-2 94 0,-2-1 0,-13-74 0,12 92 0,0 1 0,2-1 0,3-40 0,0 2 0,-2-207 0,0 270 0,0 1 0,-1-1 0,1 0 0,-1 0 0,0 1 0,0-1 0,0 0 0,0 1 0,0-1 0,0 1 0,-1-1 0,1 1 0,-1 0 0,0-1 0,0 1 0,0 0 0,0 0 0,0 1 0,0-1 0,0 0 0,0 1 0,-1-1 0,1 1 0,-1-1 0,1 1 0,-1 0 0,0 0 0,1 1 0,-1-1 0,0 0 0,0 1 0,1 0 0,-7-1 0,1 1 0,-30 1 0,1-2 0,-62-10 0,28 1 0,0 4 0,-143 5 0,96 3 0,-438-2 0,491-3 0,-71-13 0,51 5 0,-87-12 0,-104-9 0,47 14 0,-429 6 0,600 13 0,1 2 0,-74 15 0,-35 0 0,51-9 0,-270 18 0,-2-27 0,153-2 0,-358 2 0,304 14 0,106-13 0,-451-8 0,387-4 0,-831 11 0,1026 2 0,-84 16 0,85-9 0,-87 3 0,-232-6 0,200 4 0,4 0 0,100-10 0,0 3 0,-68 12 0,-11 12 0,123-23 0,0 0 0,-27 10 0,27-7 0,-2 8 0,4-1 0,1-5 0,-1-2 0,-31 9 0,29-10 0,-4 10 0,-8-5 0,26-8 0,0-1 0,-1 1 0,0-1 0,1 0 0,-1-1 0,0 0 0,-9 0 0,16 0 0,0 1 0,1-1 0,-1 1 0,1-1 0,-1 1 0,1 0 0,0-1 0,-1 1 0,1-1 0,0 1 0,0 0 0,0-1 0,1 3 0,-1-2 0,-2 10 0,-4 24 0,-2 60 0,1-13 0,6-79-15,0 0 0,-1-1 0,1 1 0,-1-1 0,0 0 0,0 0 0,-1 0 0,1 0 1,-1 0-1,1 0 0,-1 0 0,0-1 0,0 1 0,-6 3 0,-1-6-689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05.4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5 243 31935,'-1'-3'70,"0"0"0,1-1 0,-1 1 0,0 0 0,1 0 0,0-1 1,0 1-1,0 0 0,1-6 0,-1 1-6,0-7-54,-1 9-7,1 0 0,-1 0 1,1 0-1,1 0 1,-1 0-1,1 0 0,0 0 1,1 0-1,-1 1 0,1-1 1,0 0-1,0 1 1,1-1-1,0 1 0,0-1 1,5-5-1,-1 4-3,0 0 0,0 0 0,1 1 0,0 0 0,0 1 0,1 0 0,0 0 0,0 1 0,0 0 0,0 0 0,0 1 0,20-4 0,-4 3 0,0 2 0,0 0 0,49 4 0,-68-1 0,0 0 0,1 0 0,-1 0 0,0 1 0,0 0 0,0 0 0,0 1 0,-1-1 0,1 1 0,-1 0 0,1 1 0,-1-1 0,0 1 0,0 0 0,-1 1 0,1-1 0,-1 1 0,0 0 0,0 0 0,-1 0 0,1 0 0,2 7 0,1 2 0,-2-1 0,1 1 0,-2 0 0,0 1 0,0-1 0,-2 1 0,1 0 0,-1 22 0,-1-12 0,0 0 0,-2 0 0,-1 0 0,-1 0 0,-1-1 0,-11 39 0,-138 327 0,128-335 0,-35 96 0,54-130 0,0 1 0,1 1 0,1-1 0,1 1 0,1 26 0,1-46 0,1 1 0,0-1 0,1 1 0,-1-1 0,0 1 0,1-1 0,0 1 0,0-1 0,0 0 0,0 1 0,4 5 0,-2-6 0,0 0 0,0 0 0,0 0 0,0 0 0,1 0 0,-1-1 0,1 1 0,-1-1 0,9 3 0,20 9 0,57 16 0,-63-23 0,0 1 0,-1 2 0,-1 0 0,35 20 0,-57-28 0,-1-1 0,1 1 0,0 0 0,-1 0 0,1 0 0,-1 0 0,0 0 0,0 0 0,0 0 0,0 0 0,0 0 0,0 1 0,0-1 0,-1 0 0,1 1 0,-1-1 0,1 0 0,-1 5 0,-2 46 0,1-44 0,-2 4 0,0 1 0,-1-1 0,0-1 0,-1 1 0,0 0 0,-12 20 0,-12 28 0,19-31 0,1 1 0,2 0 0,1 0 0,-3 51 0,11 127 0,11-106 0,-7-71 0,3 62 0,-9-74 0,1-10 0,-1 0 0,-1 1 0,1-1 0,-2 0 0,-3 15 0,4-22 0,0 1 0,-1 0 0,0-1 0,0 1 0,0-1 0,-1 0 0,1 0 0,-1 0 0,1 0 0,-1 0 0,0 0 0,0-1 0,0 1 0,-1-1 0,1 0 0,-1 0 0,-4 2 0,5-2 0,0-1 0,0 1 0,0-1 0,-1 0 0,1 0 0,0 0 0,0 0 0,-1 0 0,1-1 0,0 1 0,-1-1 0,1 0 0,0 0 0,-1 0 0,1-1 0,0 1 0,-1-1 0,1 0 0,0 0 0,0 0 0,0 0 0,-1 0 0,1-1 0,0 0 0,1 1 0,-1-1 0,0 0 0,0 0 0,1-1 0,0 1 0,-1 0 0,1-1 0,0 1 0,0-1 0,-2-3 0,0-2 0,1 1 0,0 0 0,0-1 0,1 1 0,0-1 0,0 0 0,1 0 0,-1-12 0,-3-18-11,-1 21-253,0 2-854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09.3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46 155 32543,'1'97'152,"1"31"-116,-24 217 0,16-310-36,-3 14 0,-3 84 0,12-867 0,0 735 0,0-1 0,0 0 0,1 0 0,-1 0 0,0 0 0,0 1 0,0-1 0,0 0 0,0 0 0,0 0 0,1 0 0,-1 0 0,0 0 0,0 0 0,0 0 0,1 1 0,-1-1 0,0 0 0,0 0 0,0 0 0,0 0 0,1 0 0,-1 0 0,0 0 0,0 0 0,0 0 0,1 0 0,-1 0 0,0 0 0,0 0 0,0 0 0,1 0 0,-1-1 0,0 1 0,0 0 0,0 0 0,0 0 0,1 0 0,-1 0 0,0 0 0,0 0 0,0-1 0,0 1 0,0 0 0,0 0 0,1 0 0,-1 0 0,0 0 0,0-1 0,0 1 0,0 0 0,0 0 0,0 0 0,0 0 0,0-1 0,0 1 0,0 0 0,0 0 0,0 0 0,0-1 0,0 1 0,0 0 0,0-1 0,1 2 0,5 5 0,0 1 0,-1 0 0,0 0 0,0 1 0,0-1 0,-1 1 0,0 0 0,3 9 0,23 75 0,-24-70 0,17 69 0,19 57 0,-36-129 0,1-1 0,1 0 0,1-1 0,1 0 0,20 27 0,-27-40 0,0 0 0,1 0 0,0 0 0,0 0 0,0-1 0,0 1 0,1-1 0,-1 0 0,1 0 0,0-1 0,0 0 0,0 0 0,0 0 0,0 0 0,0-1 0,1 1 0,-1-1 0,0-1 0,1 1 0,-1-1 0,1 0 0,5-1 0,-9 1 0,0-1 0,0 1 0,0-1 0,-1 1 0,1-1 0,0 0 0,0 0 0,-1 0 0,1 0 0,0 0 0,-1-1 0,1 1 0,-1 0 0,0-1 0,1 1 0,-1-1 0,0 1 0,0-1 0,0 0 0,0 1 0,0-1 0,1-3 0,13-47 0,-14 47 0,5-33 0,-1 0 0,-3-1 0,-3-62 0,0 30 0,0 31 0,-1 0 0,-3 0 0,-1 1 0,-1-1 0,-3 1 0,-14-39 0,16 69 0,3 23 0,-2 51 0,5 123 0,3-94 0,0-56 0,0-1 0,3 1 0,10 49 0,-11-73 0,1 0 0,0 0 0,1-1 0,1 1 0,0-1 0,1 0 0,0-1 0,1 0 0,0 0 0,1-1 0,19 20 0,-24-27 0,0-1 0,1 0 0,-1 0 0,1 0 0,0 0 0,0-1 0,0 0 0,0 0 0,0 0 0,0-1 0,8 2 0,3-1 0,-1-1 0,27-2 0,-35 0 0,-1 0 0,0 0 0,1-1 0,-1 0 0,0 0 0,0 0 0,0-1 0,-1 0 0,1 0 0,0-1 0,-1 1 0,0-1 0,0-1 0,0 1 0,-1-1 0,1 1 0,-1-1 0,0 0 0,0-1 0,-1 1 0,4-8 0,3-6 0,-1 1 0,-1-1 0,-1 0 0,0-1 0,5-32 0,-5 21 0,-3-1 0,0-1 0,-2 1 0,-1 0 0,-5-43 0,3 72 0,1 1 0,-1 0 0,0 0 0,0-1 0,0 1 0,0 0 0,0 0 0,0 0 0,0 0 0,0 0 0,-1 1 0,1-1 0,-1 0 0,0 0 0,1 1 0,-1-1 0,0 1 0,0 0 0,0 0 0,0-1 0,0 1 0,0 0 0,0 1 0,-1-1 0,1 0 0,-4 0 0,-3-1 0,0 1 0,0 0 0,0 1 0,0 0 0,-14 2 0,20-1 0,-1-1 0,1 1 0,1 0 0,-1 1 0,0-1 0,0 0 0,0 1 0,1 0 0,-1 0 0,1-1 0,-1 1 0,1 1 0,0-1 0,0 0 0,0 1 0,0-1 0,0 1 0,0-1 0,1 1 0,-1 0 0,1 0 0,0 0 0,0-1 0,-1 5 0,-2 6 0,1-1 0,0 1 0,1 0 0,-1 19 0,1-7 0,1-1 0,1 1 0,2-1 0,0 1 0,8 31 0,-7-46 0,0-1 0,1 1 0,0-1 0,0 1 0,1-1 0,0-1 0,0 1 0,1-1 0,1 1 0,-1-2 0,1 1 0,1-1 0,-1 0 0,1-1 0,13 9 0,-12-10 0,1-1 0,0 0 0,0-1 0,0 0 0,0 0 0,0-1 0,1 0 0,-1-1 0,1 0 0,-1-1 0,1 0 0,-1-1 0,14-2 0,-18 2 0,-1-1 0,1 1 0,-1-1 0,0 0 0,0-1 0,0 1 0,0-1 0,0 0 0,-1 0 0,1 0 0,-1-1 0,0 1 0,0-1 0,0 0 0,0-1 0,-1 1 0,1-1 0,2-4 0,3-6 0,0-1 0,-1 0 0,-1-1 0,8-25 0,-4-3 0,-2-1 0,-2-1 0,-2 1 0,-2-71 0,-1 43 0,-2 71 0,0-1 0,0 1 0,1 0 0,-1-1 0,1 1 0,-1 0 0,1-1 0,0 1 0,0 0 0,1 0 0,-1 0 0,0 0 0,4-5 0,-3 7 0,0 0 0,0-1 0,-1 1 0,1 0 0,1 0 0,-1 0 0,0 0 0,0 0 0,0 1 0,0-1 0,0 1 0,1-1 0,-1 1 0,0 0 0,1 0 0,-1 0 0,0 0 0,0 0 0,4 1 0,1 1 0,0-1 0,-1 1 0,1 0 0,-1 1 0,0 0 0,1 0 0,-1 0 0,-1 1 0,1 0 0,0 0 0,-1 0 0,0 1 0,0-1 0,6 9 0,3 3 0,-2 0 0,0 0 0,16 31 0,-20-29 0,0-1 0,-1 1 0,-1 0 0,0 1 0,-2-1 0,0 1 0,-1 0 0,-1 0 0,0 1 0,-2-1 0,0 0 0,-6 38 0,3-49 0,0 1 0,0-1 0,-1 0 0,0 0 0,0 0 0,-1-1 0,0 0 0,0 0 0,-1 0 0,0 0 0,0-1 0,-1 0 0,1 0 0,-12 7 0,9-7 0,0 0 0,0 0 0,-1-1 0,0 0 0,0-1 0,0 0 0,0 0 0,0-1 0,-1-1 0,0 0 0,-16 1 0,25-3 0,1 0 0,-1 0 0,1 0 0,-1-1 0,1 1 0,-1 0 0,1-1 0,-1 1 0,1-1 0,-1 0 0,1 0 0,-1 1 0,1-1 0,0 0 0,0 0 0,-1 0 0,1 0 0,0-1 0,0 1 0,0 0 0,0 0 0,0-1 0,1 1 0,-2-3 0,-10-37 0,11 36 0,-5-40 0,2 1 0,2-1 0,6-74 0,-4 117 0,0 1-1,0-1 1,1 1 0,-1 0 0,0-1-1,0 1 1,1-1 0,-1 1-1,1 0 1,-1-1 0,1 1 0,-1 0-1,1 0 1,0-1 0,0 1-1,-1 0 1,3-2 0,-2 3-1,-1 0 0,1-1 1,0 1-1,0 0 0,-1-1 0,1 1 1,0 0-1,0 0 0,-1 0 0,1 0 0,0 0 1,0 0-1,-1 0 0,1 0 0,0 0 1,0 0-1,-1 0 0,1 1 0,0-1 1,0 0-1,-1 0 0,2 1 0,2 1 0,-1 1 0,0-1 0,1 0 1,-1 1-1,0 0 0,0 0 0,-1 0 0,1 0 0,4 7 0,31 61 1,-21-38 0,1-1 0,1 0 0,2-1 0,26 29 0,-42-54 0,1-1 1,1 0-1,-1 0 0,1 0 0,0-1 1,0 1-1,0-2 0,1 1 1,-1-1-1,1 0 0,0-1 1,0 0-1,0 0 0,0-1 0,0 0 1,0 0-1,13-1 0,-18 0 2,1 0-1,-1 0 1,0-1-1,0 1 0,1-1 1,-1 0-1,0 0 0,0 0 1,0 0-1,0-1 1,0 1-1,0-1 0,-1 0 1,1 0-1,0 0 1,-1 0-1,4-3 0,-2-1 0,0 1-1,0-1 1,0 0-1,-1 0 1,0 0-1,0 0 1,4-13-1,-1-4 0,-1 0-1,-1 0 1,-1 0-1,0-24 1,-4-232-32,0 255 35,-2 0 1,-1 1-1,0-1 0,-2 0 1,-1 1-1,-1 0 0,-13-26 1,12 36 1,9 12-5,0 1 0,0 0 0,0 0 0,0 0 0,0 0 0,0 0 0,0 0 0,-1-1 0,1 1 0,0 0 0,0 0 0,0 0 0,0 0 0,0 0 0,0 0 0,0 0 0,0 0 0,-1-1 0,1 1 0,0 0 0,0 0 0,0 0 0,0 0 0,0 0 0,-1 0 0,1 0 0,0 0 0,0 0 0,0 0 0,0 0 0,0 0 0,-1 0 0,1 0 0,0 0 0,0 0 0,0 0 0,0 0 0,0 0 0,0 0 0,-1 0 0,1 0 0,0 0 0,0 0 0,0 1 0,0-1 0,0 0 0,0 0 0,-1 0 0,1 0 0,0 0 0,0 0 0,0 0 0,0 0 0,0 1 0,0-1 0,0 0 0,0 0 0,0 0 0,0 0 0,0 0 0,0 1 0,0-1 0,-1 0 0,1 0 0,0 0 0,0 0 0,0 1 0,0 12 0,0-11 0,0 28 0,5 195 0,-2-173 0,4-1 0,17 73 0,-21-112 0,2 8 0,1 0 0,0 0 0,19 38 0,-22-53 0,0 0 0,0-1 0,1 1 0,-1 0 0,1-1 0,0 0 0,0 0 0,1 0 0,-1 0 0,1-1 0,0 0 0,0 1 0,0-2 0,0 1 0,0-1 0,1 0 0,-1 0 0,1 0 0,7 1 0,-5-2 0,-1 0 0,1 0 0,0-1 0,0 0 0,0-1 0,-1 1 0,1-2 0,0 1 0,-1-1 0,1 0 0,-1 0 0,0-1 0,1 0 0,-1 0 0,0-1 0,-1 0 0,1 0 0,-1-1 0,0 0 0,7-6 0,-3 0 0,-1 0 0,1-1 0,-2 0 0,0-1 0,0 1 0,-1-1 0,-1-1 0,0 0 0,6-24 0,-4 10 0,-1 1 0,-2-1 0,-1-1 0,-1 1 0,-1-1 0,-2 1 0,-3-30 0,2 56 0,1-1 0,-1 1 0,0 0 0,0-1 0,0 1 0,-1 0 0,1 0 0,0 0 0,-1 0 0,0 0 0,1 0 0,-1 0 0,0 1 0,0-1 0,0 0 0,0 1 0,0 0 0,0-1 0,0 1 0,-1 0 0,1 0 0,0 0 0,-1 0 0,1 1 0,0-1 0,-1 1 0,-2-1 0,2 1 0,0-1 0,0 1 0,0 0 0,0-1 0,0 1 0,1 1 0,-1-1 0,0 0 0,0 1 0,0-1 0,0 1 0,0 0 0,0 0 0,1 0 0,-1 0 0,0 1 0,1-1 0,-1 1 0,1 0 0,0-1 0,-1 1 0,-2 4 0,0 2 0,1 0 0,0 0 0,0 0 0,1 1 0,0-1 0,1 1 0,0 0 0,0 0 0,-1 15 0,3 92 0,1-63 0,-1-41 0,0 1 0,1-1 0,1 0 0,0 0 0,0 0 0,1 0 0,9 21 0,-10-28 0,1-1 0,-1 1 0,1-1 0,0 0 0,0 0 0,0 0 0,0 0 0,1 0 0,0-1 0,0 0 0,0 1 0,0-2 0,0 1 0,0 0 0,1-1 0,0 0 0,-1 0 0,1 0 0,0 0 0,0-1 0,9 2 0,-3-2 0,0 0 0,0 0 0,0-1 0,17-1 0,-24 0 0,0 0 0,0 0 0,0 0 0,0 0 0,0 0 0,-1-1 0,1 1 0,-1-1 0,1 0 0,-1 0 0,1-1 0,-1 1 0,0-1 0,0 1 0,4-6 0,0-4 0,1-1 0,-2 0 0,0-1 0,-1 1 0,0-1 0,-1 0 0,0 0 0,3-29 0,-4 22 0,6-60 0,-8 62 0,1 0 0,0 0 0,1 0 0,8-25 0,-10 42 0,0 1 0,0-1 0,0 0 0,0 1 0,0-1 0,0 1 0,0-1 0,0 1 0,1 0 0,-1-1 0,0 1 0,1 0 0,-1 0 0,1 0 0,0 0 0,-1 0 0,1 0 0,0 1 0,0-1 0,-1 0 0,4 0 0,41-1 0,-34 2 0,-9 0 0,0 1 0,0-1 0,0 1 0,0 0 0,0 0 0,0 0 0,0 0 0,-1 0 0,1 1 0,0-1 0,0 1 0,-1 0 0,1-1 0,-1 1 0,0 0 0,0 1 0,0-1 0,0 0 0,2 4 0,14 12-5,-61-15 5,32-3 2,3 0-1,-1 0 0,1 0 0,-16 4-1,22-4 0,-1 1 0,0 0 0,1 0 0,-1 0 0,0 0 0,1 1 0,0-1 0,-1 1 0,1 0 0,0-1 0,0 1 0,0 0 0,0 0 0,0 0 0,-3 5 0,0 2 0,0 0 0,1 1 0,-1-1 0,2 1 0,-1 0 0,2 0 0,-1 1 0,-1 18 0,2-3 0,1 0 0,3 35 0,-1-56 0,0 0 0,0 0 0,0 0 0,0 0 0,1 0 0,-1 0 0,1 0 0,1 0 0,-1 0 0,1-1 0,0 1 0,0-1 0,0 0 0,0 0 0,1 0 0,0 0 0,-1-1 0,1 0 0,1 1 0,-1-1 0,0-1 0,1 1 0,0 0 0,7 2 0,3 0 0,0 0 0,0-1 0,1-1 0,-1 0 0,1-2 0,30 1 0,-43-2 0,0 0 0,0 0 0,0 0 0,0-1 0,0 0 0,0 1 0,0-1 0,0 0 0,-1 0 0,1-1 0,0 1 0,0 0 0,-1-1 0,1 0 0,-1 0 0,5-4 0,-4 3 0,0-1 0,0 0 0,0-1 0,0 1 0,-1 0 0,0-1 0,0 0 0,0 1 0,2-9 0,0-8 0,-1 0 0,-1 0 0,-1-42 0,-1 50 0,-16-476 0,12 427 0,2 25 0,1 72 0,-2 430 0,3-445 0,0-1 0,2 0 0,0 0 0,2 1 0,0-1 0,1-1 0,0 1 0,2-1 0,9 20 0,-9-27-608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0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63 28957,'33'-9'2834,"9"3"-2450,7-3-128,-3 0-208,7 6-48,-1-3 0,-3-5-160,-3 2-1585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10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2 678 31470,'-1'27'559,"1"-11"-410,0 1 0,1 0 0,4 22-1,-4-33-147,1 1 0,0-1 0,1 0 0,-1 0 0,1 0 0,0 0 0,1-1 0,-1 1 0,1-1 0,0 0-1,0 0 1,6 4 0,-6-5 0,1 0 0,0 0 0,0 0 0,0-1 0,1 0 0,-1 0 0,1-1 0,-1 1 0,1-1 0,0 0 0,8 1-1,5-1 16,0 0 0,27-1 0,-43-1-13,1 0-3,0 0 1,-1-1-1,1 1 1,0-1-1,0 0 1,-1 0-1,1 0 1,-1-1-1,1 1 1,-1-1-1,0 0 1,1 0-1,-1 0 1,3-3-1,-1 0 1,1 0 0,-1-1 0,0 0 0,0 0 0,-1 0 0,6-11 0,-1 0 1,-1-1-1,-1 1 0,-1-2 1,7-36-1,-3-23 3,-4 0 0,-3 0 0,-9-88 0,5 135-5,-12-59 0,10 77 5,-1 0 0,0 1 0,0-1 0,-1 1 0,-1 0 1,-14-22-1,20 33-4,0 0 0,0 1 0,0-1 0,-1 1 0,1-1 0,0 1 0,-1-1 0,1 0 0,-1 1 0,1-1 1,0 1-1,-1 0 0,1-1 0,-1 1 0,1-1 0,-1 1 0,1 0 0,-1-1 0,0 1 0,1 0 0,-1-1 0,1 1 1,-1 0-1,0 0 0,1 0 0,-1 0 0,0 0 0,1 0 0,-1 0 0,0 0 0,1 0 0,-1 0 0,0 0 0,1 0 1,-1 0-1,1 0 0,-1 0 0,0 1 0,1-1 0,-1 0 0,1 0 0,-1 1 0,0-1 0,1 1 0,-1-1 0,1 0 1,-1 1-1,1-1 0,0 1 0,-1-1 0,1 1 0,-1-1 0,1 1 0,0 0 0,-1-1 0,1 1 0,0-1 0,0 1 0,-1 0 1,1-1-1,0 1 0,0-1 0,0 1 0,0 1 0,-6 28 0,2 2 0,1-1 0,2 0 0,3 51 0,0-11 0,-2-46 0,-2 12 0,3-1 0,1 0 0,2 0 0,11 49 0,-9-60 0,2 0 0,1-1 0,1-1 0,19 35 0,-26-53 0,1 1 0,0-1 0,0 1 0,0-1 0,1 0 0,-1-1 0,1 1 0,1-1 0,-1 0 0,0 0 0,1-1 0,0 1 0,0-1 0,0 0 0,0-1 0,0 0 0,0 0 0,1 0 0,-1-1 0,1 0 0,-1 0 0,8 0 0,-5-1 0,0 0 0,-1 0 0,1-1 0,-1-1 0,14-3 0,-18 4 0,0-1 0,0 0 0,0 0 0,0 0 0,0-1 0,-1 1 0,1-1 0,-1 0 0,1 0 0,-1-1 0,0 1 0,4-6 0,1-4-1,0 0 0,-1-1 1,0 0-1,-1 0 0,0-1 0,-2 1 1,1-1-1,-2 0 0,3-26 0,-2-13-6,-3-78-1,-3 61 31,0 74-23,-2 11 0,0 191 0,5-128 0,-2-67 0,2-1 0,-1 0 0,1 1 0,1-1 0,0 0 0,0 0 0,0 0 0,1 0 0,7 12 0,-8-17 0,0 0 0,1-1 0,-1 1 0,1-1 0,0 0 0,0 0 0,0 0 0,0 0 0,1-1 0,-1 1 0,1-1 0,0 0 0,-1 0 0,1 0 0,0-1 0,0 1 0,0-1 0,0 0 0,1 0 0,-1 0 0,0-1 0,7 1 0,-7-1 0,1 1 0,0-1 0,-1 0 0,1-1 0,0 1 0,-1-1 0,1 0 0,-1 0 0,1-1 0,-1 1 0,0-1 0,1 0 0,-1 0 0,6-4 0,-5 1 0,1-1 0,-1 1 0,0-1 0,0 0 0,-1 0 0,1-1 0,-1 1 0,4-11 0,11-26 0,24-77 0,2-6 0,-36 107 0,0 0 0,1 1 0,1 0 0,17-23 0,-25 38 0,0 0 0,1 0 0,-1 0 0,0 0 0,1 1 0,0 0 0,-1-1 0,1 1 0,0 0 0,0 1 0,0-1 0,1 1 0,6-2 0,-8 3 0,-1-1 0,1 1 0,0 0 0,-1 0 0,1 0 0,-1 0 0,1 0 0,-1 0 0,1 1 0,-1-1 0,1 1 0,-1 0 0,1 0 0,-1 0 0,0 0 0,1 0 0,-1 0 0,0 1 0,0-1 0,0 1 0,0-1 0,0 1 0,0 0 0,0 0 0,1 2 0,2 6 0,1 0 0,-2 0 0,1 1 0,-2-1 0,1 1 0,-2 0 0,1 0 0,-1 0 0,0 16 0,0 9 0,-5 59 0,3-89 0,-1 0 0,-1 0 0,1 0 0,-1 0 0,0 0 0,0-1 0,-1 1 0,0-1 0,0 1 0,0-1 0,0 0 0,-1 0 0,0 0 0,0-1 0,0 1 0,-1-1 0,1 0 0,-1 0 0,0-1 0,0 0 0,-1 1 0,1-2 0,-10 5 0,3-2 0,0-1 0,-1 0 0,1-1 0,-1 0 0,0-1 0,0-1 0,0 0 0,0 0 0,0-1 0,-16-3 0,28 3 0,-1 0 0,0-1 0,1 1 0,-1-1 0,1 1 0,-1-1 0,1 0 0,-1 0 0,1 0 0,0 0 0,-1 0 0,1 0 0,0 0 0,0 0 0,-1 0 0,1-1 0,0 1 0,-1-2 0,0-2 0,0 1 0,0 0 0,0-1 0,0 1 0,1-1 0,-2-6 0,1-7 0,0 0 0,1-27 0,1 40 0,-1-15 0,1 14 0,-1-1 0,1 0 0,0 0 0,1 0 0,0 0 0,2-10 0,-2 16 0,0 0 0,-1-1 0,1 1 0,0 0 0,0-1 0,0 1 0,0 0 0,0 0 0,0 0 0,0 0 0,0 0 0,0 0 0,0 0 0,1 0 0,-1 1 0,0-1 0,1 0 0,-1 1 0,1-1 0,-1 1 0,0-1 0,1 1 0,-1 0 0,1 0 0,-1-1 0,1 1 0,-1 0 0,1 0 0,-1 1 0,1-1 0,-1 0 0,1 0 0,-1 1 0,3 0 0,0 0 0,0 1 0,0-1 0,-1 1 0,1 0 0,0 0 0,-1 0 0,0 0 0,0 1 0,1-1 0,-1 1 0,4 5 0,32 42 0,-16-19 0,4 1 0,1-1 0,49 41 0,-68-64 0,0-1 0,1 0 0,0-1 0,1 0 0,0 0 0,-1-1 0,2 0 0,-1-1 0,0-1 0,1 0 0,0 0 0,0-1 0,18 1 0,-21-3 0,-2 0 0,0 0 0,1 0 0,-1-1 0,10-2 0,-14 2 0,0 0 0,-1 0 0,1 0 0,0 0 0,-1-1 0,1 1 0,-1-1 0,1 0 0,-1 0 0,0 0 0,0 0 0,0 0 0,0 0 0,2-4 0,3-5-3,-1 1 0,0-2 0,-1 1 0,0-1 0,-1 1 0,0-1-1,4-22 1,5-91-6,-11 99 11,5-359 4,-7 258 20,-2 341-26,4 260 0,-2-457 0,2 0 0,-1 0 0,2 0 0,0 0 0,7 19 0,-10-36-2,0 1-1,0 0 1,1-1 0,-1 1 0,0 0-1,0-1 1,1 1 0,-1 0-1,0-1 1,1 1 0,-1-1 0,0 1-1,1 0 1,-1-1 0,1 1-1,-1-1 1,1 1 0,-1-1 0,1 0-1,0 1 1,-1-1 0,1 0-1,-1 1 1,1-1 0,0 0 0,-1 1-1,1-1 1,0 0 0,-1 0-1,1 0 1,0 0 0,-1 0 0,1 0-1,0 0 1,0 0 0,-1 0-1,1 0 1,0 0 0,-1 0 0,1 0-1,0-1 1,-1 1 0,1 0-1,0 0 1,-1-1 0,1 1 0,-1-1-1,2 0 1,7-16-302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11.3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95 32463,'0'0'176,"10"0"-112,29-6-48,17 3 0,13-6-16,12 3 32,1-3-32,0 3 0,-20-5 0,-13 5 0,-22 0 0,-21 0 0,-6-3-32,0 3 0,-36 0-224,-23 0-1841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11.6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7 32543,'-4'-1'5,"0"-1"1,0 1-1,-1 0 0,1 1 1,0-1-1,0 1 0,0 0 1,-1-1-1,1 2 0,0-1 1,0 1-1,-1-1 0,1 1 1,0 0-1,0 1 0,0-1 1,0 1-1,0-1 0,1 1 1,-1 0-1,0 1 0,1-1 1,-1 1-1,1-1 0,0 1 1,0 0-1,0 0 0,0 1 1,1-1-1,-1 0 0,1 1 1,0 0-1,0-1 0,0 1 1,-2 8-1,-1 3-6,2 0-1,-1 1 1,2-1-1,0 1 1,1-1-1,0 1 1,2-1-1,2 25 1,-2-33 1,1 0 1,-1 1-1,1-1 1,1 0 0,-1-1-1,1 1 1,1 0 0,-1-1-1,1 0 1,0 0-1,0 0 1,1 0 0,0-1-1,0 1 1,0-1-1,0 0 1,1-1 0,0 1-1,0-1 1,0-1-1,1 1 1,11 4 0,-4-2-1,-1-1 0,1-1 1,0 0-1,0 0 1,0-2-1,0 0 1,1-1-1,-1 0 0,1-1 1,25-3-1,-37 3 1,0-1 1,0 0-1,0 0 0,0 0 0,0 0 0,0 0 0,0-1 0,-1 1 0,1-1 0,-1 1 0,1-1 0,-1 0 0,1 0 1,-1 0-1,0-1 0,0 1 0,0 0 0,-1-1 0,1 1 0,0-1 0,-1 0 0,1 0 0,-1 1 0,0-1 0,1-5 1,1-6-3,-1 1 1,0 0-1,-1-1 1,-1-20-1,0 30 2,1-14-1,-1 0 0,-1 0 0,-1 0 0,-1 0 0,-8-29 0,10 42 0,-1 1 0,0-1 0,0 1 0,-1 0 0,1-1 0,-1 1 0,0 0 0,0 0 0,0 1 0,0-1 0,-1 1 0,0 0 0,0-1 0,1 2 0,-2-1 0,1 0 0,0 1 0,0 0 0,-1 0 0,0 0 0,1 0 0,-1 1 0,0 0 0,0 0 0,1 0 0,-7 0 0,4 1 1,0 0-1,-1 0 1,1 0 0,-1 1-1,1 1 1,0-1 0,0 1-1,0 0 1,0 0 0,0 1-1,0 0 1,0 1 0,1-1-1,-1 1 1,-9 8 0,-4 5-50,1 2 0,1 0 0,-18 23 0,34-40 37,-51 65-719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36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26 28317,'-17'0'4336,"37"0"-4222,670-6-114,-690 6 0,1 0 0,-1 0 0,0 0 0,0 0 0,1 0 0,-1 0-1,0 0 1,0 0 0,1 0 0,-1 0 0,0 0 0,1 0 0,-1 0 0,0 0 0,0 0 0,1-1 0,-1 1 0,0 0-1,0 0 1,0 0 0,1 0 0,-1 0 0,0-1 0,0 1 0,0 0 0,1 0 0,-1 0 0,0-1 0,0 1 0,0 0 0,0 0-1,0-1 1,0 1 0,1 0 0,-1 0 0,0-1 0,0 1 0,0 0 0,0 0 0,0-1 0,0 1 0,0 0 0,0 0-1,0-1 1,0 1 0,0 0 0,0 0 0,0-1 0,0 1 0,-1 0 0,1 0 0,0-1 0,0 1 0,0 0 0,0 0 0,0-1-1,0 1 1,-1 0 0,1 0 0,0 0 0,0-1 0,0 1 0,-1 0 0,1 0 0,-1 0 0,-5-2-30,0 0 0,-1 0 0,1 1 1,-1 0-1,0 1 0,1-1 0,-1 1 0,-10 2 1,-3-2-272,-25 0-998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38.7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53 173 31230,'14'-1'1080,"-9"1"-720,-4 11-348,-1 0 9,-1 43-21,-3 1 0,-2-1 0,-13 57 0,5-46 0,3 1 0,2 0 0,1 77 0,7-125-1,2 19 3,0-36-2,-1 0-1,0 0 1,1 0-1,-1 0 1,1-1-1,-1 1 1,1 0-1,-1 0 1,1 0 0,0 0-1,-1-1 1,1 1-1,0 0 1,0-1-1,0 1 1,-1 0-1,1-1 1,0 1-1,0-1 1,0 1-1,0-1 1,0 0-1,0 1 1,0-1-1,0 0 1,0 0 0,0 0-1,0 0 1,0 0-1,2 0 1,-2 0 0,1-1 1,-1 1 0,0 0-1,1-1 1,-1 0 0,0 1-1,0-1 1,0 0 0,1 1-1,-1-1 1,0 0 0,0 0-1,0 0 1,0 0 0,0 0-1,-1 0 1,1 0 0,0-1-1,0 1 1,0-2 0,15-31-3,-12 25 3,140-359-1,-139 354-2,0 1 1,1 0-1,1 0 1,14-21-1,-19 30 2,1 1-1,0-1 1,0 1-1,0 0 1,0 0 0,0 0-1,1 0 1,-1 1-1,1-1 1,0 1 0,0 0-1,0 0 1,0 1-1,0-1 1,0 1 0,0-1-1,0 1 1,1 1-1,7-2 1,-9 2 0,-1 0 0,1 0 0,-1 0 0,1 0 0,0 0 0,-1 0 0,1 1 0,-1-1 0,1 1 0,-1 0 0,1 0 0,-1 0 0,1 0 0,-1 0 0,0 0 0,0 1 0,0-1 0,0 1 0,0-1 0,0 1 0,0 0 0,0 0 0,0 0 0,-1 0 0,1 0 0,-1 0 0,0 0 0,1 1 0,-1-1 0,0 0 0,0 1 0,-1-1 0,2 4 0,2 12 4,-1 0 0,-1 0 0,0 36 0,-2-53-4,0-7 1,0 0 0,-1 0 0,0 0 1,0 0-1,0 1 0,-3-11 0,3 14-1,0 0 1,0 0-1,0 1 0,0-1 1,0 0-1,0 0 0,-1 1 1,1-1-1,0 1 0,-1-1 1,1 1-1,-1-1 0,0 1 0,1 0 1,-1 0-1,0 0 0,0 0 1,0 0-1,0 0 0,0 1 1,0-1-1,0 1 0,0-1 1,-4 1-1,3-1 0,0 1 0,0 0 0,0 0 0,0 0 0,0 0 0,0 1 0,0-1 0,0 1 0,0 0 0,0 0 0,0 0 0,1 0 0,-1 0 0,0 1 0,1-1 0,-1 1 0,0 0 0,1 0 0,0 0 0,-1 0 0,1 0 0,-3 5 0,-1 1 0,1 1 0,1 0 0,-1 0 0,2 0 0,-6 20 0,2 0 0,2 1 0,1-1 0,2 1 0,2 51 0,0-53 0,-1-25 0,1-1-1,0 1 1,0 0 0,0-1 0,1 1-1,-1-1 1,0 1 0,1-1 0,0 1-1,0-1 1,-1 1 0,2-1-1,-1 1 1,0-1 0,0 0 0,1 0-1,-1 1 1,1-1 0,0 0 0,-1-1-1,1 1 1,0 0 0,0 0-1,0-1 1,0 1 0,1-1 0,-1 0-1,0 1 1,1-1 0,-1 0 0,1 0-1,-1-1 1,1 1 0,-1-1-1,1 1 1,-1-1 0,1 0 0,4 0-1,3 1 2,1-1 0,-1 0 0,0 0 0,1-1 0,9-3 0,-16 3-1,0 0 0,0-1 1,0 1-1,0-1 0,0 0 1,0-1-1,-1 1 0,1-1 1,-1 1-1,0-1 0,0 0 1,0 0-1,0 0 0,0-1 1,2-3-1,3-5 0,-1 0 0,-1-1 0,0 0 0,0 0 0,-1-1 0,-1 0 0,0 0 0,3-24 0,-3-7 0,-2-65 0,-2 71 0,0 36 1,0 0 0,0-1 0,0 1-1,-1 0 1,1 0 0,-1-1 0,0 1 0,0 0 0,-2-6 0,2 8-1,0 0 0,0 0 0,0 0 0,0 0 1,0 0-1,0 0 0,0 0 0,-1 0 0,1 0 1,0 0-1,-1 1 0,1-1 0,0 1 0,-1-1 1,1 1-1,-1-1 0,1 1 0,0 0 0,-1 0 1,1 0-1,-1-1 0,1 2 0,-2-1 0,2 0 0,0 0 0,0 1 0,0-1-1,0 0 1,0 1 0,0-1 0,0 1-1,0-1 1,1 1 0,-1 0 0,0-1-1,0 1 1,1 0 0,-1-1 0,0 1-1,1 0 1,-1 0 0,1 0 0,-1 0-1,1 0 1,-1-1 0,1 1-1,0 0 1,-1 0 0,1 0 0,0 0-1,0 0 1,0 0 0,0 0 0,0 2-1,-2 35-4,2-32 5,0 12 0,0 7 0,4 40 0,-3-56 0,1-1 0,0 1 0,1-1 0,0 0 0,0 1 0,1-1 0,0-1 0,6 10 0,-6-11 0,9 14 0,1 0 0,0-1 0,1-1 0,19 17 0,-30-31 0,0 0 0,1-1 0,-1 1 0,0-1 0,1 0 0,0-1 0,0 1 0,0-1 0,0 0 0,0 0 0,1 0 0,-1-1 0,0 0 0,1 0 0,-1 0 0,1-1 0,-1 1 0,1-1 0,-1-1 0,1 1 0,-1-1 0,1 0 0,9-3 0,-11 2 0,-1 0 0,1 0 0,-1 0 0,1 0 0,-1-1 0,0 1 0,0-1 0,0 0 0,-1 0 0,1 0 0,-1 0 0,0 0 0,1-1 0,-1 1 0,-1-1 0,4-6 0,1-6 0,-1-1 0,5-26 0,-10 42 0,10-72 0,-3 0 0,-3 0 0,-7-86 0,2 106 0,-1 22 7,-9-49 0,5 48-5,1 25-4,5 7 2,-1 0 0,1 0-1,0 1 1,-1-1-1,1 1 1,-1-1-1,1 0 1,0 1-1,0-1 1,-1 1 0,1-1-1,0 0 1,0 1-1,0-1 1,-1 1-1,1-1 1,0 1 0,0-1-1,0 1 1,0-1-1,0 1 1,0-1-1,0 1 1,0-1 0,0 1-1,0 0 1,-2 486-3,3-468 3,0 1 0,2-1 0,1 0 0,0 0 0,1 0 0,10 23 0,-12-36 0,-1-1 0,1 1 0,0-1 0,0 1 0,0-1 0,1 0 0,0 0 0,0 0 0,0-1 0,0 0 0,1 0 0,0 0 0,0 0 0,0 0 0,0-1 0,0 0 0,1 0 0,0-1 0,-1 1 0,1-1 0,0-1 0,0 1 0,9 1 0,-7-2 1,1-1 0,-1 0 0,1 0 0,-1 0-1,1-1 1,-1-1 0,0 1 0,11-4 0,-14 2 0,-1 1-1,1 0 1,0-1-1,-1 0 1,0 0-1,0-1 1,0 1-1,0-1 1,0 1-1,0-1 1,-1-1-1,0 1 1,0 0-1,3-7 1,1-3-1,-1-1 0,-1 0 0,0 0 0,-1-1 0,-1 0 0,0 1 0,-1-1 0,-1 0 0,0 0 0,-1 0 0,-4-31 0,3 43 0,1 0 0,-1 0 0,0 1 0,0-1 0,-1 0 0,1 1 0,-1-1 0,0 1 0,1-1 0,-2 1 0,1 0 0,0 0 0,-1 0 0,1 0 0,-1 0 0,0 1 0,0-1 0,0 1 0,0 0 0,0-1 0,0 1 0,-6-2 0,1 1 0,0 0 0,1 1-1,-1 0 1,0 0 0,0 1-1,0 0 1,-1 0 0,1 1 0,-14 1-1,21-1 1,0 0 0,0 1 0,0-1-1,0 0 1,0 1 0,0-1 0,0 1-1,0-1 1,0 1 0,0 0 0,1-1-1,-1 1 1,0 0 0,0 0 0,1-1-1,-1 1 1,1 0 0,-1 0 0,0 0-1,1 0 1,0 0 0,-1 0 0,1 0-1,-1 0 1,1 0 0,0 0 0,0 0-1,0 0 1,0 1 0,-2 37-6,2-30 6,0-2 0,-1 1 0,2-1 0,-1 0 0,1 0 0,0 0 0,0 1 0,1-1 0,0 0 0,0-1 0,1 1 0,0 0 0,0-1 0,0 1 0,1-1 0,0 0 0,0 0 0,1 0 0,0-1 0,0 0 0,0 0 0,11 9 0,-7-8 1,-1-1 0,1 0-1,0 0 1,1-1 0,-1 0 0,1 0 0,-1-1 0,19 3 0,-1-2 3,56-2 0,-74-2-4,-3 0 0,0 0 0,0 0 0,0-1 0,0 0 0,0-1 0,0 1 0,-1-1 0,1 0 0,0-1 0,-1 1 0,0-1 0,1 0 0,-1 0 0,9-8 0,-7 4 0,0 0 0,-1 0 0,0-1 0,0 0 0,-1 0 0,0-1 0,0 1 0,5-15 0,-1-3 0,-2 1 0,0-1 0,-2-1 0,-1 1 0,-1-1 0,0-27 0,-2 12 0,0-2 0,-7-83 0,5 115 0,-1 1 0,0-1 0,-1 1 0,0-1 0,-1 1 0,-1 0 0,1 0 0,-2 0 0,0 1 0,0 0 0,0 0 0,-9-9 0,15 19 0,-1-1 0,1 1 0,0-1 0,-1 1 0,1 0 0,0-1 0,-1 1 0,1 0 0,0-1 0,-1 1 0,1 0 0,-1 0 0,1-1 0,-1 1 0,1 0 0,-1 0 0,1 0 0,-1 0 0,1 0 0,-1 0 0,1-1 0,-1 1 0,1 0 0,-1 0 0,1 0 0,-1 1 0,1-1 0,-1 0 0,1 0 0,-1 0 0,1 0 0,-1 0 0,1 1 0,0-1 0,-1 0 0,1 0 0,-1 1 0,1-1 0,-1 0 0,1 1 0,0-1 0,-1 0 0,1 1 0,0-1 0,-1 0 0,1 1 0,0-1 0,0 1 0,-1-1 0,1 1 0,0-1 0,0 1 0,0-1 0,0 1 0,0-1 0,-1 2 0,-7 33 0,7-32 0,-7 72 0,4 1 0,5 91 0,1-119 0,-1-23 0,1-1 0,1 0 0,1 0 0,1 0 0,15 41 0,-15-52 0,1 0 0,0-1 0,0 1 0,1-1 0,1 0 0,0-1 0,0 0 0,2 0 0,-1-1 0,1 0 0,16 11 0,-17-15 0,1-1 0,-1-1 0,1 0 0,1-1 0,-1 1 0,0-2 0,1 0 0,0 0 0,-1-1 0,1 0 0,0-1 0,0 0 0,-1 0 0,15-4 0,-21 3 0,1 0 0,0 0 0,-1-1 0,1 1 0,-1-1 0,0 0 0,0-1 0,0 1 0,0-1 0,0 0 0,0 0 0,-1 0 0,1 0 0,-1-1 0,0 1 0,0-1 0,0 0 0,0 0 0,-1 0 0,0 0 0,4-8 0,1-6 0,0-1 0,-1 0 0,8-38 0,-7-2 0,-2 0 0,-6-114 0,0 159 0,1 9 0,0 0 0,0-1 0,-1 1 0,0 0 0,0 0 0,-1 0 0,0-1 0,1 2 0,-4-7 0,4 10 0,0-1 0,0 1 0,0 0 0,0-1 0,0 1 0,-1 0 0,1-1 0,0 1 0,-1 0 0,1 0 0,-1 0 0,1 0 0,-1 0 0,1 1 0,-1-1 0,0 0 0,1 1 0,-1-1 0,0 1 0,0 0 0,1 0 0,-1-1 0,0 1 0,0 0 0,0 0 0,1 1 0,-1-1 0,0 0 0,-2 1 0,2 0 0,1 0 0,-1 0 0,0 0 0,1 0 0,0 0 0,-1 1 0,1-1 0,0 0 0,-1 1 0,1-1 0,0 1 0,0-1 0,0 1 0,0-1 0,1 1 0,-1 0 0,0 0 0,1-1 0,-1 1 0,1 0 0,-1 0 0,1 0 0,0-1 0,0 5 0,-1 2 0,-5 36 0,1 0 0,4 80 0,2-69 0,-1-38 0,1-1 0,1 1 0,0-1 0,1 0 0,1 1 0,0-2 0,1 1 0,1 0 0,10 19 0,-12-28 0,0 0 0,1 0 0,0-1 0,0 1 0,0-1 0,0 0 0,1 0 0,0-1 0,1 1 0,-1-1 0,1-1 0,0 1 0,0-1 0,0-1 0,1 1 0,-1-1 0,1 0 0,0-1 0,0 0 0,13 2 0,-12-3 0,1 0 0,-1 0 0,1-1 0,-1-1 0,1 1 0,9-3 0,-15 2 0,-1 0 0,0-1 0,0 1 0,1 0 0,-1-1 0,0 0 0,-1 0 0,1 0 0,0 0 0,0 0 0,-1 0 0,1-1 0,-1 1 0,0-1 0,0 0 0,0 0 0,0 0 0,0 0 0,1-5 0,7-19 0,-1-1 0,-2-1 0,-1 1 0,-1-1 0,1-52 0,2 5 0,-5 45 0,-2 15 0,1 1 0,0 0 0,1 0 0,0 0 0,1 0 0,1 0 0,8-15 0,-12 27 0,0 1 0,1-1 0,-1 1 0,1 0 0,0 0 0,0 0 0,0 0 0,0 0 0,0 0 0,0 0 0,0 0 0,0 1 0,1-1 0,-1 1 0,1 0 0,-1 0 0,1 0 0,0 0 0,-1 0 0,1 0 0,0 1 0,-1 0 0,1-1 0,0 1 0,0 0 0,0 0 0,-1 0 0,1 1 0,0-1 0,0 1 0,-1-1 0,1 1 0,0 0 0,-1 0 0,4 2 0,1 0 0,1 1 0,-1 0 0,0 1 0,0-1 0,-1 1 0,0 1 0,0-1 0,0 1 0,0 0 0,6 9 0,-3 0 0,0 0 0,-1 0 0,0 1 0,-2 0 0,1 1 0,-2-1 0,4 19 0,-4-6 0,-2 0 0,0 0 0,-3 43 0,0-64 0,-1 0 0,0 0 0,-1 0 0,0 0 0,0 0 0,0 0 0,-1 0 0,0-1 0,-1 1 0,0-1 0,0 0 0,-1 0 0,1-1 0,-1 1 0,-1-1 0,1 0 0,-1 0 0,-11 8 0,8-8 0,-1 1 0,1-1 0,-1-1 0,-1 0 0,1 0 0,-1-1 0,0-1 0,0 0 0,0 0 0,0-1 0,-1 0 0,-21 0 0,28-2 0,0-1 0,0 0 0,0 0 0,1 0 0,-1-1 0,0 1 0,1-1 0,-1 0 0,1 0 0,-1-1 0,1 1 0,0-1 0,0 0 0,0 0 0,1-1 0,-1 1 0,1-1 0,-1 1 0,1-1 0,1 0 0,-1-1 0,-4-7 0,-1-4 0,0-1 0,1-1 0,1 1 0,-7-31 0,7 12 0,1 1 0,2-1 0,2-44 0,1 79 0,0 0 0,0 1 0,1-1 0,-1 0 0,0 0 0,0 0 0,1 1 0,-1-1 0,1 0 0,-1 0 0,0 1 0,1-1 0,-1 0 0,1 1 0,0-1 0,-1 0 0,1 1 0,0-1 0,-1 1 0,1-1 0,0 1 0,-1-1 0,1 1 0,0 0 0,0-1 0,0 1 0,-1 0 0,1 0 0,0-1 0,0 1 0,0 0 0,0 0 0,1 0 0,36 1 0,-28-1 0,-4 1 0,-1 0 0,0 0 0,0 1 0,1-1 0,-1 1 0,0 0 0,0 0 0,-1 1 0,1-1 0,0 1 0,-1 0 0,6 5 0,8 8 0,24 28 0,-14-14 0,10 8 6,76 58 1,-98-85-5,0 0 0,0-1 0,1-1 0,0-1 0,0 0 1,1-1-1,0-1 0,30 6 0,2-8-5,-48-4 1,0 1 0,0-1 0,-1 0 1,1 0-1,0 0 0,-1-1 1,1 1-1,0 0 0,-1-1 0,1 1 1,0-1-1,-1 1 0,1-1 1,-1 0-1,1 1 0,-1-1 0,1 0 1,-1 0-1,0 0 0,1 0 1,-1-1-1,0 1 0,0 0 0,0 0 1,2-3-1,-1-30-145,-2-13-282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7.46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3 709 32143,'-1'17'95,"0"-2"-30,0 0-1,1 0 0,1 0 1,3 18-1,-4-29-58,1 0 1,0 0-1,0 0 0,0-1 1,0 1-1,1 0 0,0-1 1,-1 0-1,1 1 0,0-1 1,1 0-1,-1 0 1,1 0-1,-1 0 0,1 0 1,0 0-1,0-1 0,0 0 1,0 1-1,0-1 1,1 0-1,-1-1 0,1 1 1,4 1-1,4 0-5,-1 0 1,1-2-1,0 1 0,0-1 1,16-1-1,-23 0 0,0-1-1,0 1 1,0-1-1,0 0 1,0 0-1,0-1 1,0 1-1,0-1 1,0 0-1,-1 0 1,1-1-1,-1 0 1,0 1-1,7-7 1,0-3-1,-1-1 0,-1-1 0,0 1 0,-1-2 0,0 1 0,-1-1 0,-1 0 0,0 0 0,-1-1 0,-1 0 0,4-30 0,-1-15 0,-2-111 0,-6 128 0,2 43 0,-1 0 0,0 0-1,0 0 1,0 0 0,0 0 0,0 0 0,0 0-1,-1 0 1,1 1 0,0-1 0,0 0-1,-1 0 1,1 0 0,0 0 0,-1 0 0,1 1-1,-1-1 1,1 0 0,-1 0 0,0 1 0,1-1-1,-2-1 1,-18 0-11,11 2 14,7 0-3,0 1 0,0-1 0,0 0 0,0 1 0,0-1 0,0 1 0,0 0 1,0-1-1,1 1 0,-1 0 0,0 0 0,0 0 0,1 1 0,-1-1 0,1 0 0,-3 3 0,0 1 0,0-1 0,1 1 0,-1 0 0,1 0 0,-4 10-1,1 2 0,0 0 1,1 0-1,-3 20 0,3 2 1,2 1 0,3 46 0,0-50 0,0-27 0,0 1 0,1-1 0,1 0 0,0 0 0,0 0 0,0 0 0,1 0 0,1 0 0,-1 0-1,1-1 1,1 0 0,0 0 0,6 9 0,-7-12 0,1 1 1,0-1-1,0 0 0,0-1 0,1 1 0,0-1 1,0 0-1,0-1 0,0 1 0,0-1 0,1 0 0,-1-1 1,1 1-1,0-1 0,0-1 0,0 1 0,0-1 0,8 0 1,-6 0 1,0-1 0,0 0 0,0-1-1,0 0 1,0 0 0,9-3 0,-13 2-2,-1 1 0,0-1 0,0 0 0,0-1 0,-1 1 0,1-1 0,0 1 0,-1-1 0,0 0 0,0-1 0,0 1 0,0 0 0,0-1 0,2-4 0,5-8 0,-1 0 0,-1 0 0,-1-1 0,0 0 0,4-21 0,16-91 0,-7 25 0,-18 96 0,1-1 0,-1 1 0,1 0 0,1 1 0,-1-1 0,10-13 0,-11 18 0,0 0 0,0 1 0,1-1 0,-1 0 0,1 1 0,0 0 0,0 0 0,-1 0 0,1 0 0,0 0 0,1 0 0,-1 1 0,0-1 0,0 1 0,1 0 0,-1 0 0,1 1 0,5-2 0,-4 2 0,-1-1 0,1 1 0,0 0 0,-1 1 0,1-1 0,-1 1 0,1 0 0,-1 0 0,1 0 0,5 3 0,-7-2 0,0 0 0,0 0 0,-1 0 0,1 0 0,-1 0 0,0 1 0,1-1 0,-1 1 0,0 0 0,0 0 0,-1-1 0,1 1 0,-1 1 0,3 5 0,1 5-1,-1 0-1,-1 1 1,0 0 0,-1 0-1,1 23 1,-3-3-3,-5 43 0,3-64 4,-2 1 0,1-1 1,-2 0-1,0 0 0,-1 0 0,0-1 0,-1 0 1,0 0-1,-1 0 0,-1-1 0,0 0 0,0-1 0,-19 17 1,27-37 12,1-11-13,1 1 0,0 0 0,2-1 0,0 1 0,1 0 0,1 1 0,12-29 0,51-94 0,-56 119 0,1 2 0,1-1 0,1 2 0,24-25 0,-33 40 0,-5 3 0,0 0 0,0 1-1,0-1 1,0 0 0,0 0 0,0 0 0,0 0 0,0 0 0,0 0-1,-1 0 1,1 0 0,0 0 0,-1 0 0,1-1 0,-1 1 0,1 0-1,0-2 1,-21 6-13,16 1 13,-1 0 0,0 1 0,1 0 0,0 0 0,0 0 0,0 1 0,1-1 0,-4 9 0,2-6 0,-6 14 0,0 1 0,2 1 0,0-1 0,2 1 0,0 1 0,2-1 0,1 1 0,0 0 0,2 0 0,2 40 0,0-64 0,0 0 0,0 0 0,1 0 0,-1-1 0,0 1 0,1 0 0,-1 0 0,0 0 0,1-1 0,-1 1 0,1 0 0,-1-1 0,1 1 0,0 0 0,-1-1 0,1 1 0,0 0 0,-1-1 0,1 1 0,0-1 0,0 0 0,-1 1 0,1-1 0,0 0 0,0 1 0,0-1 0,0 0 0,0 0 0,-1 1 0,1-1 0,2 0 0,33 1 0,-27-1 0,2-1 0,-1 0 0,1-1 1,0 0-1,-1-1 0,1 0 0,-1-1 0,0 0 0,0-1 1,-1 1-1,1-2 0,-1 0 0,0 0 0,0 0 0,-1-1 1,0 0-1,0-1 0,-1 0 0,7-9 0,-3 4 0,-1-1 0,-1 0 0,0-1 0,-1 1 0,0-2 0,-2 1 0,1-1 0,-2 0 0,0 0 0,-1-1 0,2-16 0,-6 25-1,5-58-4,-5 62 4,0 1 0,0-1 0,0 0 0,-1 1 0,1-1 0,-1 0 0,0 1 1,0-1-1,0 0 0,-1 1 0,1 0 0,-1-1 0,-3-4 0,3 6 1,-1 1 0,0 0 0,0-1 0,0 1 0,1 0 0,-1 0 0,0 1 0,-1-1 0,1 0 0,0 1 0,0 0 0,0 0 0,-4 0 0,5 0 0,-1 0 0,1 0 0,-1 0 0,1 0 0,0 1 0,-1-1 0,1 1 0,0-1 0,0 1 0,-1 0 0,1 0 0,0 0 0,0 0 0,0 0 0,0 0 0,0 1 0,0-1 0,-2 3 0,1 2 0,0 1 0,0 0 0,1 0 0,0 0 0,0 0 0,1 0 0,0 0 0,0 9 0,1 65 0,0-44 0,0-14 0,1 0 0,0-1 0,2 1 0,5 23 0,-6-40 0,0 1 0,0-1 0,0 0 0,1 0 0,0 0 0,0-1 0,0 1 0,1-1 0,0 1 0,0-1 0,0 0 0,1-1 0,-1 1 0,1-1 0,0 0 0,1 0 0,-1 0 0,1-1 0,6 3 0,-6-3 0,0-1 0,0 0 0,1-1 0,-1 1 0,1-1 1,-1 0-1,1-1 0,-1 0 0,1 0 0,0 0 0,-1-1 0,1 0 0,-1 0 0,1 0 1,-1-1-1,0 0 0,1 0 0,-1-1 0,0 0 0,-1 0 0,1 0 0,0-1 0,-1 0 1,10-8-1,-8 2 1,0 0 1,0 0-1,-1 0 0,-1-1 1,0 0-1,0 0 1,-1-1-1,0 1 1,2-14-1,-1-11-8,3-61 1,-1 3 2,-7 91 4,0 1-1,1-1 1,-1 0 0,1 1-1,-1-1 1,1 0 0,0 1-1,0-1 1,0 1 0,0-1-1,0 1 1,0 0 0,1-1 0,0 1-1,-1 0 1,1 0 0,0 0-1,0 0 1,0 0 0,0 1-1,0-1 1,0 1 0,0-1-1,3 0 1,2 0-1,0 0 0,0 1 0,1 0 0,-1 1 0,0-1 0,0 2 0,11 0 0,-17-1 1,4 1 0,-1 0-1,0 0 1,0 1-1,-1-1 1,1 1-1,0 0 1,0 0 0,-1 0-1,1 0 1,-1 1-1,0-1 1,0 1-1,0 0 1,0 0 0,0 0-1,0 1 1,-1-1-1,0 1 1,1-1-1,-1 1 1,-1 0 0,1-1-1,0 1 1,-1 0-1,0 0 1,0 0-1,0 1 1,-1-1 0,1 0-1,-1 8 1,0-11 13,-5-12 3,3 9-16,1 0 0,-1 0 0,0 0 0,-1 0 0,1 0 0,0 0 0,0 0 0,-1 0 0,1 1 0,-1-1 0,1 1 0,-1 0 0,0 0 0,0 0 0,1 0 0,-1 0 0,-5 0 0,0 0 0,1 1 0,-1-1 0,0 1 0,0 1 0,-15 2 0,21-2 0,0 0-1,-1 0 1,1 0 0,0 1-1,-1-1 1,1 1 0,0-1-1,0 1 1,0 0 0,0 0-1,1 0 1,-1 0 0,0 0-1,1 0 1,-1 0 0,1 1 0,0-1-1,0 0 1,0 1 0,0-1-1,0 1 1,0-1 0,1 1-1,-1 3 1,-2 9-3,1 1 1,-1 28-1,2-28 4,0 1 0,2 0 0,0-1 1,1 1-1,0 0 0,7 21 0,-6-32-1,0 1 1,0-1-1,0 1 1,1-1-1,-1 0 1,2-1-1,-1 1 1,1-1-1,-1 0 0,1 0 1,1 0-1,-1 0 1,1-1-1,0 0 1,0 0-1,0-1 1,13 6-1,-5-5 0,-1 0 0,1-1 0,0 0 0,0-2 0,0 1 0,1-2 0,24-1 0,-7 1 0,-20 0 1,1-1 0,0 0-1,0 0 1,-1-2 0,1 1 0,-1-2 0,1 1-1,-1-2 1,20-9 0,-25 10-1,-1 0 1,1-1-1,-1 0 1,0 0-1,0-1 1,-1 1-1,1-1 1,-1 0-1,0-1 0,-1 1 1,0-1-1,0 0 1,0 0-1,-1 0 1,0-1-1,0 1 1,1-9-1,0 1 0,-1 0 0,-1 0 0,0 0 0,-1 0 0,-1 0 0,0-1 0,-4-19 0,3 26 0,-1 1 0,0-1 0,-1 0 0,0 1 0,0 0 0,-1-1 0,0 1 0,0 1 0,-1-1 0,0 1 0,0-1 0,-1 1 0,-11-10 0,17 17 0,0 0 0,0 0 0,0-1 0,0 1 0,0 0 0,0 0 0,0 0 0,-1 0 0,1 0 0,0 0 0,0-1 0,0 1 0,0 0 0,-1 0 0,1 0 0,0 0 0,0 0 0,0 0 0,-1 0 0,1 0 0,0 0 0,0 0 0,0 0 0,-1 0 0,1 0 0,0 0 0,0 0 0,0 0 0,-1 0 0,1 0 0,0 0 0,0 0 0,0 0 0,0 0 0,-1 0 0,1 0 0,0 0 0,0 0 0,0 1 0,0-1 0,-1 0 0,1 0 0,0 0 0,0 0 1,0 0-1,0 1 0,0-1 0,0 0 0,-1 0 0,1 0 0,0 0 0,0 1 0,0-1 0,0 0 0,0 0 0,0 0 0,0 1 0,-2 12-2,2-11 0,-1 184 3,2-100 1,-2-81-3,1 0 0,1 0 0,-1 0 0,1-1 0,0 1 0,0 0 0,0-1 0,4 8 0,-4-10 1,0 0 0,0 0 0,0-1 0,0 1-1,1-1 1,-1 1 0,0-1 0,1 0 0,-1 1-1,1-1 1,0 0 0,-1 0 0,1 0 0,0 0-1,0 0 1,0-1 0,0 1 0,0-1 0,-1 1-1,1-1 1,0 1 0,0-1 0,3 0 0,-1 1 0,0-1 1,0 0-1,0 0 0,0 0 1,1-1-1,-1 1 1,0-1-1,0 0 1,0 0-1,0 0 1,0-1-1,0 1 1,-1-1-1,1 0 1,0 0-1,-1 0 0,1-1 1,-1 1-1,0-1 1,0 0-1,0 0 1,0 0-1,0 0 1,-1 0-1,0-1 1,1 1-1,-1-1 0,3-7 1,1-2 0,0 0-1,-1-1 1,-1 0-1,0 0 1,-1 0-1,3-29 1,-3-91 5,-4 82-5,0 113-4,0-9-1,5 56 0,-3-99 4,1-1 0,-1 0 0,2 0 0,-1 0 0,1 0 0,0 0 0,1 0 0,6 10 0,-7-14 0,0 0 0,-1 0 0,1 0 0,1-1 0,-1 0 0,1 1 0,-1-1 0,1 0 0,0-1 0,0 1 0,0-1 0,0 1 0,0-1 0,1-1 0,-1 1 0,1-1 0,5 2 0,2-1 2,1-1-1,-1 0 1,1 0-1,22-3 1,-31 2-2,1-1 1,-1 0-1,1 0 1,-1 0-1,1-1 1,-1 1-1,0-1 1,0 0-1,0 0 1,0 0-1,0-1 1,0 0-1,0 1 1,-1-1-1,7-7 1,-2-2-1,0 0 0,-1-1 0,0 0 0,-1 0 0,0-1 0,-1 0 0,-1 0 0,0 0 0,4-29 0,-3-7 0,-3-78 0,-2 88 0,0 11 0,-1 0 0,-1 1 0,-1-1 0,-2 1 0,-1-1 0,-16-45 0,22 74 0,0 0 0,0 0 0,0-1 0,0 1 0,0 0 0,0 0 0,0-1 0,0 1 0,0 0 0,0 0 0,0 0 0,0-1 0,0 1 0,0 0 0,0 0 0,-1-1 0,1 1 0,0 0 0,0 0 0,0 0 0,0 0 0,-1-1 0,1 1 0,0 0 0,0 0 0,0 0 0,0 0 0,-1 0 0,1 0 0,0-1 0,0 1 0,-1 0 0,1 0 0,0 0 0,0 0 0,-1 0 0,1 0 0,0 0 0,0 0 0,-1 0 0,-2 13-3,0 320 7,5-169-5,-2-153 1,1 1 0,0 0 0,0 0 0,1-1 0,4 13 0,-5-21 0,0 0 0,0 0 0,0 0 0,0 0 0,1 0 0,-1 0 0,1 0 0,0-1 0,0 1 0,0-1 0,0 1 0,0-1 0,0 0 0,1 0 0,-1 0 0,1 0 0,-1 0 0,1 0 0,0-1 0,0 1 0,0-1 0,0 0 0,6 2 0,-4-2 0,1-1 0,0 1 0,0-1 0,0 0 0,0 0 0,0 0 0,0-1 0,0 0 0,0 0 0,0-1 0,0 0 0,-1 0 0,1 0 0,-1-1 0,1 1 0,-1-1 0,0-1 0,0 1 0,0-1 0,5-4 0,0-4 0,1 0 0,-1-1 0,-1 0 0,0-1 0,-1 1 0,10-24 0,-8 13 0,0 0 0,-1-1 0,-1 0 0,-2 0 0,0 0 0,-2-1 0,-1 0 0,0-30 0,-4 55 0,1 0 0,-1 0 0,1 0 0,-1 0 0,0 1 0,0-1 0,0 0 0,1 0 0,-1 1 0,0-1 0,0 1 0,0-1 0,0 0 0,0 1 0,0 0 0,0-1 0,0 1 0,0 0 0,-1-1 0,1 1 0,0 0 0,0 0 0,0 0 0,0 0 0,0 0 0,-2 0 0,0 0 0,1 0 0,0 0 0,0 0 0,-1 0 0,1 0 0,0 1 0,-1-1 0,1 0 0,0 1 0,0 0 0,0 0 0,-1-1 0,-2 3 0,2 2 0,-1 1 0,1 0 0,0-1 0,0 1 0,0 0 0,1 0 0,0 0 0,0 1 0,1-1 0,0 1 0,-1 7 0,-2 77 0,4-91 0,0 21 0,-1-2 0,2 0 0,0 0 0,0 1 0,7 24 0,-7-39 0,1 0 0,0 0 0,0 0 0,0 0 0,0 0 0,1 0 0,0-1 0,0 1 0,0-1 0,1 0 0,-1 0 0,1 0 0,0 0 0,0-1 0,0 1 0,1-1 0,-1 0 0,1-1 0,0 1 0,7 2 0,1-1 0,0-1 0,0 0 0,1-1 0,-1-1 0,0 0 0,24-2 0,-15 1 0,-17 0 0,-1 0 0,1-1 0,0 0 0,0 0 0,-1 0 0,1 0 0,-1-1 0,1 1 0,-1-1 0,1 0 0,-1-1 0,0 1 0,0-1 0,0 0 0,3-3 0,0 0 0,-1-1 0,0 0 0,0 0 0,-1 0 0,0-1 0,-1 0 0,6-12 0,-1-1 0,-1-1 0,-2 0 0,0-1 0,-1 1 0,2-36 0,-2-68 0,-5 125 0,1 0 0,-1-1 0,0 1 0,1 0 0,-1 0 0,1-1 0,-1 1 0,1 0 0,0 0 0,-1 0 0,1 0 0,0 0 0,0 0 0,0 0 0,0 0 0,0 0 0,0 0 0,0 1 0,0-1 0,0 0 0,0 1 0,0-1 0,0 0 0,1 1 0,-1 0 0,0-1 0,0 1 0,3-1 0,42 1 0,-28 1 0,-2-2 0,-11 1 0,1-1 0,-1 1 0,1 0 0,-1 0 0,1 1 0,-1 0 0,0 0 0,1 0 0,-1 0 0,8 4 0,-64-1-16,37-5 16,5 1 0,-1 0 0,1 0 0,-1 1 0,1 0 0,-10 3 0,16-3 0,-1 1 0,1-1 0,0 1 0,0 0 0,-1 0 0,1 0 0,0 0 0,1 0 0,-1 1 0,0-1 0,1 1 0,-1 0 0,1 0 0,0 0 0,0 0 0,-2 5 0,-1 2 0,0 0 0,1 0 0,1 1 0,0 0 0,0 0 0,1 0 0,-1 18 0,1-1 0,5 53 0,-2-76 0,-1-1 1,1 0-1,-1 0 0,1 0 1,0 1-1,1-1 0,-1 0 1,1 0-1,0-1 0,0 1 1,0 0-1,0 0 0,1-1 1,0 0-1,-1 1 1,1-1-1,0 0 0,0 0 1,1-1-1,-1 1 0,1-1 1,3 3-1,2-1 1,0-1 0,-1 0-1,1 0 1,1-1 0,-1 0 0,0-1 0,0 0-1,1 0 1,9-1 0,-14-1-1,-1 1 0,1-1 0,-1 0 0,0 0 0,1-1 0,-1 1 0,0-1 0,0 0 0,0 0 0,0 0 0,0-1 0,-1 1 0,1-1 0,-1 0 0,1 0 0,-1-1 0,0 1 0,0 0 0,0-1 0,-1 0 0,1 0 0,1-5 0,5-7 0,-1-1 0,-1-1 0,0 1 0,4-21 0,-2 0 0,-2 0 0,5-78 0,-12-81 0,-2 84 0,-8 334 5,10 211 17,0-432-49,-3-8-573,-14-22-1473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0.3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3 29453,'-61'3'2748,"60"-3"-2446,34 4-233,3 1-65,1-1 0,-1-2 0,66-3 0,-23-1-1,2285 2-179,-2247-9 183,-1 0 5,-4 9-210,-140 0-365,-10 0-952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1.9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30046,'230'0'2641,"369"0"-2705,-417 13 64,454 4-96,-507-18 95,141 2 18,-160 7-17,53 2 0,234-10-355,-425 0-1083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4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546 1 32063,'0'0'138,"-4"9"-4,-38 32-33,-3-1-1,-83 58 1,75-59-96,-55 36 8,-23 17 6,103-64-3,27-27-16,1 0 1,-1 0-1,0 0 1,1 0-1,-1 0 0,1 0 1,-1 0-1,1 0 1,-1 0-1,1 0 0,0 0 1,0 0-1,-1 0 1,1 1-1,0-1 0,0 0 1,0 0-1,0 0 1,0 0-1,1 0 1,-1 1-1,0-1 0,0 0 1,1 0-1,-1 0 1,1 0-1,-1 0 0,1 0 1,-1 0-1,1 0 1,1 1-1,2 2 0,1 0 1,-1-1-1,1 0 0,0 0 1,0-1-1,0 1 0,1-1 1,-1 0-1,10 2 0,61 10 13,-42-9-10,19 4 7,-31-7-10,0 2 0,0 0 0,0 1 0,0 2 0,-1 0 0,33 16 0,-37-10-290,-13-13-441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6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1 499 32143,'0'0'405,"1"9"-314,0 8-89,2 0 0,0-1 0,2 1 0,-1-1 0,2 0 0,0 0 0,10 17 0,-13-27-1,0-1-1,1 1 1,0 0 0,0-1-1,0 0 1,1 0 0,0 0-1,0-1 1,0 1-1,1-1 1,-1 0 0,1-1-1,0 0 1,0 1 0,0-2-1,0 1 1,1-1-1,-1 0 1,1 0 0,12 1-1,-11-2 2,0 0 0,0-1-1,-1 0 1,1-1-1,0 1 1,15-5 0,-20 4-2,1 0 0,-1-1 1,1 1-1,-1-1 1,0 0-1,0 0 1,0 0-1,0-1 1,-1 1-1,1-1 0,0 1 1,-1-1-1,0 0 1,0 0-1,0 0 1,3-6-1,2-6 0,0-1 0,-1-1 0,0 1 0,-2-1 0,0 0-1,-1 0 1,2-18 0,-2-125 2,-4 99 0,-3-260 48,-1 352-38,0-7-24,-15 125 10,-2 183-1,22-318 3,-1 11 0,2 0 0,0 0 0,8 36 0,-7-52 0,0-1 0,1 0 0,0-1 0,1 1 0,-1 0 0,1-1 0,1 0 0,0 0 0,0 0 0,0-1 0,0 1 0,1-1 0,0-1 0,8 7 0,-7-8 0,0 0 0,0 0 0,0 0 0,0-1 0,1-1 0,-1 1 0,1-1 0,0 0 0,0-1 0,9 1 0,-12-1 0,0-1 0,0 1 0,0-1 0,0-1-1,0 1 1,0-1 0,0 1 0,0-1 0,0-1 0,0 1-1,0-1 1,-1 0 0,1 0 0,-1 0 0,1-1 0,-1 1-1,5-5 1,-3-1-1,0 1 0,0-1-1,-1-1 1,0 1-1,0-1 1,-1 0 0,0 0-1,-1 0 1,5-19-1,0-12 2,3-40 0,-9 64-2,8-218-11,-10 232 13,0 1 0,0-1 0,0 0 0,0 1 0,0-1 0,0 0 0,0 1 0,1-1 0,-1 0 0,0 1 0,1-1 0,0 1 0,-1-1 0,1 1 0,0-1 0,0 1 0,0-1 0,0 1 0,0 0 0,0 0 0,0-1 0,0 1 0,1 0 0,-1 0 0,0 0 0,1 0 0,-1 0 0,1 1 0,-1-1 0,3-1 0,2 1 0,1 0 0,-1 1 0,1-1 0,-1 1 0,0 1 0,11 1 0,-9-2 0,1 2 0,-1 1 0,0-1-1,1 1 1,-1 1 0,0 0 0,0 0 0,-1 0-1,1 1 1,-1 0 0,0 0 0,0 1 0,10 11-1,-54-23 4,33 5-3,0 0 0,0 0 0,0 0 0,0 0 0,0 1 0,0 0 0,0-1 0,0 1 0,-1 1 0,1-1 0,0 1 0,0 0 0,0 0 0,0 0 0,0 0 0,0 1 0,1-1 0,-1 1 0,0 0 0,1 0 0,-1 0 0,-4 5 0,2-1 0,0 1 0,0 1 0,1-1 0,0 1 0,1-1 0,0 1 0,0 1 0,0-1 0,-3 13 0,2-1 0,0 0 0,2 0 0,0 1 0,1-1 0,1 1 0,1 0 0,4 31 0,-4-47 0,2 0 0,-1-1 0,0 1 0,1 0 0,0 0 0,0-1 0,0 1 0,1-1 0,-1 0 0,1 0 0,0 0 0,0 0 0,1 0 0,-1 0 0,1-1 0,0 0 0,0 0 0,0 0 0,0 0 0,0 0 0,1-1 0,-1 0 0,1 0 0,6 2 0,5 1 0,1-1 0,-1 0 0,1-1 0,-1-1 0,33 0 0,-44-2 0,0 0 0,0 0 0,-1-1 0,1 0 0,0 0 0,0 0 0,0 0 0,-1 0 0,1-1 0,-1 0 0,1 0 0,-1 0 0,0-1 0,0 0 0,7-5 0,-7 4 0,-1 0 0,1-1 0,-1 1 0,0-1 0,-1 1 0,1-1 0,-1 0 0,0 0 0,0 0 0,-1 0 0,1 0 0,-1-1 0,0 1 0,0-9 0,2-16-4,-2 0 1,0 1-1,-6-36 0,4 54 5,-1 0 0,0 0 0,-1 0 0,0 1 0,-1-1 0,-1 1 0,1 0 0,-1 0 0,-1 0 0,0 0 0,-12-14 0,1 11 2,16 14-3,0-1 0,1 1 0,-1 0 0,1 0 0,0 0 0,-1 0 0,1 0 0,0 0 0,-1 0 0,1 0 0,0 0 0,0 0 0,0 0 0,0-1 0,0 1 0,0 0 0,0 0 0,1 2 0,-1-1 0,0 33 2,2 0 0,2-1 0,12 56 0,-12-74-1,0-1-1,1 0 1,1-1 0,0 1 0,1-1-1,0 0 1,2-1 0,-1 0 0,2 0-1,17 19 1,-23-28-1,1 0 0,0-1 0,0 0-1,0 1 1,0-2 0,1 1 0,-1-1 0,1 0 0,-1 0-1,1 0 1,0-1 0,0 0 0,-1 0 0,1 0 0,0-1 0,0 0-1,9-1 1,-13 1 0,0 0 1,0 0-1,0-1 0,0 1 0,0-1 0,-1 0 0,1 1 0,0-1 0,0 0 1,0 0-1,-1 0 0,1-1 0,0 1 0,-1 0 0,1 0 0,-1-1 0,0 1 0,1-1 1,-1 1-1,0-1 0,0 0 0,0 0 0,0 1 0,0-1 0,-1 0 0,1 0 1,0-2-1,3-8-1,-1 1 1,-1-1 0,2-17 0,-4 28 0,6-81 0,-5-102 0,-3 78 3,0 50 1,-2 1 1,-15-71-1,14 119-4,5 8 0,-1-1 0,1 0 0,-1 0 0,1 1 0,0-1 0,-1 0 0,1 1 0,-1-1 0,1 1 0,0-1 0,0 1 0,-1-1 0,1 0 0,0 1 0,0-1 0,-1 1 0,1-1 0,0 1 0,0-1 0,0 1 0,0-1 0,0 1 0,0 0 0,0-1 0,0 1 0,-5 37 0,2-1 0,3 75 0,2-42 0,-2-26 0,-1 15 0,8 65 0,-4-106 0,0 1 0,0-1 0,2 0 0,1-1 0,0 1 0,1-1 0,17 30 0,-20-41 0,0 0 0,0 0 0,1 0 0,0-1 0,1 0 0,-1 0 0,1 0 0,0-1 0,9 6 0,-11-7 0,0-1 0,1 0 0,-1-1 0,0 1 0,1-1 0,-1 0 0,1 0 0,-1 0 0,1 0 0,-1-1 0,1 0 0,0 0 0,-1 0 0,1 0 0,-1-1 0,7-1 0,-7 0 0,-1 1 0,0-1 0,-1 0 0,1 0 0,0 0 0,0 0 0,-1 0 0,1-1 0,-1 1 0,0-1 0,0 0 0,0 1 0,0-1 0,0 0 0,-1 0 0,1 0 0,-1-1 0,0 1 0,0 0 0,0 0 0,0-1 0,0-6 0,2-9 0,-1-1 0,-1-33 0,-1 42 0,1-27 0,-3-63 0,1 91 0,-1 0 0,0 0 0,0 0 0,-1 1 0,0-1 0,0 1 0,-9-16 0,9 22 0,1-1 0,-1 1 0,0 0 1,0 1-1,0-1 0,0 0 0,-7-3 0,10 6 0,-1-1 0,1 1-1,-1-1 1,0 1 0,1-1 0,-1 1-1,1 0 1,-1-1 0,0 1 0,1 0-1,-1 0 1,0-1 0,1 1-1,-1 0 1,0 0 0,1 0 0,-1 0-1,0 0 1,0 0 0,1 0 0,-1 0-1,0 0 1,1 0 0,-1 1 0,0-1-1,1 0 1,-1 0 0,0 1 0,1-1-1,-1 0 1,0 1 0,1-1-1,-1 0 1,1 1 0,-1-1 0,1 1-1,-1-1 1,1 1 0,-1-1 0,1 1-1,-1 0 1,1-1 0,0 1 0,-1-1-1,1 1 1,0 0 0,0-1-1,0 1 1,-1 0 0,1 0 0,0-1-1,0 1 1,0 0 0,0 0 0,-2 16-1,1-1 1,0 1 0,1 0-1,1-1 1,1 1-1,0-1 1,1 1 0,8 22-1,-9-32 1,0-1 0,1 1 0,0-1 0,1 1 0,-1-1 0,1 0 0,0-1 1,0 1-1,1-1 0,0 0 0,0 0 0,0 0 0,0 0 0,1-1 0,0 0 0,0 0 0,0-1 0,0 1 0,1-2 0,-1 1 0,1 0 0,0-1 0,7 1 0,1 0 3,1-1-1,29 1 1,-40-3-3,-1 0 1,0-1-1,1 1 1,-1-1-1,0 0 1,1 0-1,-1 0 1,0 0-1,0-1 1,0 0-1,0 0 1,0 0-1,-1 0 1,1-1-1,5-4 1,-2-1-1,0-1 0,-1 0 0,0-1 0,-1 0 0,0 1 0,-1-2 0,0 1 0,0 0 0,-1-1 0,0 0 0,2-21 0,0-14 0,-3-71 0,-2 81 0,0-199 0,0 233 0,0 1 0,0 0 0,0-1 0,0 1 0,-1 0 0,1-1 0,0 1 0,-1 0 0,1-1 0,0 1 0,-1 0 0,0 0 0,1-1 0,-1 1 0,0 0 0,1 0 0,-1 0 0,0 0 0,-1-1 0,-8 2 0,0 15 0,3 3 0,1 0 0,0 1 0,1 0 0,2 0 0,-4 31 0,4 101 0,4-93 0,-1-29 0,1 1 0,10 55 0,-10-77 0,1-1 0,0 0 0,0 1 0,0-1 0,1 0 0,0 0 0,1-1 0,-1 1 0,1-1 0,0 0 0,1 0 0,0 0 0,0 0 0,0-1 0,0 0 0,1 0 0,7 5 0,-7-7 0,0-1 0,0 1 0,0-2 0,0 1 0,0-1 0,1 1 0,-1-2 0,10 1 0,52-3 0,-58 1 0,-6 1 2,1-1-1,-1 0 1,1 0-1,-1 0 1,1 0 0,-1 0-1,1-1 1,-1 0 0,0 0-1,0 0 1,0-1-1,0 1 1,-1-1 0,1 0-1,5-5 1,-4 1-1,-1 1 0,1 0-1,-1-1 1,0 0 0,0 0 0,-1 0-1,0 0 1,3-11 0,1-10-1,-2 1 0,-1-1-1,-1 0 1,-1-29 0,0 14 0,-1 24-6,0 0 1,-1 0 0,-1 0 0,-4-25-1,5 42 7,-1 1 0,1-1 0,-1 0 0,1 1 1,-1-1-1,0 1 0,0-1 0,1 1 0,-1-1 0,0 1 0,0 0 0,-1-1 0,1 1 0,0 0 0,0 0 0,-1 0 0,1 0 0,0 0 0,-1 0 0,1 0 0,-1 0 0,1 0 0,-1 1 0,-1-1 0,-3 0 0,1 0-1,0 0 0,-1 1 0,1-1 0,-1 1 0,-6 1 0,11 0 0,-1-1 0,0 1 0,0-1 0,1 1 0,-1 0 0,0 0 0,1-1 0,-1 1 0,0 1 0,1-1 0,0 0 0,-1 0 0,1 0 0,0 1 0,-1-1 0,1 1 0,0-1 0,0 1 0,0-1 0,0 1 0,0 0 0,1-1 0,-1 1 0,1 0 0,-2 3 0,-8 52 0,9-53 0,-3 47 0,5 89 0,-1-131 0,1 0 0,1 0 0,-1 1 0,1-1 0,1-1 0,0 1 0,0 0 0,1-1 0,0 1 0,0-1 0,1 0 0,0 0 0,0-1 0,1 0 0,0 0 0,0 0 0,1 0 0,0-1 0,0 0 0,0-1 0,1 0 0,0 0 0,0 0 0,0-1 0,0 0 0,1-1 0,0 0 0,-1 0 0,1-1 0,0 0 0,0 0 0,1-1 0,14 0 0,-15-1-1,0 0 1,-1 0 1,1 0-1,-1-1 0,1 0 0,-1 0 1,11-4-1,-16 4-1,-1 0-1,1-1 1,-1 1 0,1-1 0,-1 1-1,0-1 1,0 0 0,0 0-1,0 0 1,0 0 0,0 0 0,-1-1-1,1 1 1,-1 0 0,1-1 0,-1 1-1,0-1 1,0 1 0,0-1 0,0 0-1,-1 0 1,1 1 0,0-5 0,0 1-28,0 0-1,0 0 1,-1 0 0,0 0 0,0 0 0,0 0 0,-1 0 0,0-1 0,-3-10 0,1 12-102,0 0 0,0 0 1,-1 0-1,1 1 0,-5-5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30062,'1'1'99,"-1"0"1,1 0-1,0-1 0,-1 1 1,1-1-1,0 1 1,0 0-1,0-1 0,-1 0 1,1 1-1,0-1 1,0 1-1,0-1 0,0 0 1,0 0-1,0 1 1,0-1-1,-1 0 1,1 0-1,0 0 0,2 0 1,28 2-190,-26-1 223,47 3-77,-1 3 0,59 16 0,-85-17-127,-1-2-1,1 0 1,43 1 0,-63-5-602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7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0 30926,'0'0'1574,"4"2"-1547,61 33 44,171 78 31,-11-31-83,-223-81-19,0-1 0,-1 1 0,1-1 0,0 1 0,-1 0 0,1 0 0,-1 0 0,1 0 0,-1 0 0,1 0 0,-1 0 0,0 1 0,1-1 0,-1 0 0,0 1 0,0-1 0,1 4 0,-1-4 0,-1-1 0,0 1 0,0 0 0,0 0 0,0 0 0,0 0 0,-1 0 0,1 0 0,0 0 0,0 0 0,-1 0 0,1 0 0,0 0 0,-1 0 0,1 0 0,-1-1 0,1 1 0,-1 0 0,0 0 0,1-1 0,-1 1 0,0 0 0,0 0 0,-8 6 0,1-1 0,-1-1 0,0 0 0,-16 7 0,18-8 0,-129 54 4,84-38-1,1 2 0,1 3 0,-79 52 0,122-73-3,0 0 0,1 1-1,0 0 1,0 1 0,1-1 0,-1 1-1,1 0 1,0 0 0,1 1 0,-1 0 0,-3 9-1,8-10-329,2-6-810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9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567 0 32543,'0'0'117,"-7"2"-71,-9 4-42,0 2 0,0 0 1,1 1-1,0 0 1,-26 23-1,-7 4-1,-132 69 5,7-5 16,168-97-24,1 1 0,-1-1 0,1 1 0,0 0 0,0 0 0,-4 5 0,7-8 0,1-1 0,-1 1 0,1 0 0,-1 0 0,1 0 0,-1 0 0,1 0 0,-1-1 0,1 1 0,0 0 0,0 0 0,-1 0 0,1 0 0,0 0 0,0 0 0,0 0 0,0 0 0,0 0 0,0 0 0,1 0 0,-1 0 0,0 0 0,0 0 0,1 0 0,-1 0 0,0 0 0,1 0 0,-1 0 0,1 0 0,-1-1 0,1 1 0,0 0 0,-1 0 0,1-1 0,0 1 0,-1 0 0,1-1 0,0 1 0,0 0 0,0-1 0,0 1 0,1 0 0,24 10 0,0-1 0,0-1 0,1-1 0,0-2 0,35 5 0,-11-2 0,-20-3 0,6 0-1,-1 2 0,-1 1 0,1 2 0,-2 1 0,39 19 1,-51-28-534,-19-3-992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54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14 9604,'-11'-2'13023,"-1"-1"-6409,-6-3-2366,15 4-5615,27 5 2012,-8 1-645,0 1 0,0 0 0,0 1 0,16 9 0,25 10 0,117 38 0,105 41 0,-255-96 0,-18-6 0,1 0 0,-1 0 0,1 1 0,-1 0 0,0 0 0,0 0 0,0 1 0,8 5 0,-14-8 0,1-1 0,-1 1 0,0-1 0,1 1 0,-1 0 0,0-1 0,1 1 0,-1-1 0,0 1 0,1 0 0,-1-1 0,0 1 0,0 0 0,0-1 0,0 1 0,0-1 0,0 1 0,0 0 0,0-1 0,0 1 0,0 0 0,0-1 0,0 1 0,0 0 0,-1-1 0,1 1 0,0 0 0,0-1 0,-1 1 0,1-1 0,0 1 0,-1-1 0,1 1 0,-1-1 0,1 1 0,-1-1 0,1 1 0,-1-1 0,1 1 0,-1-1 0,1 0 0,-2 1 0,-27 14 0,25-14 0,-118 46 0,31-14 0,-148 78 0,237-109-61,0-1 0,0 0 0,-1 0 0,1 0 0,0 0 1,-1-1-1,1 1 0,-1 0 0,1-1 0,-1 0 0,-3 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54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568 29 32143,'9'-4'115,"-5"2"-68,0 1 1,0-1 0,-1 0 0,1 1-1,-1-2 1,1 1 0,-1 0 0,0-1-1,5-4 1,-9 7-46,0 0-1,0 0 1,0 0 0,0 0-1,0 0 1,0 0 0,0 0-1,0 1 1,0-1 0,0 0 0,0 0-1,0 1 1,0-1 0,0 1-1,1-1 1,-1 1 0,0-1-1,-1 1 1,-116 80-2,-149 129 0,250-195 0,-25 19 0,21-18 0,0 0 0,1 2 0,1 0 0,0 2 0,-19 26 0,36-42 0,0-1 0,0 1 0,0-1 0,1 1 0,0 0 0,-1-1 0,1 1 0,0 0 0,0 8 0,1-10 0,0 0 0,0 0 0,0 0 0,0-1 0,1 1 0,-1 0 0,1 0 0,-1 0 0,1 0 0,0-1 0,-1 1 0,1 0 0,0 0 0,0-1 0,0 1 0,0-1 0,1 1 0,-1-1 0,0 0 0,1 1 0,-1-1 0,1 0 0,2 2 0,29 13 0,1-1 0,0-2 0,2-1 0,44 8 0,-67-16 0,296 63 0,-288-61-1646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07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1 755 30734,'2'3'96,"1"0"1,-1 1-1,0-1 0,0 0 1,0 1-1,0 0 0,0-1 1,-1 1-1,2 5 0,10 22 272,-10-25-351,0 0 0,1 0-1,0-1 1,0 0-1,0 1 1,1-1-1,0-1 1,-1 1 0,2-1-1,-1 0 1,1 0-1,-1 0 1,1-1 0,0 0-1,0 0 1,0-1-1,1 0 1,-1 0 0,1 0-1,-1 0 1,1-1-1,11 0 1,-15-1-16,2 1 1,0-1 1,-1 0-1,1-1 1,0 1-1,0-1 0,0 0 1,5-2-1,-8 2-1,0 0 0,0-1-1,0 1 1,0-1 0,0 0-1,0 1 1,0-1 0,-1 0-1,1 0 1,-1 0 0,1 0 0,-1 0-1,0-1 1,0 1 0,0 0-1,1-4 1,6-17-1,-1 0 1,-1-1-1,0 0 1,-2 0-1,1-27 0,-4-127 8,-2 98-2,1-155 173,-8 402-182,0 12 3,6-107 0,0-30 0,2 1 0,6 46 0,-4-80-1,0 0 1,0-1-1,1 1 1,0-1-1,1 1 1,0-1-1,0 0 1,0-1-1,7 9 1,-8-11-3,1-1 1,-1 0-1,1 0 1,0-1-1,0 1 1,0-1-1,0 0 1,0 0-1,1 0 1,0-1-1,-1 1 0,1-1 1,0 0-1,0-1 1,0 1-1,11 1 1,-6-2-6,1 0 0,-1-1 1,1 0-1,13-3 0,-21 3 6,1-1-1,0 0 1,-1 0-1,1-1 1,-1 1 0,1-1-1,-1 1 1,0-1-1,0 0 1,0 0 0,0-1-1,0 1 1,0-1-1,0 1 1,2-4 0,3-6 1,0-1 1,-1 1 0,0-1-1,-1-1 1,0 1 0,-1-1-1,-1 0 1,0 0 0,0 0-1,0-20 1,1-19-5,-3-79 0,-3 75 0,1 20 4,-2-90 20,0 108 5,0-1 1,-1 1 0,-1 0 0,-9-25-1,6 36-7,3 14-28,-1 22 10,1 0 1,1 0-1,2 0 1,1 38-1,1-28 1,-2 43 0,3 102 0,-2-172-1,1 1 0,0-1 0,1 1 0,1-1-1,-1 0 1,2 0 0,0 0 0,0 0 0,1 0 0,0-1 0,12 18 0,-17-28 0,0 1 1,0-1-1,1 0 1,-1 0 0,0 1-1,0-1 1,0 0-1,1 0 1,-1 0-1,0 1 1,0-1 0,1 0-1,-1 0 1,0 0-1,1 0 1,-1 0 0,0 1-1,0-1 1,1 0-1,-1 0 1,0 0-1,1 0 1,-1 0 0,0 0-1,1 0 1,-1 0-1,0 0 1,1 0-1,-1 0 1,0 0 0,0 0-1,1 0 1,-1-1-1,0 1 1,1 0 0,-1 0-1,0 0 1,0 0-1,1-1 1,-1 1-1,0 0 1,0 0 0,1 0-1,-1-1 1,0 1-1,0 0 1,0 0 0,1-1-1,-1 1 1,0-1-1,3-21-3,0 0-1,-1-23 0,4-36 6,-5 70-1,1 0 0,1 1-1,-1-1 1,2 1 0,-1 0 0,2 0 0,8-15-1,-11 21-1,1 1 0,0-1 0,-1 1 0,1 0 0,1 0 0,-1 1 0,0-1-1,1 0 1,-1 1 0,1 0 0,0 0 0,0 0 0,0 0 0,0 1 0,0-1 0,0 1-1,0 0 1,0 0 0,0 1 0,1-1 0,7 1 0,-10 0 2,1 0-1,-1 0 1,1 0-1,-1 0 1,1 0 0,-1 0-1,1 1 1,-1-1 0,1 1-1,-1 0 1,0 0 0,1 0-1,-1 0 1,0 0-1,0 0 1,4 3 0,-4-1-1,0 0 0,-1 0 0,1 0 0,-1 1 1,1-1-1,-1 1 0,0-1 0,0 1 0,-1 0 1,1-1-1,0 5 0,1 15 1,-2 42 0,-1-51 1,0 0 1,1-1-1,1 1 1,0 0-1,1 0 1,0-1-1,1 1 1,9 24-1,-10-35-2,-1-1 1,1 0-1,0 0 0,0 0 0,0 0 0,1 0 0,-1-1 1,0 1-1,1-1 0,-1 1 0,1-1 0,-1 0 0,1 0 1,-1 0-1,1 0 0,0-1 0,0 1 0,-1-1 0,1 1 1,0-1-1,3 0 0,9 0-12,1 0 1,21-3-1,-31 2 5,1-1 3,1 1 1,-1-1-1,1-1 0,-1 0 0,0 0 0,0 0 0,-1-1 1,1 0-1,-1 0 0,1 0 0,-1-1 0,0 0 0,-1 0 1,1-1-1,-1 0 0,8-12 0,-6 8 4,0-1 0,-1 0 1,0 0-1,-1-1 0,0 1 0,0-1 0,-2 0 0,0 0 0,4-23 1,-6 24 3,1-10 6,-1-1-1,-1-33 1,0 50-6,-1 1 0,1 0 0,-1 0 0,0 0 0,1 0-1,-2 0 1,1 1 0,0-1 0,-1 0 0,0 0 0,0 1 0,0-1 0,0 1 0,0 0 0,-1-1 0,0 1 0,1 0-1,-1 0 1,0 1 0,-6-5 0,7 6-2,0 0 0,0 0-1,0 0 1,-1 0 0,1 0 0,0 0-1,-1 1 1,1-1 0,0 1 0,-1 0 0,1 0-1,0 0 1,-1 0 0,1 0 0,-1 0-1,1 0 1,0 1 0,-1-1 0,1 1-1,0 0 1,-1 0 0,1 0 0,0 0-1,0 0 1,0 0 0,0 0 0,0 1-1,0-1 1,0 1 0,1-1 0,-1 1-1,0 0 1,1 0 0,-1 0 0,1 0-1,0 0 1,0 0 0,0 0 0,0 0-1,0 0 1,0 1 0,0-1 0,1 0-1,-1 1 1,0 3 0,-3 21-1,1-1 0,1 1 0,1 0 0,1 0 0,6 43 0,-4-59 0,1 0 0,0-1 0,1 1 0,0-1-1,0 0 1,1 0 0,0-1 0,1 1 0,0-1 0,1 0 0,10 11 0,-12-14 1,1-1-1,0 0 1,0 0 0,0 0 0,0-1 0,1 1 0,0-2 0,0 1-1,0-1 1,0 0 0,0 0 0,1-1 0,-1 0 0,1 0 0,-1-1-1,13 1 1,-14-2 0,1 0-1,-1 0 0,1-1 1,-1 1-1,1-2 0,-1 1 1,0-1-1,7-2 0,-10 2 0,0 0 0,0 0 0,1 0 0,-1-1 0,-1 1 0,1-1 0,0 0 0,-1 0 0,1 0 0,-1 0 0,0 0 0,0 0 0,0-1 0,2-6 0,2-8-4,0 0 1,-1 0-1,-2-1 0,1 0 1,-2 0-1,-1 0 0,0 0 1,-3-24-1,3-38 5,0 78-3,-1 1 0,1 0 0,-1-1 0,1 1 0,0 0 0,0 0 1,0-1-1,0 1 0,1 0 0,-1 0 0,0 0 0,1 0 0,0 1 0,-1-1 0,1 0 0,0 0 0,0 1 1,0 0-1,0-1 0,0 1 0,0 0 0,0 0 0,1 0 0,-1 0 0,0 0 0,1 0 0,-1 1 0,0-1 1,1 1-1,-1 0 0,5 0 0,0-1-6,-1 1 1,1 0-1,-1 0 1,1 0-1,-1 1 1,1 0-1,-1 1 0,0-1 1,1 1-1,10 5 1,-9-3-13,-6-3 13,0-1-1,0 1 1,0 0 0,0-1-1,-1 1 1,1 0 0,0 0-1,-1 1 1,1-1 0,-1 0-1,1 0 1,-1 1-1,2 2 1,-3-4-52,-11 0 35,-117 0 206,125 0-181,0 0 0,1 0 0,-1 1 0,1-1 0,-1 1 0,1-1 0,0 1 0,-1 0 0,1 0 0,-1 0 0,1 0 0,0 1 0,0-1 0,0 0 0,0 1 0,0 0 0,0-1 0,-3 4 0,2 0 1,0-1 0,0 1 0,1-1 0,-1 1 0,1 0 0,0 0 0,0 0 0,-1 8 0,-1 8 3,1 0-1,1 1 1,1 29 0,1-47-5,0-1 0,0 0 1,1 0-1,-1 0 0,1 0 1,-1 0-1,1 0 1,0 0-1,0 0 1,1 0-1,-1-1 0,0 1 1,1-1-1,0 1 1,-1-1-1,1 1 0,0-1 1,1 0-1,-1 0 1,0 0-1,0 0 0,1 0 1,-1 0-1,1-1 1,0 1-1,-1-1 0,1 0 1,0 0-1,0 0 1,0 0-1,4 1 1,5 0 1,0 0 0,0 0 1,1-1-1,-1-1 0,0 0 1,19-3-1,-29 3-2,0 0 0,0-1 1,0 1-1,-1-1 0,1 0 0,0 0 0,0 0 0,-1 1 0,1-1 1,0-1-1,-1 1 0,1 0 0,-1 0 0,1-1 0,-1 1 0,0-1 0,0 1 1,2-3-1,0-1 0,-1 0 0,1 0 0,-1 0 0,0 0 0,0 0 0,1-8 0,0-7 0,-1 1 0,0-33 0,-2-39 32,0 73 30,0 60-44,-1 1-18,0-20 0,0-1 0,2 1 0,5 35 0,-5-53 0,0 1 0,1-1 0,-1 0 0,1 0 0,0 0 0,0 0 0,1 0 0,0 0 0,-1 0 0,2-1 0,-1 1 0,0-1 0,1 0 0,0 0 0,0-1 0,0 1 0,0-1 0,1 0 0,9 6 0,-9-7 0,1 0 0,-1 0 0,1-1 0,0 0 0,-1 0 0,1 0 0,0 0 0,0-1 0,0 0 0,10-1 0,-12 0-1,0 1 0,-1-1 1,1 0-1,0 0 0,0 0 0,-1-1 0,1 1 0,-1-1 0,1 0 1,-1 0-1,1 0 0,-1 0 0,0 0 0,0-1 0,4-5 1,0-1-3,-2 0 0,1-1 0,-1 0 0,-1-1 0,0 1 0,0-1 0,-1 1 0,2-14 0,1-14-9,0-40-1,0 8 17,-6 67-3,0 0 1,1-1 0,-1 1-1,1 0 1,0-1 0,0 1 0,0 0-1,0 0 1,0 0 0,1 0-1,-1 0 1,3-3 0,-2 5-2,0-1-1,0 1 1,0 0-1,0 0 1,0 0 0,0 0-1,0 0 1,1 0 0,-1 0-1,0 1 1,1 0-1,-1-1 1,0 1 0,0 0-1,1 0 1,4 0 0,0 0-1,1 0 1,-1 0 0,1 1 0,-1 0 0,1 0-1,-1 1 1,1 0 0,-1 0 0,0 1 0,0 0-1,0 0 1,12 8 0,1 1 27,-55-13-23,19 0-1,0 0 1,1 2-1,-1-1 0,-17 4 1,30-2-5,-1-1 1,1 1 0,-1-1-1,1 1 1,0 0-1,0 0 1,0 1 0,0-1-1,0 1 1,0-1-1,1 1 1,-1 0 0,1 0-1,0 0 1,0 0-1,0 0 1,0 1-1,1-1 1,-1 1 0,1-1-1,0 1 1,-2 5-1,0 5 0,0 1 0,1-1 0,0 1-1,1 20 1,1-33 1,0 7 0,0 1 1,0-1 0,1 0 0,0 0-1,3 12 1,-2-18 0,-1 1 0,1-1 0,0 1-1,0-1 1,0 0 0,1 1 0,-1-1-1,1 0 1,0-1 0,0 1 0,0 0 0,0-1-1,0 0 1,7 4 0,-1-1-3,1-2 0,-1 1 1,0-2-1,1 1 0,0-1 0,0 0 0,0-1 1,0 0-1,0-1 0,14-1 0,-16 1-5,-6 0 6,1 0 1,-1 0-1,0-1 0,1 1 0,-1-1 0,0 1 0,1-1 0,-1 0 1,0 0-1,0 0 0,0 0 0,0 0 0,0-1 0,0 1 1,0 0-1,0-1 0,0 0 0,-1 1 0,3-3 0,-1-1-2,0 1 0,0-1 0,0 0-1,-1-1 1,0 1 0,1 0 0,1-11 0,0-6-4,0 0 0,-2 0 1,0-25-1,-1-388 211,-1 238-141,0 1094-61,3-832-330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7.79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33 28797,'0'9'3042,"0"-6"-2994,16 0 256,23 0-48,17-3-128,6 0-64,7 0-48,-4 0 0,-6-3-16,-13-9 0,-10 3 0,-13-3-112,-10-2-656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07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30382,'1'1'124,"0"-1"1,1 1-1,-1 0 1,0-1-1,0 1 1,0-1-1,0 1 0,1-1 1,-1 0-1,0 1 1,1-1-1,-1 0 1,0 0-1,0 0 1,1 0-1,-1 0 0,0 0 1,1 0-1,0-1 1,45 2-338,-46-1 239,17 0-36,19 1-22,0-2 0,0-1 0,0-2 0,59-13 0,-95 11-1150,-4 2-1609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08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416 39 31983,'3'-39'717,"-4"53"-716,-2 0-1,0 0 0,0 0 1,-1 0-1,-1-1 0,-12 25 1,0 3-1,-140 397 0,12-33 0,127-361 0,10-26-1,0 0 0,1 1 0,1 0 1,1 1-1,0-1 0,-2 31 1,7-48-40,0-4-123,3-13-763,11-24-2038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0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1 988 31214,'0'87'38,"1"-85"-35,0-1 1,-1 1-1,1 0 1,0-1-1,0 1 1,0-1-1,1 1 1,-1-1-1,0 1 1,0-1-1,1 0 1,-1 1-1,1-1 1,-1 0-1,1 0 1,0 0 0,-1-1-1,1 1 1,0 0-1,0 0 1,0-1-1,-1 1 1,1-1-1,0 0 1,0 0-1,0 1 1,4-1-1,0 0 61,1 1 0,0-1 0,0 0 0,0-1 0,0 1 1,11-4-1,-13 2-35,0 0 1,0-1 0,-1 0 0,1 0-1,-1 0 1,0-1 0,0 1 0,0-1-1,-1 0 1,1 0 0,-1 0 0,0 0 0,5-10-1,3-6 31,16-41 0,-16 27-35,0 0 0,-3-1 0,0 0 0,4-63 0,-9-147 78,-4 137 24,-10 113-127,8-1-1,0 1 1,0 0 0,0 0 0,1 1 0,0-1 0,0 0-1,0 1 1,1-1 0,-1 8 0,-5 59 9,6-53-6,-3 194 0,4-168-3,0-23 0,2 0 0,0 0 0,1-1 0,1 1 0,1-1 0,9 22 0,-10-30 0,2 0 0,0-1 0,1 1 0,0-1 0,0 0 0,1-1 0,1 1 0,0-2 0,1 1 0,14 11 0,-19-18-1,1 0 1,-1-1-1,0 0 0,1 0 0,0 0 1,0-1-1,0 0 0,0 0 0,0 0 1,8 0-1,-11-1 1,-1-1-1,1 0 1,0 0 0,0 0-1,0 0 1,0 0 0,0 0-1,0-1 1,-1 1 0,1-1-1,0 0 1,0 0 0,-1 0-1,1 0 1,-1-1 0,1 1 0,-1-1-1,1 1 1,-1-1 0,0 0-1,0 0 1,0 0 0,0 0-1,2-3 1,3-6-1,-1-1 1,-1 1-1,0-2 1,0 1-1,-1 0 0,-1-1 1,0 0-1,-1 1 1,1-17-1,-1-126-8,-3 92 8,1 3 2,-9-277 11,8 297 4,-8 134-13,9 284-3,0-359 0,1 0 0,1 0 0,1 0 0,1-1 0,1 1 0,0-1 0,1 0 0,16 33 0,-21-50 0,-1-1 0,0 1 0,1-1 0,-1 1 0,1-1 0,-1 1 0,1-1 0,-1 1 0,1-1 0,-1 0 0,1 1 0,0-1 0,-1 0 0,1 1 0,-1-1 0,1 0 0,0 0 0,-1 1 0,1-1 0,0 0 0,-1 0 0,1 0 0,0 0 0,-1 0 0,1 0 0,0 0 0,0 0 0,-1 0 0,1 0 0,0-1 0,-1 1 0,1 0 0,-1 0 0,1-1 0,0 1 0,-1 0 0,1-1 0,-1 1 0,1 0 0,-1-1 0,1 1 0,-1-1 0,1 1 0,-1-1 0,1 1 0,-1-1 0,1 0 0,-1 1 0,0-1 0,1 1 0,-1-1 0,0 0 0,0 1 0,0-1 0,1-1 0,9-28 0,-2 0 0,8-49 0,-1 3 0,-13 67 0,2-9 0,0 0 0,1 0 0,1 0 0,1 1 0,0 0 0,14-22 0,-19 36 0,0 1 0,0 0 0,0-1 0,0 1 0,1 0 0,-1 0 0,1 0 0,-1 1 0,1-1 0,0 1 0,0-1 0,3 0 0,-5 2 0,0-1 0,0 1 0,0 0 0,0-1 0,0 1 0,0 0 0,0 0 0,0 0 0,0 0 0,0 0 0,0 0 0,0 0 0,0 1 0,0-1 0,0 0 0,0 0 0,0 1 0,0-1 0,0 1 0,0-1 0,0 1 0,0-1 0,-1 1 0,1 0 0,0-1 0,0 1 0,0 0 0,-1-1 0,1 1 0,0 0 0,-1 0 0,1 0 0,-1 0 0,1 0 0,-1 0 0,1 0 0,-1 0 0,0 0 0,1 1 0,3 17 0,-1 0 0,0 0 0,-2 1 0,0 24 0,-1-19 0,1 0 0,7 41 0,-6-59 0,0 0 0,0 1 0,0-1 0,1-1 0,0 1 0,1 0 0,-1-1 0,1 1 0,1-1 0,-1 0 0,1 0 0,0-1 0,7 7 0,-7-9 0,-1 0 0,1 0 0,0 0 0,0 0 0,0-1 0,1 0 0,-1 0 0,0-1 0,1 1 0,-1-1 0,9 1 0,7-1-1,36-1 1,-37-1-2,-13 1 2,0-1 0,-1 0-1,1 0 1,0 0 0,-1-1-1,1 0 1,-1 0 0,0 0 0,1-1-1,-1 0 1,0-1 0,-1 1-1,9-7 1,-7 4-1,-1-1 1,0 1 0,0-1-1,0-1 1,0 1-1,-1-1 1,-1 0-1,8-16 1,-4 2-1,-1 0 0,-1-1 1,-1 0-1,-1 0 0,-1 0 1,0-45-1,-3 58 2,0 0 1,-1 1-1,0-1 1,0 0-1,-1 0 0,-1 1 1,1-1-1,-8-14 1,9 21-2,-1-1 1,0 1 0,-1 0-1,1 0 1,-1 0 0,1 0-1,-1 0 1,0 0 0,0 1-1,0 0 1,0-1 0,-1 1-1,1 0 1,0 1 0,-1-1-1,0 1 1,1-1 0,-1 1-1,0 0 1,0 0 0,1 1-1,-1-1 1,0 1 0,-8 0-1,9 0 0,0 1-1,1-1 1,-1 1 0,0 0-1,0 0 1,0 0-1,1 0 1,-1 1-1,0-1 1,1 1 0,0-1-1,-1 1 1,1 0-1,0 0 1,0 0-1,0 0 1,0 0 0,0 1-1,0-1 1,1 1-1,-1-1 1,1 1-1,-1-1 1,1 1 0,0 0-1,-1 3 1,-3 11-1,0 0 1,1 0-1,-3 21 1,3-13 0,1 0 0,1 0 0,2 0 0,0 0 0,2 0 0,5 30 0,-5-45 0,0 1 0,1-1 0,1 0 0,0 1 0,0-2 0,1 1 0,0 0 0,1-1 0,0 0 0,0 0 0,1-1 0,0 0 0,1 0 0,-1-1 0,2 0 0,-1 0 0,10 6 0,-10-9-1,0-1 0,0 0 0,0 0 0,1 0-1,-1-1 1,1 0 0,-1-1 0,1 0 0,0 0 0,-1-1 0,13-1 0,-17 1 1,-1 0-1,1-1 1,0 0 0,0 1 0,-1-1 0,1-1 0,0 1 0,-1-1 0,1 1 0,-1-1-1,0 0 1,0 0 0,1 0 0,-1-1 0,-1 1 0,1-1 0,0 1 0,-1-1 0,1 0 0,-1 0-1,0 0 1,0-1 0,0 1 0,0 0 0,0-1 0,0-4 0,5-9-3,-1-2 1,-1 1-1,4-37 1,-7 46-1,5-63 0,-5 51 3,0 0 0,1-1 0,1 1 0,7-24 0,-10 43-1,1 0 0,-1 0 0,0 0 0,1 0 0,-1 0 1,1 0-1,-1 0 0,1 1 0,0-1 0,0 1 0,0-1 0,0 1 0,0 0 0,0-1 0,0 1 1,0 0-1,1 1 0,-1-1 0,0 0 0,0 0 0,1 1 0,-1 0 0,1-1 0,-1 1 0,0 0 0,1 0 1,2 1-1,0-1-2,1 0 0,-1 1 0,0 0 0,0 0 0,1 0 0,-1 1 0,0-1 0,0 1 0,-1 0 0,1 1 0,5 3 0,7 10-6,-14-13 7,0 0 1,0 0-1,-1-1 1,1 1 0,1-1-1,4 4 1,0-5 12,-12-9 14,-11-7 19,11 13-43,-1 0 0,0 0 1,0 0-1,0 1 0,0 0 0,0 0 1,0 0-1,-1 0 0,1 1 0,0 0 1,0 0-1,-1 1 0,1-1 0,0 1 0,0 0 1,0 0-1,0 1 0,0 0 0,0 0 1,0 0-1,0 0 0,1 1 0,-1-1 1,1 1-1,-7 7 0,5-3-1,1 1 0,0-1 0,0 1 0,1 1 0,0-1 0,0 1 0,1-1 0,0 1 0,1 0 0,-3 18 0,2 1 0,2 0 0,1 36 0,0-61 0,1 1 0,-1 0 0,0 0 0,1 0 0,0-1 0,0 1 0,0 0 0,0-1 0,1 1 0,-1-1 0,1 1 0,0-1 0,0 0 0,0 0 0,0 0 0,1 0 0,-1 0 0,1 0 0,0-1 0,0 1 0,0-1 0,0 0 0,0 0 0,0 0 0,1 0 0,4 2 0,4-1 0,0 1 0,0-2 0,1 1 0,-1-2 0,0 0 0,22 0 0,-31-1 0,0 0 0,-1 0 0,1 0 0,0-1 0,-1 1 0,1-1 0,-1 1 0,1-1 0,-1 0 0,1 0 0,-1 0 0,1 0 0,-1-1 0,0 1 0,1-1 0,-1 1 0,3-4 0,-2 1 0,0 0 0,-1 0 0,0 0 0,1 0 0,-1 0 0,-1 0 0,1-1 0,-1 1 0,1 0 0,0-7 0,2-22 0,0-1 0,-3 0 0,-2-40 0,0 17 0,1 52 0,1-2 2,-1 0-1,0 0 1,-1 0-1,1 0 1,-2 0 0,1 0-1,-1 0 1,0 0-1,-4-10 1,6 17-2,0 0 0,0-1 0,0 1 0,0 0 0,0 0 0,0 0 0,-1 0 0,1-1 0,0 1 0,0 0 0,0 0 0,0 0 0,0 0 0,-1 0 0,1 0 0,0 0 0,0 0 0,0 0 0,0-1 0,0 1 0,-1 0 0,1 0 0,0 0 0,0 0 0,0 0 0,-1 0 0,1 0 0,0 0 0,0 0 0,0 0 0,0 0 0,-1 0 0,1 0 0,0 0 0,0 0 0,0 1 0,0-1 0,-1 0 0,1 0 0,0 0 0,0 0 0,0 0 0,0 0 0,0 0 0,-1 0 0,1 1 0,-6 11 0,2 15 0,1 0 0,1 1 0,3 47 0,0-19 0,-1-48 0,1 0 0,0 1 0,0-1 0,0 0 0,1 0 0,0 0 0,1 0 0,0 0 0,0 0 0,0 0 0,8 10 0,-8-14 0,0 0 0,0 0 0,0 0 0,1 0 0,0-1 0,0 0 0,0 0 0,0 0 0,0 0 0,1 0 0,-1-1 0,1 0 0,-1 0 0,1 0 0,0 0 0,0-1 0,0 0 0,0 0 0,0 0 0,5-1 0,-2 1 0,-1-1 0,0 0 0,0 0 0,0-1 0,0 0 0,8-3 0,-11 3 0,0-1 0,0 1 0,-1-1 0,1-1 0,-1 1 0,1 0 0,-1-1 0,0 1 0,0-1 0,0 0 0,0 0 0,3-5 0,12-20 0,0-1 0,-2-1 0,-1-1 0,-2 0 0,12-41 0,27-59 0,-50 127-1,-1 0 1,2 0 0,-1 1-1,0-1 1,1 0-1,0 1 1,0 0-1,0 0 1,0-1-1,0 2 1,1-1-1,-1 0 1,1 1-1,-1 0 1,1 0-1,0 0 1,0 0-1,0 0 1,0 1-1,1 0 1,-1 0-1,0 0 1,1 0-1,-1 1 1,0-1-1,1 1 1,-1 0-1,0 1 1,1-1-1,-1 1 1,0 0-1,9 3 1,-5-1 0,0 0 0,0 1 0,0 1 0,0-1 0,-1 1 0,8 6 0,8 6 0,-14-14 3,-41-16 3,27 10-5,-1 1 0,0-1-1,1 1 1,-1 0 0,0 0 0,0 1-1,0 0 1,-7-1 0,7 2-1,-11-1 0,1 1 0,0 0 0,-20 4 0,31-4 0,1 1 0,-1 1 0,0-1 0,0 1 0,1 0 0,-1 0 0,1 0 0,0 1 0,-1 0 0,1-1 0,0 1 0,1 1 0,-1-1 0,-5 7 0,3-3 0,1 1 0,0-1 0,1 1 0,0 0 0,0 1 0,1-1 0,0 0 0,0 1 0,-2 17 0,2 1 0,0 53 0,3-65 0,0-9 0,0 1 0,1-1 0,0 0 0,0 0 0,0 0 0,1 0 0,0 0 0,0 0 0,0 0 0,1-1 0,0 1 0,0-1 0,0 0 0,1 0 0,-1 0 0,1 0 0,1 0 0,-1-1 0,1 0 0,-1 0 0,1 0 0,8 4 0,-5-3 0,1-1 0,0 0 0,0 0 0,1-1 0,-1-1 0,1 1 0,-1-1 0,1-1 0,0 0 0,-1 0 0,1-1 0,0 0 0,15-3 0,-20 2 0,-1 0 1,0-1-1,0 1 0,0-1 1,0 0-1,0 0 1,-1 0-1,1 0 0,0-1 1,-1 0-1,0 1 1,0-1-1,0 0 0,0-1 1,0 1-1,0 0 0,-1-1 1,0 0-1,0 0 1,0 1-1,0-1 0,2-7 1,2-7 0,0-1 0,-2 1 0,5-35 0,0-59-7,-7-143 0,-3 134 5,1-192 22,0 313-20,0 0-1,0 0 1,0 0-1,0-1 0,0 1 1,0 0-1,0 0 1,0 0-1,0 0 0,0 0 1,0 0-1,0 0 1,0 0-1,0 0 0,0-1 1,0 1-1,0 0 1,0 0-1,0 0 0,0 0 1,0 0-1,0 0 1,0 0-1,0 0 0,0-1 1,0 1-1,0 0 1,0 0-1,0 0 0,0 0 1,0 0-1,0 0 1,0 0-1,0 0 0,0 0 1,0 0-1,-1 0 1,1-1-1,0 1 0,0 0 1,0 0-1,0 0 1,0 0-1,0 0 0,0 0 1,0 0-1,0 0 1,0 0-1,-1 0 0,1 0 1,0 0-1,0 0 1,0 0-1,0 0 0,0 0 1,0 0-1,0 0 1,0 0-1,-1 0 0,1 0 1,0 0-1,0 0 1,0 0-1,0 0 0,0 0 1,0 0-1,0 0 1,-5 6-7,-1 16 4,0 0 1,2 0 0,0 0 0,1 1-1,1 33 1,0-20 9,-3 284-3,5-207-5,5-15-2,4 0 0,23 101 1,-32-196-39,0-5-232,0-8-708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1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29101,'86'0'3557,"174"0"-3576,-229-3 73,-18-3-162,-13 6 90,1 0-1,-1-1 1,0 1-1,0-1 0,0 1 1,0 0-1,0-1 1,0 1-1,0 0 0,0-1 1,0 1-1,1-1 1,-2 1-1,1 0 1,0-1-1,0 1 0,0-1 1,0 1-1,0 0 1,0-1-1,0 1 0,0 0 1,-1-1-1,1 1 1,0 0-1,0-1 0,0 1 1,-1 0-1,1-1 1,0 1-1,0 0 0,-1 0 1,1-1-1,-11-7-1120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2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1 30494,'-15'0'1842,"20"0"-1429,21 4-456,2 4 49,-1 1 0,38 18 0,-10-4 2,295 122-5,-346-144-3,1 1 0,-1 0 0,0 0 0,0 1 0,0-1 0,-1 1 0,1 0 0,6 6 0,-10-8 0,1 0 0,-1 0 0,1 0 0,-1 0 0,1-1 0,-1 1 0,1 0 0,-1 0 0,0 0 0,0 0 0,1 0 0,-1 0 0,0 0 0,0 0 0,0 0 0,0 0 0,0 0 0,0 0 0,-1 1 0,0 0 0,1 0 0,-1 0 0,0 0 0,0-1 0,-1 1 0,1 0 0,0-1 0,-1 1 0,1-1 0,0 1 0,-1-1 0,0 0 0,-2 2 0,-26 15 0,-1-2 0,0-1 0,-52 17 0,2 0 0,33-10 1,1 1 0,1 3 0,-50 35 1,75-45-10,-1 1 1,2 1 0,0 1 0,1 1-1,1 0 1,1 2 0,-26 42 0,30-37-327,8-11-800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3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477 57 31438,'18'-18'296,"10"-13"486,-28 31-778,0 0-1,0-1 1,0 1-1,0 0 1,0 0-1,1 0 1,-1 0-1,0 0 1,0-1-1,0 1 1,0 0-1,0 0 1,0 0-1,0-1 1,0 1-1,0 0 1,0 0-1,0 0 1,0 0-1,0-1 1,0 1-1,0 0 1,0 0-1,0 0 1,0-1-1,0 1 1,0 0-1,0 0 1,0 0-1,0-1 1,0 1-1,0 0 1,0 0-1,0 0 1,0 0-1,-1 0 1,1-1-1,0 1 1,0 0-1,0 0 1,0 0-1,0 0 1,-1 0-1,1 0 1,0-1-1,0 1 1,0 0-1,0 0 1,-1 0-1,-13 2 25,-15 9-44,-10 16 16,-46 40 0,-8 7 0,-153 78 0,245-151 0,0-1 0,0 0 0,0 1 0,1-1 0,-1 0 0,0 1 0,1-1 0,-1 0 0,0 1 0,1-1 0,-1 1 0,1-1 0,-1 1 0,1-1 0,-1 1 0,1-1 0,-1 1 0,1 0 0,-1-1 0,1 1 0,0 0 0,-1-1 0,1 1 0,0 0 0,-1 1 0,7-1 3,116-1 10,-118 0-14,0 2 1,0-1-1,0 0 0,-1 1 0,1-1 1,0 1-1,0 0 0,-1 1 0,1-1 1,-1 1-1,0-1 0,0 1 0,0 0 1,0 0-1,0 0 0,-1 1 0,5 6 1,13 13-3,-11-13 3,2 0 0,-1-1 0,1 0-1,0 0 1,1-1 0,0-1 0,0 0 0,1-1 0,0 0-1,0-1 1,0 0 0,1-1 0,0-1 0,-1 0 0,1-1 0,0 0-1,17-1 1,12-1-293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6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95 728 31422,'0'-1'39,"0"1"-1,0-1 0,-1 0 1,1 1-1,0-1 0,-1 1 0,1-1 1,0 1-1,-1-1 0,1 1 1,-1-1-1,1 1 0,-1-1 1,1 1-1,-1 0 0,0-1 0,1 1 1,-1 0-1,1-1 0,-1 1 1,0 0-1,1 0 0,-1 0 0,0 0 1,1-1-1,-1 1 0,0 0 1,-1 0-1,1 1-25,0-1 0,0 1-1,-1 0 1,1-1 0,0 1 0,0 0 0,0 0-1,0 0 1,0-1 0,0 1 0,0 0 0,0 1-1,-1 0 1,-21 38-109,23-40 100,-8 20-4,1 1 0,0 0 0,2 0 0,0 0 0,2 1 0,0-1 0,2 1 0,1 29 0,2-50 1,0-1-1,0 1 1,0 0-1,0-1 0,0 0 1,0 1-1,0-1 1,1 0-1,-1 0 1,0 0-1,0 0 1,4-1-1,-4 1 0,0-1 0,1 1 1,0-1 0,-1 0 0,1 1 0,0-1 0,-1-1 0,1 1-1,-1 0 1,0 0 0,1-1 0,-1 1 0,0-1 0,0 0 0,0 0-1,0 0 1,0 0 0,2-3 0,25-45 7,-24 39-5,15-30-5,-3-2 0,-2 0 0,-1-1-1,-3 0 1,-1-1 0,6-69 0,-7-279-6,-10 258 21,1 135-13,0-1 0,0 1 0,0 0 1,0 0-1,0 0 0,0 0 0,0 0 0,-1 0 1,1-1-1,0 1 0,0 0 0,0 0 1,0 0-1,0 0 0,0 0 0,-1 0 1,1 0-1,0 0 0,0 0 0,0 0 0,0 0 1,0 0-1,-1 0 0,1 0 0,0-1 1,0 1-1,0 0 0,0 0 0,0 0 1,-1 1-1,1-1 0,0 0 0,0 0 0,0 0 1,0 0-1,0 0 0,-1 0 0,1 0 1,0 0-1,0 0 0,0 0 0,0 0 1,0 0-1,0 0 0,-1 1 0,1-1 0,0 0 1,0 0-1,0 0 0,0 0 0,0 0 1,0 0-1,0 0 0,0 1 0,0-1 1,0 0-1,0 0 0,-2 3 0,0 0 0,1 0 0,0 0 0,0 1 0,0-1 0,0 0 0,0 1 0,1-1 0,-1 0 0,1 1 0,0-1 0,0 0 0,1 5 0,-2 12 0,-5 388 0,7-388 0,0 31 0,3 1 0,13 58 0,-11-81 0,1-1 0,1 0 0,2-1 0,1 0 0,19 35 0,-28-59-1,0 0 0,0 1 1,0-1-1,0-1 0,1 1 1,-1 0-1,1 0 0,-1-1 0,1 0 1,0 1-1,0-1 0,0 0 0,1-1 1,-1 1-1,0 0 0,5 0 1,-1 0-1,1-1 1,-1 0-1,1 0 0,0-1 1,0 0-1,15-2 1,-18 0 0,0 1 0,0-1 0,0 0 0,0 0 0,-1 0 0,1-1 0,0 0 0,-1 0 0,0 0 0,0 0 0,0-1 0,0 0 0,0 1 0,-1-1 0,1-1 0,-1 1 0,0 0 0,4-10 0,2-2 0,-1-1 0,-1 0 0,0 0 0,6-26 0,3-32 0,10-125 0,-13-78 0,-13 160 0,0 118 0,1-1 0,-1 1 0,0 0 0,0 0 0,0 0 0,0 0 0,0 0 0,0-1 0,0 1 0,0 0 0,0 0 0,0 0 0,0 0 0,1-1 0,-1 1 0,0 0 0,0 0 0,0 0 0,0 0 0,0-1 0,0 1 0,-1 0 0,1 0 0,0 0 0,0 0 0,0-1 0,0 1 0,0 0 0,0 0 0,0 0 0,0 0 0,0-1 0,0 1 0,0 0 0,-1 0 0,1 0 0,0 0 0,0 0 0,0 0 0,0 0 0,0-1 0,0 1 0,-1 0 0,1 0 0,0 0 0,0 0 0,0 0 0,0 0 0,-1 0 0,1 0 0,0 0 0,0 0 0,0 0 0,-1 0 0,1 0 0,0 0 0,-5 7 0,-3 8 0,0 2 0,1-1 0,2 1 0,-1 0 0,2 0 0,0 0 0,-2 29 0,0 131 0,6-143 0,0-11 1,0-1 0,2 0 0,1 0 0,0 0 0,2 0 0,0 0 0,1-1 0,2 0 0,0 0-1,1-1 1,1 0 0,1 0 0,17 23 0,-22-36-1,0-1 0,0 0 1,1-1-1,-1 1 0,1-1 0,0 0 0,1-1 0,-1 1 0,1-2 0,0 1 0,0-1 1,0 0-1,0-1 0,1 0 0,-1 0 0,1-1 0,-1 0 0,1 0 0,-1-1 0,1 0 1,0-1-1,-1 1 0,1-2 0,8-2 0,-13 3 0,0-1 0,0 0 0,0 0 0,0 0 0,0-1 0,-1 1 0,1-1 0,-1 0 0,0 0 0,0 0 0,0 0 0,0-1 0,0 1 0,-1-1 0,1 0 0,-1 0 0,0 0 0,-1 0 0,1 0 0,0 0 0,-1 0 0,0 0 0,1-8 0,2-11-2,-2 0-1,0 0 1,-1-28-1,-1 38 0,0 2 2,-1 1 1,0-1 0,0 1-1,-1 0 1,0-1 0,-1 1 0,0 0-1,-1 0 1,0 1 0,0-1-1,-1 1 1,0 0 0,-1 0-1,0 0 1,0 1 0,-1 0 0,-15-14-1,43 22-41,381 0-38,-402 0 78,0-1 1,-1 1 0,1 0 0,0 0 0,0 0 0,0 0 0,-1-1 0,1 1 0,0 0 0,0 0 0,0 0 0,0-1 0,-1 1 0,1 0 0,0 0-1,0-1 1,0 1 0,0 0 0,0 0 0,0-1 0,0 1 0,0 0 0,0-1 0,0 1 0,0 0 0,0 0 0,0-1 0,0 1 0,0 0 0,0 0-1,0-1 1,0 1 0,0 0 0,0-1 0,0 1 0,1 0 0,-1 0 0,0 0 0,0-1 0,0 1 0,0 0 0,1 0 0,-1-1 0,0 1 0,0 0 0,0 0-1,1 0 1,-1 0 0,0 0 0,0-1 0,1 1 0,-1 0 0,0 0 0,1 0 0,-10-3 2,-1 1 0,1 0-1,-1 1 1,1 0 0,-1 0 0,-9 1 0,13 0 1,-1 0-1,1 1 1,0-1-1,0 1 1,-1 1 0,1-1-1,0 1 1,0 0 0,0 0-1,-9 6 1,10-3-2,0 0 1,0 0-1,0 1 1,1 0-1,-1 0 1,2 0-1,-1 1 1,1-1-1,0 1 1,0 0-1,0 0 0,1 0 1,0 0-1,1 0 1,-2 13-1,0 14 3,2-1 0,2 36 0,-1-58-3,0-5 0,1 0 0,0 0 0,0 0 0,0 0 0,0 0 0,1 0 0,0 0-1,1 0 1,-1-1 0,1 1 0,0-1 0,0 1 0,1-1 0,-1 0 0,1-1 0,1 1 0,-1 0 0,9 6 0,-6-6 1,1 0 0,0-1 0,0 1 0,0-2 0,1 1 0,-1-1 1,1 0-1,0-1 0,-1 0 0,1-1 0,0 1 0,11-1 0,1 0 1,-7 0-1,0-1-1,1 0 0,16-3 0,-28 3 1,1-1-1,-1 0 1,0 1 0,0-1-1,0 0 1,0-1 0,0 1-1,0-1 1,0 1 0,0-1-1,0 0 1,-1 0 0,1 0-1,-1 0 1,1-1 0,-1 1-1,0-1 1,0 1 0,2-4-1,1-6 0,0 1 0,-1-1 1,0-1-1,-1 1 0,-1 0 0,0-1 0,0 1 0,-1-1 0,-1 0 1,0 1-1,-1-1 0,0 0 0,-1 1 0,0-1 0,-1 1 0,-1 0 0,0 0 1,0 0-1,-9-16 0,6 17 4,-1 0-1,0 0 1,0 1 0,-1 0 0,-1 0 0,-11-8-1,16 13-2,-1 1-1,0 1 1,0-1-1,-1 1 0,1 0 1,-1 0-1,1 1 1,-1 0-1,0 0 0,0 1 1,0 0-1,0 0 1,-9 0-1,15 1 0,-1 1 0,0-1-1,1 1 1,-1-1 0,1 1 0,-1 0 0,1-1 0,-1 1-1,1 0 1,0 0 0,-1 0 0,1 0 0,0 0 0,0 1-1,-1-1 1,1 0 0,0 0 0,1 1 0,-1-1 0,0 1-1,0-1 1,0 1 0,1-1 0,-1 1 0,1-1 0,-1 1-1,1 0 1,0-1 0,0 1 0,-1 0 0,1 2 0,-1 11-4,0 1 0,1 23 0,0-22 5,1-7-2,-1 0 0,1 0 1,1 0-1,-1-1 0,2 1 0,-1 0 1,2-1-1,-1 0 0,1 0 0,0 0 1,1 0-1,0 0 0,1-1 0,-1 0 1,2 0-1,-1-1 0,1 0 0,0 0 1,0 0-1,1-1 0,0 0 0,0 0 1,1-1-1,16 8 0,-10-7-7,1 0-1,0-1 0,0-1 1,0-1-1,0 0 0,1-1 1,-1 0-1,1-2 0,-1 0 1,1 0-1,25-6 0,-38 5 10,-1 0-1,0 0 0,1-1 1,-1 1-1,0-1 0,0 0 1,0 0-1,0 0 0,-1-1 1,1 1-1,-1 0 0,1-1 1,-1 0-1,0 0 0,0 1 1,0-1-1,0 0 1,0-1-1,-1 1 0,2-4 1,2-6-1,0 0 1,-1 0 0,4-24 0,-4 15-1,-4 14 3,1-1 0,1 1 1,-1 1-1,1-1 0,1 0 0,0 0 1,0 1-1,6-11 0,-8 16-5,1 1 1,0-1-1,0 1 0,0-1 0,0 1 1,0 0-1,0 0 0,1 0 0,-1 0 0,0 0 1,1 1-1,-1-1 0,0 1 0,1-1 1,-1 1-1,1 0 0,3 0 0,41 3-24,-42-1 21,0-1 1,1 1 0,-1 0 0,0 1 0,0-1 0,0 1 0,0 0 0,0 0 0,-1 1 0,1-1 0,-1 1 0,0 0-1,0 0 1,-1 0 0,1 1 0,3 6 0,-6-8 4,-19-4 120,-6-4-106,-1 0 0,0 2 0,-26 0 0,48 3-15,0 0 1,-1 0-1,1 1 0,0 0 0,0-1 1,0 1-1,0 0 0,0 0 0,0 1 0,0-1 1,0 0-1,1 1 0,-1 0 0,1 0 1,-1 0-1,1 0 0,-1 0 0,1 0 0,0 1 1,0-1-1,0 1 0,0-1 0,1 1 1,-1 0-1,1 0 0,-1 0 0,1 0 0,0 0 1,0 0-1,0 3 0,-3 11-3,1-1 0,1 1 0,1 0 0,1 23 0,0-37 3,0 0 1,0 0 0,1 0 0,-1 0 0,1 0-1,0 0 1,0 0 0,0 0 0,0 0 0,1-1 0,-1 1 0,1 0 0,-1-1 0,1 1 0,0-1 0,0 1-1,0-1 1,1 0 0,-1 0 0,0 0 0,1 0 0,-1 0 0,1-1 0,0 1 0,0-1 0,-1 0 0,1 0-1,0 0 1,0 0 0,0 0 0,5 0 0,7 2-22,1-1-1,-1 0 1,1-1 0,29-2-1,-43 1 24,0-1-1,0 1 0,-1-1 1,1 1-1,0-1 1,0 0-1,0 0 0,-1 0 1,1 0-1,-1 0 0,1 0 1,0 0-1,-1 0 1,0-1-1,1 1 0,-1-1 1,0 1-1,0-1 1,0 1-1,0-1 0,0 0 1,0 1-1,0-1 1,0 0-1,-1 0 0,1 0 1,-1 1-1,1-1 1,-1-3-1,2-9 0,0 0 0,-1 1 0,-1-19 0,-1 17-7,2-96 23,-15-336 155,13 439-163,1 4-3,-1 0 0,1 0 0,-1 0 0,0 1 0,0-1 0,0 0 0,-3-5 0,4 9-5,0-1 0,0 1 0,0 0 0,0 0-1,0 0 1,-1 0 0,1 0 0,0-1 0,0 1 0,0 0-1,-1 0 1,1 0 0,0 0 0,0 0 0,0 0 0,-1 0-1,1 0 1,0 0 0,0 0 0,0 0 0,-1 0 0,1 0-1,0 0 1,0 0 0,0 0 0,-1 0 0,1 0-1,0 0 1,0 0 0,-1 0 0,1 0 0,0 0 0,0 0-1,0 1 1,0-1 0,-1 0 0,1 0 0,0 0 0,0 0-1,0 0 1,0 1 0,-1-1 0,1 0 0,0 0 0,0 0-1,0 0 1,0 1 0,0-1 0,0 0 0,0 0 0,0 0-1,0 1 1,0-1 0,0 0 0,0 0 0,0 1 0,0-1-1,0 0 1,0 0 0,0 0 0,0 1 0,0-1 0,-5 45-1,3 0 0,3 50 0,0-25 1,-1-46 1,2 0 0,0 0 0,1-1 0,1 1 0,1-1 0,2 0 0,0 0 0,1-1 0,1 1 0,2-2 0,0 0 0,1 0 0,1-1 0,1 0 0,23 25 0,-33-41-1,0 1 0,1-2 0,0 1 0,-1 0 0,1-1 0,1 0 0,-1 0 0,0 0 0,1-1 0,-1 0 0,1 0 0,0 0 0,-1-1 0,1 0 0,0 0 0,0 0 0,0-1 0,10 0 0,-14 0 0,0 0 1,1-1-1,-1 1 0,0-1 0,1 0 1,-1 0-1,0 0 0,0 0 1,0 0-1,1 0 0,-1 0 0,-1-1 1,1 1-1,0-1 0,0 0 1,0 1-1,-1-1 0,1 0 1,-1 0-1,0 0 0,1 0 0,-1 0 1,0 0-1,0 0 0,0-1 1,1-2-1,2-7 2,-1-1 0,0 1 0,2-23 0,0-117 26,-6 111-24,0 25-9,-1 14 2,-1 6-2,1 4 4,-1-1 1,2 1 0,-1 0 0,1-1-1,0 1 1,1 0 0,0 0 0,0 0-1,2 10 1,-1 11 0,-1-14 0,0 0 0,1 0 0,1-1 0,0 1 0,1 0 0,7 22 0,-8-33 0,0 1 0,0-1 0,0 1 0,1-1 0,0 0 0,0 0 0,0 0 0,0-1 0,1 1 0,-1-1 0,1 0 0,0 1 0,0-2 0,0 1 0,0 0 0,1-1 0,-1 0 0,1 0 0,-1 0 0,1-1 0,0 1 0,0-1 0,-1 0 0,7 0 0,-3 0 2,0 0 0,1-1 0,-1 1 0,1-2 0,15-1 0,-21 1-1,0 0-1,-1 0 1,1 0 0,0 0 0,0 0 0,-1 0 0,1-1-1,-1 1 1,1-1 0,-1 0 0,0 1 0,0-1 0,1 0-1,-1-1 1,0 1 0,-1 0 0,1 0 0,0-1 0,-1 1-1,2-4 1,3-8 2,-2 0 0,0-1 0,0 1 0,-1-1 0,-1 1 0,1-17 0,-3-93 28,-1 64-19,1 47-16,0-55 32,0 58-16,0 42-24,0 1101 7,0-1124 5,0 9 0,0 1 0,-1 0 0,-1-1 0,-8 35 0,9-49 0,0 0 0,0-1 0,-1 1 0,1 0 0,-1-1 0,0 0 0,0 1 0,0-1 0,0 0 0,-1 0 0,1 0 0,-1-1 0,0 1 0,0-1 0,0 1 0,0-1 0,0 0 0,0 0 0,-1 0 0,1 0 0,-1-1 0,1 0 0,-1 1 0,0-1 0,1-1 0,-1 1 0,0 0 0,0-1 0,-7 0 0,5 0 0,-1-1 0,1-1 0,-1 1 0,1-1 0,0 0 0,-1 0 0,1-1 0,1 0 0,-1 0 0,0 0 0,1-1 0,-1 1 0,1-2 0,0 1 0,0 0 0,1-1 0,-1 0 0,1 0 0,0 0 0,-3-7 0,-9-12 0,2-1 0,0-1 0,-12-33 0,13 25 0,1-1 0,-13-66 0,21 78 0,1-1 0,2 1 0,0-1 0,1 1 0,5-42 0,-2 56 0,0 1 0,0-1 0,0 1 0,1 0 0,0 0 0,1 0 0,0 0 0,0 1 0,0 0 0,1 0 0,0 0 0,1 1 0,7-6 0,12-9 0,1 0 0,33-18 0,320-156-24,-379 195-59,-36 0-2726,-12 0-5384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7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60 30814,'44'-9'1755,"-24"4"-1693,81-11-41,121-3-1,-202 18-21,44 0 1,-35 0 0,38-4 0,-92 3-611,-10 2-283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8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27 30990,'-40'-22'1273,"36"17"-876,27 13-367,140 67-4,66 6-23,-217-77-4,16 6-4,-28-10 5,0 0-1,1 0 1,-1 1 0,1-1 0,-1 0 0,1 1 0,-1-1-1,0 0 1,1 1 0,-1-1 0,0 1 0,0-1 0,1 1 0,-1-1-1,0 1 1,0-1 0,1 0 0,-1 1 0,0-1 0,0 1-1,0 0 1,0-1 0,0 1 0,0-1 0,0 1 0,0-1 0,0 1-1,0-1 1,0 1 0,0-1 0,0 1 0,-1-1 0,1 1-1,0-1 1,0 1 0,0-1 0,-1 0 0,1 1 0,0-1 0,-1 1-1,1-1 1,0 1 0,-1-1 0,1 0 0,-1 1 0,-4 4 1,-1-1 0,0 0-1,1 0 1,-1-1 0,-1 0 0,-8 4 0,-5 2 3,-92 45-3,53-28 4,2 3 0,-98 66 0,147-89-29,7-5 5,-1 1-1,0 0 0,0-1 0,0 1 0,0-1 1,-1 0-1,1 1 0,0-1 0,0 0 0,-1 0 1,-3 0-1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594 33 31759,'16'-31'861,"-15"30"-799,-1 3-46,-1 3-16,1 1 0,-1-1-1,0 0 1,-1 1 0,1-1 0,-1 0 0,0 0 0,0 0 0,-4 6 0,-30 44 2,28-45-1,-30 40 1,-81 81-1,-58 32-1,22-21 0,144-133 0,-26 29 0,36-36 0,0-1 0,0 1 0,0-1 0,0 1 0,0 0 0,0-1 0,0 1 0,0 0 0,1 0 0,-1-1 0,1 1 0,-1 0 0,1 0 0,0 0 0,0 0 0,0-1 0,0 1 0,0 0 0,0 0 0,0 0 0,1 0 0,-1 0 0,1 1 0,14 6 0,28 3 5,61 10 0,-2-1 1,0 2-6,128 38-3,-227-60-498,-14-4-756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9.18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11 553 32111,'-4'19'21,"1"1"0,1 0 1,0 0-1,4 39 0,-2-58-15,0 1 0,1-1 0,-1 1 0,1-1 0,-1 1 0,1-1 0,0 0 0,0 0 0,-1 1 0,1-1 0,0 0 0,0 0 0,0 0 0,0 0 0,0 0 0,1 0 0,-1 0 0,0 0 0,0 0 0,1 0 0,-1-1 0,0 1 0,1-1-1,-1 1 1,1-1 0,-1 1 0,1-1 0,-1 0 0,3 0 0,7 2 32,0-1-1,0-1 1,13-1-1,-7 0-21,-13 2-12,0-1 1,0-1 0,0 1 0,0-1 0,0 1 0,0-1 0,0 0 0,0-1 0,0 1 0,-1-1-1,1 1 1,0-1 0,-1 0 0,5-4 0,-3 2-3,-1-1 0,0 0 0,0 0 0,0 0 0,-1 0 0,1-1-1,-1 1 1,4-11 0,2-7-1,-2 1-1,0-2 1,-2 1-1,0-1 1,2-38-1,-5-126 0,-3 106 3,1 53 2,1 9 3,-1 0-1,0 0 1,-2 0-1,0 1 1,-2-1 0,-5-19-1,9 38-7,0 1 1,-1-1-1,1 1 0,0-1 0,-1 1 0,1-1 0,0 1 0,-1-1 0,1 1 0,-1-1 0,1 1 0,-1-1 1,1 1-1,-1 0 0,1-1 0,-1 1 0,1 0 0,-1-1 0,0 1 0,1 0 0,-1 0 0,1 0 1,-1-1-1,0 1 0,1 0 0,-1 0 0,0 0 0,1 0 0,-1 0 0,0 0 0,1 0 0,-1 1 0,1-1 1,-2 0-1,0 1 0,1-1 0,-1 1 0,1-1-1,0 1 1,-1 0 0,1 0 0,-1 0 0,1 0 0,0 0 0,0 0 0,-1 0 0,1 0 0,0 0 0,-1 2 0,-4 8 0,1 0 0,-1 1 0,2 0 0,0 0 0,0 0 0,1 0 0,-2 23 0,-3 93 0,6-70 1,0-14 2,1-1 0,2 1 0,14 83 0,-11-114-2,0-1-1,0 1 0,1-1 1,1 0-1,0-1 0,1 0 1,0 0-1,16 19 0,-18-23 0,1-1 0,-1-1 0,1 1 0,1-1 0,-1 0 0,1-1 0,0 1 0,0-1 0,0-1 0,0 1 0,1-1 0,0-1 0,-1 1 0,1-1 0,9 1 0,-7-2 0,-1 0 0,1-1 0,0 0 0,-1 0 0,1-1 0,17-4 0,-23 4 0,0-1 0,0 1 0,0-1 0,0 0 0,0 0 0,-1-1 0,1 1 0,-1-1 0,1 0 0,-1 0 0,0 0 0,0 0 0,0 0 0,-1-1 0,1 1 0,-1-1 0,2-4 0,2-4 0,-1 1 0,-1-1 0,0 0 0,-1 0 0,-1 0 0,3-20 0,-2-76 0,-3 74 0,0 24 0,0 0 0,0 0 0,-1 1 0,-1-1 0,1 0 0,-1 1 0,-1-1 0,0 1 0,0-1 0,-1 1 0,0 0 0,-1 1 0,0-1 0,0 1 0,-1 0 0,-9-11 0,14 18 0,0 0 0,0 0 0,0 0 0,0 0 0,0 0 0,0 0 0,0 1 0,0-1 0,0 0 0,-1 1 0,1-1 0,0 0 0,0 1 0,-1 0 0,1-1 0,0 1 0,-1 0 0,1 0 0,-2-1 0,2 2 0,0-1 0,0 0 0,0 1 0,0-1 0,0 1 0,0-1 0,0 1 0,0 0 0,0-1 0,0 1 0,1 0 0,-1-1 0,0 1 0,0 0 0,1 0 0,-1 0 0,1 0 0,-1 0 0,0 1 0,-1 4 0,-1 0 0,1 0 0,1 0 0,-1 0 0,1 1 0,-1 10 0,-1 37 0,6 75 0,-3-125 0,1 0 0,-1-1 0,1 1 0,-1-1 0,1 1 0,1-1 0,-1 1 0,0-1 0,1 1 0,-1-1 0,1 0 0,0 0 0,0 0 0,1 0 0,-1 0 0,0 0 0,6 3 0,-4-3 0,0 0 0,1-1 0,-1 0 0,1 0 0,-1 0 0,1-1 0,0 1 0,0-1 0,0 0 0,-1 0 0,1-1 0,0 0 0,6 0 0,-1 0 0,-6 1 0,0-1 0,0 1 0,1-1 0,-1-1 0,0 1 0,0 0 0,1-1 0,-1 0 0,0 0 0,0 0 0,0-1 0,0 1 0,0-1 0,0 0 0,0 0 0,-1-1 0,1 1 0,-1-1 0,4-2 0,-1-2 0,-1 0 0,1-1 0,-2 1 0,1-1 0,-1 0 0,0 0 0,0-1 0,-1 1 0,0-1 0,-1 0 0,3-16 0,-2-7 0,-1-64 0,-2 62 0,-10 118 0,9-49 0,0-19 0,1 1 0,4 32 0,-4-45 0,1 0 0,0 0 0,0 0 0,1 0 0,-1 0 0,1 0 0,0 0 0,0 0 0,0-1 0,0 1 0,1-1 0,0 1 0,-1-1 0,1 0 0,0 0 0,5 3 0,-5-4 0,0-1 0,0 1 0,0-1 0,1 0 0,-1 0 0,0 0 0,1 0 0,-1-1 0,1 1 0,-1-1 0,1 0 0,-1 0 0,1 0 0,-1-1 0,1 1 0,-1-1 0,1 0 0,-1 0 0,0 0 0,1 0 0,-1 0 0,0-1 0,0 0 0,0 1 0,0-1 0,0 0 0,0 0 0,-1-1 0,1 1 0,-1-1 0,1 1 0,-1-1 0,2-3 0,6-10 0,-1 1 0,-1-2-1,0 1 1,-1-1 0,-1 0 0,-1-1 0,6-32-1,-5 4 18,-1-86 0,-21 165-17,3 5 0,3 0 0,-11 73 0,2 85 0,17-174 0,-12 563 0,14-492 0,0-92 0,0 1 0,0 0 0,0 0 0,0-1 0,0 1 0,0 0 0,-1-1 0,1 1 0,-1 0 0,1-1 0,-1 1 0,0 0 0,1-1 0,-1 1 0,0-1 0,0 0 0,0 1 0,0-1 0,0 0 0,-1 1 0,1-1 0,0 0 0,0 0 0,-1 0 0,1 0 0,-1 0 0,1 0 0,-1-1 0,-2 2 0,-3 0 0,0-1 0,0 0 0,0-1 0,0 1 0,0-1 0,-7-1 0,-5 0 0,12 1 0,1-1 0,-1-1 0,1 1 0,-1-1 0,1 0 0,0 0 0,0-1 0,0 0 0,0 0 0,0 0 0,1-1 0,-1 0 0,1 0 0,0-1 0,0 1 0,1-1 0,-7-8 0,0 0 0,1-1 0,0-1 0,1 0 0,0 0 0,-10-28 0,15 31 0,1 1 0,0-1 0,0 1 0,1-1 0,1 0 0,0 0 0,1 0 0,0 0 0,1 0 0,0 0 0,1 0 0,0 1 0,1-1 0,0 0 0,1 1 0,0 0 0,1 0 0,0 0 0,0 1 0,14-19 0,26-24 0,2 2 0,2 3 0,2 1 0,2 3 0,2 2 0,1 3 0,3 2 0,64-30 0,-104 62-838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9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384 62 31823,'4'-11'161,"-1"5"-36,0 0 0,-1 0-1,0-1 1,0 1 0,1-14-1,-4 41-126,-2-1 1,-1 1-1,0-1 0,-1 0 0,-2-1 0,-8 21 0,7-19 5,-41 97 1,-4-3 1,-100 158-1,129-235-1,-20 49 0,38-73-12,0 0-1,1 0 0,1 1 0,1-1 0,0 1 1,0 0-1,1 20 0,5-33-235,13-2-398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1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6 635 9604,'0'1'23845,"0"4"-26288,0-2 3924,-3 73-1465,0-45-12,3 46 0,1-76-4,-1 0 1,0 0-1,0 0 0,1 0 1,-1 0-1,0 0 0,1 0 1,-1 0-1,1 0 0,-1 0 1,1 0-1,0-1 1,-1 1-1,1 0 0,0 0 1,0-1-1,-1 1 0,1 0 1,0-1-1,0 1 0,0-1 1,1 1-1,30 7 19,-25-7-14,0-1 0,0 0 0,0-1 0,0 1 0,0-2 0,0 1 0,8-3 0,-9 1-2,-1 0-1,0-1 1,0 1 0,0-1 0,0 0 0,-1-1 0,0 1 0,0-1 0,0 0 0,0 0 0,-1 0 0,1-1 0,-1 1 0,4-11 0,0-3-3,0 0 0,-1 0 1,5-32-1,-2-28 7,-3-1 0,-7-104-1,-1 73 19,2 99-20,1 0 1,-1 0 1,0 0-1,-1-1 1,-1 1 0,0 0-1,-6-18 1,8 30-7,0 0 1,0 1-1,0-1 0,0 0 0,0 0 1,0 0-1,0 0 0,0 0 0,0 0 1,-1 0-1,1 0 0,0 0 1,0 0-1,0 0 0,0 0 0,0 0 1,0 0-1,0 0 0,0 0 1,0 0-1,-1 0 0,1 0 0,0 0 1,0 0-1,0 0 0,0 0 1,0-1-1,0 1 0,0 0 0,0 0 1,0 0-1,-1 0 0,1 0 0,0 0 1,0 0-1,0 0 0,0 0 1,0 0-1,0 0 0,0-1 0,0 1 1,0 0-1,0 0 0,0 0 1,0 0-1,0 0 0,0 0 0,-1 13-10,1-9 10,-5 472-3,7-457 3,0 0 0,1 0 0,1-1 0,0 1 0,2-1 0,0 0 0,1 0 0,1-1 0,0 0 0,1 0 0,1-1 0,1 0 0,18 20 0,-27-34 0,-1 0 0,1 0 0,0 0 0,0 0 0,1-1 0,-1 1 0,0-1 0,0 1 0,1-1 0,-1 0 0,1 0 0,-1 0 0,1 0 0,0 0 0,-1-1 0,1 1 0,0-1 0,-1 0 0,1 1 0,0-1 0,3-1 0,-5 1 0,0-1-1,0 0 1,0 1 0,-1-1 0,1 0-1,0 1 1,0-1 0,-1 0 0,1 0-1,0 0 1,-1 0 0,1 0 0,-1 1-1,1-1 1,-1 0 0,0 0 0,1 0-1,-1 0 1,0 0 0,1-1 0,-1 1-1,0 0 1,0 0 0,0 0 0,0 0-1,0-1 1,1-38-9,-1 35 9,0 2 0,1 0 0,-1 0 0,1 1 0,0-1 0,0 0 0,1 0 0,-1 0 0,0 1 0,1-1 0,0 1 0,0-1 0,-1 1 0,1 0 0,1 0 0,-1-1 0,0 1 0,0 1 0,1-1 0,-1 0 0,5-2 0,10-9 0,-11 7 1,-1 0-1,-1-1 1,1 0-1,-1 1 1,0-1-1,-1-1 1,0 1 0,0-1-1,0 1 1,2-14-1,1-12 5,3-42-1,-7 42-3,12-381 15,-14 331-11,0 83-4,0-1 0,0 1-1,0 0 1,0-1-1,0 1 1,0 0 0,1-1-1,-1 1 1,0 0-1,0-1 1,0 1 0,0 0-1,0-1 1,0 1-1,0 0 1,-1-1 0,1 1-1,0 0 1,0-1-1,0 1 1,0 0 0,0-1-1,0 1 1,-1 0-1,1 0 1,0-1 0,0 1-1,0 0 1,-1-1-1,1 1 1,0 0 0,0 0-1,-1 0 1,1-1-1,0 1 1,0 0 0,-1 0-1,1 0 1,0 0-1,-1 0 1,1-1 0,0 1-1,-1 0 1,1 0-1,0 0 1,-1 0 0,0 0-1,-8 9-2,3 14 2,2-1 0,0 1 0,1 0 0,1 0 0,2 34 0,0-28 0,0-21 0,4 209 0,-2-186 0,3-1 0,0 0 0,2 0 0,1-1 0,13 32 0,-13-40 0,2 1 0,0-2 0,24 36 0,-30-50 0,0-1 0,0 0 0,0-1 0,1 1 0,0-1 0,-1 0 0,2 0 0,-1 0 0,0-1 0,1 0 0,-1 0 0,1 0 0,0-1 0,0 0 0,0 0 0,0 0 0,1-1 0,-1 0 0,7 0 0,0 0 1,35-1-21,-46 0 19,1 0 0,0-1 1,-1 1-1,1-1 0,-1 0 0,1 0 0,-1 0 1,1 0-1,-1-1 0,1 1 0,-1 0 0,0-1 0,0 0 1,0 1-1,3-4 0,-1-1 1,0-1 0,0-1 0,-1 1 0,1 0 0,-1-1 0,-1 0 0,0 0 0,0 1 0,0-1 0,-1 0 0,0-12 0,0-4-1,-1-1 0,-5-39 0,2 51 1,0 1 0,-1-1 0,0 1 0,-1 0 0,-1 1 0,1-1 0,-2 1 0,0 0 0,0 0 0,-1 1 0,0 0 0,-1 1 0,0-1 0,-11-7 0,34 16-13,77 2 13,119-3 0,-202 2 0,-3 0 0,1 0 0,-1 0 0,0 0 0,1-1 0,-1 0 0,0 0 0,0-1 0,1 1 0,-1-1 0,0 0 0,8-5 0,-13 7 0,0-1 0,1 1 0,-1 0-1,0-1 1,1 1 0,-1-1 0,0 1 0,0-1 0,0 1-1,1-1 1,-1 1 0,0-1 0,0 1 0,0-1 0,0 1 0,0-1-1,0 1 1,0-1 0,0 1 0,0-1 0,0 1 0,0-1-1,0 1 1,0-1 0,0 1 0,-1-1 0,1 1 0,0-1 0,0 1-1,-1-1 1,1 1 0,0-1 0,-1 1 0,1-1 0,0 1-1,-1 0 1,1-1 0,0 1 0,-1 0 0,1-1 0,-1 1-1,1 0 1,-1 0 0,1-1 0,-1 1 0,1 0 0,-1 0 0,1 0-1,-1 0 1,1 0 0,-1-1 0,-29-6-8,18 6 8,-1 0 0,1 0 0,-16 2 0,24 0 0,-1-1 0,1 1 0,0 0 0,0 0 0,-1 1 0,1-1 0,0 1 0,0 0 0,1 0 0,-1 0 0,0 0 0,-6 6 0,2 1 1,0 0-1,1 0 1,0 1 0,1 0 0,0 0-1,0 0 1,1 1 0,1 0 0,-1 0-1,-4 22 1,6-17 0,0-1 0,1 1 0,0 0 0,2 0 0,0 1 0,0-1 0,6 28 0,-4-36-1,0-1 0,0 1 0,1-1 0,1 1 0,-1-1 0,1 0 0,0 0 0,1-1 0,-1 1 0,1-1 0,1 0 0,-1 0 0,1-1 0,0 1 0,0-2 0,1 1 0,-1 0 0,1-1 0,0 0 0,9 3 0,1 0 0,0-1 0,0-1 0,1 0 0,0-1 0,0-1 0,0-1 0,32 1 0,-47-3 0,0-1 0,0 1 0,1-1 0,-1 1 0,0-1 1,0 0-1,0 0 0,0 0 0,0 0 0,0-1 0,0 1 0,-1-1 0,1 0 0,-1 0 0,1 0 0,-1 0 1,1 0-1,-1 0 0,0-1 0,0 1 0,0-1 0,0 0 0,-1 1 0,1-1 0,-1 0 0,0 0 0,1 0 0,-1 0 1,0 0-1,-1 0 0,1-4 0,3-12 0,-2 0 0,0 0 1,-1 0-1,-2-21 0,1 17-1,0 7 1,-1 0 1,-1 0 0,-1 0-1,0 0 1,-1 1 0,0-1 0,-2 1-1,0 0 1,0 0 0,-1 1-1,-1 0 1,-1 0 0,1 1 0,-17-17-1,23 26 0,-2 1 0,1-1 0,0 1 0,-1 0 0,1 0 0,-1 0 0,0 1 0,0-1 0,0 1 0,0 0 0,-1 0 0,1 0 0,0 1 0,-1-1 0,0 1 0,1 0 0,-1 1 0,1-1 0,-1 1 0,0 0 0,1 0 0,-1 0 0,-5 1 0,8 0 0,-1 0 0,1 0-1,0 0 1,-1 0 0,1 0 0,0 0-1,0 1 1,0-1 0,0 1-1,0 0 1,0-1 0,0 1-1,1 0 1,-1 0 0,0 0 0,1 0-1,0 0 1,-1 0 0,1 1-1,0-1 1,0 0 0,0 1 0,1-1-1,-1 1 1,0-1 0,1 1-1,0 2 1,-3 11-2,1 1 1,1 30-1,1-41 2,-1 3 0,2 0 0,-1 0 0,1 0 0,1 0 0,-1 0 0,2-1 0,-1 1 0,1-1 0,0 1 0,1-1 0,0 0 0,0 0 0,1-1 0,0 1 0,0-1 0,1 0 0,-1-1 0,2 1 0,-1-1 0,1 0 0,0-1 0,0 1 0,0-1 0,1-1 0,0 1 0,14 4 0,-10-4 0,1 0 0,-1-1 0,1-1 0,1 0 0,-1-1 0,0 0 0,0-1 0,1 0 0,24-3 0,-36 1 0,0 1 0,1-1 0,-1 0 0,0 0 0,0 0 0,1 0 0,-1 0 0,0 0 0,0-1 0,0 1 0,-1-1 0,1 1 0,0-1 0,0 0 0,-1 0 0,1 0 0,-1 0 0,0 0 0,1 0 0,-1 0 0,0 0 0,0 0 0,0-1 0,0-2 0,3-8 0,0-1 0,-1 1 0,1-16 0,-2 11 0,0 4-1,0-2-2,1 1 0,1-1-1,8-22 1,-12 35 2,2 0 1,-1 0-1,0 0 0,0 0 1,1 1-1,0-1 0,-1 1 0,1-1 1,0 1-1,0 0 0,0-1 0,1 1 1,-1 0-1,1 1 0,-1-1 1,1 0-1,-1 1 0,1-1 0,0 1 1,0 0-1,0 0 0,-1 0 0,1 0 1,6-1-1,-3 2 0,-1 0 1,1 0-1,0 0 0,-1 1 1,1-1-1,-1 1 0,1 1 1,-1-1-1,1 1 1,-1 0-1,0 0 0,0 1 1,0-1-1,0 1 0,0 0 1,-1 0-1,1 1 0,-1 0 1,0-1-1,0 1 1,0 1-1,-1-1 0,1 0 1,4 10-1,-10-19 3,0 1 0,0 0 0,-1 0 0,0 1 0,1-1 0,-1 0 0,0 1 0,-1 0 1,1 0-1,-1 0 0,1 0 0,-1 0 0,0 1 0,0-1 0,0 1 0,0 0 0,-1 1 0,1-1 0,0 1 0,-1-1 0,-5 0 0,4 1-2,1 0 0,0 1 0,-1 0 0,1-1 0,-1 2 0,1-1 0,0 1 0,-1-1 0,1 1 0,0 1 0,-1-1 0,1 1 0,0 0 0,0 0 0,0 1 0,1-1 0,-1 1 0,1 0 0,-1 0 0,1 1 0,0-1 0,0 1 0,0 0 0,1 0 0,-1 0 0,1 1 0,0-1 0,0 1 0,1 0 0,-1 0 0,1 0 0,0 0 0,1 0 0,-1 0 0,-1 10 0,1-3 0,0 1 0,1-1 0,0 1 0,1-1 0,1 1 0,0-1 0,0 1 0,6 18 0,-5-24 0,0 0 0,1 0 0,0-1 0,1 1 1,-1-1-1,1 0 0,0 0 0,1 0 1,0 0-1,-1-1 0,2 0 0,-1 0 0,1 0 1,-1-1-1,14 8 0,-10-8 0,1 0 0,0 0 0,0 0 0,1-2 0,-1 1 0,1-1 0,-1-1 0,1 0 0,0 0 0,-1-1 0,12-1 0,-21 1 0,1-1 0,0 1 0,-1 0 0,1-1 0,-1 1 0,1-1 0,-1 1 0,0-1-1,1 1 1,-1-1 0,0 0 0,1 0 0,-1 0 0,0 0 0,0 0 0,0 0 0,0 0 0,0 0 0,2-2 0,-1-1-1,0 0 1,0 1 0,0-1-1,-1 0 1,0 0 0,1 0-1,0-6 1,0-8-3,0-1 1,-1-29-1,-1 37 2,-11-377 14,3 182-10,6 190 0,1 12-1,1 0-1,0 0 0,0 0 1,0 0-1,0 0 1,2-8-1,-10 87-1,5 131 0,4-117 0,-1-54 0,-1 1 0,2 1 0,8 50 0,-8-77 0,1 0 0,0-1 0,1 1 0,0-1 0,1 0 0,0 0 0,0 0 0,1-1 0,0 1 0,1-1 0,-1 0 0,2-1 0,-1 1 0,8 5 0,-10-10 0,1 0 0,-1 0 0,0-1 0,1 0 0,0 0 0,0 0 0,-1 0 0,1-1 0,0 0 0,0 0 0,8 1 0,1-1 0,-1-1 0,28-3 0,-37 3 0,-1-1 0,0 0 0,1 0 0,-1 0 0,0 0 0,0 0 0,0-1 0,0 1 0,0-1 0,0 0 0,0 0 0,0 0 0,-1 0 0,1 0 0,3-5 0,-2 3 0,-1-1 0,0 0 0,0-1 0,0 1 0,0-1 0,-1 1 0,0-1 0,1-6 0,2-10-3,-2 1 0,-1-1 0,0-37 0,-2 56 2,1-24-1,0 21 3,0 0 0,-1-1 0,0 1 0,0 0 0,0-1 0,-1 1 0,0 0 0,0-1 0,0 1 0,-1 0 0,-3-8 0,4 13-1,0 0 0,0 1 1,0-1-1,-1 0 0,1 1 0,0-1 0,0 1 0,0-1 0,-1 1 0,1-1 0,0 1 0,-1 0 0,1 0 0,0 0 0,-1 0 1,1 0-1,0 0 0,0 0 0,-1 0 0,1 0 0,0 1 0,-1-1 0,1 0 0,0 1 0,0-1 0,-1 1 0,1 0 0,0-1 0,0 1 1,0 0-1,0 0 0,0 0 0,0-1 0,0 1 0,-1 2 0,-1 4 0,0-1 0,0 1 0,1-1 0,0 1 0,0 0 0,0 0 0,1 0 0,0 9 0,-1 65 0,3-54 0,-1-21 0,0 0 0,0-1 0,1 1 0,0 0 0,0 0 0,1-1 0,-1 1 0,1-1 0,0 1 0,1-1 0,-1 0 0,1 0 0,0 0 0,1 0 0,-1-1 0,1 1 0,0-1 0,0 0 0,0 0 0,0 0 0,1 0 0,0-1 0,0 0 0,0 0 0,0 0 0,0-1 0,0 1 0,1-1 0,-1-1 0,1 1 0,0-1 0,-1 0 0,1 0 0,10 0 0,-16-1 0,5 1 0,0-1 0,0 0 0,0 0 0,0 0 0,0-1 0,9-2 0,-12 2 0,0 0 0,0 0 0,0 0 0,-1 0 0,1 0 0,0-1 0,-1 1 0,1-1 0,-1 1 0,1-1 0,-1 0 0,0 0 0,0 1 0,0-1 0,0 0 0,0 0 0,0 0 0,1-3 0,5-16 0,-1 0 0,-1-1 0,-1 0 0,2-34 0,-3-94 2,-4 106 1,1 2 13,1-42-5,2 75-11,0 25 0,-3 46 0,-14 311 0,-25 185 0,39-523 0,-5 96 0,3-114 0,0 0 0,-1 0 0,-1 0 0,-1 0 0,-7 19 0,10-32 0,0 0 0,0 0 0,0 0 0,0-1 0,-1 1 0,1 0 0,-1-1 0,0 0 0,0 0 0,0 0 0,-1 0 0,1 0 0,-1-1 0,1 1 0,-1-1 0,0 0 0,-7 3 0,0-3 0,0 1 0,0-1 0,0-1 0,0 0 0,-18-1 0,21 0 0,1-1 0,0 1 0,0-1 0,0-1 0,0 1 0,0-1 0,1 0 0,-1-1 0,0 0 0,1 0 0,0 0 0,0-1 0,0 0 0,0 0 0,0 0 0,1-1 0,0 0 0,0 0 0,0 0 0,0-1 0,1 0 0,-7-11 0,3 4 0,0-2 0,1 1 0,0-1 0,1 0 0,0-1 0,2 0 0,-4-17 0,3-1 0,1 0 0,1-49 0,3 74 0,0 0 0,1 0 0,0 0 0,1 0 0,-1 0 0,2 0 0,-1 1 0,1-1 0,8-15 0,-4 14 0,0 0 0,0 0 0,1 0 0,1 1 0,-1 0 0,20-14 0,6-3 0,2 1 0,1 3 0,68-32 0,128-39 0,-175 72 0,18-7 0,125-51-8,-208 78-245,-32 1-852,-14 0-1803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2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31518,'347'-1'1217,"-333"1"-1217,-1-1 0,-1 0 0,26-6 0,-59 5-384,-18 2-737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3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19 32239,'-1'-3'111,"1"2"-103,0 1 0,0-1-1,0 1 1,0 0 0,-1-1-1,1 1 1,0-1 0,0 1 0,0-1-1,0 1 1,0 0 0,0-1-1,0 1 1,0-1 0,0 1 0,0 0-1,0-1 1,1 1 0,-1-1 0,0 1-1,0 0 1,0-1 0,0 1-1,1-1 1,-1 1 0,0 0 0,0-1-1,1 1 1,-1 0 0,0-1-1,1 1 1,-1 0 0,0 0 0,1-1-1,-1 1 1,0 0 0,1 0-1,-1 0 1,1 0 0,-1-1 0,0 1-1,1 0 1,-1 0 0,1 0-1,-1 0 1,1 0 0,-1 0 0,0 0-1,1 0 1,-1 0 0,1 0 0,-1 0-1,1 0 1,14 2-8,0-1 0,1 2 0,-1 0 0,0 0 0,-1 2 0,21 8 0,93 48 0,-78-37 0,44 22 0,203 104 0,-288-142 0,-12-6 0,1-1 0,-10 4 0,0 0 0,0-1 0,-1 0 0,-20 2 0,-3 2 0,-70 21 0,0 4 0,3 5 0,-111 57 0,192-84 3,-30 21 0,48-29-9,-1 0 1,1 1-1,0-1 0,0 1 1,0 0-1,0 1 1,1-1-1,-1 0 1,1 1-1,0 0 0,1 0 1,-3 5-1,4-6-199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4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813 10 32255,'7'-10'113,"-11"10"13,-19 15 73,13-8-173,-152 99-18,-301 146 0,443-243-8,-22 10 0,-50 30 0,92-49 0,0 0 0,0 0 0,-1 0 0,1 0 0,0 0 0,0 0 0,0 0 0,0 0 0,-1 0 0,1 0 0,0 0 0,0 1 0,0-1 0,0 0 0,0 0 0,-1 0 0,1 0 0,0 0 0,0 0 0,0 1 0,0-1 0,0 0 0,0 0 0,0 0 0,0 0 0,0 1 0,-1-1 0,1 0 0,0 0 0,0 0 0,0 0 0,0 1 0,0-1 0,0 0 0,0 0 0,0 0 0,0 0 1,0 1-1,0-1 0,0 0 0,1 0 0,-1 0 0,0 0 0,0 1 0,10 2 5,23-1 11,-25-2-11,56 5-5,-1 3 1,-1 2 0,1 3 0,-2 3-1,0 2 1,97 44 0,-144-57-5,-13-4-1,0-1 0,0 0 0,0 0 1,0 0-1,0 0 0,0 1 0,0-1 1,0 0-1,0 1 0,-1-1 1,1 1-1,0-1 0,0 1 0,0-1 1,-1 1-1,1-1 0,0 1 1,-1 0-1,1 0 0,0-1 0,-1 1 1,1 0-1,-1 0 0,1 0 0,-1-1 1,0 1-1,1 0 0,0 2 1,-8-3-5201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4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295 77 32271,'59'-76'421,"-59"76"-420,0 0 0,0 0 0,0 0-1,0 0 1,0 0 0,0 1 0,0-1 0,0 0-1,0 0 1,0 0 0,0 0 0,0 0 0,0 1-1,0-1 1,0 0 0,0 0 0,0 0 0,0 0-1,1 0 1,-1 0 0,0 1 0,0-1 0,0 0-1,0 0 1,0 0 0,0 0 0,0 0 0,1 0-1,-1 0 1,0 0 0,0 0 0,0 0 0,0 0-1,0 0 1,1 0 0,-1 1 0,0-1 0,0 0-1,0 0 1,0 0 0,0 0 0,1 0-1,-1-1 1,0 1 0,0 0 0,0 0 0,0 0-1,0 0 1,1 0 0,-1 0 0,0 0 0,0 0-1,0 0 1,0 0 0,0 0 0,1 0 0,-4 18-4,-12 31 3,-39 83 0,19-51 0,26-60 3,-122 314 24,93-226-28,-25 126-1,59-217-54,1 0 1,1 1 0,0 19-1,2-37-389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6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30 721 31999,'-13'37'330,"10"-30"-306,0 0-1,0 1 1,1 0 0,0 0-1,1 0 1,-2 15 0,3-16-18,3 19 17,-3-25-22,0-1-1,1 1 1,0 0 0,-1 0 0,1-1 0,-1 1 0,1 0 0,0-1 0,-1 1-1,1-1 1,0 1 0,0-1 0,0 1 0,-1-1 0,1 1 0,0-1 0,0 0-1,0 1 1,0-1 0,0 0 0,0 0 0,-1 0 0,1 0 0,2 0 0,1 1 7,1-1 0,-1 0 0,1 0 0,-1 0 0,0-1 1,1 1-1,-1-1 0,0 0 0,1 0 0,-1-1 0,0 1 1,0-1-1,0 0 0,0 0 0,6-5 0,-2-1-4,0 0 0,0 0 0,-1-1 0,0 0 0,5-10 0,11-18-2,-2 0 1,-1-1-1,-2-1 0,-2-1 0,-2-1 0,-1 0 1,10-64-1,-9 9 3,-5-1-1,-3-114 1,-6 211-5,0-1 0,0 1 1,1 0-1,-1 0 0,0-1 0,0 1 0,0 0 0,0 0 0,0-1 0,0 1 0,0 0 0,0 0 0,0-1 0,0 1 0,-1 0 0,1 0 0,0-1 1,0 1-1,0 0 0,0 0 0,0-1 0,0 1 0,0 0 0,-1 0 0,1 0 0,0-1 0,0 1 0,0 0 0,-1 0 0,1 0 0,0 0 0,0-1 1,0 1-1,-1 0 0,1 0 0,0 0 0,0 0 0,-1 0 0,1 0 0,-1-1 0,-1 1 0,1 0 0,0 0 0,-1 0 0,1 0 0,0 0 0,0 0 0,-1 1 0,1-1 0,0 0 0,0 1 0,-1-1 0,1 1 0,0-1 0,0 1 0,0 0 0,0-1 0,0 1 0,-2 1 0,-20 28 0,11-7 0,1 0 0,1 1 0,2 0 0,0 1 0,2 0 0,0 0 0,-3 40 0,1 189 0,8-196 0,0-44 0,0 18 0,1 0 0,8 55 0,-7-79 0,0 1 0,1 0 0,-1 0 0,1-1 0,1 0 0,0 1 0,0-2 0,1 1 0,0 0 0,0-1 0,0 0 0,1 0 0,0 0 0,12 9 0,-13-13 0,1 1 0,0-1 0,0 0 0,1 0 0,-1-1 0,0 1 0,1-2 0,0 1 0,-1-1 0,1 0 0,0 0 0,0 0 0,-1-1 0,1 0 0,0-1 0,0 0 0,-1 0 0,1 0 0,0-1 0,-1 0 0,1 0 0,-1 0 0,0-1 0,0 0 0,0 0 0,0-1 0,0 0 0,-1 0 0,1 0 0,7-9 0,-3-1-2,0-1-1,-2 0 1,0-1 0,0 1 0,-2-1-1,0-1 1,4-18 0,18-123-28,-16 76 1,-12 80 27,0 0 1,1-1-1,-1 1 1,0 0-1,1 0 1,0 0-1,-1-1 1,1 1 0,0 0-1,0 0 1,0 0-1,0 0 1,1 1-1,-1-1 1,0 0-1,1 0 1,2-2-1,-1 3 0,1 0 0,-1 0-1,1 0 1,-1 0-1,1 1 1,0 0-1,-1-1 1,1 1 0,5 1-1,-5-1 3,96 0 0,-99 0 16,-2-1-13,1 0 0,-1 1-1,1-1 1,-1 0 0,1 0 0,-1 1 0,0-1 0,1 1 0,-1-1-1,0 0 1,0 1 0,1 0 0,-1-1 0,0 1 0,0-1 0,0 1-1,0 0 1,1 0 0,-1-1 0,0 1 0,0 0 0,0 0-1,0 0 1,0 0 0,0 0 0,0 0 0,1 0 0,-1 0 0,-2 1-1,-32 5-7,29-2 5,0 0 1,1 0-1,-1 1 1,1-1-1,0 1 1,0 1-1,0-1 1,1 1-1,0-1 1,0 1-1,0 1 1,1-1-1,0 0 1,0 1-1,-3 11 1,1 0 1,0 0-1,0 1 1,2-1-1,-2 34 1,4-41-2,1 0 0,0 1 0,1-1 0,0 0 0,1 0 0,0-1 0,4 15 0,-4-21 0,1 0 0,-1 0 0,0 0 0,1 0 0,0 0 0,0 0 0,0-1 0,0 1 0,1-1 0,-1 0 0,1 0 0,0 0 0,0-1 0,0 1 0,0-1 0,0 0 0,0 0 0,1 0 0,5 1 0,1 0 2,0-1 1,1 0-1,-1-1 1,1 0-1,20-2 0,-11 1 0,-19 0-2,1 0 0,0-1 0,-1 1 0,0 0 0,1-1 0,-1 1 0,1-1 0,-1 0 0,1 0 0,-1 0 0,0 0 0,0 0 0,0-1 0,0 1 0,0-1 0,0 1 0,0-1 0,2-2 0,-1 0 0,0 0 0,0 0 0,-1 0 0,0-1 0,0 1 0,0-1 0,0 1 0,2-10 0,-1-7 0,0 1 0,-1-1 0,-2-31 0,0 37 0,0-165 0,0 240 0,1 100 0,1-147 0,-1 0 0,2 0 0,0 0 0,0-1 0,1 1 0,1-1 0,0 0 0,13 23 0,-15-30 0,0 0 0,1 1 0,0-1 0,0 0 0,0-1 0,0 1 0,1-1 0,0 0 0,0 0 0,0 0 0,0 0 0,0-1 0,1 0 0,0 0 0,-1-1 0,1 0 0,0 1 0,0-2 0,0 1 0,9 0 0,-7-1 0,-1-1 0,0 0 0,0 0 0,-1 0 0,13-2 0,-16 1 0,-1 0 0,1 0 0,-1 0 0,1 0 0,-1 0 0,0-1 0,1 1 0,-1-1 0,0 1 0,0-1 0,0 0 0,0 0 0,-1 0 0,1 0 0,0 0 0,1-3 0,4-8 0,-1 0 0,0 0 0,0-1 0,-1 0 0,-1 0 0,0 0 0,-1-1 0,1-25 0,-2-127 0,-3 94 0,3-35 0,0 18 0,-13-116 0,6 186 0,1 19 0,0 15 0,-1 293 0,7-175 0,-2-80 0,2 0 0,14 81 0,-13-118 0,0 0 0,1 0 0,0-1 0,2 1 0,0-1 0,0 0 0,1-1 0,1 1 0,0-1 0,1-1 0,0 0 0,1 0 0,13 12 0,-18-20 0,1 0 0,0 0 0,0 0 0,0-1 0,1 1 0,-1-2 0,1 1 0,0-1 0,-1 0 0,1 0 0,0-1 0,0 0 0,10 1 0,-12-2 0,0 0 0,0 0 0,0-1 0,0 1 0,0-1 0,0 0 0,0-1 0,-1 1 0,1-1 0,0 0 0,-1 0 0,1 0 0,-1-1 0,0 1 0,0-1 0,0 0 0,0 0 0,6-7 0,-4 2 0,1-2 0,-1 1 0,0-1 0,-1 1 0,0-1 0,-1-1 0,0 1 0,-1-1 0,4-18 0,-2 0 0,-2-1 0,-1-42 0,-2 61 0,-1 0 0,1 1 0,-2-1 0,0 0 0,0 1 0,-6-18 0,7 25 0,-1 0 0,1 0 0,-1 0 0,1 0 0,-1 0 0,0 0 0,0 0 0,0 1 0,-1-1 0,1 1 0,-1-1 0,1 1 0,-1 0 0,0 0 0,0 0 0,0 0 0,0 1 0,0-1 0,0 1 0,0 0 0,-1 0 0,1 0 0,0 0 0,-4 0 0,3 0 0,1 1 0,-1 0 0,1-1 0,-1 1 0,1 0 0,-1 1 0,1-1 0,-1 1 0,1-1 0,0 1 0,-1 0 0,-5 3 0,7-3 0,1 1 0,-1-1 0,1 1 0,-1-1 0,1 1 0,0 0 0,0 0 0,0 0 0,0 0 0,0 0 0,0 0 0,0 0 0,1 0 0,-1 0 0,0 0 0,1 0 0,0 0 0,0 1 0,0-1 0,0 4 0,0-1 0,-1 4 0,1 1 0,0 0 0,2 14 0,-1-20 0,0-1 0,0 0 0,0 0 0,0 1 0,1-1 0,-1 0 0,1 0 0,0 0 0,-1-1 0,1 1 0,1 0 0,-1-1 0,5 5 0,1-1 0,0-1 0,0 0 0,0 0 0,1-1 0,0 0 0,0 0 0,0-1 0,0 0 0,0-1 0,15 2 0,-9-2 0,1-1 0,-1 0 0,1-1 0,0-1 0,29-5 0,-36 3 0,0 0 0,-1 0 0,1-1 0,-1-1 0,0 1 0,0-1 0,-1 0 0,1-1 0,-1 0 0,0 0 0,-1-1 0,1 0 0,-1 0 0,-1 0 0,1-1 0,4-8 0,1-3 0,-1-1 0,0 1 0,-2-1 0,0-1 0,9-38 0,-9 4 7,-2-1-1,-2-110 1,-4 117 0,0 41-7,0 1 1,0 0 0,-1-1 0,0 1 0,0 0 0,-3-9-1,3 15 0,0-1 0,1 0 0,-1 1 0,0-1 0,0 1 0,0 0 0,0-1 0,-1 1 0,1 0 0,0-1 0,-1 1 0,1 0 0,0 0 0,-1 0 0,1 0 0,-1 1 0,0-1 0,1 0 0,-1 1 0,0-1 0,1 1 0,-1-1 0,0 1 0,1 0 0,-1-1 0,0 1 0,0 0 0,1 0 0,-1 1 0,-2-1 0,3 0 0,-1 0 0,1 1 0,0-1 0,-1 0 0,1 1 0,0-1 0,-1 1 0,1-1 0,0 1 0,-1-1 0,1 1 0,0 0 0,0 0 0,0 0 0,0 0 0,0 0 0,0 0 0,0 0 0,0 0 0,0 0 0,-1 2 0,-10 31 0,9-23 0,-4 21 0,1 1 0,1 0 0,0 47 0,10 102 0,-4-160 0,2 0 0,0-1 0,1 0 0,1 0 0,1 0 0,2 0 0,-1-1 0,14 23 0,-16-34 0,0 0 0,0-1 0,1 0 0,0 0 0,0 0 0,1-1 0,0 0 0,0 0 0,1-1 0,0 0 0,0 0 0,0-1 0,1 0 0,0-1 0,0 0 0,0 0 0,0 0 0,1-1 0,19 3 0,-22-5 0,1 0 0,-1 0 0,1 0 0,-1-1 0,1-1 0,-1 1 0,0-1 0,1 0 0,-1-1 0,0 0 0,1 0 0,-1 0 0,0-1 0,0 0 0,-1 0 0,1-1 0,-1 0 0,0 0 0,0-1 0,0 1 0,0-1 0,-1-1 0,0 1 0,0-1 0,0 0 0,-1 0 0,0 0 0,0 0 0,0-1 0,-1 0 0,0 0 0,0 0 0,2-11 0,2-10 0,-2 0 0,0-1 0,-2 1 0,-1-1 0,-2 1 0,-4-45 0,4 71 0,0 0 0,-1 0 0,1 0 0,0 0 0,-1 0 0,1 0 0,-1 0 0,0 0 0,1 0 0,-1 1 0,0-1 0,0 0 0,0 0 0,0 1 0,-1-1 0,1 1 0,0-1 0,-1 1 0,1-1 0,-1 1 0,1 0 0,-1 0 0,0 0 0,0 0 0,1 0 0,-1 0 0,0 0 0,0 0 0,0 1 0,0-1 0,0 1 0,0-1 0,0 1 0,0 0 0,0 0 0,0 0 0,0 0 0,0 0 0,0 1 0,0-1 0,0 0 0,0 1 0,0 0 0,0-1 0,0 1 0,1 0 0,-1 0 0,-3 2 0,0 3 0,0 1 0,1-1 0,0 1 0,0 0 0,0 0 0,1 1 0,0-1 0,0 1 0,1 0 0,-2 13 0,-2 10 0,2 0 0,2 0 0,1 1 0,2 31 0,0-50 0,-1-1 0,2-1 0,0 1 0,0-1 0,1 0 0,0 0 0,1 0 0,0 0 0,1 0 0,0-1 0,0 0 0,11 15 0,-12-19 0,1-1 0,-1 1 0,1-1 0,0 0 0,0 0 0,1 0 0,-1-1 0,1 0 0,0 0 0,1 0 0,-1-1 0,0 0 0,1 0 0,0-1 0,-1 0 0,1 0 0,0 0 0,0-1 0,12 1 0,-17-2-1,1 0 1,-1 1-1,0-1 1,0 0-1,0-1 1,0 1-1,0 0 1,0-1-1,0 1 1,0-1-1,0 1 1,0-1-1,0 0 1,2-1-1,-3 0-2,0 0 0,0 0-1,0 0 1,0 0-1,-1 0 1,1 0 0,-1 0-1,1 0 1,-1 0-1,0 0 1,1 0 0,-1 0-1,0 0 1,-1-2-1,1-48-289,-6-11-780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7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6 28525,'-54'1'4024,"-70"9"-3934,202 2-79,188-7 12,-161-7-12,-91 2-7,1 0-1,-1-2 0,0 0 0,23-6 0,-35 5-18,-10 0-34,-53-3-796,25-2-1797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7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14 30478,'0'0'39,"-1"0"-1,1-1 1,0 1 0,-1 0-1,1 0 1,0 0 0,0 0-1,-1 0 1,1 0-1,0-1 1,0 1 0,-1 0-1,1 0 1,0 0 0,0-1-1,-1 1 1,1 0 0,0 0-1,0-1 1,0 1 0,0 0-1,-1-1 1,1 1 0,0 0-1,0 0 1,0-1 0,0 1-1,0 0 1,0-1 0,0 1-1,0 0 1,0-1 0,0 1-1,0 0 1,0 0-1,0-1 1,0 1 0,0 0-1,0-1 1,0 1 0,1 0-1,-1-1 1,0 1 0,0 0-1,0 0 1,0-1 0,1 1-1,-1 0 1,0 0 0,0-1-1,21 0 248,-5 5-286,0-1 0,-1 2 0,1 0 0,20 10 0,63 37 0,-59-31 0,70 38 0,210 78 0,-320-136 0,1-1 0,0 0 0,-1 0 0,1 0 0,-1 1 0,1-1 0,0 0 0,-1 1 0,1-1 0,-1 0 0,1 1 0,-1-1 0,1 1 0,-1-1 0,1 1 0,-1-1 0,1 1 0,-1-1 0,1 1 0,-1-1 0,0 1 0,0 0 0,1-1 0,-1 1 0,0 0 0,0-1 0,0 1 0,1 0 0,-1-1 0,0 1 0,0 0 0,0-1 0,0 1 0,0 0 0,0-1 0,-1 1 0,1 0 0,0-1 0,0 1 0,0 0 0,-1-1 0,1 1 0,0-1 0,-1 1 0,1 0 0,0-1 0,-1 1 0,1-1 0,-1 1 0,1-1 0,-1 1 0,1-1 0,-1 0 0,1 1 0,-1-1 0,1 1 0,-1-1 0,0 0 0,1 0 0,-2 1 0,-16 8 10,0-1 0,-37 12 0,9-4-8,-53 20-2,-92 37 0,158-59 0,1 2 0,1 2 0,-45 32 0,75-49-2,0-1 1,0 1-1,-1 0 0,1-1 0,0 1 1,0 0-1,0 0 0,0 0 0,0 0 1,0 0-1,1 0 0,-1 0 0,0 0 1,0 1-1,1-1 0,-1 0 0,1 0 1,-1 1-1,1-1 0,-1 0 0,1 1 1,0-1-1,0 0 0,0 1 0,0 2 1,2-3-336,12-1-962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48:34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37 148 32031,'0'-22'313,"0"31"-63,0 41-173,0 933-61,-2-1034-11,-12-66 0,-1-8 1,9-225-19,7 223 10,-1 113 3,1 0 0,0 0 0,1 0 0,0 0 0,1 0 0,1 1 0,0-1 0,1 1 0,12-23 0,-8 21 0,1 1 0,0-1 0,2 1 0,-1 1 0,2 0 0,0 1 0,18-14 0,-6 7 3,0 1 0,47-25 0,-60 37-3,0 1 1,1 0-1,0 1 0,0 0 0,0 0 0,0 2 0,0 0 0,23-1 1,-35 3-9,1 0 0,-1 0 0,1 0 0,-1 0 0,1 0 1,-1 0-1,1 0 0,-1 1 0,0-1 0,1 0 0,-1 1 1,1-1-1,-1 1 0,0 0 0,0-1 0,1 1 1,-1 0-1,0 0 0,0 0 0,2 2 0,-2-1-54,0 1 0,0-1 0,0 1 0,0-1 1,0 1-1,-1-1 0,0 1 0,1-1 0,-1 1 0,0 3 0,1 29-1776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50.70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3 555 30590,'-1'25'1749,"-1"56"-1307,2-71-455,1 0 0,0 0 0,0 0 0,1 0 0,6 19 0,-6-27 14,-1 1-1,1-1 1,-1 0-1,1 1 1,0-1-1,0 0 1,0 0 0,0 0-1,0-1 1,0 1-1,0 0 1,1-1-1,3 2 1,-5-2-1,0 0 0,1-1 1,-1 1-1,0-1 0,1 0 0,-1 1 1,0-1-1,1 0 0,-1 0 0,1 0 1,-1 0-1,0 0 0,1 0 0,-1 0 1,1 0-1,-1-1 0,0 1 0,1-1 1,-1 1-1,0-1 0,1 1 0,-1-1 1,0 1-1,0-1 0,0 0 0,0 0 1,0 0-1,1 0 0,-1 0 0,-1 0 1,2-1-1,7-13 0,-1 0 0,-1-1 0,-1 1 0,0-1 0,-1-1 0,6-29 0,-1 4 0,-7 33 0,5-26 3,2 0 0,2 0 1,1 2-1,20-38 0,-31 68-4,1-1 1,-1 0-1,1 1 1,-1-1-1,1 1 1,0 0-1,0 0 1,1 0-1,-1 1 0,1-1 1,-1 1-1,1-1 1,0 1-1,0 0 1,0 1-1,0-1 1,0 1-1,0 0 0,0 0 1,1 0-1,-1 0 1,0 1-1,8-1 1,-11 2-1,0-1 1,0 0 0,0 1 0,0-1 0,0 1 0,0-1 0,1 1-1,-2 0 1,1-1 0,0 1 0,0 0 0,0 0 0,0-1 0,0 1-1,-1 0 1,1 0 0,0 0 0,-1 0 0,1 0 0,0 2 0,14 29 0,-5-10 0,-8-16 0,-2-5 0,0 0 0,0-1 0,0 1 0,0 0 0,0 0 0,0 0 0,1 0 0,-1-1 0,0 1 0,1 0 0,-1 0 0,1 0 0,-1-1 0,1 1 0,-1 0 0,2 0 0,0 0 3,-2-33 10,-1 31-13,1 0 0,-1 0 0,0 0 0,1 1 0,-1-1 0,0 0 0,0 0 0,0 0 0,0 1 0,0-1 0,0 0 0,0 1 0,0-1 0,0 1 0,0-1 0,0 1 0,0 0 0,0-1 0,0 1 0,-1 0 0,1 0 0,0 0 0,0 0 0,-2 0 0,-34 0 0,29 1 0,3 0 0,0 0 0,0 0 0,0 1 0,0 0 0,0 0 0,1 0 0,-1 0 0,1 1 0,-1-1 0,1 1 0,0 0 0,0 1 0,0-1 0,1 1 0,-6 6 0,-3 5-5,0 1 1,-17 29 0,22-32 3,1 1 1,0 0 0,1 1 0,0-1 0,1 1-1,1 0 1,1 0 0,0 0 0,0 0-1,2 0 1,2 29 0,-2-42 0,1 1 0,0-1 0,0 0 1,0 0-1,0 0 0,0 0 0,0 0 0,1 0 0,-1-1 1,0 1-1,1 0 0,0 0 0,-1-1 0,1 1 0,0-1 1,0 0-1,0 0 0,0 1 0,0-1 0,0 0 0,0 0 1,0-1-1,0 1 0,0 0 0,1-1 0,-1 0 0,0 1 0,4-1 1,9 2 1,-1-1 0,1-1 0,16-1 0,-31 1-2,3 0 0,0 0 1,0-1-1,0 1 0,0-1 0,0 0 0,0 0 0,0 0 0,0 0 0,-1 0 1,1-1-1,0 1 0,-1-1 0,0 0 0,1 0 0,-1 0 0,3-3 0,-1 0 1,0 0-1,-1 0 0,0 0 0,1 0 0,-2-1 1,1 1-1,2-11 0,0-3-3,0 0 0,-2 0 0,-1 0 1,1-23-1,-3-99-13,0 183 12,3 91 9,-1-116-5,1 0-1,0 0 0,1 0 0,0-1 1,13 28-1,-17-42 1,1-1 0,-1 0 1,1 1-1,-1-1 0,1 0 0,0 0 0,0 0 0,0 1 1,-1-1-1,1 0 0,0 0 0,0 0 0,1 0 1,-1-1-1,0 1 0,0 0 0,0 0 0,0-1 0,1 1 1,-1 0-1,0-1 0,1 0 0,-1 1 0,0-1 1,1 0-1,-1 1 0,1-1 0,-1 0 0,0 0 0,1 0 1,-1 0-1,1-1 0,-1 1 0,0 0 0,1 0 1,-1-1-1,0 1 0,1-1 0,-1 1 0,0-1 0,1 0 1,-1 0-1,1 0 0,3-3 1,0 1 0,-1-1-1,0 0 1,1 0 0,-1 0 0,-1 0 0,1-1-1,-1 1 1,4-7 0,5-16-1,-2-1 0,0 0 0,-2-1 0,-1 0 0,4-38 0,7-22 0,-11 65 0,-7 24 0,0 0 0,0 0 0,0 0 0,0 0 0,0 0 0,0 1 0,0-1 0,0 0 0,0 0 0,0 0 0,0 0 0,0 0 0,1 0 0,-1 0 0,0 0 0,0 1 0,0-1 0,0 0 0,0 0 0,0 0 0,0 0 0,0 0 0,0 0 0,0 0 0,0 0 0,0 0 0,1 0 0,-1 0 0,0 1 0,0-1 0,0 0 0,0 0 0,0 0 0,0 0 0,0 0 0,0 0 0,1 0 0,-1 0 0,0 0 0,0 0 0,0 0 0,0 0 0,0 0 0,0 0 0,0 0 0,1 0 0,-1 0 0,0 0 0,0 0 0,0-1 0,0 1 0,0 0 0,0 0 0,0 0 0,0 0 0,1 0 0,-1 0 0,0 0 0,0 0 0,0 0 0,0 0 0,0 0 0,0-1 0,0 1 0,0 0 0,0 0 0,0 0 0,0 0 0,0 0 0,5 39 0,-4 5 0,7 107 0,-5-129 0,0-1 0,2 0 0,0 0 0,15 37 0,-20-57 0,1-1 0,-1 1 0,0-1 0,1 1 0,-1-1 0,1 0 0,-1 1 0,1-1 0,-1 0 0,1 1 0,0-1 0,-1 0 0,1 0 0,-1 0 0,1 1 0,0-1 0,-1 0 0,1 0 0,-1 0 0,1 0 0,0 0 0,-1 0 0,1 0 0,-1 0 0,1-1 0,0 1 0,-1 0 0,1 0 0,-1 0 0,1 0 0,-1-1 0,1 1 0,-1 0 0,1-1 0,-1 1 0,1 0 0,-1-1 0,1 1 0,-1-1 0,1 1 0,-1-1 0,0 1 0,1-2 0,15-29 0,-2 0 0,18-60 0,4-10 0,-29 83 0,-3 8 0,-1 0 0,2 0 0,-1 0 0,1 0 0,1 1 0,0-1 0,0 1 0,1 1 0,8-9 0,-14 16 0,-1 2 0,-1-1 0,1 0 0,0 0 0,0 1 0,0-1 0,0 0 0,0 0 0,0 0 0,0 1 0,0-1 0,0 0 0,0 0 0,0 1 0,0-1 0,0 0 0,1 0 0,-1 1 0,0-1 0,0 0 0,0 0 0,0 0 0,0 1 0,0-1 0,0 0 0,1 0 0,-1 0 0,0 0 0,0 1 0,0-1 0,0 0 0,1 0 0,-1 0 0,0 0 0,0 0 0,1 0 0,-1 1 0,0-1 0,0 0 0,0 0 0,1 0 0,-1 0 0,0 0 0,0 0 0,1 0 0,-1 0 0,0 0 0,0 0 0,0 0 0,1 0 0,-1 0 0,0 0 0,0 0 0,1-1 0,-1 1 0,0 0 0,0 0 0,0 0 0,1 0 0,-1 0 0,0 0 0,0-1 0,0 1 0,1 0 0,-1 0 0,0 0 0,0 0 0,0-1 0,0 1 0,0 0 0,-1 98 0,4 131 0,-3-224 0,0 0 0,1 0 0,0 0 0,0 0 0,1 0 0,-1 0 0,1 0 0,0 0 0,1-1 0,3 8 0,-4-10 0,0 0 0,0 0 0,0 0 0,0 0 0,0 0 0,1-1 0,-1 1 0,0-1 0,1 1 0,-1-1 0,1 0 0,0 0 0,-1 0 0,1 0 0,0 0 0,0-1 0,-1 1 0,1-1 0,0 0 0,4 0 0,-2 0 0,-1 0 0,1 0 0,0 0 0,-1-1 0,1 0 0,0 0 0,-1 0 0,1 0 0,-1-1 0,0 0 0,1 0 0,4-3 0,-3 0 0,-1 0 0,1 0 0,-1 0 0,0-1 0,0 0 0,-1 0 0,6-10 0,11-23 0,-1-2 0,-2 0 0,22-73 0,-32 88 0,-6 19 0,0 1 0,0 0 0,1 0 0,0 0 0,7-10 0,-9 14 0,1 0 0,-1 1 0,1-1 0,0 1 0,0-1 0,0 1 0,0 0 0,0 0 0,0 0 0,0 0 0,0 0 0,0 0 0,0 0 0,0 1 0,1-1 0,-1 1 0,0 0 0,1-1 0,3 1 0,19 2-4,-32 7-4,-17 12 4,14-9 4,0 1 0,1 0 0,1 0 0,0 0 0,1 1 0,0 1 0,1-1 0,1 1 0,0 0 0,1 0 0,1 0 0,0 0 0,1 1 0,1 0 0,0-1 0,1 1 0,2 16 0,-1-29 0,-1 1 1,1-1-1,0 0 0,0 0 0,0 0 1,0 0-1,1 0 0,-1-1 0,1 1 1,-1 0-1,1-1 0,0 1 1,0-1-1,1 1 0,-1-1 0,0 0 1,1 0-1,-1 0 0,1 0 0,0-1 1,-1 1-1,1 0 0,0-1 1,0 0-1,0 0 0,3 1 0,8 1 2,-1-1 0,1 0 0,0-1-1,23 0 1,-29-1-2,-1 0 0,0-1 1,0 1 0,0-1-1,0 0 1,0-1-1,-1 1 1,1-2-1,0 1 1,-1 0-1,0-1 1,1-1-1,-1 1 1,0-1-1,-1 0 1,1 0-1,-1 0 1,0-1-1,0 0 1,0 0-1,0 0 1,-1-1-1,0 1 1,0-1-1,-1 0 1,0 0-1,0-1 1,0 1-1,0-1 1,-1 1-1,2-12 1,-1 4-2,0 0 1,-1 0-1,-1 0 0,0 0 0,-1-1 1,0 1-1,-1 0 0,-1-1 0,0 1 1,-7-19-1,8 27 1,-2 0-1,1 0 1,-1 0 0,0 0-1,0 1 1,-1-1 0,1 1 0,-1 0-1,0 0 1,-1 1 0,1-1-1,-1 1 1,0 0 0,0 0-1,0 0 1,-1 1 0,1 0-1,-1 0 1,0 0 0,0 1-1,0-1 1,0 2 0,0-1 0,-1 1-1,-8-1 1,-50 0 0,64 2 0,-1 0 0,0 1 0,1-1 0,-1 0 0,0 1 0,1-1 0,-1 1 0,1-1 0,-1 1 0,1 0 0,-1 0 0,1 0 0,-1 0 0,1 0 0,0 0 0,0 0 0,-1 0 0,1 1 0,0-1 0,0 0 0,0 1 0,0-1 0,0 1 0,1-1 0,-1 1 0,0-1 0,1 1 0,-1-1 0,1 1 0,0 0 0,-1 2 0,-1 7 0,1 1 0,0-1 0,1 20 0,0-17 0,0 0 0,0 0 0,1 0 0,1-1 0,0 1 0,1 0 0,6 19 0,-7-27 0,1 0 0,0-1 0,0 1 0,1 0 0,0-1 0,0 0 0,0 0 0,0 0 0,1 0 0,0-1 0,0 1 0,0-1 0,1-1 0,-1 1 0,11 4 0,-8-4 1,0 0-1,0-1 1,0-1-1,0 1 1,1-1-1,-1-1 1,1 1 0,-1-1-1,1-1 1,0 0-1,-1 0 1,1-1-1,15-2 1,-17 1-1,0 0 1,0-1-1,0 0 1,-1 0-1,1 0 1,-1-1-1,0 0 1,0 0-1,0 0 1,0-1-1,-1 0 1,0 0-1,0 0 1,0-1-1,-1 0 1,6-10-1,0-1 0,-2-1 0,0 0 0,-1-1 0,-1 0 0,-1 0 0,0 0 0,3-36 0,-4-10 0,-4-67 0,-1 58 0,1 48 0,-2 16 0,0 8 0,-1 7 0,-2 20-2,1 0-1,1 0 1,1 0 0,1 40-1,1-18 12,-2 8-6,0-9-3,1 0 0,8 60 0,-5-97 0,-1-1 0,2 0 0,-1-1 0,1 1 0,0 0 0,1-1 0,0 1 0,0-1 0,0 0 0,1 0 0,9 9 0,-11-13 0,0 0 0,0 0 0,0-1 0,0 1 0,0-1 0,1 0 0,-1 0 0,1 0 0,-1 0 0,1-1 0,0 0 0,0 1 0,-1-1 0,1-1 0,0 1 0,0 0 0,0-1 0,0 0 0,0 0 0,0 0 0,0 0 0,0-1 0,0 0 0,0 0 0,0 0 0,4-1 0,-3-1 0,1-1 0,-1 1 0,1-1 0,-1 0 0,-1 0 0,1 0 0,0-1 0,-1 0 0,0 0 0,0 0 0,-1 0 0,1-1 0,-1 1 0,4-10 0,2-5 0,-1-1 0,11-42 0,-10 9 0,-2-1 0,-2 0 0,-6-110 0,-1 63 0,2 84 0,1 14 0,-1-1 0,1 1 0,-1-1 0,-1 1 0,1 0 0,0-1 0,-1 1 0,-3-9 0,4 13 0,0-1 0,0 1 0,-1 0 0,1 0 0,0 0 0,0 0 0,-1-1 0,1 1 0,0 0 0,-1 0 0,1 0 0,0 0 0,-1 0 0,1 0 0,0 0 0,-1 0 0,1-1 0,0 1 0,-1 0 0,1 1 0,0-1 0,-1 0 0,1 0 0,0 0 0,-1 0 0,1 0 0,0 0 0,-1 0 0,1 0 0,0 1 0,0-1 0,-1 0 0,1 0 0,0 0 0,-1 1 0,1-1 0,0 0 0,0 0 0,0 1 0,-1-1 0,1 0 0,0 0 0,0 1 0,0-1 0,-1 1 0,-3 10 0,0 1 0,1 0 0,1-1 0,0 1 0,-1 15 0,-1 68 0,4-63 0,-1 338 0,1-368 0,0-1 0,0 1 0,0-1 0,0 0 0,1 1 0,-1-1 0,0 1 0,1-1 0,-1 1 0,0-1 0,1 0 0,0 1 0,-1-1 0,1 0 0,0 0 0,0 0 0,0 1 0,1 0 0,-2-2 0,0 0 0,1 1 0,-1-1 0,0 0 0,1 0 0,-1 0 0,0 0 0,1 0 0,-1 0 0,0 0 0,1 0 0,-1 0 0,0 0 0,1 0 0,-1 0 0,1 0 0,-1 0 0,0 0 0,1 0 0,-1 0 0,0-1 0,1 1 0,-1 0 0,0 0 0,0 0 0,1 0 0,-1-1 0,12-15 5,3-23-1,-1 0 0,10-48 0,-16 51-3,3-1 0,1 1 0,20-42 0,-31 76-1,-1 1-1,1-1 0,0 1 0,-1-1 1,1 1-1,0 0 0,0-1 1,0 1-1,0 0 0,0-1 1,1 1-1,-1 0 0,0 0 0,1 0 1,-1 0-1,0 0 0,1 0 1,-1 1-1,1-1 0,-1 0 0,1 1 1,-1-1-1,1 1 0,0 0 1,-1-1-1,1 1 0,0 0 0,-1 0 1,4 0-1,-5 0 1,1 1 0,0-1 0,0 1 0,0-1 0,-1 1 0,1-1 0,0 1 0,-1 0 0,1-1 0,0 1 0,-1 0 0,1-1 0,-1 1 0,1 0 0,-1 0 0,1-1 0,-1 1 0,0 0 0,1 0 0,-1 0 0,0 0 0,0 0 0,0 0 0,0-1 0,1 1 0,-1 0 0,-1 2 0,4 34 0,-3-29 0,1 228 0,-2-127 0,1-109 0,0 1 0,0 0 0,1 0 0,-1 0 0,0 0 0,0 0 0,1 0 0,-1 0 0,0 0 0,1 0 0,-1 0 0,1 0 0,-1-1 0,1 1 0,-1 0 0,1 0 0,0 0 0,-1-1 0,1 1 0,0 0 0,-1-1 0,1 1 0,1 0 0,1 0 0,0 0 0,-1 0 0,1 0 0,0 0 0,0 0 0,-1-1 0,1 1 0,4-1 0,3 0 0,0 0 0,0-1 0,0 0 0,11-3 0,-14 2 0,0-1 0,0 0 0,0-1 0,-1 0 0,0 0 0,0 0 0,0 0 0,0-1 0,0 0 0,-1 0 0,0-1 0,0 0 0,4-6 0,3-5 0,0 0 0,-2-2 0,13-26 0,-15 22 0,-1 0 0,-1 0 0,-1 0 0,-1 0 0,-1-1 0,-1 0 0,-2-35 0,0 58 0,-1 0 0,1 0 0,0 0 0,-1 0 0,1 0 0,0-1 0,-1 1 0,0 0 0,1 0 0,-1 0 0,1 1 0,-1-1 0,0 0 0,0 0 0,0 0 0,1 0 0,-1 1 0,0-1 0,0 0 0,0 1 0,0-1 0,0 1 0,0-1 0,-1 1 0,1-1 0,0 1 0,0 0 0,0 0 0,0 0 0,0-1 0,0 1 0,-1 0 0,0 0 0,0 0 0,0 0 0,0 0 0,1 0 0,-1 0 0,0 1 0,0-1 0,0 0 0,1 1 0,-1-1 0,0 1 0,0 0 0,1-1 0,-1 1 0,1 0 0,-1 0 0,1 0 0,-1 0 0,1 0 0,-1 0 0,1 1 0,0-1 0,0 0 0,-2 3 0,-1 6 0,1 0 0,-1 0 0,2 0 0,-1 0 0,2 1 0,-1-1 0,1 20 0,5 80 0,-3-99 0,0-2 0,0 0 0,0 0 0,1 0 0,0 0 0,1-1 0,0 1 0,0-1 0,1 1 0,7 11 0,-8-16 0,0 1 0,0-1 0,1 0 0,-1 0 0,1-1 0,0 1 0,0-1 0,0 0 0,1 0 0,-1 0 0,1 0 0,0-1 0,0 0 0,-1 0 0,1 0 0,1 0 0,6 0 0,-3 0 0,2 0 0,1 0 0,0-1 0,22-1 0,-31 0 0,0 0 0,-1 0 0,1-1 0,0 1 0,-1-1 0,1 0 0,0 0 0,-1 0 0,1 0 0,-1 0 0,1-1 0,-1 1 0,0-1 0,0 0 0,0 1 0,0-1 0,0 0 0,0 0 0,0 0 0,0-1 0,-1 1 0,2-3 0,4-9 0,-2 0 0,0 0 0,-1 0 0,0 0 0,-1-1 0,2-19 0,-1-95 0,-3 61 0,-1 62 0,0 1 0,1-1 0,-1 1 0,1-1 0,0 1 0,1 0 0,-1-1 0,1 1 0,4-9 0,-4 12 0,0 0 0,-1 0 0,1 0 0,0 1 0,0-1 0,0 0 0,0 1 0,0-1 0,0 1 0,0 0 0,0 0 0,1 0 0,-1 0 0,0 0 0,1 0 0,-1 0 0,1 1 0,-1 0 0,1-1 0,-1 1 0,1 0 0,3 0 0,-2 0 0,-1 0 0,1 0 0,-1 0 0,1 0 0,-1 0 0,0 1 0,1 0 0,5 1 0,-8-1 0,1 0 0,-1 0 0,0 0 0,0 0 0,1 0 0,-1 1 0,0-1 0,0 0 0,0 1 0,0-1 0,0 0 0,-1 1 0,1-1 0,0 1 0,-1 0 0,1-1 0,-1 1 0,1 2 0,3 21 0,0 0 0,-2 1 0,0-1 0,-5 45 0,2-8 0,0-44 0,1-12 0,-1-1 0,1 1 0,1 0 0,-1 0 0,1 0 0,2 7 0,-3-12 0,1 1 0,0 0 0,0-1 0,0 1 0,0 0 0,0-1 0,0 0 0,0 1 0,1-1 0,-1 0 0,1 1 0,-1-1 0,0 0 0,1 0 0,0 0 0,-1 0 0,1 0 0,0-1 0,-1 1 0,1-1 0,0 1 0,0-1 0,0 1 0,1-1 0,52 2 0,-36-2 0,-17 0 1,0 0 0,0-1 0,0 1 0,0 0 0,0-1 0,0 1 0,0-1-1,0 0 1,0 1 0,0-1 0,0 0 0,0 0 0,-1 0 0,1-1 0,0 1 0,-1 0 0,1-1 0,-1 1 0,1-1 0,-1 1 0,0-1 0,0 0 0,1 1-1,-1-1 1,0 0 0,-1 0 0,1 0 0,0 0 0,-1 0 0,2-3 0,0-6-26,0 0 1,-1 0-1,0-1 1,-1-15-1,0 15-38,-4-10-727,-12 6-1673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48:36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1 392 31630,'2'-6'39,"0"0"0,1 1-1,0-1 1,0 0-1,1 1 1,0 0-1,-1 0 1,2 0-1,-1 0 1,0 1-1,1-1 1,0 1-1,0 0 1,10-5-1,8-5 58,51-22-1,8 5-32,105-26 1,-37 13-44,-90 25-11,178-65-2,-237 84-8,0 0 1,0 0 0,0-1 0,0 1 0,0 0 0,0-1 0,0 1 0,0-1 0,0 1 0,0-1-1,0 1 1,-1-1 0,1 0 0,0 1 0,0-1 0,-1 0 0,1 0 0,0 0 0,-1 0 0,1 1-1,0-3 1,-1 2-1,-1 1 0,1-1 0,-1 1 0,1-1 1,-1 0-1,0 1 0,1-1 0,-1 1 0,0 0 0,1-1 0,-1 1 0,0-1 0,1 1 0,-1 0 0,0 0 0,0-1 0,1 1 0,-1 0 0,0 0 0,-1 0 0,-49-5 2,36 5 3,-1 1-1,1 0 0,-1 0 1,-25 8-1,34-7-3,0 1 0,0-1 0,0 2 1,0-1-1,1 1 0,0 0 0,-1 1 0,1-1 0,1 1 1,-1 0-1,-8 11 0,4-3 0,1 0 0,0 1 0,1 0 0,0 1 0,1-1 0,1 1 0,1 1 0,0-1 0,1 1 0,-3 18 0,1 16 8,0 97 0,6-139-8,1 0 0,-1 1 0,1-1 0,1 0 0,0 0 0,0 0-1,0 0 1,1 0 0,0-1 0,1 1 0,-1-1 0,2 0 0,-1 0 0,1 0 0,0-1 0,0 1 0,1-1 0,-1 0 0,1-1 0,1 1 0,6 4 0,-3-4 1,1-1 0,-1 1 0,1-2 0,0 1 0,0-1 0,0-1 1,0 0-1,1-1 0,-1 0 0,1-1 0,0 0 0,0-1 1,-1 0-1,18-2 0,-22 0 1,1 0-1,0 0 1,-1 0 0,0-1-1,1 0 1,-1-1 0,0 0-1,-1 0 1,1 0 0,-1-1-1,0 1 1,0-2 0,0 1-1,0-1 1,-1 0 0,0 0-1,-1 0 1,1-1 0,-1 1-1,6-14 1,-2 3 1,-1-1 1,-1 0-1,0 0 0,-1 0 0,-1-1 1,-1 0-1,2-28 0,-4 28 0,1-16 3,-6-71 0,3 97-5,0 0 0,-1-1 1,0 1-1,-1 0 0,0 0 1,0 0-1,-1 0 1,0 1-1,0-1 0,-1 1 1,-1 0-1,-7-9 0,10 14-1,-1 1 0,0-1 1,0 0-1,0 1 0,0 0 0,0 0 0,0 0 0,-1 0 0,1 1 0,0 0 0,-1 0 1,0 0-1,1 0 0,-1 1 0,1 0 0,-1 0 0,0 0 0,1 0 0,-1 1 0,0 0 0,1 0 1,-1 0-1,1 0 0,0 1 0,-5 2 0,4 0-1,0 1 1,1-1-1,-1 1 1,1 1-1,1-1 1,-1 1-1,1-1 1,-6 13-1,-17 55-7,21-48 7,1 1 1,1 0-1,1 0 1,1 0 0,2 0-1,4 31 1,-5-52 0,1-1 0,0 1 0,0-1 0,0 0 0,0 0 0,1 1 0,0-1 0,0 0 0,0-1 0,0 1 0,1 0 0,0 0 0,-1-1 0,1 0 0,0 1 0,1-1 0,-1 0 0,0-1 0,1 1 0,0-1 0,0 1 0,-1-1 0,1 0 0,1 0 0,6 1 0,1 1 0,0-2 0,0 1 0,0-2 0,0 0 0,1 0 0,-1-1 0,0-1 0,14-1 0,-22 1 0,0 0 1,0 0-1,0-1 1,0 1-1,-1-1 1,1 1-1,-1-1 1,1-1-1,-1 1 1,1 0-1,-1-1 1,0 1-1,0-1 1,-1 0-1,1 0 1,0 0-1,-1-1 1,0 1-1,0 0 1,0-1-1,0 0 1,0 1-1,-1-1 1,0 0-1,1 0 1,-1 0-1,0-4 1,3-14-4,-1 0 0,-1 0 0,-1-38 0,-1 44 1,-1-26 2,0 20 0,1 1 0,3-29 0,-3 48 0,1 0 0,0 0 0,0 0 0,-1 1 0,1-1 0,0 0 0,0 1 0,0-1 0,1 1 0,-1-1 0,0 1 0,1 0 0,-1-1 0,0 1 0,1 0 0,0 0 0,-1 0 0,1 0 0,0 0 0,-1 1 0,1-1 0,0 0 0,0 1 0,0-1 0,-1 1 0,4-1 0,7-1 0,0 1-1,0 0 1,12 1-1,-16 0 0,12 0-5,-7 0 4,1 0-1,26 4 1,-36-4 2,0 1 0,-1 0 0,1 1 0,0-1 0,0 1 0,-1-1 0,1 1 0,-1 0 0,0 1 0,1-1 0,-1 0 0,0 1 0,0 0 0,3 4 0,1 2-1,-1 1 0,-1 0-1,0 0 1,0 0 0,-1 1 0,0-1-1,-1 1 1,0 0 0,-1 0 0,0 0 0,-1 0-1,0 23 1,-1-6 1,-2 0 0,-1-1 0,-2 0 0,-8 30 0,4-3-1,9-52 0,0 0 0,-1-1 0,1 1 0,0 0 0,0-1 0,0 1 0,1 0 0,-1-1 0,0 1 0,1 0 0,-1-1 0,1 1 1,-1-1-1,1 1 0,0-1 0,-1 1 0,1-1 0,0 1 0,0-1 0,0 0 0,0 1 0,1-1 0,-1 0 0,0 0 0,0 0 0,1 0 0,-1 0 0,3 1 0,16 3 0,0-2 1,0 0 0,-1-2 0,34 0 0,-47-1 1,-1 0-1,0-1 1,0 1-1,-1-1 1,1 0 0,0 0-1,-1 0 1,1-1 0,-1 0-1,1 0 1,-1 0 0,0 0-1,0-1 1,0 1-1,0-1 1,0 0 0,0 0-1,-1-1 1,0 1 0,1-1-1,-1 1 1,-1-1 0,1 0-1,0 0 1,-1-1-1,0 1 1,0 0 0,0-1-1,1-6 1,4-13 1,-2 0 0,0 0 0,-2 0 0,1-32 1,-4 44-3,2-11 1,7-81 14,-7 94-13,0 1 0,0 0 0,1-1 1,0 1-1,0 0 0,1 0 0,0 1 0,8-12 0,-10 18-2,0 0 1,-1 0 0,1 1-1,0-1 1,0 0 0,0 1-1,1 0 1,-1-1 0,0 1-1,0 0 1,1 0 0,-1 0-1,1 1 1,-1-1 0,1 1-1,3-1 1,43 1-14,-40 0 15,-5 1-2,0 0 0,-1 0 0,1 0 0,0 0 0,-1 1 1,1 0-1,-1 0 0,0 0 0,1 0 0,-1 0 0,0 1 1,0-1-1,0 1 0,-1 0 0,1-1 0,-1 2 0,1-1 1,-1 0-1,0 0 0,0 1 0,-1-1 0,1 1 0,-1-1 0,2 7 1,3 5-3,-2 1 1,0-1 0,-1 1-1,2 29 1,-2-17-1,-2 1 0,-1-1 0,-1 1 0,-1-1 0,-2 0 0,-1 0 0,-12 41 0,14-61 4,-3 11-7,3-15 13,2-10 16,4-38-23,1 0-1,3 0 1,1 0-1,2 1 1,26-67-1,-32 99 0,0 0 0,1 1 0,0-1 0,1 1 0,0 1 0,8-11 0,-11 17 0,0-1 0,0 1 0,1 0 0,-1 0 0,1 1 0,0-1 0,-1 1 0,1-1 0,0 1 0,0 1 0,1-1 0,-1 0 0,0 1 0,1 0 0,-1 0 0,0 0 0,1 1 0,6-1 0,-9 2 0,1-1 0,-1 0 0,0 1 0,0-1 0,0 1 0,0 0 0,0 0 0,0 0 0,0 0 0,0 0 0,0 0 0,0 0 0,-1 1 0,1-1 0,0 1 0,-1-1 0,0 1 0,1 0 0,-1 0 0,0-1 0,1 1 0,-1 0 0,0 0 0,1 4 0,3 5 0,-1 2 0,0-1 0,2 14 0,-4-16 0,8 44 3,-2 1 1,-2 0-1,-3 84 0,-2-182-2,2 0-1,2 1 0,1 0 1,3 0-1,1 0 1,19-46-1,-27 81 0,1 1 0,0-1 0,1 1 0,0 0 0,0 0 0,0 0 0,1 0 0,8-8 0,-10 12 0,0-1 0,1 1 0,0-1 0,-1 1 0,1 0 0,0 0 0,0 1 0,0-1 0,0 1 0,1 0 0,-1 0 0,0 0 0,0 0 0,1 1 0,3 0 0,-7 0 0,0 0 0,0 0 0,0 0 0,0 1 0,0-1 0,0 0 0,0 1 0,0-1 0,0 1 0,0-1 0,0 1 0,0-1 0,-1 1 0,1 0 0,0-1 0,0 1 0,-1 0 0,1 0 0,0-1 0,-1 1 0,1 0 0,-1 0 0,1 0 0,-1 0 0,1 2 0,7 27-1,-6-21-1,6 37-5,4 63 0,-11-79 10,2 0 0,1 1-1,1-2 1,1 1 0,16 43 0,-21-70-3,1-1-1,-1 1 1,0 0 0,1-1 0,-1 1 0,1-1-1,0 1 1,-1-1 0,1 0 0,0 1-1,1-1 1,-1 0 0,0-1 0,1 1-1,-1 0 1,1-1 0,-1 1 0,4 1-1,1-2 2,0 0-1,0 0 1,0 0 0,0-1-1,0 0 1,10-1-1,-9 0 1,-4 1-1,0-1 0,1 0 0,-1-1 0,0 1 0,0-1 0,0 0 0,0 0 0,0 0 0,-1 0 0,1-1 0,-1 1 0,1-1 0,-1 0 0,0 0 0,0 0 0,0-1 0,-1 1 0,1-1 0,-1 1 0,0-1 0,3-5 0,6-13 0,-2 0 0,12-39 0,-16 46 0,27-123 0,-27 108 3,0 0 0,3 1 0,0 0 0,2 0 1,17-34-1,-26 60-3,0 1 1,0-1-1,1 1 0,-1 0 1,1 0-1,0 0 1,0 0-1,-1 0 0,1 0 1,0 1-1,1-1 1,-1 1-1,0-1 1,0 1-1,1 0 0,-1-1 1,1 1-1,-1 1 1,1-1-1,-1 0 1,1 1-1,0-1 0,-1 1 1,1 0-1,0-1 1,-1 1-1,1 1 1,-1-1-1,1 0 0,0 1 1,-1-1-1,1 1 1,4 2-1,0 0 0,0 0 0,-1 0 0,1 1 0,-1 0 0,0 1 0,0-1-1,0 1 1,-1 0 0,0 1 0,9 10 0,1 6 0,0 2 0,-2-1 0,-1 2 0,0 0 0,-2 0 0,-1 1 0,-1 1 0,-1-1 0,-2 1 0,0 0 0,-2 0 0,-1 1 0,-2 40 0,0-61 0,-2 0 0,1 1 0,-1-1 0,0 0 0,0 0 0,-1 0 0,1 0 0,-2-1 0,1 1 0,-1-1 0,0 0 0,0 0 0,-1 0 0,0 0 0,0-1 0,0 0 0,-1 0 0,1 0 0,-1-1 0,0 1 0,-7 2 0,1 0 0,-1 0 0,0-1 0,0-1 0,-1 0 0,1-1 0,-1 0 0,0-1 0,0 0 0,-1-1 0,-16-1 0,16 0 0,6-1 0,1 0 0,-1 0 0,-17-4 0,23 3 0,0 0 0,0 0 0,0 0 0,1 0 0,-1-1 0,0 1 0,0-1 0,1 0 0,-1 0 0,1 0 0,0 0 0,-1 0 0,1 0 0,-3-5 0,-1-2-1,1 0 1,0 0-1,1-1 1,0 0-1,0 0 0,1 0 1,0 0-1,1 0 1,-2-14-1,1-14-5,1-46-1,3 58 7,-2 22 0,1 1 0,0 0 0,1-1 1,-1 1-1,1 0 0,-1 0 0,1-1 0,0 1 0,0 0 0,0 0 0,1 0 0,-1 0 0,1 0 0,-1 0 0,1 1 0,0-1 0,0 0 0,0 1 0,1-1 0,-1 1 1,1 0-1,-1 0 0,1 0 0,0 0 0,-1 0 0,1 1 0,0-1 0,0 1 0,0 0 0,1 0 0,-1 0 0,0 0 0,0 1 0,1-1 0,-1 1 0,0-1 0,0 1 1,1 0-1,-1 1 0,0-1 0,1 1 0,-1-1 0,0 1 0,4 1 0,-2 0 0,0 0-1,-1 1 1,1-1 0,0 1 0,-1 0 0,0 0-1,1 1 1,-1-1 0,-1 1 0,5 5-1,37 48 0,-31-38 2,3 4 0,2-1-1,0 0 1,1-1 0,1-2-1,36 27 1,-44-37-1,1-1 0,1 0-1,0-1 1,0 0 0,0-1 0,1-1 0,-1-1 0,1 0 0,0-1 0,1 0 0,19 0 0,-27-3 0,12 1 0,0-1 1,1-1-1,30-4 0,-46 4 0,0-1 0,0 1-1,-1-1 1,1-1-1,0 1 1,-1-1 0,1 0-1,-1 0 1,0 0-1,0-1 1,0 0 0,0 0-1,-1 0 1,0 0-1,0-1 1,6-7 0,-9 10-40,1 0 0,-1 0 0,0-1 0,1 1 0,-1 0 0,-1 0 0,1-1-1,0 1 1,0 0 0,-1-1 0,1 1 0,-1-1 0,0 1 0,0-1 0,0 1 0,0-1 0,0 1 0,-1-1 0,1 1 0,-1-1 0,1 1 0,-1 0 0,-1-3 0,-20-12-2900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48:37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108 151 30030,'-108'0'2235,"163"6"-1965,607-24-182,217-25-88,-557 33 0,27 2 16,205-10-16,-511 15-5,645-35-6,-546 38 11,-62 1 1,98-11 1,-136 5 3,64 1 0,-104 4-23,-4 0-33,-42 0-752,12 0-1171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48:39.5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1 260 28333,'3'0'1041,"43"0"2273,121-8-3456,753-52 136,-477 32-23,-134 20 37,-26 3 0,36-9-8,-104 6 0,133-13 0,-243 7 0,494-49 16,-356 39 0,22 18 32,-265 6-32,-2 0-3,-66 0-504,34 0-856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30.5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14 32287,'0'-14'158,"0"17"-7,0 27-105,0 1105-36,13-649-7,-13-407-3,2 5 0,-5 1 0,-13 86 0,-9-6 8,-5 306 0,30-435-8,9 325 3,-4 13-8,-6-216 7,-10 98-2,-11-13 9,-1 40-18,23 190 12,0-473-3,0 1 0,1-1 0,-1 0 0,0 1 0,0-1 0,0 0 0,1 1 0,-1-1 1,0 0-1,1 1 0,-1-1 0,0 0 0,1 1 0,-1-1 0,0 0 0,1 0 0,-1 0 0,0 1 1,1-1-1,-1 0 0,1 0 0,-1 0 0,1 0 0,-1 0 0,0 0 0,1 0 0,-1 0 0,1 0 1,-1 0-1,1 0 0,16 0 9,-14 0-8,62-3 1,88-16 0,1 0-3,56 8-3,107-11 5,446-87-46,-742 106 45,304-24-20,3 26-21,-153 3 22,372 42 16,-368-23 3,94 11 0,211 20 0,6-25 0,-281-26-1,469 15-11,-247 13 3,389 20-14,-443-29 36,183 4-77,-331-25 65,685 11 11,160-3-896,-647-8 509,-115-19-1158,1 1-2345,69 16 8945,-175-3-4472,-206 6-725,0 0 1,0 0 0,0 0 0,0-1-1,0 1 1,0 0 0,0-1 0,0 1-1,0-1 1,0 1 0,0-1 0,0 0-1,0 1 1,0-1 0,-1 0 0,1 1-1,0-1 1,0 0 0,0-1 0,0 1-128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2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11 116 31150,'0'-56'1534,"0"56"-1515,0 5-6,0 96-10,-6 272-3,2-126-14,4-169 9,0-78 5,0 1-1,0-1 1,1 1 0,-1-1-1,0 1 1,0-1-1,1 1 1,-1-1-1,0 1 1,0-1 0,1 1-1,-1-1 1,0 0-1,1 1 1,-1-1-1,1 0 1,-1 1 0,1-1-1,-1 0 1,0 1-1,1-1 1,-1 0-1,1 0 1,-1 0-1,1 1 1,-1-1 0,1 0-1,-1 0 1,1 0-1,0 0 1,-1 0-1,1 0 1,0 0 0,19-1 3,-17 1-2,76-1 0,90 3-5,-42 9-44,-123-11 48,-1 1 0,1-1 0,0 0 0,0 0-1,-1-1 1,1 1 0,0-1 0,-1 0 0,1 0 0,0 0 0,-1 0 0,1 0 0,-1-1 0,0 0-1,1 1 1,-1-1 0,0-1 0,0 1 0,0 0 0,-1-1 0,1 1 0,0-1 0,-1 0 0,0 0-1,0 0 1,4-6 0,0-3 0,1 0 0,-2-1-1,0 0 1,0 0 0,-1-1-1,-1 1 1,4-26 0,-5 17-2,-1 0-1,0 0 1,-2 0 0,-5-29 0,5 44 3,0 1 0,-1 0 0,0 0 0,-1 0 0,1 0-1,-1 1 1,0-1 0,0 1 0,-1-1 0,0 1 0,0 0 0,0 0 0,0 1 0,-1 0 0,0-1 0,0 1-1,0 1 1,0-1 0,-1 1 0,1 0 0,-1 0 0,0 0 0,0 1 0,0 0 0,0 0 0,0 1 0,0 0 0,0 0-1,-1 0 1,1 1 0,-1 0 0,1 0 0,0 0 0,-9 2 0,10 0-1,0-1 0,1 1 0,-1 0 0,0 0 0,1 0 0,0 1 0,-1-1 0,1 1 0,0 0 0,0 1 0,1-1 0,-1 0 0,1 1 0,0 0 0,-1 0 0,2 0 0,-1 0 0,0 1 0,1-1 0,0 1 0,-3 7 0,0 3 0,-1 0 0,2 0 0,0 0 0,1 1 0,-2 26 0,4-25-2,0 0 1,1 1 0,1-1-1,1 0 1,1 0-1,0 0 1,10 30-1,-11-42 2,1 1 0,-1-1 0,1 0 0,0 0 0,0-1-1,0 1 1,0-1 0,1 1 0,0-1 0,0 0 0,0-1-1,1 1 1,-1-1 0,1 1 0,0-1 0,-1-1 0,2 1 0,-1-1-1,0 0 1,0 0 0,1 0 0,-1-1 0,1 0 0,-1 0-1,1 0 1,0-1 0,7 0 0,-10 0 0,4 1 0,1-1 0,-1 0 0,1-1 0,-1 0 0,1 0 0,9-3 0,-14 2 0,-1 1 0,1 0 0,-1-1 0,1 0-1,-1 1 1,0-1 0,0 0 0,0 0 0,0-1 0,0 1 0,0 0 0,0 0-1,-1-1 1,1 1 0,-1-1 0,0 0 0,0 1 0,0-1 0,0 0-1,0-3 1,4-16-9,-2 1 0,-1-1 0,-1 0 1,-2-38-1,0 14-19,1 42 30,1-1-1,-1 1 0,0-1 1,0 1-1,-1-1 1,0 1-1,1-1 0,-1 1 1,0 0-1,-1 0 1,1-1-1,-1 1 1,0 0-1,0 0 0,0 0 1,-1 1-1,1-1 1,-4-3-1,4 27 2,2 8-3,0 4 0,0 0-1,10 58 1,-9-82-2,0 0 1,1-1 0,1 1 0,-1 0 0,1-1 0,1 1 0,-1-1 0,1 0 0,0 0 0,1 0 0,0-1 0,0 1 0,0-1 0,1-1 0,0 1 0,11 8 0,-13-12 1,0 0 0,1 0 0,-1 0 0,1-1 0,-1 1 0,1-1 0,0 0 0,-1-1 0,1 1 0,0-1 0,0 0 0,0 0 0,-1 0 0,1-1 0,0 0 0,0 1 0,-1-2 0,1 1 0,0-1 0,-1 1 0,0-1 0,1 0 0,-1-1 0,0 1 0,0-1 0,0 0 0,0 0 0,-1 0 0,1 0 0,-1-1 0,0 1 0,5-8 0,4-7-2,-2 0 1,0-1-1,0 0 0,-2-1 1,0 0-1,-2 0 1,0-1-1,-1 0 0,3-39 1,-2-16-13,-6-105 0,-1 134 13,1 35 10,0-1 0,0 1 0,-2 0 0,1 1 0,-1-1 0,-1 0 0,0 0 0,-1 1 1,0 0-1,-1-1 0,-6-11 0,11 23-9,0 0 0,0 0 1,0 0-1,0 0 0,0 0 0,0-1 1,0 1-1,0 0 0,0 0 0,0 0 1,0 0-1,0 0 0,0-1 0,0 1 1,-1 0-1,1 0 0,0 0 0,0 0 1,0 0-1,0 0 0,0 0 0,0-1 1,0 1-1,0 0 0,0 0 0,-1 0 1,1 0-1,0 0 0,0 0 0,0 0 1,0 0-1,0 0 0,0 0 0,-1 0 1,1 0-1,0 0 0,0 0 0,0 0 1,0 0-1,0 0 0,0 0 0,-1 0 1,1 0-1,0 0 0,0 0 0,0 0 1,0 0-1,0 0 0,-1 0 0,1 0 1,0 0-1,0 0 0,0 0 0,0 0 1,0 0-1,0 0 0,0 0 0,-1 1 1,1-1-1,0 0 0,0 0 0,0 0 1,0 0-1,0 0 0,0 0 0,0 0 1,0 1-1,0-1 0,0 0 0,-2 12-4,2-10 4,-6 338 0,6-287 3,0-28-9,2 1 1,0-1-1,1 0 0,2 0 1,0 0-1,2 0 0,19 45 1,-24-65 3,0-1 1,1 0 0,-1-1 0,1 1 0,-1 0-1,1-1 1,0 1 0,0-1 0,1 0 0,-1 0-1,1 0 1,-1 0 0,1-1 0,0 0 0,0 0-1,0 0 1,0 0 0,1 0 0,-1-1-1,0 0 1,1 0 0,-1 0 0,1 0 0,-1-1-1,1 1 1,-1-1 0,1 0 0,0-1 0,-1 1-1,5-2 1,-5 0 1,-1 1 1,1-1-1,-1 0 0,0 0 0,0 0 0,0 0 0,0-1 0,0 1 0,0-1 1,-1 0-1,1 1 0,-1-1 0,0-1 0,0 1 0,0 0 0,0 0 1,0-1-1,-1 1 0,0-1 0,2-4 0,1-4-4,0-1 1,-1-1-1,0 1 0,0-19 0,-2-113-70,-2 140 81,1 0 0,-1 1 0,0-1 0,-1 1 0,1-1 1,-1 1-1,0-1 0,-5-7 0,7 11-5,-1-1 0,0 1 0,1 0 0,-1 0-1,0 0 1,0 0 0,0-1 0,0 1 0,0 0 0,0 1-1,0-1 1,0 0 0,-1 0 0,1 0 0,0 1 0,0-1 0,-1 1-1,1-1 1,0 1 0,-1-1 0,1 1 0,-1 0 0,1-1-1,0 1 1,-1 0 0,1 0 0,-1 0 0,1 0 0,-1 1-1,1-1 1,0 0 0,-3 1 0,3 0-3,0 1 1,0-1 0,0 0-1,0 0 1,1 0-1,-1 0 1,1 1-1,-1-1 1,1 0-1,-1 1 1,1-1-1,0 0 1,-1 1 0,1-1-1,0 1 1,0-1-1,0 0 1,0 1-1,0-1 1,1 1-1,0 1 1,-1 4-3,0 17 1,-1-12 2,1 0 0,0 0-1,1 0 1,5 24-1,-4-32 2,-1 0-1,1 1 0,0-1 0,1 0 0,-1 0 1,1 0-1,-1 0 0,1-1 0,0 1 0,1-1 1,-1 1-1,0-1 0,1 0 0,0 0 0,0-1 0,6 4 1,-1-1 0,0-1 1,1-1 0,-1 1-1,1-1 1,-1-1 0,1 0-1,13 1 1,72-1 4,-63-2 1,-25 0-5,0 0-1,0-1 0,1 0 0,-1 0 1,0 0-1,0-1 0,0 0 0,0 0 1,-1-1-1,12-6 0,-15 7-1,1-1 1,0 0-1,-1 0 0,1 0 0,-1 0 1,0 0-1,0-1 0,-1 0 1,1 1-1,-1-1 0,1 0 0,-1 0 1,0-1-1,-1 1 0,1 0 0,-1-1 1,2-8-1,0-7-3,-2-1 1,0 0-1,-1 0 0,-4-24 1,4 42 2,-1 1 0,1 0 0,-1 0 0,1 0 0,-1 0 1,0 0-1,0 0 0,0 0 0,0 0 0,0 0 0,-1 0 1,1 0-1,0 1 0,-1-1 0,1 0 0,-1 1 0,0-1 1,0 1-1,1 0 0,-1 0 0,0-1 0,0 1 0,0 0 1,0 1-1,0-1 0,-3 0 0,-4-1 5,0 0-1,0 1 1,0 0-1,-18 1 0,17 0-4,8 0 0,0 0-1,0 1 1,0-1-1,0 1 1,0-1-1,0 1 1,0 0 0,0 0-1,0 0 1,1 0-1,-1 0 1,0 0-1,1 0 1,-1 1-1,0-1 1,1 1-1,0-1 1,-1 1-1,1-1 1,0 1 0,0 0-1,0 0 1,0 0-1,0-1 1,0 1-1,0 0 1,1 0-1,-1 0 1,1 0-1,-1 4 1,-1 7 0,0 0 0,1 0 0,0 21 0,1-28-2,0 9 0,0-1 0,1 1 0,0-1-1,1 1 1,1-1 0,5 17 0,-7-27 2,1 0 1,1 1 0,-1-1 0,0 0-1,1 0 1,0 0 0,0-1-1,0 1 1,0-1 0,1 1-1,-1-1 1,1 0 0,0-1-1,0 1 1,0-1 0,0 1-1,0-1 1,0 0 0,1-1-1,-1 1 1,1-1 0,8 2-1,-1-1 0,0 0 1,1 0-1,-1-1 0,0-1 0,1 0 1,-1-1-1,0 0 0,22-5 0,-26 4 1,-1-1 0,0 0 0,0 0 0,0-1 0,-1 1 0,1-1-1,-1-1 1,0 1 0,0-1 0,-1 0 0,1-1 0,-1 1 0,0-1 0,-1 0-1,6-9 1,-1-1-2,-1 0 0,0-1-1,-2 0 1,0 0-1,-1-1 1,0 0 0,-2 0-1,3-27 1,-2-18 1,-6-70 0,0 72 2,-1 16 13,-2 0 0,-2 0 1,-26-85-1,33 128-10,0 1-5,0 1 1,0-1-1,0 0 1,0 1-1,0-1 1,0 0-1,-1 1 1,1-1-1,0 0 1,0 1-1,-1-1 1,1 0-1,0 1 1,-1-1-1,1 1 1,0-1-1,-1 1 1,1-1-1,-1 1 1,1-1-1,-2 0 1,-1 8-1,1 228 0,4-120 0,-2-49 0,2-1 0,3 0 0,4 0 0,2-1 0,21 69 0,-29-125 3,-3-6-20,0-1 0,0 1 0,0-1 0,0 1 0,1-1 0,-1 1 0,1-1 0,-1 0 0,1 1 0,0-1 0,-1 0 0,1 1 0,0-1 0,0 0 0,0 0 0,0 1 0,0-1 0,0 0 0,0 0 0,0 0 0,1-1 0,-1 1 0,0 0 0,1 0 0,-1-1 0,0 1 0,1-1 0,-1 1 0,1-1 0,-1 1 1,1-1-1,-1 0 0,1 0 0,-1 0 0,3 0 0,8 0-1600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3.1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306 259 31614,'2'-27'660,"-1"19"-605,0 0 0,-1 0 0,0 0 0,0 0 0,-1 0 0,0 1 0,-3-13 0,3 19-55,0-1 1,-1 1-1,1-1 1,-1 1 0,1 0-1,-1 0 1,1 0-1,-1 0 1,0 0 0,0 0-1,1 0 1,-1 0-1,0 1 1,0-1-1,0 1 1,0-1 0,0 1-1,0 0 1,0 0-1,0 0 1,-2 0 0,-46 3 7,44-1-8,0 0-1,0 0 1,0 1-1,0-1 1,0 1 0,1 0-1,-1 1 1,1 0-1,0-1 1,0 2 0,0-1-1,1 0 1,-1 1-1,1 0 1,0 0 0,1 0-1,-1 1 1,1-1-1,-5 13 1,2-5-1,1 0 0,0 1 0,1 0 0,0 0 0,2 0 0,-1 1 0,0 25 0,3-31 1,0 0 0,1 0 0,-1 0 0,2-1 0,-1 1 0,1 0 0,5 14 0,-4-19 0,-1 1 0,1-1 0,0 0 0,0 0 0,1 0 0,-1 0 0,1 0 0,0-1 0,0 0 0,0 1 0,0-1 0,0-1 0,1 1 0,5 2 0,2 0 0,0 0 0,0 0 0,1-1 0,0-1 0,0 0 0,-1 0 0,2-2 0,-1 1 0,14-2 0,-46 0 0,1 1 0,0 1 0,-1 1 0,1 0 0,0 1 0,-24 9 0,32-9 0,1 0 0,-1 1 0,1 0 0,0 0 0,0 1 0,1 0 0,-1 1 0,2 0 0,-1 0 0,1 1 0,0 0 0,0 0 0,-5 9 0,8-9-1,1-1-1,0 0 1,1 1-1,-1 0 1,1-1-1,1 1 1,0 0 0,0 0-1,0 0 1,1 0-1,0 0 1,2 13-1,-2-21 2,1 3 0,-1-1-1,1 1 1,-1-1-1,1 0 1,0 1-1,0-1 1,0 0-1,0 0 1,1 0 0,-1 0-1,1 0 1,-1 0-1,1 0 1,-1 0-1,1 0 1,0-1-1,0 1 1,0-1-1,0 0 1,0 1-1,0-1 1,0 0-1,1 0 1,-1 0-1,0 0 1,1-1-1,-1 1 1,1-1-1,3 1 1,10 2 0,1-1 0,-1-1 0,22-1 0,-24 0-2,-6 0 1,17 0-5,46-5 0,-63 3 6,1 1 0,-1-2 0,1 1 0,-1-1 0,0 0 0,0-1 0,0 0 0,13-9 0,-9 3 0,0 0 0,-1 0-1,0-1 1,-1 0 0,0-1 0,-1 0 0,0-1 0,-1 0 0,-1 0-1,0 0 1,0-1 0,-1 0 0,-1-1 0,6-27 0,-3-5-4,-1-1 1,-3 0-1,-2-65 1,-2 78 7,-2 1 0,-9-62 0,8 85 0,0-1 1,0 0-1,-1 1 0,0-1 0,-1 1 0,-1 0 0,1 1 0,-2-1 0,1 1 0,-2 1 0,-12-15 0,19 23-4,0-1 0,0 1 1,1 0-1,-1 0 0,0 0 0,0 0 0,0 0 0,-1 0 0,1 1 0,0-1 0,0 0 0,0 1 0,-1-1 0,1 0 0,0 1 0,-1-1 1,1 1-1,0 0 0,-1 0 0,1-1 0,-1 1 0,1 0 0,0 0 0,-1 0 0,1 0 0,-1 0 0,1 1 0,0-1 0,-1 0 1,1 1-1,-1-1 0,1 1 0,0-1 0,0 1 0,-1 0 0,1 0 0,0-1 0,0 1 0,0 0 0,0 0 0,0 0 0,0 0 1,0 0-1,-1 2 0,-3 4 0,1 0-1,1 1 1,-1-1 0,1 1 0,0 0 0,-2 12 0,-5 21 0,3 1 0,-5 79 0,12 90 0,1-100 0,-1-28 0,4 1 0,22 131 0,-24-206-47,0 1 0,0 0-1,1 0 1,0-1 0,1 1 0,0-1-1,1 0 1,0-1 0,11 16 0,-3-15-1226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5.3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7 583 32367,'0'0'96,"0"3"-67,-6 200-69,6-202 40,0 0 0,0 0 0,0 0 0,0 0 0,0 0 0,1 0 0,-1 0 0,0 0 0,1 1 0,-1-1 0,1-1 0,0 1 0,-1 0 0,1 0 0,-1 0 0,1 0 0,0 0 1,0 0-1,0-1 0,-1 1 0,1 0 0,0-1 0,0 1 0,1 0 0,2 0 2,-1 1 0,0-1 0,0 0 0,1 0 0,-1-1 0,1 1 0,-1-1 0,5 1 0,-2-1 2,1 0 0,-1-1 0,0 1 0,0-1 0,0-1 0,0 1 0,0-1 0,0 0 0,11-5 0,-12 3-2,1-1 0,-1 0-1,0 0 1,0 0 0,0-1 0,-1 1 0,0-1 0,0 0 0,-1 0-1,1-1 1,4-12 0,1-9 3,11-45-1,-16 57-3,25-143 2,12-43 93,-40 198-90,0 0-1,0 0 1,0 1 0,1-1 0,-1 0 0,1 1 0,4-7 0,-5 9-6,1 0 1,-1 0 0,1 0 0,-1 0-1,1 0 1,0 0 0,-1 0 0,1 1-1,0-1 1,0 1 0,-1-1 0,1 1-1,0-1 1,0 1 0,0 0 0,0 0-1,0 0 1,1 0 0,0 1-1,0-1 0,-1 1 0,1-1 0,-1 1 0,1 0 0,-1 0 0,1 0 0,-1 0 0,0 1 0,1-1 0,-1 0 0,0 1 0,0 0 0,0-1 0,0 1 0,0 0 0,-1 0 0,4 4 0,25 46 0,-26-45 0,6 15 0,-1 0 0,-1 1 0,0 0 1,-2 0-1,-1 1 0,3 32 0,-4-5-7,-6 100 0,1-145 7,0 0 0,0 1 0,0-1 0,-1 0 0,0 0 0,0 0 0,-1 0 0,1 0 0,-1 0 0,0 0 0,-1-1 0,0 0 0,0 0 0,0 0 0,0 0 0,-1 0 0,1-1 0,-1 0 0,0 0 0,-1 0 0,1-1 0,-1 0 0,1 0 0,-1 0 0,0 0 0,0-1 0,0 0 0,-1-1 0,1 1 0,-12 0 0,14-2 1,-1 1 1,1-2 0,-1 1-1,1 0 1,-1-1 0,1 0-1,-8-3 1,9 3-2,1-1 0,-1 0 0,1 1 0,-1-1 0,1-1 0,0 1 0,0 0 0,0 0 0,0-1 0,1 1 0,-4-6 0,-5-12-2,1 0 1,0 0-1,2-1 0,0 0 0,1 0 1,1-1-1,1 1 0,1-1 1,1 0-1,2-41 0,2 62 1,-1 1 1,1-1-1,0 0 0,0 1 0,0 0 0,0-1 0,-1 1 0,1 0 0,0 0 0,0 0 1,0 0-1,0 0 0,3 1 0,0-1 0,-1 0 1,0 1 0,-1-1 0,1 1 0,-1 0 0,1 0 0,-1 0 0,0 0 0,1 1 0,-1-1 0,0 1 0,0 0 0,0 0 0,0 0 0,3 4 0,38 42 0,-21-22 0,-8-9 0,1-2 0,0 1 0,1-2 0,22 15 0,-30-24 0,1 1 0,0-2 0,0 1 0,1-1 0,-1-1 0,1 0 0,0 0 0,-1-1 0,1-1 0,15 1 0,-22-2 0,14 1-2,1-1 1,33-4-1,-46 3 1,0 0 0,-1-1 0,1 0 0,0 0 0,-1 0 1,1-1-1,-1 1 0,0-1 0,1-1 0,-1 1 1,-1-1-1,8-6 0,-1-3 1,0 0 0,-1 0 0,-1-1 0,0 0 0,-1-1-1,0 0 1,-1 0 0,-1-1 0,0 0 0,-1 0 0,3-19 0,-1-11 11,-1 0 0,-2-82 0,-4 127-10,0-1-1,0 1 1,-1-1-1,1 1 1,-1-1-1,1 1 1,-1-1-1,1 1 1,-1-1 0,0 1-1,1 0 1,-1 0-1,0-1 1,0 1-1,0 0 1,0 0-1,0 0 1,-1 0-1,1 0 1,0 0 0,0 0-1,-1 0 1,1 1-1,0-1 1,-1 0-1,1 1 1,-1-1-1,1 1 1,-1 0 0,-1-1-1,0 0 0,0 1 0,0 0 0,0-1 0,0 1 0,0 0 0,0 0 0,0 1 0,0-1 0,0 0-1,0 1 1,1 0 0,-1 0 0,0 0 0,0 0 0,-3 2 0,2 0-1,1 0 1,-1 1-1,1-1 1,0 1-1,0-1 0,1 1 1,-1 0-1,1 0 0,0 0 1,0 1-1,0-1 1,-2 9-1,-1 3-2,1 1 1,-2 24-1,1 100 3,6-108 0,-2-26 0,2 0 0,-1 0 0,1-1 0,0 1 0,0 0 0,1-1 0,0 1 0,0-1 0,0 0 0,1 0 0,0 0 0,0 0 0,1 0 0,-1 0 0,1-1 0,1 0 0,-1 0 0,1 0 0,0 0 0,0-1 0,0 1 0,0-1 0,1-1 0,0 1 0,0-1 0,0 0 0,0 0 0,0-1 0,0 0 0,9 2 0,-4-1 0,0-1 0,1-1 0,-1 0 0,1-1 0,-1 0 0,17-2 0,-24 2 0,0-1 0,0 0 0,0 0 0,0 0 0,0 0 0,-1-1 0,1 1 0,0-1 0,0 0 0,-1 0 0,0 0 0,1-1 0,-1 1 0,0-1 0,0 0 0,0 0 0,0 0 0,-1 0 0,1-1 0,2-5 0,0-2 0,-1 0 1,0 0-1,0 0 1,-1-1-1,-1 1 1,2-20-1,-4-73 7,-1 80-6,0-1 0,2 1 0,1-1 1,6-31-1,-6 53 3,-1 2-4,0 0 1,-1 1-1,1-1 1,-1 0-1,0 1 1,1-1-1,-1 0 1,0 0-1,1 1 1,-1-1-1,0 0 1,0 0-1,1 0 1,-1 1-1,0-1 1,0 0-1,0 0 1,0 0-1,0 0 1,0 1-1,0-1 1,-1 0-1,1 0 0,0-1 1,0-190 15,0 190-16,0-1 0,0-1 0,0 1 0,0 0 0,0 0 0,0 0 0,-1-1 0,0 1 0,1 0 0,-1 0 0,0 0 0,0 0 0,-1 0 0,-2-4 0,4 7 0,0-1 0,-1 1 0,1 0 0,0 0 0,0 0 0,-1 0 0,1 0 0,0 0 0,-1 0 0,1 0 0,0 0 0,-1 0 0,1 0 0,0 0 0,-1 0 0,1 0 0,0 0 0,0 0 0,-1 0 0,1 0 0,0 0 0,-1 0 0,1 1 0,0-1 0,0 0 0,-1 0 0,1 0 0,0 0 0,0 1 0,-1-1 0,1 0 0,0 0 0,0 1 0,-1-1 0,1 0 0,-2 4 0,0-1 0,-1 1 0,1-1 0,0 1 0,1 0 0,-1 0 0,1 0 0,0 0 0,-2 7 0,-4 45 0,5-35 0,-5 199 0,7-165 0,0-39 0,2 0 0,0 1 0,0-1 0,1 0 0,1-1 0,1 1 0,1-1 0,8 18 0,-11-25 0,1 0 0,1 0 0,0-1 0,0 1 0,0-1 0,1 0 0,0-1 0,0 1 0,0-1 0,1-1 0,0 1 0,1-1 0,-1 0 0,1-1 0,0 0 0,11 5 0,-12-7 0,0 0 0,0-1 0,1 0 0,-1 0 0,0 0 0,1-1 0,-1 0 0,0-1 0,8-1 0,-11 2 0,0-1 0,1 0 0,-1-1-1,0 1 1,0-1 0,0 1 0,0-1 0,0-1 0,-1 1-1,1 0 1,-1-1 0,1 0 0,-1 0 0,0 0 0,5-6-1,3-8-1,-1-1 0,-1 0 0,0 0-1,-1-1 1,-1 0 0,7-32-1,-4 3 13,6-79-1,-15 53 18,-12 76-54,9 0 27,-1 0 0,1 1 0,0-1 0,-1 1 0,1 0 0,0 0 0,1 0 0,-1 0 0,0 0 0,1 0 0,0 0 0,-1 0 0,0 6 0,-8 47 0,6-24 0,1 0 0,2 0 0,1-1 0,6 37 0,-5-63 0,0 1 0,1-1 0,-1 0 0,1 0 0,1-1 0,-1 1 0,1 0 0,0-1 0,0 1 0,0-1 0,0 0 0,1 0 0,0 0 0,0 0 0,0-1 0,0 0 0,0 0 0,1 0 0,-1 0 0,1-1 0,0 1 0,0-1 0,0 0 0,7 1 0,7 2 0,1-1 0,-1 0 0,1-2 0,0 0 0,21-1 0,-39-1 0,1-1 0,0 1 0,-1 0 0,1-1 0,-1 1 0,1-1 0,-1 0 0,0 1 0,1-1 0,-1-1 0,0 1 0,1 0 0,-1 0 0,0-1 0,0 1 0,0-1 0,0 0 0,0 0 0,-1 0 0,1 0 0,0 0 0,-1 0 0,0 0 0,1 0 0,-1 0 0,0-1 0,0 1 0,0 0 0,0-1 0,0-3 0,2-8 0,-1 0 0,0 0 0,-1-1 0,-1-19 0,0 12 0,0-25 0,-1 31 0,1 1 0,0-1 0,1 0 0,1 0 0,1 1 0,0-1 0,6-17 0,-8 31 0,0 0-1,0 0 1,0 0 0,0 1-1,1-1 1,-1 0-1,1 1 1,-1-1 0,1 1-1,0-1 1,-1 1 0,1 0-1,0 0 1,0 0-1,0 0 1,0 0 0,0 0-1,0 0 1,0 1 0,0-1-1,0 1 1,0-1-1,1 1 1,-1 0 0,0 0-1,0 0 1,3 1 0,-1-1-2,-1 0 1,1 1 0,0-1 0,-1 1-1,1 0 1,-1 0 0,1 1-1,-1-1 1,0 1 0,0-1 0,0 1-1,0 0 1,0 0 0,5 5 0,45 56-2,-50-61 0,-6-2 4,0-1-1,0 1 0,0-1 1,1 0-1,-1 0 0,0 0 1,0 0-1,-4-3 0,4 3 0,0-1 0,0 1 0,0-1 0,0 1 0,-1 0 0,1 0 0,0 1 0,0-1 0,-4 0 0,4 1 0,0 0 0,-1 0 0,1 0 0,0 0 0,0 0 0,0 1 0,0-1 0,0 1 0,1 0 0,-1 0 0,0 0 0,0 0 0,0 0 0,1 1 0,-1-1 0,0 1 0,1 0 0,0 0 0,-1 0 0,1 0 0,0 0 0,0 0 0,0 1 0,0-1 0,1 1 0,-1-1 0,1 1 0,-1-1 0,1 1 0,0 0 0,0 0 0,-1 3 0,-3 10 0,0 1 0,2-1 0,0 1 0,0 0 0,2 0 0,0 0 0,2 21 0,-1-21 0,0-13 0,0 0 0,0 0 0,1 0 0,-1-1 0,1 1 0,0 0 0,0 0 0,1 0 0,-1-1 0,1 1 0,-1 0 0,1-1 0,1 0 0,-1 1 0,0-1 0,1 0 0,3 4 0,0-3 0,-1 1 0,1-2 0,-1 1 0,1-1 0,0 0 0,0 0 0,1 0 0,-1-1 0,10 2 0,8 1 0,1-2 0,-1-1 0,0-1 0,39-3 0,-56 1 0,0 0 0,0 0 0,-1-1 0,1 0 0,0 0 0,-1-1 0,0 0 0,0 0 0,0 0 0,0-1 0,0 0 0,-1 0 0,1 0 0,-1-1 0,0 1 0,-1-1 0,1-1 0,-1 1 0,0-1 0,0 1 0,-1-1 0,5-10 0,0-2 0,-1 1 0,0-1 0,-2-1 0,0 1 0,-1-1 0,-1 0 0,1-22 0,1-176 7,-6 185-2,-2-1 0,-1 1 0,-2 0 0,-15-52 0,20 81-3,1 2-1,0 0 0,0 1 0,0-1 0,0 0 0,-1 1 0,1-1 0,0 0 0,0 0 1,-1 1-1,1-1 0,0 1 0,-1-1 0,1 0 0,-1 1 0,1-1 0,-1 1 0,1-1 0,-1 1 0,1-1 0,-1 1 1,0-1-1,-1 0 0,2 2-1,-1 0 0,1 0 1,-1 0-1,1 1 0,-1-1 0,1 0 1,0 0-1,-1 0 0,1 0 1,0 1-1,0-1 0,0 0 0,0 0 1,0 0-1,0 1 0,1 1 1,-1 5-1,-3 373 0,4-356-1,1 0 1,2-1-1,0 0 0,1 1 1,1-1-1,2-1 0,17 40 1,-23-60-31,-2-1 13,0-1 0,0 0 1,1 0-1,-1 0 0,1 0 0,-1 0 0,1 0 0,0 0 0,-1 0 0,1 0 1,0 0-1,0 0 0,-1 0 0,1-1 0,0 1 0,0 0 0,0 0 0,0-1 1,0 1-1,0-1 0,0 1 0,0-1 0,0 1 0,1-1 0,-1 0 0,0 0 1,2 1-1,1-1-1431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5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72 32271,'0'-9'288,"9"0"-240,27 3 0,10 0-16,3 0-16,7 6-16,3 0 16,-3-3-16,-14 0 0,-9 0 16,-20 0-16,-6 1-16,-7-4-80,0-9-1201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9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31342,'0'-21'1223,"0"26"-971,0 38-334,0 495-137,0-564-533,0-3-1382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2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12 337 31534,'-3'-20'426,"0"3"-214,0-1-1,0-29 1,3 43-209,0-1-1,1 1 1,-1 0 0,1-1 0,0 1-1,0 0 1,0-1 0,1 1 0,0 0-1,0 0 1,0 0 0,0 0 0,0 0-1,1 1 1,4-6 0,5-2 0,0 1-1,1 0 1,0 1-1,0 1 1,1 0-1,0 1 1,1 0 0,-1 1-1,1 1 1,17-4-1,0 1 3,1 3-1,-1 0 0,62 0 0,-87 5-4,0 0-1,1 0 0,-1 1 0,0 0 1,0 1-1,0-1 0,0 1 1,0 0-1,0 1 0,0 0 1,10 6-1,-12-5 0,-1-1 0,0 1-1,0 0 1,0 0 0,0 0 0,-1 1 0,0-1 0,0 1 0,0 0-1,0 0 1,-1 0 0,0 0 0,0 0 0,0 1 0,1 8 0,0-4-1,-1 0 1,0 0-1,0 0 1,-1 0-1,-1 0 1,0 0 0,0 0-1,-1 0 1,0 0-1,-1 0 1,0 0-1,0 0 1,-1 0 0,0-1-1,-1 1 1,0-1-1,-1 0 1,0 0-1,0-1 1,-1 1-1,0-1 1,0 0 0,-1-1-1,0 1 1,-11 8-1,-59 41-26,25-20 14,48-30-4,12-7 10,-6 0 4,29 0 0,-1-1 6,1 1-1,-1 1 1,0 2 0,47 11-1,-71-13-1,1 1 0,-1 0 1,0 0-1,1 1 0,-1-1 0,0 1 1,-1 1-1,1-1 0,-1 1 0,1 0 1,-1 1-1,0-1 0,-1 1 0,1 0 1,-1 0-1,0 0 0,0 1 0,0-1 1,-1 1-1,0 0 0,0 0 0,-1 0 1,1 0-1,-1 1 0,-1-1 0,1 1 1,0 7-1,-1-7 1,0 1 0,0-1 1,-1 1-1,0 0 0,0-1 0,-1 1 0,0-1 1,0 1-1,-1-1 0,0 1 0,0-1 1,-1 0-1,0 0 0,0 0 0,-1 0 0,1-1 1,-2 1-1,1-1 0,-1 0 0,1 0 1,-2 0-1,1-1 0,-9 7 0,-5 3 1,-1 0-1,-1-1 1,0-2-1,-1 0 0,0-1 1,-1-1-1,0-1 1,0-2-1,-1 0 0,0-1 1,0-1-1,-1-2 1,1 0-1,-39-1 1,47-2 3,12 1-4,1-1-1,0 1 0,0-1 1,-1 0-1,1 0 0,0 0 1,0 0-1,-1-1 1,1 1-1,0-1 0,0 0 1,0 0-1,-1 0 0,1-1 1,1 1-1,-1-1 0,0 1 1,0-1-1,0 0 1,-3-3-1,6 5-1,-1-1 1,1 1 0,0 0-1,-1-1 1,1 1-1,0-1 1,-1 1-1,1 0 1,0-1-1,-1 1 1,1-1-1,0 1 1,0-1-1,0 1 1,-1-1 0,1 1-1,0-1 1,0 1-1,0-1 1,0 1-1,0-1 1,0 1-1,0-1 1,0 1-1,0-1 1,0 1-1,0-1 1,1 1 0,-1-1-1,0 1 1,0-1-1,0 1 1,1-1-1,-1 1 1,0-1-1,0 1 1,1-1-1,-1 1 1,1-1-1,15-4-11,-13 5 8,33-8-77,73-6 0,-11 2-61,-45 2 37,-1-2 1,73-28-1,-101 31 116,-1-1 0,0-1 0,-1-1 0,0-1 0,-1-1 0,-1-1-1,25-24 1,-35 29 7,-1 0 0,0 0-1,-1-2 1,0 1-1,-1-1 1,-1 0 0,0 0-1,0 0 1,-1-1-1,-1 0 1,6-26 0,-4-1 17,-2 0 0,-2-68 0,-2 87-21,0-12 1,-2 0 0,-8-41 0,8 60-3,-1 0 0,-1 0-1,-1 0 1,0 1 0,0 0-1,-1 0 1,-13-20 0,17 31-8,1 0 0,0 0 0,-1 0 0,1 0 0,-1 1 0,1-1 0,-1 1 0,0-1 0,0 1 0,0-1 0,0 1 0,0 0 0,0 0 0,0 0 0,0 0 0,0 1 0,0-1 0,-1 0 0,1 1 0,-3-1 0,4 2-3,-1-1-1,1 0 0,-1 1 1,1-1-1,-1 1 1,1 0-1,-1-1 0,1 1 1,0 0-1,0 0 0,-1 0 1,1 0-1,0 0 1,0 0-1,0 0 0,0 0 1,0 1-1,0-1 1,0 0-1,0 1 0,1-1 1,-1 0-1,0 1 1,1-1-1,-1 1 0,1-1 1,0 1-1,0-1 1,-1 3-1,-6 47 4,3 0 1,1 0-1,6 75 1,-2-101-4,2 25 5,3 0 1,1 0-1,2 0 1,3-2-1,2 1 0,26 62 1,-34-99-8,-1-1 1,1 1 0,1-1-1,0 0 1,1 0-1,9 10 1,-14-18 0,1 1 0,0 0 0,1-1 0,-1 0 0,1 0 0,-1 0 0,1 0 0,0-1 0,0 0 0,0 0 0,0 0 0,0-1 0,0 1 0,1-1 0,-1 0 0,0-1 0,7 1 0,-7-1 1,1 0-1,-1 0 0,1-1 1,-1 1-1,1-1 0,-1 0 1,0-1-1,1 1 0,9-6 1,-12 5-1,0 0 1,0-1 0,0 0 0,0 1 0,0-1 0,0 0 0,-1 0-1,0-1 1,1 1 0,-1-1 0,-1 1 0,1-1 0,0 1-1,1-9 1,5-16 0,-2 0-1,-1 0 1,-2-1-1,0 0 1,-3-35-1,1 25 0,9-75 0,-9 107 0,1 1 0,-1 0 1,1 0-1,0-1 0,1 1 0,-1 0 0,1 1 1,0-1-1,1 0 0,0 1 0,-1 0 0,2 0 1,-1 0-1,0 0 0,1 1 0,0-1 0,0 1 1,1 0-1,5-3 0,0 2-5,0 1 0,0 0 0,0 0 0,1 1 0,0 1 0,0 0 0,0 0 0,0 1 1,17 1-1,-34 1 4,0 1 0,0 0 1,0 0-1,0 0 0,0 1 1,1-1-1,-1 1 0,1 0 1,0 1-1,0-1 0,0 1 1,-5 5-1,2-2 4,-2 2-1,0 0 1,1 1-1,1 0 0,0 1 0,0-1 0,1 1 0,0 1 0,-6 17 1,3-3 2,1 0 0,-8 49 0,13-52-5,1 40 0,2-49 0,0-13 0,0 1 0,1-1 0,-1 1 0,0-1 0,1 1 0,-1-1 0,1 1 0,-1-1 0,1 1 0,0-1 0,-1 0 0,1 1 0,0-1 0,0 0 0,0 0 0,0 0 0,0 0 0,0 1 0,0-2 0,1 1 0,-1 0 0,0 0 0,0 0-1,1 0 1,-1-1 0,1 1 0,-1-1 0,0 1 0,1-1 0,-1 1 0,1-1 0,1 0 0,8 2 1,1-1-1,-1-1 0,18 0 1,-9-1 1,-4 1-1,0-1 0,0-1 1,0-1-1,-1 0 0,1-1 1,-1-1-1,0 0 0,0-1 1,0-1-1,18-10 0,-25 12-1,0-1 0,0 1 0,0-1-1,-1 0 1,0-1 0,0 0 0,-1 0 0,0 0-1,0-1 1,-1 0 0,0 0 0,0 0 0,-1-1-1,0 1 1,0-1 0,-1 0 0,0 0-1,2-15 1,-3 13-2,-1-1-1,0 1 1,-1-1-1,0 1 1,-1 0-1,0-1 1,-1 1 0,0 0-1,-1-1 1,-5-13-1,5 19 3,0 0 0,-1 0 0,0 0 0,0 0 0,0 1 0,0 0 0,-1 0 0,0 0 0,0 0 0,0 0 0,-1 1 0,0 0 0,1 1 0,-1-1 1,-1 1-1,1 0 0,0 0 0,-8-1 0,0 0 2,-1 1 0,0 1 0,0 0 0,0 1 1,-21 1-1,23 0-2,11 0 0,0 0 0,-1 1 0,1-1 0,0 0 0,0 1 0,0-1 0,0 1 0,0 0 0,0-1 0,0 1 0,0 0 0,0 0 0,0 1 0,1-1 0,-1 0 0,0 0 0,1 1 0,-1-1 0,1 1 0,-3 2 0,2 1 0,-1-1 0,1 1 0,0-1 0,0 1 0,0 0 0,1-1 0,-1 1 0,0 9 0,0 2 0,1 0 0,1 1 0,1-1 0,4 30 0,-2-35 0,0 1 0,1-1 0,0-1 0,1 1 0,0 0 0,0-1 0,1 0 0,1-1 0,0 1 0,0-1 0,1 0 0,0-1 0,0 0 0,11 8 0,-7-7 0,0 0 0,1-1 0,0 0 0,0 0 0,1-2 0,0 0 0,0 0 0,1-1 0,-1-1 0,21 3 0,-32-6 0,14 1 0,1 0 0,-1-1 0,24-1 0,-37-1 0,0 1 0,0-1 0,1 0 0,-1 1 0,0-2 0,0 1 0,0 0 0,0-1 0,0 0 0,0 0 0,-1 0 0,1 0 0,-1-1 0,1 0 0,-1 1 0,0-1 0,0 0 0,0-1 0,3-3 0,1-6-3,-1 1-1,0-1 1,0 0-1,-1 0 1,-1-1 0,4-19-1,7-89-41,-12 81 31,11-45 1,-14 84 13,0 0-1,1-1 1,-1 1-1,1 0 1,0 0 0,-1 0-1,1 0 1,0 0-1,1 0 1,-1 0 0,0 0-1,0 0 1,1 1-1,-1-1 1,1 0 0,0 1-1,-1-1 1,1 1 0,0 0-1,0-1 1,0 1-1,0 0 1,0 0 0,0 0-1,0 1 1,0-1-1,0 0 1,0 1 0,1-1-1,-1 1 1,0 0-1,0 0 1,1 0 0,-1 0-1,0 0 1,0 0 0,1 1-1,-1-1 1,0 1-1,0-1 1,0 1 0,0 0-1,0 0 1,0 0-1,0 0 1,0 0 0,3 3-1,3 3 0,-1 0 0,0 0 1,0 1-1,0 1 0,-1-1 0,-1 1 0,1 0 0,-2 0 0,1 0 0,-1 1 0,5 16 1,-9-24 16,-3-10 40,-3 4-56,-1-1 1,1 1 0,-1 1-1,1-1 1,-1 1-1,0 0 1,0 1 0,-11-3-1,15 4 0,0 0 0,0 0 0,0 1 0,0-1 0,0 1 0,0 0 0,0 0 0,0 0 0,0 0 0,0 0 0,0 1 0,0-1 0,0 1 0,0 0 0,0 0 0,0 0 0,0 0 0,1 1 0,-1-1 0,0 1 0,1 0 0,-1-1 0,1 1 0,-4 4 0,0 3 0,1 1 0,1-1 0,-1 1 0,2 0 0,-1 0 0,1 1 0,1-1 0,0 1 0,-1 17 0,1-5 0,1 0 0,1 0 0,6 35 0,-5-50 0,1-1 1,0 0-1,0 1 1,1-1-1,0 0 0,0-1 1,0 1-1,1 0 1,0-1-1,1 0 0,-1 0 1,1 0-1,0-1 1,1 1-1,-1-1 0,1 0 1,0-1-1,0 0 1,1 0-1,-1 0 1,14 5-1,-7-4 2,0-1 0,-1 0 0,1-1 1,0 0-1,1-1 0,-1-1 0,0 0 0,1-1 0,-1 0 0,0-1 0,23-4 1,-26 2-3,-1 0 0,1 0 1,-1-1-1,0 0 1,0-1-1,0 1 1,0-2-1,-1 1 0,0-2 1,0 1-1,-1-1 1,0 0-1,0 0 0,-1-1 1,1 1-1,-2-2 1,1 1-1,-1-1 0,0 0 1,4-12-1,0-2 1,-1-1 0,-1 0-1,-1-1 1,-1 1 0,-1-1-1,1-50 1,-7-106-2,-1 145 2,-2 0 1,-16-67-1,3 36 25,16 59-23,0 9-2,0 11-2,2-11 1,-12 504 0,14-324 0,-2-173 0,0 12 0,4 37 0,-3-52 0,0 0 0,0-1 0,0 1 0,0 0 0,1-1 0,0 1 0,0-1 0,0 0 0,0 1 0,1-1 0,0 0 0,0-1 0,4 6 0,-7-9 0,0 0 0,0 0 0,1 1 0,-1-1 1,0 0-1,0 0 0,1 0 0,-1 0 0,0 1 0,0-1 0,1 0 0,-1 0 0,0 0 1,1 0-1,-1 0 0,0 0 0,0 0 0,1 0 0,-1 0 0,0 0 0,1 0 0,-1 0 1,0 0-1,0 0 0,1 0 0,-1 0 0,0 0 0,1 0 0,-1 0 0,0 0 0,0 0 1,1 0-1,-1-1 0,0 1 0,1 0 0,-1 0 0,0 0 0,0 0 0,0-1 0,1 1 1,-1-1-1,7-14 8,18-121-6,-18 90-1,1 1-1,16-50 1,-20 83-2,1-1 0,0 1-1,1 0 1,0 1 0,1-1 0,0 1 0,0 0-1,2 1 1,-1 0 0,1 0 0,20-16 0,-25 23 0,0 1 1,0 0 0,0 0 0,0 0 0,0 0 0,0 0-1,1 1 1,-1 0 0,0 0 0,1 0 0,-1 0-1,1 1 1,8 0 0,-12 0 0,-1 0 0,1 1 0,0-1 0,-1 0-1,1 1 1,0-1 0,-1 1 0,1-1 0,-1 1 0,1-1 0,-1 1 0,1-1 0,-1 1 0,1-1-1,-1 1 1,0 0 0,1-1 0,-1 1 0,0 0 0,1-1 0,-1 1 0,0 0 0,0 0-1,0-1 1,1 1 0,-1 0 0,0-1 0,0 1 0,0 0 0,-1 1 0,1 33-7,0-23 4,0-6 3,0 0 1,0 0-1,-1 0 1,0-1-1,0 1 1,0 0-1,-1 0 1,0 0-1,0-1 1,0 1-1,-1-1 1,1 0 0,-1 0-1,-1 0 1,1 0-1,-1 0 1,0-1-1,0 1 1,0-1-1,0 0 1,-1 0-1,0-1 1,0 1-1,-8 3 1,4-1-1,0-2 0,-1 1 0,1-1 0,-1-1 0,0 1 0,0-2 0,-1 1 0,1-2 0,0 1 0,-1-1 0,-18-1 0,27 0-1,1 0 0,-1 0 0,0-1 0,1 1 0,-1 0 0,1-1 0,-1 1 0,0-1 1,1 1-1,-1-1 0,1 0 0,0 1 0,-1-1 0,1 0 0,-1 0 0,1 0 0,0 0 0,0 0 0,0-1 0,-1 1 0,1 0 0,0 0 0,1-1 0,-1 1 1,0-1-1,0 1 0,1-1 0,-1 1 0,0-1 0,1 1 0,0-1 0,-1 0 0,1 1 0,0-1 0,0 0 0,0-2 0,15 5-9,-11 0 11,0 1 0,0 0 0,0 0 1,0 0-1,0 1 0,-1-1 1,1 1-1,0 0 0,-1 0 0,6 7 1,32 42 1,-23-26 6,0-4-3,1 0 0,0-1 0,1-1 0,43 32-1,-52-44-4,0-1-1,1 0 1,0-1-1,1 0 1,0-1-1,-1 0 0,1-1 1,1-1-1,-1 0 1,1-1-1,-1 0 1,17 0-1,-27-2 2,0 0 0,-1 0 0,1 0 0,0 0 0,-1 0 0,1-1 0,0 1 0,-1-1 0,1 0 0,-1 1 0,1-1 0,-1-1 0,1 1 0,2-2 0,-4 2-67,1-1 0,-1 0 0,0 0 1,0 0-1,0 0 0,0 0 0,0 0 0,-1 0 1,1-1-1,0 1 0,-1 0 0,0 0 0,1 0 1,-1-1-1,0 1 0,0 0 0,-1-3 0,1-25-4289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51.03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 30318,'0'0'896,"17"6"-319,25-3-145,8 2-272,12-5-80,0 0-16,-6 0-48,-4 0-16,-9 0-32,-7 0-160,-10 0-737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3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321 205 32463,'0'-2'5,"0"-1"-1,-1 0 1,1 0 0,-1 0 0,0 0-1,0 1 1,0-1 0,0 0 0,0 1-1,0-1 1,-1 1 0,1-1 0,-1 1-1,0 0 1,0 0 0,0 0 0,0 0-1,0 0 1,0 0 0,-1 0 0,1 1-1,0-1 1,-1 1 0,0-1 0,1 1-1,-1 0 1,0 0 0,1 0 0,-1 1-1,0-1 1,-3 0 0,-7-1 12,1 0 1,-1 1-1,0 1 0,1 0 1,-26 3-1,31-2-17,0 1 0,0 1 0,0-1 0,1 1 0,-1 0 0,1 1 0,-1 0 0,1 0 0,0 0 0,0 1 0,1-1 0,0 2 0,-1-1 0,2 0 0,-1 1 0,1 0 0,0 0 0,0 0 0,0 1 0,-3 9 0,0-1 0,0 1 0,2-1 0,0 1 0,0 0 0,2 1 0,0-1 0,1 1 0,0 17 0,1-29 0,1 1 0,1-1 0,-1 0 0,1 1 0,0-1 0,0 1 0,0-1 0,1 0 0,2 6 0,-2-8 0,0-1 0,0 1 0,0 0 0,0-1 0,1 1 0,-1-1 0,1 0 0,-1 1 0,1-1 0,0-1 0,0 1 0,0 0 0,0-1 0,6 3 0,9 1 2,0-1-1,0 0 1,1-2 0,-1 0-1,1-1 1,0-1 0,28-2 0,8 0 0,3 2-5,-73 1 2,0 0 0,-1 2 0,1 0 0,0 0 0,1 1 0,-1 1 0,-27 14 0,30-14 0,0 2 1,1 0-1,0 0 1,0 1 0,1 0-1,0 1 1,0 0-1,1 0 1,0 1-1,-8 11 1,14-15-1,0-1 1,0 1-1,1 0 1,0-1-1,0 1 0,0 0 1,-1 10-1,3-14 1,-1 0 0,1-1 0,0 1-1,0 0 1,0-1 0,0 1-1,0 0 1,0 0 0,0-1 0,1 1-1,-1 0 1,0-1 0,1 1 0,0 0-1,-1-1 1,1 1 0,0-1 0,0 1-1,0-1 1,0 1 0,0-1 0,0 0-1,0 0 1,0 1 0,1-1-1,-1 0 1,0 0 0,1 0 0,-1 0-1,1 0 1,-1-1 0,3 2 0,17 2-1,1-1 1,-1-1-1,1-1 1,-1-1-1,42-5 1,-47 3 0,0-1 0,0 0 0,-1-1 0,1-1 0,-1 0 0,0-2 0,-1 1 0,1-2 0,-1 0 0,-1 0 0,0-2 0,0 0 0,0 0 0,-2-1 0,1 0 0,-1-1 0,-1 0 0,0-1 0,-1 0 0,0-1 0,-1 0 0,-1 0 0,0-1 0,-1 1 0,0-1 0,5-26 0,-4-6 0,-3-1 0,-2-78 0,-3 76 0,1 50 0,0-23 2,0 0 0,-7-33 1,6 50-3,0 0 1,0 0 0,-1 1 0,0-1-1,0 1 1,0-1 0,-1 1 0,0 0-1,0 0 1,0 0 0,-1 0 0,1 1-1,-1-1 1,0 1 0,-6-5 0,8 8-1,1 0 0,0 0 1,0 0-1,-1 0 1,1 0-1,-1 0 0,1 0 1,-1 1-1,1-1 1,-1 0-1,1 1 0,-1 0 1,0-1-1,1 1 1,-1 0-1,0 0 0,1 0 1,-1 0-1,0 0 0,1 0 1,-1 0-1,1 0 1,-1 1-1,0-1 0,1 1 1,-1-1-1,1 1 1,-1 0-1,1-1 0,-1 1 1,1 0-1,0 0 1,-1 0-1,1 0 0,0 0 1,-2 2-1,-1 3 0,0 0 0,0 0 0,1 1 0,0-1-1,0 1 1,0-1 0,-2 9 0,-3 17 0,0 0 0,2 0 0,-3 53 0,7 102 0,3-108 0,-1-41 0,3-1 0,0 1 0,3-1 0,1 1 0,2-2 0,1 1 0,23 51 0,-27-72-36,-4-10 51,0 0 0,0 0 0,1 0 0,6 10 0,-8-15-30,0 0 0,0 0 0,-1-1 0,1 1-1,0 0 1,0 0 0,0 0 0,0-1 0,0 1 0,0 0 0,0-1 0,0 1-1,0-1 1,0 1 0,1-1 0,-1 0 0,0 1 0,0-1 0,0 0 0,0 0 0,1 0-1,-1 0 1,0 0 0,0 0 0,0 0 0,1 0 0,-1-1 0,0 1 0,0 0 0,2-1-1,7-7-1267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3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15 31903,'-4'0'688,"17"0"-672,30 0 16,16 0-16,13 0 0,3 0-16,-3 0 0,-13 0 0,-13-3 0,-17 3 0,-15-3-32,-14-3-96,-14 3-1009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5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246 239 31887,'1'3'80,"1"1"1,-1-1 0,0 0 0,0 1-1,0-1 1,0 1 0,0-1-1,-1 6 1,1-7-36,3 48-24,-3 102 1,-3-64-20,2 202-5,-9-290-26,0-3 25,0 1 0,1-2 0,-16-7-1,-16-6 6,21 11-1,0 1-1,0 0 1,-1 2-1,1 0 1,-1 2 0,-23 0-1,43 1 1,0 0 0,0 0-1,0 1 1,0-1 0,0 0-1,0 0 1,0 1-1,0-1 1,0 0 0,0 0-1,0 0 1,0 1 0,0-1-1,0 0 1,0 0 0,0 1-1,0-1 1,0 0 0,0 0-1,0 0 1,0 1 0,0-1-1,0 0 1,1 0-1,-1 0 1,0 1 0,0-1-1,0 0 1,0 0 0,1 0-1,-1 0 1,0 1 0,0-1-1,0 0 1,0 0 0,1 0-1,-1 0 1,8 6 0,0 0 1,0-1-1,1 0 1,-1-1-1,1 0 1,0 0-1,1-1 0,-1 0 1,19 3-1,3-1 6,57 1 0,88-6-6,-170-1-1,0 1 1,0-1-1,-1 0 0,1 0 0,0-1 1,0 0-1,-1 0 0,0 0 0,1 0 1,-1-1-1,0 0 0,0 0 1,0-1-1,0 1 0,-1-1 0,0 0 1,7-7-1,-6 4 1,-1 0-1,1 0 1,-1-1-1,0 0 1,-1 1-1,0-1 1,0 0-1,-1 0 1,0-1-1,0 1 1,0-14-1,1-177-3,-4 108 78,21 90-61,-18 2-13,1 0 0,-1 0 0,0 0 0,0 0 0,0 0 0,0 0 0,0 0 0,0 1 0,0-1 0,0 1 0,0 0 0,-1-1 0,1 1 0,0 0 0,-1 0 0,0 0 0,1 0 0,0 3 0,21 43 0,-21-43 0,4 12 0,-1 1 0,0 0 0,-1 0 0,3 32 0,-4 75 0,-3-104 0,0-20 0,0-1 0,0 0 0,0 0 0,0 0 0,0 1 0,0-1 0,0 0 0,-1 0 0,1 0 0,0 1 0,0-1 0,0 0 0,0 0 0,0 0 0,0 1 0,0-1 0,0 0 0,0 0 0,0 0 0,1 1 0,-1-1 0,0 0 0,0 0 0,0 0 0,0 1 0,0-1 0,0 0 0,0 0 0,0 0 0,1 0 0,-1 1 0,0-1 0,0 0 0,0 0 0,0 0 0,0 0 0,1 0 0,-1 0 0,0 1 0,0-1 0,0 0 0,1 0 0,-1 0 0,0 0 0,0 0 0,0 0 0,1 0 0,-1 0 0,0 0 0,0 0 0,0 0 0,1 0 0,-1 0 0,0 0 0,0 0 0,0 0 0,1 0 0,-1 0 0,0 0 0,0-1 0,8-7 0,4-15 0,-1-1 0,-2-1 0,0 0 0,6-36 0,0 5 0,-13 49 0,5-17 0,0 1 0,2 0 0,19-37 0,-27 59 0,-1 0 0,1-1 0,0 1 0,0 0 0,0-1 0,0 1 0,0 0 0,1 0 0,-1 0 0,0 0 0,0 0 0,1 0 0,-1 0 0,1 1 0,-1-1 0,1 0 0,-1 1 0,1-1 0,-1 1 0,1-1 0,-1 1 0,1 0 0,0 0 0,-1 0 0,1 0 0,3 0 0,-5 0 0,0 0 0,0 0 0,1 0 0,-1 0 0,0 0 0,0 0 0,1 0 0,-1 0 0,0 1 0,1-1 0,-1 0 0,0 0 0,0 0 0,1 0 0,-1 0 0,0 1 0,0-1 0,0 0 0,1 0 0,-1 0 0,0 1 0,0-1 0,0 0 0,1 0 0,-1 0 0,0 1 0,0-1 0,0 0 0,0 0 0,0 1 0,0-1 0,0 0 0,1 1 0,-1-1 0,0 1 0,5 22-3,0 0 1,-2 0-1,2 32 1,6 44-1,-8-86 4,-1 0 0,1 0 1,0 0 0,1 0-1,10 23 1,-12-33-2,-1 0 0,1 0 0,0-1 1,0 1-1,0 0 0,1-1 0,-1 1 0,0-1 0,1 0 1,0 0-1,0 0 0,-1 0 0,1 0 0,0-1 0,1 1 1,-1-1-1,0 0 0,0 0 0,0 0 0,1 0 0,-1 0 0,0-1 1,1 0-1,4 0 0,-3 1 0,1-1 0,-1 0 0,1 0 0,-1-1 0,1 1 0,-1-1 0,0 0 0,0-1 0,1 1 0,-1-1 0,0 0 0,0-1 0,-1 1 0,1-1 0,0 0 0,-1 0 0,1 0 0,-1-1 0,0 1 0,0-1 0,-1 0 0,1 0 0,-1-1 0,0 1 0,0-1 0,3-6 0,4-7-1,-1-1 1,-1 1-1,-1-2 0,0 1 1,-2-1-1,0 0 0,-1 0 1,1-22-1,0-169-8,-7 133 8,3 51 2,-1-1 3,-3-35 1,2 55-5,0 1 1,-1-1 0,1 1-1,-2 0 1,1 0-1,-1 0 1,0 0 0,0 1-1,-7-11 1,10 16-1,-1 0 0,1 1 0,0-1 0,0 1 0,-1-1 0,1 0 0,0 1 0,-1-1 0,1 1 0,-1-1 0,1 1 0,-1-1 0,1 1 0,-1 0 0,1-1 0,-1 1 0,1-1 0,-1 1 0,1 0 0,-1 0 0,0-1 0,1 1 0,-1 0 0,1 0 0,-1 0 0,0-1 0,1 1 0,-1 0 0,0 0 0,1 0 0,-1 0 0,0 0 0,1 0 0,-1 1 0,0-1 0,1 0 0,-1 0 0,1 0 0,-1 1 0,0-1 0,1 0 0,-1 1 0,1-1 0,-1 0 0,1 1 0,-1-1 0,1 1 0,-2 0 0,0 2 0,0 0 0,0 1 0,1-1 0,-1 0 0,1 1 0,0-1 0,-1 5 0,-6 35 0,3 1 0,1 0 0,2 1 0,5 52 0,-1-6 0,-2-63 0,1 0 0,2 0 0,0 0 0,2-1 0,13 43 0,-15-62 0,-1 1 0,2-1 0,-1 0 0,1 0 0,0-1 0,1 1 0,0-1 0,0 0 0,0 0 0,1 0 0,0-1 0,1 0 0,-1 0 0,1-1 0,0 0 0,1 0 0,-1 0 0,1-1 0,0 0 0,0-1 0,16 6 0,-6-6 0,1 0-1,-1-2 1,1 0-1,-1 0 1,1-2 0,34-5-1,-47 4 0,-1 0 0,1 0 0,-1 0 0,0-1 0,0 0 0,0 0 0,0 0 0,0 0 0,0-1 0,-1 0 1,0 0-1,1 0 0,-2-1 0,1 1 0,0-1 0,-1 0 0,0 0 0,0 0 0,0 0 0,-1-1 0,0 1 0,0-1 0,2-10 0,1-9-3,-1 0 0,-1 0 0,-1 0 0,-1-28 1,-1 45 2,0-27 1,-5-41-1,3 66 5,0-1-1,0 1 0,-1 0 1,0 0-1,0 0 1,-1 1-1,-1-1 1,-7-11-1,11 19-2,0 1 1,0 0-1,0-1 1,0 1-1,0 0 1,0-1-1,0 1 1,0 0-1,-1 0 1,1 0-1,0 0 1,-3-1-1,-2 6 5,4 11-12,2 35 4,-1-7 1,1-1 1,9 53-1,-8-83 1,2 1 0,0-1 0,0 0 1,2 0-1,-1 0 0,1 0 0,1-1 0,0 0 0,0 0 0,1-1 0,1 1 0,10 10 0,-13-17 0,0 0 0,1 0 0,-1 0 0,1-1 0,0 0 0,0 0 0,0-1 0,1 1 0,-1-1 0,0-1 0,1 1 0,12 0 0,-14-1 0,0 0 0,0-1 0,0 0 0,0 0 0,0 0 0,0-1 0,0 0 0,0 0 0,-1 0 0,1 0 0,0-1 0,0 0 0,-1 0 0,1 0 0,-1 0 0,0-1 0,7-5 0,-5 1 0,0 0-1,-1-1 1,0 0-1,0 0 1,-1 0-1,0-1 1,-1 1 0,1-1-1,-2 0 1,4-16-1,0-10-3,2-49 0,-5-85 14,-4 167-9,1 1 0,0-1-1,0 0 1,1 1 0,-1-1-1,0 0 1,1 0 0,-1 1 0,1-1-1,-1 1 1,1-1 0,0 0-1,0 1 1,0-1 0,-1 1-1,1 0 1,1-1 0,-1 1 0,0 0-1,0-1 1,3-1 0,-4 3-1,1 0 0,-1 0 0,1 0 1,-1 0-1,1 0 0,0 0 0,-1 0 0,1 0 1,-1 0-1,1 0 0,-1 0 0,1 0 1,0 0-1,-1 0 0,1 0 0,-1 1 0,1-1 1,-1 0-1,1 0 0,-1 1 0,1-1 1,-1 0-1,0 1 0,1 0 0,13 20-2,-1 25 2,-1 0 0,-3 1 0,-1 0 0,-3 0 0,-1 1 0,-4 49 0,0-96 0,0-1 0,0 0 0,0 0 0,0 0 0,0 0 0,0 0 0,0 0 0,0 0 0,0 1 0,0-1 0,0 0 0,0 0 0,0 0 0,0 0 0,0 0 0,0 0 0,0 0 0,0 1 0,0-1 0,0 0 0,0 0 0,0 0 0,0 0 0,0 0 0,0 0 0,1 0 0,-1 0 0,0 0 0,0 1 0,0-1 0,0 0 0,0 0 0,0 0 0,0 0 0,0 0 0,1 0 0,-1 0 0,0 0 0,0 0 0,0 0 0,0 0 0,0 0 0,0 0 0,0 0 0,1 0 0,-1 0 0,0 0 0,0 0 0,0 0 0,0 0 0,0 0 0,0 0 0,0 0 0,1 0 0,-1 0 0,0 0 0,0 0 0,0-1 0,6-5 0,41-118 0,8-19 0,-48 128 0,1 0 0,0 1 0,2 0 0,-1 0 0,2 1 0,23-24 0,-31 34 0,0 0 0,0 1 0,1-1 0,-1 1 0,1 0 0,0 0 0,-1 0 0,1 0 0,0 1 0,0 0 0,0-1 0,0 1 0,0 1 0,0-1 0,7 0 0,-11 1 0,1 1 0,0-1 0,-1 1 0,1-1 0,0 1 0,-1-1 0,1 1 0,-1-1 0,1 1 0,-1 0 0,1-1 0,-1 1 0,1 0 0,-1-1 0,0 1 0,1 0 0,-1-1 0,0 1 0,0 0 0,1 0 0,-1-1 0,0 1 0,0 0 0,0 0 0,0 0 0,0-1 0,0 1 0,0 1 0,0 31 0,0-25 0,0 269 0,1-266 0,0-1 1,0 1-1,1-1 1,0 0-1,1 0 0,0 0 1,1 0-1,-1 0 1,11 16-1,-10-20 2,-1 0-1,1-1 1,1 0 0,-1 0-1,1 0 1,0-1-1,0 1 1,0-1 0,0 0-1,1-1 1,0 1 0,-1-1-1,1 0 1,1 0 0,-1-1-1,11 3 1,-3-2-2,1-1 0,-1 0 0,0-1 0,0 0 0,1-1 0,-1-1 0,27-4 0,-33 3 0,0 0 0,-1-1 0,1 1 0,-1-2 0,0 1 0,0-1 0,0 0 0,0 0 0,-1-1 0,1 0 0,-1 0 0,0 0 0,-1-1 0,1 0 0,7-11 0,-5 3 0,-1 0 0,0-1 0,0 0 0,-2 0 0,0 0 0,-1-1 0,0 0 0,-1 1 0,1-23 0,-1-22 0,-6-69 0,2 98 0,1 16 0,-1-1 0,-1 1 0,0 0 0,0 0 0,-2 0 0,0 0 0,-9-22 0,12 36 0,1 1 0,-1-1 0,0 0 0,1 0 0,-1 1 0,0-1 0,0 1 0,0-1 0,1 0 0,-1 1 0,0 0 0,0-1 0,0 1 0,0-1 0,0 1 0,0 0 0,0 0 0,0 0 0,0-1 0,0 1 0,0 0 0,0 0 0,0 0 0,0 1 0,0-1 0,0 0 0,0 0 0,0 0 0,0 1 0,0-1 0,1 0 0,-1 1 0,0-1 0,0 1 0,0-1 0,0 1 0,1 0 0,-1-1 0,0 1 0,0 0 0,0 1 0,-5 4 0,1 0 0,0 1 0,1 0 0,-1 0 0,1 0 0,1 0 0,-1 1 0,-2 9 0,-17 67 0,17-47 0,1 1 0,2 0 0,1 1 0,6 67 0,-3-100 0,0 0 0,0 1 0,1-1 0,-1 0 0,1 0 0,1 0 0,-1 0 0,1 0 0,0 0 0,0-1 0,1 1 0,0-1 0,0 0 0,0 0 0,0 0 0,1-1 0,0 1 0,0-1 0,0-1 0,0 1 0,1 0 0,-1-1 0,1 0 0,0-1 0,0 1 0,0-1 0,0 0 0,0-1 0,1 1 0,-1-1 0,13 0 0,-11 0 0,1-1 1,-1 0-1,0-1 0,0 1 1,1-1-1,-1-1 0,0 0 1,15-5-1,-20 5-5,0 0-1,0 0 1,0 0 0,0 0 0,-1 0-1,1-1 1,-1 0 0,1 1 0,-1-1 0,0 0-1,0 0 1,0 0 0,0 0 0,-1 0-1,1-1 1,-1 1 0,0 0 0,0-1-1,0 1 1,0-1 0,0 1 0,-1-1-1,0-3 1,1-29-419,-4-2-694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6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53 32159,'-2'-1'25,"0"0"0,-1 0 0,1 1 0,-1-1 0,1 1 1,-1 0-1,1 0 0,0 0 0,-1 0 0,1 0 0,-1 0 1,1 1-1,-1-1 0,1 1 0,0 0 0,-1 0 0,1-1 0,0 1 1,0 1-1,-4 1 0,-1 3-25,1 0 0,0 0 0,0 0 0,0 1 0,0 0 0,1 0 0,1 1 0,-1-1 0,1 1 0,0 0 0,1 0 0,0 1 0,0-1 0,1 1 0,0-1 0,0 1 0,1 0 0,0 0 0,1-1 0,-1 1 0,2 0 0,0 0 0,2 14 0,-1-20 0,-1 0 0,1-1 1,0 1-1,0 0 0,0-1 0,0 1 1,0-1-1,1 0 0,-1 0 1,1 1-1,-1-2 0,1 1 0,0 0 1,0 0-1,0-1 0,0 0 0,0 0 1,0 0-1,0 0 0,0 0 0,1 0 1,-1-1-1,6 1 0,13 1 4,-1-1-1,33-3 1,-36 2-2,-14-1-1,0 1 0,0 0 0,0-1 0,-1 1 0,1-1 0,0 0 0,0 0 0,-1-1 0,1 1 0,0-1 0,-1 0 0,0 0 0,1 0 0,-1 0 0,0 0 0,0-1 0,0 0 0,-1 1 0,1-1 0,0 0 0,-1 0 0,0-1 0,0 1 0,0 0 0,0-1 0,0 1 0,-1-1 0,2-6 0,1-6 5,-1 0-1,-1 0 0,0 0 0,-1 0 1,-2-27-1,0 38-5,1 0 0,-1 0 0,0 0 0,0 0 0,0 0 0,-1 1 0,0-1 0,0 1 0,0-1 0,0 1 0,-1 0 0,0 0 0,0 0 0,0 0 0,0 0 0,-1 1 0,1-1 0,-1 1 0,0 0 0,-8-5 0,7 5 0,-1 0 0,1 0-1,-1 1 1,0-1 0,0 2-1,0-1 1,0 1 0,-1-1-1,1 2 1,0-1 0,-1 1-1,1 0 1,0 0 0,0 1-1,-1-1 1,-8 3 0,11-1-14,-1 1 0,1-1 0,-1 1 1,1-1-1,0 1 0,0 0 0,0 0 0,1 1 1,-1-1-1,1 1 0,0 0 0,0 0 1,-4 7-1,5-9-4,-22 34-582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6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26 102 31550,'0'0'18,"0"0"-1,0 0 0,0 0 0,0-1 1,0 1-1,-1 0 0,1 0 0,0 0 1,0 0-1,0 0 0,0 0 0,0 0 1,-1 0-1,1 0 0,0 0 0,0 0 0,0 0 1,0 0-1,0 0 0,-1 0 0,1 0 1,0 0-1,0 0 0,0 0 0,0 0 1,-1 0-1,1 0 0,0 0 0,0 0 1,0 0-1,0 0 0,0 1 0,0-1 0,-1 0 1,1 0-1,0 0 0,0 0 0,0 0 1,0 0-1,0 0 0,0 1 0,0-1 1,0 0-1,0 0 0,-1 0 0,1 0 1,0 0-1,0 1 0,0-1 0,0 0 0,0 0 1,0 0-1,0 1 0,-3 16 261,2 34-475,1-33 290,-7 204-76,-2 164-5,9-385-12,1-1 0,-1 0 0,0 0 1,0 1-1,1-1 0,-1 0 0,0 1 0,1-1 0,-1 0 0,0 0 0,1 0 0,-1 1 0,0-1 0,1 0 0,-1 0 0,0 0 0,1 0 0,-1 0 0,0 1 0,1-1 0,-1 0 0,1 0 1,-1 0-1,0 0 0,1 0 0,-1 0 0,1 0 0,-1-1 0,0 1 0,1 0 0,-1 0 0,1 0 0,-1 0 0,0 0 0,1-1 0,-1 1 0,0 0 0,1 0 0,-1-1 0,0 1 0,0 0 1,1 0-1,-1-1 0,0 1 0,0 0 0,1-1 0,-1 1 0,0 0 0,1-1 0,2-8 3,0 1-1,0 0 1,-1-1 0,0 0-1,2-16 1,-2 8-3,9-78 2,-2-133 0,-8 138 5,21-155 1,-22 243-9,0-1 1,0 1-1,1 0 1,-1-1-1,1 1 1,0-1 0,0 1-1,0 0 1,0 0-1,0-1 1,0 1-1,0 0 1,1 0-1,-1 0 1,1 0 0,0 1-1,-1-1 1,1 0-1,0 1 1,0-1-1,0 1 1,0-1-1,0 1 1,0 0 0,1 0-1,-1 0 1,0 0-1,1 1 1,-1-1-1,0 0 1,1 1-1,-1 0 1,1 0 0,-1-1-1,1 1 1,-1 1-1,1-1 1,-1 0-1,0 1 1,1-1-1,2 2 1,-3-1-11,0-1 0,0 1 1,0 1-1,0-1 0,0 0 1,0 0-1,-1 1 0,1-1 0,0 1 1,-1-1-1,1 1 0,-1 0 0,1 0 1,-1-1-1,0 1 0,0 0 0,0 0 1,0 0-1,0 0 0,-1 1 0,1-1 1,0 3-1,2 7-570,-1 0 0,1 22 0,-3-28 109,2 44-6975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9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266 529 31038,'0'0'6,"0"0"0,0 0-1,0 0 1,0 0 0,1 0-1,-1 0 1,0 0 0,0 0 0,0 0-1,0-1 1,0 1 0,0 0-1,0 0 1,1 0 0,-1 0 0,0 0-1,0 0 1,0 0 0,0 0-1,0 0 1,0 0 0,0 0-1,0 0 1,0-1 0,0 1 0,1 0-1,-1 0 1,0 0 0,0 0-1,0 0 1,0 0 0,0 0 0,0-1-1,0 1 1,0 0 0,0 0-1,0 0 1,0 0 0,0 0-1,0 0 1,0-1 0,0 1 0,0 0-1,0 0 1,0 0 0,0 0-1,0 0 1,0 0 0,0 0 0,0-1-1,-1 1 1,1 0 0,0 0-1,0 0 1,0 0 0,0 0 0,0 0-1,0 0 1,0 0 0,0 0-1,0-1 1,-1 1 0,1 0-1,0 0 1,0 0 0,0 0 0,-15-2 474,-30 1 261,37 1-696,0 0-45,-1 0-1,1 1 1,0 0-1,0 1 1,0 0-1,0 0 1,1 1-1,-1 0 1,1 0 0,-1 0-1,1 1 1,0 0-1,0 1 1,1 0-1,-1 0 1,1 0-1,-10 12 1,9-9-1,1 0 1,0 0-1,1 1 1,0 0-1,1 0 1,0 0-1,0 1 1,1-1-1,0 1 1,0 0-1,1 0 1,1 0-1,0 0 0,0 14 1,0-8 0,4 35 0,-2-48 0,0 1 0,0-1 0,0 0 0,1 0 0,-1 0 0,1 1 0,0-1 0,-1 0 0,1-1 0,1 1 0,-1 0 0,5 4 0,1-1 0,0 0 0,0-1 0,1 1 0,0-2 0,0 1 0,0-1 0,0-1 0,1 0 0,0 0 0,-1-1 0,21 3 0,6-2-1,70-4 0,-88 0 0,-6 0-3,-1 0 0,1 0 0,-1-1-1,0 0 1,1-1 0,-1-1 0,-1 0 0,1 0-1,0-1 1,-1 0 0,0-1 0,0 0 0,-1-1-1,0 0 1,0 0 0,0-1 0,-1 0 0,0 0-1,0-1 1,-1 0 0,-1-1 0,1 0 0,-2 0-1,1 0 1,6-18 0,-3 0-20,-2 1 1,0-1-1,-2 0 0,3-48 1,-8-120-36,-2 98 108,2 78 3,-2-1 1,-7-37-1,5 37-4,3 20-47,1 1 1,0-1-1,-1 0 0,1 0 0,-1 1 1,1-1-1,-1 0 0,1 1 0,-1-1 0,0 1 1,1-1-1,-1 1 0,0-1 0,1 1 0,-1-1 1,0 1-1,1 0 0,-1-1 0,0 1 1,0 0-1,0 0 0,1 0 0,-1-1 0,0 1 1,0 0-1,0 0 0,1 0 0,-1 0 0,0 0 1,-1 1-1,0-1-1,0 0-1,1 0 1,-1 1 0,1-1-1,-1 0 1,1 1 0,-1-1-1,0 1 1,1 0 0,0-1-1,-1 1 1,1 0 0,-1 0 0,1 0-1,0 0 1,0 0 0,-2 2-1,-5 9 0,1 1 0,1 0-1,0 1 1,1-1 0,0 1-1,1 0 1,1 0-1,0 0 1,-1 17 0,0 24 8,3 59 0,1-64-5,0-22-2,1-1 0,1 0 1,2 1-1,0-1 0,12 36 0,-12-51-1,1 0 0,0-1 0,0 0 0,1 0 0,0 0 0,1-1 0,1 1 0,-1-2 0,2 1 0,-1-1 0,1-1 1,0 1-1,1-1 0,13 8 0,-13-11 0,0 0 0,0-1 0,0 0 1,0 0-1,1-1 0,-1 0 0,1-1 0,17 2 1,1-3-16,57-3 1,-78 1 10,0-1 1,0 1-1,0-1 0,-1-1 0,1 0 0,-1 0 0,1 0 0,-1-1 1,0 0-1,0 0 0,-1 0 0,1-1 0,-1 0 0,0-1 0,0 0 1,-1 1-1,1-2 0,-1 1 0,-1-1 0,1 1 0,-1-1 1,5-13-1,0 0-4,-2 1 0,0-1-1,-1 0 1,-1-1 0,-1 0 0,-1 1 0,0-36 0,-2 43 6,0-3 9,-1-1 0,-1 0 0,0 1 0,-1-1 0,-4-19 1,4 32 0,1-1 0,-1 0 0,0 1 0,-1-1 0,1 1 0,-1 0 0,0 0 1,0 0-1,0 0 0,0 0 0,0 1 0,-1-1 0,0 1 0,0 0 1,0 0-1,0 0 0,0 1 0,-1-1 0,1 1 0,-1 0 0,1 1 0,-7-2 1,6 1-6,-1 0 1,1 1 0,-1 0-1,1 0 1,-1 1 0,0-1 0,-8 2-1,12-1-2,0 0-1,0 1 1,1-1-1,-1 1 1,0-1-1,0 1 1,1 0-1,-1 0 1,1-1-1,-1 1 1,0 1-1,1-1 1,0 0-1,-1 0 1,1 0-1,0 1 1,-1-1-1,1 1 1,0-1-1,0 1 1,0-1-1,1 1 1,-1 0-1,0-1 1,0 1-1,0 2 1,-3 17 0,1 0 0,0 0 0,2 0 0,0 0 0,2 0 0,0 0 0,1 0 0,7 29 0,-4-33 1,0 1 1,1-2-1,1 1 1,1-1 0,0 0-1,1 0 1,1-1-1,17 21 1,-21-28-2,1 0 0,1 0 0,0-1 0,0 0 0,0 0 0,0-1 0,1 0-1,0-1 1,1 0 0,-1 0 0,1-1 0,0-1 0,0 1 0,0-1 0,18 2 0,-17-4 0,0 0 0,1 0 0,-1-2 0,1 1 0,12-3 0,-20 2 0,0 0 0,-1 0 0,1 0 0,-1-1 0,1 1 0,-1-1 0,0 0 0,0 0 0,0 0 0,0 0 0,0 0 0,0-1 0,0 1 0,-1-1 0,1 0 0,-1 0 0,0 0 0,0 0 0,3-5 0,-1-3 0,0 0 0,0 0 0,-1 0 0,0 0 0,-1-1 0,2-18 0,-3-74 0,-2 57 0,1-126 32,0 173-32,0 0 0,0-1 0,0 1 0,0-1 0,0 1 0,0-1 0,1 1 0,-1-1 0,0 1 0,0-1 0,0 1 0,0-1 0,1 1 0,-1 0 0,0-1 0,1 1 0,-1-1 0,0 1 0,1 0 0,-1-1 0,0 1 0,1 0 0,-1-1 0,0 1 0,1 0 0,-1 0 0,1 0 0,-1-1 0,1 1 0,-1 0 0,1 0 0,-1 0 0,1 0 0,-1 0 0,1 0 0,-1 0 0,1 0 0,-1 0 0,0 0 0,1 0 0,-1 0 0,1 0 0,-1 0 0,1 0 0,-1 0 0,2 1 0,-1-1 0,3 1 0,1 0 0,-1 0 0,0 0 0,0 0 0,0 1 0,0-1 0,0 1 0,-1 0 0,1 0 0,0 1 0,-1-1 0,1 1 0,-1 0 0,0-1 0,0 2 0,0-1 0,-1 0 0,1 0 0,-1 1 0,1 0 0,2 6 0,2 3 0,-1 1 0,0-1 0,-1 1 0,0 0 0,3 20 0,-3 4 0,-1 1 0,-4 76 0,-1-38-3,14-102-13,4-15 9,20-76 0,2-8 11,-32 107-1,0 1-1,1 0 1,1 0-1,21-29 1,-24 39-3,0-1 0,1 1 0,-1 0 0,1 1 0,1 0 0,-1 0 0,11-5 0,-15 8 0,-1 1 0,1 0 0,0 0 0,0 0 0,0 0 0,0 1 0,0-1 0,0 1 0,0 0 0,0 0 0,4 0 0,-5 0 0,-1 1 0,1-1-1,-1 1 1,1-1 0,-1 1 0,1 0 0,-1 0 0,1-1 0,-1 1 0,0 0 0,1 0-1,-1 0 1,0 1 0,0-1 0,0 0 0,0 0 0,0 1 0,0-1 0,0 0 0,0 1 0,0-1-1,0 3 1,4 8-2,-1 1 0,-1 0-1,1 0 1,-2 0-1,2 27 1,-4 75 4,-1-57-3,1 110 17,0-168-16,0 0 0,0 0 0,0 0 1,0 0-1,0 0 0,0 0 0,0 0 0,0 0 0,1 0 1,-1 0-1,0 0 0,0 0 0,0 0 0,0 0 0,0 0 1,0 0-1,0 0 0,0 0 0,0 0 0,1 0 0,-1 0 1,0 0-1,0 0 0,0 0 0,0 0 0,0 0 0,0 0 1,0 0-1,0 0 0,0 0 0,0 0 0,0 0 0,0 0 0,1 0 1,-1 1-1,0-1 0,0 0 0,0 0 0,0 0 0,0 0 1,0 0-1,0 0 0,0 0 0,0 0 0,0 0 0,0 1 1,0-1-1,0 0 0,0 0 0,0 0 0,0 0 0,0 0 1,5-9 6,18-49-5,18-67 0,-26 72-3,2 1-1,29-57 1,-43 102 1,1 0 0,0 0 0,0 1 0,8-10 0,-10 15 0,-1-1 0,0 1 0,1 0 0,-1 0 0,1 0 0,-1 0 0,1 0 0,0 0 0,0 0 0,-1 0 0,1 1 0,0-1 0,0 1 0,0-1 0,0 1 0,-1 0 0,1 0 0,0-1 0,0 1 0,0 1 0,3-1 0,-4 0 0,-1 0 0,0 1 0,1-1 0,-1 0 0,0 0-1,1 0 1,-1 0 0,0 1 0,1-1 0,-1 0 0,0 0 0,0 0 0,1 1 0,-1-1 0,0 0 0,0 0 0,1 1-1,-1-1 1,0 0 0,0 1 0,0-1 0,0 0 0,1 1 0,-1-1 0,0 0 0,0 1 0,0-1 0,0 0-1,0 1 1,0 0 0,3 20-3,0 1 0,-2 0 1,-1 0-1,-2 24 0,2 56 4,0-92-1,2 0 0,-1 0 0,1 0 0,1-1 0,-1 1 0,2-1 0,7 17 0,-9-23-1,0 1 1,0-1-1,1 0 0,-1 0 1,1 0-1,0 0 0,0 0 1,0-1-1,0 1 0,0-1 1,0 0-1,1 0 0,-1 0 1,1 0-1,0 0 0,-1-1 1,7 2-1,2-1-4,1 0 1,-1-1 0,1 0-1,14-2 1,-4 1-13,-17 0 13,-1 0 0,1-1 1,-1 1-1,1-1 0,-1 0 0,1-1 0,-1 1 0,1-1 0,-1 0 0,0 0 0,0-1 1,0 0-1,0 0 0,-1 0 0,6-4 0,-5 2 2,0 0 1,-1-1-1,1 0 1,-1 0-1,0 0 1,0 0-1,-1 0 0,0-1 1,0 0-1,2-8 1,2-12 2,-2 0 0,-1-1 0,-1 1 0,-2-51 0,-1 57 6,0 1 0,-6-29 0,5 44-1,0-1 1,-1 0-1,1 1 0,-1-1 1,-1 1-1,1-1 0,-1 1 1,0 0-1,0 0 1,0 0-1,-1 1 0,-8-9 1,11 12-7,0-1 1,-1 1 0,1 0-1,-1 0 1,1-1 0,-1 1 0,0 0-1,1 1 1,-1-1 0,0 0-1,0 0 1,0 1 0,1-1-1,-1 1 1,0 0 0,0-1 0,0 1-1,0 0 1,0 0 0,0 0-1,0 0 1,0 1 0,0-1 0,0 0-1,0 1 1,1 0 0,-1-1-1,0 1 1,0 0 0,1 0-1,-3 1 1,1 1-2,-1-1 0,1 1 0,0 0 0,0 1 0,1-1 0,-1 0 0,0 1 0,1 0 0,0 0 0,0-1 0,0 1 0,1 0 0,-2 5 0,-3 18 0,2 0 1,0 1-1,2 0 1,1-1 0,1 1-1,6 39 1,-5-57 0,1 0 1,0 0-1,0-1 1,1 1-1,1 0 0,0-1 1,0 0-1,1 0 1,0 0-1,0 0 1,1-1-1,0 0 0,1 0 1,0-1-1,0 0 1,0 0-1,1 0 0,0-1 1,0 0-1,1-1 1,0 0-1,0 0 1,0-1-1,0 0 0,1 0 1,-1-1-1,1 0 1,0-1-1,0 0 0,0-1 1,11 0-1,-7-1 2,25-2-1,-37 1-1,0 0 0,0 0 0,0 0 0,-1 0 0,1 0 0,0 0 0,0-1 0,-1 1 0,1 0 0,-1-1 0,1 1 0,-1-1 0,1 0 0,-1 0 0,0 1 0,2-5 0,1-3 0,0 0 0,-1 0 0,0-1 0,0 1 0,-1-1 0,0 1 0,0-12 0,-1-73 6,-2 52 1,2-149 12,-1 188-18,0-1-1,0 0 1,0 1-1,1-1 1,-1 1-1,1-1 1,0 1 0,0-1-1,0 1 1,1-1-1,-1 1 1,1 0-1,2-4 1,-2 5-1,0 1 1,0-1-1,0 1 1,0-1-1,0 1 0,1 0 1,-1 0-1,0 0 1,1 0-1,-1 0 1,1 1-1,-1-1 0,1 1 1,-1-1-1,1 1 1,-1 0-1,1 0 1,2 1-1,1-2 0,0 1 0,0 0 0,0 1 0,0 0 0,10 2 0,-13-2 0,-1 0 0,1 1 0,-1-1 0,1 1 0,-1 0 0,0-1 0,0 1 0,0 0 0,0 0 0,0 1 0,0-1 0,-1 0 0,1 0 0,1 3 0,5 10 1,-1 0 0,0 0 0,-1 1 0,-1 0-1,0 0 1,-1 0 0,3 31 0,0 121 8,-7-142-9,-7 36 0,6-122 0,11 7-3,3 0-1,2 0 1,24-55 0,-32 89 1,-4 8 1,1 1 1,0 0 0,0 0-1,1 0 1,0 0-1,1 1 1,0 0 0,12-13-1,-17 20 1,0 1-1,0 0 1,0 0-1,0 0 0,0 0 1,1 0-1,-1 1 1,0-1-1,1 0 1,-1 1-1,0-1 0,1 0 1,-1 1-1,1 0 1,-1-1-1,1 1 0,-1 0 1,1 0-1,-1 0 1,3 0-1,-2 0 1,-1 1 0,0 0 0,0-1 0,0 1 0,0 0-1,0 0 1,0-1 0,0 1 0,0 0 0,0 0 0,0 0 0,0 0-1,-1 0 1,1 1 0,0-1 0,-1 0 0,1 0 0,0 2 0,2 8 0,0-1 1,-1 1-1,0-1 0,1 17 1,-3-21-2,2 112 1,-4-91 0,1-1 0,2 0 0,0 0 0,2 0 0,11 47 0,-12-69 0,-1 0 0,1-1 0,0 1 0,-1-1 0,2 1 0,-1-1 0,0 0 0,1 0 0,-1 0 0,1 0 0,0 0 0,0 0 0,0-1 0,0 0 0,1 1 0,-1-1 0,1 0 0,-1-1 0,1 1 0,5 1 0,-2-1 0,0-1 0,0 1 0,0-1 0,1-1 0,-1 0 0,0 0 0,0 0 0,0-1 0,0 0 0,14-3 0,-15 1 0,0 1 0,1-1 0,-1-1 0,0 1 0,0-1 0,-1 0 0,1 0 0,-1 0 0,0-1 0,0 0 0,-1 0 0,1 0 0,-1-1 0,0 1 0,0-1 0,-1 0 0,0 0 0,0 0 0,0-1 0,-1 1 0,2-10 0,3-7 0,-2-1 0,-1 1 0,-1-1 0,0-43 0,-18-302 13,14 325-8,0 11 6,-2 58-8,-10 523-3,13-534 0,0 1 0,2 0 0,-1-1 0,2 0 0,8 27 0,-10-36 0,1-1 0,0 1 0,0-1 0,0 0 0,0 0 0,1 0 0,-1 0 0,1 0 0,0-1 0,0 1 0,1-1 0,-1 0 0,1 0 0,-1 0 0,1 0 0,0-1 0,0 0 0,0 1 0,1-1 0,-1-1 0,0 1 0,7 1 0,-3-1-1,1-1 1,0 0-1,0 0 0,-1 0 0,1-1 1,0-1-1,0 0 0,-1 0 0,1 0 1,10-4-1,-14 3 0,1 0 1,-1-1-1,1 0 1,-1 0-1,0 0 1,0-1-1,0 0 1,0 0-1,-1 0 1,0 0-1,0-1 1,0 0-1,0 0 1,-1 0-1,5-7 1,9-26 0,-1-1 0,-2 0 0,-2-1 0,10-59 0,6-15 0,-19 80 1,-7 22 1,1 0-1,0 0 1,1 0-1,0 1 1,1-1-1,1 1 1,10-16-1,-15 25-1,1 1 0,-1 0 1,1 0-1,0 0 0,0 0 0,0 0 0,-1 1 0,1-1 0,0 0 0,0 1 0,0 0 0,0-1 0,0 1 0,0 0 1,0 0-1,0 0 0,0 0 0,0 0 0,0 1 0,0-1 0,0 1 0,0-1 0,0 1 0,0 0 0,-1-1 0,1 1 0,0 0 1,0 0-1,-1 0 0,1 1 0,-1-1 0,1 0 0,1 3 0,6 7 0,-1 0 0,-1 0 0,0 1 0,-1 0 0,0 0 0,-1 0 0,0 1 0,-1 0 0,-1 0 0,0 0 0,2 17 0,1 21 2,-1 81 1,-5-123 0,0 0 0,-1 0-1,0 0 1,0-1 0,-1 1-1,0 0 1,-1-1 0,1 1 0,-7 10-1,6-13-2,-1 0 0,0 0 0,-1-1 0,1 1 0,-1-1 0,0 0 0,0-1 0,-1 1 0,0-1 0,1 0 0,-1 0 0,-8 3 0,-2 0 0,0-2 0,0 0 0,-1 0 0,1-2 0,-1 0 0,0-1 0,0 0 0,0-2 0,-22-1 0,39 1 0,-5 0 0,0 0 0,1 0 0,-1-1 0,1 1 0,-1-1 0,1 0 0,-1 0 0,1-1 0,0 1 0,0-1 0,-1 0 0,1 0 0,0-1 0,1 1 0,-1-1 0,0 1 0,-3-5 0,3 2 0,1 1 0,0-1 0,0 0 0,0 0 0,0 0 0,1 0 0,0 0 0,0-1 0,0 1 0,1-1 0,0 1 0,0-1 0,0-10 0,-1-14-7,1 1 0,1 0 0,7-43 0,-6 66 7,0-1-1,0 0 1,1 0 0,0 0 0,0 1 0,0-1 0,1 1-1,0 0 1,1 0 0,-1 0 0,1 0 0,0 0-1,0 1 1,1 0 0,0 0 0,0 0 0,0 0 0,0 1-1,1 0 1,10-6 0,-14 9 0,1 0 0,-1 0 0,0 0 0,0 1 0,1-1 0,-1 1 0,1 0 0,-1-1 0,0 1 0,1 0 0,-1 0 0,1 1 0,-1-1 0,0 0 0,1 1 0,-1 0 0,0-1 0,1 1 0,-1 0 0,0 0 0,0 0 0,0 0 0,0 1 0,0-1 0,0 1 0,0-1 0,0 1 0,0 0 0,-1-1 0,1 1 0,1 3 0,5 7 0,0 0 0,-2 1 0,1-1 0,6 20 0,-2-6 0,-11-24 0,13 25 2,0-1 0,1 0 0,35 46 1,-44-66-2,1 0 0,0 0 0,0 0-1,0-1 1,0 0 0,1 0 0,0 0 0,0-1 0,0 0 0,1-1 0,-1 0 0,1 0 0,0 0 0,0-1 0,0 0 0,0-1 0,0 1 0,15-1 0,-20-1-7,0 0 0,0 0 0,0 0 0,0 0 0,-1-1 0,1 1 0,0-1 1,0 0-1,-1 1 0,6-4 0,-6 3-16,-1 0 0,0-1 0,0 1 0,1 0 0,-1-1 0,0 1 0,0-1 0,0 0 0,0 1-1,-1-1 1,1 0 0,0 1 0,-1-1 0,1 0 0,-1 0 0,0 0 0,1-2 0,1-41-1160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9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32367,'0'0'160,"6"0"-48,40 0-64,16 0-32,17 0 0,-4 0-16,-6 0 0,-17-3 0,-19-2 0,-16 2 0,-17 0-464,-27 3-2882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02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0 262 29678,'35'-2'1291,"63"-11"1,-21 1-1125,-57 10-143,348-25 179,-356 27-203,222-8 0,62 2 12,-172 8-8,3208-2 28,-3210-4-24,147-24 0,199-10 7,-398 35-14,327-5-1,-92 4 0,341-3 35,30-1-38,28-6 3,-93 9 0,-376 6 0,2048-1 0,-2239 1 0,-1-2 0,1-2 0,-1-1 0,73-18 0,-73 10 0,0 3 0,0 2 0,59-3 0,136 8 0,-133 3 0,-4 0 0,203-7 0,-70 4 0,-123 3 0,-200 8-523,41-9-1355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05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50 335 27020,'-37'0'3395,"25"0"-1834,26 0-837,2239-3-689,-1693-43-35,-523 42 0,615-40 0,-64 35 0,193-21 0,-77 3 0,-485 22 0,271-19 0,-266 6 0,41-1 0,546-3 32,-401 3-32,75 1 0,13-6 0,-194 6 0,331 13 0,-354 7 0,383 13 0,-507-17 0,175 5 0,-214 5 0,95 4 0,757-12 0,-883-9 0,137 9-176,-252 0-224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09.9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158 94 31310,'1'-9'96,"-5"-40"609,4 47-680,0 0 0,-1 0 0,1 0 0,-1 0 0,0 0 0,0 0 0,0 1-1,0-1 1,0 0 0,0 0 0,0 1 0,0-1 0,-1 1 0,1-1-1,-1 1 1,1-1 0,-1 1 0,1 0 0,-1 0 0,-2-1 0,3 1-1,0 1-24,1 0 1,-1 0 0,1 1 0,-1-1 0,1 0 0,-1 0-1,1 0 1,-1 0 0,1 1 0,-1-1 0,1 0-1,-1 1 1,1-1 0,0 0 0,-1 1 0,1-1-1,-1 1 1,1-1 0,0 0 0,-1 1 0,1-1 0,0 1-1,0-1 1,-1 1 0,1-1 0,0 1 0,0-1-1,0 1 1,0-1 0,0 1 0,-1-1 0,1 1-1,0 0 1,0-1 0,1 1 0,-12 46-1,2-1 0,3 1 0,-1 64 0,7-109 0,-4 412 12,6-222-8,-5 99-4,-52 370 0,42-558 0,2 140 0,11-241 0,0 0 0,0 0 0,0 0 0,0 0 1,0-1-1,1 1 0,-1 0 0,0 0 0,1 0 0,0-1 0,-1 1 0,1 0 0,0-1 1,0 1-1,0 0 0,0-1 0,0 1 0,0-1 0,0 0 0,0 1 0,1-1 0,-1 0 1,3 2-1,-3-2 10,2-1-7,195 1-6,414-12-26,-611 11 28,0 0 1,1 0-1,-1 0 1,0 0-1,1 0 0,-1-1 1,0 1-1,0 0 1,0-1-1,1 1 0,-1-1 1,0 1-1,0-1 1,0 0-1,0 0 0,0 1 1,0-1-1,0 0 0,0 0 1,0 0-1,0 0 1,-1 0-1,1 0 0,0 0 1,-1 0-1,1 0 1,0-3-1,0 2 1,-1-1 0,0 1 0,1-1 0,-1 1-1,0-1 1,-1 1 0,1-1 0,0 1 0,-1-1 0,1 1 0,-1-1 0,0 1-1,-1-4 1,-5-5-1,-1 0-1,0 0 1,-1 0-1,0 2 1,0-1-1,-1 1 1,-1 0-1,-20-13 1,-7-2 5,0 1 1,-58-24-1,121 49-17,-8 2 17,0 1 1,0 1-1,28 15 1,-1-1 6,-37-18-11,8 3 3,0 1-1,0 1 0,0 1 1,-1-1-1,0 2 0,-1 0 1,19 16-1,-30-21-2,0 0 0,0 0 0,0 0 0,0 0 0,0 0 0,-1 0 0,1 0 0,-1 1 0,-1-1 0,1 0 0,0 1 0,-1-1 0,0 7 0,0-6 0,0 1 0,0-1 0,-1 0 0,0 1 0,0-1 0,0 0 0,0 0 0,-1 0 0,0 0 0,-5 9 0,2-8 0,0 0 1,-1 0-1,0 0 0,0-1 1,-1 0-1,-13 8 1,-50 23-104,45-24-42,-22 12-490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5.583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3 161 32095,'13'135'637,"-12"-91"-635,-3 187-1,-11-165-1,11-140 32,2-305-64,5 462 32,31 162 0,-34-234 0,0 0 0,1 0 0,0-1 0,1 1 0,0-1 0,0 0 0,2 0 0,-1 0 0,1 0 0,9 11 0,-13-20 0,0 0-1,-1 0 1,1 0-1,0 1 1,0-2-1,0 1 1,0 0 0,0 0-1,0-1 1,0 1-1,1-1 1,-1 1-1,0-1 1,0 0-1,0 0 1,0 0 0,1 0-1,-1 0 1,0-1-1,0 1 1,0-1-1,0 1 1,0-1 0,0 0-1,0 0 1,0 0-1,0 0 1,0 0-1,0 0 1,0 0 0,-1-1-1,1 1 1,-1-1-1,1 1 1,-1-1-1,1 0 1,-1 1 0,0-1-1,0 0 1,0 0-1,0 0 1,1-2-1,6-15-8,-1-1 0,0 0 0,-2 0 0,0 0 0,-2-1 0,3-27 0,-5-130-40,-2 96 55,0 46 50,1 27-27,-1 25-34,-1 264 19,3-147-15,-1-130 1,1-1-1,-1 1 1,1-1 0,-1 1-1,1-1 1,0 1 0,0-1 0,0 0-1,0 1 1,0-1 0,1 0-1,-1 0 1,1 0 0,-1 0-1,1 0 1,0 0 0,0-1 0,0 1-1,0 0 1,0-1 0,0 0-1,0 1 1,1-1 0,-1 0 0,0 0-1,1 0 1,-1 0 0,1-1-1,-1 1 1,1-1 0,-1 1-1,1-1 1,2 0 0,0 1-3,0-1 1,1 0 0,-1 0-1,0 0 1,0 0 0,0-1-1,0 0 1,1 0 0,-1 0-1,0-1 1,-1 0-1,1 0 1,0 0 0,0 0-1,7-6 1,-7 3-9,0 0 1,0 0-1,-1 0 0,0-1 1,0 1-1,-1-1 0,1 0 1,-1 0-1,-1-1 1,1 1-1,-1 0 0,3-13 1,-2-2-74,-1 0 0,0-38 1,-2 37 93,0 0 1,6-30-1,-5 49 2,-1-1-1,1 1 1,1 0-1,-1 0 0,0-1 1,1 1-1,0 0 1,-1 1-1,1-1 1,0 0-1,1 0 0,-1 1 1,0-1-1,1 1 1,-1 0-1,1 0 0,0 0 1,0 0-1,0 0 1,0 0-1,0 1 0,0 0 1,6-2-1,3 0-55,-1 0 0,1 1-1,0 1 1,0 0 0,15 1-1,-34 0 52,0 1 0,0 0 0,0 0 0,0 0 0,0 1 0,1 1-1,-1-1 1,1 1 0,-1 0 0,1 0 0,0 1 0,0 0 0,0 0 0,1 0-1,-1 1 1,1 0 0,0 0 0,0 0 0,1 0 0,0 1 0,0 0-1,-5 9 1,2-2 1,0 0 0,1 0 0,1 1 0,0 0 0,1 1 0,1-1 0,0 1 0,1-1 0,-1 29 0,2-33-8,1 0 0,1 0 1,-1 0-1,2 0 0,0 0 0,3 14 1,-3-21 0,0 0 0,-1 1 0,1-1 1,0 0-1,0 0 0,1-1 0,-1 1 1,1 0-1,-1-1 0,1 1 0,0-1 1,0 0-1,0 0 0,0 0 0,0-1 1,0 1-1,1-1 0,-1 1 1,0-1-1,1 0 0,5 1 0,1 0 2,0 0-1,-1 0 1,1-1 0,0-1-1,0 0 1,0 0-1,0 0 1,-1-1-1,1-1 1,14-3-1,-19 3-1,0 0-1,-1 0 1,1-1-1,-1 1 1,1-1-1,-1 0 0,0 0 1,0 0-1,0 0 1,0-1-1,-1 0 0,0 0 1,1 0-1,-1 0 1,-1 0-1,1-1 1,-1 1-1,1-1 0,-1 0 1,0 1-1,2-11 1,-1-2 0,1 0 0,-2 0 0,-1 0 0,0 0 0,-1 0 1,-2-20-1,1 27-1,0 0 1,-1 0 0,-1 1-1,1-1 1,-1 1 0,-1-1-1,0 1 1,0 0 0,-1 1-1,0-1 1,-11-14 0,13 20 1,0 0 0,1 1 1,-2-1-1,1 0 1,0 1-1,0 0 0,-1 0 1,1 0-1,-1 0 1,0 0-1,1 1 0,-6-2 1,-1 1 1,1 1-1,-1 0 1,-17 1 0,24 0-5,1 0 1,0 1-1,0-1 1,1 0 0,-1 1 0,0 0-1,0-1 1,0 1 0,0 0-1,0 0 1,1 0 0,-1 0 0,0 1-1,1-1 1,-1 0 0,1 1 0,0-1-1,-1 1 1,1-1 0,0 1-1,0-1 1,0 1 0,0 0 0,0 0-1,0 0 1,0-1 0,1 1-1,-1 0 1,1 0 0,-1 0 0,1 0-1,0 0 1,0 3 0,-2 11-2,1 0-1,0 1 1,2 17 0,0-12 4,-1-14-2,1 0 1,0 1-1,0-1 1,1 0-1,0 0 1,0 1-1,1-2 1,0 1-1,1 0 1,0-1-1,0 1 1,0-1-1,1 0 1,0 0-1,0-1 1,1 0-1,0 0 1,0 0-1,0 0 1,1-1-1,0 0 1,0-1-1,0 1 1,0-1-1,1-1 1,0 0-1,-1 0 1,1 0-1,1-1 0,-1 0 1,0 0-1,13 0 1,-14-1-2,0-1 0,1 0 0,-1 0 0,0-1 0,0 0 0,0 0 0,0-1 0,0 0 0,0 0 0,7-3-1,-10 2 0,0 0 0,0 0 0,0 0 0,-1 0 0,1-1 0,-1 0 0,0 1 0,0-1-1,0-1 1,0 1 0,-1 0 0,1-1 0,-1 1 0,0-1 0,2-7 0,4-18-3,-1 1 1,5-42-1,2-10 16,-14 79-10,0 1-1,0 0 1,0 0-1,1 0 1,-1 0 0,0 0-1,0 0 1,1 0-1,-1 0 1,0 0-1,1 0 1,-1 0 0,1 1-1,0-1 1,-1 0-1,1 0 1,-1 0 0,1 0-1,0 1 1,0-1-1,0 0 1,-1 1 0,1-1-1,0 1 1,0-1-1,0 1 1,0-1 0,0 1-1,0 0 1,0-1-1,0 1 1,0 0 0,0 0-1,0 0 1,0-1-1,0 1 1,0 0 0,0 1-1,0-1 1,0 0-1,0 0 1,0 0-1,0 1 1,0-1 0,0 0-1,0 1 1,0-1-1,0 1 1,2 0 0,0 1-3,1 1 1,-1-1 0,0 0 0,0 1-1,0 0 1,0 0 0,0 0 0,-1 0-1,1 0 1,3 7 0,-6-9 1,1-1 0,-1 0 0,0 1 0,1-1 0,-1 0 0,0 1 0,0-1 0,0 1 0,1-1 1,-1 1-1,0-1 0,0 1 0,0-1 0,0 0 0,0 1 0,0-1 0,0 1 0,0-1 0,0 1 0,0-1 0,0 1 0,0-1 0,0 1 0,0-1 0,0 1 0,-1-1 1,1 0-1,0 1 0,0-1 0,0 1 0,-1-1 0,1 1 0,-16-1 16,2-2-5,11 2-11,0 0 0,0 0 0,0 0-1,0 1 1,1-1 0,-1 1 0,0-1-1,0 1 1,1 0 0,-1 0 0,0 0-1,1 0 1,-1 1 0,-3 2 0,4-2-1,-1 1 0,1 0 0,0 0 0,0 0 1,0 0-1,0 0 0,1 1 0,-1-1 0,1 0 1,0 1-1,-1 4 0,-1 3 2,0-1 0,1 1 0,0 0 0,1 0 0,1-1 0,-1 1 0,2 0 0,0 0 0,3 20 0,-3-28-1,0 1 0,0 0 0,1-1 0,-1 1 1,1-1-1,0 1 0,0-1 0,0 0 0,0 0 1,0 0-1,1 0 0,-1 0 0,1 0 0,0-1 1,0 1-1,0-1 0,0 0 0,0 0 0,0 0 1,1 0-1,-1-1 0,1 1 0,-1-1 1,1 0-1,0 0 0,-1 0 0,1 0 0,0-1 1,0 0-1,7 0 0,-10 0 0,1 0 0,-1 0 1,1-1-1,-1 1 0,1-1 0,-1 1 1,1-1-1,-1 1 0,1-1 0,-1 0 1,0 0-1,1 0 0,-1 0 0,0 0 1,0 0-1,0 0 0,0 0 0,0 0 1,0 0-1,0-1 0,0 1 0,0 0 1,-1-1-1,1 1 0,0-1 0,-1 1 1,1-3-1,9-47 9,-8 41-9,3-41 17,0-58 1,6 105-5,-6-3-10,0 0 0,-1-1 0,0 0 0,0 0 0,0 0-1,-2-1 1,1 1 0,-1-1 0,0 1 0,1-11 0,1-28-19,-2-79 1,-2 69 14,-16 165 1,15 101 0,1-116 0,1-63 0,6 46 0,-5-64 0,0-1 0,1 0 0,0 1 0,1-1 0,0-1 0,1 1 0,6 10 0,-9-17 0,1-1 0,0 0 0,1 0 0,-1 0 0,0-1 0,1 1 0,-1-1 0,1 0 0,0 0 0,0 0 0,0 0 0,0-1 0,0 0 0,0 0 0,0 0 0,1 0 0,-1 0 0,0-1 0,0 0 0,7 0 0,-3 0 0,0 0 0,0-1 0,0 0 0,0-1 0,0 1 0,0-2 0,-1 1 0,1-1 0,0 0 0,6-4 0,-5 1-1,0-1 0,-1 0 1,0 0-1,0-1 0,-1 0 0,0 0 1,-1-1-1,1 0 0,-2 0 0,1 0 1,-1-1-1,-1 0 0,0 0 0,0 0 0,3-16 1,-2 4-3,-1-1 0,-1 0 0,-1 0 0,0 0 1,-2 0-1,-4-27 0,4 47 3,0 0 1,-1 0-1,1 0 1,-1 0-1,0 0 1,0 0-1,0 1 0,0-1 1,0 0-1,-1 1 1,1-1-1,-1 1 0,0-1 1,0 1-1,0 0 1,0-1-1,0 1 1,-2-2-1,0 2 1,0 0-1,1 0 1,-1 1-1,0-1 1,0 1 0,1 0-1,-1 0 1,0 0 0,0 0-1,-1 1 1,1 0-1,-5 0 1,8 0-1,-1 0 0,0 1 0,1-1 0,-1 1 0,1 0 0,-1 0 0,0-1 0,1 1 0,0 0 0,-1 0 0,1 0 0,0 1 0,-1-1 0,1 0 0,0 0 0,0 1 0,0-1 0,0 1 0,0-1 0,0 0 0,1 1 0,-1 0 0,0-1 0,1 1 0,-1 0 0,1-1 0,0 1 0,0 0 0,-1-1 0,1 3 0,-2 10 0,1 0 0,0 22 0,1-31 0,0 18 1,0 1 1,2-1-1,0 0 0,2 1 1,7 26-1,-9-45-1,-1 0 1,1 0-1,0 0 0,0 0 0,1 0 1,-1-1-1,1 1 0,0-1 0,1 1 1,-1-1-1,1 0 0,-1-1 0,1 1 1,0 0-1,1-1 0,-1 0 1,1 0-1,-1 0 0,1-1 0,0 0 1,0 1-1,0-2 0,0 1 0,0-1 1,0 1-1,1-1 0,-1-1 0,0 1 1,7-1-1,0 0-5,0 0 8,1 0-1,0-1 0,14-2 1,-23 2-10,-1 0 0,1 0 0,0 0 0,-1-1 0,1 0 0,-1 1 0,0-1 0,1 0 1,-1 0-1,0-1 0,0 1 0,0-1 0,0 0 0,3-4 0,10-22-230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1.41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66 665 31038,'-6'-22'464,"-1"-1"-1,-12-26 1,3 9-209,15 39-236,-2 14-16,-10 238-6,13-241 3,1 0 0,0-1 0,1 1 0,0 0 0,1-1 0,0 0 0,0 1 0,1-1 0,0 0 0,0-1 0,1 1 0,8 9 0,-8-11 0,0-1 0,0 0 0,1 0 0,-1 0 0,1-1 0,1 0 0,-1 0 0,1 0 0,0-1 0,0 0 0,0 0 0,1-1 0,-1 0 0,1-1 0,10 3 0,-16-4 0,-1-1 0,1 0-1,-1 1 1,1-1 0,-1 0 0,1 0 0,-1 0 0,1 0-1,-1 0 1,1 0 0,-1 0 0,1-1 0,-1 1 0,1 0-1,-1-1 1,0 0 0,1 1 0,-1-1 0,0 0-1,1 1 1,-1-1 0,0 0 0,0 0 0,1 0 0,1-2-1,-2-1 2,1 1 0,0-1 0,-1 0-1,0 1 1,0-1 0,0 0 0,0 0 0,0-4-1,0 0-2,23-157-2,-8 53-2,32-123 0,-44 224 6,16-67 0,4 1 0,61-133 0,-79 199 0,1 0 0,0 0 0,12-12 0,-14 44-13,4 202 10,5 44 3,2-137 0,40 148 0,-51-266 2,-2-16 4,-2-22 2,-1 2-9,-2-1-1,-1 1 1,-1-1-1,-2 1 1,0 0-1,-1 0 1,-1 1-1,-1 0 1,-2 1-1,-20-36 1,28 54 0,0 1-1,1-1 1,-1 1-1,0-1 1,-1 1 0,1 0-1,0 0 1,-1 0-1,0 0 1,0 1 0,0 0-1,0 0 1,0 0 0,-8-3-1,2 3 0,0 0 0,0 1 1,1 0-1,-1 1 0,-15 1 0,21-1 2,1 0 0,0 1 0,-1-1 0,1 1 0,0 0 0,-1 0 0,1 1 0,0-1 0,0 0 0,0 1 0,0 0 0,0 0 0,0 0 0,1 0 0,-1 0 0,-4 5 0,3-2 0,0 1 0,0 0 0,1-1 0,0 1 0,0 1 0,0-1-1,0 0 1,-1 8 0,0 1-2,1 1 0,1-1 0,0 1-1,1 0 1,1 0 0,2 27 0,-1-40 2,0 1 0,-1 0-1,2 0 1,-1-1 0,0 1 0,1 0 0,-1-1 0,1 0 0,0 1-1,0-1 1,1 0 0,-1 0 0,1 0 0,5 5 0,-3-4 0,1 0 1,0 0 0,0-1 0,0 1 0,0-1 0,0-1 0,13 5-1,-6-4 2,0 0-1,0-1 0,-1-1 1,1 0-1,0 0 0,1-1 0,-1-1 1,19-4-1,-25 4 0,-1-1 0,0 0 0,0 0 0,0 0 0,0-1-1,0 0 1,0-1 0,-1 1 0,1-1 0,-1 0 0,0 0 0,0-1 0,-1 1 0,1-1 0,-1 0 0,6-9 0,-6 6-3,0 0 1,0 0-1,0-1 1,-1 1 0,0-1-1,-1 0 1,0 0-1,0 0 1,-1-1-1,0-17 1,-1 26-15,0 3-427,-3 11-187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13.1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48 32399,'0'-47'307,"0"47"-294,0 6 0,-3 1651-10,2-1639-3,0-11 0,1-1 0,0 0 0,0 1 0,0-1 0,1 1 0,-1-1 0,2 1 0,-1-1 0,1 0 0,3 10 0,-4-15 1,0 0 0,-1 0 0,1 0 0,0 0 0,0-1 1,-1 1-1,1 0 0,0-1 0,0 1 0,0 0 0,0-1 0,0 1 0,0-1 0,0 1 0,0-1 1,0 0-1,0 1 0,0-1 0,0 0 0,0 0 0,0 0 0,1 0 0,-1 0 0,0 0 0,0 0 1,0 0-1,0 0 0,0-1 0,0 1 0,2-1 0,-1 1-3,947 0-30,-949 0 32,0 0 0,0 0 0,1 0 0,-1 0 0,0 0 0,0 0 0,0 0 0,0 0 0,0 0 0,0-1 0,0 1 0,0 0 0,0 0 0,1 0 0,-1 0 0,0 0 0,0 0 0,0 0 0,0 0 0,0 0 0,0 0 0,0 0 0,0 0 0,0 0 0,0 0 0,0-1 0,0 1 0,0 0 0,0 0 0,0 0 0,1 0 0,-1 0 0,0 0 0,0 0 0,0 0 0,0-1 0,0 1 0,0 0 0,0 0 0,0 0 0,0 0 0,0 0 0,0 0 0,0 0 0,-1 0 0,1 0 0,0-1 0,0 1 0,0 0 0,0 0 0,0 0 0,0 0 0,0 0 0,0 0 0,0 0 0,0 0 0,0 0 0,0 0 0,0 0 0,0-1 0,-1 1 0,1 0 0,0 0 0,0 0 0,0 0 0,-10-10 0,-11-7 0,-8-5 0,-26-25 0,-21-17 0,51 49 0,61 23 0,-23-1 3,0 1 0,0 1 1,-1-1-1,0 2 0,0 0 0,-1 0 0,0 1 1,-1 1-1,12 16 0,-19-23-3,-1 0 0,0 0 0,0 0-1,0 0 1,-1 0 0,1 1 0,-1-1 0,0 0 0,-1 1-1,1-1 1,-1 1 0,0-1 0,-1 1 0,1-1 0,-1 0-1,0 1 1,-1-1 0,1 0 0,-1 0 0,0 0 0,0 0-1,0 0 1,-1 0 0,0 0 0,0-1 0,0 1 0,-1-1-1,1 0 1,-1 0 0,0 0 0,0-1 0,-8 6 0,4-4-27,0 0 0,-1 0 1,1-1-1,-1 0 0,0-1 1,0 0-1,-18 3 0,-19 1-714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26.8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15 579 32527,'-4'-5'199,"-1"14"-158,2 9-42,1 1 0,1-1 0,1 1 0,3 21 0,-2-39 0,0 1 0,-1-1 0,1 0 0,0 1 0,0-1 0,1 0-1,-1 0 1,0 0 0,0 0 0,1 0 0,-1 0 0,0 0 0,1 0 0,-1 0 0,1 0 0,-1-1 0,1 1 0,0-1 0,-1 1 0,1-1 0,-1 0 0,1 0 0,0 1 0,-1-1 0,1 0 0,0 0 0,2-1 0,3 1 6,0 0-1,0 0 1,0-1 0,0 0 0,12-3 0,-11 0-5,0 0 1,-1-1-1,0 1 0,0-1 1,0-1-1,-1 0 1,0 0-1,0 0 1,0 0-1,-1-1 1,0 0-1,5-9 0,5-8 0,-2-1 0,16-39 0,-19 35-2,-1 0-1,-2 0 1,-1 0 0,4-46 0,-5-119-21,-5 165 25,0 19-4,1 4 5,-1-1 0,0 1-1,0 0 1,0-1 0,-1 1 0,0 0 0,-1 0 0,1 0-1,-1 0 1,0 0 0,-5-9 0,7 15-3,-1-1 0,0 0 0,0 0 0,1 1 0,-1-1 0,0 1 0,0-1 0,0 0 0,0 1 0,0 0 0,1-1 0,-1 1 0,0 0 0,0-1 0,0 1 0,0 0 0,0 0 0,0 0 0,0 0 0,0 0 0,0 0 0,0 0 0,0 0 0,0 0 0,0 0 0,0 0 0,0 1 0,0-1 0,0 0 0,0 1 0,0-1 0,0 1 0,0-1 0,1 1 0,-1 0 0,0-1 0,0 1 0,0 0 0,1-1 0,-1 1 0,0 1 0,-4 10 0,0-1 0,1 1 0,1 0 0,0 0 0,1 0 0,-1 24 0,1 86 0,3-73 0,-40 975 0,37-1004 0,1-8 0,0 0 0,0 0 0,-2 0 0,1 0 0,-1 0 0,-1 0 0,-6 14 0,9-25 0,1 0 0,-1 0 0,0 0 0,1 0-1,-1 0 1,0 0 0,0 0 0,0 0 0,1 0 0,-1 0 0,0-1 0,0 1 0,0 0-1,-1 0 1,1-1 0,0 1 0,0-1 0,0 1 0,0-1 0,-1 0 0,1 1 0,0-1 0,0 0-1,-1 0 1,1 0 0,0 0 0,0 0 0,-1 0 0,1 0 0,0 0 0,0 0 0,-1-1-1,1 1 1,0-1 0,0 1 0,0-1 0,0 1 0,0-1 0,-1 1 0,1-1 0,0 0-1,0 0 1,0 0 0,1 1 0,-1-1 0,0 0 0,0 0 0,0 0 0,-1-2 0,-6-13-5,1 0 0,0-1 1,1 1-1,0-1 0,-4-27 1,-9-94 2,18 128 1,-3-21-1,2 0-1,1 0 1,1 0-1,5-32 1,-3 56 1,0 2 1,1-1 0,-1 0-1,1 0 1,0 1-1,0-1 1,1 1-1,-1 0 1,1 0-1,0 1 1,1-1-1,-1 1 1,1-1-1,8-4 1,9-7-4,49-24 1,-48 28 4,45-22 11,55-32-12,-111 58 2,0 0 0,0-1-1,-1 0 1,0-1 0,0-1 0,-1 1 0,9-14-1,-14 15 0,0 0-1,0-1 0,-1 1 0,0-1 1,0 0-1,-1 0 0,-1 0 0,0-1 1,2-15-1,-2-12 0,-3-49 1,-1 30 3,2 57-4,0-1 0,0 1 0,0 0 0,0-1 0,0 1 0,0 0-1,0-1 1,0 1 0,0 0 0,0-1 0,0 1 0,0 0 0,-1 0 0,1-1-1,0 1 1,0 0 0,0-1 0,-1 1 0,1 0 0,0 0 0,0-1-1,-1 1 1,1 0 0,0 0 0,-1 0 0,1-1 0,0 1 0,0 0 0,-1 0-1,1 0 1,0 0 0,-1 0 0,1 0 0,0 0 0,-1 0 0,1 0 0,0 0-1,-1 0 1,1 0 0,-1 0 0,1 0 0,0 0 0,-1 0 0,1 0 0,-13 5 0,10-2 0,0 1 0,1 0 0,-1 0 0,0 0 0,1 0 0,0 0 0,0 1 0,0-1 0,1 1 0,-1-1 0,1 1 0,0 5 0,-6 57 0,7-66 0,-2 20 0,1 122 0,1-129 0,2-1 0,0 0 0,0 0 0,1 0 0,1 0 0,0 0 0,1-1 0,7 15 0,-9-22 0,-1 0 0,1-1 0,0 0 0,0 0-1,1 0 1,-1 0 0,1 0 0,0-1 0,0 0 0,0 1 0,0-1 0,1-1 0,-1 1 0,9 3-1,-2-3 6,-1-1 0,0 0 0,1-1-1,-1 0 1,22 0 0,-29-1-5,1-1 0,-1 1 1,0 0-1,1-1 0,-1 0 1,0 0-1,0 0 0,0 0 1,1 0-1,-1-1 0,0 1 0,-1-1 1,1 0-1,0 0 0,4-5 1,-2 3-1,-1-2 0,1 1 0,-1 0 0,-1-1 0,1 0 0,-1 0 0,4-10 0,0-3 0,-1-1 0,-1 0 0,-1 0 0,2-29 0,-1-122 0,-5 126 0,-9 92 0,9 204 0,0-242 0,1-1 0,1 1 0,-1 0 0,1-1 0,1 0 0,-1 1 0,1-1 0,1 0 0,0 0 0,0-1 0,8 12 0,-9-15 0,-1-1 0,1 0 0,1 0 0,-1 0 0,0 0 0,1-1 0,-1 1 0,1-1 0,0 0 0,0 0 0,0 0 0,0 0 0,0-1 0,0 0 0,0 0 0,0 0 0,1 0 0,-1-1 0,0 1 0,1-1 0,-1 0 0,0 0 0,1-1 0,5-1 0,-5 1 0,0-1 0,-1 0 0,1 0 0,-1 0 0,0 0 0,1-1 0,-1 0 0,0 0 0,0 0 0,-1 0 0,1-1 0,-1 1 0,0-1 0,0 0 0,0 0 0,0 0 0,0 0 0,-1-1 0,3-7 0,4-8 0,-1-1 0,-2-1 0,5-22 0,-2-2 0,-2 0 0,1-56 0,-7-97 0,-2 98 0,1 95 0,-1-25 0,1 30 0,0 0 0,0 1 0,0-1 0,1 1 0,-1-1 0,0 1 0,0-1 0,-1 0 0,1 1 0,0-1 0,0 1 0,0-1 0,0 1 0,0-1 0,-1 1 0,1-1 0,0 0 0,0 1 0,-1-1 0,1 1 0,0 0 0,-1-1 0,1 1 0,-1-1 0,1 1 0,0 0 0,-1-1 0,1 1 0,-1 0 0,1-1 0,-1 1 0,1 0 0,-1 0 0,-1-1 0,1 2 0,0 0 0,0 1 0,0-1 0,0 0 0,0 1 0,0-1 0,1 1 0,-1-1 0,0 1 0,1-1 0,-1 1 0,1 0 0,-1-1 0,1 1 0,0-1 0,0 1 0,0 0 0,0-1 0,0 4 0,-1 3 0,-4 52 0,3 87 0,2-84 0,1-35 0,0 0 0,2 0 0,1 0 0,12 43 0,-12-57 0,1 0 0,0-1 0,1 1 0,1-1 0,0 0 0,0-1 0,1 0 0,1 0 0,0-1 0,16 16 0,-21-24 0,-1 0 0,1 0 0,0 0 0,0-1 0,1 1 0,-1-1 0,0 0 0,1 0 0,-1 0 0,1-1 0,0 0 0,-1 0 0,1 0 0,0 0 0,0-1 0,0 0 0,-1 0 0,1 0 0,0 0 0,0-1 0,9-2 0,-8 1 0,0 0 0,-1-1 0,1 1 0,0-1 0,-1-1 0,1 1 0,-1-1 0,0 0 0,0 0 0,-1 0 0,1-1 0,-1 1 0,0-1 0,0 0 0,5-9 0,-1-2 0,-1-1 0,0 0 0,-1-1 0,0 1 0,-2-1 0,0 0 0,2-28 0,-3-133 0,-4 114 0,1 42 0,-1-1 0,-8-43 0,7 57 0,0 0 0,-1 0 0,-1 0 0,0 0 0,0 1 0,-1-1 0,0 1 0,-11-14 0,8 17 0,7 6 0,1 0 0,0 0 0,0 0 0,-1-1 0,1 1 0,0 0 0,-1 0 0,1 0 0,0 0 0,-1 0 0,1 0 0,0 0 0,-1 0 0,1 0 0,0 0 0,-1 0 0,1 0 0,0 0 0,0 0 0,-1 0 0,1 0 0,0 0 0,-1 1 0,1-1 0,0 0 0,-1 0 0,1 0 0,0 0 0,0 1 0,-1-1 0,1 0 0,0 0 0,0 1 0,0-1 0,-1 0 0,1 0 0,0 1 0,0-1 0,0 0 0,0 0 0,-1 1 0,1-1 0,0 1 0,-3 16 0,0 0 0,1 0 0,1 0 0,1 0 0,2 21 0,-1 7 0,-2 4 0,3 1 0,12 72 0,-7-81 0,12 48 0,-17-81 0,1 1 0,0-1 0,1 1 0,0-1 0,0 0 0,1 0 0,8 11 0,-11-17-8,0-1 0,0 1 0,0 0 0,0 0 0,0-1 0,1 1 0,-1-1 0,1 0 0,-1 0 0,0 0 0,1 0 0,0 0 0,-1 0 0,1 0 0,5 0 0,20 0-440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29.1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6 706 20601,'-3'5'8207,"2"4"-4243,0-6-3968,1-1-1,0 1 1,0 0-1,0-1 1,0 1-1,0-1 1,1 1-1,-1-1 1,1 1-1,0-1 1,-1 1-1,1-1 1,0 1-1,1-1 1,1 4-1,0-5 7,0 0-1,0 0 0,0 0 1,0-1-1,0 1 1,0 0-1,0-1 0,1 0 1,-1 0-1,0 0 1,0 0-1,0-1 0,1 1 1,-1-1-1,0 0 0,0 0 1,0 0-1,0 0 1,0 0-1,0-1 0,-1 1 1,1-1-1,0 0 1,4-4-1,-1-4 1,-1-1 1,0 0-1,0 0 0,-1 0 0,0 0 1,-1-1-1,-1 0 0,2-18 0,1-100 14,-5 109-20,2-77 4,-3-92 0,-1 165 0,-1 0 0,-1 0 0,-1 0 0,-1 0 0,-14-33 0,20 58 0,0 0 0,0-1 0,0 1 0,0-1 0,0 1 0,0 0 0,0-1 0,0 1 0,-1 0 0,1-1 0,0 1 0,0 0 0,-1-1 0,1 1 0,0 0 0,0-1 0,-1 1 0,1 0 0,0 0 0,-1-1 0,1 1 0,0 0 0,-1 0 0,1 0 0,0-1 0,-1 1 0,1 0 0,0 0 0,-1 0 0,1 0 0,-1 0 0,1 0 0,0 0 0,-1 0 0,1 0 0,-1 0 0,1 0 0,0 0 0,-1 0 0,1 0 0,-1 0 0,1 0 0,0 0 0,-1 1 0,1-1 0,0 0 0,-1 0 0,0 2 0,-1-1 0,1 0 0,0 1 0,0-1 0,0 1 0,0-1 0,0 1 0,0-1 0,0 1 0,0 0 0,0 2 0,-5 16 0,1 1 0,2-1 0,-4 42 0,5 73 0,3-88 0,-1-20 0,-1 28 0,3-1 0,13 84 0,-13-124 0,1 1 0,1-1 0,0 0 0,1 0 0,1-1 0,0 1 0,0-1 0,2-1 0,0 1 0,0-1 0,1 0 0,0-1 0,1 0 0,18 15 0,-22-21 0,1-1 0,-1 0 0,1-1 0,0 0 0,1 0 0,-1 0 0,0-1 0,1 0 0,-1 0 0,12 0 0,-1 0 0,0-1 0,0-2 0,24-2 0,-37 2 0,0 0 0,0 0 0,0 0 0,0-1 0,0 0 0,0 0 0,0 0 0,0-1 0,-1 1 0,0-1 0,1 0 0,-1 0 0,0-1 0,0 1 0,-1-1 0,1 0 0,-1 0 0,0 0 0,0-1 0,0 1 0,0-1 0,-1 0 0,0 1 0,3-9 0,0-5 0,0 1 0,-2 0 0,0-1 0,0 0 0,-2 0 0,-1-17 0,1 27 0,-2 0 0,1 0 0,-1 0 0,-1 0 0,1 1 0,-1-1 0,-1 0 0,1 1 0,-6-12 0,6 16 0,0 0 0,0 0 0,0 1 0,0-1 0,-1 0 0,1 1 0,-1-1 0,0 1 0,1 0 0,-1 0 0,0 0 0,0 0 0,0 0 0,0 1 0,-1-1 0,1 1 0,0 0 0,-1 0 0,1 0 0,-1 1 0,1-1 0,-1 1 0,-5 0 0,7-1 0,1 1 0,-1 0 0,1 0 0,-1 0 0,0 0 0,1 0 0,-1 0 0,0 1 0,1-1 0,-1 1 0,1-1 0,-1 1 0,1-1 0,-1 1 0,1 0 0,-1 0 0,1 0 0,0-1 0,-1 1 0,1 1 0,0-1 0,0 0 0,0 0 0,-1 2 0,0 1 0,1 0 0,0 0 0,0 1 0,0-1 0,1 0 0,0 1 0,-1-1 0,2 7 0,-1-2 0,0-1 0,0 1 0,1 0 0,0 0 0,0 0 0,1 0 0,1 0 0,4 10 0,-5-15 0,0 0 0,1 0 0,0 0 0,0-1 0,0 1 0,0-1 0,0 0 0,1 0 0,0 0 0,-1 0 0,1-1 0,0 1 0,0-1 0,1 0 0,-1 0 0,0-1 0,1 1 0,6 0 0,7 2 0,-1-2 0,1 0 0,33-2 0,-29 0 0,-18 0 0,-1 0 0,1-1 0,-1 1 0,1-1 0,-1 0 0,1 0 0,-1 0 0,1 0 0,-1 0 0,0-1 0,0 0 0,0 1 0,0-1 0,0 0 0,0-1 0,3-1 0,-2-1 0,0 0 0,0 0 0,0 0 0,-1 0 0,0 0 0,0-1 0,0 0 0,3-8 0,-1-6 0,0 0 0,-1 0 0,-1 0 0,1-34 0,-3-301 0,-4 328 0,3 26 0,0 1 0,1-1 0,-1 1 0,0-1 0,0 1 0,0-1 0,0 1 0,-1 0 0,1-1 0,0 1 0,0-1 0,0 1 0,0-1 0,0 1 0,0-1 0,-1 1 0,1 0 0,0-1 0,0 1 0,-1 0 0,1-1 0,0 1 0,-1 0 0,1-1 0,0 1 0,-1 0 0,1-1 0,0 1 0,-1 0 0,1 0 0,-1-1 0,1 1 0,-1 0 0,1 0 0,0 0 0,-1 0 0,1 0 0,-1 0 0,1 0 0,-1 0 0,1 0 0,-1 0 0,1 0 0,0 0 0,-1 0 0,1 0 0,-1 0 0,1 0 0,-1 0 0,1 0 0,-1 1 0,1-1 0,0 0 0,-1 0 0,1 1 0,0-1 0,-1 0 0,1 0 0,-1 1 0,1-1 0,0 1 0,0-1 0,-1 0 0,1 1 0,0-1 0,0 0 0,-1 1 0,1 0 0,-4 6 0,0 1 0,1 0 0,0 0 0,0 0 0,1 0 0,0 0 0,-1 13 0,-4 63 0,7-79 0,-2 228 0,3-132 0,-1-76 0,1 1 0,1-1 0,5 26 0,-4-41 0,-1-1 0,1 0 0,0 0 0,1 0 0,0-1 0,0 1 0,1-1 0,0 0 0,0 0 0,1-1 0,9 10 0,-13-16 0,-1 1 0,1-1 0,0 0 0,1 1 0,-1-1 0,0 0 0,0 0 0,0-1 0,1 1 0,-1 0 0,0-1 0,1 1 0,-1-1 0,1 0 0,-1 0 0,0 0 0,1 0 0,-1 0 0,1 0 0,-1-1 0,0 1 0,1-1 0,-1 0 0,0 0 0,0 0 0,1 0 0,-1 0 0,0 0 0,0 0 0,0-1 0,0 1 0,-1-1 0,1 1 0,0-1 0,0 0 0,-1 0 0,1 0 0,-1 0 0,0 0 0,0 0 0,0 0 0,2-4 0,8-24-5,-1 0 0,-1-1 1,-2 1-1,-1-2 0,-2 1 0,1-43 0,6-31 7,-11 101-3,1 1 0,0-1 0,-1 0 0,2 0 0,-1 1 0,0-1 0,2-3 0,-2 6 1,0 0-1,-1 0 1,1 0 0,0 0-1,0 0 1,0 0 0,0 1-1,0-1 1,-1 0 0,1 0-1,0 1 1,1-1 0,-1 1-1,0-1 1,0 1 0,0-1-1,0 1 1,0 0 0,0 0-1,1-1 1,-1 1 0,0 0-1,2 0 1,-2 2 0,-1-1 0,1 0 0,-1 1 0,1-1 0,-1 1 0,1 0 0,-1-1 0,0 1 0,1-1 0,-1 1 0,0-1 0,0 1 0,0 0 0,0-1 0,-1 4 0,1-1 0,-2 13 1,0 0 1,0 0-1,-2-1 0,0 1 1,-11 29-1,8-30 0,2 1 1,0 0-1,1 1 0,0-1 1,-1 34-1,4-39-1,1-10 1,-1 1-1,1-1 0,0 0 0,0 1 0,0-1 0,0 0 1,0 1-1,0-1 0,0 0 0,1 1 0,-1-1 0,1 0 1,0 0-1,0 1 0,0-1 0,0 0 0,0 0 0,0 0 1,0 0-1,1 0 0,-1-1 0,1 1 0,-1 0 1,1-1-1,0 1 0,0-1 0,0 1 0,2 0 0,4 2 4,0-1-1,1 0 1,-1-1-1,1 0 1,-1-1-1,1 0 1,12 1-1,64-5-4,-83 3 1,4 0 0,-1-1 0,1 0 0,-1-1 0,1 1 0,-1-1 0,0 0 0,1 0 0,-1 0 0,0-1 0,-1 0 0,1 0 0,0 0 0,-1-1 0,0 0 0,1 1 0,-2-1 0,1-1 0,0 1 0,-1 0 0,0-1 0,0 0 0,0 0 0,0 0 0,-1 0 0,0 0 0,3-11 0,0-4 0,0-1 0,-2 0 0,0 0 0,-1 0 0,-2-38 0,1 53 0,-2 0 0,1 0 0,-1 0 0,0-1 0,0 1 0,0 0 0,-1 0 0,0 0 0,0 1 0,-1-1 0,0 0 0,0 1 0,0-1 0,0 1 0,-1 0 0,0 0 0,0 1 0,0-1 0,-1 1 0,0 0 0,0 0 0,0 0 0,0 1 0,0 0 0,-1 0 0,1 0 0,-1 0 0,0 1 0,0 0 0,0 0 0,0 1 0,0 0 0,0 0 0,-12 0 0,13 0 0,1 0 0,0 1 0,0 0 0,0 0 0,0 0 0,0 1 0,0-1 0,0 1 0,0 0 0,0 0 0,0 0 0,0 1 0,1-1 0,-8 5 0,8-3 0,0 0 0,1 0 0,0 0 0,-1 0 0,1 1 0,0-1 0,1 1 0,-1-1 0,0 1 0,1 0 0,0-1 0,0 1 0,0 0 0,1 0 0,-1 0 0,1 5 0,-2 3 0,1 1 0,0 0 0,2 0 0,-1 0 0,1 0 0,6 23 0,-5-28 0,1-1 0,0 0 0,0 0 0,1 0 0,-1 0 0,2 0 0,-1-1 0,1 1 0,0-1 0,0-1 0,1 1 0,8 7 0,-5-7 0,1 0 0,-1 0 0,1-1 0,0 0 0,0-1 0,0 0 0,1-1 0,-1 0 0,1-1 0,0 0 0,0 0 0,0-1 0,0-1 0,18 0 0,-27 0 0,1 0 0,0 0 0,-1 0 0,1-1 0,-1 1 0,1-1 0,0 1 0,-1-1 0,1 0 0,-1 0 0,0 0 0,1 0 0,-1 0 0,0-1 0,0 1 0,1-1 0,-1 1 0,0-1 0,-1 0 0,1 0 0,0 0 0,2-3 0,-1-1 0,0-1-1,0 0 0,0 0 0,-1-1 0,0 1 0,2-14 1,1-32-23,-5 43 23,0-1-1,1 0 1,0 1-1,1-1 1,1 1-1,-1-1 1,5-10-1,-5 20-1,-1-1 1,0 0-1,1 1 0,-1-1 1,1 1-1,0 0 0,-1-1 1,1 1-1,0 0 0,0 0 1,0 0-1,0 0 0,0 1 1,0-1-1,0 0 0,0 1 1,0-1-1,0 1 0,0 0 1,3 0-1,51 0-31,-33 1 24,-20-1 8,0 0 1,-1 0 0,1 0 0,0 1 0,0-1 0,0 1 0,0-1 0,-1 1 0,1 0-1,0 0 1,-1 0 0,1 1 0,-1-1 0,1 0 0,-1 1 0,0 0 0,1 0 0,-1 0-1,0-1 1,0 2 0,0-1 0,0 0 0,2 5 0,-19-4 13,5-3-10,0 0 0,0 1 0,-1 0 0,1 1 1,0 1-1,1-1 0,-1 1 0,0 1 0,1 0 0,-18 10 0,21-10-3,1 0 0,0 0 0,0 0 0,0 0 0,1 1 0,-1 0 0,1 0 0,0 0 0,1 1 0,-1-1 0,1 1 1,0 0-1,0 0 0,1 0 0,0 0 0,0 1 0,0-1 0,-1 11 0,1-3 0,1-1 0,0 1 0,1-1 0,1 1 0,0-1 0,4 23 0,-3-30 0,0-1 0,0 0 0,0 1 0,0-1 0,1 0 0,0 0 0,0 0 0,0-1 0,1 1 0,0-1 0,0 1 0,0-1 0,0-1 0,0 1 0,1 0 0,0-1 0,0 0 0,6 3 0,1-2 1,0 0 1,1 0-1,-1-1 0,1 0 1,0-2-1,0 1 0,0-1 1,0-1-1,0-1 0,-1 1 1,14-4-1,-20 3-1,-1 0 0,1 0 0,-1-1 0,0 0 0,0 0 0,0 0 0,0-1 0,0 1 0,-1-1 0,1 0 0,-1-1 0,1 1 0,4-6 0,-2 1 0,-1 1 0,-1-1 0,1 0 0,-1 0 0,0-1 0,-1 1 0,4-11 0,0-5 0,-1-1 0,-1 0 0,-1 0 0,2-47 0,-3 12 9,-3 0-1,-3-1 1,-2 1-1,-19-93 1,19 147-3,-2 17-12,0 40-3,1 0 1,5 93 0,1-68 11,-1 202 19,0-278-23,0 1 1,0-1 0,0 0 0,0 0-1,0 0 1,0 0 0,0 0 0,0 0-1,0 1 1,0-1 0,0 0 0,0 0-1,0 0 1,0 0 0,1 0 0,-1 0-1,0 1 1,0-1 0,0 0 0,0 0-1,0 0 1,0 0 0,0 0 0,0 0-1,0 0 1,1 0 0,-1 0 0,0 0-1,0 0 1,0 0 0,0 1 0,0-1-1,0 0 1,1 0 0,-1 0 0,0 0-1,0 0 1,0 0 0,0 0 0,0 0-1,1 0 1,-1 0 0,0 0 0,0 0-1,0 0 1,0-1 0,0 1 0,0 0-1,1 0 1,-1 0 0,0 0 0,0 0-1,0 0 1,0 0 0,0 0 0,0 0-1,0 0 1,0 0 0,1-1 0,-1 1-1,0 0 1,0 0 0,0 0 0,0 0-1,8-9 18,3-14-15,-1-2-1,9-31 1,12-30-2,-28 80 1,2-5-6,0 0 0,1 0 0,12-17-1,-16 25 6,0 1-1,0 0 1,0 0-1,0-1 0,1 1 1,-1 1-1,1-1 0,-1 0 1,1 1-1,0-1 1,0 1-1,-1 0 0,1-1 1,0 2-1,0-1 0,0 0 1,0 0-1,0 1 1,5 0-1,-7 0 1,0 0 0,1 0 0,-1 0 0,0 1 0,0-1 0,0 1 0,1-1 0,-1 1 0,0-1 0,0 1 0,0 0 0,0-1 0,0 1 0,0 0 0,0 0 0,0 0 0,-1-1 0,1 1 0,0 0 0,0 0 0,-1 1 0,1-1 0,-1 0 0,1 0 0,-1 0 0,1 0 0,-1 0 0,0 1 0,1-1 0,-1 0 0,0 0 0,0 2 0,2 47 0,-3-37 0,1-10 0,0-1 0,-1 0 0,1 0 0,-1 0 0,1 0 0,-1 0 0,0 0 0,0-1 0,0 1 0,0 0 0,0 0 0,0 0 0,-1-1 0,1 1 0,0-1 0,-1 1 0,0-1 0,1 0 0,-1 1 0,0-1 0,1 0 0,-1 0 0,0 0 0,0 0 0,0 0 0,0-1 0,0 1 0,0-1 0,0 1 0,-4-1 0,-8 3 0,0-1 0,0-1 0,-20-1 0,25 0 0,-44 0-8,31 0 2,18 0 5,7 0 0,-1 0 1,0 1 0,0-1 0,0 0 0,-1 1 0,1-1 0,0 1 0,0 0 0,-1 0 0,1 0 0,0 0 0,-1 0 0,1 0 0,-1 0 0,1 0-1,-1 0 1,2 2 0,21 29 1,-12-16 2,12 14-1,1-2 1,1 0-1,2-2 0,41 31 1,-53-45 0,1-1-1,1 0 1,0-2 0,0 0 0,1-1 0,0 0-1,1-2 1,-1 0 0,37 5 0,-1-7-1,69-4 1,-120 0-3,0-1-1,0 1 1,-1-1 0,1 1-1,0-1 1,0 0 0,0 0-1,-1-1 1,1 1 0,0-1-1,-1 0 1,0 0 0,1 0-1,-1 0 1,0-1 0,0 1-1,3-4 1,-3 2-4,0 0-1,0 0 1,-1-1 0,1 1-1,-1-1 1,0 1 0,-1-1-1,1 0 1,-1 1 0,0-1-1,0 0 1,0 0 0,0-8-1,-1-26-211,0 2-445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16.6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2 487 31566,'-1'16'145,"0"1"-35,1 0 0,1 0-1,0 0 1,1 0 0,1 0-1,5 18 1,-4-25-110,-1 0 0,1 0 0,0-1 0,0 1 0,1-1 0,0 0 0,1 0 0,11 13 0,-15-21 2,0 0 1,-1 0 0,1 0-1,0-1 1,0 1-1,0-1 1,0 1 0,0-1-1,0 0 1,0 1-1,0-1 1,0 0-1,0-1 1,0 1 0,0 0-1,0 0 1,0-1-1,-1 1 1,1-1 0,0 0-1,0 0 1,0 1-1,0-1 1,-1 0-1,1 0 1,-1-1 0,1 1-1,0 0 1,-1-1-1,2-1 1,4-7 2,-1 0 0,0 0-1,-1 0 1,0-1 0,6-20 0,11-62 5,-14 57-4,7-39-4,-10 44 1,1 0 0,1 0-1,2 1 1,1 0 0,16-32 0,-25 61-3,-1 0-1,1 0 1,0 1 0,0-1 0,-1 0-1,1 1 1,0-1 0,0 0 0,0 1-1,-1-1 1,1 1 0,0 0-1,0-1 1,0 1 0,0 0 0,0-1-1,0 1 1,0 0 0,0 0 0,0 0-1,0 0 1,0 0 0,0 0 0,0 0-1,0 0 1,0 0 0,0 0-1,0 1 1,1-1 0,1 1-1,0 0 0,0 0 0,0 1 0,0-1 0,-1 0 1,1 1-1,0 0 0,3 2 0,4 7 1,-1 0 0,1 0 0,8 15 0,12 15 0,-30-41 1,0 0 0,0 0-1,1 1 1,-1-1-1,0 0 1,0 0-1,0 0 1,0 1-1,0-1 0,0 0 1,1 0-1,-1 0 1,0 0-1,0 1 1,0-1-1,0 0 1,1 0-1,-1 0 1,0 0-1,0 0 1,0 0-1,1 0 1,-1 1-1,0-1 1,0 0-1,1 0 1,-1 0-1,0 0 1,0 0-1,0 0 1,1 0-1,-1 0 1,0 0-1,0 0 1,1 0-1,-1 0 1,0-1-1,0 1 1,0 0-1,1 0 0,-1 0 1,0 0-1,0 0 1,0 0-1,1 0 1,-1-1-1,0 1 1,0 0-1,0 0 1,0 0-1,1 0 1,-1-1-1,0 1 1,0 0-1,0 0 1,0 0-1,0-1 1,0 1-1,0-80 0,0 79 0,0 0 0,0 1 1,0-1-1,-1 0 0,1 1 0,0-1 0,-1 0 0,1 1 0,-1-1 0,1 0 0,0 1 0,-1-1 0,1 1 1,-1-1-1,0 1 0,1-1 0,-1 1 0,1-1 0,-1 1 0,0 0 0,1-1 0,-1 1 0,0 0 0,1-1 0,-1 1 1,0 0-1,0 0 0,1 0 0,-1 0 0,0 0 0,1 0 0,-3 0 0,-30 0 0,26 1 0,3-1-1,1 1 0,0-1 1,-1 1-1,1 0 0,0 0 1,0 0-1,0 1 0,-1-1 0,1 1 1,1 0-1,-1 0 0,0 0 0,0 0 1,-3 3-1,1 1 0,-1 0 0,1 1 1,0-1-1,1 1 0,-7 13 0,3-3 1,2-1 0,0 1 0,1 0 0,0 0 0,-1 18 0,2 0-1,1 0 1,3 0-1,4 50 0,-2-73 0,0-1 0,1 1 0,0-1-1,1 0 1,0 0 0,1-1 0,0 1 0,1-1-1,0 0 1,9 11 0,-11-15 1,1 0 1,0-1-1,0 1 0,0-1 0,1 0 1,-1-1-1,1 1 0,1-1 1,-1 0-1,1-1 0,-1 0 1,1 0-1,0 0 0,0-1 1,0 1-1,15 1 0,-12-3 3,0-1 0,0 0-1,1 0 1,-1-1 0,20-4-1,-25 4-1,-1-1 0,1 1 0,-1-1-1,1-1 1,-1 1 0,0-1-1,0 1 1,0-1 0,0 0-1,0-1 1,-1 1 0,1-1 0,-1 1-1,4-8 1,1-1-1,-1-1 0,-1 0 0,0 0 0,-1-1 0,0 0 0,-1 1 0,-1-2 0,0 1 0,1-17 0,0-23 0,-4-60 0,-1 56 0,1 36 4,-1 12-3,1 1-1,0 0 1,1-1 0,0 1-1,0 0 1,3-10 0,-3 16-2,0 1 1,1-1 0,-1 1-1,0-1 1,1 1 0,0-1-1,0 1 1,0 0-1,0 0 1,0 0 0,0 0-1,0 0 1,0 0 0,1 1-1,-1-1 1,1 1 0,-1 0-1,1 0 1,0-1 0,-1 2-1,1-1 1,0 0 0,0 0-1,3 1 1,13-3-9,1 1 0,22 0 0,-44 9 20,-71 70-8,63-64-4,0 1 1,1 0 0,1 1 0,0 0 0,1 0 0,1 1-1,1 0 1,0 0 0,1 0 0,0 1 0,1-1-1,1 1 1,1 0 0,1 18 0,0-19 0,-1 0 0,1 0 0,1 0 0,1 0 0,4 19 0,-5-29 0,1-1 0,0 1 0,1-1 0,0 1 0,-1-1 0,2 0 0,-1 0 0,0-1 0,1 1 0,0-1 0,0 1 0,1-1 0,-1 0 0,10 6 0,-8-6 0,1 0 1,0-1-1,0 1 1,0-1-1,0-1 1,0 1-1,0-1 1,1-1-1,-1 1 1,1-1-1,-1 0 1,1-1-1,0 0 1,-1 0-1,1-1 1,0 0-1,9-2 1,-11 1 0,0 1-1,0-2 1,0 1 0,0-1 0,0 0 0,-1 0 0,1 0 0,-1-1 0,0 0 0,0 0 0,0 0 0,-1 0 0,0-1 0,1 0 0,-1 0 0,-1 0 0,1-1 0,-1 1-1,0-1 1,0 1 0,1-8 0,1-6 0,-1-1-1,-1 1 0,-1-1 1,0 0-1,-2 0 0,-2-25 1,1-4-1,1 27 0,-2 0 0,0 0-1,-1 0 1,-7-21 0,7 30 2,-1 1-1,-1 0 1,0 0-1,0 0 1,-1 1 0,-1 0-1,0 0 1,-9-12-1,14 21-1,0 0 0,0 0 0,0 0 1,0 0-1,-1 1 0,1-1 0,0 0 0,-1 1 0,1 0 0,-1-1 0,0 1 0,1 0 0,-1 1 0,0-1 0,0 0 0,1 1 0,-1-1 0,0 1 1,0 0-1,0 0 0,0 0 0,1 0 0,-1 1 0,0-1 0,0 1 0,0 0 0,1-1 0,-1 1 0,0 1 0,1-1 0,-1 0 0,1 1 0,-1-1 0,1 1 1,0-1-1,0 1 0,-1 0 0,1 0 0,1 0 0,-4 4 0,-1 5-1,0 0-1,1 0 1,0 1-1,0 0 1,2-1-1,-1 1 1,2 1-1,-2 14 1,0 16-1,2 45 0,2-72 3,1-6-1,0-1 0,0 1 0,1 0 0,1-1 0,-1 1 0,2-1 0,-1 0 0,1 0 0,1 0 0,-1 0 0,1-1 0,1 0 0,0 0 0,0 0 0,0-1 0,9 7 0,-7-6 0,1 0 0,-1-1 0,1 0 0,1-1 0,0 0 0,0 0 0,0-1 0,0-1 0,1 0 0,-1 0 0,1-1 0,0 0 0,20 2 0,-21-4 0,0 0 0,0-1 0,0-1 0,1 1 0,17-5 0,-24 4 1,0-1 0,0 1-1,-1-1 1,1 0 0,-1 0 0,1 0-1,-1 0 1,0-1 0,0 1-1,0-1 1,0 0 0,0 0 0,-1 0-1,1 0 1,-1 0 0,0 0 0,2-5-1,0-1 1,0 0-1,-1 0 0,0 0 1,0 0-1,-1 0 0,0-1 1,0-13-1,-2-69 0,-1 46 0,0 21 0,3-39 0,-2 59 0,1 0 0,0-1 0,0 1 0,0 0 0,1 0 0,-1 0 0,2 0 0,-1 1 0,4-7 0,-5 10 0,0-1 0,0 1 0,0 0 0,1 0 0,-1 0 0,0 0 0,1 1 0,-1-1 0,0 0-1,1 0 1,-1 1 0,1-1 0,-1 1 0,1-1 0,0 1 0,-1 0 0,1 0 0,-1 0 0,1 0 0,0 0 0,-1 0 0,1 0 0,-1 0 0,1 0 0,0 1 0,-1-1 0,1 1 0,-1-1 0,1 1-1,-1 0 1,1-1 0,-1 1 0,0 0 0,2 1 0,5 3-2,-1 0 0,1 1-1,-1-1 1,10 12 0,0 1 1,-1 0 0,-1 1 1,-1 1-1,22 42 1,-29-47 0,-1-1 0,0 1 0,-1 1 0,-1-1 0,0 1 0,-2-1 0,1 1 0,-1 25 0,-1-18 0,-2 36 0,1-56 0,-1-1 0,1 1 0,-1 0 0,1-1 0,-1 1 0,0-1 0,0 1 0,0-1 0,0 1 0,0-1 0,-1 0 0,1 1 0,-1-1 0,0 0 0,1 0 0,-1 0 0,-3 2 0,5-4 0,0 0 0,0-1 0,1 1 1,-1 0-1,0 0 0,0 0 0,0 0 0,0-1 0,0 1 1,0 0-1,0 0 0,0 0 0,0-1 0,0 1 0,0 0 1,0 0-1,0 0 0,0-1 0,0 1 0,0 0 0,0 0 1,0 0-1,0 0 0,0-1 0,0 1 0,0 0 1,0 0-1,-1 0 0,1-1 0,0 1 0,0 0 0,0 0 1,0 0-1,0 0 0,0 0 0,-1-1 0,1 1 0,0 0 1,0 0-1,0 0 0,0 0 0,-1 0 0,1 0 0,0 0 1,0 0-1,0 0 0,-1 0 0,1 0 0,0 0 0,0 0 1,0 0-1,-1 0 0,1 0 0,0 0 0,0 0 0,0 0 1,-1 0-1,1 0 0,0 0 0,0 0 0,0 0 0,0 0 1,-1 0-1,1 0 0,0 0 0,0 0 0,0 1 0,-1-1 1,2-2 0,-2-38 0,1-24 0,9-79 1,-7 124-3,2 0-1,0 0 1,1 0-1,0 0 0,2 1 1,0 0-1,1 0 0,18-27 1,-21 38 0,0 0 0,1 0 1,0 1-1,12-11 1,-16 16 0,0-1 0,0 0 0,0 1 0,0 0 0,1-1 0,-1 1 0,0 0 0,1 0 0,-1 0 0,0 1 0,1-1 0,-1 0 0,1 1 0,-1 0 0,1-1 0,-1 1 0,1 0 0,-1 0 0,1 1 0,3 0 0,1 9-3,-2 12 0,-2 0 0,0 0 0,-2 0 0,-2 42 0,2 35 6,0-88-2,0 1 1,1-1-1,0 0 0,1 1 1,0-1-1,6 11 1,-6-16-2,0 0 0,0-1 0,0 0 0,1 0 0,0 0 0,0 0 0,0 0 0,1-1 0,-1 0 0,1 0 0,0 0 0,0-1 0,1 1 0,-1-1 1,1 0-1,-1-1 0,1 1 0,0-1 0,0 0 0,0-1 0,0 0 0,1 0 0,-1 0 0,0 0 0,0-1 0,1 0 0,-1 0 0,0-1 0,0 0 0,1 0 0,-1 0 1,0-1-1,0 0 0,0 0 0,-1-1 0,1 1 0,0-1 0,-1-1 0,0 1 0,0-1 0,0 0 0,0 0 0,0 0 0,-1 0 0,8-11 0,-3 1 1,-1 0-1,0-1 0,-1-1 0,-1 1 1,0-1-1,-1 0 0,-1 0 1,0-1-1,1-24 0,0-20 0,-5-78 0,-1 69 0,2 37 0,-3-51 2,1 76 0,0 0 0,-1 0 0,0 1 0,0-1-1,0 0 1,-1 1 0,0-1 0,-5-6 0,8 13-2,-1 0 1,1 0-1,0 1 0,-1-1 1,0 0-1,1 0 1,-1 0-1,1 1 1,-1-1-1,0 0 1,1 1-1,-1-1 0,0 1 1,0-1-1,0 1 1,1-1-1,-1 1 1,0-1-1,0 1 1,0 0-1,0-1 0,0 1 1,0 0-1,0 0 1,0 0-1,0 0 1,0 0-1,0 0 1,-1 0-1,-1 5 0,-1 26-4,2 0-1,3 58 1,1-27 4,-4 37 5,6 128 3,-1-207-8,0 0 0,1 0 0,1 0 0,0-1 0,18 37 0,-21-49 0,2-1 0,-1 0 0,1 0 0,0 0 0,0 0 0,0 0 0,1-1 0,0 0 0,0 0 0,0 0 0,1-1 0,0 0 0,0 0 0,0 0 0,0-1 0,0 0 0,1 0 0,-1 0 0,1-1 0,10 2 0,-8-2 0,-1-1 0,0-1 0,1 1 0,-1-1 0,0-1 0,1 0 0,-1 0 0,0 0 0,10-4 0,-12 3 0,-1-1 0,1 1 0,-1-1 0,0 0 0,0-1 0,0 1 0,0-1 0,-1 0 0,0 0 0,1-1 0,-1 1 0,-1-1 0,5-7 0,6-10 0,-2-1 0,0-1 0,-2 1 0,0-2 0,-2 1 0,6-28 0,-6 12 0,-2 0 0,-1-1 0,-1-48 0,-4 86 0,0 0 0,0 0 0,0 0 0,0 0 0,-1 1 0,1-1 0,-1 0 0,1 0 0,-1 0 0,0 1 0,0-1 0,0 0 0,0 1 0,-1-1 0,-1-2 0,1 3 0,-1 1 0,1-1 0,0 1 0,0 0 0,-1 0 0,1 0 0,0 0 0,-1 1 0,1-1 0,-1 0 0,1 1 0,-1 0 0,1-1 0,-1 1 0,0 0 0,-2 1 0,1-1 0,-1 0 0,1 0 0,0 0 0,0 0 0,-1 1 0,1 0 0,0 0 0,0 0 0,0 0 0,0 1 0,0 0 0,-4 2 0,4-1 0,1 0 0,0 0 0,1 0 0,-1 1 0,0-1 0,1 1 0,0-1 0,0 1 0,0 0 0,0 0 0,1 0 0,-3 8 0,0 11 0,0 0 0,1 0-1,1 0 1,2 1 0,2 32 0,-1-37-2,-1-12 2,1 0 0,0 0 0,0 0 0,1 0 0,0 0 0,0 0 0,1 0 0,0 0 0,0-1 0,0 1 0,1-1 0,0 0 0,0 0 0,0-1 0,1 1 0,0-1 0,0 0 0,1 0 0,-1 0 0,1-1 0,8 5 0,-2-2 0,0-1 0,1-1 1,0 0-1,-1 0 0,2-1 0,-1-1 1,0 0-1,1-1 0,-1 0 1,19-1-1,-28-1 0,-1 0 0,0-1 1,1 1-1,-1-1 0,0 0 1,0 0-1,1 0 0,-1 0 0,0 0 1,0-1-1,0 1 0,-1-1 0,1 0 1,0 0-1,0 0 0,-1 0 0,0 0 1,1-1-1,-1 1 0,0-1 0,0 0 1,0 1-1,0-1 0,-1 0 0,1 0 1,-1 0-1,0 0 0,0-1 0,2-4 1,1-10 0,-1 1 1,0-1 0,-2 0-1,1-23 1,-2 36-2,0-258 3,0 260-3,0-1 1,0 0 0,0 0 0,0 1 0,1-1-1,0 0 1,-1 1 0,1-1 0,1 0 0,2-6-1,-3 9 0,0 0 1,0 0-1,1 0 0,-1 0 0,1 0 0,-1 0 1,1 0-1,-1 0 0,1 0 0,-1 1 0,1-1 1,0 1-1,-1-1 0,1 1 0,0 0 0,-1-1 0,1 1 1,0 0-1,0 0 0,-1 0 0,1 0 0,0 1 1,-1-1-1,3 1 0,-1 0 0,0-1 0,0 1 0,-1 0 0,1 0 0,0 1 0,-1-1 0,1 0 0,-1 1 0,1 0 0,-1-1 0,0 1 0,0 0 0,0 0 0,0 0 0,0 1 0,0-1 0,2 5 0,23 49 0,-22-44 0,5 12 0,-2 0 0,-1 1 0,-1 0 0,5 34 0,-3 106 0,2-198 0,6-54 0,-8 38 0,2 1 0,2 0 0,20-53 0,-30 98 0,0-4 0,1 1 0,0 0 0,0-1 0,0 1 0,1 0 0,0 1 0,0-1 0,1 1 0,4-6 0,-8 11 0,-1 0 0,0-1-1,1 1 1,-1 0 0,0 0 0,1-1-1,-1 1 1,1 0 0,-1 0 0,0 0-1,1-1 1,-1 1 0,1 0 0,-1 0-1,1 0 1,-1 0 0,0 0 0,1 0 0,-1 0-1,1 0 1,-1 0 0,1 0 0,-1 0-1,1 0 1,-1 0 0,0 1 0,1-1-1,-1 0 1,1 0 0,-1 0 0,0 1-1,1-1 1,-1 0 0,0 0 0,1 1 0,-1-1-1,0 0 1,1 1 0,-1-1 0,0 0-1,0 1 1,1-1 0,-1 0 0,0 1-1,0-1 1,0 1 0,1-1 0,-1 0-1,0 1 1,0-1 0,0 1 0,0-1 0,0 1-1,0-1 1,0 1 0,0 0 0,15 124-3,3 27 3,-15-136 0,1 0 0,0 0 0,1-1 0,1 0 0,1 0 0,0 0 0,10 14 0,-14-24 0,2 0 0,-1 0 0,1 0 0,-1-1 0,1 0 0,0 0 0,1 0-1,-1 0 1,1-1 0,-1 0 0,1 0 0,0-1 0,11 4 0,-14-5 1,1 0-1,0 0 1,0-1-1,0 1 1,-1-1-1,1 0 1,0 0 0,0 0-1,0 0 1,0-1-1,-1 1 1,1-1-1,0 0 1,0 0 0,-1-1-1,1 1 1,-1-1-1,1 0 1,-1 0-1,0 0 1,0 0 0,0 0-1,0-1 1,4-3-1,1-5 1,0-1-1,-1 1 0,0-1 1,-1-1-1,0 1 1,-1-1-1,0 0 0,5-24 1,-2-2-2,5-72 1,-11-125 0,-3 226 1,1 0 1,-2 0-1,1 0 0,-4-10 1,4 18-2,1-1 1,-1 1 0,0 0-1,0-1 1,0 1 0,0 0-1,0 0 1,0 0 0,-1 0-1,1 0 1,-1 0 0,1 0-1,-1 0 1,0 1 0,0-1-1,0 1 1,0-1 0,0 1-1,0 0 1,0 0 0,-4-2-1,4 2 9,-5 1 4,3 14-35,5 340 49,2-308-28,3 1 0,1-1 0,3 0 0,1 0 1,25 60-1,-29-74-74,-7-29-104,0-11-1048,0-31-3130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17.0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31711,'0'-6'560,"0"3"-320,0-5-96,7 5-112,22 0-32,17 0 16,10 0-16,3 3 0,-4 0 0,-6 0 0,-13 0 0,-16 0-16,-17 0-144,-16-3-1377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17.3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71 28141,'-3'0'4242,"32"0"-4194,14 0-16,9-9-16,7 3-16,6-2 0,1-4 0,-1 0-400,-6-12-4258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19.5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2 404 31983,'0'0'488,"0"3"-397,-1 24-83,1 2-5,5 48 0,-4-69-3,0 0 0,1 0-1,0 0 1,0-1 0,1 1 0,0-1 0,0 1 0,1-1 0,0 0 0,9 12 0,-10-16 0,0-1 1,0 0-1,0 0 1,0 0 0,0 0-1,0-1 1,1 1-1,-1-1 1,1 0-1,-1 0 1,1 0-1,-1 0 1,1-1-1,-1 1 1,5-1-1,-3 0 3,0 0-1,0 0 0,0 0 1,0 0-1,0-1 1,0 0-1,0 0 0,0-1 1,0 1-1,6-3 1,-6 0-2,1 0 0,-1-1 1,0 1-1,0-1 0,-1 0 1,1-1-1,-1 1 0,0-1 1,-1 1-1,1-1 1,-1 0-1,0-1 0,0 1 1,2-11-1,1-2 1,-1-1 0,-2-1 1,4-34-1,-4-247-2,-4 284 14,-1 1 0,-7-29 1,9 46-15,0 0 0,0 0 0,0 0 0,0 0 0,-1 1 0,1-1 0,0 0 0,0 0 1,0 0-1,0 0 0,0 0 0,0 0 0,0 0 0,-1 0 0,1 0 0,0 0 0,0 0 0,0 0 1,0 0-1,0 0 0,0 0 0,-1 0 0,1 0 0,0 0 0,0 0 0,0 0 0,0 0 1,0 0-1,-1 0 0,1 0 0,0 0 0,0 0 0,0 0 0,0 0 0,0 0 0,0 0 0,-1 0 1,1 0-1,0 0 0,0 0 0,0 0 0,0-1 0,0 1 0,0 0 0,0 0 0,0 0 0,0 0 1,0 0-1,-1 0 0,1 0 0,0-1 0,0 1 0,0 0 0,0 0 0,0 0 0,0 0 1,0 0-1,0-1 0,0 1 0,0 0 0,0 0 0,0 0 0,0 0 0,0-1 0,-5 17-1,-1 39 1,2 1 0,4 58 0,1-51 0,-2-49 0,2 0 0,0 1 0,0-1 0,1 0 0,8 26 0,-9-36 0,1 0 0,-1-1 0,1 1 0,0-1 0,0 1 0,0-1 0,0 0 0,1 0 0,-1 0 0,1 0 0,0-1 0,0 1 0,0 0 0,0-1 0,0 0 0,0 0 0,1 0 0,-1 0 0,1-1 0,-1 1 0,1-1 0,0 0 0,0 0 0,-1 0 0,1-1 0,7 1 0,-6 0 0,0-1 0,1 0 0,-1 0 0,0 0 0,0-1 0,0 0 0,0 0 0,1 0 0,-1-1 0,-1 1 0,1-1 0,6-4 0,-6 3 0,0-1 0,0 0 0,-1-1 0,0 1 0,0-1 0,0 0 0,0 0 0,-1 0 0,0 0 0,4-8 0,-1-1 1,0 0 0,-1 0-1,0 0 1,-1-1 0,-1 0 0,3-26-1,-3-95 11,-4 84-8,1 52-3,-1-1 1,1 1 0,0 0-1,-1-1 1,1 1 0,-1 0-1,1-1 1,-1 1 0,1 0-1,0 0 1,-1-1 0,1 1-1,-1 0 1,0 0 0,1 0-1,-1 0 1,1 0 0,-1-1-1,1 1 1,-1 0 0,1 0-1,-1 0 1,1 1 0,-1-1-1,1 0 1,-1 0 0,1 0-1,-1 0 1,1 0 0,-1 1-1,1-1 1,-1 0 0,1 0-1,-1 1 1,1-1 0,-1 0-1,1 1 1,0-1 0,-2 1-1,0 3 0,0 0-1,1 0 0,-1 0 1,0 0-1,1 0 1,0 0-1,0 0 0,0 0 1,1 1-1,-1 4 0,2 51-4,-1-33 4,0 0 1,1 1 0,1-1 0,1 0 0,12 44 0,-12-60 0,1 0 0,0 0 0,1 0 0,1-1 0,-1 1 0,2-1 0,-1 0 0,1-1 0,1 0 0,0 0 0,0-1 0,1 0 0,12 9 0,-15-12 0,0-1 0,1 0 0,0 0 0,0-1 0,0 0 0,0 0 0,1-1 0,-1 0 0,1 0 0,-1-1 0,1 0 0,0 0 0,9-1 0,-12 0 0,0 0 0,-1-1 0,1 1 0,0-1 0,-1-1 0,1 1 0,-1-1 0,1 1 0,-1-1 0,0 0 0,0-1 0,0 1 0,0-1 0,0 0 0,-1 0 0,1 0 0,-1 0 0,0-1 0,1 1 0,-2-1 0,1 0 0,3-6 0,2-5 0,-2-1 0,1 0 0,-2-1 0,0 0 0,-1 1 0,3-30 0,-1-104 0,-6 136 0,0 14 0,0-22 0,-1 0 0,0 0-1,-9-41 1,9 58 0,0 1 1,0 0-1,-1-1 0,1 1 0,-1 0 0,0 0 0,0 0 0,0 0 0,-1 0 1,1 0-1,-1 1 0,0-1 0,0 1 0,0 0 0,0 0 0,-1 0 0,0 0 1,1 0-1,-1 1 0,0 0 0,0 0 0,0 0 0,0 0 0,-1 0 0,1 1 1,-5-1-1,5 1 0,1 1 0,0-1 0,-1 1 0,1 0 0,0 0 0,-1 0 0,1 0 0,0 1 0,0-1 0,-1 1 0,1 0 0,0 0 0,0 0 0,0 1 0,0-1 0,-5 4 0,5-3 0,0 1 0,1 0 0,-1 0-1,0 0 1,1 1 0,0-1 0,0 1-1,0-1 1,0 1 0,1-1 0,-1 1-1,1 0 1,-1 7 0,-2 11 0,1 1 0,1 0 0,1 0 0,2 30 0,0-34 0,0-8 0,1 0 0,0 0 0,1 0 0,0-1 0,1 1 0,0-1 0,0 0 0,1 0 0,1 0 0,-1-1 0,2 0 0,-1 0 0,1 0 0,1-1 0,-1 0 0,1 0 0,1-1 0,-1 0 0,1-1 0,1 0 0,-1 0 0,1-1 0,0 0 0,0 0 0,0-2 0,1 1 0,-1-1 0,1 0 0,22 1 0,-32-4 0,13 1 0,0 0 0,0-2 0,0 0 0,18-4 0,-28 4 0,0 0 0,0 0 0,0-1 0,0 0 0,0 1 0,0-2 0,-1 1 0,1 0 0,-1-1 0,0 1 0,1-1 0,-1 0 0,0 0 0,-1-1 0,1 1 0,-1 0 0,1-1 0,2-5 0,0-2-1,-1 0 0,0-1 0,-1 1 0,0-1 0,-1 1 0,0-1 0,0-19 0,-2-1-3,-6-52 0,4 71 6,-1 0 1,-1 0-1,0 0 0,-10-22 0,-8-23 6,22 58-8,0-1 0,-1 1 0,1 0 0,0 0 1,0 0-1,0 0 0,0-1 0,0 1 0,0 0 1,0 0-1,0 0 0,0 0 0,0-1 0,0 1 1,0 0-1,0 0 0,0 0 0,0 0 0,0-1 1,0 1-1,0 0 0,0 0 0,0 0 0,0-1 1,0 1-1,0 0 0,0 0 0,1 0 0,-1 0 0,0 0 1,0-1-1,0 1 0,0 0 0,0 0 0,0 0 1,0 0-1,1 0 0,-1 0 0,0-1 0,0 1 1,0 0-1,0 0 0,1 0 0,-1 0 0,0 0 1,0 0-1,0 0 0,0 0 0,1 0 0,-1 0 1,0 0-1,0 0 0,0 0 0,1 0 0,-1 0 1,0 0-1,0 0 0,0 0 0,0 0 0,1 0 1,-1 0-1,0 0 0,0 1 0,3-1 1,33-1-2,-18-1 1,0 2 1,0 0-1,0 1 1,35 7-1,-49-7 0,0 0-1,0 0 1,0 1-1,0 0 1,0-1-1,0 1 0,-1 1 1,1-1-1,-1 0 1,1 1-1,-1 0 1,0 0-1,0 0 1,0 0-1,0 0 1,-1 1-1,1-1 1,-1 1-1,0 0 0,0-1 1,0 1-1,-1 0 1,1 0-1,-1 0 1,0 1-1,1 6 1,-1-2-1,0 1 1,-1 0 0,0-1-1,0 1 1,-1 0 0,0 0-1,-1-1 1,0 1 0,-6 15-1,-2-1 2,-1 0-1,-18 27 0,-3 5 0,25-43 0,1 1 0,1-1 0,-5 18 0,8-25 0,1-1 0,0 1 0,0-1 0,1 1 0,-1 0 0,1-1 0,0 1 0,1 0 0,-1-1 0,1 1 0,2 6 0,-2-11 0,0 1 0,-1 0 0,1-1 0,0 1 0,0-1 0,1 0 0,-1 1 0,0-1 0,0 0 0,1 0 0,-1 1 0,0-1 0,1 0 0,-1 0 0,1-1 0,-1 1 0,1 0 0,0 0 0,-1-1 0,1 1 0,0-1 0,3 1 0,44 1 0,-35-2 0,-7 1 0,0-1 1,0 0-1,1 0 1,-1-1-1,0 0 1,0-1-1,0 1 1,0-1-1,0 0 1,0-1-1,0 0 1,-1 0-1,1 0 1,-1-1-1,0 0 1,0 0-1,0-1 1,-1 1-1,1-1 1,-1-1-1,-1 1 1,1-1-1,-1 1 1,1-1-1,-2-1 1,6-9-1,-2 2 0,-1 0 0,0-1 0,-1 0-1,-1 0 1,0-1 0,3-23 0,-1-96-12,-4 47 25,-2 86-13,0-1 0,0 1 0,0 0-1,0 0 1,1 0 0,-1-1 0,0 1-1,1 0 1,0 0 0,0 0 0,-1 0-1,1 0 1,0 0 0,1 0 0,-1 0-1,0 0 1,0 0 0,4-2 0,-2 2-1,0 1 0,0 0 0,0 0 1,1 0-1,-1 0 0,0 1 1,1-1-1,-1 1 0,0 0 0,1 0 1,3 0-1,25-1 1,-23-1 0,0 2 0,0-1 0,0 1 0,1 1 0,-1-1 0,0 2 0,15 3 0,-24-5 0,0 0 0,0 0 0,1 0 0,-1 0 0,0 0 0,1 0 0,-1 0 0,0 0 0,0 0 0,1 0 0,-1 0 0,0 0 0,0 0 0,1 1 0,-1-1 0,0 0 0,0 0 0,0 0 0,1 0 0,-1 1 0,0-1 0,0 0 0,0 0 0,1 0 0,-1 1 0,0-1 0,0 0 0,0 0 0,0 1 0,0-1 0,0 0 0,0 0 0,0 1 0,0-1 0,1 0 0,-1 1 0,0-1 0,0 0 0,0 0 0,0 1 0,-1-1 0,1 0 0,0 0 0,0 1 0,0-1 0,0 0 0,0 0 0,0 1 0,0-1 0,0 0 0,0 0 0,-1 1 0,1-1 0,0 0 0,0 0 0,-1 1 0,-14 5 0,6-4 1,-1 0 0,1 0 0,0 0-1,0 1 1,0 1 0,0 0 0,0 0 0,1 0 0,-1 1-1,1 1 1,1-1 0,-1 1 0,1 1 0,0-1 0,0 1-1,1 0 1,0 1 0,-7 9 0,6-5-2,0-1 0,1 2 0,0-1 0,0 1 0,1 0 0,1 0 0,0 0 0,1 1 0,1-1 0,0 1 0,1 0 0,0-1 0,1 1 0,0 0 0,4 21 0,-3-32 1,0 0 0,1 0 0,-1 0 0,0 0 0,1 0 0,0 0 0,0 0 0,0-1 0,0 1 0,0-1 0,0 1 0,1-1 0,-1 0 0,1 0 0,-1 0 0,1 0 0,0 0-1,0-1 1,0 1 0,0-1 0,0 0 0,0 0 0,1 0 0,3 1 0,9 1 1,-1-1 0,1 0 0,26-1 0,-42-1-1,4 0 0,0 0 1,0-1-1,0 1 1,0-1-1,-1 0 0,1 0 1,0 0-1,-1 0 1,1 0-1,-1-1 1,1 0-1,-1 0 1,0 0-1,1 0 1,-1 0-1,0-1 1,-1 1-1,1-1 1,0 0-1,-1 0 1,1 0-1,-1 0 1,0 0-1,0 0 0,0-1 1,-1 1-1,1-1 1,-1 1-1,0-1 1,2-7-1,1-10 0,-1 0-1,-1 0 1,0-1-1,-3-31 1,0 23 1,1 15-1,0 0 0,-2 0 0,0 0 0,0 1 0,-2-1 0,0 1 0,0-1 0,-1 1 0,-14-26 0,19 40 0,0 0 0,0 0 0,0-1 0,0 1 0,0 0 0,0 0 0,0 0 0,0 0 0,0-1 0,0 1 0,0 0 0,0 0 0,0 0 0,-1-1 0,1 1 0,0 0 0,0 0 0,0 0 0,0 0 0,0 0 0,0-1 0,-1 1 0,1 0 0,0 0 0,0 0 0,0 0 0,0 0 0,-1 0 0,1 0 0,0 0 0,0 0 0,0 0 0,-1 0 0,1-1 0,0 1 0,0 0 0,0 0 0,-1 0 0,1 0 0,0 1 0,0-1 0,0 0 0,0 0 0,-1 0 0,1 0 0,0 0 0,-3 12 0,2 22 0,1-30 0,-1 23 0,2 0 0,1-1 0,1 1 0,13 50 0,-13-68 0,0 0 0,1 0 0,-1 0 0,2-1 0,-1 0 0,1 0 0,1 0 0,-1 0 0,1-1 0,1 0 0,-1 0 0,1-1 0,0 0 0,1 0 0,0 0 0,-1-1 0,16 7 0,-13-8 0,1-1 0,0 0 0,0-1 0,0 0 0,0 0 0,0-1 0,1-1 0,14-1 0,-10 1 0,-11 0 0,0 0 0,-1 0 0,1-1 0,0 0 0,0 0 0,0 0 0,0 0 0,-1-1 0,1 0 0,-1 0 0,1 0 0,-1-1 0,0 1 0,0-1 0,0 0 0,6-6 0,-4 3 0,-1 0 0,0-1 0,-1 0 0,1 0 0,-1 0 0,-1-1 0,1 1 0,-1-1 0,2-9 0,2-12 0,-2-1 0,-1 1 0,-1-1 0,-1-41 0,-2 48-1,0-1 3,-4-43 1,3 61-1,0 0 0,0 0 0,-1 1 0,1-1 0,-2 0 1,1 1-1,0-1 0,-1 1 0,0 0 0,0 0 1,-1 0-1,-5-6 0,9 10-2,-1 0 0,0 0 0,1 0 0,-1 1 0,0-1 0,0 0 0,0 1 0,0-1 0,0 0 0,0 1 0,0 0 0,0-1 0,0 1 0,0-1 0,0 1 0,0 0 0,0 0 0,0-1 0,0 1 0,-2 0 0,2 1 0,0-1 0,1 0 0,-1 1 0,0-1 0,0 1 0,1-1 0,-1 1 0,0-1 0,1 1 0,-1 0 0,0-1 0,1 1 0,-1 0 0,1-1 0,-1 1 0,1 0 0,0 0 0,-1-1 0,0 2 0,-1 5 0,1-1 0,-1 0 0,1 1 0,0-1 0,0 8 0,-1 283 0,3-259 0,27 287 0,-1 38 0,-28-382 0,-1 0 0,-1 1 0,-10-35 0,-3-13 0,0-38 0,-3-123 0,14-108 0,5 325 0,0-1 0,0-1 0,1 1 0,1 0 0,0 0 0,0-1 0,1 1 0,1 1 0,-1-1 0,2 0 0,6-11 0,-8 16 0,1 1 0,0-1 0,0 1 0,1 0 0,0 0 0,0 0 0,0 1 0,0-1 0,0 1 0,1 1 0,0-1 0,0 1 0,0 0 0,0 0 0,1 1 0,-1 0 0,1 0 0,7-1 0,-2 0 0,-1 2 0,0-1 0,0 1 0,1 1 0,-1 0 0,0 1 0,1 0 0,12 4 0,-19-4 0,1 1 0,-1 0 0,1 1 0,-1-1 0,0 1 0,0 0 0,0 0 0,-1 1 0,1 0 0,-1 0 0,0 0 0,0 0 0,0 0 0,0 1 0,-1-1 0,0 1 0,5 9 0,-3-2 0,0 0 0,0 0 0,-2 0 0,1 1 0,-1-1 0,2 27 0,-4 78 0,-2-109 0,0-1 0,-1 1 0,0-1 0,0 1 0,-1-1 0,0 0 0,0 0 0,0 0 0,-1 0 0,0 0 0,-1-1 0,1 0 0,-1 0 0,0 0 0,-1-1 0,1 1 0,-1-1 0,0-1 0,-11 7 0,0 1 0,-1-2 0,-1 0 0,0-1 0,0-1 0,-1-1 0,-22 5 0,19-7 0,1-1 0,0-1 0,-1-2 0,-43-1 0,65 0-6,0 0 1,1 0-1,-1 0 0,0-1 1,0 1-1,0 0 0,0-1 1,1 1-1,-1 0 0,0-1 1,0 1-1,1-1 0,-1 1 1,0-1-1,1 1 0,-1-1 1,0 0-1,1 1 0,-1-1 1,1 0-1,-1 1 0,1-1 1,0 0-1,-1 0 0,1 1 1,0-1-1,-1 0 0,1 0 1,0 0-1,0 0 0,0 1 1,0-1-1,0 0 0,0 0 1,0 0-1,0 0 0,0 0 1,0-1-1,0-2-98,0-22-1076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22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16 301 32143,'-4'-13'66,"1"-1"1,0 0-1,1 0 0,0-1 1,1 1-1,1 0 1,0-1-1,4-22 0,-2 31-64,0 0 0,0 0-1,1 1 1,0-1-1,0 1 1,1 0 0,-1-1-1,1 2 1,0-1-1,1 0 1,-1 1 0,1 0-1,0 0 1,0 0-1,0 1 1,0-1 0,7-2-1,6-3-1,0 0-1,1 1 1,0 0-1,20-4 1,-7 6 0,0 1 0,1 2 0,53 1 0,-81 2 0,0 0 0,-1 0 0,1 0 0,0 1 0,-1-1 0,1 1 0,-1 0 0,1 1 0,-1-1 0,1 1 0,-1 0 0,0 0 0,0 0 0,0 1 0,0-1 0,0 1 0,-1 0 0,1 0 0,-1 0 0,0 1 0,0-1 0,0 1 0,0 0 0,0 0 0,-1 0 0,0 0 0,0 0 0,0 0 0,0 1 0,1 4 0,6 21 0,-2 1 0,0 0 0,-3 0 0,0 0 0,-2 0 0,-1 0 0,-1 1 0,-8 47 0,-1-39 0,-1 0 0,-2-1 0,-1 0 0,-3-1 0,-22 41 0,19-40 0,-178 340 0,190-369 0,4-6 0,1 0 0,-1 0 0,1 1 0,0-1 0,0 0 0,0 1 0,0-1 0,1 1 0,-2 6 0,4-10 0,0-1 0,0 1 0,0-1 0,0 1 0,0-1 0,0 0 0,0 1 0,0-1 0,0 0 0,0 0 0,0 1 0,0-1 0,0 0 0,0 0 0,0 0 0,0-1 0,0 1 0,2 0 0,-1 0 0,57-2 0,75 4 0,-133-2 0,0 1 0,0-1 0,0 1 0,0-1 0,0 1 0,0-1 0,0 1 0,0 0 0,0-1 0,0 1 0,-1 0 0,1 0 0,0-1 0,0 1 0,-1 0 0,1 0 0,-1 0 0,1 0 0,0 0 0,-1 0 0,0 0 0,1 0 0,-1 0 0,0 0 0,1 0 0,-1 0 0,0 1 0,0 1 0,1 38 0,-1-30 0,0 33 0,-10 293 0,5-284 0,-2-1 0,-3 0 0,-2-1 0,-25 69 0,22-91 0,13-24 0,-1-1 0,1 0 0,0 1 0,0 0 0,0-1 0,1 1 0,-1 0 0,1 0 0,-1 6 0,1-11 0,-1 1 0,0 0 0,0-1 0,1 0 0,-1 1 0,0-1 0,0 0 0,0 0 0,0 0 0,1 0 0,-1 0 0,0 0 0,-2-1 0,-7-2 0,1-1 0,0 0 0,0 0 0,1-1 0,-1 0 0,1-1 0,0 0 0,-9-8 0,-5-2 0,-22-18-5,43 33-59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25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39 32415,'0'-39'315,"2"176"-310,1-29-5,-5 0 0,-17 117 0,-8-4 24,27-270-128,0-14-264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27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2 372 31887,'0'-27'281,"-1"14"-186,1 1 1,0-1 0,3-15-1,-2 24-89,0 1 0,0-1-1,0 1 1,0 0 0,0-1-1,1 1 1,0 0 0,-1 0 0,1 0-1,1 0 1,-1 0 0,0 0-1,1 1 1,-1-1 0,6-3 0,14-10 5,1 2 1,1 1 0,0 1 0,1 1 0,0 1 0,40-11 0,-27 13-10,0 0 1,1 3-1,73-2 1,-107 7-3,0 0 0,0 0 0,0 1 0,1 0 0,-1-1 0,0 2 0,0-1 0,0 0 0,7 4 0,-10-3 0,0-1 0,0 1 0,0 0 0,0-1 0,0 1 0,0 0 0,0 1 0,0-1 0,-1 0 0,1 0 0,-1 1 0,0-1 0,0 1 0,0-1 0,0 1 0,0-1 0,0 1 0,0 0 0,-1 3 0,2 8 0,0 0 0,-2 0 0,0 0 0,-1 0 0,0 0 0,-1 0 0,0 0 0,-1-1 0,-1 1 0,0-1 0,-1 0 0,0 0 0,-1 0 0,0-1 0,-9 13 0,-14 16 0,-2 0 0,-67 66 0,30-35 0,68-72 0,-1 1 0,1-1-1,0 0 1,0 0 0,-1 0 0,1 0 0,0 0 0,0 1-1,0-1 1,-1 0 0,1 0 0,0 0 0,0 1-1,0-1 1,0 0 0,-1 0 0,1 1 0,0-1 0,0 0-1,0 0 1,0 1 0,0-1 0,0 0 0,0 0-1,0 1 1,0-1 0,0 0 0,0 0 0,0 1-1,0-1 1,0 0 0,0 0 0,0 1 0,0-1 0,0 0-1,0 1 1,0-1 0,1 0 0,7 1-4,-4-2 2,23 0 0,53-11 0,-51 7 3,0 1-1,30 0 0,-45 4 0,2-1 0,1 1 0,0 1 0,0 1 0,-1 0 0,22 6 0,-34-7 0,0 1 0,0-1 0,0 1 0,0 0 0,0 1 0,0-1 0,0 1 0,-1-1 0,1 1 0,-1 0 0,0 1 0,0-1 0,0 0 0,0 1 0,-1 0 0,1-1 0,-1 1 0,0 0 0,0 0 0,-1 1 0,1-1 0,-1 0 0,0 0 0,0 1 0,1 4 0,-1 1 0,0-1 0,0 1 0,-1 0 0,-1 0 0,1 0 0,-2 0 0,1-1 0,-1 1 0,-1 0 0,0-1 0,0 0 0,-1 1 0,0-1 0,0-1 0,-1 1 0,-11 15 0,-1-4 0,0-2 0,-1 1 0,-1-2 0,-1-1 0,-30 20 0,15-12 0,0-2 0,-56 25 0,73-39 0,-1-1 0,1-1 0,-1-1 0,-1 0 0,1-1 0,-1-1 0,-27 0 0,46-4 0,0 0-1,1 0 1,-1 0-1,1-1 1,-1 1 0,1 0-1,-1 0 1,1 0-1,0-1 1,0 1 0,0 0-1,0 0 1,-1-1-1,2 1 1,-1 0 0,0 0-1,0-1 1,0 1-1,1 0 1,-1 0-1,0 0 1,1-1 0,-1 1-1,1 0 1,-1 0-1,1 0 1,0 0 0,0 0-1,-1 0 1,1 0-1,0 0 1,1-1 0,20-5-1,0 0 1,0 2-1,1 1 1,33-3-1,6-1-2,-17 0-15,1-1 0,-2-3 0,0-2 0,65-28 1,-91 33 17,1-1 1,-1-1 0,-1 0 0,0-2 0,-1 0 0,0 0 0,-1-2 0,0 1 0,-2-2 0,1 0 0,-2-1 0,15-25 0,-9 5 1,-2-2 0,-1 1 0,-1-2 0,-3 0 1,-1 0-1,7-66 0,-2-248 31,-15 348-30,0 0 0,0 0 0,-1 0 0,0 0 1,0 0-1,0 0 0,-1 0 0,-4-10 0,5 14-2,0 0-1,0 1 1,0-1-1,0 1 1,-1-1 0,1 1-1,0 0 1,-1-1 0,1 1-1,-1 0 1,1 0-1,-1 0 1,1 0 0,-1 0-1,0 0 1,0 1 0,1-1-1,-1 0 1,0 1-1,0 0 1,0-1 0,0 1-1,1 0 1,-1 0 0,0 0-1,0 0 1,0 0-1,0 0 1,0 1 0,0-1-1,-2 1 1,2 0-1,-1 1 0,1-1 0,0 1 0,-1-1 0,1 1 0,0 0 0,0 0 0,0 0 0,0 0 0,1 0 0,-1 0 0,0 0 0,1 1 0,0-1 0,-1 1 0,1-1 0,0 1 0,0-1 0,1 1 0,-1 0 0,0 4 0,-1-2 0,-7 29 0,1 0 0,1 1 0,-2 53 0,5 112 0,5-148 0,-3 36 4,1-23 1,7 77-1,-4-128-4,0-1-1,1 1 0,1-1 0,0 0 1,1 0-1,0 0 0,1-1 1,1 0-1,0 0 0,0 0 0,12 13 1,-13-18-1,0 0 1,1-1 0,0 0 0,0 0-1,0 0 1,1-1 0,-1 0 0,2 0-1,-1-1 1,0 0 0,1-1 0,-1 1-1,1-2 1,0 1 0,0-1-1,0-1 1,12 1 0,-15-1-2,-1-1 0,1 0 1,-1 0-1,1-1 0,-1 1 0,1-1 1,-1 0-1,1-1 0,-1 1 0,0-1 1,0 0-1,1-1 0,7-4 0,-8 2-1,-1 1 1,0 0-1,0-1 0,0 0 0,0 0 0,-1 0 1,0-1-1,0 1 0,0-1 0,-1 1 0,0-1 0,3-11 1,6-30-15,-3 0 0,-2-1 0,-1 0 0,-3-58 1,-2 43 46,16-102 0,-16 161-28,0 0 0,1 0 1,0 1-1,0-1 0,0 0 0,1 1 1,-1-1-1,1 1 0,0-1 1,0 1-1,0 0 0,0 0 0,0 0 1,1 0-1,0 0 0,-1 1 1,1-1-1,0 1 0,0-1 1,0 1-1,1 0 0,-1 0 0,0 1 1,6-3-1,5 1-6,-1 0 0,1 1 0,0 1 0,1 0 0,22 2 0,-13-1-8,-32 12-1,-44 21 44,38-25-27,0 0 1,1 1-1,-16 14 0,20-14-3,0 1 0,1 0 0,0 1 0,1-1 0,0 2 0,0-1 0,1 1 1,1-1-1,0 2 0,1-1 0,0 0 0,-3 19 0,1 9-1,2 0-1,1 66 1,3-99 0,0 1 0,1-1 0,0 0 0,0 1 0,0-1 0,1 0 0,0 0 0,1 0 0,-1 0 0,1 0 0,1-1 0,-1 1 0,1-1 0,0 0 0,0 0 0,1 0 0,0-1 0,0 0 0,0 0 0,1 0 0,0 0 0,0-1 0,0 0 0,0 0 0,1 0 0,11 4 0,-1-3 1,1-1 1,0 0-1,0-1 1,1-1-1,-1 0 1,33-3-1,-39 1 2,-5 0-2,-1 0-1,0 0 0,0-1 1,1 0-1,-1 0 0,0 0 0,0-1 1,0 0-1,0 0 0,8-4 1,-10 3-1,0 0 0,0-1 0,0 1-1,-1 0 1,1-1 0,-1 0 0,0 0 0,0 0 0,0 0 0,0-1 0,-1 1 0,0-1 0,0 1 0,2-6 0,2-13 0,-1 0 0,-1-1 0,-1 0 0,-2 0 0,0 0 0,-1 1 0,-6-44 0,4 50 1,-1 1 0,-1-1-1,-1 0 1,-1 1 0,0 0 0,0 0 0,-2 1-1,0-1 1,-18-23 0,21 31 0,-1 1-1,0 1 1,-1-1-1,0 1 1,0 0 0,0 1-1,0-1 1,-16-7-1,17 11 1,0-1-1,0 1 0,0 1 0,0-1 0,0 1 0,0 0 1,0 0-1,0 1 0,-1 0 0,1 0 0,0 0 0,0 1 1,0 0-1,-7 2 0,11-3 0,0 1-1,0 0 1,1 0 0,-1 0 0,0 0-1,1 0 1,-1 0 0,1 0-1,-1 0 1,1 1 0,-1-1 0,1 0-1,0 1 1,0 0 0,0-1-1,0 1 1,0-1 0,0 1 0,0 0-1,1 0 1,-1 0 0,1-1 0,-1 1-1,0 2 1,0 7-2,0-1 0,0 0-1,1 14 1,0-15 2,-1 3 0,1 1 0,1-1 0,0 0 0,0 0 0,1 1 0,1-1 0,0 0 0,1-1 0,0 1 0,1-1 0,0 0 0,1 0 0,9 15 0,-2-8-1,1 0-1,1-1 1,0-1-1,24 20 1,-31-30 0,0 0 0,0 0 0,1-1 0,0 0 0,0 0 0,0-1 1,1-1-1,-1 1 0,1-1 0,0-1 0,0 0 0,10 1 0,-9-2 0,-1-1-1,1 1 1,-1-2 0,1 1-1,17-5 1,-25 4 0,0 0 1,0 0 0,0 0 0,0-1 0,0 0-1,0 1 1,0-1 0,-1 0 0,1 0 0,-1-1-1,1 1 1,-1 0 0,0-1 0,0 0-1,0 1 1,0-1 0,0 0 0,-1 0 0,1 0-1,-1 0 1,2-6 0,3-17 0,-1 0 0,-2-1 0,0 1 0,-2-1 0,-3-51 0,0 14 3,2-56 10,0 120-13,0-1 0,0 1 0,0 0 0,0-1 0,0 1 0,1-1 0,-1 1 0,0-1 0,0 1 0,0-1 0,1 1 0,-1 0 0,0-1 0,0 1 0,1-1 0,-1 1 0,0 0 0,1-1 0,-1 1 0,0 0 0,1-1 0,-1 1 0,0 0 0,1 0 0,-1 0 0,1-1 0,-1 1 0,1 0 0,-1 0 0,1 0 0,-1 0 0,1 0 0,0 0 0,20 0 0,-13 0 0,-2 0-1,0 1 1,0-1-1,0 1 1,-1 1-1,1-1 1,-1 1-1,1 0 1,-1 0-1,10 6 1,42 32-8,-19-11 5,-44-27 7,-7-3 8,-36-14-2,37 11-9,0 0 0,-1 0 0,1 1 1,-25-2-1,33 4-1,0 1 0,0 0 0,0 0 0,0 0 0,0 0 0,0 1 0,0-1 0,0 1 0,0 0 0,1 1 0,-1-1 0,0 0 0,1 1 0,-8 4 0,8-3 0,0 1 0,0 0 0,0-1 0,1 1 0,-1 0 0,1 0 0,0 1 0,0-1 0,0 0 0,1 1 0,0-1 0,-2 10 0,-2 17 0,1 1 0,2 0 0,1 0 0,3 38 0,-1-62 0,0 0 0,0 1 0,1-1 0,0 0 0,0 0 0,1 0 0,0 0 0,0 0 0,1 0 0,0-1 0,0 0 0,1 0 0,0 0 0,0 0 0,1-1 0,0 0 0,0 0 0,12 9 0,-7-8 0,0 0 0,0-1 0,1 0 0,0-1 0,0 0 0,0-1 0,0 0 0,1-1 0,-1-1 0,1 0 0,23 1 0,-20-3 0,1 1 2,-1-1 0,30-3-1,-40 2 0,0-1 0,-1 1-1,0-1 1,1 0-1,-1 0 1,0 0 0,0-1-1,0 0 1,0 0-1,-1 0 1,1-1 0,3-3-1,0-1 1,-2 0-1,1 0 0,-1-1 0,0 0 0,0 0 1,-1 0-1,-1-1 0,0 1 0,0-1 1,0 0-1,-1 0 0,2-15 0,-1-10 0,0-1 0,-3-47 0,-1 71 0,0-38 0,-3 0 0,-2 0 0,-2 1 0,-20-77 0,2 44 0,-25-96 0,46 237 0,9 34 0,5-1 0,22 98 0,-14-92 0,-2 2 0,-6-27 0,31 107 0,-31-159 4,-10-21-3,0 0-1,1 0 1,-1 0-1,0 0 1,0 0-1,1 0 1,-1 0-1,0 0 0,1 0 1,-1-1-1,0 1 1,0 0-1,1 0 1,-1 0-1,0 0 1,0-1-1,0 1 1,1 0-1,-1 0 0,0 0 1,0-1-1,0 1 1,1 0-1,-1 0 1,0-1-1,0 1 1,0 0-1,0 0 0,0-1 1,0 1-1,0 0 1,0-1-1,0 1 1,0 0-1,0 0 1,0-1-1,0 0 1,6-47 9,-4-7-8,10-122-10,-8 150 3,0 0 0,2 0-1,1 1 1,15-37 0,-20 56 5,1 1 0,1 0 0,-1 0 0,1 0 0,0 0 0,0 0 0,1 1 0,-1-1 0,1 1 0,1 0 0,-1 1 0,1-1 0,11-6 0,-7 7 0,-1 0 0,0 1 0,1 0 0,-1 1 0,1 0 0,0 0 0,0 1 0,0 0 0,12 1 0,-21 0 0,1 0 0,-1 0 0,1 0 0,-1 0 0,1 0 0,-1 1 0,1-1 0,-1 0 0,0 1 0,1-1 0,-1 1 0,1 0 0,-1-1 0,0 1 0,0 0 0,1 0 0,-1 0 0,0 0 0,0 0 0,0 0 0,0 0 0,0 0 0,0 0 0,0 0 0,-1 1 1,1-1-1,0 0 0,-1 1 0,2 1 0,-1 4-2,0-1 1,0 1-1,0-1 1,0 1-1,-2 9 1,1-6-4,0-6 5,-1-1-1,0 1 1,0-1 0,0 1 0,-1-1 0,1 1 0,-1-1 0,0 0 0,1 0-1,-1 0 1,-1 0 0,1 0 0,0 0 0,-1 0 0,0-1 0,1 1 0,-1-1-1,0 0 1,-3 2 0,-12 7 4,0 0-1,-20 9 1,29-16-2,-35 15-8,-67 19-1,116-36 8,1-1-1,-1 1 1,1 0-1,-1 0 1,0 0-1,0 1 1,0 0-1,0 0 1,0 0-1,6 6 1,46 47 8,-35-33-8,-10-11-1,47 48 0,2-2 0,82 59 0,-133-111-1,0 1 0,0-2 0,1 0 0,-1 0 0,1-1 0,1 0 0,-1-1 0,1 0 0,-1-1 0,1 0 0,0-1 0,22 0 0,-34-1 1,1 0-17,1 0 1,-1 0-1,0 0 0,0 0 1,0 0-1,1 0 1,-1 0-1,0-1 1,0 1-1,0-1 1,0 1-1,1 0 1,-1-1-1,2-1 1,14-22-972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3.9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34 716 30286,'-1'0'20,"0"0"1,1 0-1,-1 1 0,0-1 1,1 0-1,-1 1 1,0-1-1,1 1 0,-1-1 1,1 0-1,-1 1 1,1-1-1,-1 1 0,1-1 1,-1 1-1,1 0 1,0-1-1,-1 1 0,1-1 1,0 1-1,-1 0 1,1-1-1,0 1 0,0 1 1,-7 21 3,6-17 58,-4 20 54,1 0-1,1 1 0,2 46 1,1-72-123,1-1 1,-1 1 0,1-1-1,-1 1 1,1-1 0,-1 1 0,1-1-1,-1 1 1,1-1 0,-1 0-1,1 1 1,0-1 0,-1 0-1,1 1 1,-1-1 0,1 0-1,0 0 1,-1 0 0,1 0 0,0 1-1,-1-1 1,1 0 0,0 0-1,0 0 1,-1-1 0,1 1-1,1 0 1,23-2 94,-21 0-96,0 1 1,-1-1 0,1 0 0,-1 0-1,1 0 1,-1 0 0,1 0 0,-1-1-1,0 0 1,0 1 0,-1-1 0,1 0-1,0-1 1,-1 1 0,0 0 0,3-7 0,4-6 20,-1 0 1,7-24-1,-3 4 16,-2 0 0,-1-1-1,7-74 1,-10-117 33,-6 205-68,-4 83-14,2-37 0,1 46 0,1-63 0,1 1 0,0 0 0,0 0 0,1-1 0,0 1 0,0-1 0,0 1 0,1-1 0,0 0 0,0 0 0,5 7 0,14 13 6,40 37 0,-39-41-4,-1 1-1,20 26 0,-39-45-1,-1 0-1,1 1 1,-1-1 0,0 0 0,0 1-1,-1-1 1,1 1 0,-1 0-1,0-1 1,0 1 0,0 9 0,-1-11-1,0 0 0,0-1 1,0 1-1,-1 0 1,1-1-1,-1 1 1,0 0-1,0-1 0,0 1 1,0-1-1,0 1 1,0-1-1,-1 1 1,1-1-1,-1 0 0,0 0 1,1 0-1,-1 0 1,0 0-1,0 0 0,-5 3 1,-8 4 1,-1-1-1,-1 0 1,1-2 0,-1 0-1,0 0 1,-32 5 0,11-5 3,0-2 1,-46-1 0,84-3-5,-1 0-1,1 0 1,0 0 0,-1-1 0,1 1 0,0 0 0,0 0 0,-1 0 0,1 0 0,0-1 0,0 1 0,0 0 0,-1 0 0,1-1 0,0 1 0,0 0 0,0 0 0,0-1-1,-1 1 1,1 0 0,0 0 0,0-1 0,0 1 0,0 0 0,0-1 0,0 1 0,0 0 0,0-1 0,0 1 0,0 0 0,0 0 0,0-1 0,0 1 0,0 0 0,0-1 0,0 1-1,0 0 1,0 0 0,1-1 0,-1 1 0,0 0 0,0-1 0,0 1 0,0 0 0,1 0 0,-1-1 0,7-1 2,-1 1 0,1 0-1,0 0 1,-1 0 0,1 1 0,0 0 0,0 0 0,11 2-1,7-1-1,47 1 0,82-4 0,-151 1 0,0 0 1,0-1-1,0 1 1,-1-1-1,1 1 1,-1-1-1,1 0 0,-1 0 1,1 0-1,-1 0 1,0 0-1,0 0 1,0-1-1,0 1 1,-1-1-1,1 0 0,1-2 1,25-52 7,-19 27-8,0 0 0,7-50 0,-12 53 0,2-1 0,1 1 0,15-40 0,-20 62-1,0 0 0,1 1 1,0-1-1,0 0 0,0 1 0,1 0 0,-1 0 1,1 0-1,7-6 0,-10 9 1,1 0-1,-1 0 1,1 0 0,0 0 0,0 0-1,0 0 1,-1 1 0,1-1 0,0 1-1,0-1 1,0 1 0,0 0-1,0-1 1,0 1 0,0 0 0,0 0-1,0 0 1,0 1 0,0-1 0,0 0-1,0 1 1,0 0 0,0-1-1,-1 1 1,1 0 0,0 0 0,0 0-1,-1 0 1,3 1 0,44 49 0,-49-54-5,1 2 4,0 0 1,0 1-1,0-1 1,0 0 0,0 0-1,-1 1 1,1-1-1,0 0 1,-1 1 0,1-1-1,0 0 1,-1 1-1,1-1 1,-1 0-1,1 1 1,-1-1 0,1 1-1,-1-1 1,0 1-1,1-1 1,-1 1 0,0 0-1,1-1 1,-1 1-1,-1-1 1,-1 0 0,-1 0 0,1 0 0,-1 0 0,1 1 0,-1-1 0,1 1 0,-1 0 0,1 0 0,-1 0 0,1 1 0,-1-1 0,1 1 0,-1 0 0,1 0 0,0 0 0,-1 0 0,1 0 0,0 1 0,-6 3 0,5-2 0,0 1 0,0 0 0,0 1 0,0-1 0,1 0 0,0 1 0,0 0 0,0 0 0,0 0 0,1 0 0,-3 7 0,-1 8-3,1 0 1,0 1-1,2-1 0,0 1 1,1 35-1,2-47 3,0-1 0,0 1 0,1-1 0,0 1 0,1 0 0,3 12 0,-3-18 0,-1 0 0,1 0 0,-1 0 0,1-1 0,0 1 0,0-1 0,0 0 0,0 1 0,0-1 0,0 0 0,1 0 0,-1 0 0,1 0 0,0-1 0,-1 1 0,1-1 0,0 0 0,0 1 0,0-1 0,0-1 0,6 2 0,1 1 2,-1-2 0,1 1 0,0-1 0,0-1 0,0 0 0,0 0 0,0-1 0,0 0 0,12-3 0,-18 2-1,0 1-1,0-1 1,0 0-1,0 0 1,0 0-1,0 0 1,-1-1-1,1 1 1,-1-1-1,0 0 1,0 0-1,0 0 1,0-1-1,0 1 1,-1-1-1,1 1 1,-1-1-1,0 0 1,0 0-1,-1 0 0,1 0 1,-1 0-1,2-6 1,1-20-1,0 0 0,-2 0 0,-1 0 0,-3-37 0,0-3 13,3 69-13,-1 0-1,0 0 1,1 0-1,-1 0 1,1 0 0,-1 0-1,1 0 1,0 0-1,-1 0 1,1 0-1,0 1 1,0-1-1,0 0 1,0 0-1,0 1 1,0-1-1,-1 0 1,2 1 0,-1-1-1,0 1 1,0-1-1,0 1 1,0 0-1,0-1 1,0 1-1,0 0 1,0 0-1,1 0 1,-1 0 0,0 0-1,2 0 1,48 0 9,-37 1-4,-7-1-3,0-1-2,1 1-1,-1 0 1,0 1 0,0 0 0,0 0-1,10 3 1,-15-3-1,0 0 1,1 1-1,-1-1 0,0 0 1,-1 1-1,1-1 0,0 1 1,0 0-1,-1-1 0,1 1 1,-1 0-1,1 0 0,-1 0 1,0 0-1,0 0 0,0 0 1,0 1-1,0-1 0,0 0 1,0 1-1,-1-1 1,0 0-1,1 3 0,1 12 0,0 0 0,-1 0 0,-1 0 0,-1 0-1,0 0 1,-1 0 0,-1 0 0,-5 17 0,4-19 0,1-1 1,1 1-1,0 0 1,2 0-1,0 16 1,0-29 0,0-2 0,0 1 0,1 0 0,-1 0 0,1-1 0,-1 1 0,0-1 0,1 1 0,0 0 0,-1-1 0,1 1 0,-1-1 0,1 1 0,0-1 0,-1 1 0,1-1 0,0 0 0,-1 1 0,1-1 0,0 0 0,0 1 0,-1-1 0,1 0 0,0 0 0,0 0 0,0 0 0,-1 0 0,1 0 0,0 0 0,1 0 0,32 1 1,-26-2 1,3 2 1,-7-1-2,1 1-1,0-1 1,-1 0-1,1 0 1,0-1-1,0 0 1,-1 1 0,1-1-1,0-1 1,-1 1-1,1-1 1,-1 1-1,0-1 1,1-1-1,-1 1 1,0-1-1,6-4 1,-5 1 0,1-1-1,0 1 1,-1-1 0,-1 0-1,1 0 1,-1 0 0,0-1 0,-1 0-1,0 0 1,0 0 0,0 0-1,-1 0 1,1-9 0,0-11 0,-1 0 0,-3-45 0,0 22-1,1 42 3,1 5-3,-1 1 1,0-1 0,0 0 0,0 1 0,0-1 0,0 1 0,-1-1-1,0 1 1,1-1 0,-2 1 0,1-1 0,0 1 0,0 0 0,-1-1-1,-3-3 1,5 7-14,-7 194-3,6-167 16,1-16 0,-1 0 0,1 1 0,1-1 0,3 18 0,-4-26-1,1-1 0,0 0 1,-1 1-1,1-1 1,0 0-1,0 1 0,1-1 1,-1 0-1,0 0 1,1 0-1,-1 0 1,1 0-1,0-1 0,0 1 1,-1 0-1,1-1 1,0 1-1,0-1 1,1 0-1,-1 0 0,0 0 1,0 0-1,1 0 1,-1 0-1,0 0 0,3 0 1,1 0 2,0 0-1,-1 0 1,1-1 0,0 1 0,0-1 0,-1-1-1,1 1 1,10-3 0,-13 2-1,0 0 0,-1 0-1,1 0 1,-1-1 0,1 1 0,-1-1 0,1 1 0,-1-1-1,0 0 1,0 0 0,0 0 0,0 0 0,0 0 0,-1-1 0,1 1-1,0-1 1,-1 1 0,2-6 0,7-15 6,-2-1 1,-1-1-1,-1 0 0,0 0 1,1-32-1,-1-127 42,-6 181-49,0 802 16,0-1364-13,0 532-3,2 1 0,0-1 0,2 0 0,2 1 0,13-43 0,-18 72 0,0 0-1,1 0 1,-1 0 0,1 0-1,0 0 1,0 1 0,0-1-1,0 1 1,0 0 0,1-1-1,-1 1 1,1 0 0,0 0-1,-1 1 1,1-1 0,0 0 0,0 1-1,0 0 1,0-1 0,0 1-1,0 1 1,0-1 0,1 0-1,2 0 1,-2 1 0,0 0-1,-1 0 1,1 0-1,0 0 1,-1 0 0,1 1-1,0-1 1,-1 1 0,1 0-1,-1 0 1,1 1-1,-1-1 1,1 1 0,-1-1-1,0 1 1,0 0-1,0 0 1,0 1 0,0-1-1,4 6 1,0 0 0,-1 1 0,-1 0 0,0 0 0,0 1 0,-1-1 0,0 1 0,0 0 0,-1 0 0,2 13 0,-1 4 0,-1 0 0,-1 39 0,-2-59 0,-1 0 0,1 0 0,-1 0 0,0 0 0,-1-1 0,0 1 0,0 0 0,0-1 0,-1 0 0,1 1 0,-2-1 0,1 0 0,-1 0 0,0-1 0,0 1 0,0-1 0,-1 0 0,0 0 0,0 0 0,0-1 0,0 0 0,-1 0 0,-7 4 0,3-1-4,0-2 0,-1 1 0,1-1-1,-1-1 1,0 0 0,0 0 0,0-1 0,0-1 0,-1 1 0,-17 0 0,61-3 2,-10 1 2,0-1-1,0-1 1,-1 0 0,1-2 0,-1-1 0,26-7 0,-26 4 2,0-1 0,-1-1 0,0-1-1,34-23 1,-46 27-1,-1 0-1,0-1 1,0 0-1,-1 0 1,0 0-1,0-1 0,0 1 1,-1-1-1,-1-1 1,1 1-1,-1-1 1,-1 0-1,1 0 1,1-9-1,1-20 0,-1 0 0,-2 0 0,-2-1 0,-5-55 0,3 60 0,-2-2 3,-2 1-1,-1-1 1,-2 1 0,-1 1-1,-1-1 1,-19-37 0,21 61 1,0 12 0,7 1-3,-1 0-1,1 0 1,0 0-1,0 0 0,0-1 1,0 1-1,0 1 1,1-1-1,-1 0 1,0 2-1,-6 51 0,2-1 0,4 110 0,1-149 0,3 21 2,2 1 0,2-1-1,1 1 1,1-2 0,2 0 0,2 0-1,1-1 1,20 34 0,-27-55 42,-7-13-55,0 0 1,0 0 0,0-1 0,0 1 0,0 0 0,0 0 0,0 0 0,0 0 0,1-1 0,-1 1 0,0 0 0,0 0 0,0 0 0,0 0 0,0 0 0,0-1 0,0 1 0,0 0 0,0 0 0,0 0 0,1 0 0,-1 0-1,0 0 1,0 0 0,0 0 0,0-1 0,0 1 0,1 0 0,-1 0 0,0 0 0,0 0 0,0 0 0,0 0 0,0 0 0,1 0 0,-1 0 0,0 0 0,0 0 0,0 0 0,0 0 0,1 0 0,-1 0 0,0 0 0,0 0 0,0 0-1,0 0 1,0 0 0,1 0 0,-1 1 0,0-1 0,0 0 0,0 0 0,0 0 0,0-35-1236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29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17 32527,'0'-15'47,"0"14"16,0 13-45,2 161-18,-8 278 0,-33-173 0,24-186 0,17-112 8,-1 1-1,-3-28 1,1-5-2,-1-176-3,4-258-3,-2 483-2,0 0 0,0 1 0,0-1 0,0 0 0,1 0-1,-1 0 1,1 0 0,0 1 0,0-1 0,0 0 0,0 1 0,0-1 0,1 1 0,-1-1 0,3-2 0,-2 3-8,0 1 0,0 0 0,1 0 0,-1 0 0,0 0 0,1 0 0,-1 0 0,1 1 0,-1-1 0,1 1 0,-1 0 0,1-1 0,-1 1 0,1 0 0,-1 1 0,5 0 0,14 4-507,-3 16-572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1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238 408 28717,'0'0'95,"0"-1"-1,0 1 1,1 0-1,-1 0 0,0 0 1,0 0-1,1 0 1,-1 0-1,0-1 1,0 1-1,1 0 1,-1 0-1,0 0 0,0-1 1,0 1-1,1 0 1,-1 0-1,0-1 1,0 1-1,0 0 1,0 0-1,0-1 1,1 1-1,-1 0 0,0-1 1,0 1-1,0 0 1,0 0-1,0-1 1,0 1-1,0 0 1,0-1-1,0 1 0,0 0 1,0 0-1,0-1 1,0 1-1,-1-1 1,-12 1 489,-18 10-917,18-3 333,1 1 0,0 0 0,0 0 0,1 1 0,0 1 0,0 0 0,1 0 0,1 1 0,0 1 0,0-1 0,1 1 0,-11 22 0,10-14-2,1 0 1,1 0-1,0 1 1,2 0-1,0 0 0,2 0 1,-3 40-1,6-44 2,-1-7 0,0 0 0,1 0 0,1 1 0,-1-1 0,5 18 0,-4-26 0,0 1 0,0 0 0,1 0 0,-1-1 0,1 1 0,0 0 0,-1-1 0,1 0 0,0 1 0,0-1 0,1 0 0,-1 0 0,0 0 0,1 0 0,-1-1 0,1 1 0,-1-1 0,1 1 0,0-1 0,0 0 0,0 0 0,0 0 0,4 1 0,10 0 1,-1 1 0,1-2 0,0 0 0,21-3 0,0 1 7,-25 1-7,0-1 0,0 0 0,-1-1-1,1-1 1,0 0 0,-1-1 0,0 0-1,0-1 1,0 0 0,14-9 0,-18 9-1,1 0 1,-1-1 0,-1 0-1,1-1 1,-1 1 0,0-2-1,-1 1 1,0-1 0,0 0 0,0 0-1,-1 0 1,-1-1 0,1 0-1,3-12 1,6-33-4,-2-1-1,-3-1 1,-2 1-1,-1-65 1,5-37 4,-9 138 2,10-149 29,-12 167-24,-2 6-16,-11 28 7,1 1 1,2 0-1,1 0 1,2 1-1,-6 65 1,10 148 0,3-233 0,1-1 0,0 1 0,1 0 0,0-1 0,2 1 0,-1-1 0,2 0 0,0 0 0,9 18 0,-8-22 0,-1-1 0,2 0 0,-1 0 0,1-1 0,1 0 0,-1 0 0,1-1 0,1 0 0,-1 0 0,1-1 0,1 0 0,-1 0 0,13 5 0,-7-6 0,1-1 0,-1 0 0,1-1 0,0 0 0,-1-1 0,1-1 0,0-1 0,23-2 0,-28 2 0,-4-1 0,-1 1-1,0-1 1,0 0 0,0 0 0,0-1 0,-1 1-1,1-1 1,0-1 0,-1 1 0,1-1-1,-1 0 1,0 0 0,0 0 0,0-1-1,6-6 1,-4 3-1,0-1 0,-1 0 0,0-1 0,0 1 0,-1-1 0,0 0 0,-1 0 0,5-15 0,0-7-2,-2 0 0,-1 0-1,-1 0 1,1-64 0,-6 72 1,2 6 2,-2 0 0,0 1 0,-1-1 0,-1 0 0,-5-21 0,5 34 0,1-1 1,-1 1-1,1 0 1,-1 0 0,0 0-1,-1 1 1,1-1-1,-1 0 1,0 1-1,0 0 1,0-1 0,0 1-1,0 0 1,-1 1-1,1-1 1,-1 1 0,0-1-1,0 1 1,1 0-1,-2 0 1,1 1 0,0-1-1,0 1 1,0 0-1,-7-1 1,7 1-1,-1 1 0,1-1 0,0 1 0,0 0 0,-1 0 0,1 0 0,0 0 0,-1 1 0,1 0 0,0 0 0,0 0 0,0 0 0,-1 1 0,-6 3 0,8-3 0,0 1 0,0-1 0,0 1 0,1 0 0,-1 0 0,0 0 0,1 0 0,0 0 0,0 1 0,0-1 0,0 1 0,1-1 0,-1 1 0,1 0 0,0 0 0,-1 7 0,-2 17-3,1 1 0,1 0-1,2 0 1,6 58 0,-3-70 3,1-1 0,0 1 0,1-1 0,1 0 0,0 0 0,1-1 0,1 1 0,0-2 0,12 17 0,-14-24 0,-1 0 0,1 0 0,0 0 0,0-1 0,1 1 1,0-2-1,0 1 0,0-1 0,1 0 0,-1 0 0,1-1 1,1 0-1,-1-1 0,0 0 0,1 0 0,0 0 0,-1-1 0,16 1 1,-17-2 0,0-1 1,0 0 0,0-1 0,0 1 0,0-1-1,8-2 1,-12 1-2,0 1 0,0 0 0,-1-1 0,1 1 0,-1-1 1,1 0-1,-1 0 0,0 0 0,1 0 0,-1 0 0,0-1 0,0 1 0,-1-1 0,1 1 0,0-1 0,1-4 0,4-9-1,-1-1 1,0 0-1,-1 0 0,-1 0 0,-1 0 1,2-22-1,0-107-10,-5 127 11,-1-16 0,0 21 0,0-1 1,1 1-1,1 0 1,0-1-1,1 1 0,7-26 1,-8 39 0,0-1 0,0 0 0,0 0 0,0 0 1,0 1-1,0-1 0,0 1 0,0-1 1,1 1-1,-1-1 0,1 1 0,-1 0 0,1 0 1,-1-1-1,1 1 0,0 0 0,-1 0 0,1 1 1,0-1-1,0 0 0,0 1 0,0-1 1,0 1-1,0-1 0,-1 1 0,1 0 0,0 0 1,0 0-1,0 0 0,0 0 0,0 0 0,0 1 1,0-1-1,3 2 0,0-1-1,0 1 0,0 0 0,-1 0 0,1 0 0,-1 0 0,1 1 0,-1 0 0,0 0 0,0 0 0,0 0 0,5 6 0,3 7 0,-1 0-1,-1 1 0,0 1 0,-1-1 1,-1 2-1,0-1 0,-2 1 0,0 0 1,-1 1-1,3 21 0,-1 22-1,-2 116-1,-5-141 3,-1-12 2,1-24 1,-1-5 0,0-45 5,1 47-8,6-201 0,-4 174 0,2 0 0,1 1 0,1-1 0,1 1 0,13-30 0,-18 53 0,0-1 0,0 1 0,1-1 0,-1 1 0,1 0 0,0 0 0,0 0 0,1 0 0,-1 1 0,1-1 0,0 1 0,0 0 0,0 0 0,7-4 0,-4 4 0,0 1 0,1 0 0,-1 0 0,0 0 0,1 1 0,-1 0 0,1 0 0,11 1 0,-17 0 0,1 0-1,-1 1 1,1-1 0,-1 1 0,0 0-1,1 0 1,-1 0 0,0 0 0,0 0-1,0 0 1,0 0 0,0 1 0,0-1-1,0 1 1,0 0 0,0-1-1,-1 1 1,1 0 0,-1 0 0,1 0-1,-1 0 1,0 0 0,0 1 0,0-1-1,0 0 1,0 0 0,1 4 0,2 8-3,-1 0 1,0 0 0,2 21 0,-5-29 2,8 234 14,-9-167-12,2-65-2,1-8 0,3-8 3,52-183 5,15-39-3,-69 223-5,-1 0 1,2 0-1,-1 0 0,1 1 0,0-1 1,0 1-1,1 0 0,5-6 1,-7 10 4,-3 2-5,0 0 0,0 0 0,0 0 0,1 0 1,-1 0-1,0 0 0,0 0 0,0 1 0,1-1 0,-1 0 0,0 0 0,0 0 1,0 0-1,1 0 0,-1 0 0,0 1 0,0-1 0,0 0 0,0 0 0,0 0 1,1 0-1,-1 1 0,0-1 0,0 0 0,0 0 0,0 0 0,0 1 0,0-1 1,0 0-1,0 0 0,0 1 0,0-1 0,0 0 0,0 0 0,0 0 0,0 1 1,0-1-1,0 0 0,0 0 0,0 1 0,0-1 0,0 0 0,0 107-4,-2-67 2,2-1 0,7 62 0,-6-91 2,1-1-1,0 1 1,1-1 0,-1 0 0,2 0 0,-1 0 0,1 0-1,1-1 1,0 1 0,0-1 0,0 0 0,1-1-1,0 1 1,1-1 0,11 10 0,-12-13 0,1-1 0,-1 0 0,1 0 0,0-1 0,0 1 0,0-2 0,0 1 0,0-1 0,0 0 0,0 0 0,0-1 0,1 0 0,9-1 0,-4 1 0,-7 0 0,-1-1 0,1 0 0,-1 0 1,1 0-1,-1-1 0,0 0 0,1 0 0,-1 0 0,0 0 0,0-1 1,-1 0-1,1 0 0,-1 0 0,1-1 0,-1 1 0,0-1 0,0 0 0,-1 0 1,1-1-1,-1 1 0,0-1 0,0 0 0,4-8 0,2-6 0,-1-1 0,-1 1 0,-1-1 0,0 0 0,2-23 0,-3 14-4,-1-1 0,-2 0 0,-1 1 1,-3-44-1,1 70 4,1 0 1,-1 0-1,1 0 1,-1 0-1,0 0 0,0 0 1,0 0-1,0 1 1,-1-1-1,1 0 0,-1 1 1,0-1-1,1 1 1,-1 0-1,0-1 0,0 1 1,-1 0-1,1 0 1,-3-1-1,1 0 1,0 1-1,-1 0 1,1 1 0,0-1-1,-1 1 1,1 0 0,-1 0-1,1 0 1,-1 0 0,0 1-1,-4 0 1,7 0-1,0 0 0,0 0 0,0 0 0,0 1 0,0-1 0,0 1 0,0 0 0,1-1 0,-1 1 0,0 0 0,0 0 0,1 0 0,-1 0 0,1 0 0,-1 0 0,1 1 0,-1-1 0,1 0 0,-2 3 0,0 0 0,0 0 0,1 0 0,-1 1 0,1 0 0,0-1 0,0 1 0,-1 6 0,-1 7 0,0 1 0,2-1 0,-1 20 0,0 29 0,6 65 0,-2-124 0,0 0 0,0 0 0,1 0 0,0-1 0,0 1 0,1-1 1,0 1-1,0-1 0,1 0 0,0 0 0,0-1 0,0 1 0,1-1 0,0 0 0,0 0 0,1 0 0,-1-1 0,1 0 1,1 0-1,-1 0 0,1-1 0,-1 0 0,1 0 0,1-1 0,-1 0 0,0 0 0,1-1 0,-1 1 0,1-2 0,0 1 0,0-1 1,13 0-1,-16 0 1,4-1 2,0 1-1,-1-1 0,1 0 0,10-2 0,-17 1-2,1 1 0,0-1 0,-1 0 0,1 0 0,-1 0 1,1 0-1,-1-1 0,1 1 0,-1-1 0,0 1 0,0-1 0,0 0 0,0 0 0,0 0 0,0 0 0,-1 0 0,3-3 0,1-5 0,0 0 0,0 0 0,-1-1 0,0 1 0,-1-1 0,0 0 0,-1 0 0,1-15 0,1-95 0,-4 88 0,-2-11 0,2-37 0,0 72 0,1 1 0,1 0 0,-1 0 0,1-1 0,0 1 0,1 0 0,4-8 0,-6 14 0,0 1 0,0-1 0,0 1 0,1 0 0,-1-1 0,0 1 0,1 0 0,-1 0 0,1 0 0,-1 0 0,1 0 0,-1 0 0,4 0 0,-4 0 0,0 1 0,0 0 0,0-1 0,0 1 0,0 0 0,-1 0 0,1 0 0,0 0 0,0 0 0,0 0 0,0 0 0,0 0 0,0 0 0,0 0 0,0 1 0,0-1 0,0 0 0,0 1 0,0-1 0,-1 0 0,1 1 0,0-1 0,0 1 0,0 0 0,-1-1 0,1 1 0,0-1 0,-1 1 0,1 0 0,0 0 0,0 0 0,6 13 0,-1 0 0,0 1 0,0 0 0,-2-1 0,6 29 0,8 84 0,-17-125 0,12 240 0,-12-227 0,-1-15 0,0 0 0,0 1 0,0-1 0,0 0 0,0 1 0,0-1 0,0 0 0,0 0 0,0 1 0,0-1 0,0 0 0,1 1 0,-1-1 0,0 0 0,0 0 0,0 1 0,0-1 0,1 0 0,-1 0 0,0 0 0,0 1 0,1-1 0,-1 0 0,0 0 0,0 0 0,1 0 0,-1 1 0,0-1 0,0 0 0,1 0 0,-1 0 0,0 0 0,1 0 0,-1 0 0,0 0 0,1 0 0,-1 0 0,0 0 0,0 0 0,1 0 0,-1 0 0,0 0 0,1 0 0,-1 0 0,0 0 0,0 0 0,1 0 0,-1-1 0,0 1 0,1 0 0,-1 0 0,0 0 0,0 0 0,1-1 0,-1 1 0,0 0 0,0 0 0,0-1 0,1 1 0,2-4 2,0 0 0,0 0 0,0 0 0,-1 0-1,0-1 1,1 1 0,-2-1 0,1 1 0,2-10 0,4-8 6,48-142-25,-31 85 12,44-96 0,-69 175 5,0 0 0,0 0 0,0-1 0,0 1 0,0 0 0,0 0 0,0 0 0,0-1 0,0 1 0,0 0 0,0 0 0,0 0 0,0-1 0,0 1 0,1 0 0,-1 0 0,0 0 0,0-1 0,0 1 0,0 0 0,0 0 0,0 0 0,0 0 0,1 0 0,-1-1 0,0 1 0,0 0 0,0 0 0,0 0 0,1 0 0,-1 0 0,0 0 0,0 0 0,0 0 0,0 0 0,1 0 0,-1-1 0,0 1 0,0 0 0,0 0 0,1 0 0,-1 0 0,0 0 0,0 0 0,0 0 0,1 1 0,-1-1 0,0 0 0,0 0 0,0 0 0,1 0 0,-1 0 0,0 0 0,0 0 0,0 0 0,0 0 0,1 0 0,-1 1 0,0-1 0,0 0 0,5 20 0,0 38 0,-5-51 0,3 34 0,1-1 0,15 65 0,-14-88 0,0 0 0,1 1 0,1-2 0,1 1 0,0-1 0,1 0 0,1-1 0,15 19 0,-22-31 0,0 0 0,0 0 0,0 0 0,1 0 0,-1-1 0,1 1 0,-1-1 0,1 0 0,0 0 0,0-1 0,0 1 0,0-1 0,0 0 0,5 1 0,4-1 0,0 1 0,0-2 0,15-1 0,-25 1 0,0-1 0,0 1 0,0-1 0,0 1 0,0-1 0,-1 0 0,1 0 0,0-1 0,-1 1 0,1 0 0,0-1 0,-1 0 0,0 1 0,1-1 0,1-3 0,1 0 0,-1 0 0,1-1 0,-1 0 0,0 1 0,-1-2 0,4-6 0,3-12 0,-2 0 0,9-39 0,-14 53 0,13-68-1,11-132-1,-17-84 37,-15 281-35,5 14 0,0 0 0,0 0 0,0 1 0,0-1 0,0 0 0,0 0 0,0 0 0,0 1 0,0-1 0,0 0 0,0 0 0,0 0 0,0 1 0,0-1 0,0 0 0,0 0 0,0 0 0,-1 1 0,1-1 0,0 0 0,0 0 0,0 0 0,0 0 0,0 1 0,0-1 0,-1 0 0,1 0 0,0 0 0,0 0 0,0 0 0,0 0 0,-1 0 0,1 1 0,0-1 0,0 0 0,0 0 0,0 0 0,-1 0 0,1 0 0,0 0 0,0 0 0,0 0 0,-1 0 0,1 0 0,0 0 0,0 0 0,0 0 0,-1 0 0,1 0 0,0 0 0,0 0 0,0-1 0,-1 1 0,1 0 0,0 0 0,0 0 0,0 0 0,0 0 0,-1 0 0,1 0 0,0-1 0,0 1 0,0 0 0,0 0 0,0 0 0,0 0 0,-1-1 0,1 1 0,-5 32 0,0 1 0,2-1 0,2 1 0,2 33 0,0-16 0,-2 10 0,5 134 0,-1-158 0,1 0 0,2-1 0,14 47 0,-12-52-7,-5-18-10,0 0 0,1-1 1,0 1-1,1-1 0,0 0 1,0 0-1,1-1 0,9 12 1,-2-12-1065,-6-8-2899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2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32559,'36'-12'128,"30"0"-96,19 6-16,16-2-16,7 2 32,-3-3-32,-7-3 0,-19 3 0,-24 0 0,-15 3 0,-24 1 0,-16 2 0,-42 3-512,-27 0-16376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530 54 27821,'17'-53'4914,"-41"80"-4882,-67 72-32,-130 109 0,111-108 0,102-93 0,-48 49 0,52-50 0,-1 0 0,1 0 0,0 0 0,0 0 0,1 1 0,-1-1 0,2 1 0,-4 10 0,6-16 0,0 0 0,0 0 0,0 0 0,0 0 0,0 0 0,0 0 0,0 0 0,1 0 0,-1 0 0,0-1 0,1 1 0,-1 0 0,1 0 0,-1 0 0,0 0 0,1 0 0,0 0 0,-1-1 0,1 1 0,0 0 0,-1-1 0,1 1 0,0 0 0,0-1 0,-1 1 0,1-1 0,0 1 0,0-1 0,0 1 0,0-1 0,0 0 0,0 1 0,0-1 0,1 0 0,43 10 0,-30-8 0,287 47 0,-120-22 0,-155-18-301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3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62 32543,'3'-30'224,"-1"213"-224,-4-94 0,3-24 0,-14 269 0,-7-49 0,34-314 0,-2-11 0,-2-1 0,-2 0 0,5-55 0,-3-129 0,-9 146 0,2 0 0,24-127 0,-25 198 0,0-1 0,1 0 0,-1 1 0,2 0 0,-1 0 0,1 0 0,0 0 0,1 0 0,0 1 0,0 0 0,1 0 0,11-12 0,-11 15 0,0-1 0,1 1 0,0 0 0,-1 1 0,1 0 0,0 0 0,0 0 0,1 1 0,-1 0 0,1 0 0,-1 1 0,1 0 0,-1 0 0,13 1 0,-15 0 0,-1 0 0,1 1 0,0-1 0,0 1 0,-1 0 0,1 0 0,0 1 0,-1-1 0,1 1 0,-1 0 0,0 0 0,0 1 0,0-1 0,0 1 0,4 4 0,-3-2 0,0 0 0,0 0 0,-1 1 0,0 0 0,0 0 0,0 0 0,-1 0 0,0 1 0,3 8 0,0 5 0,-1 0 0,-1 0 0,-1 0 0,0 1 0,-2-1 0,-1 25 0,0-37 0,-1 0 0,0 0 0,-1 0 0,0 0 0,0-1 0,0 1 0,-1-1 0,0 0 0,-1 1 0,0-1 0,-4 6 0,0-2 0,0 0 0,-1-1 0,-1 0 0,1-1 0,-23 17 0,8-10 0,-1-1 0,0-2 0,-1 0 0,-1-1 0,-40 11 0,57-20-2,1 0 1,-1-1-1,1 0 1,-18 0-1,14-5-47,11-12-441,2-20-1428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4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9 32607,'-6'-9'119,"15"11"-100,20 11-29,44 20 23,153 48 1,-207-75-10,-12-5-4,0 1 0,0 0 0,0 0 0,0 1 0,-1 0 1,1 0-1,-1 1 0,7 4 0,-12-7 0,-1 0 0,1-1 0,0 1 0,-1-1 0,1 1 0,-1 0 0,1 0 0,-1-1 0,0 1 0,1 0 0,-1 0 0,0 0 0,1-1 0,-1 1 0,0 0 0,0 0 0,0 0 0,0 0 0,0-1 0,0 1 0,0 0 0,0 0 0,0 0 0,0 0 0,0 0 0,0-1 0,-1 1 0,1 0 0,0 0 0,-1 0 0,1-1 0,0 1 0,-1 0 0,-1 1 0,-21 21 0,21-21 0,-226 159 0,138-101 0,10 0 0,44-32-4,-51 30 0,64-48-89,2-9-222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5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39 196 32319,'-5'-5'22,"1"-1"1,0 0-1,1 0 0,-1 0 1,1-1-1,0 1 1,1-1-1,-1 1 0,1-1 1,1 0-1,-1 0 1,1 0-1,0 0 1,1 0-1,0 0 0,0-1 1,0 1-1,1 0 1,2-8-1,-1 13-22,-1-1 0,1 0 0,0 0 0,0 1 0,0-1 0,1 1 0,-1-1 0,1 1 0,-1 0 0,1 0 0,0 0 0,-1 0 0,1 1 0,0-1 0,0 1 0,0 0 0,1 0 0,4-1 0,5-2 0,0 1 0,0 0 0,18 0 0,-25 2 0,4 0 0,0 1 0,0-1 0,0 2 0,0-1 0,12 3 0,-19-2 0,-1 0 0,1 0 0,-1 0 0,1 0 0,-1 0 0,0 0 0,1 0 0,-1 1 0,0 0 0,0-1 0,0 1 0,0 0 0,0 0 0,0 0 0,-1 0 0,1 0 0,-1 0 0,1 0 0,-1 1 0,0-1 0,0 1 0,0-1 0,0 1 0,1 3 0,1 9 0,0 1 0,-1 0 0,-1-1 0,0 1 0,-1 0 0,-1 0 0,0 0 0,-1 0 0,-1 0 0,0-1 0,-1 0 0,-1 1 0,-1-1 0,0-1 0,-12 22 0,-68 96 0,12-20 0,71-107 0,-1 1 0,2-1 0,-1 1 0,1 0 0,-1 0 0,2 0 0,-3 12 0,3-16 0,1 0 0,0 0 0,0 0 0,0 0 0,1 0 0,-1 0 0,0 0 0,1 0 0,-1 0 0,1 0 0,0 0 0,0 0 0,-1 0 0,1-1 0,1 1 0,-1 0 0,0 0 0,0-1 0,0 1 0,1-1 0,-1 1 0,1-1 0,-1 0 0,1 0 0,0 1 0,0-1 0,1 1 0,33 16 0,-13-6 0,0 0 0,-1 1 0,27 22 0,-42-29 0,-1-1 0,0 1 0,-1 0 0,0 1 0,0-1 0,0 1 0,0 0 0,-1 0 0,-1 1 0,1-1 0,-1 1 0,0 0 0,-1 0 0,3 15 0,-1 8 0,-2 1 0,-1 0 0,-2 0 0,-1-1 0,-2 1 0,0-1 0,-3 1 0,-12 39 0,13-51 0,-55 202 0,51-178 0,2 1 0,3 0 0,-1 49 0,6-94 0,0 0 0,0 0 0,0 0 0,0 0 0,0 0 0,0 0 0,0 0 0,0 0 0,0 0 0,0 0 0,-1-1 0,1 1 0,0 0 0,0 0 0,0 0 0,0 0 0,0 0 0,0 0 0,0 0 0,0 0 0,-1 0 0,1 0 0,0 0 0,0 0 0,0 0 0,0 0 0,0 0 0,0 0 0,0 0 0,-1 0 0,1 0 0,0 0 0,0 0 0,0 0 0,0 0 0,0 1 0,0-1 0,0 0 0,0 0 0,0 0 0,-1 0 0,1 0 0,0 0 0,0 0 0,0 0 0,0 0 0,0 0 0,0 1 0,0-1 0,0 0 0,0 0 0,0 0 0,0 0 0,0 0 0,0 0 0,0 0 0,0 0 0,0 1 0,0-1 0,0 0 0,0 0 0,0 0 0,0 0 0,0 0 0,0 0 0,0 0 0,0 0 0,0 1 0,-5-8 0,-5-16 0,1 0 0,-8-38 0,1 7 0,11 36-411,0-1 0,1 0 0,-2-23 1,6 23-6943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6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32559,'0'-6'176,"30"6"-176,19 0 0,16 0 0,4 0 0,-3 0 0,-11 0 32,-19 0-32,-13 0 0,-16 0 0,-14 0-144,-26 0-80,-12 3-1713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8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259 208 32367,'7'-1'228,"-6"1"-225,-1 0 1,1 0-1,0 0 1,-1 0-1,1-1 0,0 1 1,-1 0-1,1 0 0,0 0 1,-1 1-1,1-1 0,0 0 1,-1 0-1,1 0 1,0 0-1,-1 1 0,1-1 1,-1 0-1,1 1 0,0-1 1,-1 0-1,1 1 1,-1-1-1,1 0 0,-1 1 1,1-1-1,-1 1 0,0-1 1,1 1-1,-1 0 1,1-1-1,-1 1 0,0-1 1,0 1-1,1 0 0,-1-1 1,0 1-1,0 0 1,0-1-1,0 1 0,1 0 1,-1-1-1,0 1 0,0 0 1,0-1-1,-1 1 0,1 0 1,0-1-1,0 1 1,-1 1-1,1 65-3,-16 112 0,-4-36 0,-3 251 0,23-394 0,0 1 0,0-1 0,0 0 0,0 1 0,-1-1 0,1 0 0,0 1 0,0-1 0,-1 0 0,1 0 0,0 1 0,-1-1 0,1 0 0,0 0 0,-1 0 0,1 1 0,0-1 0,-1 0 0,1 0 0,0 0 0,-1 0 0,1 0 0,-1 0 0,1 0 0,0 0 0,-1 0 0,1 0 0,-1 0 0,1 0 0,0 0 0,-1 0 0,1 0 0,0 0 0,-1 0 0,1 0 0,-1-1 0,1 1 0,0 0 0,-1 0 0,1 0 0,0-1 0,0 1 0,-1-1 0,-19-9 0,3-6 2,-3-3-6,-35-24 1,48 38 0,-1 0 0,0 1 0,-1 0 0,1 0 0,-1 0 0,0 1 0,0 1 0,-15-3 0,17 4 0,6 1-10,4 3 0,11 7 12,1-1 1,0-1 0,0 0-1,0-1 1,1-1 0,0 0 0,0-1-1,0 0 1,22 2 0,14-1 0,92 0 0,-139-6-1,1-1-1,-1 1 1,1-1 0,-1 0-1,1 0 1,-1 0 0,0-1-1,0 0 1,0 0 0,0 0 0,0-1-1,0 1 1,0-1 0,-1 0-1,0-1 1,1 1 0,-1-1-1,0 0 1,-1 0 0,1 0-1,-1 0 1,0-1 0,0 1 0,0-1-1,0 0 1,-1 0 0,0 0-1,0 0 1,2-9 0,2-11-4,-1 0 1,-1 0-1,-1-1 1,-2-50 0,0-182 46,-2 255-41,1 0 0,1 0 0,-1 0 0,0 0 0,1 1 0,-1-1 0,1 0 0,0 0 0,0 1 0,0-1 0,0 0 0,0 1 0,1-1 0,-1 1 0,1-1 0,0 1 0,-1 0 0,1 0 0,0 0 0,0 0 0,1 0 0,-1 0 0,3-2 0,1 2 0,0 0 0,0 0 0,1 0 1,-1 1-1,1 0 0,-1 0 0,1 1 1,12 0-1,-16 0-1,1 1 0,-1-1 0,0 1 0,1 0 0,-1 0 0,0 1 0,0-1 0,0 1 0,0-1 0,0 1 0,-1 0 0,1 0 0,0 0 0,-1 0 0,1 1 0,-1-1-1,0 1 1,0-1 0,0 1 0,0 0 0,0 0 0,-1 0 0,3 5 0,3 9 1,0 1 0,9 36 0,-14-49 0,8 48 2,-2 1 0,-2 0 0,-3 107 0,-3-130-2,4-36-1,2-10 0,13-119 0,-15 88-3,3 0-1,1 1 1,26-79 0,-32 119 2,0 0 1,0 0 0,1 1-1,-1-1 1,1 1 0,0-1-1,0 1 1,0 0 0,4-3-1,-4 5 1,-1 0 0,1 0 0,0 1 0,0-1 1,0 1-1,0-1 0,0 1 0,0 0 0,0 0 0,0 1 0,0-1 0,0 1 0,0-1 0,7 1 0,-9 1 0,0-1-1,0 0 1,0 0 0,0 1 0,0-1 0,0 1-1,0-1 1,0 1 0,0-1 0,0 1-1,-1 0 1,1-1 0,0 1 0,0 0-1,-1 0 1,1-1 0,0 1 0,-1 0-1,1 0 1,-1 0 0,1 0 0,-1 0-1,1 0 1,-1 0 0,0 0 0,0 0-1,1 2 1,5 33-9,-6-30 9,3 116 0,0 8 0,-1-116 0,0 0 0,1 0 0,0 1 0,1-2 0,1 1 0,11 24 0,-13-34 0,0 1-1,0-1 1,0 0 0,0 0-1,0-1 1,1 1 0,0-1-1,0 1 1,0-1 0,0 0-1,0-1 1,1 1 0,-1-1-1,1 0 1,0 0 0,0 0-1,-1-1 1,1 1 0,0-1-1,0-1 1,0 1 0,1-1-1,8 0 1,-7 0-1,0 0 1,0-1 0,0 0-1,0-1 1,0 0-1,0 0 1,0 0-1,-1-1 1,1 0-1,-1 0 1,0-1-1,1 1 1,-2-1-1,1-1 1,0 1-1,7-9 1,-1-3 0,0 0 0,-2 0 0,0-1 0,0 0 0,-2-1 0,0 0 0,-1 0 0,-1-1 0,-1 0 0,5-36 0,-2-14 0,-2-118 0,-6 155 0,0 4 6,-2 0 0,0 0 0,-12-49 0,11 64-4,-1 0 0,0 0 1,-1 1-1,-1 0 0,0 0 0,-1 0 0,0 1 0,0 0 1,-1 1-1,-11-12 0,18 21-2,1 1 0,0-1 0,-1 0 0,1 1 0,0-1 0,-1 1 0,1-1 0,-1 1 0,1-1 0,-1 1 0,1 0 0,-1-1 0,0 1 0,1 0 0,-1-1 0,1 1 0,-1 0 0,0 0 0,1-1 0,-1 1 0,0 0 0,1 0 0,-1 0 0,0 0 0,1 0 0,-1 0 0,0 0 0,1 0 0,-1 0 0,0 0 0,1 0 0,-1 1 0,0-1 0,1 0 0,-1 0 0,1 1 0,-1-1 0,0 0 0,1 1 0,-1-1 0,1 1 0,-1-1 0,0 1 0,-1 2 0,1 0 0,-1 0 0,1 0 0,0 0 0,0 0 0,0 0 0,-1 6 0,-6 45 0,2 0 0,3 0 0,5 73 0,0-32 0,-2-38 0,10 85 0,-7-123 0,1-1 0,0 1 0,2-1 0,0 0 0,0 0 0,2-1 0,0 0 0,16 24 0,-20-36 0,0 0 0,0-1 0,0 1 0,1-1 0,-1 0 0,1 0 0,0 0 0,0-1 0,0 1 0,1-1 0,0 0 0,-1-1 0,1 0 0,0 0 0,8 2 0,5 0 0,1-2 0,0 0 0,28-2 0,-47 0 0,8 0 0,0 0-1,0-1 1,0 0-1,0-1 1,0 0 0,0-1-1,0 1 1,-1-2 0,1 1-1,-1-1 1,0-1-1,0 1 1,12-10 0,-10 5-2,0 0 1,-1-1-1,0 0 1,-1 0-1,0-1 1,0 0-1,-1-1 1,10-22-1,-8 13-2,-1-1 0,-2 0 0,0-1 0,-2 1 0,0-1 0,-1 0-1,-2 0 1,0 0 0,-1 0 0,-6-35 0,5 54 6,0-1 1,0 0-1,-1 1 0,0 0 0,0-1 1,0 1-1,-1 0 0,1 0 1,-1 0-1,0 1 0,0-1 1,0 1-1,-1-1 0,1 1 1,-1 0-1,0 0 0,1 1 0,-1-1 1,-1 1-1,1 0 0,-5-2 1,5 3 5,4 7-16,-1 36 7,2 0 1,2 0-1,2-1 1,17 73-1,-14-85 1,2-1 0,1 0 0,24 43 0,-30-63 0,0 1 0,1-1 0,0-1 0,0 1 0,1-1 0,13 10 0,-15-14 0,-1 1 0,1-2 0,0 1 0,0-1 0,0 1 0,0-1 0,0-1 0,0 1 0,0-1 0,1 0 0,-1 0 0,1 0 0,5-1 0,-9 0 0,1 0 0,0 0 0,-1 0 0,1-1 0,-1 1 0,1-1 0,-1 0 0,1 0 1,-1 0-1,1 0 0,-1 0 0,0 0 0,0-1 0,0 1 0,1-1 0,-1 1 0,2-4 0,0 1 0,-1 0 1,-1 0-1,1-1 0,0 1 1,-1-1-1,0 1 0,0-1 1,2-8-1,0-8 2,0 0 0,-1 0 0,-1-32 0,-1 38-1,-1-101 2,5-53-3,-5 164 0,0 0 0,0 1 0,1 0 0,-1-1 0,1 1 0,0 0 0,0-1 0,0 1 0,0 0 0,1 0 0,-1 0 0,1 0 0,1 0 0,-1 1 0,4-6 0,-5 8 0,-1 1 0,1 0 0,0-1 0,0 1 0,-1 0 0,1-1 0,0 1 0,0 0 0,0 0 0,0-1 0,-1 1 0,1 0 0,0 0 0,0 0 0,0 0 0,0 0 0,-1 0 0,1 1 0,0-1 0,0 0 0,0 0 0,0 0 0,-1 1 0,1-1 0,0 0 0,0 1 0,-1-1 0,1 1 0,0-1 0,-1 1 0,1-1 0,1 2 0,14 23 0,-5-1 0,-1 1 0,-2 0 0,0 0 0,-1 1 0,-2 0 0,3 41 0,-2 166 0,-7-156 0,3-67 0,3-10 0,5-11 0,11-44 0,22-79 0,4-16 0,-38 126 0,2 0 0,0 1 0,28-43 0,-34 60 0,0 0 0,-1 0 0,2 0 0,-1 1 0,1 0 0,0 0 0,0 0 0,8-4 0,-14 9 0,0 1-1,1-1 1,-1 0-1,1 1 1,-1-1-1,0 1 1,0-1-1,1 1 1,-1-1 0,0 1-1,0-1 1,1 1-1,-1-1 1,0 1-1,0-1 1,0 1-1,0-1 1,0 1 0,0-1-1,0 1 1,0-1-1,0 1 1,0-1-1,0 1 1,0-1-1,0 1 1,-1 0 0,1 0-1,-1 66-2,-1-34 3,1 1 0,2-1 0,9 60 0,-8-83 0,1-1 0,0 1 0,1-1 0,0 1 0,0-1 0,1-1 0,0 1 0,1 0 0,0-1 0,0 0 0,0-1 0,1 0 0,1 0 0,-1 0 0,1-1 0,0 0 0,0 0 0,1-1 0,0 0 0,0 0 0,0-1 0,0 0 0,1-1 0,-1 0 0,1-1 0,0 0 0,0 0 0,0-1 0,0 0 0,0-1 0,0 0 0,0-1 0,15-2 0,-18 1 1,1-1-1,-1 0 1,0 0-1,0 0 1,0-1-1,0 0 1,-1 0 0,0 0-1,0-1 1,0 0-1,0-1 1,-1 1-1,0-1 1,9-12 0,-2 0 0,-1 0 0,0-1-1,-1 0 1,9-26 0,-12 21-3,-1-1 1,-1-1-1,-1 1 0,-1 0 0,-2-1 0,-1-35 0,0 51 2,0 3 1,0 1-1,-1 0 1,1-1-1,-1 1 1,0 0-1,-1 0 1,-2-8 0,3 12-1,0-1 0,0 1 1,-1 0-1,1 0 1,-1 0-1,1 0 0,-1 0 1,0 0-1,0 1 1,0-1-1,0 1 0,0-1 1,0 1-1,0 0 1,0-1-1,0 1 0,-1 0 1,1 1-1,0-1 1,-1 0-1,-3 0 0,3 0 0,-1 0 1,1 1-1,-1-1 0,1 1 0,-1 0 0,1 0 0,-1 0 1,1 0-1,-1 0 0,1 1 0,0 0 0,-1 0 0,1 0 1,0 0-1,-1 0 0,1 1 0,-5 2 0,5-1 0,0 0 0,1 0 0,-1 0 0,1 0 0,0 0 0,0 0 0,0 0 0,0 1 0,1-1 0,-1 1 0,1 0 0,0-1 0,0 1 0,0 0 0,0 0 0,1 3 0,-5 41 2,3 0 0,5 58-1,-2-90 2,1 0 1,1 0-1,0 0 0,1 0 0,1 0 0,1-1 0,0 0 1,13 24-1,-14-31-3,0 0-1,0 0 1,0 0 0,1-1 0,0 0 0,1 0 0,0-1 0,0 0 0,0 0 0,0 0 0,1-1-1,0 0 1,1-1 0,-1 0 0,0 0 0,15 4 0,-14-6-1,0 0 0,0 0 0,0-1 1,1 0-1,-1-1 0,0 0 0,1-1 0,-1 0 0,18-4 1,-21 3-6,-1 0 0,1 0 1,0-1-1,0 0 0,-1 0 1,0-1-1,0 1 0,0-1 1,0 0-1,0-1 1,-1 1-1,0-1 0,0 0 1,0 0-1,5-8 0,-3 2-184,0-1-1,0 0 0,7-24 0,6-52-2837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8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39 32479,'-11'-2'49,"-31"1"73,40 1-121,1 1 0,-1-1 0,0 0 0,1 1 0,-1 0 0,0-1 0,1 1 0,-1 0 0,1 0 0,-1 0 0,1 0 0,-1 0 0,1 0-1,0 1 1,-1-1 0,1 0 0,0 1 0,0-1 0,0 0 0,0 1 0,-1 2 0,-3 11-1,1 0 0,0 0 0,1 1 0,1 0 0,0-1 0,1 1 0,1 0 0,1 0 0,0-1 0,6 29 0,-5-36 0,1-1 0,0 1 0,0-1 0,1 0-1,0 0 1,0 0 0,0-1 0,1 0 0,0 0 0,1 0 0,-1 0 0,1-1-1,0 0 1,0 0 0,1 0 0,0-1 0,-1 0 0,2 0 0,6 2 0,-2-1 3,-1 0-1,1-2 1,0 1 0,0-1 0,1-1 0,-1-1 0,0 1 0,1-2-1,-1 0 1,1 0 0,22-4 0,-32 3-2,0 0 1,0 0-1,0 0 0,0 0 0,0-1 1,0 1-1,0-1 0,0 1 1,0-1-1,-1 0 0,1 0 0,-1-1 1,1 1-1,-1 0 0,4-6 1,-3 3 0,0-1 0,0 1 1,0-1-1,-1 0 1,0 1-1,0-1 0,2-12 1,-2-3 2,-1 1 0,0-1-1,-2 0 1,-2-22 0,1 33-5,0 0 0,0 0 0,-1 0 0,0 1 0,0 0 0,-1-1 0,-1 1 0,1 0 0,-2 1 0,1-1 0,-8-8 0,8 11 0,0 1 0,0 0 0,0 0 0,-1 0 0,1 1 0,-1-1 0,0 1 0,0 1 0,-1-1 0,1 1 0,-1 0 0,0 1 0,0 0 0,1 0 0,-1 0 0,-10-1 0,10 3-4,0-1 0,1 1 0,-1 0 1,0 1-1,1 0 0,-11 2 0,14-2-27,1 0 1,-1 0-1,1 0 1,-1 1-1,1-1 0,-1 1 1,1 0-1,0-1 1,0 1-1,-1 0 1,1 0-1,1 0 0,-1 1 1,0-1-1,1 0 1,-3 5-1,-12 31-1551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4.26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33 30974,'0'0'560,"17"0"-271,25 0-33,11 0-80,5-3-80,5-3-48,-8 3-16,-2-6 16,-14 3 0,-13 3-32,-9 3-16,-14-2 0,-33 2-1681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9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61 32623,'0'-10'28,"0"3"56,-1 22-52,-8 631-32,9-586 0,0-106 4,2-10-13,-3 1 0,-3 0 0,-16-87 0,3 76 9,3 0 0,2-2 0,-4-100 0,17 166 0,-1 0 0,0 0 0,1 0 0,-1 1 0,1-1 0,0 0 0,0 0 0,-1 1 0,1-1 0,0 0 0,1 1 0,-1-1 0,0 1 0,0-1 0,1 1 0,-1-1 0,1 1 0,-1 0 0,1 0 0,-1 0 0,1 0 0,0 0 0,-1 0 0,1 0 0,0 1 0,0-1 0,0 1 0,0-1 0,0 1 0,-1-1 0,1 1 0,3 0 0,12-2-8,-1 1 0,33 2 0,-25 0-19,45 1-242,-8 11-596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41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183 751 32303,'-1'0'11,"0"-1"0,0 0 1,0 0-1,0 1 0,0-1 1,0 1-1,0-1 0,0 1 1,0-1-1,-1 1 0,1 0 1,0-1-1,0 1 0,0 0 0,0 0 1,-1 0-1,1 0 0,0 0 1,0 0-1,0 0 0,0 0 1,-3 1-1,-31 4 113,28-3-124,0 1 0,1 0 0,0 1 0,-1 0 0,1 0 0,0 0 0,1 1 0,-1 0 0,1 0 0,0 0 0,0 1 0,1-1 0,-1 1 0,1 0 0,1 0 0,-1 1 0,1-1 0,-4 13 0,3-7 0,0-1 0,1 1 0,0 0 0,1 0 0,1 0 0,0 0 0,0 0 0,1 0 0,1 0 0,3 21 0,-3-29 0,0 0 0,1-1-1,-1 1 1,1 0 0,-1-1 0,1 1 0,0-1 0,0 1 0,1-1-1,-1 0 1,1 0 0,-1 0 0,1 0 0,6 4 0,-2-3-1,-1 0 0,1 0 1,0-1-1,0 1 0,0-2 0,1 1 1,8 1-1,11 1-1,-1-1 0,1-2 0,36-1 0,-60-1 2,13 0-1,1 0 0,-1-2 0,0 1 0,0-2 0,0 0 0,0-2 0,0 1 0,-1-2 0,0 0 1,0-1-1,0 0 0,-1-1 0,0-1 0,0 0 0,-1-1 0,16-15 0,-17 12-2,0 0 1,0 0 0,-1-2-1,-1 1 1,0-1-1,-1-1 1,-1 1-1,-1-2 1,0 1-1,-1-1 1,0 0-1,5-32 1,-3-8-16,-3-1 1,-3-91-1,-2 93 26,0 40-5,0-6 4,-1 0 1,-4-30-1,4 47-1,1 0 0,-2 0 0,1 1 0,0-1-1,-1 0 1,0 1 0,0-1 0,-1 1 0,1-1 0,-1 1 0,0 0 0,0 0-1,0 0 1,0 1 0,-1-1 0,-5-3 0,9 7-6,-1-1 1,1 1-1,-1-1 0,1 1 1,-1 0-1,1 0 0,-1-1 1,0 1-1,1 0 1,-1 0-1,1 0 0,-1-1 1,0 1-1,1 0 0,-1 0 1,0 0-1,1 0 0,-1 0 1,0 0-1,1 1 0,-1-1 1,0 0-1,1 0 0,-1 0 1,1 0-1,-1 1 1,0-1-1,1 0 0,-1 1 1,1-1-1,-1 1 0,1-1 1,-2 1-1,-10 23 4,6 2-4,0 1 0,2 0 0,-2 37 0,5 90 0,2-87 0,-2 4 0,4 102 0,-2-162-1,1 0 0,0-1 1,0 1-1,1 0 0,1-1 0,0 0 0,0 0 1,1 0-1,0 0 0,1-1 0,0 0 0,0 0 1,1 0-1,0-1 0,1 0 0,0-1 0,0 1 1,0-1-1,1-1 0,0 0 0,1 0 1,-1-1-1,1 0 0,0 0 0,0-1 0,1-1 1,-1 0-1,1 0 0,-1-1 0,1 0 0,0-1 1,0 0-1,0-1 0,0 0 0,0-1 0,19-3 1,-22 2-1,0-1 0,0 1 0,0-1 0,-1-1 0,1 0 0,-1 0 0,0 0 0,0-1 0,0 0 0,-1 0 0,0-1 0,0 1 0,0-2 0,0 1 0,-1 0 0,0-1 0,6-11 0,-3 3 1,0 0 0,-1-1 0,-1 1 0,0-1-1,-1 0 1,-1-1 0,5-28 0,-6 13 0,-1-1 1,-1 1 0,-1-1-1,-7-40 1,6 68 0,-1 0 1,0 1-1,0-1 1,-1 1 0,1-1-1,-1 1 1,0 0 0,0 0-1,-1 0 1,1 0-1,-1 0 1,1 1 0,-1 0-1,0 0 1,-7-4-1,10 6 0,-1 0-1,0-1 0,1 1 0,-1 0 0,0 1 0,0-1 0,0 0 0,0 1 0,0-1 0,0 1 0,0-1 1,0 1-1,0 0 0,0 0 0,0 0 0,0 0 0,0 0 0,0 0 0,0 1 0,0-1 0,0 1 0,0-1 0,0 1 1,0 0-1,0 0 0,0 0 0,1 0 0,-1 0 0,0 0 0,1 0 0,-1 0 0,0 1 0,1-1 0,0 1 0,-1-1 1,1 1-1,0 0 0,0-1 0,0 1 0,-2 3 0,-1 5 0,0 0 0,1 0 0,0 1 0,0-1 0,1 1 0,-1 16 0,1 70 0,2-64 0,1-19-1,-1 1 1,2-1-1,-1 1 1,2-1-1,0 0 1,1 0-1,0 0 0,1-1 1,9 18-1,-10-24-5,1 0-1,-1 0 0,1 0 1,1-1-1,-1 1 0,1-1 1,0 0-1,0-1 0,1 0 1,-1 0-1,1 0 0,0-1 1,1 0-1,-1 0 1,1-1-1,0 0 0,11 3 1,-6-3-17,-1 0 0,0-1 0,0-1 0,1 0 0,18-2 0,-26 1 16,0 0 0,-1-1 0,1 0-1,0 0 1,-1 0 0,1-1 0,-1 0 0,0 1-1,1-1 1,-1-1 0,0 1 0,0-1 0,0 0 0,-1 1-1,1-2 1,-1 1 0,4-5 0,1-3-2,0-1-1,-2 0 1,1-1 0,-2 0-1,1 0 1,-2 0 0,0 0 0,0-1-1,-2 0 1,3-18 0,-2-19 106,-3-78-1,-2 54 197,2 75-293,0-1 1,0 1-1,0 0 1,0-1-1,0 1 0,-1-1 1,1 1-1,0 0 1,0-1-1,0 1 0,0-1 1,0 1-1,0 0 0,0-1 1,1 1-1,-1-1 1,0 1-1,0 0 0,0-1 1,0 1-1,0 0 1,1-1-1,-1 1 0,0 0 1,0-1-1,0 1 1,1 0-1,-1-1 0,0 1 1,1 0-1,-1 0 1,0-1-1,1 1 0,-1 0 1,0 0-1,1 0 1,-1-1-1,0 1 0,1 0 1,-1 0-1,0 0 1,1 0-1,-1 0 0,1 0 1,-1 0-1,0 0 1,1 0-1,-1 0 0,1 0 1,-1 0-1,0 0 0,1 0 1,-1 0-1,1 0 1,-1 0-1,0 1 0,1-1 1,-1 0-1,0 0 1,1 1-1,0-1 0,4 2 0,-1 0 0,1 0 0,-1 1 0,0 0 0,1-1 0,-1 2 0,-1-1 0,1 0 0,0 1 0,-1-1 0,1 1 0,-1 0 0,3 6 0,7 9 0,15 33 0,-20-34-3,-1 1-1,-1-1 1,-1 1 0,0 0 0,-1 0-1,1 21 1,-1 116-31,-5-110 30,2-96 3,2 0 0,12-63 0,-10 87 1,1 1 0,1 0 0,1 0 0,2 1 0,0 0 0,18-30 0,-25 48 1,1 1-1,-1 0 1,1 0 0,0 0-1,0 1 1,1-1 0,-1 1 0,1 0-1,0 0 1,0 1 0,0 0-1,0-1 1,1 2 0,0-1-1,-1 1 1,1-1 0,0 2-1,0-1 1,0 1 0,0 0 0,0 0-1,11 0 1,-16 1-1,0 1 0,0-1 0,0 0 0,0 1 0,0-1-1,0 1 1,0 0 0,0-1 0,0 1 0,0 0 0,0-1 0,-1 1 0,1 0 0,0 0 0,0 0 0,-1 0 0,1 0-1,-1 0 1,1 0 0,-1 0 0,1 0 0,-1 0 0,1 0 0,-1 0 0,0 0 0,0 0 0,1 2 0,5 37-9,-6-34 7,4 221 2,-6-204 2,-1 1 1,-2-1 0,0 0-1,-8 23 1,3-13-3,6-15 2,10-36 5,0 1-3,92-245 12,-89 236-14,23-61-1,-29 80-1,0-1 0,1 1-1,0 0 1,1 0 0,0 0-1,0 1 1,0 0 0,8-8-1,-12 14 0,0-1 1,0 0-1,0 0 0,0 1 0,0-1 0,0 1 0,0-1 1,0 1-1,0-1 0,0 1 0,0-1 0,0 1 0,0 0 0,0 0 1,2 0-1,-3 0 0,1 0 0,-1 0 0,1 0 1,-1 0-1,1 0 0,-1 1 0,1-1 0,-1 0 1,0 0-1,1 1 0,-1-1 0,1 0 0,-1 1 0,0-1 1,1 1-1,-1-1 0,0 0 0,1 1 0,-1-1 1,0 1-1,0-1 0,0 1 0,1 0 0,3 33-25,-4-27 27,1 30-3,0-1 2,1 0-1,12 65 1,-13-93 0,1 0 0,0 1 0,1-2 0,0 1 0,0 0 0,1 0 0,0-1 0,0 0 0,1 0 0,0 0 0,0 0 0,0-1 0,1 0 0,0 0 0,0 0 0,1-1 0,12 8 0,-12-9-6,0-1 0,0-1-1,0 1 1,0-1 0,1-1 0,-1 1 0,0-1-1,1 0 1,-1-1 0,1 0 0,0 0 0,-1 0-1,1-1 1,-1 0 0,1-1 0,-1 0 0,0 0-1,0 0 1,0-1 0,0 0 0,0-1 0,0 1-1,-1-1 1,0-1 0,0 1 0,0-1 0,8-8 0,-6 3 4,-1 0 0,0-1 0,-1 0 0,0 0 0,-1 0 0,0 0 0,0-1 0,-1 0 0,-1 0 0,3-18 0,-2-8 10,0-78 0,-4 94-2,0 12 5,0 1 0,0-1 0,-1 0 1,0 1-1,-1-1 0,-3-10 0,4 17-6,0 1-1,0 0 0,-1 0 1,1-1-1,0 1 0,-1 0 1,1 0-1,-1 1 1,0-1-1,0 0 0,0 1 1,0-1-1,0 1 0,0-1 1,0 1-1,0 0 1,-1 0-1,1 0 0,0 0 1,-1 0-1,1 1 0,-1-1 1,1 1-1,0-1 0,-1 1 1,0 0-1,1 0 1,-3 0-1,3 0-4,0 1 0,0-1 0,0 0 0,0 1 0,0 0 0,0-1 0,0 1 0,0 0 0,0 0 0,1 0 0,-1 0 0,0 0 0,1 0 0,-1 0 0,0 1 0,-2 2 0,0 1 0,0 0 0,0 0 0,1 1 0,0-1 0,-4 9 0,1 2 0,0 0 0,1 0 0,-5 29 0,5 11 0,2 1 0,7 86 0,-4-132 0,2-1 0,-1 0 0,2 0 0,-1 0 0,1 0 0,1 0 0,0 0 0,0-1 0,1 0 0,0 0 0,0 0 0,1 0 0,1-1 0,9 11 0,-11-14 0,0-1 0,0 1 0,0-1 0,1 0 0,-1-1 0,1 1 0,0-1 0,0 0 0,1-1 0,-1 1 0,0-1 0,1 0 0,-1-1 0,1 0 0,0 0 0,-1 0 0,1-1 0,0 0 0,0 0 0,-1-1 0,1 1 0,0-2 0,7-1 0,-9 1 0,0-1 0,0 1 0,-1-1 0,1 0 0,-1 0 0,0 0 0,0-1 0,0 0 0,-1 1 0,1-1 0,-1-1 0,0 1 0,0 0 0,0-1 0,0 0 0,-1 1 0,0-1 0,0 0-1,2-7 1,4-14-4,-2 1 0,6-40 0,0-89-1,-2 16 36,-9 132-27,0 0 0,0 0 0,0 1 0,1-1-1,-1 1 1,1-1 0,6-9 0,-7 13-4,0 1 1,0-1 0,0 1-1,0 0 1,1 0 0,-1 0-1,0 0 1,1 0 0,-1 0-1,1 0 1,-1 0 0,1 0-1,-1 1 1,1-1 0,0 1-1,-1-1 1,1 1 0,0 0-1,-1-1 1,1 1-1,0 0 1,-1 0 0,1 0-1,0 0 1,0 1 0,-1-1-1,1 0 1,0 1 0,-1-1-1,3 2 1,0 0-1,-1 0 0,1 0 0,-1 1 0,1-1 0,-1 1 0,0 0 0,0 0 0,0 0 0,0 0 0,-1 1 0,1-1 0,-1 1 0,0 0 0,0 0 0,0-1 0,2 9 0,5 11 0,8 37 0,-17-58 0,10 54 0,-3 0 0,-2 1 0,-4 84 0,5-172 0,1-1 0,2 1 0,1 0 0,16-32 0,63-113 0,-76 153-1,-7 10-1,1 0 1,1 1-1,-1-1 0,2 2 1,0-1-1,0 1 0,1 0 1,16-13-1,-26 24 2,0-1 0,1 1 0,-1 0 0,0 0 0,0-1 0,1 1 0,-1 0 0,0 0-1,0 0 1,1-1 0,-1 1 0,0 0 0,0 0 0,1 0 0,-1 0 0,0 0 0,1-1 0,-1 1 0,0 0 0,1 0 0,-1 0 0,0 0 0,1 0 0,-1 0 0,0 0-1,1 0 1,-1 0 0,0 0 0,1 0 0,-1 0 0,0 1 0,1-1 0,-1 0 0,0 0 0,1 0 0,-1 0 0,0 1 0,0-1 0,1 0 0,-1 0 0,0 0 0,0 1-1,1-1 1,-1 1 0,2 5-2,-1 1 1,0 0-1,-1 0 0,0 0 0,0 0 0,-1 9 0,0 8 2,0 49 0,-1-21 0,6 67 0,-3-105 0,1 0 0,0-1 0,2 1 0,-1-1 0,1 0 0,1 0 0,1 0 0,0-1 0,13 22 0,-17-31 0,1 0 0,-1 0 0,0 0 0,1-1 0,-1 1 0,1-1 0,0 0 0,0 0 0,0 0 0,0 0 0,0 0 0,1-1 0,-1 1 0,1-1 0,-1 0 0,0 0 0,1 0 0,0 0 0,-1-1 0,1 0 0,-1 1 0,1-1 0,0 0 0,-1-1 0,1 1 0,0-1 0,-1 0 0,1 0 0,-1 0 0,0 0 0,1 0 0,-1-1 0,0 1 0,1-1 0,-1 0 0,0 0 0,-1 0 0,1-1 0,0 1 0,0-1 0,-1 1 0,0-1 0,4-6 0,9-15-2,-2-1 0,-1 0 0,-1-1 0,-2-1 0,9-33 0,21-143-18,-31 157 23,-1 0 4,17-88 33,10-252 1,-35 382-36,-3 10-5,-4 17 0,1 0 0,0 1 0,2 0 0,0 0 0,0 27 0,-1 131 0,6-118 0,-1 246 0,1-288 0,0-1 0,1 0 0,1 0 0,2 0 0,0 0 0,0-1 0,2 1 0,1-1 0,17 36 0,-23-54 0,0-1 0,0 1 0,0 0-1,0-1 1,0 1 0,0-1 0,0 0 0,1 1 0,-1-1-1,1 0 1,-1 0 0,1 0 0,-1 1 0,1-2 0,0 1-1,-1 0 1,1 0 0,0-1 0,0 1 0,2 0 0,-2-1-22,-1 0 0,1-1 0,-1 1 0,1-1 0,-1 1 1,0-1-1,1 1 0,-1-1 0,1 0 0,-1 0 1,0 0-1,0 0 0,1 0 0,-1 0 0,0 0 1,0 0-1,0 0 0,0 0 0,0-1 0,0 1 1,-1 0-1,1-1 0,0 1 0,-1-1 0,1 1 1,0-3-1,15-47-2107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41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88 31679,'0'-5'960,"6"-4"-912,44 3-16,12-3-32,13 0 0,4 3 0,-4-6 0,-10 4 16,-12-1-16,-17 3 0,-13 0 0,-17 3 0,-9 3-432,-33 0-4723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22.24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31198,'0'0'945,"3"0"-897,9 0-45,332 14 154,-133 4-141,-204-16-19,-5-2-16,-5 5-226,-7 0 74,-37 4-1427,23-6-2497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23.21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343 1 29934,'0'0'1496,"0"5"-1370,-1 7-94,-1-1 0,0 1 0,-6 20 0,-4 16-3,-7 82 18,-2 209 0,15-299-33,6-39-15,0 0-1,0 1 0,-1-1 1,1 0-1,0 1 1,-1-1-1,1 0 1,-1 0-1,0 0 0,1 0 1,-1 0-1,0 0 1,0 1-1,1-2 1,-1 1-1,0 0 0,0 0 1,0 0-1,0 0 1,-1-1-1,1 1 1,0 0-1,0-1 0,0 1 1,0-1-1,-1 1 1,-1 0-1,3-1 16,-1 0-10,1 0 0,0 0 0,-1 0 0,1 1 1,-1-1-1,1 0 0,-1 0 0,1 0 1,0 0-1,-1 0 0,1 0 0,-1 0 0,1 0 1,-1 0-1,1 0 0,-1 0 0,1 0 0,-1 0 1,1 0-1,0 0 0,-1 0 0,1 0 1,-1-1-1,1 1 0,-1 0 0,1 0 0,0-1 1,-1 1-1,1 0 0,-1-1 0,-13-7 71,3 1-80,0 0 0,-1 0 0,0 1 0,0 1-1,-1 0 1,0 0 0,0 1 0,0 1 0,0 1 0,0-1 0,-27 1 0,-4 2-243,61 10 256,-1-4 2,1-2 1,0 0 0,1-1 0,-1 0 0,1-2 0,29 0 0,12 1 9,253 10 97,-311-12-85,-19 0-1494,6 0-1467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24.1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58 84 29357,'-8'-15'1594,"6"11"-399,1 18-988,1 574-289,-1-600 71,0-1 0,-2 1 0,-5-20-1,-3-18 11,2-34 16,4-1-1,9-128 0,-4 205-15,1 0 0,0-1-1,1 1 1,-1 0 0,2 0 0,-1 0 0,1 0-1,0 0 1,1 1 0,0 0 0,0-1-1,1 1 1,6-8 0,-6 10 6,-1 1-1,1 0 1,0 0 0,0 0-1,0 0 1,1 1 0,-1 0-1,1 0 1,0 0 0,-1 1-1,1 0 1,0 0 0,1 1-1,-1-1 1,0 1-1,0 0 1,12 1 0,-13 0-2,0-1-1,-1 1 0,1 1-1,0-1 1,0 1 0,0-1 0,6 3-1,-9-2-2,0 0 1,1 1-1,-1-1 0,0 0 0,0 1 0,0 0 0,-1-1 0,1 1 1,0 0-1,-1 0 0,1 0 0,-1 0 0,0 0 0,3 5 0,8 18 3,-1 1-1,-1 1 0,-1 0 0,-2 0 0,-1 1 1,5 45-1,-1 174 20,-10-246-21,0 3-1,-1 1 0,1-1 0,-1 0 0,0 0 0,0 0 0,0 0 1,0 0-1,-1 0 0,0-1 0,0 1 0,0 0 0,0-1 0,-4 6 0,0-3 2,0 0 0,0 0 0,0-1 0,0 1-1,-1-1 1,-11 6 0,6-5-2,0 0-1,-1 0 1,0-1 0,0-1-1,0 0 1,0-1 0,-1-1-1,-15 2 1,-58-4-210,86 0 200,1 0 0,-1 0 0,0 0-1,1 0 1,-1 0 0,0 0-1,1 0 1,-1 0 0,0 0-1,1-1 1,-1 1 0,1 0 0,-1-1-1,0 1 1,1 0 0,-1-1-1,1 1 1,-1-1 0,1 1 0,-1-1-1,1 1 1,0-1 0,-1 1-1,1-1 1,-1 1 0,1-1-1,0 1 1,0-1 0,-1 0 0,1 1-1,0-1 1,0 0 0,0 1-1,-1-2 1,1 2-2,-5-15-486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26.7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1 671 31999,'0'0'85,"0"10"-56,0 8-25,1 0 0,0 1 0,2-1 0,5 20 0,-6-28-3,2-1 0,-1 1 0,1-1 0,1 0 0,-1 0 0,1 0 0,1-1 0,0 0 0,10 11 0,-16-18 0,1 0 1,-1 0 0,1-1 0,-1 1 0,1 0-1,0 0 1,-1-1 0,1 1 0,0-1 0,0 1-1,-1-1 1,1 1 0,0-1 0,0 1-1,0-1 1,0 0 0,0 1 0,-1-1 0,1 0-1,0 0 1,0 0 0,0 1 0,0-1-1,0 0 1,0 0 0,0 0 0,0-1 0,0 1-1,0 0 1,0 0 0,0 0 0,-1-1-1,1 1 1,0-1 0,0 1 0,0 0 0,0-1-1,-1 1 1,1-1 0,0 0 0,0 1-1,-1-1 1,1 0 0,0 1 0,-1-1 0,1 0-1,-1 0 1,1 0 0,0-1 0,3-6 10,-1 1 1,1-1-1,-2 0 1,4-13-1,-4 14-22,11-39 17,48-162 15,-43 157 18,47-95 1,-61 138-37,1 0 1,0 0 0,0 1 0,1 0 0,13-13-1,-18 18-4,0 1 0,1 0-1,-1 0 1,0 0-1,1 0 1,-1 0 0,1 0-1,-1 0 1,1 0-1,-1 1 1,1-1 0,0 1-1,-1-1 1,1 1 0,0-1-1,-1 1 1,1 0-1,0 0 1,0 0 0,-1 0-1,1 0 1,0 0-1,-1 1 1,1-1 0,0 0-1,-1 1 1,1 0-1,0-1 1,-1 1 0,1 0-1,-1 0 1,1-1 0,-1 1-1,1 0 1,-1 1-1,0-1 1,0 0 0,1 0-1,0 3 1,4 4-7,-1 0 1,0 1-1,0-1 1,-1 1-1,6 17 0,1 3 7,-11-28 1,0-1-1,0 0 1,0 0 0,0 0 0,0 1 0,0-1 0,0 0-1,0 0 1,0 0 0,0 0 0,0 1 0,0-1 0,0 0-1,0 0 1,1 0 0,-1 0 0,0 1 0,0-1 0,0 0-1,0 0 1,0 0 0,0 0 0,0 1 0,0-1 0,1 0-1,-1 0 1,0 0 0,0 0 0,0 0 0,0 0-1,0 0 1,1 0 0,-1 1 0,0-1 0,0 0 0,0 0-1,0 0 1,1 0 0,-1 0 0,0 0 0,0 0 0,0 0-1,1 0 1,-1 0 0,0 0 0,0 0 0,0 0 0,0 0-1,1 0 1,-1 0 0,0 0 0,0 0 0,0-1 0,0 1-1,1 0 1,-1 0 0,0 0 0,0 0 0,0 0 0,0 0-1,0 0 1,1-1 0,-1 1 0,0 0 0,0 0-1,0 0 1,0 0 0,0-1 0,0 1 0,3-10 16,-2-6-45,0 11 17,0 1 0,-1-1 0,0 0-1,0 0 1,0 1 0,0-1 0,-1 0 0,-1-5-1,-2 9 7,1 1-1,0 0 1,-1-1-1,1 1 0,-1 1 1,1-1-1,0 0 0,-5 2 1,3 0 2,1-1 1,1 1-1,-1 0 1,0 1-1,0-1 1,1 1-1,0-1 1,-1 1-1,1 0 0,0 0 1,0 1-1,1-1 1,-1 1-1,1-1 1,-4 8-1,-4 8-12,-14 36-1,22-51 16,-4 15 2,0 0 0,1 0 0,1 1 0,-2 29 0,3 80 6,3-103-10,0-23 0,0 0 0,1-1 0,0 1 1,-1 0-1,1 0 0,0-1 0,0 1 0,1-1 1,-1 1-1,0-1 0,1 1 0,0-1 0,-1 0 1,1 0-1,0 0 0,0 0 0,0 0 0,0 0 1,1-1-1,-1 1 0,0-1 0,1 1 0,-1-1 1,1 0-1,3 1 0,-3 0 4,0-1 0,-1 0 1,1-1-1,0 1 0,0-1 0,0 1 1,0-1-1,0 0 0,-1 0 0,1 0 0,0 0 1,0 0-1,0-1 0,0 1 0,0-1 0,-1 0 1,1 0-1,0 0 0,-1 0 0,1-1 0,-1 1 1,1-1-1,-1 1 0,1-1 0,2-3 0,-1 0-1,0-1 0,-1 1-1,0-1 1,1 0 0,-2 0-1,1-1 1,-1 1-1,0 0 1,0-1 0,-1 1-1,1-11 1,1-12-14,-2-39 1,-1 45 16,0-177 63,1 256-63,3 0 0,3-1 0,17 73 0,-21-117-6,0-1 1,1 1-1,0 0 1,0-1 0,7 11-1,-10-19 2,0 0 0,1 0 0,-1 1-1,1-2 1,-1 1 0,1 0 0,0 0 0,0 0 0,-1-1 0,1 1-1,0-1 1,1 1 0,-1-1 0,0 0 0,0 0 0,1 0-1,-1 0 1,0 0 0,1-1 0,-1 1 0,1-1 0,-1 1-1,1-1 1,-1 0 0,1 0 0,-1 0 0,1 0 0,4-1-1,-6 0 3,1 0-1,-1 1 0,1-1 0,0 0 0,-1 0 1,0 0-1,1 0 0,-1 0 0,0-1 1,1 1-1,-1 0 0,0-1 0,0 1 0,0 0 1,0-1-1,0 1 0,0-1 0,-1 0 0,2-1 1,9-36 3,-9 28-5,23-143-11,-20 112 31,1-1-1,20-68 1,-26 110-20,0 0 0,0 0 1,1 1-1,-1-1 0,0 0 1,0 1-1,0-1 0,1 0 1,-1 1-1,0-1 0,1 0 1,-1 1-1,1-1 0,-1 1 1,1-1-1,-1 0 0,1 1 1,-1 0-1,1-1 0,-1 1 1,1-1-1,0 1 0,-1-1 1,1 1-1,0 0 0,-1 0 1,1-1-1,0 1 0,-1 0 1,1 0-1,0 0 0,-1 0 1,1 0-1,0 0 0,0 0 1,-1 0-1,1 0 0,0 0 1,-1 0-1,1 0 0,0 0 1,0 1-1,-1-1 0,1 0 0,0 0 1,-1 1-1,1-1 0,-1 1 1,1-1-1,0 0 0,-1 1 1,1-1-1,0 2 0,2 0 0,0 1-1,0 0 1,-1 0-1,1 1 1,-1-1-1,1 0 1,3 8-1,5 20-2,0 0 0,-3 1 0,6 32 1,8 101 16,-20-152-14,1 53 0,16-133 48,-18 62-48,40-142-25,-36 132 22,1-1 0,1 1 0,1 0 1,0 1-1,1 0 0,0 0 0,14-14 0,-21 25 1,1 0 0,0 0 1,0 0-1,0 0 0,0 1 0,1-1 1,-1 1-1,1 0 0,-1 0 1,1 0-1,0 0 0,0 1 0,0 0 1,0 0-1,0 0 0,6-1 0,-9 2 1,0 0 0,0 1 0,0-1 0,-1 0 0,1 1 0,0-1 0,-1 1 0,1-1 0,0 1 0,-1-1 0,1 1 0,0 0 0,-1-1 0,1 1 0,-1 0 0,1-1 0,-1 1 0,0 0 0,1 0 0,-1-1 0,0 1 0,1 0 0,-1 0 0,0 0 0,0 0 0,7 29-28,-6-23 23,9 68 8,11 50 22,-18-113-22,0 0 0,2 0 0,-1 0 0,1 0 1,1-1-1,0 1 0,12 15 0,-15-24-1,-1 0 0,1 0-1,0-1 1,0 1 0,0-1 0,0 0 0,0 1 0,1-2 0,-1 1-1,1 0 1,-1-1 0,1 1 0,0-1 0,5 1 0,3 0 4,0-1-1,1 0 1,12-1 0,-11 0-3,-7-1 1,0 0-1,0-1 0,0 1 0,0-1 1,-1 0-1,1-1 0,-1 0 0,1 0 1,-1 0-1,0-1 0,0 0 0,-1 0 1,1-1-1,-1 1 0,0-1 0,0 0 1,0 0-1,6-10 0,0-1-2,0 0 0,-1-1 0,-1 0 0,-1 0 0,11-31 0,-14 30-2,-1 0 0,-1 0-1,-1 0 1,-1 0 0,0-24 0,-2 41 3,1 1-1,0-1 1,0 0 0,-1 0-1,1 0 1,-1 0 0,1 1-1,0-1 1,-1 0 0,0 0-1,1 1 1,-1-1 0,1 1-1,-1-1 1,0 0 0,1 1-1,-1-1 1,0 1 0,0-1-1,0 1 1,1 0 0,-1-1 0,0 1-1,0 0 1,0-1 0,0 1-1,0 0 1,1 0 0,-1 0-1,0 0 1,0 0 0,-1 0-1,-39 1 8,31-1-9,6 1-1,0 0 1,0 0-1,0 1 0,0-1 1,0 1-1,0 0 0,0 0 1,0 0-1,1 1 0,-1-1 0,1 1 1,0 0-1,0 0 0,0 0 1,0 0-1,0 1 0,1-1 0,-1 1 1,1-1-1,0 1 0,-3 8 1,-2 3-4,1 0 1,1 0 0,0 1 0,-5 25-1,6-9 8,2 1 0,0-1-1,5 47 1,-3-76-3,0 1 0,1-1 0,-1 0 0,1 1 0,0-1 0,-1 0 0,2 0 0,-1 0 0,0 0 0,1 0 0,-1 0 0,1 0 0,0 0 0,0 0 0,0-1 0,0 1 0,0-1 0,1 1 0,-1-1 0,1 0 0,0 0 0,-1 0 0,1 0 0,0-1 0,0 1 0,0-1 0,0 0 0,0 0 0,1 0 0,-1 0 0,0 0 0,0-1 0,1 1 0,-1-1 0,0 0 0,1 0 0,3-1 0,-3 2 2,1-1 1,0-1-1,0 1 0,0-1 1,-1 1-1,1-1 0,0-1 0,0 1 1,-1-1-1,1 1 0,7-5 1,-8 2-1,0 0 0,0 0 0,0 0 0,0 0 0,-1 0 0,0-1 0,0 1 0,0-1 1,0 0-1,3-9 0,5-13-9,-1 0 0,-2-1 0,10-56 0,2-90-28,-17 145 34,9-368 88,-12 355-81,0 40 8,0 4-28,-2 166 12,0 4 21,25 228-1,-21-383-16,-2-9-6,1 0 1,0-1 0,1 1-1,0-1 1,0 1 0,4 10 0,2-12-219,-2-5-480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30.16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26 768 29357,'-1'0'61,"0"0"-1,0 1 0,-1-1 0,1 0 1,0 1-1,0-1 0,0 1 0,0 0 0,0-1 1,0 1-1,0 0 0,0-1 0,0 1 1,1 0-1,-1 0 0,0 0 0,0 0 0,1 0 1,-1 0-1,0 0 0,1 0 0,-1 0 1,1 0-1,0 0 0,-1 0 0,1 0 0,0 1 1,0-1-1,-1 0 0,1 0 0,0 2 1,-2 46-201,3-38 311,-2 6-115,0-11-44,1 1-1,0 0 1,1 0-1,-1 0 1,3 9-1,-3-14-3,1-1 0,-1 1 0,1-1 0,0 0 0,-1 1 0,1-1 0,0 0-1,0 0 1,-1 0 0,1 1 0,0-1 0,0 0 0,0 0 0,1 0 0,-1-1 0,0 1 0,0 0 0,0 0 0,1-1-1,-1 1 1,0 0 0,1-1 0,-1 1 0,0-1 0,1 0 0,-1 1 0,1-1 0,-1 0 0,1 0 0,2 0 0,-1 0 14,0 0 0,0 0 1,0 0-1,0-1 1,-1 1-1,1-1 1,0 0-1,0 0 1,0 0-1,0 0 1,-1 0-1,1-1 1,0 1-1,-1-1 1,1 1-1,-1-1 1,0 0-1,3-3 1,1-2-13,-1-1 1,0 1-1,-1-1 1,8-17-1,-10 21-1,19-52-4,-2-1 0,-2-2 0,12-84 0,-18 83 20,2 0 0,3 0 0,27-66 0,-42 124-22,0-1 0,1 1 1,-1 0-1,1-1 1,0 1-1,0 0 0,-1 0 1,1 0-1,0 0 0,1 1 1,-1-1-1,0 1 0,3-3 1,-4 4-5,1-1 0,-1 1 0,0-1 0,0 1 0,0 0 0,1-1 0,-1 1 0,0 0 0,0 0 1,1 0-1,-1 0 0,0 0 0,0 0 0,1 0 0,-1 0 0,0 1 0,0-1 0,1 0 0,-1 1 0,0-1 1,0 1-1,0-1 0,0 1 0,0 0 0,0-1 0,0 1 0,0 0 0,0 0 0,0 0 0,2 1 0,1 5-6,0 0 0,0 1 0,-1-1 0,0 1 0,0-1 0,-1 1-1,0 0 1,2 15 0,0-2 23,-4-22-14,0 1 0,1 0-1,-1 0 1,0 0-1,0 0 1,0 0 0,0 0-1,0 0 1,0 0-1,1 0 1,-1 0 0,0-1-1,0 1 1,0 0 0,0 0-1,1 0 1,-1 0-1,0 0 1,0 0 0,0 0-1,0 0 1,0 0-1,1 0 1,-1 0 0,0 0-1,0 0 1,0 1-1,0-1 1,1 0 0,-1 0-1,0 0 1,0 0-1,0 0 1,0 0 0,0 0-1,0 0 1,1 0-1,-1 0 1,0 1 0,0-1-1,0 0 1,0 0-1,0 0 1,0 0 0,0 0-1,0 1 1,0-1-1,1 0 1,2-16 69,-2-38-87,-2 53 15,1 1 1,-1-1-1,1 1 0,-1 0 1,1-1-1,-1 1 0,1 0 1,-1-1-1,0 1 1,1 0-1,-1 0 0,1-1 1,-1 1-1,0 0 0,1 0 1,-1 0-1,1 0 0,-1 0 1,0 0-1,1 0 1,-1 0-1,0 0 0,1 0 1,-1 1-1,1-1 0,-2 0 1,-20 8-5,15-1 3,1 1 0,0 1 0,0-1 0,1 1 0,0 0-1,1 0 1,-6 15 0,-19 75-7,19-45 5,3 0 1,2 1 0,2 73-1,3-122 5,0-1 0,1 0 0,-1 1-1,1-1 1,0 0 0,1 0 0,-1 1-1,1-1 1,0 0 0,0 0-1,1-1 1,-1 1 0,5 5 0,-4-7 1,-1 1 0,2-1-1,-1-1 1,0 1 0,0 0 0,1-1 0,-1 0 0,1 0 0,0 0 0,0 0 0,0 0 0,0-1 0,0 0 0,0 1 0,0-2 0,0 1 0,7 0 0,2 0 5,-1 0 0,0-1 0,0-1 0,20-2 0,-27 1-5,0 1 0,0-1 0,0 0 0,0 0 0,0 0 0,0 0 0,0-1 0,-1 0 0,0 0 0,1 0 0,-1-1 0,7-7 0,3-7-2,1-2 0,-2 0 0,-1 0 0,0-1 0,-2 0 0,0-1 0,8-28 0,35-166 0,-38 131 17,-4-1 0,-1-137 0,-10 222-17,0 1 0,0 0 0,0 0 0,0-1 0,-1 1 0,1 0 0,0-1 0,0 1-1,0 0 1,0 0 0,0 0 0,-1-1 0,1 1 0,0 0 0,0 0 0,-1 0 0,1-1 0,0 1 0,0 0 0,-1 0 0,1 0 0,0 0 0,0 0 0,-1 0 0,1 0 0,0-1 0,0 1 0,-1 0 0,1 0 0,0 0-1,-1 0 1,1 0 0,0 0 0,0 0 0,-1 0 0,1 1 0,0-1 0,0 0 0,-1 0 0,1 0 0,0 0 0,0 0 0,-1 0 0,1 0 0,0 1 0,0-1 0,-1 0 0,1 0 0,0 0 0,0 1 0,0-1 0,-1 0-1,1 1 1,-16 14-10,7 5 9,0 1 0,2 0 1,0 1-1,1-1 1,-3 29-1,-8 116 2,15 141 15,2-294-16,2 1 0,0 0-1,0-1 1,1 0 0,1 1 0,0-1 0,1-1 0,11 22 0,-13-28 0,0-1 1,1 1 0,0-1-1,0 0 1,0 0 0,1 0 0,0-1-1,0 1 1,0-1 0,0 0-1,0-1 1,1 1 0,0-1-1,0 0 1,0 0 0,0-1-1,0 0 1,0 0 0,1 0 0,6 0-1,-9-1 1,1 0 1,0-1-1,0 0 0,0 0 0,0 0 0,0 0 1,0-1-1,0 1 0,0-1 0,-1-1 0,1 1 1,0-1-1,-1 1 0,1-1 0,-1-1 0,1 1 1,-1-1-1,0 1 0,0-1 0,0 0 0,0-1 1,-1 1-1,1-1 0,-1 1 0,0-1 0,0 0 0,0 0 1,3-8-1,3-5-7,0 0 0,-2 0 0,0-1-1,0 0 1,-2 0 0,4-25 0,7-114-59,0 1 74,-15 154-9,-1 0-1,1-1 1,0 1-1,0-1 1,0 1-1,0 0 1,0 0-1,0-1 1,1 1-1,-1 0 1,1 0-1,-1 0 1,1 1-1,0-1 1,0 0-1,0 1 1,0-1-1,0 1 1,0-1-1,0 1 1,0 0-1,1 0 1,-1 0-1,0 0 1,1 0-1,-1 1 1,4-1-1,-2 0 1,-1 1 0,1 0 0,0 0 0,-1 0 0,1 0 0,0 0 0,-1 1 0,1 0 0,-1 0 1,1 0-1,-1 0 0,1 0 0,-1 1 0,1 0 0,-1-1 0,0 1 0,0 0 0,3 3 0,32 35 3,-37-39 26,-1-2-13,-1 0-16,1 1 1,0-1 0,-1 1-1,1 0 1,-1-1 0,1 1-1,-1 0 1,0-1-1,1 1 1,-1 0 0,1-1-1,-1 1 1,1 0 0,-1 0-1,0 0 1,1 0-1,-1 0 1,0-1 0,1 1-1,-1 0 1,1 0 0,-1 1-1,0-1 1,1 0-1,-1 0 1,0 0 0,0 1-1,-18 2-4,15-1 3,0 1-1,0 0 1,0 0 0,0 0-1,1 1 1,-1-1 0,1 1-1,0 0 1,0 0-1,1 0 1,-1 0 0,1 1-1,0-1 1,-3 8 0,-2 8-2,0 0 0,-4 22 0,4 1 3,2 0 0,2 1 0,3 55 0,1-49 0,-1-47 0,-1 0 0,1 0-1,1 0 1,-1-1 0,0 1 0,1 0 0,-1 0 0,1-1 0,0 1-1,0 0 1,0-1 0,0 1 0,0-1 0,1 1 0,-1-1 0,1 1-1,-1-1 1,1 0 0,0 0 0,0 0 0,0 0 0,0 0 0,1-1-1,-1 1 1,4 2 0,1-2 3,0 0 1,-1 0-1,1 0 0,0-1 1,0 0-1,0 0 0,0-1 1,0 0-1,8-1 0,-12 0-2,1 1 0,-1-1-1,0 0 1,0 0 0,0-1-1,1 1 1,-1 0 0,0-1-1,-1 0 1,1 0 0,0 0 0,0 0-1,-1 0 1,1-1 0,-1 1-1,0-1 1,0 0 0,0 1-1,0-1 1,0 0 0,-1 0-1,1 0 1,-1 0 0,0-1 0,0 1-1,2-7 1,1-7-5,0 0 0,-1-1 0,1-32 0,-3-185-1,-1 188-6,-1 94 0,1 4 15,6 67 1,-4-103-6,0 0-1,1 0 1,1-1-1,0 1 1,1-1 0,1 0-1,0 0 1,1-1-1,10 15 1,-14-24 2,0 0 0,0 0 0,1-1 0,0 1 0,0-1 0,0 0 0,0 0 1,0 0-1,1 0 0,-1-1 0,1 0 0,8 3 0,-11-4 0,1 0 1,0-1-1,-1 1 0,1-1 1,0 1-1,0-1 0,-1 0 0,1 0 1,0-1-1,0 1 0,-1 0 1,1-1-1,0 0 0,-1 1 1,1-1-1,-1 0 0,1-1 0,-1 1 1,1 0-1,-1-1 0,0 1 1,0-1-1,1 0 0,-1 1 1,3-5-1,2-3 1,-1-1 0,0 0 0,0 0 0,-1-1 0,0 0 0,-1 1 0,0-2 0,5-21 0,9-100-7,-15 107 5,2-29-8,-4 25 17,2 1 0,10-44 0,-12 72-9,-1 1 0,0-1 0,0 1 0,1-1 0,-1 1 0,1-1 0,-1 1 0,0-1 0,1 1 0,-1 0 0,1-1 0,-1 1 0,1 0 0,-1-1 0,1 1 0,-1 0 0,1 0 0,0-1 0,-1 1 0,1 0 0,-1 0 0,1 0 0,0 0 0,-1 0 0,1 0 0,-1 0 0,1 0 0,0 0 0,-1 0 0,1 0 0,-1 0 0,1 0 0,-1 0 0,1 1 0,0-1 0,22 11 0,-12-1 0,-1 0 0,-1 0 0,0 1 0,0 1 1,-1-1-1,-1 1 0,0 1 0,8 19 0,-6-11-3,-1 0-1,-1 0 1,-2 1-1,7 39 1,-9-16-5,-3 52 0,0-93 8,0 1 0,0-1 0,-1 0 0,0 0 0,0 0 0,0 0 0,0 0 0,0 0 0,-1 0 0,0-1 0,0 1 0,0 0 0,0-1 0,-1 0 0,1 1 0,-1-1 0,0 0 0,0 0 0,0 0 0,0-1 1,0 1-1,-5 2 0,0-1-1,0-1 1,1 0 0,-2 0-1,1 0 1,0-1 0,0-1-1,-1 1 1,1-1 0,-18-1-1,-51 0-72,63 0-22,51 0 103,2 1 5,-3-1 1,57-5 0,-80 3-11,-1-1 0,1 0 0,-1-1 0,0 0 0,0 0-1,0-2 1,0 1 0,12-9 0,-12 6 0,-1-1 1,0 0 0,-1 0-1,0-1 1,0-1 0,-1 0-1,0 0 1,-1 0-1,0-1 1,-1 0 0,0-1-1,-1 0 1,7-22-1,-5 7 9,-1-1 0,-1 0 1,-2-1-1,-1 1 0,-1-44 0,-1 54-8,-1 15-2,1-1-1,-1 1 1,0 0-1,0 0 1,0-1-1,-1 1 1,1 0-1,-1 0 1,0 0-1,0-1 1,0 1-1,-4-5 1,5 6 3,0 9-7,1 1-1,1-1 1,-1 0 0,1 0-1,0 0 1,0 0 0,1 0 0,0 0-1,4 6 1,5 12 1,10 25 10,27 97-1,-41-117-11,-3 0-1,0 1 1,-2-1-1,0 58 1,-4-83 3,1-1-1,-1 0 1,1 0 0,-1 0-1,0 0 1,0 0 0,-1 0-1,1 0 1,-1 0 0,1 0-1,-1 0 1,0-1 0,0 1-1,0-1 1,0 1 0,0-1-1,-1 0 1,1 0 0,-1 0-1,0 0 1,1 0 0,-1 0-1,0-1 1,0 0 0,0 1-1,0-1 1,0 0 0,0 0-1,0-1 1,-5 1 0,-11 2-5,-1 0 0,0-2 0,-37-1 1,30-1-12,2 1-62,25 0 54,13 0-48,65 0 116,107-1-26,-176 1-16,1-1 1,-1 0-1,0-1 1,0 0-1,0-1 1,0 0-1,0 0 1,0 0-1,-1-1 1,0-1-1,0 0 1,0 0-1,0 0 1,-1-1-1,0 0 1,0 0-1,9-11 1,-9 8-1,0-1 1,0-1-1,-1 1 1,-1-1-1,1 0 0,-2 0 1,0-1-1,0 0 1,-1 1-1,0-1 1,-1 0-1,1-23 1,-3 31-2,4-47 22,-3-1 0,-2 1 0,-12-83 0,12 133-23,1-1 0,0 0-1,-1 1 1,1-1-1,-1 1 1,1-1 0,-1 1-1,1-1 1,-1 1 0,0-1-1,0 1 1,0 0 0,0-1-1,-2 0 1,3 2-1,0-1 0,-1 1 0,1 0 0,-1 0 0,0-1 0,1 1 0,-1 0 0,1 0 0,-1 0 0,1 0 0,-1 0 0,1 0 0,-1 0 0,1 0 0,-1 0 0,0 0 0,1 0 0,-1 0 0,1 0 0,-1 1 0,1-1 0,-1 0 0,1 0 0,-1 1 0,1-1 0,-1 1 0,-2 1 0,0 1 0,0 0 0,0 0 0,1 0 0,0 0 0,0 0 0,-1 0 0,2 1 0,-4 6 0,-4 17 2,0 1 0,2 0 0,2 0 0,0 1 0,2-1 1,1 1-1,1 0 0,6 53 0,-4-72 0,1 0 0,0 1-1,0-2 1,1 1 0,0 0-1,1-1 1,0 1 0,1-1-1,-1 0 1,2 0 0,-1-1-1,2 0 1,-1 0 0,1 0 0,0-1-1,0 0 1,1 0 0,0 0-1,0-1 1,1-1 0,-1 1-1,1-1 1,0-1 0,1 0-1,-1 0 1,1-1 0,0 0-1,0-1 1,0 0 0,18 2 0,-20-4 1,1 0 1,0 0 0,-1 0-1,1-1 1,0 0 0,15-5 0,-20 4-3,1 0 1,-1 0 0,-1-1-1,1 1 1,0-1-1,-1 0 1,1 0 0,-1 0-1,0-1 1,0 1 0,0-1-1,0 1 1,-1-1 0,1 0-1,1-5 1,5-10-3,0-1 0,-2 0 0,0-1 0,-1 1 0,5-38 0,5-114 16,-10 78-3,-4 65-10,8-56 14,-9 76-12,1 0 0,0 0-1,1 0 1,0 0 0,1 1-1,7-14 1,-10 20-3,0 1 0,0-1 0,0 1 0,0 0 0,0 0 0,0-1 0,0 1 0,1 0 0,-1 0 0,1 0 0,-1 0 0,1 1 0,-1-1 0,1 0 0,-1 1 0,1-1 0,0 1 0,-1-1 0,1 1 0,0 0 0,-1 0 0,1-1 0,0 1 0,-1 1 0,1-1 0,0 0 0,-1 0 0,3 1 0,0 0 0,0 0 0,-1 1 0,1-1 0,0 1 0,-1 0 0,1 0 0,-1 0 0,0 0 0,0 1 0,5 4 0,4 6-1,-1 1 1,-1 0-1,0 1 0,-1 0 1,-1 1-1,0 0 0,-1 0 1,-1 0-1,0 1 0,-1 0 1,3 26-1,0 13-2,-2 1 1,-3 69-1,-4-117 2,1 1 1,-1-1 0,0 0-1,-1 0 1,0 0-1,-1-1 1,1 1-1,-2 0 1,-3 7-1,5-12 1,0 0-1,-1-1 1,1 1 0,-1-1-1,1 1 1,-1-1 0,0 0-1,0 0 1,0 0-1,-1-1 1,1 1 0,-1-1-1,0 0 1,1 0-1,-1 0 1,0 0 0,0-1-1,0 1 1,0-1-1,-1 0 1,-5 0 0,3 1-2,-1-1 1,1 0 0,0-1-1,-1 0 1,1 0 0,-1-1-1,1 0 1,0 0 0,-1-1-1,1 0 1,0 0 0,0 0-1,0-1 1,0 0 0,1-1-1,-1 1 1,-5-6 0,2 1-4,2 0 1,-1 0 0,1-1 0,1 0-1,-1-1 1,2 0 0,-1 0-1,1 0 1,1-1 0,0 0 0,0 0-1,1 0 1,1-1 0,0 1 0,0-1-1,1 0 1,1 0 0,0 0-1,0-12 1,1 22 5,0 1-1,0-1 0,0 1 0,0 0 1,1-1-1,-1 1 0,0-1 1,0 1-1,1 0 0,-1-1 1,1 1-1,-1 0 0,1-1 1,0 1-1,0 0 0,-1 0 1,1 0-1,0-1 0,0 1 1,0 0-1,0 0 0,2-1 0,1 0 1,0 0 0,0 1-1,0 0 1,0 0-1,0 0 1,7-1-1,-5 1 0,7-1 5,0 0 0,0 1 0,21 1 0,-30 0-3,0 1 0,0-1-1,0 1 1,0 0-1,0 0 1,0 0-1,0 1 1,-1-1-1,1 1 1,0 0-1,-1 0 1,1 0 0,-1 0-1,0 1 1,5 4-1,45 57 12,-32-38-10,0-1 0,2 0 0,33 27 1,-47-45-4,1 0 1,-1-1 0,1 0-1,0-1 1,1 0 0,-1 0-1,1-1 1,0-1 0,0 0-1,0 0 1,1-1 0,-1-1-1,20 1 1,-25-2 0,0 0 1,0 0-1,0-1 1,0 1-1,-1-1 1,1 0-1,0-1 1,0 0-1,7-3 1,-10 3-3,1 0 0,-1-1 0,0 0 0,0 0 0,0 0 0,0 0 0,-1 0 0,1 0 0,-1-1 0,0 1 0,0-1 0,0 1 0,0-1 0,1-5 0,-1 1-109,1 1 0,-1 0 1,-1-1-1,1 1 0,-2-1 0,1-15 1,-1-9-1796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32.3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133 108 29582,'-133'12'2299,"171"-6"-1828,31 0-400,944-9 11,-913 1-108,1177-5-70,-1208 7 96,290-28-23,-166 7 14,-138 16 11,151-7 9,201 1-242,3 0 70,-367 11 123,521-16-108,-191 3 217,-240 11-105,628 6 48,-516 7-148,265 5-325,357-11 649,-862-1-361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34.9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2 133 25500,'0'0'97,"0"0"-1,0 0 1,-1 0 0,1 0 0,0 0 0,0-1 0,0 1 0,0 0 0,0 0 0,0 0-1,0 0 1,0-1 0,0 1 0,0 0 0,0 0 0,-1 0 0,1 0 0,0-1 0,0 1 0,0 0-1,0 0 1,0 0 0,0-1 0,1 1 0,-1 0 0,0 0 0,0 0 0,0 0 0,0-1-1,0 1 1,0 0 0,0 0 0,0 0 0,0 0 0,0-1 0,0 1 0,1 0 0,-1 0-1,0 0 1,0 0 0,0 0 0,0 0 0,0 0 0,1-1 0,-1 1 0,0 0 0,0 0-1,0 0 1,0 0 0,1 0 0,-1 0 0,0 0 0,0 0 0,0 0 0,0 0 0,1 0-1,-1 0 1,0 0 0,0 0 0,1 0 0,22-4 1174,32 3-2138,-50 1 1262,321-19-205,-6 14-203,-180 7 10,1871-2-237,-1486 5 242,228-10 41,-513-10-29,-48 0 23,219-1 24,-87-10-36,51 0 1,-246 26-26,306 5 0,685 10 32,-1065-15-32,191 8 0,-159-4 0,46 3-6,-135-2-404,-7-5-231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4.63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178 42 31662,'-2'-4'17,"-1"1"0,0 0-1,0 0 1,0 0 0,0 0-1,0 1 1,0-1-1,-1 1 1,1 0 0,-1 0-1,0 0 1,0 0-1,1 1 1,-1-1 0,0 1-1,0 0 1,0 0-1,-1 1 1,1-1 0,0 1-1,0 0 1,0 0 0,0 0-1,0 1 1,-1-1-1,1 1 1,0 0 0,0 0-1,0 1 1,0-1-1,1 1 1,-1 0 0,0 0-1,1 0 1,-1 0-1,1 1 1,0-1 0,0 1-1,0 0 1,0 0 0,0 0-1,0 0 1,1 0-1,0 1 1,-1-1 0,1 1-1,1 0 1,-1 0-1,0 0 1,1-1 0,0 1-1,-1 8 1,0-5-19,0 1 1,1 0-1,1-1 0,-1 1 1,1 0-1,1-1 0,1 13 1,-2-17 1,1-1 0,0 1-1,0 0 1,0 0 0,1-1 0,-1 1 0,0-1 0,1 1 0,0-1-1,0 0 1,0 1 0,0-1 0,0 0 0,0 0 0,0 0 0,0-1 0,1 1-1,-1 0 1,1-1 0,0 0 0,5 3 0,4-1 5,1 0 1,0-1-1,0 0 0,0 0 1,0-2-1,0 0 0,0 0 1,23-4-1,-33 3-3,1 0 0,-1-1 1,0 1-1,0-1 0,0 0 0,0 0 0,0 0 1,0 0-1,0-1 0,-1 1 0,1-1 1,-1 1-1,1-1 0,-1 0 0,0 0 1,0 0-1,0 0 0,-1 0 0,1 0 0,-1-1 1,0 1-1,0-1 0,0 1 0,0-1 1,0 1-1,-1-4 0,1 2 1,0 0-1,0 0 1,-1 0 0,1 0 0,-1 0-1,-1 0 1,1 0 0,-1 1 0,0-1-1,0 0 1,0 0 0,0 0 0,-1 1-1,0-1 1,0 1 0,0-1-1,-1 1 1,-5-8 0,5 9-3,-1 0 0,0 0 1,-1 1-1,1-1 0,0 1 1,-1 0-1,1 0 0,-1 0 0,0 1 1,1-1-1,-1 1 0,-5 0 0,-5-1 0,0 1 0,-26 2 0,38-1-1,0 1 0,0 0 0,0-1-1,1 2 1,-1-1 0,0 0 0,1 0 0,-1 1 0,1-1 0,-1 1 0,1 0 0,0 0 0,0 0 0,0 0 0,0 0 0,0 0 0,0 1 0,1-1 0,-1 1 0,1-1 0,-1 1 0,1-1 0,0 1 0,0 0 0,0 0 0,0 5 0,-3 8-224,0 0 1,1 0-1,0 23 1,2 12-2103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4.8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74 32 31550,'5'-31'1102,"-27"325"-1111,1-80 21,-8 117-12,22-157-1,8-132-1,-1-41-32,0-4-174,0-13-1166,0-9-3298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5.6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1 421 29245,'0'0'467,"12"0"-211,12 1 72,0-2 0,0-1-1,0-1 1,33-8-1,3-4-152,-29 7-92,0-1 1,32-13-1,-61 20-82,1 0 0,-1 1 0,-1-1 1,1 0-1,0 0 0,0 0 0,-1 0 1,1 0-1,-1-1 0,1 1 0,-1 0 1,0-1-1,0 1 0,0-1 0,0 1 1,-1-1-1,1 1 0,0-5 0,5-54 26,-6 52-27,-1-135 8,-1 54 254,2 89-158,0 6-123,11 625 49,-11-529-46,0-100 24,0-5-51,1-16-243,6-13-469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6.07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64 30718,'0'0'1038,"2"0"-942,31-2 36,0-2 0,0-1-1,32-10 1,3 0-53,-36 9-56,-9 0-5,1 2 0,43-3 0,-67 7-71,-19 0-2279,0 0-2542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6.4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 31038,'2'-3'1381,"1"9"-1292,3 38-86,-3 0 0,-5 82 0,0-40 7,-8 211-55,10-297-214,5 0-350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7.3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0 105 31486,'0'690'1054,"2"-668"-1073,-2-22 19,0 1 1,0-1-1,0 1 0,0 0 0,1-1 0,-1 1 0,0-1 1,0 1-1,0-1 0,1 1 0,-1-1 0,0 1 1,1-1-1,-1 1 0,0-1 0,1 0 0,-1 1 1,1-1-1,-1 0 0,1 1 0,-1-1 0,1 0 0,-1 1 1,1-1-1,-1 0 0,1 0 0,-1 1 0,1-1 1,-1 0-1,2 0 0,-1-1 3,0-1-1,0 0 1,-1 1 0,1-1 0,0 1 0,-1-1-1,1 0 1,-1 0 0,1 1 0,-1-1-1,0 0 1,0 0 0,0-2 0,1 1 1,9-277 1,-9 130-5,4 44-6,1-89-4,-6 195 10,0 0 0,0 0 0,0 0 0,0 1-1,0-1 1,0 0 0,0 0 0,0 0 0,1 0 0,-1 0 0,0 0 0,0 0 0,0 0 0,0 1 0,0-1-1,0 0 1,1 0 0,-1 0 0,0 0 0,0 0 0,0 0 0,0 0 0,0 0 0,1 0 0,-1 0 0,0 0-1,0 0 1,0 0 0,0 0 0,0 0 0,1 0 0,-1 0 0,0 0 0,0 0 0,0 0 0,0 0 0,0 0-1,0 0 1,1 0 0,-1-1 0,0 1 0,0 0 0,0 0 0,0 0 0,0 0 0,0 0 0,1 0 0,-1 0-1,0 0 1,0-1 0,0 1 0,0 0 0,0 0 0,0 0 0,0 0 0,0 0 0,0-1 0,0 1 0,0 0-1,0 0 1,0 0 0,0 0 0,8 11-7,21 54 7,20 70 0,-26-66 6,33 68 1,-55-135-8,0 0 1,0 0-1,1 0 0,-1 0 1,1 0-1,-1 0 1,1 0-1,-1 0 0,1-1 1,0 1-1,0-1 1,0 1-1,0-1 0,0 0 1,0 0-1,0 0 1,1 0-1,2 1 0,-4-2 2,1 0-1,0 0 1,-1 0-1,1 0 0,0 0 1,-1 0-1,1 0 1,0 0-1,-1-1 0,1 1 1,-1-1-1,1 1 1,-1-1-1,1 0 1,-1 0-1,1 1 0,-1-1 1,1 0-1,-1 0 1,0 0-1,0-1 0,0 1 1,0 0-1,1 0 1,-1-1-1,-1 1 0,3-3 1,4-9 2,-1 0 0,0-1 0,0 0 0,-1 0-1,5-27 1,8-82-5,-11 68 3,2 1 6,27-85-1,-28 125 11,-2 18-15,4 27-14,-8-23 11,10 35 1,-3 0 1,6 71 0,-7 90 15,5 40-5,-13-240-14,1 3 5,0 0-1,0 1 1,0-1 0,1 0-1,3 8 1,-4-14-4,-1 0-1,1 1 0,0-1 1,-1 0-1,1 0 1,0 1-1,0-1 1,0 0-1,0 0 0,0 0 1,0 0-1,0 0 1,1-1-1,-1 1 1,0 0-1,0 0 1,1-1-1,-1 1 0,0-1 1,1 1-1,-1-1 1,0 1-1,1-1 1,-1 0-1,1 0 0,-1 0 1,1 0-1,-1 0 1,0 0-1,1 0 1,-1 0-1,2-1 1,-2 1-13,0 0 1,0-1-1,-1 1 1,1 0-1,0 0 1,-1-1-1,1 1 1,0 0-1,-1-1 1,1 1-1,0-1 1,-1 1 0,1-1-1,-1 1 1,1-1-1,-1 0 1,1 1-1,0-2 1,10-27-915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7.78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52 31871,'-1'-7'108,"1"4"-56,0 0-1,-1 0 1,1 0-1,0-1 1,1 1 0,-1 0-1,1 0 1,-1 0-1,1 0 1,0 0-1,0 0 1,2-4 0,-1 7-7,-1 1-45,-1 0 1,1 1-1,0-1 1,-1 0-1,1 1 1,-1-1-1,1 1 1,-1-1-1,0 0 1,0 1-1,0-1 1,1 1-1,-1-1 1,-1 3-1,2 0 1,8 405-1,-11-253 0,1-92 0,-1-30 0,2 1 0,4 35 0,-4-69 0,1 0 0,-1 1 1,1-1-1,-1 0 0,1 0 0,0 0 0,-1 0 1,1 0-1,0 0 0,0 0 0,0 0 0,0-1 1,0 1-1,0 0 0,0 0 0,0-1 0,0 1 1,0-1-1,0 1 0,0-1 0,0 1 0,1-1 1,-1 0-1,0 1 0,0-1 0,0 0 1,1 0-1,1 0 0,43 0 9,-31 0-8,116-8-54,-129 8 25,3-2-350,-5-1-524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8.6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1 187 7796,'0'-15'16086,"0"-5"-8774,0 16-7150,0 0 0,0 0 0,0 0 0,1 0 0,0 0 0,0 0 0,0 0 0,3-8 0,-4 35-130,1-10-29,4 545 8,-5-463-9,-2-256 1,6-215-6,-2 340-4,10-46-1,-9 68 3,0 1 0,1-1 0,1 1 0,0 0 0,1 0 0,9-15 0,-13 26-19,0-1 1,0 0-1,0 1 1,1-1 0,0 1-1,-1 0 1,1 0 0,0 0-1,0 0 1,0 1-1,0-1 1,0 1 0,0-1-1,1 1 1,-1 0 0,0 0-1,1 1 1,-1-1-1,1 1 1,-1 0 0,1 0-1,-1 0 1,0 0 0,1 0-1,-1 1 1,1-1-1,-1 1 1,0 0 0,1 0-1,-1 1 1,0-1 0,0 0-1,0 1 1,0 0-1,0 0 1,0 0 0,3 3-1,11 20-1595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1.2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124 543 30894,'16'-21'451,"-12"18"-370,-1-1 1,0 1-1,0-1 0,-1 0 0,1 0 0,-1 0 0,0 0 0,0 0 0,0 0 1,0 0-1,0-6 0,-2 10-36,-4 0-41,0 1 0,0 0 0,1 0 0,-1 0 0,0 0 0,0 1-1,0-1 1,1 1 0,-1 0 0,1 0 0,0 1 0,-1-1 0,1 0 0,0 1 0,-4 5-1,-5 5-1,-22 31-1,30-38 1,-3 4-6,0 1 1,0 0-1,1 1 1,1-1-1,0 1 1,0 0-1,1 0 1,1 1-1,0-1 1,1 1-1,0 0 1,1-1-1,0 1 1,1 0-1,2 14 1,-2-26 1,0 1 1,1-1-1,-1 0 1,1 1-1,-1-1 1,1 0-1,0 0 1,0 1-1,-1-1 1,1 0-1,0 0 1,0 0-1,0 0 1,0 0-1,0 0 1,1 0-1,-1-1 1,0 1 0,0 0-1,0-1 1,1 1-1,-1-1 1,0 1-1,1-1 1,-1 1-1,0-1 1,1 0-1,2 0 1,48 1 16,-36-1-6,-7 0-3,-1 0 0,0-1 0,0 0 0,0 0-1,0-1 1,0 0 0,0 0 0,0-1 0,-1 1 0,13-8 0,-16 7-6,1 0 1,-1-1-1,1 0 1,-1 0 0,0 0-1,-1 0 1,1 0-1,-1-1 1,0 0 0,0 0-1,0 0 1,-1 0-1,1 0 1,-1 0 0,0 0-1,1-10 1,1-11-5,0 0 1,-2 0-1,-2-37 0,4-42 16,-3 94-12,1 0 1,0 0-1,1 0 0,0 0 1,0 1-1,2-1 0,4-9 1,-7 16-2,0 1 0,0 0 1,0 0-1,0 0 0,1 1 0,-1-1 1,1 1-1,0-1 0,0 1 0,-1 0 1,1 0-1,1 0 0,-1 0 0,0 0 1,0 1-1,8-3 0,-1 2 3,0 1 0,1-1 0,-1 2 0,16 0 0,-19 0 1,-4 0-3,-1 0 0,0 0 0,1 0 0,-1 1 0,0-1 0,1 1-1,-1 0 1,0-1 0,1 1 0,-1 0 0,0 0 0,0 1 0,0-1 0,0 0 0,0 1 0,0-1 0,-1 1 0,3 2 0,-1 0-2,0 0 0,0 0 1,-1 0-1,1 1 0,-1-1 0,0 1 0,0 0 1,1 6-1,1 6-3,-1 1 1,-1-1 0,0 35-1,-1-8 8,-2 0-1,-2 0 1,-1 1 0,-3-2 0,-11 44-1,16-84-47,1-8 14,2-21 1,6-38 8,1 13-161,21-63 1,-25 100 153,0 1 0,2 0-1,0 0 1,0 0 0,1 0 0,0 1 0,1 1 0,1-1 0,18-18 0,-22 26 46,0 1 1,0-1-1,0 1 1,0 1-1,1-1 0,-1 1 1,1 0-1,0 0 1,-1 1-1,1-1 0,0 1 1,0 1-1,0-1 1,0 1-1,0 0 1,9 1-1,-14-1-16,0 1 1,1-1-1,-1 1 1,0-1-1,1 1 0,-1 0 1,0-1-1,0 1 1,1 0-1,-1 0 1,0 0-1,0 0 0,0 0 1,0 0-1,0 0 1,0 0-1,-1 1 1,1-1-1,0 0 0,-1 0 1,1 1-1,-1-1 1,1 0-1,-1 1 0,1-1 1,-1 1-1,0-1 1,0 0-1,0 3 1,4 53-3,-3-47 4,-2 146 48,3 30-11,-2-184-41,0 0 0,0 0 0,0-1 0,1 1 0,-1 0 0,1 0 0,0-1 0,-1 1 0,1 0 0,0-1 0,0 1 0,0-1 1,0 1-1,0-1 0,0 1 0,1-1 0,-1 0 0,0 1 0,1-1 0,1 1 0,1 0 2,0 0 0,0 0 0,0-1-1,-1 1 1,1-1 0,1 0 0,-1 0 0,8 1 0,-4-2 7,-1 0-1,1 0 1,-1 0 0,1-1-1,-1 0 1,1 0 0,-1-1-1,1 0 1,-1-1-1,8-3 1,-8 1-3,0 0 1,0 0-1,-1-1 0,0 0 0,0 0 0,0-1 1,-1 0-1,0 0 0,-1 0 0,1 0 1,-1-1-1,5-14 0,0-2 11,-1 1 1,-1-2-1,4-28 0,-4-19 29,-2 1 0,-6-96 0,-1 54 31,2 56-41,-6 323-48,7 46 26,-1-302-13,1-1 1,0 1-1,1 0 0,0 0 1,0-1-1,1 1 0,0-1 1,1 0-1,0 0 1,10 16-1,-10-20 1,-1 0-1,1 0 1,0 0-1,1-1 1,-1 0 0,1 0-1,0 0 1,0 0 0,0-1-1,0 0 1,0 0-1,1 0 1,-1-1 0,1 0-1,0 0 1,0 0 0,0-1-1,10 2 1,-13-3 0,1 1 1,-1-1-1,0 0 0,0 0 1,1 0-1,-1-1 1,0 1-1,0-1 0,0 1 1,1-1-1,-1 0 1,0 0-1,0-1 0,0 1 1,0-1-1,5-3 1,-4 1-2,-1 0 1,1-1 0,-1 1 0,1-1 0,-2 0 0,1 0-1,0 0 1,-1 0 0,3-10 0,2-7-1,0-1 0,-2-1 0,-1 1 0,2-38 0,-4-100 0,-3 91 0,1 50-1,0 18-2,0 4 0,0 29-9,0-8 15,0 5-3,2-1 0,1 1 0,0 0 0,3-1 0,0 0 0,19 51 0,-20-66 0,1 0 0,1 0 0,-1-1 0,2 0 0,0 0 0,0-1 0,12 13 0,-13-17 0,0 0 0,0-1 1,1 1-1,0-1 0,0-1 0,0 1 1,0-2-1,1 1 0,-1-1 0,1 0 0,14 2 1,-18-4 1,0 0 0,0 0 0,1-1 0,-1 1 0,0-1 0,0 0 0,0-1 0,1 0 0,-1 1 0,0-2 0,7-1 0,-8 1-1,-1 0 1,0 0-1,0 0 0,0 0 0,0-1 1,0 1-1,-1-1 0,1 0 0,-1 0 0,1 0 1,-1 0-1,0 0 0,0 0 0,0-1 0,-1 1 1,2-5-1,3-7 1,-2 0-1,1-1 1,-2 0 0,0 0-1,1-26 1,-5-87 16,0 61-11,6-418-10,-6 634-15,3 176 33,12-176-12,-11-125-3,2-1-1,0 0 1,2 0-1,13 31 0,-18-48 1,1-1-1,0 1 0,-1 0 0,1-1 1,1 0-1,-1 1 0,1-1 0,0-1 0,0 1 1,0 0-1,0-1 0,0 0 0,1 0 1,0 0-1,-1-1 0,7 3 0,-2-3 3,-1 1 0,1-1 1,0-1-1,0 0 0,0 0 0,0-1 0,0 0 0,16-2 0,-22 1-2,1 0 1,-1 0 0,1 0-1,-1 0 1,1-1 0,-1 0-1,0 1 1,0-1-1,0 0 1,0 0 0,0-1-1,0 1 1,0-1 0,-1 1-1,1-1 1,-1 0 0,0 0-1,0 0 1,0 0 0,0 0-1,2-5 1,1-5-2,0 0 1,0-1-1,-1 1 0,2-19 0,3-36-8,-3-1-1,-3-97 0,-3 106 13,0 59 5,0 4-19,-2 67 8,0-23 3,3 0 0,10 82 0,-9-117 0,0 1 0,1-1 0,1 0 0,0 0 1,1 0-1,0 0 0,1-1 0,0 0 0,0 0 1,2-1-1,-1 1 0,1-1 0,1-1 1,-1 0-1,12 9 0,-13-13 1,0-1 0,0 0 0,0 0 0,0-1 0,1 1 1,0-2-1,-1 1 0,1-1 0,0 0 0,0-1 0,0 0 0,1 0 0,11-1 0,-13 0 0,0 0 0,-1-1 0,1 0 1,-1 0-1,0-1 0,1 0 0,-1 0 0,0 0 0,0-1 0,0 0 0,0 0 0,-1 0 0,1-1 0,-1 0 0,0 0 0,0 0 1,5-6-1,3-7 0,-2 1 1,0-1-1,-1-1 0,0 0 1,-2 0-1,0-1 1,-1 0-1,9-40 1,-8 15 2,-2-1 0,-2 0 0,-2-45 0,-2 89-4,-1 0 1,1 1-1,-1-1 0,1 0 0,-1 1 1,0-1-1,1 0 0,-1 1 1,0-1-1,0 1 0,0-1 0,1 1 1,-1-1-1,0 1 0,0 0 1,0-1-1,0 1 0,0 0 0,0 0 1,1 0-1,-1 0 0,0 0 1,0-1-1,0 2 0,0-1 0,0 0 1,-2 0-1,0 0 1,-1 0 0,0 0 0,0 1 0,1-1 0,-1 1 0,0 0 0,-4 2 0,3 0-2,0 1 1,0 0-1,0 0 1,0 1-1,1 0 1,0-1-1,0 2 1,0-1-1,1 0 1,-1 1-1,1-1 1,1 1-1,-1 0 0,-3 12 1,0 1-2,1 0 0,1 0 0,-3 35 0,6-53 2,-1 36 0,1 52 0,2-80 0,-1 1 0,2 0 1,0 0-1,0-1 0,0 1 0,1-1 1,1 0-1,-1 0 0,2 0 0,7 13 1,-7-15 0,1 1 0,0-1 0,1 0 0,0 0 0,0 0 1,0-1-1,1 0 0,-1-1 0,2 0 0,-1 0 0,0-1 1,1 0-1,0 0 0,0-1 0,0 0 0,0 0 0,1-1 1,-1-1-1,1 1 0,-1-2 0,1 1 0,11-2 0,-17 1-1,-1-1 1,1 1-1,0-1 0,-1 0 0,1 0 0,-1 0 0,1-1 0,-1 1 0,0-1 1,0 0-1,0 0 0,0 0 0,0 0 0,0-1 0,0 1 0,0-1 0,-1 0 0,0 0 1,1 1-1,-1-2 0,0 1 0,-1 0 0,4-6 0,3-8 0,-1-1 0,-1 0 0,6-24 0,-9 30 0,19-90 0,8-32 0,-25 119 0,0 1 0,1 0 0,0 0 0,1 1 0,0-1 0,16-20 0,-21 32 0,-1 0 0,1 0 0,-1 0 0,1 0 0,0 0 0,0 0 0,0 1 0,0-1 0,0 0 0,0 1 0,1 0 0,-1-1 0,0 1 0,1 0 0,-1 0 0,1 1 0,-1-1 0,1 0 0,-1 1 0,1-1 0,-1 1 0,1 0 0,0 0 0,-1 0 0,1 0 0,-1 1 0,1-1 0,0 0 0,2 2 0,0 1 0,0-1 0,-1 1 0,0 0 0,1 0 0,-1 0 0,-1 1 0,1-1 0,0 1 0,-1 0 0,0 0 0,0 0 0,0 1 0,3 5 0,7 15-1,-1 1-1,-1 0 1,-1 1-1,-1 0 1,-2 0-1,-1 1 1,-1 0-1,-1 0 1,-1 0-1,-3 49 1,0-70 1,0-1 0,-1 0 0,0 0 0,-1 0 0,1 0 0,-1 0 0,0 0 0,-1 0 0,1-1 0,-1 1 0,-1-1 0,1 1 0,0-1-1,-1 0 1,0-1 0,-1 1 0,1-1 0,-8 6 0,6-5 1,-1 0-1,-1-1 0,1 0 0,-1 0 0,0 0 1,1-1-1,-2-1 0,1 1 0,0-1 1,0 0-1,-1-1 0,1 0 0,-10-1 1,10 1 0,1-1 1,0-1 0,-1 1 0,1-1-1,0-1 1,0 1 0,-13-5 0,15 3-2,1 0 0,-1 0-1,1 0 1,0 0 0,0-1 0,0 1 0,0-1 0,0 0 0,1 0 0,0 0 0,-5-8 0,1-1-1,-1 0-1,2-1 1,0 0 0,1 0 0,0 0-1,1-1 1,-4-21 0,4-2-3,0-68-1,4 105 5,0 1 0,1-1 1,-1 1-1,1-1 0,-1 1 0,1-1 0,-1 1 0,1 0 0,-1-1 0,1 1 0,-1 0 0,1-1 0,0 1 1,-1 0-1,1 0 0,-1 0 0,1-1 0,0 1 0,-1 0 0,1 0 0,0 0 0,-1 0 0,1 0 0,-1 0 1,1 0-1,0 0 0,-1 0 0,1 1 0,0-1 0,-1 0 0,1 0 0,-1 0 0,1 1 0,0-1 0,-1 0 1,1 1-1,27 11-1,-7 6 3,-1 2-1,0 0 1,-2 1 0,27 39-1,-27-34 1,1-1 0,2-1 0,36 34 0,-46-48-2,0-2 0,1 0 0,0 0 0,0-1 0,1 0 0,-1-1 0,2-1 0,-1 0 0,1 0 0,-1-2 0,1 1 0,0-2 0,0 0 0,0-1 0,18 0 0,-30-1-1,1 0 1,-1-1-1,0 1 1,1 0-1,-1-1 1,0 0-1,1 0 1,-1 1-1,0-1 1,0-1-1,1 1 1,-1 0-1,0 0 1,0-1-1,-1 1 1,1-1-1,0 0 1,0 1-1,-1-1 1,1 0-1,-1 0 0,1 0 1,-1 0-1,0 0 1,1-3-1,1-3-34,0 1 0,0-1 0,-1 0 0,0 0 0,-1 0 0,1-12 0,0-32-458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1.7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83 85 31887,'-1'-2'16,"0"1"0,0 0 1,0 0-1,0 0 1,0 0-1,0 1 1,-1-1-1,1 0 1,0 0-1,-1 1 1,1-1-1,0 1 0,-1-1 1,1 1-1,-1 0 1,1-1-1,-1 1 1,1 0-1,0 0 1,-1 0-1,1 0 1,-1 0-1,1 0 0,-1 1 1,1-1-1,-1 0 1,1 1-1,0-1 1,-1 1-1,1 0 1,-1-1-1,1 1 0,0 0 1,0 0-1,0 0 1,-1 0-1,1 0 1,0 0-1,0 0 1,0 0-1,0 0 1,1 0-1,-1 1 0,-1 1 1,-2 3-26,1 1 0,0-1 0,0 1 0,1 0 0,0 0 0,0 0 0,0 0 0,0 11 0,2-17 8,-2 10 2,2 1-1,-1 0 0,2 0 0,-1 0 1,4 13-1,-4-22 0,1-1 1,0 1 0,0 0-1,0-1 1,0 1 0,0-1-1,0 1 1,1-1-1,0 0 1,-1 1 0,1-1-1,0 0 1,0 0 0,0 0-1,0 0 1,0-1-1,0 1 1,1 0 0,-1-1-1,1 0 1,-1 1 0,1-1-1,-1 0 1,1 0-1,0-1 1,-1 1 0,6 0-1,-1 0 10,-1 0-1,1 0 1,-1-1-1,1 0 1,0 0-1,-1-1 1,1 0-1,9-2 1,-13 1-7,1 1 0,-1-1 0,1 0 0,-1 0 1,0 0-1,0 0 0,1 0 0,-2-1 0,1 0 0,0 1 1,0-1-1,-1 0 0,0 0 0,1-1 0,1-4 0,1 0-1,-2 0-1,1-1 1,-1 0-1,0 0 0,-1 0 1,0 0-1,1-16 1,-1 2 0,-2 1 1,-2-24-1,1 43-6,0-1 0,0 0 0,0 0 0,0 0 0,0 1 0,-1-1 0,0 1 0,0-1 0,0 1 0,0 0 0,0-1 0,-1 1 0,1 0 0,-1 1 0,0-1 0,0 0 0,0 1 0,0-1 0,0 1 0,-7-3 0,8 4-6,0 0 0,-1-1 0,1 2 0,-1-1 1,1 0-1,-1 0 0,0 1 0,1-1 0,-1 1 0,1 0 0,-1 0 0,0 0 1,1 0-1,-1 0 0,0 1 0,1-1 0,-1 1 0,1 0 0,-1-1 0,1 1 0,-1 1 1,1-1-1,-1 0 0,1 0 0,0 1 0,0-1 0,0 1 0,0 0 0,0 0 1,0 0-1,-2 2 0,-15 25-3667,0 4-12287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2.0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69 29421,'11'0'593,"16"0"-209,8 0 272,3 0-144,6 0-191,-1-8-65,-2 1-48,-3 0-112,-8-3-48,-5 7-48,-9-4 0,-5 0-16,-6-3-160,-5 0-1105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5.44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3 301 31839,'0'0'707,"0"6"-665,-1 25-53,0-19 12,0 0 1,1 0-1,0 0 1,1-1-1,1 1 0,0 0 1,4 12-1,-5-22-1,0 0-1,1 0 1,-1 0-1,1-1 1,0 1-1,-1-1 1,1 1-1,0-1 1,0 0-1,0 1 1,0-1 0,0 0-1,0 0 1,0-1-1,0 1 1,1 0-1,-1-1 1,0 1-1,1-1 1,-1 0-1,4 0 1,-1 1 2,1-1 1,-1 0 0,1 0-1,-1 0 1,0-1 0,1 0-1,-1 0 1,9-4 0,-9 2-3,0 0 0,0-1 1,0 0-1,0 0 0,-1 0 1,0 0-1,0-1 1,0 0-1,-1 0 0,1 0 1,-1 0-1,0 0 0,-1-1 1,1 0-1,-1 1 1,0-1-1,1-8 0,3-8 0,-2-1 0,0 1-1,0-30 1,-2-116 20,-3 95-8,0 65-3,-2 14-15,2-3 6,-6 23-1,0 0 1,1 0 0,-3 47-1,4 87 16,5-154-15,1 0 0,-1 1 0,1-1 0,1 0 0,-1 0 0,1 0 0,0 0 0,0-1 0,1 1 0,0-1 0,0 1 0,0-1 0,0 0 0,1 0 0,0 0 0,0 0 0,0-1 0,1 0 0,0 0 0,-1 0 0,1 0 0,1-1 0,6 4 0,-2-2 0,0 0 0,0-1 0,0-1 0,1 0 0,-1 0 0,1-1 0,0 0 0,0-1 0,0 0 0,0 0 0,0-1 0,18-3 0,-26 2 0,0 0 1,-1 0-1,1 0 1,-1 0 0,1-1-1,-1 1 1,0-1-1,1 0 1,-1 1-1,0-1 1,0 0-1,0 0 1,0 0-1,-1 0 1,1-1-1,0 1 1,-1-1-1,0 1 1,1-1-1,-1 1 1,0-1-1,0 1 1,-1-1-1,1 0 1,0-4-1,2-10 1,0 0 0,0-33 1,-3 43-3,0-302 14,0 309-13,1-1 0,-1 1 1,0-1-1,0 1 0,0-1 0,0 1 0,1-1 0,-1 1 0,0 0 0,0-1 0,1 1 0,-1-1 0,0 1 0,0 0 1,1-1-1,-1 1 0,1 0 0,-1-1 0,0 1 0,1 0 0,-1 0 0,1-1 0,-1 1 0,0 0 0,1 0 0,-1 0 1,1 0-1,-1 0 0,1 0 0,-1-1 0,1 1 0,-1 0 0,1 0 0,-1 0 0,1 0 0,-1 1 0,1-1 0,-1 0 0,0 0 1,2 0-1,0 1 0,0-1 0,0 1-1,0-1 1,1 1 0,-1 0 0,0 0 0,0 0 0,0 0 0,0 0 0,2 2 0,4 5 0,0 0 0,-1 0 0,0 1 0,0 0 0,-1 0 0,0 0 0,0 1 0,-1 0 0,-1 0 0,0 1 0,0-1 0,-1 1 0,4 20 0,-1 10 0,-2 0 0,-2 58 0,-2-90 0,0-5 0,0 0 0,0 0 0,-1 0 0,1 0 0,-1 0 0,0 0 0,0 0 0,0 0 0,-1 0 0,1 0 0,-1 0 0,0-1 0,0 1 0,0 0 0,-1-1 0,1 0 0,-1 0 0,0 0 0,1 0 0,-1 0 0,-1 0 0,1-1 0,0 1 0,-1-1 0,1 0 0,-1 0 0,0 0 0,0-1 0,0 1 0,1-1 0,-1 0 0,0 0 0,-1-1 0,1 1 0,0-1 0,-6 0 0,5 1 7,-1-1 1,0 0-1,0-1 0,1 0 0,-1 0 1,0 0-1,1 0 0,-1-1 0,-9-4 1,11 3-143,0 0 0,0 0 0,0-1 0,0 1 0,0-1 0,1 0 0,0 0 0,-1 0 0,2-1 1,-6-8-1,-9-25-4777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2.4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156 66 31983,'-3'-4'16,"0"1"1,0 0-1,0 0 1,-1 0 0,0 0-1,1 1 1,-1 0 0,0-1-1,0 1 1,0 0-1,-1 1 1,1-1 0,0 1-1,-1 0 1,1 0-1,-1 0 1,1 1 0,-1 0-1,1-1 1,-1 2 0,-8 0-1,10 0-17,0 0 1,1 0-1,-1 0 0,0 1 1,1-1-1,-1 1 0,1 0 1,0-1-1,-1 1 0,1 0 1,0 0-1,0 1 0,0-1 1,1 0-1,-1 1 0,0-1 1,1 1-1,0 0 0,-1-1 1,1 1-1,0 0 0,0 0 1,1-1-1,-2 7 0,-1 5-5,0 1-1,2-1 1,-2 26-1,3-26 3,0-7 6,0-1 0,0 1 0,0 0 0,1-1 0,0 1-1,2 7 1,-2-12 0,0 0 0,0-1 0,0 1 0,0 0-1,0-1 1,0 1 0,0-1 0,0 1 0,1-1 0,-1 1-1,1-1 1,-1 0 0,1 0 0,-1 0 0,1 0-1,0 0 1,0 0 0,-1 0 0,1 0 0,0-1-1,0 1 1,0-1 0,0 0 0,0 1 0,3-1-1,-1 1 13,0-1 0,0 1 0,0-1 0,0 0 0,0 0 0,0-1 0,0 1 0,0-1 0,0 0-1,0 0 1,0 0 0,0 0 0,0-1 0,0 1 0,-1-1 0,7-4 0,-6 1-6,0 1-1,0-1 1,0 0 0,-1 0 0,0 0 0,0 0 0,0 0 0,-1-1 0,1 0-1,2-10 1,-2 4-7,0 0-1,-1 0 1,0-1-1,-1 1 1,0 0-1,-2-14 1,2 22-1,-1 0 0,-1 1 0,1-1 0,0 0-1,-1 0 1,0 0 0,0 0 0,0 1 0,-1-1 0,1 0 0,-1 1 0,1-1 0,-1 1 0,-1 0 0,1 0 0,0 0 0,-1 0 0,1 0 0,-1 0 0,0 0 0,0 1 0,-5-4 0,6 5-21,0 0-1,0 1 1,0-1-1,0 0 1,0 1-1,-1-1 1,1 1 0,0 0-1,0-1 1,-1 1-1,1 0 1,0 1-1,0-1 1,-1 0 0,1 1-1,0-1 1,0 1-1,0 0 1,0-1-1,-1 1 1,1 0 0,0 0-1,1 0 1,-1 1-1,0-1 1,0 0 0,0 1-1,1 0 1,-1-1-1,1 1 1,-1 0-1,-1 2 1,-13 22-1097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2.77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27 30958,'0'0'945,"19"0"-737,11 0-80,10 0-16,4 0-48,-1 0-16,1 0-48,-9-4 0,-2-4-48,-11 1-320,-12 0-2354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4.8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53 258 20089,'-30'0'9507,"10"0"-6925,17 0-2663,6 0-261,26 0 836,16 0-397,60 0 3,133-16 0,-1-16-108,295-4 0,1 21 2,-301 2 9,175-16-3,-198 15 14,1 1-12,366-6-2,-445 20 0,801-1 0,-706-11 0,0 0 0,1031 11 0,-1093-8 16,6 9-16,189-2 3,-335-1 3,0-1 0,-1-1 0,34-10 0,16-4 2,-69 18 0,-4 0-24,-1 7-766,-6 0 96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7.1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34 230 27116,'-27'0'4692,"21"0"-4374,17 0-245,320-11 25,1 0-12,729 4-257,-445-22 214,-271-1-31,-5 1 5,-150 9 7,192-26 104,42 10-55,3 35-89,-191 3 5,2013-2 40,-2055-7-29,-163 2 11,-30 5-22,-4 0-728,-11 0-283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49.00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25 32255,'0'-2'41,"1"-18"251,-1 20-291,0 0 0,0 1 0,0-1 1,1 0-1,-1 0 0,0 1 0,0-1 1,0 0-1,0 0 0,0 0 0,1 0 1,-1 1-1,0-1 0,0 0 0,0 0 1,1 0-1,-1 0 0,0 0 0,0 0 1,0 1-1,1-1 0,-1 0 0,0 0 1,0 0-1,1 0 0,-1 0 0,0 0 1,0 0-1,1 0 0,-1 0 0,0 0 1,0 0-1,1 0 0,-1 0 0,0 0 0,0 0 1,0-1-1,1 1 0,-1 0 0,0 0 1,0 0-1,1 0 0,-1 0 0,0 0 1,0-1-1,0 1 0,0 0 0,1 0 1,-1 0-1,0 0 0,0-1 0,0 1 1,0 0-1,0 0 0,0-1 0,1 1 1,-1 0-1,0 0 0,0 0 0,0-1 1,0 1-1,0 0 0,0 0 0,0-1 0,0 1 1,0 0-1,2 3-1,0 0 0,-1 0 0,1 1 0,-1-1 1,1 1-1,-1-1 0,0 1 0,-1 0 0,1-1 0,0 6 0,0 45 8,-1-31-4,1 516 15,1-522-14,0-14-69,-1-14-160,-1-19-646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2.12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23 304 30942,'-4'-10'246,"0"0"0,0-1-1,1 1 1,0-1 0,-1-20-1,3 27-239,1 0-1,0 0 1,1 1 0,-1-1-1,1 0 1,0 0-1,-1 0 1,2 1-1,-1-1 1,0 0-1,1 1 1,0-1-1,-1 1 1,1 0-1,1-1 1,-1 1-1,0 0 1,1 0-1,5-4 1,6-4-1,0 2 0,0 0 0,1 0-1,0 1 1,1 1 0,-1 1 0,1 0 0,1 1 0,21-4 0,1 2 11,2 2 1,70 0 0,-107 5-17,-1 0 1,1 0 0,0 0 0,0 0 0,0 1 0,-1 0-1,1-1 1,0 1 0,-1 1 0,1-1 0,-1 1 0,1-1 0,-1 1-1,0 0 1,5 3 0,-6-2-1,1 0 0,-1 0 0,0 1 0,0-1 0,0 0 0,0 1 0,-1-1 0,0 1 0,1-1 0,-1 1 0,0 0 0,-1 0 0,1-1 0,-1 1 0,1 5 0,0 6 0,-1-1 0,0 0 0,-1 1 0,0-1 0,-1 0 0,-7 22 0,6-26 0,-1 0 0,-1 0 1,1 0-1,-2 0 0,0-1 0,0 0 1,0 0-1,-1-1 0,-11 10 1,6-5 1,-2-1 1,1-1 0,-2 0 0,-20 11-1,27-17-2,-1-1 0,0 0 0,0 0 0,-1-1 0,1 0 0,-1-1 0,1 0 0,-1 0 0,-16 0 0,26-3 0,0 1 0,-1 0 0,1 0 0,0 0 0,-1 0 0,1-1 0,-1 1 0,1 0 0,0 0 0,0-1 0,-1 1 0,1 0 0,0-1 0,-1 1 0,1 0 0,0-1 0,0 1 0,0 0 0,-1-1 0,1 1 0,0-1 0,0 1 0,0 0 0,0-1 0,0 1 0,0-1 0,0 1 0,0 0 0,0-1 0,0 1 0,0-1 0,0 1 0,0 0 0,0-1 0,0 1 0,0-1 0,0 1 0,0 0 0,1-1 0,-1 1 0,1-1 0,-1-1 0,0 1 0,1 0 0,-1-1 0,1 1 0,-1 0 0,1 0 0,0-1 0,0 1 0,0 0 0,-1 0 0,1 0 0,0 0 0,0 0 0,2-1 0,5-1 0,-1 0 0,1 0 0,0 1 0,0 0 0,0 0 0,0 1 1,12 0-1,63 2 11,-69 0-7,-11-1-5,-1 0 0,1 1 0,-1-1 1,1 1-1,0-1 0,-1 1 0,1 0 0,-1 0 0,0 0 0,1 0 1,-1 1-1,0-1 0,1 1 0,-1-1 0,0 1 0,0 0 0,2 2 1,-1 0 0,-1 0 0,1 0 0,-1 0 0,1 0 1,-1 1-1,-1-1 0,1 1 0,2 8 0,-1 8 4,0-1 0,-2 0-1,-1 34 1,0-33-5,0 118 1,2-138 0,1 0 0,0 0 0,-1 0 0,1-1 0,0 1 0,-1-1 0,1 0 0,0 0 0,0 0 0,-1 0 0,5-1 0,-2 1 0,2 0 1,0 0-1,0-1 1,0 1 0,0-2 0,-1 1 0,1-1-1,0 0 1,-1 0 0,1-1 0,-1 0-1,0 0 1,0 0 0,0-1 0,0 0-1,0 0 1,-1 0 0,0-1 0,0 0-1,0 0 1,6-9 0,-3 4-1,0 0 0,-1-1 0,-1 0 0,0 0 0,0-1 0,-1 0 0,0 0 0,-1 0 0,-1 0 0,4-19 0,-2-8 0,-2 0 0,-2-41 0,-1 67 0,0 12 0,0-1 0,0 1 0,0-1 0,0 1 0,0 0 0,-1-1 0,1 1 0,0-1 0,-1 1 0,1-1 0,-1 1 0,1 0 0,-1-1 0,0 1 0,0 0 0,-1-2 0,2 3 0,-1-1 0,1 1 0,-1 0 0,1-1 0,-1 1 0,0 0 0,1-1 0,-1 1 0,0 0 0,1 0 0,-1 0 0,0-1 0,0 1 0,1 0 0,-1 0 0,0 0 0,1 0 0,-1 0 0,0 0 0,0 1 0,1-1 0,-1 0 0,-1 1 0,0 0 0,0 0 0,0 0 0,-1 0 0,1 0 0,0 1 0,0-1 0,0 1 0,1 0 0,-1 0 0,0 0 0,0 0 0,1 0 0,0 0 0,-1 0 0,1 0 0,-2 4 0,-4 22 0,0 1 0,2 0 0,1 0 0,2 0 0,0 1 0,4 33 0,-2-22 0,0-34 0,0 0 0,1 0 0,0 0 0,0 0 0,0 0 0,1 0 0,0 0 0,4 9 0,-5-14 0,0 1 0,1-1 0,-1 0 0,1 0 0,0 1 0,0-1 0,-1 0 0,1 0 0,1 0 0,-1-1 0,0 1 0,0-1 0,1 1 0,-1-1 0,1 1 0,-1-1 0,1 0 0,0 0 0,-1-1 0,1 1 0,0 0 0,0-1 0,4 0 0,-1 1 1,0-1 0,0 0 0,0 0 0,0-1-1,0 1 1,-1-1 0,1-1 0,7-1 0,-10 1 0,1 0-1,-1 0 1,1 0-1,-1-1 1,0 1 0,0-1-1,0 0 1,0 1 0,0-1-1,-1-1 1,1 1-1,3-7 1,5-11-1,-2-1 0,0-1 0,-1 1 0,-1-2 0,-1 1 0,4-34 0,-4 22 0,18-57 0,-23 89 0,0-1 0,1 1 0,-1-1 0,1 1 0,0 0 0,0 0 0,0 0 0,0 0 0,0 0 0,1 0 0,-1 1 0,1-1 0,0 1 0,0-1 0,0 1 0,0 0 0,0 0 0,0 1 0,5-3 0,1 2 0,0 0 0,1 0 0,-1 1 0,1 0 0,17 1 0,-20 0 0,-4 0 0,-1 0 0,0 1 0,0-1 0,1 0 0,-1 1 0,0 0 0,0-1 0,0 1 0,0 0 0,0 0 0,0 0 0,0 0 0,0 0 0,0 1 0,0-1 0,-1 1 0,1-1 0,-1 1 0,3 2 0,-1 0 0,0 1 0,0 0 0,-1 0 0,1 0 0,-1 0 0,0 0 0,2 9 0,0 6 0,-1-1 0,-1 1 0,0 28 0,-2-31-2,-1 0 0,0-1-1,-1 1 1,-8 32 0,8-43 2,0 0 0,-1 0 0,1 1-1,-2-2 1,1 1 0,0 0 0,-1-1 0,0 1 0,-1-1-1,1 0 1,-1-1 0,0 1 0,0-1 0,0 0 0,-10 6 0,12-9 0,0 1 0,0 0 0,0-1 0,0 1 0,-1-1 0,1 0 0,-1 0 0,1-1 0,-1 1 1,1-1-1,-1 1 0,1-1 0,-1 0 0,1 0 0,-1-1 0,0 1 0,1-1 0,-5-1 0,3 0 0,1 0 0,-1 0 0,1-1 0,0 0 0,-1 0 0,1 0 0,0 0 0,1-1 0,-1 1-1,1-1 1,-5-6 0,0-1 0,1 0 0,1 0-1,0-1 1,1 0 0,0 0-1,1 0 1,0-1 0,1 0-1,-2-14 1,4 21 0,0 1 0,0-1 0,1 0 0,0 0 0,1 1 0,1-10 0,-2 14 0,1-1 0,-1 0 0,1 1 0,0-1 0,0 1 0,0-1 0,0 1 0,0-1 0,0 1 0,0 0 0,0 0 0,1-1 0,-1 1 0,0 0 0,1 0 0,-1 0 0,1 0 0,-1 1 0,1-1 0,0 0 0,-1 1 0,1-1 0,0 1 0,1-1 0,1 0 0,1 0 0,-1 0 0,1 0 0,-1 0 0,0 1 0,1 0 0,-1 0 0,1 0 0,-1 0 0,1 1 0,-1 0 0,0 0 0,6 1 0,-6 0 0,-1 0 0,0 0 0,0 1 0,0-1 0,0 1 0,0-1 0,0 1 0,-1 0 0,1 0 0,-1 0 0,0 0 0,0 0 0,0 1 0,0-1 0,1 5 0,16 46 0,-15-39 0,1 0 0,1 0 0,0 0 0,9 13 0,-13-25 0,0 1 0,0-1 0,1 0 0,-1 0 0,1 0 0,0-1 0,-1 1 0,1-1 0,1 1 0,-1-1 0,0 0 0,1 0 0,-1 0 0,1-1 0,-1 1 0,1-1 0,0 0 0,-1 0 0,1 0 0,0-1 0,4 1 0,-2 0 0,-1-1 1,0 0 0,1 0-1,-1-1 1,1 0-1,-1 0 1,0 0-1,1 0 1,-1-1-1,0 0 1,0 0-1,0 0 1,0-1-1,4-3 1,-4 2 0,0 0-1,0-1 1,-1 0 0,0 0-1,0 0 1,0 0 0,0-1-1,-1 0 1,0 1 0,0-1-1,3-10 1,0-2-1,-2 0 0,0-1 0,0 1 0,-2-1 0,1-22 0,-7-94 0,4 134 0,0-3-1,-1 1-1,0 0 1,1 0 0,-1-1 0,-1 1-1,1 0 1,0 0 0,-1 0 0,0 0-1,-3-5 1,4 8 1,1-1-1,-1 0 1,1 1 0,-1-1-1,1 1 1,-1-1 0,1 1-1,-1-1 1,0 1 0,1 0-1,-1-1 1,0 1 0,1 0-1,-1-1 1,0 1 0,1 0-1,-1 0 1,0 0 0,0-1-1,1 1 1,-1 0 0,0 0-1,0 0 1,1 0 0,-1 0-1,0 1 1,0-1 0,1 0-1,-1 0 1,0 0 0,0 1 0,1-1-1,-1 0 1,0 1 0,1-1-1,-1 0 1,0 1 0,1-1-1,-1 1 1,1-1 0,-1 1-1,1-1 1,-1 1 0,1 0-1,-1-1 1,1 1 0,0 0-1,-1-1 1,1 1 0,0 0-1,0-1 1,-1 1 0,1 0-1,0 0 1,-6 12 1,1-1 0,1 1 0,0 0 0,0 0 0,2 1 0,-3 22-1,2 88 9,3-90-8,0-28-1,0 0 0,1-1 0,-1 1 0,1-1 0,0 1 0,1-1 0,-1 0 0,1 1 0,0-1 0,1 0 0,-1 0 0,1 0 0,0-1 0,0 1 0,0-1 0,1 1 0,0-1 0,0 0 0,0 0 0,8 5 0,-5-4 0,0-1 0,1 0 0,0-1 0,-1 0 0,1 0 0,0 0 0,0-1 0,1 0 0,-1-1 0,0 0 0,1 0 0,-1-1 0,10-1 0,-16 1 0,0 0 0,1-1 1,-1 0-1,0 1 0,0-1 0,0 0 1,0 0-1,0 0 0,0 0 0,0 0 0,0-1 1,-1 1-1,1 0 0,0-1 0,-1 0 1,1 1-1,-1-1 0,0 0 0,1 0 0,-1 0 1,0 1-1,0-1 0,0-1 0,0 1 1,-1 0-1,1 0 0,0 0 0,-1 0 0,0 0 1,1-4-1,1-9 2,-1-1 0,0 1-1,-2-22 1,0 16-3,1-130-15,0 149 16,1 1-1,-1-1 1,0 1-1,1 0 1,-1-1 0,1 1-1,0-1 1,-1 1-1,1 0 1,0 0-1,0-1 1,0 1-1,0 0 1,0 0-1,0 0 1,0 0 0,0 0-1,0 0 1,0 1-1,1-1 1,-1 0-1,0 0 1,0 1-1,1-1 1,-1 1-1,1-1 1,-1 1-1,1 0 1,-1-1 0,0 1-1,3 0 1,7-2 0,1 1 1,22 1 0,-24 0-2,0 0 1,-4 0 0,0 0 0,0 0 0,0 0 0,0 1 0,9 2 0,-13-2 0,0 0 0,0-1 0,-1 1 0,1 0 0,0 1 0,0-1 0,0 0 0,-1 0 0,1 1 0,-1-1 0,1 1 0,-1 0 0,0-1 0,1 1 0,-1 0 0,0 0 0,0-1 0,0 1 0,1 4 0,1 2 0,-1 1 1,1 0-1,-1 1 1,-1-1-1,0 0 0,0 0 1,-1 1-1,-1 12 1,-3 8 2,-10 38 1,9-45-2,0 1-1,-3 47 1,8-71-2,0 1 0,0 0 0,1-1 0,-1 1 0,0 0 0,0-1 0,0 1 0,0-1 0,1 1 0,-1 0 0,0-1 0,1 1 0,-1-1 0,0 1 0,1-1 0,-1 1 0,1-1 0,-1 1 0,1-1 0,-1 0 0,1 1 0,-1-1 0,1 0 0,-1 1 0,1-1 0,0 0 0,0 1 0,23 2 0,-18-3 0,-1-1 0,0 0 0,1 0 0,-1 0 0,0 0 0,0-1 0,8-3 0,-4-2 0,-1 1 1,0-1-1,0 0 1,-1-1-1,0 0 1,0 0-1,-1-1 1,0 1-1,-1-1 1,0-1-1,0 1 1,-1-1-1,0 0 1,0 1-1,-1-2 0,2-12 1,2-13 1,-2 0 0,-1 0 0,-2-50 0,-2 64 0,0 33 4,1 37 2,15 133-8,-16-174 0,0 0 0,1 0 0,0 0 0,1-1 0,-1 1 0,1 0 0,1 0 0,-1-1 0,1 1 0,0-1 0,6 8 0,-6-10 0,0-1 0,1 0 0,-1 1 0,1-1 0,-1-1 0,1 1 0,0-1 0,0 1 0,1-1 0,-1 0 0,0-1 0,1 1 0,-1-1 0,1 1 0,-1-2 0,1 1 0,9 0 0,-7 0 1,0 0 0,0-1-1,0 0 1,0-1 0,0 1 0,0-1 0,0-1-1,0 1 1,12-5 0,-15 4-1,0-1 1,0 1-1,0-1 1,-1 0-1,1 0 1,-1 0-1,0-1 1,0 1-1,0-1 1,0 0-1,0 1 1,-1-1-1,0-1 1,0 1-1,3-8 1,1-3-1,-2-1 0,0 0 0,0 1 0,2-32 0,-4-67 0,-2 78 0,0 35 0,0 0-1,0 0 1,0 0 0,0-1-1,0 1 1,0 0 0,0 0-1,0 0 1,-1 0 0,1 0 0,0 0-1,-1 0 1,1 0 0,-1 0-1,1 0 1,-1 0 0,1 0-1,-1 0 1,0 1 0,1-1-1,-1 0 1,0 0 0,0 0-1,-1 0 1,-25-3-8,26 4 8,0 1 0,0 0 0,-1 0 0,1-1 0,0 1 0,0 0 0,0 0 0,0 0 0,0 0 0,0 1 0,0-1 0,0 0 0,0 0 0,0 1 0,1-1 0,-1 0 0,0 1 0,1-1 0,0 0 0,-1 1 0,1-1 0,0 1 0,-1-1 0,1 1 0,0-1 0,0 1 0,0 1 0,-2 51 0,2-51 0,-1 11 0,2-1 0,-1 1 0,2 0 0,0-1 0,0 1 0,6 16 0,-6-26 0,-1 0 0,1 0 0,0 0 0,1-1 0,-1 1 0,0-1 0,1 1 0,0-1 0,0 0 0,0 0 0,0 0 0,0-1 0,1 1 0,-1-1 0,1 0 0,0 0 0,0 0 0,-1 0 0,1-1 0,0 1 0,0-1 0,1 0 0,-1 0 0,0 0 0,5-1 0,8 2 1,0 0 0,0-2 0,0 0 1,0-1-1,0 0 0,20-5 0,-33 5-1,1-1 1,0 1-1,0-1 0,0 0 1,-1 0-1,1-1 0,-1 1 1,0-1-1,0 0 0,0 0 1,0-1-1,0 1 0,0-1 0,-1 0 1,0 0-1,0 0 0,0 0 1,0 0-1,-1-1 0,0 1 1,1-1-1,-2 0 0,1 1 1,2-10-1,-2 1 0,1 0 0,-2-1 0,0 1 0,0 0 0,-2-18 0,1 27 0,0 1 0,-1 0 0,1-1 0,-1 1 0,0-1 0,0 1 0,0 0 0,0 0 0,-1 0 0,1-1 0,-1 1 0,0 1 0,1-1 0,-1 0 0,-1 0 0,1 1 0,0-1 0,-1 1 0,1 0 0,-1-1 0,0 1 0,0 1 0,0-1 0,0 0 0,-3-1 0,4 3 0,1-1 0,-1 1 0,1-1 0,-1 1-1,1 0 1,-1 0 0,1 0 0,-1 0 0,1 0 0,-1 0 0,1 0 0,-1 1 0,1-1-1,-1 0 1,1 1 0,-1-1 0,1 1 0,0 0 0,-1-1 0,1 1 0,0 0 0,-2 1-1,1 0 1,-1 1-1,1-1 1,0 1-1,0 0 1,0 0-1,0 0 1,0 0-1,0 0 1,-1 4-1,-1 5-1,1-1 1,0 0-1,1 1 1,-2 20-1,3-21 2,-1 5 0,1 0 0,1 0 0,1 0 0,0 0 0,3 17 0,-3-29 0,0 0 0,1 0 0,-1-1 0,0 1 0,1-1 0,0 1 0,0-1 0,0 0 0,0 0 0,0 0 0,1 0 0,0 0 0,-1 0 0,1-1 0,0 1 0,0-1 0,0 0 0,1 0 0,-1 0 0,0 0 0,1 0 0,-1-1 0,1 0 0,0 1 0,-1-1 0,7 0 0,10 2 3,0-2 0,31-1 0,-24 0 1,-23 0-4,0 0 1,1 0-1,-1-1 0,0 1 0,1-1 0,-1 0 0,0 0 0,0-1 0,0 1 0,0-1 0,0 0 1,0 0-1,0 0 0,0-1 0,-1 1 0,0-1 0,1 0 0,-1 0 0,0 0 0,0 0 0,0 0 1,-1-1-1,1 0 0,-1 1 0,0-1 0,0 0 0,0 0 0,-1 0 0,1 0 0,0-5 0,3-11 0,-2-1 0,0 0-1,-1 1 1,-2-42-1,0 41 0,0 19 1,0 0-1,0 0 0,0-1 1,1 1-1,-1 0 1,0 0-1,1 0 0,-1 0 1,1 0-1,0 0 1,0 0-1,0 0 0,0 0 1,0 0-1,0 0 0,0 1 1,1-1-1,-1 0 1,1 1-1,-1-1 0,1 1 1,0 0-1,-1-1 1,1 1-1,0 0 0,0 0 1,0 0-1,0 0 0,0 0 1,0 1-1,2-1 1,7-1-4,-1 0 0,1 1 0,0 0 0,-1 1 0,14 2 1,2-1 0,-21-1 3,0 0 0,1 1 0,-1 0 0,0 0 0,1 0 0,6 4 0,-10-5 0,0 1 0,0 0 0,0 0 0,0 0 0,-1 0 0,1 0 0,0 1 0,0-1 0,-1 0 0,1 1 0,0 0 0,-1-1 0,0 1 0,1 0 0,-1-1 0,0 1 0,0 0 0,1 3 0,-2-5 0,0 1 0,0-1 0,0 0 0,0 1 0,-1-1 0,1 0 0,0 1 0,0-1 0,-1 0 0,1 0 0,0 1 0,0-1 0,-1 0 0,1 0 0,0 1 0,-1-1 0,1 0 0,0 0 0,-1 0 0,1 1 0,-1-1 0,1 0 0,0 0 0,-1 0 0,1 0 0,0 0 0,-1 0 0,1 0 0,-1 0 0,1 0 0,0 0 0,-1 0 0,0 0 0,-18 0 0,17 0 0,-29-1 0,20 0 0,-1 1 0,0 0 0,1 0 0,-1 2 0,-14 2 0,23-3 0,-1 1 0,1-1 0,-1 1 0,1-1 0,0 1 0,0 0 0,0 0 0,0 0 0,0 1 0,0-1 0,0 1 0,1 0 0,0 0 0,-1-1 0,1 1 0,0 1 0,0-1 0,1 0 0,-1 0 0,1 1 0,-2 3 0,0 4 0,-1 0 0,2 1 0,0-1 0,0 1 0,1-1 0,0 14 0,1-21 0,0 0 0,0 0 0,1 0 0,-1 0 0,1 0 0,0-1 0,0 1 0,0 0 0,0 0 0,1 0 0,-1-1 0,1 1 0,0-1 0,0 1 0,1-1 0,-1 0 0,1 0 0,-1 0 0,1 0 0,6 4 0,-4-3 0,1-1 1,-1 0-1,1-1 0,0 1 1,-1-1-1,1 0 1,0-1-1,1 0 0,-1 0 1,0 0-1,0 0 0,0-1 1,1 0-1,-1 0 1,0-1-1,0 0 0,0 0 1,0 0-1,0-1 0,0 0 1,0 0-1,0-1 1,0 1-1,-1-1 0,1 0 1,-1-1-1,0 1 0,0-1 1,0 0-1,-1 0 1,0-1-1,1 0 0,-1 1 1,-1-1-1,1 0 0,-1-1 1,0 1-1,0-1 1,0 1-1,-1-1 0,0 0 1,2-7-1,1-15 0,-1-1 0,-2 0 0,0 0 0,-4-41 0,0 6 0,4-28 0,0 34 0,-8-99 0,0 139 7,0 13-1,1 15-16,-3 41 15,1 0 0,1 71 1,6-98-6,-3 246 13,3-258-13,0 1 0,2-1 0,-1 1 0,2-1 0,6 23 0,-8-32 0,0 0 0,0 0 0,0 0 0,1 0 0,-1 0 0,1 0 0,0-1 0,-1 1 0,1 0 0,1-1 0,-1 0 0,0 1 0,1-1 0,-1 0 0,1 0 0,-1 0 0,1 0 0,0-1 0,0 1 0,0-1 0,0 0 0,0 0 0,0 0 0,0 0 0,0 0 0,1-1 0,4 1 0,-4-1 3,1 0 0,0 0 0,0-1 0,-1 1 0,1-1 0,0-1 0,-1 1 0,1 0 0,0-1 0,-1 0 0,0 0 0,0-1 0,1 1 0,-1-1 0,5-4 0,16-21-5718,-20 20-3022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3.01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42 103 31839,'-7'-34'549,"6"21"-253,5 22-245,16 41-51,48 85 0,-60-121 0,-2-1-24,25 38 66,-30-49-63,1 1 0,-1-1-1,1 0 1,0-1 0,0 1-1,0 0 1,0 0 0,0-1-1,0 0 1,0 1 0,1-1-1,-1 0 1,0 0 0,1 0-1,-1 0 1,1 0 0,-1-1-1,6 1 1,-7-1-23,0 0-1,0-1 1,0 1-1,1-1 1,-1 0 0,0 1-1,0-1 1,0 0-1,0 1 1,0-1 0,0 0-1,0 0 1,0 0-1,-1 0 1,1 0 0,0 0-1,0 0 1,-1 0-1,1-1 1,-1 1-1,1 0 1,-1 0 0,1 0-1,-1-1 1,0 1-1,1-3 1,6-39-1169,-7 38 947,5-73-3342,-6-44 7933,0 44-2060,0 78-2261,1-1-1,-1 1 1,0 0-1,0 0 1,0 0-1,0 0 0,0 0 1,1 0-1,-1 0 1,0 0-1,0 0 1,0 0-1,0 1 1,0-1-1,1 0 0,-1 1 1,0-1-1,0 0 1,1 1-1,-1-1 1,0 1-1,0-1 1,0 2-1,-15 16-3,2 2 0,-22 38 0,11-18 0,2-5-52,2 2 0,1 0 0,2 1 0,1 1 0,-17 61 0,31-81-612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3.39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98 30702,'0'0'1537,"2"0"-1313,17-7-192,8-6 48,3 1-32,3-2-16,5 4 0,0 0-16,6 5-16,-4 3 0,1-3 0,-5 0 0,-7-2-64,-7 4-144,-11-2-849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3.81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 31390,'31'49'665,"65"77"-1,-29-55-664,-57-59-766,-10-31-453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4.19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240 20 30206,'0'-11'1126,"-1"2"120,-5 28-1121,-16 43-168,-3-2 1,-3 0-1,-2-2 0,-64 93 1,75-125-898,4-12-1861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5.83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158 74 31775,'-1'-4'57,"-1"0"1,-1 0 0,1 0 0,0 0-1,-1 0 1,-5-5 0,6 8-40,0-1 1,0 1 0,0 0 0,0 0 0,0 0-1,0 0 1,-1 0 0,1 1 0,0-1-1,0 1 1,-1-1 0,1 1 0,-1 0-1,1 0 1,-3 0 0,0 0-19,-1 0 0,1 0 0,0 1 0,0-1 0,0 1 0,0 0 0,0 1 0,0-1 0,0 1 0,0 0 0,-9 5 1,12-5-2,-1 0 1,1 0 0,0 1 0,0-1 0,0 1 0,0-1-1,0 1 1,0 0 0,1 0 0,0 0 0,-1 0 0,1 0-1,0 0 1,0 0 0,0 0 0,1 0 0,-1 1 0,1-1 0,0 0-1,0 7 1,0-6-3,0 1 1,0 0-1,0 0 0,1 0 0,0 0 0,0-1 0,0 1 0,3 7 1,-2-10 3,-1 1 1,1-1-1,0 1 1,0-1-1,0 0 1,1 0-1,-1 0 1,0 0-1,1 0 1,-1 0-1,1-1 1,-1 1-1,1-1 1,5 2 0,6 2 2,1-1 0,0 0 0,0-1 0,1-1 0,-1 0 0,0-2 1,1 1-1,28-4 0,-41 3-2,1-1-1,-1 1 1,1-1-1,-1 0 1,1 0 0,-1 0-1,1 0 1,-1 0 0,0-1-1,0 1 1,0-1-1,0 0 1,0 0 0,0 0-1,0-1 1,-1 1 0,1-1-1,-1 1 1,1-1-1,-1 0 1,2-3 0,-1 0 6,0 0 0,-1-1 1,1 1-1,-2-1 1,1 0-1,0 1 0,-1-1 1,-1 0-1,1 0 1,-1-8-1,0 12-7,0 0 0,0-1 1,-1 1-1,0 0 0,1-1 0,-1 1 0,0 0 0,0 0 1,-1-1-1,1 1 0,-1 0 0,1 0 0,-1 1 1,0-1-1,0 0 0,-1 1 0,1-1 0,0 1 1,-1-1-1,1 1 0,-1 0 0,0 0 0,0 0 0,0 1 1,0-1-1,0 1 0,0-1 0,-4 0 0,-6-2-1,0 1 0,-1 0-1,1 1 1,-1 1-1,-25 0 1,35 1 0,0 0 0,1 0-1,-1 1 1,0 0 0,1-1 0,-1 2-1,0-1 1,1 0 0,-1 1 0,1-1-1,0 1 1,0 0 0,-1 0 0,1 0 0,0 1-1,1-1 1,-1 1 0,0-1 0,1 1-1,-1 0 1,1 0 0,0 0 0,-2 5 0,-2 3-70,1 1 0,0 0 0,1 0 0,1 0 1,-5 23-1,1 18-851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4.5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47 29822,'7'0'573,"31"1"159,1-3 0,72-11 0,13-12-727,-121 25-126,-3 0 78,0 0 0,0 0 1,1 0-1,-1 0 0,0 0 1,1 0-1,-1 0 1,0 0-1,0 0 0,1-1 1,-1 1-1,0 0 0,0 0 1,1 0-1,-1 0 0,0 0 1,0-1-1,1 1 1,-1 0-1,0 0 0,0 0 1,0 0-1,1-1 0,-1 1 1,0 0-1,0 0 0,0-1 1,0 1-1,0 0 0,0 0 1,1-1-1,-1 1 1,0-2-3477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5.66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 0 32207,'-2'1'51,"5"4"18,15 13 91,23 19 40,3 5-196,-28-25-7,1-2 1,22 18 0,-36-32 7,0 1-1,0-1 0,0 0 0,0 1 1,0-1-1,0-1 0,0 1 0,0 0 1,0-1-1,7 1 0,7-1-3438,-8 0-227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6.0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152 30 31102,'-2'-10'625,"-4"3"-65,6-3-336,-3 8 0,-2 4-224,-3 27 0,-6 11 0,-8 4-16,1 0 16,-1-3 0,0-2-80,9-7-176,2-7-320,8-13-1009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6.37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85 63 31630,'0'-12'127,"1"8"-45,-1 0-1,1 0 1,-1 0-1,-1 0 1,1 0 0,0 0-1,-1 0 1,0 0 0,0 0-1,-2-6 1,3 10-81,0 0-1,0 0 1,0 0 0,0 1-1,0-1 1,0 0 0,0 0 0,0 0-1,0 0 1,0 1 0,0-1-1,0 0 1,0 0 0,0 0 0,0 0-1,0 0 1,0 1 0,0-1-1,0 0 1,0 0 0,0 0 0,0 0-1,0 1 1,0-1 0,0 0-1,0 0 1,0 0 0,-1 0-1,1 0 1,0 0 0,0 1 0,0-1-1,0 0 1,0 0 0,0 0-1,-1 0 1,1 0 0,0 0 0,0 0-1,0 0 1,0 0 0,0 0-1,-1 1 1,1-1 0,0 0-1,0 0 1,0 0 0,0 0 0,-1 0-1,1 0 1,0 0 0,0 0-1,0 0 1,0 0 0,-1-1 0,1 1-1,0 0 1,0 0 0,0 0-1,0 0 1,0 0 0,-1 0-1,1 0 1,0 0 0,0 0 0,0 0-1,0-1 1,-10 54-1,-4 80 0,-2 15 0,-17 20-264,33-162-1142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6.70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1 123 30958,'0'0'672,"11"0"-415,16-2-145,14-11 32,5 6-48,5-5-48,1 2-16,2-5 16,4 5-32,-7 1-16,-5-6 0,-10 5-16,-15 0-96,-7 3-352,-14 5-1217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01.49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1468 31454,'32'12'1084,"-29"-10"-1082,0-1 1,0 0-1,1 1 1,-1-2-1,0 1 1,1 0-1,-1-1 1,0 1 0,1-1-1,-1 0 1,0 0-1,1 0 1,-1-1-1,1 1 1,-1-1 0,0 0-1,0 0 1,1 0-1,-1 0 1,0 0-1,0-1 1,0 0-1,0 1 1,-1-1 0,1 0-1,0 0 1,3-4-1,4-6 13,0 0 0,-1 0 0,0-1-1,13-26 1,-10 18-11,27-56-4,49-143 0,-39 91 0,4-15 0,-5-1 0,27-156 0,-47 188 6,7-33 4,-32 81-25,-3 49 27,-14 24-25,-2 9 16,1 0-1,1 2 1,1 0-1,-16 30 1,-1 0 0,-14 18-3,-44 70 0,107-168 2,75-138 12,-37 41-14,-57 128 0,0 0 0,0-1 0,0 1 0,1 0 0,-1 0 0,0 0 0,0-1 0,0 1 0,0 0 0,0 0 0,0 0 0,1 0 0,-1-1 0,0 1 0,0 0 0,0 0 0,0 0 0,1 0 0,-1 0 0,0 0 0,0 0 0,0 0 0,1-1 0,-1 1 0,0 0 0,0 0 0,1 0 0,-1 0 0,0 0 0,0 0 0,0 0 0,1 0 0,-1 0 0,0 0 0,0 0 0,0 1 0,1-1 0,-1 0 0,0 0 0,0 0 0,0 0 0,1 0 0,-1 0 0,0 0 0,0 1 0,0-1 0,0 0 0,1 0 0,-1 0 0,0 0 0,0 0 0,0 1 0,0-1 0,8 10 0,5 17 0,-5-10 0,1 0 0,0-1 0,1 0 0,1 0 0,19 20 0,-16-19 30,19 17-22,-31-32-45,0 0-1,0-1 1,0 1 0,1-1 0,-1 1 0,0-1-1,1 0 1,-1 0 0,1 0 0,-1 0 0,1 0-1,-1-1 1,6 1 0,-6-1-1929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03.76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44 246 32479,'1'-45'235,"-1"45"-235,0 0 0,0 0 1,0 1-1,0-1 1,0 0-1,0 0 0,0 0 1,0 0-1,0 0 1,0 0-1,0 0 0,0 0 1,0 0-1,0 0 1,0 0-1,1 0 0,-1 1 1,0-1-1,0 0 1,0 0-1,0 0 0,0 0 1,0 0-1,0 0 1,0 0-1,0 0 0,1 0 1,-1 0-1,0 0 1,0 0-1,0 0 0,0 0 1,0 0-1,0 0 1,0 0-1,0 0 0,0 0 1,1 0-1,-1 0 1,0 0-1,0 0 0,0-1 1,0 1-1,0 0 1,0 0-1,0 0 0,0 0 1,0 0-1,0 0 1,0 0-1,1 0 0,-1 0 1,0 0-1,0 0 1,0 0-1,0-1 0,0 1 1,3 11-3,-4 249 2,1-255 0,0 0 0,-1 0 0,1 0 0,-1-1 0,-1 1 0,1-1 0,-1 1 0,1-1 0,-1 1 0,-1-1 0,1 0 0,0 0 0,-6 7 0,8-11 1,0 0-1,0 0 1,-1 0-1,1-1 1,0 1 0,0 0-1,0 0 1,0 0-1,0 0 1,0 0 0,0-1-1,0 1 1,0 0-1,0 0 1,0 0 0,-1 0-1,1 0 1,0 0 0,0 0-1,0 0 1,0 0-1,0-1 1,0 1 0,-1 0-1,1 0 1,0 0-1,0 0 1,0 0 0,0 0-1,0 0 1,-1 0-1,1 0 1,0 0 0,0 0-1,0 0 1,0 0-1,-1 0 1,1 0 0,0 0-1,0 0 1,0 0 0,0 0-1,0 1 1,0-1-1,-1 0 1,1 0 0,0 0-1,0 0 1,0 0-1,0 0 1,0 0 0,-1 1-1,1-5 0,-18-480 0,19 491-5,0-1 0,1 1 0,0 0-1,0-1 1,4 10 0,4 9 4,22 103 28,18 51-22,-50-178-5,0 0-1,0-1 1,0 1-1,0 0 1,0 0-1,1 0 1,-1-1-1,0 1 1,1 0-1,-1 0 1,0-1-1,1 1 1,-1 0-1,1-1 1,-1 1-1,1 0 1,-1-1-1,1 1 1,-1-1-1,1 1 1,0-1-1,-1 1 1,1-1-1,0 1 1,0-1 0,-1 0-1,1 0 1,0 1-1,0-1 1,-1 0-1,1 0 1,0 0-1,0 0 1,0 1-1,0-1 1,-1 0-1,1-1 1,0 1-1,0 0 1,0 0-1,-1 0 1,1 0-1,0-1 1,0 1-1,-1 0 1,1-1-1,0 1 1,1-1-1,0-1 1,1 0-1,-1-1 0,0 1 0,0 0 1,0-1-1,0 0 0,0 1 0,0-1 1,-1 0-1,3-4 0,2-11 1,-1 0 0,-1 0 0,0 0 0,2-37 0,-5-78 0,-2 70 0,1-17 0,0 67 0,0 52 0,-3 362 0,3-399 0,-1 0 0,1-1 0,0 1 0,0 0 0,1 0 0,-1-1 0,0 1 0,0 0 0,1-1 0,-1 1 0,1-1 0,0 1 0,-1-1 0,1 1 0,0-1 0,0 1 0,0-1 0,0 1 0,0-1 0,0 0 0,2 2 0,0-2 0,0 0 0,0 1 0,0-2 0,0 1 0,0 0 0,0-1 0,0 1 0,0-1 0,0 0 0,6 0 0,-7-1 0,0 1 0,0-1 0,-1 1 0,1-1 0,0 0 0,0 0 0,-1 0 0,1 0 0,0 0 0,-1 0 0,1-1 0,-1 1 0,0 0 0,1-1 0,-1 1 0,0-1 0,0 0 0,0 1 0,0-1 0,0 0 0,0 1 0,0-1 0,-1 0 0,1 0 0,0-2 0,13-55 0,-12 51 0,5-33 2,-5 23-4,1 0 1,1 0 0,1 0-1,8-21 1,-11 34-1,1 0 1,-1 0 0,1 0-1,1 1 1,-1-1-1,0 1 1,1 0-1,0 0 1,0 0 0,0 0-1,1 1 1,-1 0-1,1 0 1,0 0 0,0 0-1,0 1 1,0-1-1,8-1 1,-18 9 1,0 0 0,1 0 0,0 1 0,0 0 0,0-1 0,1 2 0,-6 10 0,0 3 0,0-1 0,-8 30 0,14-32 0,0-1 0,1 1 0,0 0 0,2 0 0,2 33 0,-1-47 0,-1 0 1,1 0-1,0 0 0,-1 0 1,1 0-1,1-1 0,-1 1 0,0 0 1,1-1-1,-1 1 0,1-1 1,0 1-1,-1-1 0,1 0 1,1 0-1,-1 0 0,0 0 1,0 0-1,1 0 0,-1-1 0,1 1 1,-1-1-1,1 1 0,0-1 1,-1 0-1,1 0 0,5 0 1,2 2 0,0-2 1,1 0-1,-1 0 0,0-1 1,0 0-1,18-3 1,-24 2-2,0 0 1,-1 0 0,1-1-1,-1 1 1,1-1 0,-1 0-1,0 0 1,0 0 0,0 0-1,0-1 1,0 1 0,0-1-1,-1 0 1,1 1 0,-1-1-1,0 0 1,0-1-1,0 1 1,0 0 0,-1-1-1,3-4 1,0-3-1,0-1 0,0 1 0,-1-1-1,-1 0 1,2-16 0,-1 0 0,-1 0 0,-2 1 0,0-1 0,-7-41 0,5 65 0,1-1 0,0 1 0,-1 0 0,0-1 0,0 1 0,0 0 0,0 0 0,-4-4 0,5 7 0,0 0 0,0 0 0,1 0 0,-1 0 0,0 0 0,0 1 0,0-1 0,0 0 0,0 0 0,0 1 0,0-1 0,-1 1 0,1-1 0,0 1 0,0-1 0,0 1 0,0 0 0,-1 0 0,1-1 0,0 1 0,0 0 0,-1 0 0,1 0 0,0 0 0,0 1 0,-1-1 0,1 0 0,0 0 0,0 1 0,0-1 0,-1 1 0,1-1 0,0 1 0,0-1 0,0 1 0,-2 1 0,-2 3 0,0-1 0,1 1 0,-1 0 0,1 1 0,0-1 0,0 1 0,0-1 0,1 1 0,0 0 0,0 1 0,1-1 0,0 0 0,0 1 0,-2 13 0,0 5-1,1 0 0,0 43 0,3-64 1,0 0-1,0 0 1,0-1-1,0 1 0,0 0 1,1 0-1,0 0 1,0-1-1,0 1 1,0 0-1,1-1 0,-1 1 1,1-1-1,4 6 1,-3-6-1,0-1 1,-1 0 0,1-1 0,0 1-1,1 0 1,-1-1 0,0 0-1,0 0 1,0 0 0,1 0 0,-1 0-1,1 0 1,-1-1 0,0 0 0,1 0-1,6 0 1,-6 0 0,1 0 1,-1 0-1,0 0 1,0 0-1,1-1 1,-1 0-1,0 1 1,0-2-1,0 1 1,0 0-1,0-1 1,0 0-1,0 0 1,0 0-1,-1 0 1,1 0-1,-1-1 1,1 0-1,-1 0 1,0 0-1,0 0 1,-1 0-1,1 0 1,-1-1-1,1 0 1,-1 1-1,0-1 1,0 0-1,-1 0 1,1 0-1,1-5 1,5-24-1,-1 1 0,-2-1 0,3-56 0,-8 86 0,0 2 0,0 0 0,0 0-1,0-1 1,0 1 0,0 0 0,0 0 0,1 0-1,-1 0 1,0 0 0,1 0 0,-1 0-1,1 0 1,-1 0 0,1 0 0,0 0 0,-1 0-1,1 0 1,0 0 0,0 0 0,-1 1 0,1-1-1,0 0 1,0 1 0,0-1 0,0 0-1,0 1 1,0-1 0,0 1 0,0 0 0,0-1-1,0 1 1,0 0 0,0-1 0,1 1 0,-1 0-1,0 0 1,1 0 0,1 0-1,0 1 1,-1-1-1,1 1 1,-1-1-1,1 1 1,0 0-1,-1 0 1,1 0-1,-1 0 1,0 1-1,1-1 1,-1 1-1,0-1 1,4 4-1,0 3 1,0 0 0,0 1 0,0 0 0,-1 0 0,-1 0 0,1 0 0,-2 1 0,1 0 0,-1-1 0,3 20 0,-1 0 0,-2 1 0,0 44 0,-3 4 0,2-128 0,3 0 0,1 1 0,20-76 0,-24 117-1,0 1-1,0-1 1,1 1-1,0 0 1,1 0-1,0 0 1,0 0-1,0 0 1,1 1-1,7-8 1,-12 13 1,1 0 0,0 1 0,-1-1 0,1 0 0,0 1 0,-1-1 0,1 1 0,0-1 0,0 1 0,-1-1 0,1 1 0,0-1 0,0 1 0,0 0 0,0 0 0,0-1 0,0 1 0,0 0 0,0 0 0,-1 0 0,1 0 0,0 0 0,0 0 0,0 0 0,0 0 0,0 0 0,0 1 0,0-1 0,0 0 0,0 1 0,-1-1 0,1 0 0,0 1 0,0-1 0,0 1 0,-1-1 0,1 1 0,0 0 0,-1-1 0,1 1 0,0 0 0,-1-1 0,1 1 0,-1 0 0,1 0 0,-1 0 0,1-1 0,-1 1 0,0 0 0,1 0 0,-1 0 0,0 1 0,4 6 0,-1 1 0,0 0 0,3 15 0,-6-23 0,5 33 3,-1 0 1,-2 62-1,2 24 3,-4-120-13,0 1 1,0-1-1,0 1 0,0-1 1,0 1-1,0-1 1,0 1-1,1 0 0,-1-1 1,0 1-1,0-1 0,0 1 1,1-1-1,-1 1 0,0-1 1,1 0-1,-1 1 1,0-1-1,1 1 0,-1-1 1,1 0-1,-1 1 0,0-1 1,1 0-1,-1 1 0,1-1 1,-1 0-1,1 1 1,-1-1-1,1 0 0,-1 0 1,1 0-1,-1 0 0,1 0 1,0 0-1,-1 1 1,1-1-1,0-1 0,9 1-1031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07.61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30 544 31887,'0'0'114,"-4"20"49,-1-9-136,1 1-1,0 0 1,0 0 0,1 0-1,1 1 1,0-1 0,1 1-1,0 24 1,1-37-24,0 1 0,0 0 1,1-1-1,-1 1 0,0 0 0,0-1 0,0 1 0,1-1 0,-1 1 1,0-1-1,0 1 0,1-1 0,-1 1 0,1-1 0,-1 1 0,0-1 1,1 1-1,-1-1 0,1 0 0,-1 1 0,1-1 0,-1 1 0,1-1 0,-1 0 1,1 0-1,0 1 0,-1-1 0,1 0 0,-1 0 0,1 0 0,0 0 1,-1 0-1,1 0 0,0 0 0,-1 0 0,1 0 0,-1 0 0,1 0 1,0 0-1,-1 0 0,1 0 0,-1-1 0,1 1 0,0 0 0,-1 0 1,1-1-1,-1 1 0,1 0 0,-1-1 0,1 0 0,2 0 6,0 0 0,0-1 0,0 1 0,0-1 1,0 0-1,-1 0 0,1 0 0,-1 0 0,4-3 0,2-10-4,0-1-1,0 1 1,-1-1 0,-1-1-1,-1 1 1,0-1 0,2-21-1,0-13 2,1-61-1,-6 76-4,1-24 5,-9-100 0,4 146-1,-1 0 0,-1 0-1,-7-15 1,11 28-5,0 1 0,0 0 0,0-1 0,-1 1 0,1 0 0,0-1 0,0 1 0,-1 0 0,1 0 0,0-1 0,-1 1 0,1 0 0,0 0 0,-1 0 0,1 0 0,0-1 0,-1 1 0,1 0 0,0 0 0,-1 0 0,1 0 0,-1 0 0,1 0 0,0 0 0,-1 0 0,1 0 0,0 0 0,-1 0 0,1 0 0,-1 0 0,1 0 0,0 0 0,-1 0 0,1 1 0,0-1 0,-1 0 0,1 0 0,0 0 0,-1 1 0,1-1 0,0 0 0,-1 0 0,1 1 0,0-1 0,0 0 0,-1 1 0,1-1 0,0 0 0,0 1 0,0-1 0,0 0 0,-1 1 0,-3 11 0,-1 0 0,2 0 0,0 1 0,0-1 0,-1 22 0,0 71 0,3-83 0,0 28 0,3 172 0,-1-209 0,1-1 0,0-1 0,1 1 0,0 0 0,0 0 0,1-1 0,11 20 0,-13-27 0,0 0 0,0 0 0,1 0 0,0 0 0,0-1 0,0 1 0,0-1 0,0 0 0,1 0 0,0 0 0,-1-1 0,1 1 0,0-1 0,0 0 0,0 0 0,1 0 0,-1 0 0,0-1 0,1 0 0,-1 0 0,1 0 0,-1 0 0,6-1 0,-7 1 0,0-1 0,1 0 0,-1 0 0,0 0 0,0 0 0,1-1 0,-1 1 0,0-1 0,0 0 0,0 0 0,0 0 0,0 0 0,0-1 0,0 1 0,0-1 0,0 0 0,-1 0 0,1 0 0,-1 0 0,1 0 0,-1 0 0,0-1 0,0 1 0,0-1 0,0 0 0,0 1 0,-1-1 0,1 0 0,-1 0 0,0 0 0,2-5 0,2-5 0,-1 0 0,-1 0 0,0-1 0,0 1 0,0-23 0,-3-73 0,-2 48 0,2 61 0,0 0 0,-1-1 0,1 1 0,0 0 0,-1-1 0,1 1 0,-1 0 0,1 0 0,-1 0 0,1-1 0,-1 1 0,1 0 0,-1 0 0,1 0 0,0 0 0,-1 0 0,1 0 0,-1 0 0,1 0 0,-1 0 0,1 0 0,-1 0 0,1 0 0,-1 0 0,1 0 0,-1 1 0,1-1 0,-1 0 0,1 0 0,-1 0 0,1 1 0,0-1 0,-1 0 0,1 1 0,-1-1 0,-1 4 0,0 0 0,0 0 0,0 0 0,0 0 0,1 0 0,0 1 0,0-1 0,0 0 0,0 1 0,1-1 0,0 7 0,1 55 0,0-56 0,-1-7 0,1-1 0,0 1 0,-1 0 0,1-1 0,0 1 0,1 0 0,-1-1 0,0 1 0,1-1 0,-1 0 0,1 1 0,0-1 0,0 0 0,0 0 0,0 0 0,0 0 0,0-1 0,0 1 0,1 0 0,-1-1 0,0 0 0,1 1 0,0-1 0,-1 0 0,1 0 0,0-1 0,-1 1 0,5 0 0,4 1 0,-1 0 0,1-1 0,-1 0 0,1-1 0,-1 0 0,15-2 0,-22 1 0,0 0 0,0 0 0,-1 0 0,1 0 0,0 0 0,-1-1 0,0 1 0,1-1 0,-1 0 0,0 0 0,1 1 0,-1-1 0,0-1 0,-1 1 0,1 0 0,0 0 0,-1-1 0,1 1 0,-1-1 0,1 1 0,-1-1 0,0 0 0,0 1 0,-1-1 0,1 0 0,0 0 0,-1-3 0,3-12 0,-1 1 0,-1-1 0,-2-23 0,1 21 0,-1 13 0,1 1 0,-1-1 0,0 1 0,-1-1 0,1 1 0,-1-1 0,-3-6 0,-6-22 0,11 35 0,-1 0 0,1 0 0,0-1 0,0 1 0,0 0 0,0 0 0,0 0 0,0-1 0,0 1 0,0 0 0,0 0 0,0 0 0,0-1 0,0 1 0,0 0 0,0 0 0,1 0 0,-1 0 0,0-1 0,0 1 0,0 0 0,0 0 0,0 0 0,0 0 0,0-1 0,0 1 0,1 0 0,-1 0 0,0 0 0,0 0 0,0 0 0,0 0 0,1-1 0,-1 1 0,0 0 0,0 0 0,0 0 0,0 0 0,1 0 0,-1 0 0,0 0 0,0 0 0,0 0 0,1 0 0,-1 0 0,0 0 0,0 0 0,0 0 0,0 0 0,1 0 0,-1 0 0,0 0 0,0 0 0,0 0 0,1 0 0,-1 1 0,1-1 0,27-1 0,-11 0 0,0 1 0,24 3 0,-36-2 0,0 0 0,-1 0 0,0 0 0,1 0 0,-1 1 0,0 0 0,1 0 0,-1 0 0,0 0 0,0 1 0,-1-1 0,1 1 0,6 6 0,-8-5 0,0 0 0,0 0 0,0-1 0,0 1 0,-1 1 0,0-1 0,0 0 0,0 0 0,0 0 0,-1 1 0,1-1 0,-1 0 0,-1 6 0,1 3 0,-1 1 0,-5 24 0,0-11 0,1 1 0,2-1 0,-1 42 0,4-68 0,0 1 0,1-1 0,-1 0 0,0 1 0,1-1 0,-1 0 0,1 0 0,-1 0 0,1 1 0,0-1 0,-1 0 0,1 0 0,0 0 0,0 0 0,0 0 0,0 0 0,0 0 0,0-1 0,0 1 0,0 0 0,0 0 0,0-1 0,0 1 0,1-1 0,-1 1 0,0-1 0,0 1 0,1-1 0,-1 0 0,0 0 0,2 1 0,49 1 0,-43-2 0,-4 1 0,0-1 0,0 0 0,0 0 0,0 0 0,0 0 0,0-1 0,0 0 0,0 0 0,-1-1 0,1 1 0,0-1 0,-1 0 0,1 0 0,-1 0 0,1-1 0,-1 0 0,0 0 0,0 0 0,0 0 0,-1 0 0,1-1 0,-1 0 0,5-6 0,-1 0 0,-1 0 0,0-1 0,0 1 0,-1-1 0,0-1 0,-1 1 0,-1 0 0,1-1 0,1-17 0,-1-8 0,-2-64 0,-2 72 0,0 28 0,1 0 0,-1 0 0,-1 0 0,1-1 0,0 1 0,0 0 0,0 0 0,0 0 0,-1-1 0,1 1 0,-1 0 0,1 0 0,-1 0 0,1 0 0,-1 0 0,0 0 0,1 0 0,-1 0 0,0 0 0,0 0 0,0 1 0,1-1 0,-3-1 0,1 1 0,1 1 0,-1-1 0,1 1 0,-1 0 0,1 0 0,-1 0 0,1 0 0,0 0 0,-1 0 0,1 0 0,-1 0 0,1 0 0,-1 1 0,1-1 0,-1 1 0,1-1 0,-1 1 0,1-1 0,-3 3 0,0 0 0,0 0 0,0 0 0,0 1 0,1-1 0,-1 1 0,1 0 0,0 0 0,0 1 0,0-1 0,1 0 1,-1 1-1,1 0 0,0 0 0,1-1 0,-3 9 0,0 2-3,1 0 0,1 0 0,0 0 0,0 20 1,2-26 1,0 0 1,1 0-1,0 0 1,0 1 0,1-1-1,0 0 1,6 14 0,-6-19 0,0 0 0,0 0 0,0-1 0,1 1 0,0-1 0,-1 0 1,1 0-1,0 0 0,0 0 0,1 0 0,-1-1 0,1 1 1,-1-1-1,1 0 0,0 0 0,-1 0 0,1-1 0,0 1 0,8 1 1,-8-2 0,0 0 0,1 0 0,-1 0 0,0-1-1,1 1 1,-1-1 0,0 0 0,1-1 0,-1 1 0,0-1 0,1 1 0,-1-1 0,0-1 0,5-1 0,-6 2-1,0-1 0,-1-1 0,1 1 0,0 0 0,-1-1 0,1 1 0,-1-1 0,0 0 0,1 0-1,-1 0 1,-1 0 0,1 0 0,0 0 0,-1-1 0,0 1 0,0-1 0,1-3 0,5-20 0,4-40 0,-10 50 0,1 0 0,1 0 0,1 1 0,0-1 0,1 1 0,1 0 0,9-19 0,-13 34 0,-1-1-1,0 0 1,0 1 0,1-1-1,-1 1 1,1-1 0,-1 1 0,1-1-1,0 1 1,0 0 0,-1 0-1,1 0 1,0 0 0,0 0-1,0 1 1,0-1 0,0 1-1,0-1 1,0 1 0,0-1 0,0 1-1,1 0 1,-1 0 0,0 0-1,3 1 1,-2-1-1,0 1 1,0 0-1,0-1 1,0 1-1,0 0 1,0 1-1,0-1 1,0 0-1,0 1 1,-1 0-1,1 0 1,0 0-1,-1 0 1,0 0-1,4 4 1,6 8 0,7 10 0,-21-26 0,1 1 0,-1-1 0,1 1 0,-1 0 0,0 0 0,1-1 0,-1 1 0,0 0 0,0 1 0,0-1 0,0 0 0,0 0 0,0 1 0,0-1 0,0 1 0,0 0 0,0-1 0,-3 1 0,1 0 0,0-1 0,-1 1 0,1 0 0,0 0 0,0 0 0,0 1 0,0 0 0,-1 0 0,-4 1 0,5 1 0,1-1 0,-1 1 0,1 0 0,0 0 0,-1 0 0,1 0 0,1 0 0,-1 1 0,0-1 0,1 1 0,0 0 0,0 0 0,0 0 0,0 0 0,1 0 0,-1 0 0,1 0 0,-1 8 0,-1 7 0,1 1 0,1 35 0,1-47 0,0-4 0,0 1 0,0 0 0,1 0 0,0-1 0,0 1 0,0 0 0,0-1 0,1 1 0,0-1 0,0 1 0,0-1 0,0 0 0,1 0 0,0 0 0,0 0 0,0 0 0,0-1 0,0 1 0,1-1 0,-1 0 0,1 0 0,0 0 0,0-1 0,0 1 0,1-1 0,-1 0 0,0 0 0,1-1 0,-1 1 0,1-1 0,0 0 0,-1 0 0,1 0 0,9-1 0,-12 0 0,0 0 1,0 1-1,0-2 0,0 1 1,0 0-1,0 0 0,0-1 1,0 1-1,0-1 0,0 1 1,0-1-1,-1 0 0,1 0 1,0 0-1,0 0 0,-1 0 1,1 0-1,0-1 0,-1 1 1,0 0-1,1-1 0,-1 1 1,2-3-1,-1-1 1,0-1 0,0 1 0,0 0 0,-1-1 0,0 1 0,0-1 0,1-8 0,2-165-1,-5 107 0,1 275 0,1-197 0,-1 0 0,1 0 0,0 0 0,0 0 0,1 0 0,0 0 0,0 0 0,0-1 0,4 8 0,-4-10 0,0-1 0,-1 0 0,1 1 0,0-1 0,0 0 0,0 0 0,1 0 0,-1 0 0,0 0 0,1 0 0,-1-1 0,1 0 0,0 1 0,-1-1 0,1 0 0,0 0 0,0 0 0,0 0 0,0-1 0,5 1 0,-1 0 0,0-1 0,1 1 0,-1-2 0,0 1 0,9-2 0,-14 1 0,0 0 0,0 1 0,0-1 0,0 0 0,0 0 0,0 0 0,0 0 0,0-1 0,0 1 0,-1 0 0,1-1 0,-1 1 0,1-1 0,-1 0 0,1 0 0,-1 1 0,0-1 0,0 0 0,0 0 0,0 0 0,1-3 0,4-18 0,-1 0 0,-1 0 0,-1-1 0,-2 1 0,0-1 0,-3-30 0,1 4 0,1-259 0,0 309 0,0 0 0,0 0 0,0 0 0,0 0 0,0 0 0,0 0 0,0 0 0,0 0 0,0 0 0,0 0 0,0 0 0,0 0 0,-1 1 0,1-1 0,0 0 0,0 0 0,0 0 0,0 0 0,0 0 0,0 0 0,0 0 0,0 0 0,0 0 0,0 0 0,0 0 0,-1 0 0,1 0 0,0 0 0,0 0 0,0 0 0,0 0 0,0 0 0,0 0 0,0 0 0,0-1 0,0 1 0,0 0 0,0 0 0,0 0 0,-1 0 0,1 0 0,0 0 0,0 0 0,0 0 0,0 0 0,0 0 0,0 0 0,0 0 0,0 0 0,0 0 0,0 0 0,0-1 0,0 1 0,0 0 0,0 0 0,0 0 0,0 0 0,0 0 0,0 0 0,0 0 0,0 0 0,0 0 0,0 0 0,0 0 0,0-1 0,0 1 0,-4 9 0,-2 39 0,3 1 0,4 71 0,1-40 0,-3-25 0,0 11 0,3 0 0,14 88 0,-16-154 0,0 0 0,0 0 0,0 0 0,0 0 0,0 0 0,0 0 0,0-1 0,0 1 0,0 0 0,0 0 0,0 0 0,0 0 0,0 0 0,1 0 0,-1 0 0,0 0 0,0 0 0,0 0 0,0 0 0,0 0 0,0 0 0,0 0 0,0 0 0,0 0 0,0 0 0,1 0 0,-1 0 0,0 0 0,0 0 0,0 0 0,0 0 0,0 0 0,0 1 0,0-1 0,0 0 0,0 0 0,0 0 0,0 0 0,0 0 0,0 0 0,0 0 0,1 0 0,-1 0 0,0 0 0,0 0 0,0 0 0,0 0 0,0 1 0,0-1 0,0 0 0,0 0 0,0 0 0,0 0 0,0 0 0,0 0 0,0 0 0,0 0 0,0 0 0,0 0 0,0 0 0,0 1 0,0-1 0,4-11 0,3-17 0,3-53 0,9-42 0,-16 109 0,1 0 0,0 0 0,1 0 0,1 0 0,0 1 0,10-16 0,-12 24-1,-1 1 1,1 0-1,-1 0 1,1 0-1,0 1 1,0-1-1,1 1 0,-1 0 1,1 0-1,0 0 1,-1 1-1,1 0 1,0 0-1,1 0 0,-1 0 1,0 1-1,0 0 1,1 0-1,-1 0 1,0 1-1,1 0 0,-1 0 1,1 0-1,-1 1 1,0 0-1,1 0 1,9 3-1,-11-2 1,0 0 0,0 0 0,0 1 0,-1-1 0,1 1 0,-1 0 0,1 0 0,-1 0 0,0 0 0,0 1 0,0-1 0,-1 1 0,1 0 0,-1 0 0,0 0 0,0 0 0,2 6 0,-2-2 0,1 0 0,-1 1 0,-1-1 0,1 0 0,-1 0 0,-1 1 0,0-1 0,-1 15 0,1-21 0,-1 1 0,0-1 0,0 0 0,0 0 0,0 0 0,0 0 0,0 0 0,-1 0 0,1 0 0,-1 0 0,1 0 0,-1-1 0,0 1 0,1 0 0,-1-1 0,0 0 0,0 1 0,0-1 0,0 0 0,0 0 0,-1 0 0,1 0 0,0 0 0,0-1 0,-3 1 0,-7 2 0,-1 0 0,0-1 0,-16 0 0,12 0 0,1-1 0,-1 0-1,1-1 0,0 0 1,-26-4-1,40 2 0,0 1-1,-1 0 1,1-1-1,0 1 1,0-1-1,0 0 1,0 1-1,0-1 1,0 0-1,0 0 1,1 0-1,-1-1 1,1 1-1,-1 0 0,1-1 1,0 1-1,0-1 1,0 1-1,0-1 1,0 1-1,1-1 1,-1 0-1,1 1 1,0-1-1,0 0 1,0 1-1,0-5 1,0 7 1,1 0-1,-1-1 1,0 1 0,1-1 0,-1 1 0,1 0 0,-1-1 0,0 1 0,1 0 0,-1-1 0,1 1 0,-1 0 0,1-1 0,-1 1 0,1 0-1,-1 0 1,1 0 0,-1 0 0,1 0 0,-1-1 0,1 1 0,-1 0 0,1 0 0,-1 0 0,1 0 0,-1 0 0,1 1 0,0-1 0,-1 0-1,1 0 1,-1 0 0,1 0 0,0 1 0,-1-1 0,5 1 0,-1 0 1,0 0-1,0 1 0,-1-1 1,1 1-1,0 0 0,0 0 1,-1 0-1,1 1 0,-1-1 1,0 1-1,0 0 0,0 0 1,3 3-1,7 9 4,18 31 0,-4-8-1,-21-30-3,0-1 0,0 1 0,1-2 0,0 1 1,0-1-1,1 0 0,0 0 0,0-1 0,0 0 0,1-1 0,0 0 0,-1 0 1,1 0-1,1-1 0,-1-1 0,0 0 0,1 0 0,-1-1 0,1 0 0,0 0 1,9-2-1,-16 1 0,-1 0 1,0-1-1,1 1 1,-1-1 0,0 0-1,1 0 1,-1 0-1,0 0 1,0 0 0,0 0-1,0-1 1,0 1-1,0-1 1,0 1 0,-1-1-1,1 0 1,0 0-1,-1 0 1,1 0 0,-1 0-1,0 0 1,0 0-1,0 0 1,0 0 0,0 0-1,0-1 1,0-3-1,3-7 3,-1 0 1,-1 1-1,2-26 0,-2-140-3,-3 97 0,-12 177 0,11-61 0,0-4 0,5 52 0,-3-74 0,2 0 0,-1-1 0,1 0 0,0 1 0,1-1 0,0 0 0,1 0 0,-1 0 0,1-1 0,10 14 0,-14-20 0,1 0 0,0 0 0,-1-1 0,1 1 0,-1 0 1,1-1-1,0 1 0,0 0 0,0-1 0,-1 1 0,1-1 0,0 1 0,0-1 0,0 1 0,0-1 1,0 0-1,0 1 0,0-1 0,0 0 0,0 0 0,0 0 0,0 0 0,0 0 0,0 0 0,1 0 0,0 0 1,-1-1-1,1 0 1,-1 0-1,1 0 0,-1 0 1,1 0-1,-1 0 1,0 0-1,1 0 0,-1 0 1,0 0-1,0-1 1,2-1-1,1-4 1,0 0 1,0 0-1,-1 0 0,0 0 1,3-10-1,0-10-1,4-44 0,-8 52 0,0 0 0,1 0 0,1 0 0,1 0 0,9-22 0,-14 40 0,1 1 0,-1-1 0,0 0 0,1 0 0,-1 0 0,0 1 0,1-1 0,-1 0 0,1 0 0,-1 1 0,1-1 0,0 0 0,-1 1 0,1-1 0,0 1 0,-1-1 0,1 1 0,0-1 0,0 1 0,0-1 0,-1 1 0,2-1 0,-1 1 0,0 1 0,0-1 0,-1 0 0,1 0 0,0 1 0,-1-1 0,1 0 0,0 1 0,-1-1 0,1 0 0,0 1 0,-1-1 0,1 1 0,-1-1 0,1 1 0,-1 0 0,1-1 0,-1 1 0,1 0 0,-1 0 0,17 37 0,-17-36 0,47 192 0,-32-125 0,-15-80 0,1 1 0,0-1 0,0 1 0,1-1 0,3-10 0,2-13 0,-1-5 0,-4 20 0,0 0 0,2 0 0,0 0 0,2 1 0,0-1 0,15-31 0,-21 49 0,1-1 0,-1 1 0,1 0 0,0 0 0,-1 0 0,1 0 0,0 1 0,-1-1 0,1 0 0,0 0 0,0 0 0,0 0 0,0 1 0,0-1 0,0 0 0,0 1 0,0-1 0,0 1 0,0-1 0,0 1 0,0 0 0,1-1 0,-1 1 0,0 1 0,0-1 0,0 0 0,0 1 0,-1-1 0,1 1 0,0-1 0,0 1 0,-1-1 0,1 1 0,0 0 0,-1-1 0,1 1 0,-1 0 0,1 0 0,-1-1 0,1 1 0,-1 0 0,1 0 0,0 1 0,1 6 0,1-1 0,-1 1 0,0-1 0,1 14 0,0 42 0,5 29 0,-8-90 0,0 0 0,1-1 0,0 1 0,-1-1 0,1 1 0,0-1 0,0 1 0,0-1 0,0 1 0,0-1 0,0 0 0,0 1 0,0-1 0,0 0 0,1 0 0,-1 0 0,0 0 0,1 0 0,-1 0 0,1-1 0,-1 1 0,1 0 0,0-1 0,-1 1 0,1-1 0,-1 1 0,1-1 0,2 0 0,7 1 0,0 0 0,-1-1 0,17-2 0,-11 1 0,-12 0 0,1 0 0,-1 0 0,0 0 0,1-1 0,-1 1 0,0-1 0,0 0 0,0 0 0,0-1 0,0 1 0,-1-1 0,1 0 0,-1 0 0,0 0 0,0-1 0,0 1 0,0-1 0,0 1 0,-1-1 0,3-5 0,3-5 0,0-1 0,-2 1 0,0-1 0,6-21 0,-7 13 0,-1 0 0,-1 0 0,-1-1 0,-1-26 0,-1 49 0,0 0 0,-1 1 0,1-1 0,0 0 0,-1 1 0,1-1 0,-1 0 0,1 0 0,-1 1 0,1-1 0,-1 1 0,0-1 0,1 1 0,-1-1 0,0 1 0,1-1 0,-1 1 0,0-1 0,0 1 0,1 0 0,-1-1 0,0 1 0,0 0 0,0 0 0,1 0 0,-1 0 0,0-1 0,0 1 0,0 0 0,0 0 0,1 1 0,-1-1 0,0 0 0,-1 0 0,-1 0 0,0 1 0,0-1 0,0 1 0,0-1 0,0 1 0,0 0 0,0 0 0,0 0 0,0 0 0,-3 3 0,0 1 0,0 1 0,1 0 0,0 0 0,0 1 0,0-1 0,1 1 0,-1 0 0,2 1 0,-1-1 0,1 1 0,-3 10 0,1-2 0,1 0 0,1 0 0,0 0 0,-1 32 0,4-30 0,-1-13 0,1 0 0,0-1 0,0 1 0,1 0 0,-1 0 0,1-1 0,2 9 0,-2-11 0,0-1 0,0 0 0,0 1 0,0-1 0,0 0 0,0 0 0,0 1 0,1-1 0,-1 0 0,0 0 0,1 0 0,-1-1 0,1 1 0,-1 0 0,1 0 0,-1-1 0,1 1 0,-1-1 0,1 1 0,0-1 0,-1 0 0,1 0 0,0 0 0,-1 0 0,1 0 0,2 0 0,-2 0 0,0 0 0,0-1 0,0 1 0,0 0 0,0-1 0,0 1 0,0-1 0,-1 1 0,1-1 0,0 0 0,0 0 0,-1 0 0,1 0 0,0 0 0,-1 0 0,1 0 0,-1-1 0,0 1 0,2-3 0,0 0 0,0 1 0,-1-1 0,0-1 0,0 1 0,0 0 0,-1 0 0,1-1 0,0-4 0,1-11 0,-1 0 0,0-40 0,-2 53 0,0-135 32,-1 172-32,-13 59 0,2-15 0,-53 653 0,64-714 0,-4 56 0,4-63 0,0 0 0,-1 1 0,1-1 0,-1 0 0,-1 0 0,1 0 0,-1-1 0,-4 8 0,7-12-1,-1-1 1,1 1-1,-1 0 0,1-1 1,-1 1-1,1 0 0,-1-1 0,1 1 1,-1-1-1,0 1 0,0-1 1,1 1-1,-1-1 0,0 1 1,0-1-1,1 0 0,-1 1 1,0-1-1,0 0 0,0 0 1,0 1-1,0-1 0,1 0 0,-1 0 1,0 0-1,0 0 0,0 0 1,0-1-1,0 1 0,1 0 1,-1 0-1,0 0 0,0-1 1,-1 0-1,0 0 2,0 0 1,0-1-1,0 1 1,1-1-1,-1 0 1,0 1-1,1-1 0,-1 0 1,1 0-1,-1 0 1,1 0-1,-1-3 1,-10-23-1,2 0 0,1-1 0,1-1 0,1 1 0,-4-46-1,6 18 0,3-1 0,5-59 0,-1 108 0,0-1 0,0 0 0,1 1 0,0-1 0,0 1 0,1 0 0,1 0 0,0 0 0,0 0 0,0 1 0,1 0 0,0 0 0,8-7 0,6-5 0,1 0 0,1 1 0,30-20 0,27-13-16,92-45 0,-164 91-195,-7 2-298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08.00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88 69 32399,'-1'-1'8,"0"-1"0,1 1 1,-1-1-1,0 1 0,0 0 0,0-1 0,0 1 1,0 0-1,0 0 0,0 0 0,0 0 1,-1 0-1,1 0 0,0 0 0,-1 0 0,1 0 1,-1 0-1,1 1 0,-1-1 0,-1 0 0,2 1-6,-1 0-1,1 0 0,0 0 0,0 1 0,-1-1 1,1 0-1,0 1 0,0-1 0,-1 1 0,1-1 0,0 1 1,0-1-1,0 1 0,0 0 0,0 0 0,0-1 0,0 1 1,0 0-1,0 0 0,0 0 0,1 0 0,-1 0 0,0 0 1,1 1-1,-1-1 0,0 0 0,0 2 0,-5 13 0,0 0-1,2 0 1,-1 1 0,2 0-1,0 0 1,1 0-1,1 0 1,1 27 0,0-42-1,0 1 1,0-1 0,0 0 0,0 0 0,1 0-1,-1 0 1,0 0 0,1 0 0,0 0 0,-1 0-1,1 0 1,0 0 0,0 0 0,0 0 0,0 0-1,0-1 1,1 1 0,-1 0 0,0-1 0,1 1-1,-1-1 1,1 0 0,0 1 0,-1-1 0,1 0-1,0 0 1,2 1 0,1 0 5,-1-1 0,1 0 0,0-1 0,0 1 0,-1-1-1,1 0 1,0 0 0,0 0 0,-1 0 0,1-1 0,7-2 0,-9 2-5,0 0 1,0-1-1,0 1 0,0-1 1,0 0-1,0 0 0,0 0 1,-1 0-1,1-1 0,-1 1 1,1-1-1,-1 0 1,0 1-1,0-1 0,0 0 1,-1 0-1,1 0 0,-1 0 1,1-1-1,-1 1 0,0 0 1,0 0-1,0-7 0,3-8 7,-1-1 0,0-36-1,-3 51-3,1-13-2,-1 8-1,1-1-1,-1 0 1,-1 0-1,0 1 1,-3-18-1,3 25 0,0-1 0,0 1 0,0 0 0,0 0 0,0 0 0,0 0 0,-1 0 0,1 0 0,0 0 0,-1 0 0,0 1 0,0-1 0,1 0 0,-1 1 0,0 0 0,0-1 0,0 1 0,0 0 0,-1 0 0,1 0 0,0 0 0,0 0 0,-1 1 0,1-1 0,0 1 0,-1 0 0,1-1 0,-5 1 0,4 0-2,-1 0 1,0 0-1,1 0 0,-1 0 1,1 0-1,-1 1 1,1 0-1,-1 0 0,1 0 1,-1 0-1,1 0 0,0 1 1,0-1-1,-1 1 0,-4 4 1,5-3-26,0 1 0,0-1 1,0 1-1,0 0 0,1 0 0,-1 0 1,1 0-1,0 1 0,0-1 1,1 1-1,-2 8 0,-4 25-682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10.72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1 484 32223,'2'17'419,"-3"2"-422,1-14 2,-1 0 1,1 0 0,0-1 0,0 1-1,0 0 1,1 0 0,1 5-1,1-9 3,-1 0-1,1-1 0,0 1 1,0-1-1,0 1 0,0-1 1,-1 0-1,1 0 0,0 0 1,0-1-1,0 1 0,0-1 1,4-1-1,-1-1 1,0 0-1,0-1 1,-1 0 0,1 0-1,-1 0 1,0 0 0,0-1-1,-1 0 1,1 0 0,-1 0-1,6-11 1,4-6 4,18-43 0,-20 37-3,-2-1 0,-1 0 1,-2-1-1,8-56 0,-5-127 13,-10 235-16,-2-1 0,2-1 0,1 1 0,0-1 0,2 0 0,0 1 0,1-1 0,14 37 0,39 54 0,-19-40 0,-35-63 0,1-1 0,-1 1 0,-1-1 0,1 1 0,-1 0 0,-1 0 0,0 0 0,0 0 0,0 0 0,-1 1 0,-1 7 0,1-14 0,0-1 0,-1 0 0,1 0 0,-1 0 0,1 0 0,-1 0 0,0 0 0,1 1 0,-1-1 0,0-1 0,0 1 0,0 0 0,0 0 0,0 0 0,0 0 0,0-1 0,0 1 0,0 0 0,0-1 0,0 1 0,0-1 0,0 1 0,-1-1 0,1 0 0,0 1 0,-2-1 0,-35 5 0,33-5 0,-154 1 0,156-1-1,-25-2-24,28 2 24,-1 0 0,0 0 1,0-1-1,1 1 0,-1 0 0,0 0 0,0-1 1,1 1-1,-1 0 0,0-1 0,1 1 0,-1-1 1,0 1-1,1-1 0,-1 1 0,1-1 0,-1 1 1,1-1-1,-1 0 0,1 1 0,-1-1 0,1 0 1,0 1-1,-1-1 0,1 0 0,0 0 0,0 1 1,0-1-1,-1 0 0,1-1 0,0 2-12,34 1-12,45 9 17,-46-5 8,46 1 1,-71-6-1,-1 0 0,1 0 0,-1-1 0,0 0 0,1 0 0,-1-1-1,0 0 1,12-4 0,-15 3 1,0 1 0,0-1 0,0 0 0,0 0 0,-1-1 0,0 1 0,1-1 0,-1 0 0,-1 0 0,1 0 0,0 0-1,-1 0 1,0 0 0,3-9 0,3-12-1,-1 1 1,-2-1-1,0 1 0,2-44 0,-3-75 65,-4 129-32,-46 642-33,32-549 0,11-127 0,10-204 0,-2 184 0,25-113 0,-30 178 0,5-21 0,1-1 0,1 1 0,1 0 0,1 0 0,17-31 0,-25 53 0,1-1 0,-1 1 0,1 0 0,-1 0 0,1 0 0,0 0 0,0 0 0,0 0 0,0 0 0,0 1 0,0-1 0,0 1 0,1 0 0,-1-1 0,0 1 0,1 0 0,-1 0 0,1 0 0,0 1 0,-1-1 0,1 1 0,-1-1 0,1 1 0,0 0 0,-1 0 0,1 0 0,0 0 0,-1 1 0,1-1 0,0 1 0,-1-1 0,1 1 0,-1 0 0,1 0 0,-1 0 0,1 1 0,-1-1 0,0 0 0,0 1 0,0-1 0,0 1 0,0 0 0,0 0 0,0 0 0,3 4 0,4 9 0,-1 1 0,-1 1 0,-1-1 0,0 1 0,-1 0 0,0 1 0,-2-1 0,0 1 0,-1 0 0,-1-1 0,0 1 0,-1 0 0,-6 35 0,5-48 0,-1 0 0,1 0 0,-1 0 0,0-1 0,-1 1 0,1 0 0,-1-1 1,0 0-1,0 0 0,0 0 0,-1 0 0,0 0 0,1-1 0,-1 1 0,0-1 0,-1 0 0,1 0 0,0-1 0,-1 1 0,-5 1 0,-1 1-2,-1 0 0,0-1 0,0-1 0,0 0 0,0-1-1,0 0 1,-25 0 0,36-2-14,54 2-32,-33-1 48,-1 0 0,1-1 0,0-1 0,32-6 0,-47 5 1,0 1-1,-1-1 1,1 0 0,-1 0 0,1-1-1,-1 0 1,0 1 0,0-1 0,0-1-1,0 1 1,-1 0 0,1-1 0,-1 0 0,0 0-1,0 0 1,0 0 0,-1 0 0,0-1-1,1 1 1,-1-1 0,-1 0 0,3-8-1,1-10 0,-1 1-1,-1-1 1,1-41 0,-3 27 3,0 22-1,-1 8-1,1-1 0,-1 1 0,1-1 1,1 1-1,3-14 0,-4 19-1,0 1 0,0-1 1,0 0-1,0 0 0,0 0 0,1 1 0,-1-1 0,0 1 0,1-1 1,-1 1-1,1-1 0,0 1 0,-1 0 0,1 0 0,0 0 1,0 0-1,0 0 0,0 0 0,0 1 0,0-1 0,0 0 0,0 1 1,0 0-1,0-1 0,4 1 0,5-1 0,47 0 0,-54 1 0,0 0 0,-1 1 0,1-1 0,0 1 0,-1 0 0,1 0 0,0 0 0,-1 0 0,0 1 0,1-1 0,-1 1 0,5 4 0,-7-4-3,-20-2 19,14 0-16,1 0 1,0 0-1,0 1 0,0-1 0,0 1 0,0 0 0,0 0 0,0 1 0,0-1 0,0 1 0,0 0 0,1 0 1,-1 0-1,0 0 0,1 1 0,0 0 0,0-1 0,0 1 0,0 0 0,0 0 0,0 1 0,1-1 1,0 1-1,-1-1 0,1 1 0,-2 6 0,-2 4 0,2 0 0,-1 0 0,2 0 0,0 1 0,1-1 0,0 1 0,1-1 0,1 1 0,0 0 0,1-1 0,3 19 0,-3-29 0,-1-1 0,1 1 0,0-1 0,0 1 0,1-1 0,-1 1 0,1-1 0,-1 0 0,1 1 0,0-1 0,1 0 0,-1 0 0,0-1 0,1 1 0,0 0 0,-1-1 0,1 1 0,0-1 0,0 0 0,0 0 0,5 2 0,-1-1 0,1-1 0,0 1 1,0-1-1,0 0 0,0-1 1,0 0-1,0 0 0,11-1 1,-17 0-1,0 0 0,0-1 0,0 1 1,0-1-1,0 1 0,0-1 0,0 0 1,0 0-1,0 0 0,0 0 0,0 0 1,-1-1-1,1 1 0,0 0 0,-1-1 1,1 1-1,-1-1 0,0 1 0,1-1 1,-1 0-1,0 0 0,0 0 0,0 1 1,0-1-1,0 0 0,-1 0 0,1 0 0,-1 0 1,1-1-1,-1 1 0,1-2 0,1-12 2,0 1-1,-1-1 0,-1-19 1,-1 20-2,1-177 16,-2 264-20,-1-34 0,2-1 0,6 60 0,-4-92 4,0 1 0,1-1 0,-1 0 0,1 1 0,0-1 0,1 0 0,-1 0 0,1 0 0,0-1 0,4 7 0,-5-9 0,-1-1 0,1 1 0,0 0 0,0-1 0,0 1 0,0-1 0,0 0 0,0 1 0,0-1 0,0 0 0,0 0 0,1 0 0,-1-1 0,0 1 0,1 0 0,-1-1 0,0 0 0,1 1 0,-1-1 0,1 0 0,-1 0 0,0-1 0,1 1 0,-1 0 0,0-1 0,3 0 0,-3 0 0,1 0 1,-1 0-1,0-1 1,0 1-1,-1 0 0,1-1 1,0 1-1,0-1 0,-1 0 1,1 1-1,-1-1 1,1 0-1,-1 0 0,0 0 1,0 0-1,2-3 1,13-40 7,-13 35-7,75-286-1,-78 296 0,0-1 0,0 0 0,0 1 0,0-1 0,1 0-1,-1 0 1,0 1 0,0-1 0,0 0 0,1 1 0,-1-1 0,0 1 0,1-1 0,-1 0 0,0 1 0,1-1 0,-1 1-1,1-1 1,-1 1 0,1-1 0,-1 1 0,1-1 0,0 1 0,-1 0 0,1-1 0,-1 1 0,1 0 0,0 0 0,1-1-1,-1 1 1,0 1 0,-1 0-1,1-1 1,0 1 0,0 0-1,0-1 1,0 1 0,-1 0-1,1 0 1,0 0 0,-1 0-1,1 0 1,0 0 0,-1 0-1,1 2 1,15 43-8,-9-11 8,-2-8 0,-2-53 0,-3 20-1,-1-1 0,1 1 0,-1-1 0,0 0 0,0 1 0,-4-13 0,4 18 0,0-1 1,1 1 0,-1-1-1,0 1 1,0-1 0,0 1-1,0 0 1,0 0-1,0-1 1,0 1 0,-1 0-1,1 0 1,0 0 0,0 0-1,-1 0 1,1 0 0,-1 1-1,1-1 1,-1 0 0,1 1-1,-1-1 1,0 1 0,1 0-1,-1-1 1,0 1-1,1 0 1,-1 0 0,0 0-1,1 0 1,-1 0 0,-2 1-1,2 0 1,0-1 0,1 1-1,-1 0 1,1 0-1,-1-1 1,1 1 0,-1 0-1,1 1 1,0-1 0,-1 0-1,1 0 1,0 0-1,0 1 1,0-1 0,0 1-1,0-1 1,0 1 0,0-1-1,0 1 1,0 2-1,-11 36-4,10-34 5,-4 25 0,2 0 0,1 0 0,1 1 0,2-1 0,5 44 0,-5-70 0,1 1 0,0-1 1,1 0-1,-1 0 0,1 0 0,0-1 0,0 1 1,0 0-1,1-1 0,0 1 0,0-1 0,0 0 1,0 0-1,1 0 0,-1 0 0,1-1 0,0 1 1,0-1-1,0 0 0,1 0 0,-1-1 0,9 4 1,-6-2-1,1-2 1,0 1-1,0-1 1,1 0 0,-1-1-1,0 1 1,1-2 0,-1 1-1,1-1 1,-1-1-1,1 1 1,-1-2 0,10-1-1,-13 1 1,-1 0 0,0 0-1,0 0 1,0 0 0,0 0 0,-1-1-1,1 0 1,-1 0 0,1 0-1,-1 0 1,0 0 0,0-1-1,-1 1 1,1-1 0,2-6 0,3-3 0,-1-1 1,-1 0 0,5-18 0,2-13-2,-3-1 0,-1-1 0,-3 1 0,1-95 0,-7 141 0,0 0 0,0 0 0,0 0 0,0 0 0,0 0 0,0-1 0,0 1 0,0 0 0,0 0 0,0 0 0,1 0 0,-1 0 0,0 0 0,0 0 0,0-1 0,0 1 0,0 0 0,0 0 0,0 0 0,0 0 0,-1 0 0,1 0 0,0 0 0,0-1 0,0 1 0,0 0 0,0 0 0,0 0 0,0 0 0,0 0 0,0 0 0,0 0 0,0 0 0,0-1 0,0 1 0,0 0 0,-1 0 0,1 0 0,0 0 0,0 0 0,0 0 0,0 0 0,0 0 0,0 0 0,0 0 0,0 0 0,-1 0 0,1 0 0,0 0 0,0 0 0,0 0 0,0 0 0,0 0 0,0 0 0,-1 0 0,1 0 0,0 0 0,0 0 0,0 0 0,0 0 0,0 0 0,0 0 0,0 0 0,-1 0 0,1 0 0,0 0 0,0 0 0,0 0 0,0 1 0,-6 5 0,-1 6 0,0 0 0,1 0 0,1 0 0,0 0 0,0 1 0,2 0 0,-1 0 0,-1 19 0,0 10 0,2 61 0,3-101 0,0 0 0,0 0 1,1 1-1,-1-1 0,1 0 0,-1 0 0,1 0 1,0 0-1,0 0 0,0 0 0,0 0 0,0 0 1,1 0-1,-1-1 0,0 1 0,1 0 0,-1-1 1,1 1-1,0-1 0,0 1 0,-1-1 0,1 0 1,0 0-1,0 0 0,0 0 0,0 0 0,0 0 1,0-1-1,1 1 0,-1-1 0,4 1 0,9 1 2,0 0 1,1-1-1,25-2 0,-18 0-1,-21 1-3,0 1 1,-1-1-1,0 0 0,0 0 0,1 0 0,-1 0 0,0 0 1,0 0-1,1 0 0,-1-1 0,0 1 0,0 0 1,1-1-1,-1 1 0,0-1 0,0 1 0,0-1 0,0 0 1,0 1-1,0-1 0,0 0 0,0 0 0,0 0 0,2-1 1,1-12-162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6.71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2 204 31006,'-1'44'1373,"3"124"-1289,-2-164-85,0 0-1,1 0 1,-1 1-1,1-1 1,0 0 0,1 0-1,-1 0 1,1 0 0,-1 0-1,1 0 1,0 0 0,1-1-1,-1 1 1,1-1-1,-1 0 1,1 1 0,0-1-1,0 0 1,1-1 0,-1 1-1,1-1 1,-1 1 0,1-1-1,0 0 1,-1 0 0,7 1-1,3 1 5,0-1 0,0 0 0,1-1 0,-1-1 0,1 0 0,26-3 0,-37 2-1,0-1 0,0 0-1,0 1 1,-1-1 0,1-1 0,0 1 0,-1 0 0,1 0-1,-1-1 1,1 0 0,-1 1 0,0-1 0,1 0 0,-1 0 0,0 0-1,0-1 1,-1 1 0,1 0 0,0-1 0,-1 1 0,0-1-1,1 1 1,-1-1 0,1-4 0,3-7 6,0-1 1,-1 0-1,3-21 1,-3-8 8,0-76 0,-5 80-7,2 0 0,9-55 0,-10 92-10,0 1-1,1-1 1,-1 1-1,1-1 1,-1 1-1,1 0 1,0-1 0,0 1-1,0 0 1,1 0-1,-1 0 1,0 0-1,1 0 1,-1 0 0,1 0-1,0 0 1,0 0-1,3-2 1,-1 3-1,0-1 0,0 1 1,0 0-1,0 0 0,0 1 0,1-1 0,-1 1 1,0 0-1,6 0 0,-7 1 1,0-1 0,0 1 0,0-1 0,0 1 0,0 0 0,0 1-1,0-1 1,0 0 0,0 1 0,0 0 0,-1-1 0,1 1 0,-1 0 0,1 0 0,-1 1 0,0-1 0,0 0 0,0 1 0,3 5 0,5 7-9,-1 0 0,10 25 0,-9-18-8,-5-9 14,-4-10 4,-1 0-1,1-1 0,1 1 1,-1-1-1,0 1 1,1-1-1,-1 1 0,1-1 1,0 0-1,0 1 0,0-1 1,2 2-1,-3-3 27,-1-6 0,0-3-24,0 0-3,0 0 0,0 0 0,-1-1-1,0 1 1,-2-8 0,2 14 0,1 0-1,-1 0 0,0 0 1,0 0-1,0 0 1,0 0-1,0 0 0,-1 0 1,1 1-1,0-1 1,-1 0-1,1 1 0,-1-1 1,0 1-1,1 0 0,-1-1 1,0 1-1,0 0 1,0 0-1,0 0 0,0 0 1,0 1-1,0-1 0,0 0 1,-3 0-1,-1 0 1,0 1-1,1-1 0,-1 1 1,1 0-1,-1 0 0,0 1 0,1 0 1,-1 0-1,1 0 0,-1 0 1,1 1-1,0 0 0,0 0 1,-1 0-1,1 1 0,1 0 1,-1 0-1,0 0 0,-4 5 1,4-3-1,0 0 0,1 1 0,-1-1 0,1 1 0,0 0 0,1 1 1,-1-1-1,1 1 0,1-1 0,-1 1 0,1 0 0,0 0 0,1 0 0,-2 11 1,1-3-4,1-1 0,1 1 1,2 26-1,-2-37 4,1 1 0,0-1 0,0 0 0,1 1 0,-1-1 0,1 0-1,0 0 1,0 0 0,0 0 0,0 0 0,1-1 0,0 1 0,0-1 0,0 1 0,6 5 0,2-2 1,1 0 0,0-1 0,0 0 0,0-1 0,0 0 0,1-1 1,0 0-1,0-1 0,0 0 0,0-1 0,0-1 0,1 0 0,17-1 1,-29 0-2,0-1 1,0 1-1,0 0 1,0 0-1,0-1 1,0 0-1,0 1 1,0-1-1,0 0 1,0 0 0,-1 0-1,1 0 1,0 0-1,0 0 1,-1 0-1,1-1 1,-1 1-1,1-1 1,-1 1-1,0-1 1,0 1 0,1-1-1,-1 0 1,0 0-1,0 1 1,-1-1-1,1 0 1,0 0-1,-1 0 1,1 0-1,0-4 1,1-7 1,-1 0 0,0 0 0,0 0 1,-2-13-1,0 4 2,1 2 4,-1-1 0,-4-27 1,3 40-3,0-1-1,0 1 1,-1 0 0,0 0 0,-1 0 0,1 0-1,-1 1 1,-8-11 0,11 28-3,-1 47-11,0-30-3,2 0 0,0 0 0,2 1-1,1-1 1,12 53 0,-5-57-397,3-10-985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19.6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0 785 31775,'0'0'635,"23"5"-614,-19-5-14,0-1 0,0 1 0,0-1 1,0 0-1,0-1 0,0 1 0,0-1 1,0 1-1,-1-1 0,1 0 0,-1-1 0,1 1 1,-1-1-1,0 1 0,0-1 0,4-4 1,5-8-2,0 0 1,13-21 0,-24 35-6,27-48 7,-2-1-1,-2-1 1,-2-1 0,-2 0-1,-3-2 1,-2 0 0,11-86-1,-26 140-7,5-25 10,-2-1 1,-1 1-1,0-1 0,-5-44 0,3 69-10,-1 0 0,1 0-1,0 0 1,-1 1 0,1-1 0,-1 0-1,1 0 1,-1 1 0,1-1 0,-1 0 0,1 1-1,-1-1 1,0 0 0,1 1 0,-1-1-1,0 1 1,0-1 0,0 1 0,1-1 0,-1 1-1,0 0 1,0-1 0,0 1 0,0 0-1,0 0 1,1 0 0,-1-1 0,0 1 0,0 0-1,0 0 1,0 0 0,0 1 0,0-1-1,0 0 1,-1 1 0,-1-1-1,0 1 0,0-1 1,0 1-1,0 0 0,0 0 0,1 0 0,-1 0 1,0 1-1,-4 3 0,0 1 0,0 1-1,1 0 1,0 0-1,1 1 1,0 0-1,0 0 1,0 0 0,1 0-1,0 1 1,1 0-1,-4 14 1,3-4-2,1 0 0,0 1 0,2-1 0,1 32 0,1-43 2,0 0 0,1 0-1,0 0 1,0 0 0,0 0 0,1-1-1,1 0 1,-1 1 0,1-1 0,9 13 0,8 6-1,30 33 0,-27-34 3,-6-5-4,-2-4 8,-1 2 0,18 26-1,-29-37-6,0 0 0,0 0 0,-1 0 0,0 1 0,-1-1 0,1 1 0,-1-1 0,-1 1 0,0 0 0,0 0 0,0 8 0,-1-2 1,1-4 0,-1 0 1,-1 0-1,0 1 1,-2 10-1,1-17 2,1 0 0,-1 0 0,1 0 0,-1 0 0,0-1 0,-1 1 0,1-1 0,0 1 0,-1-1 0,0 0 0,0 0 0,0 0 0,-5 3 0,0 1 0,-2-1-1,1 0 0,-1 0 0,0-1 1,0-1-1,0 1 0,-1-2 1,1 1-1,-14 1 0,2-1 0,-1-2 0,0-1 0,-33-2 0,53 1 0,1-1 0,-1 1 0,0 0 1,0-1-1,1 0 0,-1 0 0,0 1 0,1-2 1,-1 1-1,1 0 0,-1 0 0,1-1 0,0 0 0,-1 1 1,1-1-1,0 0 0,0 0 0,0 0 0,0 0 0,1 0 1,-1-1-1,0 1 0,1 0 0,-2-5 0,-1-2 1,1-1-1,0 0 0,1 0 0,0 0 0,-1-10 1,2 12-7,3 13 5,-1 0 1,1 0 0,0 0-1,1 0 1,-1 0-1,1-1 1,0 1-1,0-1 1,1 0 0,-1 0-1,1 0 1,0 0-1,0-1 1,0 1-1,0-1 1,1 0-1,-1 0 1,8 3 0,1 1-2,1-1 0,0 0 0,0-1 1,0 0-1,24 4 0,-6-6-10,60 0 0,-64-3 7,-22-1 5,-1 1 1,1 0-1,-1-1 0,0 0 1,1-1-1,-1 1 0,0-1 1,0 0-1,0 0 0,0 0 1,0-1-1,0 0 1,8-6-1,-6 2 1,-1 1 1,1-1-1,-1 0 0,0 0 1,-1-1-1,0 0 1,7-13-1,-3 2 1,-2-1 1,0 0-1,-1 0 0,-1 0 0,-1 0 1,3-35-1,-4-75 11,-11 133-26,1 2 13,1 0 0,0 0 0,1 1 0,-1 0 0,1 0 0,0 0 0,1 1 0,-1-1 0,1 1 0,1 0 0,-1 1 0,-2 7 0,1-1 0,0 1 0,1-1 0,1 1 0,0 1 0,-1 24 0,4-22-3,0 1 0,0-1 0,5 26 0,-3-37 1,0 0 1,0-1-1,0 1 0,1 0 1,0-1-1,0 0 0,1 0 1,0 0-1,0 0 0,0 0 1,10 9-1,-9-10 0,1 0 1,0 0-1,0-1 1,1 0-1,-1 0 1,1 0-1,0-1 1,0 0-1,0 0 1,0 0-1,15 2 1,-3-2 4,1-2 1,0 0 0,26-2 0,-43 1-3,1 0-1,0-1 1,0 1-1,0-1 1,-1 0-1,1-1 1,0 1-1,-1 0 1,1-1-1,-1 0 1,0 0-1,1 0 1,-1 0-1,5-5 1,-3 2 0,-1 0 1,1 0-1,-1-1 1,-1 1-1,1-1 1,-1 0-1,5-12 1,-1-2 1,-1-1 0,-1 0 0,-1-1 0,2-27 0,-2 11-2,-1 1 3,10-48 1,-11 76-5,0-1 1,1 1-1,0 0 1,0 0 0,1 1-1,1-1 1,-1 1-1,1 0 1,1 0-1,8-10 1,-14 17-1,1 0 0,0 0 0,-1 0 0,1 0-1,0 1 1,0-1 0,-1 0 0,1 0 0,0 1 0,0-1 0,0 0 0,0 1 0,0-1 0,0 1 0,0-1-1,0 1 1,0 0 0,0-1 0,1 1 0,-1 0 0,0 0 0,0 0 0,0 0 0,0 0 0,0 0 0,0 0-1,1 0 1,-1 0 0,0 1 0,0-1 0,0 0 0,0 1 0,0-1 0,0 1 0,0-1 0,0 1 0,0-1 0,0 1-1,0 0 1,0 0 0,-1-1 0,1 1 0,0 0 0,0 0 0,-1 0 0,1 0 0,0 0 0,-1 0 0,1 0-1,0 1 1,3 7-2,0 0-1,-1 0 0,0 0 1,3 15-1,-5-20 2,8 42-9,-2 0 1,1 52-1,-5 85-45,-3-149 30,0-59 21,0 0 1,2 0-1,0 0 1,2 0-1,1 0 1,1 1-1,1 0 0,1 0 1,1 1-1,1 0 1,14-23-1,-15 31 23,0 1-1,1 0 0,21-22 1,-27 32-16,0 0 1,0 1 0,0-1 0,0 1 0,1 0 0,0 1-1,-1-1 1,1 1 0,0 0 0,0 0 0,0 0 0,1 1 0,-1 0-1,0 0 1,0 0 0,7 0 0,-11 1-4,0 1 0,0-1 0,0 0-1,0 1 1,0-1 0,0 1 0,0-1 0,0 1 0,-1-1 0,1 1-1,0 0 1,0-1 0,-1 1 0,1 0 0,0 0 0,-1 0 0,1-1 0,-1 1-1,1 0 1,-1 0 0,1 0 0,-1 0 0,0 0 0,1 0 0,-1 2-1,8 31-6,-7-24 5,10 52 0,-4 0 0,0 107 0,-9-237-15,0 38 2,1-1 1,2 0 0,7-50 0,-6 72 15,1 1 1,0-1 0,0 1 0,0 0 0,1 0 0,0 0 0,9-12-1,-10 16 2,-1 1-1,1 0 0,-1 0 0,1 1 0,0-1 1,0 0-1,0 1 0,1 0 0,-1 0 0,0 0 1,1 0-1,-1 0 0,1 1 0,0-1 0,0 1 0,-1 0 1,1 0-1,0 1 0,6-1 0,-7 0-2,0 1 0,0 0-1,0 0 1,0 1 0,0-1 0,0 0-1,0 1 1,0 0 0,0 0 0,0 0-1,0 0 1,0 0 0,4 4 0,-4-3-1,-1 1 0,0 0 0,0 0 0,0 0 1,0 0-1,0 0 0,-1 1 0,1-1 0,-1 1 1,0-1-1,1 7 0,3 13 2,-2 1 1,0-1 0,-1 39-1,-1-30 4,4 36 0,-4-67-5,-1 1-1,0-1 1,0 1-1,1-1 1,-1 1 0,1-1-1,-1 1 1,1-1-1,0 1 1,-1-1 0,1 0-1,0 1 1,0-1-1,0 0 1,0 0 0,0 0-1,0 0 1,1 0-1,-1 0 1,0 0 0,0 0-1,1 0 1,-1-1 0,0 1-1,3 0 1,2 1-3,-1-2 0,0 1 0,1 0 1,-1-1-1,11-1 0,2 0 14,-11 1-9,0 0-1,0-1 1,0 0 0,0-1 0,0 1-1,0-1 1,0-1 0,0 1-1,-1-1 1,1 0 0,-1-1 0,0 0-1,0 0 1,0 0 0,0 0 0,-1-1-1,0 0 1,0 0 0,0-1-1,0 1 1,-1-1 0,6-11 0,-2 3 2,-2 0 0,0-1 0,0 1 0,-1-1 0,-1-1 0,0 1 0,-1 0 0,-1-1 0,0-22 0,-1-136 15,-1 172-19,0 1 0,0 0 1,1-1-1,-1 1 0,0-1 0,0 1 1,-1-1-1,1 1 0,0 0 1,0-1-1,-1 1 0,1 0 1,-1-1-1,1 1 0,-1 0 1,1-1-1,-1 1 0,0 0 1,0 0-1,0 0 0,1-1 1,-1 1-1,0 0 0,0 0 0,-1 1 1,1-1-1,0 0 0,0 0 1,0 0-1,-1 1 0,1-1 1,0 1-1,0-1 0,-1 1 1,1-1-1,-1 1 0,1 0 1,0-1-1,-1 1 0,1 0 1,-1 0-1,1 0 0,-1 0 0,1 1 1,0-1-1,-1 0 0,1 1 1,0-1-1,-1 0 0,-1 2 1,1-1-2,-1 0 1,1 1 0,-1-1 0,1 1 0,0 0 0,0-1-1,0 1 1,0 0 0,0 0 0,0 1 0,0-1-1,0 0 1,1 1 0,-1-1 0,-1 6 0,-17 43 0,18-44 0,-7 30-2,2-1-1,1 1 1,2 1 0,2-1 0,1 0-1,6 54 1,-5-87 0,1 1 0,-1 0 0,1-1 0,0 1 0,1-1 0,-1 1 0,1-1 0,0 0 0,0 1 0,0-1 0,5 6 0,-5-7 1,0-1 0,0 0-1,0 0 1,1 0 0,-1 0 0,1 0 0,-1-1-1,1 1 1,0-1 0,-1 0 0,1 1 0,0-1-1,0 0 1,0-1 0,0 1 0,0 0 0,0-1-1,0 0 1,4 0 0,-3 1 2,0-1 0,0-1 0,0 1 1,0 0-1,-1-1 0,1 0 0,0 0 0,0 0 0,-1 0 0,1-1 1,0 1-1,-1-1 0,5-2 0,-4 0 1,0 0-1,-1 0 1,1 0-1,-1-1 1,0 1 0,0-1-1,0 0 1,0 1-1,2-8 1,3-9-2,0 0-1,-1 0 1,-2-1-1,0 0 1,3-36 0,-2-113-3,-7 140 3,2 79-1,12 87 0,-9-114 0,0 0 0,2 0 0,0-1 0,1 0 0,1 0 0,20 35 1,-27-52-1,1 0 0,0 0 1,0 0-1,0 0 1,0 0-1,1 0 0,-1-1 1,1 1-1,0-1 0,-1 0 1,1 1-1,0-1 1,0-1-1,1 1 0,-1 0 1,0-1-1,1 0 1,-1 0-1,1 0 0,-1 0 1,1 0-1,-1 0 0,1-1 1,-1 0-1,7 0 1,-8 0 1,-1-1 0,1 1 0,-1 0 0,1-1 0,-1 1 0,1-1 0,-1 1 0,1-1 0,-1 0 0,0 0 0,1 1 1,-1-1-1,0 0 0,0 0 0,0-1 0,1 1 0,-1 0 0,0 0 0,0 0 0,-1-1 0,1 1 0,1-3 0,14-36 3,-13 32-6,7-31-2,-2 0-1,-2-1 0,3-72 0,2-8 30,-11 119-25,0 0 0,0 1 1,0-1-1,0 0 1,0 0-1,0 0 1,1 0-1,-1 0 0,0 1 1,1-1-1,-1 0 1,0 0-1,1 1 1,-1-1-1,1 0 0,0 1 1,-1-1-1,1 0 1,-1 1-1,1-1 1,0 1-1,-1-1 0,1 1 1,0-1-1,0 1 1,0-1-1,-1 1 1,1 0-1,0-1 0,1 1 1,0 0-1,-1 0 0,0 0 0,1 1 0,-1-1 0,0 0 0,1 1 0,-1-1 0,0 1 0,0-1 0,1 1 0,-1 0 0,0-1 0,0 1 0,0 0 0,0 0 0,0 0 0,0 0 0,0 0 0,0 0 0,0 0 0,1 2 0,7 12 0,1 1 0,-2 1 0,0 0 0,-1 0 0,-1 0 0,5 24 0,17 112 0,-14 28 0,-14-181 0,0 0 0,0 1 0,0-1 0,0 0 0,0 0 0,1 0 0,-1 1 0,0-1 0,0 0 0,0 0 0,0 0 0,1 0 0,-1 1 0,0-1 0,0 0 0,0 0 0,1 0 0,-1 0 0,0 0 0,0 0 0,1 0 0,-1 0 0,0 0 0,0 0 0,1 1 0,-1-1 0,0 0 0,0-1 0,1 1 0,-1 0 0,0 0 0,0 0 0,1 0 0,-1 0 0,0 0 0,0 0 0,1 0 0,-1 0 0,0 0 0,0-1 0,0 1 0,1 0 0,-1 0 0,0 0 0,0 0 0,0-1 0,0 1 0,1 0 0,-1 0 0,0 0 0,0-1 0,0 1 0,0 0 0,0 0 0,0 0 0,0-1 0,1 1 0,2-15-1,1 0 0,-2 0-1,2-29 1,1-5-10,-3 36 9,2-19-19,2 1 1,16-51-1,-20 74 18,1 0 0,0 1 0,1-1 0,-1 1 0,2 0 0,-1 0 0,1 0 0,0 0 0,0 1 0,1 0 0,0 0 0,0 1 0,0-1 0,1 1 0,12-7 0,-17 11 3,0 0 0,-1 0-1,1 0 1,0 0 0,0 1 0,0-1 0,0 1-1,0-1 1,-1 1 0,1 0 0,0-1 0,0 1 0,0 0-1,0 0 1,0 0 0,0 1 0,0-1 0,0 0-1,0 1 1,0 0 0,0-1 0,-1 1 0,1 0 0,0 0-1,0 0 1,-1 0 0,1 0 0,0 0 0,-1 0-1,0 1 1,1-1 0,-1 0 0,0 1 0,1-1 0,-1 1-1,0 0 1,0-1 0,0 1 0,0 0 0,-1 0-1,1 0 1,0-1 0,0 5 0,3 7-2,-1 1 1,-1 0-1,0 0 0,1 25 1,-3-23 4,0 8 2,1-1 0,2 1-1,0-1 1,10 36 0,-12-54-5,0 0 0,1-1 1,0 1-1,0-1 0,0 0 0,0 0 1,1 0-1,-1 0 0,1 0 0,0 0 1,0-1-1,1 1 0,-1-1 0,1 0 1,-1 0-1,1 0 0,0 0 0,0-1 1,1 0-1,-1 1 0,0-2 0,1 1 1,-1 0-1,1-1 0,0 0 1,-1 0-1,1 0 0,0-1 0,5 0 1,-4 1 3,0-1 0,0-1 0,0 1 0,0-1 0,-1 0 0,1 0 0,8-3 1,-11 2-4,0 1 0,-1-1 0,1 0 0,0 0 0,-1 0 0,1-1 0,-1 1 0,0 0 0,1-1 0,-1 0 0,-1 1 0,1-1 0,0 0 0,2-6 0,7-16 2,-2-1 1,0 0 0,-2-1 0,-1 0 0,5-53 0,-4-140 11,-7 181-11,0-164 50,-2 200-58,-3 11-8,-4 24 13,1 0 0,2 0 0,0 0 0,0 38 0,4 141 10,3-128-14,-1-70 2,1 0-1,1 1 1,0-1 0,0 0-1,2 0 1,-1-1 0,11 22-1,-12-28 3,1 0-1,0 0 1,1 0 0,-1-1-1,1 1 1,0-1-1,0 0 1,1 0 0,0-1-1,0 1 1,0-1-1,0 0 1,0 0 0,1-1-1,0 0 1,0 0-1,7 3 1,-9-5 0,-1 0-1,1 0 1,-1 0 0,1 0 0,0-1 0,-1 0-1,1 0 1,0 0 0,-1 0 0,1 0-1,0-1 1,-1 1 0,1-1 0,-1 0-1,1 0 1,-1-1 0,1 1 0,-1-1-1,6-3 1,-5 2-2,0-1 1,0 0-1,0 0 0,0-1 0,-1 1 0,1-1 0,-1 0 1,0 0-1,-1 0 0,1 0 0,2-8 0,1-10-6,0 0-1,-2 0 1,0-1-1,0-44 1,-3-136 52,-2 247-53,7 127 2,-4-151 6,1 0 0,1 0 0,1 0-1,1-1 1,0 0 0,18 35-1,-21-49 1,0 1 0,1 0-1,0-1 1,-1 0-1,2 0 1,-1 0 0,0-1-1,1 1 1,0-1-1,0 0 1,0 0 0,0-1-1,0 0 1,1 1 0,-1-2-1,1 1 1,-1-1-1,1 0 1,-1 0 0,1 0-1,0-1 1,0 0 0,-1 0-1,1 0 1,0-1-1,-1 0 1,11-2 0,-12 1 0,0 0 1,0 0 0,-1 0 0,1 0 0,-1 0 0,1-1 0,-1 0-1,0 1 1,0-1 0,0 0 0,0-1 0,-1 1 0,1 0 0,-1-1-1,0 0 1,2-4 0,4-7-2,-2 0 0,9-29-1,-5 3-1,-2 0 0,2-49 0,4-18 15,-13 104-13,-1 0 1,1 0-1,0 0 0,0 0 1,0 1-1,0-1 1,1 0-1,0 1 0,-1-1 1,1 1-1,5-6 0,-5 8 0,0-1 0,0 1 0,0 0 0,0-1-1,1 1 1,-1 0 0,1 0 0,-1 1 0,0-1-1,1 0 1,0 1 0,-1 0 0,1-1-1,-1 1 1,1 0 0,-1 0 0,6 1 0,-4 0 2,0 1 0,0-1 0,0 0 0,-1 1 0,1 0-1,0 0 1,-1 0 0,1 0 0,-1 1 0,1 0 0,-1-1 0,0 1 0,0 0 0,3 6 0,-2-5-1,0 1-1,0-1 1,-1 1 0,0 0-1,0 0 1,-1 1-1,1-1 1,-1 0 0,3 12-1,-5-10-12,0-5 2,-9-3 25,-29-6-2,31 4-12,0 2 0,-1-1 0,1 1 1,-1 0-1,0 1 0,-7 0 0,13 0 0,-1 1 0,1-1 0,-1 1 0,1 0 0,-1 0 0,1 0 0,0 0 0,0 0 0,-1 0 0,1 1 0,0-1 0,0 1 0,0 0 0,1-1 0,-1 1 0,0 0 0,1 0 0,-1 0 0,1 0 0,-1 0 0,1 0 0,-2 5 0,-2 9-2,0 0 0,1 1 0,0-1 0,1 1 0,1 0 0,1 0 0,1 0 1,1 24-1,0-8 3,-1-27-1,0-1 0,0 0 0,1 0-1,-1 0 1,1 0 0,1 0 0,-1 0 0,1 0 0,0 0-1,0 0 1,0 0 0,1-1 0,-1 1 0,1-1 0,6 7 0,-4-6 1,0-1 0,0 1 1,1-1-1,0-1 0,0 1 1,0-1-1,0 0 0,0 0 1,1 0-1,9 2 0,6-1 5,0 0-1,1-2 1,-1 0-1,0-2 1,1 0-1,26-4 1,-44 3-7,0 1 0,-1-1 1,1 0-1,-1 0 0,1 0 1,-1 0-1,1-1 0,-1 0 1,0 1-1,0-2 1,0 1-1,0 0 0,0-1 1,0 0-1,-1 0 0,1 0 1,-1 0-1,0-1 0,0 1 1,0-1-1,0 0 0,-1 0 1,0 0-1,0 0 0,0 0 1,0-1-1,0 1 1,-1 0-1,0-1 0,0 1 1,0-1-1,0-5 0,-1 1-30,1 7 6,-1 0 0,0 0 0,0 0 1,0-1-1,0 1 0,0 0 0,0 0 1,-1 0-1,1 0 0,-1 0 0,1 0 1,-1 0-1,0 0 0,0 0 0,0 0 1,0 0-1,0 1 0,0-1 0,0 0 1,-1 1-1,-2-3 0,-16-11-1141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0.1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148 72 31855,'-3'-3'29,"-1"1"1,1 0 0,-1 0 0,1 0 0,-1 0 0,0 1 0,1-1 0,-1 1 0,0 0 0,0 0 0,0 0-1,0 1 1,0-1 0,0 1 0,0 0 0,-1 0 0,1 0 0,-4 2 0,5-1-29,-1 0 0,1 0 0,0 1 0,-1 0 0,1-1 0,0 1 0,0 0 0,0 0 0,1 1 0,-1-1 1,0 1-1,1-1 0,0 1 0,0 0 0,-1 0 0,1 0 0,1 0 0,-1 0 0,-2 7 0,0 3-1,1 0-1,0 0 1,0 1-1,2-1 1,0 1-1,0-1 1,2 16-1,-1-11-8,0-17 9,1 0 0,-1 1 0,1-1 1,-1 1-1,1-1 0,-1 0 0,1 1 0,0-1 0,0 0 1,0 1-1,0-1 0,0 0 0,0 0 0,0 0 0,0 0 1,0 0-1,0 0 0,1 0 0,-1 0 0,0-1 0,1 1 1,-1 0-1,0-1 0,1 1 0,-1-1 0,1 0 0,-1 1 0,1-1 1,-1 0-1,1 0 0,-1 0 0,3 0 0,1 0 9,-1 0 0,0 1 0,0-2 0,1 1 0,-1-1 0,0 1-1,0-1 1,0 0 0,0 0 0,0-1 0,7-3 0,-6 1-2,0 0 0,-1-1 0,1 1 0,-1-1 0,0 0 0,-1-1 0,1 1 0,-1 0 0,0-1 0,0 0 0,-1 0 0,1 0 0,-2 0 0,1 0 0,0 0 1,0-9-1,0-4-3,0-1 0,-1 1 1,-1 0-1,-4-24 0,4 41-3,0 0 0,0 0-1,0 1 1,-1-1 0,1 0 0,-1 0-1,0 0 1,1 1 0,-1-1-1,0 0 1,0 1 0,0-1 0,0 1-1,0-1 1,0 1 0,0 0-1,-1-1 1,1 1 0,-1 0 0,1 0-1,0 0 1,-1 0 0,0 0-1,1 0 1,-1 0 0,0 1 0,1-1-1,-1 0 1,0 1 0,0 0 0,0-1-1,-2 1 1,1 0-33,0 0 1,1 0-1,-1 0 0,0 1 1,1-1-1,-1 1 1,0-1-1,1 1 0,-1 0 1,1 0-1,-1 1 1,1-1-1,-1 0 0,1 1 1,0-1-1,0 1 0,0 0 1,0 0-1,0 0 1,-3 3-1,-11 19-1198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0.4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50 31038,'0'0'160,"6"0"-32,15 0 128,9 0-192,6 0 81,5 0 15,2 0 96,-2-8-160,0 1-96,-9 0 0,-7-8-352,-6 3-1073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1.12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86 31326,'0'0'28,"-1"0"-1,1-1 0,0 1 1,0 0-1,-1-1 0,1 1 1,0 0-1,0-1 0,0 1 1,0-1-1,-1 1 0,1-1 1,0 1-1,0 0 0,0-1 1,0 1-1,0-1 0,0 1 1,0-1-1,0 1 1,0 0-1,0-1 0,0 1 1,1-1-1,-1 1 0,0-1 1,0 1-1,0 0 0,0-1 1,1 1-1,-1-1 0,0 1 1,0 0-1,1-1 0,-1 1 1,0 0-1,1 0 0,-1-1 1,0 1-1,1 0 0,-1 0 1,1-1-1,-1 1 0,0 0 1,1 0-1,-1 0 0,1 0 1,-1-1-1,0 1 0,1 0 1,0 0-1,26-9-203,-25 8 256,80-17-68,0 4-1,122-7 1,-193 19-38,-11 1-52,-18-1-250,-6 2-313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3.0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58 31438,'1'-2'62,"1"0"-1,-1 1 0,0-1 1,1 1-1,-1-1 1,1 1-1,0-1 0,-1 1 1,1 0-1,0 0 0,0 0 1,0 0-1,0 0 0,-1 0 1,1 1-1,0-1 1,1 1-1,1-1 0,-3 2-61,0-1-1,-1 1 1,1 0-1,0 0 1,-1 0-1,1 0 1,-1 0-1,1 0 1,-1 1-1,1-1 1,-1 0-1,0 0 1,1 0-1,-1 0 1,0 0-1,0 1 0,0-1 1,0 2-1,0-1 1,3 223 14,-5-117-12,0-37 9,0-25-26,7 65 0,-5-109 13,0 0 1,1 0-1,-1 0 1,1 0-1,-1-1 1,1 1-1,0 0 0,0 0 1,0-1-1,0 1 1,0 0-1,0-1 1,0 1-1,0-1 0,1 0 1,-1 1-1,0-1 1,1 0-1,0 0 1,-1 0-1,4 2 0,-4-3 3,0 1-1,0-1 1,0 0-1,0 0 1,0 0-1,0 0 0,0 0 1,0 0-1,0 0 1,0 0-1,0 0 0,1 0 1,-1 0-1,0-1 1,0 1-1,0 0 1,0-1-1,0 1 0,0-1 1,-1 1-1,1-1 1,0 1-1,0-1 0,0 0 1,0 1-1,-1-1 1,1 0-1,0 0 1,-1 0-1,1 1 0,0-1 1,-1 0-1,1 0 1,-1 0-1,1 0 0,-1 0 1,1-2-1,35-119 2,-27 84 8,26-65 0,-28 86-8,0 1 1,1 1 0,1-1-1,1 1 1,0 1 0,1 0-1,0 0 1,23-20 0,-33 33-5,0 0 1,0 0 0,0 0-1,0 1 1,0-1 0,0 0-1,0 1 1,0-1 0,0 1-1,1-1 1,-1 1 0,0 0-1,0-1 1,1 1 0,-1 0-1,0 0 1,1 0 0,-1 0-1,2 0 1,-3 1-1,1-1 1,-1 1-1,1 0 0,-1-1 0,0 1 1,1 0-1,-1 0 0,0-1 1,1 1-1,-1 0 0,0 0 1,0 0-1,0-1 0,0 1 0,0 0 1,0 0-1,0 0 0,0 0 1,0-1-1,0 1 0,-1 1 0,1 1-35,-20 7 64,10-2-27,1 1 1,0 0-1,0 0 1,0 1-1,1 0 0,1 1 1,0 0-1,0 0 1,1 0-1,1 1 0,0 0 1,-6 21-1,3-5-1,3 0-1,0 0 0,2 1 1,0 47-1,2-74 1,1 0 0,1 0 0,-1 0 1,0 1-1,0-1 0,1 0 0,-1 0 0,1 0 0,0 0 0,-1 0 0,1 0 0,0 0 0,0 0 0,0-1 0,1 1 0,-1 0 1,0-1-1,1 1 0,-1 0 0,1-1 0,-1 0 0,1 1 0,0-1 0,0 0 0,-1 0 0,1 0 0,0 0 0,0 0 1,0 0-1,2 0 0,6 1 3,0 0 0,0-1 0,1 0 0,-1 0 0,12-2 0,-6 1 1,-14 0-2,1 0 0,0 0 0,0-1 0,0 1 0,-1-1 0,1 1 0,0-1 0,-1 0 0,1 0 0,0 0 0,-1-1 0,1 1 0,-1-1 0,0 1 0,0-1-1,1 0 1,2-3 0,-2 1 1,0 0-1,0 0 0,0 0 0,-1-1 0,1 1 0,-1-1 0,-1 0 0,1 0 0,1-5 0,1-11 0,-1 0 1,-1 0-1,-1-36 0,-1 45-2,-1-67 7,1-67 39,-2 179-45,1 0 0,2 0 0,5 38 1,-4-56-1,1 0-1,1-1 1,0 1 0,1-1 0,0 0 0,1-1 0,1 1 0,0-1 0,15 21 0,-18-30-1,0 1 1,0 0-1,1-1 1,0 0-1,0 0 1,0 0-1,10 6 1,-12-9 1,0 1 0,0-1 0,0 0 0,0 0 0,1 0 0,-1 0 0,0 0 0,1-1 0,-1 0 0,0 1 1,1-1-1,-1-1 0,1 1 0,-1 0 0,6-2 0,-7 1-1,0 0 1,-1 0 0,1 0-1,-1 0 1,1 0-1,-1 0 1,0 0-1,0 0 1,1-1 0,-1 1-1,0-1 1,0 1-1,0-1 1,0 1-1,0-1 1,-1 1 0,1-1-1,0 0 1,0-2-1,7-36 4,-7 35-6,11-113-11,-11 82 16,3 0 0,0 1 1,17-59-1,-20 92-4,-1 0 0,1 0 0,-1-1-1,1 2 1,0-1 0,0 0 0,0 0-1,0 0 1,0 0 0,0 0 0,0 1-1,0-1 1,1 1 0,-1-1 0,1 1-1,0-1 1,-1 1 0,1 0 0,0 0-1,-1 0 1,1 0 0,0 0 0,0 0-1,0 0 1,0 0 0,0 1 0,0-1-1,0 1 1,0 0 0,0 0 0,1-1-1,-1 1 1,0 0 0,0 1 0,0-1-1,0 0 1,0 1 0,4 1 0,0 0 0,-1 0 0,1 1 0,-1 0 0,0 0 0,0 1 0,0-1 0,0 1 0,-1 0 0,1 0 0,-1 1 0,0-1 0,4 7 0,-8-10 1,2 1-1,0 1 0,0-1 0,-1 1 1,1 0-1,-1-1 0,1 1 0,-1 0 0,0 0 0,0 0 1,-1 0-1,1 0 0,0 5 0,-1-8 12,-1-16 37,0 15-48,1 0 0,-1 0 0,1 0 0,-1 0 0,0 0 0,0 1 0,1-1 0,-1 0 0,0 0 0,0 1 0,0-1 0,0 0 0,0 1 0,0-1 0,0 1 0,0-1 0,0 1 0,0 0 0,0-1 0,0 1 0,0 0 0,0 0 0,-1 0 0,1 0 0,0 0 0,-2 0 0,-32 3 0,32-1 0,0-1 0,0 1 0,0 0 0,0-1 0,0 1 0,0 0 0,1 1 0,-1-1 0,1 0 0,-1 1 0,1 0 0,0-1 0,0 1 0,-2 4 0,-21 45 0,22-46 0,-3 14-5,1-1 0,0 0 0,2 1 0,0 0 0,2 0 0,0 0 0,2 22 0,-1-25-6,0-14 10,0-1-1,0 1 0,0-1 0,1 1 1,-1-1-1,1 0 0,0 1 1,-1-1-1,1 0 0,0 0 1,0 1-1,1-1 0,-1 0 0,0 0 1,1 0-1,-1 0 0,1-1 1,0 1-1,-1 0 0,1-1 1,0 1-1,0-1 0,0 1 0,0-1 1,0 0-1,1 0 0,-1 0 1,0 0-1,0 0 0,5 0 1,4 2-6,1-2 0,-1 1 0,1-1 0,-1-1 1,13-1-1,-20 0 7,-1 1 1,0-1-1,0 0 1,1 0-1,-1 0 1,0 0-1,0-1 0,0 1 1,0-1-1,-1 0 1,1 0-1,0 0 1,-1 0-1,1 0 1,-1 0-1,1-1 0,-1 1 1,0-1-1,0 0 1,-1 0-1,1 1 1,0-1-1,-1 0 1,0-1-1,1 1 0,-1-4 1,4-7 3,-1-2 0,-1 1 0,0 0 0,1-21 0,-1-190 92,-3 138-3,0 88-92,0 0-1,0 0 0,0 0 1,0 1-1,0-1 0,0 0 1,0 0-1,0 0 1,0 0-1,0 0 0,0 0 1,0 0-1,0 1 0,1-1 1,-1 0-1,0 0 0,0 0 1,0 0-1,0 0 0,0 0 1,0 0-1,0 0 1,1 0-1,-1 0 0,0 0 1,0 0-1,0 1 0,0-1 1,0 0-1,0 0 0,1 0 1,-1 0-1,0 0 1,0 0-1,0 0 0,0 0 1,0 0-1,0 0 0,1-1 1,-1 1-1,0 0 0,0 0 1,0 0-1,0 0 0,0 0 1,0 0-1,1 0 1,-1 0-1,0 0 0,0 0 1,0-1-1,6 44 0,0 83 0,-5-69 0,0 119 0,-23 183 0,14-97 0,8-233 0,0-29 0,0 0 0,0-1 0,0 1 0,0 0 0,0 0 0,0 0 0,0 0 0,-1 0 0,1 0 0,0-1 0,0 1 0,0 0 0,0 0 0,0 0 0,0 0 0,0 0 0,0 0 0,0 0 0,-1 0 0,1-1 0,0 1 0,0 0 0,0 0 0,0 0 0,0 0 0,0 0 0,-1 0 0,1 0 0,0 0 0,0 0 0,0 0 0,0 0 0,0 0 0,-1 0 0,1 0 0,0 0 0,0 0 0,0 0 0,0 0 0,0 0 0,0 0 0,-1 0 0,1 0 0,0 0 0,0 0 0,0 0 0,0 1 0,0-1 0,0 0 0,-1 0 0,1 0 0,0 0 0,0 0 0,0 0 0,0 0 0,0 0 0,0 1 0,0-1 0,0 0 0,0 0 0,0 0 0,0 0 0,0 0 0,0 0 0,0 1 0,-1-1 0,1 0 0,0 0 0,-7-12-2,0-1 1,0-1-1,1 1 1,1-1-1,0 0 0,1 0 1,0-1-1,2 1 1,-3-28-1,3 27-2,1 1 0,1-1 0,0 0-1,1 0 1,0 1 0,1-1 0,1 1 0,1-1 0,0 1 0,11-27 0,119-181 12,-83 144 4,66-137 0,-105 189-9,-1 0 1,-1-1 0,-2 0-1,0-1 1,-2 1 0,-1-2-1,2-51 1,-7 79-4,-1-1 0,1 0 0,-1 1 0,0-1 0,1 1 0,-1-1 0,0 1 0,0-1 0,0 1 0,0 0 0,0-1 0,0 1 0,-1 0 0,1 0 0,0 0 0,-1 0 0,1 0 0,0 0 0,-1 0 0,1 0 0,-1 0 0,0 1 0,1-1 0,-1 1 0,1-1 0,-1 1 0,0 0 0,1 0 0,-4-1 0,2 1 0,0-1 0,0 1 0,0 0 0,0-1 0,0 2 0,-1-1 0,1 0 0,0 0 0,0 1 0,0 0 0,0 0 0,0 0 0,0 0 0,0 0 0,0 0 0,-3 3 0,3-1 0,1 0-1,0 0 1,0 0-1,0 1 1,0-1-1,1 1 1,-1-1-1,1 1 1,0-1 0,0 1-1,0 0 1,0 0-1,1-1 1,-1 7-1,3 62-7,-1-55 7,0-5 1,0 0 1,1-1-1,1 1 1,0-1-1,1 1 1,0-1-1,0 0 1,12 19-1,5 2 4,34 43 0,16 23 0,-67-90-5,0-1-1,-1 1 1,0 1 0,-1-1-1,1 0 1,-2 1 0,1-1-1,-1 1 1,-1-1 0,1 1-1,-2 9 1,1-15 1,-1-1 1,0 1-1,1-1 0,-1 1 0,0-1 1,0 0-1,0 1 0,-1-1 1,1 0-1,0 0 0,-1 0 0,0 0 1,1 0-1,-1 0 0,0 0 1,0 0-1,0-1 0,0 1 0,0-1 1,-1 0-1,1 1 0,0-1 1,-1 0-1,1 0 0,-1-1 0,1 1 1,-3 0-1,-7 2 2,1 0-1,0-1 1,-1 0-1,-21 0 1,29-1-13,0-1 1,0 0-1,0-1 0,0 1 1,0-1-1,0 1 0,0-1 1,0 0-1,0-1 0,0 1 1,0-1-1,1 0 0,-1 1 1,-3-4-1,-15-8-389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5.29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101 204 25436,'-98'0'5410,"98"0"-5374,0 0 0,-1 0 0,1 1 0,0-1 0,0 0 0,0 1 0,-1-1 0,1 0 0,0 1 0,0-1 0,0 0 0,0 1 0,-1-1 0,1 0 0,0 1 0,0-1 0,0 0 0,0 1 0,0-1 0,0 0 0,0 1 0,0-1 1,0 1-1,0-1 0,0 0 0,1 1 0,-1-1 0,0 0 0,0 1 0,0-1 0,0 0 0,0 1 0,1-1 0,-1 0 0,0 1 0,999-4 412,-845-10-448,-50 2 0,168 2 0,-140 8 0,163-23 0,-34 4-18,-100 11 7,233-10 8,-358 18 3,355-28-13,-188 9 26,184 13-13,-227 9 0,13-1 12,402-12-24,-27-20 12,-197 21 0,-147 10-21,-206 7-468,-9-5-186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43.46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1 292 25884,'0'-1'218,"0"0"-1,1 0 1,-1 1 0,0-1-1,1 0 1,-1 0 0,1 1-1,-1-1 1,1 0 0,-1 1 0,1-1-1,0 1 1,-1-1 0,1 1-1,0-1 1,-1 1 0,1-1 0,0 1-1,-1 0 1,1-1 0,0 1-1,0 0 1,0 0 0,-1 0 0,1 0-1,0-1 1,0 1 0,0 0-1,1 0 1,35-1-669,-24 1 832,39-2-324,142-13 1,-128 9-49,117 5 0,-84 3 5,14-4-19,129 5-16,-124 7 27,93 3 1,37-15-19,261 5-27,-187-1-40,325-39 1,72-7-50,-638 37 143,-1-2 1,88-23-1,-128 23-13,46-6-1,160-9 0,272-7 39,-441 26-21,144-28 0,-168 25-11,95-3-1,-23 4-4,-107 7-5,-14 0 7,0 1 1,1-1 0,-1 0-1,1-1 1,-1 1 0,0-1-1,1 0 1,4-1-1,-7 1 3,0 0 0,0 0 0,-1 1-1,1-1 1,0 1 0,0-1 0,0 1-1,0 0 1,0 0 0,0 0 0,0 0-1,0 0 1,0 0 0,4 1 0,0 0 1,85-1 10,-90 0-11,-5 2-171,-17-2-341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8:57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65 30302,'-2'-5'240,"0"-1"0,0 1 0,1 0 0,0-1 0,0 1 1,0-1-1,0 1 0,1-1 0,0-8 0,0 14-240,0 0 0,0 0 1,0 0-1,0 0 0,0-1 1,0 1-1,-1 0 0,1 0 0,0 0 1,0 0-1,0 0 0,0 0 0,-1 0 1,1 0-1,0 0 0,0 0 0,0 0 1,0 0-1,0 0 0,-1 0 0,1 0 1,0 0-1,0 0 0,0 0 0,0 0 1,-1 0-1,1 0 0,0 0 0,0 0 1,0 1-1,0-1 0,0 0 0,-1 0 1,1 0-1,0 0 0,0 0 1,0 0-1,0 0 0,0 1 0,0-1 1,0 0-1,0 0 0,0 0 0,-1 0 1,1 0-1,0 1 0,0-1 0,0 0 1,0 0-1,0 0 0,0 0 0,0 0 1,0 1-1,0-1 0,0 0 0,0 0 1,0 0-1,0 0 0,0 1 0,0-1 1,1 0-1,-28 109 0,5 0 0,-8 114 0,11 230 0,19-452 0,0 0 0,0 0 0,0 0 0,0 0 0,0 0 0,0 0 0,0 0 0,0 0 0,0 0 0,0 0 0,1 0 0,-1-1 0,0 1 0,1 0 0,-1 0 0,0 0 0,1 0 0,-1-1 0,1 1 0,0 0 0,-1 0 0,1-1 0,0 1 0,-1 0 0,1-1 0,0 1 0,-1-1 0,1 1 0,0-1 0,0 1 0,0-1 0,0 0 0,0 1 0,-1-1 0,1 0 0,0 0 0,0 0 0,0 1 0,0-1 0,0 0 0,0 0 0,0 0 0,0-1 0,1 1 0,339 9-64,-260-8 32,-81-1 32,1-1 0,0 1-1,-1 0 1,1 0 0,-1-1 0,1 1 0,-1-1-1,1 1 1,-1 0 0,1-1 0,-1 1 0,0-1-1,1 1 1,-1-1 0,1 1 0,-1-1 0,0 0 0,0 1-1,1-1 1,-1 1 0,0-1 0,0 0 0,0 1-1,1-1 1,-1 1 0,0-1 0,0 0 0,0 1-1,0-1 1,-1-1 0,1-27-9,0 20 8,8-338-31,-8 267 48,-11 106-32,3 9 16,1 1 0,2 0 0,2 1 0,1-1 0,4 47 0,-1-18 0,0-57 0,-1-1 0,1 0 0,0 1 0,0-1 0,1 0 0,0 0 0,0 0 0,1 0 0,6 13 0,-7-17 0,0 0 0,0 0 0,1 0 0,-1 0 0,0 0 0,1 0 0,0-1 0,0 1 0,0-1 0,0 0 0,0 0 0,0 0 0,0 0 0,1-1 0,-1 1 0,0-1 0,1 0 0,0 0 0,-1 0 0,1 0 0,4 0 0,-3 0 1,-1-1-1,1 0 1,-1 0-1,1 0 1,-1-1-1,1 1 1,-1-1 0,0 0-1,1 0 1,-1 0-1,0-1 1,0 0 0,0 0-1,0 0 1,0 0-1,0 0 1,0-1 0,-1 0-1,1 0 1,-1 0-1,0 0 1,0 0 0,0-1-1,0 1 1,-1-1-1,3-4 1,3-5-3,-1 0 0,0-1 0,0-1 0,-2 1 0,0-1 0,0 1 0,2-19 0,8-109-27,-12 100 19,13-72 1,-15 110 10,0 0 0,1 1 0,-1-1 0,1 0 0,0 0 1,0 1-1,0-1 0,0 1 0,1 0 0,-1 0 0,1 0 0,0 0 0,0 0 0,0 0 0,0 1 1,1-1-1,-1 1 0,0 0 0,1 0 0,0 0 0,0 1 0,-1-1 0,1 1 0,6-1 1,4-1 1,-1 1 0,1 1 1,0 0-1,0 1 1,25 3-1,-35-3-3,0 1 0,0 0 0,0 0 0,0 0 0,0 0 0,0 1 0,0-1 0,-1 1 0,1 0 0,0 0 0,-1 1 0,0-1 0,1 1 0,-1 0 0,4 4 0,-2 0 0,0-1 0,-1 1 0,0-1 0,0 1 0,-1 1 0,1-1 0,2 13 0,0 3 0,-1 0 0,-2 1 0,0-1 0,-1 37 0,-1-46 0,-2 0 0,1 1 0,-2-1 0,0 0 0,0 0 0,-2 0 0,0 0 0,0 0 0,-1-1 0,-1 1 0,0-1 0,-1-1 0,0 1 0,-1-1 0,-1 0 0,1-1 0,-2 0 0,0-1 0,0 0 0,-19 15 0,22-20 0,-1 0 0,0 0 0,0 0 0,0-1 0,-1 0 0,1-1 0,-1 0 0,0 0 0,0-1 0,0 0 0,0 0 0,-17 0 0,25-2 0,-1-1 0,1 1 0,0 0 0,0-1 0,0 1 0,0 0 0,0-1 0,0 1-1,0-1 1,0 0 0,0 1 0,0-1 0,0 0 0,1 0 0,-1 1 0,0-1 0,0 0 0,1 0 0,-1 0 0,1 0 0,-1 0 0,1 0 0,-1 0 0,1 0 0,-1 0 0,1-2 0,-10-35-9,9 27 6,-5-33-2,1 0 0,3 0 1,4-54-1,-2 96 5,0-1 0,0 0 1,1 1-1,-1-1 0,1 0 0,-1 1 0,1-1 1,0 0-1,0 1 0,0-1 0,1 1 0,-1 0 1,0-1-1,1 1 0,0 0 0,-1 0 0,1 0 1,4-3-1,-4 3 1,1 0-1,0 0 1,1 1 0,-1 0 0,0 0 0,0 0-1,1 0 1,-1 0 0,0 0 0,1 1 0,-1 0-1,0-1 1,1 1 0,4 1 0,-5 0-2,0 0 1,0 0-1,-1 0 0,1 0 1,-1 0-1,1 1 0,-1-1 1,1 1-1,-1 0 0,0 0 0,0 0 1,0 0-1,0 0 0,0 0 1,0 0-1,-1 1 0,1-1 1,1 4-1,29 57-3,-24-44 5,3 4-1,1 0 0,1 0 0,1-1 0,29 36 0,-37-52 0,0 1 0,1-1 0,0-1 0,0 1 0,0-1 1,0 0-1,1-1 0,0 1 0,0-2 0,0 1 0,0-1 1,1 0-1,-1-1 0,1 0 0,0 0 0,0-1 0,14 0 1,-11 0 1,0-2 1,0 1 0,0-2 0,13-2 0,-20 3-2,-1-1 0,1 0-1,0 0 1,-1 0 0,1-1 0,-1 1 0,0-1 0,0 0 0,0 0 0,0-1 0,-1 1 0,6-8 0,3-5-1,0-1 0,-2 0 0,0-1 0,-1 0-1,-1-1 1,10-34 0,-5 6-6,11-80 0,-15 38 8,-5-120 0,-4 147 10,-1 38 6,1 22-12,-1 5-3,0 38-11,-13 603 24,14-633-14,0-1 0,1 1 0,0 0 0,1-1 0,5 19 1,-6-26-3,0 0 0,0-1 0,0 1 0,0-1 0,1 1 0,-1-1 0,1 0 0,-1 0 0,1 1 0,0-1 0,0 0 0,0 0 0,0-1 0,1 1 0,-1 0 0,0-1 0,1 1 0,-1-1 0,1 0 0,-1 0 0,1 0 0,0 0 0,-1 0 0,1-1 0,0 1 0,0-1 0,2 0 0,0 1 1,-1-1-1,1 0 1,-1 0-1,1 0 1,-1-1-1,1 0 1,-1 0 0,1 0-1,-1 0 1,0-1-1,1 1 1,6-5 0,-6 2-1,0 0 1,0 0 0,-1-1 0,1 0 0,-1 0 0,0 0 0,-1 0 0,6-10 0,8-19-1,-1-1 0,-2 0 0,-1-1 0,-2-1 0,7-46 0,-9 42 0,1 0 0,2 1 0,30-67 0,-38 99 0,0 1 0,0 0 0,0 0 0,1 0 0,0 1 0,1-1 0,-1 1 0,7-5 0,-8 8 0,0 1 0,0 0 0,0-1 0,0 1 0,1 1 0,-1-1 0,0 1 0,1 0 0,-1 0 0,1 0 0,-1 0 0,1 1 0,-1-1 0,1 1 0,7 1 0,-9 0 0,0-1 0,0 1 0,-1 0 0,1 0 0,0 0 0,-1 0 0,1 0 0,-1 0 0,1 1 0,-1-1 0,0 1 0,1-1 0,-1 1 0,0 0 0,2 2 0,0 2-2,1 0 1,-1-1 0,0 2 0,0-1 0,4 11-1,1 6 0,-1 1-1,6 34 0,-5-4 3,-3 0 0,-2 0 0,-3 58 0,-1-95 0,0-7 0,-1 0 0,0 0 0,0 0 0,-1 0 0,-1 0 0,0-1 0,0 1 0,0-1 0,-1 0 0,-1 0 0,-10 17 0,11-21 0,0 0 0,-1 1 0,1-1 0,-1-1 0,0 1 0,-1-1 0,1 0 0,0 0 0,-1 0 0,0-1 0,0 0 0,0 0 0,-1 0 0,1-1 0,0 0 0,-1 0 0,0-1 0,-9 1 0,10-1 0,0 0 0,0-1 0,-1 0 0,1-1 0,0 1 0,0-1 0,0 0 0,0 0 0,-9-4 0,12 3-1,-1 0 0,1-1 0,0 1 0,-1-1 0,1 1 0,0-1 0,1 0 0,-1 0 0,0 0 0,1-1 0,0 1 0,0-1 0,0 1 0,0-1 0,-1-4 0,-5-12-7,1 0 0,1 0 0,1 0 0,1-1 0,-2-24 0,1-106-52,5 148 59,0-4-2,0-1 1,0 1-1,1-1 1,1 1 0,-1-1-1,4-8 1,-5 15 3,1-1 0,-1 1 0,1 0 1,0-1-1,-1 1 0,1 0 0,0-1 0,0 1 0,0 0 1,0 0-1,0 0 0,0 0 0,0 0 0,0 0 1,0 0-1,0 0 0,1 0 0,-1 0 0,0 1 0,1-1 1,-1 1-1,0-1 0,1 1 0,-1-1 0,1 1 1,-1 0-1,1-1 0,-1 1 0,1 0 0,-1 0 0,1 0 1,-1 1-1,1-1 0,-1 0 0,1 0 0,-1 1 1,1-1-1,2 2 0,-2-1 0,1 1 0,-1-1 1,0 1-1,1-1 0,-1 1 0,0 0 1,0 0-1,0 0 0,0 0 0,0 1 1,0-1-1,1 3 0,19 37-2,-12-21 2,26 52 2,-20-39-1,1 1 0,2-2 0,24 32 0,-38-57 0,1-1 0,0 1 0,1-1 0,0-1 0,0 0 0,1 0 0,-1 0 0,1-1 0,0 0 0,1 0 0,-1-1 1,1 0-1,0 0 0,0-1 0,0-1 0,0 1 0,12 0 0,-9-1 4,-1-1 0,1-1 1,-1 0-1,1 0 0,0-1 0,21-5 0,-29 4-5,0 1 0,1-1 0,-1 0-1,0 0 1,0-1 0,0 1 0,0-1-1,-1 0 1,1 0 0,-1 0 0,1-1 0,-1 1-1,0-1 1,-1 1 0,1-1 0,0 0-1,-1 0 1,0-1 0,3-6 0,-3 1-128,1 0 0,-1 1-1,-1-1 1,0 0 0,0 0 0,-1 0 0,-1-16 0,-2-4-2229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8:57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 30686,'0'0'944,"11"0"-751,16-2 47,9-8-96,4 7-16,4-2-64,-3 3-32,-3 0-16,-8-1-16,-11 3-16,-3 0-48,-13 0-224,-3-5-529,0-2-5281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8:58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48 31855,'-2'-4'22,"0"1"0,-1 0 1,1 0-1,-1 0 0,0 0 1,0 0-1,0 1 0,0-1 0,0 1 1,0 0-1,-1 0 0,1 0 1,-1 0-1,0 1 0,1-1 1,-1 1-1,0 0 0,0 0 1,0 1-1,0-1 0,0 1 1,0-1-1,0 1 0,0 1 1,0-1-1,0 0 0,1 1 1,-1 0-1,-6 2 0,5-2-23,1 1 0,-1 0 0,1 1 0,-1-1 0,1 1 0,0 0 0,0 0 0,0 0 0,0 1 0,0-1 0,1 1 0,0 0 0,0 0 0,0 0 0,0 0 0,0 0 0,1 1 0,0 0 0,0-1 0,0 1 0,1 0 0,-1 0 0,1 0 0,-1 7 0,1-7 1,0 0-1,1 0 0,0-1 1,-1 1-1,1 0 0,1 0 1,-1-1-1,1 1 0,0 0 1,0-1-1,0 1 0,1 0 1,-1-1-1,1 0 0,0 1 1,1-1-1,-1 0 0,1 0 1,-1 0-1,1 0 0,0-1 1,1 1-1,-1-1 0,1 0 1,-1 0-1,6 3 1,3-1 5,0-1 1,1 0-1,-1-1 1,1 0 0,0-1-1,0-1 1,0 0 0,-1-1-1,27-2 1,-27 2 2,-7-1-5,-1 1 0,1-1 0,-1 0 0,0 0 1,1 0-1,-1-1 0,0 0 0,1 0 0,-1 0 1,0 0-1,0 0 0,-1-1 0,1 0 1,-1 0-1,1 0 0,-1 0 0,0 0 0,0-1 1,0 1-1,0-1 0,-1 0 0,1 0 0,-1 0 1,0 0-1,-1 0 0,1 0 0,-1-1 1,1 1-1,-1-1 0,0 1 0,-1-1 0,1 1 1,-1-1-1,0 1 0,0-1 0,-1 0 0,1 1 1,-1-1-1,0 1 0,0 0 0,0-1 1,-1 1-1,0 0 0,1-1 0,-2 1 0,1 0 1,0 0-1,-4-3 0,1 0-5,-1 1 0,0 0 1,0 0-1,0 0 0,-1 1 1,0 0-1,0 0 0,0 1 0,-1 0 1,1 0-1,-1 1 0,0 0 0,0 0 1,0 1-1,0 0 0,-1 0 0,1 1 1,0 0-1,-1 0 0,1 1 0,-1 0 1,-14 3-1,20-2 11,1-1 1,-1 1-1,1 0 1,-1 0-1,1 0 1,-1 0-1,1 0 0,0 1 1,0-1-1,0 1 1,0-1-1,0 1 1,0 0-1,0 0 0,0 0 1,0 0-1,1 0 1,-3 4-1,-7 19-1115,2 1-4154,5-12-3357,-1 8-9242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8.53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49 703 32287,'0'-29'395,"0"29"-395,0-1 0,0 1 1,0 0-1,0 0 0,-1 0 1,1 0-1,0 0 1,0 0-1,0 0 0,-1 0 1,1-1-1,0 1 0,0 0 1,0 0-1,-1 0 0,1 0 1,0 0-1,0 0 0,0 0 1,-1 0-1,1 0 1,0 0-1,0 0 0,0 1 1,0-1-1,-1 0 0,1 0 1,0 0-1,0 0 0,0 0 1,-1 0-1,1 0 1,0 0-1,0 0 0,0 1 1,0-1-1,0 0 0,-1 0 1,1 0-1,0 0 0,0 1 1,0-1-1,0 0 1,0 0-1,0 0 0,0 0 1,0 1-1,0-1 0,0 0 1,0 0-1,0 0 0,-1 1 1,1-1-1,0 0 1,0 0-1,1 0 0,-1 1 1,0-1-1,-7 13-2,1 1 0,0 0 1,1 0-1,0 0 0,2 1 0,-1-1 1,2 1-1,-2 28 0,4-42 1,0-1 0,0 1 0,0 0-1,1 0 1,-1 0 0,0 0 0,0 0 0,1-1 0,-1 1-1,0 0 1,1 0 0,-1-1 0,1 1 0,-1 0 0,1 0 0,-1-1-1,1 1 1,-1-1 0,1 1 0,0 0 0,-1-1 0,1 1 0,0-1-1,0 1 1,26 5-4,32-9 19,-55 2-13,1 0-1,-1 0 1,0 0-1,1-1 0,-1 0 0,0 0 0,0 0 0,0 0 0,0-1 0,0 1 0,-1-1 1,1 0-1,-1 0 0,0-1 0,0 1 0,0 0 0,0-1 0,0 0 0,-1 0 0,0 0 1,1 0-1,-2 0 0,1 0 0,0-1 0,1-7 0,2-7-3,0-2 1,-2 1-1,0 0 0,0-24 1,2-80 6,-6-1 0,-6 1 0,-25-147 0,29 268 7,-1 8-17,-3 14-13,-4 116 17,6 141-1,6-199 3,-1-58 0,1 1 0,1 0 1,0 0-1,2-1 0,0 0 1,1 1-1,2-2 0,8 21 0,-12-33 1,0 1-1,1-1 1,0 0-1,0 0 1,1-1-1,0 1 0,0-1 1,0 0-1,0-1 1,1 1-1,6 3 1,-7-5-1,0 0 1,1-1 0,-1 0-1,1 0 1,-1-1 0,1 0-1,0 1 1,-1-2 0,1 1-1,0-1 1,0 0 0,-1 0 0,1 0-1,0-1 1,8-2 0,-10 2-1,0-1 1,-1 0-1,1 0 0,0 0 1,-1 0-1,1-1 1,-1 1-1,0-1 1,0 0-1,0 0 0,0 0 1,-1 0-1,1-1 1,-1 1-1,1-1 1,-1 1-1,-1-1 0,1 0 1,1-4-1,3-7 1,0-1 1,-1 0-1,3-25 0,-3 0-1,-2-73 1,-3 90 1,-2 23 10,-2 8-10,-3 13-6,2 6 2,1 1-1,1 0 0,1 0 1,3 45-1,0-67 3,-1-1 0,1 0 0,0 0 0,0 1 0,0-1 0,0 0 0,1 0 0,0 0 0,-1 0 0,2 0 0,-1-1 0,0 1 0,1-1 0,-1 1-1,1-1 1,0 0 0,0 0 0,1 0 0,-1 0 0,7 3 0,-4-2 1,1 0-1,0-1 0,0 0 1,1 0-1,-1-1 0,1 0 0,-1 0 1,1-1-1,0 0 0,13 0 1,-18-1-1,0 0 1,-1 0 0,1-1 0,0 1-1,-1-1 1,1 1 0,-1-1 0,1 0-1,-1 0 1,0 0 0,1-1 0,-1 1-1,0-1 1,0 1 0,1-1 0,2-3-1,-1 1 1,-1 0-1,0-1 0,0 1 0,0-1 0,0 0 1,0 0-1,2-9 0,0-2 0,-1 0 1,0 0-1,-1-1 0,0-24 1,-1-154 28,-3 202-29,0-1 0,-1 1 0,1-1 0,-5 11 0,-3 14 0,-2 39 0,4 0 0,2 0 0,7 99 0,-1-54 0,3 344 0,-4-451 0,-1-1 0,1 1 0,-1 0 0,-1-1 0,1 0 0,-1 1 0,-1-1 0,1 0 0,-1 0 0,-6 10 0,7-13 0,0-1 0,-1 1 0,1-1 0,-1 0 0,0 0 0,0-1 0,0 1 0,0 0 0,-1-1 0,1 0 0,-1 0 0,1 0 0,-1 0 0,0 0 0,0-1 0,0 0 0,0 0 0,0 0 0,0 0 0,0 0 0,-4-1 0,1 1 0,0-1 0,0 0 0,0 0 0,1-1 0,-1 0 0,-10-2 0,13 1 0,1 1 0,-1-1 0,1 0 0,-1 0 0,1-1 0,0 1 0,0-1 0,0 0 0,0 1 0,0-1 0,0-1 0,-2-3 0,-7-10-1,1 0 1,0-1 0,2-1-1,0 0 1,1 0-1,-11-39 1,12 27-8,1 0 1,2 0 0,-1-60 0,5 87 7,1 1 0,-1-1 0,1 1 0,-1-1 0,1 1 0,0-1 0,0 1 0,1-1 0,-1 1 0,1 0 0,0 0 0,0 0 0,0 0 0,0 0 0,5-5 0,2-1 0,1 1 0,0 0 0,13-7 0,-7 3 0,37-24 1,-6 5-2,-1-2 1,-2-2-1,45-46 1,-77 69 1,-1-1 0,-1 0 0,0-1 0,0 0 0,-2-1 0,0 0-1,0 0 1,-1-1 0,-1 0 0,-1 0 0,0 0 0,-1-1 0,-1 1 0,2-33 0,-4-130 18,28 582-19,-6-96 0,-25-427 0,4-140 0,1 218 0,2 0 0,1 0 0,3 1 0,13-43 0,-19 75 0,0 0 0,1 0 0,0 1 0,0-1 0,1 1 0,0 0 0,0 0 0,10-9 0,-12 14 0,0 0 0,0 0 0,1 1 0,-1-1 0,1 1 0,-1 0 0,1 0 0,0 1 0,0-1 0,0 1 0,0 0 0,0 0 0,0 0 0,0 0 0,1 1 0,-1 0 0,0-1 0,0 2 0,0-1 0,7 1 0,-9 0 0,0 0 0,0 0 0,0 0 0,0 0 0,-1 0 0,1 1 0,0-1 0,-1 0 0,1 1 0,0 0 0,-1-1 0,0 1 0,1 0 0,-1-1 0,0 1 0,0 0 0,0 0 0,0 0 0,0 0 0,-1 0 0,1 0 0,-1 0 0,1 0 0,-1 0 0,0 1 0,0 2 0,3 12 0,-2 1 0,-1 20 0,0-27 0,0-10 0,0 19-3,-4 38 1,3-51 1,-1-1 1,0 1-1,0-1 0,0 0 1,0 1-1,-1-1 1,0 0-1,-1-1 1,-5 9-1,-11 9 3,-1-1 0,-1-1 0,0 0-1,-2-2 1,-32 20 0,56-39-2,0 0 0,0 0 0,0 0-1,0 0 1,-1 0 0,1 0 0,0 0 0,0 0 0,0 0 0,0 1-1,-1-1 1,1 0 0,0 0 0,0 0 0,0 0 0,0 0 0,-1 0 0,1 0-1,0 0 1,0 1 0,0-1 0,0 0 0,0 0 0,0 0 0,0 0-1,0 1 1,-1-1 0,1 0 0,0 0 0,0 0 0,0 0 0,0 1-1,0-1 1,0 0 0,0 0 0,0 0 0,0 0 0,0 1 0,0-1 0,0 0-1,0 0 1,0 0 0,0 0 0,0 1 0,1-1 0,-1 0 0,0 0-1,0 0 1,0 0 0,0 1 0,0-1 0,0 0 0,9 2-9,-8-2 9,39 4 8,72-4-1,-88-1-6,-15 0-1,1 0 0,0 0 0,-1-1 0,1 0 0,-1-1 0,0 0 0,0-1 0,0 1 0,0-2 0,0 1 0,-1-1 0,0-1 0,0 1 0,-1-2 0,1 1 0,-1-1 0,0 0 0,-1 0 0,0 0 0,0-1 0,-1 0 0,0-1 0,0 1 0,0-1 0,-2 0 0,1 0 0,-1 0 0,0 0 0,2-17 0,2-34 0,-3-1 0,-5-79 0,-1 43 0,2 95 0,0 0 0,0 0 0,0 0 0,-1 0 0,1 0 0,0 0 0,-1 1 0,0-1 0,1 0 0,-3-3 0,3 5 0,0-1 0,0 1 0,0 0 0,0 0 0,-1 0 0,1 0 0,0 0 0,0-1 0,0 1 0,0 0 0,-1 0 0,1 0 0,0 0 0,0 0 0,0 0 0,-1 0 0,1 0 0,0 0 0,0 0 0,-1 0 0,1 0 0,0 0 0,0 0 0,0 0 0,-1 0 0,1 0 0,0 0 0,0 0 0,0 0 0,-1 0 0,1 0 0,0 0 0,0 0 0,0 0 0,-1 0 0,1 1 0,0-1 0,-10 16 0,-1 9 0,2 2 0,1-1 0,2 1 0,0 0 0,-2 38 0,0 147 0,8-204 0,0 0 0,1 0 0,0 0 0,0-1 0,1 1 0,0 0 0,0 0 0,1-1 0,6 15 0,-7-19 0,1 1 0,-1-1 0,1 0 0,-1 0 0,1 0 0,0 0 0,0 0 0,0-1 0,1 1 0,-1-1 0,1 0 0,-1 0 0,1 0 0,0 0 0,0-1 0,0 0 0,0 1 0,0-1 0,0-1 0,8 2 0,-7-2-2,4 1 3,1 0 0,-1 0 0,1-1 0,0-1 0,14-2 1,-22 3-5,0-1 1,0 0 0,0 0 0,0 1 0,0-1-1,0 0 1,0-1 0,0 1 0,0 0 0,-1 0-1,1-1 1,0 1 0,-1-1 0,1 0 0,-1 1-1,0-1 1,1 0 0,-1 0 0,0 0 0,0 0-1,0 0 1,-1 0 0,1 0 0,0 0 0,-1 0-1,1 0 1,-1 0 0,0-1 0,0-1 0,1-31-377,-1 0-830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0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84 30446,'-29'0'1969,"28"0"-1686,5 0-291,355 2 20,674-14-11,-394-15-1,-481 19 0,70-1 0,1464 12-32,-1446-19 40,-3 0 0,1863 16-8,-1541 10 0,-500-10 0,590-7 16,-471 6-19,-183 1-15,-25 0-244,-12 0-191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3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9 182 29069,'-9'0'2085,"10"1"-902,24 3-657,37 2-811,476-3 338,-273-5-45,-33 0-8,247 4 0,11 8 0,-424-13 0,65-12 0,31-2 0,162-1 0,270-8 16,-285 6-18,-46 1 4,51 1-4,93-1 20,1792 19 14,-1909-15-32,-76 2 0,-68 4 0,60 0 0,-129 8 0,-6 0 0,71 7 0,89 1 38,-62-4-463,-190-5-437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5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23 334 29357,'-1'-1'112,"1"1"0,0-1-1,-1 1 1,1-1-1,0 1 1,-1 0 0,1-1-1,-1 1 1,1 0-1,0-1 1,-1 1-1,1 0 1,-1-1 0,1 1-1,-1 0 1,1 0-1,-1 0 1,0-1 0,1 1-1,-1 0 1,1 0-1,-1 0 1,1 0-1,-1 0 1,1 0 0,-1 0-1,0 0 1,-3 16 70,3-12-191,-2 71 9,3-61 0,0-11 0,0-1 0,0 0 0,0 1 0,1-1 0,-1 0 0,1 1 0,0-1 0,0 0 0,0 0 0,0 1 0,0-1 0,0 0 0,0 0 0,1 0 0,-1 0 0,1 0 0,3 3 0,-2-2 0,1-1 0,1 1 0,-1 0 0,0-1 0,1 0 0,-1 0 0,1 0 0,6 1 0,6 1 0,1-1 0,-1-1 0,35 0 0,-44-2 0,1 1 2,0-1 1,1-1-1,-1 0 1,11-2-1,-17 2-2,0-1 0,1 1 0,-1 0 1,0-1-1,0 0 0,0 1 0,0-1 0,0-1 0,0 1 0,0 0 0,-1-1 0,1 1 0,-1-1 0,3-4 0,3-5-3,-2 0 0,0-1 0,0 0 0,-1 0 0,-1 0 0,0 0 0,0-1-1,1-19 1,4-112-27,-9 140 30,1-183 26,-14 366-35,7-119 2,2 1 1,3 61-1,1-117 7,1-1-1,-1 0 1,1 1-1,-1-1 1,1 1 0,0-1-1,0 0 1,1 0 0,-1 0-1,1 0 1,-1 0 0,1 0-1,0 0 1,0 0 0,0 0-1,1-1 1,-1 1-1,1-1 1,-1 0 0,1 0-1,0 0 1,0 0 0,4 2-1,0-1 1,-1-1-1,1 0 1,0 0 0,0-1-1,0 0 1,0 0-1,0 0 1,0-1-1,0 0 1,11-2 0,-13 1 1,-1 0 0,0-1 0,1 1 0,-1-1 0,0 0 1,0 0-1,0 0 0,0-1 0,0 0 0,-1 1 0,1-1 1,-1 0-1,0-1 0,0 1 0,0-1 0,0 1 0,4-9 1,2-2 0,-1-2 0,-1 1 0,9-24 0,-5 1-3,-1-1 1,6-55-1,11-44 35,-23 135-35,2 10-3,3 11-4,8 39 6,13 73 1,7 27 1,-37-156 0,0 0 0,0-1 0,0 1 0,0 0 0,1 0 0,-1 0 0,0-1 0,1 1 0,-1 0 0,1-1 0,-1 1 0,1 0 0,-1-1 0,1 1 0,-1 0 0,1-1 0,1 2 0,7-7 3,5-25 7,-14 29-10,29-80 1,-14 36 1,41-85-1,-49 117-2,1 0-1,1 0 1,0 1-1,0 0 0,1 0 1,1 1-1,0 0 1,0 1-1,1 1 1,18-12-1,-30 21 1,1 1 1,-1-1 0,0 0-1,1 0 1,-1 0-1,0 1 1,1-1-1,-1 0 1,0 1-1,1-1 1,-1 0-1,0 1 1,0-1 0,1 0-1,-1 1 1,0-1-1,0 0 1,0 1-1,1-1 1,-1 1-1,0-1 1,0 0-1,0 1 1,0-1 0,0 1-1,0-1 1,0 1-1,0-1 1,0 0-1,0 1 1,0-1-1,0 1 1,0-1-1,-1 1 1,3 195-4,-3-101 8,1-87-4,0-1 0,1 0 0,0 1 0,0-1 0,1 0 0,0 0 0,0 0 0,0 0 0,1 0 0,6 10 0,-6-12 0,0-1 0,0 0 0,0-1 0,1 1 1,-1 0-1,1-1 0,0 0 0,0 0 0,0 0 0,0 0 1,0-1-1,1 0 0,-1 0 0,1 0 0,-1 0 0,11 2 1,-2-2 4,0 0 1,0 0-1,0-1 1,0-1-1,1 0 1,-1-1-1,0-1 1,15-3-1,-24 4-15,0 0 1,0 0-1,0 0 0,0-1 0,0 1 0,0-1 1,0 0-1,-1 0 0,1-1 0,-1 1 0,0-1 1,1 0-1,-1 1 0,0-1 0,-1-1 0,1 1 1,-1 0-1,1-1 0,-1 1 0,0-1 0,0 0 0,0 0 1,-1 0-1,1 0 0,-1 0 0,0 0 0,0 0 1,0-8-1,-2-9-2399,-6-3-7324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5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83 31550,'-2'-2'31,"-1"-1"0,0 1 0,0 0 0,0 0 0,0 0 0,-1 0 0,1 0 0,0 0 0,-1 1 0,1 0 0,-1 0 0,0 0 0,1 0 0,-1 0 0,0 1 0,0 0 0,1 0 0,-1 0 0,0 0 0,0 0 0,1 1 0,-7 1 0,5-1-29,1 1-1,-1-1 0,1 1 1,0 0-1,0 0 0,-1 1 0,1-1 1,1 1-1,-1 0 0,0 0 1,1 0-1,-1 0 0,1 1 1,0-1-1,0 1 0,0 0 0,-3 6 1,3-1 4,-1 0 0,2 0 0,-1 0 0,1 1 0,0-1 0,1 0 0,0 15 0,1-19-2,0 1 0,0-1 0,0 0 0,1 1 0,0-1 0,0 0-1,0 0 1,1 0 0,-1 0 0,1 0 0,0 0 0,1 0 0,-1-1 0,7 9-1,-2-7 4,0 0 0,1-1 0,-1 1 0,1-2 0,0 1 0,1-1 0,-1 0 0,1-1 0,-1 0 0,1 0 0,10 1 0,-6-1 9,0-1 0,0-1 1,1 0-1,-1 0 0,0-2 0,0 0 1,18-3-1,-28 3-13,0 1 0,0-1 1,0-1-1,0 1 0,0 0 1,-1-1-1,1 1 0,0-1 0,-1 0 1,1 0-1,-1 0 0,1 0 0,-1-1 1,0 1-1,0-1 0,0 1 1,0-1-1,-1 1 0,1-1 0,-1 0 1,1 0-1,-1 0 0,0 0 0,1-5 1,1-5 1,-1-1 1,-1 0-1,0 1 0,0-19 1,-1 26-6,-1-5 1,0 0-1,-1 0 0,0 0 1,0 0-1,-1 0 0,0 1 1,-1-1-1,-1 1 0,-9-17 1,12 22-2,-1 0 1,0 0 0,0 1 0,-1 0-1,1-1 1,-1 1 0,0 0-1,0 1 1,-1-1 0,1 1 0,0 0-1,-1 0 1,0 0 0,0 1 0,0-1-1,0 1 1,0 0 0,0 1-1,-1-1 1,1 1 0,-11-1 0,13 2-6,1 1 1,-1-1 0,0 0 0,1 1 0,-1 0 0,1-1-1,0 1 1,-1 0 0,1 0 0,0 1 0,-1-1 0,1 0-1,0 1 1,0-1 0,0 1 0,0 0 0,0 0 0,0-1-1,-2 5 1,-2 3-133,0 0 0,1 1 0,-6 14 0,9-20 60,-18 46-1632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6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49 31166,'-2'-27'589,"1"6"217,1 40-664,0 811-142,-2-884-50,0 24 16,1-1 0,1 1-1,2-1 1,6-30 0,-7 53 32,1 1 0,0-1 1,0 0-1,1 1 0,0-1 0,0 1 0,1 0 0,0 0 1,0 0-1,1 1 0,0 0 0,0-1 0,0 1 0,1 1 0,0-1 1,0 1-1,0 0 0,0 1 0,1-1 0,0 1 0,10-4 1,0 2 1,1 1 0,31-6 0,-32 8 2,-1 0-1,30-11 1,-40 11 1,0 0 1,0 0-1,0-1 0,0 0 0,0 0 0,-1 0 0,1 0 0,-1-1 0,0 0 0,6-9 1,-4 3 4,0-1 0,0-1 1,-1 0-1,0 1 1,-1-2-1,-1 1 0,0 0 1,-1-1-1,-1 0 0,2-14 1,-1-22 17,-3-68-1,-1 67 50,0 296-73,3 282-1,-3-519-1,2 0 0,-1 0 0,1 0 0,0-1 0,0 1 0,1 0 0,0-1 0,7 15 0,-9-22-3,0 1 1,0-1-1,0 0 0,0 1 1,0-1-1,0 0 0,0 0 1,1 1-1,-1-1 0,0 0 1,0 1-1,0-1 0,1 0 1,-1 0-1,0 0 0,0 1 1,1-1-1,-1 0 0,0 0 1,1 0-1,-1 1 0,0-1 1,0 0-1,1 0 0,-1 0 1,0 0-1,1 0 0,-1 0 1,0 0-1,1 0 0,-1 0 1,0 0-1,1 0 0,-1 0 1,0 0-1,1 0 0,-1 0 1,0 0-1,1 0 0,-1 0 1,1-1-1,7-14-824,-3-18-2044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7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 31438,'0'-1'47,"0"0"-1,1 0 0,-1 0 0,1 0 0,-1 0 0,1 0 1,0 0-1,-1 0 0,1 0 0,0 1 0,-1-1 0,1 0 1,0 1-1,0-1 0,0 0 0,0 1 0,0-1 0,0 1 1,0-1-1,0 1 0,0 0 0,0-1 0,0 1 1,0 0-1,0 0 0,1 0 0,39-7-198,-31 6 253,251-12-37,-107 9-43,-150 4-21,-3 0 0,0 0 0,0 0 0,0 0 0,0 0 0,0 0-1,0 0 1,0 0 0,0 0 0,0 0 0,0 0 0,-1-1 0,1 1 0,0 0-1,0-1 1,0 1 0,0-1 0,0 1 0,-1-1 0,1 1 0,0-1-1,1 0 1,-12 0-106,-19 1-215,-10 0-466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7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30526,'10'2'2209,"-8"8"-2209,-1 1 0,0 0 0,0 0 0,-1 0 0,-2 14 0,0 16 0,7 517-101,-4-551-188,1-6-554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8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89 28109,'5'-27'4632,"-7"47"-4793,0 4 316,-43 402-155,30-302 0,12-69-9,3-41 4,0-21 3,24-433 2,-14 306 0,-8 115 0,-3 13 0,1 0 0,1 0 0,-1 0 0,1 0 0,0 1 0,0-1 0,1 0 0,0 1 0,0-1 0,0 1 0,5-9 0,-7 14 0,0 0 0,1 0 0,-1-1 0,0 1 0,1 0 0,-1 0 0,0 0 0,1 0 0,-1 0 0,0-1 0,1 1 0,-1 0 0,0 0 0,1 0 0,-1 0 0,0 0 0,1 0 0,-1 0 0,0 0 0,1 0 0,-1 0 0,0 1 0,1-1 0,-1 0 0,0 0 0,1 0 0,-1 0 0,0 0 0,1 1 0,-1-1 0,0 0 0,0 0 0,1 0 0,-1 1 0,0-1 0,0 0 0,1 0 0,-1 1 0,0-1 0,0 0 0,0 1 0,0-1 0,1 0 0,-1 1 0,0-1 0,0 0 0,0 1 0,0-1 0,0 0 0,0 1 0,9 20 0,-8-20 0,36 117 0,13 36 0,-41-129 0,2-2 0,1 1 0,0-2 0,18 25 0,-30-47 0,1 1 0,-1 0 0,1-1 0,-1 1 0,1 0 0,-1-1 0,1 1 0,-1-1 0,1 1 0,0-1 0,-1 1 0,1-1 0,0 1 0,-1-1 0,1 0 0,0 0 0,0 1 0,0-1 0,-1 0 0,1 0 0,0 0 0,0 1 0,-1-1 0,1 0 0,0 0 0,0 0 0,0-1 0,-1 1 0,1 0 0,0 0 0,0 0 0,0-1 0,-1 1 0,1 0 0,0-1 0,0 1 0,-1 0 0,1-1 0,0 1 0,-1-1 0,1 1 0,-1-1 0,1 1 0,-1-1 0,1 0 0,0-1 0,20-32 0,6-30 4,-3-2 0,23-104 0,-7 25 0,-35 135-4,-4 19-1,-1-6-1,16 463-10,-16-372 11,0-87 1,-1 1 0,2-1 0,-1 0 0,1 1 0,1-1 0,-1 0 0,1 0 0,0 0 0,6 12 0,-8-18-6,0-1 1,0 1-1,0-1 1,1 0-1,-1 1 0,0-1 1,0 1-1,1-1 1,-1 0-1,0 1 1,1-1-1,-1 0 0,0 1 1,1-1-1,-1 0 1,0 0-1,1 1 0,-1-1 1,1 0-1,-1 0 1,1 0-1,-1 0 1,0 1-1,1-1 0,-1 0 1,1 0-1,-1 0 1,1 0-1,-1 0 0,1 0 1,-1 0-1,1 0 1,-1 0-1,0 0 1,1-1-1,-1 1 0,1 0 1,-1 0-1,1 0 1,-1 0-1,0-1 0,2 1 1,3-11-587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8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62 31791,'6'-61'965,"-5"169"-964,0 15 4,-20 185 0,11-249-21,0 91 0,8-150 16,0 1 0,1 0 0,-1 0 0,0 0 0,0 0 0,1-1 0,-1 1 0,0 0 0,1 0 0,-1 0 0,1-1 0,-1 1 0,1 0 0,0-1 0,-1 1 0,1 0 0,-1-1 0,1 1 0,0-1 0,0 1 0,-1-1 0,1 1 0,0-1 0,0 0 0,0 1 0,-1-1 0,1 0 0,0 0 0,0 1 0,0-1 0,0 0 0,1 0 0,38 0 14,-26 0-1,22-1-13,-1-2 1,0-1 0,-1-2-1,1-1 1,-1-2 0,0-1-1,47-21 1,-73 27-6,-7 3-22,-29 2-258,-4 3-406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2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39 29453,'1'-28'2848,"0"18"-2503,-1 14-224,-11 1098-126,4-1116-51,0-19-206,-3-14-728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8.87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10 30014,'0'5'1745,"3"-5"-1457,30 0-144,16 0-16,16 0-16,14 0-80,6 0 16,3 0-16,-9-8-16,-17 2-16,-19 6 0,-20 0 0,-17 0-144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25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0 438 7796,'0'0'24307,"6"-4"-24049,12 2-240,-1 1 0,1 0-1,18 3 1,7-1-3,686-6 132,-729 4-145,0 0 1,-1 0-1,1 0 1,0-1-1,-1 1 1,0 0-1,1 0 1,-1 0-1,0 0 1,1 1-1,-1-1 1,0 0-1,0 0 1,0 0-1,0 1 1,0-1 0,0 0-1,-1 0 1,-11-2-8,1 2 0,0-1 0,-1 2 0,1-1 0,-16 3 1,-6-1-2,31 0 6,0-1 0,0 1 0,0 0 0,0 0 0,1 0 0,-1 1 0,0-1 0,1 1 0,-1-1 0,1 1 0,0 0 0,-1 0 0,1 0 0,0 0 0,0 0 0,0 1 0,0-1 0,1 1 0,-1-1 0,1 1 0,-3 4 0,-3 9 0,-1 1 0,-5 20 0,13-36 0,-8 26-2,1 1 1,2 0-1,1 1 1,1-1-1,1 1 1,4 49-1,-2-74 3,0 0-1,1 0 1,-1-1 0,1 1-1,0 0 1,0 0 0,0-1-1,1 1 1,-1-1-1,1 1 1,0-1 0,0 0-1,0 0 1,0 0-1,0 0 1,1 0 0,-1 0-1,1 0 1,0-1-1,0 1 1,6 3 0,-2-3 0,0 0 0,1 0 1,-1-1-1,1 0 0,-1 0 1,1-1-1,0 0 0,-1 0 1,14-1-1,-18 0-1,0 0 1,-1-1 0,1 1-1,-1-1 1,1 0-1,-1 1 1,0-1-1,1 0 1,-1 0-1,0-1 1,1 1-1,-1-1 1,0 1-1,0-1 1,0 1 0,0-1-1,-1 0 1,1 0-1,0 0 1,-1 0-1,1 0 1,-1 0-1,0-1 1,0 1-1,0 0 1,0-1-1,0 1 1,0-1 0,0-4-1,3-8 0,-2-1 0,0 1 0,0-28 0,-2 35 0,1-326-3,-3 409-6,2 80-5,1-138 13,1 1 0,1-1 0,0 1 0,2-1 1,0 0-1,11 24 0,-15-36 0,1-1 1,0 0-1,0 0 1,1 0-1,-1-1 1,1 1-1,0 0 1,0-1-1,0 0 0,0 0 1,1 0-1,-1 0 1,1 0-1,0-1 1,0 1-1,0-1 1,0 0-1,0 0 0,0-1 1,1 1-1,-1-1 1,1 0-1,-1 0 1,1 0-1,-1-1 1,1 0-1,-1 0 0,9 0 1,-10-1 0,0 0 0,0 0 0,1 0 0,-1 0 0,0-1 0,0 1 0,0-1 0,-1 0 0,1 1 0,0-1 0,-1-1 0,1 1 0,-1 0 0,1-1 0,-1 1 0,0-1 0,0 1 0,0-1 0,-1 0 0,1 0 0,1-4 0,6-12 0,-1 0 0,7-26 0,-12 36 0,16-58 1,-4-1 1,12-106 0,-12-145 6,-15 319-8,0 0 0,0 0 0,0 0 0,0-1 0,0 1 0,0 0 0,0 0 0,0 0 0,0 0 0,0 0 0,0 0 0,-1-1 0,1 1 0,0 0 0,0 0 0,0 0 0,0 0 0,0 0 0,0 0 0,-1 0 0,1 0 0,0 0 0,0 0 0,0-1 0,0 1 0,0 0 0,0 0 0,-1 0 0,1 0 0,0 0 0,0 0 0,0 0 0,0 0 0,0 0 0,-1 0 0,1 0 0,0 0 0,0 0 0,0 0 0,0 1 0,0-1 0,-1 0 0,1 0 0,0 0 0,0 0 0,0 0 0,0 0 0,0 0 0,0 0 0,-1 0 0,1 0 0,0 1 0,0-1 0,0 0 0,0 0 0,0 0 0,-2 3-2,0-1 0,0 0 1,0 1-1,0 0 0,0-1 0,1 1 0,-1 0 0,1 0 0,0 0 0,0 0 0,0 0 0,-1 6 0,-6 45-2,6-40 4,-6 87 7,6 129-1,3-121-3,-1-100-3,0 0 1,1 0-1,0 0 0,1 1 0,0-1 1,0 0-1,1-1 0,0 1 1,1 0-1,-1-1 0,2 0 1,7 12-1,-8-15 1,0 0-1,1 0 1,-1 0-1,1-1 1,0 0 0,0 0-1,1 0 1,-1-1 0,1 1-1,0-2 1,0 1 0,0 0-1,0-1 1,0 0-1,0-1 1,1 1 0,-1-1-1,11 0 1,-10 0 1,-1-1-1,1 0 1,0 0 0,-1-1 0,1 1-1,-1-2 1,1 1 0,-1-1-1,1 0 1,-1 0 0,0-1 0,0 1-1,0-1 1,7-5 0,-9 4-2,0 0 1,0 0-1,0 0 0,0 0 1,-1-1-1,0 0 0,0 1 1,0-1-1,-1 0 0,1 0 1,-1-1-1,0 1 0,-1 0 1,1-1-1,-1 1 0,0-1 1,0-9-1,1-1-1,-2 1 0,0 0-1,0 0 1,-1 0 0,-1 0 0,-1 0 0,-8-28-1,10 38 2,-1 1 0,0-1 0,0 1-1,-1-1 1,1 1 0,-1 0 0,0 0 0,0 0-1,-1 1 1,1-1 0,-1 1 0,0 0-1,1 0 1,-1 0 0,-1 0 0,1 1 0,0-1-1,-1 1 1,1 0 0,-1 0 0,0 1-1,1 0 1,-1-1 0,0 2 0,0-1-1,0 0 1,-10 1 0,14 0-1,0 0 1,-1-1-1,1 1 0,0 0 0,-1 0 1,1 0-1,0 0 0,-1 0 1,1 0-1,-1 1 0,1-1 0,0 0 1,-1 1-1,1-1 0,0 1 1,0-1-1,-1 1 0,1-1 0,0 1 1,0 0-1,0 0 0,0 0 1,0 0-1,0 0 0,0 0 0,0 0 1,0 0-1,0 0 0,0 0 1,1 0-1,-1 1 0,0-1 0,1 0 1,-1 0-1,1 1 0,0-1 1,-1 0-1,1 1 0,0-1 1,0 0-1,0 1 0,0-1 0,0 1 1,0 1-1,-1 4 0,0 0 0,1-1 1,-1 1-1,1 0 0,1 0 0,-1 0 0,1-1 1,1 1-1,-1 0 0,1-1 0,0 1 0,0-1 1,1 0-1,0 0 0,0 0 0,1 0 0,-1 0 1,1 0-1,9 9 0,-6-9 2,0 0 0,0-1 0,0 1 0,1-1 0,0-1 0,0 1 0,0-1 0,1-1 0,-1 0 0,1 0 0,0 0 0,0-1 0,0-1 0,0 1 0,0-1 1,0-1-1,10 0 0,-14 0 0,-1-1 1,0 1-1,0-1 1,1 0-1,-1 0 1,0 0-1,0 0 1,0-1-1,0 1 1,-1-1-1,1 0 1,0 0-1,-1-1 1,1 1-1,3-5 1,-1 1-1,0 0 1,-1 0-1,0-1 0,0 0 0,0 0 1,-1 0-1,4-11 0,2-6 1,-2 0 1,-1-1-1,-1 0 0,4-30 0,-2-36-2,-5-174 0,-3 262 0,0-2 0,0 1 0,0-1 0,0 0 0,-1 0 0,1 1 0,-1-1 0,0 0 0,-1 1 0,1-1 0,-1 1 0,0-1 0,-3-5 0,4 10 0,1-1 0,0 1 0,0 0 0,-1 0 0,1-1-1,0 1 1,-1 0 0,1 0 0,0 0 0,-1-1 0,1 1 0,0 0 0,-1 0 0,1 0 0,0 0 0,-1 0-1,1 0 1,-1 0 0,1 0 0,0 0 0,-1 0 0,1 0 0,-1 0 0,1 0 0,0 0 0,-1 0 0,1 0 0,0 0-1,-1 0 1,1 0 0,0 1 0,-1-1 0,1 0 0,0 0 0,-1 0 0,1 1 0,0-1 0,-1 0 0,1 1 0,0-1-1,0 0 1,-1 0 0,1 1 0,0-1 0,0 0 0,0 1 0,0-1 0,-1 0 0,1 1 0,0 0 0,-9 20-9,1 15 8,1 0 0,-3 69 0,9 78 1,2-91 0,-2-32 0,-1-25 0,2 1 0,1-1 0,11 61 0,-10-88 0,-1 1 0,2-1 0,-1 0 0,2 0 0,-1 0 1,1 0-1,0 0 0,0-1 0,1 0 0,0 0 0,0 0 0,1 0 1,0-1-1,0 0 0,0 0 0,1-1 0,0 0 0,0 0 0,0 0 0,12 5 1,-11-7-1,0 0 1,0 0 0,1-1 0,-1 0 0,1-1 0,-1 1 0,1-1-1,0-1 1,-1 0 0,1 0 0,0-1 0,-1 0 0,1 0 0,-1-1 0,1 0-1,-1-1 1,0 0 0,0 0 0,0-1 0,0 0 0,-1 0 0,1 0-1,-1-1 1,0 0 0,-1-1 0,1 0 0,-1 0 0,0 0 0,-1-1-1,8-10 1,-2 2 0,-2-1-1,0 1 1,0-1-1,-2 0 1,0-1-1,-1 0 1,7-31-1,-7 13-5,-1 0 0,-1-68 1,-4 99 3,0 0 1,0 1 0,0-1 0,-1 0-1,1 1 1,-1-1 0,0 0 0,0 1-1,0-1 1,0 1 0,-1 0 0,0-1 0,1 1-1,-6-6 1,5 7 1,0 0 0,-1 0-1,1 0 1,-1 0 0,0 1 0,1-1 0,-1 1-1,0 0 1,0 0 0,0 0 0,0 0 0,0 0-1,0 1 1,0-1 0,-1 1 0,1 0-1,-5 0 1,5 0-1,-1 0 0,1 0 0,-1 1 0,0-1-1,1 1 1,0 0 0,-1 0 0,1 0 0,0 1 0,-1-1-1,1 1 1,0-1 0,0 1 0,0 0 0,0 0 0,0 1-1,-2 2 1,1-1 0,0 1-1,1 0 0,0 0 0,0 0 1,0 0-1,0 1 0,1-1 1,0 1-1,-2 7 0,-1 11 0,1-1 0,2 1 1,0 46-1,2-67 1,0 10 2,0-1 1,1 1-1,1-1 1,0 1-1,0-1 0,2 0 1,-1 0-1,2 0 1,8 18-1,-9-24-1,-1 0 0,1-1 1,0 1-1,1-1 0,-1 0 0,1 0 0,0 0 1,1-1-1,-1 0 0,1 0 0,-1 0 0,1-1 1,0 0-1,1 0 0,-1 0 0,0-1 0,1 0 1,-1 0-1,9 1 0,1 0 14,1-1 0,23-1 0,-36 0-40,-1-1 0,1 0 0,0-1 0,-1 1 0,1-1 0,-1 0 1,1 1-1,-1-1 0,1-1 0,-1 1 0,1-1 0,-1 1 0,0-1 1,0 0-1,0 0 0,0 0 0,5-5 0,10-32-1541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27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9 272 31486,'-1'0'23,"1"1"0,-1-1 0,1 1 0,-1-1 0,1 1 1,-1-1-1,1 1 0,0-1 0,-1 1 0,1 0 0,0-1 0,-1 1 0,1 0 0,0-1 0,0 1 0,0 0 0,0-1 0,-1 1 0,1 0 0,0 0 0,0-1 0,1 2 0,-3 25-97,2-21 125,-1 13-26,1 0-1,1 0 1,3 21 0,-3-33-19,1 0 0,0 1 0,1-1 0,-1 0 0,1 0 0,1-1 0,-1 1 0,1-1 1,0 1-1,10 10 0,-10-13 3,0 0 0,0 0 0,0 0-1,0 0 1,1-1 0,-1 0 0,1 0 0,0 0 0,0 0 0,0-1 0,0 0 0,0 0 0,0 0 0,1-1 0,-1 0 0,1 0 0,-1 0 0,1 0 0,10-1-1,-14-1-4,1 1 0,-1-1 0,0 1-1,1-1 1,-1 0 0,0 0-1,0 0 1,0 0 0,1-1-1,-1 1 1,0 0 0,-1-1-1,1 1 1,0-1 0,0 0-1,-1 0 1,1 0 0,-1 0-1,1 0 1,-1 0 0,0 0 0,0 0-1,1-4 1,5-8 7,-2 0 0,6-24 0,-8 28-7,6-28 9,-2-1 1,4-75 0,-10-71 32,-1 125-18,0 103-32,9 222 3,-6-234 1,2 0 1,1-1-1,1 1 0,2-2 0,0 1 1,22 43-1,-26-65 0,0 0 0,0 0 0,1-1 0,-1 0 0,2 0 0,-1 0 0,1 0 0,8 5 0,-13-11 1,-1 1-1,1-1 0,0 0 1,-1 0-1,1 0 1,0 0-1,0 0 1,0 0-1,0-1 1,0 1-1,0 0 0,0-1 1,0 0-1,0 1 1,0-1-1,0 0 1,0 0-1,1 0 1,-1-1-1,0 1 0,0 0 1,0-1-1,0 1 1,0-1-1,0 0 1,0 0-1,-1 0 0,1 0 1,0 0-1,0 0 1,0 0-1,-1 0 1,1-1-1,-1 1 1,1-1-1,-1 1 0,0-1 1,1 0-1,-1 1 1,0-1-1,2-4 1,4-8 0,0 0 1,-1-1 0,-1 0 0,0 0 0,-1-1-1,3-26 1,5-103-17,-10 107 12,-1 5 2,0 5 1,8-54 1,-8 76-1,0 0 1,1 0-1,-1 0 0,1 0 0,0 1 0,1-1 0,0 1 1,0-1-1,0 1 0,0 0 0,1 0 0,-1 1 1,1-1-1,9-7 0,-12 11 0,1 0-1,-1 0 1,0 0 0,0 0-1,0 0 1,1 0 0,-1 1 0,1-1-1,-1 0 1,0 1 0,1-1-1,-1 1 1,1 0 0,-1-1-1,1 1 1,-1 0 0,1 0 0,-1 0-1,1 0 1,-1 0 0,1 0-1,-1 1 1,1-1 0,-1 1 0,1-1-1,-1 0 1,1 1 0,-1 0-1,0-1 1,1 1 0,-1 0-1,0 0 1,1 0 0,-1 0 0,0 0-1,0 0 1,0 0 0,0 0-1,0 0 1,0 1 0,0-1 0,0 2-1,3 5-1,-1-1-1,0 0 1,0 0 0,-1 1-1,0 0 1,2 12 0,1 33 5,-3 0 1,-6 84-1,-6-89-1,5-22-1,5-24 8,5-11 9,131-294-13,-133 296-5,2-4 0,-1 0 0,2 1 0,0 0 0,0 0 0,1 0 0,0 1 0,0 0 0,1 0 0,0 1 0,14-11 0,-21 19 0,-1-1 0,0 1 0,0 0 0,0 0 0,0 0 0,0 0-1,1 0 1,-1 0 0,0-1 0,0 1 0,0 0 0,1 0 0,-1 0 0,0 0-1,0 0 1,0 0 0,1 0 0,-1 0 0,0 0 0,0 0 0,0 0 0,1 0-1,-1 0 1,0 0 0,0 0 0,0 0 0,1 0 0,-1 0 0,0 0 0,0 0 0,0 0-1,1 0 1,-1 0 0,0 1 0,0-1 0,0 0 0,0 0 0,1 0 0,-1 0-1,0 0 1,0 1 0,0-1 0,0 0 0,0 0 0,0 0 0,1 0 0,-1 1-1,0-1 1,0 0 0,0 0 0,0 0 0,0 1 0,0-1 0,0 0 0,0 0-1,0 0 1,0 1 0,0-1 0,0 0 0,0 0 0,0 0 0,0 1 0,0-1 0,0 0-1,0 0 1,0 0 0,0 1 0,-1-1 0,1 278-20,-1-26 64,1-252-45,3 31 6,-3-30-7,0 0 0,0 0 1,0 0-1,0-1 0,0 1 1,1 0-1,-1 0 0,0 0 1,1 0-1,-1-1 1,0 1-1,1 0 0,-1 0 1,1-1-1,-1 1 0,1 0 1,0-1-1,-1 1 0,1 0 1,0-1-1,-1 1 0,1-1 1,0 1-1,-1-1 0,1 1 1,0-1-1,1 1 0,-1-7-353,-1-22-848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27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13 31614,'-4'-1'21,"1"0"-1,-1 0 0,0 1 0,0 0 1,0 0-1,0 0 0,0 0 0,0 0 0,0 1 1,1 0-1,-1 0 0,0 0 0,0 0 0,1 0 1,-1 1-1,1 0 0,-1-1 0,1 1 0,0 1 1,0-1-1,-1 0 0,2 1 0,-1 0 1,0-1-1,0 1 0,1 0 0,0 1 0,-1-1 1,1 0-1,1 0 0,-1 1 0,-1 4 0,-2 2-19,2 1-1,-1 0 1,2 0 0,-1 0-1,1 1 1,1-1-1,0 1 1,1-1-1,2 23 1,-2-30 3,1-1 1,0 1-1,1 0 0,-1 0 1,1-1-1,-1 1 1,1-1-1,0 0 0,0 1 1,1-1-1,-1 0 0,1 0 1,-1 0-1,1-1 1,0 1-1,0-1 0,0 1 1,1-1-1,-1 0 1,0 0-1,1 0 0,-1-1 1,1 1-1,0-1 1,-1 0-1,1 0 0,4 0 1,12 3 27,1-1 1,-1 0 0,37-2-1,-52-1-26,-1 0-3,0 0 1,0 0 0,1-1-1,-1 1 1,0-1 0,0 0-1,0 0 1,0-1 0,0 1 0,0-1-1,0 0 1,0 0 0,-1 0-1,1 0 1,-1-1 0,1 1-1,-1-1 1,0 0 0,0 0 0,0 0-1,0-1 1,-1 1 0,1-1-1,-1 1 1,2-6 0,1-1-1,-2-1 0,1 0 0,-1 0 0,-1 0-1,0 0 1,-1 0 0,0-1 0,0-14 0,-1 22-2,0 0-1,-1-1 0,1 1 0,-1-1 0,1 1 1,-2 0-1,1-1 0,0 1 0,-1 0 0,1 0 1,-1 0-1,-1 0 0,1 0 0,0 1 1,-1-1-1,0 1 0,1-1 0,-1 1 0,-1 0 1,1 0-1,-8-5 0,4 4-2,0 1-1,-1-1 1,1 1 0,-1 1-1,0-1 1,0 1-1,0 0 1,-1 1 0,1 0-1,-16 1 1,19 0-48,1 0 0,0 0 0,-1 1 0,1 0 1,0 0-1,-1 0 0,1 1 0,0-1 0,0 1 0,0 0 0,1 0 1,-1 0-1,0 1 0,1-1 0,-1 1 0,1 0 0,0 0 0,0 0 0,0 0 1,0 1-1,1-1 0,-1 1 0,1 0 0,0-1 0,-3 8 0,-11 30-3303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28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63 20249,'-4'-11'12629,"5"29"-13064,-1 1 698,-8 742-253,7-871-10,3-134-13,-2 243 13,0-1 0,0 0-1,0 1 1,1-1 0,-1 0 0,1 0 0,0 1 0,-1-1-1,1 1 1,0-1 0,0 1 0,0-1 0,0 1-1,0-1 1,0 1 0,0 0 0,0 0 0,1-1 0,-1 1-1,1 0 1,-1 0 0,1 0 0,-1 1 0,1-1-1,-1 0 1,1 0 0,0 1 0,-1-1 0,1 1 0,0 0-1,2-1 1,7 0-2,0 0 1,1 1-1,-1 0 0,12 1 0,3 1 1,25 0 1,-21-1 0,37-2 0,-64 0 0,1 0 0,-1 0 0,0 0 0,1-1 0,-1 1 0,0-1 0,0 1 0,0-1 0,-1 0 0,1 0 0,0 0 0,-1-1 0,1 1 0,-1-1 0,0 1 0,1-1 0,-1 0 0,-1 0 0,1 0 0,0 0 0,-1 0 0,1 0 0,-1 0 0,1-4 0,3-8 0,-1-1 0,-1 1 0,4-30 0,-2-21 10,-4 0 0,-6-75-1,0 103-3,5 104-7,-1-28-1,1 622-41,0-659-122,0-7-1012,0-25-3041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28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31134,'0'0'32,"0"-1"-1,0 1 1,0 0-1,0-1 1,0 1-1,0 0 1,0-1-1,0 1 1,0-1-1,0 1 1,0 0-1,0-1 1,0 1-1,0 0 1,0-1-1,0 1 1,0 0-1,0-1 1,1 1-1,-1 0 1,0-1-1,0 1 1,0 0-1,1-1 1,-1 1-1,0 0 1,1-1-1,-1 1 1,0 0-1,0 0 1,1 0-1,-1-1 1,0 1-1,1 0 1,-1 0-1,0 0 1,1 0-1,-1 0 0,1-1 1,-1 1-1,0 0 1,1 0-1,-1 0 1,0 0-1,1 0 1,-1 0-1,1 0 1,-1 0-1,1 1 1,28-2-267,-21 1 365,282-3-30,-194 4-101,-126-1-330,-4 0-443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28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31550,'0'0'1121,"-3"3"-1073,-4 20-48,1 0 0,1 0 0,1 1 0,-1 32 0,1-12 0,-11 383-52,15-340 24,0-84-89,0-3 87,0 0 1,0 0 0,0 1-1,0-1 1,-1 0-1,1 0 1,0 0 0,0 1-1,0-1 1,0 0-1,0 0 1,0 0 0,0 1-1,0-1 1,1 0-1,-1 0 1,0 0 0,0 0-1,0 1 1,0-1-1,0 0 1,0 0 0,0 0-1,0 0 1,0 1-1,1-1 1,-1 0 0,0 0-1,0 0 1,0 0-1,0 0 1,0 1 0,1-1-1,-1 0 1,0 0-1,0 0 1,0 0 0,0 0-1,1 0 1,-1 0-1,0 0 1,0 0 0,0 0-1,1 0 1,-1 0-1,0 0 1,0 0 0,0 0-1,1 0 1,-1 0-1,0 0 1,0 0 0,1 0-1,15 0-4332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29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 31630,'8'-29'1041,"-8"29"-996,0 5-29,2 181-13,-7 247-3,4-419-7,0-15-9,0-26 7,0-147-8,3-196 34,-2 365-17,0 1 0,-1 1 0,1-1 0,1 1 0,-1 0 0,0-1 0,1 1 0,0-1 0,0 1 0,0 0 0,0 0 0,0 0 0,0-1 0,1 1 0,2-4 0,-3 7 0,-1 0 0,0 0 0,1 0 0,-1 0 0,0 0 0,1 0 0,-1 0-1,0 0 1,1 0 0,-1 0 0,1 0 0,-1 0 0,0 0 0,1 0 0,-1 0 0,0 0 0,1 0 0,-1 0 0,0 1 0,1-1 0,-1 0 0,0 0-1,0 0 1,1 1 0,-1-1 0,0 0 0,1 0 0,-1 1 0,0-1 0,0 0 0,0 0 0,1 1 0,-1-1 0,0 0 0,0 1 0,0-1 0,0 0 0,0 1-1,1-1 1,-1 0 0,0 1 0,68 175-13,-58-151 13,1-2 0,1 1 0,1-2 0,1 0 0,2 0 0,32 35 0,-48-56 0,1-1 0,0 1 0,-1-1 1,1 1-1,-1-1 0,1 1 0,0-1 0,0 0 0,-1 1 1,1-1-1,0 0 0,-1 1 0,1-1 0,0 0 0,0 0 1,0 0-1,-1 0 0,1 0 0,0 0 0,0 0 0,-1 0 1,1 0-1,0 0 0,0 0 0,0-1 0,-1 1 0,1 0 1,0-1-1,-1 1 0,1 0 0,0-1 0,-1 1 0,1-1 1,0 1-1,-1-1 0,1 1 0,-1-1 0,1 1 0,-1-1 1,1 0-1,-1 1 0,1-1 0,-1 0 0,0 1 0,1-2 1,14-36 7,-14 36-8,32-134 0,-24 90 0,3 1 0,1 0 0,22-52 0,-28 87 2,-4 12 3,-1 20-12,-2 622 4,6-648-157,0-19-2790,4-16-10216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30 31630,'-5'-29'939,"6"43"-756,0 31-200,-20 294 17,0 2 0,19-341 0,0 1 0,0 0 0,0-1 0,0 1 0,1-1 0,-1 1 0,0 0 0,0-1 0,0 1 0,1-1 0,-1 1 0,0-1 0,1 1 0,-1-1 0,0 1 0,1-1 0,-1 1 0,0-1 0,1 1 0,-1-1 0,1 0 0,-1 1 0,1-1 0,-1 0 0,1 1 0,0-1 0,0 0 0,21 3 0,-16-3 0,0-1 0,0 0 0,0 0 0,0-1 0,9-3 0,6-3-18,1 0-1,1 2 1,-1 0-1,1 1 1,0 2 0,0 0-1,1 1 1,33 3 0,-70-1-489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31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29261,'510'-4'3709,"24"0"-4008,-76 3 297,487 3 4,-226 7 14,400-2-16,-802-8 0,341 3 0,-251 13 0,-92 3 0,-26-1 0,-57-16-13,-290 4-444,16-5-866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34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64 22794,'2'-1'6811,"12"-2"-3542,16-3-3355,51-4 1,2023 10 69,-1832-17 16,-3 0 0,252 7 0,182 25 0,-398-6 0,120-6 0,-223-5 0,759 2 0,-768 10 0,3-1 0,-144-9 0,-1 2 0,60 10 0,-100-10 0,0-2 0,-1 1 0,15-2 0,-15 0 0,-1 1 0,1 0 0,-1 0 0,12 3 0,-18-1-3,-41 0-223,14-2-457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30.56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30 749 30862,'-4'-52'1673,"2"48"-1531,-2 11-119,-6 71-31,0 131 0,11-208 8,-1 0 0,0 0 0,1-1-1,-1 1 1,1 0 0,0-1 0,-1 1-1,1 0 1,0-1 0,-1 1 0,1-1-1,0 1 1,-1-1 0,1 0 0,0 1-1,0-1 1,0 0 0,-1 1 0,1-1-1,0 0 1,0 0 0,0 0 0,0 1 0,0-1-1,0 0 1,-1 0 0,1-1 0,0 1-1,1 0 1,1 0 1,0 0 1,0 0-1,0 0 1,1-1-1,-1 1 0,0-1 1,0 0-1,5-2 1,-4 0-1,0 0 0,0 0 1,0 0-1,-1-1 0,1 0 1,-1 0-1,0 0 0,0 0 1,4-8-1,21-47-1,-23 46 0,14-36 0,13-60 0,-24 75 0,1 0 0,2 1 0,1 1 0,2 0 0,27-47 0,-40 77 0,0 1-1,0-1 1,0 1-1,0-1 1,0 1 0,0 0-1,0 0 1,1 0-1,-1-1 1,0 1 0,1 0-1,-1 1 1,1-1-1,-1 0 1,1 0 0,-1 1-1,1-1 1,0 1 0,-1-1-1,1 1 1,0-1-1,-1 1 1,1 0 0,0 0-1,0 0 1,-1 0-1,1 0 1,0 1 0,-1-1-1,1 0 1,0 1-1,2 0 1,1 2-2,0-1-1,-1 1 1,1 0-1,-1 1 1,1-1 0,-1 1-1,0 0 1,4 5-1,-3-1-2,-4-7 4,0 0 1,0 1 0,0-1-1,0 1 1,0-1 0,0 0-1,1 0 1,-1 0 0,0 0-1,1 0 1,-1 0 0,1 0-1,-1 0 1,3 1 0,-4-4 1,0 1 0,-1-1 0,1 0 0,0 1 0,-1-1 0,0 1 0,1-1 1,-1 1-1,0-1 0,0 1 0,-1-2 0,-1 0-1,-1 1 0,0-1 0,0 1 0,1 0 0,-1 1 0,0-1 0,-1 1 0,1-1 0,0 1 0,0 0 0,0 1 0,-1-1 0,1 1 0,0 0 0,-1 0 0,1 0 0,0 0 0,-1 1 0,1 0 0,0 0 0,-6 2 0,5-1 0,-1 0 0,0 1 0,1-1 0,-1 1 0,1 1 0,0-1 0,0 1 0,0 0 0,1 0 0,-1 0 0,1 1 0,0 0 0,0 0 0,-3 5 0,0 4-1,1 0-1,1 1 1,0 0-1,1-1 1,0 2-1,1-1 1,1 0-1,0 1 1,1-1-1,2 30 1,0-40 1,-1-1 0,1 0 0,-1 0 0,1 0 0,0 1 0,1-1 0,-1 0 0,1 0 0,-1-1 0,1 1 0,0 0 1,1 0-1,-1-1 0,1 0 0,4 6 0,-2-5 0,1 1-1,-1-1 1,1 0 0,0 0 0,0-1-1,0 0 1,0 0 0,13 4 0,-3-3 2,-1-1-1,0 0 1,1-1 0,-1-1 0,1 0 0,0-1-1,29-4 1,-40 3-1,-1 0-1,0 0 1,1-1-1,-1 1 0,0-1 1,0 0-1,0-1 1,0 1-1,-1-1 0,1 1 1,0-1-1,-1 0 1,0 0-1,0-1 1,0 1-1,0-1 0,0 1 1,-1-1-1,0 0 1,1 0-1,-2 0 0,1 0 1,0-1-1,-1 1 1,0 0-1,2-9 1,1-9 0,-2-1 1,0 1 0,-2-45 0,0 66-2,-1-7-1,0-1 1,0 1 0,-1 0-1,0 0 1,0 0-1,-1 1 1,0-1-1,0 0 1,-6-8-1,7 13 1,0-1 0,0 1-1,0 0 1,-1 0-1,1 0 1,-1 0 0,1 1-1,-1-1 1,0 1-1,0-1 1,-1 1 0,1 0-1,0 0 1,-1 0-1,1 1 1,-1-1 0,1 1-1,-1 0 1,0 0-1,0 0 1,-7 0 0,9 1 0,0 0-1,0 1 1,0-1 0,0 1 0,0 0 0,0 0 0,0-1 0,0 1 0,1 0-1,-1 1 1,0-1 0,0 0 0,1 0 0,-1 1 0,1-1 0,-1 1 0,1-1 0,0 1-1,-1 0 1,1-1 0,0 1 0,0 0 0,0 0 0,0 0 0,1 0 0,-1 0-1,0 0 1,1 0 0,0 0 0,-1 3 0,-1 9-3,0-1 0,0 1 0,2 18 0,0-13 2,-1-7-3,1-1 1,1 0 0,2 16 0,-2-23 1,0-1 1,0 1-1,1 0 1,-1-1-1,1 1 1,0 0-1,0-1 1,0 0-1,0 0 1,0 1-1,1-1 1,0-1-1,4 5 1,-1-2-1,0-1 0,0 1 0,0-1 0,1-1 0,0 1 0,0-1 0,0 0 0,0-1 0,13 4 0,-2-3-2,1-1 0,34 0 0,-47-3 5,0 1-1,0-1 1,0 0-1,0-1 1,0 0 0,0 1-1,0-2 1,-1 1-1,1-1 1,-1 0 0,1 0-1,-1 0 1,0-1 0,0 0-1,-1 0 1,1 0-1,-1 0 1,0-1 0,0 0-1,0 1 1,-1-2-1,1 1 1,-1 0 0,0-1-1,1-5 1,4-7 1,-1-1 1,-1 1-1,-1-1 0,-1 0 0,-1 0 1,3-38-1,-6-200 11,-4 216-6,-1 1-1,-3-1 0,-1 1 1,-19-55-1,21 85-4,6 11-2,1-1-1,-1 0 1,1 1-1,-1-1 1,1 0 0,-1 1-1,1-1 1,0 1-1,-1-1 1,1 0-1,-1 1 1,1-1-1,0 1 1,0-1-1,-1 1 1,1-1-1,0 1 1,0-1-1,0 1 1,0 0-1,-1-1 1,1 1 0,0-1-1,0 1 1,0-1-1,0 2 1,-5 48-1,2 1 0,4 57 0,0-32 4,19 324 24,0-5-9,-20-103-18,0-288 0,0 0 0,0 0 0,0 1 0,-1-1 0,0 0 0,1 0 0,-1 1 0,-1-1 0,-2 7 0,3-9 0,0-1 0,-1 0 0,1 1 0,0-1 0,-1 0 0,1 1 0,-1-1 0,1 0 0,-1 0 0,1 0 0,-1-1 0,0 1 0,1 0 0,-1 0 0,0-1 0,0 1 0,0-1 0,1 0 0,-1 0 0,0 1 0,0-1 0,0 0 0,-2-1 0,3 1 0,-1 0 0,1-1 0,-1 1 0,1-1 0,0 1 0,-1-1 0,1 0 0,0 0 0,0 0 0,-1 1 0,1-1 0,0 0 0,0 0 0,0 0 0,0-1 0,0 1 0,0 0 0,1 0 0,-1 0 0,0-1 0,1 1 0,-1 0 0,0-1 0,1 1 0,0-1 0,-1-1 0,-9-46 0,9 44 0,-2-19 0,0 0 0,2 0 0,1-1 0,0 1 0,2 0 0,1 0 0,1 0 0,1 0 0,1 1 0,1 0 0,1 0 0,20-41 0,-9 30 0,1 2 0,1 1 0,2 0 0,1 2 0,2 0 0,0 2 0,41-32 0,-63 55-33,0 1-1,0 0 1,0 0 0,1 0 0,-1 1-1,0-1 1,1 1 0,0 0 0,0 1-1,-1-1 1,1 1 0,0 0 0,0 0-1,6 0 1,-8 1-1389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34.1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487 0 31935,'-125'112'741,"86"-79"-682,10-8-59,-124 112 0,119-103 0,1 1 0,-34 50 0,66-85 0,1 1-1,-1-1 1,1 1 0,-1 0-1,1-1 1,-1 1 0,1 0-1,-1 0 1,1-1 0,0 1-1,-1 0 1,1 0 0,0 0-1,0-1 1,-1 1 0,1 0-1,0 0 1,0 0 0,0 0-1,0-1 1,0 1 0,0 0-1,0 0 1,1 0 0,-1 0-1,0-1 1,0 1 0,1 0-1,-1 0 1,0 0 0,1-1-1,-1 1 1,1 0 0,-1-1-1,1 1 1,-1 0-1,1-1 1,0 1 0,-1 0-1,1-1 1,0 1 0,-1-1-1,1 0 1,0 1 0,0-1-1,-1 1 1,1-1 0,1 0-1,6 3 4,-1-1-1,1 0 0,0-1 0,11 1 1,-5 0-1,134 13 1,-97-12-6,0 2-1,0 2 1,76 22 0,-109-20-2,9 2-28,-27-11 20,0-9-1153,0-14-2886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36.2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0 840 30222,'1'8'70,"0"0"-1,0 0 1,1 0 0,0 0 0,1-1-1,0 1 1,0 0 0,0-1 0,1 0-1,0 0 1,0 0 0,1 0 0,0-1 0,0 0-1,1 0 1,-1 0 0,1 0 0,1-1-1,10 7 1,-15-11-54,-1 0-1,1 0 1,0 0 0,-1-1-1,1 1 1,0-1 0,-1 1-1,1-1 1,0 1 0,0-1-1,-1 0 1,1 0 0,0 0-1,0 0 1,-1 0 0,1-1-1,0 1 1,0 0 0,-1-1-1,1 1 1,0-1 0,-1 0-1,1 1 1,0-1 0,-1 0-1,1 0 1,-1 0 0,0 0-1,1 0 1,-1 0 0,0-1-1,0 1 1,1 0 0,-1-1-1,0 1 1,0-1 0,0 1-1,0-3 1,9-32 42,-3-2 1,5-39-1,-3 7-19,-1 23-32,73-607 60,-80 628-11,-1 25-42,0 2-22,-2 23 7,0 0 0,-1 0 1,-12 38-1,2-3 1,9-43 0,-15 74 0,4 0 0,-5 138 0,20-202 0,-1-5 0,1 1 0,1 0 0,1 0 0,1-1 0,6 27 0,-7-44 0,-1 0 0,0 0 0,1 0 0,0 0 0,-1-1 0,2 1 0,-1 0 0,0-1 0,1 0 1,-1 1-1,1-1 0,0 0 0,0 0 0,1-1 0,-1 1 0,0-1 0,1 1 0,0-1 0,-1 0 0,1 0 0,0-1 1,0 1-1,0-1 0,0 0 0,0 0 0,0 0 0,0-1 0,1 1 0,-1-1 0,0 0 0,0 0 0,1-1 0,5 0 1,-7 0 0,0 1-1,1-1 1,-1 0 0,0 0 0,1 0 0,-1-1 0,0 1 0,0-1 0,0 0 0,0 0 0,-1 0 0,1 0 0,0 0-1,-1-1 1,3-2 0,0-1 1,0 0-1,-1-1 1,0 0-1,0 1 1,-1-1-1,4-11 1,0-5-2,-1 0 1,-1-1-1,3-33 0,-4-7-18,-3 38 6,1 1-1,1-1 1,1 0 0,7-25-1,-10 48 13,0 0-1,0 0 0,0 0 1,0 0-1,0 1 0,1-1 1,0 0-1,-1 0 1,1 1-1,0-1 0,0 1 1,0 0-1,0-1 0,1 1 1,-1 0-1,1 0 0,-1 1 1,1-1-1,0 0 1,-1 1-1,1 0 0,0-1 1,0 1-1,0 0 0,0 1 1,0-1-1,0 0 1,1 1-1,-1 0 0,0 0 1,0 0-1,0 0 0,0 0 1,0 0-1,0 1 0,1 0 1,-1-1-1,3 3 1,3 0-2,0 1 0,0 0 0,-1 0 0,1 1 0,-1 1 0,0-1 0,-1 1 1,1 0-1,-1 1 0,12 14 0,-6-9 7,-14-21 6,-11-19 5,9 24-17,0 1 0,-1-1 0,0 1 0,0 0 0,0 0-1,0 1 1,0-1 0,-1 1 0,1 0 0,-1 0 0,1 0 0,-1 1 0,0-1 0,-8 0 0,10 1 0,-1 0 0,0 1 1,1 0-1,-1 0 0,0 0 0,1 0 1,-1 1-1,0-1 0,1 1 0,-1 0 0,0 0 1,1 0-1,-1 0 0,1 1 0,0-1 1,0 1-1,-1 0 0,1 0 0,0 0 1,-3 4-1,-2 4 0,1-1 1,1 1-1,0 1 0,0-1 1,1 1-1,1 0 0,-1 0 1,2 1-1,0-1 0,0 1 1,-2 21-1,1 14-3,3 75 0,1-114 4,1 3 0,-1 0 0,2 0 0,-1-1 0,1 1 0,1 0 0,0-1 0,1 0 0,7 16 0,-9-21 0,1-1 0,-1 0 0,1 0 0,0 0 0,0 0 0,1-1 1,-1 1-1,1-1 0,0 0 0,-1 0 0,1 0 0,1 0 0,-1-1 0,0 1 1,1-1-1,-1 0 0,1-1 0,0 1 0,-1-1 0,1 0 0,6 1 1,-4-1 1,-1-1 0,1 1 1,0-1-1,-1-1 1,1 1-1,-1-1 1,1 0-1,-1-1 0,1 1 1,10-6-1,-12 5 0,-1-1-1,1 0 0,-1 0 1,1-1-1,-1 0 0,0 1 1,-1-1-1,1-1 0,-1 1 1,1 0-1,-1-1 0,-1 0 1,4-7-1,0 0 1,-2 0 1,1 0-1,-2-1 0,1 0 1,-2 0-1,2-20 0,-2-81 3,-3 69 3,1 15 1,-2 1 0,-1 0-1,-13-54 1,16 227 7,0 73-16,-1-211-2,2 0 1,-1 0-1,1 0 1,0 0-1,0 0 0,0 0 1,1 0-1,0 0 1,5 10-1,-6-14 1,0 0 1,1 0-1,-1 0 1,1 0-1,0 0 0,0 0 1,0-1-1,0 1 1,0-1-1,0 1 0,0-1 1,0 0-1,0 0 1,1 0-1,-1 0 0,1 0 1,-1 0-1,0 0 1,1-1-1,0 0 0,-1 1 1,1-1-1,-1 0 1,1 0-1,-1 0 0,4-1 1,-3 0 0,-1 1 0,1-1 0,-1 0 0,0 0 0,1 0 0,-1 0 0,0 0 1,0-1-1,0 1 0,0-1 0,0 1 0,0-1 0,0 0 0,0 0 0,-1 0 0,1 0 0,-1 0 0,1 0 0,0-3 0,23-51 10,-21 44-8,23-78-5,-3-1 0,13-108 0,-24 126 2,-3 17 15,-3-1 0,0-63 0,-7 120-14,0-1 0,0 1 1,-1 0-1,1-1 0,0 1 0,0-1 0,-1 1 0,1-1 0,-1 1 0,1 0 0,0-1 1,-1 1-1,1 0 0,-1 0 0,1-1 0,-1 1 0,1 0 0,-1 0 0,1-1 0,-1 1 1,1 0-1,-1 0 0,1 0 0,-1 0 0,1 0 0,-1 0 0,1 0 0,-1 0 0,0 0 1,1 0-1,-1 0 0,1 0 0,-1 1 0,1-1 0,-1 0 0,1 0 0,-1 0 0,1 1 1,0-1-1,-1 0 0,1 1 0,-1-1 0,1 0 0,-1 1 0,1-1 0,0 0 0,-1 1 1,1 0-1,-4 5-1,1 0 1,0 0 0,0 1 0,1 0-1,0-1 1,0 1 0,1 0-1,-1 0 1,1 13 0,-4 45 4,4 76 0,3-61 1,4 98-2,-4-153-3,2 0 0,1 0 0,0 0 0,19 46 0,-22-66 0,0-1 0,1 0 0,-1 1 1,1-1-1,0 0 0,0 0 0,1-1 0,-1 1 0,1-1 1,0 0-1,0 0 0,0 0 0,0 0 0,0-1 0,10 4 1,-11-4-1,1-1 1,-1 0-1,1 0 1,0 0 0,0-1-1,-1 1 1,1-1-1,0 0 1,0 0 0,0 0-1,-1-1 1,1 1-1,0-1 1,0 0 0,-1 0-1,1 0 1,-1-1 0,1 1-1,-1-1 1,1 0-1,5-4 1,-3 0-1,-1 1 0,1-1 0,-1 0 0,0 0 0,-1-1 0,0 1 0,0-1 0,0 0 0,-1 0 0,0-1 0,0 1 0,0 0 0,-1-1 0,-1 0 0,2-9 0,1-18 0,-1 1-1,-3-41 1,0 48-2,0 20 0,0-1 0,0 1-1,-1 0 1,0 0-1,-1 0 1,-3-13 0,4 18 1,0 0 1,0 0-1,0 0 1,0 1-1,0-1 1,0 0-1,-1 0 1,1 1 0,0-1-1,-1 1 1,0-1-1,1 1 1,-1 0-1,0 0 1,1 0-1,-1 0 1,0 0-1,0 0 1,0 0 0,0 0-1,0 1 1,0-1-1,0 1 1,0-1-1,0 1 1,0 0-1,-3 0 1,3 0 0,0 1 0,1-1-1,-1 0 1,0 1 0,0-1 0,1 1-1,-1 0 1,0 0 0,1 0 0,-1 0 0,1 0-1,-1 0 1,1 0 0,-1 0 0,1 0 0,0 1-1,-1-1 1,1 0 0,0 1 0,0 0 0,0-1-1,0 1 1,0-1 0,1 1 0,-1 0 0,0 0-1,1-1 1,-1 1 0,1 0 0,-1 3 0,-1 9-3,1-1 0,0 1 0,1 16 1,0-20 0,-1-1 2,1 1-1,0-1 0,0 0 0,1 1 1,0-1-1,1 0 0,0 0 1,1 1-1,0-1 0,0-1 0,0 1 1,1 0-1,1-1 0,8 12 1,-7-12 1,2 0 0,-1 0 1,1-1-1,0 0 0,0 0 1,1-1-1,0 0 0,0-1 1,0 0-1,15 6 0,-19-10 1,0 1-1,0-1 0,0 0 1,0 0-1,1 0 0,-1 0 1,0-1-1,1 0 0,-1 0 1,0-1-1,0 0 0,1 0 1,-1 0-1,0 0 0,0-1 1,0 0-1,0 0 0,0 0 1,0 0-1,-1-1 0,1 0 1,7-6-1,-2-1 0,-1 0 1,0-1-1,0 0 0,-1 0 1,0 0-1,-1-1 0,-1-1 1,0 1-1,0-1 0,-2 0 1,1 0-1,2-18 1,3-15-4,-3 0 1,2-64-1,-5-208-10,-5 214 30,0 96-7,-2 8-9,-2 9-5,-6 17 1,2 1 0,1 0 0,-4 29 0,-12 93 13,11-45-11,2 201 0,12-294 0,0 0 0,0 0 0,1 0 0,0 0 0,1 0 0,0-1 0,1 1 0,0-1 0,1 0 0,11 19 0,-12-24 0,0 0 0,1 1 0,-1-1 0,1-1 0,0 1 1,1-1-1,-1 0 0,1 0 0,-1 0 0,1-1 0,0 0 0,0 0 1,1 0-1,-1-1 0,1 0 0,-1-1 0,1 1 0,-1-1 0,8 0 1,-8 0 0,1 0 1,0-1-1,-1 0 1,1-1-1,-1 1 1,1-1-1,-1 0 1,9-3-1,-12 2-1,0 1 0,0-1 0,-1 0 0,1 0 0,0 0 0,-1 0 0,1 0 0,-1-1 0,0 1 0,0-1 0,0 1 0,0-1 0,0 0 0,-1 0 0,1 0 0,-1 0 0,2-6 0,3-10 0,0-1 0,-2 1 0,0-1 0,2-31 0,-5-83 0,-2 71 0,1 62 0,0 0 0,0 0 0,0 1 0,0-1 0,0 0 0,0 0 0,0 0 0,0 0 0,-1 0 0,1 1 0,0-1 0,0 0 0,-1 0 0,1 1 0,0-1 0,-1 0 0,1 0 0,-1 1 0,1-1 0,-1 0 0,1 1 0,-1-1 0,0 1 0,1-1 0,-1 0 0,0 1 0,1 0 0,-1-1 0,0 1 0,0-1 0,0 1 0,0 0 0,-1 0 0,1 0 0,0 0 0,-1 0 0,1 0 0,0 1 0,-1-1 0,1 0 0,0 1 0,-1-1 0,1 1 0,0 0 0,0-1 0,-1 1 0,1 0 0,0 0 0,0 0 0,0 0 0,0 0 0,0 0 0,0 0 0,-1 2 0,-3 4 0,1 1 0,-1 0 0,1 0 0,0 0 0,1 1 0,0-1 0,0 1 0,1 0 0,0 0 0,0 9 0,-2 18 0,2 42 0,2-72 0,0 6 1,1 0 0,0 0 0,1 0 0,0 0 0,1 0 0,0-1 0,1 1 0,0-1-1,0 0 1,2 0 0,8 14 0,-10-19 1,0 0-1,1-1 1,-1 0 0,1 0-1,0 0 1,0 0-1,1-1 1,0 0-1,-1 0 1,1-1-1,0 1 1,1-1-1,-1-1 1,1 1-1,-1-1 1,1 0 0,0-1-1,-1 1 1,1-1-1,0-1 1,8 1-1,-6-1 1,-1 0-1,1 0 0,-1-1 1,1-1-1,-1 1 1,1-1-1,-1 0 0,0-1 1,10-5-1,-14 6-9,-1 0 1,1-1-1,-1 0 1,1 1-1,-1-1 0,0-1 1,0 1-1,0 0 0,-1-1 1,1 1-1,-1-1 0,0 0 1,0 0-1,0 0 0,0 0 1,-1 0-1,0 0 0,1 0 1,-2-1-1,2-5 1,-1-28-1405,-3 5-4246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36.8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8 31438,'0'0'321,"11"0"15,22 0-192,13-2-48,8 2 16,6-3-48,2 3-32,-4 0-16,-7 0-16,-5-2 0,-10 2 0,-12 0-16,-13 0-80,-8 0-192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39.91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34 659 31935,'0'-1'12,"0"1"0,-1-1-1,1 1 1,0 0 0,-1 0 0,1-1 0,-1 1 0,1 0 0,-1 0 0,1-1 0,0 1 0,-1 0 0,1 0 0,-1 0 0,1 0 0,-1 0 0,1 0 0,-1 0 0,1 0 0,-1 0 0,1 0 0,-1 0 0,1 0 0,-1 0 0,1 0-1,-1 0 1,1 0 0,-1 1 0,1-1 0,-1 0 0,1 0 0,0 1 0,-1-1 0,1 0 0,-1 0 0,1 1 0,0-1 0,-1 0 0,1 1 0,0-1 0,-1 1 0,1-1 0,0 1 0,0-1 0,-1 0 0,1 1 0,0-1 0,0 1-1,0-1 1,0 2 0,-8 23-75,8-24 77,-2 12-13,0 0 0,1 0 0,0 1 0,1-1 0,0 0 0,3 19 0,-2-29-1,-1 0 1,1 0-1,0 1 1,0-1-1,0 0 1,0 0-1,1 0 1,-1 0-1,1 0 0,0-1 1,0 1-1,0 0 1,0-1-1,0 1 1,1-1-1,-1 0 1,1 0-1,-1 0 1,1 0-1,0 0 1,0 0-1,0-1 1,0 0-1,0 1 0,0-1 1,0 0-1,0 0 1,0-1-1,1 1 1,5 0-1,-4-1 4,-1 0 0,1 1 0,0-1 0,-1-1-1,1 1 1,-1-1 0,1 0 0,-1 0 0,7-2-1,-8 1-1,0 0-1,-1 1 0,1-2 1,0 1-1,-1 0 0,1 0 0,-1-1 1,0 1-1,0-1 0,0 0 0,0 0 1,0 1-1,2-6 0,9-20-10,-1-1 0,-2-1 0,0 0 0,-2 0 0,-2-1 0,5-49 0,-2-192-66,-9 215 72,1 1 5,1 35 22,-1 0 1,-1 0-1,-2-1 1,0 1-1,0 0 1,-10-32-1,10 51-8,-1 8-18,-27 689-25,30-679 26,0 0 0,1 0-1,1 0 1,0 0 0,1 0 0,6 16 0,-8-28 1,1 0-1,0 1 1,0-1 0,0 0-1,1 0 1,-1 0 0,1-1-1,0 1 1,0-1 0,0 1 0,1-1-1,-1 0 1,1 0 0,-1-1-1,1 1 1,0-1 0,0 1-1,0-1 1,1-1 0,-1 1-1,0-1 1,1 1 0,-1-1 0,1 0-1,7 0 1,-5 0 0,0 0 0,0-1 0,0 0 0,0-1 0,0 1 0,0-1 0,0 0 0,0-1 0,0 0 0,0 0 0,6-3 0,-8 2-3,0-1 1,0 1-1,0-1 0,-1 1 0,0-1 0,0-1 0,0 1 0,0-1 0,0 1 0,-1-1 1,0 0-1,0 0 0,4-10 0,-1 0-19,-1 1 0,-1-1 1,0 0-1,-1 0 0,0-1 0,0-16 1,-2-1-67,-6-61 0,5 89 89,-1-1 0,0 1-1,0-1 1,-1 1 0,0 0 0,0 0 0,0-1 0,0 2 0,-1-1 0,-4-6 0,-1 1 54,0 0 1,-1 1 0,-11-9 0,12 11-4,8 7-51,0 0 0,0 0 0,0 0 1,0 0-1,-1 0 0,1 0 0,0-1 0,0 1 0,0 0 0,0 0 0,0 0 0,0 0 0,0-1 0,0 1 0,0 0 0,0 0 1,0 0-1,0-1 0,0 1 0,0 0 0,0 0 0,0 0 0,0 0 0,0-1 0,0 1 0,0 0 0,0 0 0,0 0 0,0 0 0,0-1 1,0 1-1,0 0 0,0 0 0,1 0 0,-1 0 0,0 0 0,0-1 0,0 1 0,0 0 0,0 0 0,0 0 0,1 0 0,-1 0 1,0 0-1,0 0 0,0 0 0,0-1 0,1 1 0,-1 0 0,0 0 0,0 0 0,0 0 0,0 0 0,1 0 0,-1 0 0,0 0 1,0 0-1,0 0 0,1 0 0,-1 0 0,0 0 0,0 0 0,0 0 0,0 1 0,1-1 0,-1 0 0,0 0 0,19-1-12,-17 1 16,80 2-6,62-1 3,-122-3-5,-1 0-1,1-1 1,0-1-1,28-9 1,-49 12 2,0 1 0,0 0 1,0 0-1,0 0 0,0-1 0,0 1 0,0 0 1,0-1-1,0 1 0,-1-1 0,1 1 0,0-1 1,0 0-1,-1 1 0,1-1 0,0 0 1,0 1-1,-1-1 0,1 0 0,-1 0 0,1 1 1,-1-1-1,1 0 0,-1 0 0,0 0 1,1 0-1,-1 0 0,0 0 0,0 0 0,1 0 1,-1 0-1,0 0 0,0 1 0,0-1 0,0 0 1,0 0-1,-1-2 0,1 2 2,-1 0-1,0 0 1,1 0-1,-1 0 1,0 0-1,0 0 1,0 0-1,0 0 1,0 0-1,0 0 1,0 0-1,0 1 1,0-1 0,0 0-1,-1 1 1,1-1-1,0 1 1,0-1-1,-1 1 1,1 0-1,0-1 1,-1 1-1,1 0 1,0 0-1,-2 0 1,3 0-1,-10 0 0,0 0 0,0 1 0,-13 2 0,19-2 0,0 0 0,0 1 0,1-1 0,-1 1 0,0 0 0,1 0 0,0 0 0,-1 0 0,1 1 0,0-1 0,-3 5 0,-3 2-1,1 1 0,0-1 0,0 2 1,1-1-1,1 1 0,0 0 0,0 0 0,1 1 1,-6 19-1,6-8-1,1 0 1,1 0-1,0 0 0,2 32 1,1-47 1,0-1 0,1 0 0,0 0 0,0 0 0,0 0 0,1 0 0,0 0 0,0-1 0,1 1 0,0 0 0,0-1 0,0 0 0,1 0 0,0 0 0,0 0 0,0-1 0,1 1 0,0-1 0,0 0 0,1-1 0,-1 1 0,1-1 0,0 0 0,0 0 0,11 4 0,-4-3 1,0 0 0,0-2 1,0 0-1,0 0 0,24 1 0,-31-4 0,-1 1 0,1-1-1,0 0 1,0-1 0,-1 1-1,1-1 1,0 0 0,-1 0-1,1-1 1,-1 0 0,1 0-1,-1 0 1,0-1 0,0 0-1,0 0 1,4-3 0,-4 0-1,0 1 0,-1-1 0,0 0 1,0 0-1,0 0 0,-1-1 1,0 0-1,0 1 0,-1-1 0,0 0 1,0 0-1,1-10 0,1-10-17,-2-55 0,-2 68 16,0-1-1,-1-1 1,-1 0 0,0 0 0,-1 1 0,-1-1 0,-1 1 0,-7-18-1,8 23 4,-1 0 0,-1 0 0,1 1 0,-1-1 0,-1 2 0,0-1 0,0 1-1,0 0 1,-1 0 0,-1 1 0,-13-10 0,19 15-1,0 0 0,-1 0 0,1 0 0,-1 0 0,0 1 0,0 0 0,1-1 0,-1 1 0,0 1 0,0-1 0,0 1 0,0-1 0,0 1 0,0 0 0,-4 1 0,7 0-2,0-1 0,0 1 0,0 0 0,0-1 0,0 1 1,0 0-1,0 0 0,0 0 0,0-1 0,1 1 0,-1 0 0,0 0 0,1 0 1,-1 0-1,1 1 0,-1-1 0,1 0 0,0 0 0,-1 0 0,1 0 0,0 0 1,0 1-1,0-1 0,0 0 0,0 2 0,0 40-20,0-32 17,0-11 4,-1 13-3,1 0-1,0-1 1,1 1 0,1 0 0,-1 0 0,2-1-1,0 1 1,1-1 0,8 19 0,-4-14-1,1-1 1,1 0-1,0-1 1,19 21 0,-24-31 3,-1 0 0,1-1 0,-1 0 0,1 0 0,0-1 0,1 1 0,-1-1 0,1 0 0,-1 0 0,1-1 0,0 0 0,0 0 1,0 0-1,0-1 0,0 0 0,13 1 0,-15-2 3,0 0-2,0 0 1,0 0 0,0 0-1,0 0 1,0-1 0,0 0-1,3-1 1,-5 1-2,0 0 0,-1 0 0,1 0 0,0 0 0,-1-1 0,0 1 0,1-1 0,-1 1 0,0-1 0,1 1 0,-1-1 0,0 0 0,0 1 0,0-1 0,-1 0 0,2-2 0,4-16 1,0 0 0,-1 0 0,-1-1 0,-1 1 0,0-34-1,-2 33 2,0 1 0,2 0 0,0 0-1,1 0 1,10-30 0,-12 47-3,0 0 0,-1 0 0,1 1 0,0-1 0,0 1 0,1-1 0,-1 1 0,0 0 0,1 0 0,0 0 0,-1 0 0,1 0 0,0 0 0,0 1 0,0-1 0,0 1 1,0 0-1,0 0 0,0 0 0,1 1 0,-1-1 0,4 0 0,-3 1 0,0 0 1,1-1-1,-1 1 0,0 1 1,0-1-1,1 1 1,-1-1-1,0 1 1,0 0-1,0 1 0,0-1 1,0 1-1,0 0 1,0 0-1,0 0 0,5 5 1,-4-2-2,0 0 0,0 1-1,0-1 1,-1 1 0,0 0 0,0 1 0,0-1 0,-1 1-1,0-1 1,0 1 0,-1 0 0,0 0 0,0 1 0,-1-1 0,1 0-1,-2 0 1,1 1 0,-1 8 0,-2 12 0,-1 1 0,-2-1 1,-12 41-1,10-40 12,0-1-1,-2 34 1,8-50-7,1 34-12,0-44 8,0 0 0,0 0 0,1 1 0,-1-1 0,1 0 0,0 0 0,-1-1 0,1 1-1,0 0 1,0 0 0,0 0 0,0 0 0,1-1 0,-1 1 0,0-1 0,1 1 0,-1-1 0,3 2-1,3 1 2,0-1 0,-1 0-1,2 0 1,-1-1 0,0 0 0,0 0-1,1-1 1,13 2 0,-6-2 3,1-1 0,0-1 1,19-2-1,-30 2-3,1-1 0,0 0 0,-1 0-1,0 0 1,1-1 0,-1 0 0,0 0-1,0 0 1,-1-1 0,1 1 0,-1-1 0,1 0-1,-1-1 1,-1 1 0,1-1 0,0 1 0,-1-1-1,0 0 1,0 0 0,-1-1 0,1 1-1,1-8 1,5-11-24,-2-1 0,0 0 0,4-42 0,-3-20-32,-6 57 36,0-1 0,3 1 0,10-41 0,-13 67 20,0 0 1,0 0 0,0 0 0,0 0-1,1 0 1,-1 1 0,1-1-1,0 1 1,0 0 0,1 0-1,-1 0 1,1 0 0,-1 1 0,1-1-1,0 1 1,0 0 0,0 0-1,0 0 1,0 0 0,0 1-1,1 0 1,-1 0 0,0 0 0,1 0-1,-1 1 1,1 0 0,-1 0-1,1 0 1,-1 0 0,1 1-1,-1-1 1,1 1 0,-1 0-1,0 1 1,0-1 0,1 1 0,-1 0-1,0 0 1,0 0 0,-1 0-1,6 5 1,-5-4-1,0 0-1,0 0 1,-1 1 0,1-1-1,-1 1 1,0 0 0,0 0 0,0 0-1,-1 1 1,1-1 0,-1 1-1,0-1 1,0 1 0,-1 0-1,0-1 1,2 9 0,-3-12 40,0-4 2,-1 0-37,0 0-1,0-1 1,-1 1-1,1 0 0,-1 0 1,1 0-1,-1 0 1,0 0-1,0 0 1,0 1-1,-1-1 0,1 1 1,0-1-1,-1 1 1,0 0-1,0 0 0,1 0 1,-1 0-1,0 0 1,-1 1-1,1-1 1,-5 0-1,1-1 0,0 2 0,1-1 0,-1 1 0,0 0 0,0 0 1,0 1-1,0 0 0,0 0 0,0 1 0,-12 2 0,16-2-4,-1 0 0,1 1 0,0-1 1,-1 1-1,1 0 0,0 0 0,0 0 0,0 1 0,1-1 0,-1 0 0,0 1 0,1 0 0,0 0 0,-1 0 1,1 0-1,0 0 0,1 0 0,-1 1 0,0-1 0,1 0 0,0 1 0,0-1 0,0 1 0,-1 6 0,-1 11 3,1-1-1,0 1 0,2 25 0,1-26 6,-1-10-7,1 0 0,0 0 0,1 0 0,0 0 0,1 0 0,0 0 0,0-1 0,1 0 0,0 1 1,1-2-1,0 1 0,0 0 0,1-1 0,8 9 0,-9-11 0,1 0 0,0 0 0,0 0 1,1-1-1,-1 0 0,1 0 0,0-1 0,1 0 1,-1 0-1,1-1 0,0 0 0,-1 0 0,1-1 0,1 0 1,-1 0-1,0-1 0,14 1 0,-18-2 2,2 0 1,1 0 0,0 0 0,0 0 0,0-1 1,10-3-1,-14 3-4,-1 0 1,1-1 0,-1 1-1,0 0 1,1-1 0,-1 0 0,0 1-1,0-1 1,0 0 0,0 0-1,-1 0 1,1-1 0,0 1-1,-1 0 1,0 0 0,1-1 0,0-2-1,3-8-3,-1 1 0,0 0 0,-1-1 0,0 0 0,-1 0 0,1-15 0,-3-84-29,-1 58 27,1-21 9,-4 1 0,-19-113 1,18 152 5,4 22 9,-1 1 0,0-1 0,-1 1-1,-5-13 1,4 44-54,-3 369 43,9-237 8,-2-125-15,2 0 0,0 0 0,2 0-1,10 37 1,-12-53-2,1-1 0,1 0 0,-1 1 0,2-1 0,-1-1 0,1 1 0,0-1 0,1 1 0,0-2 0,0 1 0,1-1 1,0 1-1,0-2 0,16 12 0,-16-15 2,0 0 1,0 0-1,0 0 0,1-1 1,-1 0-1,1-1 1,0 0-1,-1 0 1,1 0-1,0-1 1,0 0-1,-1-1 1,1 0-1,0 0 1,-1 0-1,1-1 1,-1 0-1,1-1 1,-1 0-1,0 0 0,0 0 1,0-1-1,-1 0 1,1 0-1,-1-1 1,0 0-1,0 0 1,10-12-1,-3 0-5,-1-2 0,-1 1 0,0-1 0,-2-1 0,0 0 0,-1 0 0,-1-1 0,7-35 0,-7 19-5,-2 0 1,-2 0 0,-1-1 0,-4-43 0,2 77 10,0 1 0,0-1 1,-1 0-1,0 0 0,0 0 0,0 1 0,0-1 1,0 1-1,-1-1 0,0 1 0,1-1 1,-1 1-1,-1 0 0,1 0 0,0 0 0,-1 0 1,1 0-1,-1 0 0,0 1 0,0-1 1,0 1-1,0 0 0,-1 0 0,1 0 0,0 0 1,-1 1-1,1-1 0,-1 1 0,0 0 1,1 0-1,-1 0 0,0 1 0,0-1 0,0 1 1,-6 0-1,8 1-2,1-1 0,-1 1 0,1 0 0,-1 0 0,1 0 0,-1 0 0,1 0 0,-1 0 0,1 0 0,0 0 0,0 0 0,0 1 0,-1-1 0,1 0 0,0 1 0,1-1 0,-1 1 0,0-1 0,0 1 0,1 0 0,-1-1 0,0 3 0,-10 46 0,8-36 0,-3 31 0,2 0 0,3 74 0,1-69 0,0-38 0,1-1 1,-1 1-1,2-1 1,0 1 0,0-1-1,1 1 1,0-1-1,8 16 1,-8-21-1,0-1 0,0 0 1,0 0-1,1-1 1,0 1-1,0-1 1,0 0-1,0 0 1,1 0-1,-1 0 1,1-1-1,0 1 1,0-1-1,1-1 0,-1 1 1,0-1-1,1 0 1,11 3-1,-4-2 3,0-1-1,1 0 1,-1-1-1,1 0 1,17-2-1,-25 1-1,-1-1 0,1 0 0,-1 0 0,0 0 1,1-1-1,-1 0 0,0 0 0,0 0 0,0 0 0,0-1 0,-1 0 0,1 0 0,-1 0 0,1-1 0,5-5 0,-1-3-1,-1-1 0,0 1 0,0-1 0,-2-1 0,0 1 1,0-1-1,-1 0 0,-1-1 0,0 1 0,3-27 0,-1-14-8,-2-84 0,-4 124 7,-6-159 17,6 174-16,0 0 0,0-1 0,0 1 1,0 0-1,0 0 0,0 0 0,0-1 0,0 1 0,0 0 0,0 0 0,0 0 0,0-1 0,0 1 0,0 0 0,0 0 0,0 0 0,0 0 0,1-1 1,-1 1-1,0 0 0,0 0 0,0 0 0,0 0 0,0 0 0,0-1 0,1 1 0,-1 0 0,0 0 0,0 0 0,0 0 0,0 0 0,0 0 0,1 0 0,-1-1 1,0 1-1,0 0 0,0 0 0,1 0 0,-1 0 0,0 0 0,0 0 0,5 0 0,-1-1 0,0 1 0,0 0 0,0 0 0,1 1 0,-1-1 0,0 1 0,0 0 0,0 0 0,0 0 0,0 1 0,0-1 0,0 1 0,0 0 0,-1 0 0,1 0 0,-1 1 1,1-1-1,-1 1 0,0 0 0,0 0 0,0 0 0,0 0 0,3 6 0,0-1-2,-1 0 1,0 1 0,-1-1 0,0 1-1,0 0 1,-1 0 0,0 0-1,0 0 1,-1 1 0,1 12 0,-2 7 1,0 0 0,-3-1 0,0 1 0,-2-1 0,0 1 0,-11 31 0,9-36 5,2 0 0,1 1 1,0 0-1,2 29 0,1-50-4,0-1 0,0 0 0,1 1 0,-1-1-1,1 0 1,0 1 0,0-1 0,0 0 0,0 0 0,1 0 0,0 0-1,-1 0 1,1 0 0,0 0 0,0 0 0,0-1 0,1 1-1,-1-1 1,1 1 0,-1-1 0,1 0 0,0 0 0,0 0-1,-1-1 1,2 1 0,-1-1 0,0 1 0,0-1 0,0 0-1,6 1 1,9 1 4,0 0-1,1-1 1,-1-1-1,27-1 1,-23 0-3,-18 0-3,0 0 0,0 0 0,0-1-1,-1 1 1,1-1 0,0 0 0,0 0 0,0 0 0,0 0-1,-1-1 1,7-3 0,-8 4-9,0-1-1,1 0 1,-1-1-1,0 1 1,0 0-1,-1 0 1,1-1-1,0 1 1,-1-1-1,0 0 1,1 1-1,-1-1 1,0 0-1,0 0 1,-1 0-1,2-4 1,2-37-406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40.26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31695,'0'0'880,"16"0"-816,14 0-32,8 0 0,0 0-32,-2 0 0,-1 0 0,-2 0-64,-6 0-304,-5 0-1777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40.60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31646,'16'0'417,"17"0"-209,7 0-96,-1 0-64,-7 0-48,-5 0-32,-8 0-624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40.98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134 189 28237,'0'-23'2498,"-1"15"-2347,0-1 0,1 1 1,0 0-1,1-1 0,0 1 0,0 0 0,0 0 0,1 0 1,1 0-1,-1 0 0,2 0 0,4-10 0,19-32-116,-26 62-35,-12 593 0,11-532-16,-3-72 11,0 0 1,-1-1-1,1 1 1,0-1-1,0 0 0,0 0 1,-1 0-1,1-1 1,0 1-1,-4-2 0,-124-50-56,130 51 56,25 0-19,237 9-88,-261-16-5990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49.9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1 607 32271,'13'61'432,"-8"-7"-433,-4-30-2,2 1-1,0 0 0,2-1 1,8 29-1,-12-51 3,-1-1-1,0 1 0,1 0 0,0-1 0,-1 1 1,1-1-1,0 1 0,0-1 0,0 1 0,0-1 1,0 0-1,0 1 0,0-1 0,0 0 0,1 0 1,-1 0-1,0 0 0,1 0 0,-1 0 0,1 0 1,-1 0-1,1-1 0,-1 1 0,1-1 1,0 1-1,-1-1 0,1 1 0,0-1 0,-1 0 1,1 0-1,0 0 0,-1 0 0,1 0 0,0 0 1,-1 0-1,1-1 0,0 1 0,-1-1 0,1 1 1,0-1-1,-1 1 0,3-3 0,2 0 1,-1 0 0,0 0 0,0-1-1,-1 0 1,1 0 0,-1 0 0,0-1-1,0 1 1,0-1 0,6-10 0,11-29-3,-3-2 1,-1 0 0,14-63 0,-16 53 0,37-90 0,-49 140 3,0 0 0,0 0 1,1 0-1,0 1 0,0 0 0,8-8 0,-11 12 0,0 0 0,0 0-1,-1 0 1,1 0-1,0 0 1,0 1 0,0-1-1,0 0 1,0 1-1,0-1 1,0 1 0,0-1-1,0 1 1,0 0 0,1-1-1,-1 1 1,0 0-1,0 0 1,0 0 0,0 0-1,1 0 1,-1 0-1,0 0 1,0 0 0,0 0-1,0 0 1,0 1-1,1-1 1,-1 0 0,0 1-1,0-1 1,0 1 0,0-1-1,0 1 1,0 0-1,0 0 1,0-1 0,-1 1-1,1 0 1,0 0-1,0 0 1,-1 0 0,1-1-1,1 3 1,17 43-35,-8-16 22,-11-30 13,0 0 0,0 0 1,0 1-1,0-1 0,0 0 0,0 0 0,0 0 1,0 1-1,0-1 0,0 0 0,0 0 1,1 1-1,-1-1 0,0 0 0,0 0 0,0 0 1,0 0-1,0 1 0,0-1 0,0 0 1,1 0-1,-1 0 0,0 0 0,0 0 1,0 1-1,0-1 0,1 0 0,-1 0 0,0 0 1,0 0-1,0 0 0,1 0 0,-1 0 1,0 0-1,0 0 0,0 0 0,1 0 0,-1 0 1,0 0-1,0 0 0,0 0 0,1 0 1,-1 0-1,0 0 0,0 0 0,0 0 0,1 0 1,-1 0-1,0 0 0,0 0 0,0 0 1,1 0-1,-1-1 0,0 1 0,0 0 0,0 0 1,0 0-1,1 0 0,-1 0 0,0-1 1,0 1-1,0 0 0,0 0 0,0 0 0,0 0 1,0-1-1,1 1 0,3-13 20,-4 3-13,0 7-7,0 0 1,0 0 0,0 0 0,0 0-1,0 1 1,-1-1 0,1 0 0,-2-3-1,1 5 0,1 0 0,-1 0 0,0 0 0,0 1 0,1-1 0,-1 0 0,0 0 0,0 1 0,0-1 0,0 0 0,0 1 0,0-1 0,0 1 0,0-1 0,0 1 0,0 0 0,0-1 0,0 1 0,0 0 0,-1 0 0,1 0 0,0 0 0,0 0 0,-1 0 0,-4-1 0,1 1 0,-1 0 0,1 1 0,-1-1 0,1 1 0,0 0 0,-1 0 0,1 1 0,0-1 0,0 1 0,-9 5 0,8-3 0,0 0 0,1 1 0,0 0 0,0 0 0,0 0 0,0 0 0,1 1 0,0-1 0,-4 8 0,0 1 0,1 1 0,0 0 0,1 0 0,1 1 0,0-1 0,1 1 0,-3 27 0,3 8 0,1 54 0,3-98 0,0 3-1,0-1 1,1 1-1,0 0 1,1-1-1,0 1 1,0-1-1,1 0 0,0 0 1,0 0-1,9 15 1,-9-20-2,0 0 0,0 0 1,0 0-1,1-1 0,-1 1 1,1-1-1,0 0 0,0 0 0,0 0 1,0 0-1,0-1 0,1 0 1,-1 0-1,1 0 0,0 0 0,-1-1 1,1 0-1,0 0 0,0 0 1,0 0-1,0-1 0,6 0 1,-6 0 0,0 0 1,-1 0 0,1-1 0,-1 1 0,1-1-1,-1 0 1,1 0 0,-1-1 0,0 1-1,1-1 1,-1 0 0,0 0 0,0-1 0,0 1-1,4-4 1,-3 0 0,1 0 0,-1-1 0,0 1 1,0-1-1,-1 0 0,0 0 0,0-1 0,2-7 0,1-3-1,0-1 0,-1-1-1,-2 1 1,0-1 0,2-29 0,-3-103-6,-3 101 8,0 49-1,-3-22 9,3 23-9,0 1 0,-1-1 0,1 1 0,0 0 0,-1-1 0,1 1 0,0-1 0,-1 1 0,1 0 1,-1-1-1,1 1 0,0 0 0,-1 0 0,1-1 0,-1 1 0,1 0 0,-1 0 0,1 0 1,-1-1-1,1 1 0,-1 0 0,1 0 0,-1 0 0,0 0 0,1 0 0,-1 0 0,1 0 0,-1 0 1,1 0-1,-1 0 0,1 1 0,-1-1 0,1 0 0,-1 0 0,1 0 0,-1 1 0,1-1 1,-1 0-1,1 1 0,-1-1 0,-1 2-1,1-1 1,-1 0-1,1 1 1,-1 0-1,1-1 1,0 1-1,-1 0 1,1 0-1,0 0 1,0 0-1,0 0 0,1 0 1,-1 0-1,0 0 1,1 0-1,-1 0 1,1 0-1,0 0 1,0 5-1,-2 1-1,-2 28 1,1 1 0,3 57 0,1-37 1,-1-48-1,0 0 0,1 0 1,0 0-1,0 0 0,1 0 1,5 14-1,-6-20 0,0 0 0,0-1 0,1 1 0,-1-1 0,0 0 0,1 1 0,0-1 0,0 0 0,0 0 1,0 0-1,0 0 0,0 0 0,0-1 0,0 1 0,1 0 0,-1-1 0,1 0 0,-1 0 0,1 0 0,0 0 0,-1 0 0,1 0 0,0-1 0,-1 1 0,6 0 1,-5-1 1,0 1 0,0-1 0,1 0 0,-1 0 0,0 0 0,0 0 0,0-1 0,0 1 0,0-1 0,0 1 0,0-1 0,0 0 0,0 0 0,0-1 0,0 1 0,-1-1 0,1 1 0,0-1 0,-1 0 0,1 0 0,-1 0 0,0 0 0,0 0 0,0-1 0,0 1 0,0-1 0,0 1 0,1-5 0,19-27 2,-2-1 1,-1-1 0,-2 0-1,-1-2 1,-2 0-1,-2 0 1,-2-1-1,7-48 1,-3-20 20,-2-199 0,-11 305-24,-1 1-1,0 0 1,0-1 0,0 1 0,0 0-1,0-1 1,0 1 0,0-1-1,1 1 1,-1-1 0,0 1 0,-1 0-1,1-1 1,0 1 0,0-1 0,0 1-1,0 0 1,0-1 0,0 1-1,0 0 1,-1-1 0,1 1 0,0-1-1,0 1 1,0 0 0,-1-1-1,1 1 1,0 0 0,-1 0 0,1-1-1,0 1 1,-1 0 0,1 0 0,0-1-1,-1 1 1,1 0 0,0 0-1,-1 0 1,1 0 0,-1-1 0,1 1-1,0 0 1,-1 0 0,1 0 0,-1 0-1,1 0 1,0 0 0,-1 0-1,1 0 1,-1 0 0,1 0 0,0 1-1,-1-1 1,1 0 0,-1 0-1,1 0 1,0 0 0,-1 0 0,1 1-1,0-1 1,-1 0 0,1 0 0,0 1-1,-1-1 1,1 0 0,0 1-1,-1-1 1,-4 10-1,-1 0 0,2-1-1,-1 1 1,2 1 0,-1-1 0,1 1-1,1-1 1,0 1 0,-1 14 0,0-7 0,-5 48 7,3 1 0,4 71 0,1-84-5,0-20 2,2 0 1,2-1-1,11 51 0,-11-68-3,0 0 0,2 0 0,0 0-1,0-1 1,2 0 0,0-1-1,0 1 1,1-1 0,14 14-1,-20-24 1,0-1 0,0 1 1,0-1-1,1 0 0,-1 0 0,1-1 0,0 1 0,-1-1 0,1 0 0,1 0 1,-1 0-1,0 0 0,0-1 0,1 0 0,-1 0 0,1 0 0,-1 0 0,1-1 0,-1 1 1,1-1-1,-1 0 0,10-2 0,-12 1 0,1 0 1,-1 0 0,0 0-1,1 0 1,-1 0-1,0 0 1,0-1-1,0 1 1,0-1 0,0 0-1,0 0 1,0 0-1,0 0 1,-1 0-1,1 0 1,-1 0 0,0 0-1,1-1 1,0-3-1,18-53 5,-18 52-5,10-53 5,-3-1-1,-3 1 1,-2-95 0,-4 499-8,0-336 3,0 0 0,1 0 0,0-1 0,0 1 0,1 0 0,0 0 0,0-1 0,4 10 0,-5-14 0,1 0 0,-1-1 0,1 1 0,0-1 0,0 1 0,0-1 0,0 0 0,0 0 0,1 1 0,-1-2 0,1 1 0,-1 0 0,1 0 0,0-1 0,-1 1 0,1-1 0,0 0 0,0 0 0,0 0 0,0 0 0,0-1 0,0 1 0,0-1 0,3 0 0,-2 1 0,0-1 1,-1 1 0,1-1-1,-1 0 1,1-1-1,-1 1 1,1-1-1,-1 1 1,1-1-1,-1 0 1,1 0 0,-1-1-1,0 1 1,1-1-1,-1 1 1,0-1-1,0 0 1,0 0-1,0-1 1,-1 1 0,1 0-1,-1-1 1,1 0-1,-1 0 1,0 1-1,0-1 1,0 0-1,1-4 1,16-29-1,-1-1 1,-2 0-1,-2-1 1,13-58-1,28-72-2,-54 165 1,0 0 1,1 1-1,-1-1 0,0 0 1,1 1-1,0-1 0,-1 1 0,1-1 1,0 1-1,0 0 0,1 0 1,-1 0-1,0 0 0,1 0 1,-1 0-1,1 1 0,-1-1 1,1 1-1,0 0 0,0 0 1,-1 0-1,1 0 0,0 0 1,0 1-1,0-1 0,0 1 1,0 0-1,0 0 0,0 0 0,0 0 1,0 0-1,0 1 0,0-1 1,0 1-1,0 0 0,0 0 1,0 0-1,-1 0 0,1 0 1,0 1-1,-1-1 0,1 1 1,-1 0-1,1 0 0,-1 0 1,3 2-1,2 4 1,-6-6 0,1 1 0,0-1 0,0 0 0,0 0 1,0 0-1,0 0 0,0 0 0,1 0 0,-1-1 0,1 1 1,-1-1-1,1 1 0,0-1 0,0 0 0,4 1 1,-7-2-1,-11 0 2,-1 0 0,1 1 0,-20 3 0,27-3-1,0 1-1,1-1 0,-1 1 1,0-1-1,1 1 0,-1 0 0,1 0 1,0 1-1,-1-1 0,1 1 1,0 0-1,1 0 0,-1 0 1,-2 3-1,-1 3-1,0 0 0,1 0 1,0 1-1,1-1 0,0 1 1,0 0-1,1 0 0,0 1 0,-1 13 1,0 9-5,2 55 1,2-72 4,-1-12 0,1 1-1,0-1 1,0 0-1,1 0 1,0 0 0,-1 1-1,1-1 1,0 0-1,1 0 1,-1 0 0,1 0-1,0-1 1,0 1-1,0 0 1,0-1 0,1 1-1,-1-1 1,1 0-1,6 6 1,-4-6-1,0 0 1,0-1-1,0 0 1,1 0-1,-1 0 1,0 0-1,1-1 1,-1 0-1,1 0 1,0 0-1,-1-1 1,1 0-1,0 0 0,7-1 1,-9 0 0,-1 1 0,1-1-1,-1 0 1,0 0 0,1 0 0,-1 0 0,0-1 0,0 1-1,0-1 1,0 0 0,0 0 0,0 0 0,-1 0 0,1 0-1,2-3 1,0-1-1,0 0 0,0-1 0,-1 1-1,0-1 1,0 0 0,3-10 0,2-6 0,-2-1-1,-1 0 1,5-31 0,-6 3 27,-1-93 1,-4 102 32,-1 57-54,0 0 1,-6 24 0,-1 0-7,3 0 1,-74 443 0,45-282 0,-24 108 0,56-301-9,1 1 1,-1 0-1,-1-1 0,1 0 1,-1 1-1,-5 7 0,6-12 6,1 0-1,-1 0 0,1-1 1,-1 1-1,0 0 0,1-1 1,-1 0-1,0 1 0,0-1 1,0 0-1,0 0 0,-1 0 1,1 0-1,0-1 0,0 1 1,0 0-1,-1-1 0,1 0 1,0 1-1,-1-1 0,-2 0 1,4-1 0,-1 1 0,1 0 0,0 0 0,-1-1 0,1 1 0,0-1 0,-1 1 0,1-1 0,0 0 0,0 0 0,-1 1 0,1-1 0,0 0 1,0 0-1,0 0 0,0 0 0,0 0 0,0 0 0,0 0 0,1-1 0,-1 1 0,0 0 0,0-2 0,-13-35-20,11 29 21,-8-37 4,1-1 0,2 0 0,3-1 0,2 0 1,2-48-1,2 88-1,-1 0 0,1-1 0,1 1 1,0 0-1,0 0 0,1 1 0,-1-1 0,2 0 0,-1 1 0,1 0 1,0-1-1,1 2 0,-1-1 0,1 0 0,11-9 0,7-6 11,2 1-1,47-32 0,-22 17 12,-25 18-15,-2-1 1,-1-1 0,0-1 0,-2-1 0,0-1 0,-1 0-1,-2-2 1,0 0 0,-2-1 0,-1 0 0,-1-1-1,12-36 1,-5-3 2,-13 38-3,2 0 0,22-48 0,-31 74-8,1 1 0,0-1 0,0 1 0,-1-1 0,1 1 0,1-1 0,-1 1 0,0 0 0,0-1 0,0 1 0,1 0 0,-1 0 0,0 0 0,1 0 0,-1 0 0,1 0 0,-1 1 0,1-1 0,0 0 0,-1 1 0,1-1 0,0 1 0,-1 0 0,1-1 0,0 1 0,2 0 0,-4 0 0,1 1 0,-1-1 0,1 0 0,-1 0 0,1 1 0,-1-1 0,1 0 0,-1 1 0,0-1 0,1 1 0,-1-1 0,0 1 0,1-1 0,-1 0 0,0 1 0,1-1 0,-1 1 0,0-1 0,0 1 0,1 0 0,-1-1 0,0 1 0,0-1 0,0 1 0,0-1 0,0 1 0,0-1 0,0 1 0,0 0 0,0-1 0,0 1 0,0-1 0,-1 2 0,2 3 0,4 327 0,-7-183 0,4-140-1,2-11 3,-3 2 0,3-3-1,0 0 0,0 0 1,0 0-1,-1 0 1,1 0-1,-1-1 0,0 1 1,0-1-1,4-7 1,23-44-4,-19 34 3,50-110-1,12-19 0,-58 123 0,1 0 0,2 1 0,25-30 0,-42 56 0,-1 0 0,0 0 0,0 0 0,0 0 0,0 0 0,0 0 0,0 0 0,0 1 0,0-1 0,0 0 0,0 0 0,1 0-1,-1 0 1,0 0 0,0 0 0,0 0 0,0 0 0,0 0 0,0 0 0,0 0 0,0 1 0,1-1 0,-1 0 0,0 0 0,0 0 0,0 0 0,0 0 0,0 0 0,0 0 0,1 0 0,-1 0 0,0 0 0,0 0 0,0 0 0,0 0 0,0 0-1,0 0 1,1 0 0,-1-1 0,0 1 0,0 0 0,0 0 0,0 0 0,0 0 0,0 0 0,0 0 0,1 0 0,-1 0 0,0 0 0,0 0 0,0 0 0,0-1 0,0 1 0,0 0 0,0 0 0,0 0 0,0 0 0,0 0 0,0 0 0,0 0 0,0-1-1,0 1 1,0 0 0,0 0 0,0 0 0,2 17 0,-2 0-1,0 0 0,-1 0 1,-1 0-1,-5 24 1,-5 46 6,11-52-6,-2 7 0,3-1 0,5 60 0,-5-99-1,1 1 1,-1 0-1,0-1 0,1 1 1,0 0-1,-1-1 0,1 1 1,0 0-1,1-1 0,-1 1 0,0-1 1,1 0-1,-1 0 0,1 1 1,-1-1-1,1 0 0,0 0 1,0 0-1,0-1 0,0 1 1,1 0-1,-1-1 0,0 1 1,1-1-1,-1 0 0,1 0 1,-1 0-1,1 0 0,-1 0 0,1-1 1,0 1-1,0-1 0,-1 1 1,1-1-1,0 0 0,-1 0 1,1 0-1,3-1 0,-5 1-6,0-1 0,0 1 0,0 0-1,0-1 1,0 1 0,0-1 0,0 1 0,0-1-1,0 0 1,0 1 0,0-1 0,0 0 0,0 1-1,-1-1 1,1 0 0,0 0 0,0 0 0,-1 0-1,1 0 1,-1 0 0,1 0 0,0-2 0,4-27-713,-4 28 623,0-52-3120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0.39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123 20 32031,'-2'-2'8,"0"0"0,0 0 1,0 1-1,0-1 1,0 1-1,-1-1 0,1 1 1,0 0-1,-1 0 1,1 0-1,-1 0 1,1 1-1,-1-1 0,1 1 1,-1-1-1,0 1 1,1 0-1,-1 0 0,1 0 1,-1 0-1,0 1 1,1-1-1,-1 1 0,1-1 1,-1 1-1,1 0 1,-1 0-1,1 0 0,0 0 1,-1 1-1,1-1 1,0 1-1,0-1 0,0 1 1,0 0-1,0-1 1,0 1-1,1 0 0,-4 4 1,1 1-9,1 0 0,-1 0 0,1 1 0,1-1 0,-1 1 0,1-1 0,0 1 0,0 11 0,0 6-1,2 36-1,0-57 3,0 0-1,1-1 1,-1 1 0,1 0-1,0 0 1,0-1 0,0 1-1,0 0 1,1-1 0,-1 1-1,1-1 1,0 0 0,0 0-1,0 1 1,1-1 0,-1-1-1,1 1 1,-1 0-1,1-1 1,0 1 0,0-1-1,0 0 1,1 0 0,-1 0-1,0 0 1,7 2 0,2 0 10,0-1 1,0 0 0,1-1 0,-1-1 0,0 0 0,1 0-1,12-2 1,-21 1-8,-1-1-1,1 1 0,-1 0 1,1-1-1,-1 0 1,0 0-1,1 0 0,-1 0 1,0-1-1,0 1 0,0-1 1,0 0-1,0 0 1,0 0-1,0 0 0,-1 0 1,1-1-1,-1 1 1,0-1-1,1 1 0,-1-1 1,-1 0-1,1 0 1,0 0-1,1-4 0,1-2 8,-1-1 0,-1 1-1,1-1 1,-1 0 0,-1 0-1,0 0 1,0-16 0,-1 21-11,-1-1 1,1 1-1,-1 0 1,0-1-1,-1 1 1,1 0-1,-1 0 1,0 0-1,0 0 1,0 0-1,-1 0 1,0 1-1,0-1 1,0 1-1,0 0 1,-1 0-1,0 0 1,0 0-1,0 0 1,-5-3-1,2 3-4,0-1-1,-1 1 1,1 0-1,-1 1 1,0 0-1,0 0 1,0 1-1,0 0 1,-1 0-1,1 1 1,-1 0-1,-9 0 1,17 1-15,0 0 1,0 0-1,0 0 1,0 0 0,0 0-1,0 0 1,0 0-1,1 1 1,-1-1 0,0 0-1,0 1 1,0-1 0,0 1-1,1-1 1,-1 1-1,0-1 1,0 1 0,1-1-1,-1 1 1,0 0-1,1-1 1,-1 1 0,0 0-1,1 0 1,-1-1-1,1 1 1,0 0 0,-1 0-1,1 0 1,0 0-1,-1-1 1,1 1 0,0 0-1,0 0 1,0 0 0,0 0-1,0 0 1,0 0-1,0 0 1,0 0 0,0 0-1,0 1 1,0-1-8,-1 30-1377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0.7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30 31919,'-3'0'768,"9"0"-736,32-14-16,16 6-16,9 3 0,2 3 0,-5 2 0,-11 0 0,-11 0 0,-11 0-32,-13 0-80,-12 0-192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6.27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25 53 31679,'0'0'501,"4"-3"-85,46-7-362,-17 4-43,0-2 1,40-14-1,-57 18 34,-19 16 6,-2 0-64,-3 16 13,0 1 0,2 0 0,1 0 0,-2 44 0,7 123 0,2-93 0,-1-59 0,-3 47 0,2-90-1,0 0 1,-1 1-1,1-2 0,-1 1 1,0 0-1,1 0 0,-1 0 1,0 0-1,1 0 0,-1 0 1,0-1-1,0 1 0,0 0 1,0-1-1,1 1 0,-1 0 1,0-1-1,0 1 0,0-1 1,0 0-1,-1 1 0,1-1 1,0 0-1,0 1 0,0-1 1,0 0-1,0 0 0,0 0 1,0 0-1,-2 0 0,0 0 0,-1 0 0,1 0 0,-1-1 0,1 1 0,-1-1-1,1 1 1,-1-1 0,1 0 0,-6-3 0,1-1 3,0-1 0,0 0 0,1-1 0,0 0 0,0 0 1,-7-10-1,-34-51 15,45 64-24,1 0-1,0-1 1,0 0 0,0 1-1,0-1 1,1 0 0,0 0-1,0 0 1,0 0 0,1 0 0,-1 0-1,1 0 1,1-7 0,-1 7-19,3-2-473,16-1-1435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5.70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50 716 32063,'-2'1'11,"1"-1"0,-1 0 0,1 1 1,0 0-1,-1-1 0,1 1 0,-1 0 1,1 0-1,0 0 0,-1 0 0,1 0 1,0 0-1,0 0 0,0 0 0,0 0 1,0 0-1,0 1 0,0-1 0,0 0 0,1 1 1,-1-1-1,0 1 0,0 1 0,-13 42 0,11-35 10,2-7-19,0-1 0,0 1 0,1-1 0,-1 1 1,1 0-1,0-1 0,0 1 0,0-1 0,0 5 0,0-6 3,0-1 0,1 1-1,-1-1 1,0 1 0,1 0 0,-1-1-1,1 1 1,-1-1 0,0 1 0,1-1-1,-1 1 1,1-1 0,0 0 0,-1 1-1,1-1 1,-1 0 0,1 1 0,-1-1-1,1 0 1,0 0 0,-1 1 0,1-1-1,0 0 1,-1 0 0,1 0 0,0 0-1,-1 0 1,1 0 0,0 0 0,-1 0-1,1 0 1,0 0 0,-1 0 0,1 0 0,1-1-1,1 0 1,1 0 1,-1-1-1,1 1 0,-1-1 0,0 0 0,1 1 0,-1-2 0,0 1 0,0 0 1,-1 0-1,1-1 0,0 0 0,-1 0 0,0 1 0,1-1 0,-1-1 1,2-2-1,5-11-3,0 0 0,7-19 0,-14 31 1,9-23 1,-2-1 0,0 0 1,-2 0-1,-2-1 0,3-33 1,-4-151 26,-4 136-27,0 77-4,0 1 0,0-1 0,0 1 0,0-1 0,0 0 0,0 1 0,0-1 0,0 1 0,0-1 0,0 0 0,0 1 0,0-1 0,0 1 0,-1-1 0,1 1 0,0-1 0,0 1 0,-1-1 0,1 1 0,0-1 0,-1 1 0,1-1 0,0 1 0,-1-1 0,1 1 0,-1-1 0,1 1 0,-1 0 0,1-1 0,-1 1 0,1 0 0,-1 0 0,1-1 0,-1 1 0,1 0 0,-1 0 0,1 0 0,-1 0 0,0-1 0,1 1 0,-1 0 0,1 0 0,-1 0 0,1 0 0,-2 1 0,2 0 0,-1-1 0,0 1 0,1 1 0,-1-1 0,1 0 0,-1 0 0,1 0 0,0 0 0,-1 0 0,1 0 0,0 0 0,0 0 0,0 1 0,0-1 0,0 0 0,0 0 0,0 0 0,0 0 0,1 2 0,-1-1 0,1 14 0,0 0 0,1 0 0,1 0 0,1 0 0,0-1 0,1 1 0,1-1 0,0 0 0,1-1 0,16 26 0,16 24 0,-20-35 0,-1 1 0,16 39 0,-31-62 0,-1 1 0,0 0 0,0-1 0,-1 1 0,0 0 0,0 0 0,-1 0 0,0 0 0,-2 15 0,2-20 0,-1-1 0,0 0 0,0 1 0,0-1 0,0 0 0,0 0 0,-1 0 0,1 0 0,-1 0 0,1 0 0,-1 0 0,0-1 0,1 1 0,-1 0 0,0-1 0,0 1 0,0-1 0,0 0 0,-1 0 0,-2 1 0,-49 17 0,52-18 0,-26 5 2,-1-1 0,1-2 1,-1 0-1,1-2 0,-37-3 0,64 2-2,0 0 0,0 0 0,0 0 1,0 0-1,0 0 0,0 0 0,0 0 0,1 0 0,-1-1 0,0 1 0,0 0 0,0 0 0,0-1 0,0 1 0,0-1 0,1 1 0,-1-1 0,0 1 0,0-1 0,1 1 1,-1-1-1,0 1 0,1-1 0,-1 0 0,1 0 0,-1 1 0,1-1 0,-1 0 0,1 0 0,-1 0 0,1 1 0,0-1 0,-1 0 0,1 0 0,0 0 0,0 0 0,0 0 1,0 0-1,-1 0 0,1 1 0,1-1 0,-1 0 0,0 0 0,0-2 0,0 3 0,0 0 0,0 0 0,1 0 0,-1-1 0,0 1 0,0 0 0,0 0 0,0 0 0,0 0 0,1-1 0,-1 1 0,0 0 0,0 0 0,0 0 0,0 0 0,1 0 0,-1-1 0,0 1 0,0 0 0,0 0 0,1 0 0,-1 0 0,0 0 0,0 0 0,1 0 0,-1 0 0,0 0 0,0 0 0,0 0 0,1 0 0,-1 0 0,0 0 0,0 0 0,1 0 0,-1 0 0,0 0 0,1 0 0,1 1 0,162 9 0,5 0 0,-165-10 0,0-1 0,-1 1 0,1-1 0,0 0 0,-1 0 0,1 0 0,-1-1 0,0 1 0,1-1 0,-1 0 0,0 0 0,0 0 0,0 0 0,0-1 0,0 1 0,-1-1 0,1 0 0,-1 1 0,0-1 0,0 0 0,0-1 0,0 1 0,0 0 0,0 0 0,-1-1 0,2-4 0,3-10 0,-1-1 0,0 0 0,4-33 0,3-131 0,-10 134 0,-2 44 0,0 1 0,0 0 0,1 0 0,-1 0 0,1 0 0,0 0 0,0 0 0,3-7 0,-3 10 0,0 0 0,0 0 0,0 0 0,1 0 0,-1 0 0,0 0 0,0 0 0,1 0 0,-1 0 0,0 1 0,1-1 0,-1 0 0,1 1 0,-1-1 0,1 1 0,-1 0 0,1-1 0,0 1 0,-1 0 0,1 0 0,-1 0 0,4 1 0,0-2 0,1 1 0,-1 1 1,1-1-1,-1 1 0,8 2 0,-12-2-1,1-1 1,0 1-1,-1 0 0,1 0 1,0 0-1,-1 0 0,1 0 0,-1 0 1,1 0-1,-1 1 0,0-1 0,0 0 1,1 1-1,-1-1 0,0 1 1,0 0-1,0-1 0,-1 1 0,2 2 1,-1-1-6,-31-2 6,27-1 0,-1-1 1,1 1-1,0 0 0,0 1 0,0-1 0,0 0 0,0 1 0,0 0 0,0 0 0,0 0 0,0 0 1,0 0-1,0 0 0,0 1 0,0 0 0,1-1 0,-1 1 0,1 0 0,-1 0 0,1 0 0,0 1 1,0-1-1,0 1 0,0-1 0,0 1 0,-2 4 0,-3 6-1,0 1 0,1 0 0,0 0 0,1 0 0,1 1 0,0 0 0,-2 16 0,2 8-3,1 59 0,3-94 5,0-1-1,0 0 1,0 0 0,1 1 0,0-1-1,0 0 1,-1 0 0,2 0 0,-1 0-1,0 0 1,1 0 0,-1 0-1,1 0 1,0 0 0,0-1 0,0 1-1,3 2 1,-1-1-1,1-1 0,-1 0 1,1 0-1,0 0 0,0 0 0,0-1 0,0 0 1,1 0-1,6 2 0,4-1 2,1 0 0,-1-1 0,0-1 0,0 0 0,1-2 0,18-1 0,-32 1-2,0 0 1,0 0-1,-1 0 0,1-1 0,0 1 0,0 0 0,-1-1 0,1 0 1,-1 0-1,0 0 0,1 0 0,-1 0 0,0 0 0,0 0 0,0-1 0,-1 1 1,1-1-1,0 1 0,-1-1 0,0 0 0,2-4 0,3-7 0,-1-1 0,6-28 0,-4 3 0,2-49 0,-8 60 0,2 0 0,1 0 0,1 1 0,12-36 0,-16 62 0,0 0 0,0 0 0,1 0 0,-1 0 0,1 0 0,-1 1 0,1-1 0,0 1 0,0-1 0,-1 1 0,1 0 0,0-1 0,0 1 0,1 0 0,-1 0 0,0 0 0,0 1 0,0-1 0,1 0 0,-1 1 0,0 0 0,0-1 0,3 1 0,-1 0 0,0-1 0,0 1 0,-1 0 0,1 1 0,0-1 0,0 1 0,-1-1 0,1 1 0,0 0 0,-1 0 0,1 1 0,-1-1 0,7 4 0,-6-1 0,0-1-1,-1 1 1,1 0-1,0 1 1,-1-1 0,0 0-1,0 1 1,0 0-1,-1 0 1,0 0-1,0 0 1,0 0 0,0 0-1,-1 0 1,1 6-1,1 9-2,-1 1 1,-2 34-1,0-31 2,-1-14 1,0 1 0,0 0 0,-2-1 0,1 1 0,-1-1 0,-9 21 0,8-22 0,0 1 0,0 0 0,1 1 0,1-1 0,0 0 0,-2 22 0,4-31 0,0 1 0,0-1 0,0 0 1,0 1-1,0-1 0,0 1 0,0-1 0,0 1 0,1-1 1,-1 1-1,0-1 0,1 0 0,0 1 0,-1-1 0,1 0 0,0 0 1,-1 1-1,1-1 0,0 0 0,0 0 0,1 1 0,0-1 1,1 0 0,-1 0-1,0-1 1,1 1 0,-1-1-1,0 0 1,1 0 0,-1 0-1,0 0 1,5 0 0,10-1 1,-9 1-2,0 0 1,0-1-1,1 0 0,-1-1 0,0 1 0,0-2 0,0 1 0,0-1 0,-1 0 0,1-1 1,-1 0-1,1 0 0,-1 0 0,-1-1 0,1 0 0,-1 0 0,0-1 0,0 0 0,0 0 0,-1 0 1,0-1-1,0 0 0,-1 0 0,7-14 0,-5 9 0,-1-1 0,0 1 0,-1-1 0,0 0 0,-2 0 0,3-21 0,-1-81 0,-4 87 0,-4 1 0,4 26 0,1 1 0,-1-1 0,0 1 0,0 0 0,0-1 0,0 1 0,0-1 0,0 1 0,-1-1 0,1 1 0,0 0 0,0-1 0,0 1 0,0-1 0,0 1 0,-1 0 0,1-1 0,0 1 0,0 0 0,-1-1 0,1 1 0,0 0 0,0-1 0,-1 1 0,1 0 0,0 0 0,-1-1 0,1 1 0,-1 0 0,1 0 0,0 0 0,-1-1 0,1 1 0,-1 0 0,1 0 0,0 0 0,-1 0 0,1 0 0,-1 0 0,1 0 0,-1 0 0,1 0 0,0 0 0,-1 0 0,1 0 0,-1 0 0,1 0 0,0 0 0,-1 0 0,1 1 0,-1-1 0,1 0 0,0 0 0,-1 0 0,1 1 0,-1-1 0,0 2 0,0-1 0,0 1 0,1 0 0,-1-1 0,0 1 0,1-1 0,-1 1 0,1 0 0,0 0 0,-1-1 0,1 1 0,0 0 0,0 0 0,0-1 0,1 4 0,-1 5 0,-4 193 0,4-129 0,0-52 0,1 1 0,1-1 0,1 0 0,0 0 0,2 0 0,1-1 0,10 28 0,-15-47 0,1 0 0,-1 0 0,0 0 0,1 0 0,-1 0 0,1 0 0,-1 0 0,1 0 0,0-1 0,0 1 0,0-1 0,0 1 0,0-1 0,0 0 0,0 0 0,1 0 0,-1 0 0,0 0 0,1 0 0,-1-1 0,1 1 0,-1-1 0,0 0 0,1 1 0,-1-1 0,1 0 0,-1 0 0,1-1 0,-1 1 0,0-1 0,1 1 0,3-2 0,-5 1 0,1 0 0,-1 0 0,1 0 0,-1 0 0,0 0 0,1 0 0,-1 0 0,0-1 0,0 1 0,0 0 0,0-1 0,0 1 0,0-1 0,0 1 0,0-1 0,-1 1 0,1-1 0,0 0 0,-1 1 0,1-4 0,5-39 0,-5 35 0,5-58 0,-2 25 10,1 1 1,11-44 0,32-121-11,-44 190 0,0 0 0,-2 31 0,-1 84 0,-21 418 0,18-493 0,1-15 0,0 1 0,0-1 0,-1 0 0,0 0 0,0 0 0,-1 0 0,-6 13 0,5-60 0,4 30 0,5-251 0,0 195 0,2-1 0,16-62 0,-19 109 0,29-98 0,-30 106 0,2 0 0,-1 0 0,1 0 0,0 1 0,1 0 0,0 0 0,0 0 0,15-13 0,-16 17 0,1 1 0,-1 0 0,1 1 0,0 0 0,1 0 0,-1 0 0,0 0 0,1 1 0,-1 0 0,1 1 0,0-1 0,0 1 0,-1 0 0,1 1 0,0 0 0,0 0 0,0 1 0,0-1 0,10 4 0,-15-3 0,0 1 0,0 0 0,0 0 0,-1 0 0,1 0 0,-1 0 0,1 0 0,-1 0 0,0 0 0,0 1 0,0-1 0,0 0 0,0 1 0,0-1 0,-1 1 0,1-1 0,-1 1 0,1 0 0,-1-1 0,0 6 0,0-5 0,2 147 0,-3-126 0,0-12 0,0-1 0,-1 1 0,-1-1 0,0 1 0,0-1 0,-1 0 0,-1 0 0,0 0 0,0-1 0,-1 0 0,0 0 0,-1 0 0,0-1 0,-1 0 0,1 0 0,-2-1 0,1 0 0,-1 0 0,-1-1 0,1 0 0,-1-1 0,0 0 0,-1 0 0,1-1 0,-23 7 0,-3-7 0,34-6 0,5 1 0,20-1 0,-10 1 0,27 1 0,47-7 0,-77 4 0,1 1 0,-1-1 0,1-1 0,-1 0 0,0-1 0,0 1 0,-1-2 0,1 0 0,15-10 0,-19 10 0,-1-1 0,1 1 0,-1-1 0,0-1 0,-1 1 0,1-1 0,-1 0 0,-1 0 0,1 0 0,-1 0 0,-1-1 0,1 1 0,2-15 0,1-11 0,2-66 0,-5 54 0,3-228 0,-6 203 0,0 67 0,0 2 0,0 1 0,1-1 0,-1 0 0,0 0 0,0 1 0,0-1 0,0 0 0,0 0 0,0 1 0,0-1 0,0 0 0,0 0 0,0 1 0,0-1 0,0 0 0,-1 1 0,1-1 0,0 0 0,-1 1 0,1-1 0,0 0 0,-1 1 0,1-1 0,-1 0 0,1 1 0,-1-1 0,1 1 0,-1-1 0,1 1 0,-1-1 0,0 1 0,1 0 0,-1-1 0,0 1 0,0-1 0,0 2 0,0 0 0,0 0 0,0 0 0,1 1 0,-1-1 0,0 0 0,1 0 0,-1 0 0,1 1 0,-1-1 0,1 0 0,0 1 0,-1-1 0,1 0 0,0 1 0,0-1 0,0 0 0,0 2 0,0 0 0,-6 67 0,6 104 0,2-73 0,-4-31 0,0-36 0,2 0 0,1 0 0,7 38 0,-8-68 0,1 0 0,0 0 0,0 0 0,0 0 0,1 0 0,-1 0 0,1-1 0,0 1 0,0 0 0,0-1 0,1 1 0,-1-1 0,1 0 0,0 0 0,0 0 0,0 0 0,0-1 0,0 1 0,1-1 0,-1 0 0,1 0 0,-1 0 0,1 0 0,0-1 0,0 1 0,0-1 0,0 0 0,0 0 0,0 0 0,0-1 0,0 1 0,0-1 0,0 0 0,0 0 0,0-1 0,0 1 0,1-1 0,5-2 0,-6 2 0,-1-1 0,1 1 0,-1-1 0,0 0 0,0 0 0,0 0 0,0-1 0,0 1 0,0-1 0,0 1 0,-1-1 0,1 0 0,-1 0 0,0 0 0,2-4 0,27-56 0,-26 49 0,12-32 0,16-74 0,-20 70 0,22-59 0,-34 105 0,1-1 0,0 1 0,0 1 0,0-1 0,0 0 0,1 0 0,0 1 0,3-5 0,-4 7 0,0-1 0,0 1 0,1 0 0,-1-1 0,0 1 0,0 0 0,1 0 0,-1 0 0,0 1 0,1-1 0,-1 0 0,1 1 0,-1 0 0,1 0 0,3 0 0,-2-1 0,1 1 0,-1 0 0,0 1 0,0-1 0,0 1 0,0 0 0,1 0 0,-1 0 0,0 0 0,-1 1 0,1-1 0,0 1 0,6 4 0,-6-2 0,0 0 0,0 1 0,-1-1 0,1 1 0,-1 0 0,0-1 0,0 2 0,-1-1 0,0 0 0,2 6 0,1 6 0,-1 0 0,-1 0 0,0 0 0,-1 0 0,-1 1 0,-1-1 0,-3 27 0,2-21 0,1-17 0,-1 0 0,0-1 0,0 1 0,-1 0 0,0-1 0,0 1 0,0-1 0,0 0 0,-1 0 0,0 0 0,0 0 0,0 0 0,-1-1 0,1 1 0,-1-1 0,0 0 0,-1 0 0,1 0 0,-1-1 0,1 1 0,-1-1 0,-7 3 0,1 0 0,0-1 0,-1 0 0,0-1 0,0-1 0,0 1 0,-1-2 0,1 0 0,-1 0 0,-16-1 0,11 0 0,-20-1 0,36 0 0,0 0 0,0-1 0,0 1 0,0-1 0,0 1 0,1-1 0,-1 0 0,0 1 0,0-1 0,1 0 0,-1 0 0,0 0 0,1-1 0,-1 1 0,1 0 0,-2-3 0,-1-2 0,1 1 0,0-1 0,0 0 0,1 0 0,0 0 0,0 0 0,0-1 0,1 1 0,0 0 0,-1-8 0,2-71 0,1 49 0,-2 33 0,1 0 0,0 0 0,0 0 0,1 0 0,-1 0 0,1 0 0,-1 0 0,1 1 0,0-1 0,0 0 0,1 0 0,-1 1 0,0-1 0,1 1 0,-1-1 0,1 1 0,0-1 0,0 1 0,0 0 0,3-3 0,-2 4 0,0-1 0,0 1 0,0 0 0,0 0 0,0 0 0,0 0 0,0 0 0,1 1 0,-1-1 0,0 1 0,0 0 0,1 0 0,-1 0 0,0 0 0,0 1 0,1-1 0,-1 1 0,5 2 0,-4-2 0,-1 0 0,0 1 0,1 0 0,-1-1 0,0 1 0,0 1 0,0-1 0,0 0 0,0 1 0,0-1 0,-1 1 0,3 3 0,26 42 0,-16-24 0,14 24 0,-10-15 0,40 49 0,-52-73 0,1 0 0,0-1 0,0 0 0,1-1 0,0 0 0,0-1 0,1 1 0,-1-2 0,1 1 0,12 3 0,-11-4 0,1-1 0,0-1 0,0 0 0,0-1 0,1 0 0,-1-1 0,0 0 0,1-1 0,-1 0 0,23-4 0,-33 3 0,1 0 0,-1 0 0,0 0 0,0-1 0,0 1-1,0-1 1,0 1 0,0-1 0,0 0 0,0 0 0,-1 0 0,1 0 0,-1 0 0,1 0 0,-1 0 0,0 0 0,0-1-1,0 1 1,0 0 0,0-1 0,0-2 0,2-7-10,-1 0 0,0 0 0,0-16-1,-1-104-2977,-1 64-8644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1.0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31566,'2'0'513,"28"2"-209,11-2-160,11 5-80,2-5-32,-2 0-32,-3 3 0,-14-3-32,-5 0-208,-11 0-1297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1.70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 13 31775,'-5'-10'496,"2"8"-64,3 19-432,0 24 0,0 8 0,0 0 0,0-7 0,0-6-80,5-9-256,6-9-1089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2.04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10 32063,'0'-5'576,"0"0"-496,2 27-80,1 17 0,3 8-32,2-1-160,-5-9-1217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3.98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2 796 22010,'0'4'9662,"0"14"-9498,-1-5 105,1-11-236,0 0-1,0 0 1,0 0-1,0 0 1,0 0-1,0 0 1,1 0-1,-1 0 1,1 0-1,1 4 1,-2-5-29,1 0 1,1-1-1,-1 1 1,0 0 0,0 0-1,0-1 1,0 1-1,0-1 1,1 1 0,-1-1-1,0 1 1,1-1-1,-1 0 1,0 0-1,1 0 1,-1 1 0,0-1-1,1 0 1,-1-1-1,2 1 1,0 0-2,0 0 0,-1-1 0,1 1 0,0-1 0,0 0 0,0 0 0,-1 0 0,1 0 0,0 0 0,-1-1 0,1 1 0,-1-1 0,0 1 1,1-1-1,-1 0 0,0 0 0,0 0 0,0 0 0,0 0 0,-1-1 0,3-3 0,3-6 2,-1 0 0,0 0 1,6-19-1,-6 13 3,49-170 20,-41 131-18,37-100 0,-46 147-10,-1 0 0,2 1 0,-1-1 0,1 1 0,14-16 0,-17 22 0,1-1 0,-1 1 0,1 0 0,0 0 0,0 0 0,0 1 0,0-1 0,1 1 0,-1 0 0,1 0 0,-1 1 0,1-1 0,0 1 0,-1 0 0,7 0 0,-4 0 0,0 0 0,0 1 0,0 0 0,-1 1-1,1 0 1,0 0 0,0 0 0,0 1 0,-1 0 0,1 0 0,9 5 0,-13-5-4,0 0 1,0 0 0,0 1 0,0-1 0,-1 1 0,1 0-1,-1 0 1,0-1 0,0 2 0,0-1 0,0 0 0,0 0-1,-1 0 1,1 1 0,-1-1 0,0 1 0,0-1 0,0 1-1,-1 0 1,1-1 0,-1 1 0,0 0 0,0 4 0,-1-8 2,1 1 1,-1 0 0,0-1-1,1 1 1,-1-1-1,0 1 1,1-1 0,-1 0-1,0 1 1,1-1 0,-1 0-1,0 1 1,0-1-1,1 0 1,-1 0 0,0 0-1,0 1 1,0-1 0,1 0-1,-1 0 1,0 0 0,0-1-1,0 1 1,1 0-1,-1 0 1,-1-1 0,-24-2-12,16 1 11,1 1 1,0-1-1,0 2 0,0-1 0,-1 1 1,1 1-1,0 0 0,0 0 0,0 0 0,-11 4 1,15-2-1,-1-1 1,1 0 0,1 1 0,-1 0-1,0 0 1,1 1 0,-1-1 0,1 1-1,0 0 1,0 0 0,1 0 0,-1 1-1,1-1 1,0 1 0,0 0 0,1 0-1,-1 0 1,-2 7 0,1 3 1,-1 0-1,2 1 1,0-1 0,1 1 0,-1 22 0,3 0 3,5 42 0,-3-65-3,0-1 0,1 1-1,1-1 1,0 0 0,1 0-1,1-1 1,0 1 0,1-1-1,0-1 1,12 16 0,-13-19-1,0-2 1,1 1 0,0-1 0,1 0-1,0 0 1,0-1 0,0 0-1,1 0 1,-1-1 0,1 0-1,1-1 1,-1 0 0,1 0 0,-1-1-1,17 3 1,-6-3 3,0 0-1,35-2 1,-49-1-4,1 0 1,-1-1-1,0 1 0,0-2 1,0 1-1,0-1 1,0 0-1,0 0 0,0 0 1,0-1-1,-1 0 1,11-7-1,-6 0 2,0-1 1,-1 0-1,0 0 0,-1-1 0,0 0 1,-1-1-1,-1 0 0,0 0 0,0 0 1,-1-1-1,-1 1 0,4-23 1,0-10 4,-2-1 0,0-69 0,-4-47 3,-14 174-23,4 1 13,0 1 0,1 0 0,1 0 0,0 1 0,1 0 0,0 0 0,1 0 0,1 0 0,-3 23 0,3-5 0,1-1 0,1 0 0,6 50 0,-4-74 0,0 0 0,1 0 0,0 0 0,1 0 0,0 0-1,0 0 1,0 0 0,1-1 0,-1 0 0,2 0 0,-1 0 0,1 0 0,0-1 0,0 1 0,0-1 0,1 0 0,-1-1-1,1 0 1,1 0 0,-1 0 0,0 0 0,1-1 0,0 0 0,0-1 0,0 1 0,0-1 0,0-1 0,0 1 0,1-1-1,-1 0 1,13-1 0,-16 0-1,0 0 0,0 0-1,0 0 1,1 0 0,-1-1-1,0 1 1,0-1 0,0-1-1,4 0 1,-6 0 1,0 1 0,-1-1 0,1 1-1,-1-1 1,1 1 0,-1-1 0,0 0 0,0 0 0,0 0 0,0 0-1,0 0 1,0 0 0,0 0 0,0 0 0,-1 0 0,1 0 0,-1 0-1,0-4 1,6-35-15,0-53 0,-6 70 17,1 0 0,1 0 0,1 0-1,1 0 1,1 0 0,1 1 0,11-28-1,-15 48 0,-1 0 0,1 1 0,-1-1 0,1 1-1,0-1 1,0 1 0,0 0 0,0 0 0,0 0-1,1 0 1,-1 0 0,1 0 0,-1 1 0,1-1 0,0 1-1,-1-1 1,4 0 0,-4 2-1,0-1 0,0 1 0,0 0 1,0 0-1,0-1 0,0 1 0,0 1 0,0-1 0,-1 0 0,1 0 1,0 1-1,0-1 0,0 1 0,0-1 0,0 1 0,-1 0 0,1 0 1,0 0-1,-1 0 0,1 0 0,0 0 0,-1 0 0,1 1 0,-1-1 1,0 0-1,1 1 0,0 1 0,4 6 0,-1 0 0,0 0 0,0 1 0,-1-1 0,-1 1 0,1 0 0,-1 0 0,-1 1 0,2 17 0,0 12 0,-2 48 0,-2-66 0,0-1 0,1-11 0,-1-1 0,0 1 0,-1-1 0,0 1 0,0-1 0,-1 1 0,0-1 0,-6 16 0,8-25 0,0 0 0,0 0 0,0 0 1,0 0-1,0 0 0,0 0 0,0 0 0,0 0 1,0-1-1,-1 1 0,1 0 0,0 0 0,0 0 0,0 0 1,0 0-1,0 0 0,0 0 0,0 0 0,0 0 0,0 0 1,0 0-1,-1 0 0,1 0 0,0 0 0,0 0 1,0 0-1,0 0 0,0 0 0,0 0 0,0 0 0,0 0 1,-1 0-1,1 0 0,0 0 0,0 0 0,0 0 0,0 0 1,0 0-1,0 0 0,0 0 0,0 0 0,-1 0 1,1 0-1,0 0 0,0 0 0,0 0 0,1-12 5,6-12-4,1 0 0,19-35 0,-6 11-1,-8 18-1,6-16-8,27-47 1,-39 81 6,0 1 1,0 0-1,1 1 1,0 0 0,1 0-1,0 1 1,1 0 0,-1 0-1,16-9 1,-12 13 1,-13 5 0,0 0 0,0 0 0,1 0 0,-1 0 0,0 0 0,0 0 0,0 0-1,1 0 1,-1 0 0,0 0 0,0 0 0,1 0 0,-1 0 0,0 0 0,0 0 0,1 1 0,-1-1 0,0 0 0,0 0 0,0 0 0,1 0 0,-1 0-1,0 0 1,0 1 0,0-1 0,1 0 0,-1 0 0,0 0 0,0 1 0,0-1 0,0 0 0,0 0 0,0 0 0,0 1 0,1-1 0,-1 0 0,0 0 0,0 1-1,0-1 1,0 0 0,0 1 0,3 20-3,-2 0 0,0 0-1,-3 36 1,0-2 6,1-12 6,1 43-5,0-78-4,1 0 0,0 0 0,1 0 0,0 0 0,0-1 0,1 1 0,-1-1 0,6 9 0,-6-13 0,1 0 1,-1 1-1,1-1 0,0 0 0,0 0 1,1-1-1,-1 1 0,0-1 1,1 0-1,-1 0 0,1 0 0,0 0 1,0 0-1,0-1 0,0 0 1,0 0-1,0 0 0,0 0 1,5 0-1,-5-1 1,0 1 0,0-1 0,0 0 0,-1 0 0,1-1 0,0 1 0,0-1 0,-1 0 0,1 0 1,0 0-1,-1 0 0,1-1 0,-1 1 0,1-1 0,-1 0 0,0 0 0,1 0 0,-1-1 0,-1 1 0,1-1 0,3-3 0,3-8 0,0 0-1,-1-1 0,-1-1 1,0 1-1,-1-1 0,0-1 1,-2 1-1,0-1 0,3-25 1,-1-20-2,-3-76 1,-3 120 0,0-321 13,-18 589-10,1-57-3,15 92 0,3-277 0,-1 0 0,1-1 0,1 1 0,-1 0 0,1-1 0,5 12 0,-6-17 0,0 1 0,0-1 0,1 0 0,-1 0 0,1 0 0,-1 0 0,1 0 0,0 0 0,-1 0 0,1 0 0,0-1 0,0 1 0,0 0 0,1-1 0,-1 0 0,0 0 0,1 0 0,-1 0 0,0 0 0,1 0 0,-1 0 0,5 0 0,-3 0 0,0-1 0,0 0 0,-1 0 0,1 0 0,0 0 0,0 0 0,0-1 1,-1 0-1,1 0 0,0 0 0,-1 0 0,1 0 0,-1-1 0,1 0 0,2-1 0,-1-1 2,0-1-1,-1 1 0,0 0 1,0-1-1,0 0 0,-1 0 1,1 0-1,4-10 0,8-21-4,-2-1 0,-1 0 1,9-40-1,-13 41 2,1 1-1,2-1 1,26-50 0,-35 80 0,1 0 1,1 1-1,-1-1 0,1 1 0,-1 0 0,1 0 0,1 0 0,-1 1 0,9-6 1,-11 8-1,0 1 1,0-1 0,0 0 0,0 1-1,1-1 1,-1 1 0,1 0 0,-1 0 0,1 1-1,-1-1 1,1 1 0,-1-1 0,1 1-1,0 0 1,-1 1 0,1-1 0,-1 1-1,1-1 1,5 3 0,-7-2 0,-1 0 0,1 0 0,-1 0 0,0 0 0,1 0 0,-1 0 0,0 0 0,0 1 0,0-1 0,0 0 0,0 1 0,0-1 0,0 1 0,-1-1 0,1 1 0,0-1 0,-1 1 0,1 0 0,-1-1 0,0 1 0,1 1 0,1 41 0,-2-35 0,-9 300 0,9-306 0,1 0 0,-1 0 1,0 0-1,1 0 0,-1-1 0,1 1 0,0 0 1,0 0-1,0 0 0,0 0 0,1-1 1,-1 1-1,1-1 0,-1 1 0,1-1 0,0 0 1,4 4-1,-2-2 1,0-1 0,1 0-1,-1 0 1,1-1 0,0 1 0,0-1 0,0 0 0,0 0 0,7 1 0,2-1 1,1 1 0,0-2 1,-1 0-1,1-1 1,0 0-1,21-4 0,-30 2-2,0 1 1,1-1-1,-1-1 0,0 1 0,0-1 0,-1 0 0,1-1 1,-1 0-1,1 1 0,-1-1 0,0-1 0,0 1 0,-1-1 1,0 0-1,1 0 0,-2 0 0,1-1 0,0 1 0,-1-1 0,4-9 1,-1-1-3,1-1 0,-2 1 0,0-1 0,-1 0 0,-1 0 0,2-29 0,-3 27 0,1-95 1,-3 98 1,-1 0 0,0-1 0,-2 1 0,-7-27 0,10 41 0,-1 0 0,1 0 0,-1 0 0,0 0 0,0 0 0,0 0 0,0 0 0,0 0 0,-1 0 0,1 0 0,0 0 0,-1 1 0,1-1 0,-1 1 0,0-1 0,0 1 0,1-1 0,-1 1 0,0 0 0,0 0 0,0 0 0,0 0 0,0 0 0,-1 1 0,1-1 0,0 1 0,0-1 0,0 1 0,-1 0 0,1 0 0,0 0 0,0 0 0,-1 0 0,1 0 0,0 1 0,0-1 0,-3 2 0,3-2 0,0 1 0,0 0 0,0 0 0,1 0 0,-1 0 0,0 0 0,1 1 0,-1-1 0,0 0 0,1 1 0,0-1 0,-1 1 0,1 0 0,0-1 0,0 1 0,0 0 0,0 0 0,0 0 0,0-1 0,1 1 0,-1 0 0,0 3 0,-10 50 0,11-51 0,-4 46 9,4 68 0,0-100-8,1-3 0,0 1 1,1-1-1,1-1 0,1 1 1,0 0-1,0-1 1,1 0-1,1 0 1,15 25-1,-17-32-1,0 0 0,1 0 0,0-1 0,0 0 0,1 0 0,0 0 0,0 0 0,0-1 0,1 0 0,0 0-1,0-1 1,0 0 0,0 0 0,1-1 0,-1 0 0,1 0 0,0 0 0,0-1 0,14 2 0,-9-3-3,0 0 0,1-1 0,-1 0 0,1-1 1,15-4-1,-24 4-7,-1 0 1,1-1-1,0 1 1,-1-1 0,1-1-1,-1 1 1,0 0-1,1-1 1,-1 0 0,0 0-1,-1 0 1,1-1-1,-1 1 1,1-1-1,-1 0 1,0 0 0,2-4-1,-1 1-84,0 0-1,-1-1 0,0 1 0,0 0 1,2-12-1,3-47-1551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4.38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31646,'19'0'65,"30"0"79,19 0 96,11 2-32,8-2-144,-6 2-16,-10 3-32,-19 0-16,-17 0-16,-16-5-416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4.9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85 0 32479,'0'0'224,"-2"0"-208,-15 22-16,-2 15 0,0 2 0,3 3-16,8-1 0,5-4-64,3-5-224,0-13-593,0-11-3841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5.31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41 13 23627,'0'-10'8420,"0"8"-7748,0 16-672,0 23 0,-3 17 0,-2 12-80,-9-2-336,-5-11-5491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08.09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 6 31326,'-15'-5'836,"15"6"-809,0 0 0,0 0 0,0 0 0,1 0 0,-1 0 0,0-1 0,0 1 0,1 0 0,-1 0 0,0 0 1,1 0-1,-1 0 0,1-1 0,-1 1 0,1 0 0,-1 0 0,1-1 0,0 1 0,0 1 0,12 12-27,-1 0 0,1-1 0,1-1 0,1 0 0,-1 0 0,33 17 0,107 47 0,45-4 0,-80-33-3,-91-27-26,-28-12 29,0 0-1,0 0 1,1 1 0,-1-1-1,0 0 1,0 0 0,0 0-1,0 1 1,0-1 0,0 0-1,0 0 1,0 0 0,0 1-1,1-1 1,-1 0 0,0 0-1,0 0 1,0 1 0,0-1-1,0 0 1,0 0 0,-1 0-1,1 1 1,0-1 0,0 0-1,0 0 1,0 0 0,0 1-1,0-1 1,0 0 0,0 0 0,0 0-1,0 0 1,-1 1 0,1-1-1,0 0 1,0 0 0,0 0-1,0 0 1,0 0 0,-1 1-1,1-1 1,0 0 0,0 0-1,0 0 1,-1 0 0,1 0-1,0 0 1,-7 4 0,-1-1 0,1 0 0,-1 0 0,1 0 0,-1-1 0,-9 1 0,-17 5 3,-10 7-3,0 2 0,1 2 0,0 2 0,2 2 0,1 1 0,1 2 0,1 2 0,1 1 0,-59 62 0,72-60 27,-10 9-868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09.94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664 42 31134,'37'-42'1497,"-72"86"-1393,-49 33-108,-114 83 0,-106 47-4,283-195 8,16-10 0,0 1 0,0 0 0,0 0 0,0 0 0,0 1 0,0 0 0,1 0 0,0 0 0,0 0 0,-4 6 0,7-9 0,1 0 0,-1 0-1,1 0 1,0 0 0,-1 0 0,1 0 0,0 0 0,0 0-1,-1 0 1,1 1 0,0-1 0,0 0 0,0 0 0,1 0-1,-1 0 1,0 0 0,0 0 0,1 1 0,-1-1 0,0 0-1,1 0 1,-1 0 0,1 0 0,-1 0 0,1 0 0,0 0-1,-1 0 1,1-1 0,0 1 0,0 0 0,0 0 0,0 0 0,-1-1-1,1 1 1,2 0 0,4 3-2,0 0 0,0-1 1,0 0-1,11 2 0,-1 1 1,248 75 17,-130-43-101,-135-38 50,1 0 0,-1 0 0,0 1 0,1-1-1,-1 0 1,0 0 0,0 0 0,1 0 0,-1 0 0,0 0 0,1 1 0,-1-1 0,0 0 0,0 0 0,1 0 0,-1 1 0,0-1 0,0 0 0,0 1 0,1-1 0,-1 0 0,0 0 0,0 1 0,0-1 0,0 0 0,0 1 0,0-1 0,0 0 0,1 1 0,-1-1 0,0 0 0,0 0 0,0 1 0,0-1 0,0 0 0,0 1 0,0-1 0,-1 1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0.2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482 32 32031,'10'-30'346,"-9"28"-124,-2 10-195,-2 12-25,-1-1 0,-1 1 0,-1-1 0,0 0 0,-13 24 1,-4 13-3,-222 539-3,98-216-450,128-325-9,5-21-717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6.0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 31022,'0'0'1041,"13"0"-897,26 0 64,17 0-80,6 0-48,0 0-32,0 0-16,-13 0-16,-9 0-16,-14 0 0,-16 3 16,-7-3-32,-6 0-176,-30 0-624,-3 0-4355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2.1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20 916 30062,'-3'6'34,"0"0"1,0 1-1,1 0 1,0-1-1,0 1 1,0 0-1,1 0 0,0 0 1,1 0-1,0 0 1,0 11-1,1-16-31,0-1-1,-1 0 0,1 0 1,0 0-1,0 0 0,-1 0 1,1 0-1,0 0 0,0 0 1,0 0-1,0 0 0,0 0 1,1 0-1,-1-1 0,0 1 1,0-1-1,0 1 1,1-1-1,-1 1 0,0-1 1,1 1-1,-1-1 0,0 0 1,1 0-1,-1 0 0,0 0 1,1 0-1,1 0 0,45-3 312,-43 2-283,1-1 1,-1 0 0,0 0 0,0 0-1,0-1 1,0 0 0,-1 0-1,1 0 1,-1 0 0,1-1-1,-1 0 1,5-6 0,7-8 93,19-30 1,-29 40-90,20-34 79,-1 0 0,-3-1 0,-1-2 0,-3 0 1,22-79-1,-17 31 22,19-178 1,-33 69-21,-28 441-117,6-107 0,0 9-3,-13 277 6,26-417-4,0 0 0,0 0 0,0-1 0,0 1 0,0 0 1,0 0-1,0-1 0,0 1 0,1 0 0,-1 0 0,0 0 0,0-1 0,1 1 0,-1 0 1,0-1-1,1 1 0,-1 0 0,1-1 0,-1 1 0,1 0 0,-1-1 0,1 1 0,-1-1 1,1 1-1,-1-1 0,1 1 0,0-1 0,1 1 0,-1-1 1,1 1 0,-1-1 0,1 0 0,-1 0 0,1 0 0,-1-1 0,1 1 0,-1 0 0,0 0 0,1-1 0,-1 1 0,1-1 0,-1 0-1,2 0 1,2-2 2,1 0-1,-1 0 1,0-1-1,0 1 1,-1-1-1,9-8 1,13-28-23,-2 0 0,-1-2 0,-2 0 1,27-82-1,30-59-3,-75 178 24,0 0 0,0 1 0,0-1 0,1 0 0,-1 1 0,1 0 0,0 0 0,1 0 0,-1 0 0,10-5 0,-12 8 0,0 0 0,0 0 0,0 0 0,0 0 0,0 0 0,0 1-1,1-1 1,-1 1 0,0 0 0,0-1 0,0 1 0,1 0 0,-1 0 0,0 0 0,0 1 0,1-1 0,-1 1-1,0-1 1,0 1 0,0 0 0,0-1 0,0 1 0,0 0 0,0 0 0,0 1 0,0-1 0,0 0-1,-1 1 1,1-1 0,2 3 0,0 1-3,0 1 1,0-1-1,0 1 0,-1 0 0,1 0 0,-2 0 0,1 0 0,-1 1 1,1-1-1,-2 1 0,1 0 0,-1-1 0,0 1 0,0 8 1,-1-15 52,-5-21 54,3 19-104,0 0 0,0 0 1,0 1-1,0-1 0,0 1 0,0 0 0,0 0 0,-1 0 0,1 0 0,0 0 1,-1 0-1,1 0 0,-1 1 0,1-1 0,-1 1 0,1 0 0,-1 0 0,1 0 0,-1 0 1,1 0-1,-1 0 0,1 1 0,-1-1 0,1 1 0,0-1 0,-1 1 0,1 0 0,-4 2 1,-1 0-1,1 1-1,-1 0 1,1 0 0,0 0 0,0 1 0,0-1 0,1 1 0,-8 9 0,1 2-2,0 1 0,2 0 0,0 0 1,1 1-1,1 0 0,1 1 0,0 0 0,2 0 0,0 0 1,1 1-1,0 0 0,2 0 0,1-1 0,0 1 0,3 29 1,-1-46 0,-1 1 1,1 0 0,0 0 0,0-1 0,0 1 0,1-1 0,-1 1 0,1-1-1,0 1 1,0-1 0,0 0 0,0 0 0,1 0 0,-1 0 0,1 0-1,0-1 1,0 1 0,0-1 0,0 0 0,0 0 0,0 0 0,1 0 0,5 2-1,0 0 2,1-1-1,-1-1 1,0 0-1,1 0 0,-1-1 1,1 0-1,0 0 0,14-2 1,-19 0-1,1 0 1,-1 0 0,1-1 0,-1 0 0,1 0-1,-1 0 1,0-1 0,0 0 0,0 0 0,0 0-1,-1 0 1,1-1 0,-1 0 0,0 0 0,0 0-1,0 0 1,-1 0 0,1-1 0,-1 0-1,4-9 1,1 1 1,-2-1 0,0 0 0,-1 0 0,0-1-1,-1 0 1,4-26 0,-4 2-2,-2 1 0,-4-53 0,1 88 0,1 0 0,0 0 0,-1 0 0,1 0 0,-1 0 0,0 1 0,0-1 0,0 0 0,-1 1 0,1-1 0,0 0 0,-1 1 0,-3-4 0,5 5 0,-2 0 0,1 0 0,0 0 0,0 1 0,0-1 0,0 0 0,-1 1 0,1-1 0,0 1 0,0-1 0,-1 1 0,1-1 0,0 1 0,-1 0 0,1 0 0,-1 0 0,1 0 0,0 0 0,-1 0 0,1 0 0,-1 0 0,1 0 0,0 1 0,-1-1 0,1 0 0,0 1 0,-1-1 0,-1 2 0,1 0 0,0 0 0,0 0 0,0 1 0,0-1 0,0 0-1,1 1 1,-1-1 0,1 1 0,-1-1 0,1 1 0,0 0 0,0-1 0,0 1 0,1 0 0,-1 0 0,1 0 0,-1 0 0,1 0 0,0 5-1,0-2 0,-3 19 1,1 1 0,2 0 0,1-1 0,0 1 0,10 45 0,-9-62 0,1-1 0,-1 0 0,2 0 0,-1 0 1,1 0-1,0-1 0,1 0 0,0 1 1,7 7-1,-8-10 0,0-1 0,1-1 0,-1 1 0,1-1 0,0 0 0,0 0 0,0 0 0,1 0 0,-1-1 1,0 0-1,1 0 0,0-1 0,-1 1 0,1-1 0,7 0 0,-6 0 1,0 0-1,1-1 1,-1 0 0,1 0 0,-1 0-1,0-1 1,0 0 0,1-1 0,-1 0-1,0 0 1,0 0 0,0-1 0,-1 0-1,1 0 1,-1-1 0,1 0 0,-1 0-1,0 0 1,-1-1 0,1 0 0,-1 0-1,0-1 1,0 1 0,5-8 0,7-12 0,-1 1 1,-2-2 0,0 0 0,-2-1 0,0 0-1,-2-1 1,-1 0 0,-2 0 0,0-1 0,3-38 0,-2-34 2,-6-161 1,-2 247-5,0 4-1,-2-29 6,2 38-4,0 0-1,-1 0 1,1 0-1,0 1 1,-1-1 0,1 0-1,-1 0 1,0 1-1,0-1 1,0 0-1,0 1 1,0-1 0,0 1-1,0-1 1,-3-2-1,4 4 0,-1 0-1,1-1 1,0 1 0,-1 0-1,1 0 1,-1 0-1,1 0 1,0-1-1,-1 1 1,1 0 0,-1 0-1,1 0 1,-1 0-1,1 0 1,-1 0 0,1 0-1,0 0 1,-1 1-1,1-1 1,-1 0-1,1 0 1,-1 0 0,1 0-1,0 0 1,-1 1-1,1-1 1,-1 0-1,1 0 1,0 1 0,-1-1-1,1 0 1,0 1-1,-1 0 1,-9 16 1,0 13-1,2 0 0,1 0 0,2 0 0,-3 44 0,2 130 0,6-203 0,-1 73-1,-1-20 2,8 74 0,-4-112-2,0-1-1,1 1 1,1-1-1,0 0 1,2 0-1,-1 0 1,2-1 0,0 0-1,11 17 1,-13-25 1,0 0 1,0 0 0,1 0 0,-1-1 0,1 0 0,0 0 0,1 0 0,-1-1-1,1 0 1,14 6 0,-17-8-1,1-1 0,-1 1 1,0-1-1,0 0 0,1 0 0,-1-1 0,0 1 1,1-1-1,-1 0 0,1 0 0,-1-1 0,0 1 0,1-1 1,-1 0-1,0 0 0,1 0 0,-1-1 0,0 1 0,0-1 1,0 0-1,5-4 0,-2 1 1,-1-1 0,0 0 0,-1 0 0,1 0 0,-1-1 0,0 0 0,0 0 0,-1 0 0,0-1 0,-1 1 0,1-1 0,-2 0 0,1 0 0,2-15 0,0-5-5,-1-1 0,-1-57 0,-3 82 3,0-1 1,0 1 0,0-1 0,-1 1-1,0-1 1,0 1 0,0 0 0,0-1-1,-1 1 1,0 0 0,-4-7 0,5 9 0,-1 0 0,0 0 0,1 0 0,-1 0 0,0 1 0,-1-1 0,1 1 0,0-1 0,0 1 0,0 0 0,-1 0 0,1 0 0,-1 0 0,1 0 0,-1 1 0,1-1 0,-1 1 0,1-1 0,-1 1 0,0 0 0,-2 0 0,4 1 0,-1-1-1,1 0 1,-1 1 0,1-1 0,-1 1-1,1-1 1,0 1 0,-1 0 0,1 0-1,0-1 1,-1 1 0,1 0 0,0 0-1,0 0 1,0 0 0,0 1 0,0-1-1,0 0 1,0 0 0,1 1 0,-1-1-1,0 0 1,1 1 0,-1-1 0,1 1-1,-1-1 1,1 1 0,0-1 0,-1 0-1,1 1 1,0 0 0,0-1 0,0 3-1,0 3-2,0 1-1,0-1 1,0 1 0,1-1-1,4 15 1,-3-16 2,1 0 1,0 0 0,0 0 0,1 0 0,0 0 0,0-1 0,0 0-1,1 0 1,-1 0 0,1 0 0,1-1 0,-1 0 0,0 0-1,1 0 1,0-1 0,0 1 0,0-2 0,0 1 0,9 2-1,6 2 2,1-1 0,0 0-1,0-2 1,36 2 0,-26-4 5,47-2 0,-67-1-6,0-1 1,0 0-1,0 0 1,-1-1-1,0-1 1,1 0-1,14-8 1,-13 5 0,-1 0 1,0-1-1,0-1 0,0 0 1,-1-1-1,-1 0 1,1 0-1,-2-1 1,1-1-1,-2 0 1,12-19-1,-12 14 0,0-1 1,-1 0-1,-1 0 0,-1 0 1,0 0-1,-1-1 0,-1 0 1,0-28-1,-1 14 1,-2 0 1,-1-1-1,-2 1 0,-1 0 0,-1 1 1,-15-47-1,-43-83-2,53 148 0,2 15 0,7 1 0,-1 1 0,1-1 0,0 0 0,-1 1 0,1 0 0,0-1 0,0 1 0,1 0 0,-1 3 0,-13 66 0,-6 134 0,15 81 0,5-235 0,0-28 2,0 1-1,2-1 1,1 0-1,9 40 1,-10-57-2,0 0 1,1 0-1,0-1 1,0 1-1,1 0 0,-1-1 1,1 0-1,1 0 1,-1 0-1,1 0 0,0-1 1,1 0-1,-1 0 1,1 0-1,0-1 0,0 0 1,1 0-1,-1 0 1,11 4-1,-2-4 0,1 1 0,-1-2 0,1 0 0,0-1 0,0-1 0,0 0 0,-1-1 0,1-1 0,0 0 0,0-1 0,0-1 0,-1-1 0,1 0 0,-1 0 0,0-2 0,-1 0 0,15-8 0,-7 1 0,-1-1 0,-1-1 0,-1 0 0,0-2 0,-1 0 0,-1-1 0,18-24 0,-25 30 0,-2-1 0,0 0 0,0 0 0,-1-1 0,-1 0 0,0 0 0,-1-1 0,0 1 0,-2-1 0,1 0 0,-2 0 0,1-26 0,-2 39 0,-1 1 0,0 0 0,-1-1 0,1 1 0,0-1 0,0 1 0,-1 0 0,1-1 0,0 1 0,-1 0 0,0-1 0,1 1 0,-1 0 0,0 0 0,1 0 0,-1-1 0,0 1 0,0 0 0,0 0 0,0 0 0,0 0 0,0 1 0,0-1 0,0 0 0,-1 0 0,1 1 0,0-1 0,0 0 0,-1 1 0,1-1 0,0 1 0,-1 0 0,1-1 0,0 1 0,-1 0 0,1 0 0,-1 0 0,1 0 0,0 0 0,-1 0 0,-1 1 0,-3 0 0,0 0 0,0 0 0,0 0 0,1 1 0,-1 0 0,0 0 0,1 1 0,0 0 0,-8 5 0,4-1 0,1 0 0,-1 1 0,1 1 0,1-1 0,0 1 0,0 0 0,0 1 0,1 0 0,1 0 0,0 0 0,-7 20 0,6-12 0,1-1 0,1 1 0,1 0 0,0 0 0,1 0 0,2 34 0,0-47 0,0 0 0,1 0 0,0-1 1,0 1-1,0 0 0,0-1 0,1 1 0,0-1 0,0 1 0,0-1 1,0 0-1,1 0 0,0 0 0,0 0 0,4 5 0,-2-5 1,1 0-1,-1 1 1,1-2 0,-1 1-1,1-1 1,1 0-1,-1 0 1,0 0-1,12 2 1,9 0 0,0 0 1,0-3 0,0 0-1,37-3 1,-58 1-2,5 0-19,-1-1 0,0 0 0,0-1 0,0 0 0,0 0 0,0-1 0,0-1 0,-1 1 0,1-2 0,-1 1 0,0-1 0,0-1 0,-1 1 0,0-2 0,0 1 0,0-1 0,-1 0 0,1 0 0,-2-1 0,1 0 0,-1-1 0,-1 1 0,1-1 0,7-18 0,6-42-1347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2.57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30750,'30'2'465,"0"2"0,40 11 0,20 3 77,35 1-741,187 3 0,-292-22-684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3.17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 13 31598,'-19'-13'754,"25"13"-435,41 19-274,276 156-41,-10 27-5,-214-138 1,-94-60 0,0 0 0,1 0 0,-1 0 0,-1 0 0,1 1 0,-1 0 0,6 7 0,-8-10 0,-1 0 0,0 0 0,0 0 0,0 0 0,0 1 0,0-1 0,-1 0 0,1 0 0,-1 1 0,1-1 0,-1 0 0,0 0 0,0 1 0,0-1 0,0 0 0,0 1 0,-1-1 0,1 0 0,-1 1 0,1-1 0,-1 0 0,0 0 0,0 0 0,-1 3 0,-4 2 0,1 0 0,-2 0 0,1-1 0,0 0 0,-1 0 0,0-1 0,-10 6 0,2 0 0,-73 52 1,-92 74 1,158-118-5,0 2 0,2 0 1,1 1-1,0 1 0,-24 41 1,26-36-185,6-18-493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4.3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619 1 32191,'-3'-1'68,"-4"7"48,-16 18 138,6-6-164,-525 447-90,534-461 0,6-3 0,1 0 0,0 0 0,-1-1 0,1 1 0,0 0 0,0 0 0,-1 0 0,1 1 0,0-1 0,0 0 0,0 0 0,0 0 0,1 1 0,-1-1 0,-1 2 0,2-2 0,0 0 0,0 0 0,0 0 0,1-1 0,-1 1 0,0 0 0,0 0 0,1 0 0,-1-1 0,0 1 0,1 0 0,-1-1 0,0 1 0,1 0 0,-1 0 0,1-1 0,0 1 0,-1-1 0,1 1 0,-1-1 0,1 1 0,0-1 0,-1 1 0,1-1 0,0 1 0,0-1 0,-1 0 0,1 1 0,0-1 0,0 0 0,1 0 0,2 2 0,202 100 1,-132-68-3,133 81 0,-198-109-124,-1 0 1,0 1-1,0 0 0,-1 0 0,0 0 0,0 1 0,-1 1 0,0-1 0,0 1 1,6 12-1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5.24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1 719 31791,'0'28'186,"-1"-6"-99,2 0 0,4 34 0,-4-50-83,0 0 1,0-1-1,1 1 1,0-1-1,0 1 1,0-1-1,1 0 1,-1 0-1,1 0 1,1 0-1,-1 0 1,1-1-1,0 1 1,6 5-1,-8-8-1,0-1 0,0 1 0,0-1-1,1 0 1,-1 0 0,0 0 0,0 0-1,1 0 1,-1-1 0,0 1 0,1-1-1,-1 1 1,1-1 0,-1 0-1,0 0 1,1 0 0,-1 0 0,1 0-1,-1-1 1,1 1 0,-1-1 0,0 0-1,1 1 1,-1-1 0,0 0-1,0 0 1,0-1 0,1 1 0,-1 0-1,-1-1 1,1 1 0,0-1 0,0 0-1,0 1 1,-1-1 0,1 0 0,-1 0-1,1 0 1,-1 0 0,1-4 0,9-17 22,-1-1 1,-1-1 0,-1 1-1,6-35 1,10-105 32,-21 137-58,24-535 16,-27 571-15,-2 0-1,1 0 1,-2 0-1,-4 13 1,-4 17-1,-5 58 0,3-1 0,5 2 0,8 156 0,0-241 0,1-1 1,1 1-1,0-1 1,1 0-1,0 1 0,1-1 1,0-1-1,1 1 1,0 0-1,1-1 0,0 0 1,11 13-1,-12-18 1,0 1-1,1-1 1,0-1-1,0 1 1,1-1 0,0 0-1,0-1 1,0 1-1,0-1 1,0-1-1,1 1 1,0-1-1,0-1 1,0 1-1,0-1 1,0-1-1,0 0 1,0 0-1,11 0 1,-11-1-1,0 0 0,0 0 0,0-1 0,0 0 0,0-1 0,-1 1 0,1-2 0,0 1 0,14-7 0,-17 5 0,0 0 0,0 0 0,0 0 0,0 0 0,0-1 0,-1 0 0,0 0 0,0 0 0,-1 0 0,1-1 0,-1 1 0,5-12 0,-2 0 0,0 0-1,-2 0 1,0 0 0,0 0 0,-2-1-1,1-25 1,-6-107-13,3 135 12,-8-70 1,8 84 0,1 1 0,-1-1 0,0 1 0,0-1 0,0 1 0,1-1 0,-1 1 0,0 0 0,1-1 0,-1 1 0,0-1 0,1 1 0,-1 0 0,0-1 0,1 1 0,-1 0 0,1-1 0,-1 1 0,1 0 0,-1 0 0,1-1 0,-1 1 0,1 0 0,-1 0 0,1 0 0,-1 0 0,1 0 0,-1 0 0,1 0 0,-1 0 0,1 0 0,0 0 0,24 0 0,-16 0 0,4 0 0,0 1 0,1 0 0,-1 0 0,-1 2 0,1-1 0,0 2 0,-1 0 0,15 6 0,-22-8 0,-1 1 0,1-1 0,-1 1-1,1 0 1,-1 0 0,0 1 0,0-1-1,-1 1 1,1 0 0,-1 0 0,0 0 0,0 0-1,0 1 1,0-1 0,-1 1 0,0 0-1,0-1 1,0 1 0,0 0 0,-1 0-1,0 0 1,0 1 0,0 7 0,1-2-4,-2 0 1,0 0 0,0 1-1,-1-1 1,0 0 0,-1 0-1,0 0 1,-1 0 0,0 0-1,-1 0 1,-8 15 0,-1-2 9,-16 45 0,26-62-5,1 0-1,0 1 1,0-1-1,1 0 1,0 0-1,0 1 1,1-1-1,0 0 0,0 1 1,1-1-1,0 0 1,2 8-1,-2-13 2,-1 0 0,1-1-1,0 1 1,0 0 0,0-1-1,0 1 1,0-1-1,1 0 1,-1 1 0,0-1-1,1 0 1,-1 1 0,1-1-1,-1 0 1,1 0 0,0-1-1,-1 1 1,1 0 0,0 0-1,-1-1 1,1 1 0,3 0-1,44 3 16,-41-4-13,5 1-13,13 0 21,0-1 1,1-1-1,44-8 1,-65 8-26,-1 0 0,0 0 0,1-1 0,-1 0 0,0 0 0,0 0 0,0 0 0,0-1 0,0 0 0,-1 0 1,1 0-1,-1-1 0,0 1 0,0-1 0,0 0 0,0 0 0,-1-1 0,0 1 0,0-1 0,0 1 0,0-1 0,-1 0 0,0 0 0,3-7 0,-2-25-680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5.5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31406,'0'0'64,"5"3"48,31-3 145,13 0 15,13 0-160,9 0-48,-6 0-64,0 0 0,-7 0-544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6.05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36 47 24347,'-10'-12'5872,"7"9"-5574,0 0-1,0 0 1,0 0 0,0-1 0,1 1 0,0-1 0,-4-7 0,30 17-248,3 11-48,27 22-1,17 11 2,192 89 11,-26-15-15,-228-119 1,1 1 0,0 0 0,0 1 0,0 0 0,9 9 0,-18-15 0,1 1 0,-1-1 0,0 0 0,1 1 0,-1-1 0,0 1 0,0 0 0,0-1 0,0 1 0,0 0 0,0 0 0,-1-1 0,1 1 0,0 0 0,-1 0 0,0 0 0,1 0 0,-1 0 0,0 0 0,0 0 0,0 0 0,0 0 0,0 0 0,-1 0 0,1 0 0,-1 0 0,1-1 0,-1 1 0,1 0 0,-1 0 0,-2 3 0,-3 2 1,-1-1-1,1 0 1,-1 0-1,-1 0 1,1-1 0,-1 0-1,0 0 1,-15 6-1,-13 9 8,2 0-14,1 3 0,1 0 0,1 2-1,1 2 1,1 0 0,2 2 0,1 1-1,1 1 1,1 2 0,2 0 0,-23 46 0,32-54-536,1-13-1352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7.63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588 1 31118,'0'0'1449,"-7"0"-1364,-11 3-81,-1 1 0,1 0-1,0 1 1,0 1 0,1 1-1,-22 12 1,3-3 2,-160 78 12,173-81-18,2 2 0,-1 0 0,2 0 0,0 2 1,1 1-1,-23 27 0,37-39 0,0 1 0,1 0 0,0 0 0,0 0 0,-3 9 0,6-14 0,0 0 0,0 0 0,1 0 0,-1 0 0,1 0 0,-1 0 0,1 0 0,0 0 0,-1 0 0,1 0 0,0 0 0,0 0 0,1 1 0,-1-1 0,0 0 0,1 0 0,0 0 0,-1 0 0,1 0 0,0 0 0,0-1 0,0 1 0,0 0 0,0 0 0,0 0 0,2 1 0,11 6 2,0 1 0,0-2 0,1 0 1,1-1-1,23 8 0,9 4 1,273 98-3,-314-116-2332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8.2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13 32047,'9'-13'396,"-8"13"-389,-1 1 0,1-1 0,-1 0 1,1 0-1,-1 1 0,1-1 0,-1 0 0,1 1 0,-1-1 1,1 0-1,-1 1 0,1-1 0,-1 1 0,0-1 1,1 1-1,-1-1 0,1 1 0,-1-1 0,0 1 0,0-1 1,1 1-1,-1-1 0,0 1 0,0 0 0,0-1 1,0 1-1,0-1 0,0 1 0,0 0 0,0-1 0,0 1 1,0-1-1,0 2 0,12 60-1,-3 0 1,2 67-1,-8 135 21,-3-189-25,0 125-330,0-198-667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8.9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1 367 28893,'0'0'2385,"3"0"-1632,220 1-381,255-2-248,-453 0-124,0 0 0,-1-2 0,44-9 0,-67 12 0,0 0 0,0-1 0,0 1 0,0 0 0,0 0 0,1-1 0,-1 1 0,0-1 0,0 1 0,0-1 0,0 1 0,0-1 0,0 1 0,0-1 0,0 0 0,-1 0 0,1 1 0,0-1 0,0 0 0,-1 0 0,1 0 0,0 0 0,-1 0 0,1 0 0,-1 0 0,1 0 0,-1 0 0,1 0 0,-1 0 0,0-1 0,0 1 0,0 0 0,1 0 0,-1 0 0,0 0 0,0 0 0,-1-1 0,1 1 1,0 0-1,0 0 0,0 0 0,-1 0 0,0-2 0,0 1 2,0 0 0,0 0 0,0 0 0,-1 1 0,1-1 0,-1 0 0,0 0 1,1 1-1,-1-1 0,0 1 0,0-1 0,0 1 0,0 0 0,0 0 1,0 0-1,0 0 0,0 0 0,-1 0 0,1 1 0,-5-2 0,-3 1-1,0 0-1,0 1 0,0 0 1,-1 1-1,1 0 1,-17 4-1,21-3 0,0 0 0,0 0 0,1 1 0,-1 0 0,0 0 0,1 0 0,0 1 0,0 0 0,0 0 0,0 0 0,-7 9 0,3-1 0,0 1 0,1 0 0,1 0 0,0 1 0,1 0 0,0 0 0,1 1 0,1-1 0,0 1 0,1 0 0,1 0 0,0 0 0,1 0 0,1 1 0,2 23 0,-1-33 0,-1 0 1,2-1-1,-1 1 1,1 0-1,0-1 1,0 1-1,0-1 1,1 0-1,0 0 1,0 0-1,0 0 1,0 0-1,1-1 1,0 1-1,0-1 0,0 0 1,1 0-1,-1-1 1,1 1-1,0-1 1,9 5-1,-7-5 2,0 1 0,0-1 0,1-1 1,-1 0-1,1 0 0,-1 0 0,1-1 0,0 0 0,-1 0 0,1-1 0,0 0 0,0 0 0,0-1 0,-1 0 0,1 0 0,8-3 0,-12 1-1,0 1-1,0 0 1,0-1-1,0 0 1,0 0-1,0 0 1,-1 0-1,0-1 1,1 1-1,-1-1 1,-1 0-1,1 0 1,0 0-1,-1 0 1,0 0-1,0-1 1,0 1-1,-1-1 1,2-7-1,3-8 2,-2-1 0,0 0 1,0-22-1,1-326-3,-7 214 63,-6 742-43,8-577-22,1 0 1,0 0-1,0-1 1,1 1-1,0-1 0,1 1 1,0-1-1,6 13 1,-8-20-8,0 0 0,1 1 1,-1-1-1,0 0 1,1 0-1,-1 0 1,1 0-1,0 0 1,0 0-1,0 0 0,0-1 1,0 1-1,0-1 1,0 1-1,0-1 1,0 0-1,1 0 0,-1 0 1,1 0-1,-1 0 1,1-1-1,-1 1 1,1-1-1,-1 1 0,1-1 1,-1 0-1,1 0 1,-1 0-1,1 0 1,0-1-1,-1 1 1,1-1-1,-1 0 0,0 1 1,1-1-1,-1 0 1,3-2-1,17-13-1028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6.37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229 31 31695,'-24'-4'161,"-1"1"0,1 0 0,-1 2 0,-35 3 0,53-1-155,4-1-4,1 0 1,-1 0-1,0 1 1,1-1-1,-1 1 1,1 0 0,-1 0-1,1 0 1,-1 0-1,1 0 1,0 0-1,0 1 1,-1-1 0,1 1-1,0-1 1,0 1-1,0 0 1,1 0-1,-1 0 1,0 0 0,1 0-1,-1 1 1,1-1-1,0 0 1,0 1-1,-2 3 1,2-1-3,-1 0 0,1 1 1,0-1-1,0 1 0,1-1 0,0 1 0,0-1 1,0 1-1,0-1 0,1 1 0,0-1 0,2 7 1,-1-8 2,-1-1 1,1 1-1,0-1 1,0 0-1,0 0 1,1 0-1,-1 0 1,1 0-1,-1 0 1,1-1-1,0 1 1,0-1 0,0 0-1,1 0 1,-1 0-1,0 0 1,1-1-1,-1 1 1,1-1-1,0 0 1,-1 0-1,7 1 1,8 1 10,0-1 1,1 0-1,21-1 0,-23-1-11,25-1 8,-41 0-10,0 1-1,0 0 1,1-1-1,-1 1 0,0-1 1,0 1-1,0-1 0,0 0 1,0 1-1,0-1 0,0 0 1,0 0-1,0 0 0,0 0 1,0 0-1,0 0 0,-1 0 1,1 0-1,0 0 1,-1 0-1,1 0 0,-1 0 1,1-1-1,-1 1 0,1 0 1,-1 0-1,0-3 0,1-4 3,0 0-1,-1 0 0,0-1 0,0 1 1,-1 0-1,0 0 0,0 0 0,-1 0 1,0 0-1,0 0 0,-1 0 1,-4-8-1,4 12-3,1-1 1,-1 1 0,0 0-1,0 0 1,0 1 0,0-1-1,-1 1 1,0-1-1,0 1 1,1 0 0,-2 0-1,1 1 1,0-1 0,0 1-1,-1 0 1,1 0 0,-1 1-1,0-1 1,0 1-1,1 0 1,-8 0 0,8 0-2,0 0 1,0 1-1,0 0 0,0 0 1,1 0-1,-1 1 1,0-1-1,0 1 1,0 0-1,0 0 1,0 0-1,1 1 0,-1-1 1,1 1-1,-5 2 1,3 0-151,0 1 0,0 1 1,0-1-1,1 0 1,-1 1-1,1 0 0,-4 9 1,-18 29-4081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9.4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 31550,'0'0'17,"0"0"-1,0 0 0,1 0 0,-1 0 0,0 0 1,0 0-1,0 0 0,0 0 0,0 0 1,0 0-1,0 0 0,0 0 0,0 0 0,0 0 1,0 0-1,1 0 0,-1 0 0,0 0 0,0 0 1,0 0-1,0 0 0,0 0 0,0 0 0,0 0 1,0 0-1,0 0 0,0 0 0,0 0 1,1 0-1,-1 0 0,0-1 0,0 1 0,0 0 1,0 0-1,0 0 0,0 0 0,0 0 0,0 0 1,0 0-1,0 0 0,0 0 0,0 0 0,0 0 1,0 0-1,0-1 0,0 1 0,0 0 1,0 0-1,0 0 0,0 0 0,0 0 0,0 0 1,0 0-1,0 0 0,0 0 0,0 0 0,0 0 1,0-1-1,0 1 0,0 0 0,0 0 0,0 0 1,0 0-1,0 0 0,14 1 153,20 8-258,122 72 93,-43-20-5,-88-49 1,-10-6 0,-1 1 0,1 1 0,-1 0 0,-1 0 0,1 2 0,-1-1 0,21 23 0,-32-30 0,-1 0 0,0 0 0,0 1 0,0-1 0,0 0 0,0 0 0,0 1 0,-1-1 0,1 1 0,-1-1 0,1 0 0,-1 1 0,0-1 0,0 1 0,0-1 0,-1 1 0,1-1 0,-1 0 0,1 1 0,-2 3 0,0-1 0,0 0 0,0 0 0,-1 0 0,1 0 0,-1-1 0,0 0 0,-7 9 0,-225 202 4,118-114-5,116-100-9,-2 2-11,0-1 1,0 1 0,0-1-1,0 1 1,1 0 0,-1 0-1,1 0 1,0 0 0,0 1-1,0-1 1,0 1 0,0-1-1,1 1 1,-2 4 0,3-7-660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0.60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679 92 30990,'64'-85'1433,"-64"85"-1428,0 0 0,1 0 0,-1 0 0,0 0 0,0 0 0,0 0 0,0-1-1,0 1 1,0 0 0,1 0 0,-1 0 0,0 0 0,0 0 0,0-1 0,0 1 0,0 0 0,0 0 0,0 0 0,0 0 0,0 0 0,0-1 0,0 1 0,0 0 0,0 0 0,0 0 0,0-1 0,0 1 0,0 0 0,0 0 0,0 0 0,0 0-1,0-1 1,0 1 0,0 0 0,0 0 0,0 0 0,0 0 0,0 0 0,0-1 0,-1 1 0,1 0 0,0 0 0,0 0 0,0 0 0,0 0 0,-1-1 0,-10 1 32,9 0-40,-1 1 1,0 0-1,1-1 1,-1 1 0,1 0-1,-1 0 1,1 0-1,-4 3 1,-48 45 2,-115 97 0,47-59 7,-217 118-1,335-203-9,3-2 3,0 0-1,0 1 1,0-1-1,0 0 1,1 1-1,-1-1 0,0 1 1,0-1-1,0 1 1,1-1-1,-1 1 0,0 0 1,0-1-1,1 1 1,-1 0-1,1-1 1,-2 3-1,2-2 1,-1-1 0,1 1 0,0 0 0,-1 0 0,1 0 0,0 0 0,0 0 0,0-1 0,-1 1 0,1 0 0,0 0 0,0 0 0,0 0 0,1 0 0,-1 0 0,0 0 0,0 0 0,0 0 0,1-1 0,-1 1 0,0 0 0,1 0 0,-1 0 0,1 0 0,-1-1 0,1 1 0,-1 0 0,1-1 0,0 1 0,-1 0 0,2 0 0,22 18 0,39 14 4,0-2 0,3-3 0,72 20-1,-96-34-2,230 70-1,-270-83-2,-1-1-5,0 0 0,0 0-1,0 0 1,0 1 0,0-1 0,0 1-1,-1-1 1,1 0 0,0 1 0,0-1-1,0 1 1,-1 0 0,1-1 0,0 1-1,0 0 1,-1-1 0,1 1 0,-1 0-1,2 1 1,-2-2-188,-3 0-349,-8 0-763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0.9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490 61 31887,'40'-59'629,"-39"57"-509,-16 21-101,-11 18-17,1 1-1,2 1 1,-19 45-1,-49 136 11,30-65-14,-26 26 1,-5 13 7,76-155-35,2 1-1,-18 80 1,26-75-203,6-42-261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2.09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18 521 32175,'-6'21'14,"2"0"0,1 0 1,0 1-1,2-1 0,1 1 1,0-1-1,4 28 0,-3-44-13,0 0 0,1-1 0,-1 1 0,1 0 0,0-1 0,0 0 0,1 1 0,-1-1 0,1 0 0,0 0 0,0 0 0,0 0 0,1-1 0,-1 1 0,1-1 0,0 0 0,0 0 0,0 0 0,0-1 0,7 4 0,-8-4 2,1-1 0,-1 0-1,0 1 1,1-1 0,-1 0 0,1-1 0,-1 1 0,1 0 0,-1-1 0,1 0-1,0 0 1,-1 0 0,1-1 0,-1 1 0,1-1 0,0 1 0,-1-1 0,0 0 0,1-1-1,-1 1 1,0-1 0,1 1 0,-1-1 0,0 0 0,0 0 0,0 0 0,-1-1-1,1 1 1,2-4 0,8-10 7,-1-1 0,-1-1 0,-1 0 0,-1 0 1,0-1-1,9-29 0,26-126 5,-29 74 4,-4-1 1,-3-153-1,-10 275-17,0 1-1,-11 41 0,7-36 8,-5 43 0,11 275 49,1-324-58,1-1 1,0 1-1,2-1 0,0 0 0,2 0 1,0 0-1,1-1 0,1 0 0,0 0 1,2-1-1,17 26 0,-25-42 0,-1 0 1,1 0 0,-1 0-1,1 0 1,0-1-1,0 1 1,0-1-1,0 1 1,0-1-1,0 0 1,0 0-1,1 0 1,-1 0-1,0 0 1,0 0-1,1 0 1,-1-1-1,1 0 1,-1 1 0,1-1-1,-1 0 1,1 0-1,-1 0 1,0 0-1,1-1 1,-1 1-1,1-1 1,-1 1-1,0-1 1,1 0-1,-1 0 1,4-2-1,0-1 2,0 0-1,0 0 1,0-1-1,0 1 1,-1-1-1,0-1 1,0 1-1,0-1 1,6-10-1,14-28-4,22-54 1,-34 65-13,3 0 1,0 2-1,2 0 1,30-39 0,-45 67 10,0 0 0,0-1 0,0 1 0,1 1 1,-1-1-1,1 0 0,0 1 0,-1 0 1,1 0-1,0 0 0,1 0 0,7-2 0,-10 4 3,-1 0 0,1 0-1,0-1 1,-1 1 0,1 0-1,0 0 1,0 1 0,-1-1-1,1 0 1,0 1 0,-1-1-1,1 1 1,-1-1 0,1 1-1,-1 0 1,1 0 0,-1-1-1,1 1 1,-1 0 0,1 0-1,-1 0 1,0 1 0,0-1-1,0 0 1,0 0 0,0 1-1,0-1 1,0 1 0,0-1-1,0 1 1,0-1 0,-1 1-1,1-1 1,0 3 0,18 44-2,-19-45 11,0-6-5,0 0 1,0 1-1,-1-1 1,1 1-1,-1-1 1,1 0-1,-1 1 1,0-1-1,0 1 1,0 0-1,-1-1 1,1 1-1,0 0 1,-1-1-1,0 1 0,1 0 1,-1 0-1,-3-2 1,1 1-2,0 0-1,0 1 1,0 0-1,0-1 1,0 2 0,0-1-1,-1 0 1,1 1 0,-1 0-1,-5-1 1,5 1-2,-1 0 0,1 0 0,0 1 1,-1 0-1,1 0 0,-1 1 0,1-1 0,0 1 1,0 0-1,-1 0 0,1 1 0,0 0 1,0 0-1,0 0 0,1 0 0,-1 1 0,0 0 1,1 0-1,-6 4 0,4 1 0,0 1-1,1-1 1,0 1 0,0 0 0,0 0 0,1 0-1,1 1 1,0-1 0,0 1 0,-2 18 0,2-1-5,1-1 0,2 53 1,1-73 5,-1-1 0,1 1 1,0-1-1,0 0 0,0 0 0,1 1 1,0-1-1,0 0 0,0 0 0,1-1 0,-1 1 1,1 0-1,0-1 0,1 1 0,-1-1 1,1 0-1,0 0 0,0-1 0,0 1 1,0-1-1,1 0 0,-1 0 0,1 0 0,0-1 1,0 1-1,0-1 0,0 0 0,0-1 1,0 1-1,0-1 0,1 0 0,-1-1 1,0 1-1,1-1 0,-1 0 0,1 0 1,-1-1-1,9-1 0,-10 0-1,0 0 0,0 0 1,-1 0-1,1 0 0,-1-1 0,0 1 0,0-1 1,0 0-1,0 0 0,0 0 0,0-1 1,-1 1-1,0-1 0,0 1 0,0-1 0,0 0 1,0 1-1,-1-1 0,2-5 0,4-13 3,-1-1 0,4-24 0,-9 41-3,12-85 0,-5 0 0,-4-119 0,0-16 51,-3 209-23,0 16-14,-1 13-8,0 709-476,0-719-453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2.42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31871,'16'0'80,"33"0"-32,19 0 0,8 0 48,11 0-48,0 2-16,-8 1-32,-5-3-496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2.8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 0 31775,'40'11'717,"110"55"-610,37 13-48,-178-76-57,43 14 3,95 46 1,-146-62-6,0-1-1,0 1 1,0-1 0,-1 1-1,1-1 1,0 1-1,-1-1 1,1 1 0,0-1-1,-1 1 1,1 0 0,-1 0-1,1-1 1,-1 1 0,1 0-1,-1 0 1,0 0-1,1-1 1,-1 1 0,0 0-1,0 0 1,0 0 0,1 0-1,-1 0 1,0-1 0,0 1-1,0 0 1,0 0 0,-1 0-1,1 0 1,0 0-1,0 0 1,0-1 0,-1 1-1,1 0 1,0 0 0,-1 0-1,1-1 1,-1 1 0,1 0-1,-1 0 1,1-1 0,-1 1-1,0 0 1,1-1-1,-2 1 1,-34 31 12,32-29-10,-150 129 9,-13 9-3,78-78-27,-67 51-247,139-101-2197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4.21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590 37 22122,'32'-20'8755,"-3"3"-6926,-197 137-1818,85-56-9,-76 46-2,-38 28 0,193-135 0,-28 26 0,31-28 0,1 0 0,-1 0 0,0-1 0,1 1 0,-1 0 0,0 0 0,1 0 0,-1 0 0,1 0 0,0 0 0,-1 1 0,1-1 0,0 0 0,-1 0 0,1 0 0,0 0 0,0 0 0,0 0 0,0 1 0,0-1 0,0 0 0,1 0 0,-1 0 0,0 0 0,1 0 0,-1 0 0,0 0 0,1 0 0,-1 0 0,1 0 0,0 0 0,1 2 0,5 3 0,1 0 0,0-1 0,0 0 0,0 0 0,1-1 0,-1 0 0,1-1 0,11 4 0,-1 0 0,507 170-35,-507-173 12,-14-5-3454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4.5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504 54 31422,'11'-15'335,"-7"10"-174,0-1 0,0 1 0,0-1 0,4-10 0,-8 15-79,-2 7-58,-8 23-16,-25 50-1,5-15-3,-245 504-4,244-511-7,-70 142-149,90-175 92,2 1 0,0 1 0,2 0 0,1 0 0,1 0 0,-2 29 0,7-34-958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5.30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14 779 31630,'-3'9'65,"0"0"0,1 1 0,0-1 0,0 0 0,1 0 0,1 1-1,-1-1 1,2 10 0,0-14-53,-1 0 0,1-1-1,0 1 1,0 0 0,0-1 0,1 1-1,-1-1 1,1 0 0,0 0 0,0 1-1,1-1 1,-1-1 0,1 1 0,0 0-1,0-1 1,0 1 0,5 3 0,-5-5-10,1-1 0,-1 0 1,0 0-1,0 0 0,0 0 1,1 0-1,-1 0 1,0-1-1,1 0 0,-1 0 1,1 0-1,-1 0 1,0 0-1,1-1 0,-1 1 1,0-1-1,1 0 1,-1 0-1,0 0 0,0 0 1,0-1-1,0 1 1,0-1-1,0 0 0,0 0 1,-1 0-1,1 0 1,4-5-1,4-8 3,-1 0 1,-1 0-1,0-1 0,-1 0 1,-1-1-1,0 0 0,5-20 1,24-128 39,-33 149-42,21-131 31,-7-2 1,-1-159 0,-19 356-37,-14 73 1,1-8 4,0 291 10,16-393-14,1-1 1,0 0-1,0 0 1,1 0-1,0 0 1,1 0-1,0 0 1,1-1-1,0 1 1,8 13-1,-10-19 1,1-1 1,-1 0-1,0 0 0,1 0 0,0 0 0,0 0 0,-1 0 0,2-1 0,-1 0 0,0 1 0,0-1 0,1 0 1,-1-1-1,1 1 0,0-1 0,-1 1 0,1-1 0,0 0 0,0 0 0,0-1 0,0 1 0,0-1 1,0 0-1,0 0 0,-1 0 0,1-1 0,0 1 0,0-1 0,0 0 0,5-2 0,-5 1 0,0 0 0,0 0 0,0-1-1,0 1 1,0-1 0,-1 0-1,1 0 1,-1 0 0,0-1 0,0 1-1,0-1 1,0 1 0,-1-1 0,1 0-1,-1 0 1,0 0 0,2-7 0,2-4-3,-1-1 1,0 0 0,3-25 0,2-75 2,-1 10 0,-9 102 0,1 1 0,0-1 0,0 1 0,0 0 0,0-1 0,0 1 0,1 0 0,0-1 0,-1 1 0,1 0 0,1 0 0,-1 1 0,0-1 0,1 0 0,-1 1 0,1-1 0,0 1 0,-1 0 0,1 0 0,1 0 0,-1 0 0,0 1 0,0-1 0,0 1 0,1-1 0,-1 1 0,1 1 0,4-2 0,9 0 0,-1 0 0,1 2 0,-1 0 0,30 3 0,-40-2 0,-2-1 0,1 1-1,-1 0 1,0 0-1,1 0 1,-1 1-1,0-1 1,1 1-1,-1 0 1,0 0 0,0 0-1,-1 1 1,1 0-1,0-1 1,-1 1-1,0 0 1,1 1 0,-1-1-1,-1 1 1,1-1-1,0 1 1,-1 0-1,0 0 1,0 0-1,0 0 1,0 0 0,-1 1-1,1-1 1,0 8-1,0-2 0,-1 0 0,0 0-1,0 0 1,-1-1 0,-1 1 0,1 0-1,-2 0 1,1 0 0,-1-1-1,-1 1 1,0-1 0,-7 15 0,-8 12 0,10-24 3,2 0-1,0 1 1,0-1-1,1 1 1,1 0-1,0 0 1,1 1-1,-3 18 1,6-26-2,-1 0 1,1 1 0,0-1 1,0 1-1,1-1 0,0 0 0,2 9 1,-3-14-2,1 1 0,0 0 0,0 0 1,0 0-1,0-1 0,1 1 1,-1 0-1,0-1 0,1 1 1,-1-1-1,1 0 0,0 1 1,-1-1-1,1 0 0,0 0 1,0 0-1,-1 0 0,1 0 1,0-1-1,0 1 0,0 0 1,4 0-1,9 2-6,0-1-1,0 0 1,0 0 0,0-2 0,0 0-1,0-1 1,29-4 0,-36 3-24,0 0-1,0 0 1,-1-1-1,1 0 1,0 0 0,-1-1-1,0 0 1,0 0-1,0-1 1,0 1 0,-1-2-1,0 1 1,0-1-1,0 0 1,9-12 0,5-23-1243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5.6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50 31791,'0'0'512,"16"-3"-368,22-9-112,14 5 0,5 2-16,3 2-16,0 3 0,-6-5-80,-8 0-753,-10-4-10868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8.20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1 192 32319,'0'214'368,"0"-210"-368,0-1 0,1 1 1,-1-1-1,1 0 0,0 1 1,0-1-1,0 0 0,1 0 0,-1 1 1,1-1-1,-1 0 0,1-1 0,0 1 1,0 0-1,1 0 0,-1-1 1,1 0-1,-1 1 0,1-1 0,0 0 1,-1 0-1,1 0 0,0-1 0,0 1 1,1-1-1,-1 1 0,0-1 0,0 0 1,5 1-1,3 0 1,-1 0 0,1 0 0,0-1 0,-1 0-1,1-1 1,0 0 0,0-1 0,17-3 0,-24 3-1,-1-1 0,1 1 0,0-1 0,-1 0 0,0 0 0,1 0 0,-1-1 0,0 1 0,0-1 0,0 0 0,-1 1 0,1-1 0,-1-1 0,1 1 0,-1 0 0,0 0 0,0-1 0,-1 1 0,3-8 0,2-5 0,-1 0 0,0-1 0,2-22 0,7-120 0,-6 55 0,-8 99 0,9-41 0,-9 45 0,0 0 0,1-1 0,0 1 0,-1 0 0,1 0 0,0 0 0,-1-1 0,1 1 0,0 0 0,0 0 0,0 0 0,0 0 0,0 0 0,0 0 0,0 1 0,0-1 0,1 0 0,-1 0 0,0 1 0,0-1 0,1 1 0,-1-1 0,0 1 0,1 0 0,-1-1 0,1 1 0,1 0 0,6 0 0,-1 0 0,1 0 0,-1 1 0,1 0 0,15 5 0,-21-5 0,0 0 0,0 1 0,-1-1 0,1 1-1,0 0 1,-1-1 0,0 1 0,1 0 0,-1 1 0,0-1 0,0 0-1,0 1 1,0-1 0,0 1 0,-1 0 0,1-1 0,-1 1-1,3 6 1,-34-21 3,24 10-3,0 0 0,0 0 0,0 0 0,0 1 0,0 0 0,-1 0 0,1 1 0,0 0 0,-10 0 0,13 1 0,-1-1 0,1 1 0,-1 0 0,1 0 0,0 0 0,-1 0 0,1 1 0,0-1 0,0 1 0,0 0 0,0 0 0,0 0 0,0 0 0,1 0 0,-1 1 0,1-1 0,-1 1 0,-1 3 0,-7 11-1,2 1 0,0 0 0,1 1 0,1-1 0,0 2 0,2-1 0,-6 31 0,7-21-1,1-1 1,1 0-1,2 0 1,5 53-1,-4-77 2,0 1 1,0-1-1,0 0 0,1 1 1,-1-1-1,1 0 1,0 0-1,0 0 0,0 0 1,1 0-1,-1-1 0,1 1 1,0-1-1,0 0 0,0 1 1,1-1-1,-1-1 0,1 1 1,-1 0-1,1-1 1,7 3-1,-4-2 1,0 0-1,0-1 1,0 0-1,1 0 1,-1-1 0,0 0-1,1 0 1,-1-1 0,1 0-1,-1 0 1,0-1-1,10-2 1,-13 2-1,-1 0 0,0 0 0,0 0 0,1 0 0,-1-1 0,0 1 0,0-1 0,0 0 0,-1 0 0,1 0 0,0-1 0,-1 1 0,1-1 0,3-4 0,-2 1 0,0-1 0,0 1 0,0-1 0,-1 0 0,0 0 0,2-10 0,1-5 0,-1 0 0,-2 0 0,2-35 0,-3-138 13,-3 110-10,-5 254-3,4-119 0,0-32 0,1-1 0,1 1 0,1-1 0,0 1 0,7 28 0,-7-43 0,0 0 0,0-1 0,0 1 0,0-1 0,1 1 0,-1-1 0,1 1 0,0-1 0,-1 0 0,1 0 0,0 0 0,1 0 0,-1 0 0,0 0 0,0-1 0,1 1 0,-1-1 0,3 2 0,1-1 0,0 0 0,-1 0 0,1-1 0,0 0 0,0 0 0,0-1 0,9 1 0,-12-2 0,-1 1 0,0 0 0,1-1 0,-1 0 0,0 0 0,1 1 0,-1-1 0,0-1 0,0 1 0,0 0 0,0 0 0,0-1 0,0 1 0,0-1 0,0 0 0,-1 0 0,1 1 0,-1-1 0,1 0 0,-1 0 0,0 0 0,1-1 0,-1 1 0,1-3 0,3-8 0,0 0 0,-1 0 0,2-14 0,-5 24 0,5-31 0,-2 1 0,0-48 0,-2 42 0,7-49 0,-9 86 0,0-1 0,1 1 0,-1-1 0,1 1 0,0 0 0,-1-1 0,1 1 0,0 0 0,1 0 0,-1-1 0,0 1 0,1 0 0,-1 0 0,1 0 0,0 1 0,-1-1 0,1 0 0,0 1 0,0-1 0,0 1 0,0-1 0,0 1 0,4-1 0,1 0 0,1 0 0,-1 1 0,0 0 0,1 0 0,-1 1 0,11 1 0,-2-1 0,-12 0 0,-1 0 0,0 0-1,1 1 1,-1-1 0,1 1 0,-1 0-1,0 0 1,0 0 0,1 0 0,-1 1 0,0 0-1,0-1 1,0 1 0,0 0 0,-1 0 0,1 0-1,0 1 1,-1-1 0,0 1 0,1-1-1,-1 1 1,0 0 0,-1 0 0,1 0 0,0 0-1,-1 0 1,1 0 0,-1 1 0,0-1 0,1 7-1,2 9 0,-2 1-1,0-1 0,0 1 0,-3 26 1,0-20 0,0-12 1,0-1 0,-1 1 0,-1-1 0,0 1 0,-1-1 0,-1 0 0,-6 13 0,4-10 0,1 1 0,1 0 0,-4 21 0,8-37 0,1 0 0,0 0 0,-1 0 0,1 1 0,0-1 0,0 0 0,0 0 0,0 0 0,0 0 0,0 1 0,0-1 0,0 0 0,0 0 0,1 0 0,-1 0 0,0 0 0,1 0 0,-1 1 0,1-1 0,-1 0 0,1 0 0,0 0 0,-1 0 0,1-1 0,0 1 0,1 1 0,0-1 0,1 0 0,0 0 0,-1-1 1,1 1-1,0-1 0,-1 1 0,1-1 0,0 0 1,3-1-1,0 1 1,14 1 2,0-2-1,36-5 1,-49 4-2,1 0-1,-1 0 1,0-1-1,0 0 0,0 0 1,-1 0-1,1-1 1,-1 0-1,0-1 1,11-9-1,-7 4 0,0 0-1,0-1 1,-1 0-1,-1-1 1,0 0-1,0 0 1,-2 0 0,1-1-1,-1-1 1,6-22-1,-6 11 0,-1 1-1,-2-1 1,0 0 0,-2 0-1,-2-31 1,1 53 0,0-1 1,0 1 0,0 0 0,-1 0 0,1 0 0,-1 0 0,0-1-1,0 1 1,0 0 0,0 0 0,-1 1 0,1-1 0,-1 0 0,0 0-1,0 1 1,0-1 0,0 1 0,0-1 0,-4-2 0,3 3 0,-1 0 0,0 0 0,0 0 0,0 1 0,0-1 0,-1 1 0,1 0 0,0 0 0,0 1 0,-1-1 0,1 1 0,0 0 0,-1 0 0,-4 1 0,7-1 0,1 1 0,0-1 0,-1 0 0,1 1 0,-1-1 0,1 1 0,0-1 0,0 1 0,-1-1 0,1 1 0,0 0 0,0 0 0,0 0 0,0 0 0,-1 0 0,1 0 0,1 0 0,-1 0 0,-2 2 0,1 1 0,0-1 0,1 1 0,-1 0 0,1 0 0,-1 0 0,0 8 0,-1 6 0,2 0 0,0 26 0,1-33 0,0 5 0,-1 0 2,1-1 0,0 1 0,2 0-1,-1 0 1,2-1 0,0 0-1,1 1 1,8 21 0,-5-23-1,0-1 0,1 1 0,0-2 0,1 1 0,0-1 0,1 0 0,1-1 0,14 13 0,-17-18-1,1 1 0,0-2 1,0 1-1,0-1 0,0-1 1,1 1-1,0-2 1,0 1-1,0-2 0,0 1 1,0-1-1,21 1 0,-22-2-93,-5-1-36,-1 1 1,1-1 0,0 0-1,0 0 1,0 0-1,0-1 1,-1 1-1,1-1 1,0 0-1,0 0 1,-1 0-1,7-4 1,-6 2-1169,0-1 0,-1 0 0,0 0 1,0 0-1,4-7 0,-7 11 1288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6.0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5 31518,'0'0'34,"1"0"0,-1-1 0,0 1 0,1-1 0,-1 1-1,0 0 1,1-1 0,-1 1 0,1 0 0,-1 0 0,1-1-1,-1 1 1,0 0 0,1 0 0,-1 0 0,1-1 0,-1 1-1,1 0 1,-1 0 0,1 0 0,-1 0 0,1 0 0,-1 0-1,1 0 1,-1 0 0,1 0 0,-1 0 0,1 0 0,0 1 0,23-1-78,-7 2 56,1 1 1,-1 0-1,1 2 1,-1 0-1,-1 0 1,1 2-1,17 9 1,111 69 28,-109-62-36,77 47-3,132 59-1,-244-129-2,0 1 1,0-1-1,0 0 0,0 1 1,0-1-1,-1 0 0,1 1 1,0 0-1,0-1 0,-1 1 1,1-1-1,0 1 0,-1 0 1,1-1-1,0 1 0,-1 0 1,1 1-1,-1-2 1,0 0 0,0 1 0,0-1 0,0 1 1,0-1-1,-1 0 0,1 1 0,0-1 0,0 0 0,0 1 0,-1-1 0,1 0 0,0 0 0,0 1 1,-1-1-1,1 0 0,0 0 0,0 1 0,-1-1 0,1 0 0,0 0 0,-1 0 0,1 1 0,-1-1 1,1 0-1,0 0 0,-1 0 0,-35 7 13,30-6-14,-14 3 4,1 2 0,0 0 1,0 0-1,1 2 1,0 1-1,0 0 0,-26 19 1,-108 92-2,122-94-2,17-16-19,-45 44 60,54-51-58,1 0 0,1 1 0,-1-1 0,0 1 0,1-1 0,0 1 0,0 0 1,0 0-1,0 0 0,1 0 0,-1 0 0,1 0 0,0 1 0,0 4 0,1-7-551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2:36.3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93 1 31839,'-3'8'169,"0"0"1,1 0 0,0 1-1,-1 9 1,-62 529-154,66-446-16,1-63 0,-6 68 0,4-105-1,0 0 1,-1 0-1,1 1 1,0-1-1,0 0 1,0 0-1,-1 0 1,1 0-1,-1 0 1,1 0-1,-1 0 1,1-1-1,-1 1 0,1 0 1,-1 0-1,0 0 1,0 0-1,1-1 1,-2 2-1,1-18 12,0-51-13,-1 27-13,7-74 0,-4 105 12,1 0 0,0 1 0,1 0 0,0-1 0,0 1 0,0 0 0,1 0 1,1 1-1,8-13 0,-10 16 3,0 0-1,1 0 1,-1 1 0,1-1 0,-1 1 0,1 0 0,0 0 0,0 0-1,0 1 1,1 0 0,-1-1 0,0 1 0,1 1 0,0-1 0,-1 1 0,1 0-1,0 0 1,0 0 0,5 0 0,37 3 0,-29 0 0,1-2 0,-1 0 0,37-5 0,-52 4 0,0-1 0,0 1 0,-1-1 0,1 0 0,0 0 0,-1 0 0,1 0 0,-1 0 0,0 0 0,1-1 0,-1 1 0,0-1 0,-1 0 0,1 0 0,0 1 0,-1-1 0,1 0 0,0-5 0,19-59 0,-20 65 0,7-40-1,4-76 1,-10 86 3,0 0 1,3 0-1,0 1 1,15-47-1,-17 123-35,-9 28 36,-17 79 1,6-42 2,7-14-7,4 110 0,5-204 0,1 1 0,0-1 0,0 0 0,0 0 0,1 1 0,-1-1 0,1 0 0,-1 0 0,1 1 0,-1-1 0,1 0 0,0 0 0,0 0 0,0 0 0,1 0 0,-1 0 0,0-1 0,3 4 0,-2-4 0,1 1 0,-1-1 0,1 0 0,0 0 0,-1 0 0,1 0 0,0 0 0,0-1 0,0 1 0,0-1 0,-1 0 0,1 1 0,5-2 0,-3 1 0,-1 0 0,1 0 0,-1 0 0,1-1 0,-1 1 0,0-1 0,1 0 0,-1-1 0,0 1 0,0-1 0,1 0 0,5-3 0,-6 1 0,1 0 0,-1 0 0,0-1 0,-1 1 0,1-1 0,-1 0 0,0 0 0,0 0 0,4-9 0,2-8-1,-1-1 1,-1 0-1,-1 0 1,6-40-1,-7 18 20,0-52 0,-7 151-23,0-19 5,1 0 0,6 40 0,-4-67-3,0 0 1,0 0-1,1 0 1,0-1 0,0 1-1,1-1 1,0 1 0,1-1-1,0 0 1,0 0 0,0 0-1,1-1 1,-1 1 0,13 10-1,-15-15 2,1 0 0,0 0-1,0 0 1,0-1 0,0 0-1,0 1 1,0-1 0,0 0-1,0 0 1,0-1 0,1 1-1,-1-1 1,0 1 0,1-1-1,-1 0 1,0 0 0,0-1-1,1 1 1,-1-1 0,0 1-1,0-1 1,0 0 0,1 0-1,-1-1 1,0 1 0,0-1-1,-1 1 1,1-1 0,0 0 0,-1 0-1,1 0 1,-1 0 0,1-1-1,-1 1 1,0-1 0,0 1-1,0-1 1,0 0 0,-1 0-1,2-3 1,11-20 1,-2-1 1,-1 0-1,12-44 1,11-90 14,-14 61 23,-21 110-35,0 0 0,1 0 1,1 17-1,-1 21-2,-80 701-21,76-717 15,-12 73-20,13-92 21,0 0-1,-1 0 0,-1 0 0,0-1 0,-9 17 1,13-27-1,0 0 0,0 0 0,0 0 0,-1 0 0,1-1 0,0 1 0,-1 0 1,1-1-1,-1 1 0,0-1 0,1 0 0,-1 1 0,0-1 0,0 0 0,0 0 1,0 0-1,0-1 0,0 1 0,0 0 0,0-1 0,0 1 0,0-1 0,-4 1 1,4-2-1,0 1 0,0-1 0,0 1 0,0-1 0,0 0 0,0 0 0,0 0 0,0 0 0,1 0 0,-1 0 0,0 0 0,1-1 0,-1 1 0,1-1 0,-1 1 0,1-1 0,-1 1 0,1-1 0,0 0 0,0 0 0,0 0 1,-1-2-1,-8-21-9,1 0-1,1-1 1,1 0 0,1-1 0,1 1 0,2-1 0,1 0 0,1-30 0,1 48 15,1 0-1,0 0 1,1 1-1,0-1 1,1 0-1,-1 0 1,2 1-1,-1 0 1,1 0-1,0 0 1,1 0-1,0 0 1,0 1-1,1 0 0,0 0 1,0 1-1,9-9 1,13-8 23,1 1 0,1 2-1,33-18 1,-43 27-7,45-26 19,69-43 26,-111 65-52,-1-1 0,0-1 0,28-30 0,-41 36-10,-1 0-1,0 0 0,0 0 0,-2-1 0,1 0 1,-2 0-1,1-1 0,-2 0 0,0 1 1,0-2-1,2-14 0,-3 1 0,0-1 0,-2 0 0,0 0 0,-6-37 0,5 65 0,0 0 1,1-1-1,-1 1 1,0-1-1,0 1 1,0 0-1,0-1 1,0 1 0,0-1-1,0 1 1,-1 0-1,1-1 1,0 1-1,0 0 1,0-1-1,0 1 1,0-1-1,-1 1 1,1 0-1,0-1 1,0 1-1,0 0 1,-1-1-1,1 1 1,0 0-1,-1 0 1,1-1-1,0 1 1,0 0-1,-1 0 1,1 0-1,0-1 1,-1 1-1,1 0 1,-1 0-1,1 0 1,0 0-1,-1 0 1,1 0-1,-1 0 1,1 0-1,0 0 1,-1 0-1,1 0 1,0 0-1,-1 0 1,1 0-1,-1 0 1,1 0-1,0 0 1,-1 0-1,1 0 1,0 0-1,-1 1 1,1-1-1,-1 0 1,1 0-1,0 1 1,0-1-1,-1 0 1,1 0-1,-1 1 1,-1 4-1,0 0 0,0 0 0,0 0 0,0 0 0,1 0 0,0 0 0,0 0 0,0 1 0,1 6 0,-2 1 0,-6 236 0,5-68 0,3-174 0,-33 394-16,27-374 5,2-17 4,4-10 7,0 0-1,0 0 1,0 0-1,0 0 1,0 0 0,0 0-1,0 0 1,0 0-1,0 0 1,0 0-1,0 0 1,0-1 0,0 1-1,0 0 1,0 0-1,0 0 1,0 0-1,0 0 1,0 0 0,-1 0-1,1 0 1,0 0-1,0 0 1,0 0-1,0 0 1,0-1 0,0 1-1,0 0 1,0 0-1,0 0 1,0 0-1,0 0 1,0 0-1,0 0 1,0 0 0,0 0-1,-1 0 1,1 0-1,0 0 1,0 0-1,0 0 1,0 0 0,0 0-1,0 0 1,0 0-1,0 0 1,0 0-1,0 0 1,0 0 0,-1 0-1,1 0 1,0 0-1,0 0 1,0 0-1,0 0 1,0 0 0,0 0-1,0 0 1,0 0-1,0 0 1,0 0-1,0 0 1,-1 1 0,-4-43-29,2-1 0,3-60 0,1 47 17,0 18 21,2 1-1,1 0 1,2 0 0,1 0 0,2 0-1,2 1 1,1 1 0,2 0-1,2 1 1,29-50 0,-43 80-6,63-99 33,-56 90-34,1 0-1,0 1 1,1 0-1,0 1 1,20-15-1,-26 22-1,1 1 0,0-1 0,0 2 1,0-1-1,11-3 0,-16 6 0,1-1-1,-1 1 1,0-1-1,1 1 1,-1 0 0,0 0-1,1-1 1,-1 1-1,1 0 1,-1 0-1,0 0 1,1 0 0,-1 1-1,1-1 1,-1 0-1,0 0 1,1 1-1,-1-1 1,0 1 0,1 0-1,-1-1 1,0 1-1,0 0 1,1-1-1,-1 1 1,0 0 0,0 0-1,0 0 1,0 0-1,0 0 1,0 0-1,-1 1 1,2 1 0,3 18-4,-1-1 1,-1 1 0,-1 0-1,-1 0 1,-3 39 0,1-12 4,0-29 1,-1-1 0,0 1 0,-1-1-1,-1 1 1,-1-1 0,0 0 0,-2-1 0,-12 26 0,-8 7-47,-48 66 0,73-113 41,2-2 2,0-1 1,-1 0-1,1 1 1,0-1-1,-1 1 1,1-1-1,0 1 1,0-1-1,-1 0 1,1 1-1,0-1 1,0 1-1,0-1 1,0 1-1,0-1 1,0 1-1,-1 0 1,1-1-1,0 1 1,1-1 0,-1 1-1,0-1 1,0 1-1,0-1 1,0 1-1,0-1 1,0 1-1,1-1 1,-1 1-1,16 5-7,29-8 28,-38 1-19,13-2 3,0-1 1,0-1-1,0-1 0,23-9 1,75-40 27,-101 46-27,0-1 0,0 0 1,0-1-1,-2-1 0,1-1 0,-2 0 1,0 0-1,0-2 0,-1 0 0,-1 0 1,-1-1-1,0-1 0,-1 0 0,0 0 1,-2-1-1,0 0 0,-1 0 0,-1-1 1,-1 0-1,0 0 0,1-20 0,-1 12-6,-2 0-1,-2 0 0,0 0 1,-6-49-1,5 73 3,0 0 0,-1 0 0,0 0 0,0 0 0,0 0 0,0 1 0,0-1 0,-1 0 0,1 0 0,-1 1 0,1-1 0,-1 1 0,0 0 0,0-1 0,0 1 0,-1 0 0,1 0 0,0 0 0,-1 0 0,1 1 0,-1-1 0,0 1 0,0 0 0,1-1 0,-1 1 0,0 0 0,0 1 0,0-1 0,0 0 0,0 1 0,0 0 0,0-1 0,0 1 0,0 1 0,0-1 0,0 0 0,0 1 0,0-1 0,0 1 0,0 0 0,0 0 0,0 0 0,0 0 0,1 1 0,-1-1 0,1 1 0,-1 0 0,1 0 0,-1-1 0,1 1 0,0 1 0,-4 3 0,0 3 0,0 0 0,0 0 0,1 1 0,1-1 0,-1 1 0,1 0 0,1 1 0,0-1 0,0 1 0,-1 17 0,0 14 0,2 59 0,3-67 0,-1-23 0,1 1 0,0-1 0,1 1 0,0-1 0,0 0 0,2 0 0,-1 0 0,1-1 0,1 1 0,0-1 0,1 0 0,6 10 0,-8-14 0,1 0 0,0-1 0,0 1 0,0-1 0,1 0 0,0 0 0,0-1 0,0 1 0,0-1 0,1-1 0,-1 1 0,1-1 0,0 0 0,0-1 0,0 1 0,1-2 0,-1 1 0,0-1 0,11 1 0,-11-2-1,-1 1 3,1-1 0,0 0-1,-1 0 1,1-1 0,8-2-1,-13 3 0,1-1-1,-1-1 1,1 1-1,-1 0 0,1-1 1,-1 1-1,0-1 0,0 1 1,0-1-1,0 0 1,0 0-1,0 0 0,0 0 1,-1 0-1,1-1 1,1-2-1,4-10 0,0 1 0,-1-2 0,0 1 0,-1-1 0,-1 0 0,-1 0 0,3-30 0,-3-122-10,-4 106 4,1 38 6,-1 16 0,1-1 0,0 1 0,0 0 0,1-1 0,3-13 0,-3 20 0,0 0 0,0-1 0,0 1 0,0 0 0,0 0 0,0 0 0,1 0 0,-1 1 0,1-1 0,-1 0 0,1 0 0,0 1 0,-1-1 0,1 1 0,0 0 0,0-1 0,0 1 0,0 0 0,0 0 0,1 0 0,-1 1 0,0-1 0,0 0 0,5 0 0,3-1 0,1 1 0,-1 0 0,0 0 0,0 1 0,1 0 0,-1 1 0,0 0 0,17 4 0,-23-3 0,1-1 0,-1 1 0,0 0 0,0 0-1,0 0 1,0 1 0,0-1 0,0 1 0,0 0 0,-1 0 0,0 1 0,1-1-1,-1 0 1,0 1 0,-1 0 0,1 0 0,-1 0 0,0 0 0,0 0-1,3 8 1,-2-3-1,0 1 0,-1 0-1,0 0 1,-1 0 0,0 1-1,0-1 1,-1 0 0,-1 0 0,1 0-1,-5 18 1,0-6 1,-2-1 0,0-1 1,-19 37-1,20-46 0,1 0 0,0 0 0,1 1 0,0-1 0,1 1 0,0 0 0,1 0 0,0 0 0,0 21 0,2-31 0,0-1 0,0 1 0,0-1 0,1 1 0,-1 0 0,1-1 0,-1 1 0,1-1 0,-1 1 0,1-1 0,0 1 0,-1-1 0,1 0 0,0 1 0,0-1 0,0 0 0,0 0 0,0 1 0,3 0 0,-1 0 0,0 0 0,0 0 0,1 0 0,-1 0 0,1-1 0,-1 0 0,1 0 0,5 1 0,8 1 2,0-2 0,0 0 0,18-1 0,-20 0 3,13 0-3,-6 1-1,36-4 0,-52 2 0,-1 0 0,1 0 0,-1 0 1,0-1-1,1 0 0,-1 0 1,0 0-1,0 0 0,0-1 0,-1 0 1,8-6-1,-11 8-1,0 1 0,-1-1 0,1 0 0,-1 1-1,1-1 1,-1 0 0,1 0 0,-1 1 0,0-1 0,1 0 0,-1 0 0,0 0 0,0 1-1,0-1 1,1 0 0,-1 0 0,0 0 0,0 0 0,0 0 0,0 0 0,-1 1 0,1-3 0,-1-5-19,1 8-43,0 0-266,-5-3-526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2:38.22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43 31662,'0'-32'772,"0"45"-510,0 59-268,0 808-16,0-880 22,0 0 0,1 0-1,-1 0 1,0 0 0,0 0-1,1 0 1,-1 0 0,0 0-1,0 0 1,0 0 0,1 0-1,-1 0 1,0 0 0,0 0-1,1 0 1,-1 0 0,0 0-1,0 0 1,0-1 0,1 1-1,-1 0 1,0 0 0,0 0-1,0 0 1,1 0 0,-1-1-1,0 1 1,0 0 0,0 0 0,0 0-1,0 0 1,1-1 0,-1 1-1,0 0 1,0 0 0,0 0-1,0-1 1,0 1 0,0 0-1,0-1 1,19-26-1,-12 17 1,0-1 1,0 1-1,1 1 0,10-10 1,-14 16-2,-1 0-1,1 1 1,0-1 0,0 1 0,0-1 0,0 1-1,0 1 1,1-1 0,-1 0 0,0 1-1,1 0 1,-1 0 0,1 1 0,0-1 0,5 1-1,1 1-13,1 0 0,-1 1 0,0 0 0,0 0 0,19 8 0,-19-6 1,-1 0 0,1-1-1,-1-1 1,1 0 0,19 2-1,-28-4 14,5 0-1,0 0 0,0-1 0,-1 1 0,1-1 0,7-2 0,-12 2 3,0 0 0,1 0 0,-1 0 0,0 0 0,0-1 0,0 1 0,0-1-1,0 1 1,0-1 0,0 0 0,0 0 0,-1 0 0,1 0 0,-1 0 0,1 0 0,1-4 0,3-7 3,0-1 0,-1 0 1,-1 0-1,0 0 0,0-1 0,-2 1 0,2-21 1,-4-106 40,-2 69-15,2 7 8,0 64-30,0 5-19,-2 291 11,2-284-3,1 0-1,0 0 1,1 0-1,1 0 1,-1 0-1,6 14 1,-7-22 2,1 0 0,-1-1 0,0 1 0,1 0 0,-1 0 1,1-1-1,0 1 0,0-1 0,0 1 0,0-1 0,0 0 0,1 0 0,-1 0 0,1 0 1,-1 0-1,1 0 0,0-1 0,0 0 0,0 1 0,0-1 0,0 0 0,0 0 0,0 0 1,0-1-1,0 1 0,4-1 0,-4 0 1,0 0 0,0-1 0,0 1 0,0-1 0,0 0 0,0 1 0,0-1 0,0-1 0,0 1 0,0 0 0,0-1 0,-1 0 0,1 1 0,-1-1 0,1 0 0,-1 0 0,0-1 0,1 1 0,-1 0 0,0-1 0,-1 1 0,1-1 0,0 0 0,1-4 0,3-7 0,0 0 0,-1 0 0,5-29 0,-7 33 0,17-99 8,9-33 0,-28 137-6,1 0 1,0 0-1,0 1 0,0 0 1,1-1-1,-1 1 1,1 0-1,6-6 0,-9 9-1,1 0 0,-1 1 0,1-1 0,0 1 0,-1-1 0,1 1 0,0-1 0,-1 1 0,1-1 0,0 1 0,0 0 0,-1-1 0,1 1 0,0 0 0,0 0 0,0 0 0,0 0 0,-1 0 0,1 0 0,0 0 1,2 0-1,-2 0-2,0 1 1,0 0-1,0 0 1,0-1-1,0 1 1,0 0-1,0 0 1,0 0-1,0 0 1,0 0-1,0 0 1,0 0-1,-1 1 1,1-1-1,0 0 1,-1 0 0,1 1-1,0 1 1,7 22-1,-1 0 0,0 1 1,-2 0-1,3 37 0,-3 110 2,-5-173-1,0 0 0,0 0 1,0 0-1,0-1 0,0 1 0,0 0 1,0 0-1,0 0 0,0-1 0,0 1 1,0 0-1,0 0 0,0 0 0,0 0 0,0-1 1,0 1-1,0 0 0,1 0 0,-1 0 1,0 0-1,0 0 0,0 0 0,0-1 1,0 1-1,1 0 0,-1 0 0,0 0 1,0 0-1,0 0 0,0 0 0,1 0 0,-1 0 1,0 0-1,0 0 0,0 0 0,0 0 1,1 0-1,-1 0 0,0 0 0,0 0 1,0 0-1,1 0 0,-1 0 0,0 0 0,0 0 1,0 0-1,0 0 0,1 0 0,-1 0 1,0 0-1,0 0 0,0 1 0,0-1 1,0 0-1,1 0 0,-1 0 0,0 0 1,0 0-1,0 0 0,0 1 0,0-1 0,0 0 1,0 0-1,0 0 0,1 0 0,-1 1 1,0-1-1,28-95 17,-4 11-18,-16 60 0,1 1 1,1 1-1,18-29 0,-26 46 1,1 0-1,0 0 1,1 1-1,-1-1 0,1 1 1,0 0-1,0 0 0,0 0 1,1 0-1,-1 1 1,1 0-1,0 0 0,0 0 1,0 0-1,0 1 1,0 0-1,1 0 0,-1 0 1,0 1-1,1 0 1,6-1-1,-12 2 1,1 1 0,0-1-1,-1 0 1,1 1 0,-1-1 0,1 1 0,-1-1-1,1 0 1,-1 1 0,1-1 0,-1 1 0,1 0-1,-1-1 1,0 1 0,1-1 0,-1 1-1,0-1 1,0 1 0,1 0 0,-1-1 0,0 1-1,0 0 1,0-1 0,0 1 0,0 0 0,0-1-1,0 1 1,0 0 0,0 0 0,0 28-9,0-21 8,-11 127 1,6-94 0,1 0 0,3 51 0,1-88 0,1 0 0,-1 0 1,1 0-1,0 0 0,0-1 1,0 1-1,1 0 0,-1-1 0,1 1 1,0-1-1,0 0 0,0 0 1,0 1-1,1-1 0,-1 0 0,1-1 1,0 1-1,0 0 0,0-1 0,0 0 1,0 0-1,0 0 0,1 0 1,-1 0-1,1 0 0,-1-1 0,1 0 1,6 2-1,7 0 1,0 0 1,0-1-1,0-1 0,1-1 1,19-2-1,-30 2-1,0-1 1,0-1-1,0 1 1,-1-1-1,1-1 0,0 1 1,-1-1-1,0 0 1,0-1-1,0 1 0,0-1 1,0 0-1,-1-1 1,1 1-1,-1-1 1,0 0-1,-1-1 0,1 1 1,-1-1-1,0 0 1,-1 0-1,6-12 0,1-4-2,-1-1 0,0 0 0,-2-1 0,-1 0 0,3-30 0,4-66 8,-5-214 0,-9 225 62,1 108-67,-3-38 14,-5 25-13,8 14-2,-1 0 0,1 0 0,-1-1 0,1 1 0,-1 0 0,1 0 0,-1 0 1,1 0-1,-1 0 0,1 0 0,-1 0 0,1 0 0,-1 0 0,1 0 0,-1 0 0,1 1 0,-1-1 0,1 0 0,-1 0 0,1 0 0,0 1 0,-1-1 0,1 0 0,-1 1 0,1-1 0,0 0 0,-1 1 0,1-1 0,-1 1 0,-2 3 0,1 0 0,-1 0 0,1 0 0,0 0 0,0 0 0,0 0 0,1 1 0,0-1 0,0 0 0,0 1 0,0-1 0,1 1 0,-1 0 0,1 4 0,-1 5 0,-7 338 0,9-217 0,-1 238-3,0-366 0,0-5 3,0 0-1,-1 0 1,1 1-1,0-1 1,0 0-1,0 0 1,0 0-1,1 0 1,-1 0-1,0 0 1,1 0-1,0 1 1,-1-1-1,1-1 1,0 1-1,0 0 1,0 0-1,0 0 0,3 3 1,-3-5 0,-1 0 0,1 0 0,-1 0 0,1 0 0,-1 0 0,1-1 0,-1 1 0,1 0 0,-1 0 0,1 0 0,-1 0 0,1-1 0,-1 1 0,0 0 0,1-1 0,-1 1 0,1 0 0,-1-1 0,0 1 0,1 0 0,-1-1 0,0 1 0,0-1 0,1 1 0,-1 0 0,0-1 0,0 1 0,0-1 0,1 1 0,-1-1 0,0 1 0,0-1 0,0 1 0,0-1 0,0 1 0,0-1 0,0 1 0,0-1 0,0 1 0,0-1 0,31-136-1,16-58 0,-39 169-6,1 1 0,2 0-1,0 0 1,2 1 0,20-29 0,-27 44 4,1 0 0,0 1 1,1-1-1,0 2 1,0-1-1,13-8 1,-15 12 2,0 1 0,0 0-1,0 0 1,0 0 0,0 1 0,1 0 0,-1 0 0,1 1 0,-1 0 0,1 0 0,11 0 0,-16 1 0,0 1 0,0-1 0,0 1 0,0-1 0,0 1 0,0-1 0,-1 1 0,1 0 0,0 0 0,0 0 0,0 0 0,-1 1 0,1-1 0,-1 0 0,1 1 0,-1-1 0,1 1 0,-1-1 0,0 1 0,0-1 0,1 1 0,-1 0 0,-1 0 0,1 0 0,0 0 0,0 0 0,-1 0 0,1 0 0,-1 0 0,1 0 0,-1 2 0,3 11 0,-2 0 0,0 0 0,0 19 0,-1-23 0,-1-2 0,1-1 0,-1 1 0,-1 0 0,1-1 0,-2 0 0,1 1 0,-1-1 0,0 0 0,-1 0 0,1 0 0,-2-1 0,1 0 0,-1 1 0,0-1 0,-1-1 0,1 1 0,-1-1 0,-1 0 0,-9 7 0,6-5 0,-1-2 0,0 1 0,0-1 1,-1 0-1,0-1 0,0-1 0,0 0 0,0-1 1,0 0-1,-1 0 0,0-2 0,-22 2 1,32-4-2,1 1 1,-1 0 0,0 0-1,1-1 1,-1 0 0,0 1 0,1-1-1,-1 0 1,1 0 0,-1-1 0,1 1-1,-1 0 1,1-1 0,0 0-1,0 1 1,0-1 0,0 0 0,0 0-1,0 0 1,0 0 0,1 0-1,-1-1 1,1 1 0,-1-1 0,1 1-1,0-1 1,0 1 0,0-1-1,0 1 1,1-1 0,-1-3 0,-2-10-15,1 0 0,0 0-1,1 0 1,2-19 0,-1 15 4,1 20 11,-1-1 0,1 1 1,-1-1-1,0 0 0,1 1 0,0-1 1,-1 1-1,1 0 0,-1-1 1,1 1-1,-1-1 0,1 1 1,0 0-1,-1-1 0,1 1 1,0 0-1,0 0 0,-1 0 0,1-1 1,0 1-1,-1 0 0,1 0 1,0 0-1,0 0 0,-1 0 1,1 0-1,0 0 0,-1 1 1,1-1-1,0 0 0,0 0 1,-1 1-1,1-1 0,0 0 0,-1 1 1,1-1-1,-1 0 0,1 1 1,0-1-1,-1 1 0,1-1 1,0 2-1,4 6 0,0 0 0,0 1 0,0-1 0,-1 1 0,-1 0 0,0 0 0,0 1 0,3 16 0,4 15 0,0-11 2,0-1 0,2 0 1,31 54-1,-34-69 0,1-1 1,0-1 0,0 1-1,1-2 1,1 1-1,0-2 1,0 0-1,1 0 1,24 13 0,-23-15 2,1-1 1,1-1-1,-1 0 1,1-2-1,30 7 1,-13-7 0,64 0 0,-93-4-5,0 0-1,0 0 1,1 0-1,-1-1 1,0 1-1,0-1 1,0 0 0,0-1-1,0 1 1,0-1-1,0 1 1,0-1 0,0-1-1,-1 1 1,1 0-1,5-6 1,-6 4-39,0 0 0,0 0 0,0 0 0,-1-1 0,1 1 0,-1-1 0,0 1 0,-1-1 0,1 0 0,-1 0 0,0 0 0,0 0 0,-1 0 0,1-6 0,0-35-1163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2:38.60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117 44 32303,'-3'-1'9,"-1"0"0,0 0 0,0 1 0,0 0 0,0-1 0,1 2 0,-1-1 0,0 0 0,0 1 0,0-1 0,1 1 0,-1 0 0,0 1 0,1-1 0,-1 0 0,1 1 0,-1 0 0,1 0 0,0 0 0,0 0 0,-6 5 0,6-2-9,-1 0-1,1 0 1,0 0 0,0 1 0,0-1-1,1 1 1,0-1 0,0 1 0,1 0 0,-1 0-1,1 0 1,0 0 0,0 9 0,1-9 2,-1 0 0,1 0 0,0 0 0,1 0 1,-1 0-1,1 0 0,1 0 0,-1 0 0,1 0 1,0 0-1,4 9 0,-3-11-1,0 1 0,1-1 1,-1 0-1,1 0 0,0 0 0,0-1 0,0 0 0,0 1 0,0-1 1,1-1-1,0 1 0,-1-1 0,10 4 0,-3-2 1,0 0-1,1-1 1,-1-1-1,1 1 1,0-2 0,-1 0-1,1 0 1,0-1-1,23-3 1,-30 3 2,1-1 0,-1 0 0,0-1 0,1 1 0,-1-1 0,0 0 0,0 0 0,0-1 0,-1 0 0,1 0 0,-1 0 0,1 0 0,-1 0 0,0-1 0,0 0 0,0 0 0,-1 0 0,1 0 0,-1-1 0,0 1 0,-1-1 0,1 0 0,2-5 0,-2 2-1,-1 0 0,0 0 0,0 0 0,0 0 0,-1 0 0,0 0 0,-1 0-1,0 0 1,0-1 0,-1 1 0,0 0 0,0 0 0,-1 0 0,-5-16 0,5 19-2,-1 0 0,1 0 0,-1 0 0,-1 0 0,1 0 0,-1 1 0,0-1 0,0 1 0,0 0 0,0 0 0,-1 1 0,1-1 0,-1 1 0,0 0 1,0 0-1,0 1 0,-1 0 0,1-1 0,-1 2 0,1-1 0,-10-1 0,9 1-19,0 1 0,0 0 0,0 1 0,-1-1 0,1 1 0,0 0 0,0 1 0,0-1 0,0 1 0,0 1 0,0-1 0,0 1 0,0 0 0,1 0 0,-1 0 0,1 1 0,-1 0 0,1 0 0,0 1 0,0-1 0,0 1 0,1 0 0,-1 1 0,1-1 0,0 1 0,0-1 0,1 1 0,-1 0 0,1 1 0,-4 8 0,-24 50-1569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2:39.99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52 27084,'2'3'3590,"7"-2"-3646,-6-1 460,433-10 1159,-117-4-1605,2047 9 10,-2057-8 31,2-1 5,918 14 28,-731 10-1150,-521-10-520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2:41.62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21 30206,'128'0'2508,"193"13"-2551,418 0 43,-476-15 0,1065-5 0,-1128 8 0,217-3 0,49-17 0,-226 8 0,349 4 0,-394 8 0,147 4 0,72 0 0,-279-5-395,-159 0-635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6.34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1 296 31326,'0'-58'861,"0"46"-485,0 38-220,21 383-142,-12-289-12,-8-107-2,8 72 0,-7-77 0,-1 0 0,1-1 0,1 1 0,-1-1 0,1 0 0,1 0 0,-1 0 0,8 10 0,-10-15 0,-1-1 0,1 0 0,0 0 0,0 0 0,0 0 0,0 0 0,0-1 0,0 1 0,1 0 0,-1 0 0,0-1 0,0 1 0,0 0 0,1-1 0,-1 1 0,0-1 0,1 0 0,-1 1 0,0-1 0,1 0 0,-1 0 0,1 0 0,-1 0 0,0 0 0,1 0 0,-1 0 0,0-1 0,1 1 0,-1 0 0,0-1 0,1 1 0,-1-1 0,0 0 0,0 1 0,0-1 0,1 0 0,-1 0 0,0 1 0,0-1 0,1-1 0,2-3 0,1 1 0,-1-1 0,0 0 0,0 0 0,0 0 0,-1 0 0,5-8 0,4-17 0,0 0 0,-2-1 0,-2 0 0,7-39 0,9-130 0,-18 136 0,-5 55 0,7-105 5,-9 182-7,6 141 31,-2-186-33,0 0 1,2-1 0,0 0-1,1 0 1,2 0 0,0-1 0,13 24-1,-19-40 4,0-1 0,1 1 0,0-1 0,0 0 0,0 0 0,0 0 0,1 0 0,-1-1 0,1 0 0,0 1 0,0-1 0,0 0 0,1-1 0,-1 1 0,1-1 0,0 0 0,-1 0 0,1 0 0,0-1 0,0 0 0,0 1 0,0-2 0,0 1 0,0-1 0,0 0 0,9 0 0,-11-1 2,1 1-1,-1-1 0,1 0 0,-1 0 0,1-1 1,-1 1-1,0-1 0,0 1 0,0-1 0,0 0 1,0 0-1,0 0 0,0-1 0,-1 1 0,1-1 1,-1 1-1,0-1 0,1 0 0,-1 0 0,0 0 1,-1 0-1,1 0 0,1-4 0,5-10-1,-1 0-1,-1-1 1,5-22-1,2-16 1,-3 0 1,3-83-1,-9-118-10,-5 171-8,2 86 18,-1-1 0,0 1 0,0 0 0,0 0 0,0-1 0,0 1 0,0 0 0,0 0 0,0 0-1,0-1 1,0 1 0,0 0 0,0 0 0,0-1 0,0 1 0,0 0 0,-1 0 0,1-1 0,0 1-1,0 0 1,0 0 0,0 0 0,0-1 0,0 1 0,0 0 0,-1 0 0,1 0 0,0 0 0,0-1 0,0 1-1,-1 0 1,1 0 0,0 0 0,0 0 0,0 0 0,-1 0 0,1 0 0,0 0 0,0-1 0,0 1 0,-1 0-1,1 0 1,0 0 0,0 0 0,-1 0 0,1 0 0,0 0 0,0 0 0,-1 0 0,1 0 0,0 1 0,0-1-1,0 0 1,-1 0 0,1 0 0,0 0 0,0 0 0,0 0 0,-1 0 0,1 0 0,0 1 0,0-1 0,-12 10 0,8-1 0,-1 0 0,1 0 0,1 0 0,0 0 0,0 1 0,0-1 0,1 1 0,-1 18 0,2 87 0,1-96 0,2-3 0,0 0 0,1 0 0,0 0 0,1-1 0,1 1 0,1-1 0,0 0 0,1-1 0,0 1 0,1-1 0,1-1 0,0 1 0,1-2 0,0 1 0,1-1 0,1-1 0,21 17 0,-26-23 0,0-1 0,0-1 0,0 1 0,0-1 0,1 0 0,-1-1 0,1 0 0,0 0 0,0 0 0,10 0 0,-13-2 0,1 0 0,0 1 0,-1-2 0,1 1 0,-1-1 0,1 0 0,-1 0 0,0 0 0,1-1 0,-1 0 0,0 0 0,0 0 0,0 0 0,0-1 0,7-5 0,-2-2 0,-1-1 0,0 0 0,0 0 0,-1 0 0,-1-1 0,0 0 0,0-1 0,-1 0 0,-1 0 0,0 0 0,5-24 0,0-11 0,-2 1 0,1-53 0,-5-93 0,-4 145 0,0 45 0,0-1 0,-1 1 0,1-1 0,0 1 0,-1-1 0,0 1 0,0 0 0,0 0 0,0-1 0,-1 1 0,-1-3 0,2 5 0,1 0 0,-1 0 0,0 1 0,0-1 0,0 0 0,1 0 0,-1 1 0,0-1 0,0 1 0,0-1 0,0 0 0,0 1 0,0 0 0,0-1 0,0 1 0,-1 0 0,1-1 0,0 1 0,0 0 0,0 0 0,0 0 0,0 0 0,0 0 0,0 0 0,-1 0 0,1 1 0,0-1 0,0 0 0,0 0 0,0 1 0,0-1 0,0 1 0,0-1 0,0 1 0,0-1 0,0 1 0,-1 1 0,0 0 0,0-1 0,0 1 0,0 1 0,0-1 0,0 0 0,0 0 0,1 1 0,-1-1 0,1 1 0,0 0 0,0-1 0,-1 1 0,2 0 0,-1 0 0,-1 3 0,-6 49 0,7-43 0,-6 270 0,8-179 0,1-39 0,2-1 0,3 0 0,21 87 0,-22-131 0,-3-19 0,0-15 0,2-96 0,3-38 0,-6 126 0,2 0 0,1 0 0,0 0 0,11-26 0,-13 41 0,1 1 0,-1-1 0,1 1 0,1 0 0,-1 0 0,1 0 0,1 1 0,-1 0 0,7-6 0,-8 9 0,0-1 0,1 1 0,-1 1 0,1-1 0,0 1 0,-1-1 0,1 1 0,0 1 0,1-1 0,-1 1 0,0 0 0,0 0 0,1 0 0,8 0 0,-13 2 0,0-1 0,1 0 0,-1 1 0,0-1 0,1 1-1,-1-1 1,0 1 0,0-1 0,1 1 0,-1 0 0,0 0 0,0 0 0,0-1 0,0 1 0,0 0 0,0 0-1,0 1 1,-1-1 0,1 0 0,0 0 0,-1 0 0,1 0 0,0 1 0,-1-1 0,1 3 0,10 37-10,-11-37 9,5 32 2,-2-1 1,-3 41 0,-1-53-1,1 0 0,1 1 0,0-1 0,2 0 0,1 0 0,1 0 0,11 32 0,-14-49-1,1 0 0,0-1 0,0 1 0,0-1 0,1 0 0,-1 0 0,1 0 0,1-1 0,-1 1 0,0-1 0,1 0 0,0 0 0,0-1 0,0 0 0,1 1 0,8 3 0,-3-4 0,1 0 0,0 0 0,-1-1 0,1 0 0,0-1 0,0-1 0,18 0 0,-25-1 0,1 0 0,-1-1 0,0 1 0,0-1 0,0 0 0,0 0 0,0 0 0,0-1 0,0 0 0,-1 0 0,1 0 0,-1 0 0,0-1 0,0 0 0,0 0 0,-1 0 0,1 0 0,-1 0 0,0-1 0,4-8 0,4-7 0,-1 0 0,-1 0 0,11-40 0,-11 18 0,-1-1 0,-2 0 0,-2-1 0,-2 1 0,-4-53 0,2 93 0,0 0 0,0 0 0,0 0 0,-1 0 0,0 0 0,1 0 0,-1 0 0,0 0 0,-1 0 0,1 1 0,0-1 0,-1 0 0,1 1 0,-1-1 0,0 1 0,0 0 0,0 0 0,0-1 0,-1 1 0,1 0 0,0 1 0,-1-1 0,1 0 0,-1 1 0,0-1 0,1 1 0,-1 0 0,0 0 0,0 0 0,0 0 0,0 1 0,0-1 0,0 1 0,0 0 0,0 0 0,0 0 0,0 0 0,0 0 0,0 0 0,0 1 0,0 0 0,0-1 0,0 1 0,1 0 0,-1 1 0,0-1 0,0 0 0,1 1 0,-1-1 0,1 1 0,-1 0 0,1 0 0,-4 4 0,0 4 0,0-1 0,0 1 0,1 0 0,0 1 0,1-1 0,0 1 0,1 0 0,0 0 0,1 0 0,-2 14 0,0 19 0,1 52 0,3-95 0,0 26 0,-1-8 0,1 0 0,0 0 0,2 0 0,5 26 0,-6-42 0,-1 1 0,1-1 0,0 0 0,1 1 0,-1-1 0,0 0 0,1 0 0,0 0 0,0 0 0,0 0 0,0 0 0,0 0 0,1-1 0,-1 1 0,1-1 0,-1 1 0,1-1 0,0 0 0,0 0 0,0-1 0,0 1 0,1 0 0,-1-1 0,0 0 0,1 0 0,-1 0 0,1 0 0,-1 0 0,6-1 0,-6 1 0,0-1 0,1 0 0,-1 0 0,0 0 0,0 0 0,1-1 0,-1 1 0,0-1 0,0 0 0,0 0 0,0 0 0,0 0 0,0-1 0,0 1 0,0-1 0,-1 0 0,5-3 0,-3 0 0,0 0 0,0 0 0,0-1 0,-1 0 0,0 0 0,0 0 0,0 0 0,1-7 0,6-17 0,-2-1 0,-2 1 0,0-1 0,0-35 0,0-93 0,-7 217 0,0-10 0,1 0 0,10 58 0,-8-91 0,1-1 0,0 0 0,1-1 0,1 1 0,0-1 0,1 1 0,0-2 0,1 1 0,1-1 0,0 0 0,0 0 0,12 11 0,-15-19 0,0 0 0,0 0 0,0 0 0,1-1 0,0 1 0,0-1 0,0-1 0,0 1 0,0-1 0,0 0 0,10 1 0,-11-2 0,0 0 0,0 0 0,0-1 0,0 0 0,0 0 0,0 0 0,0 0 0,0-1 0,0 0 0,0 0 0,-1 0 0,1-1 0,0 0 0,0 0 0,8-4 0,-7 0 0,1 0 0,-1 0 0,0-1 0,0 0 0,-1 0 0,0 0 0,0 0 0,-1-1 0,7-15 0,0-4 2,13-49 1,0-37 10,16-215-1,-36 279-10,3-92-34,-15 212 32,-1-4 0,4 19 0,4 0 0,12 92 0,-7-145 0,13 48 0,-13-67 0,1 0 0,0 0 0,1-1 0,0 1 0,16 23 0,-21-35 0,1 0 0,-1-1 0,1 1 0,0 0 0,0 0 0,-1-1 0,1 1 0,0-1 0,1 1 0,-1-1 0,0 0 0,0 0 0,0 0 0,1 0 0,-1 0 0,0 0 0,5 0 0,-5-1-4,-1 0 0,1 0-1,-1-1 1,1 1 0,-1 0 0,1-1-1,-1 1 1,1-1 0,-1 1 0,0-1 0,1 1-1,-1-1 1,0 0 0,1 0 0,-1 0 0,0 0-1,0 0 1,0 0 0,0 0 0,0 0-1,0 0 1,0-1 0,0 1 0,0 0 0,-1-1-1,1 1 1,-1 0 0,1-1 0,-1 1-1,1-2 1,8-44-660,-3-12-1438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6.72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 45 31759,'0'-2'384,"0"-3"-32,0 2-224,3 3-112,24-2 0,8-3 16,11 2-32,-5-1 0,-3 1 16,-5-2-16,-9 3-16,-5-1-16,-8 1-256,-3-3-1873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7.57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4 370 32207,'-1'33'247,"0"-24"-246,0 1 1,1 0-1,0 0 1,0-1-1,5 19 1,-4-26-1,0 0 0,1-1 0,-1 1-1,1 0 1,-1-1 0,1 1 0,0-1 0,0 1 0,0-1 0,0 0 0,0 1 0,0-1 0,0 0 0,0-1-1,0 1 1,0 0 0,0-1 0,1 1 0,-1-1 0,0 1 0,5-1 0,-2 1 5,0-1-1,0 0 1,0 0 0,0 0 0,0 0-1,0-1 1,0 0 0,-1 0-1,7-2 1,-7 1-3,-1-1 0,1 0-1,-1 0 1,0 0-1,1-1 1,-2 1 0,1-1-1,0 1 1,-1-1 0,1 0-1,-1 0 1,0 0-1,-1 0 1,1 0 0,1-5-1,3-12 17,7-37 0,-5-19 29,-2-125 0,-6 174-45,-5 169-2,1-63-3,6 79 0,-1-149 1,0 1 0,1 0-1,0-1 1,1 1-1,0-1 1,0 0 0,0 0-1,1 0 1,8 11 0,-10-16 1,0 1 0,1 0 0,0-1 0,0 0 0,0 0 0,0 0 0,1 0 0,-1 0 0,1 0 0,0-1 0,-1 0 0,1 0 0,0 0 0,0 0 0,1-1 0,-1 1 0,0-1 0,0 0 0,1 0 0,6 0 0,-7-1 0,1 0 1,-1 0-1,1 0 0,-1-1 0,1 0 1,-1 1-1,5-3 0,-7 2 1,0 0 0,0-1 0,0 1-1,0-1 1,0 0 0,0 1 0,0-1 0,0 0-1,-1 0 1,1 0 0,-1 0 0,1 0 0,1-5-1,5-9 1,-1 0-1,-1-1 1,0 0-1,-1 0 1,5-35 0,3-95-2,-10 98 1,-1 22 0,6-59 0,-7 79 0,1-1 0,-1 1 0,2-1 0,-1 1 0,1 0 0,0 0 0,0 0 0,6-9 0,-7 15 0,-1-1 0,1 0 0,-1 1 0,1 0 0,-1-1 0,1 1 0,-1 0 0,1 0 0,0 0 0,0 0 0,0 0 0,0 0 0,0 0 0,0 1 0,0-1 0,0 1 0,0 0 0,0-1 0,0 1 0,0 0 0,0 0 0,0 0 0,0 0 0,0 1 0,0-1 0,0 1 0,0-1 0,0 1 0,0-1 0,0 1 0,2 1 0,2 1 0,0 0 0,-1 1 0,1-1 0,-1 1 0,0 0 0,0 1 0,0-1 0,7 10 0,4 7-1,-2 1 0,0 0 0,-2 1 0,-1 1 0,0 0 0,-2 0 0,-1 1 0,0 0 0,-2 0 0,-1 1 0,-2 0 0,0 0 0,-1 0 0,-2 0 0,-4 40 0,3-61 1,0 0 1,0 0-1,-1 0 0,0-1 1,0 1-1,0 0 1,-1-1-1,1 1 0,-1-1 1,0 0-1,0 0 0,-1 0 1,1 0-1,-1-1 0,0 1 1,0-1-1,0 0 1,0 0-1,0-1 0,-1 1 1,-5 2-1,3-2 1,0-1-1,-1 1 1,1-1-1,0 0 1,-1-1-1,1 0 1,-1 0 0,1 0-1,-1-1 1,1 0-1,-1-1 1,1 0-1,-13-3 1,16 3-1,0-1 0,0 0 0,0 0 0,1-1 0,-1 1 0,1-1 0,0 1 0,0-1 0,-1 0 0,2-1 0,-1 1 0,0 0 0,1-1 0,0 1 1,-1-1-1,2 0 0,-4-6 0,-2-9-1,0 0 0,-5-27 0,10 37 0,-3-16-5,1 0-1,1-1 0,1-39 1,2 63 6,0 1 0,1-1 0,-1 0 0,0 0 0,1 0 0,0 1 0,-1-1 0,1 0 0,0 0 0,0 1 0,0-1 0,0 1 0,0-1 0,0 1 0,0-1 0,1 1 0,-1 0 0,1 0 0,-1-1 0,1 1 0,-1 0 0,1 0 0,-1 1 0,1-1 0,0 0 0,0 0 0,-1 1 0,5-1 0,-3 0 1,1 0 0,0 0 0,-1 1 0,1-1-1,0 1 1,0 0 0,-1 0 0,1 1 0,0-1 0,-1 1 0,1 0-1,0 0 1,-1 0 0,6 2 0,-1 2-1,-1 0 0,0 1 0,0-1 0,0 1 0,0 1 0,-1-1 0,5 9 0,41 58 0,-29-37 0,-21-34 0,17 26 0,0-2 0,2-1 0,27 28 0,-41-47 0,-1 0 0,1-1 0,-1 0 0,2 0 0,-1-1 0,0 1 0,1-2 0,0 1 0,0-1 0,0 0 0,0-1 0,0 1 0,1-2 0,-1 1 0,1-1 0,-1-1 0,14 0 0,-19 0-4,0-1-1,0 0 1,0 0-1,-1 0 1,1 0-1,0-1 1,-1 1-1,1-1 1,-1 0-1,1 1 1,-1-1-1,0 0 1,0 0 0,0 0-1,0-1 1,0 1-1,0 0 1,-1-1-1,1 0 1,-1 1-1,0-1 1,0 0-1,0 1 1,0-1-1,1-5 1,2-7-206,-1 1 0,0-1 1,0-29-1,-2-30-1684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7.98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96 10 32095,'-1'-1'21,"0"0"1,0 0-1,-1 0 1,1 1-1,0-1 1,0 0-1,0 1 1,0-1-1,-1 1 1,1-1-1,0 1 1,0 0-1,-1-1 1,1 1-1,0 0 1,-1 0-1,1 0 1,0 0-1,-1 0 1,1 0 0,0 0-1,0 0 1,-1 1-1,-1 0 1,1 0-21,1 1 1,-1 0 0,0 0-1,1 0 1,-1 0 0,1 0 0,-1 0-1,1 0 1,0 0 0,0 0 0,0 1-1,-1 3 1,-3 7-2,2 1 0,-1-1 0,2 1 0,-1-1 0,2 1 0,0 0 0,1 0 0,0-1 0,1 1 0,3 19 0,-3-30 0,1 0 0,-1 0 0,1 0 0,0 0 0,-1 0 0,1-1 0,0 1 0,1 0 0,-1-1 0,0 0 0,1 1 1,0-1-1,-1 0 0,1 0 0,0-1 0,0 1 0,0 0 0,0-1 0,0 0 0,0 0 0,0 0 0,1 0 0,5 1 0,8 0 4,-1 0 0,0-1 0,25-2 0,-36 0-2,-2 1-2,0-1 1,0 1 0,0-1-1,0 0 1,0 0 0,0-1 0,0 1-1,0-1 1,0 1 0,-1-1-1,1 0 1,0 0 0,-1 0-1,0 0 1,1 0 0,-1-1 0,0 1-1,0-1 1,0 0 0,-1 1-1,1-1 1,-1 0 0,1 0-1,-1 0 1,0 0 0,0 0 0,-1 0-1,1 0 1,0-4 0,1-4 0,0 0 0,-1-1 1,0 1-1,0-1 0,-2 1 1,1 0-1,-4-14 1,4 21-2,-1 0 0,-1 0 1,1 0-1,-1 0 0,1 0 1,-1 0-1,0 1 1,-1-1-1,1 1 0,0-1 1,-1 1-1,0 0 0,0 0 1,0 0-1,0 1 0,0-1 1,-1 1-1,1-1 1,-1 1-1,0 0 0,1 0 1,-1 1-1,-5-2 0,-1 0 1,0 0-1,0 1 1,0 1-1,0 0 1,0 0-1,-1 1 1,1 0-1,-15 3 1,21-2-2,1-1 0,-1 1 0,1 0-1,-1 0 1,1 1 0,0-1 0,-1 1 0,1-1 0,0 1-1,0 0 1,0 0 0,0 1 0,1-1 0,-1 0 0,0 1-1,1 0 1,0 0 0,-4 5 0,3-2-21,0 0 1,0 0-1,1 0 1,-1 0-1,2 1 1,-1-1-1,1 1 0,-2 13 1,2 15-467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0.29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28 491 32559,'-4'5'96,"-2"11"-70,3-9-26,0 0 1,1 0-1,-1 0 0,2 1 1,-1-1-1,1 1 1,-1 8-1,2 9-1,-1-14 1,1-1 0,0 0 1,1 0-1,0 1 0,3 10 0,-3-18 0,0 0 0,0 0 1,1 0-1,-1 0 0,1 0 0,0 0 0,0 0 0,0 0 0,0-1 1,0 1-1,1-1 0,-1 0 0,1 1 0,0-1 0,-1 0 0,1-1 1,0 1-1,0 0 0,5 1 0,1 0 2,0-1 0,0 0 0,0 0-1,0-1 1,1 0 0,-1-1 0,14 0 0,-5-1-1,-16 1-1,0 0 0,1 0 0,-1-1 0,0 1 0,1-1 0,-1 0 0,0 1 0,0-1 0,0 0 0,1-1 0,-1 1 0,0 0 0,0-1 0,-1 1 0,1-1 0,0 1 0,0-1 0,-1 0 0,1 0 0,-1 1 0,1-1 0,-1 0 0,0-1 0,0 1 0,0 0 0,0 0 0,1-3 0,2-8 0,-1 0 0,0-1 0,3-22 0,-5 26 0,3-37 0,-3-62 0,-3 72 0,3 0 0,1 0 0,9-54 0,-10 87 0,-1 0 0,1 0 0,0 1 0,1-1 0,-1 0 0,1 0 0,-1 1 0,1-1 0,0 1 0,1-1 0,-1 1 0,0 0 0,1 0 0,0 0 0,0 0 0,0 0 0,0 1 0,0-1 0,0 1 0,1 0 0,-1 0 0,1 0 0,0 0 0,-1 1 0,1 0 0,0-1 0,0 1 0,0 1 0,0-1 0,0 0 0,0 1 0,7 0 0,1 0 0,-6-1 0,-1 0 0,1 0-1,0 1 1,0 0 0,0 1 0,0-1 0,-1 1 0,1 0 0,0 0-1,-1 1 1,1-1 0,-1 1 0,1 1 0,-1-1 0,0 1 0,0 0 0,0 0-1,7 6 1,-21-9-10,-1 1 11,0-1 1,1 1 0,-1 1 0,0 0 0,1 0 0,-1 1-1,1 1 1,0-1 0,0 1 0,0 1 0,1 0-1,-1 0 1,1 0 0,0 1 0,1 0 0,-9 9 0,9-7-3,-1 0-1,1 1 1,0 1 0,1-1 0,0 1 0,1 0 0,0 0 0,0 1 0,1-1 0,0 1 0,1 0 0,0 0 0,-2 23 0,4-16 1,-1 0 1,2 0 0,1 0 0,0 0 0,5 25-1,-4-36 1,0 0-1,1 0 1,-1 0-1,1 0 1,1 0 0,-1-1-1,1 1 1,1-1-1,-1 0 1,1 0-1,0 0 1,0-1-1,0 0 1,1 0-1,9 6 1,-7-6 0,0 0 0,0-1-1,0 0 1,1-1 0,-1 0 0,1 0 0,0-1 0,13 2-1,5-1 5,40-1-1,-59-2-4,-2 0 0,0 0 0,0 0 0,0-1 0,0 0 0,0 0 0,0 0 0,0-1 0,0 0 0,-1 0 0,1 0 0,-1-1 0,7-4 0,-8 4 0,0 0 0,0-1 0,0 0 0,-1 0 0,0 0 0,1 0 0,-2 0 0,1-1 0,0 0 0,-1 1 0,0-1 0,0 0 0,0 0 0,1-7 0,1-9 0,0 0 0,-2 0 0,0 0 0,-2-1 0,0 1 0,-1 0 0,-1 0 0,-1 0 0,-1 0 0,-11-31 0,11 40 2,-1 0-1,0 1 1,-1 0-1,-1 0 1,-13-17 0,17 24-3,0 0 1,0 1 0,0 0 0,-1 0-1,0 0 1,1 0 0,-1 1 0,0-1 0,0 1-1,-1 0 1,1 0 0,0 0 0,-1 1-1,1-1 1,-1 1 0,1 0 0,-1 1 0,-6-1-1,9 1 1,0 0 0,1 0 0,-1 1-1,0-1 1,0 0 0,0 1-1,1 0 1,-1-1 0,0 1 0,1 0-1,-1 0 1,0 0 0,1 0 0,-1 0-1,1 0 1,0 0 0,-1 1 0,-1 2-1,0 0 1,0 0 0,0 1 0,1 0 0,-1-1 0,1 1 0,-2 9 0,-1 2 0,2 1 0,0-1 0,-1 24 0,3-19 0,0 0 0,1 0 0,1 1 0,6 28 0,-5-43 0,0 0 0,0 0 0,0-1 0,1 1 0,0-1 0,1 0 0,-1 1 0,1-2 0,0 1 0,1 0 0,-1-1 0,1 0 0,0 0 0,1 0 0,-1 0 0,12 6 0,-10-7 0,1 0 0,0 0 0,0-1 0,0 0 0,0 0 0,1-1 0,-1 0 0,11 1 0,6-1 0,40-2 0,-59-1 1,0 0 0,0 0 0,0-1 0,0 1-1,0-1 1,-1-1 0,1 1 0,0-1 0,-1 0 0,0 0 0,0 0 0,0-1 0,0 0 0,0 0-1,-1 0 1,0-1 0,0 1 0,0-1 0,0 0 0,-1 0 0,1 0 0,2-9 0,4-5 1,-2-1-1,0 0 1,-1 0 0,-1-1 0,4-26 0,0-27-2,-4-1 0,-4-103 0,-2 113 0,-13 219 0,8-29 0,-15 233 0,11-279 0,-3 1 0,-33 113 0,39-170 0,4-16 0,1-1 0,-1 1 0,0 0 0,0-1 0,-1 1 0,0-1 0,0 0 0,0 0 0,-1 0 0,-5 5 0,10-11 0,-1 0 0,0 0 0,0 0 0,0-1 0,0 1 0,0 0 0,0 0 0,0 0 0,0 0 0,0 0 0,0-1 0,0 1 0,0 0 0,0 0 0,0 0 0,0 0 0,0-1 0,-1 1 0,1 0 0,0 0 0,0 0 0,0 0 0,0 0 0,0 0 0,0-1 0,0 1 0,0 0 0,0 0 0,-1 0 0,1 0 0,0 0 0,0 0 0,0 0 0,0 0 0,0 0 0,-1 0 0,1-1 0,0 1 0,0 0 0,0 0 0,0 0 0,0 0 0,-1 0 0,1 0 0,0 0 0,0 0 0,0 0 0,0 0 0,-1 0 0,1 0 0,0 0 0,0 0 0,0 1 0,0-1 0,0 0 0,-1 0 0,1 0 0,0 0 0,0 0 0,0 0 0,0 0 0,0 0 0,0 0 0,0 1 0,-1-1 0,1 0 0,0 0 0,0 0 0,0 0 0,0 0 0,-4-61 0,6-62 0,-1 35 0,-1 71 0,1 0 0,1 0 0,0 0 0,1 0 0,1 0 0,6-16 0,-6 23 0,0 1 0,0-1 0,1 1 0,0 0 0,1 0 0,0 1 0,1 0 0,-1 0 0,1 0 0,1 1 0,11-9 0,73-44 0,-60 42 0,47-37 0,-70 47 0,0 0 0,-1-1 0,1 1 0,-2-2 0,1 1 0,-2-1 0,1 0 0,-1 0 0,5-13 0,-3 2 0,-1 0 0,-1 0 0,-1-1 0,5-43 0,-6-91 0,-4 124 0,0 31 0,0 1 0,0 0 0,0 0 0,0-1 0,0 1 0,0 0 0,0-1 0,0 1 0,0 0 0,0-1 0,0 1 0,0 0 0,0-1 0,0 1 0,0 0 0,0 0 0,0-1 0,0 1 0,0 0 0,0-1 0,-1 1 0,1 0 0,0 0 0,0-1 0,0 1 0,-1 0 0,1 0 0,0 0 0,0-1 0,-1 1 0,1 0 0,0 0 0,0 0 0,-1 0 0,1-1 0,0 1 0,-1 0 0,1 0 0,0 0 0,0 0 0,-1 0 0,1 0 0,0 0 0,-1 0 0,1 0 0,0 0 0,-1 0 0,1 0 0,0 0 0,-1 0 0,1 0 0,0 0 0,0 1 0,-1-1 0,1 0 0,-13 11 0,9-1 0,0 1 0,1 0 0,0-1 0,1 1 0,0 1 0,0 10 0,0 76 0,2-53 0,-1 269 0,1-303 0,0 0 0,1 0 0,0-1 0,1 1 0,0 0 0,1 0 0,0-1 0,7 15 0,-8-21 0,0 0 0,0-1 0,0 1 0,1-1 0,0 0 0,-1 1 0,1-1 0,0 0 0,0-1 0,1 1 0,-1-1 0,0 1 0,1-1 0,0 0 0,-1 0 0,1-1 0,0 1 0,0-1 0,0 1 0,0-1 0,0-1 0,1 1 0,-1-1 0,8 1 0,-6-1 0,0 0 0,1 0 0,-1 0 0,0-1 0,0 0 0,0 0 0,0 0 0,0-1 0,0 0 0,-1 0 0,1 0 0,0-1 0,-1 0 0,0 0 0,0 0 0,0-1 0,0 0 0,0 0 0,-1 0 0,1 0 0,6-11 0,1-1 0,-1-1 0,0-1 0,-2 1 0,0-2 0,-1 1 0,-1-1 0,-1-1 0,0 1 0,3-25 0,-2-11 0,-2-1 0,-2-60 0,-3 115 0,0-1 0,0 1 0,-1 0 0,1-1 0,0 1 0,-1 0 0,1-1 0,0 1 0,-1 0 0,0 0 0,1 0 0,-1-1 0,0 1 0,0 0 0,1 0 0,-1 0 0,0 0 0,0 0 0,0 0 0,0 0 0,0 0 0,-1 1 0,1-1 0,0 0 0,0 1 0,0-1 0,-1 1 0,1-1 0,0 1 0,-1 0 0,1-1 0,0 1 0,-1 0 0,1 0 0,0 0 0,-1 0 0,-1 0 0,1 0 0,-1 0 0,1 0 0,-1 1 0,1-1 0,-1 1 0,1-1 0,-1 1 0,1 0 0,0 0 0,0 0 0,-1 0 0,1 0 0,0 0 0,0 1 0,0-1 0,0 1 0,0-1 0,1 1 0,-1 0 0,-2 3 0,-1 6 0,0 0 0,1 1 0,0-1 0,1 1 0,0 0 0,1 0 0,-1 17 0,1 93 0,2-76 0,0-37 0,0 7 0,0-1 0,1 1 0,0-1 0,1 0 0,5 17 0,-6-28 0,1 0 0,-1-1 0,1 1 0,0 0 0,-1-1 0,2 1 0,-1-1 0,0 0 0,1 0 0,-1 0 0,1 0 0,0 0 0,0-1 0,0 1 0,0-1 0,1 0 0,-1 0 0,1 0 0,-1 0 0,1 0 0,0-1 0,-1 0 0,1 0 0,0 0 0,6 1 0,-2-1 0,0 0 0,0 0 0,0-1 0,0 0 0,1-1 0,13-2 0,-17 2 0,-1 0 0,0-1 0,0 1 0,0-1 0,0 0 0,0 0 0,0-1 0,-1 1 0,1-1 0,-1 0 0,1 0 0,-1 0 0,5-6 0,0-2 0,-1 1 0,0-1 0,-1-1 0,0 1 0,-1-1 0,-1 0 0,1 0 0,3-19 0,-2-4 0,2-60 0,-7 65 0,1 0 0,2 1 0,11-45 0,-15 73 0,0 1 0,1-1 0,-1 0 0,0 0 0,1 1 0,-1-1 0,1 0 0,-1 1 0,1-1 0,-1 1 0,1-1 0,-1 1 0,1-1 0,0 1 0,-1-1 0,1 1 0,0-1 0,0 1 0,-1 0 0,1-1 0,0 1 0,0 0 0,-1 0 0,1 0 0,0-1 0,0 1 0,0 0 0,-1 0 0,1 0 0,0 0 0,0 0 0,0 1 0,0-1 0,1 0 0,0 1 0,0-1 0,0 1 0,0 0 0,0-1 0,0 1 0,0 0 0,0 0 0,0 1 0,-1-1 0,1 0 0,2 3 0,2 3 0,-1 1 0,-1-1 0,0 1 0,0 0 0,0 0 0,-1 1 0,0-1 0,-1 0 0,3 15 0,0 8 0,2 43 0,-6 95 0,-1-91 0,3-120 0,1 1 0,3-1 0,1 1 0,2 1 0,2 0 0,1 0 0,2 1 0,33-60 0,-44 93 0,26-43 0,-28 46 0,1-1 0,0 1 0,0 0 0,0 0 0,0 0 0,1 0 0,-1 0 0,1 1 0,0 0 0,5-3 0,-9 4 0,1 1 0,0 0 0,0-1 0,-1 1 0,1 0 0,0-1 0,0 1 0,0 0 0,-1 0 0,1 0 0,0 0 0,0 0 0,0 0 0,0 0 0,-1 0 0,1 0 0,0 0 0,0 0 0,0 1 0,0-1 0,-1 0 0,1 1 0,0-1 0,0 0 0,-1 1 0,1-1 0,0 1 0,-1-1 0,1 1 0,0-1 0,-1 1 0,1 0 0,-1-1 0,1 1 0,-1 0 0,1-1 0,-1 1 0,0 0 0,1 0 0,-1-1 0,0 1 0,1 0 0,-1 0 0,0 1 0,1 5 0,0 0 0,0-1 0,-1 1 0,-1 11 0,1-7 0,0 5 0,-12 268 0,7-239 0,2 47 0,3-91 0,0-1 0,0 0 0,0 0 0,0 1 0,0-1 0,0 0 0,0 0 0,0 0 0,0 0 0,0 0 0,0 1 0,0-1 0,0 0 0,1 0 0,-1 0 0,0 0 0,0 0 0,0 0 0,0 1 0,0-1 0,0 0 0,0 0 0,0 0 0,1 0 0,-1 0 0,0 0 0,0 0 0,0 0 0,0 0 0,0 0 0,1 1 0,-1-1 0,0 0 0,0 0 0,0 0 0,0 0 0,0 0 0,1 0 0,-1 0 0,0 0 0,0 0 0,0 0 0,0 0 0,1-1 0,-1 1 0,0 0 0,0 0 0,0 0 0,0 0 0,0 0 0,0 0 0,1 0 0,-1 0 0,0 0 0,1 0 0,0 0 0,12 0 0,0 0 0,0-1 1,0 0-1,0-1 0,14-4 0,-23 5-1,1-1 0,0 0 1,-1 0-1,0-1 0,0 1 0,0-1 0,0 0 0,0 0 0,0-1 0,-1 1 0,1-1 0,-1 1 0,0-1 0,0 0 0,0 0 0,-1-1 0,4-6 0,-3 3-31,0 1 0,0-1 0,-1 0 0,2-8 0,-1-27-464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8.81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369 189 29726,'0'-5'363,"0"-12"303,0 0 0,-1 1 0,-7-33 0,7 44-670,0 0 1,-1 1 0,0-1-1,0 1 1,0-1 0,0 1-1,-1 0 1,0 0 0,1 0 0,-1 0-1,-1 0 1,1 1 0,-1 0-1,1-1 1,-1 1 0,0 0-1,0 1 1,-7-4 0,6 4 4,-1 0 0,1 1 1,-1 0-1,0 0 0,1 0 1,-1 1-1,0-1 0,0 2 1,0-1-1,1 0 0,-1 1 1,0 0-1,1 1 0,-1-1 1,1 1-1,-1 0 0,1 0 1,0 1-1,0 0 0,0 0 1,-9 6-1,-2 6-1,1 0 0,0 1 0,1 0 0,1 2 0,1-1 0,0 2 0,2-1 0,0 2 0,0-1 0,2 1 0,1 0 0,0 1 0,2 0 0,0 0 0,1 0 0,1 1 0,2-1 0,0 25 0,1-30 0,-1 11 1,1 0 1,2 0-1,9 46 0,-9-65 0,0 1-1,1-1 1,0 0-1,1 0 1,0 0-1,0-1 1,1 1-1,0-1 1,0 0-1,0 0 1,1-1-1,0 0 1,1 0-1,-1 0 1,13 8-1,-10-9 1,-1-1-1,1 0 0,0-1 0,0 0 0,0 0 1,0-1-1,0 0 0,0 0 0,1-1 1,-1 0-1,1-1 0,9-1 0,-11 1 0,1-1 0,0 0 0,-1 0 0,1-1 0,-1 0 0,1-1 0,-1 0 0,0 0 0,0-1 0,0 0 0,-1 0 0,0-1 0,8-5 0,-6 1-25,0 0 0,0-1 1,-1 0-1,0 0 0,-1-1 0,0 0 1,-1 0-1,0-1 0,0 0 0,-2 0 1,1 0-1,-1 0 0,-1-1 0,-1 1 1,1-1-1,-2 0 0,1-21 0,-2 23-1050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9.4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368 79 31550,'0'-3'33,"0"0"-1,0 0 0,-1 0 0,0 0 1,1 0-1,-1 0 0,0 0 0,0 0 1,0 1-1,-1-1 0,1 0 1,-1 1-1,0-1 0,1 1 0,-1-1 1,0 1-1,0 0 0,-1 0 0,1 0 1,0 0-1,-1 0 0,1 0 0,-1 1 1,0-1-1,1 1 0,-1 0 0,0 0 1,0 0-1,0 0 0,-4-1 0,-9-1-15,-1 0-1,1 1 0,-1 1 0,-21 1 0,27 0-8,5 0-7,-1 0 0,0 1 0,1 0 0,-1 0 0,1 1 0,-1 0 1,1 0-1,0 0 0,0 1 0,0-1 0,0 2 0,0-1 0,-6 5 0,5-1-1,0-1 1,0 1-1,0 0 0,1 0 0,0 1 0,1 0 1,-1 0-1,-5 13 0,4-6 0,1 1 0,0 0 1,2 0-1,-1 0 0,2 1 0,0-1 0,1 1 0,1 0 0,1 0 0,1 21 1,1-31 0,-1-1 0,1 1 0,0-1 1,0 0-1,1 1 0,0-1 1,0 0-1,1-1 0,-1 1 0,1 0 1,0-1-1,1 0 0,-1 0 1,1 0-1,0-1 0,0 0 0,1 0 1,7 5-1,14 7 2,0-2 1,52 21 0,-36-18 3,-31-11-6,15 5 0,33 20 0,-54-27-1,0-1 0,0 2 0,0-1 0,0 1 0,-1 0 0,0 0 0,0 0 0,0 1 0,-1 0 0,7 10 0,-9-13 0,-1 0 0,1 0 0,-1 0 0,0 0 1,0 1-1,0-1 0,0 0 0,-1 0 0,1 1 0,-1-1 0,0 0 0,0 1 1,0-1-1,-1 0 0,1 1 0,-1-1 0,1 0 0,-1 1 0,0-1 0,-2 3 0,1-2 1,-1 0-1,0 0 1,0 0-1,0 0 1,-1-1-1,1 1 0,-1-1 1,1 0-1,-1 0 1,0-1-1,-1 1 1,-5 2-1,-7 2 1,0 0 0,-1-1 0,1-1 1,-1-1-1,0-1 0,-21 2 0,21-4-1,-5 2 0,0-1 0,-1-2 0,1 0 0,-34-5 0,54 4-6,0 0 1,1 0-1,-1-1 0,0 1 1,1-1-1,-1 0 0,1 1 0,-1-1 1,1 0-1,0-1 0,0 1 1,0 0-1,0 0 0,0-1 1,1 1-1,-1-1 0,1 0 1,-1 0-1,1 1 0,0-1 0,0 0 1,0 0-1,1 0 0,-1 0 1,1 0-1,-1 0 0,1 0 1,0 0-1,1-6 0,-1-1-447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0.06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389 160 22218,'3'-31'9286,"-4"-43"-8122,1 72-1162,-1-1 0,1 1 0,-1-1 0,0 1 0,0 0 0,0 0 0,-1-1 0,1 1 0,0 0 0,-1 0 0,0 0 0,1 0 0,-1 0 0,0 1 0,0-1 0,0 1 0,0-1 0,0 1 0,0-1 0,0 1 1,-1 0-1,1 0 0,0 0 0,-1 1 0,1-1 0,-1 0 0,-4 0 0,-7-1 0,0-1 1,0 2-1,-22 0 1,27 1-3,-7 0 0,0 0 0,-28 5 0,38-4 0,1 1 0,-1 0 0,0 0 0,0 0 0,1 1 0,0 0 0,-1 0 0,1 0 0,0 1 0,-6 5 0,4-2-1,0 1 0,1-1 1,0 1-1,0 0 0,1 1 0,0-1 1,1 1-1,0 0 0,0 0 0,1 0 1,0 1-1,0-1 0,1 1 0,1 0 1,-1-1-1,2 1 0,-1 0 0,1 0 1,1 0-1,3 19 0,-3-23 2,1 0-1,1 1 1,-1-1-1,1 0 1,0 0-1,0 0 1,1-1-1,0 1 1,0-1-1,0 0 1,1 0-1,-1 0 1,1-1-1,8 7 1,11 6 3,48 27 0,-70-42-4,88 42 0,-58-29 0,0 1 0,53 36 0,-82-49 0,1 0 0,-1 0 0,1 1 0,-1-1 0,0 0 0,0 1 0,0 0 0,-1 0 0,0 0 0,1 0 0,-1 0 0,-1 0 0,1 1 0,0-1 0,-1 1 0,0-1 0,1 10 0,-2-10 0,0 0 0,-1-1 0,1 1 0,-1 0 0,1 0 0,-1-1 0,0 1 0,-1-1 0,1 1 0,-1-1 0,1 1 0,-1-1 0,0 0 0,0 0 0,-1 0 0,1 0 0,-1 0 0,1 0 0,-1-1 0,0 1 0,0-1 0,-4 3 0,-11 6 0,-1 0 0,0-2 0,-1 0 0,0-2 0,0 0 0,-1-1 0,-35 6 0,20-7 1,-1-2 0,1-2 1,-62-4-1,96 3 0,1 0 0,-1 0 1,0 0-1,0-1 0,0 1 0,1-1 0,-1 1 0,0-1 0,0 1 0,1-1 0,-1 0 0,0 0 0,1 0 0,-1 0 0,1 0 0,-1 0 0,1-1 1,0 1-1,-1 0 0,1-1 0,0 1 0,-1-3 0,0 0-13,1 0 0,-1 0 0,1 0 0,1 0 0,-1 0 0,1-1 0,-1 1 1,1-7-1,0-11-311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0.76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38 305 31310,'-7'-27'230,"1"0"-1,1-1 1,2 0-1,0 0 1,3-39-1,0 63-227,0 0-1,1 1 1,-1-1 0,1 0 0,0 0-1,0 0 1,1 0 0,-1 1 0,1-1 0,0 1-1,0-1 1,0 1 0,0 0 0,1-1-1,-1 1 1,1 1 0,0-1 0,0 0-1,0 0 1,0 1 0,0 0 0,0 0-1,1 0 1,-1 0 0,1 0 0,5-1-1,0-1-1,1 1 0,-1 1 1,1 0-1,-1 0 0,1 1 0,-1 0 0,1 1 0,0 0 0,-1 0 0,13 3 0,-19-2 0,1 0 0,0 0 0,0 0 0,-1 1 0,1 0 0,-1-1 0,1 1 0,-1 1 0,0-1 0,0 0 0,0 1 0,0 0 0,0-1 0,-1 1 0,1 0 0,-1 0 0,0 1 0,1-1 0,-2 0 0,1 1 0,0 0 0,-1-1 0,1 1 0,-1 0 0,0-1 0,0 7 0,3 11 0,-1 0 0,-2 0 0,-1 37 0,0-33 0,-1-12 0,0-1 0,0 0 0,-2 1 0,1-1 0,-2 0 0,1 0 0,-2-1 0,1 1 0,-11 17 0,-7 7 0,-40 49 0,12-17 0,33-44 0,1 2 0,-22 49 0,32-60 0,1 0-1,1 0 0,0 0 1,1 1-1,0-1 0,2 1 0,-1 17 1,3 33-811,3-44-774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1.24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121 54 32239,'0'0'189,"0"-15"67,1 4-247,-3-8 9,2 18-18,0 1 0,-1-1 0,1 0 0,0 1-1,-1-1 1,1 1 0,-1-1 0,1 1 0,-1 0-1,1-1 1,-1 1 0,0-1 0,1 1 0,-1 0-1,1 0 1,-1-1 0,0 1 0,1 0-1,-1 0 1,0 0 0,1-1 0,-1 1 0,0 0-1,1 0 1,-1 0 0,0 0 0,0 1 0,-3-1 0,0 0-1,0 1 1,0-1 0,0 1 0,1 0 0,-1 0 0,0 1 0,0-1-1,1 1 1,-1-1 0,1 1 0,0 1 0,-1-1 0,1 0 0,0 1 0,0-1-1,1 1 1,-1 0 0,0 0 0,1 0 0,-4 7 0,2-4 0,1 1 0,-1 0 0,1 0 0,1 0 0,-1 0 0,1 1 0,1-1 0,-1 1 0,1-1 0,0 13 0,1-19 0,0 1 0,0 0 0,0-1 0,0 1 0,0 0 0,0 0 0,1-1 0,-1 1 0,1 0 0,-1-1 0,1 1 0,-1 0 0,1-1 0,0 1 0,0-1 0,0 1 0,0-1 0,0 0 0,1 3 0,1-3 0,-1 0 0,1 0 0,-1 0 0,1 0 0,0 0 0,-1-1 0,1 1 0,0-1 0,0 0 0,-1 1 0,1-1 0,3-1 0,-1 1 1,0 1-1,-1-1 1,1-1 0,-1 1 0,1-1-1,-1 0 1,1 0 0,-1 0 0,0 0-1,6-3 1,-8 2-1,0 1 1,-1-1-1,1 0 1,0 0-1,-1 0 0,1 0 1,-1 0-1,0 0 0,0 0 1,0 0-1,0-1 1,0 1-1,0 0 0,0-1 1,-1 1-1,1 0 0,-1-1 1,0 1-1,0-1 1,0-4-1,0-77 13,1 84-12,-1-1-1,0 0 1,0 1 0,0-1-1,0 0 1,-1 0-1,1 1 1,0-1-1,0 0 1,0 1-1,-1-1 1,1 0-1,0 1 1,-1-1 0,1 0-1,0 1 1,-1-1-1,1 1 1,-1-1-1,1 1 1,-1-1-1,1 1 1,-1-1-1,1 1 1,-1-1 0,1 1-1,-1 0 1,0-1-1,0 1 1,-22-2-159,15 3-104,-5-1-965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3.47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22 397 30318,'-22'0'2270,"25"0"-2254,135-4 26,213-31-1,233-27-41,-306 40 0,-142 6 0,70-5 0,-175 20 0,634-27-48,-486 12 48,115-5 0,-88 11 0,-80 1 0,247-13 3,-33 2 10,-63 2-13,-57 2 0,39 2 0,282-12 0,-85 2 0,188 12-216,-673 12-288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6.16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33 406 29918,'-32'0'2342,"31"0"-1963,11 0-358,179-30 22,-80 11-43,78-8 0,54 20 0,-7 0 0,-10-1 0,74-6 0,62-9 0,-25 4 0,-142 3 0,95-10 0,-41 6 0,-40 4 0,19 9 0,19-1 0,55-41 0,24 24 0,-135 7 0,-28 0 0,156 11 0,-37 2 0,-68 5 0,21-1 0,136-11 0,-240-2 16,62 4-216,-211 10-128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18.1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76 352 31406,'0'0'21,"0"1"-1,-1-1 0,1 1 0,0-1 0,0 1 1,0-1-1,0 1 0,0-1 0,0 1 0,1 0 1,-1-1-1,0 1 0,0-1 0,0 1 1,0-1-1,1 1 0,-1-1 0,0 1 0,0-1 1,1 0-1,-1 1 0,0-1 0,1 1 0,-1-1 1,0 1-1,1-1 0,-1 0 0,1 1 0,-1-1 1,1 0-1,-1 0 0,1 1 0,-1-1 0,1 0 1,-1 0-1,1 0 0,-1 0 0,1 1 1,-1-1-1,1 0 0,-1 0 0,1 0 0,-1 0 1,1 0-1,0 0 0,-1-1 0,1 1 0,-1 0 1,1 0-1,-1 0 0,1-1 0,7 1-35,-5 1 20,0-1 1,0 0 0,0 0 0,1 0-1,-1 0 1,0-1 0,0 1 0,0-1-1,0 0 1,0 0 0,0 0 0,0 0-1,0 0 1,0-1 0,0 1 0,-1-1 0,1 0-1,0 0 1,-1 0 0,0 0 0,1 0-1,-1 0 1,0-1 0,0 1 0,0-1-1,-1 0 1,1 1 0,0-1 0,-1 0 0,2-5-1,7-13-2,-1 0-1,-1 0 1,-1-1-1,-1 0 1,3-25-1,-3 7 8,1-81 0,-8 141-2,-2-1 0,-9 34 0,-2 11 0,-3 56-8,-26 135 0,32-195 0,6-27 0,-13 42 0,17-74 0,0 1 1,-1-1-1,1 1 0,0-1 1,-1 1-1,1-1 0,-1 0 0,1 0 1,-1 0-1,1 0 0,-1 0 1,0 0-1,0 0 0,1-1 1,-1 1-1,0 0 0,0-1 1,0 0-1,0 1 0,0-1 0,0 0 1,0 0-1,0 0 0,1 0 1,-5-1-1,0 1 1,0-1 0,0 0 0,0 0 0,0 0 0,0-1 0,0 1 0,-6-4 0,-1-2-5,10 6 0,7 1-1,13 0 2,6-1 4,18-1 4,-1-1 0,64-13 0,-103 16-53,0 0 0,-1-1 1,1 1-1,0 0 0,-1-1 0,1 1 0,0-1 0,-1 1 1,1-1-1,-1 1 0,1-1 0,0 1 0,-1-1 1,1 0-1,-1 1 0,0-1 0,1 0 0,-1 1 1,0-1-1,1 0 0,-1 1 0,0-1 0,0 0 0,1 0 1,-1 1-1,0-1 0,0 0 0,0 0 0,0 0 1,0 1-1,0-1 0,0 0 0,0 0 0,-1 1 1,1-1-1,0 0 0,0 0 0,-1 1 0,1-1 0,0 0 1,-1 1-1,1-1 0,0 0 0,-1 1 0,1-1 1,-1 1-1,0-1 0,1 0 0,-1 1 0,0-1 1,-16-11-7328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18.7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611 88 31695,'-3'-6'30,"0"0"1,-1 1 0,0-1 0,0 1 0,0 0 0,-1 0 0,0 0 0,0 0-1,0 1 1,0 0 0,-1 0 0,0 0 0,1 1 0,-1 0 0,-1 0 0,1 0 0,0 1-1,-1 0 1,1 0 0,-1 1 0,1 0 0,-1 0 0,0 0 0,0 1 0,-10 1 0,6-1-26,0 0 0,-1 1 0,1 0 0,0 1 0,0 1 0,0 0 1,0 0-1,0 1 0,1 0 0,-1 1 0,1 0 0,0 1 1,1 0-1,-12 9 0,-1 2-3,0 1-1,2 1 1,0 1 0,1 0-1,1 2 1,1 0 0,1 1-1,1 1 1,0 0 0,2 1-1,-14 39 1,12-21 0,3 0-1,1 1 1,2 0 0,2 1 0,2 0-1,0 63 1,5-95-2,1 0 0,0 0 0,0 0 0,2 1 0,-1-1 0,2-1 0,-1 1 0,2 0 0,0-1 0,0 0 0,1 0 0,1-1 0,0 1 0,0-1 0,1-1 0,1 0 0,-1 0 0,2 0 0,15 12 0,-7-9 0,0-1-1,1 0 1,0-1-1,1-2 1,0 0 0,0-1-1,1-1 1,28 6 0,-6-4-4,0-3 0,1-2 0,51-1 0,-77-2 4,-1-1-1,0-2 0,0 1 1,0-2-1,0 0 1,0-1-1,-1-1 1,0 0-1,1-1 0,-2-1 1,1-1-1,-1 0 1,0-1-1,-1 0 0,0-1 1,-1-1-1,23-23 1,-20 16 4,-2-2 0,0 1 0,-1-2 0,-1 1 0,-1-2 0,-1 0 0,-1 0 0,-1 0 0,-1-1 0,5-27 0,-2-9 7,-2-1 0,-1-112 0,-7 152-6,-1 0 0,-1 0 0,-1-1 1,-1 1-1,0 1 0,-11-30 0,10 36-2,-1 0-1,-1 1 1,0 0-1,0 0 1,-1 0-1,-1 1 1,0 0-1,0 1 1,-1 0-1,-14-11 1,6 8-3,0 0 0,0 2 0,-2 0 0,1 2 0,-1 0 0,-1 1 0,1 1 0,-33-7 0,7 6 0,1 2 0,-93-1 0,124 7-12,0 1 1,0 0 0,0 1-1,0 1 1,0 0-1,0 1 1,1 0-1,-19 9 1,23-8-59,0 0 0,1 0 0,-1 1 0,1 0 0,0 1 1,1-1-1,0 1 0,0 1 0,0 0 0,1 0 0,0 0 1,-8 15-1,-4 20-2313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19.4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418 117 31759,'0'-17'380,"0"9"-303,1 1-1,-2-1 1,1 0-1,-1 0 1,0 0-1,-3-9 1,3 15-76,0 0 1,0 0-1,0 0 1,0 0-1,0 0 1,0 1-1,-1-1 1,1 0-1,-1 1 1,1-1-1,-1 1 1,0-1-1,1 1 1,-1 0-1,0 0 1,0 0-1,0 0 1,0 0-1,0 0 1,0 0-1,0 1 0,-1-1 1,1 1-1,0-1 1,0 1-1,0 0 1,-3 0-1,-13-1 0,0 0 0,0 2 0,-21 2 0,30-1-1,1 0 0,0 0-1,0 0 1,0 1 0,0 1 0,1-1 0,-1 1 0,1 0 0,-8 6 0,0 2 0,0 0 0,1 2 0,0-1 0,1 2 0,0-1 0,2 2 0,-1 0 0,2 0 0,0 1 0,1 0 0,1 1 0,1 0 0,0 0 0,1 0 0,1 1 0,1 0 0,1 0 0,0 0 0,1 1 0,2 31 0,0-43 0,1-1 1,0 1-1,0-1 0,1 0 1,0 0-1,0 0 0,0 0 1,1 0-1,0 0 0,1 0 1,-1-1-1,1 0 0,1 0 1,-1 0-1,1 0 0,0-1 1,0 1-1,0-1 0,1-1 1,0 1-1,0-1 0,0 0 1,10 5-1,0-2 1,0 0 0,1-1 0,-1-1 0,1 0-1,0-1 1,1-1 0,-1-1 0,34 0 0,-44-2-1,9 1 0,0-2 0,0 1 0,0-2 1,27-6-1,-39 7-1,0-1 1,0 1 0,1-1-1,-1 0 1,-1 0-1,1-1 1,0 1 0,0-1-1,-1 0 1,0 1 0,1-2-1,-1 1 1,0 0-1,-1-1 1,1 1 0,0-1-1,-1 0 1,0 0 0,0 0-1,0 0 1,-1 0-1,2-5 1,-1-27-635,-2 18-1507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0.67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 31278,'0'9'128,"3"-3"193,30 0 255,13-4-384,13 1-80,3-3-64,0 0-16,-10 0-16,-9 0 0,-14 0-16,-15 0 0,-8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19.9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289 127 30366,'11'-47'1367,"-8"38"-1209,0 0 0,-1 0 0,0-1 0,-1 1 0,1-11 1,-2 19-158,-1 1 0,0-1 0,1 0-1,-1 1 1,1-1 0,-1 0 0,0 1 0,0-1 0,1 1 0,-1-1 0,0 1 0,0-1 0,0 1 0,1 0 0,-1-1 0,0 1 0,0 0 0,0 0 0,0 0 0,0 0 0,0 0 0,0 0 0,-1 0 0,-28-3-3,28 3 5,-15-1-1,1 1 0,0 1 0,-25 3 0,35-3-1,0 1-1,0 0 0,0 0 1,0 1-1,0-1 0,1 1 1,-1 0-1,1 1 1,0 0-1,0-1 0,0 1 1,-5 7-1,3-4-1,1 1 0,-1 1 0,2-1 1,-1 1-1,1 0 0,1 0 0,0 1 0,0-1 0,1 1 1,0 0-1,0 0 0,1 0 0,1 0 0,-1 0 0,2 0 1,-1 1-1,2-1 0,2 20 0,-2-25 1,1 1 0,0 0 0,1-1 0,-1 0 0,1 1 0,0-1 0,0 0 0,1 0 0,-1-1 0,1 1 0,0-1 0,0 0 0,6 4 0,9 8 7,35 22-1,-11-12-3,40 28-2,-75-49-2,-1 1 1,-1 0 0,1 1 0,-1 0 0,0 0 0,0 0 0,-1 0 0,6 12 0,-9-16 0,-1-1 0,0 1 0,0 0 0,0-1 0,0 1 0,0 0 0,0 0 0,-1 0 0,1 0 0,-1-1 0,0 1 0,0 0 0,0 0 0,-1 0 0,1 0 0,0 0 0,-1 0 0,0-1 0,-2 6 0,1-5 0,0 0 0,0 0 0,0 0 0,-1 0 0,1 0 0,-1-1 0,0 1 0,0-1 0,0 1 0,0-1 0,0 0 0,-1-1 0,-3 3 0,-10 2 0,1-1 0,-1 0 0,1-1 0,-1-1 0,-23 1 0,-90-1-21,128-3 9,0 1 1,0-1 0,1-1 0,-1 1-1,0 0 1,0 0 0,0-1 0,1 1-1,-1-1 1,0 1 0,0-1 0,1 0-1,-1 0 1,0 0 0,1 0 0,-1 0-1,1 0 1,-1 0 0,1 0 0,0 0-1,0-1 1,-1 1 0,1-1 0,0 1-1,0-1 1,0 1 0,0-1-1,1 0 1,-1 1 0,0-1 0,0-2-1,-3-18-630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0.51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347 153 31406,'5'-132'1164,"-5"131"-1162,0 0 1,-1 0 0,1 0-1,-1 0 1,1 0 0,-1 0 0,1 0-1,-1 0 1,0 0 0,1 1-1,-1-1 1,0 0 0,1 0 0,-1 1-1,0-1 1,0 1 0,0-1-1,0 1 1,0-1 0,0 1 0,0-1-1,0 1 1,0 0 0,0-1-1,0 1 1,0 0 0,0 0 0,0 0-1,0 0 1,-1 0 0,-43-2-4,35 2 6,-1 0-4,0 0 1,-1 1 0,1 0 0,0 1 0,0 0-1,0 1 1,-14 5 0,19-6-2,1 1 0,-1 1 0,0-1 0,1 1 0,0 0 0,0 0 0,0 1-1,0-1 1,1 1 0,0 0 0,0 1 0,0-1 0,0 1 0,-2 6 0,2-5 0,1-1 0,0 1 0,1 0 0,0 1 0,0-1 0,0 0 0,1 1 0,0-1 0,0 0 0,1 1 0,1 8 0,-1-11 0,1 0 0,0 0 0,0 0 0,0 0 0,1 0 0,-1 0 0,1-1 0,0 1 0,1-1 0,-1 1 0,1-1 0,0 0 0,0 0 0,0 0 0,1 0 0,6 5 0,16 9 2,0-1 1,1-1-1,58 23 1,-46-22 0,40 24 0,-75-38-3,-1-1 0,1 1 0,-1 0 0,1-1 0,-1 2 0,0-1 0,0 0 0,0 1 0,-1-1 0,1 1 0,-1 0 0,0-1 0,0 1 0,0 0 0,-1 1 0,1-1 0,1 9 0,-3-10 0,1 0 0,-1 0 0,0 1 0,0-1 0,-1 0 0,1 1 0,-1-1 0,1 0 0,-1 0 0,0 1 0,0-1 0,-1 0 0,1 0 0,-1 0 0,1 0 0,-1-1 0,0 1 0,0 0 0,0-1 0,0 1 0,-1-1 0,1 0 0,-4 3 0,-11 7 1,1-2 0,-2 0 0,1 0 0,-1-2 0,-1 0 0,1-2 0,-35 9 0,23-9 1,-1-2-1,0-1 1,0-1-1,-38-3 1,67 1-7,1 0 1,-1-1-1,0 1 0,1 0 0,-1-1 1,0 1-1,1-1 0,-1 0 0,1 1 1,-1-1-1,1 0 0,-1 0 1,1 0-1,0 0 0,-1 0 0,1 0 1,0 0-1,0-1 0,0 1 1,0 0-1,0-1 0,0 1 0,0-1 1,0 1-1,-1-4 0,-10-22-288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3.4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36 232 32431,'0'0'7,"0"-1"-1,0 1 1,0 0 0,-1-1-1,1 1 1,0-1 0,0 1 0,0 0-1,0-1 1,-1 1 0,1 0 0,0-1-1,0 1 1,-1 0 0,1 0 0,0-1-1,-1 1 1,1 0 0,0 0-1,-1 0 1,1-1 0,0 1 0,-1 0-1,1 0 1,0 0 0,-1 0 0,1 0-1,-1 0 1,1-1 0,0 1-1,-1 0 1,1 0 0,0 0 0,-1 0-1,1 1 1,-1-1 0,0 0 0,-7 14 33,-1 22-64,5 4 24,2 0 0,4 41 0,-1-63 0,-1-11 0,1 0 0,0 0 0,0 0 0,0 0 0,1 0 0,0-1 0,6 13 0,-7-17 0,0 1 0,0-1 0,1 0 0,-1 0 0,1 1 0,0-1 0,-1 0 0,1-1 0,0 1 0,0 0 0,0 0 0,1-1 0,-1 1 0,0-1 0,0 0 0,1 0 0,-1 0 0,1 0 0,-1 0 0,1 0 0,-1-1 0,1 1 0,0-1 0,3 0 0,-2 0 0,0 0 1,0-1-1,0 0 0,0 0 0,-1 0 1,1-1-1,0 1 0,0-1 1,-1 0-1,1 0 0,-1 0 0,0 0 1,1-1-1,-1 1 0,0-1 1,-1 0-1,1 0 0,0 0 0,-1 0 1,1-1-1,-1 1 0,0 0 1,2-5-1,5-12 2,0 0 0,-2 0 0,7-25 1,-8 26-3,54-220 0,-59 236 0,-1-1 0,2 1 0,-1-1 0,0 1 0,1 0 0,-1-1 0,1 1 0,0 0 0,0 0 0,0 0 0,5-4 0,-5 5 0,1 1 0,0-1 0,-1 1 0,1 0 0,0 0 0,0 0 0,0 0 0,0 1 0,0-1 0,0 1 0,0 0 0,0 0 0,5 0 0,-5 1 0,0-1 0,0 1 0,-1-1 0,1 1 0,0 0 0,-1 0 0,1 1 0,-1-1 0,1 0 0,-1 1 0,1-1 0,-1 1 0,0 0 0,0 0 0,0 0 0,0 0 0,0 0 0,1 3 0,34 52 0,-21-29 0,-15-51 0,-2 19 0,0 1 0,0 0 0,-1 0 0,1 0 0,-1 0 0,0 0 0,0 0 0,0 0 0,0 0 0,-1 1 0,1-1 0,-1 1 0,1 0 0,-1 0 0,0 0 0,0 0 0,0 0 0,0 0 0,-5-1 0,5 2 0,1 0 0,0 1 0,0-1 0,0 1 0,-1-1 0,1 1 0,0 0 0,-1 0 0,1 0 0,0 0 0,-1 0 0,1 1 0,0-1 0,0 0 0,0 1 0,-1 0 0,1 0 0,0 0 0,0 0 0,0 0 0,0 0 0,0 0 0,0 1 0,0-1 0,1 1 0,-1-1 0,0 1 0,1 0 0,-1-1 0,-1 5 0,-6 9 0,1 0 0,1 0 0,1 1 0,0 0 0,1 1 0,1-1 0,-5 32 0,4 5 0,2 64 0,3-111 0,0 1 0,0 0 0,1-1 0,0 1 0,1 0 0,-1-1 0,1 0 0,0 1 0,1-1 0,0 0 0,0 0 0,7 10 0,-7-12 0,0-1 0,0 1 0,0-1 0,0 0 0,1-1 0,0 1 0,-1 0 0,1-1 0,0 0 0,0 0 0,0 0 0,1-1 0,-1 1 0,0-1 0,1 0 0,-1 0 0,1 0 0,-1-1 0,9 0 0,-10 1 0,0-1 0,1 0 0,-1 0 0,0-1 0,1 1 0,-1-1 0,0 0 0,0 0 0,0 0 0,0 0 0,1 0 0,-2 0 0,1-1 0,0 0 0,0 1 0,0-1 0,3-4 0,-2 1 0,0-1 0,0 0 0,-1 0 0,0 0 0,0 0 0,0-1 0,3-10 0,0-5 0,0-1 0,-2 0 0,0 0 0,1-30 0,-6-99 0,-1 67 0,4 75 0,1 14 0,4 17 0,3 42 0,6 116 0,-16 69 0,-2-102 0,2-133 0,-12 252-8,9-238 7,-1-1 0,-2 1 0,-1-1 0,0 0 0,-2 0 0,-2-1 0,-21 41 0,30-62 1,-1 0 0,0 0 0,0 0 0,0 0 0,0-1 0,-1 1 0,1-1 0,-1 0 0,0 0 0,0 0 0,0 0 0,-6 2 0,3-2 0,0-1 0,0 0 0,0-1 0,0 0 0,0 0 0,-1 0 0,-10-1 0,14-1 0,0 0 0,0 0 0,0 0 0,0 0 0,0-1 0,0 0 0,0 0 0,1 0 0,-1 0 0,1 0 0,-1-1 0,1 0 0,0 1 0,0-1 0,0 0 0,0-1 0,1 1 0,-1 0 0,1-1 0,-3-6 0,-4-6-1,0-1 1,1 0-1,-7-23 0,10 21-3,1-1-1,0 0 0,2 0 0,0-1 1,1 1-1,1 0 0,1-1 0,6-32 1,-4 40 3,1 0 0,1 0 0,1 1 0,-1 0 0,2 0 0,0 0 0,0 1 0,1 0 0,17-19 0,12-8-4,49-38 0,-64 57 6,137-128 23,-133 120-18,-2-2 0,0-1 0,32-56 0,-44 64-3,0 0 0,-1-1 0,-2-1 0,0 0 0,-2 0-1,0 0 1,-2-1 0,-1 0 0,0 0 0,-1-27 0,-15 90-3,6 3 0,1 1 0,3 0 0,1 0 0,6 60 0,-4-98 0,-1 1 0,1-1 0,0 1 0,1 0 0,-1-1 0,1 0 0,0 1 0,0-1 0,0 0 0,0 0 0,1 0 0,-1 0 0,1-1 0,0 1 0,1-1 0,-1 1 0,0-1 0,1 0 0,6 4 0,-4-4 0,0 0 0,-1-1 0,1 0 0,0 0 0,0 0 0,1 0 0,-1-1 0,0 0 0,0 0 0,1-1 0,-1 0 0,0 0 0,12-2 0,-14 1 0,0-1 0,0 1 0,0-1 0,0 0 0,-1 0 0,1 0 0,-1 0 0,0 0 0,0-1 0,1 0 0,-1 0 0,-1 0 0,1 0 0,0 0 0,-1 0 0,0-1 0,0 1 0,3-5 0,3-8 0,-1 0 0,10-32 0,-6 4 3,-2 0-1,-2-1 1,-3 0 0,-1 1-1,-3-50 1,-4 188-3,1-56 0,1 1 0,6 54 0,-3-82 0,1 0 0,0 0 0,0 0 0,2-1 0,-1 1 0,1-1 0,1 0 0,0 0 0,0 0 0,1 0 0,0-1 0,14 16 0,-18-22 0,1-1 0,-1 0 0,1 0 0,-1 0 0,1 0 0,0 0 0,0 0 0,0-1 0,0 1 0,0-1 0,0 0 0,1 0 0,-1 0 0,0 0 0,0-1 0,1 0 0,-1 1 0,0-1 0,1 0 0,-1 0 0,0-1 0,1 1 0,-1-1 0,0 0 0,6-1 0,-4 0 0,0-1 0,0 1 0,0-1 0,0 0 0,-1 0 0,1 0 0,-1-1 0,0 1 0,0-1 0,0 0 0,0-1 0,-1 1 0,1-1 0,2-4 0,2-7 0,-1 0 0,-1 0 0,0-1 0,-1 0 0,-1 0 0,0 0 0,1-19 0,0-128 0,-6 116 0,1 48 0,1 0 0,-1-1 0,0 1 0,0 0 0,0 0 0,0-1 0,0 1 0,0 0 0,0-1 0,0 1 0,0 0 0,0-1 0,0 1 0,0 0 0,0 0 0,0-1 0,0 1 0,0 0 0,0-1 0,0 1 0,0 0 0,-1 0 0,1-1 0,0 1 0,0 0 0,0 0 0,0-1 0,-1 1 0,1 0 0,0 0 0,0-1 0,0 1 0,-1 0 0,1 0 0,0 0 0,0 0 0,-1-1 0,1 1 0,0 0 0,-1 0 0,1 0 0,0 0 0,0 0 0,-1 0 0,1 0 0,0 0 0,-1 0 0,1 0 0,0 0 0,-1 0 0,1 0 0,0 0 0,0 0 0,-1 0 0,1 0 0,0 0 0,-1 0 0,1 1 0,-1-1 0,-11 14 0,8 2 0,1 1 0,0-1 0,1 0 0,1 1 0,0-1 0,1 1 0,1-1 0,3 17 0,-3-28 0,1 0 0,-1-1 0,1 0 0,0 1 0,0-1 0,0 0 0,0 0 0,1 0 0,-1 0 0,1 0 0,0-1 0,1 1 0,-1-1 0,0 0 0,1 0 0,0 0 0,0 0 0,0-1 0,0 1 0,0-1 0,0 0 0,0 0 0,1-1 0,-1 1 0,1-1 0,6 1 0,9 1 0,1 0 0,-1-1 0,1-1 0,35-3 0,-51 1 0,1 0 0,-1 1 0,0-2 0,0 1 0,0-1 0,0 1 0,0-1 0,-1-1 0,1 1 0,0-1 0,-1 1 0,0-1 0,0-1 0,5-3 0,-3 0 0,1 0 0,-2 0 0,1-1 0,-1 1 0,0-1 0,0-1 0,4-11 0,-2 1 0,0-1 0,-2 1 0,0-1 0,-2 0 0,0 0 0,0-34 0,-2 38 0,-1 13 0,1 0 0,-1 1 0,0-1 0,0 0 0,-1 1 0,1-1 0,0 1 0,-1-1 0,0-2 0,0 4 0,0 0 0,0 0 0,1 0 0,-1 1 0,0-1 0,0 0 0,0 0 0,0 1 0,0-1 0,0 1 0,0-1 0,0 1 0,0-1 0,0 1 0,0 0 0,0-1 0,-1 1 0,1 0 0,0 0 0,0 0 0,0 0 0,0 0 0,0 0 0,-2 0 0,0 1 0,-1-1 0,1 1 0,0 0 0,0 0 0,-1 0 0,1 1 0,0-1 0,0 1 0,0-1 0,1 1 0,-1 0 0,0 0 0,1 1 0,-1-1 0,1 0 0,0 1 0,0 0 0,-1-1 0,2 1 0,-1 0 0,0 0 0,1 0 0,-1 0 0,-1 6 0,-3 8 0,0 0 0,1 0 0,-4 24 0,4-2 0,2 1 0,1 0 0,5 54 0,-3-87 0,1 0 0,0-1 0,1 1 0,-1 0 0,1-1 0,1 1 0,-1-1 0,1 0 0,0 0 0,1 0 0,-1 0 0,1 0 0,1-1 0,-1 0 0,1 0 0,-1 0 0,1 0 0,1-1 0,-1 1 0,9 4 0,-7-5 0,1 0 0,-1-1 0,1 1 0,0-2 0,0 1 0,0-1 0,0 0 0,0 0 0,0-1 0,1-1 0,-1 1 0,0-1 0,1-1 0,-1 1 0,0-1 0,13-4 0,-15 3 0,-1 0 0,1-1 0,-1 0 0,0 0 0,0 0 0,0 0 0,0-1 0,-1 0 0,0 0 0,1 0 0,-1-1 0,-1 0 0,1 1 0,4-10 0,2-3 0,-1-1 0,0 0 0,6-21 0,-2-4 0,10-60 0,-17 73 4,0 0 1,2-1-1,1 2 1,1 0-1,16-31 1,-25 57-6,0 1 0,1 0 1,-1-1-1,1 1 0,-1 0 1,1 0-1,0 0 1,0 0-1,0 0 0,0 0 1,0 1-1,0-1 0,0 0 1,0 1-1,1 0 1,-1 0-1,1 0 0,-1 0 1,1 0-1,-1 0 0,1 0 1,0 1-1,-1 0 0,1-1 1,0 1-1,-1 0 1,1 0-1,0 0 0,-1 1 1,1-1-1,0 1 0,-1-1 1,1 1-1,-1 0 0,1 0 1,-1 0-1,1 0 1,-1 1-1,0-1 0,1 1 1,2 2-1,4 6 1,-2 1 0,1 0 0,-1 0 0,-1 0 0,0 1 0,-1 0 0,0 0 0,-1 0 0,0 1 0,4 23 0,-2 3 0,-2 1 0,-1 52 0,-3-90 0,0 17 0,0-1 0,-6 36 0,4-47 0,0-1 0,0 1 0,0-1 0,-1 0 0,0 1 0,0-1 0,-1-1 0,0 1 0,0 0 0,0-1 0,-6 6 0,4-5 0,0-1 0,0 1 0,-1-1 0,0 0 0,0 0 0,0-1 0,-1 0 0,1-1 0,-1 1 0,0-1 0,0-1 0,0 0 0,0 0 0,0 0 0,-1-1 0,1 0 0,0-1 0,-12 0 0,17-1 0,-1 1 0,1-1 0,0 1 0,0-1 0,0 0 0,0 0 0,0 0 0,0-1 0,0 1 0,0-1 0,0 0 0,0 1 0,1-1 0,-1-1 0,1 1 0,-1 0 0,1 0 0,0-1 0,0 0 0,0 1 0,0-1 0,1 0 0,-1 0 0,1 0 0,-1 0 0,1 0 0,0 0 0,0-4 0,-4-10 0,1 0 0,1 0 0,-3-33 0,5-75 0,1 76 0,0 48 0,0 0 0,0 1 0,1-1 0,-1 1 0,0-1 0,0 1 0,1-1 0,-1 1 0,0-1 0,1 1 0,-1-1 0,1 1 0,-1-1 0,0 1 0,1-1 0,-1 1 0,1 0 0,-1-1 0,1 1 0,-1 0 0,1-1 0,0 1 0,-1 0 0,1 0 0,-1 0 0,1-1 0,-1 1 0,1 0 0,0 0 0,-1 0 0,1 0 0,-1 0 0,1 0 0,0 0 0,-1 0 0,1 1 0,-1-1 0,1 0 0,0 0 0,-1 0 0,1 0 0,-1 1 0,1-1 0,-1 0 0,1 1 0,3 0 0,-1 0 0,0 1 0,1-1 0,-1 1 0,0-1 0,0 1 0,4 4 0,15 18 0,31 45 0,-35-42 0,2-1 0,25 25 0,-38-44 0,1 0 0,0-1 0,0 1 0,1-2 0,-1 1 0,1-1 0,0 0 0,1-1 0,-1 0 0,20 4 0,-13-5 0,1-1 0,0-1 0,23 0 0,-23-1 0,-14-1 0,0 1 0,0 0 1,0 0-1,0-1 0,0 0 0,0 0 0,0 1 1,0-2-1,-1 1 0,1 0 0,0 0 0,-1-1 1,1 0-1,-1 1 0,0-1 0,1 0 0,-1 0 0,0 0 1,0-1-1,3-3 0,-2 0-12,0 1-1,0-1 1,0 0-1,-1 0 1,0 0 0,0 0-1,0 0 1,-1 0-1,1-7 1,0-35-332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3.83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138 25 32031,'-5'-2'72,"0"-1"1,0 2 0,0-1-1,0 0 1,0 1 0,-1 0-1,-5 0 1,9 0-71,1 1 1,-1 0-1,0 0 1,0 0-1,0 0 0,0 1 1,0-1-1,1 0 0,-1 1 1,0-1-1,0 1 0,1 0 1,-1-1-1,0 1 0,1 0 1,-1 0-1,1 0 0,-1 0 1,1 1-1,-1-1 1,1 0-1,0 1 0,0-1 1,-2 2-1,-1 6-2,0 0 0,1 0 0,0 0 0,0 0 0,1 0 0,1 1 0,-2 16 0,2-5 0,1 1 0,3 29 0,-3-47 0,1 0 0,-1-1 0,1 1 1,0 0-1,0-1 0,1 1 0,-1-1 0,1 0 0,-1 1 1,1-1-1,0 0 0,1 0 0,-1 0 0,0 0 0,1 0 1,-1-1-1,1 1 0,0-1 0,0 0 0,0 0 1,0 0-1,0 0 0,1 0 0,-1 0 0,1-1 0,-1 0 1,5 1-1,7 2 4,1-2 1,-1 0 0,1-1 0,-1-1 0,18-1-1,-29 1-2,-1 0-1,1-1 0,-1 1 0,0-1 0,0 1-1,0-1 1,1 0 0,-1 0 0,0 0 0,0-1 0,0 1 0,-1-1 0,1 1 0,0-1 0,-1 0 0,1 0 0,-1 0 0,5-5 0,-4 2 0,0 1 0,0-1 0,0 0 0,-1 1 0,0-1-1,0 0 1,0-1 0,0 1 0,-1 0 0,1-7 0,-1 3-1,0 0 0,0 0 0,-1 0 1,0 0-1,-1 0 0,0 0 0,-1 0 0,1 1 0,-2-1 1,1 0-1,-1 1 0,-8-17 0,6 19 0,0 0 0,0-1 0,-1 1 0,0 1 1,0-1-1,0 1 0,-1 0 0,1 1 0,-1 0 0,-1 0 0,1 0 0,-14-4 1,17 6-2,0 0 0,-1 1 0,1 0 0,0 0 1,-1 0-1,1 1 0,-1-1 0,1 1 0,-1 0 0,1 0 1,-1 1-1,1-1 0,-1 1 0,1 0 0,-1 0 1,1 1-1,0-1 0,-1 1 0,1 0 0,0 0 1,0 0-1,1 1 0,-1-1 0,-5 5 0,2 1-47,1 1-1,0 0 0,0 0 0,0 0 0,1 0 1,-4 14-1,-6 18-872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6.35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7 889 26492,'-2'7'6264,"1"30"-6365,0-13 102,1-9-1,0-1-1,0 1 0,4 21 1,-3-33 0,-1 1 1,1-1 0,0 0-1,0 0 1,0 0 0,0 0-1,1 0 1,-1 0 0,1-1-1,0 1 1,0 0 0,0-1-1,0 1 1,0-1 0,1 0-1,-1 0 1,0 0 0,1 0-1,0 0 1,0 0 0,4 1-1,-4-2 2,0 0 1,0 0-1,1 0 0,-1 0 0,0-1 0,1 0 0,-1 0 0,0 0 1,1 0-1,-1 0 0,0-1 0,1 1 0,-1-1 0,0 0 1,0 0-1,0 0 0,0 0 0,1-1 0,-2 1 0,1-1 0,0 0 1,0 0-1,0 0 0,-1 0 0,1 0 0,-1-1 0,3-2 0,6-8 0,-1-1-1,0 0 1,-1 0-1,8-18 1,-13 25-3,23-50 1,-4 0 0,34-120 0,-4 6 5,-50 164-2,-1 0 0,1 0-1,1 1 1,-1-1-1,1 1 1,0 0 0,1 0-1,-1 0 1,11-10-1,-12 14-2,0 0 0,1 0 0,-1 0 0,0 0 0,0 0 1,1 1-1,-1 0 0,1 0 0,0 0 0,-1 0 0,1 0 0,-1 1 0,1-1 0,0 1 0,0 0 0,-1 0 0,1 1 0,0-1 0,-1 1 0,1-1 0,6 3 0,-5 0 0,0-1 0,0 1 0,0 0 0,0 0 0,0 1 0,-1-1 0,1 1 0,-1 0 0,0 0 0,0 1 0,-1-1 0,1 1 0,-1 0 0,0 0 0,0 0 0,2 8 0,4 5 0,-2 1 0,-1 0 0,7 28 0,-9-20 0,0 0 0,-2 0 0,0 0 0,-2 1 0,-5 38 0,2-52-2,0 0 0,-1 0 1,0 0-1,-2 0 0,1-1 0,-2 0 1,1 0-1,-2 0 0,0-1 0,0 0 0,-1-1 1,-16 16-1,17-18 1,-1 0 1,0-1-1,-1 0 1,0-1-1,0 0 1,-1-1-1,1 0 0,-1-1 1,-1 0-1,1 0 1,-1-1-1,0-1 1,0 0-1,0 0 1,-12 0-1,19-3 2,0 1 0,1-1 0,-1-1 0,0 1 0,0-1 0,1 1 0,-1-1 1,1-1-1,-1 1 0,1-1 0,-1 1 0,-6-5 0,6 2 1,1 0 0,-1 0-1,1 0 1,0-1 0,1 1 0,-1-1 0,1 0-1,0 0 1,-5-11 0,-4-10-5,1-1 1,1 0-1,1 0 0,1-1 1,1-1-1,2 1 0,1-1 1,1 1-1,2-1 0,1 0 1,3-29-1,-3 56 3,1 1 0,0 0 0,-1-1 0,1 1 0,0 0 0,0-1 0,0 1 0,0 0 0,0 0 0,0 0 0,0 0 0,0 0 0,0 0 0,1 0 0,-1 0 0,0 0 0,1 1 0,-1-1 0,0 1 0,1-1 0,-1 1 0,1-1 0,-1 1 0,1 0 0,-1-1 0,1 1 0,-1 0 0,1 0 0,1 1 0,5-2 0,-1 1 0,1 1 0,-1-1 0,12 3 0,-15-1 0,0-1 0,0 1 0,0 0 0,0 0 0,0 1 0,0-1 0,0 1 0,-1 0 0,1 0 0,-1 0 0,0 0 0,0 0 0,0 1 0,-1 0 0,5 6 0,3 8 0,0 1 0,7 22 0,-8-20 0,-6-15 0,56 121 0,-48-105 0,2-1 0,0-1 0,27 32 0,-36-47 0,1-1 0,0 1 0,1-1 0,-1 0 0,1-1 0,-1 1 0,1-1 0,0 0 0,0-1 0,1 0 0,-1 1 0,1-2 0,-1 1 0,12 0 0,-12-1 0,-1-1 0,0 0 0,1 0 0,-1 0 0,0-1 0,1 0 0,-1 0 0,0 0 0,0 0 0,0-1 0,0 0 0,0 0 0,0-1 0,0 1 0,-1-1 0,1 0 0,-1 0 0,5-5 0,4-7 0,0-1 0,-1-1 0,0 0 0,-1 0 0,-1-1 0,-1-1 0,-1 0 0,9-29 0,-2-5 0,17-106 0,-20 29 0,-4-177 0,-8 245 0,0 58 2,0 3-1,1 0 0,-1 0 0,0 0 0,0 0 0,0 0 0,0 0 0,0-1 0,0 1 0,0 0 0,0 0 0,0 0 0,0 0 0,-1 0 0,1 0 1,0 0-1,-1 0 0,1 0 0,-1 0 0,1 0 0,-1 0 0,0 0 0,1 0 0,-2-1 0,1 2-1,1 0 0,0 0 0,0 0 0,0 0 0,0 0 0,-1 0 0,1 0 0,0 0 0,0 0 0,0 0 0,-1 0 0,1 0 0,0 0 0,0 0 0,0 0 0,0 0 0,-1 0 0,1 0 0,0 0 0,0 1 0,0-1 0,0 0 0,0 0 0,0 0 0,-1 0 0,1 0 0,0 1 0,0-1 0,0 0 0,0 0 0,0 0 0,0 0 0,0 1 0,0-1 0,0 0 0,0 0 0,0 0 0,0 0 0,0 1 0,0-1 0,0 0 0,0 0 0,0 0 0,0 1 0,0-1 0,0 0 0,0 0 0,0 0 0,0 0 0,0 1 0,-11 65-15,-2 94 0,9 74 19,4-215-5,-1 66 1,-2-39 0,3 0 0,12 89 0,-11-126 0,1 1 0,1-1 0,0-1 0,0 1 0,1 0 0,0-1 0,0 0 0,1 0 0,7 9 0,-10-14 0,0 0 0,1-1 0,-1 1 0,1-1 0,0 0 0,-1 0 0,1 0 0,0 0 0,0 0 0,1-1 0,-1 1 0,0-1 0,1 0 0,-1 0 0,0 0 0,1-1 0,-1 1 0,1-1 0,-1 1 0,1-1 0,-1 0 0,1-1 0,-1 1 0,1-1 0,-1 1 0,1-1 0,4-2 0,-2 0 0,-1 0 0,0 0 0,1 0 0,-1-1 0,0 0 0,0 0 0,-1 0 0,1-1 0,-1 0 0,0 1 0,0-2 0,-1 1 0,0 0 0,6-11 0,3-10 0,17-50 0,25-125 0,-21 73 0,-29 119-14,-3 17 14,-5 18 11,-6 22-10,2 0-1,2 1 1,2 1-1,4 63 1,0-109-1,-1-1 0,1 1 0,1-1 0,-1 1 0,0 0 0,1-1 0,0 1 0,0-1 0,0 1 0,0-1 0,0 0 0,1 1 0,0-1 0,-1 0 0,1 0 0,0 0 0,1 0 0,-1 0 0,0-1 0,1 1 0,0-1 0,-1 1 0,1-1 0,0 0 0,0 0 0,0 0 0,1 0 0,-1-1 0,0 0 0,1 1 0,-1-1 0,1 0 0,-1 0 0,1-1 0,-1 1 0,1-1 0,4 0 0,-4 0 0,0 0 0,1 0 0,-1 0 0,0 0 0,1-1 0,-1 0 0,0 0 0,1 0 0,-1-1 0,0 1 0,0-1 0,4-3 0,-4 2 0,0-1 0,0 0 0,0 0 0,-1 0 0,1 0 0,-1-1 0,0 1 0,-1-1 0,5-10 0,6-14 0,-1-2-1,-2 0 1,11-55 0,7-101 17,-23 140-1,-6 122-16,1-11 0,-94 656 0,79-633 0,12-74 0,-16 81 0,16-83 0,0 1 0,-1-1 0,-1-1 0,0 1 0,-12 19 0,15-28 0,0 1 0,0-1 0,-1 0 0,1 0 0,-1 0 0,0 0 0,1 0 0,-1-1 0,0 1 0,0-1 0,0 0 0,-4 1 0,5-1 0,0 0 0,0-1 0,0 1 0,0-1 0,0 0 0,0 0 0,0 0 0,0 0 0,0 0 0,0 0 0,0 0 0,0-1 0,0 1 0,0-1 0,0 1 0,0-1 0,0 0 0,0 0 0,1 1 0,-1-1 0,-2-2 0,1-1-2,-1-1 1,1 1-1,0-1 0,0 0 1,1 1-1,-1-1 0,1-1 0,0 1 1,1 0-1,-1 0 0,-1-11 1,-6-67-11,6 33 8,6-81 0,-1 113 3,0 1 0,2 0 0,0 0 0,1 0 1,0 0-1,2 1 0,0 0 0,11-20 0,-1 10 3,2 0 0,0 2 0,1 1 0,28-26 0,102-76 19,-45 39-9,-78 63-12,0-2 1,-2-1-1,-1-1 0,-1-1 1,-1-1-1,-2-1 1,0-1-1,-3 0 1,0-1-1,-2-1 1,20-67-1,-25 50 0,-1-1 0,-3-1 0,-2 1 0,-4-66 0,0 115 0,0 1 0,0 0 0,0 0 0,-1-1 0,1 1 0,0 0 0,-1 0 0,1-1 0,-1 1 0,1 0 0,-1 0 0,0 0 0,1 0 0,-1 0 0,0 0 0,0 0 0,0 0 0,0 0 0,1 0 0,-1 0 0,-1 0 0,1 1 0,0-1 0,0 0 0,0 1 0,0-1 0,0 1 0,-1-1 0,1 1 0,0 0 0,0 0 0,-1-1 0,1 1 0,0 0 0,-1 0 0,1 0 0,0 0 0,0 0 0,-1 1 0,1-1 0,0 0 0,0 0 0,-1 1 0,1-1 0,0 1 0,0-1 0,0 1 0,0 0 0,-1-1 0,1 1 0,-1 1 0,-3 3 0,0-1 0,1 0 0,-1 1 0,1 0 0,0 0 0,0 0 0,1 0 0,0 1 0,-4 8 0,-23 61 0,21-49 0,-7 26 0,2 0 0,3 1 0,2 1 0,2-1 0,3 1 0,3 91 0,2-131 0,0-1 0,1 1 0,0-1 0,1 1 0,1-1 0,0 0 0,0 0 0,2 0 0,0-1 0,0 0 0,1 0 0,0 0 0,11 12 0,-12-16 0,1-1 0,1 0 0,-1 0 0,1-1 0,0 0 0,1 0 0,-1-1 0,1 0 0,0 0 0,1-1 0,-1 0 0,1-1 0,-1 0 0,1-1 0,0 0 0,0 0 0,0-1 0,14 0 0,-18 0 0,0-1 0,0 0 0,-1 0 0,1-1 0,0 0 0,0 0 0,-1 0 0,1-1 0,-1 1 0,1-1 0,-1 0 0,0-1 0,0 0 0,0 0 0,0 0 0,0 0 0,0-1 0,-1 1 0,0-1 0,0 0 0,0-1 0,6-7 0,-2-1 0,0-1 0,-1 0 0,-1 0 0,0-1 0,-1 1 0,0-1 0,-1-1 0,3-25 0,-2-10 0,-2-65 0,-3 111 0,0 0 0,0 0 0,0 1 0,0-1 0,-1 0 0,1 1 0,-1-1 0,0 0 0,-1 1 0,1 0 0,-5-9 0,5 12 0,0 0 0,0-1 0,-1 1 0,1 0 0,-1 0 0,1 0 0,-1 0 0,1 0 0,-1 0 0,0 0 0,1 1 0,-1-1 0,0 0 0,0 1 0,1 0 0,-1-1 0,0 1 0,0 0 0,0 0 0,0 0 0,1 0 0,-1 0 0,0 0 0,0 1 0,0-1 0,1 1 0,-1-1 0,-3 2 0,2-1 0,0 1 0,0-1 0,0 1 0,0-1 0,0 1 0,0 0 0,0 1 0,0-1 0,1 0 0,-1 1 0,1-1 0,0 1 0,0 0 0,0 0 0,0 0 0,0 0 0,0 0 0,-1 6 0,-2 4 0,0 0 0,2 1 0,-4 17 0,2 1 0,2-1 0,1 0 0,1 1 0,4 37 0,-2-62 0,0 0 0,0-1 0,0 1 0,1-1 0,0 0 0,0 0 0,1 1 0,0-1 0,0-1 0,0 1 0,1 0 0,-1-1 0,1 0 0,1 0 0,-1 0 0,1 0 0,0-1 0,0 1 0,0-1 0,0-1 0,7 5 0,0-3 0,0 1 0,1-2 0,-1 0 0,1 0 0,0-1 0,0-1 0,0 0 0,0-1 0,20 0 0,-27-1 2,0 0 0,0-1 1,0 0-1,-1 0 0,1-1 0,-1 0 1,1 1-1,-1-2 0,1 1 0,-1-1 1,0 0-1,0 0 0,-1 0 0,1 0 0,0-1 1,-1 0-1,0 0 0,0 0 0,5-8 1,-5 6-45,1 0 0,-1-1 0,-1 1 1,0-1-1,0 0 0,0 0 0,-1 0 1,0-1-1,0 1 0,0-1 0,-1 1 1,-1-1-1,1 1 0,-2-13 0,-3-6-1521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6.6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 14 32303,'-3'3'160,"3"2"-32,6 2-112,24 3 0,16-3 32,11 0-16,6-2-16,7-2-16,-4-3 16,-4 0-32,-5-8-16,-13-16-304,-12-3-6403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7.93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4 797 32111,'3'35'115,"1"-1"0,2 1 0,1-1 1,14 37-1,-20-68-115,0 0-1,0-1 1,0 1 0,0-1 0,1 0-1,0 1 1,-1-1 0,1 0 0,0 0-1,0 0 1,0 0 0,0 0-1,0 0 1,5 2 0,-6-3 0,0-1 0,1 1 0,-1-1 0,1 1 1,-1-1-1,1 1 0,0-1 0,-1 0 0,1 0 0,-1 0 0,1 0 1,-1 0-1,1 0 0,0 0 0,-1-1 0,1 1 0,-1 0 0,1-1 0,-1 1 1,1-1-1,-1 0 0,0 1 0,1-1 0,-1 0 0,0 0 0,1 0 1,-1 0-1,0 0 0,2-3 0,4-4 2,0-1 0,-1 0 0,0 0 0,-1-1 1,0 0-1,0 0 0,6-18 0,-1-8-1,8-39 0,-5-4 6,4-120 0,-13-82-4,-5 191 6,1 77-7,1-11-1,-1 0 0,-2 0 1,0 1-1,-8-33 0,10 55 0,0 0 0,0 1 0,0-1 0,0 1 0,0-1 0,0 1 0,0-1 0,0 1 0,-1-1 0,1 1 0,0-1 0,0 1 0,0-1 0,-1 1 0,1-1 0,0 1 0,0-1 0,-1 1 0,1-1 0,0 1-1,-1 0 1,1-1 0,-1 1 0,1-1 0,0 1 0,-1 0 0,1 0 0,-1-1 0,-1 5-2,-2 11-4,1 0-1,0 0 1,1 0 0,1 0 0,0 16-1,0-1 11,-3 313 21,5-309-25,0 5 0,2 0-1,2 0 1,14 56-1,-12-68-5,2 0 1,0-1-1,2 0 0,1-1 0,25 39 0,-34-59 4,1 1 1,-1-2-1,1 1 0,1 0 0,-1-1 0,9 8 0,-10-11 2,0 1-1,0-1 0,0 1 1,0-1-1,0 0 1,0 0-1,0 0 1,0-1-1,1 1 1,-1-1-1,0 1 0,0-1 1,6-1-1,-7 1 2,0-1-1,0 1 0,0-1 0,0 0 1,0 0-1,-1 0 0,1 0 1,0 0-1,0 0 0,-1-1 0,1 1 1,-1 0-1,1-1 0,-1 1 1,1-1-1,-1 0 0,0 1 0,0-1 1,0 0-1,0 0 0,1-3 0,17-49-3,-17 45 3,10-38-11,-3-1 0,6-81 0,-9-97 8,-18 389 2,-1 10 0,13-167 0,0 8 0,0 1 0,1 0 0,0-1 0,1 1 0,5 19 0,-5-30 0,-1 0 0,1 1 0,1-1 0,-1 0 0,0 0 0,1 0 0,0-1 0,0 1 0,0-1 0,0 1 0,0-1 0,1 0 0,0 0 0,-1-1 0,1 1 0,0-1 0,0 1 0,1-1 0,-1-1 0,0 1 0,7 1 0,-3 0 0,0-1 0,0-1 0,0 1 0,0-1 0,0 0 0,1-1 0,-1 0 0,0 0 0,0-1 0,1 0 0,10-3 0,-13 1 0,1 1 0,-1-1 0,0 0 0,0 0 0,0 0 0,-1-1 0,1 0 0,-1 0 0,0-1 0,0 1 0,0-1 0,-1 0 0,0-1 0,5-5 0,-2-3 3,1 1 0,-2-1 0,0 0 1,-1 0-1,0-1 0,-1 1 0,-1-1 0,3-30 0,-3 13-2,-2-1 0,-2 1 0,-5-38 0,6 64-1,-1 1 0,0-1 0,0 0-1,0 1 1,-1-1 0,1 0 0,-1 1 0,-1 0 0,1-1-1,-1 1 1,0 0 0,0 0 0,-1 1 0,1-1 0,-1 1-1,0-1 1,0 1 0,-1 1 0,1-1 0,-1 0 0,0 1-1,0 0 1,0 0 0,0 1 0,0-1 0,-1 1 0,1 0-1,-1 1 1,0-1 0,1 1 0,-8-1 0,2 1 1,1 0 0,0 1 0,-1 1 0,-9 0 0,16 0-1,0 0 0,1 0 0,-1 0 0,0 1 0,1-1 0,-1 1 0,1 0 0,-1 0 0,1 0 0,0 0 0,0 1 0,0-1 0,-4 6 0,0 0-2,0 1 0,1 0 0,1 1 0,-1-1 1,1 1-1,1 1 0,0-1 0,1 0 0,0 1 0,0 0 0,1-1 0,0 1 1,1 0-1,0 0 0,1 0 0,2 20 0,-2-28 2,1 0 0,0-1 1,-1 1-1,1 0 0,0-1 0,0 1 1,0 0-1,1-1 0,-1 0 0,1 1 1,-1-1-1,1 0 0,0 1 0,0-1 1,0 0-1,0 0 0,0-1 0,0 1 0,0 0 1,1-1-1,-1 1 0,1-1 0,-1 0 1,1 0-1,-1 0 0,1 0 0,0 0 1,0 0-1,4 0 0,11 2 6,-1-1 0,1 0 0,28-2 0,-32 0-5,7 0-1,1-1 0,-1-1 0,28-6 0,-40 6 0,0-1 0,0 0 0,0 0 0,-1-1 0,0 0 0,0 0 0,0-1 0,0 0 0,0 0 0,9-10 0,-16 15-5,0-1 1,-1 1-1,1-1 0,-1 1 1,1-1-1,0 1 0,-1-1 1,1 1-1,-1-1 0,1 0 1,-1 1-1,0-1 0,1 0 0,-1 1 1,0-1-1,1 0 0,-1 1 1,0-1-1,0 0 0,1 0 1,-1 0-1,0 1 0,0-1 1,0 0-1,0 0 0,0 1 1,0-1-1,0 0 0,-1 0 1,1 0-1,0 1 0,0-1 1,-1 0-1,1 1 0,0-1 1,-1 0-1,1 0 0,0 1 1,-1-1-1,1 1 0,-1-1 0,1 0 1,-1 1-1,0-1 0,1 1 1,-1-1-1,0 1 0,1 0 1,-1-1-1,0 1 0,1 0 1,-1-1-1,0 1 0,0 0 1,1 0-1,-2-1 0,-38-9-784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8.2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44 32543,'0'-13'96,"0"6"-32,14-3-32,29 3-32,20 2 0,8 5 32,5 0-32,-6 0 0,-4 0-32,-9 2-192,-14-2-2049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9.95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11 669 31198,'-2'3'83,"0"1"-1,1 0 0,0 0 0,0 0 1,0 0-1,0 0 0,0 0 0,1 0 1,0 0-1,0 1 0,0-1 0,1 6 1,0 5-38,-1-14-41,0 0-1,1 0 1,0 1-1,-1-1 1,1 0-1,0 0 1,-1 0-1,1 0 0,0 0 1,0 0-1,0 0 1,0 0-1,0 0 1,0 0-1,0-1 0,0 1 1,1 0-1,-1-1 1,0 1-1,0-1 1,0 1-1,1-1 1,-1 0-1,0 1 0,1-1 1,-1 0-1,0 0 1,1 0-1,-1 0 1,0 0-1,2 0 0,47-3 114,-46 2-110,0 0-1,0-1 1,0 0-1,-1 0 0,1 0 1,0 0-1,-1-1 1,0 1-1,1-1 1,-1 0-1,0 0 1,0 0-1,-1 0 1,1-1-1,-1 1 0,3-5 1,4-7 5,-1 0 1,11-29-1,-8 13-4,-2 0 0,-2-1 1,0 0-1,2-43 0,-6-131-1,-3 189-7,-2 0 0,0 1 0,-1-1 0,-9-29 0,10 40 0,0 0 0,0 1 0,-1-1 0,1 1 0,-1 0 0,0 0 0,-1 0 0,1 0 0,-1 1 0,0-1 0,0 1 0,0 0 0,-1 0 0,1 0 0,-1 1 0,-10-6 0,13 8 0,0 0 0,0 0 0,0 0 0,0 0 0,0 1 0,0-1 0,0 1 0,0-1 0,0 1 0,0 0 0,0 0 0,0 0 0,-1 0 0,1 0 0,0 0 0,0 1 0,0-1 0,0 1 0,0 0 0,0-1 0,0 1 0,0 0 0,0 0 0,0 0 0,1 0 0,-1 0 0,0 1 0,1-1 0,-1 1 0,1-1 0,-1 1 0,1-1 0,0 1 0,-1 0 0,1-1 0,0 1 0,0 0 0,0 0 0,1 0 0,-1 0 0,-1 4 0,1 2 0,-1 1 0,1-1 0,1 1 0,-1 0 0,2-1 0,1 14 0,-2-18 0,1 0 0,0 0 0,0 0 0,1 0 0,-1-1 0,1 1 0,0 0 0,0-1 0,0 1 0,0-1 0,1 1 0,-1-1 0,1 0 0,0 0 0,6 4 0,1 0 0,0-1 0,1 0 0,0-1 0,0 0 0,0-1 0,1 0 0,0-1 0,-1 0 0,23 2 0,8-3 2,60-2 1,-100 0-3,2 0 3,1-1-1,0 1 1,-1-1-1,1 0 0,0 0 1,-1 0-1,0-1 1,1 1-1,-1-1 1,8-5-1,-11 39-29,-6 2 38,-12 53 0,9-54-11,-7 60 0,14-72-9,0 0 0,3 31 0,-2-51 9,1 1 0,-1-1 0,0 0 0,1 0 0,-1 0 0,1 0 0,-1 1 0,1-1 0,0 0 0,-1 0 0,1 0 0,0 0 0,0 0 0,0-1 0,0 1 0,0 0 0,0 0 0,0-1 0,0 1 0,0 0 0,0-1 0,1 1 0,2 1 0,0-1 0,-1 0 0,1 0 0,0 0 0,0-1 0,0 1 0,6-1 0,-5 0 0,0 0 0,0 0 0,0-1 0,0 0 0,0 0 0,0 0 0,0 0 0,0-1 0,0 0 0,-1 0 0,1 0 0,5-4 0,0-4 0,-1 0 0,0-1 0,-1 0 0,0 0 0,-1-1 0,12-24 0,28-86 0,-30 75 0,4-19 0,-14 42 0,1 1 0,0 0 0,2 0 0,1 1 0,16-26 0,-26 46 0,1 0 0,-1 0 0,0 0 0,1 0 0,0 0 0,-1 1 0,1-1 0,0 0 0,0 1 0,0-1 0,0 1 0,0 0 0,0 0 0,0 0 0,1 0 0,-1 0 0,0 0 0,0 1 0,1-1 0,-1 1 0,1-1 0,-1 1 0,0 0 0,1 0 0,-1 0 0,1 0 0,-1 1 0,0-1 0,1 1 0,-1-1 0,0 1 0,1 0 0,-1 0 0,2 1 0,2 1 0,-1 1 0,1 0 0,-1 0 0,0 0 0,-1 1 0,1 0 0,-1 0 0,0 0 0,0 0 0,5 10 0,-5-8 0,7 16 0,-39-39 0,24 15 0,0-1 0,1 1 0,-1 0 0,0 0 0,0 0 0,0 0 0,0 1 0,0 0 0,0 0 0,0 0 0,0 0 0,0 0 0,0 1 0,0 0 0,0 0 0,0 0 0,0 0 0,1 1 0,-1-1 0,0 1 0,1 0 0,-1 0 0,1 0 0,0 1 0,0-1 0,0 1 0,0-1 0,0 1 0,0 0 0,-2 4 0,-5 7 0,0 0 0,1 1 0,0 0 0,2 0 0,-11 28 0,9-18 0,1 0 0,1 1 0,1 0 0,2 0 0,0 0 0,2 1 0,1-1 0,1 1 0,4 35 0,-3-57 0,0 0 0,1 0 0,-1-1 0,1 1 0,0 0 0,0-1 0,0 1 0,1-1 0,-1 1 0,1-1 0,0 0 0,0 0 0,1-1 0,-1 1 0,1-1 0,0 1 0,0-1 0,0 0 0,0 0 0,6 2 0,-3-2 0,-1 0 0,1-1 0,0 0 0,0 0 0,0 0 0,-1-1 0,2 0 0,-1-1 0,0 1 0,0-1 0,0-1 0,0 1 0,0-1 0,7-2 0,-10 2 0,0-1 0,0 1 0,0-1 0,0 0 0,0 0 0,-1 0 0,1 0 0,-1-1 0,1 0 0,-1 1 0,0-1 0,0 0 0,3-5 0,0 0 0,-1 0 0,0 0 0,-1 0 0,1-1 0,4-14 0,-2-3 0,0 0 0,-2 0 0,3-37 0,-2-196 35,-6 192-43,-1 72 3,0 1 0,0 0 1,-1-1-1,1 1 1,-5 8-1,-4 17 6,2 18-1,2 0 0,2 1 0,2-1 0,7 68 0,-4-108 0,0 0 0,0-1 0,1 1 0,1-1 0,-1 0 0,1 1 0,1-1 0,-1 0 0,8 11 0,-8-15 0,0 0 0,0-1 0,0 1 0,0-1 0,0 1 0,1-1 0,-1 0 0,1-1 0,0 1 0,0 0 0,0-1 0,0 0 0,0 0 0,1 0 0,-1-1 0,0 1 0,1-1 0,0 0 0,5 0 0,-5 0 1,1-1 0,-1 0 0,1 0 0,-1 0 0,1 0 0,-1-1 0,0 0 0,1 0 0,-1-1 0,0 0 0,0 1 0,6-5 0,-6 3 1,0 0-1,-1-1 1,0 0-1,0 0 0,0-1 1,-1 1-1,1-1 1,-1 1-1,0-1 1,0 0-1,-1 0 1,3-6-1,9-23-1,-2 0 0,-1-1 0,-2-1 0,9-69 0,-5-151 0,-37 365 0,17-55 0,3 0 0,4 86 0,1-133 0,-1-1 0,1 0 0,0 1 0,0-1 0,1 1 0,0-1 0,0 0 0,1 0 0,-1 0 0,1 0 0,0-1 0,5 7 0,-5-9 0,0 0 0,0 0 0,0 0 0,1 0 0,-1 0 0,1-1 0,0 1 0,0-1 0,0 0 0,0 0 0,0 0 0,0-1 0,0 0 0,1 0 0,-1 0 0,0 0 0,1 0 0,6-1 0,-10 0 0,8 1 0,1-1 0,0 0 0,-1-1 0,11-2 0,-17 2 0,1 0 0,0 0 0,-1 0 0,1-1 0,-1 0 0,1 0 0,-1 0 0,0 0 0,0 0 0,0-1 0,0 1 0,0-1 0,3-4 0,3-6 0,0 1 0,-1-2 0,0 1 0,-1-1 0,0 0 0,-1-1 0,-1 1 0,0-1 0,3-22 0,-1-2 0,-3 1 0,0-64 0,-4 102 0,0 0 0,0-1 0,0 1 0,0 0 0,0 0 0,0-1 0,0 1 0,0 0 0,0 0 0,0-1 0,0 1 0,0 0 0,0-1 0,0 1 0,-1 0 0,1 0 0,0 0 0,0-1 0,0 1 0,0 0 0,0 0 0,-1-1 0,1 1 0,0 0 0,0 0 0,0 0 0,-1 0 0,1-1 0,0 1 0,0 0 0,-1 0 0,1 0 0,0 0 0,0 0 0,-1 0 0,1 0 0,0 0 0,0 0 0,-1 0 0,1 0 0,0 0 0,-1 0 0,1 0 0,0 0 0,0 0 0,-1 0 0,1 0 0,0 0 0,0 0 0,-1 0 0,1 0 0,0 0 0,0 1 0,-1-1 0,-13 12 0,9-1 0,0-1 0,1 1 0,1 0 0,0 0 0,0 0 0,1 1 0,-2 19 0,2 91 0,3-79 0,-1-35 0,0 0 0,1 0 0,0 0 0,0 0 0,1 0 0,0 0 0,1 0 0,-1-1 0,1 1 0,7 11 0,-7-15 0,0 1 0,1-1 0,-1 0 0,1 0 0,0 0 0,0 0 0,0-1 0,0 0 0,1 0 0,-1 0 0,1 0 0,0 0 0,0-1 0,0 0 0,0 0 0,0-1 0,7 2 0,-3-1 0,-1-1 0,1 0 0,0 0 0,0-1 0,0 0 0,0 0 0,11-3 0,-16 2 0,-1 0 0,1 0 0,0 0 0,0-1 0,0 1 0,-1-1 0,1 0 0,-1 0 0,0 0 0,1-1 0,-1 1 0,0-1 0,0 0 0,-1 0 0,1 0 0,-1 0 0,4-6 0,2-6 0,-1 0 0,-1 0 0,-1 0 0,0 0 0,-1-1 0,0 0 0,1-30 0,-2-119 0,-4 98 0,1 49 0,-4-79 0,3 88 0,0 0 0,-1 0 0,0 1 0,-1-1 0,0 0 0,0 1 0,-1 0 0,-5-11 0,8 19 0,1-1 0,0 1 0,-1-1 0,1 0 0,-1 1 0,1-1 0,-1 1 0,1-1 0,-1 1 0,1-1 0,-1 1 0,1-1 0,-1 1 0,0-1 0,1 1 0,-1 0 0,0 0 0,1-1 0,-1 1 0,0 0 0,1 0 0,-1 0 0,0-1 0,0 1 0,1 0 1,-1 0-1,0 0 0,1 0 0,-1 1 0,-1-1 0,1 0-1,0 1 1,-1 0-1,1 0 1,0-1-1,0 1 1,0 0-1,0 0 1,0 0-1,0 0 1,1 0-1,-1 0 1,0 0-1,0 0 1,1 1-1,-1-1 1,1 0-1,-1 2 1,-3 8-69,1 1-1,1-1 1,0 1 0,0 20-1,1 5-1016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0.70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63 46 32383,'-4'-8'7,"3"4"29,-1 0 1,0 0-1,0 0 0,0 0 0,0 1 1,0-1-1,-1 1 0,-4-5 0,6 12-20,-4 37-15,1 1 0,4 76 0,1-47-1,2 700 0,-5-764 1,-2-10 3,4 3-4,-4-11 3,0 0 1,1-1-1,0 1 0,0 0 0,1-1 0,1 0 0,-1-23 1,2 22-3,0-195-6,0 201 2,1 0 1,-1 0-1,2 1 1,-1-1-1,1 0 0,0 1 1,0 0-1,1-1 1,4-7-1,-5 11 3,0 1-1,0 0 0,0-1 0,0 1 1,0 0-1,0 0 0,1 0 0,-1 0 1,1 1-1,0-1 0,-1 1 0,1-1 1,0 1-1,0 0 0,0 0 0,0 0 1,0 0-1,0 1 0,0-1 0,0 1 0,0 0 1,3 0-1,32 1 5,-1 1 1,46 9-1,-66-8-3,0 0 0,28-1 0,-42-1-1,1-1 0,0 0 0,0-1 0,-1 1 0,1-1 0,0 0 0,-1 0 0,1 0 0,-1 0 0,1 0 0,-1-1 0,1 0 0,-1 1 0,0-1 0,0 0 0,0-1 0,0 1 0,4-5 0,1-5 2,-1-1 1,0-1-1,-1 1 0,0-1 1,-1 0-1,0 0 0,-2-1 1,1 1-1,0-21 1,2-21 1,-4-59 1,-2 110-6,2-37 1,-1 29 0,0-1 0,-1 1 0,-1 0 0,0-1 0,-3-16 0,4 30 0,-1-1 0,1 1 0,0 0 0,0-1 0,0 1 0,0 0 0,-1-1 0,1 1 0,0 0 0,0 0 0,-1-1 0,1 1 0,0 0 0,0 0 0,-1-1 0,1 1 0,0 0 0,-1 0 0,1 0 0,0-1 0,-1 1 0,1 0 0,0 0 0,-1 0 0,1 0 0,-1 0 0,1 0 0,0 0 0,-1 0 0,1 0 0,0 0 0,-1 0 0,1 0 0,0 0 0,-1 0 0,1 0 0,-1 0 0,1 0 0,0 1 0,-1-1 0,1 0 0,0 0 0,-1 0 0,1 1 0,0-1 0,0 0 0,-1 0 0,1 1 0,0-1 0,0 0 0,-1 0 0,1 1 0,0-1 0,0 0 0,0 1 0,-1-1 0,1 0 0,0 1 0,0-1 0,0 0 0,0 1 0,0 0 0,-8 15 0,2 0 0,-1 1 0,2 0 0,1 1 0,0-1 0,-2 27 0,3-29 0,-4 56 0,2 136 0,6-129 0,-1-43 0,1 0 0,2 0 0,1 0 0,2 0 0,1-1 0,15 44 0,-20-75 0,-1 0 0,1 0 0,-1 0 0,1 0 0,0 0 0,0-1 0,1 1-1,-1 0 1,0-1 0,1 0 0,0 1 0,3 1 0,-4-3-3,-1 0 0,1 0 0,-1-1 0,1 1 0,-1 0 0,1-1 0,-1 1-1,1-1 1,0 0 0,-1 0 0,1 0 0,0 0 0,-1 0 0,1 0 0,0 0 0,-1 0 0,1 0 0,0-1 0,-1 1-1,1-1 1,-1 1 0,1-1 0,0 0 0,-1 0 0,0 0 0,1 1 0,-1-1 0,0 0 0,3-3 0,20-31-651,3-16-1688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4.01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89 262 32479,'-14'25'288,"8"7"-288,1 1 0,2 0 0,1 60 0,2-78 0,0-13 0,1 0 0,-1 1 0,1-1 0,-1 0 0,1 0 0,0 0 0,0 0 0,-1 0 0,2 0 0,-1-1 0,0 1 0,0 0 0,0 0 0,1-1 0,-1 1 0,1-1 0,-1 1 0,1-1 0,0 0 0,0 0 0,-1 1 0,1-1 0,0 0 0,0-1 0,0 1 0,0 0 0,0 0 0,0-1 0,0 1 0,0-1 0,1 0 0,3 0 0,-2 1 0,1-1 0,0 1 0,0-2 0,0 1 0,0 0 0,-1-1 0,1 0 0,0 0 0,0 0 0,-1-1 0,1 1 0,-1-1 0,1 0 0,6-5 0,-6 2 0,0 0 0,0 0 0,-1 0 0,0-1 0,0 1 0,0-1 0,0 0 0,-1-1 0,0 1 0,-1 0 0,1-1 0,-1 0 0,0 1 0,-1-1 0,1-10 0,1-13 0,-1 0 0,-3-39 0,0 24 0,1 37 0,0 0 0,0 0 0,0 0 0,-1 0 0,0 1 0,-3-13 0,3 18 0,0 0 0,1 0 0,-1 1 0,0-1 0,0 1 0,0-1 0,0 1 0,0-1 0,0 1 0,-1-1 0,1 1 0,0 0 0,-1 0 0,1 0 0,-1 0 0,1 0 0,-1 0 0,0 0 0,1 0 0,-1 1 0,0-1 0,0 0 0,1 1 0,-1 0 0,0-1 0,0 1 0,0 0 0,1 0 0,-4 0 0,1 0 0,-1 0 0,0 0 0,0 1 0,1-1 0,-1 1 0,0 0 0,1 0 0,-1 1 0,1-1 0,-1 1 0,1 0 0,-5 3 0,3 0 0,0 0 0,1 0 0,0 1 0,0 0 0,0 0 0,0 0 0,-4 8 0,-2 5 0,1-1 0,1 1 0,1 1 0,0 0 0,1 0 0,-7 41 0,7-17 0,3 1 0,0 55 0,4-89 0,0 0 0,1-1 0,0 1 0,1-1 0,0 1 0,4 11 0,-4-18 0,-1 0 0,1 0 0,0 0 0,1 0 0,-1-1 0,1 1 0,-1-1 0,1 1 0,0-1 0,1 0 0,-1 0 0,0 0 0,1-1 0,-1 1 0,1-1 0,0 0 0,7 3 0,0-1 0,0-1 0,0 0 0,0-1 0,0 0 0,0-1 0,0 0 0,0-1 0,20-2 0,-22 1 0,-1 0 0,1 0 0,-1-1 0,0 0 0,0-1 0,0 0 0,0 0 0,-1-1 0,1 1 0,-1-2 0,0 1 0,8-7 0,-5 1 0,-1 0 0,0-1 0,-1 0 0,0 0 0,-1-1 0,0 0 0,0 0 0,-2-1 0,1 1 0,6-27 0,-3-3-4,-2-1 0,3-48 0,-1 6-16,-9 80 20,1 0 0,0 0 0,0 0 0,0 0 0,1 0 0,-1 0 0,1 0 0,0 0 0,1 1 0,4-8 0,-5 10 0,-1 1 0,1-1 0,0 1 0,0 0 0,0 0 0,0 0 0,0 0 0,0 0 0,0 0 0,0 0 0,0 1 0,0-1 0,0 1 0,0-1 0,0 1 0,1 0 0,-1 0 0,0 0 0,0 0 0,0 0 0,1 1 0,-1-1 0,0 0 0,0 1 0,0 0 0,0 0 0,4 1 0,-1 1 0,1 0 0,-1 0 0,0 1 0,0 0 0,-1 0 0,1 0 0,-1 0 0,0 0 0,0 1 0,0 0 0,0 0 0,-1 0 0,0 0 0,0 1 0,-1-1 0,1 1 0,2 9 0,0 1 0,-1 0 0,0 0 0,-1 1 0,-1-1 0,0 24 0,-2-25 0,1-6 0,0-1 0,-1 1 0,0-1 0,-1 1 0,0-1 0,0 1 0,-1-1 0,0 0 0,-1 1 0,1-1 0,-2 0 0,1-1 0,-7 11 0,-4 1 0,0-2 0,-1 0 0,-1-1 0,-27 21 0,41-37 0,5-7 0,7-10 0,98-100 0,10-12 0,-108 116 0,8-10 0,21-35 0,-35 51 0,0-1 0,0 1 0,-1-1 0,0 0 0,-1 0 0,1 0 0,-1 0 0,-1 0 0,1-15 0,-2 22 0,0 1 0,0-1 0,0 1 0,-1-1 0,1 1 0,0 0 0,-1-1 0,1 1 0,0-1 0,-1 1 0,1 0 0,0-1 0,-1 1 0,1 0 0,-1-1 0,1 1 0,-1 0 0,1 0 0,-1-1 0,1 1 0,-1 0 0,1 0 0,-1 0 0,1 0 0,-1 0 0,1 0 0,-1 0 0,1-1 0,-1 2 0,1-1 0,-1 0 0,1 0 0,-1 0 0,1 0 0,-1 0 0,1 0 0,-1 1 0,-2-1 0,-2 0 0,0 0 0,0 1 0,0 0 0,0 0 0,0 0 0,0 0 0,0 1 0,0 0 0,0 0 0,1 0 0,-1 1 0,1-1 0,-1 1 0,-6 6 0,5-3 0,-1 1 0,1 0 0,0 0 0,1 0 0,0 1 0,0 0 0,-7 14 0,4 0 0,0-1 0,1 1 0,2 0 0,0 1 0,1-1 0,-1 26 0,5-35 0,-2 2 0,1 0 0,1 0 0,1 0 0,4 26 0,-5-38 0,1 1 0,0 0 0,1-1 0,-1 1 0,1-1 0,0 1 0,0-1 0,0 0 0,0 1 0,0-1 0,1 0 0,-1-1 0,1 1 0,0 0 0,0-1 0,0 0 0,0 1 0,0-1 0,0 0 0,1-1 0,-1 1 0,1 0 0,4 0 0,8 2 0,-1-1 0,1-1 0,0-1 0,0 0 0,0-1 0,19-3 0,-15 2 0,-8 0 0,0 0 0,0-1 0,-1 0 0,1-1 0,-1-1 0,0 0 0,0 0 0,0-1 0,-1 0 0,1-1 0,-1-1 0,0 1 0,-1-1 0,0-1 0,0 0 0,13-15 0,-13 11 0,0 0 0,0 0 0,-1-1 0,-1 0 0,0 0 0,-1 0 0,-1-1 0,0 0 0,-1 0 0,0-1 0,-1 1 0,2-30 0,-4-59 0,-1 100 0,0 1 0,-1 0 0,1-1 0,0 1 0,-1 0 0,0 0 0,1-1 0,-1 1 0,0 0 0,0 0 0,0 0 0,-1 0 0,1 0 0,0 0 0,-1 0 0,1 0 0,-1 1 0,0-1 0,1 0 0,-1 1 0,0 0 0,0-1 0,0 1 0,0 0 0,0 0 0,0 0 0,-1 0 0,-2-1 0,0 1 0,-1 0 0,1 0 0,0 1 0,-1-1 0,1 1 0,-1 0 0,1 1 0,-1-1 0,1 1 0,0 0 0,-9 3 0,10-2 0,0 0 0,0 1 0,1-1 0,-1 1 0,0 0 0,1 0 0,0 0 0,0 1 0,0-1 0,0 1 0,0-1 0,1 1 0,-1 0 0,1 0 0,0 0 0,1 0 0,-1 0 0,1 1 0,-1-1 0,0 8 0,-3 10 0,2 1 0,-2 37 0,3-35 0,2 0 0,1 1 0,1-1 0,1 0 0,10 39 0,-10-53 0,1 1 0,1-1 0,0 0 0,0 0 0,1 0 0,1-1 0,-1 1 0,2-2 0,-1 1 0,2-1 0,-1 0 0,1-1 0,16 12 0,-16-14 0,1-1 0,0-1 0,-1 0 0,1 0 0,1-1 0,-1 0 0,0 0 0,1-2 0,-1 1 0,1-1 0,0-1 0,-1 0 0,1 0 0,15-3 0,-21 2 0,0 0 0,0 0 0,0 0 0,-1 0 0,1-1 0,-1 0 0,1 0 0,-1 0 0,0 0 0,1-1 0,-1 0 0,-1 0 0,1 0 0,5-5 0,-3 1 0,-1 0 0,1 0 0,-1-1 0,0 0 0,-1 0 0,0 0 0,4-10 0,0-10 0,0 1 0,-2-1 0,6-56 0,-10 42-1,4-39-10,-5 76 10,0-1 1,0 1-1,0 0 1,1 0-1,-1 1 1,1-1-1,0 0 1,1 1-1,-1-1 0,1 1 1,6-8-1,-6 10 0,0 0 0,0 0 0,0 1 0,0-1 0,0 1 0,1 0 0,-1 0 0,0 0 0,1 0 0,-1 1 0,0-1 0,1 1 0,5 0 0,0 0 1,0 0 1,0 1-1,17 3 0,-22-2-1,1 0 1,-1 0-1,0 1 1,0-1-1,0 1 0,0 0 1,0 0-1,-1 0 0,1 1 1,-1-1-1,0 1 1,5 6-1,-3-3 0,-1 0 0,0 0 0,0 0-1,0 1 1,-1-1 0,4 15 0,-7-22 1,0 0 0,0 0 0,0 0 0,0 0 1,0 0-1,0 1 0,0-1 0,0 0 0,0 0 0,0 0 0,0 0 0,0 0 0,0 1 1,0-1-1,0 0 0,0 0 0,-1 0 0,1 0 0,0 0 0,0 0 0,0 0 0,0 1 1,0-1-1,0 0 0,0 0 0,0 0 0,-1 0 0,1 0 0,0 0 0,0 0 1,0 0-1,0 0 0,0 0 0,-1 0 0,1 0 0,0 0 0,0 0 0,0 1 0,0-1 1,0 0-1,-1 0 0,1-1 0,0 1 0,0 0 0,0 0 0,0 0 0,0 0 0,-1 0 1,1 0-1,0 0 0,0 0 0,0 0 0,0 0 0,0 0 0,0 0 0,-1 0 1,1 0-1,0-1 0,0 1 0,0 0 0,0 0 0,0 0 0,0 0 0,0 0 0,0 0 1,0-1-1,0 1 0,-1 0 0,1 0 0,-8-7 8,1-2-8,6 7 0,0 0 0,0 0 0,0 0 0,0 0 0,0 0 0,-1 1 0,1-1 0,-1 0 0,1 1 0,-1 0 0,0-1 0,1 1 0,-1 0 0,0 0 0,0 0 0,0 0 0,0 0 0,0 0 0,0 0 0,0 1 0,0-1 0,0 1 0,-1 0 0,-1-1 0,-8 0 0,-1 1 0,1 0 0,-16 2 0,24-1 0,1-1 0,-1 1 0,0 1 0,1-1 0,-1 0 0,1 1 0,-1 0 0,1 0 0,-1 0 0,1 0 0,0 0 0,0 1 0,0-1 0,-3 5 0,0 0 0,0 1 0,1 0 0,0 0 0,1 0 0,-1 1 0,2 0 0,-1 0 0,1 0 0,0 0 0,1 0 0,-1 11 0,0 9 0,1 1 0,3 37 0,-1-62 0,1 0 0,-1 0 0,1 0 1,0-1-1,0 1 0,1 0 0,-1-1 0,1 1 0,0-1 1,0 0-1,1 1 0,-1-1 0,1 0 0,6 6 0,-4-5 1,0 0 0,1-1-1,-1 1 1,1-2-1,0 1 1,0 0-1,1-1 1,-1 0-1,10 2 1,1 0 0,0-1 0,0-1 0,1-1 0,-1 0 0,1-1 0,-1-1 0,29-3 0,-38 1-1,1 0 0,0 0 0,-1 0 0,0-1 0,1-1 0,-1 1 0,-1-1 0,1 0 0,0-1 0,-1 0 0,0 0 0,0-1 0,-1 0 0,1 0 0,-1 0 0,0-1 0,-1 0 0,0 0 0,0 0 0,5-12 0,-1 2 0,-2-1 0,0 1 0,-1-1 0,0 0 0,-2-1 0,0 1 0,-1-1 0,0-30 0,-2-164 0,-1 212 0,0 1 0,-1 0 0,1 0 0,0-1 0,0 1 0,0 0 0,0 0 0,0 0 0,0-1 0,0 1 0,-1 0 0,1 0 0,0 0 0,0 0 0,0-1 0,-1 1 0,1 0 0,0 0 0,0 0 0,0 0 0,-1 0 0,1 0 0,0 0 0,0 0 0,0-1 0,-1 1 0,1 0 0,0 0 0,0 0 0,-1 0 0,1 0 0,0 0 0,0 0 0,-1 0 0,1 1 0,0-1 0,0 0 0,0 0 0,-1 0 0,1 0 0,0 0 0,0 0 0,-1 0 0,1 0 0,0 1 0,0-1 0,0 0 0,0 0 0,-1 0 0,1 0 0,0 1 0,0-1 0,0 0 0,0 0 0,0 0 0,0 1 0,-1-1 0,-2 4 0,1 0 0,-1 0 0,0 0 0,1 0 0,0 0 0,0 0 0,0 1 0,1-1 0,-2 9 0,-7 47 0,8-44 0,-3 41 0,3 75 0,2-84 0,0-41 0,0 0 0,0 0 0,1 0 0,0 0 0,0-1 0,1 1 0,0 0-1,0-1 1,0 1 0,6 9 0,-6-13 0,0 0 1,0 0-1,1 0 0,0-1 0,-1 1 0,1-1 0,0 0 1,0 0-1,0 0 0,0 0 0,1 0 0,-1-1 0,0 1 0,1-1 1,-1 0-1,1 0 0,-1 0 0,1 0 0,0-1 0,-1 1 1,6-1-1,3 0 2,0 1 1,0-2 0,0 1 0,21-5 0,-28 3-3,0 1 0,0-1 0,-1 0-1,1 0 1,0-1 0,-1 1 0,0-1 0,1 0 0,-1 0 0,0-1 0,-1 1 0,1-1 0,5-6 0,0-3 0,-1-1 0,0 1 0,-1-1 0,0-1 0,-1 1 0,0-1 0,-2 0 0,0 0 0,3-20 0,-3 4 0,-1 1 0,-1-1 0,-5-54 0,3 84 0,-1 0 0,1 0 0,0 0 0,-1 0 0,1 0 0,0 0 0,-1 0 0,1 0 0,-1 0 0,0 0 0,1 1 0,-1-1 0,0 0 0,1 0 0,-1 1 0,0-1 0,0 0 0,0 1 0,0-1 0,0 0 0,0 1 0,1 0 0,-1-1 0,1 1 0,-1 0 0,1 0 0,-1 0 0,1 0 0,-1-1 0,0 1 0,1 0 0,-1 0 0,1 0 0,-1 0 0,1 0 0,-1 0 0,1 1 0,-1-1 0,1 0 0,-1 0 0,0 0 0,1 0 0,-1 1 0,1-1 0,0 0 0,-1 0 0,1 1 0,-1-1 0,1 0 0,-1 1 0,1-1 0,0 0 0,-1 1 0,1-1 0,0 1 0,-1-1 0,1 1 0,0-1 0,-1 1 0,-3 15 0,1-1 0,0 0 0,1 1 0,1-1 0,0 1 0,1-1 0,2 21 0,0 9 0,-2-35 0,0 0 0,1 0 0,0 1 0,1-1 0,0 0 0,1 0 0,0 0 0,1 0 0,6 13 0,-7-19 0,-1 1 0,1-1 0,0 0 0,0 0 0,1 0 0,-1-1 0,1 1 0,0-1 0,0 0 0,0 0 0,0 0 0,0 0 0,1-1 0,0 0 0,-1 0 0,1 0 0,0 0 0,0-1 0,0 0 0,0 0 0,6 1 0,3-1 0,0 0 0,0-1 0,17-1 0,-27 0 0,0 1 0,0-1 0,0 0 0,0-1 0,0 1 0,-1-1 0,1 1 0,0-1 0,-1 0 0,1 0 0,-1-1 0,0 1 0,0-1 0,6-5 0,0-3 0,-1 0 0,-1-1 0,0 0 0,0-1 0,-1 1 0,-1-1 0,0 0 0,-1 0 0,0-1 0,-1 1 0,2-16 0,0-20 0,-3-89 0,-3 83 0,2 3 0,1 22 0,-2-1 0,-2 0 0,0 0 0,-10-42 0,12 72 0,0 0 0,-1-1 0,1 1 0,-1 0 0,1-1 0,-1 1 0,0 0 0,0 0 0,1-1 0,-1 1 0,0 0 0,0 0 0,0 0 0,0 0 0,-2-1 0,-5 4 0,3 12 0,-6 73 0,4 0 0,7 132 0,2-94 0,-2-111 0,0 0 0,1 0 0,1-1 0,0 1 0,6 19 0,-7-29 0,0-1 0,1 1 0,0 0 0,-1 0 0,2-1 0,-1 1 0,0-1 0,1 1 0,-1-1 0,1 0 0,0 0 0,0 0 0,0 0 0,0-1 0,1 0 0,-1 1 0,1-1 0,0 0 0,-1 0 0,1-1 0,0 1 0,5 0 0,3 1 3,0-1-1,0-1 1,0 0 0,1 0 0,-1-1-1,18-3 1,-24 2-2,1 0 0,0 0 0,0-1 0,-1 0 0,1 0 0,-1-1 0,0 0 0,1 0 0,-1-1 0,-1 1 0,1-1 0,7-6 0,-4 0-1,-1 0 0,0 0 0,0 0 0,-1-1 0,-1 0 0,0 0 0,0-1 0,-1 0 0,0 0 0,-1 0 0,-1-1 0,3-13 0,-1-14 0,-1 0 0,-2-58 0,-2 92 0,1 0 0,-1 0 0,0 0 0,-1 1 0,0-1 0,0 0 0,0 0 0,0 1 0,-1-1 0,-4-9 0,5 14 0,0-1 0,-1 0 0,1 0 0,-1 1 0,0-1 0,1 1 0,-1-1 0,0 1 0,0 0 0,0 0 0,0 0 0,0 0 0,0 0 0,0 0 0,0 1 0,0-1 0,0 0 0,-1 1 0,1 0 0,0 0 0,0-1 0,0 1 0,-1 0 0,1 1 0,0-1 0,0 0 0,-3 1 0,3 0 0,-1 0 0,1 0 0,0 0 0,0 0 0,0 0 0,-1 0 0,1 1 0,0-1 0,0 1 0,1-1 0,-1 1 0,0 0 0,1 0 0,-1-1 0,1 1 0,-1 0 0,1 1 0,0-1 0,0 0 0,0 0 0,-2 5 0,-1 6 0,0 0 0,-4 22 0,7-32 0,-3 31 0,1 0 0,2 54 0,1-52 0,1-23 0,-1 1 0,2-1 0,0 1 0,1-1 0,0 0 0,1 1 0,1-2 0,0 1 0,11 21 0,-12-27 0,0 0 0,1 0 0,0-1 0,0 0 0,0 0 0,1 0 0,0 0 0,0-1 0,0 0 0,0 0 0,1-1 0,0 0 0,0 0 0,0-1 0,1 1 0,-1-1 0,16 3 0,-10-4 0,0 0 0,1 0 0,-1-2 0,15 0 0,-24 0 0,0-1 0,0 1 0,0-1 0,0 0 0,0 0 0,0 0 0,-1 0 0,1-1 0,0 1 0,-1-1 0,1 0 0,-1 0 0,0 0 0,0-1 0,1 1 0,-2-1 0,7-5 0,-3-3 0,0 1 0,-1-1 0,0 0 0,0 0 0,-1-1 0,0 1 0,3-24 0,5-90 0,-8 74 0,-3 34 0,0 7 0,-1-1 0,2 0 0,0 1 0,4-15 1,-6 22-2,1 1 1,0 0 0,0 0 0,0 0-1,0 0 1,0 0 0,1 0 0,-1 1 0,1-1-1,-1 0 1,1 0 0,-1 1 0,1-1-1,0 1 1,0 0 0,0 0 0,0-1-1,0 1 1,0 0 0,0 0 0,0 1 0,0-1-1,0 0 1,1 1 0,3-1 0,66 0-27,-72 1 27,0 0 0,0 0 0,0 0 0,0 0 0,0 0 0,0 0 0,0 0 0,0 0 0,0 0 0,0 0 0,0 0 0,0 0 0,0 0 0,0 0 0,0-1 0,0 1 0,0 0 0,0 0 0,0 0 0,0 0 0,0 0 0,0 0 0,0 0 0,0 0 0,0 0 0,0 0 0,0 0 0,0-1 0,0 1 0,0 0 0,0 0 0,0 0 0,0 0 0,0 0 0,0 0 0,0 0 0,0 0 0,0 0 0,0 0 0,1 0 0,-1 0 0,0 0 0,0 0 0,0 0 0,0 0 0,0 0 0,0 0 0,0 0 0,0 0 0,0 0 0,-9-3 0,5 2 0,1 1 0,-1 0 0,0 0 0,0 0 0,0 0 0,0 1 0,1 0 0,-1 0 0,0 0 0,1 0 0,-1 0 0,0 1 0,1 0 0,0-1 0,-1 1 0,1 0 0,0 1 0,0-1 0,0 1 0,0-1 0,1 1 0,-1 0 0,1 0 0,0 0 0,-1 0 0,1 0 0,1 1 0,-3 4 0,-5 9 0,1 2 0,1-1 0,1 1 0,1 0 0,0 0 0,2 0 0,0 1 0,1 0 0,1-1 0,0 1 0,2 0 0,4 25 0,-4-41 0,0-1 0,0 1 0,1-1 0,-1 1 0,1-1 0,0 0 0,0 0 0,0 0 0,1 0 0,-1 0 0,1 0 0,0-1 0,-1 1 0,1-1 0,0 0 0,0 0 0,1 0 0,-1 0 0,0 0 0,1-1 0,-1 1 0,1-1 0,5 1 0,-5-1 2,0 1-1,0-1 1,0-1-1,0 1 1,0-1-1,0 0 0,0 1 1,0-2-1,0 1 1,0 0-1,0-1 1,0 0-1,0 0 1,0 0-1,0 0 0,0-1 1,0 0-1,-1 1 1,1-1-1,-1-1 1,6-3-1,-3-1-1,-1 0 0,-1 1 0,1-2 0,-1 1 0,0-1 0,-1 1 0,0-1 0,0 0 0,0 0 0,-1 0 0,0 0 0,0-12 0,1-15 0,-1-57 0,-2 60 0,-1-41 0,-2 1 0,-20-106 0,16 145 0,3 18 0,1 0 0,-2-30 0,15 670 0,-10-621-3,-3 23-6,2-26 2,1 0-1,-1-1 1,1 1 0,-1 0 0,1 0-1,-1 0 1,0-1 0,0 1-1,1 0 1,-1-1 0,0 1 0,0 0-1,0-1 1,1 1 0,-1-1-1,0 0 1,0 1 0,0-1 0,0 0-1,0 1 1,0-1 0,0 0 0,-2 0-1,-19 1-509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1.04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35 106 31727,'-7'-4'171,"6"3"-134,-1 0 0,1 0-1,-1 1 1,1-1-1,0 0 1,0 0 0,-1 0-1,1 0 1,0-1-1,0 1 1,0 0 0,0 0-1,0-1 1,0 1 0,0-1-1,1 1 1,-1-1-1,0 1 1,1-1 0,-1 1-1,1-1 1,-1-1-1,2 2-34,0 0-1,-1 0 1,1 0-1,-1 0 1,1 1-1,0-1 0,0 0 1,0 0-1,-1 1 1,1-1-1,0 1 1,0-1-1,0 1 1,0-1-1,0 1 0,0-1 1,0 1-1,0 0 1,1-1-1,27-7-5,-25 7 6,28-7-35,9-3-55,1 1 1,0 2-1,78-4 0,-116 12-633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1.3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33 1 31887,'0'0'829,"1"3"-813,4 20-14,-1-1 0,-1 1 0,0 0 0,-2 1 0,-3 32 0,1-6 16,-3 53-18,-25 147 0,24-216-68,-1 55 0,6-88 24,0 1 1,0-1 0,0 0-1,0 0 1,0 0 0,0 0-1,1 0 1,-1 0 0,0 1-1,0-1 1,1 0 0,-1 0 0,1 0-1,-1 0 1,1 0 0,0 1-1,22 7-2520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1.96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144 128 32383,'0'-32'277,"-15"68"-202,-24 117-64,6 1-1,-18 214 1,47-268-11,4-85 0,3-57 0,9-51 0,0-5 0,3-134 0,14-122 0,-26 335 0,-3 18 0,0 1 0,-1 0 0,1-1 0,0 1 0,0 0 0,0-1 0,0 1 0,0 0 0,0 0 0,0-1 0,0 1 0,1 0 0,-1-1 0,0 1 0,0 0 0,0-1 0,0 1 0,0 0 0,0 0 0,1-1 0,-1 1 0,0 0 0,0 0 0,0-1 0,1 1 0,-1 0 0,0 0 0,0 0 0,1-1 0,-1 1 0,0 0 0,0 0 0,1 0 0,-1 0 0,0 0 0,0 0 0,1-1 0,2 5 0,1 7 0,0 0 0,-1 0 0,0 1 0,2 15 0,3 18 0,10 18 0,1-1 0,4-1 0,33 66 0,-55-126 0,25 38 0,-25-38 0,0 0 0,0 0 0,0 0 0,0 0 0,0 0 0,0 0 0,0 0 0,0-1 0,1 1 0,-1-1 0,0 1 0,0 0 0,3 0 0,-3-1 0,0-1 0,-1 1 0,1 0 0,0 0 0,0 0 0,-1 0 0,1-1 0,0 1 0,-1 0 0,1-1 0,0 1 0,-1 0 0,1-1 0,0 1 0,-1-1 0,1 1 0,-1-1 0,1 1 0,-1-1 0,1 0 0,-1 1 0,1-1 0,-1 1 0,0-1 0,1 0 0,-1 0 0,1 0 0,17-46 0,-1 0 0,-3-1 0,10-55 0,-14 59 0,4-23 0,-6 24 0,2 0 0,23-59 0,-33 102 0,0 0 0,0 0 0,0 0 0,0 0 0,0 0 0,0 0 0,0 0 0,0 0 0,0 1 0,1-1 0,-1 0 0,0 0 0,0 0 0,0 0 0,0 0 0,0 0 0,0 0 0,0 0 0,0 0 0,0 0 0,1 0 0,-1 0 0,0 0 0,0 0 0,0 0 0,0 0 0,0 0 0,0 0 0,0 0 0,0 0 0,1 0 0,-1 0 0,0 0 0,0 0 0,0 0 0,0 0 0,0 0 0,0-1 0,0 1 0,0 0 0,0 0 0,0 0 0,1 0 0,-1 0 0,0 0 0,0 0 0,0 0 0,0 0 0,0 0 0,0 0 0,0-1 0,0 1 0,0 0 0,0 0 0,0 0 0,0 0 0,0 0 0,0 0 0,0 0 0,0 0 0,0-1 0,0 1 0,0 0 0,2 9 0,-2-8 0,10 100 0,-5 191 0,-7-165 0,2 135 0,0-253 0,0 0 0,1 1 0,0-1 0,1 0 0,3 15 0,-4-22 0,0 0 0,0 0 0,-1 0 0,1 0-1,0 0 1,1 0 0,-1 0 0,0 0 0,0 0-1,1-1 1,-1 1 0,1 0 0,0-1 0,0 1-1,-1-1 1,1 0 0,0 0 0,0 0 0,0 0-1,0 0 1,0 0 0,0 0 0,0 0 0,1-1-1,-1 1 1,0-1 0,0 0 0,4 1 0,-4-2-9,0 1-1,0 0 1,-1 0 0,1-1 0,0 1 0,0-1 0,0 0 0,-1 1-1,1-1 1,-1 0 0,1 0 0,0 0 0,-1 0 0,1 0 0,-1-1 0,0 1-1,1 0 1,-1-1 0,0 1 0,0-1 0,0 1 0,0-1 0,0 1-1,0-1 1,0-2 0,21-41-660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2.3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34 111 32271,'0'-12'70,"1"-1"0,1 1 0,0 0 0,1 0 0,0 0 1,8-19-1,-6 24-65,-2 22-5,-8 73 0,-20 118 0,12-116 0,-4 124 0,16-181 0,0-21 0,1 0 0,0 0 0,0 0 0,2 0 0,2 13 0,-3-22 0,0 0 0,0 1 0,0-1 0,1 0 0,-1 0 0,1 0 0,0 0 0,0 0 0,0 0 0,1-1 0,-1 1 0,0-1 0,1 1 0,0-1 0,0 0 0,-1 0 0,1 0 0,0 0 0,1-1 0,-1 1 0,6 1 0,10 2 0,-1-1 0,1-1 0,0-1 0,0-1 0,0 0 0,-1-2 0,1 0 0,0-1 0,0 0 0,0-2 0,-1 0 0,0-2 0,0 0 0,0 0 0,-1-2 0,22-12 0,6-9 0,-1-2 0,-2-2 0,55-55 0,-82 71 0,-15 17 0,0 0 0,0 0 0,0 0 0,0 0 0,0-1 0,0 1 0,0 0 0,0 0 0,0 0 0,0 0 0,0 0 0,0-1 0,0 1 0,0 0 0,0 0 0,-1 0 0,1 0 0,0 0 0,0-1 0,0 1 0,0 0 0,0 0 0,0 0 0,0 0 0,0 0 0,0 0 0,-1-1 0,1 1 0,0 0 0,0 0 0,0 0 0,0 0 0,0 0 0,-1 0 0,1 0 0,0 0-1,0 0 1,0 0 0,0 0 0,0 0 0,-1 0 0,1 0 0,0 0 0,0 0 0,0 0 0,0 0 0,-1 0 0,1 0 0,0 0 0,0 0 0,0 0 0,-12-1-5,10 2 3,-50 4-169,16 4-5269,14-4-3347,-10 2-9574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3.75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120 275 32543,'-2'0'5,"1"-1"1,0 1-1,-1-1 1,1 1-1,0-1 1,-1 1-1,1-1 1,0 0 0,0 1-1,0-1 1,0 0-1,-1 0 1,1 0-1,0 0 1,1 0-1,-1 0 1,0 0-1,0-1 1,0 1-1,1 0 1,-1 0-1,0-1 1,1 1-1,0 0 1,-1-1-1,1 1 1,0 0-1,-1-1 1,1 1-1,0-1 1,0 1-1,0 0 1,1-3-1,-2-6 3,1 0 0,1 0 0,2-16 0,0 18-8,0 0 1,0 0-1,0 0 0,1 0 1,0 1-1,1-1 1,0 1-1,0 0 1,0 1-1,1-1 1,0 1-1,13-11 0,-7 8 0,0 0 0,0 0 0,1 1 0,0 1 0,0 0 0,23-8 0,-26 12 0,-1 0 0,1 1 0,19-2 0,-27 4 0,-1 0 0,1-1 0,-1 1 0,1 0 0,-1 0 0,1 0 0,-1 0 0,1 1 0,-1-1 0,1 0 0,-1 0 0,0 1 0,1-1 0,-1 1 0,1 0 0,-1-1 0,0 1 0,1 0 0,-1 0 0,0-1 0,0 1 0,0 0 0,0 0 0,0 0 0,0 1 0,0-1 0,0 0 0,0 0 0,0 1 0,-1-1 0,1 0 0,0 1 0,-1-1 0,1 0 0,-1 2 0,1 12 0,0 0 0,-2-1 0,0 1 0,0-1 0,-1 1 0,-1-1 0,-1 0 0,0 0 0,0 0 0,-1 0 0,-1-1 0,-1 0 0,-13 22 0,-12 10 0,-1-1 0,-53 53 0,46-54 0,-2 3 0,15-19 0,-29 40 0,51-57 0,11-13 0,-5 3 0,34-25 0,-22 16 0,1-1 0,-1 2 0,1 0 0,18-8 0,-27 14 0,-1 1 0,0 0 0,0 0 0,1 0 0,-1 0 0,1 0 0,-1 1 0,0 0 0,1 0 0,-1 0 0,1 1 0,-1-1 0,1 1 0,-1 0 0,0 0 0,0 1 0,1-1 0,-1 1 0,0 0 0,6 4 0,7 7-2,1 1-1,19 21 1,-21-19 14,2 0-1,25 18 1,-37-30-67,0 0 1,1-1 0,-1 0-1,1 0 1,0 0 0,0-1-1,0 0 1,0 0 0,1-1-1,-1 1 1,12-1 0,6-1-1083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4.1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933 488 31278,'0'-40'169,"1"8"98,-2 0-1,-8-61 1,7 83-237,-1-1 1,0 1 0,0 0-1,-1 0 1,-1 0-1,1 1 1,-2-1-1,1 1 1,-1 1 0,-1-1-1,1 1 1,-15-14-1,10 13-24,0 0 1,-1 1-1,0 0 0,0 1 0,-1 0 0,1 1 1,-2 0-1,1 1 0,-28-7 0,14 7-1,1 2 1,-1 0-1,-1 1 0,-36 3 0,46 1-5,1 1 1,-1 1-1,1 0 0,0 1 0,0 1 0,0 0 1,0 2-1,1 0 0,1 0 0,-1 2 0,2 0 1,-1 0-1,1 2 0,1-1 0,-19 22 0,6-4 0,1 2 0,2 1 0,1 1 0,1 1 0,2 0 0,-16 42 0,18-32 0,2 1-1,2 1 1,3 0 0,1 0-1,2 1 1,3 0 0,0 52-1,4-71-4,1-1-1,1 1 0,1-1 1,11 40-1,-10-52-1,2 1 0,0-1 0,0 0 0,1-1 0,1 0 0,1 0 1,0 0-1,21 23 0,-14-21 2,0-1 0,2-1-1,0 0 1,0-1 0,2-1 0,-1-1 0,1 0 0,1-2 0,0 0 0,0-2 0,43 10 0,-20-8 4,0-3 0,1-1 0,0-3 0,-1-1 0,49-6 0,-63 1 3,0-1 1,-1-1-1,0-1 1,-1-2-1,1-1 1,-2-1-1,1-1 1,-2-1-1,1-2 1,-2-1-1,0-1 1,-1-1-1,39-37 1,-41 32 3,-1-1 1,-1 0 0,-1-2 0,-1 0-1,-1-1 1,-2 0 0,-1-1 0,-1-1 0,-1-1-1,-1 0 1,-2 0 0,10-62 0,-13 48-4,-3 0 1,-1 0 0,-2 0 0,-2 1 0,-2-1 0,-12-55 0,10 74-4,-1 1 1,-1 0 0,-1 0 0,-1 0 0,-1 1-1,-1 0 1,-1 1 0,-1 1 0,-1 0 0,-1 1-1,-1 1 1,-20-19 0,21 25-1,0 1 0,0 1 0,-2 1 0,1 0 0,-1 1 1,0 1-1,-1 1 0,0 1 0,0 0 0,0 1 0,-1 2 0,0 0 0,0 0 0,0 2 1,-20 1-1,7 1-12,-1 2 1,1 1-1,0 2 1,0 1-1,1 1 1,0 2 0,0 2-1,-33 16 1,25-8-119,-48 35 1,-23 31-503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9.0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443 94 31759,'0'-9'57,"0"1"0,-1 0 0,0 0 0,0 0 0,-3-10 0,4 16-40,-1 0 0,0 0 0,0 0 0,0 1 0,0-1-1,0 0 1,0 0 0,0 1 0,0-1 0,-1 1-1,1-1 1,0 1 0,-1 0 0,0-1 0,1 1-1,-1 0 1,0 0 0,1 0 0,-1 0 0,0 0 0,0 1-1,0-1 1,0 0 0,0 1 0,0 0 0,0-1-1,-2 1 1,-4-1-8,1 1 0,-1 0 0,1 0-1,0 1 1,-1 0 0,1 0 0,-1 1 0,1 0-1,0 0 1,-12 6 0,5 0-5,1 1-1,0 0 1,0 1-1,-13 13 1,3-2-1,1 1 1,1 2-1,1 0 0,1 1 1,-25 44-1,34-49-2,0 0 1,1 1-1,1 0 0,1 0 1,1 1-1,0 0 0,2 0 1,-2 37-1,5-38-1,0-4 2,0 0 0,3 22 0,-1-34-2,0 0 1,0 1 0,0-1-1,1 0 1,0 0 0,0 0-1,0 0 1,0 0-1,1 0 1,0-1 0,4 7-1,1-3 1,1 0-1,-1 0 1,1-1-1,1 1 1,-1-2-1,1 0 1,0 0-1,1-1 1,-1 0-1,1 0 1,0-1-1,0-1 1,21 4-1,9-1 9,0-2-1,63-2 1,-86-2-7,-14 0-10,0 0 0,0 0 0,0-1 0,0 1 0,0-1 0,0 0 0,0 0 0,0 0 0,-1-1 0,1 1 0,0-1 0,-1 0 0,1 0 0,-1 0 0,0 0 0,1-1 0,-1 1 0,0-1 0,-1 0 0,1 0 0,0 0 0,-1 0 0,3-4 0,4-14-536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9.5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394 63 32335,'2'-1'15,"-1"0"0,0 0 0,0 0 0,0 0 0,0-1 0,-1 1 1,1 0-1,0-1 0,0 1 0,-1-1 0,1 1 0,-1 0 0,1-1 0,-1 0 0,0 1 1,0-1-1,1 1 0,-1-1 0,0 1 0,0-1 0,-1-2 0,0 3-11,1-1 1,-1 1-1,0 0 0,0 0 1,0 0-1,0-1 0,0 1 0,0 0 1,0 0-1,0 0 0,0 1 0,-1-1 1,1 0-1,0 0 0,-1 1 1,1-1-1,0 1 0,-2-1 0,-7-2-6,0 1 0,0 0 0,0 1-1,0 0 1,-12 0 0,-19 1 2,16-2 0,0 2 0,0 1 0,-44 8 0,63-8 0,-1 1 0,1 0 0,-1 0 0,1 1 0,0 0 0,0 0 0,0 0 0,0 1 0,1-1 0,-1 2 0,1-1 0,0 0 0,0 1 0,0 0 0,1 0 0,0 0 0,0 1 0,-6 10 0,7-9 0,0 0 0,1 0 0,-1 0 0,1 0 0,1 1 0,0-1 0,0 0 0,0 1 0,1-1 0,0 1 0,0-1 0,1 1 0,0-1 0,0 0 0,0 1 0,1-1 0,1 0 0,-1 0 0,1 0 0,0 0 0,1-1 0,-1 1 0,9 10 0,11 3 4,0-1 0,1-1 0,1-1 0,1-1 0,0-2 0,44 19 0,22 12 0,-89-43-4,-1-1 0,1 1 0,-1 0 0,1 0 0,-1 0 0,0 0 0,0 0 0,0 1 0,0-1 0,0 1 0,-1-1 0,1 1 0,-1-1 0,1 4 0,-1-4 0,0 0 0,-1-1 0,1 1 0,-1 0 0,0 0 0,0 0 0,1 0 0,-1-1 0,0 1 0,-1 0 0,1 0 0,0 0 0,0 0 0,-1-1 0,1 1 0,-1 0 0,0 0 0,0-1 0,1 1 0,-1 0 0,0-1 0,0 1 0,0-1 0,-3 3 0,-6 4 0,0-1 0,-1-1 0,1 0 0,-2-1 0,1 0 0,0 0 0,-16 3 0,9-1 0,-9 2-18,0-1 0,0-1 1,0-1-1,-1-2 0,-34 2 0,61-10-184,1-14-353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40.1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362 179 32255,'-1'-117'440,"1"114"-439,-1 1 0,1-1 0,-1 0 0,0 1 0,0-1 0,0 1 0,0-1 0,-1 1 0,1-1 0,-1 1 0,1 0 0,-1 0 0,0 0 0,0 0 0,0 0 0,0 0 0,0 0-1,0 1 1,-1-1 0,1 1 0,0-1 0,-1 1 0,1 0 0,-1 0 0,0 0 0,1 0 0,-1 1 0,-5-2 0,-8 0 2,-1-1-1,1 2 0,-26 0 1,30 2-1,-1-2-2,-1 1 0,0 1 0,0 1 0,1 0 0,-1 0 0,-14 6 0,23-6 0,0 0 0,0 0 0,0 1 0,1 0 0,-1 0 0,1 0 0,-1 1 0,1-1 0,0 1 0,1 0 0,-1 0 0,1 1 0,-1-1 0,1 1 0,1-1 0,-1 1 0,1 0 0,-3 6 0,2-5 0,1 0 0,0 0 0,1 0 0,-1 1 0,1-1 0,0 0 0,1 1 0,-1-1 0,1 0 0,0 1 0,1-1 0,0 0 0,0 1 0,0-1 0,1 0 0,0 0 0,0 0 0,0 0 0,1 0 0,0-1 0,0 1 0,0-1 0,1 1 0,0-1 0,0 0 0,0-1 0,1 1 0,-1-1 0,1 0 0,0 0 0,8 5 0,128 71 0,-22-13 0,-114-65 0,0 1 0,-1 0 0,0 0 0,1 0 0,-1 0 0,0 1 0,-1 0 0,1 0 0,-1 0 0,0 0 0,1 0 0,-2 1 0,1-1 0,-1 1 0,1 0 0,-1 0 0,-1 0 0,1 0 0,-1 0 0,1 0 0,-2 0 0,1 0 0,0 1 0,-1-1 0,0 0 0,-1 6 0,0-7 0,0 0 1,0 0-1,0-1 0,0 1 1,-1 0-1,0-1 0,0 0 0,0 1 1,0-1-1,0 0 0,-1 0 1,1 0-1,-1 0 0,0 0 1,0-1-1,0 1 0,0-1 0,0 0 1,-1 0-1,1 0 0,-7 3 1,-5 2 5,-1-1 0,0 0 1,-28 6-1,11-5-7,1-2-1,-1-1 1,-46 0 0,78-4-1,0 0 0,0 0 0,0 0 0,0 0 1,0 0-1,1-1 0,-1 1 0,0 0 0,0 0 0,0-1 1,0 1-1,0-1 0,0 1 0,1-1 0,-1 1 0,0-1 1,0 1-1,1-1 0,-1 0 0,0 1 0,1-1 0,-1 0 1,1 0-1,-1 1 0,0-3 0,-5-24-236,5-1-463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53.09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3 971 31951,'0'0'349,"14"13"70,-11-8-419,-1 0 0,0 1 0,0-1 0,0 1 0,1 11 0,-2-13 0,0 1 0,0-1 0,0 1 0,1-1 0,-1 0 0,1 1 0,0-1 0,0 0 0,4 5 0,-5-8 0,1 0 0,-1 0 0,1-1 0,0 1 0,0 0 0,0 0 0,-1-1 0,1 1 0,0-1 0,0 0 0,0 0 0,0 1 0,0-1 0,0 0 0,2-1 0,32-3 0,-28 1 1,1 0-1,-1-1 1,1 0 0,-1 0 0,0 0-1,0-1 1,-1-1 0,0 1 0,0-1-1,8-8 1,8-11 3,30-38 0,-24 20-4,-2 0 0,-1-1 0,-3-2 0,-1 0 0,-3-2 0,-1 0 0,20-95 0,-34 121 11,-2 0-1,1-38 1,-3 59-11,0 0 0,-1 1 0,1-1 0,-1 0 0,1 0 0,-1 0 0,1 1 0,-1-1 0,0 0 0,1 1 0,-1-1 0,0 0 0,1 1 0,-1-1 0,0 1 0,0-1 0,1 1 0,-1 0 0,0-1 0,0 1 0,0 0 0,0-1 0,0 1 0,0 0 0,0 0 0,0 0 0,1 0 0,-1 0 0,0 0 0,0 0 0,0 0 0,0 0 0,0 0 0,0 1 0,0-1 0,-1 1 0,-1-1 0,-1 1 0,1-1 0,0 1 0,0 0 0,-1 0 0,1 0 0,0 1 0,0-1 0,0 1 0,-3 2 0,3 0 0,-1 1 0,1 0 0,1 0 0,-1 0 0,1 0 0,-1 0 0,1 1 0,1-1 0,-1 1 0,1-1 0,0 1 0,0-1 0,1 8 0,-2 13 0,5 39 0,-3-61 0,2 6 0,-1-1 0,2 1 0,0-1 0,0 0 0,0 0 0,1 0 0,1-1 0,-1 1 0,1-1 0,1 0 0,0 0 0,0-1 0,8 8 0,14 14 0,55 42 0,-80-69 0,7 6 0,1 0 0,-2 0 0,1 0 0,14 17 0,-22-22 0,0 0 0,0 0 0,0 1 0,0-1 0,0 0 0,-1 1 0,1 0 0,-1-1 0,0 1 0,0 0 0,-1-1 0,1 1 0,-1 0 0,1 0 0,-1-1 0,0 1 0,-1 4 0,0-5 0,0-1 0,0 1 0,0-1 0,-1 1 0,1-1 0,-1 0 0,0 1 0,1-1 0,-1 0 0,0 0 0,0 0 0,0 0 0,-1-1 0,1 1 0,0-1 0,-1 1 0,1-1 0,-1 0 0,-3 2 0,-58 20 0,53-20 0,-17 5 0,-1-1 0,0-2 0,0-1 0,0-1 0,-33-2 0,61-1 0,0-1 0,0 1 0,1-1 0,-1 0 0,0 1 0,1-1 0,-1 0 0,0 1 0,1-1 0,-1 0 0,1 0 0,0 0 0,-1 1 0,1-1 0,-1 0 0,1 0 0,0 0 0,0 0 0,0 0 0,-1 0 0,1 0 0,0 0 0,0 0 0,0 0 0,0 0 0,1-1 0,-1 1 0,-1 0 0,1 0 0,0 0 0,0-1 0,0 1 0,0 0 0,1 0 0,-1 0 0,0 0 0,0 0 0,0 0 0,1 0 0,-1 0 0,1 0 0,-1 0 0,1 0 0,-1 0 0,1 0 0,0 0 0,-1 1 0,1-1 0,0 0 0,-1 0 0,2 0 0,8 1 0,0 0 0,0 0 0,0 1 0,0 1 0,0 0 0,0 0 0,0 1 0,-1 0 0,0 0 0,1 1 0,-1 1 0,11 7 0,-5-5 0,0 1 0,1-2 0,19 6 0,-21-8 0,1 0 0,0-1 0,0-1 0,0 0 0,1-1 0,-1-1 0,0 0 0,19-3 0,-31 2 0,1-1 0,-1 1 0,1-1 0,-1 0 0,0 0 0,0 0 0,0-1 0,0 1 0,-1-1 0,1 1 0,0-1 0,-1 0 0,0 0 0,0 0 0,0-1 0,2-3 0,4-8 0,-1 0 0,6-20 0,2-12 0,-2-2 0,10-77 0,-4-102 0,-16-15 0,-3 240 0,1 0 0,-1 1 0,0 0 0,0-1 0,0 1 0,0-1 0,-1 1 0,1 0 0,-1-1 0,1 1 0,-1 0 0,0-1 0,0 1 0,0 0 0,0 0 0,0 0 0,-3-4 0,4 6 0,0 0 0,0 0 0,0 0 0,0 0 0,0 0 0,0 0 0,0 0 0,-1 0 0,1 0 0,0-1 0,0 1 0,0 0 0,0 0 0,0 0 0,0 0 0,-1 0 0,1 0 0,0 0 0,0 0 0,0 0 0,0 0 0,0 0 0,-1 0 0,1 0 0,0 0 0,0 0 0,0 0 0,0 0 0,0 0 0,-1 0 0,1 1 0,0-1 0,0 0 0,0 0 0,0 0 0,0 0 0,0 0 0,0 0 0,-1 0 0,1 0 0,0 0 0,0 1 0,0-1 0,0 0 0,0 0 0,0 0 0,0 0 0,0 0 0,0 0 0,0 1 0,0-1 0,0 0 0,0 0 0,0 0 0,0 0 0,0 0 0,0 1 0,0-1 0,-8 28 0,2 1 0,1-1 0,2 1 0,-1 44 0,3-53 0,-5 415 0,6-333 0,0-97 0,0 0 0,0 0 0,1 0 0,-1 0 0,1 1 0,0-1 0,1 0 0,-1 0 0,1-1 0,0 1 0,3 7 0,-3-10 0,0-1 0,-1 1 0,1 0 0,0-1 0,0 1 0,0-1 0,0 1 0,0-1 0,0 0 0,1 0 0,-1 0 0,0 0 0,0 0 0,1-1 0,-1 1 0,1-1 0,-1 1 0,1-1 0,-1 0 0,0 0 0,1 0 0,-1 0 0,1 0 0,-1-1 0,4 0 0,-3 0 0,0 0 0,0 0 0,0 0 0,0 0 0,-1-1 0,1 1 0,-1-1 0,1 1 0,-1-1 0,1 0 0,-1 0 0,0 0 0,0 0 0,0-1 0,3-3 0,22-43 0,-24 42 0,8-16 0,-2 0 0,-1-1 0,9-46 0,4-77 0,-15 94 0,-5 46 0,0 1 0,0 0 0,0-1 0,1 1 0,0 0 0,1-1 0,-1 1 0,1 1 0,0-1 0,7-9 0,-8 12 0,1 0 0,0 1 0,0-1 0,-1 1 0,1-1 0,1 1 0,-1 0 0,0 0 0,0 1 0,1-1 0,-1 1 0,1-1 0,0 1 0,-1 0 0,1 1 0,0-1 0,0 0 0,-1 1 0,6 0 0,-5 0 0,-2 0 0,-1-1 0,1 1 0,-1 0 0,1 0 0,0 0 0,-1 0 0,1 0 0,0 0 0,-1 0 0,1 1 0,0-1 0,-1 1 0,1-1 0,-1 1 0,1-1 0,-1 1 0,1 0 0,-1 0 0,0 0 0,1 0 0,-1 0 0,0 0 0,1 0 0,-1 0 0,0 0 0,0 1 0,0-1 0,0 0 0,0 1 0,1 2 0,-17-1 0,9-4 0,1 1 0,-1 1 0,0-1 0,1 1 0,-1 0 0,1 0 0,-1 1 0,1-1 0,-1 1 0,1 0 0,0 1 0,0 0 0,0-1 0,0 1 0,0 1 0,1-1 0,0 1 0,-1 0 0,1 0 0,-5 7 0,2-1 0,-1 0 0,2 1 0,-1 0 0,1 0 0,1 1 0,0-1 0,1 1 0,0 1 0,-3 21 0,4-14 0,1-1 0,0 1 0,2 0 0,0 0 0,5 31 0,-4-45 0,1 0 0,0 1 0,0-1 0,1 0 0,-1 0 0,1 0 0,1-1 0,-1 1 0,1-1 0,0 1 0,0-1 0,0 0 0,1-1 0,0 1 0,0-1 0,0 0 0,0 0 0,1-1 0,10 6 0,-8-5 0,-1-1 0,1 0 0,0 0 0,1 0 0,-1-1 0,0-1 0,1 1 0,-1-2 0,0 1 0,1-1 0,-1 0 0,1-1 0,-1 1 0,1-2 0,7-1 0,-13 1 0,0 1 0,0-1 0,0 0 0,0 0 0,0 0 0,-1 0 0,1-1 0,-1 1 0,1-1 0,-1 1 0,0-1 0,0 0 0,0 0 0,-1 1 0,1-2 0,-1 1 0,1 0 0,-1 0 0,1-7 0,3-7 0,-1-1 0,2-24 0,-5 39 0,10-165 0,0-1 0,-10 167 0,0 8 0,0 24 0,1 43 0,-4-20 0,1-21 0,3 57 0,-1-81 0,0-1 0,1 1 0,-1 0 0,1-1 0,1 1 0,-1-1 0,1 0 0,1 0 0,-1 0 0,1 0 0,0-1 0,8 10 0,-10-14 0,0 0 0,0 0 0,1-1 0,-1 1 0,0-1 0,1 1 0,-1-1 0,1 0 0,-1 0 0,1 0 0,-1 0 0,1 0 0,0-1 0,-1 1 0,1-1 0,0 0 0,-1 0 0,1 0 0,0 0 0,0 0 0,-1-1 0,1 1 0,0-1 0,-1 1 0,1-1 0,-1 0 0,1 0 0,-1 0 0,1-1 0,-1 1 0,1-1 0,-1 1 0,0-1 0,0 0 0,0 1 0,0-1 0,0 0 0,0-1 0,-1 1 0,1 0 0,-1 0 0,1-1 0,0-2 0,10-23 0,-1 0 0,-1-1 0,-2 0 0,-1-1 0,7-57 0,6-29 0,-20 113 0,0 2 0,0 0 0,0 1 0,0-1 0,0 0 0,0 0 0,0 0 0,1 0 0,-1 0 0,0 0 0,0 0 0,1 1 0,-1-1 0,1 0 0,-1 0 0,1 0 0,-1 1 0,1-1 0,-1 0 0,1 1 0,-1-1 0,1 0 0,0 1 0,0-1 0,1 0 0,-2 1 0,1-1 0,-1 1 0,1 0 0,-1 0 0,1 0 0,0 0 0,-1 0 0,1 0 0,-1 0 0,1 0 0,-1 0 0,1 1 0,-1-1 0,1 0 0,-1 0 0,1 0 0,-1 1 0,1-1 0,-1 0 0,1 0 0,-1 1 0,1-1 0,-1 0 0,1 1 0,-1-1 0,0 1 0,1-1 0,-1 1 0,0-1 0,1 0 0,-1 1 0,1 0 0,8 21 0,-7-17 0,12 34 0,-2 0 0,-1 1 0,-3 1 0,7 72 0,-1-9 0,-12-98 0,0-8 0,1-8 0,28-182 0,-24 161 0,1 0 0,1 1 0,2 0 0,16-31 0,-24 55 0,1 0 0,0 0 0,0 0 0,0 1 0,1 0 0,5-6 0,-8 10 0,-1 0 0,0-1 0,1 1 0,-1 0 0,1 0 0,-1 0 0,1 0 0,-1 0 0,1 0 0,0 1 0,0-1 0,-1 1 0,1-1 0,0 1 0,0-1 0,0 1 0,-1 0 0,1 0 0,0 0 0,0 0 0,0 0 0,0 1 0,0-1 0,-1 0 0,1 1 0,0-1 0,2 2 0,-2-1 0,-1 1 0,1-1 0,-1 1 0,0-1 0,1 1 0,-1-1 0,0 1 0,0 0 0,0-1 0,0 1 0,0 0 0,-1 0 0,1 0 0,0 0 0,-1 0 0,1 0 0,-1 2 0,4 40 0,-4-32 0,1 50 0,-1-28 0,9 64 0,-8-90 0,1 1 0,0-1 0,0 0 0,1 0 0,0 0 0,1 0 0,0 0 0,0-1 0,0 1 0,1-1 0,0 0 0,9 9 0,-11-14 0,0 1 0,0-1 0,0 0 0,0 0 0,1 0 0,-1 0 0,1-1 0,-1 1 0,1-1 0,0 0 0,0 0 0,4 0 0,48 1 0,-33-3 0,-15 1 0,0 0 0,0-1 0,0 0 0,0-1 0,0 1 0,0-2 0,-1 1 0,1-1 0,0 0 0,-1-1 0,0 0 0,0 0 0,0 0 0,-1-1 0,1 0 0,-1 0 0,0-1 0,0 0 0,-1 0 0,0 0 0,0-1 0,0 1 0,-1-1 0,0 0 0,5-13 0,-1 0 0,-1-1 0,-1 1 0,0-2 0,-2 1 0,0 0 0,-2-1 0,0 0 0,-2-31 0,0 51 0,-1-1 0,1 1 0,0 0 0,-1-1 0,1 1 0,-1 0 0,1-1 0,-1 1 0,0 0 0,0 0 0,0 0 0,-1 0 0,1 0 0,0 0 0,-1 0 0,1 0 0,-1 0 0,0 1 0,1-1 0,-1 1 0,0-1 0,0 1 0,0 0 0,0-1 0,0 1 0,0 0 0,-1 0 0,-3 0 0,-4-2 0,0 1 0,-1 1 0,0 0 0,1 0 0,-12 1 0,16 0 0,2 0 0,1 0 0,-1 1 0,0-1 0,1 1 0,-1 0 0,1 0 0,-1 0 0,1 0 0,-1 1 0,1 0 0,-1-1 0,1 1 0,0 0 0,0 0 0,0 1 0,-4 4 0,2-2 0,0 1 0,1 0 0,-1 1 0,1-1 0,1 1 0,-1 0 0,-4 13 0,2 0 0,1-1 0,1 2 0,1-1 0,1 0 0,-1 28 0,3-38 0,0-1 0,0-1 0,0 0 0,1 0 0,0 0 0,4 15 0,-4-21 0,0 1 0,0-1 0,0 0 0,0 0 0,0 0 0,1 0 0,-1 0 0,1-1 0,-1 1 0,1 0 0,0-1 0,0 1 0,0-1 0,0 0 0,0 1 0,0-1 0,0 0 0,0 0 0,0 0 0,1-1 0,-1 1 0,0 0 0,0-1 0,5 1 0,-1 0 0,1 0 0,-1 0 0,0-1 0,1 0 0,-1 0 0,0-1 0,1 0 0,-1 0 0,0 0 0,9-3 0,-11 2 0,0-1 0,0 1 0,0 0 0,-1-1 0,0 0 0,1 0 0,-1 0 0,0 0 0,0 0 0,-1-1 0,1 0 0,-1 1 0,1-1 0,-1 0 0,3-8 0,4-11 0,-1-1 0,-1-1 0,-1 0 0,5-38 0,1-106 0,-11 133 0,3-53 0,17-216 0,-20 365 0,-9 42 0,-6 112 0,13-161 0,-1 2 0,2-1 0,11 75 0,-9-114 0,1 0 0,0 0 0,1 0 0,1-1 0,1 1 0,0-1 0,0 0 0,2-1 0,0 0 0,0 0 0,1 0 0,0-1 0,15 13 0,-18-20 0,1 1 0,0-1 0,0-1 0,1 1 0,0-1 0,0 0 0,0-1 0,0 0 0,0 0 0,15 2 0,-19-4 0,1 0 0,0-1 0,0 1 0,0-1 0,-1 0 0,1 0 0,0-1 0,0 1 0,0-1 0,-1 0 0,1-1 0,0 1 0,-1-1 0,1 1 0,-1-2 0,0 1 0,0 0 0,1-1 0,-2 0 0,8-5 0,-4-1 0,1-1 0,-1 0 0,-1 0 0,0-1 0,-1 1 0,0-1 0,0-1 0,4-16 0,19-100 0,-26 115 0,7-44 0,-5 24 0,1 0 0,2 1 0,1-1 0,1 2 0,19-43 0,-25 70 0,0-1 0,0 0 0,0 1 0,1 0 0,-1 0 0,1 0 0,0 0 0,0 0 0,0 1 0,1 0 0,-1 0 0,1 0 0,0 0 0,5-1 0,-7 2 0,1 1 0,0 0 0,-1 0 0,1 0 0,-1 1 0,1-1 0,0 1 0,0 0 0,-1 0 0,1 0 0,0 1 0,-1-1 0,1 1 0,0 0 0,-1 0 0,1 0 0,-1 1 0,1-1 0,-1 1 0,0 0 0,0 0 0,4 2 0,-1 2 0,0-1 0,0 1 0,-1 0 0,0 1 0,0-1 0,-1 1 0,0 0 0,0 0 0,5 13 0,1 7 0,10 38 0,-13-37 0,0 0 0,-2 1 0,-1 0 0,-2 0 0,-1 0 0,-4 54 0,1-75 0,0 0 0,-1 0 0,0 0 0,0 0 0,-1-1 0,0 0 0,0 0 0,-1 0 0,0 0 0,0-1 0,-1 1 0,1-1 0,-1-1 0,-1 1 0,1-1 0,-1 0 0,0 0 0,0-1 0,0 0 0,-1-1 0,1 1 0,-1-1 0,0-1 0,0 1 0,0-1 0,-13 1 0,16-3 0,0 1 0,0-1 0,0 0 0,1-1 0,-1 1 0,0-1 0,0 0 0,1-1 0,-1 1 0,1-1 0,-1 1 0,-4-4 0,4 1 0,0 0 0,0 0 0,1 0 0,-1-1 0,1 0 0,0 0 0,0 0 0,-5-11 0,-4-7 0,2 0 0,0-1 0,2-1 0,0 1 0,2-1 0,1-1 0,1 1 0,1-1 0,1 0 0,1-43 0,3 68 0,-1 1 0,0-1 0,0 1 0,1 0 0,-1-1 0,1 1 0,-1 0 0,0-1 0,1 1 0,-1 0 0,1-1 0,-1 1 0,0 0 0,1 0 0,-1 0 0,1-1 0,-1 1 0,1 0 0,-1 0 0,1 0 0,-1 0 0,1 0 0,-1 0 0,1 0 0,-1 0 0,1 0 0,-1 0 0,1 0 0,0 0 0,19 3 0,-14-2 0,0 1 0,0 1 0,-1-1 0,1 1 0,-1 0 0,1 0 0,-1 1 0,0 0 0,0 0 0,6 6 0,46 54 0,-42-45 0,43 54 0,-25-30 0,1-1 0,53 48 0,-75-79 0,0-1 0,0-1 0,1 0 0,0 0 0,1-2 0,0 0 0,0 0 0,0-1 0,1-1 0,0 0 0,0-1 0,25 3 0,-26-5 0,0-1 0,0 0 0,0-1 0,-1-1 0,24-4 0,-34 5 0,1-1 0,-1 0 0,0-1 0,1 1-1,-1-1 1,0 1 0,0-1 0,0 0 0,0 0-1,-1 0 1,1 0 0,0-1 0,-1 1 0,0-1-1,1 0 1,-1 1 0,0-1 0,0 0 0,-1 0-1,1 0 1,-1-1 0,1 1 0,-1 0 0,0-1-1,0 1 1,0 0 0,0-5 0,0-5-46,0 1 1,0-1 0,-1 1-1,0-1 1,-1 0 0,-3-12-1,-17-24-768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4.34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51 32239,'19'3'64,"40"5"48,17-5 0,12-3-16,0 0-64,-6 0-16,-13 0 0,-17-3-16,-16-11-32,-9-10-256,-11 0-5715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53.7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 77 30862,'-17'-9'960,"17"8"-944,0 1 1,0 0-1,0 0 1,0-1 0,0 1-1,0 0 1,0 0-1,0 0 1,0-1-1,0 1 1,0 0-1,1 0 1,-1-1-1,0 1 1,0 0-1,0 0 1,0 0-1,0-1 1,0 1-1,0 0 1,1 0-1,-1 0 1,0 0-1,0 0 1,0-1-1,1 1 1,-1 0-1,0 0 1,0 0 0,0 0-1,1 0 1,-1 0-1,0 0 1,0 0-1,0-1 1,1 1-1,-1 0 1,0 0-1,1 0 1,39-6 299,-35 6-383,374-29 97,-374 28-30,18-2 8,-22 3-9,0 0 0,-1 0 0,1 0-1,-1 0 1,1 0 0,-1 0 0,1-1 0,0 1-1,-1 0 1,1 0 0,-1-1 0,1 1 0,-1 0-1,1-1 1,-1 1 0,0-1 0,1 1-1,-1-1 1,1 1 0,-1 0 0,0-1 0,1 1-1,-1-1 1,0 0 0,0 1 0,1-1-1,-1 1 1,0-2 0,-18-3-919,-10 0-2562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55.6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78 728 32111,'-1'-1'20,"0"0"1,-1 1 0,1-1 0,0 0-1,-1 1 1,1-1 0,0 1 0,-1-1-1,1 1 1,-1-1 0,1 1 0,-1 0-1,1 0 1,-1 0 0,1 0 0,-1 0-1,1 0 1,-1 0 0,1 1 0,0-1-1,-1 0 1,1 1 0,-3 0 0,2 1-15,0-1 1,1 1 0,-1-1-1,0 1 1,1 0-1,-1 0 1,1-1 0,0 1-1,-1 0 1,1 0 0,0 1-1,0-1 1,-1 3 0,-1 7-11,0 1 1,0-1-1,1 1 1,0 15-1,1-10 5,-1-2 1,1-1 0,1 1 0,0 0 1,2 0-1,2 16 0,-3-29-2,-1 0 1,1 0-1,0 0 0,0 0 0,1 0 0,-1 0 0,1 0 0,-1 0 1,1 0-1,0-1 0,0 1 0,0-1 0,0 0 0,1 1 1,-1-1-1,1 0 0,-1 0 0,1 0 0,0-1 0,0 1 0,-1-1 1,1 1-1,0-1 0,0 0 0,1 0 0,-1 0 0,0-1 1,0 1-1,0-1 0,6 0 0,1 1 3,1-1 0,0 0 1,-1-1-1,1 0 0,15-4 0,-21 3-2,1 0 0,-1 0 0,1-1 1,-1 1-1,0-1 0,0 0 0,0-1 0,-1 1 0,1-1 0,-1 0 0,7-8 0,4-8-1,-1 0 0,-1-1 0,0 0 0,-2-1 0,0 0 0,-2-1 0,0 0 0,7-34 0,0-15 0,9-110 0,-6-248 32,-16 378-32,-1 47 0,-1 34 0,24 587 0,21 191 0,-46-783 0,0 0 0,-2 1 0,0-1 0,-11 44 0,11-63 0,1 0 0,-1 1 0,0-1 0,-1 0 0,1 0 0,-1 0 0,0 0 0,0-1 0,-1 1 0,1-1 0,-1 0 0,0 0 0,0 0 0,0-1 0,-1 1 0,1-1 0,-1 0 0,0 0 0,0 0 0,0-1 0,0 0 0,0 0 0,-1 0 0,1-1 0,-1 1 0,-10 0 0,15-2 0,-1 1 0,0-1 0,0 0 0,0 0 0,1 0 0,-1 0 0,0 0 0,0 0 0,0 0 0,1 0 0,-1-1 0,0 1 0,1-1 0,-1 1 0,0-1 0,1 0 0,-1 0 0,0 0 0,1 0 0,-1 0 0,1 0 0,0 0 0,-1 0 0,1-1 0,-2-2 0,1 0 0,0-1 0,1 0 0,-1 0 0,1 0 0,0 0 0,1 0 0,-1 0 0,1-7 0,-1-189 0,2 186 0,0 1 0,1-1 0,1 0 0,0 1 0,1 0 0,0 0 0,2 0 0,-1 0 0,14-21 0,8-9 0,48-59 0,-10 16 0,-28 27 0,-3-1 0,-2-1 0,-3-2 0,-3-1 0,-2-1 0,-4 0 0,14-83 0,-33 147 0,-1 0 0,0 0 0,1 0 0,-1 0 0,1 0 0,0 0 0,-1 0 0,1 0 0,0 0 0,0 1 0,1-1 0,-1 0 0,0 1 0,0-1 0,1 1 0,-1-1 0,1 1 0,-1 0 0,1-1 0,0 1 0,-1 0 0,1 0 0,2-1 0,2 1 0,-1 0 0,1 0 0,-1 1 0,1-1 0,-1 1 0,11 1 0,6 0 0,-27-1 0,0 0 0,0 1 0,0 0 0,0 0 0,1 0 0,-1 0 0,0 1 0,0 0 0,1 0 0,-1 0 0,1 0 0,-1 1 0,1 0 0,-7 6 0,4-3 0,1 1 0,0 0 0,0 0 0,0 1 0,1 0 0,0 0 0,-5 14 0,2-3 0,1 1 0,1 0 0,0 0 0,2 1 0,1 0 0,-2 34 0,4-35 0,0-6 0,1 1 0,0 0 0,1 0 0,0 0 0,7 29 0,-6-40 0,-1 0 0,1 0 0,0-1 0,0 1 0,1 0 0,-1-1 0,1 0 0,-1 1 0,1-1 0,0 0 0,0 0 0,0-1 0,1 1 0,-1-1 0,1 1 0,-1-1 0,1 0 0,0 0 0,0-1 0,0 1 0,0-1 0,0 0 0,0 0 0,0 0 0,9 0 0,-2 0 0,0 1 0,0-2 0,1 0 0,-1 0 0,0-1 0,1 0 0,-1-1 0,11-3 0,-16 3 0,0-1 0,0 0 0,0 0 0,0 0 0,-1 0 0,1-1 0,-1 0 0,0 0 0,0 0 0,0-1 0,-1 0 0,0 0 0,0 0 0,0 0 0,3-7 0,-2 2 0,0 0 0,0-1 0,-1 0 0,0 0 0,-1 0 0,-1 0 0,0 0 0,1-15 0,-1-12 0,-3-43 0,0 67 0,1-2 0,-2 1 0,0-1 0,-1 1 0,-5-16 0,7 25 0,-1 0 0,0 1 0,-1-1 0,1 1 0,-1 0 0,0-1 0,-1 1 0,1 1 0,-1-1 0,0 0 0,0 1 0,0 0 0,-9-6 0,12 9 0,0 0 0,-1 0 0,1 0 0,-1 0 0,1 0 0,-1 0 0,1 1 0,-1-1 0,1 1 0,-1-1 0,1 1 0,-1 0 0,0 0 0,1-1 0,-1 1 0,0 0 0,1 0 0,-1 1 0,0-1 0,1 0 0,-1 0 0,0 1 0,1-1 0,-1 1 0,1 0 0,-1-1 0,1 1 0,-1 0 0,1 0 0,-1 0 0,1 0 0,0 0 0,0 0 0,0 0 0,-1 0 0,1 1 0,0-1 0,0 0 0,0 1 0,1-1 0,-1 1 0,0-1 0,1 1 0,-2 1 0,-3 10 0,1-1 0,0 1 0,1 0 0,-3 19 0,4-18 0,-3 21 0,2 1 0,2 49 0,1-55 0,0-26 0,0-1 0,0 1 0,0-1 0,1 1 0,-1-1 0,1 1 0,0-1 0,0 0 0,0 1 0,0-1 0,1 0 0,-1 0 0,1 0 0,0 0 0,0 0 0,0 0 0,3 3 0,-2-4 0,-1 0 0,1 0 0,0-1 0,0 0 0,0 1 0,0-1 0,0 0 0,0 0 0,0-1 0,0 1 0,0 0 0,0-1 0,0 0 0,0 0 0,0 0 0,0 0 0,1 0 0,-1-1 0,6-1 0,-7 1 0,1 0 0,0 0 0,-1 0 0,1 0 0,-1 0 0,1-1 0,-1 1 0,0-1 0,1 1 0,-1-1 0,0 0 0,0 0 0,0 0 0,0 0 0,1-3 0,1-1 0,0 0 0,-1-1 0,0 1 0,0-1 0,3-11 0,-1-4 0,0 1 0,2-41 0,-6 26 0,-1 22 0,0 0 0,1 0 0,1 0 0,0 0 0,1 1 0,0-1 0,1 1 0,8-20 0,-11 31 0,1 0 0,-1 0 0,1 0 0,0 1 0,0-1 0,-1 0 0,1 1 0,0 0 0,0-1 0,0 1 0,0 0 0,1 0 0,-1 0 0,0 0 0,0 0 0,1 1 0,-1-1 0,0 1 0,1 0 0,-1-1 0,1 1 0,-1 0 0,0 0 0,1 0 0,-1 1 0,1-1 0,3 2 0,0-1 0,0 1 0,0 0 0,-1 0 0,1 0 0,-1 1 0,1 0 0,-1 0 0,0 0 0,8 7 0,-4-1 0,0 1 0,-1 0 0,-1 0 0,0 0 0,0 1 0,-1 0 0,0 1 0,-1 0 0,0-1 0,-1 1 0,0 1 0,3 21 0,-4-18 0,-1 0 0,-1 0 0,-1 0 0,0 0 0,-1 0 0,-1 0 0,-1 0 0,0 0 0,-9 25 0,7-25 0,-1 0 0,2 0 0,0 0 0,1 0 0,0 1 0,1 20 0,2-36 0,0-1 0,0 1 0,0 0 0,0-1 0,1 1 0,-1 0 0,0-1 0,1 1 0,-1 0 0,0-1 0,1 1 0,-1-1 0,0 1 0,1 0 0,-1-1 0,1 1 0,-1-1 0,1 0 0,0 1 0,-1-1 0,1 1 0,-1-1 0,1 0 0,0 1 0,-1-1 0,1 0 0,0 0 0,-1 0 0,1 1 0,0-1 0,0 0 0,26 1 0,-22-1 0,3 1 9,0-1 0,0-1 1,0 0-1,0 0 0,0 0 0,0-1 0,10-3 1,-14 2-99,0 1 1,0 0 0,0-1-1,0 0 1,0 0 0,-1 0-1,0 0 1,0 0 0,0-1-1,0 0 1,0 1 0,0-1-1,-1 0 1,3-7 0,15-34-5112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0.0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6 654 32335,'0'4'213,"-1"64"-141,-1-29-65,2 1-1,6 42 0,-5-74-6,1 0 0,0 0-1,0 0 1,1 0 0,0 0 0,1-1-1,0 0 1,0 1 0,0-2 0,1 1 0,0 0-1,7 6 1,-9-10 2,0 1-1,1-1 1,0 0-1,-1-1 1,1 1-1,0-1 1,0 1-1,1-1 1,-1 0-1,0-1 1,1 1-1,-1-1 1,1 0-1,0 0 1,-1 0-1,1-1 1,0 1-1,-1-1 1,1-1-1,0 1 1,-1 0-1,7-2 1,-9 1-1,0 0 1,1 0-1,-1-1 1,0 1-1,0 0 1,0-1-1,0 1 1,0-1-1,0 0 1,0 0-1,0 1 1,-1-1-1,1-1 1,-1 1-1,0 0 1,1 0-1,0-4 1,18-46 3,-17 41-5,65-256 8,-2 4 0,-48 204-8,2 1 0,49-100 0,-66 153 0,22-34 0,-24 38 0,0 0 0,-1 0 0,1 0 0,0 0 0,0 0 0,-1 0 0,1 0 0,0 1 0,0-1 0,0 0 0,0 1 0,0-1 0,0 0 0,0 1 0,0 0 0,1-1 0,-1 1 0,0 0 0,0-1 0,0 1 0,0 0 0,1 0 0,-1 0 0,0 0 0,0 0 0,0 0 0,0 0 0,1 0 0,-1 1 0,0-1 0,0 0 0,2 2 0,-1-1 0,-1 1 0,1-1 0,-1 1 0,1 0 0,-1 0 0,1-1 0,-1 1 0,0 0 0,0 0 0,0 1 0,0-1 0,0 0 0,0 0 0,-1 0 0,1 3 0,5 39 0,-4-27 0,2 18 0,-2-15 0,8 37 0,-13-102 3,4 37-2,-1 1 0,0-1 1,-1 0-1,0 0 0,0 1 0,-3-10 0,3 15-1,1 0 1,-1 0-1,0 1 0,-1-1 0,1 0 0,0 0 0,0 0 1,-1 1-1,1-1 0,-1 1 0,1-1 0,-1 1 0,0 0 1,0-1-1,0 1 0,1 0 0,-1 0 0,0 0 0,0 1 1,0-1-1,-1 0 0,1 1 0,0-1 0,0 1 1,0 0-1,0 0 0,-3 0 0,0 0 0,0 0 0,1 0 0,-1 1 0,0 0 0,1 0 0,-1 0 0,1 1 0,-1 0 0,1 0 0,-1 0 0,1 0 0,0 0 0,0 1 0,0 0 0,1 0 0,-1 0 0,1 0 0,-1 0 0,1 1 0,0 0 0,0-1 0,1 1 0,-4 7 0,-5 10 0,1-1 0,1 1 0,-10 36 0,19-57 0,-13 45-2,3 0 0,2 0 0,1 1 0,3 0 0,2 0 1,6 87-1,-2-117 3,0-1 0,1 1 0,1-1 0,1 1 0,0-1 0,0 0 0,2-1 0,0 1 0,0-2 0,11 15 0,-14-22-1,1 0 0,-1-1 0,1 1 0,0-1 0,0-1 0,0 1 0,1-1 1,0 1-1,0-2 0,0 1 0,0-1 0,1 0 0,-1 0 0,1 0 0,0-1 0,-1 0 0,1-1 0,0 1 0,0-1 1,0-1-1,0 1 0,1-1 0,-1-1 0,10-1 0,-13 1 0,0 0 0,0-1 0,0 0 0,0 0 0,-1 0 0,1 0 0,-1-1 0,0 1 0,1-1 0,-1 0 0,-1 0 0,1 0 0,0 0 0,-1-1 0,1 1 0,-1-1 0,0 1 0,0-1 0,1-4 0,6-12 0,-2 1 0,8-31 0,25-177 0,-23 106 0,-17 120 0,1-1 0,-1 0 0,1 0 0,0 1 0,-1-1 0,1 1 0,0-1 0,0 1 0,0-1 0,0 1 0,0-1 0,0 1 0,1 0 0,-1-1 0,0 1 0,1 0 0,-1 0 0,1 0 0,-1 0 0,1 0 0,-1 1 0,1-1 0,0 0 0,-1 1 0,1-1 0,0 1 0,0 0 0,2-1 0,6 0 0,1 0 0,0 1 0,19 2 0,-6 0 0,-23-3 0,-1 1 1,1 0-1,0 0 1,-1-1-1,1 1 1,0 0-1,-1 0 1,1 0-1,0 0 1,-1 0-1,1 0 0,0 0 1,-1 0-1,1 1 1,0-1-1,-1 0 1,1 0-1,0 0 1,-1 1-1,1-1 1,0 0-1,-1 1 1,1-1-1,-1 0 0,1 1 1,-1-1-1,1 1 1,0 0-1,-15 12 24,-2 0-29,2 0 5,0 1 0,1 1 0,1 0 0,0 0 0,1 1 0,0 1 0,2 0 0,0 1 0,1-1 0,0 2 0,2-1 0,0 1 0,1 0 0,1 0 0,1 0 0,-2 27 0,5-36 0,-1 2 0,0 1 0,1-1 0,1 1 0,2 12 0,-2-21 0,-1-1 0,1 0 0,0 1 0,1-1 0,-1 0 0,1 0 0,-1 0 0,1 0 0,0 0 0,0 0 0,0-1 0,0 1 0,1 0 0,-1-1 0,1 0 0,0 0 0,-1 0 0,1 0 0,4 2 0,1 0 0,0 0 0,1-1 0,-1 0 0,1 0 0,-1-1 0,1 0 0,0 0 0,0-1 0,0 0 0,0-1 0,14-1 0,-18 0 0,0 1 0,0-1 0,0-1 0,0 1 0,-1-1 0,1 1 0,0-1 0,-1-1 0,1 1 0,-1-1 0,0 0 0,1 0 0,-1 0 0,-1 0 0,1-1 0,0 1 0,-1-1 0,0 0 0,0 0 0,0 0 0,3-8 0,0-1 0,-1 0 0,0-1 0,-1 0 0,-1 0 0,0 0 0,0-20 0,0-89 0,-3 83 0,0 24 0,-4-79 0,3 84 0,0 0 0,-1 0 0,-1 0 0,0 0 0,0 1 0,-7-14 0,3 17 0,2 11 0,1 14 0,-1 36 0,5 102 0,2-100 0,-2-36 0,2 1 0,0-1 0,9 31 0,-9-41 0,1-1 0,1 0 0,-1 1 0,2-1 0,-1 0 0,1-1 0,1 1 0,-1-1 0,11 11 0,-14-17 0,-1 0 0,1 0 0,0-1 0,1 1 0,-1 0 0,0-1 0,0 0 0,1 1 0,-1-1 0,1 0 0,-1 0 0,1 0 0,-1 0 0,1-1 0,0 1 0,-1-1 0,1 0 0,0 1 0,-1-1 0,1 0 0,0-1 0,-1 1 0,1 0 0,0-1 0,-1 0 0,1 1 0,0-1 0,-1 0 0,1 0 0,-1-1 0,0 1 0,1 0 0,-1-1 0,0 1 0,0-1 0,0 0 0,0 0 0,0 0 0,0 0 0,-1 0 0,4-5 0,5-12 0,0 0 0,-2-1 0,0 0 0,8-37 0,11-91 0,-4 19 0,-19 112 0,-2 4 0,1 1 0,0 0 0,1 0 0,0 0 0,1 1 0,0-1 0,11-17 0,-15 28 0,-1 1 0,1-1 0,0 0 0,0 0 0,0 0 0,-1 0 0,1 1 0,0-1 0,0 0 0,0 1 0,0-1 0,0 1 0,0-1 0,1 1 0,-1 0 0,0-1 0,0 1 0,0 0 0,0 0 0,0 0 0,1 0 0,-1 0 0,0 0 0,0 0 0,0 0 0,0 0 0,0 0 0,1 1 0,-1-1 0,0 0 0,0 1 0,0-1 0,0 1 0,0-1 0,0 1 0,0 0 0,0-1 0,0 1 0,0 0 0,-1 0 0,2 1 0,4 4 0,-1-1 0,0 2 0,0-1 0,6 10 0,2 6 0,-1 1 0,-1 0 0,-1 1 0,-1 0 0,-1 1 0,7 37 0,-7-14 0,-3 0 0,1 74 0,-6-115 0,0 0 0,-1 0 0,1 0 0,-1 0 0,-1 0 0,1 0 0,-1 0 0,0 0 0,-1-1 0,0 1 0,-5 9 0,5-12 0,0 0 0,0-1 0,0 0 0,-1 0 0,1 0 0,-1 0 0,1 0 0,-1-1 0,0 1 0,0-1 0,0 0 0,-1-1 0,1 1 0,0-1 0,-1 1 0,1-1 0,0 0 0,-8 0 0,1 0 0,-1 0 0,1-1 0,-21-1 0,28 1 0,1-1 0,0 0 0,0 0 0,0 1 0,0-2 0,0 1 0,0 0 0,0-1 0,0 1 0,0-1 0,1 0 0,-1 0 0,1 0 0,-1 0 0,1 0 0,0-1 0,-3-3 0,-1-4 0,0 0 0,1-1 0,0 1 0,1-1 0,0 0 0,1 0 0,0 0 0,-2-22 0,2-8 0,2-47 0,1 52 0,0 34 0,0 0 0,0 0 0,0 0 0,0 0 0,0 0 0,0 0 0,1 0 0,-1 0 0,1 0 0,-1 0 0,1 1 0,0-1 0,0 0 0,0 0 0,0 0 0,0 1 0,0-1 0,2-1 0,-1 1 0,0 1 0,1 0 0,-1 0 0,0 0 0,1 0 0,0 1 0,-1-1 0,1 1 0,-1-1 0,1 1 0,0 0 0,-1 0 0,4 0 0,0 1 0,-1-1 0,0 1 0,1 0 0,-1 0 0,0 1 0,0-1 0,0 1 0,0 0 0,0 1 0,0-1 0,0 1 0,-1 0 0,1 0 0,-1 0 0,0 1 0,0 0 0,0 0 0,4 5 0,6 10 0,0 0 0,-1 1 0,10 23 0,11 15 0,-24-41 0,1-1 0,1-1 0,0 0 0,0 0 0,2-1 0,0-1 0,0 0 0,1-1 0,1-1 0,19 11 0,-31-20 0,0-1 0,1 1 0,0-1 0,-1 1 0,1-1 0,0-1 0,-1 1 0,1-1 0,0 1 0,5-2 0,-8 1 0,0 0 0,0 0 0,0-1 0,0 1 0,0-1 0,0 0 0,0 1 0,0-1 0,0 0 0,0 0 0,0 0 0,-1 0 0,1 0 0,0-1 0,-1 1 0,1-1 0,-1 1 0,1-1 0,-1 1 0,0-1 0,0 0 0,0 0 0,2-3 0,6-22 0,-2-1 0,-1-1 0,-1 1 0,-2-1 0,1-57 0,6-48 0,-8 117 0,-1 8 0,0 0 0,1 0 0,0 0 0,0 0 0,1 0 0,0 0 0,1 1 0,0-1 0,5-7 0,-8 14 0,1 0 0,0 1 0,0 0 0,0-1 0,0 1 0,0 0 0,0 0 0,1 0 0,-1 0 0,0 1 0,0-1 0,1 1 0,-1-1 0,0 1 0,1 0 0,-1 0 0,1 0 0,-1 0 0,5 1 0,-3-1 0,1 1 0,0-1 0,-1 1 0,1 1 0,-1-1 0,1 1 0,-1-1 0,0 1 0,5 3 0,48 43 0,-76-84 0,15 33 0,1 0 0,-1 1 0,0-1 0,1 1 0,-1 0 0,0 0 0,0 1 0,-1-1 0,1 1 0,0 0 0,0 0 0,-1 0 0,1 1 0,0 0 0,-1-1 0,1 1 0,-1 1 0,1-1 0,0 1 0,-1 0 0,1 0 0,0 0 0,0 0 0,0 1 0,0-1 0,0 1 0,0 0 0,0 1 0,0-1 0,1 0 0,-1 1 0,1 0 0,-5 5 0,0 3 0,0-1 0,1 1 0,1 0 0,0 0 0,0 1 0,1 0 0,1 0 0,0 0 0,0 1 0,-2 18 0,1 9 0,0 81 0,5-109 0,1-1 0,0 1 0,1 0 0,0 0 0,0-1 0,1 1 0,1-1 0,0 0 0,1 0 0,0 0 0,10 16 0,-9-19 0,0-1 0,0 0 0,0 0 0,1-1 0,-1 1 0,2-1 0,-1-1 0,1 1 0,0-2 0,0 1 0,0-1 0,1 0 0,-1 0 0,1-1 0,11 3 0,-9-4 0,0 0 0,0 0 0,0-1 0,0 0 0,1-1 0,12-1 0,-19 0 0,-1 1 0,1-1 0,-1 0 0,0-1 0,1 1 0,-1-1 0,0 0 0,0 0 0,0 0 0,0 0 0,0-1 0,-1 1 0,1-1 0,-1 0 0,1 0 0,-1-1 0,3-4 0,5-8 0,-1-1 0,-1-1 0,-1 0 0,0 0 0,-1 0 0,-1-1 0,-1 0 0,4-33 0,-1-15 0,-2-78 0,-5 121 0,0-94 0,-1 117 0,0 0 0,0 1 0,0-1 0,1 0 0,-1 1 0,0-1 0,0 0 0,1 1 0,-1-1 0,1 0 0,-1 1 0,1-1 0,-1 1 0,1-1 0,-1 1 0,1-1 0,-1 1 0,1-1 0,-1 1 0,1-1 0,0 1 0,-1 0 0,1-1 0,0 1 0,0 0 0,27-5 0,23 12 0,-16 8 0,-30-12 0,0 0 0,0-1 0,0 1 0,0-1 0,0-1 0,0 1 0,1-1 0,-1 0 0,7 1 0,-12-2 0,0 0 0,0-1 0,1 1 0,-1 0 0,0 0 0,0 0 0,0 0 0,0 0 0,0 0 0,1-1 0,-1 1 0,0 0 0,0 0 0,0 0 0,0 0 0,0-1 0,0 1 0,0 0 0,0 0 0,0 0 0,0-1 0,0 1 0,0 0 0,0 0 0,0 0 0,0 0 0,0-1 0,0 1 0,0 0 0,0 0 0,0 0 0,0-1 0,0 1 0,0 0 0,0 0 0,0 0 0,-1 0 0,1 0 0,0-1 0,0 1 0,0 0 0,0 0 0,0 0 0,0 0 0,-1 0 0,1-1 0,0 1 0,0 0 0,0 0 0,-1 0 0,-5-8 0,-1 5 0,0 1 0,0 0 0,0 1 0,0 0 0,0 0 0,0 0 0,-1 1 0,1 0 0,0 0 0,0 1 0,0 0 0,-1 0 0,-6 3 0,8-1 0,0 1 0,0-1 0,0 1 0,0 1 0,1-1 0,0 1 0,0 0 0,0 0 0,0 0 0,1 1 0,0 0 0,-6 10 0,0 3 0,1 0 0,0 0 0,-6 23 0,9-14 0,0 1 0,2-1 0,1 1 0,1 0 0,3 45 0,-1-70 0,1 1 0,-1-1 0,1 0 0,-1 0 0,1 0 0,1 0 0,-1 0 0,0 0 0,1 0 0,0 0 0,0 0 0,0-1 0,0 1 0,1-1 0,-1 1 0,1-1 0,0 0 0,0 0 0,0 0 0,1-1 0,5 5 0,-2-3 0,1-1 0,-1 0 0,1 0 0,-1 0 0,1-1 0,0 0 0,0-1 0,0 0 0,0 0 0,12-1 0,-17 0 0,0 0 0,0 0 0,0-1 0,0 1 0,0-1 0,-1 0 0,1 0 0,0 0 0,0 0 0,-1 0 0,1-1 0,-1 1 0,1-1 0,-1 0 0,0 0 0,4-3 0,-2 0 0,1 0 0,-1 0 0,-1-1 0,1 1 0,-1-1 0,6-12 0,-1-6 0,-1 1 0,8-48 0,-15 69 0,7-63 0,-2-130 0,-6 141 0,0 152 0,4 135 0,-3-225 0,1 1 0,1-1 0,-1 1 0,2-1 0,-1 0 0,1 0 0,0 0 0,0 0 0,1 0 0,1-1 0,-1 1 0,8 8 0,-9-12 0,1-1 0,-1 1 0,1-1 0,-1 0 0,1-1 0,0 1 0,0-1 0,0 1 0,1-1 0,-1 0 0,0-1 0,1 1 0,-1-1 0,1 0 0,0 0 0,-1 0 0,1-1 0,0 0 0,0 0 0,-1 0 0,1 0 0,0-1 0,7-1 0,-9 1 0,0 0 0,1-1 0,-1 1 0,0-1 0,0 1 0,0-1 0,-1 0 0,1 0 0,0-1 0,-1 1 0,1 0 0,-1-1 0,0 0 0,0 1 0,0-1 0,0 0 0,2-5 0,3-6 0,0-1 0,6-23 0,-11 31 0,13-49 0,12-81 0,3-17 0,-30 152 0,1-1 0,-1 1 0,1 0 0,0 0 0,0 0 0,0-1 0,0 1 0,0 0 0,1 0 0,-1 1 0,0-1 0,1 0 0,-1 0 0,1 1 0,0-1 0,0 1 0,0-1 0,0 1 0,0 0 0,0-1 0,0 1 0,3-1 0,-2 2 0,0-1 0,0 1 0,0 0 0,0 0 0,0 0 0,0 0 0,0 1 0,-1-1 0,1 1 0,0 0 0,0 0 0,0 0 0,-1 0 0,1 0 0,0 0 0,-1 1 0,1 0 0,1 1 0,9 8 0,0 0 0,-1 0 0,-1 1 0,17 24 0,-14-19 0,30 31 0,-38-45 0,-6-7 0,0 2 0,0-2 0,0-1 0,-1 1 0,0-1 0,0 1 0,0 0 0,0 0 0,0 0 0,-1 0 0,0 0 0,0 0 0,0 0 0,0 0 0,0 1 0,-1-1 0,0 1 0,0-1 0,0 1 0,0 0 0,0 0 0,-1 1 0,1-1 0,-6-2 0,4 2 0,-1 0 0,1 1 0,-1-1 0,0 1 0,0 1 0,0-1 0,0 1 0,0 0 0,0 0 0,0 1 0,0 0 0,-1 0 0,1 0 0,0 1 0,0 0 0,-7 2 0,8-1 0,0 0 0,0 1 0,1 0 0,0-1 0,-1 2 0,1-1 0,0 0 0,1 1 0,-1-1 0,1 1 0,-1 0 0,1 1 0,0-1 0,1 0 0,-1 1 0,1 0 0,0-1 0,-3 9 0,-2 6 0,2-1 0,0 1 0,-5 34 0,7-14 0,0 1 0,7 75 0,-3-107 0,0 0 0,0 0 0,1 0 0,1 0 0,-1 0 0,1 0 0,1-1 0,-1 1 0,1-1 0,0 0 0,1 0 0,0 0 0,0-1 0,0 0 0,1 0 0,0 0 0,0-1 0,1 1 0,-1-2 0,1 1 0,0-1 0,0 0 0,1 0 0,-1-1 0,1 0 0,0 0 0,0-1 0,0 0 0,0 0 0,0-1 0,0 0 0,0 0 0,1-1 0,-1 0 0,13-2 0,-18 1 0,0 1 0,-1-1 0,1 0 0,0 0 0,-1 0 0,1 0 0,-1 0 0,1-1 0,-1 1 0,1-1 0,-1 1 0,0-1 0,0 0 0,0 0 0,0 0 0,2-2 0,-1-1 0,0 0 0,0-1 0,0 1 0,0 0 0,-1-1 0,0 0 0,2-6 0,0-9 0,0-1 0,-1 0 0,-1-25 0,-1-15 0,-2 1 0,-14-95 0,-1 51 0,-4-186 0,18 221 0,1 44 0,2-38 0,-17 141 0,4 1 0,-4 157 0,16-208 0,6 155 0,-3-158 0,1 0 0,1 0 0,1 0 0,1-1 0,14 34 0,-14-43 0,0 1 0,1-2 0,0 1 0,1-1 0,15 18 0,-19-26 0,0 0 0,0-1 0,1 1 0,-1-1 0,1 0 0,0-1 0,0 1 0,0-1 0,0 0 0,1-1 0,-1 1 0,1-1 0,0-1 0,-1 1 0,8 0 0,-2-1 0,0 0 0,0-1 0,1 0 0,17-3 0,-26 2 0,0 0 0,0 0 0,0 0 0,0-1 0,-1 1 0,1-1 0,0 0 0,-1 0 0,1 0 0,-1-1 0,0 1 0,0-1 0,0 1 0,0-1 0,0 0 0,-1 0 0,3-5 0,2-3 0,-2 0 0,1-1 0,-2 0 0,1 0 0,-2 0 0,0-1 0,0 1 0,1-20 0,-1-108 0,-3 92 0,0-117 0,-9 193 0,4 31 0,2 79 0,3-101 0,0-19 0,1 0 0,0 0 0,1 0 0,1 0 0,1-1 0,1 1 0,0-1 0,1 0 0,1 0 0,0-1 0,1 0 0,1 0 0,15 20 0,-20-32 0,0 0 0,0 0 0,0 0 0,0-1 0,0 0 0,1 0 0,0 0 0,-1 0 0,1 0 0,0-1 0,0 0 0,1 0 0,-1-1 0,0 1 0,1-1 0,-1 0 0,0-1 0,1 1 0,-1-1 0,10-1 0,-12 1 0,-1-1 0,1 1 0,-1-1 0,0 0 0,1 0 0,-1 0 0,0 0 0,0 0 0,0-1 0,0 1 0,0 0 0,0-1 0,0 0 0,0 1 0,0-1 0,-1 0 0,1 0 0,-1 0 0,1 0 0,-1 0 0,0-1 0,1-1 0,3-7 0,0-1 0,-2 1 0,4-17 0,-5 21 0,10-54 0,-3 1 0,1-70 0,1-8 0,-11 137 0,0 1 0,0-1 0,0 1 0,0-1 0,0 0 0,0 1 0,0-1 0,0 0 0,0 1 0,0-1 0,0 1 0,1-1 0,-1 0 0,0 1 0,0-1 0,1 1 0,-1-1 0,0 1 0,1-1 0,-1 1 0,1-1 0,-1 1 0,0-1 0,1 1 0,-1-1 0,1 1 0,-1 0 0,2-1 0,-1 1 0,0 1 0,-1 0 0,1-1 0,0 1 0,0 0 0,0 0 0,-1 0 0,1-1 0,0 1 0,-1 0 0,1 0 0,-1 0 0,1 0 0,-1 0 0,0 0 0,1 0 0,-1 0 0,0 2 0,18 62 0,-4 0 0,10 98 0,-18-110 0,-2-11 0,-2 46 0,-2-78 0,0-10 0,0 1 0,0-1 0,0 0 0,0 0 0,0 0 0,0 1 0,0-1 0,0 0 0,0 0 0,0 0 0,0 1 0,0-1 0,0 0 0,0 0 0,0 0 0,0 1 0,0-1 0,0 0 0,0 0 0,0 0 0,1 0 0,-1 1 0,0-1 0,0 0 0,0 0 0,0 0 0,0 0 0,1 0 0,-1 0 0,0 1 0,0-1 0,0 0 0,0 0 0,1 0 0,-1 0 0,0 0 0,0 0 0,0 0 0,1 0 0,-1 0 0,0 0 0,0 0 0,0 0 0,0 0 0,1 0 0,-1 0 0,0 0 0,0 0 0,0 0 0,1 0 0,-1 0 0,0 0 0,0 0 0,0 0 0,1 0 0,-1 0 0,0-1 0,0 1 0,0 0 0,0 0 0,0 0 0,1 0 0,10-14 0,5-24 0,-3-1 0,15-71 0,5-16 0,-29 114 0,1-4 0,0 1 0,1 1 0,12-23 0,-16 34 0,-1 0 0,1 0 0,0 1 0,0-1 0,0 1 0,0 0 0,0 0 0,0-1 0,1 1 0,-1 1 0,1-1 0,0 0 0,-1 1 0,1-1 0,0 1 0,0 0 0,0 0 0,0 0 0,0 0 0,0 0 0,0 1 0,0-1 0,0 1 0,4 0 0,-5 0 0,-1 1 0,1 0 0,-1-1 0,1 1 0,-1 0 0,0 0 0,1 0 0,-1 0 0,0 0 0,0 0 0,0 0 0,0 0 0,0 0 0,0 0 0,0 1 0,0-1 0,0 0 0,0 1 0,-1-1 0,1 1 0,-1-1 0,1 1 0,-1-1 0,1 4 0,8 44 0,-8-41 0,9 132 0,-9-95 0,2 0 0,17 79 0,-20-121 0,1 1 0,1-1 0,-1 1 0,0-1 0,1 0 0,-1 1 0,1-1 0,0 0 0,0 0 0,1 0 0,-1 0 0,0-1 0,1 1 0,0 0 0,0-1 0,-1 0 0,2 0 0,-1 0 0,0 0 0,0 0 0,0-1 0,1 1 0,4 0 0,2 1 0,0-2 0,0 0 0,1 0 0,-1-1 0,0 0 0,0 0 0,13-3 0,-16 2 0,0-1 0,0 1 0,0-2 0,0 1 0,0-1 0,-1 1 0,1-2 0,-1 1 0,0-1 0,0 0 0,11-9 0,-8 4 0,-1-1 0,1 1 0,-1-1 0,-1 0 0,0-1 0,7-15 0,-3 2 0,-1 0 0,-1-1 0,-1 0 0,-1 0 0,6-52 0,-10 49 0,0-1 0,-2 1 0,-5-47 0,4 73 0,-1 0 0,0 0 0,0 0 0,0 1 0,0-1 0,0 0 0,0 1 0,0-1 0,-1 1 0,1-1 0,0 1 0,-1-1 0,1 1 0,-1 0 0,0 0 0,1 0 0,-1 0 0,0 0 0,0 0 0,0 0 0,1 1 0,-1-1 0,0 1 0,0-1 0,0 1 0,0 0 0,0-1 0,0 1 0,0 0 0,0 0 0,0 1 0,0-1 0,0 0 0,0 1 0,0-1 0,0 1 0,0 0 0,0-1 0,0 1 0,-2 2 0,0 0 0,0 0 0,0 1 0,1-1 0,-1 1 0,1 0 0,0 0 0,0 0 0,0 1 0,1-1 0,-5 9 0,-17 52 0,23-63 0,-6 29 0,0 0 0,2 1 0,2-1 0,0 1 0,3 39 0,0-68 0,0-1 0,-1 0 0,1 0 0,0 1 0,1-1 0,-1 0 0,0 0 0,1 0 0,-1 1 0,1-1 0,0 0 0,0 0 0,-1 0 0,2 0 0,-1 0 0,0 0 0,0 0 0,0 0 0,1-1 0,-1 1 0,1 0 0,0-1 0,-1 1 0,1-1 0,0 1 0,0-1 0,0 0 0,0 0 0,0 0 0,0 0 0,0 0 0,0-1 0,0 1 0,1-1 0,-1 1 0,0-1 0,0 0 0,1 1 0,-1-1 0,4-1 0,-3 2 0,-1-1 0,1 0 0,0 0 0,0 0 0,0 0 0,0-1 0,0 1 0,0-1 0,-1 1 0,1-1 0,0 0 0,0 0 0,-1 0 0,1-1 0,-1 1 0,1-1 0,-1 1 0,1-1 0,-1 0 0,0 0 0,0 0 0,0 0 0,0 0 0,0 0 0,-1-1 0,1 1 0,-1-1 0,1 1 0,1-4 0,10-21 0,-1 0 0,-1-1 0,-2 0 0,12-51 0,9-123 0,-24 151 0,-2 32 0,-4 40 0,0-1 0,0 65 0,2 6 0,-4 0 0,-24 155 0,-29-4 0,-22 118 0,69-298 0,-24 130 0,31-188 0,-1 1 0,1 0 0,-1 0 0,0-1 0,0 1 0,0-1 0,0 0 0,-1 0 0,-4 6 0,6-9 0,-1 1 0,1-1 0,-1 0 0,1 0 0,-1 0 0,0 0 0,1 0 0,-1 0 0,0-1 0,0 1 0,1 0 0,-1-1 0,0 0 0,0 1 0,0-1 0,0 0 0,0 0 0,0 0 0,0 0 0,1 0 0,-1 0 0,0-1 0,0 1 0,0-1 0,0 1 0,-2-2 0,2 1 0,1 0 0,-1 0 0,0 0 0,0-1 0,1 1 0,-1-1 0,1 1 0,-1-1 0,1 1 0,0-1 0,0 0 0,0 0 0,0 0 0,0 1 0,0-1 0,0 0 0,0 0 0,1 0 0,-1 0 0,1 0 0,-1-4 0,-3-53 0,4 47 0,5-163 0,-2 146 0,2 1 0,0 0 0,2 1 0,12-32 0,1 13 0,1 2 0,2 0 0,3 2 0,1 1 0,1 1 0,3 1 0,1 1 0,2 2 0,1 2 0,42-32 0,132-90 0,-13 11 0,-189 140 0,-1 0 0,0-1 0,0 0 0,0 0 0,0 0 0,5-10 0,-11 16 0,1 0 0,-1 0 0,0 0 0,0 0 0,0 0 0,0 0 0,0 0 0,0 0 0,0-1 0,1 1 0,-1 0 0,0 0 0,0 0 0,0 0 0,0 0 0,0 0 0,0-1 0,0 1 0,0 0 0,0 0 0,0 0 0,0 0 0,0-1 0,0 1 0,0 0 0,0 0 0,0 0 0,0 0 0,0 0 0,0-1 0,0 1 0,0 0 0,0 0 0,0 0 0,0 0 0,0 0 0,-1-1 0,1 1 0,0 0 0,0 0 0,0 0 0,0 0 0,0 0 0,0 0 0,0 0 0,0 0 0,-1-1 0,1 1 0,0 0 0,0 0 0,0 0 0,0 0 0,0 0 0,-1 0 0,1 0 0,0 0 0,0 0 0,0 0 0,-1 0 0,-9-1-28,-1 0 0,0 1 0,0 0 1,0 1-1,-16 3 0,-12 1-560,-24-2-1890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0.4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203 102 32559,'-4'-16'-9,"3"9"26,0 0 0,-1 0 0,-1-1 0,1 1 0,-1 1 0,-5-11 1,7 16-17,0 0 1,0-1 0,-1 1 0,1 0 0,0 0-1,0 0 1,-1 0 0,1 0 0,-1 0 0,1 0 0,-1 0-1,1 0 1,-1 1 0,1-1 0,-1 1 0,1-1-1,-1 1 1,0 0 0,1 0 0,-1-1 0,0 1 0,0 0-1,1 1 1,-1-1 0,0 0 0,1 0 0,-1 1-1,1-1 1,-1 1 0,0-1 0,1 1 0,-1 0 0,1-1-1,-1 1 1,-1 2 0,-5 2-2,1 0 0,0 0 0,0 1 0,1 0 0,0 0 0,0 1 0,0 0 0,0 0 0,-5 10 0,3-3 0,0-1 0,1 1 0,1 0 0,-8 26 0,11-30 0,1 1 0,0-1 0,0 1 0,1 0 0,0-1 0,1 1 0,1 0 0,-1-1 0,2 1 0,3 15 0,-4-22 0,1 1 0,0-1 0,0 1 0,0-1 0,0 0 0,1 0 0,0 0 0,0 0 0,0 0 0,0-1 0,0 1 0,1-1 0,0 0 0,0 0 0,-1 0 0,2-1 0,-1 1 0,0-1 0,0 0 0,1 0 0,-1-1 0,1 1 0,0-1 0,8 1 0,-6 0 1,0-1 0,0 0-1,0 0 1,0-1 0,0 0 0,0 0 0,0 0 0,0-1-1,0 0 1,0-1 0,0 0 0,0 0 0,0 0-1,-1-1 1,1 0 0,-1 0 0,0-1 0,0 1 0,0-1-1,-1-1 1,1 1 0,-1-1 0,0 0 0,0 0-1,0 0 1,-1-1 0,0 0 0,0 0 0,-1 0 0,1 0-1,-1 0 1,0-1 0,-1 0 0,0 1 0,0-1 0,0 0-1,-1 0 1,1-12 0,0 1-1,-1 1 0,-1 0 0,-1 0 0,0 0 0,-1 0 0,-8-30 0,9 42 0,0 0 0,-1 0 0,0 1 0,0-1 0,0 0 0,-1 1 0,0-1 0,1 1 0,-2 0 0,1 0 0,0 0 0,-1 0 0,0 0 0,0 1 0,0 0 0,0 0 0,0 0 0,-1 0 0,1 0 0,-1 1 0,0 0 0,0 0 0,0 1 0,0-1 0,0 1 0,-8-1 0,8 1 0,0 1 1,0-1-1,0 1 1,1 0-1,-1 1 0,0-1 1,0 1-1,0 0 0,1 0 1,-1 0-1,0 1 1,1 0-1,0 0 0,-1 0 1,-7 5-1,5-1-20,1 1 1,0-1-1,0 1 0,0 0 0,1 1 0,0-1 1,-6 14-1,-15 28-484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2.9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 1323 32415,'-8'80'224,"8"-80"-223,0 1 0,0-1-1,0 0 1,0 0 0,0 0 0,1 0-1,-1 1 1,0-1 0,0 0 0,0 0 0,0 0-1,0 0 1,0 0 0,0 0 0,1 1 0,-1-1-1,0 0 1,0 0 0,0 0 0,0 0 0,0 0-1,1 0 1,-1 0 0,0 0 0,0 0-1,0 0 1,0 0 0,1 0 0,-1 0 0,0 0-1,0 0 1,0 0 0,0 0 0,1 0 0,-1 0-1,0 0 1,0 0 0,0 0 0,0 0 0,1 0-1,-1 0 1,0 0 0,0 0 0,0 0-1,0 0 1,0-1 0,1 1 0,-1 0 0,0 0-1,0 0 1,0 0 0,0-1 0,1 1 2,7-6 3,0 0-1,0-1 1,0 0-1,-1 0 1,0-1-1,0 1 1,-1-2-1,9-14 1,-4 7-5,40-64 0,-3-2 1,-5-2-1,49-132 0,-72 162 3,-4-1 0,-1-1 0,-3 0 0,-2-1-1,-3 0 1,-1-93 0,-7 135-4,-3 12 0,-2 8 0,4-2 0,0 1 0,0-1 0,0 0 0,0 1 0,1 0 0,-1 0 0,1-1 0,0 1 0,0 0 0,0 6 0,-3 46 0,4-43 0,0-4 0,-1 41 0,5 58 0,-1-90 0,0 0 0,0-1 0,2 0 0,0 0 0,1 0 0,16 32 0,10 4 0,39 49 0,-35-53 0,31 56 0,-63-96 0,1 0 0,-2 1 0,1-1 0,-1 1 0,-1 0 0,0 0 0,0 0 0,-1 0 0,0 0 0,-2 18 0,1-24 0,0-1 0,0 0 0,0 0 0,-1 0 0,0 0 0,1 0 0,-1 0 0,-1 0 0,1 0 0,0 0 0,-1 0 0,1-1 0,-1 1 0,0 0 0,0-1 0,0 1 0,-2 1 0,-1 0 0,0 0 0,0-1 0,0 1 0,0-1 0,0 0 0,-1-1 0,1 1 0,-9 2 0,-5-1 0,0 0 0,0 0 0,-1-2 0,-33 0 0,53-2 0,-26 0 0,-51-6 0,68 5 0,0-1 0,-1-1 0,1 0 0,0 0 0,0-1 0,1 0 0,-1-1 0,-13-9 0,15 9 0,-1 0 0,1-1 0,0 0 0,0-1 0,1 1 0,0-1 0,0 0 0,0-1 0,1 1 0,0-1 0,1 0 0,0-1 0,0 1 0,1-1 0,-1 1 0,2-1 0,0 0 0,0 0 0,0 0 0,1-13 0,0 14 0,2 0 0,-1 1 0,1-1 0,1 0 0,-1 0 0,1 1 0,6-15 0,-7 18 0,1 1 0,0 0 0,0 0 0,0 0 0,0 0 0,1 0 0,-1 0 0,1 1 0,0-1 0,-1 1 0,1 0 0,0 0 0,1 0 0,-1 0 0,0 0 0,0 1 0,1-1 0,-1 1 0,5-1 0,-5 1 0,0 0 0,0 1 0,0 0 0,0-1 0,0 1 0,0 0 0,0 1 0,0-1 0,0 0 0,0 1 0,0 0 0,0 0 0,0 0 0,0 0 0,0 0 0,-1 0 0,1 1 0,-1-1 0,1 1 0,-1 0 0,1 0 0,-1-1 0,0 2 0,0-1 0,4 5 0,2 4 0,-1 1 0,0 0 0,0 1 0,6 19 0,2 1 0,-9-19 0,53 93 0,-53-96 0,2-1 0,-1 0 0,1-1 0,0 1 0,1-2 0,0 1 0,16 11 0,-22-18 0,0-1 0,0 1 0,1 0 0,-1-1 0,0 0 0,0 0 0,1 0 0,-1 0 0,1 0 0,-1-1 0,1 1 0,-1-1 0,1 0 0,-1 0 0,1 0 0,-1-1 0,1 1 0,-1-1 0,1 0 0,-1 0 0,0 0 0,1 0 0,-1-1 0,0 1 0,0-1 0,0 0 0,0 0 0,0 0 0,-1 0 0,1-1 0,4-3 0,3-6 0,0 0 0,-1 0 0,0 0 0,-1-1 0,13-27 0,-2-5 0,-2 0 0,-2-1 0,-2-1 0,-2-1 0,10-89 0,-8-247 0,-13 348 0,1 16 0,0 15 0,-1 1 0,0 0 0,1-1 0,-1 1 0,-1-1 0,1 1 0,-1 0 0,0-1 0,0 1 0,0 0 0,0 0 0,-1-1 0,1 1 0,-1 0 0,-4-5 0,6 9 0,0 0 0,-1 1 0,1-1 0,-1 0 0,1 0 0,-1 0 0,1 0 0,0 1 0,-1-1 0,1 0 0,0 0 0,-1 1 0,1-1 0,0 0 0,-1 0 0,1 1 0,0-1 0,-1 0 0,1 1 0,0-1 0,0 1 0,-1-1 0,1 0 0,0 1 0,0-1 0,0 1 0,0-1 0,0 0 0,0 1 0,0-1 0,-1 1 0,1-1 0,0 1 0,0-1 0,1 1 0,-1-1 0,0 1 0,-12 55 0,3 0 0,-4 97 0,16 121 0,-1-249 0,1 1 0,1 0 0,1-1 0,1 0 0,2 0 0,0-1 0,2 1 0,0-2 0,2 0 0,27 41 0,-35-58 0,1-1 0,-1 0 0,1 0 0,0 0 0,1-1 0,-1 0 0,1 0 0,-1 0 0,1-1 0,1 0 0,-1 0 0,9 3 0,-12-5 0,1 0 0,0 0 0,1 0 0,-1 0 0,0-1 0,0 0 0,0 0 0,0 0 0,0 0 0,0-1 0,0 1 0,0-1 0,0 0 0,0 0 0,0-1 0,0 1 0,0-1 0,-1 0 0,1 0 0,0 0 0,5-5 0,-1-1 0,0-1 0,-1 0 0,0 0 0,-1 0 0,0-1 0,0 0 0,-1 0 0,5-14 0,0-3 0,-1-1 0,6-30 0,-8 15 0,-3-1 0,0-77 0,-4 120 0,0 1 0,0 0 0,-1-1 0,1 1 0,0 0 0,0-1 0,0 1 0,-1 0 0,1-1 0,0 1 0,-1 0 0,1 0 0,0 0 0,-1-1 0,1 1 0,0 0 0,-1 0 0,1 0 0,0 0 0,-1-1 0,1 1 0,0 0 0,-1 0 0,1 0 0,-1 0 0,1 0 0,0 0 0,-1 0 0,1 0 0,0 0 0,-1 0 0,1 0 0,-1 1 0,1-1 0,0 0 0,-1 0 0,1 0 0,0 0 0,-1 1 0,1-1 0,0 0 0,-1 0 0,1 0 0,0 1 0,0-1 0,-1 0 0,1 1 0,0-1 0,0 0 0,0 1 0,-1-1 0,1 0 0,0 1 0,0-1 0,0 0 0,0 1 0,0-1 0,-1 0 0,1 1 0,-4 9 0,1-1 0,0 1 0,0-1 0,1 1 0,0 0 0,-1 19 0,2 68 0,1-60 0,0-29 0,0 1 0,1-1 0,0 1 0,0 0 0,1-1 0,0 0 0,0 1 0,1-1 0,5 11 0,-6-16 0,0 0 0,0 0 0,0 1 0,1-1 0,0-1 0,-1 1 0,1 0 0,0-1 0,0 1 0,0-1 0,0 0 0,1 0 0,-1 0 0,1-1 0,-1 1 0,1-1 0,-1 0 0,1 0 0,0 0 0,0 0 0,-1-1 0,8 1 0,-7-1 0,1 0 0,0 0 0,-1 0 0,1 0 0,-1-1 0,1 0 0,-1 0 0,0 0 0,1 0 0,-1-1 0,0 1 0,0-1 0,0 0 0,6-4 0,-5 1 0,0 0 0,0 0 0,0-1 0,-1 1 0,0-1 0,0 0 0,0 0 0,4-13 0,7-17 0,-1-1 0,-3 0 0,-1-1 0,-1-1 0,-3 1 0,-1-1 0,0-71 0,-18 355 0,5-59 0,-42 245 0,44-399 0,-18 57 0,22-82 0,-1 0 0,0 0 0,0 0 0,0 0 0,-1-1 0,0 1 0,0-1 0,-1 0 0,0 0 0,0 0 0,0-1 0,-1 0 0,1 0 0,-8 5 0,10-9 0,0 1 0,0-1 0,0 0 0,0 1 0,-1-1 0,1-1 0,0 1 0,-1 0 0,1-1 0,0 0 0,-1 0 0,1 0 0,-6 0 0,7-1 0,0 1 0,0-1 0,0 0 0,0 1 0,0-1 0,1 0 0,-1 0 0,0 0 0,1 0 0,-1-1 0,0 1 0,1 0 0,0-1 0,-1 1 0,1-1 0,0 1 0,0-1 0,0 1 0,0-1 0,0 0 0,0 0 0,0 1 0,-1-5 0,-4-23 0,2 0 0,0 0 0,2 0 0,1 0 0,6-59 0,-2 69 0,0 1 0,1-1 0,1 1 0,1 0 0,1 0 0,0 0 0,17-27 0,7-6 0,42-52 0,128-132 0,-127 154 0,113-160 0,-168 211 0,0-1 0,-3-1 0,0-1 0,-2 0 0,-2-1 0,-1 0 0,-1-1 0,-2 0 0,5-55 0,-10 48 0,-1-1 0,-7-67 0,4 104 0,0 0 0,0 1 0,-1-1 0,0 1 0,0-1 0,0 1 0,-1 0 0,0 0 0,0 0 0,-6-7 0,9 11 0,-1 0 0,0 1 0,0-1 0,0 0 0,1 0 0,-1 1 0,0-1 0,0 1 0,0-1 0,0 0 0,0 1 0,0 0 0,0-1 0,0 1 0,0 0 0,0-1 0,-1 1 0,1 0 0,0 0 0,0 0 0,0 0 0,0 0 0,-2 0 0,1 1 0,1 0 0,-1 1 0,0-1 0,0 0 0,1 0 0,-1 1 0,0-1 0,1 1 0,-1 0 0,1-1 0,0 1 0,0 0 0,0 0 0,0-1 0,0 1 0,0 0 0,-1 3 0,-9 25 0,1 0 0,1 0 0,1 1 0,2 0 0,-3 49 0,2 168 0,8-192 0,-1-22 0,-1 24 0,3 0 0,9 59 0,-8-100 0,0-1 0,2 1 0,-1-1 0,2 0 0,0 0 0,1 0 0,1-1 0,0 0 0,1-1 0,1 0 0,16 19 0,-21-28 0,1 0 0,1 0 0,-1 0 0,0-1 0,1 0 0,0-1 0,0 1 0,0-1 0,1-1 0,-1 1 0,1-1 0,-1-1 0,1 1 0,-1-1 0,1-1 0,0 1 0,0-1 0,0-1 0,-1 1 0,1-1 0,0-1 0,-1 0 0,1 0 0,-1 0 0,0-1 0,1 0 0,10-6 0,-5-1 0,-1-1 0,0 0 0,0 0 0,-2-1 0,1-1 0,-1 0 0,-1 0 0,-1-1 0,0 0 0,12-29 0,-10 17 0,-1 1 0,-1-1 0,-1-1 0,-2 1 0,5-48 0,-9 60 0,-1-21 0,0 34 0,0 0 0,0 0 0,-1 0 0,1 0 0,0 1 0,-1-1 0,1 0 0,-1 0 0,1 0 0,0 1 0,-1-1 0,0 0 0,1 1 0,-1-1 0,1 1 0,-1-1 0,0 0 0,1 1 0,-1-1 0,0 1 0,0 0 0,1-1 0,-1 1 0,0 0 0,0-1 0,0 1 0,0 0 0,0 0 0,1 0 0,-1-1 0,0 1 0,0 0 0,-1 1 0,-1-1 0,0 0 0,1 0 0,-1 1 0,0 0 0,0-1 0,0 1 0,0 0 0,1 0 0,-1 1 0,1-1 0,-1 0 0,1 1 0,-1 0 0,1 0 0,0-1 0,-3 4 0,0 1 0,0 0 0,0 0 0,1 0 0,0 0 0,0 1 0,-3 8 0,1 0 0,0 1 0,2-1 0,-1 1 0,2 0 0,-3 27 0,6-34 0,-1 5 0,0-1 0,1 1 0,0-1 0,5 24 0,-4-33 0,0 0 0,0-1 0,1 1 0,-1-1 0,1 1 0,0-1 0,0 0 0,0 0 0,0 0 0,0 0 0,1 0 0,-1 0 0,1-1 0,0 1 0,0-1 0,0 0 0,0 0 0,0 0 0,0 0 0,1 0 0,5 2 0,2-1 0,-1 0 0,1-1 0,0 0 0,0-1 0,0 0 0,0-1 0,0 0 0,0-1 0,0 0 0,-1 0 0,1-1 0,0-1 0,0 0 0,-1 0 0,0-1 0,0 0 0,0-1 0,11-7 0,-12 6-2,0 0-2,0 0-1,0-1 1,-1 0-1,0-1 1,0 1-1,0-2 1,9-13 0,-14 9-122,-3 3-271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3.4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91 31679,'-4'-4'786,"8"-4"-456,20-16-392,-5 4 96,-17 18-34,0 0 0,1 0 0,-1 0 0,0 0 0,1 0 0,-1 1 0,1-1 0,-1 1 0,1 0 0,-1 0 0,1 0 0,0 0 0,0 0 0,0 0 0,-1 1 0,5-1 0,53 0 0,-31 2 0,-5-2-2,6 1-10,46-8-1,-72 6 7,-11 1-537,-16 1-1186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6.2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12 945 31582,'-8'188'1028,"8"-144"-999,15-43 19,-10-2-45,-1 1 0,1-1 0,-1 0 0,1-1 0,-1 1 0,0-1 0,0 0 0,1 0 0,-1 0 0,0 0 0,-1-1 0,1 0 0,0 0 0,-1 0 0,1 0 0,2-4 0,9-10 3,-1-1-1,13-19 0,-20 27 3,36-58-7,-3-2 0,-2-1 0,-4-2 0,37-117 0,-59 147-1,-2 0 0,-1-1 0,-3-1 0,-1 1 0,-2-47 0,-2 89 0,-1 0 0,0 1 0,0-1 0,0 0 0,-1 0 0,1 1 0,0-1 0,-1 0 0,1 1 0,-1-1 0,1 0 0,-1 1 0,0-1 0,0 1 0,1-1 0,-1 1 0,0 0 0,-1-1 0,1 1 0,0 0 0,0-1 0,0 1 0,-1 0 0,1 0 0,-3-1 0,1 1 0,0 0 0,0 0 0,0 1 0,0-1 0,0 1 0,0 0 0,0 0 0,0 0 0,0 0 0,-1 0 0,1 1 0,0-1 0,-4 2 0,4 0 0,1-1 0,-1 0 0,0 1 0,1 0 0,0-1 0,-1 1 0,1 0 0,0 0 0,0 1 0,0-1 0,0 0 0,1 1 0,-1-1 0,0 1 0,1-1 0,0 1 0,0 0 0,0-1 0,0 1 0,0 0 0,0 0 0,1 0 0,-1 4 0,-2 12 0,1-1 0,1 29 0,1-39 0,1 10 0,0 0 0,1 1 0,1-1 0,1-1 0,0 1 0,2 0 0,0-1 0,0 0 0,2 0 0,0-1 0,1 0 0,16 22 0,41 53 0,-44-63 0,0 1 0,-2 1 0,-2 1 0,21 45 0,-36-69 0,-1 0 0,0 1 0,0-1 0,0 1 0,-1 0 0,0-1 0,-1 1 0,0 9 0,0-13 0,-1 0 0,1-1 0,-1 1 0,0 0 0,0-1 0,-1 1 0,1-1 0,-1 1 0,1-1 0,-1 0 0,0 1 0,0-1 0,-1 0 0,1 0 0,-1 0 0,1-1 0,-7 6 0,-5 1 0,-1 0 0,0-1 0,0 0 0,-1-1 0,0-1 0,0 0 0,-1-1 0,1-1 0,-23 3 0,-17-1 0,-83-2 0,138-4 0,0-1 0,0 1 0,0 0 0,0 0 0,0-1 0,0 1 0,0 0 0,0-1 0,0 1 0,1-1 0,-1 1 0,0-1 0,0 0 0,0 1 0,1-1 0,-1 0 0,0 1 0,0-1 0,1 0 0,-1 0 0,1 0 0,-1 0 0,1 0 0,-1 0 0,1 0 0,0 0 0,-1 1 0,1-1 0,0-1 0,0 1 0,-1 0 0,1 0 0,0-1 0,1-42 0,0 37 0,-1 6 0,0 0 0,1-1 0,-1 1 0,0 0 0,1-1 0,-1 1 0,1 0 0,-1 0 0,1 0 0,0-1 0,-1 1 0,1 0 0,0 0 0,0 0 0,0 0 0,0 0 0,0 0 0,0 1 0,0-1 0,2-1 0,0 0 0,1 1 0,-1-1 0,1 1 0,-1 0 0,1 0 0,0 0 0,4 0 0,5 0 0,0 0 0,0 1 0,19 3 0,-11 1 0,0 0 0,-1 2 0,21 9 0,-18-7 0,0-1 0,26 5 0,-20-8 0,0-1 0,0-2 0,51-4 0,-73 2 0,0-1 0,0 0 0,-1 0 0,1-1 0,-1 0 0,0 0 0,0 0 0,0-1 0,0 0 0,0 0 0,-1 0 0,0-1 0,0 0 0,0 0 0,0 0 0,-1 0 0,5-8 0,5-8 0,0-1 0,-2-1 0,12-30 0,-8 14 0,-3 0 0,-1-2 0,-2 1 0,7-56 0,-8 8 0,-4-88 0,-3 133 0,-1-31 0,-2 68 0,1 0 0,-1 0 0,0 0 0,-1 0 0,1 0 0,-1 1 0,0-1 0,-1 0 0,-2-5 0,4 10 0,1 1 0,0 0 0,0 0 0,0 0 0,0-1 0,0 1 0,0 0 0,0 0 0,-1 0 0,1-1 0,0 1 0,0 0 0,0 0 0,0 0 0,-1 0 0,1-1 0,0 1 0,0 0 0,-1 0 0,1 0 0,0 0 0,0 0 0,0 0 0,-1 0 0,1 0 0,0 0 0,0 0 0,-1 0 0,1 0 0,0 0 0,0 0 0,-1 0 0,1 0 0,0 0 0,0 0 0,-1 0 0,1 0 0,0 0 0,0 0 0,-1 0 0,1 0 0,0 1 0,0-1 0,0 0 0,-1 0 0,1 0 0,0 0 0,0 1 0,0-1 0,0 0 0,0 0 0,-1 0 0,1 1 0,0-1 0,0 0 0,0 0 0,0 0 0,0 1 0,0-1 0,0 0 0,0 0 0,0 1 0,-7 18 0,-1 28 0,1 0 0,0 52 0,6 99 0,3-92 0,-2-49 0,3 0 0,2 0 0,21 92 0,-19-136 0,0-15 0,4-19 0,35-132 0,-2 1 0,-34 124 0,1 1 0,2 0 0,18-31 0,-30 56 0,1 0 0,-1 0 0,1 0 0,0 0 0,0 0 0,0 0 0,0 1 0,0-1 0,0 0 0,0 1 0,0 0 0,4-2 0,-5 3 0,0-1 0,0 1 0,0 0 0,0 0 0,0 0 0,0-1 0,0 1 0,1 0 0,-1 0 0,0 1 0,0-1 0,0 0 0,0 0 0,0 0 0,0 1 0,0-1 0,0 0 0,0 1 0,0-1 0,0 1 0,0 0 0,0-1 0,0 1 0,0 0 0,0-1 0,0 1 0,0 0 0,-1 0 0,1 0 0,0 0 0,0 1 0,5 9 0,-1 0 0,0 0 0,-1 0 0,0 0 0,0 1 0,-2-1 0,1 1 0,0 18 0,2 104 0,-5-118 0,-1 38 0,-1-24 0,2 0 0,4 30 0,-3-57 0,0 0 0,0 0 0,0 0 0,1 0 0,-1-1 0,1 1 0,-1 0 0,1 0 0,0-1 0,0 1 0,0-1 0,0 0 0,0 0 0,1 0 0,-1 0 0,1 0 0,0 0 0,-1 0 0,1-1 0,0 0 0,0 1 0,0-1 0,0 0 0,0 0 0,0-1 0,0 1 0,0-1 0,4 1 0,1 0 0,0 0 0,0-1 0,0 0 0,0 0 0,0-1 0,0 0 0,0 0 0,0-1 0,-1 0 0,12-4 0,-10 1 0,0-1 0,-1 0 0,0 0 0,0 0 0,0-1 0,-1 0 0,0-1 0,0 1 0,-1-1 0,0-1 0,-1 1 0,1-1 0,3-11 0,2-4 0,-1 0 0,-1-1 0,10-50 0,-12 41 0,-2-1 0,-2 0 0,-1 0 0,-5-66 0,3 101 0,-1-1 0,1 1 0,0-1 0,-1 0 0,1 1 0,-1-1 0,1 1 0,0-1 0,-1 1 0,1 0 0,-1-1 0,0 1 0,1-1 0,-1 1 0,1 0 0,-1 0 0,1-1 0,-1 1 0,0 0 0,1 0 0,-1 0 0,0-1 0,1 1 0,-1 0 0,0 0 0,1 0 0,-1 0 0,0 0 0,1 0 0,-1 1 0,0-1 0,1 0 0,-1 0 0,0 0 0,1 1 0,-1-1 0,0 0 0,-2 1 0,1 0 0,-1 0 0,0 0 0,1 0 0,-1 0 0,1 0 0,-1 1 0,-3 2 0,-2 5 0,1 1 0,0-1 0,1 2 0,0-1 0,1 0 0,0 1 0,0 0 0,1 0 0,1 1 0,0-1 0,0 1 0,-1 16 0,1 10 0,1-1 0,4 64 0,-1-91 0,1-1 0,0 0 0,0 1 0,1-1 0,0 0 0,0 0 0,1-1 0,0 1 0,1-1 0,0 0 0,0 0 0,1 0 0,0-1 0,0 1 0,1-2 0,0 1 0,0-1 0,0 0 0,1 0 0,0-1 0,0 0 0,0-1 0,1 1 0,0-2 0,-1 1 0,1-1 0,1 0 0,-1-1 0,0 0 0,1-1 0,14 1 0,-9-1 0,1-1 0,0 0 0,0-1 0,25-5 0,-35 4 0,1 0 0,-1 0 0,1-1 0,-1 0 0,0 0 0,0 0 0,0-1 0,0 0 0,-1 0 0,0 0 0,0-1 0,0 1 0,6-8 0,-1-2 0,0 0 0,-2-1 0,1 0 0,-2 0 0,0-1 0,0 0 0,-2 0 0,0-1 0,3-21 0,-1-5 0,-2-1 0,-2-62 0,-2 103 0,-1 0 0,0-1 0,0 1 0,-1 0 0,1-1 0,-1 1 0,0 0 0,1 0 0,-1 0 0,-1-1 0,1 1 0,0 0 0,-4-5 0,3 6 0,0 0 0,0 1 0,-1-1 0,1 1 0,0 0 0,0-1 0,-1 1 0,1 0 0,0 1 0,-1-1 0,1 0 0,-1 1 0,0-1 0,1 1 0,-1 0 0,1 0 0,-1 0 0,-2 0 0,0 1 0,1 0 0,0 0 0,-1 0 0,1 1 0,0 0 0,0-1 0,0 2 0,1-1 0,-1 0 0,0 1 0,1-1 0,-1 1 0,1 0 0,0 0 0,0 1 0,0-1 0,1 1 0,-1-1 0,1 1 0,0 0 0,-2 4 0,-5 8 0,1 0 0,1 1 0,-10 34 0,11-27 0,1 1 0,2-1 0,0 1 0,2 0 0,0 0 0,4 32 0,-2-52 0,0 0 0,1 0 0,-1-1 0,1 1 0,0 0 0,0-1 0,1 1 0,-1-1 0,1 0 0,0 0 0,0 0 0,1 0 0,-1 0 0,1-1 0,-1 1 0,1-1 0,0 0 0,1 0 0,-1-1 0,0 1 0,1-1 0,-1 0 0,1 0 0,0 0 0,7 1 0,1 0 0,0 0 0,0-1 0,0 0 0,0-1 0,0-1 0,0 0 0,0 0 0,24-6 0,-30 4 0,0 0 0,-1 0 0,0-1 0,0 0 0,1-1 0,-2 1 0,1-1 0,0 0 0,-1-1 0,0 1 0,0-1 0,0 0 0,0 0 0,-1-1 0,0 1 0,0-1 0,4-8 0,5-12 0,-1 0 0,16-49 0,-26 69 0,93-323 0,-79 259 0,-4-1 0,5-124 0,-15 152 0,-1 20 0,0 0 0,-6-41 0,5 62 0,0 1 0,0-1 0,-1 1 0,1-1 0,-1 1 0,0 0 0,1-1 0,-1 1 0,0 0 0,1-1 0,-1 1 0,0 0 0,0 0 0,0 0 0,0 0 0,-1 0 0,1 0 0,0 0 0,0 0 0,-2-1 0,2 2 0,0 0 0,0 0 0,0-1 0,0 1 0,0 0 0,0 0 0,0 0 0,1 1 0,-1-1 0,0 0 0,0 0 0,0 0 0,0 1 0,0-1 0,1 0 0,-1 1 0,0-1 0,0 1 0,1-1 0,-1 1 0,0-1 0,0 1 0,1-1 0,-1 1 0,1 0 0,-1-1 0,1 1 0,-1 0 0,1 0 0,-1-1 0,1 1 0,-1 0 0,1 0 0,0 0 0,0 0 0,-1-1 0,1 3 0,-7 24 0,0 0 0,2 1 0,1 0 0,2 0 0,1 41 0,0-48 0,1 334 0,1-300 0,3-1 0,17 84 0,-14-107 0,2 1 0,1-1 0,1-1 0,1 0 0,26 44 0,-34-68 0,-1-1 0,1 0 0,0 0 0,1 0 0,-1 0 0,1 0 0,0-1 0,6 4 0,-10-7 0,1 0 0,0 1 0,0-1 0,0-1 0,0 1 0,0 0 0,0 0 0,0-1 0,0 1 0,0-1 0,1 0 0,-1 1 0,0-1 0,0 0 0,0 0 0,0 0 0,1-1 0,-1 1 0,0-1 0,0 1 0,0-1 0,0 1 0,0-1 0,0 0 0,0 0 0,0 0 0,0 0 0,3-3 0,0-1 0,0 0 0,0 0 0,-1-1 0,0 1 0,0-1 0,0 0 0,0 0 0,3-10 0,20-58 0,-20 55 0,38-136 0,23-63 0,-63 207 0,-1 0 0,2 0 0,11-19 0,-15 27 0,0 0 0,0 1 0,1-1 0,-1 1 0,1 0 0,-1 0 0,1-1 0,0 1 0,0 1 0,0-1 0,0 0 0,0 1 0,0 0 0,0 0 0,0-1 0,0 2 0,7-2 0,-5 1 0,-1 1 0,1 0 0,-1 0 0,1 0 0,-1 0 0,1 1 0,-1-1 0,1 1 0,-1 0 0,0 1 0,1-1 0,-1 1 0,0 0 0,4 3 0,-3-1 0,0 0 0,0 0 0,-1 1 0,0-1 0,0 1 0,0 0 0,0 1 0,-1-1 0,5 10 0,-3-3 0,1 0 0,-2 1 0,0-1 0,0 1 0,-1 0 0,1 18 0,0 78 0,-5-79 0,1-18 0,-2 0 0,1 0 0,-2 0 0,1-1 0,-2 1 0,1-1 0,-2 0 0,1 0 0,-2 0 0,1-1 0,-1 0 0,-1 0 0,0 0 0,0-1 0,-1 0 0,0 0 0,-1-1 0,0 0 0,0 0 0,-1-1 0,0-1 0,0 1 0,0-2 0,-1 1 0,0-1 0,0-1 0,0 0 0,0-1 0,-1 0 0,0 0 0,0-2 0,-23 2 0,34-3 0,-7 0 0,0 0 0,0 0 0,0 0 0,0-1 0,0-1 0,-10-2 0,15 2 0,0 1 0,1-1 0,-1 1 0,1-1 0,-1 0 0,1 0 0,0 0 0,0 0 0,0 0 0,0 0 0,0-1 0,0 1 0,0-1 0,1 0 0,0 1 0,-1-1 0,1 0 0,0 0 0,0 1 0,0-6 0,-3-10 0,2 0 0,0 0 0,1-1 0,2-28 0,-1 10 0,0 21 0,0 1 0,1-1 0,1 0 0,0 1 0,1-1 0,1 1 0,0 0 0,1 0 0,0 1 0,13-23 0,-18 36 0,1 0 0,-1 0 0,0 0 0,1 0 0,0 0 0,-1 0 0,1 0 0,-1 0 0,1 0 0,0 0 0,0 0 0,0 1 0,-1-1 0,1 0 0,0 0 0,0 1 0,0-1 0,0 1 0,0-1 0,0 1 0,0-1 0,0 1 0,0 0 0,1 0 0,-1-1 0,0 1 0,0 0 0,0 0 0,0 0 0,0 0 0,0 0 0,1 0 0,-1 1 0,0-1 0,0 0 0,0 0 0,0 1 0,0-1 0,0 1 0,0-1 0,0 1 0,0-1 0,1 2 0,2 2 0,0 0 0,0 0 0,-1 0 0,0 0 0,0 1 0,0-1 0,3 8 0,17 34 0,2 0 0,2-2 0,33 42 0,-51-75 0,0 0 0,1 0 0,1 0 0,0-2 0,0 1 0,1-1 0,0-1 0,1 0 0,0-1 0,0 0 0,0-1 0,1-1 0,0 0 0,0 0 0,23 3 0,-13-5 0,0-1 0,34-1 0,-50-2 0,1 1 0,-1-1 0,0-1 0,0 0 0,0 0 0,-1 0 0,1-1 0,0 0 0,-1-1 0,13-7 0,-6 0 3,0 1 0,-1-2-1,-1 0 1,20-24 0,-27 30-17,-1 0 1,1 0-1,-1-1 1,-1 0-1,1 0 0,-1 0 1,0 0-1,-1-1 1,0 1-1,0-1 0,0 1 1,0-16-1,-2-4-543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6.6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4 110 32367,'0'-5'144,"0"1"0,25-4-96,26 3-32,17 3-16,11 2 16,-3-3-16,-11 1 0,-16-5 32,-19-3-32,-16 0 0,-14-5-32,0 3 16,-25-2-160,-21 1-512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8.0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 87 31534,'-10'-12'520,"8"10"-469,-1-1 0,0 1 0,1-1 0,0 0 0,0 0 0,0 0 0,0 0-1,0-1 1,0 1 0,1 0 0,0-1 0,0 1 0,-2-7 0,4 9-51,0 0 0,0 1 0,0-1 0,0 0 0,0 1 0,0-1 0,0 1 0,0-1 0,0 1 0,0-1 0,0 1 0,1 0 0,-1 0 0,0 0 0,0 0 0,3 0 0,-1-1 0,78-9 0,159 3 0,-192 7 0,-48 0 0,1 0 0,-1-1 0,1 1 0,-1 0 0,1 0 0,-1 0 0,1 0 0,-1 0 0,1 0 0,-1 0 0,1 0 0,-1 0 0,1 0 0,-1 1 0,1-1 0,-1 0 0,1 0 0,-1 0 0,1 1 0,-1-1 0,1 0 0,-1 0 0,0 1 0,1-1 0,-1 1 0,1-1 0,-1 0 0,0 1 0,1-1 0,-1 1 0,0-1 0,0 0 0,1 1 0,-1-1 0,0 1 0,0-1 0,0 1 0,0-1 0,1 1 0,-1-1 0,0 1 0,0-1 0,0 1 0,0-1 0,0 1 0,0 0 0,0-1 0,0 1 0,-1-1 0,1 1 0,0-1 0,0 1 0,0-1 0,0 0 0,-1 1 0,1 0 0,-20 25 0,5-15 0,0-1 0,-29 15 0,-22 15 0,60-36 0,1 0 0,0 0 0,0 1 0,0 0 0,1 0 0,-1 0 0,1 1 0,-6 11 0,8-14-1,1 0 0,-1 1 0,1-1 1,0 0-1,0 1 0,0-1 0,1 0 0,-1 1 0,1-1 0,0 1 1,0-1-1,0 1 0,1-1 0,-1 1 0,1-1 0,-1 1 1,1-1-1,0 0 0,1 1 0,-1-1 0,0 0 0,1 0 0,3 5 1,3 3-3,1-1 1,1 0-1,0 0 1,19 15-1,14 13 31,-37-31-28,0-1 0,0 2 1,-1-1-1,0 1 0,0 0 1,-1 0-1,0 0 0,0 0 0,-1 1 1,0-1-1,0 1 0,-1 0 1,0 0-1,-1 0 0,0 0 1,0 12-1,-2-19 0,1 1 0,0-1 0,-1 1 0,1-1 0,-1 0 0,0 1 0,1-1 0,-1 0 0,-1 0 0,1 1 0,0-1 0,0 0 0,-1 0 0,1 0 0,-1 0 0,0-1 0,1 1 0,-1 0 0,0-1 0,0 1 0,0-1 0,0 1 0,0-1 0,-1 0 0,1 0 0,0 0 0,0 0 0,-1-1 0,1 1 0,-1-1 0,-2 1 0,-11 2 0,0-1 0,0-1 0,-28-1 0,27 0 0,11 0 0,0 0 0,0-1 0,0 0 0,0 0 0,0 0 0,0 0 0,0-1 0,1 0 0,-1-1 0,0 1 0,1-1 0,0 0 0,0 0 0,0-1 0,0 1 0,0-1 0,0 0 0,1 0 0,0-1 0,0 1 0,0-1 0,1 0 0,-1 0 0,1-1 0,1 1 0,-4-7 0,4 5-18,-1-1 0,2 1 0,-1-1 1,1 1-1,0-1 0,0 1 0,1-1 0,0 0 0,2-11 0,3-1-523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8.5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1020 137 32223,'-16'-12'21,"0"1"1,-1 0 0,0 1 0,0 2-1,-1-1 1,0 2 0,0 0 0,-1 2-1,0 0 1,0 0 0,-1 2-1,1 1 1,-32-1 0,40 3-17,-10-2 5,0 2 0,0 0-1,0 1 1,0 1 0,1 2 0,-1-1 0,1 2-1,-28 10 1,19 0-6,0 1 0,1 2 0,1 0 0,0 2 0,2 1 0,0 1 0,2 1 0,0 1 0,-19 27 0,11-8 1,1 0 1,3 2-1,1 1 0,-35 93 1,47-102-8,3 0 0,1 1 0,-10 68 0,18-88 1,1 1 1,0-1-1,2 0 0,0 1 0,0-1 1,2 0-1,0 0 0,2 0 0,0 0 1,9 21-1,-4-20 1,0-1 1,2-1-1,0 0 1,1 0-1,1-2 1,0 1-1,1-2 0,1 0 1,0 0-1,1-2 1,34 20-1,-23-17 0,1-1-1,1-1 0,0-1 1,1-2-1,0-1 0,1-1 1,35 3-1,-20-6 1,1-2 0,-1-2 0,55-5 0,-77 1 0,0-1 0,-1-1 1,0-1-1,0-1 1,0-1-1,-1-1 0,39-21 1,-30 9 4,0-2-1,-2 0 1,0-2 0,-2-2 0,-1 0 0,-1-2 0,-1-1 0,-2 0 0,-1-2 0,-1-1-1,-2-1 1,-1 0 0,-2-1 0,-1-1 0,-2 0 0,-2-1 0,9-52 0,-14 52-4,-2-1 0,-1 1 0,-2-1 0,-2 0 0,-11-71-1,9 90 0,-2 0 0,0 1 0,-2-1 0,0 1 0,0 1 0,-2-1 0,0 1 0,-1 1 0,-1-1 0,0 2 0,-2 0 0,1 0 0,-20-16 0,16 17 0,-1 1 0,-1 1 0,0 1 0,-1 0 0,0 2 0,-1 0 0,1 1 0,-2 0 0,1 2 0,-27-5 0,-2 4-1,-1 1 0,1 3-1,-66 4 1,84 1-92,0 2 1,0 1-1,1 1 1,-1 2-1,1 1 1,1 1-1,0 2 1,-37 20-1,-23 18-2270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7.87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48 657 31534,'-17'28'1188,"11"-10"-1187,0 0 1,1 1-1,1-1 1,0 1-1,2 0 1,0 0-1,1 0 1,2 27-1,-1-46-1,0 2 0,0 1 0,0-1 0,0 1 0,0-1 0,0 1 0,1-1 0,-1 1 0,1-1 0,0 1 0,0-1 0,0 0 0,0 1 0,0-1 0,0 0 0,1 0 0,-1 0 0,1 0 0,-1 0 0,1 0 0,0 0 0,0-1 0,0 1 0,0 0 0,0-1 0,0 0 0,0 1 0,0-1 0,4 1 0,3 1 0,0-1 0,1 0 0,-1-1 0,0 0 0,1-1 0,11 0 0,-18 0 0,1-1 0,-1 0 0,1 0 0,-1 0 0,1 0 0,-1-1 0,0 1 0,1-1 0,-1 0 0,0 0 0,0 0 0,0 0 0,0 0 0,-1-1 0,1 1 0,-1-1 0,1 0 0,-1 0 0,0 0 0,0 0 0,0 0 0,-1 0 0,3-6 0,4-8 0,-1-1 0,-1-1 0,5-21 0,8-65 0,-16 78 0,1-1 0,2 1 0,1 0 0,17-44 0,-22 67 0,0 0-1,0 0 1,0 1-1,1-1 1,0 1-1,0-1 1,0 1-1,0 0 1,0 0 0,1 0-1,-1 1 1,1-1-1,-1 1 1,1 0-1,0 0 1,0 0-1,5-2 1,-2 3-1,0-1 1,-1 1-1,1 0 0,0 0 0,0 1 1,-1 0-1,1 0 0,0 1 0,0 0 1,10 2-1,-13-1 1,0-1 0,0 1 0,0 0 0,0 1 0,0-1 0,-1 1 0,1 0 0,-1-1 0,0 2 0,0-1 0,0 0 0,0 1 0,3 5 0,7 6 0,-14-14 0,0 0 0,0-1 0,0 1 1,-1-1-1,1 1 0,0-1 0,0 0 0,0 0 0,-1 1 1,1-1-1,0 0 0,0 0 0,-1 0 0,1 0 0,0-1 0,-2 1 1,-7-2-1,0 1 0,0 0 0,-1 0 0,1 1 0,0 0 0,-1 1 0,-15 3 0,21-2 0,1-1 0,-1 1 0,0 1 0,1-1-1,-1 1 1,1 0 0,0 0 0,-1 0 0,2 0-1,-1 1 1,0 0 0,1 0 0,-1 0 0,1 0-1,0 0 1,-4 8 0,1 1 0,1 0 0,0 0 0,1 0 0,0 1 0,1-1 0,0 1 0,1 0 0,1 0 0,0 0 0,1 0 0,2 22 0,-1-32 0,-1 1 0,1-1 0,0 0 0,0-1 0,1 1 0,-1 0 0,1 0 0,0 0 0,0-1 0,0 1 0,0-1 0,0 0 0,1 1 0,0-1 0,-1 0 0,1-1 0,1 1 0,-1 0 0,0-1 0,0 0 0,1 1 0,0-1 0,-1-1 0,1 1 0,0-1 0,0 1 0,7 1 0,8 1 0,1-1 0,-1 0 0,1-2 0,26 0 0,-45-1 0,4 0 0,1 0 0,0-1 0,0 1 1,0-1-1,-1-1 0,1 1 0,0-1 0,-1 0 0,1 0 1,-1 0-1,0-1 0,0 0 0,0 0 0,0 0 0,8-7 0,-8 4 1,1 0-1,-1 0 1,0-1-1,-1 1 1,0-1-1,0-1 1,0 1-1,-1 0 1,0-1-1,2-8 1,2-16 1,-1-1-1,-2 1 1,-1-1-1,-2-48 1,-1 79-2,0-437 0,-2 432-8,-1 13 3,3-5 5,-11 32-1,1 1 1,1 1-1,2-1 1,-4 60 0,5 151 12,6-210-9,-2 24-3,1-31 0,1 0 0,6 50 0,-6-73 0,1-1 0,0 1 0,0-1 0,1 0 0,-1 1 0,1-1 0,0 0 0,0 0 0,1 0 0,-1-1 0,1 1 0,-1 0 0,1-1 0,0 0 0,1 0 0,-1 0 0,1 0 0,-1 0 0,5 2 0,-2-2 0,1 0 0,0-1 0,0 1 0,0-1 0,0-1 0,0 0 0,0 0 0,0 0 0,1-1 0,12 0 0,-16-1 0,0 0 0,-1 0 0,1 0 0,-1 0 0,1-1 0,-1 1 0,1-1 0,-1 0 0,0 0 0,0 0 0,0-1 0,0 1 0,-1-1 0,1 1 0,0-1 0,-1 0 0,0 0 0,0 0 0,0 0 0,3-7 0,2-4 0,0 0 0,-1-1 0,7-25 0,-4-5 0,-2-1 0,-1 1 0,-3-1 0,-4-66 0,1 56 0,-3 36 0,2 20 0,1-1 0,-1 1 0,0-1 0,1 1 0,-1-1 0,1 1 0,-1-1 0,0 1 0,1 0 0,-1-1 0,0 1 0,1 0 0,-1 0 0,0 0 0,0-1 0,1 1 0,-1 0 0,0 0 0,0 0 0,1 0 0,-2 0 0,1 1 0,1-1-1,0 0 1,-1 1-1,1-1 1,-1 0 0,1 1-1,-1-1 1,1 1-1,0-1 1,-1 0 0,1 1-1,0-1 1,-1 1-1,1-1 1,0 1 0,0-1-1,0 1 1,-1 0 0,1-1-1,0 1 1,0-1-1,0 1 1,0-1 0,0 1-1,0-1 1,0 1-1,0 0 1,0 0 0,0 3-2,-4 55 1,4 67 0,1-54 13,-2-52-11,2 1 0,4 25 0,-4-40-1,1 0 0,-1 0 0,1 0 0,0 0 0,1 0 0,-1-1 0,1 1 0,0-1 0,1 0 0,-1 1 0,8 7 0,-9-12 0,-1 1 0,1-1 0,-1 1 0,1-1 0,0 0 0,-1 0 0,1 0 0,0 0 0,0 0 0,0 0 0,0-1 0,0 1 0,0-1 0,0 1 0,0-1 0,0 0 0,0 1 0,0-1 0,0 0 0,0-1 0,0 1 0,0 0 0,0 0 0,0-1 0,0 0 0,4-1 0,-3 1 0,0-1 0,0 0 0,0 0 0,0 0 0,0 0 0,-1 0 0,1-1 0,-1 1 0,1-1 0,-1 1 0,0-1 0,0 0 0,0 0 0,-1 0 0,3-4 0,2-13 0,0 0 0,-2 0 0,0 0 0,-1-1 0,0-40 0,-2 37 0,1 1 0,0 0 0,2 0 0,6-24 0,-9 43 0,0 1 0,0 0 0,1 0 0,-1 1 0,0-1 0,1 0 0,0 0 0,0 1 0,0-1 0,0 1 0,0-1 0,0 1 0,0 0 0,1 0 0,-1 0 0,1 0 0,0 0 0,0 1 0,-1-1 0,6-1 0,0 1 0,1 0 0,-1 1 0,1 0 0,0 0 0,16 1 0,-11 1 0,-12-1 0,0 0 0,-1 0-1,1 1 1,0-1 0,0 0 0,-1 1 0,1 0-1,-1-1 1,1 1 0,0 0 0,-1 0 0,0 0-1,1 0 1,-1 0 0,1 0 0,-1 0 0,0 1-1,0-1 1,0 0 0,0 1 0,0-1 0,0 1-1,0-1 1,0 1 0,-1-1 0,1 1 0,0 0-1,-1-1 1,1 1 0,-1 0 0,0 3 0,2 6-3,-1 1 1,0 1 0,-1 18 0,-1-15 1,1 0 1,0 0 0,-2 0 0,0-1 0,-1 1 0,0-1 0,-9 24 0,8-28 0,1-1 0,0 1 0,0 0 0,1 0 0,1 0 0,0 0 0,0 0 0,1 0 0,2 21 0,-2-31 0,1 1 0,-1-1 0,1 0 1,0 1-1,-1-1 0,1 0 0,0 0 0,0 0 0,-1 0 0,1 0 1,0 0-1,0 0 0,0 0 0,1 0 0,-1 0 0,0 0 1,0-1-1,0 1 0,1 0 0,-1-1 0,0 1 0,0-1 0,1 0 1,-1 1-1,3-1 0,39 4 8,-35-3-7,-7-1-1,20 1 1,1-1 0,0 0-1,-1-2 1,37-6-1,-51 6 0,-1 0 0,1 0 0,-1-1 0,0 0 0,0 0 0,0-1 0,0 1 0,0-1 0,-1 0 0,0-1 0,0 1 0,0-1 0,0 0 0,-1 0 0,0-1 0,0 1 0,0-1 0,-1 0 0,5-10 0,-2-2 0,-1 0 0,0 0 0,-2 0 0,0-1 0,0 1 0,-2-1 0,-1 0 0,0 0 0,-4-29 0,3 43-1,0 0 1,0-1-1,-1 1 1,1 0-1,-1 0 0,0 0 1,-1 0-1,1 0 0,-1 1 1,0-1-1,0 1 1,-4-5-1,5 6 1,-1 1-1,1 0 1,0 0 0,-1 1-1,0-1 1,1 0 0,-1 1-1,0-1 1,0 1-1,1 0 1,-1 0 0,0 0-1,0 0 1,0 1 0,-1-1-1,1 1 1,0 0 0,0 0-1,0 0 1,0 0 0,0 0-1,-3 1 1,4 0 0,1 0 0,-1 0 0,1 0 0,-1 0 0,1 0 0,-1 0 0,1 0 0,0 0 0,0 0 0,-1 1 0,1-1 0,0 0 0,0 1 0,0-1 0,0 1 0,1-1 0,-1 1 0,0-1 0,1 1 0,-1 0 0,1-1 0,-1 4 0,-6 43 0,6-40 0,0 2 0,-3 24 0,2 62 0,3-87 0,-1-1 0,1 1 0,1-1 0,0 1 0,0-1 0,0 0 0,1 0 0,0 0 0,1 0 0,0 0 0,0 0 0,8 10 0,-5-9 0,0-1 0,0 0 0,1-1 0,0 0 1,0 0-1,1 0 0,0-1 0,0-1 0,0 1 0,1-1 0,0-1 0,0 0 1,0 0-1,0-1 0,0 0 0,1-1 0,0 0 0,-1-1 0,1 0 0,0-1 1,16-1-1,-25 0 0,1 1 1,-1-1-1,1 0 1,-1 0 0,1 0-1,-1 0 1,0 0-1,0 0 1,0-1-1,1 1 1,-1-1 0,0 1-1,-1-1 1,1 0-1,0 0 1,0 0-1,-1 0 1,1 0 0,-1 0-1,0 0 1,0-1-1,0 1 1,0 0-1,1-4 1,3-8-1,-1 0-1,-1 0 1,3-15 0,-6 27 0,9-86 0,-8 65 0,1 0-1,1 0 1,1 1-1,1-1 1,1 1 0,11-27-1,-15 46 0,-1 1 0,1-1-1,0 0 1,0 1 0,0 0 0,0-1-1,0 1 1,1 0 0,-1 0-1,0 0 1,1 1 0,0-1-1,-1 0 1,1 1 0,0 0 0,0 0-1,0 0 1,0 0 0,0 0-1,6-1 1,1 1 1,1 1-1,0 0 1,0 0-1,20 3 1,-29-2 0,0-1 0,0 1 0,1-1 0,-1 1 0,0 0 0,0 0 0,0 0 0,0 0 0,0 0 0,0 0 0,4 4 0,22 12 3,-33-19-3,1 1 1,-1-1-1,0 1 1,1 0-1,-1 0 1,0 0-1,0 1 1,0 0-1,0 0 1,0 0-1,0 1 1,1-1-1,-1 1 1,0 0-1,0 1 1,1-1-1,-1 1 1,0 0-1,1 0 1,0 0-1,-1 0 1,1 1-1,0 0 1,0 0-1,-6 6 1,3 4-1,0-1 0,0 2 0,1-1 0,1 1 0,0 0 0,1 0 0,0 0 0,1 0 0,1 1 0,0-1 0,1 1 0,1 0 0,0-1 0,1 1 0,3 18 0,-2-28 0,-1-1 1,0 0-1,1 1 0,0-1 0,0 0 1,0 0-1,1 0 0,-1 0 0,1 0 1,0-1-1,0 1 0,0-1 1,0 0-1,1 0 0,-1 0 0,1 0 1,0-1-1,0 1 0,0-1 0,0 0 1,0 0-1,1 0 0,-1-1 0,0 0 1,7 2-1,12 1 2,-1-1 0,0-1 1,44-1-1,-46-1-2,-15 0 0,0-1 0,0 1 0,0-1 0,0 0 0,0 0 0,-1-1 0,1 1 0,0-1 0,-1 0 0,1 0 0,-1-1 0,1 0 0,-1 1 0,0-1 0,0-1 0,-1 1 0,1 0 0,-1-1 0,1 0 0,-1 0 0,0 0 0,-1 0 0,1 0 0,-1-1 0,0 1 0,0-1 0,3-7 0,1-8 0,-1 0 0,-1 0 0,0 0 0,-1 0 0,-1-33 0,2-64 0,-6 1 0,-25-179 0,26 294 0,-6-30 0,1 22 0,-1 23 0,0 33 0,2-1 0,2 1 0,4 72 0,1-34 0,-2 139 0,1-211 0,0 0 0,1 0 0,0 0 0,1 0 0,0-1 0,1 1 0,11 22 0,-13-30 0,1 0 0,-1 0 0,1 0 0,0-1 0,1 1 0,-1-1 0,1 0 0,0 0 0,0 0 0,0 0 0,1-1 0,-1 0 0,1 0 0,0 0 0,0 0 0,0-1 0,0 0 0,0 0 0,0 0 0,9 1 0,2-1 5,0 0-1,-1-1 1,1 0-1,0-1 1,0-1-1,22-4 1,-32 3-5,1 0 0,-1 0 0,1-1 0,-1 0 0,0 0 0,0 0 0,-1-1 0,1 0 0,-1 0 0,1 0 0,-1-1 0,0 0 0,-1 0 0,1 0 0,-1 0 0,0-1 0,4-7 0,0-2 0,-1-1-1,-1 1 1,0-1-1,-1-1 1,0 1-1,-2-1 1,3-28 0,-1-125-24,-6 113 19,1 24 10,-2-1-1,-1 0 1,-2 0-1,-1 1 1,-2 0-1,-23-63 1,28 89-8,0 1 0,0-1 0,-1 1 0,0-1 0,-5-5 0,8 10 3,0 1-1,0 0 1,1 0 0,-1 0-1,0 0 1,0 1-1,0-1 1,0 0 0,0 0-1,0 0 1,0 1 0,0-1-1,-1 1 1,1-1-1,0 1 1,0-1 0,0 1-1,-1 0 1,1-1-1,0 1 1,-1 0 0,1 0-1,0 0 1,0 0 0,-1 0-1,1 0 1,0 1-1,0-1 1,-1 0 0,1 1-1,0-1 1,0 0-1,-1 1 1,1 0 0,0-1-1,-2 2 1,1 1 0,-1 0 0,1 0 0,0 0 0,1 1 0,-1-1 0,0 0 0,1 1 0,0-1 0,0 1 0,0-1 0,0 1 0,0 0 0,1-1 0,0 1 0,0 5 0,-1-1 0,-8 299 0,10-209 5,-1-76 0,2 0 0,0-1-1,1 1 1,1-1 0,10 30-1,-11-40-4,1 0 0,1-1 0,0 0 0,0 0 0,1 0 0,0-1 0,1 0-1,0 0 1,0 0 0,1-1 0,0 0 0,10 7 0,-12-11 0,-1-2 0,1 1 0,-1 0 0,1-1 0,0 0 0,0-1 0,0 1 0,0-1 0,0 0 0,1-1 0,-1 0 0,0 0 0,0 0 0,6-1 0,-5 0 0,0 0 0,0 0 0,0 0 0,0-1 0,0 0 0,-1-1 0,1 1 0,-1-1 0,0-1 0,0 1 0,9-7 0,-9 3 0,1 1 0,-1-1 0,-1-1 0,0 1 0,0-1 0,0 0 0,-1 0 0,0 0 0,0-1 0,-1 1 0,0-1 0,-1 0 0,2-12 0,0-11 0,-1 1 0,-3-48 0,0 40 0,0 24 0,1 8 0,-1 0 0,0 1 0,0-1 0,0 0 0,-1 1 0,0-1 0,0 0 0,-1 1 0,0-1 0,0 1 0,0 0 0,-5-7 0,7 13 0,0-1 0,0 1 0,0 0 0,0 0 0,0 0 0,0 0 0,0-1 0,0 1 0,0 0 0,0 0 0,0 0 0,-1 0 0,1 0 0,0 0 0,0 0 0,0-1 0,0 1 0,0 0 0,0 0 0,-1 0 0,1 0 0,0 0 0,0 0 0,0 0 0,0 0 0,0 0 0,-1 0 0,1 0 0,0 0 0,0 0 0,0 0 0,0 0 0,-1 0 0,1 0 0,0 0 0,0 0 0,0 0 0,0 0 0,-1 0 0,1 0 0,0 0 0,0 0 0,0 0 0,0 0 0,0 0 0,-1 1 0,1-1 0,0 0 0,0 0 0,0 0 0,0 0 0,0 0 0,0 0 0,0 1 0,0-1 0,0 0 0,-1 0 0,1 0 0,0 0 0,0 0 0,0 1 0,0-1 0,0 0 0,0 0 0,0 0 0,-2 13 0,2-13 0,-4 159 0,4-103 0,1-42 0,0 1 0,0-1 0,2 1 0,0-1 0,6 20 0,-7-27 0,1-1 0,-1 1 0,1-1 0,1 0 0,-1 1 0,1-1 0,0-1 0,0 1 0,1-1 0,0 1 0,0-1 0,0-1 0,7 6 0,-8-8 0,-1 0 0,1 0 0,0-1 0,0 0 0,0 1 0,1-1 0,-1-1 0,0 1 0,0-1 0,0 1 0,1-1 0,-1 0 0,7-2 0,-8 2 0,0 0 0,0-1 0,0 0 0,0 0 0,0 0 0,0 0 0,-1 0 0,1 0 0,0-1 0,0 1 0,-1-1 0,1 0 0,-1 0 0,0 0 0,1 0 0,-1 0 0,0-1 0,3-3 0,1-8 0,0 0 0,0 0 0,-2-1 0,1 0 0,-2 0 0,0 0 0,1-24 0,-3-114 0,-2 84 0,1 50 0,0-14 0,0 26 0,-1 13 0,-101 836 0,99-819 0,-4 22 0,-13 48 0,17-82 0,-1 0 0,0 0 0,0-1 0,-1 1 0,0-1 0,-1 0 0,0 0 0,-1-1 0,-13 16 0,16-22 0,-1 1 0,1-1 0,-1-1 0,1 1 0,-1 0 0,0-1 0,0 0 0,0 0 0,0-1 0,-1 0 0,1 1 0,0-2 0,-1 1 0,1-1 0,0 1 0,-1-1 0,-6-2 0,10 2 0,-1 0 0,1-1 0,0 1 0,0-1 0,0 0 0,0 0 0,0 0 0,0 0 0,0 0 0,1 0 0,-1 0 0,0-1 0,0 1 0,1-1 0,-1 1 0,1-1 0,-1 1 0,1-1 0,0 0 0,0 0 0,0 0 0,0 0 0,0 0 0,0 0 0,0 0 0,0-4 0,-3-8 0,0 0 0,-3-27 0,6 35 0,-2-17 0,1 0 0,1 1 0,3-40 0,-1 53 0,0 0 0,1 1 0,0-1 0,0 0 0,1 0 0,0 1 0,1 0 0,0-1 0,0 1 0,1 1 0,0-1 0,6-7 0,4-1 0,0 2 0,1 0 0,1 1 0,0 1 0,0 0 0,1 1 0,24-10 0,141-49 0,-148 58 0,237-69 0,-262 78-17,17-6 51,-26 8-44,-1 0 1,1 0-1,0 1 0,0-1 0,-1 0 0,1 0 0,-1 0 0,1 0 0,0 0 1,-1 0-1,0 0 0,1 0 0,-1 0 0,0 0 0,1 0 0,-1 0 0,0 0 1,0 0-1,0 0 0,0 0 0,0 0 0,0 0 0,0 0 0,-1-2 1,-1-11-594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15.4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378 68 32175,'0'-62'592,"-2"61"-592,1 1 0,-1-1 0,1 0 0,-1 1 0,1-1 0,-1 1 0,1-1 0,-1 1 0,0 0 0,1-1 0,-1 1 0,0 0 0,1 0 0,-1 0 0,1 1 0,-1-1 0,-1 1 0,-3-1 0,-3-1 0,-1 1 0,1 0 0,0 1 0,-1 0 0,1 1 0,0 0 0,0 0 0,0 1 0,0 0 0,0 0 0,1 1 0,0 1 0,-1-1 0,-11 10 0,3 0 0,2 0 0,0 0 0,0 2 0,2 0 0,0 0 0,1 1 0,0 1 0,1 0 0,2 1 0,-12 27 0,12-20 0,0 0 0,2 0 0,1 0 0,2 1 0,0-1 0,2 1 0,1 46 0,1-66 0,1 0 0,0 0 0,1 0 0,0 0 0,0-1 0,0 1 0,1-1 0,0 1 0,0-1 0,1 0 0,-1 0 0,1 0 0,1 0 0,-1-1 0,1 0 0,0 0 0,0 0 0,0 0 0,1-1 0,0 0 0,0 0 0,0-1 0,0 1 0,11 3 0,2 0 0,0 0 0,1-2 0,-1 0 0,2-1 0,-1-1 0,0-1 0,28 0 0,-36-2 0,9 0 0,1 0 0,0-2 0,33-6 0,-49 7 0,0 0 0,-1-1 0,1 0 0,0-1 0,-1 1 0,0-1 0,1 0 0,-1 0 0,0-1 0,-1 1 0,1-1 0,-1 0 0,1-1 0,-1 1 0,0-1 0,-1 0 0,6-8 0,0-12 40,-8 24-64,-1 0 0,0 0 0,0 0 1,1 1-1,-1-1 0,0 0 0,0 0 1,0 0-1,0 0 0,0 0 0,0 0 0,0 0 1,-1 0-1,1 0 0,0 0 0,0 0 1,-1 0-1,1 0 0,-1 0 0,1 0 1,-1 1-1,0-2 0,-15-4-1806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15.9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339 131 31823,'1'-9'89,"0"0"1,0 0 0,-1 0 0,0 0 0,-1 0 0,-1-11-1,1 17-79,0 0 0,0 1 0,0-1 0,0 0-1,-1 1 1,1-1 0,-1 1 0,1 0 0,-1-1 0,0 1-1,0 0 1,0 0 0,0 0 0,0 0 0,0 1-1,-1-1 1,1 0 0,-1 1 0,1 0 0,-1 0-1,1-1 1,-1 2 0,-4-2 0,-5-1-7,0 1-1,-1 1 1,1 0-1,-1 0 1,-16 3-1,-2-2-1,25 0-1,-1 1 1,1-1-1,0 1 1,-1 0-1,1 1 0,0-1 1,0 1-1,0 0 1,0 1-1,0 0 0,1 0 1,-1 0-1,1 0 1,0 1-1,0 0 0,0 0 1,0 0-1,1 1 1,-5 4-1,4-1 1,-1 0-1,1 0 1,1 1-1,0-1 1,0 1 0,0 0-1,1 0 1,0 0 0,1 1-1,0-1 1,1 1-1,-1 11 1,1-2 0,1 0 1,0 0-1,1-1 0,1 1 1,5 19-1,-5-29 0,1 0-1,1 0 1,-1 0 0,2-1-1,-1 1 1,1-1 0,0 0-1,1 0 1,0-1 0,0 0-1,13 12 1,3-1-1,1-2 0,0 0 0,27 12 0,-21-11 0,35 24 0,-61-39 0,-1 0 0,1-1 0,-1 1 0,0 0 0,0 0 0,0 0 0,0 1 0,0-1 0,0 1 0,-1-1 0,1 1 0,-1-1 0,0 1 0,1 0 0,-1-1 0,-1 1 0,1 0 0,0 0 0,-1 0 0,1 0 0,-1 0 0,0 0 0,0 0 0,0 0 0,0 0 0,0 0 0,-2 3 0,1-2 0,-1-1 0,0 1 0,0 0 0,0-1 0,0 1 0,0-1 0,-1 0 0,0 0 0,1 0 0,-1 0 0,0 0 0,-1 0 0,1-1 0,0 0 0,-1 0 0,1 0 0,-1 0 0,-4 2 0,-15 3-16,0-1 0,0-1 0,0-1-1,-1 0 1,1-2 0,-1-1 0,-27-2 0,37 1-47,0 0-433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16.47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403 155 32463,'3'-11'30,"0"0"1,-1-1-1,-1 1 0,1 0 1,-2-1-1,0 0 0,-1-15 1,0 25-31,0 0 1,0 0 0,1 1-1,-1-1 1,0 0 0,-1 1-1,1-1 1,0 1 0,0-1-1,-1 1 1,1 0-1,-1 0 1,1-1 0,-1 1-1,1 0 1,-1 0 0,0 0-1,0 1 1,1-1 0,-1 0-1,0 1 1,-2-1 0,-46-9 7,44 9-5,-30-3-2,0 2 0,0 1-1,-45 5 1,77-4-1,-1 1 0,0 0 0,0-1 0,1 2 0,-1-1 0,0 0 0,1 1 0,-1 0 0,1 0 0,0 1 0,0-1 0,0 1 0,0 0 0,0 0 0,0 0 0,1 0 0,-1 1 0,1-1 0,0 1 0,0 0 0,1 0 0,-1 0 0,-2 6 0,1 0 0,1 0 1,0 1-1,1-1 1,0 1-1,1-1 1,0 1 0,0 0-1,1 0 1,2 16-1,0-18 2,0 0 0,0 0 0,1 0 0,0 0-1,1 0 1,0-1 0,0 1 0,1-1 0,0 0 0,0 0-1,1-1 1,0 0 0,0 0 0,1 0 0,11 9 0,13 9-4,1-2 0,48 26 1,-46-29 3,65 47-2,-87-58 0,-2 0 0,1 1 0,-2 0 0,1 1 0,-1 0 0,10 16 0,-16-22 0,-1-1 0,0 0 0,0 1 0,-1 0 0,1-1 0,-1 1 0,0 0 0,0 0 0,-1-1 0,1 1 0,-1 8 0,0-11 0,-1 1 0,1 0 0,-1 0 0,1-1 0,-1 1 0,0 0 0,0-1 0,0 1 0,0-1 0,-1 1 0,1-1 0,-1 1 0,1-1 0,-1 0 0,0 0 0,0 0 0,0 0 0,0 0 0,-4 3 0,-11 4 0,1-1 0,-1-1 0,0 0 0,0-1 0,-1-1 0,0 0 0,0-2 0,-20 2 0,-5-1 0,0-3 0,-57-5 0,95 4 5,0-1 1,0-1-1,1 1 1,-1 0-1,0-1 0,1 0 1,-1 0-1,1-1 1,0 1-1,-8-7 0,10 8-34,0-1-1,0 1 1,0-1 0,1 0-1,-1 1 1,0-1-1,1 0 1,-1 0-1,1 0 1,0 0-1,0-1 1,0 1-1,0 0 1,0 0-1,0-1 1,1 1-1,-1 0 1,1-1-1,-1 1 1,1-1-1,0 1 1,0-1-1,0 1 1,1-4-1,4-7-2814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1.5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1 418 32335,'1'47'212,"-1"-37"-191,1 0 1,0 0-1,0 0 1,1 0-1,1-1 1,0 1-1,4 10 1,-5-17-22,-1 1 1,1-1-1,0 0 1,0 0-1,0 0 1,1 0-1,-1 0 0,1-1 1,-1 1-1,1-1 1,0 1-1,0-1 1,0 0-1,0 0 0,1-1 1,-1 1-1,0 0 1,1-1-1,-1 0 1,1 0-1,-1 0 0,1 0 1,0-1-1,-1 1 1,1-1-1,0 0 1,-1 0-1,1-1 0,0 1 1,4-2-1,-5 1 0,1 0 1,-1 0-1,0-1 0,0 1 0,0-1 0,0 0 0,0 0 0,0 0 0,-1-1 1,1 1-1,-1-1 0,1 1 0,-1-1 0,0 0 0,0 0 0,0 1 0,-1-2 1,1 1-1,-1 0 0,1 0 0,-1 0 0,1-5 0,3-9 0,0-1 0,5-33 0,-3-30 0,-6-142 0,-3 106 0,-9 526 0,11-396 0,1-1 0,0 0 0,0 0 0,2 1 0,5 18 0,-8-28 0,1 0 0,0 0 0,0-1 0,1 1 0,-1 0 0,1-1 0,-1 1 0,1-1 0,0 1 0,0-1 0,0 0 0,0 1 0,0-1 0,0 0 0,1-1 0,-1 1 0,1 0 0,-1-1 0,1 1 0,0-1 0,0 0 0,-1 0 0,1 0 0,0 0 0,0 0 0,0-1 0,0 1 0,3-1 0,-1 0 0,0 1 0,-1-2 0,1 1 0,0 0 0,-1-1 0,1 0 0,-1 0 0,1 0 0,-1 0 0,1-1 0,-1 0 0,0 0 0,0 0 0,0 0 0,0-1 0,0 0 0,0 0 0,-1 0 0,1 0 0,-1 0 0,0-1 0,0 1 0,0-1 0,3-6 0,5-7 0,0 0 0,-1-1 0,-1-1 0,0 1 0,-2-2 0,9-31 0,15-123 0,-2 7 0,-29 165 0,0 0 0,0 1 0,1-1 0,-1 0 0,1 1 0,-1-1 0,1 1 0,-1-1 0,1 1 0,0-1 0,0 1 0,0 0 0,0-1 0,0 1 0,0 0 0,0 0 0,0 0 0,1 0 0,-1 0 0,0 0 0,1 0 0,-1 0 0,0 0 0,1 0 0,-1 1 0,1-1 0,0 1 0,-1-1 0,1 1 0,-1 0 0,1-1 0,0 1 0,-1 0 0,1 0 0,0 0 0,-1 0 0,1 0 0,-1 1 0,1-1 0,0 1 0,-1-1 0,1 1 0,-1-1 0,1 1 0,-1 0 0,1-1 0,-1 1 0,0 0 0,1 0 0,-1 0 0,0 0 0,2 2 0,7 7 0,-1 0 0,0 0 0,-1 1 0,0 0 0,-1 1 0,0-1 0,-1 1 0,6 15 0,0 4 0,-2-1 0,10 45 0,-14-38 0,-1 0 0,-2 0 0,-1 1 0,-5 44 0,3-76 0,-1-1 0,0 1 0,0-1 0,0 0 0,-1 0 0,0 1 0,0-1 0,-1 0 0,1-1 0,-1 1 0,0 0 0,0-1 0,0 1 0,-1-1 0,0 0 0,1 0 0,-9 5 0,6-4 0,0-1 0,0-1 0,0 1 0,-1-1 0,0 0 0,1 0 0,-1-1 0,0 0 0,0 0 0,0-1 0,0 0 0,-14 0 0,19 0 0,1-1 0,-1 0 0,0 0 0,1 0 0,-1 0 0,0-1-1,1 1 1,-1 0 0,1-1 0,-1 1 0,0-1 0,1 1 0,-1-1 0,1 0 0,-1 1 0,1-1 0,0 0 0,-1 0 0,1 0-1,0 0 1,0-1 0,-2 0 0,1-2-6,1 0-1,0 0 0,0 0 1,0 0-1,0 0 1,0 0-1,1 0 0,-1-4 1,-1-25-205,2-3-397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2.01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137 64 32367,'-5'-8'18,"0"0"18,0 1-1,-1 0 1,1 0 0,-9-7-1,13 13-31,0 0-1,0 0 1,0 0 0,0 0-1,0 0 1,-1 0 0,1 1-1,0-1 1,-1 0 0,1 1-1,0-1 1,-1 1 0,1-1-1,-1 1 1,1 0-1,-1 0 1,1-1 0,-1 1-1,1 0 1,0 0 0,-1 0-1,1 1 1,-1-1 0,1 0-1,-1 1 1,1-1-1,-1 0 1,1 1 0,0 0-1,-1-1 1,1 1 0,0 0-1,-2 1 1,-1 2-4,0 0-1,1 0 1,-1 1-1,1-1 1,0 1 0,0 0-1,1 0 1,-1 0-1,1 1 1,0-1 0,-1 8-1,-1 2-1,1 0 0,1 0 0,-1 17 0,2-25 2,1-1 1,0 0-1,0 0 1,0 0-1,1 0 1,0 1-1,0-1 1,4 10-1,-4-14 1,1 0-1,-1 0 0,1 1 1,0-1-1,-1 0 1,1 0-1,0-1 0,0 1 1,1 0-1,-1-1 1,0 1-1,1-1 0,-1 0 1,0 1-1,1-1 1,0 0-1,-1-1 0,1 1 1,-1 0-1,1-1 1,4 1-1,14 2 3,1-1-1,-1-2 1,0 0 0,29-3-1,-47 2-1,-1 1-1,1-1 1,-1 0-1,0 0 1,1 0 0,-1 0-1,0 0 1,1 0-1,-1-1 1,0 1-1,0-1 1,0 1-1,0-1 1,-1 0-1,1 0 1,0 0-1,-1 0 1,1 0-1,-1 0 1,0-1 0,1 1-1,-1 0 1,0-1-1,-1 1 1,1-1-1,0 1 1,0-4-1,0-1 3,0-1-1,0 0 1,0 0-1,-1 0 1,-1 0-1,1 0 1,-4-15-1,3 21-2,0-1 0,0 0 1,-1 0-1,1 0 0,-1 1 0,1-1 0,-1 1 1,0-1-1,0 1 0,0 0 0,-1 0 0,1 0 1,0 0-1,-1 0 0,1 0 0,-1 1 0,0-1 0,1 1 1,-1 0-1,0-1 0,0 1 0,0 1 0,0-1 1,0 0-1,0 1 0,0-1 0,0 1 0,0 0 1,-6 1-1,3-1-13,0 0-1,0 0 1,1 1 0,-1 0 0,0 0 0,0 0-1,1 1 1,-1 0 0,1 0 0,-1 1 0,1-1-1,0 1 1,0 0 0,0 0 0,-4 5 0,-13 18-785,5 1-1641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3.9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2 745 24123,'0'0'8211,"3"7"-8197,1 35-4,-1-7 2,1-1-1,10 36 0,-12-61-13,0 0 0,1-1-1,1 1 1,-1-1-1,1 0 1,1 0 0,-1 0-1,1-1 1,1 0-1,-1 0 1,1 0 0,0 0-1,8 5 1,-11-10 3,0 0 1,-1 0-1,1 0 1,0-1-1,0 1 0,1-1 1,-1 0-1,0 0 1,0 0-1,0 0 1,1-1-1,-1 1 1,0-1-1,1 0 0,-1 0 1,1 0-1,-1 0 1,0-1-1,1 1 1,-1-1-1,0 0 1,0 0-1,0 0 0,1 0 1,-1-1-1,0 1 1,0-1-1,-1 0 1,1 0-1,0 0 1,-1 0-1,1 0 0,-1 0 1,1-1-1,-1 1 1,3-6-1,8-15 14,-1 0 0,-2-1 0,15-48 0,12-79 22,-30 121-19,15-72 62,13-139 0,-35 506-64,0-234-16,2 0 0,6 42 0,-6-64 0,0 0 0,0 0 0,1 0 0,0 0 0,0-1 0,1 1 0,0-1 0,0 0 0,1 0 0,0-1 0,1 0 0,9 11 0,-13-16 0,0 0 0,-1 0 1,1 0-1,0-1 0,0 1 0,0-1 0,0 0 0,1 1 1,-1-1-1,0 0 0,0 0 0,1-1 0,-1 1 1,1 0-1,-1-1 0,0 1 0,1-1 0,-1 0 0,1 0 1,-1 0-1,1 0 0,-1 0 0,1-1 0,-1 1 1,1-1-1,-1 1 0,1-1 0,-1 0 0,0 0 1,0 0-1,1 0 0,-1-1 0,0 1 0,0 0 0,0-1 1,0 0-1,-1 1 0,1-1 0,0 0 0,-1 0 1,1 0-1,2-4 0,3-6 1,1 0 0,-2 0 0,0-1 1,0 0-1,-1 0 0,4-16 0,10-58 4,-3-2 1,6-115-1,-22 573-5,1-359 0,0 0 0,1 0 0,0 0 0,0 0 0,1-1 0,0 1 0,1-1 0,0 0 0,0 0 0,1 0 0,1 0 0,-1-1 0,8 8 0,-10-12 0,1 1 0,-1-2 0,1 1 0,0 0 0,0-1 0,1 0 0,-1 1 0,1-2 0,0 1 0,-1-1 0,1 1 0,0-1 0,1-1 0,-1 1 0,0-1 0,0 0 0,1 0 0,-1 0 0,0-1 0,1 0 0,-1 0 0,1 0 0,-1-1 0,0 1 0,11-4 0,-13 3 0,0-1 0,0 0 0,0 1 0,0-1 0,-1 0 0,1 0 0,0 0 0,-1-1 0,0 1 0,1-1 0,-1 1 0,0-1 0,0 0 0,-1 0 0,3-4 0,20-53 0,-19 46 0,10-37 0,13-85 0,-18 81 0,20-66 0,-29 115 0,1 1 0,1-1 0,-1 0 0,1 1 0,0-1 0,0 1 0,0 0 0,1 0 0,-1 0 0,1 1 0,5-5 0,-5 6 0,-1 1 0,0 1 0,0-1 0,1 0 0,-1 1 0,1-1 0,-1 1 0,1 0 0,0 0 0,-1 1 0,1-1 0,0 1 0,0 0 0,-1 0 0,1 0 0,0 0 0,0 0 0,-1 1 0,6 1 0,-4 0 0,0 0 0,0 0 0,0 1 0,0 0 0,0 0 0,-1 0 0,1 0 0,-1 1 0,0-1 0,0 1 0,0 0 0,0 1 0,-1-1 0,0 1 0,0-1 0,0 1 0,0 0 0,-1 0 0,3 7 0,1 4 0,0 0 0,-1 0 0,0 1 0,-2 0 0,3 19 0,-4 14 0,-4 68 0,2-110 0,-1-1 0,0 0 0,-1 1 0,0-1 0,0 0 0,0 0 0,-1 0 0,0 0 0,-1 0 0,1-1 0,-1 1 0,0-1 0,-1 0 0,0 0 0,0-1 0,0 1 0,-10 7 0,7-7 0,0 0 0,-1-1 0,1-1 0,-1 1 0,0-1 0,0-1 0,0 1 0,-1-2 0,1 1 0,-1-1 0,0-1 0,1 0 0,-13 0 0,11 0 0,0-2 0,0 1 0,0-1 0,-15-4 0,22 4 0,0-1 0,0 1 0,0-1 0,1 0 0,-1 0 0,1 0 0,-1-1 0,1 1 0,0-1 0,0 0 0,0 0 0,0 0 0,0 0 0,-3-7 0,-1 0 0,1-1 0,0 0 0,1-1 0,1 1 0,0-1 0,0 1 0,-3-23 0,3 3 0,1-56 0,2 85 0,1 0 0,0 1 0,0-1 0,0 0 0,0 1 0,0-1 0,1 0 0,-1 1 0,0-1 0,1 0 0,-1 1 0,1-1 0,0 1 0,-1-1 0,1 1 0,0-1 0,0 1 0,0 0 0,0-1 0,0 1 0,0 0 0,0 0 0,1-1 0,1 0 0,1 0 0,1 1 0,-1 0 0,0 0 0,1 1 0,-1-1 0,0 1 0,1 0 0,4 0 0,0 0 0,-1 0 0,0 1 0,0 0 0,1 1 0,-1-1 0,0 1 0,0 1 0,11 5 0,-7-2 0,0 1 0,-1 0 0,-1 1 0,17 15 0,4 6 0,-5-5 0,2 0 0,44 30 0,-61-48 0,0 0 0,1 0 0,-1-1 0,1 0 0,0-1 0,1-1 0,-1 0 0,0 0 0,1-1 0,24 0 0,-21-2 0,-12 1 0,1-1 0,-1 1 0,1-1 0,-1 0 0,1-1 0,0 1 0,-1-1 0,1 0 0,-1 0 0,0 0 0,1-1 0,-1 1 0,0-1 0,0 0 0,0-1 0,0 1 0,0 0 0,5-6 0,-1-1 0,-1-1 1,1 0-1,-2-1 0,1 0 0,-1 0 1,-1 0-1,0-1 0,-1 0 1,0 0-1,-1 0 0,3-24 1,0-11 12,-2-83 0,-4 116-11,1-26-2,0 21-9,-1-1 0,-3-25 0,3 44 9,0 0 0,0 0 0,0 1 0,-1-1 0,1 0 0,0 0-1,-1 1 1,1-1 0,0 0 0,-1 1 0,1-1 0,-1 0 0,1 1-1,-1-1 1,1 1 0,-1-1 0,1 0 0,-1 1 0,0 0 0,1-1-1,-1 1 1,0-1 0,1 1 0,-1 0 0,0-1 0,0 1 0,1 0 0,-1 0-1,0 0 1,0-1 0,1 1 0,-1 0 0,0 0 0,0 0 0,0 0-1,1 1 1,-1-1 0,0 0 0,0 0 0,0 0 0,1 0 0,-2 1 0,-1 0 0,1 0 0,-1 0 0,0 0 0,1 1 0,0-1 0,-1 1 0,1-1 0,0 1 0,0 0 0,-1 0 0,1 0 0,-2 3 0,-5 10 0,1 0 0,0 1 0,1-1 0,1 2 0,0-1 0,2 1 0,-6 32 0,4-2 0,0 81 0,5-113 0,2 0 0,0 1 0,0-1 0,2 0 0,-1 0 0,10 26 0,-9-34 0,1 0 0,-1 0 0,1-1 0,0 1 0,1-1 0,0 0 0,0-1 0,0 1 0,0-1 0,1 0 0,0 0 0,0-1 0,0 1 0,1-1 0,9 4 0,-4-3 0,1 0 1,0 0-1,0-2 1,0 1-1,0-2 1,1 0-1,-1 0 1,1-1-1,-1-1 0,1 0 1,25-5-1,-34 4 2,0-1-1,0 0 0,0 0 1,0-1-1,0 1 0,-1-1 1,1 0-1,-1 0 0,0-1 1,0 1-1,0-1 0,0 0 1,-1 0-1,1 0 0,-1-1 0,0 1 1,0-1-1,-1 0 0,1 0 1,-1 0-1,2-6 0,5-15-2,-1 0 0,8-52-1,-12 59 4,2-17-2,-4 17-1,2 0 0,0 1 0,0 0 0,2 0 0,14-31 1,-19 46-1,1 0 0,-1 0 0,1 1 1,0-1-1,0 1 0,0-1 0,0 1 1,1-1-1,-1 1 0,1 0 0,-1 0 1,1 0-1,0 1 0,0-1 0,0 1 1,0-1-1,0 1 0,0 0 1,0 0-1,0 0 0,0 1 0,0-1 1,1 1-1,-1 0 0,0-1 0,0 2 1,1-1-1,-1 0 0,0 1 0,0-1 1,0 1-1,1 0 0,5 2 0,3 2-1,0 1-1,-1 0 1,1 1-1,-1 1 1,0-1-1,16 16 1,8 4 1,-29-23 2,-22-15 2,6 5-1,1 1 0,0 0 0,-1 1 0,0 0 0,0 0 0,-19-4 0,23 7-2,0 0 0,0 0 0,0 1 0,0 0 0,1 0 0,-1 0-1,0 1 1,0-1 0,0 2 0,0-1 0,1 0 0,-1 1 0,1 0 0,-9 5 0,7-2 0,0 0 0,0 0 0,1 1 0,-1 0 0,1 1 0,0-1 0,1 1 0,0 0 0,0 1 0,0-1 0,1 1 0,0 0 0,1 0 0,0 0 0,-3 11 0,1 1 0,1 1 0,0-1 0,2 1 0,0 0 0,2 28 0,0-44 0,1-1 0,-1 1 0,1-1 0,0 1 0,1-1 0,-1 1 0,1-1 0,0 0 0,0 0 0,0 0 0,1 0 0,-1 0 0,1 0 0,0 0 0,0-1 0,0 0 0,0 0 0,1 1 0,-1-2 0,1 1 0,0 0 0,0-1 0,0 0 0,0 0 0,7 3 0,-2-2 0,0 0 0,1 0 0,-1-1 0,1 0 0,0-1 0,0 0 0,-1-1 0,1 0 0,0 0 0,0-1 0,12-2 0,-17 1 0,-1 0 0,1 0 0,-1 0 0,0-1 0,0 1 0,0-1 0,0 0 0,-1 0 0,1 0 0,-1-1 0,1 1 0,-1-1 0,0 0 0,-1 0 0,1 0 0,-1 0 0,1 0 0,-1-1 0,1-5 0,5-10 0,-1-1 0,9-42 0,-2-32 11,-5-1 1,-3-103 0,-4 101-15,4-167 3,-9 311 0,-15 85 0,-1-2 0,10 213 0,9-272 0,-1-59-59,1 0 0,0 1 0,1-1 0,0 0 0,1 1 0,0-1 0,0 0 0,2 0 0,7 19 0,5-10-1688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4.90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-1 733 32655,'0'0'56,"0"6"-32,1 2-24,0 1 0,0 0 0,1-1 0,0 1 0,0-1 0,1 1 0,0-1 0,1 0 0,-1 0 0,2-1 0,-1 1 0,1-1 0,0 0 0,1 0 0,7 7 0,-9-9 0,0-1 0,1 0 0,-1 0 0,1-1 0,0 1 0,0-1 0,0 0 0,1-1 0,-1 1 0,1-1 0,0 0 0,-1 0 0,1-1 0,0 1 0,0-1 0,0-1 0,0 1 0,0-1 0,0 0 0,0-1 0,0 1 0,0-1 0,10-3 0,-12 3 0,0-1 0,-1 0 0,0 0 0,1 0 0,-1 0 0,0 0 0,0-1 0,0 1 0,0-1 0,0 0 0,-1 0 0,1 0 0,-1 0 0,3-5 0,23-53 0,-25 54 0,15-43 3,-3 0 1,-2 0-1,11-79 0,0-158 16,-20 83-19,-4 171 0,-19 130-32,8 11 49,5 185 0,7-196-19,-1-72 2,1 0 0,2 0 0,0 0 0,14 48 0,-14-63 0,0-1 0,0 0 0,1 0 0,1 0 0,-1 0 0,1-1 0,1 0 0,-1 0 0,2 0 0,-1-1 0,1 1 0,0-2 0,0 1 0,1-1 0,12 8 0,-11-10 0,-1-1 0,0 0 0,1-1 0,0 0 0,0 0 0,0-1 0,-1 0 0,1-1 0,0 0 0,18-2 0,-22 1 0,0 0 0,-1 0 0,1 0 0,0-1 0,-1 1 0,0-1 0,1-1 0,-1 1 0,0 0 0,0-1 0,0 0 0,0 0 0,0 0 0,-1-1 0,0 1 0,1-1 0,-1 0 0,-1 1 0,4-7 0,4-6 0,-1 0 0,-1-1 0,10-30 0,-7 14 0,-3-1 0,0 1 0,3-50 0,-4-99 0,-8 212 0,-9 46 0,-2 26 0,12 67 0,1-163 0,0 0 0,0-1 0,0 1 0,1 0 0,0-1 0,0 0 0,0 1 0,1-1 0,-1 0 0,1 0 0,0 0 0,1-1 0,0 1 0,-1-1 0,1 1 0,0-1 0,1-1 0,-1 1 0,1-1 0,0 1 0,0-1 0,7 3 0,-3-2 0,1 0 0,-1-1 0,1 0 0,0-1 0,1 0 0,-1 0 0,0-1 0,0 0 0,1-1 0,-1 0 0,18-3 0,-22 2 0,-1-1 0,1 0 0,-1 0 0,1 0 0,-1-1 0,0 0 0,0 0 0,0 0 0,0-1 0,0 1 0,-1-1 0,0 0 0,0-1 0,0 1 0,0-1 0,-1 1 0,5-8 0,0-3 0,0 1 0,-1-2 0,0 1 0,8-32 0,-9 22 0,-1 0 0,-2-1 0,0 0 0,-2 1 0,-1-1 0,-6-50 0,5 68 0,0 0 0,0 1 0,-1-1 0,-1 1 0,1 0 0,-1 0 0,0 0 0,-1 0 0,1 0 0,-1 0 0,-1 1 0,1 0 0,-1 0 0,0 0 0,-1 1 0,1-1 0,-1 1 0,0 1 0,0-1 0,-1 1 0,1 0 0,-1 0 0,0 1 0,0 0 0,0 0 0,-1 1 0,1 0 0,0 0 0,-1 0 0,0 1 0,1 0 0,-1 1 0,-15 1 0,19-1 0,-1 1 0,0 0 0,0 0 0,1 1 0,-1-1 0,1 1 0,-1 0 0,1 0 0,0 1 0,0-1 0,0 1 0,0 0 0,-6 6 0,5-3 0,-1 0 0,1 0 0,1 1 0,-1 0 0,1 0 0,1 0 0,-6 13 0,3-1 0,1 0 0,0 0 0,2 1 0,0 0 0,0 39 0,3-54 0,0 0 0,0-1 0,1 1 0,0 0 0,0 0 0,0 0 0,0-1 0,1 1 0,-1 0 0,1-1 0,1 0 0,-1 1 0,1-1 0,-1 0 0,1 0 0,0 0 0,1-1 0,-1 1 0,1-1 0,-1 1 0,6 2 0,-1-1 0,0-1 0,0 0 0,0 0 0,1-1 0,0 0 0,0 0 0,0-1 0,0 0 0,0-1 0,14 1 0,-18-2-16,13 2 28,0-2-1,0 0 1,0-1-1,0 0 1,21-5-1,-36 5-31,1 0 0,0 0 0,-1-1-1,1 1 1,-1-1 0,1 1 0,-1-1 0,0 0 0,0 0-1,0-1 1,0 1 0,0-1 0,-1 1 0,1-1 0,-1 0-1,1 0 1,-1 0 0,0 0 0,0 0 0,0-1 0,-1 1-1,1-1 1,-1 1 0,0-1 0,0 1 0,0-1 0,0 0-1,-1 0 1,0 1 0,1-1 0,-2-4 0,1-19-1885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5.2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 67 32031,'-11'-12'512,"11"7"-416,8-2-16,41-3-64,19 5-16,17 0 0,2 0 0,-6 5 0,-7 0 0,-15 0 0,-15-7-224,-14-3-3458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7.3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12 370 30110,'0'0'57,"0"0"0,0 1 0,-1-1 0,1 0 0,0 0 170,0 0-170,0 0 0,0 0 0,0 0 0,0 0 0,0 0 0,0 0 0,0 0 0,0 0 0,-1 0 0,1 0 0,0 0 0,0 0 0,0 0 0,0 0 0,0 0 0,0 0 0,0 0 0,0 0 0,0 0 0,-1 0 0,1 0-1,0 0 1,0 0 0,0 0 0,0 0 0,0 0 0,0 0 0,0 0 0,0 0 0,0 0 0,0 0 0,0 0 0,-1 0 0,-1 20 320,0 29-607,0 2 241,1-23-12,1-1 1,4 41 0,-3-65 0,-1 1 0,1-1 1,0 0-1,0 1 0,0-1 0,0 0 0,0 0 0,1 0 0,0 0 0,-1 0 0,1 0 0,0 0 0,0 0 0,1-1 0,-1 1 0,1-1 1,-1 0-1,1 1 0,0-1 0,-1 0 0,1-1 0,0 1 0,1 0 0,-1-1 0,0 0 0,0 0 0,0 0 0,1 0 0,-1 0 0,1-1 1,-1 1-1,0-1 0,1 0 0,-1 0 0,1 0 0,4-1 0,-6 0 0,1 0 1,-1 0-1,1 0 0,-1-1 0,0 1 1,1 0-1,-1-1 0,0 0 0,0 1 1,0-1-1,0 0 0,0 0 0,-1 0 1,1 0-1,0-1 0,1-3 0,21-45 9,-23 48-9,18-58 1,-2-1 0,17-123 0,0-5-1,-31 180 0,-1 0 0,1 1 0,0-1 1,1 1-1,0 0 0,6-9 0,-9 16 0,1 0-1,-1 1 1,0-1-1,1 0 1,-1 1 0,1-1-1,0 1 1,-1-1-1,1 1 1,0 0-1,0 0 1,0 0-1,0 0 1,0 0 0,0 0-1,0 0 1,0 1-1,0-1 1,0 1-1,1-1 1,-1 1-1,0 0 1,0 0 0,0 0-1,1 0 1,-1 1-1,0-1 1,0 0-1,0 1 1,0 0 0,1-1-1,2 3 1,2 1-1,0 1 1,0 0 0,0 0 0,-1 1-1,0 0 1,0 0 0,0 0-1,0 1 1,-1 0 0,7 13 0,15 16 0,-27-36 0,0 0 0,0 0 0,0 0 0,0 0 0,0 0 0,1 0 0,-1 0 0,0 0 0,0 0 0,0 0 0,1 0 0,-1 0 0,0 0 0,0 0 0,0 0 0,0 0 0,1 0 0,-1 0 0,0 0 0,0 0 0,0 0 0,0 0 0,1 0 0,-1 0 0,0 0 0,0 0 0,0 0 0,0-1 0,0 1 0,0 0 0,1 0 0,-1 0 0,0 0 0,0 0 0,0-1 0,0 1 0,0 0 0,0 0 0,0 0 0,0 0 0,0-1 0,0 1 0,0 0 0,1 0 0,-1 0 0,0 0 0,0-1 0,0 1 0,0 0 0,0 0 0,-1 0 0,1 0 0,0-1 0,0 1 0,0 0 0,0 0 0,0 0 0,0 0 0,0-1 0,0 1 0,0 0 0,0-12 0,0 10 0,0 1 0,0-1 1,0 0-1,0 0 0,-1 1 0,1-1 0,-1 0 1,1 1-1,-1-1 0,0 1 0,1-1 1,-1 1-1,0-1 0,0 1 0,0-1 0,0 1 1,0 0-1,-1 0 0,1-1 0,0 1 1,-1 0-1,1 0 0,0 0 0,-1 1 0,1-1 1,-1 0-1,0 0 0,1 1 0,-1-1 0,1 1 1,-1-1-1,0 1 0,0 0 0,1 0 1,-1 0-1,-2 0 0,0 0 0,1 0 1,-1 0-1,0 0 1,1 1-1,-1 0 1,1-1-1,-1 1 1,1 0-1,-1 1 0,1-1 1,0 1-1,0 0 1,-1-1-1,1 1 1,1 0-1,-1 1 1,-3 2-1,-1 4 0,0 1 0,1-1 0,1 1 0,0 0 0,0 1 0,1-1 0,0 1 0,0 0 0,1 0 0,-2 18 0,1 11 0,0 68 0,4-99-1,0 1 1,1-1-1,1 1 0,-1-1 0,1 0 1,1 1-1,0-1 0,0 0 0,1-1 1,8 15-1,-10-19 1,1 1-1,1-1 1,-1 0-1,0 0 1,1 0 0,0-1-1,0 1 1,0-1 0,0 0-1,1 0 1,-1-1-1,1 1 1,0-1 0,0 0-1,0 0 1,0 0 0,0-1-1,0 0 1,0 0-1,10 1 1,-10-2 1,0 1 0,0-1 0,0-1 0,1 1-1,-1-1 1,0 1 0,0-1 0,7-3 0,-9 3-1,-1-1 1,1 0-1,-1 1 1,0-1-1,1 0 1,-1 0-1,0 0 1,0-1-1,0 1 1,-1 0-1,1-1 1,0 1-1,-1-1 1,0 1-1,2-6 1,4-10-1,-1 0 0,-1-1 0,0 1 0,3-33 0,-1-80 0,-5 60 0,0 26 0,4-55 5,-2 87 18,-1 11-18,0 9-7,-3-7 3,5 24-1,-1 0 0,-2 0 0,-1 44 0,0-19 0,-1 524 0,-3-454 0,-36 224 0,35-324 0,-1 0 0,0 0 0,-1 0 0,-14 28 0,18-42 0,-1 0 0,0-1 0,0 1 0,0-1 0,0 1 0,-1-1 0,0 0 0,0-1 0,0 1 0,0-1 0,0 1 0,-1-1 0,0 0 0,1-1 0,-1 1 0,0-1 0,0 0 0,-1 0 0,1-1 0,-10 2 0,11-2 0,1 0 0,-1-1 0,1 0 0,-1 0 0,0 0 0,1 0 0,-1 0 0,1-1 0,-1 0 0,1 1 0,-1-1 0,1-1 0,0 1 0,-1 0 0,1-1 0,-4-2 0,3 0 0,1 0 0,-1 0 0,0 0 0,1 0 0,0-1 0,0 0 0,0 0 0,1 0 0,-4-10 0,-3-8 0,1 0 0,1-1 0,1 0 0,-3-38 0,2-101 0,7 156 0,1 0 0,0 0 0,0 0 0,1 0 0,0 0 0,0 0 0,1 0 0,0 0 0,0 1 0,0-1 0,1 1 0,0 0 0,0 0 0,1 1 0,-1-1 0,1 1 0,10-8 0,8-6 0,1 2 0,1 0 0,27-13 0,-31 18 0,26-15 0,-2-2 0,50-42 0,-71 50 0,-1-1 0,-1-1 0,-1-1 0,-1-1 0,19-30 0,46-94 0,-75 127 0,0-1 0,-2 1 0,0-1 0,-2-1 0,5-25 0,-10 4 0,-3 41 0,-1 9 0,3-5 0,-9 19 0,1 1 0,0 0 0,2 0 0,0 1 0,1 0 0,-3 36 0,4-13 0,2 1 0,4 57 0,-1-94 0,0 0 0,0 0 0,1 0 0,0 0 0,0 0 0,1 0 0,0-1 0,0 1 0,1-1 0,0 0 0,0 0 0,0 0 0,1-1 0,0 0 0,1 0 0,-1 0 0,1 0 0,0-1 0,1 0 0,-1 0 0,1 0 0,0-1 0,0 0 0,1-1 0,-1 0 0,1 0 0,-1 0 0,1-1 0,0 0 0,9 1 0,-11-2 0,-1-1 0,1 0 0,0 0 0,-1 0 0,1-1 0,-1 1 0,1-1 0,-1-1 0,1 1 0,8-4 0,-10 2 0,0 1 0,0-1 0,-1 0 0,1 0 0,-1-1 0,0 1 0,0-1 0,0 1 0,0-1 0,-1 0 0,1 0 0,-1 0 0,2-6 0,6-14 0,0 0 0,-2-1 0,-1-1 0,6-40 0,5-110 0,-14 115 0,-1 8 0,-2 48 0,-1 18 0,0 7 0,7 174 0,-4-172 0,0 1 0,2-1 0,0 1 0,1-1 0,2-1 0,15 34 0,-21-52 0,0 1 0,0-1 0,0 1 0,0-1 0,1 0 0,-1 0 0,1 0 0,0-1 0,0 1 0,0 0 0,1-1 0,-1 0 0,0 0 0,1 0 0,-1 0 0,8 2 0,0-2 0,0 0 0,0 0 0,0-1 0,19-1 0,-26-1 0,0 1 0,0-1 0,0 0 0,0 0 0,0 0 0,-1-1 0,1 1 0,0-1 0,-1 0 0,1 0 0,-1 0 0,0-1 0,0 1 0,0-1 0,0 1 0,0-1 0,0 0 0,-1 0 0,0-1 0,1 1 0,1-5 0,5-6 0,-2-1 0,1-1 0,8-29 0,-7 7 0,-1 0 0,-3 0 0,0-1 0,-3 1 0,-3-46 0,1 63 0,0 21 0,0-1 0,1 1 0,-1 0 0,0-1 0,0 1 0,0 0 0,0-1 0,0 1 0,0 0 0,0-1 0,0 1 0,-1 0 0,1-1 0,0 1 0,0 0 0,0 0 0,0-1 0,0 1 0,0 0 0,-1-1 0,1 1 0,0 0 0,0 0 0,0-1 0,-1 1 0,1 0 0,0 0 0,0 0 0,0-1 0,-1 1 0,1 0 0,0 0 0,-1 0 0,1 0 0,0 0 0,0 0 0,-1-1 0,1 1 0,0 0 0,-1 0 0,1 0 0,0 0 0,-1 0 0,1 0 0,0 0 0,-1 0 0,1 0 0,0 0 0,-1 0 0,1 1 0,0-1 0,0 0 0,-1 0 0,1 0 0,0 0 0,-1 0 0,1 1 0,-16 13 0,11-5 0,1 0 0,0 0 0,1 1 0,-1-1 0,2 1 0,0 0 0,0 0 0,-1 11 0,-1 87 0,4-98 0,0 1 0,0 0 0,1 0 0,0-1 0,1 1 0,0 0 0,0-1 0,7 16 0,-8-22 0,1 0 0,1 0 0,-1-1 0,1 1 0,-1-1 0,1 1 0,0-1 0,0 0 0,1 0 0,-1 0 0,0 0 0,1-1 0,0 1 0,0-1 0,0 0 0,0 0 0,0-1 0,0 1 0,0-1 0,9 2 0,-1 0 0,0-1 0,1-1 0,-1 0 0,1-1 0,-1 0 0,1-1 0,12-2 0,-18 2 0,0-1 0,0 0 0,0 0 0,-1-1 0,1 0 0,-1 0 0,1 0 0,-1-1 0,0 0 0,0 0 0,-1-1 0,1 0 0,6-7 0,-2-1 0,0 0 0,-1 0 0,-1-1 0,0 0 0,-1-1 0,0 1 0,-1-2 0,-1 1 0,0 0 0,2-19 0,0-8 0,-3-1 0,-1-65 0,-2 106 0,-1 0 0,0-1 0,0 1 0,-1 0 0,1 0 0,0 0 0,-1-1 0,1 1 0,-1 0 0,0 0 0,0 0 0,1 0 0,-2 0 0,1 0 0,0 0 0,0 1 0,0-1 0,-1 0 0,1 1 0,-1-1 0,-2-1 0,2 2 0,0 0 0,0 0 0,-1 0 0,1 0 0,0 1 0,-1-1 0,1 1 0,-1 0 0,1-1 0,-1 1 0,1 0 0,0 1 0,-1-1 0,1 0 0,-1 1 0,1-1 0,-1 1 0,-3 1 0,2 0 0,0 0 0,0 1 0,0-1 0,1 0 0,-1 1 0,1 0 0,0 0 0,0 0 0,0 0 0,0 1 0,0-1 0,1 1 0,-1 0 0,1-1 0,0 1 0,-2 6 0,-4 8 0,2 0 0,-6 25 0,12-43 0,-7 35 0,2-1 0,1 1 0,1 0 0,2 0 0,5 46 0,-4-76 0,1 0 0,-1 0 0,1 0 0,1 0 0,-1 0 0,1 0 0,0-1 0,0 1 0,0 0 0,0-1 0,1 0 0,0 1 0,0-1 0,0 0 0,0 0 0,1-1 0,-1 1 0,1-1 0,0 1 0,0-1 0,1 0 0,-1-1 0,8 4 0,0-1 0,1-1 0,-1 0 0,1-1 0,1-1 0,-1 0 0,0-1 0,24 0 0,-34-1 0,1 0 1,0-1-1,0 1 1,0-1-1,-1 0 0,1 0 1,0 0-1,-1 0 1,1-1-1,-1 0 0,1 1 1,-1-1-1,0-1 1,0 1-1,0 0 0,0-1 1,3-3-1,-2 2-13,0-1 0,-1 0-1,1 0 1,-1 0 0,0-1 0,-1 1-1,0-1 1,1 1 0,-2-1 0,3-9-1,-1-26-423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7.7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138 36 32655,'-16'-21'60,"16"20"-58,-1 1-1,0-1 0,1 1 1,-1-1-1,1 1 0,-1 0 1,0-1-1,1 1 0,-1 0 1,0-1-1,1 1 0,-1 0 1,0 0-1,1 0 0,-1 0 1,0 0-1,1 0 0,-1 0 1,0 0-1,1 0 0,-1 0 1,0 0-1,0 0 0,1 0 0,-1 0 1,0 1-1,1-1 0,-1 0 1,0 1-1,1-1 0,-1 0 1,1 1-1,-1-1 0,1 1 1,-1-1-1,1 1 0,-1-1 1,0 2-1,-3 4-3,-1 0 0,2 1-1,-1-1 1,1 1 0,0 0 0,0 0-1,1 0 1,0 0 0,0 0 0,1 1-1,-1 7 1,-1 19-1,2 37-1,1-51 6,0-15-2,0 0 0,0 0 0,1-1 0,-1 1 0,1 0 0,0-1 0,0 1 0,1 0 0,0-1 0,-1 1 0,1-1 0,5 7 0,-4-7 0,0-1 0,0-1 0,0 1 0,0 0 0,0-1 0,0 1 0,1-1 0,0 0 0,-1 0 0,1-1 0,0 1 0,0-1 0,0 1 0,6 0 0,0 0 3,0 0 0,-1 0 0,1-1 1,0 0-1,0-1 0,-1 0 0,1-1 0,17-3 0,-23 3-3,-1 0 0,1 0 1,-1-1-1,0 1 0,0-1 0,0 0 0,0 0 0,0 0 0,0 0 1,0 0-1,-1-1 0,1 1 0,-1-1 0,1 0 0,-1 1 0,0-1 1,0 0-1,-1 0 0,1-1 0,0 1 0,-1 0 0,0-1 0,0 1 1,0 0-1,0-1 0,0-6 0,1-3 0,-1 1 0,0-1 0,-1 1 0,-1-1 0,0 1 0,0-1 0,-2 1 0,1 0 0,-1-1 0,-1 1 0,-9-20 0,10 26 0,-1 0 0,0 0 0,0 0 0,0 1 0,0-1 0,-1 1 0,0 0 0,-1 0 0,1 0 0,-1 1 0,1 0 0,-1 0 0,-1 1 0,1-1 0,0 1 0,-1 0 0,0 1 0,1 0 0,-1 0 0,0 0 0,0 1 0,-9 0 0,11 0-4,0 0-1,0 1 1,0 0 0,0 1-1,0-1 1,0 1 0,0 0-1,0 0 1,0 0 0,1 0-1,-1 1 1,0 0 0,1 0-1,-1 1 1,1-1 0,0 1-1,-1 0 1,1 0 0,1 0-1,-1 0 1,0 1 0,1 0-1,-4 4 1,-24 35-228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8.21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0 31727,'0'0'368,"6"0"-256,30 0 112,20 9-112,6-6-48,7 0-32,-1-3 16,-5 0-32,-8 0 0,-15 0-16,-17 0 0,-14 0 0,-12 0-64,-36 0-144,-10 0-737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9.9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2 979 32127,'-1'15'66,"1"-9"-60,0 0 1,0-1-1,0 1 0,1 0 1,-1 0-1,1 0 0,3 9 1,-3-14-2,0 1 0,0-1 0,0 1 0,1-1 0,-1 1 0,0-1 0,1 0 0,-1 1 0,1-1 0,-1 0 0,1 0 1,-1 0-1,1 0 0,0 0 0,-1-1 0,1 1 0,0 0 0,0-1 0,0 1 0,0-1 0,-1 0 0,1 0 0,0 1 0,0-1 1,0 0-1,0-1 0,0 1 0,2-1 0,-2 1 4,1 0-1,-1-1 1,0 0 0,0 1 0,0-1 0,0 0-1,0 0 1,0 0 0,0 0 0,-1 0 0,1 0-1,0-1 1,-1 1 0,1-1 0,1-1-1,21-30 48,-14 19-39,15-26-3,-2 0-1,-1-2 1,-2-1 0,-2 0-1,-2-1 1,-1-1-1,8-48 1,-1-31 13,10-171 0,-32 288-27,5-23 0,-5 29 0,0 1 0,0 0 0,1 0 0,-1-1 0,0 1 0,0 0 0,0 0 0,0 0 0,0 0 0,1-1 0,-1 1 0,0 0 0,0 0 0,0 0 0,1 0 0,-1 0 0,0 0 0,0-1 0,1 1 0,-1 0 0,0 0 0,0 0 0,1 0 0,-1 0 0,0 0 0,0 0 0,1 0 0,-1 0 0,0 0 0,0 0 0,0 0 0,1 0 0,-1 0 0,0 1 0,1-1 0,12 13 0,0 6 0,-1 0 0,-1 1 0,14 35 0,21 68 0,-46-122 0,14 41 0,-2 1 0,-2 0 0,-2 0 0,-2 1 0,2 78 0,-8-117 0,0 0 0,0 0 0,-1 0 0,1-1 0,-1 1 0,0 0 0,-1 0 0,1-1 0,-1 1 0,0 0 0,0-1 0,0 0 0,-1 0 0,0 1 0,-4 4 0,2-4 0,-1 0 0,1-1 0,-1 0 0,0 0 0,0 0 0,0-1 0,0 0 0,-1 0 0,1 0 0,-9 1 0,-9 3 0,-1-1 0,0-2 0,0 0 0,0-2 0,0 0 0,-1-2 0,-42-5 0,64 4 0,-1 0 0,0-1 0,0 0 0,1 0 0,-1 0 0,1 0 0,0-1 0,-1 0 0,1 0 0,0 0 0,1 0 0,-1-1 0,0 1 0,1-1 0,0 0 0,0 0 0,0 0 0,1 0 0,-1-1 0,1 1 0,0-1 0,0 1 0,0-1 0,1 0 0,0 0 0,0 0 0,0 0 0,0 0 0,1 0 0,0 0 0,0 0 0,0 0 0,2-8 0,-1 12 0,-1 0 0,1 0 0,-1 0 0,1 0 0,0 0 0,-1 1 0,1-1 0,0 0 0,0 0 0,0 1 0,0-1 0,0 0 0,-1 1 0,1-1 0,0 1 0,0-1 0,1 1 0,-1-1 0,0 1 0,0 0 0,0 0 0,0-1 0,0 1 0,0 0 0,0 0 0,3 0 0,39 0 0,-31 0 0,2 0 0,0 0 0,0 1 0,0 1 0,0 0 0,0 0 0,-1 1 0,1 1 0,-1 1 0,14 6 0,-21-8 0,108 46 0,-98-44 0,-1-1 0,1 0 0,0-1 0,0 0 0,27-1 0,-33-2 0,2 1 0,0-2 0,0 0 0,12-2 0,-20 2 0,0 0 0,0 0 0,0 0 0,0-1 0,-1 0 0,1 1 0,-1-2 0,1 1 0,-1 0 0,0-1 0,1 1 0,4-7 0,3-5 0,0 0 0,-1-1 0,-1-1 0,-1 0 0,0 0 0,-1-1 0,0 1 0,6-30 0,1-16 0,5-68 0,-16 109 0,27-401 0,-40 536 0,-1-11 0,8 257 0,4-336 0,1-1 0,1 0 0,11 44 0,-10-53 0,0-1 0,1 1 0,1-2 0,0 1 0,1 0 0,0-1 0,15 19 0,-18-28 0,-1 0 0,1 0 0,0 0 0,-1 0 0,1 0 0,0-1 0,1 1 0,-1-1 0,0 0 0,1-1 0,-1 1 0,1-1 0,-1 0 0,1 0 0,0 0 0,0-1 0,-1 1 0,1-1 0,0 0 0,0-1 0,-1 1 0,1-1 0,0 0 0,-1 0 0,1 0 0,-1-1 0,1 0 0,-1 0 0,0 0 0,1 0 0,-1-1 0,6-4 0,-1-3 0,-1 0 0,0-1 0,-1 1 0,0-2 0,0 1 0,-1-1 0,-1 0 0,0 0 0,0 0 0,-2-1 0,1 1 0,1-20 0,1-15 0,-2-1 0,-3-49 0,-1 67 0,-3 20 0,2 10 0,1 1 0,-1-1 0,1 0 0,0 0 0,-1 0 0,1 0 0,-1 0 0,1 0 0,0 1 0,-1-1 0,1 0 0,0 0 0,-1 1 0,1-1 0,0 0 0,0 1 0,-1-1 0,1 0 0,0 0 0,0 1 0,-1-1 0,1 1 0,0-1 0,0 0 0,0 1 0,0-1 0,0 0 0,0 1 0,-1 0 0,-2 9 0,-1 0 0,1 0 0,1 1 0,0-1 0,1 1 0,-1 13 0,2 75 0,2-46 0,-3-48 0,1 1 0,1 0 0,-1 0 0,1-1 0,0 1 0,1 0 0,-1-1 0,1 1 0,0-1 0,0 0 0,1 0 0,0 0 0,0 0 0,5 7 0,-5-8 0,1-1 0,0 0 0,-1 0 0,1 0 0,0-1 0,0 1 0,0-1 0,1 0 0,-1 0 0,1 0 0,-1-1 0,1 0 0,-1 1 0,1-2 0,0 1 0,-1 0 0,1-1 0,5 0 0,-4-1 0,0 1 0,0-1 0,0-1 0,0 1 0,-1-1 0,1 0 0,-1 0 0,1-1 0,-1 1 0,0-1 0,0-1 0,0 1 0,0-1 0,0 1 0,-1-1 0,0-1 0,0 1 0,0-1 0,0 1 0,-1-1 0,1 0 0,3-9 0,4-8 0,0 0 0,-2-1 0,-1 0 0,7-29 0,-5 17 0,-2 0 0,-2-1 0,4-61 0,-13 173 0,-20 128 0,-34 81 0,22-115 0,29-137 0,-6 32 0,-3-1 0,-22 62 0,33-117 0,0 1 0,0-1 0,-1 0 0,-8 13 0,11-20 0,0 1 0,0-1 0,0 0 0,0 0 0,0-1 0,0 1 0,-1 0 0,1-1 0,-1 1 0,1-1 0,-1 0 0,1 0 0,-1 0 0,0 0 0,1 0 0,-1 0 0,0-1 0,0 1 0,-5-1 0,6 0 0,1 0 0,-1-1 0,1 1 0,0-1 0,-1 1 0,1 0 0,0-1 0,-1 0 0,1 1 0,0-1 0,0 0 0,-1 0 0,1 0 0,0 0 0,0 0 0,0 0 0,0 0 0,0 0 0,0 0 0,1 0 0,-1-1 0,0 1 0,0 0 0,1-1 0,-1 1 0,1 0 0,-1-2 0,-8-42 0,8 41 0,-2-41 0,2-53 0,1 53 0,0 37 0,1 0 0,0-1 0,0 1 0,0 0 0,1 0 0,1-1 0,-1 1 0,1 1 0,1-1 0,-1 0 0,1 1 0,0 0 0,1 0 0,0 0 0,0 0 0,1 1 0,-1 0 0,1 0 0,13-10 0,31-21 0,53-31 0,-56 38 0,75-60 0,-101 70 0,0-1 0,-1-1 0,-1-1 0,-2-1 0,0 0 0,-1-2 0,-2 1 0,0-2 0,-2 0 0,-1 0 0,11-46 0,-7 9 0,-4 0 0,-2-2 0,-3 1 0,-3-74 0,-2 113 0,0 18 0,0 1 0,-1-1 0,0 1 0,-1-1 0,1 1 0,-1-1 0,-1 1 0,-2-11 0,3 17 0,1 1 0,0-1 0,0 1 0,0 0 0,-1-1 0,1 1 0,0 0 0,-1-1 0,1 1 0,0 0 0,-1-1 0,1 1 0,0 0 0,-1 0 0,1-1 0,-1 1 0,1 0 0,0 0 0,-1 0 0,1 0 0,-1 0 0,1-1 0,-1 1 0,1 0 0,0 0 0,-1 0 0,1 0 0,-1 0 0,1 0 0,-1 0 0,1 0 0,-1 1 0,1-1 0,0 0 0,-1 0 0,1 0 0,-1 0 0,1 1 0,-1-1 0,-14 16 0,6 2 0,1 1 0,1 0 0,1 0 0,1 1 0,-5 32 0,-6 109 0,14 119 0,3-268 0,1 0 0,0-1 0,0 1 0,1 0 0,1-1 0,0 0 0,0 0 0,1 0 0,11 17 0,-12-22 0,1 0 0,-1 0 0,1-1 0,1 1 0,-1-1 0,0 0 0,1 0 0,0-1 0,1 0 0,-1 0 0,0 0 0,1-1 0,0 0 0,0-1 0,0 1 0,11 1 0,-8-1 0,1-1 0,0-1 0,0 0 0,0-1 0,0 0 0,-1-1 0,1 0 0,0 0 0,17-5 0,-21 3 0,0 0 0,-1 0 0,1 0 0,-1-1 0,0 0 0,0 0 0,0-1 0,0 0 0,-1 0 0,0 0 0,0 0 0,0-1 0,-1 0 0,1 0 0,2-7 0,2-3 0,-1-1 0,-1 1 0,-1-2 0,0 1 0,-1-1 0,-1 1 0,2-26 0,2-126 0,-8 159 0,0 7 0,0 0 0,0 0 0,0 0 0,0 0 0,-1 0 0,1 0 0,-1-1 0,0 1 0,0 1 0,-2-6 0,2 7 0,0 0 0,0 0 0,0 0 0,0 0 0,0 0 0,-1 0 0,1 0 0,0 1 0,-1-1 0,1 0 0,0 1 0,-1-1 0,1 1 0,0 0 0,-1-1 0,1 1 0,-1 0 0,1 0 0,-1 0 0,1 0 0,-3 0 0,2 0 0,0 0 0,0 1 0,0-1 0,0 0 0,0 1 0,0 0 0,0-1 0,1 1 0,-1 0 0,0 0 0,1 0 0,-1 0 0,0 0 0,1 0 0,-1 1 0,1-1 0,0 0 0,-1 1 0,1-1 0,0 1 0,0-1 0,0 1 0,0 0 0,0 0 0,-1 3 0,-2 4 0,1 0 0,1 1 0,-4 17 0,5-21 0,-3 30 0,0 0 0,3 0 0,3 48 0,-2-77 0,1 0 0,0-1 0,0 1 0,1 0 0,0-1 0,0 1 0,1-1 0,-1 0 0,1 0 0,1 0 0,-1 0 0,1 0 0,0-1 0,0 0 0,1 1 0,0-2 0,0 1 0,0 0 0,0-1 0,0 0 0,12 6 0,-5-4 0,0-1 0,0-1 0,1 1 0,-1-2 0,1 0 0,0 0 0,0-1 0,0-1 0,0 0 0,17-2 0,-26 1 0,-1 0 1,0-1-1,0 0 1,0 0-1,0 0 1,0 0-1,0 0 1,0 0-1,0-1 0,0 1 1,-1-1-1,1 0 1,-1 0-1,1 0 1,-1 0-1,0-1 1,1 1-1,-1 0 0,0-1 1,1-2-1,1-1-17,-1 0-1,0 0 0,-1 0 1,1 0-1,-1 0 1,0 0-1,0-1 0,1-11 1,-2-19-538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0.3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2 124 31646,'0'0'993,"19"0"-977,8-3 0,11-4 0,3 0 0,5-3-16,-5-2 16,-6-1-16,-5-1-16,-8-1 0,-9-5-256,-10-2-6307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1.6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3 824 32271,'1'2'10,"0"0"0,0 0 0,0 0 0,0 0 0,0 0 0,-1 0 0,1 1 1,-1-1-1,1 0 0,-1 1 0,0-1 0,0 3 0,1 8 30,2 2-30,0-1 0,0 1 1,2-1-1,0-1 1,0 1-1,1-1 0,1 0 1,0 0-1,17 21 1,-22-32-8,0 0 1,0 0 0,1-1 0,-1 1 0,0-1-1,1 0 1,-1 0 0,1 0 0,0 0 0,-1 0 0,1 0-1,0-1 1,-1 1 0,1-1 0,0 0 0,0 0 0,0 0-1,-1 0 1,1 0 0,0-1 0,0 1 0,-1-1-1,1 0 1,0 0 0,-1 0 0,1 0 0,-1 0 0,1 0-1,-1-1 1,0 1 0,1-1 0,-1 0 0,0 1 0,0-1-1,0 0 1,3-4 0,8-16-1,-1-1 1,0 0-1,-2-1 1,11-35-1,20-105 3,-32 123 0,17-84 7,-7-2 0,-4 0-1,-3-155 1,-21 303-13,-3 27 0,3-1 0,1 1 0,-1 58 0,8 152 0,3-133 0,-2-99 0,1 1 0,1-1 0,1 0 0,2-1 0,14 48 0,-16-64 0,1-1 0,0 0 0,0 0 0,1 0 0,-1 0 0,2-1 0,-1 0 0,1 0 0,7 6 0,-9-9 0,1 0 0,0-1 0,0 0 0,0 0 0,0 0 0,1-1 0,-1 1 0,1-1 0,-1-1 0,1 1 0,0-1 0,0 0 0,0 0 0,-1 0 0,8-1 0,-7 0 0,-1 1 0,1-1 0,0-1 0,0 1 0,0-1 0,0 0 0,-1 0 0,1-1 0,0 1 0,-1-1 0,1-1 0,-1 1 0,0-1 0,0 0 0,0 0 0,0 0 0,0-1 0,-1 0 0,0 0 0,1 0 0,-1 0 0,-1-1 0,1 1 0,-1-1 0,1 0 0,-2 0 0,5-9 0,4-9 0,-1 0 0,-2-1 0,0 0 0,-1 0 0,-2-1 0,5-38 0,-2-151 0,-8 213 0,-2 28 0,-6 37 0,-3 24 0,11 84 0,0-167 0,0 1 0,0-1 0,1 0 0,0 0 0,0 0 0,1 0 0,-1-1 0,1 1 0,0 0 0,0-1 0,1 1 0,-1-1 0,1 1 0,0-1 0,0 0 0,1 0 0,-1-1 0,1 1 0,0-1 0,0 1 0,0-1 0,0-1 0,0 1 0,1 0 0,-1-1 0,1 0 0,0 0 0,-1 0 0,1-1 0,0 0 0,0 0 0,0 0 0,0 0 0,0-1 0,6 0 0,-5 1 0,0-1 0,-1 0 0,1 0 0,0-1 0,-1 0 0,1 0 0,0 0 0,-1 0 0,1-1 0,5-3 0,-7 3 0,-1 0 0,1-1 0,-1 0 0,0 0 0,0 0 0,0 0 0,0-1 0,0 1 0,-1-1 0,1 1 0,-1-1 0,0 0 0,3-8 0,0-1 0,-1-1 0,0 0 0,-1-1 0,0 1 0,1-25 0,-4-75 0,-1 95 0,0 5 0,0 0 0,-1-1 0,-1 1 0,0 0 0,-1 0 0,-10-25 0,12 34 0,-1 0 0,1 0 0,-1 1 0,0-1 0,0 1 0,0 0 0,0 0 0,-1 0 0,0 0 0,0 0 0,0 1 0,0-1 0,0 1 0,-1 0 0,1 1 0,-1-1 0,0 1 0,0 0 0,0 0 0,0 0 0,0 1 0,-6-1 0,7 1 0,-1 1 0,1-1 0,-1 1 0,1 0 0,-1 0 0,0 1 0,1-1 0,0 1 0,-1 0 0,1 0 0,-6 3 0,7-3 0,1 1 0,-1 0 0,1 0 0,0 0 0,0 0 0,0 0 0,0 0 0,0 0 0,1 0 0,-1 1 0,0-1 0,1 1 0,0-1 0,0 1 0,0 0 0,0 0 0,0-1 0,0 5 0,-2 3 0,1 0 0,0 0 0,1 0 0,0 0 0,1 0 0,0 0 0,0 0 0,1 0 0,1 0 0,4 16 0,-4-19 0,1-1 0,-1 0 0,1-1 0,1 1 0,-1 0 0,1-1 0,0 0 0,0 0 0,1 0 0,-1 0 0,1-1 0,0 0 0,0 0 0,1 0 0,-1-1 0,1 1 0,8 2 0,2 0 0,0-1 0,1-2 0,-1 1 0,1-2 0,0 0 0,0-1 0,0-1 0,32-3 0,-46 3 1,0 0-1,0-1 1,0 1 0,0-1-1,0 0 1,0 1 0,0-2-1,0 1 1,-1 0 0,1 0-1,0-1 1,-1 1 0,1-1-1,-1 0 1,1 0 0,-1 0-1,0 0 1,0-1 0,3-2-1,-3 2-26,0-1 0,0 0-1,0 0 1,0-1 0,-1 1 0,0 0-1,0-1 1,0 1 0,0 0 0,0-1-1,-1 1 1,0-6 0,0-18-1135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2.0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 25 32431,'0'-8'144,"16"6"-112,31-1 16,12 1-48,9 2 16,3 0-16,-8 0-368,-6-10-993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3.4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42 443 31006,'-1'5'137,"0"0"1,0 0-1,-1 0 0,1 0 0,-1 0 1,0 0-1,-4 5 0,-7 22 8,9-12-128,0 1 0,2-1 0,0 1 0,2 0-1,0 0 1,4 27 0,-3-45-16,0 0 0,0 0 0,0-1 0,1 1 0,-1 0 0,1-1 0,0 1 0,-1-1 0,1 1 0,0-1 0,0 0 0,1 0 0,-1 0 0,0 0 0,1 0 0,-1 0 0,1-1 0,0 1 0,0-1 0,-1 0 0,1 1 0,0-1 0,0-1 0,0 1 0,5 0 0,-3 0 6,-1 0 0,0 0 0,0-1 0,0 0 0,0 1 0,1-2 0,-1 1 0,0 0 0,0-1 0,0 0 0,1 0 0,-1 0 0,0-1 1,-1 1-1,1-1 0,0 0 0,0 0 0,6-5 0,-4 0 0,1 0 1,-2-1 0,1 0-1,-1 0 1,0-1-1,0 0 1,-1 0-1,5-14 1,17-81 6,-25 100-13,34-217 21,6-25 1,-40 240-23,0 1 0,0 0-1,1-1 1,0 1 0,0 0 0,0 0 0,5-7-1,-5 11 1,-1 0-1,0-1 1,0 1-1,1 0 1,-1 0-1,0 1 1,1-1-1,-1 0 1,1 0-1,-1 1 1,1-1-1,-1 1 1,1-1-1,0 1 1,-1-1-1,1 1 1,0 0-1,-1 0 1,1 0-1,0 0 1,-1 0-1,1 0 1,0 1-1,-1-1 0,1 1 1,-1-1-1,4 2 1,2 1 0,0 1 0,0 0 0,0 0 0,0 0-1,-1 1 1,1 0 0,-1 1 0,9 10 0,4 3-12,-14-16 12,-4-3 13,-3-1 6,-2-1-17,0 0 0,0 0 1,0 0-1,0 1 1,0 0-1,0 0 0,-1 0 1,1 0-1,0 1 1,0-1-1,-1 1 0,1 0 1,0 0-1,-1 1 1,1 0-1,0-1 0,0 1 1,-6 2-1,4 0-2,0-1 0,1 1 0,-1 0 0,1 0 0,0 1 0,0-1 0,0 1 0,1 0 0,-1 0 0,1 1 0,0 0 0,-6 8 0,1 1 1,2 0 0,-1 1 0,2 0 0,0 0 0,0 0 0,2 1 0,-5 24 0,4-1 2,1 0-1,2 39 1,2-66-3,1-1 0,0 1 0,0-1 0,1 1 0,1-1 0,0 0 0,0 0 0,1 0 0,0 0 0,9 14 0,-8-17 0,0-1 0,1 0 0,-1 0 0,2 0 0,-1-1 0,1 0 0,0 0 0,0 0 0,0-1 0,1 0 0,0-1 0,0 0 0,16 6 0,-7-5 0,1-1 0,0 0 0,0-2 0,0 0 0,36-2 0,-50 0 0,0 0 0,1 0 0,-1-1 1,1 0-1,-1 0 0,0 0 0,0 0 0,1 0 0,-1-1 0,0 0 1,0 0-1,0 0 0,-1 0 0,1-1 0,0 0 0,4-4 0,-3 2 1,-1-1 0,1 0-1,-1 0 1,0 0-1,-1-1 1,1 1-1,-1-1 1,0 0-1,1-8 1,3-12 1,-2 0-1,-1-1 1,-1 1-1,-2-33 1,-1 47-2,1-18 0,-1 0 0,-8-58 0,6 81 0,0-1 0,0 0 0,-1 1 0,0 0 0,0-1 0,-1 1 0,0 1 0,-1-1 0,1 1 0,-1-1 0,-1 1 0,1 1 0,-1-1 0,-14-11 0,17 16 0,0 0 0,0 0 0,0 1 0,0-1 0,-1 1 0,1-1 0,-1 1 0,1 0 0,-1 0 0,1 1 0,-1-1 0,1 1 0,-1 0 0,0 0 0,1 0 0,-1 0 0,0 1 0,1-1 0,-1 1 0,1 0 0,-1 0 0,1 0 0,-1 0 0,1 1 0,0 0 0,0-1 0,0 1 0,0 0 0,0 0 0,0 1 0,0-1 0,1 1 0,-1-1 0,1 1 0,0 0 0,-1 0 0,1 0 0,1 0 0,-1 0 0,0 1 0,-1 4 0,-3 8 0,2 0 0,-1 0 0,2 0 0,0 1 0,0 26 0,2-3 0,5 47 0,-4-78 0,2 0 0,-1-1 0,1 1 0,1 0 0,-1-1 0,1 1 0,1-1 0,0 0 0,0 0 0,0 0 0,8 9 0,-8-12 0,1 0 0,-1 0 0,1-1 0,0 0 0,0 0 0,0 0 0,1 0 0,-1-1 0,1 0 0,0 0 0,0-1 0,0 1 0,0-1 0,0-1 0,0 1 0,9 0 0,-4 0 0,0-2 0,0 1 0,-1-1 0,1-1 0,0 0 0,12-3 0,-18 3 0,1-1 0,-1 1 0,0-2 0,0 1 0,0 0 0,0-1 0,0 0 0,-1 0 0,1 0 0,-1-1 0,0 0 0,0 0 0,5-7 0,2-3 0,-1-1-1,-1-1 1,-1 0 0,0 0 0,-1-1-1,-1 1 1,0-1 0,-2-1-1,4-19 1,-1-10 12,-3-1-1,-1-55 1,-8 108-12,-3 8 0,3 20 0,1 1 0,1-1 0,2 1 0,6 57 0,-5-77 0,1-2 0,1 0 0,0 1 0,0-1 0,1 0 0,1 0 0,6 16 0,-8-24 0,-1-1 0,1 1 0,0-1 0,0 1 0,0-1 0,0 0 0,1 1 0,0-1 0,-1 0 0,1-1 0,0 1 0,0 0 0,0-1 0,1 0 0,-1 0 0,1 0 0,-1 0 0,1 0 0,-1-1 0,1 0 0,0 1 0,0-1 0,6 0 0,-7 0 0,0-1 0,1 0 0,-1 0 0,1 0 0,-1-1 0,1 1 0,-1-1 0,1 1 0,-1-1 0,0 0 0,1-1 0,-1 1 0,0-1 0,5-2 0,-5 0 0,1 1 0,-1 0 0,0-1 0,0 0 0,-1 0 0,1 0 0,-1 0 0,0 0 0,0-1 0,3-8 0,3-12 0,-2-1 0,0 0 0,-1-1 0,1-35 0,-4-112 0,-2 106 0,-2 185 0,5 149 0,-1-251 0,0 1 0,1-1 0,0 1 0,2-1 0,9 24 0,-13-35 0,1 0 0,0 0 0,0 0 0,0-1 0,0 1 0,0 0 0,1-1 0,0 0 0,0 0 0,0 0 0,0 0 0,0 0 0,0 0 0,1-1 0,0 0 0,-1 1 0,1-1 0,0-1 0,0 1 0,0 0 0,0-1 0,0 0 0,0 0 0,0 0 0,5 0 0,-5-1 0,0 0 0,1 0 0,-1 0 0,0-1 0,0 0 0,0 1 0,7-3 0,-9 1 0,0 1 0,0 0 0,0-1 0,0 1 0,-1-1 0,1 0 0,0 1 0,-1-1 0,1 0 0,-1 0 0,0 0 0,0 0 0,0 0 0,2-4 0,6-19 0,-1 0 0,-1 0 0,-1-1 0,-2 0 0,0 0 0,0-35 0,-4 36 0,2 0 0,1 0 0,1 0 0,1 1 0,1 0 0,18-46 0,-21 65 0,-1 1 0,0 0 0,1 0 0,0 0 0,0 1 0,0-1 0,0 1 0,1-1 0,-1 1 0,1 0 0,0 1 0,0-1 0,0 1 0,8-4 0,-4 3 0,1 0 0,-1 1 0,1 0 0,0 1 0,-1 0 0,1 0 0,9 1 0,-15 0 0,-1 0 0,1 1 0,0-1 0,-1 1 0,1-1 0,-1 1 0,1 0 0,-1 0 0,1 0 0,-1 0 0,0 1 0,1-1 0,-1 1 0,0-1 0,0 1 0,0 0 0,0 0 0,0 0 0,0 0 0,-1 0 0,1 0 0,-1 0 0,1 0 0,-1 1 0,0-1 0,0 1 0,0-1 0,0 1 0,0-1 0,-1 1 0,1-1 0,-1 5 0,3 11 0,-2 0 0,0 0 0,-3 33 0,1-25 0,-1-2 0,-1 0 0,-9 37 0,6-38 0,2-1 0,0 1 0,0 26 0,4-44 0,0-1 0,0 1 0,0-1 0,0 1 0,1 0 0,0-1 0,0 1 0,0-1 0,3 6 0,-3-8 0,1 0 0,0 0 0,0 0 0,0 0 0,0 0 0,0-1 0,0 1 0,1 0 0,-1-1 0,1 0 0,-1 1 0,1-1 0,-1 0 0,1 0 0,0-1 0,3 2 0,7 1 0,1 0 0,-1-1 0,1-1 0,-1 0 0,1 0 0,0-1 0,-1-1 0,24-5 0,-34 5 1,0 0-1,0 0 1,0 0-1,0-1 1,0 0-1,0 0 1,0 0-1,-1 0 1,1 0-1,-1 0 1,0 0-1,1-1 1,-1 1 0,0-1-1,0 0 1,-1 0-1,1 0 1,1-4-1,6-20-5615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5.5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1 987 29245,'3'-10'1996,"-3"9"-1895,0 0 0,0 0 0,0 0 0,1-1 0,-1 1 0,0 0 0,1 0 0,-1 0 0,1 0 0,-1 0 0,1 0 0,-1 0 0,1 0 0,1-1 0,1 24-122,-2-17 18,0 7 6,1 0 0,0 0 0,4 12 0,-5-23-2,-1 1 0,1 0-1,-1 0 1,1 0 0,0-1 0,0 1 0,0 0-1,0-1 1,0 1 0,0 0 0,0-1 0,0 0 0,1 1-1,-1-1 1,0 0 0,1 1 0,-1-1 0,1 0 0,0 0-1,-1 0 1,1 0 0,0-1 0,0 1 0,-1 0 0,1-1-1,0 1 1,2-1 0,0 1-1,0-1 0,-1 0 0,1 0 0,0 0 0,-1-1 0,1 1 0,-1-1 0,1 0 0,-1 0 0,1 0 0,-1 0 0,1-1 0,-1 0 0,0 1 0,0-1 0,0 0 0,0 0 0,0-1 0,0 1 0,-1-1 0,1 1 0,-1-1 0,1 0 0,-1 0 0,3-4 0,8-15 0,0 1 0,-2-2 0,0 1 0,-2-2 0,13-44 0,16-125 0,-28 98 0,-2-123 0,-35 276 0,18-26 0,1 0 0,1 1 0,2 1 0,-1 38 0,9 136 0,-3-203 0,0 1 0,0-1 0,1 1 0,0-1 0,1 1 0,-1-1 0,1 0 0,0 0 0,0 1 0,0-1 0,1-1 0,0 1 0,0 0 0,5 6 0,-5-8 0,1 0 0,0 0 0,0 0 0,0-1 0,0 1 0,1-1 0,-1 0 0,1 0 0,0 0 0,-1-1 0,1 0 0,0 1 0,0-2 0,0 1 0,-1-1 0,7 1 0,-7-1 0,0 0 0,0 0 0,0 0 0,0 0 0,1-1 0,-1 1 0,0-1 0,0 0 0,0 0 0,0-1 0,0 1 0,-1-1 0,1 0 0,0 0 0,4-3 0,-3 0 0,0 0 0,-1 0 0,0-1 0,0 1 0,-1-1 0,1 0 0,-1 0 0,-1 0 0,4-8 0,3-16 0,-1 0 0,-2 0 0,0-1 0,1-40 0,-2-84 0,-5 152 0,-2 80 0,1-16 0,6 70 0,-3-115 0,1-1 0,0 0 0,1 1 0,1-1 0,8 16 0,-12-27 0,1 0 0,-1 0 0,1 0 0,0-1 0,1 1 0,-1-1 0,1 0 0,-1 1 0,1-1 0,0 0 0,0-1 0,0 1 0,0 0 0,1-1 0,-1 0 0,1 0 0,0 0 0,-1 0 0,1 0 0,0-1 0,0 0 0,0 0 0,0 0 0,6 1 0,-6-2 0,1 0 0,-1 0 0,0 0 0,1 0 0,-1-1 0,0 1 0,1-1 0,-1 0 0,0-1 0,0 1 0,0-1 0,0 1 0,0-1 0,0 0 0,-1-1 0,1 1 0,-1-1 0,1 0 0,-1 0 0,0 0 0,6-6 0,2-6 0,0-1 0,0 0 0,-2-1 0,0 1 0,0-2 0,-2 1 0,0-1 0,-2 0 0,6-26 0,-4-1 0,-1-1 0,-2-79 0,-4 125 0,1-1 0,-1 1 0,0-1 0,0 1 0,0-1 0,-1 1 0,1-1 0,0 1 0,0 0 0,0-1 0,0 1 0,0-1 0,0 1 0,-1 0 0,1-1 0,0 1 0,0 0 0,-1-1 0,1 1 0,0 0 0,0-1 0,-1 1 0,1 0 0,0-1 0,-1 1 0,1 0 0,-1 0 0,1-1 0,0 1 0,-1 0 0,1 0 0,-1 0 0,1 0 0,0 0 0,-1 0 0,1-1 0,-1 1 0,1 0 0,-1 0 0,1 0 0,0 0 0,-1 0 0,1 1 0,-1-1 0,1 0 0,-1 0 0,1 0 0,0 0 0,-1 1 0,-1-1 0,1 1 0,-1-1 0,1 1 0,0 0 0,-1 0 0,1-1 0,0 1 0,0 0 0,0 0 0,0 0 0,0 0 0,0 1 0,0-1 0,0 0 0,-1 2 0,-2 9 0,1 1 0,0 0 0,1 0 0,0 1 0,1-1 0,1 0 0,0 0 0,1 1 0,4 22 0,-3-31 0,0 1 0,0 0 0,0-1 0,1 0 0,0 0 0,0 0 0,0 0 0,1 0 0,0 0 0,0-1 0,0 0 0,0 0 0,1 0 0,-1 0 0,1-1 0,0 1 0,0-1 0,0-1 0,1 1 0,-1-1 0,8 3 0,-3-2 0,0 0 0,1 0 0,-1-1 0,1 0 0,-1-1 0,1 0 0,-1-1 0,1 0 0,0-1 0,-1 0 0,13-3 0,-17 2 0,1-1 0,0 0 0,0 0 0,-1-1 0,0 0 0,0 0 0,0 0 0,0-1 0,-1 0 0,0 0 0,0-1 0,0 1 0,0-1 0,-1 0 0,6-11 0,-2 4 0,-2 0 0,0-1 0,0 0 0,-1 0 0,-1 0 0,5-27 0,-6 11 0,-2-42 0,-1 50 0,0 21 0,0-1 0,0 1 0,0 0 0,0 0 0,0-1 0,-1 1 0,1 0 0,0 0 0,-1 0 0,1-1 0,-1 1 0,0 0 0,1 0 0,-1 0 0,0 0 0,1 0 0,-1 0 0,0 0 0,0 0 0,0 0 0,0 1 0,0-1 0,0 0 0,0 0 0,0 1 0,0-1 0,0 1 0,0-1 0,-1 1 0,1-1 0,0 1 0,0 0 0,-1 0 0,1-1 0,0 1 0,0 0 0,-1 0 0,1 0 0,0 0 0,0 1 0,-1-1 0,1 0 0,0 1 0,0-1 0,0 0 0,-1 1 0,1-1 0,0 1 0,0 0 0,0-1 0,0 1 0,0 0 0,-2 1 0,-3 4 0,0 0 0,0 0 0,0 0 0,1 1 0,0 0 0,0 0 0,1 0 0,0 1 0,0-1 0,-4 14 0,1-2 0,1 0 0,1 0 0,-5 31 0,7-25 0,0 1 0,2 0 0,1-1 0,6 48 0,-5-64 0,1-1 0,0 0 0,0 0 0,1 0 0,0 0 0,0 0 0,1 0 0,0-1 0,0 0 0,1 0 0,0 0 0,0 0 0,1-1 0,0 0 0,0 0 0,0 0 0,1-1 0,10 6 0,-9-7 0,0 0 0,1-1 0,0 0 0,0 0 0,0-1 0,0 0 0,0-1 0,12 0 0,-6 0 0,0-1 0,0 0 0,0-2 0,19-3 0,-26 2 0,0 0 0,0 0 0,-1-1 0,0 0 0,1 0 0,-1 0 0,-1-1 0,1 0 0,-1-1 0,0 0 0,0 0 0,0 0 0,-1 0 0,0-1 0,-1 0 0,8-14 0,1-3 0,-2 0 0,-1-1 0,13-50 0,-13 24 0,-2 0 0,-3 0 0,-2 0 0,-6-91 0,1 120 0,-1-1 0,-1 1 0,-1 0 0,-1 1 0,-10-27 0,-53-97 0,44 106 0,21 38 0,3 8 0,1-7 0,-4 84 0,4 0 0,14 116 0,-7-152 0,2-1 0,1 0 0,3-1 0,2 0 0,36 76 0,-45-110 0,1 0 0,0 0 0,1-1 0,0 0 0,1 0 0,0-1 0,0 0 0,17 13 0,-19-18 0,0 0 0,1-1 0,0 0 0,0 0 0,0 0 0,0-1 0,1 0 0,0-1 0,-1 0 0,1 0 0,0-1 0,0 0 0,17 0 0,-22-2 0,0 1 0,0-1 0,1 0 0,-1 0 0,0 0 0,0 0 0,0-1 0,0 0 0,-1 0 0,1 0 0,0 0 0,-1-1 0,5-3 0,-1 0 0,0-1 0,-1 0 0,0 0 0,0 0 0,8-14 0,-3-1 0,0 1 0,-2-1 0,13-43 0,-14 33 0,-3 0 0,0-1 0,-2 0 0,-2 0 0,-2-34 0,1 64 0,0-1 0,-1 1 0,1 0 0,-1 0 0,1 0 0,-1 0 0,0-1 0,0 1 0,0 0 0,-1 1 0,1-1 0,-1 0 0,1 0 0,-1 1 0,0-1 0,0 1 0,0-1 0,0 1 0,-1 0 0,1 0 0,-1 0 0,1 0 0,-1 0 0,-4-2 0,-1 1 0,1 0 0,-1 1 0,0 0 0,0 0 0,0 1 0,0 0 0,0 1 0,-11 0 0,19 0 0,-1 0 0,0 0 0,1 1 0,-1-1 0,1 1 0,-1-1 0,0 0 0,1 1 0,-1-1 0,1 1 0,-1-1 0,1 1 0,-1 0 0,1-1 0,0 1 0,-1-1 0,1 1 0,0 0 0,-1-1 0,1 1 0,0 0 0,0 0 0,0-1 0,-1 1 0,1 0 0,0-1 0,0 1 0,0 0 0,0 0 0,1 0 0,-2 1 0,1 0 0,0 0 0,0 0 0,0 0 0,1-1 0,-1 1 0,0 0 0,1 0 0,-1 0 0,1 0 0,1 3 0,0-3 0,1 0 0,0 0 0,-1 0 0,1 0 0,0 0 0,0-1 0,0 1 0,0-1 0,0 0 0,0 0 0,0 0 0,0 0 0,0 0 0,1-1 0,2 1 0,58 1 0,-48-2 0,22-1 23,-26 0-92,-26 1-269,-6 0-943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8.25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36 209 32287,'-2'-10'42,"-1"-11"177,-3-36 0,-4 860-219,-2-675 0,37-903 0,-24 755 0,2-16 0,8-40 0,-9 68 0,0-1 0,0 1 0,1 0 0,0 0 0,0 1 0,1-1 0,0 1 0,0-1 0,1 1 0,8-10 0,-10 15 0,0-1 0,0 1 0,1 0 0,-1 0 0,1 0 0,-1 1 0,1-1 0,0 1 0,-1 0 0,1 0 0,0 0 0,0 0 0,0 1 0,5-1 0,4 1 0,-1 0 0,26 4 0,-32-3 0,0 0 0,-1 1 0,1-1 0,-1 1 0,0 0 0,1 1 0,-1-1 0,0 1 0,0 0 0,-1 0 0,1 1 0,-1-1 0,1 1 0,5 7 0,-5-4 0,1 1 0,-1 0 0,0 0 0,-1 0 0,0 0 0,0 1 0,-1 0 0,3 10 0,-1 6 0,0 0 0,-2-1 0,-1 1 0,-1 0 0,-4 43 0,2-59 0,0-1 0,-1 0 0,1 0 0,-2 0 0,1 0 0,-1 0 0,0-1 0,-1 1 0,0-1 0,0 0 0,0 0 0,-1 0 0,0 0 0,-1-1 0,1 0 0,-1 0 0,0 0 0,-7 4 0,3-4 0,0 0 0,0 0 0,0-1 0,-1-1 0,1 1 0,-1-2 0,0 0 0,0 0 0,0-1 0,-1 0 0,1-1 0,-17 0 0,-6-1-13,33 0-17,21 0 12,205 10 18,-220-10 1,1 0-1,-1-1 1,0 0 0,1 0 0,-1 0 0,0-1 0,0 0 0,1 0 0,-1 0-1,-1-1 1,1 1 0,0-1 0,-1 0 0,1 0 0,-1-1 0,0 0 0,0 1-1,0-1 1,-1 0 0,1-1 0,-1 1 0,0-1 0,0 1 0,3-9 0,4-11 3,-1 1 1,-1-2-1,-1 1 1,5-27-1,-6 21 8,0 3-9,1-5-2,11-30 0,-15 53-1,0 0 0,1 1 0,0 0 0,1-1 0,0 2 0,0-1 0,0 0 0,9-8 0,-12 15 0,0-1 0,1 1 0,-1-1 0,0 1 0,1 0 0,-1-1 0,0 2 0,1-1 0,-1 0 0,1 0 0,0 1 0,-1-1 0,1 1 0,-1 0 0,1 0 0,0 0 0,-1 0 0,1 0 0,0 0 0,-1 1 0,1-1 0,2 2 0,-1-1 0,0 0 0,0 1 0,-1-1 0,1 1 0,0 0 0,-1 0 0,1 0 0,-1 1 0,0-1 0,0 1 0,0 0 0,0 0 0,4 5 0,-7-8 0,0 0 0,0 0 0,0 0 0,0 0 0,1 1 0,-1-1 0,0 0 0,0 0 0,0 0 0,0 1 0,0-1 0,0 0 0,0 0 0,0 0 0,0 1 0,0-1 0,0 0 0,0 0 0,0 0 0,0 1 0,0-1 0,0 0 0,0 0 0,0 0 0,0 1 0,0-1 0,0 0 0,0 0 0,-1 0 0,1 1 0,0-1 0,0 0 0,0 0 0,0 0 0,0 0 0,-1 0 0,1 1 0,0-1 0,0 0 0,0 0 0,0 0 0,-1 0 0,1 0 0,0 0 0,0 0 0,0 0 0,-1 1 0,1-1 0,0 0 0,0 0 0,0 0 0,-1 0 0,1 0 0,0 0 0,0 0 0,0 0 0,-1 0 0,1 0 0,0-1 0,0 1 0,0 0 0,-1 0 0,1 0 0,0 0 0,0 0 0,0 0 0,-1 0 0,1-1 0,-7 1 0,1 0 0,0 0 0,-1 1 0,1-1 0,0 1 0,-1 1 0,1-1 0,0 1 0,0 0 0,0 1 0,1-1 0,-1 1 0,0 0 0,1 0 0,0 1 0,0 0 0,0 0 0,0 0 0,1 0 0,-7 8 0,4-3 0,0 1 0,0-1 0,1 2 0,0-1 0,1 1 0,0 0 0,1 0 0,0 0 0,1 0 0,0 1 0,-2 17 0,2 3 0,1-1 0,1 1 0,5 35 0,-3-60 0,-1 0 0,1 0 0,1-1 0,0 1 0,0 0 0,0-1 0,0 1 0,1-1 0,0 0 0,1 1 0,-1-1 0,1-1 0,0 1 0,1-1 0,-1 1 0,1-1 0,0-1 0,0 1 0,1-1 0,0 0 0,-1 0 0,1 0 0,0-1 0,1 0 0,-1 0 0,1-1 0,-1 1 0,1-1 0,0-1 0,-1 1 0,1-1 0,0-1 0,0 1 0,0-1 0,9-1 0,-13 0 0,0 0 0,0 0 0,0-1 0,0 1 0,0-1 0,0 0 0,0 1 0,-1-1 0,1-1 0,-1 1 0,1 0 0,-1-1 0,0 1 0,0-1 0,0 0 0,0 1 0,0-1 0,-1 0 0,1 0 0,-1 0 0,0 0 0,0-1 0,1-3 0,3-12 0,0 0 0,2-33 0,-6 47 0,11-303 0,-12 278 0,-2 137 0,5 141 0,-2-243 0,-1 0 0,1 0 0,0 0 0,1-1 0,-1 1 0,1 0 0,0-1 0,0 1 0,1-1 0,-1 0 0,1 0 0,4 5 0,-6-7 0,1 0 0,0-1 0,0 1 0,0 0 0,0-1 0,0 0 0,0 1 0,0-1 0,0 0 0,1 0 0,-1 0 0,0 0 0,1-1 0,-1 1 0,1-1 0,-1 1 0,0-1 0,1 0 0,-1 0 0,1 0 0,-1 0 0,1-1 0,-1 1 0,1 0 0,-1-1 0,4-1 0,-4 1 0,1-1 0,-1 0 0,0 1 0,0-1 0,0 0 0,0 0 0,0 0 0,0 0 0,0-1 0,-1 1 0,1 0 0,-1-1 0,1 1 0,-1-1 0,0 0 0,0 1 0,1-6 0,2-1 0,13-41 0,13-59 0,-20 71 0,0-1 0,3 1 0,20-43 0,-32 78 0,1 0 0,-1 0 0,1 0 0,-1 0 0,1 1 0,0-1 0,0 1 0,0-1 0,0 1 0,1 0 0,-1 0 0,1 0 0,-1 0 0,1 0 0,0 0 0,-1 1 0,1-1 0,0 1 0,0 0 0,0 0 0,0 0 0,0 0 0,0 0 0,1 1 0,-1 0 0,0-1 0,0 1 0,0 0 0,1 1 0,5 0 0,-8-1 0,1 0 0,-1 1 0,1-1 0,-1 1 0,0-1 0,1 1 0,-1 0 0,1 0 0,-1-1 0,0 1 0,0 0 0,1 0 0,-1 0 0,0 0 0,0 1 0,0-1 0,0 0 0,1 2 0,14 28 0,-8-16 0,-10-17 0,0-1 0,0 1 0,-1 0 0,1-1 0,0 1 0,-1 1 0,1-1 0,-1 0 0,0 0 0,1 1 0,-1 0 0,0-1 0,0 1 0,0 0 0,0 0 0,0 1 0,-3-1 0,2 0 0,-1 0 0,1 1 0,0 0 0,-1-1 0,1 2 0,0-1 0,-1 0 0,1 1 0,0 0 0,0 0 0,0 0 0,0 1 0,-5 1 0,3 1 0,0 1 0,0 0 0,0 0 0,1 0 0,0 1 0,0 0 0,0 0 0,0 0 0,1 1 0,0-1 0,-3 9 0,0-1 0,1 1 0,1-1 0,0 1 0,-5 25 0,7-18 0,0-1 0,1 1 0,1 0 0,1-1 0,1 1 0,6 29 0,-6-45 0,0-1 0,0 1 0,1 0 0,-1-1 0,1 1 0,1-1 0,-1 0 0,1 0 0,0 0 0,0 0 0,1 0 0,-1-1 0,1 1 0,0-1 0,0 0 0,1 0 0,-1 0 0,1-1 0,-1 0 0,1 1 0,1-2 0,-1 1 0,0-1 0,0 1 0,1-2 0,0 1 0,-1 0 0,10 0 0,-12-1 0,0-1 0,0 1 0,0-1 0,-1 0 0,1 0 0,0 0 0,0 0 0,0-1 0,0 1 0,0-1 0,0 0 0,0 0 0,-1 0 0,1 0 0,0 0 0,-1-1 0,1 1 0,0-1 0,-1 1 0,0-1 0,1 0 0,2-3 0,-1-2 0,0 0 0,0 1 0,-1-1 0,0 0 0,0-1 0,-1 1 0,0-1 0,2-7 0,4-31 0,-2 0 0,1-49 0,5-46 0,-9 121 0,1 0 0,1 0 0,0 0 0,15-31 0,-9 34 0,-10 17 0,-1 0 0,0-1 0,0 1 0,0 0 0,1 0 0,-1 1 0,0-1 0,0 0 0,0 0 0,1 0 0,-1 0 0,0 0 0,0 0 0,0 0 0,1 0 0,-1 0 0,0 0 0,0 0 0,0 1 0,1-1 0,-1 0 0,0 0 0,0 0 0,0 0 0,0 0 0,0 1 0,1-1 0,-1 0 0,0 0 0,0 0 0,0 1 0,0-1 0,0 0 0,0 0 0,0 0 0,0 1 0,0-1 0,0 0 0,0 0 0,0 1 0,0-1 0,3 37 0,-3-35 0,-1 76 0,-2 0 0,-15 83 0,-13 12 0,-74 363 0,103-529 0,-6 31 0,-3 0 0,-1-1 0,-1 0 0,-20 37 0,27-64 0,0-1 0,0 1 0,-1-1 0,0 0 0,-1-1 0,1 0 0,-2 0 0,-8 7 0,10-11 0,0 0 0,0 0 0,0 0 0,-1-1 0,1 0 0,-1 0 0,0-1 0,1 0 0,-1 0 0,0-1 0,0 0 0,-13 0 0,16-1 0,1 0 0,0 0 0,0 0 0,0 0 0,0-1 0,0 1 0,0-1 0,-6-2 0,8 2 0,0 0 0,1 0 0,-1 0 0,1 0 0,0-1 0,-1 1 0,1 0 0,0-1 0,0 1 0,0-1 0,0 1 0,0-1 0,0 0 0,0 1 0,1-1 0,-1 0 0,1 0 0,-1 1 0,0-5 0,-3-21 0,1-1 0,1 1 0,4-56 0,0 53 0,-1 8 0,0 1 0,2-1 0,1 0 0,1 1 0,1 0 0,0 0 0,2 0 0,18-36 0,-16 41 0,0 1 0,0 0 0,1 0 0,1 1 0,1 1 0,0 0 0,0 1 0,2 0 0,-1 1 0,1 0 0,18-8 0,152-68 0,-113 55 0,106-62 0,-156 80 0,-1 0 0,-1-2 0,0-1 0,-1 0 0,-1-1 0,0-1 0,-2-1 0,27-41 0,-30 36 0,0 0 0,-2-1 0,-1 0 0,0 0 0,-3-1 0,0-1 0,-1 1 0,-2-1 0,-1 0 0,-1 0 0,-1 0 0,-6-46 0,5 72 0,0 0 0,-1-1 0,1 1 0,-1-1 0,0 1 0,0 0 0,0-1 0,0 1 0,0 0 0,0 0 0,-1 0 0,1 0 0,-1 0 0,1 0 0,-1 0 0,0 1 0,0-1 0,1 0 0,-1 1 0,0 0 0,-1-1 0,1 1 0,0 0 0,0 0 0,-1 0 0,1 0 0,0 1 0,-1-1 0,1 0 0,0 1 0,-1 0 0,-3 0 0,0-1 0,1 1 0,-1 1 0,1-1 0,-1 1 0,1 0 0,0 0 0,-1 1 0,1-1 0,0 1 0,0 0 0,0 1 0,0-1 0,-9 7 0,3 1 0,1 0 0,-1 1 0,2 0 0,-1 1 0,2 0 0,-1 1 0,2 0 0,0 0 0,0 0 0,1 1 0,1 0 0,1 0 0,0 1 0,-4 24 0,1 14 0,2 1 0,3 91 0,3-134 0,-1 0 0,1-1 0,1 1 0,0 0 0,1-1 0,-1 0 0,2 1 0,0-1 0,0 0 0,1-1 0,0 1 0,9 12 0,-9-16 0,0-1 0,0 1 0,1-1 0,-1 0 0,1 0 0,0-1 0,1 1 0,-1-1 0,1-1 0,0 1 0,0-1 0,0-1 0,0 1 0,0-1 0,0 0 0,1-1 0,-1 0 0,11 1 0,-18-2 0,13 1 0,1-1 0,0 0 0,17-2 0,-26 1 0,0-1 0,0 1 0,-1-1 0,1 1 0,0-1 0,-1-1 0,1 1 0,-1-1 0,0 0 0,1 0 0,-2 0 0,6-5 0,5-6 0,-2-1 0,0-1 0,-1 0 0,0 0 0,-1-1 0,-1 0 0,10-27 0,37-139 0,-17 49 0,-37 129 0,38-96 0,-35 92 0,-1 0 0,1 0 0,1 1 0,-1 0 0,1 0 0,1 0 0,0 1 0,12-11 0,-17 16 0,1 1 0,0-1 0,-1 1 0,1-1 0,0 1 0,0 0 0,0 0 0,0 0 0,0 0 0,0 0 0,0 1 0,0-1 0,0 1 0,0 0 0,0 0 0,0 0 0,0 1 0,0-1 0,0 1 0,0-1 0,5 3 0,-3-1 0,-1 0 0,0 0 0,0 0 0,0 1 0,0 0 0,0 0 0,0 0 0,-1 0 0,1 1 0,-1-1 0,0 1 0,5 7 0,5 12 0,-1 1 0,-1 0 0,-1 0 0,-1 1 0,-1 1 0,-1-1 0,4 36 0,-4-6 0,-3 0 0,-5 84 0,1-133 0,-1 1 0,0-1 0,0 0 0,0 0 0,-1 0 0,0 0 0,0 0 0,0 0 0,-1 0 0,0 0 0,0-1 0,0 1 0,-1-1 0,0 0 0,0 0 0,0-1 0,-1 1 0,0-1 0,1 0 0,-2 0 0,1 0 0,0-1 0,-1 0 0,1 0 0,-1 0 0,0-1 0,0 0 0,0 0 0,0 0 0,-8 1 0,-8 0 0,0 0 0,0-2 0,0 0 0,-38-4 0,56 3 0,-1-1 0,1 0 0,0 0 0,-1 0 0,1-1 0,0 1 0,0-1 0,0 0 0,0 0 0,0-1 0,0 1 0,1-1 0,-1 0 0,1 0 0,-1 0 0,1 0 0,0-1 0,1 1 0,-1-1 0,1 0 0,-1 0 0,1 0 0,0 0 0,0 0 0,1 0 0,-1 0 0,1-1 0,-1-4 0,-3-15 0,2 1 0,0-1 0,2 1 0,1-28 0,0 30 0,0 6 0,1 1 0,0 0 0,1-1 0,1 1 0,0 0 0,1 0 0,0 1 0,1-1 0,1 1 0,11-20 0,-17 32 0,0 0 0,1 0 0,-1 0 0,1 0 0,-1 0 0,1 1 0,-1-1 0,1 0 0,0 0 0,-1 1 0,1-1 0,0 0 0,0 1 0,-1-1 0,1 0 0,0 1 0,0-1 0,0 1 0,0 0 0,0-1 0,0 1 0,0 0 0,0-1 0,0 1 0,0 0 0,0 0 0,0 0 0,0 0 0,0 0 0,0 0 0,0 0 0,0 0 0,0 1 0,0-1 0,0 0 0,0 0 0,0 1 0,0-1 0,0 1 0,-1-1 0,1 1 0,0-1 0,1 2 0,4 3 0,0 0 0,-1 0 0,0 1 0,9 11 0,-9-11 0,12 16 0,2-1 0,0-1 0,2 0 0,37 27 0,-46-38 0,1-1 0,0-1 0,0 0 0,1-1 0,0-1 0,0 0 0,0 0 0,0-2 0,1 0 0,26 2 0,-33-4 0,11 0 0,1 0 0,-1-1 0,1-1 0,35-6 0,-50 6 0,0-1 0,-1 1 0,1-1 0,0 0 0,-1 0 0,1-1 0,-1 1 0,1-1 0,-1 0 0,0 0 0,0 0 0,-1-1 0,1 1 0,-1-1 0,0 0 0,0 0 0,0 0 0,0-1 0,-1 1 0,1-1 0,-1 1 0,0-1 0,2-9 0,-3 10-2,0 0 1,0-1-1,0 1 1,-1 0-1,1-1 0,-1 1 1,0 0-1,-1-8 1,-9-5-2757,-18 0-10109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9.7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131 174 24427,'4'-9'1587,"0"0"0,1 0 0,0 0 0,6-8 0,8-8-1577,24-22 0,-4 4 370,-33 38-375,-6 13-5,-9 18 0,-13 20 0,-32 50 0,-2 3 0,44-75 0,-17 31 0,2 1 0,-27 87 0,54-143 0,0 1 0,0-1 0,0 0 0,0 0 0,0 0 0,0 1 0,0-1 0,-1 0 0,1 0 0,0 0 0,0 1 0,0-1 0,0 0 0,0 0 0,0 0 0,0 1 0,0-1 0,0 0 0,1 0 0,-1 0 0,0 1 0,0-1 0,0 0 0,0 0 0,0 0 0,0 1 0,0-1 0,0 0 0,0 0 0,1 0 0,-1 0 0,0 1 0,0-1 0,0 0 0,0 0 0,1 0 0,-1 0 0,0 0 0,0 0 0,0 0 0,1 0 0,-1 1 0,0-1 0,0 0 0,0 0 0,1 0 0,-1 0 0,0 0 0,0 0 0,0 0 0,1 0 0,-1 0 0,0 0 0,0 0 0,0 0 0,1 0 0,-1-1 0,0 1 0,0 0 0,0 0 0,1 0 0,1 0 0,9-1 0,-1-1 0,1 0 0,-1-1 0,0 0 0,1 0 0,-1-1 0,11-6 0,17-6 0,48-16 0,130-31 0,-212 62-2,-2 0 0,-1 1 0,1-1 0,0 1 0,0-1 0,0 1 0,0 0 0,0-1 0,-1 1 0,1 0 0,0 0 0,0 1 0,0-1 1,2 1-1,-4-9-700,0-1-552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0.0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 79 31679,'-1'-21'286,"0"15"-193,1 0 1,-1 0 0,1 0-1,0 0 1,1 0-1,-1 0 1,3-9 0,-2 15-85,-1 0-8,0 0 0,0 1-1,0-1 1,0 0 0,0 0-1,0 0 1,0 1 0,0-1-1,0 0 1,0 0 0,0 0-1,1 0 1,-1 1 0,0-1-1,0 0 1,0 0 0,0 0-1,0 0 1,0 0-1,1 1 1,-1-1 0,0 0-1,0 0 1,0 0 0,0 0-1,1 0 1,-1 0 0,0 0-1,0 0 1,0 0 0,1 0-1,-1 0 1,0 1 0,0-1-1,0 0 1,1 0 0,-1 0-1,0-1 1,0 1 0,0 0-1,0 0 1,1 0 0,-1 0-1,0 0 1,0 0 0,0 0-1,1 0 1,-1 0 0,0 0-1,0 0 1,0-1 0,0 1-1,0 0 1,1 0 0,-1 0-1,0 0 1,0 0 0,0-1-1,0 1 1,0 0 0,0 0-1,0 0 1,1 0 0,-1-1-1,0 1 1,6 236-1,-4-77 0,4 239-99,-6-397-103,0-5-874,0-19-2493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0.5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847 144 31951,'-15'-19'174,"-1"0"1,-36-32 0,45 46-159,-1-1 0,1 1 0,-1 0-1,-1 0 1,1 1 0,0 0 0,-1 1 0,0 0 0,0 0 0,-18-3 0,8 4-14,-1 1 1,1 0 0,0 1 0,-1 1 0,1 1 0,0 1-1,-1 1 1,2 0 0,-1 1 0,0 1 0,-24 12 0,21-6-1,0 1-1,1 0 1,0 2 0,1 0 0,1 2 0,1 0 0,0 1-1,-21 26 1,14-10-1,2 1 1,1 1-1,2 1 0,1 0 0,2 2 0,1 0 0,2 0 1,3 2-1,0-1 0,3 2 0,1-1 0,3 1 0,1 0 1,1 0-1,8 64 0,-3-81-1,1 0 0,1 0 0,2-1 0,0 0 0,1 0 0,2-1 0,0 0 0,2-1 0,0 0 0,1-1 0,26 32 0,-25-36 0,1-2 0,0 1 0,1-2 0,1 0 0,0-1 0,0-1 0,2 0 0,-1-1 0,1-2 0,1 0 0,0 0 0,0-2 0,40 9 0,-11-9-1,0-3 0,90-3 0,-115-2 1,0-2 0,-1-1 0,1 0 0,-1-2 0,0-1 0,0 0 0,0-2 0,-1-1 0,-1 0 0,0-2 0,0 0 0,-1-2 0,18-15 0,-3 1 4,-1-1-1,-1-2 0,-2-2 0,52-69 1,-65 76-4,-1-1 0,-2 0 1,0-1-1,-2-1 0,-1 0 0,-1 0 1,12-58-1,-18 58 0,-2 0 0,0 0 0,-2 0 0,-1-1 0,-2 1 0,-7-40 0,5 45 0,-2 2 1,-1-1-1,-1 1 1,-1 0 0,0 0-1,-2 1 1,0 0 0,-19-24-1,12 22 4,0 1 0,-1 1 0,-1 1 0,-1 1-1,0 0 1,-31-19 0,34 26-4,-1 2 0,0 0 0,-1 1 0,0 0 0,0 2 0,-1 1 0,0 0 0,-41-5 0,25 8 0,0 1 0,0 2 1,0 1-1,-1 2 0,-39 9 0,50-6-96,1 1 0,0 1 1,1 2-1,0 0 0,0 2 0,1 1 0,-38 26 0,-16 25-1811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6.71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262 27 32159,'-1'-2'12,"-1"0"0,1 0 1,-1 0-1,1 1 0,-1-1 0,1 0 1,-1 1-1,0-1 0,0 1 0,0 0 1,0 0-1,0-1 0,0 1 1,0 0-1,0 1 0,0-1 0,0 0 1,-1 1-1,1-1 0,0 1 0,0-1 1,-1 1-1,1 0 0,0 0 1,-1 0-1,1 1 0,0-1 0,-1 0 1,-1 2-1,-2-2 4,1 1 0,0 0 0,0 1 0,0-1 0,0 1 0,0 0 0,0 0 0,0 1 0,1-1 0,-1 1 0,-7 6 0,6-1-15,1 0-1,0 0 1,1 0 0,-1 1-1,1 0 1,1-1-1,0 1 1,0 1 0,1-1-1,0 0 1,1 1 0,0-1-1,0 1 1,1-1 0,0 1-1,1-1 1,0 1 0,0-1-1,1 1 1,0-1-1,1 0 1,0 0 0,0 0-1,7 12 1,3-3-1,1 0 0,0-1 0,33 29 0,-29-29 0,0 0 0,26 36 0,-42-50 0,1 1 0,-1-1 0,0 1 0,-1 0 0,1 0 0,-1 0 0,1 0 0,-1 0 0,-1 0 0,1 0 0,0 0 0,-1 6 0,0-8 0,0 0 0,0 0 0,-1 0 0,1 0 0,-1 0 0,1 0 0,-1 0 0,0 0 0,0 0 0,1 0 0,-1 0 0,-1 0 0,1-1 0,0 1 0,0 0 0,-1-1 0,1 1 0,-1-1 0,1 0 0,-1 1 0,0-1 0,1 0 0,-1 0 0,-3 2 0,-9 2 0,0 0 0,-1 0 0,1-1 0,-1-1 0,-22 2 0,-76-2 0,87-3 0,25 0 1,0 0 1,0 0-1,0 0 1,0 0-1,1 0 1,-1 0-1,0 0 1,0 0-1,0 0 1,0-1-1,0 1 1,0 0-1,1 0 1,-1-1-1,0 1 0,0-1 1,0 1-1,1-1 1,-1 1-1,0-1 1,-1-1-1,0-19-431,2 19 329,0-10-1929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8.62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207 25 21754,'-5'-3'1505,"-1"0"0,1 0 1,-1 0-1,-11-3 0,-24 0 2108,36 6-3619,-1 0 0,1 1 0,-1 0 1,1 0-1,0 0 0,0 1 0,-1-1 1,1 1-1,0 0 0,0 1 0,1 0 1,-1-1-1,0 1 0,1 1 0,0-1 1,0 1-1,0-1 0,0 1 0,0 0 1,1 1-1,-1-1 0,1 0 0,1 1 1,-1 0-1,1 0 0,-1 0 0,1 0 1,1 0-1,-1 0 0,1 1 0,0-1 1,-1 8-1,1-6 6,1-1 0,-1 1 0,1-1 0,1 1 0,-1-1 0,1 1 0,0-1 0,1 0 0,1 7 0,-1-10 0,0 0 0,-1 0 0,1 0 0,0-1 0,0 1 0,1-1 0,-1 1 0,0-1 0,1 0 0,-1 0 0,1 0 0,0 0 0,0-1 0,0 1 0,0-1 0,0 1 0,0-1 0,0 0 0,6 1 0,13 2 4,0 0 1,1-2-1,-1-1 0,27-1 1,-19-1 2,-27 2-6,0-1 0,0 0 0,-1-1 0,1 1-1,0 0 1,0-1 0,0 1 0,-1-1 0,1 0 0,0 0-1,-1 0 1,1 0 0,-1-1 0,1 1 0,-1-1 0,0 1-1,0-1 1,0 0 0,1 0 0,-1 0 0,-1 0 0,1 0-1,0 0 1,-1-1 0,1 1 0,-1-1 0,1 1 0,-1-1-1,1-3 1,1-5 1,-1-1 1,0 1-1,-1-1 0,0 0 1,-1-19-1,0 16-6,0 13 4,0 0 0,0 0 0,0 0 0,0 1 0,0-1 0,-1 0 0,1 0 0,0 1 0,-1-1 0,1 0 0,-1 1 0,0-1 0,0 0 0,1 1 0,-1-1 0,-2-1 0,2 2 0,-1 0 0,0 0 0,0 0 0,1 0 0,-1 0 0,0 1 0,0-1 0,0 1 0,0-1 0,0 1 0,0 0 0,0 0 0,0-1 0,0 1 0,-2 1 0,-1-2-3,-1 1-1,1 0 1,-1 0 0,0 0-1,1 1 1,-1-1-1,1 1 1,0 1 0,-1-1-1,1 1 1,0 0 0,0 0-1,0 1 1,0-1-1,0 1 1,0 0 0,1 0-1,-5 5 1,-23 21-677,5-2-2226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6.3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383 156 32143,'5'-23'144,"-1"0"1,-1 1 0,-1-39 0,-2 60-144,0 0 0,0 0 0,0 0 0,-1 0 0,1 0 0,0-1 0,-1 1 0,1 0 0,0 0 0,-1 0 0,0 0 0,1 1 0,-1-1 1,1 0-1,-1 0 0,0 0 0,0 0 0,1 1 0,-1-1 0,0 0 0,0 1 0,0-1 0,0 0 0,0 1 0,0-1 0,0 1 0,0 0 0,0-1 1,0 1-1,0 0 0,0 0 0,-2-1 0,-41 0 12,29 2-16,3 0 3,0 0 0,-1 1 0,1 1 0,0 0 0,1 0 0,-1 2 0,0-1 0,1 1 0,0 1 0,0 0 0,1 0 0,0 1 0,0 1 0,0 0 0,1 0 0,0 1 0,-14 18 0,12-13 0,0 0 0,1 1 0,0 1 0,1 0 0,1 0 0,0 0 0,2 1 0,0 0 0,1 1 0,0-1 0,-3 32 0,6-36 0,2 0 0,0 0 0,0 1 0,1-1 0,0 0 0,6 19 0,-5-26 0,0 0 0,0 0 0,1-1 0,0 1 0,0-1 0,1 0 0,-1 0 0,1 0 0,0 0 0,1-1 0,-1 1 0,1-1 0,0 0 0,0 0 0,10 5 0,-4-3 0,0-1 0,-1-1 0,2 0 0,-1 0 0,0-1 0,1-1 0,16 2 0,85 0 0,-81-5 0,-21 1 7,0-1-1,0 0 1,0-1 0,0 0 0,16-5-1,-24 6-26,0 0-1,0 0 0,0 0 0,0 0 0,0-1 0,-1 1 0,1-1 0,0 0 0,-1 0 0,1 0 0,-1 0 0,1 0 1,-1-1-1,0 1 0,0-1 0,0 1 0,-1-1 0,1 0 0,0 1 0,-1-1 0,0 0 0,0 0 0,2-6 0,-1-2-1678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6.91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400 107 32271,'1'-26'107,"0"15"-39,-1 0 0,0-1 0,-3-13 0,3 24-67,-1 0 0,1 0 1,-1 0-1,0-1 1,0 1-1,1 0 0,-1 0 1,0 0-1,0 0 1,0 1-1,0-1 1,0 0-1,0 0 0,0 0 1,0 1-1,0-1 1,-1 1-1,1-1 0,0 1 1,0-1-1,-1 1 1,1 0-1,0-1 0,0 1 1,-3 0-1,-40-2 0,34 3 2,10-1-3,-12-1 1,0 0 0,0 1 0,0 1 0,0 0 0,0 1 0,0 0 0,0 1 1,0 0-1,1 1 0,0 0 0,-21 11 0,21-8 0,-1 1 0,1 0 0,1 1 0,-1 1-1,2 0 1,-1 0 0,1 1 0,-10 15 0,15-19-1,0 0 1,1 0-1,-1 1 1,1-1-1,1 1 1,-1 0-1,1 0 1,1 0-1,-1 0 1,1 0-1,1 0 1,-1 1-1,2-1 1,-1 0-1,3 14 1,-1-17-1,-1-1 1,1 1-1,0 0 0,1 0 0,-1-1 1,1 0-1,0 1 0,0-1 0,0 0 1,0 0-1,1-1 0,4 5 1,54 38 6,-42-33-5,60 34 1,-61-38-3,0 1 0,-1 1 0,-1 1 0,29 24 0,-45-35 0,0-1 0,0 1 0,0-1 0,-1 1 0,1 0 0,0 0 0,0 0 0,-1-1 0,1 1 0,-1 0 0,1 0 0,0 0 0,-1 0 0,0 0 0,1 0 0,-1 0 0,0 0 0,1 0 0,-1 0 0,0 0 0,0 0 0,0 0 0,0 0 0,0 1 0,0-1 0,0 0 0,0 0 0,0 0 0,-1 0 0,1 0 0,0 0 0,-1 0 0,1 0 0,-1 0 0,1 0 0,-1 0 0,1 0 0,-1-1 0,0 1 0,1 0 0,-1 0 0,0 0 0,0-1 0,0 1 0,1 0 0,-1-1 0,0 1 0,0-1 0,0 1 0,-1 0 0,-6 2 0,-1 1 0,1-1 0,-1 0 0,-14 3 0,20-6 0,-42 8-35,0-3 0,0-1 0,-62-3 0,68-1-223,37 0-481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7.44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422 128 32351,'4'-9'54,"-2"-1"1,1 1-1,-1-1 1,-1 0-1,0 1 1,0-19-1,-2 26-54,1 0 1,-1 1-1,1-1 0,-1 1 0,0-1 0,0 1 0,1 0 0,-1-1 0,0 1 0,0 0 1,-1 0-1,1-1 0,0 1 0,0 0 0,-1 0 0,1 0 0,0 0 0,-1 1 0,1-1 0,-1 0 1,1 1-1,-1-1 0,1 1 0,-1-1 0,0 1 0,-2-1 0,-47-7 0,51 8 0,-23-3 0,-1 2 0,1 0 0,0 1 0,-1 2 0,-42 8 0,60-9 0,1 0 0,-1 1 0,1 0 0,-1 0 0,1 1 0,0 0 0,0-1 0,0 2 0,0-1 0,1 0 0,-1 1 0,1 0 0,0 0 0,0 1 0,1-1 0,-1 1 0,1-1 0,0 1 0,0 0 0,0 0 0,1 1 0,-1-1 0,1 1 0,1-1 0,-1 1 0,1-1 0,0 1 0,0 11 0,0-11 0,1 0 0,-1 0 0,1 0 0,1 0 0,-1 0 0,1 0 0,0 0 1,1 0-1,-1 0 0,1-1 0,1 1 0,2 7 0,1-6 3,0 1 0,0-1 1,0 0-1,1 0 0,0-1 0,0 0 0,10 7 1,94 56 1,-81-52-5,-1 1 0,-1 0 0,40 36 0,-65-51 0,-1 0 0,1 0 0,-1 0 0,0 1 0,0-1 1,0 1-1,0-1 0,-1 1 0,1 0 0,-1-1 0,0 1 0,0 0 0,0 0 0,-1 0 0,1 0 0,-1 5 1,0-6-3,0 0 1,0 0 0,-1 0-1,1 0 1,-1 0 0,0 0 0,1 0-1,-1 0 1,0-1 0,-1 1-1,1 0 1,0-1 0,-1 1 0,0-1-1,1 1 1,-1-1 0,0 0-1,0 0 1,0 0 0,-1 0 0,-3 3-1,-15 6 7,-1-1-1,0-1 1,0-1-1,-1-1 0,0-1 1,-30 5-1,-2-5-21,-88 0 1,143-6 15,-1 0 0,1 0 0,-1 0 0,1 0 0,0 0 1,-1 0-1,1 0 0,-1 0 0,1 0 0,-1-1 0,1 1 0,-1 0 1,1 0-1,-1 0 0,1-1 0,0 1 0,-1 0 0,1-1 0,0 1 1,-1 0-1,1-1 0,0 1 0,-1 0 0,1-1 0,0 1 0,0-1 1,-1 1-1,1-1 0,0 1 0,0 0 0,0-1 0,0 0 0,-1-19-151,2 9-158,-1-12-1315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8.4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3 447 32463,'-1'19'136,"0"-2"-112,1 0 0,0-1-1,1 1 1,6 27 0,-6-41-25,0 1 1,-1-1-1,2 1 1,-1-1-1,0 0 1,1 1-1,-1-1 1,1 0-1,0 0 1,0 0-1,0 0 1,1 0-1,-1-1 1,1 1-1,-1-1 1,1 1-1,0-1 1,0 0-1,0 0 1,0 0-1,0 0 1,1-1-1,-1 0 1,0 1-1,1-1 1,-1 0-1,1 0 1,-1-1-1,6 1 1,1 0 1,0-1 1,0 0-1,-1 0 0,1-1 1,11-2-1,-17 2 0,0-1-1,0 1 1,-1-1-1,1 0 1,0 0-1,-1 0 1,1 0-1,-1-1 1,0 0-1,1 1 1,-1-1-1,0 0 1,-1 0-1,5-6 1,0-2-1,-1-1 0,1 0 0,-2-1 0,0 1 0,0-1 0,-1 0-1,-1 0 1,3-19 0,7-113 2,-12 119 0,5-276 43,-14 635-45,8-319-3,1-1 0,0 0 0,1 0 0,0 0 0,1 0 0,1 0 1,0 0-1,12 22 0,-14-30 2,1 0 1,0 0 0,0 0 0,0-1-1,0 0 1,1 1 0,0-1 0,0 0 0,0-1-1,0 1 1,1-1 0,-1 0 0,1 0-1,0 0 1,0-1 0,0 0 0,0 0-1,0 0 1,1 0 0,-1-1 0,1 0-1,-1 0 1,11 0 0,-13 0 1,0-1 0,1 0-1,-1 0 1,1 0 0,-1 0 0,1 0 0,-1-1 0,0 0-1,1 1 1,-1-1 0,0 0 0,0-1 0,1 1 0,-1-1-1,0 1 1,0-1 0,-1 0 0,1 0 0,0 0 0,-1 0-1,1-1 1,-1 1 0,1-1 0,-1 0 0,0 1 0,0-1 0,-1 0-1,1 0 1,0 0 0,-1 0 0,2-6 0,14-35 2,14-61-1,13-31-2,-38 120 0,1 1 0,1 0 0,1 0 0,0 0 0,1 1 0,15-16 0,-21 25 0,0 1 0,0 0 0,0 0 0,1 1 0,0-1 0,0 1 0,0 0 0,0 1 0,0-1 0,1 1 0,-1 0 0,1 0 0,-1 1 0,1-1 0,0 1 0,-1 1 0,1-1 0,0 1 0,0 0 0,10 1 0,-13 0 0,0-1 0,0 1 0,0 0 0,0 0 0,0 0 0,0 1 0,-1-1 0,1 0 0,0 1 0,-1 0 0,1 0 0,-1 0 0,0 0 0,0 0 0,0 0 0,0 1 0,0-1 0,0 0 0,0 1 0,-1 0 0,1-1 0,-1 1 0,0 0 0,1 5 0,3 4 0,-1 1 0,-1 0 0,0 0 0,1 19 0,0 108 0,-4-109 0,0-22 0,-1-1 0,0 0 0,0 0 0,0 0 0,-1 0 0,0 0 0,0 0 0,-1-1 0,0 1 0,-1-1 0,0 0 0,0 1 0,0-2 0,-10 12 0,10-13 0,-1 0 0,0-1 0,0 1 0,-1-1 0,0 0 0,1-1 0,-1 1 0,0-1 0,-1-1 0,1 1 0,-1-1 0,1 0 0,-1 0 0,1-1 0,-1 1 0,0-2 0,-11 1 0,12-1 0,-1 0 0,-1 0 0,1 0 0,-1-1 0,1 1 0,-9-4 0,13 3 0,1 0 0,0 0 0,-1 0 0,1-1 0,0 1 0,0-1 0,-1 1 0,1-1 0,1 0 0,-1 0 0,0 0 0,0 0 0,1 0 0,-1 0 0,1 0 0,-1-1 0,0-3 0,-6-11 0,2 0 0,0-1 0,1 0 0,1 0 0,-3-25 0,1-92 0,6 134 0,1 1 0,-1 0 0,0-1 0,1 1 0,-1-1 0,1 1 0,-1 0 0,1-1 0,-1 1 0,1 0 0,-1 0 0,1-1 0,0 1 0,-1 0 0,1 0 0,-1 0 0,1 0 0,-1 0 0,1 0 0,0 0 0,-1 0 0,1 0 0,-1 0 0,1 0 0,0 0 0,-1 0 0,1 0 0,-1 0 0,2 1 0,-1-1 0,5 1 0,-1 1 0,1-1 0,-1 1 0,1 0 0,-1 0 0,0 1 0,0-1 0,0 1 0,4 4 0,47 38 0,-21-16 0,1-1 1,70 40-1,-93-61-1,0 0-1,1-1 0,0-1 0,0-1 1,1 0-1,-1 0 0,1-1 0,0-1 1,19 0-1,-32-2-50,0 1 0,0-1-1,0 0 1,0-1 0,0 1 0,0 0-1,0 0 1,0-1 0,0 1 0,0-1-1,0 0 1,0 0 0,0 0 0,0 1-1,-1-2 1,1 1 0,0 0 0,-1 0-1,1 0 1,-1-1 0,1 1 0,-1-1-1,2-1 1,16-27-4088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8.7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162 40 32463,'-5'-4'20,"0"-1"0,0 1 1,0 1-1,0-1 0,0 1 1,-1 0-1,1 0 0,-11-3 1,14 5-18,0 0 0,-1 1 0,1-1 0,0 1 1,-1-1-1,1 1 0,0 0 0,-1 0 0,1 0 1,0 0-1,-1 1 0,1-1 0,0 1 0,-1-1 1,1 1-1,0 0 0,0 0 0,-1 0 0,1 0 0,0 0 1,0 0-1,0 1 0,0-1 0,1 1 0,-1-1 1,0 1-1,-1 2 0,-2 4-3,0 0 0,0 1 0,1-1 0,0 1 0,1 0 0,0 0 0,1 1 0,0-1 0,-2 19 0,2-7 0,0 0 0,2 0 0,4 34 0,-4-51 0,1 0 0,0 0 0,0 1 0,0-1 0,0 0 0,1 0 0,0 0 0,0 0 0,0-1 0,0 1 0,1 0 0,-1-1 0,1 0 0,0 1 0,0-1 0,0 0 0,0-1 0,0 1 0,1 0 0,0-1 0,-1 0 0,1 0 0,0 0 0,5 2 0,4 0 0,0-1 0,0 0 0,1-1 0,-1 0 0,1-1 0,16-1 0,-26 0 1,0 0 0,0 0 0,-1-1-1,1 1 1,0-1 0,0 0 0,-1 0 0,1 0 0,-1-1 0,1 1-1,-1-1 1,0 0 0,1 0 0,-1 0 0,0 0 0,0-1 0,0 1 0,-1-1-1,5-4 1,-4 2 0,1-1 0,-1 1 0,0-1 0,0 0 1,-1 0-1,0 0 0,0 0 0,0-1 0,-1 1 0,2-12 0,-2 7-1,-1 0 0,0 0 1,0 0-1,-1 0 0,-1 0 0,0 0 0,0 0 1,-1 0-1,0 1 0,-1 0 0,0-1 1,-1 1-1,-7-12 0,7 16 1,0 0-1,0 1 1,0-1-1,0 1 1,-1 1-1,0-1 1,0 1-1,-1 0 1,1 0-1,-1 1 1,-7-3-1,11 4-3,-1 1-1,0 0 1,0 0-1,1 1 1,-1-1-1,0 1 1,0 0-1,0 0 1,0 0-1,1 0 1,-1 1-1,0-1 1,0 1-1,0 0 1,1 0 0,-1 1-1,0-1 1,1 1-1,0 0 1,-1 0-1,1 0 1,0 0-1,-4 3 1,-23 25-192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0.9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6 699 32111,'-1'57'521,"-1"-28"-515,1 0 0,2 0-1,5 31 1,-6-55-6,1-1-1,1 0 1,-1 0-1,1 0 1,-1 0 0,1 0-1,0 0 1,1-1 0,-1 1-1,1-1 1,-1 1-1,1-1 1,0 0 0,0 0-1,0 0 1,1 0-1,-1-1 1,1 1 0,0-1-1,-1 0 1,5 2 0,-4-3 1,-1 0 1,1 0-1,-1 0 1,1-1-1,-1 1 1,1-1-1,0 0 1,-1 0 0,1 0-1,-1 0 1,1-1-1,-1 1 1,1-1-1,-1 0 1,1 0-1,-1 0 1,1-1 0,-1 1-1,0-1 1,0 0-1,0 0 1,0 0-1,0 0 1,0 0-1,3-4 1,7-9 1,-1-1 0,0 0 0,-1-1 0,0 0 0,-2 0 0,0-1-1,-1-1 1,0 1 0,-2-1 0,7-33 0,-3-1-2,-2 0 0,2-92 0,-9 125 3,0-40 7,-2 55-10,-1 7 0,-4 32-5,1 21 4,4 87 0,1-75 0,0-54 0,1 0 0,0 0 0,1 1 0,0-1 0,1 0 0,1 0 0,0-1 0,0 1 0,11 18 0,-13-25 0,2-1 0,-1 0 0,1 0 0,-1-1 0,1 1 0,1-1 0,-1 0 0,1 0 0,-1 0 0,1 0 0,0-1 0,0 0 0,1 0 0,-1 0 0,1-1 0,-1 0 0,1 0 0,0 0 0,0-1 0,0 1 0,0-2 0,0 1 0,8 0 0,-8-1 3,1 0-1,-1 0 1,0-1-1,0 0 1,0 0-1,0 0 1,0-1 0,0 1-1,10-6 1,-12 4-3,1 0 1,-1-1-1,0 1 1,0-1-1,0 0 1,-1 0-1,1 0 1,-1 0-1,0-1 1,0 0-1,-1 1 1,3-6-1,6-15 0,-1-1 0,-2 0 0,0 0 0,-2 0 0,0-1 0,1-28 0,0-147 0,-7 175 0,-1 113 0,3 130 0,-1-197 0,2 1 0,0-1 0,0 1 0,2-1 0,11 30 0,-14-44 0,0 0 0,0 0 0,0 0 0,1 0 0,0-1 0,0 1 0,0-1 0,0 1 0,1-1 0,0 0 0,0-1 0,0 1 0,0-1 0,0 1 0,1-1 0,-1-1 0,1 1 0,0-1 0,0 1 0,0-1 0,0-1 0,1 1 0,-1-1 0,10 2 0,-12-3 0,1 1 0,-1-1 0,0 0 0,0 0 0,1 0 0,-1 0 0,0-1 0,1 1 0,-1-1 0,0 0 0,0 0 0,0 0 0,0 0 0,0 0 0,0-1 0,0 1 0,0-1 0,0 0 0,-1 0 0,1 0 0,-1 0 0,1-1 0,-1 1 0,0-1 0,0 1 0,0-1 0,0 0 0,0 0 0,-1 0 0,1 0 0,-1 0 0,2-6 0,9-27 0,-2 0 0,-1 0 0,-1-1 0,2-48 0,-6 46 0,2 0 0,2 0 0,19-59 0,-26 94 0,0 1 0,1 0 0,0 0 0,-1-1 0,1 1 0,1 0 0,-1 1 0,0-1 0,1 0 0,-1 1 0,1-1 0,0 1 0,0 0 0,0 0 0,0 0 0,0 0 0,0 0 0,1 1 0,-1-1 0,0 1 0,1 0 0,-1 0 0,1 1 0,-1-1 0,8 0 0,-6 1 0,0 0 0,0 1 0,0-1 0,0 1 0,0 0 0,0 0 0,0 1 0,0 0 0,0 0 0,-1 0 0,1 0 0,-1 0 0,1 1 0,-1 0 0,0 0 0,0 0 0,6 7 0,0 1 0,-1 1 0,-1 0 0,1 1 0,-2 0 0,0 0 0,-1 1 0,0-1 0,0 2 0,4 20 0,-5-7 0,0 0 0,-2 1 0,-2-1 0,-1 30 0,0-51 0,-1 0 0,0 0 0,0 0 0,0 0 0,-1 0 0,0-1 0,-1 1 0,0-1 0,0 1 0,0-1 0,0 0 0,-1 0 0,0 0 0,-1-1 0,1 0 0,-1 1 0,0-1 0,0-1 0,0 1 0,-1-1 0,-7 4 0,2-1 0,-1-1 0,1-1 0,-1 0 0,0 0 0,-1-1 0,1-1 0,-1 0 0,1-1 0,-1 0 0,-22-1 0,33-1 0,0 0 0,0-1 0,0 1 0,0-1 0,0 0 0,0 1 0,0-1 0,0 0 0,0 0 0,1 0 0,-1-1 0,0 1 0,0 0 0,1-1 0,-1 1 0,1-1 0,0 1 0,-1-1 0,1 0 0,0 1 0,0-1 0,0 0 0,0 0 0,0 0 0,1 0 0,-1 0 0,0 0 0,1 0 0,0 0 0,-1-4 0,-2-10 0,1 0 0,1 0 0,1-17 0,0 17 0,-1-155 0,1 171-1,0-1 1,0 1-1,0-1 1,0 1-1,0-1 1,0 0-1,0 1 1,0-1-1,0 1 1,0-1-1,0 1 1,0-1-1,0 1 1,0-1-1,0 1 0,1-1 1,-1 1-1,0-1 1,0 1-1,1 0 1,-1-1-1,0 1 1,0-1-1,1 1 1,-1 0-1,1-1 1,-1 1-1,0-1 1,1 1-1,-1 0 0,1 0 1,-1-1-1,1 1 1,-1 0-1,1 0 1,-1 0-1,1-1 1,-1 1-1,1 0 1,-1 0-1,1 0 1,-1 0-1,1 0 1,-1 0-1,1 0 0,-1 0 1,1 0-1,0 1 1,2 0-1,-1 0 1,1 0-1,-1 0 1,1 1-1,-1-1 0,1 1 1,-1 0-1,0-1 1,3 5-1,73 90 1,-56-66 0,42 45 0,-54-65 0,0-1 0,1-1 0,0 1 0,0-2 0,1 0 0,-1 0 0,2-1 0,16 6 0,-10-6 3,0-1 1,0-1-1,0-1 0,1-1 1,-1 0-1,1-2 0,31-2 1,-45 1-4,0-1 0,-1 1 1,1-1-1,-1 0 0,0 0 0,1-1 1,-1 1-1,0-1 0,-1 0 1,1-1-1,0 1 0,-1-1 0,0 0 1,0 0-1,0 0 0,0-1 1,-1 1-1,1-1 0,3-8 0,3-5 0,-1-1 0,0 0 0,-2 0 0,6-23 0,-4 7 0,-1-1 0,-1 0 0,-3-1 0,-1 1 0,-1-1 0,-6-66 0,3 100 0,1 0 0,-1 1 0,0-1 0,1 0 0,-1 0 0,-1 1 0,1-1 0,0 0 0,-1 1 0,1-1 0,-1 1 0,0 0 0,1-1 0,-1 1 0,0 0 0,0 0 0,-1 0 0,1 0 0,0 1 0,-1-1 0,1 1 0,-1-1 0,0 1 0,1 0 0,-1 0 0,0 0 0,0 0 0,1 1 0,-1-1 0,0 1 0,0-1 0,0 1 0,0 0 0,0 0 0,0 1 0,0-1 0,1 0 0,-1 1 0,0 0 0,0 0 0,0 0 0,1 0 0,-1 0 0,0 0 0,1 1 0,-1-1 0,1 1 0,0 0 0,-1 0 0,1-1 0,0 2 0,0-1 0,-2 2 0,-2 5 0,-1 0 0,1 0 0,0 1 0,1-1 0,0 1 0,0 1 0,1-1 0,1 1 0,0-1 0,0 1 0,-2 19 0,2 12 0,1 74 0,3-96 0,-1-9 0,1-1 0,0 0 0,1 0 0,0 0 0,0 0 0,1-1 0,0 1 0,1-1 0,0 1 0,0-1 0,1 0 0,0-1 0,1 1 0,0-1 0,0 0 0,1-1 0,0 1 0,0-1 0,1-1 0,0 1 0,0-2 0,1 1 0,-1-1 0,1 0 0,0 0 0,1-1 0,-1-1 0,1 1 0,-1-2 0,1 1 0,11 0 0,-6 0 0,0-1 0,-1-1 0,1 0 0,0-1 0,20-3 0,-31 2 0,0 0 0,1 0 0,-1 0 0,0-1 0,0 0 0,0 1 0,-1-1 0,1 0 0,0-1 0,-1 1 0,1-1 0,-1 0 0,0 0 0,0 0 0,0 0 0,0 0 0,-1 0 0,1-1 0,-1 0 0,0 1 0,0-1 0,3-7 0,1-11 0,-1 1 0,0-1 0,-2-1 0,0 1 0,-1-43 0,-3 43 0,2 1 0,1-1 0,0 1 0,1 0 0,2-1 0,8-24 0,-12 44-1,0-1 0,1 0 1,0 0-1,-1 1 0,1-1 0,0 1 1,0 0-1,1-1 0,-1 1 0,0 0 0,1 0 1,-1 0-1,1 1 0,0-1 0,0 1 0,-1-1 1,1 1-1,0 0 0,0 0 0,0 0 1,0 1-1,1-1 0,-1 1 0,0-1 0,0 1 1,0 0-1,0 0 0,5 1 0,0 0 0,-1 0 1,0 0-1,0 1 0,1 0 0,-1 1 0,-1-1 0,1 1 0,0 0 1,-1 1-1,12 8 0,3 5-7,31 34 0,-49-46 11,-6-8-2,0 0 1,-1 0-1,1 1 1,-1-1-1,0 1 1,0 0-1,0 0 1,-8-3-1,1 3 2,0 0 1,0 0-1,0 1 0,-1 0 1,1 1-1,-1 0 0,-13 3 1,20-2-5,0 0 0,0 1 1,1-1-1,-1 1 1,0 0-1,1 0 0,-1 0 1,1 1-1,0 0 1,0 0-1,0 0 0,0 0 1,0 0-1,1 1 1,-1 0-1,1 0 0,0 0 1,0 0-1,1 0 1,-1 0-1,-3 9 0,0 1-1,1-1 1,0 1-1,1 0 0,1 0 0,0 0 0,-1 20 0,2-21 2,2 1 0,-1-1 0,2 1 0,0 0 0,0-1 0,1 0 0,6 19 0,-6-27 0,0 0 0,0-1 0,0 1 0,1-1 0,-1 0 0,1 0 0,0 0 0,1 0 0,-1 0 0,1-1 0,-1 0 0,1 1 0,0-1 0,0-1 0,0 1 0,1 0 0,-1-1 0,1 0 0,-1 0 0,1-1 0,0 1 0,0-1 0,5 1 0,0 0 3,0 0 1,1-1-1,-1 0 1,0 0-1,0-2 0,1 1 1,15-4-1,-21 3-2,-1 0-1,1 0 0,-1-1 0,1 0 1,-1 0-1,0 0 0,0-1 0,0 1 1,0-1-1,0 0 0,-1 0 0,1 0 1,-1-1-1,0 1 0,0-1 0,0 0 1,0 0-1,3-6 0,2-8 0,-1 1 0,0-1 0,-1 0 0,6-37 0,4-81 0,-12 92 0,13-471 0,-17 463 0,-1 64 0,0 0 0,-1 0 0,-6 19 0,-2 15 0,1 51 0,4 162 0,6-161 0,-2-59-72,3 0-1,1 0 1,2 0-1,2 0 1,20 66-1,-8-54-1429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1.8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0 684 32655,'0'0'2,"1"0"0,-1 0 0,0 0-1,0 0 1,0 0 0,0 1 0,1-1 0,-1 0 0,0 0 0,0 0-1,0 0 1,1 0 0,-1 0 0,0 0 0,0 0 0,0 0 0,1 0 0,-1 0-1,0 0 1,0 0 0,1 0 0,-1 0 0,0 0 0,0 0 0,0 0-1,1 0 1,-1 0 0,0 0 0,0 0 0,0 0 0,1 0 0,-1 0 0,0-1-1,0 1 1,0 0 0,1 0 0,-1 0 0,0 0 0,0 0 0,0-1-1,0 1 1,0 0 0,0 0 0,1 0 0,-1-1 0,0 1 0,0 0-1,0 0 1,0 0 0,0-1 0,0 1 0,0 0 0,0 0 0,0 0 0,0-1-1,0 1 1,10 17 4,-8-13-6,2 6 0,0 1 0,0-1 0,1 0 0,9 13 0,-13-20 0,1-1 0,0 0 0,1 1 0,-1-1 0,0 0 0,0 0 0,1 0 0,0 0 0,-1-1 0,1 1 0,0-1 0,0 0 0,-1 1 0,1-1 0,0 0 0,0-1 0,0 1 0,0-1 0,1 1 0,4-1 0,-6 0 0,1 0 0,0 0 0,0 0 0,-1 0 0,1-1 0,-1 1 0,1-1 0,0 0 0,-1 0 0,1 0 0,-1 0 0,1 0 0,-1 0 0,0-1 0,0 1 0,4-3 0,-2-1 0,-1 0 0,1 0 0,-1 0 0,0 0 0,0-1 0,4-8 0,1-8 0,0 0 0,-1-1 0,-1 1 0,3-27 0,5-97 0,-9 84 0,14-328 0,-28 515 0,0 3 0,8-83 0,-1 8 0,2 1 0,14 100 0,-11-140 0,0 0 0,0 0 0,1 0 0,1-1 0,0 0 0,1 0 0,0 0 0,1-1 0,1 0 0,0 0 0,0-1 0,1 0 0,1 0 0,0-1 0,0 0 0,12 8 0,-14-13 0,0-1 0,0 0 0,0-1 0,0 0 0,1 0 0,-1 0 0,1-1 0,0-1 0,0 0 0,-1 0 0,1 0 0,0-1 0,14-2 0,-21 2 0,0 0 0,1-1 0,-1 1 0,0-1 0,1 1 0,-1-1 0,0 0 0,0 0 0,0 0 0,0 0 0,0 0 0,0-1 0,0 1 0,0-1 0,0 1 0,-1-1 0,1 0 0,2-3 0,-1 0 0,1 0 0,-1 0 0,-1-1 0,1 0 0,-1 1 0,0-1 0,2-6 0,0-10 0,-1 0 0,0 0 0,-1-22 0,-2-151 0,-18 326 0,17-113 0,0-1 0,1 1 0,1 0 0,1 0 0,5 23 0,-5-35 0,0 0 0,0-1 0,0 1 0,1-1 0,0 1 0,0-1 0,0 0 0,1 0 0,0 0 0,0 0 0,0-1 0,0 0 0,1 0 0,0 0 0,-1 0 0,2-1 0,-1 1 0,0-1 0,7 2 0,-1-1 0,0 0 0,0-1 0,0 0 0,1-1 0,-1 0 0,22 0 0,-27-2 0,-1 0 0,1 0 0,0 0 0,-1-1 0,1 0 0,0 0 0,-1 0 0,1-1 0,-1 1 0,1-2 0,-1 1 0,0 0 0,0-1 0,0 0 0,7-6 0,-6 2 0,-1 0 0,1-1 0,-1 0 0,-1 0 0,1 0 0,-1-1 0,-1 1 0,0-1 0,0 0 0,0 0 0,-1 0 0,-1 0 0,1-12 0,0-13 0,-1 0 0,-5-42 0,2 63 0,0 0 0,0 0 0,-1 0 0,-1 1 0,0 0 0,-1-1 0,0 1 0,-1 1 0,-8-14 0,11 19 0,-2 0 0,1 0 0,-1 1 0,1-1 0,-2 1 0,1 0 0,0 0 0,-1 1 0,0 0 0,0 0 0,-1 0 0,1 0 0,-1 1 0,1 0 0,-1 1 0,0 0 0,-13-3 0,12 4 0,0 0 0,0 0 0,-1 1 0,1 0 0,0 0 0,0 1 0,-14 3 0,18-2 0,0-1 0,0 1 0,0-1 0,1 1 0,-1 0 0,0 1 0,1-1 0,-1 1 0,1-1 0,0 1 0,0 0 0,0 0 0,0 1 0,1-1 0,-1 0 0,-1 6 0,-1-2 0,2 1 0,-1 0 0,1 1 0,0-1 0,1 1 0,0-1 0,0 1 0,1 0 0,0-1 0,1 1 0,0 9 0,0-13 0,1 1 0,0-1 0,-1 0 0,2 1 0,-1-1 0,1 0 0,-1 0 0,2 0 0,-1 0 0,0 0 0,1 0 0,0-1 0,0 1 0,0-1 0,1 0 0,-1 0 0,1 0 0,8 6 0,-5-6 0,0 0 0,0 0 0,0 0 0,0-1 0,1 0 0,-1-1 0,1 0 0,12 2 0,3-1-2,38-2 0,-51-1 1,-9 1 0,1-1-1,-1 0 1,1 0 0,0 0 0,-1-1 0,1 1 0,-1 0 0,1-1 0,-1 1 0,1-1 0,-1 1 0,1-1 0,-1 1-1,1-1 1,-1 0 0,0 0 0,1 0 0,-1 0 0,0 0 0,0 0 0,0 0 0,0 0 0,2-3 0,-2 1-116,0-1 0,1 1 0,-1 0 0,-1-1 0,1 0 0,0 1 0,-1-1 0,0 1 0,0-6 0,0-25-4060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2.1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 31 31807,'-16'-4'384,"10"1"80,6-2-416,38 5-48,14 0 16,13 0-16,0 0 0,-2-2 0,-6-3-48,-16-5-736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4.37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38 796 31887,'-5'-12'60,"-1"1"1,1-1-1,1 0 1,0-1 0,1 1-1,0 0 1,1-1-1,0 0 1,1 0 0,0 1-1,2-1 1,-1 0-1,5-25 1,-4 34-61,1 0 0,-1 0 0,1 0 0,0 0 0,0 0 0,1 0 0,-1 0 0,1 1 0,0-1 0,0 1 0,0 0 0,0 0 0,0 0 0,1 0 0,0 0 0,-1 1 0,1-1 0,6-2 0,-2 2 0,-1 0 1,1 0-1,0 1 1,0 0-1,0 0 1,0 1 0,0 0-1,0 0 1,12 1-1,-19 1 1,1-1 0,-1 0 0,0 1 0,1-1 0,-1 1 0,1-1 0,-1 1 0,0 0 0,0 0 0,1-1 0,-1 1 0,0 0 0,0 0 0,0 0 0,0 1 0,0-1 0,0 0 0,0 0 0,0 0 0,-1 1 1,1-1-1,0 0 0,-1 1 0,1-1 0,-1 0 0,1 1 0,-1 1 0,8 47-5,-8-39 6,8 212-2,-2-16 0,-6-191 0,0-11 0,1 1 0,-1 0 0,1-1 0,0 1 0,0 0 0,4 10 0,-5-16 0,0 0 0,1-1 0,-1 1 0,1 0 0,-1 0 0,1 0 0,-1 0 0,0-1 0,1 1 0,-1 0 0,0-1 0,1 1 0,-1 0 0,0-1 0,1 1 0,-1 0 0,0-1 0,0 1 0,1 0 0,-1-1 0,0 1 0,0-1 0,0 1 0,0-1 0,0 1 0,1 0 0,-1-1 0,0 0 0,52-189 0,-10 29 0,-34 136 0,1 1 0,1 0 0,2 0 0,16-26 0,-27 48 0,1 0 0,0 0 0,-1 0 0,1 0 0,0 0 0,0 0 0,0 0 0,0 1 0,0-1 0,0 1 0,4-3 0,-5 4 0,-1 0 0,1 0 0,0 0 0,0-1 0,0 1 0,0 0 0,0 0 0,0 0 0,0 1 0,0-1 0,0 0 0,0 0 0,0 0 0,0 1 0,-1-1 0,1 0 0,0 1 0,0-1 0,0 1 0,0-1 0,-1 1 0,1-1 0,0 1 0,0 0 0,-1-1 0,1 1 0,-1 0 0,1-1 0,0 1 0,-1 0 0,1 0 0,-1 0 0,0 0 0,1-1 0,0 3 0,5 12 0,-1 0 0,0 0 0,-1 0 0,0 1 0,-1-1 0,1 22 0,0 103 0,-5-107 0,1 73 0,3-126 0,1 0 0,0 0 0,2 1 0,0 0 0,1 0 0,10-21 0,-6 16 0,-11 23 0,47-102 0,-40 90 0,0 1 0,1 0 0,0 0 0,1 1 0,18-18 0,-25 27 0,-1 0 0,1 0 0,0 1 0,0-1 0,1 1 0,-1 0 0,0-1 0,0 1 0,1 0 0,-1 0 0,1 0 0,-1 1 0,0-1 0,1 1 0,0-1 0,-1 1 0,1 0 0,4 0 0,-5 1 0,0-1 0,-1 1 0,1 0 0,0-1 0,-1 1 0,1 0 0,-1 0 0,1 0 0,-1 1 0,1-1 0,-1 0 0,0 0 0,1 1 0,-1-1 0,0 1 0,0-1 0,0 1 0,0-1 0,-1 1 0,1 0 0,0-1 0,-1 1 0,1 0 0,-1 0 0,1 1 0,4 27 0,0-1 0,-3 1 0,0 41 0,-2-31 0,6 46 0,-5-80 0,0 1 0,1-1 0,0 0 0,-1 0 0,2 0 0,-1 0 0,1-1 0,4 8 0,-6-11 0,1 1 0,0-1 0,0 0 0,0 0 0,0 0 0,1 0 0,-1 0 0,0 0 0,1-1 0,-1 1 0,1-1 0,0 0 0,-1 0 0,1 0 0,0 0 0,0 0 0,0 0 0,-1-1 0,1 1 0,4-1 0,4 1 0,7 0 0,37-3 0,-49 1 0,-1 0 0,1 0 0,0-1 0,0 1 0,0-1 0,-1-1 0,1 1 0,-1-1 0,0 0 0,6-4 0,2-3 0,0-1 0,-1-1 0,-1 0 0,0-1 0,0 0 0,-1 0 0,-1-1 0,0-1 0,-1 1 0,-1-1 0,0-1 0,6-20 0,-4 4 0,-2 0 0,-1-1 0,-1 1 0,-2-1 0,-1-39 0,-2 71 0,0-1 0,0 1 0,0-1 0,0 0 0,0 1 0,0-1 0,-1 1 0,1-1 0,0 1 0,-1-1 0,1 1 0,-1-1 0,0 1 0,1 0 0,-1-1 0,0 1 0,0 0 0,0-1 0,0 1 0,0 0 0,0 0 0,0 0 0,0 0 0,-1 0 0,1 0 0,0 0 0,-2 0 0,-2-1 0,0 1 0,0 0 0,0 0 0,0 1 0,1-1 0,-1 1 0,-6 1 0,2-1 0,6 0 0,-1 0 0,1 1 0,-1-1 0,1 1 0,0 0 0,0 0 0,-1 0 0,1 0 0,0 0 0,0 1 0,0 0 0,0-1 0,0 1 0,-3 4 0,0-1 0,2 0 0,-1 0 0,0 1 0,1-1 0,0 1 0,-5 11 0,0 1 0,2 1 0,0 0 0,1 0 0,-4 23 0,5-7 0,1-1 0,1 1 0,5 69 0,-2-101 0,1 1 0,0 0 0,0-1 0,0 1 0,0-1 0,1 1 0,0-1 0,-1 0 0,1 1 0,0-1 0,1 0 0,-1 0 0,0 0 0,1-1 0,0 1 0,-1-1 0,1 1 0,0-1 0,0 0 0,1 0 0,-1 0 0,0-1 0,1 1 0,-1-1 0,1 1 0,-1-1 0,8 1 0,-6-1 0,0 0 0,1 0 0,-1-1 0,0 1 0,0-1 0,0 0 0,1-1 0,-1 1 0,0-1 0,0 0 0,0 0 0,0-1 0,0 0 0,0 0 0,0 0 0,-1 0 0,1-1 0,0 1 0,6-7 0,-2-1 0,0 0-1,-1-1 1,-1 0-1,0 0 1,-1-1-1,0 0 1,0 0-1,-1 0 1,-1-1-1,0 1 1,-1-1-1,3-18 1,-1-18-11,1-95 1,-6 132 10,0-7 1,0 40-5,0 46 2,-1-44 2,2 1 0,0-1 0,2 0 0,1 0 0,7 26 0,-10-43 0,1-1 0,0 1 0,1 0 0,-1-1 0,1 1 0,0-1 0,1 0 0,-1 0 0,1 0 0,0-1 0,0 1 0,0-1 0,1 0 0,-1 0 0,1 0 0,0-1 0,0 0 0,1 0 0,-1 0 0,1 0 0,-1-1 0,1 0 0,0 0 0,0-1 0,8 2 0,-4-1 0,0-1 0,1 0 0,-1-1 0,1 0 0,-1-1 0,0 0 0,15-3 0,-20 2 0,0 1 0,0-1 1,0-1-1,-1 1 0,1-1 1,-1 0-1,1 0 0,-1 0 1,0 0-1,0-1 0,-1 1 1,1-1-1,-1 0 0,1-1 1,-1 1-1,3-8 0,6-10 5,-2-1 0,-1-1 0,0 0 0,-2 0-1,8-50 1,5-128-7,-16-133 2,-5 221 0,-1 100 0,-2 20 0,4-6 0,-7 20 0,2-1 0,0 1 0,1 0 0,1 0 0,1 1 0,1 30 0,0-33 0,1 390 0,7-335 0,2 0 0,28 104 0,-34-228 0,0 23 0,-2 19 0,4-54 0,15-76 0,-17 123 0,1 0 0,0 0 0,2 0 0,0 1 0,0 0 0,1 0 0,1 1 0,1-1 0,0 2 0,12-15 0,-16 24 0,0-1 0,0 1 0,1 0 0,-1 0 0,1 1 0,0-1 0,0 1 0,12-4 0,-15 6 0,0 0 0,1 0 0,-1 0 0,1 0 0,-1 1 0,0 0 0,1-1 0,-1 1 0,1 0 0,-1 1 0,1-1 0,-1 1 0,0-1 0,1 1 0,-1 0 0,0 0 0,0 0 0,1 1 0,2 1 0,-1 2 0,1 0 0,-2 0 0,1 1 0,-1-1 0,0 1 0,0 0 0,0 1 0,-1-1 0,0 0 0,5 14 0,-2 0 0,0 1 0,5 31 0,-9-40 0,-1 0 0,1 0 0,-2 0 0,0 0 0,-2 17 0,2-26 0,-1 0 0,0 0 0,0-1 0,0 1 0,0 0 0,0 0 0,0 0 0,-1-1 0,0 1 0,1-1 0,-1 1 0,0-1 0,0 0 0,0 0 0,-1 0 0,1 0 0,0 0 0,-1 0 0,1-1 0,-1 1 0,0-1 0,1 1 0,-1-1 0,0 0 0,0 0 0,-3 0 0,-13 2 0,1 0 0,0-2 0,0 0 0,-20-2 0,7 1 0,21 0 0,0-1 0,1 0 0,-1 0 0,1-1 0,-1 0 0,1-1 0,-12-4 0,18 6 0,0 0 0,0-1 0,1 1 0,-1-1-1,0 0 1,1 0 0,-1 0 0,1 0-1,-1 0 1,1 0 0,0 0 0,0-1 0,0 1-1,0-1 1,1 0 0,-1 0 0,1 1-1,-1-1 1,1 0 0,0 0 0,0 0 0,0 0-1,1-1 1,-1 1 0,0-6 0,1 9-1,1 0 0,-1-1 1,0 1-1,0 0 0,1 0 1,-1-1-1,0 1 0,0 0 1,1 0-1,-1 0 0,0 0 1,1-1-1,-1 1 0,0 0 1,1 0-1,-1 0 0,0 0 1,1 0-1,-1 0 0,0 0 1,1 0-1,-1 0 0,0 0 1,1 0-1,-1 0 1,1 0-1,-1 0 0,0 0 1,1 0-1,-1 0 0,0 0 1,1 0-1,-1 1 0,0-1 1,0 0-1,1 0 0,-1 0 1,0 1-1,1-1 0,-1 0 1,9 6 0,0 0 0,0 1 0,-1 0 0,0 1 0,0 0 0,-1 0 0,0 0 0,9 15 0,17 18 0,106 96 0,-112-115 0,1 0 0,1-2 0,48 25 0,-61-38 0,0-1 0,0 0 0,0-2 0,1 0 0,-1 0 0,1-2 0,0 0 0,34-1 0,-46-1 0,0-1-1,-1 1 1,1-1 0,0 0 0,0 0-1,-1-1 1,1 1 0,-1-1 0,1 0-1,-1 0 1,0-1 0,0 1 0,5-5-1,-2 1 3,1 0-1,-2-1 1,1 0-1,-1-1 1,0 1-1,6-12 1,-1-1 3,0-1 0,-2-1 0,0 0 0,9-39 0,-10 22-5,-1 1 0,-3-2 0,-1 1 0,-2 0 0,-5-47 0,4 80 0,-1 0 0,-1-1 0,1 1 0,-1 0 0,0 0 0,0 0 0,-1 0 0,0 0 0,-5-8 0,7 12 0,0 1 0,0 0 0,0-1 0,0 1 0,-1 0 0,1 0 0,0-1 0,0 1 0,-1 0 0,1 0 0,-1 1 0,1-1 0,-1 0 0,1 0 0,-1 1 0,1-1 0,-1 1 0,0-1 0,1 1 0,-1 0 0,0-1 0,0 1 0,1 0 0,-1 0 0,0 0 0,1 1 0,-1-1 0,0 0 0,1 1 0,-1-1 0,0 1 0,1-1 0,-1 1 0,1 0 0,-1 0 0,1-1 0,-1 1 0,1 0 0,0 0 0,-1 1 0,1-1 0,-1 1 0,-5 5 0,1 0 0,0 0 0,0 1 0,1 0 0,0 0 0,0 0 0,1 0 0,0 1 0,0 0 0,-2 11 0,-1 3 0,2 0 0,0 0 0,-1 26 0,5-31 0,-2 5 0,2 0 0,0 0 0,2 0 0,5 37 0,-5-54 0,0-1 0,0 1 0,1-1 0,0 1 0,0-1 0,1 0 0,0 0 0,-1 0 0,2 0 0,-1 0 0,0 0 0,1-1 0,0 0 0,0 0 0,0 0 0,1 0 0,0 0 0,-1-1 0,1 0 0,0 0 0,0 0 0,1-1 0,8 3 0,1-1-1,-1 0 0,1-2 0,0 0 0,0 0 0,0-2 0,0 0 0,20-2 0,-34 2-10,0 0 1,0-1-1,1 1 0,-1 0 1,0 0-1,1-1 0,-1 1 1,0-1-1,0 0 0,0 1 1,0-1-1,1 0 0,-1 1 1,0-1-1,0 0 0,1-2 1,11-27-745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7.7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3 808 30910,'0'0'1550,"0"11"-1448,-1 19-91,1 48 16,0-74-26,1 0 1,-1 0 0,1 1 0,0-1-1,0 0 1,0 0 0,1 0 0,-1 0-1,1 0 1,0 0 0,0-1-1,1 1 1,-1-1 0,5 5 0,-5-6 1,1-1 1,-1 0 0,1 0 0,0 0 0,-1 0 0,1-1 0,0 1 0,0-1 0,0 1 0,0-1-1,-1 0 1,1 0 0,0-1 0,0 1 0,0 0 0,0-1 0,-1 0 0,1 0 0,0 0-1,-1 0 1,1 0 0,0 0 0,2-2 0,1-6-2,0 0-1,-1-1 1,0 0 0,0 1 0,-1-2-1,0 1 1,-1 0 0,3-17-1,-1 9 0,15-76 10,-4-2-1,7-161 1,-33 353-11,-4 82 0,13-137 0,-1-17 0,2 0 0,1 0 0,4 30 0,-4-49 0,0 0 0,0-1 0,0 1 0,1 0 0,-1-1 0,1 1 0,0-1 0,0 1 0,1-1 0,-1 0 0,1 0 0,0 0 0,0-1 0,0 1 0,1 0 0,-1-1 0,1 0 0,0 0 0,0 0 0,0-1 0,8 5 0,-8-5 0,0-1 0,1 1 0,-1-1 0,0 0 0,1 0 0,-1-1 0,1 1 0,0-1 0,-1 0 0,1 0 0,-1 0 0,1-1 0,-1 0 0,1 0 0,-1 0 0,0 0 0,5-2 0,-3 0 0,0-1 0,-1 1 0,0-1 0,0 0 0,0 0 0,0-1 0,0 1 0,-1-1 0,0 0 0,7-10 0,-2-1 0,0-1 0,-1 0 0,-1-1 0,-1 1 0,0-1 0,-2 0 0,4-24 0,-2-16 0,-2-81 0,-4 122 0,-3 134 0,1 88 0,3-198 0,0 0 0,0 0 0,0 0 0,1-1 0,0 1 0,0 0 0,1-1 0,0 1 0,0-1 0,6 10 0,-7-13 0,1 1 0,0-1 0,0 0 0,0 0 0,0 0 0,0-1 0,0 1 0,1-1 0,-1 1 0,1-1 0,0 0 0,-1-1 0,1 1 0,0-1 0,0 1 0,0-1 0,1 0 0,5 0 0,-4 0 0,-1-1 0,1 1 0,-1-1 0,1 0 0,-1-1 0,1 0 0,-1 0 0,0 0 0,1 0 0,-1-1 0,0 0 0,0 0 0,0 0 0,0-1 0,0 1 0,0-1 0,-1 0 0,1-1 0,-1 1 0,0-1 0,0 0 0,0 0 0,-1 0 0,6-9 0,0 1 0,-1-1 0,0 1 0,-1-2 0,-1 1 0,0-1 0,-1 0 0,0 0 0,-1 0 0,3-23 0,-2-8 0,-1-79 0,-4 120 0,1 0 0,-1 1 0,-1-1 0,1 1 0,0-1 0,-1 0 0,0 1 0,1-1 0,-1 1 0,-3-7 0,3 9 0,0 0 0,0 0 0,0 0 0,0 0 0,0 0 0,0 1 0,0-1 0,0 0 0,0 0 0,0 1 0,-1-1 0,1 0 0,0 1 0,0 0 0,-1-1 0,1 1 0,0 0 0,-1-1 0,1 1 0,0 0 0,-1 0 0,1 0 0,0 0 0,-1 0 0,1 1 0,-1-1 0,-1 1 0,1 0 0,1-1 0,0 1 0,0 0-1,0-1 1,-1 1 0,1 0 0,0 0 0,0 0 0,0 0 0,0 0 0,0 0-1,0 0 1,1 1 0,-1-1 0,0 0 0,1 0 0,-1 1 0,0-1-1,1 0 1,0 1 0,-1-1 0,1 1 0,0-1 0,0 0 0,-1 4 0,0 43-18,1-38 12,0 5 5,0 0 0,1 0 0,1 0 0,0 0 0,7 24 1,-7-33 0,1 0 0,-1 0 0,2 0 0,-1-1 0,1 1 0,-1-1 0,1 0 0,1 1 0,-1-2 0,1 1 0,0-1 0,0 1 0,0-1 0,1-1 0,8 6 0,-4-4 3,1-1 1,0 1-1,0-2 0,1 0 0,-1 0 1,1-1-1,-1 0 0,23 0 0,-26-2-3,-1 0 1,1 0-1,-1-1 0,1 0 0,0 0 0,-1-1 1,0 0-1,1 0 0,-1-1 0,0 0 0,0 0 0,-1-1 1,1 0-1,9-6 0,-11 5 0,0 0 0,0-1 0,0 1 0,-1-1 0,0 0 0,0 0 0,0-1 0,-1 1 0,0-1 0,0 0 0,-1 0 0,3-12 0,-1-2 0,-2 0 0,0-1 0,-2-21 0,0 38 0,0-1 0,0 0 0,-1-1 0,0 1 0,0 0 0,0 0 0,-1 0 0,1 0 0,-2 0 0,1 0 0,-5-8 0,6 11 0,-1 1 0,0-1 0,0 1 0,0-1 0,-1 1 0,1 0 0,0 0 0,-1 0 0,0 0 0,1 0 0,-1 1 0,0-1 0,0 1 0,0-1 0,0 1 0,0 0 0,0 1 0,0-1 0,0 0 0,0 1 0,-1-1 0,-4 1 0,6 1 0,1-1 0,-1 0 0,0 1 0,0-1 0,1 1 0,-1-1 0,0 1 0,1 0 0,-1 0 0,0 0 0,1 0 0,-1 0 0,1 0 0,0 0 0,-1 0 0,1 0 0,0 1 0,0-1 0,0 1 0,0-1 0,0 1 0,0-1 0,0 1 0,0 0 0,0 2 0,-3 6 0,0 1 0,1 0 0,-2 12 0,4-15 0,-6 42 0,2 0 0,2 1 0,4 51 0,-1-95 0,1 1 0,-1-1 0,1 0 0,1 1 0,-1-1 0,1 0 0,1 0 0,-1 0 0,1 0 0,1 0 0,-1-1 0,1 1 0,0-1 0,0 0 0,1 0 0,0 0 0,0-1 0,0 0 0,1 0 0,0 0 0,0-1 0,0 1 0,0-1 0,1-1 0,-1 1 0,1-1 0,0-1 0,0 1 0,0-1 0,1 0 0,-1-1 0,0 1 0,15-1 0,-14 0 0,1-1 0,0 0 0,0 0 0,0-1 0,-1 0 0,1-1 0,0 0 0,-1 0 0,0-1 0,1 0 0,-1 0 0,0-1 0,0 0 0,-1 0 0,1-1 0,-1 0 0,0 0 0,-1-1 0,1 0 0,-1 0 0,0-1 0,7-9 0,2-5 0,0-1 0,-2 0 0,0-1 0,-2 0 0,-1-1 0,0-1 0,10-44 0,-5 1 0,10-117 0,-16-163 0,-9 264 0,0 84 0,0-1 0,0 1 0,0 0 0,0 0 0,0-1 0,0 1 0,0 0 0,0 0 0,0-1 0,0 1 0,0 0 0,0-1 0,0 1 0,0 0 0,0 0 0,0-1 0,0 1 0,-1 0 0,1 0 0,0-1 0,0 1 0,0 0 0,0 0 0,0-1 0,-1 1 0,1 0 0,0 0 0,0 0 0,-1 0 0,1-1 0,0 1 0,0 0 0,0 0 0,-1 0 0,1 0 0,0 0 0,0 0 0,-1-1 0,1 1 0,0 0 0,-1 0 0,1 0 0,0 0 0,0 0 0,-1 0 0,1 0 0,0 0 0,-1 0 0,1 0 0,0 1 0,0-1 0,-1 0 0,1 0 0,0 0 0,0 0 0,-1 0 0,-14 14 0,8 1 0,0 0 0,1 1 0,0-1 0,1 1 0,1 0 0,-3 21 0,-6 105 0,12 137 0,2-252 0,2 0 0,1 1 0,1-2 0,1 1 0,15 40 0,-14-49 0,1-1 0,0 0 0,1 0 0,1-1 0,0 0 0,2-1 0,0 0 0,23 23 0,-29-33 0,0-1 0,0 0 0,0 0 0,0 0 0,1-1 0,-1 0 0,1 0 0,0 0 0,0-1 0,0 0 0,0-1 0,0 1 0,1-1 0,-1-1 0,0 1 0,1-1 0,-1-1 0,0 1 0,0-1 0,1-1 0,-1 1 0,0-1 0,0 0 0,0-1 0,-1 0 0,1 0 0,-1 0 0,1-1 0,-1 0 0,10-8 0,-6 2 0,-1-1 0,0 0 0,-1 0 0,-1-1 0,0 0 0,0-1 0,-1 1 0,0-1 0,-2-1 0,1 1 0,3-22 0,-2-1 0,-2 0 0,-2-1 0,-2-43 0,0 73 0,0 1 0,-1-1 0,0 1 0,0 0 0,-1-1 0,1 1 0,-1 0 0,-1 0 0,1 0 0,-1 0 0,-6-10 0,6 13 0,1 0 0,-1 0 0,0 0 0,0 1 0,0-1 0,0 1 0,0-1 0,0 1 0,-1 0 0,1 0 0,-1 1 0,0-1 0,1 1 0,-1 0 0,0 0 0,0 0 0,0 0 0,0 0 0,0 1 0,-5 0 0,6 0 0,1 1 0,-1-1 0,1 1 0,-1-1 0,1 1 0,0 0 0,0 0 0,-1 0 0,1 0 0,0 0 0,0 1 0,0-1 0,0 1 0,0-1 0,0 1 0,1 0 0,-1 0 0,0 0 0,1 0 0,-1 0 0,1 0 0,0 0 0,0 0 0,0 0 0,0 1 0,0-1 0,0 1 0,0 2 0,-3 8 0,1 1 0,1 0 0,-2 23 0,3-18 0,0 0 0,1 1 0,1-1 0,0 0 0,2 0 0,0 0 0,7 20 0,-8-32 0,1 0 0,0 0 0,0-1 0,1 1 0,0-1 0,0 0 0,0 0 0,1 0 0,-1-1 0,2 1 0,-1-1 0,0 0 0,1-1 0,0 0 0,0 1 0,0-2 0,1 1 0,-1-1 0,1 0 0,0 0 0,12 2 0,-9-2 0,0-1 0,0 0 0,-1-1 0,1 0 0,1-1 0,-1 0 0,14-2 0,-19 2 0,0-1 0,-1 0 0,0-1 0,1 1 0,-1-1 0,0 0 0,1 0 0,-1 0 0,0 0 0,-1-1 0,1 0 0,0 0 0,-1 0 0,1 0 0,-1 0 0,0-1 0,0 1 0,2-6 0,11-20 0,-2-1 0,-1 0 0,-2-1 0,10-40 0,-12 39 0,1-1 0,1 2 0,29-55 0,-36 79 0,0 1 0,0 1 0,1-1 0,-1 1 0,1-1 0,1 1 0,-1 1 0,1-1 0,0 1 0,0 0 0,9-4 0,-12 6 0,0 1 0,0 0 0,1-1 0,-1 1 0,0 1 0,1-1 0,-1 1 0,1-1 0,-1 1 0,1 0 0,-1 0 0,1 0 0,-1 1 0,1-1 0,-1 1 0,0 0 0,1 0 0,-1 0 0,0 0 0,1 1 0,-1-1 0,0 1 0,0 0 0,0 0 0,4 4 0,0 1 0,-1 0 0,0 1 0,0 0 0,0 0 0,-1 0 0,-1 1 0,1-1 0,-1 1 0,-1 0 0,1 0 0,1 12 0,1 6 0,0 0 0,2 48 0,-8-63 0,3 29 0,-2 1 0,-7 65 0,5-100 0,0 0 0,-1-1 0,0 1 0,0 0 0,-1-1 0,1 1 0,-1-1 0,-1 0 0,1 0 0,-1 0 0,0-1 0,-1 1 0,1-1 0,-1 0 0,0 0 0,0-1 0,-1 1 0,-9 5 0,4-4 0,1-1 0,-1-1 0,1 0 0,-1 0 0,0-1 0,-1 0 0,1-1 0,0 0 0,-1-1 0,-16 0 0,25-1 0,0-1 0,0 1 0,0 0 0,0-1 0,0 0 0,0 0 0,0 0 0,0 0 0,0 0 0,1-1 0,-1 1 0,0-1 0,1 0 0,-1 0 0,1 0 0,0 0 0,0 0 0,-1 0 0,1-1 0,1 1 0,-1-1 0,0 1 0,1-1 0,-1 0 0,1 1 0,0-1 0,0 0 0,0 0 0,0 0 0,0 0 0,0-3 0,-2-13 0,0 0 0,1-1 0,2-36 0,0 37 0,0-11 0,1-45 0,0 69 0,-1-1 0,2 1 0,-1-1 0,1 1 0,0-1 0,0 1 0,0 0 0,6-9 0,-7 14 0,-1 0 0,0 0 0,1 0 0,-1 1 0,1-1 0,-1 0 0,1 0 0,0 1 0,-1-1 0,1 0 0,0 1 0,-1-1 0,1 1 0,0-1 0,0 1 0,0-1 0,0 1 0,-1 0 0,1-1 0,0 1 0,0 0 0,0-1 0,0 1 0,0 0 0,0 0 0,0 0 0,0 0 0,0 0 0,0 0 0,0 0 0,-1 0 0,1 1 0,0-1 0,0 0 0,0 0 0,0 1 0,0-1 0,0 1 0,-1-1 0,1 1 0,0-1 0,0 1 0,-1-1 0,1 1 0,0 0 0,-1-1 0,2 2 0,3 4 0,-1-1 0,1 1 0,-1 0 0,5 11 0,-7-15 0,10 21 0,16 28 0,57 78 0,-75-115 0,1-1 0,0-1 0,1 0 0,1 0 0,0-1 0,1-1 0,-1 0 0,2 0 0,0-2 0,21 10 0,-26-15 0,1 0 0,-1-1 0,1 0 0,0-1 0,0 0 0,21-1 0,-20 0 0,-7-1 0,-1 0 0,0 1 0,0-1 0,0-1 0,0 1 0,0 0 0,0-1 0,0 0 0,0 0 0,0 0 0,-1-1 0,1 1 0,-1-1 0,0 0 0,1 0 0,-1 0 0,-1 0 0,1 0 0,0-1 0,-1 1 0,0-1 0,0 0 0,3-5 0,2-6 0,-1 0 0,0 0 0,-1-1 0,6-32 0,-4-11 0,-2-1 0,-5-74 0,0 71 0,0 54 0,-1-18 0,0 26 0,1 1 0,0-1 0,0 0 0,-1 1 0,1-1 0,0 0 0,-1 1 0,1-1 0,-1 0 0,1 1 0,-1-1 0,1 1 0,-1-1 0,1 1 0,-1-1 0,1 1 0,-1-1 0,0 1 0,1 0 0,-1-1 0,0 1 0,1 0 0,-1-1 0,0 1 0,0 0 0,1 0 0,-1 0 0,0 0 0,0 0 0,-1 0 0,1 0 0,0 1 0,-1 0 0,1 0 0,0-1 0,0 1 0,-1 0 0,1 0 0,0 0 0,0 0 0,0 1 0,0-1 0,0 0 0,0 0 0,1 1 0,-1-1 0,0 0 0,1 1 0,-1-1 0,1 0 0,-1 1 0,1-1 0,0 1 0,0-1 0,-1 4 0,-6 45 0,7-45 0,-5 48 0,3 1 0,7 91 0,-3-134 0,0 0 0,1 1 0,0-1 0,0 0 0,1-1 0,1 1 0,0-1 0,0 1 0,1-1 0,13 15 0,-16-20 0,1-1 0,-1 0 0,2 0 0,-1 0 0,0 0 0,1-1 0,-1 0 0,1 0 0,0 0 0,0-1 0,0 1 0,0-1 0,1 0 0,-1-1 0,0 1 0,1-1 0,-1 0 0,1 0 0,0-1 0,-1 0 0,1 0 0,0 0 0,10-2 0,-12 0 0,0 0 0,-1 0 0,1 0 0,-1 0 0,0 0 0,0-1 0,0 1 0,0-1 0,0 0 0,0 0 0,0 0 0,-1 0 0,0 0 0,0-1 0,0 1 0,0-1 0,0 1 0,-1-1 0,2-6 0,5-12 0,-1 0 0,3-24 0,9-74 0,-6-2 0,-3-131 0,-10 99 0,-21 224 0,12-18 0,2 1 0,0 68 0,11 109 0,-3-217 0,0-1 0,1 1 0,0-1 0,1 1 0,1-1 0,0 0 0,0 0 0,1-1 0,1 1 0,0-1 0,0 0 0,16 19 0,-16-22 0,1-1 0,-1-1 0,2 1 0,-1-1 0,1 0 0,-1-1 0,2 0 0,-1 0 0,0-1 0,1 0 0,0 0 0,0-1 0,0 0 0,0-1 0,1 0 0,-1 0 0,16 0 0,-15-2 0,-1 1 0,1-2 0,-1 1 0,0-1 0,0-1 0,1 0 0,10-3 0,-14 2 0,-1 1 0,0-1 0,0 0 0,-1-1 0,1 1 0,-1-1 0,1 0 0,-1 0 0,0 0 0,-1 0 0,1-1 0,-1 0 0,4-6 0,2-6 0,0 0 0,-2-1 0,0 0 0,-1 0 0,0-1 0,-2 0 0,4-33 0,0-139 0,-9 159 0,2 27 0,-2 0 0,1 0 0,-1 0 0,1-1 0,-1 1 0,-1 0 0,1 0 0,-1 0 0,0 0 0,-3-5 0,4 8 0,0 1 0,0-1 0,0 1 0,0 0 0,-1 0 0,1 0 0,0 0 0,-1-1 0,1 2 0,-1-1 0,1 0 0,-1 0 0,1 0 0,-1 1 0,1-1 0,-1 1 0,0-1 0,1 1 0,-1 0 0,0 0 0,0 0 0,1 0 0,-1 0 0,0 0 0,1 0 0,-1 0 0,0 0 0,0 1 0,1-1 0,-1 1 0,1 0 0,-1-1 0,0 1 0,1 0 0,-3 2 0,-1-1 0,1 1 0,0 1 0,0-1 0,0 0 0,0 1 0,1 0 0,-1 0 0,1 0 0,0 0 0,0 1 0,-2 5 0,-26 58 0,28-59 0,-8 23 0,2 0 0,2 1 0,0 0 0,2 0 0,2 1 0,1 52 0,2-82 0,0 0 0,1 0 0,-1 1 0,1-1 0,0 0 0,0 0 0,1 0 0,-1 0 0,1 0 0,0 0 0,0-1 0,0 1 0,1 0 0,-1-1 0,1 0 0,0 1 0,0-1 0,0 0 0,0-1 0,0 1 0,1 0 0,-1-1 0,1 0 0,0 0 0,0 0 0,-1 0 0,1-1 0,1 1 0,-1-1 0,6 1 0,6 1 0,1 0 0,0-1 0,0 0 0,0-2 0,0 0 0,24-3 0,-35 2 0,0-1 0,-1 0 0,1 0 0,0 0 0,-1 0 0,0-1 0,1 0 0,-1 0 0,0 0 0,0-1 0,-1 0 0,1 0 0,-1 0 0,0 0 0,0-1 0,0 1 0,-1-1 0,1 0 0,-1 0 0,0-1 0,2-6 0,5-11 0,0-1 0,-2 0 0,8-40 0,-1-20 0,7-29 0,-19 100 0,1 1 0,0 0 0,1 0 0,1 0 0,0 1 0,11-17 0,-16 26 0,0 1 0,0-1 0,1 0 0,-1 1 0,1-1 0,-1 1 0,1 0 0,0-1 0,-1 1 0,1 0 0,0 0 0,0 0 0,0 0 0,0 0 0,0 1 0,0-1 0,0 0 0,0 1 0,0 0 0,0-1 0,0 1 0,0 0 0,0 0 0,0 0 0,0 0 0,0 1 0,0-1 0,0 1 0,0-1 0,0 1 0,0 0 0,0-1 0,4 3 0,-1 0 0,1 1 0,-1 0 0,0 0 0,0 0 0,-1 0 0,1 1 0,-1 0 0,0-1 0,6 11 0,-2-1 0,0 2 0,-1-1 0,0 1 0,-2 0 0,0 0 0,0 1 0,3 29 0,-3 7 0,-3 61 0,-2-97 0,0-10 0,-1 0 0,1 0 0,-2 0 0,1 0 0,-1-1 0,0 1 0,0 0 0,-1-1 0,0 1 0,0-1 0,0 0 0,-1 0 0,0 0 0,0 0 0,-1-1 0,1 0 0,-1 0 0,-1 0 0,1 0 0,0-1 0,-1 0 0,0 0 0,0 0 0,0-1 0,-1 0 0,1 0 0,-1-1 0,-10 3 0,1-1 0,1 0 0,-1-2 0,0 0 0,0-1 0,0 0 0,1-1 0,-21-3 0,34 2 0,0 1 0,-1-1 0,1 1 0,0-1 0,0 0 0,-1 0 0,1 0 0,0 0 0,0 0 0,0-1 0,0 1 0,1-1 0,-1 1 0,0-1 0,1 0 0,-1 1 0,1-1 0,-1 0 0,1 0 0,0 0 0,0 0 0,-1 0 0,2 0 0,-1-1 0,0 1 0,0 0 0,0-4 0,-1-6 0,0 0 0,1 0 0,1-1 0,1-13 0,-1 5 0,1 0 0,0-1 0,1 1 0,7-30 0,-7 41 0,1 0 0,0 1 0,1-1 0,0 1 0,0 0 0,1 0 0,0 0 0,1 1 0,7-10 0,-12 17 0,1-1 0,-1 1 0,0 0 0,0-1 0,1 1 0,-1 0 0,0 0 0,1 0 0,-1 0 0,1 0 0,0 1 0,-1-1 0,1 0 0,0 1 0,-1-1 0,1 1 0,0 0 0,-1-1 0,1 1 0,0 0 0,0 0 0,2 0 0,-2 1 0,1 0 0,-1 0 0,1 0 0,-1 0 0,0 0 0,1 1 0,-1-1 0,0 1 0,0-1 0,0 1 0,0 0 0,0 0 0,1 2 0,6 8 0,-2-1 0,1 1 0,-2 0 0,7 17 0,-11-25 0,17 40 0,-7-15 0,1 0 0,26 41 0,-34-62 0,2 1 0,-1-1 0,1 0 0,1-1 0,0 1 0,-1-1 0,2-1 0,-1 0 0,1 0 0,0-1 0,15 7 0,-5-5 0,0-2 0,-1-1 0,2 0 0,-1-1 0,0-1 0,0-1 0,1-1 0,21-2 0,-39 2 0,4-1 1,0 0-1,0 0 1,0 0 0,0-1-1,0 1 1,0-1 0,0-1-1,-1 1 1,1-1-1,-1 0 1,1-1 0,-1 1-1,0-1 1,-1 0 0,1 0-1,-1 0 1,1-1 0,-1 0-1,-1 0 1,1 0 0,-1 0-1,0 0 1,0-1-1,0 1 1,2-8 0,2-5-34,-1 0 0,-1 0 0,-1-1 1,0 0-1,-1 1 0,-1-1 0,-1-20 1,-1-7-523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0.5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29 536 32383,'0'0'232,"-1"2"-197,-8 37-19,4-21-15,0 1 0,2 0 1,0-1-1,1 2 0,1 36 1,1-55-2,0 0 1,1 0-1,-1 0 1,0 0-1,1 0 0,-1 0 1,1 0-1,-1 0 1,1 0-1,-1-1 1,1 1-1,-1 0 1,1 0-1,0-1 1,-1 1-1,1 0 1,0-1-1,0 1 1,0 0-1,0-1 1,-1 1-1,2-1 1,29 8 6,-23-8-5,0 1 0,0-1 0,0-1-1,0 0 1,14-3 0,-18 2-2,0 0 0,0 0 0,0 0 0,0 0 0,-1 0 0,1-1 0,-1 0 0,0 0 0,1 0 0,3-5 0,27-40 0,-26 35 0,2-4 1,-1-1-1,-1 1 1,0-2-1,-1 1 1,-1-1-1,-1 0 1,-1 0 0,3-31-1,-2-15-4,-5-80 0,-1 103 7,0 13-3,-7-44 0,6 62 3,0-1 0,-1 1-1,-1 0 1,1 0-1,-2 0 1,-9-16 0,4 17 9,9 10-12,1 0 0,-1 0 0,1 0 0,-1 0 0,1 0 0,-1 1 0,1-1 0,-1 0 0,1 0 0,0 1 0,-1-1 0,1 0 0,-1 1 0,1-1 0,0 0 0,-1 1 0,1-1 0,0 1 0,-1-1 1,1 1-1,0-1 0,0 1 0,-1-1 0,1 1 0,0-1 0,0 1 0,0-1 0,0 1 0,0-1 0,0 1 0,0-1 0,0 1 0,-8 30 0,3 1 0,0-1 0,0 34 0,5 105 0,0-92 0,0-44 0,2-1 0,1 1 0,11 52 0,-11-72 0,1-1 0,1 1 0,0-1 0,1 0 0,0-1 0,1 1 0,0-1 0,1 0 0,0-1 0,1 0 0,13 12 0,-16-17 0,1-2 0,0 1 0,0-1 0,0 0 0,0 0 0,0-1 0,1 0 0,0-1 0,0 1 0,-1-1 0,1-1 0,0 0 0,1 0 0,-1 0 0,0-1 0,0 0 0,0-1 0,9-1 0,-12 1 0,0 0 0,0 0 0,-1-1 0,1 1 0,-1-1 0,1 0 0,-1-1 0,0 1 0,1-1 0,-1 1 0,0-1 0,-1-1 0,1 1 0,-1 0 0,1-1 0,-1 0 0,0 0 0,0 0 0,-1 0 0,1 0 0,-1 0 0,0-1 0,0 1 0,2-8 0,2-6 0,-1-1-1,0 1 1,-2-1-1,0 0 1,0-22-1,-2 25 0,1-15-1,-2-1-1,-5-47 0,4 71 3,0 1 0,0-1-1,-1 1 1,0-1 0,-1 1 0,1 0-1,-1 0 1,-1 0 0,1 0 0,-1 1-1,0-1 1,-1 1 0,0 0 0,0 0-1,0 1 1,-7-7 0,8 10 0,1 0 0,0 0 0,-1 0 0,1 0 0,-1 0 0,1 1 0,-1-1 0,0 1 0,0 0 0,1 0 0,-1 1 0,0-1 0,0 1 0,0 0 0,0 0 0,0 0 0,0 1 0,0-1 0,-5 2 0,6-1 0,1 0 0,-1 0 0,0 1 0,1-1 0,-1 1 0,1-1 0,-1 1 0,1 0 0,0 0 0,0 0 0,0 0 0,0 0 0,0 1 0,0-1 0,1 0 0,-1 1 0,1-1 0,0 1 0,-1 0 0,1 0 0,0-1 0,1 1 0,-1 0 0,0 0 0,1 4 0,-2 9 0,1 1 0,0-1 0,1 1 0,1-1 0,1 0 0,1 1 0,0-1 0,0 0 0,2 0 0,10 23 0,-12-31 0,1-1 0,0 1 0,1-1 0,0 0 0,0-1 0,1 1 0,-1-1 0,1 0 0,1 0 0,-1 0 0,1-1 0,0 0 0,0-1 0,0 1 0,1-2 0,0 1 0,0-1 0,0 0 0,0 0 0,0-1 0,0 0 0,11 1 0,-12-2 1,1 0-1,-1-1 1,0 0 0,1 0-1,-1-1 1,0 1 0,0-2-1,1 1 1,-1-1 0,0 0-1,10-5 1,-11 4 0,-1 0-1,0 0 1,-1-1-1,1 0 1,-1 0-1,1 0 1,-1-1-1,0 1 1,-1-1-1,1 0 1,-1 0-1,0-1 1,0 1-1,2-8 1,1-1-1,-1-1 0,-1 0 0,-1 0 0,0 0 0,2-20 0,-3-79 0,-3 73 0,1 38 0,-3-34 0,3 36 0,-1 0 0,1 1 0,0-1 0,0 0 0,-1 0 0,1 0 0,0 1 0,-1-1 0,1 0 0,-1 1 0,1-1 0,-1 0 0,1 1 0,-1-1 0,0 0 0,1 1 0,-1-1 0,0 1 0,1-1 0,-1 1 0,0 0 0,1-1 0,-1 1 0,0 0 0,0-1 0,0 1 0,1 0 0,-1 0 0,0 0 0,0 0 0,0 0 0,0 0 0,0 0 0,1 0 0,-1 0 0,0 0 0,0 0 0,0 0 0,-1 1 0,1 0 0,1 0 0,-1 0 0,0 0 0,0 1 0,1-1 0,-1 0 0,1 0 0,-1 1 0,1-1 0,0 0 0,-1 0 0,1 1 0,0-1 0,0 0 0,0 1 0,0-1 0,0 0 0,0 1 0,0-1 0,0 0 0,1 3 0,-1 3 0,-1 48 0,0-25 0,0 0 0,7 49 0,-5-74 0,0 0 0,0 0 0,1 0 0,0 0 0,-1 0 0,2 0 0,-1 0 0,1-1 0,-1 1 0,1-1 0,0 0 0,1 0 0,-1 0 0,1 0 0,0 0 0,0-1 0,0 0 0,8 5 0,-5-4 0,0-1 0,0 0 0,1-1 0,-1 1 0,1-2 0,0 1 0,-1-1 0,1 0 0,0 0 0,0-1 0,14-2 0,-17 2 0,-1-1 0,1 0 0,-1 0 0,1 0 0,-1 0 0,0-1 0,0 0 0,0 0 0,0 0 0,0 0 0,0-1 0,0 1 0,-1-1 0,7-6 0,-5 3 0,0 0 0,0-1 0,-1 0 0,0 1 0,0-1 0,-1-1 0,6-13 0,-3-1 0,-1 0 0,-1 0 0,-1-1 0,-1 1 0,-1-24 0,1 5 1,-1 27 5,-1-1 0,0 1 0,0-1 1,-5-22-1,5 36-6,0 1 0,0-1 0,-1 0 0,1 0 0,0 0 0,-1 1 0,1-1 0,0 0 0,-1 1 0,1-1 0,-1 0 0,1 1 0,-1-1 0,0 1 0,1-1 0,-1 1 0,1-1 0,-1 1 0,0-1 0,0 1 0,1 0 0,-1-1 0,0 1 0,0 0 0,1-1 0,-1 1 0,0 0 0,0 0 0,0 0 0,1 0 0,-1 0 0,0 0 0,0 0 0,0 0 0,1 0 0,-1 0 0,0 1 0,0-1 0,0 0 0,1 0 0,-1 1 0,-1 0 0,0-1 0,0 2 0,0-1 0,0 0 0,0 0 0,0 1 0,0-1 0,0 1 0,0-1 0,0 1 0,1 0 0,-1 0 0,1-1 0,-1 1 0,-1 4 0,-5 16 0,1 0 0,1 1 0,-6 40 0,-2 78 0,13-123 0,-5 391 0,8-245 0,-2-150 0,0 1 0,0 0 0,-2 0 0,1-1 0,-2 1 0,0-1 0,-8 24 0,9-36 0,1-1 0,0 1 0,-1 0 0,1 0 0,-1 0 0,1-1 0,-1 1 0,0-1 0,0 1 0,0-1 0,0 0 0,0 0 0,0 0 0,0 0 0,0 0 0,0 0 0,0 0 0,0-1 0,-1 1 0,1-1 0,0 0 0,-1 0 0,1 0 0,0 0 0,0 0 0,-3 0 0,1-1 0,0 1 0,0-1 0,0 1 0,0-1 0,0 0 0,0-1 0,0 1 0,1-1 0,-1 0 0,0 1 0,1-2 0,0 1 0,-1 0 0,-3-4 0,-1-4 0,1-1 0,-1 0 0,2-1 0,-1 1 0,2-1 0,-1-1 0,2 1 0,0-1 0,0 1 0,-2-20 0,0-8 0,2 0 0,1-50 0,2 82 0,1 0 0,1 0 0,-1 0 0,1-1 0,0 1 0,1 0 0,0 0 0,0 1 0,1-1 0,0 0 0,1 1 0,-1-1 0,1 1 0,1 0 0,-1 0 0,1 1 0,0 0 0,1-1 0,-1 2 0,14-11 0,24-15 0,1 2 0,92-44 0,-77 43 0,62-42 0,-85 47-168,-32 19-416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8.1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146 22 31807,'0'-1'22,"0"0"1,0 0 0,0 0-1,0 0 1,-1 1 0,1-1-1,0 0 1,0 0 0,-1 0 0,1 0-1,-1 1 1,1-1 0,-1 0-1,1 0 1,-1 1 0,1-1-1,-1 0 1,1 1 0,-1-1 0,0 0-1,0 1 1,1-1 0,-1 1-1,0-1 1,0 1 0,0 0-1,1-1 1,-1 1 0,0 0 0,0 0-1,0-1 1,0 1 0,0 0-1,0 0 1,1 0 0,-1 0-1,0 0 1,0 0 0,0 0 0,0 0-1,0 1 1,-1-1 0,-4 0-71,2 1 48,-1-1 0,0 1 0,1 0 0,-1 1 0,1-1 0,0 1 0,0-1 0,-1 1 0,1 1 0,0-1 0,0 1 0,1-1 0,-1 1 0,1 0 0,-1 0 0,1 1 0,0-1 0,0 1 0,0-1 0,1 1 0,-1 0 0,1 0 0,0 0 0,0 0 0,0 1 0,-1 4 0,-1 1 0,1 0 0,0 1 0,1-1 0,0 1 0,0 0 0,1-1 0,1 1 0,0 0 0,0 0 0,3 15 0,-2-23 0,0 0 0,0 0 0,0-1 0,0 1 0,1 0 0,0-1 0,-1 1 0,1-1 0,0 1 0,0-1-1,0 0 1,0 0 0,1 0 0,-1 0 0,1 0 0,-1-1 0,1 1 0,-1-1 0,1 1 0,0-1 0,0 0 0,0 0 0,0 0 0,-1-1 0,5 1 0,9 2 5,1-1-1,-1 0 1,23-2 0,-29 0 4,-6 0-9,1 0 1,-1 0-1,0 0 1,1-1-1,-1 1 1,0-1-1,0 0 1,0-1-1,1 1 0,-1-1 1,4-2-1,-6 3 0,0-1 0,0 0 0,0 0 0,0-1 0,0 1 0,0 0 0,0 0 0,-1-1 0,0 1 0,1-1 0,-1 0 0,0 1 0,0-1 0,0 0 0,0 1 0,-1-1 0,1-5 0,1-6 0,0 0 0,-2 0 0,1 0 0,-2 0 0,0-1 0,-3-15 0,3 25 0,0 0 0,0 0 0,-1 0 0,1 0 0,-1 0 0,0 1 0,-1-1 0,1 1 0,-1-1 0,0 1 0,0 0 0,0 0 0,0 0 0,-1 1 0,0-1 0,1 1 0,-1 0 0,0 0 0,-1 0 0,-6-3 0,10 6 0,0-1-1,0 0 1,0 1-1,-1 0 1,1-1-1,0 1 1,-1 0-1,1-1 1,0 1-1,-1 0 1,1 0-1,-1 0 1,1 0 0,0 1-1,-1-1 1,1 0-1,0 0 1,0 1-1,-1-1 1,1 1-1,0-1 1,0 1-1,-1 0 1,1-1 0,0 1-1,0 0 1,0 0-1,-1 1 1,0 0-13,0 0-1,1 1 1,-1 0 0,1-1 0,-1 1 0,1 0 0,0 0 0,0-1 0,0 1-1,1 0 1,-2 4 0,1 27-488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8.5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37 14 32479,'38'0'80,"19"0"48,11 0-80,6 0-48,-1 0 32,-10 0-32,-15 0 0,-15 0 0,-11 0 0,-9 0-32,-10 0-16,-3-10-272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2.8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30 568 32175,'-3'2'32,"1"1"0,-1 1 0,1-1 0,0 0 0,0 0 0,1 1 1,-1-1-1,1 1 0,0 0 0,0-1 0,-1 6 0,-4 43 31,7-52-61,-1 1 0,0-1 1,0 0-1,0 0 0,1 1 1,-1-1-1,0 0 0,0 0 0,1 1 1,-1-1-1,0 0 0,1 0 1,-1 0-1,0 1 0,1-1 0,-1 0 1,0 0-1,1 0 0,-1 0 0,0 0 1,1 0-1,-1 0 0,1 0 1,-1 0-1,0 0 0,1 0 0,-1 0 1,0 0-1,1 0 0,-1 0 1,0 0-1,1 0 0,-1-1 0,0 1 1,1 0-1,-1 0 0,0 0 0,1 0 1,-1-1-1,18-10 16,-10-2-14,1 0-1,-2-1 1,0 0-1,-1 0 1,0-1 0,4-16-1,17-97 7,-17 41-10,-3-146 0,-7 217 0,0 15 0,0 1 0,0 0 0,0 0 0,0-1 0,0 1 0,-1 0 0,1 0 0,0-1 0,0 1 0,0 0 0,0 0 0,-1-1 0,1 1 0,0 0 0,0 0 0,0 0 0,-1-1 0,1 1 0,0 0 0,0 0 0,-1 0 0,1 0 0,0 0 0,-1 0 0,1-1 0,0 1 0,0 0 0,-1 0 0,1 0 0,0 0 0,-1 0 0,1 0 0,0 0 0,0 0 0,-1 0 0,1 0 0,0 1 0,-1-1 0,1 0 0,-13 4 0,10 0 0,0 0 0,0 0 0,1 0 0,-1 0 0,1 1 0,-1-1 0,2 1 0,-1-1 0,0 1 0,1 0 0,0 0 0,0 0 0,0 6 0,-3 71 0,4-71 0,0-8 0,0-1 0,0 1 0,0-1 0,1 0 0,-1 1 0,1-1 0,0 0 0,-1 1 0,1-1 0,0 0 0,0 0 0,1 1 0,-1-1 0,0 0 0,1 0 0,-1-1 0,1 1 0,0 0 0,-1 0 0,1-1 0,0 1 0,0-1 0,0 1 0,0-1 0,1 0 0,-1 0 0,0 0 0,0 0 0,1 0 0,3 0 0,7 2 0,0-1 0,0-1 0,1 0 0,19-1 0,-20 0 0,4-1 0,-1 0 0,1-1 0,-1-1 0,0-1 0,0 0 0,0-1 0,-1-1 0,1 0 0,-1-1 0,-1-1 0,1 0 0,-1-1 0,-1-1 0,0 0 0,0-1 0,14-15 0,-14 9 0,-28 31 0,0 5 0,1 1 0,1 0 0,0 1 0,2 0 0,-17 46 0,22-50 0,1 1 0,0 0 0,2 0 0,0 0 0,1 0 0,1 1 0,0-1 0,4 30 0,-3-45 0,1-1 0,0 0 0,-1 1 0,1-1 0,0 0 0,1 0 0,-1 0 0,0 0 0,0 0 0,1 0 0,0 0 0,-1 0 0,1 0 0,0-1 0,0 1 0,-1-1 0,1 1 0,0-1 0,1 0 0,-1 0 0,0 0 0,0 0 0,0 0 0,1 0 0,-1 0 0,1-1 0,2 1 0,9 1 0,0 0 0,1-1 0,20 0 0,-24-1 0,1-1 0,0 0 0,1 0 0,-1-1 0,0 0 0,-1-1 0,1 0 0,0-1 0,-1-1 0,0 0 0,0 0 0,0-1 0,-1 0 0,1-1 0,-2 0 0,1-1 0,-1 0 0,14-16 0,-12 11 0,-1 0 0,0-1 0,-2 0 0,1 0 0,-2-1 0,0-1 0,0 1 0,-2-1 0,0 0 0,-1 0 0,0-1 0,1-24 0,-2-61 0,-4 64 0,1 37 0,0 0 0,1 0 0,-2 0 0,1 0 0,0 0 0,0 0 0,0 0 0,0 0 0,0 0 0,-1 0 0,1 1 0,-1-1 0,1 0 0,0 0 0,-1 0 0,1 0 0,-1 0 0,-1 0 0,2 0 0,-1 1 0,1 0 0,-1 0 0,1-1 0,-1 1 0,1 0 0,-1 0 0,1 0 0,-1 0 0,0 0 0,1 0 0,-1 0 0,1 0 0,-1 0 0,0 0 0,1 0 0,-1 0 0,1 0 0,-1 0 0,1 0 0,-1 1 0,0-1 0,-2 2 0,1-1 0,-1 1 0,1 0 0,-1-1 0,1 1 0,0 0 0,0 0 0,0 1 0,0-1 0,0 0 0,-2 5 0,-6 14 0,1 1 0,1-1 0,1 1 0,1 1 0,1-1 0,-2 25 0,0 13 0,3 69 0,4-120 0,0 1 0,0-1 0,1 1 0,0-1 0,1 1 0,0-1 0,4 10 0,-4-15 0,0 0 0,0 0 0,1 0 0,-1-1 0,1 1 0,0-1 0,0 1 0,0-1 0,0 0 0,1 0 0,-1-1 0,1 1 0,0-1 0,0 1 0,0-1 0,0-1 0,5 3 0,-2-1 0,-1-1 0,1 0 0,0 0 0,0 0 0,0-1 0,0 0 0,0 0 0,1-1 0,-1 0 0,0 0 0,0-1 0,0 0 0,0 0 0,0-1 0,0 1 0,0-2 0,0 1 0,-1-1 0,1 0 0,-1 0 0,0-1 0,0 1 0,0-2 0,0 1 0,-1 0 0,1-1 0,-1 0 0,-1-1 0,1 1 0,4-7 0,11-19 0,-1-1 0,-2 0 0,-2-1 0,0-1 0,14-56 0,-16 49 0,2 0 0,2 0 0,27-47 0,-41 82 0,1 1 0,0 0 0,0-1 0,0 2 0,1-1 0,0 0 0,0 1 0,0 0 0,0 0 0,10-5 0,-12 7 0,-1 1 0,1 0 0,-1 1 0,1-1 0,-1 0 0,1 1 0,0-1 0,-1 1 0,1 0 0,0 0 0,-1 0 0,1 0 0,0 1 0,-1-1 0,1 1 0,-1-1 0,1 1 0,-1 0 0,1 0 0,-1 0 0,1 0 0,-1 0 0,0 1 0,0-1 0,1 1 0,-1 0 0,0-1 0,0 1 0,-1 0 0,3 3 0,4 5 0,-1 0 0,0 1 0,-1 0 0,0 1 0,-1-1 0,0 1 0,0 0 0,-2 0 0,1 1 0,-2-1 0,2 15 0,1 23 0,-1 74 0,-4-105 0,-1-11 0,1-1 0,-1 1 0,0-1 0,-1 0 0,0 1 0,0-1 0,-1 0 0,0 0 0,0 0 0,0-1 0,-1 1 0,0-1 0,0 0 0,-1 0 0,1 0 0,-1 0 0,-1-1 0,1 0 0,-1 0 0,-11 7 0,9-7 0,0 0 0,0-1 0,-1 0 0,0 0 0,0-1 0,0 0 0,0-1 0,0 0 0,0 0 0,-1-1 0,1 0 0,0 0 0,-1-1 0,1-1 0,-1 1 0,-13-4 0,16 2 0,1 0 0,0-1 0,0 0 0,0 0 0,0 0 0,1-1 0,-1 1 0,1-1 0,0-1 0,0 1 0,0-1 0,1 0 0,-1 0 0,1 0 0,0 0 0,1-1 0,-1 0 0,1 0 0,0 0 0,1 0 0,0 0 0,-3-11 0,-1-6 0,1-1 0,1 0 0,1 0 0,0-43 0,3 64 0,0 0-1,0 0 1,0 0-1,0 0 1,1 0 0,-1 0-1,1 0 1,0 0-1,-1 0 1,1 0 0,1 0-1,-1 1 1,3-5 0,-3 6-2,1-1 1,0 1 0,-1 0-1,1 0 1,0 0 0,0 0-1,0 0 1,0 0 0,0 1-1,0-1 1,0 1 0,0-1-1,0 1 1,1 0 0,-1 0-1,0 0 1,0 0 0,0 0-1,3 1 1,-2-1 1,-1 1 0,1-1 0,0 1 0,-1 0 0,1 0 0,-1 0 0,1 0 0,-1 0 0,1 0 0,-1 1 0,0 0 0,0-1 0,0 1 0,0 0 0,3 2 0,25 38 0,-18-25 0,8 11-1,1-1 1,1-1-1,41 38 1,-54-57 2,0 0 0,0 0-1,1 0 1,0-1 0,0-1 0,0 0 0,1 0 0,0-1 0,0-1 0,0 1 0,1-2 0,-1 0 0,0 0 0,17 0 0,-23-2-2,0 1 0,0-1 0,0-1 0,0 1 1,0-1-1,0 0 0,0 0 0,0 0 0,0 0 1,-1-1-1,1 0 0,-1 0 0,1 0 0,-1-1 1,0 0-1,1 1 0,-2-2 0,1 1 0,0 0 1,0-1-1,-1 1 0,0-1 0,0 0 0,0 0 1,0 0-1,3-9 0,7-11 0,-1 0 0,-2 0 0,-1-1 0,0 0 0,-2-1 0,-1 0 0,5-42 0,-1-185 0,-10 247 0,-1 4 0,-2 8 0,-3 13 0,-7 41 0,-7 98 0,10 69 0,7-134 0,-2 100 0,-16 224 0,20-411 0,-11 69 0,11-70 0,0 0 0,-1 0 0,0 0 0,0 0 0,0 0 0,-1 0 0,1 0 0,-1-1 0,0 0 0,0 1 0,-5 3 0,8-8 0,-1 1 0,1-1 0,0 1 0,-1-1 0,1 0 0,0 1 0,-1-1 0,1 0 0,-1 1 0,1-1 0,0 0 0,-1 0 0,1 1 0,-1-1 0,1 0 0,-1 0 0,1 0 0,-1 0 0,1 0 0,-1 0 0,1 0 0,-1 0 0,1 0 0,-1 0 0,1 0 0,-1 0 0,1 0 0,-1 0 0,1 0 0,-1 0 0,1-1 0,-1 1 0,1 0 0,-1 0 0,1-1 0,-1 1 0,1 0 0,0 0 0,-1-1 0,1 1 0,0-1 0,-1 1 0,1 0 0,0-1 0,-1 1 0,1-1 0,0 1 0,0-1 0,-1 1 0,1-1 0,0 1 0,0 0 0,0-1 0,0 1 0,0-1 0,0-1 0,-6-35 0,5 30 0,-4-328 0,6 298 0,2-30 0,3 1 0,3 0 0,2 1 0,4 0 0,2 1 0,3 1 0,3 0 0,2 2 0,67-115 0,-86 166 0,0 1 0,1-1 0,0 1 0,16-15 0,-19 21 0,-1 1 0,1-1 0,0 1 0,-1-1 0,1 1 0,0 0 0,1 1 0,-1-1 0,0 1 0,0 0 0,1 0 0,-1 0 0,1 0 0,7 1 0,-9 0 0,0 1 0,0 0 0,0 0 0,0 0 0,0 0 0,-1 0 0,1 0 0,0 1 0,-1 0 0,1-1 0,-1 1 0,0 0 0,1 0 0,-1 0 0,0 0 0,0 1 0,0-1 0,-1 1 0,1-1 0,-1 1 0,1-1 0,-1 1 0,0 0 0,1 3 0,6 12 0,-2 1 0,6 28 0,-10-42 0,6 35 0,-2 0 0,-1 0 0,-3 0 0,-1 1 0,-5 54 0,3-91 0,1 0 0,-1-1 0,0 1 1,0 0-1,-1-1 0,1 1 0,-1-1 0,0 1 0,0-1 0,0 0 1,0 1-1,0-1 0,-1-1 0,1 1 0,-1 0 0,0 0 0,0-1 1,0 0-1,0 1 0,0-1 0,-1-1 0,1 1 0,-1 0 0,1-1 1,-1 1-1,-6 0 0,-4 2-9,-1-2 1,0 1 0,1-2-1,-27 0 1,37-1 1,46 2 4,-16-1 3,35-2-1,-54 0 1,-1 1 0,1-1 1,-1-1-1,1 1 0,-1-1 0,0 0 0,0-1 0,1 1 0,-2-1 0,10-6 0,-3-1 0,1-1 1,-2 0-1,0-1 1,0 0-1,-1-1 1,14-22-1,40-90 7,-50 93-5,2 0-1,1 1 1,29-40-1,-39 58-1,-20 18 0,-22 19 0,19-12 5,0 1 1,1 1-1,1 0 1,-16 20 0,24-26-6,0 1 0,1-1 1,0 2-1,0-1 1,1 0-1,0 1 0,1 0 1,0 0-1,0 0 1,-1 13-1,1-5 0,2 0 0,-1 1 0,2-1 0,1 0 0,4 29 0,-4-40 0,1 0 0,0 0 0,0 0 0,1-1 0,0 1 0,0-1 0,1 0 0,-1 0 0,1 0 0,1 0 0,-1-1 0,1 1 0,0-1 0,0 0 0,0-1 0,1 1 0,8 4 0,-4-3 0,1-1 0,0 0 0,0-1 0,0 0 0,1-1 0,0 0 0,-1 0 0,1-2 0,0 1 0,0-2 0,0 1 0,0-2 0,16-1 0,-24 0 0,0 1 0,0 0 0,-1-1 0,1 0 0,0 0 0,-1 0 0,0 0 0,1 0 0,-1-1 0,0 1 0,0-1 0,-1 0 0,1 0 0,0 0 0,-1-1 0,0 1 0,0 0 0,0-1 0,0 1 0,1-5 0,3-7 0,0 0 0,-1 0 0,5-26 0,-3-2 0,-2-1 0,-2 1 0,-2-1 0,-6-65 0,5 108 0,-1-1 0,1 1 0,0-1 0,-1 1 0,1 0 0,-1-1 0,0 1 0,1 0 0,-1-1 0,0 1 0,0 0 0,0 0 0,0 0 0,0 0 0,0 0 0,0 0 0,0 0 0,-1 0 0,1 0 0,0 1 0,0-1 0,-1 0 0,1 1 0,0-1 0,-1 1 0,1 0 0,-1-1 0,1 1 0,-1 0 0,1 0 0,-3 0 0,0-1 0,-1 1 0,1 0 0,-1 1 0,1-1 0,-1 1 0,1 0 0,-1 0 0,1 0 0,-7 3 0,4 0 0,1 1 0,0-1 0,0 1 0,0 0 0,1 0 0,-1 1 0,1 0 0,0 0 0,1 0 0,0 0 0,0 1 0,-5 11 0,0 1 0,1 1 0,1 0 0,-7 29 0,10-29 0,1 1 0,0 0 0,1 0 0,2 0 0,2 31 0,-2-48 0,1 0 0,0 0 0,0 0 0,0 0 0,0 0 0,1 0 0,0 0 0,-1 0 0,1-1 0,1 1 0,-1-1 0,0 1 0,1-1 0,0 0 0,0 0 0,0 0 0,0 0 0,0-1 0,0 1 0,1-1 0,-1 0 0,1 0 0,7 3 0,-3-2 0,1 0 0,-1-1 0,1 0 0,0-1 0,0 1 0,0-2 0,0 1 0,0-1 0,0-1 0,11-1 0,-16 1 0,1 0 0,-1-1 0,0 0 0,0 1 0,1-2 0,-1 1 0,-1 0 0,1-1 0,0 0 0,-1 1 0,1-2 0,-1 1 0,0 0 0,0-1 0,0 1 0,0-1 0,4-8 0,2-4 0,-1-1 0,-1 0 0,6-19 0,2-15 0,-3-1 0,7-61 0,-4 20 0,-14 89 0,0 0 0,0 1 0,0-1 0,0 0 0,1 1 0,-1-1 0,5-6 0,-6 10 0,1-1 0,-1 1 0,1-1 0,-1 1 0,1-1 0,-1 1 0,1-1 0,-1 1 0,1 0 0,-1-1 0,1 1 0,0 0 0,-1-1 0,1 1 0,-1 0 0,1 0 0,0 0 0,-1 0 0,1-1 0,0 1 0,0 0 0,0 1 0,1-1 0,-1 0 0,0 1 0,0-1 0,0 1 0,0 0 0,0-1 0,0 1 0,0 0 0,0-1 0,0 1 0,0 0 0,0 0 0,-1 0 0,1 0 0,1 2 0,6 10 0,0 1 0,0 0 0,-1 1 0,-1 0 0,-1 0 0,6 23 0,-1 5 0,4 53 0,-9-32 0,-4 102 0,-1-163 0,0 0 0,-1 0 0,1 0 0,-1 0 0,1 0 0,-1 0 0,0-1 0,0 1 0,-2 4 0,3-7 0,0 0 0,0 0 0,0 0 0,-1 0 0,1 1 0,0-1 0,0 0 0,0 0 0,0 0 0,0 0 0,-1 0 0,1 0 0,0 0 0,0 0 0,0 0 0,0 0 0,0 0 0,-1 0 0,1 0 0,0 0 0,0 0 0,0 0 0,0-1 0,0 1 0,-1 0 0,1 0 0,0 0 0,0 0 0,0 0 0,0 0 0,0 0 0,0 0 0,0 0 0,-1-1 0,1 1 0,0 0 0,0 0 0,0 0 0,0 0 0,0 0 0,0 0 0,0-1 0,0 1 0,0 0 0,0 0 0,0 0 0,0 0 0,0 0 0,0-1 0,0 1 0,0 0 0,0 0 0,0 0 0,0 0 0,0 0 0,0-1 0,0 1 0,0 0 0,0 0 0,0 0 0,0 0 0,0 0 0,0 0 0,0-1 0,0 1 0,1 0 0,-2-14 0,3-38 0,2-1 0,3 0 0,2 1 0,2 1 0,22-61 0,-29 96 0,2 1 0,0 0 0,0 0 0,2 0 0,0 1 0,0 0 0,1 0 0,22-24 0,-28 36 0,0-1 0,0 1 0,0 0 0,0 1 0,0-1 0,1 0 0,-1 1 0,1 0 0,-1 0 0,7-1 0,-8 1 0,-1 1 0,1 0 0,0-1 0,-1 1 0,1 0 0,0 0 0,-1 0 0,1 1 0,0-1 0,-1 0 0,1 1 0,-1-1 0,1 1 0,-1-1 0,1 1 0,-1 0 0,1-1 0,-1 1 0,1 0 0,-1 0 0,0 0 0,1 0 0,-1 0 0,0 1 0,0-1 0,1 2 0,1 3 0,0 0 0,-1 0 0,0 1 0,0-1 0,-1 0 0,0 1 0,0 0 0,0 7 0,-1 62 0,-1-38 0,1 225 0,0-260 0,0-1 0,0 1 0,0 0 0,1-1 0,-1 1 0,1-1 0,-1 1 0,1-1 0,0 1 0,0-1 0,0 1 0,1-1 0,-1 0 0,1 1 0,-1-1 0,1 0 0,0 0 0,-1 0 0,1-1 0,0 1 0,0 0 0,0-1 0,1 1 0,-1-1 0,0 1 0,1-1 0,-1 0 0,3 1 0,1 0 0,0-1 0,1 0 0,-1 0 0,0 0 0,0-1 0,1 1 0,-1-2 0,0 1 0,0-1 0,1 0 0,6-2 0,-8 2 0,-1-1 0,0 0 0,0 0 0,-1 0 0,1-1 0,0 1 0,-1-1 0,1 0 0,-1 0 0,0 0 0,0-1 0,0 1 0,-1-1 0,1 1 0,-1-1 0,3-5 0,4-10 0,0 0 0,6-22 0,-14 37 0,28-90 0,-20 59 0,2 0 0,1 1 0,2 0 0,31-55 0,-41 83 0,0 1 0,1-1 0,0 1 0,0 0 0,0 0 0,1 0 0,0 1 0,10-7 0,-14 10 0,0 0 0,-1 0 0,1 0 0,0 0 0,0 1 0,0-1 0,-1 0 0,1 1 0,0 0 0,0-1 0,0 1 0,0 0 0,0 0 0,0 0 0,0 0 0,0 0 0,0 1 0,0-1 0,0 1 0,0-1 0,-1 1 0,1 0 0,0-1 0,0 1 0,-1 0 0,1 0 0,0 0 0,-1 0 0,1 1 0,-1-1 0,1 0 0,-1 1 0,0-1 0,0 1 0,1-1 0,-1 1 0,1 2 0,5 10 0,0 0 0,-1 1 0,0 0 0,-2 0 0,1 1 0,-2-1 0,3 29 0,-1 116 0,-5-124 0,0-25 0,0 1 0,-1 0 0,-1 0 0,0 0 0,0 0 0,-1-1 0,-1 1 0,0-1 0,-11 21 0,11-24 0,-2 0 0,1-1 0,-1 0 0,0 0 0,0 0 0,-1-1 0,0 0 0,0 0 0,0-1 0,-1 0 0,0 0 0,0 0 0,-12 3 0,13-4 0,-2-1 0,1-1 0,0 1 0,0-2 0,-1 1 0,1-1 0,-1 0 0,1-1 0,-1 0 0,1 0 0,-1-1 0,-10-2 0,14 2 0,0-1 0,0 1 0,1-1 0,-1 0 0,0 0 0,1-1 0,0 1 0,-1-1 0,1 0 0,0-1 0,1 1 0,-1 0 0,1-1 0,-1 0 0,1 0 0,0 0 0,0 0 0,1-1 0,-1 1 0,1-1 0,-2-7 0,-2-4 0,2-1 0,0-1 0,2 1 0,-2-34 0,6-74 0,-1 105 0,0 9 0,0-1 1,0 0-1,1 1 1,1 0-1,4-14 0,-6 22-1,0 0 0,0 1 0,0-1 0,0 1 0,1-1 0,-1 1 0,1 0 0,-1-1 0,1 1 0,0 0 0,0 0 0,0 0 0,0 0 0,0 0 0,1 1 0,-1-1 0,0 1 0,1-1 0,-1 1 0,1 0 0,-1 0 0,1 0-1,0 0 1,0 1 0,-1-1 0,1 1 0,3-1 0,-4 1 1,-1 0 0,1 1 0,-1-1-1,1 0 1,0 1 0,-1-1-1,1 1 1,-1-1 0,1 1 0,-1 0-1,1 0 1,-1 0 0,0-1 0,0 1-1,1 1 1,-1-1 0,0 0 0,0 0-1,0 0 1,0 1 0,1 0-1,15 34 2,-12-25-1,22 60 0,-7-18 0,34 64 0,-46-103 0,0-1 0,0 0 0,1 0 0,1-1 0,0 0 0,1-1 0,0 0 0,0-1 0,21 14 0,-27-21 2,1 0-1,0 0 1,0 0-1,0-1 1,0 0 0,0 0-1,1-1 1,-1 0-1,0 0 1,1 0 0,-1-1-1,7 0 1,-9 0-2,0 0 1,0-1 0,0 1-1,0-1 1,-1 0-1,1-1 1,0 1-1,-1 0 1,1-1-1,-1 0 1,0 0-1,1 0 1,-1 0-1,0-1 1,0 1-1,0-1 1,-1 0-1,1 0 1,0 0-1,3-5 1,4-12-1,0-1 0,-2 1 0,0-1 0,-1 0 0,-1-1 0,3-24 0,11-136 0,-18 159 0,10-144 0,-19 246 0,-4 81 0,11-122 0,-1-7 0,2-1 0,5 38 0,-5-59 0,1 1 0,1 0 0,0 0 0,1-1 0,-1 1 0,2-1 0,-1 0 0,1 0 0,1-1 0,10 14 0,-10-15 0,1 0 0,0 0 0,0-1 0,0 0 0,1 0 0,11 6 0,-15-10 0,1 1 0,0-1 0,-1-1 0,1 1 0,0-1 0,0 1 0,0-2 0,1 1 0,-1 0 0,0-1 0,0 0 0,0 0 0,8-2 0,-10 1 0,1 0 0,-1-1 0,0 1 0,0-1 0,0 0 0,0 0 0,0 0 0,0-1 0,-1 1 0,1-1 0,-1 1 0,1-1 0,-1 0 0,0 0 0,0 0 0,0 0 0,-1 0 0,1-1 0,-1 1 0,1 0 0,0-5 0,4-11 0,0-1 0,3-26 0,-1-21 0,-2 0 0,-5-86 0,-1 86 0,1 52 0,0 41 0,-2 89 0,3 145 0,-1-248 0,0 0 0,0 1 0,2-1 0,-1 0 0,1 0 0,10 21 0,-12-28 0,1-1 0,1 0 0,-1-1 0,1 1 0,-1 0 0,1-1 0,0 1 0,0-1 0,1 0 0,-1 0 0,1 0 0,-1-1 0,1 1 0,0-1 0,0 0 0,0 0 0,0 0 0,0 0 0,1-1 0,-1 0 0,8 2 0,-8-3 0,-1 1 0,1-1 0,-1 0 0,1 0 0,-1 0 0,1 0 0,-1 0 0,1-1 0,-1 0 0,1 1 0,-1-1 0,0-1 0,1 1 0,-1 0 0,0-1 0,0 0 0,4-2 0,-3 0 0,1-1 0,-1 0 0,0 0 0,0 0 0,-1-1 0,1 1 0,-1-1 0,0 0 0,2-6 0,6-16 0,-2-1 0,0 0 0,-2 0 0,-1-1 0,2-35 0,-1-156 0,-7 187 0,-6 229 0,6-189 0,1 0 0,-1 0 0,1-1 0,0 1 0,0 0 0,0-1 0,1 1 0,0-1 0,0 0 0,1 1 0,-1-1 0,1 0 0,0 0 0,1-1 0,-1 1 0,1-1 0,0 1 0,0-1 0,6 5 0,-2-4 0,0 0 0,0 0 0,0-1 0,0 0 0,1 0 0,0-1 0,0 0 0,0-1 0,0 0 0,0 0 0,13 0 0,-9 0 0,0-2 0,1 1 0,-1-2 0,0 0 0,0 0 0,18-5 0,-25 4 0,0 0 0,1-1 0,-1 0 0,-1 0 0,1 0 0,0-1 0,-1 1 0,1-2 0,-1 1 0,0 0 0,-1-1 0,1 0 0,-1 0 0,6-9 0,-3 3 0,-1 0 0,0-1 0,-1 1 0,-1-1 0,0 0 0,0 0 0,3-23 0,-3 2 0,0-57 0,-4 89 0,0 0 0,0 0 0,0 0 0,0 0 0,-1-1 0,1 1 0,0 0 0,0 0 0,-1 0 0,1 0 0,-1 0 0,1 0 0,-1 0 0,1-1 0,-1 1 0,0 1 0,1-1 0,-1 0 0,0 0 0,0 0 0,0 0 0,1 0 0,-1 1 0,0-1 0,0 0 0,0 1 0,0-1 0,0 1 0,-1-1 0,1 1 0,-1-1 0,0 1 0,0 0 0,0 0 0,0 0 0,0 0 0,0 0 0,1 1 0,-1-1 0,0 1 0,0-1 0,0 1 0,0-1 0,1 1 0,-1 0 0,0 0 0,0 0 0,1 0 0,-1 0 0,1 0 0,-1 1 0,1-1 0,-2 2 0,-5 7 0,0 1 0,1-1 0,0 2 0,0-1 0,1 1 0,1 0 0,0 0 0,-5 21 0,3-9 0,2 1 0,0 0 0,-1 43 0,5-47 0,0-10 0,1 0 0,0 0 0,0 0 0,1 0 0,5 21 0,-5-29 0,0 0 0,0 0 0,1-1 0,-1 1 0,1 0 0,0 0 0,-1-1 0,1 1 0,0-1 0,1 0 0,-1 0 0,0 0 0,1 0 0,-1 0 0,1 0 0,0 0 0,-1-1 0,1 1 0,0-1 0,0 0 0,0 0 0,0 0 0,0 0 0,0-1 0,5 1 0,12 1 0,0-1 0,21-2 0,-10 1 0,-23-1 0,-1 1 0,0-1 0,-1-1 0,1 1 0,0-1 1,0 0-1,-1-1 0,1 0 0,-1 0 0,1 0 0,10-9 0,-13 10-1,0-1 1,-1 0-1,1 0 0,-1 0 1,0-1-1,0 1 0,0-1 0,-1 0 1,1 1-1,-1-1 0,0 0 0,0 0 1,0-1-1,0 1 0,-1 0 1,0-1-1,1 1 0,-2-1 0,2-5 1,-2 9-31,0 0 1,0 0-1,0-1 1,0 1-1,0 0 1,0 0-1,-1 0 1,1 0-1,0 0 1,0 0-1,-1 0 1,1 0-1,0 0 1,-1 0-1,1 0 1,-1 0-1,0 1 1,1-1-1,-1 0 1,0 0-1,1 0 1,-2 0-1,-19-11-1863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3.2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304 31 32447,'-7'-5'11,"-1"1"-1,1 0 1,-1 1 0,0 0 0,0 0 0,0 1-1,0 0 1,-1 0 0,1 1 0,-1 0-1,1 0 1,-1 1 0,1 0 0,-1 1 0,1 0-1,0 0 1,-1 1 0,1 0 0,0 0-1,0 1 1,0 0 0,0 0 0,0 1 0,-8 6-1,8-4-10,0 1 1,1 0-1,0 0 0,1 1 0,-1-1 0,1 1 0,1 1 0,0-1 0,0 1 0,1 0 1,0 0-1,0 1 0,1-1 0,0 1 0,1-1 0,0 1 0,0 0 0,1 0 1,1 0-1,-1 0 0,2 0 0,1 14 0,-2-22 0,1 0 0,-1 0 0,1 0 1,0 0-1,-1 0 0,1 0 0,0 0 0,0 0 0,0 0 0,0 0 1,1-1-1,-1 1 0,0 0 0,1-1 0,0 1 0,-1-1 0,1 0 0,0 1 1,-1-1-1,1 0 0,0 0 0,0 0 0,0 0 0,0 0 0,0-1 1,0 1-1,4 0 0,6 1 2,-1 0 0,1-1 0,22-1 0,-21 0-1,-8 0 0,0 0 0,0 0 0,-1-1 0,1 0 0,0 0-1,-1 0 1,1 0 0,0-1 0,-1 0 0,1 1 0,-1-2-1,0 1 1,0 0 0,0-1 0,0 0 0,0 0 0,-1 0-1,1-1 1,-1 1 0,0-1 0,0 1 0,0-1 0,0 0-1,-1-1 1,3-5 0,-1 1 0,-1 0 0,0-1 0,0 1 0,-1-1 0,0 0 1,-1 0-1,0 0 0,-1 0 0,0 0 0,-1 0 0,-2-15 0,2 20-1,0 1 0,0-1 0,-1 1 1,1 0-1,-1-1 0,0 1 0,0 0 0,-1 0 0,1 0 0,-1 1 0,0-1 0,0 1 1,0-1-1,0 1 0,-1 0 0,1 0 0,-1 0 0,0 1 0,-7-4 0,5 3-2,0 0 0,0 1-1,-1 0 1,1 0-1,-1 0 1,1 1-1,-1 0 1,1 1-1,-1-1 1,0 1-1,0 0 1,1 1-1,-9 1 1,12-1-14,1 0 0,-1 0 0,0 0-1,0 0 1,0 1 0,1-1 0,-1 1 0,0 0 0,1-1 0,0 1-1,-1 0 1,1 1 0,0-1 0,0 0 0,0 1 0,1-1 0,-1 1-1,0 0 1,-1 4 0,-10 25-926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3.7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47 26 32495,'0'-1'5,"0"0"0,0 0 1,0 0-1,0 1 0,0-1 0,0 0 1,0 0-1,0 0 0,-1 0 0,1 0 0,0 0 1,-1 0-1,1 0 0,-1 0 0,1 0 1,-1 1-1,1-1 0,-1 0 0,1 0 1,-1 1-1,0-1 0,1 0 0,-1 1 0,0-1 1,0 1-1,0-1 0,1 1 0,-1-1 1,0 1-1,0-1 0,0 1 0,0 0 1,0 0-1,0-1 0,0 1 0,0 0 0,0 0 1,0 0-1,0 0 0,0 0 0,0 0 1,0 0-1,0 1 0,0-1 0,1 0 1,-1 0-1,0 1 0,0-1 0,0 1 0,0-1 1,-1 1-1,2-1-5,1 0 0,-1 0 0,0 0 0,0 0 0,0 0 0,1 0 0,-1 1 0,0-1 0,0 0 0,0 0 0,0 0 0,1 0 0,-1 0 0,0 0 0,0 0 0,0 1 0,0-1 0,0 0 0,1 0 0,-1 0 0,0 0 1,0 1-1,0-1 0,0 0 0,0 0 0,0 0 0,0 1 0,0-1 0,0 0 0,0 0 0,0 0 0,0 0 0,0 1 0,0-1 0,0 0 0,0 0 0,0 0 0,0 1 0,0-1 0,0 0 0,0 0 0,0 0 0,0 1 0,0-1 0,0 0 0,0 0 0,0 0 0,-1 0 0,1 1 0,0-1 0,0 0 0,0 0 0,0 0 0,0 0 0,-1 0 0,1 0 0,0 1 0,0-1 0,0 0 0,0 0 0,-1 0 0,1 0 0,0 0 1,0 0-1,0 0 0,-1 0 0,14-1-21,-13-3-72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5.3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400 26 31743,'16'-8'391,"-11"5"-313,-1 1 1,1 0-1,0 0 1,0 0-1,0 0 1,0 1-1,9-2 1,-16 3-79,-28 0 1,0 1 0,0 1 1,-38 8-1,-7 6-1,40-10 0,1 1 0,0 2 0,-63 26 0,91-30 0,5-4 0,1 0 0,-1 0 0,1 0 0,0 0 0,0 0 0,-1 0 0,1 0 0,0 1 0,0-1 0,0 0 0,0 0 0,0 0 0,0 0 0,1 3 0,0 0 0,-1 183 0,0-183 0,0 1 0,0-1 0,-1 0 0,1 0 0,-1 0 0,0 1 0,0-1 0,-1 0 0,1 0 0,-1 0 0,0 0 0,0-1 0,0 1 0,-5 5 0,8-9 0,20-15 0,42-23 0,-54 33 0,-1 2 0,2-1 0,-1 1 0,0 0 0,1 1 0,-1 0 0,1 1 0,16-1 0,-24 3 0,-1-1 0,1 1 0,-1-1 0,1 1 0,-1 0 0,1 0 0,-1 0 0,0 0 0,1 0 0,-1 0 0,0 0 0,0 0 0,0 0 0,0 1 0,0-1 0,0 0 0,0 1 0,0-1 0,0 1 0,-1-1 0,1 1 0,0-1 0,-1 1 0,0 0 0,1-1 0,-1 1 0,0 2 0,7 50 0,-7-47 0,1 7 0,-1 0 0,0 0 0,-1 0 0,0 0 0,-5 19 0,5-30 0,0 0 0,0 0 0,0 0 0,0 0 0,0 0 0,-1-1 0,0 1 0,1-1 0,-1 1 0,0-1 0,0 1 0,-1-1 0,1 0 0,0 0 0,-1 0 0,1 0 0,-1-1 0,1 1 0,-1-1 0,0 1 0,0-1 0,0 0 0,0 0 0,0 0 0,0-1 0,0 1 0,0-1 0,0 1 0,0-1 0,-5 0 0,-12 0 0,-37-2 1,53 2-2,0-1 1,0 0-1,0 0 1,0 0-1,1 0 1,-1-1-1,0 1 1,1-1-1,-1 0 1,1 0-1,-6-5 1,9 4-563,0-1-1414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5.8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1046 193 31550,'-10'-14'68,"0"1"0,-2-1-1,1 2 1,-2 0 0,1 0-1,-2 1 1,0 0 0,0 2-1,0-1 1,-1 2-1,-1 0 1,0 1 0,0 0-1,0 1 1,0 1 0,-19-3-1,-11 1-63,-1 2 0,0 2 0,-65 5 0,110-2-4,-20 2 1,1 0 0,0 2 0,0 0 1,1 2-1,-1 0 0,1 1 0,0 1 0,1 1 0,0 1 0,0 0 0,1 2 0,0 0 0,1 1 0,1 0 0,0 1 0,-22 26 0,17-16 2,2 1 0,0 1 0,2 0 0,1 1 0,1 1 0,1 0 0,2 1 0,0 1 0,2 0 0,-9 51 0,12-40-3,2 1 0,2 0 1,4 73-1,1-93-3,1 0 0,0 0 0,2 0 0,1-1 0,0 0-1,1 0 1,2-1 0,19 37 0,-11-33 3,1 0 0,1-1-1,1 0 1,1-2-1,1 0 1,1-2 0,0 0-1,1-2 1,1 0-1,1-2 1,1-1 0,0-1-1,0-1 1,48 13 0,-15-9 0,1-4 0,0-1 0,0-4 0,0-2 0,1-3 0,69-6 0,-99 1 1,0-2 0,0-1 0,0-1 0,0-2 0,-1-1 0,-1-2 0,0-1 1,-1-1-1,0-1 0,-1-2 0,0-1 0,-2-1 0,0-1 0,-2-1 0,0-2 0,-1 0 0,-1-1 0,-2-2 0,0 0 0,-2-1 0,-1-1 0,-1 0 1,-1-1-1,-2-1 0,0 0 0,-3-1 0,0 0 0,-2-1 0,7-57 0,-12 48-6,-1-1-1,-7-66 1,3 89 3,-1 0 0,-1 0 0,-1 0 0,-1 0 0,0 1 0,-1 0 0,-17-29 0,10 25 4,-1 0-1,-1 0 1,0 1-1,-2 1 1,-1 1-1,0 1 1,-1 0-1,-1 1 1,0 2-1,-2 0 1,0 1-1,0 1 1,-1 2-1,-1 0 1,1 1-1,-2 2 1,1 0-1,-1 2 1,-1 1-1,-37-3 1,17 5-4,-1 2 0,-91 10 0,109-4-14,-1 1 1,1 2 0,0 0-1,1 2 1,-42 21-1,-27 25-355,10 8-936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1.6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 50 32367,'-4'-19'16,"-4"-12"269,8 31-281,0 0-1,0 0 0,0 0 1,0 0-1,0 0 0,0 0 1,0 0-1,0 0 1,0 0-1,0 0 0,0 0 1,0 0-1,0 0 0,-1 0 1,1 0-1,0 0 1,0 0-1,0 0 0,0 0 1,0 0-1,0 0 0,0 0 1,0 0-1,0 0 1,0 0-1,0 0 0,0 0 1,0 0-1,0 0 1,0 0-1,0 0 0,1 20-12,3 19 9,18 233 0,-22 271 0,0-544 0,-1-53 0,3-1 0,14-85 0,-16 138 0,0 0 0,1 0 0,-1-1 0,1 1 0,0 0 0,0 0 0,0 0 0,0 0 0,0 0 0,0 0 0,0 1 0,0-1 0,1 0 0,-1 1 0,1-1 0,-1 1 0,1-1 0,0 1 0,0-1 0,-1 1 0,1 0 0,3-1 0,1 0 0,-1 1 0,1 0 0,0 0 0,0 1 0,0-1 0,10 2 0,1-1 0,-6 1 0,0 1 0,0 0 0,0 0 0,0 1 0,-1 1 0,1-1 0,12 8 0,-12-6 0,0 0 0,1-1 0,-1 0 0,1-1 0,0 0 0,17 1 0,-20-3 0,-1-1 0,0 1 0,1-1 0,-1-1 0,0 1 0,14-4 0,-19 3 0,0 0 0,-1 0 0,1-1 0,-1 1 0,1-1 0,-1 1 0,1-1 0,-1 0 0,0 0 0,0 0 0,0 0 0,0-1 0,0 1 0,-1 0 0,1-1 0,-1 1 0,1-1 0,-1 1 0,1-5 0,4-11 0,-2-1 0,0 1 0,-1-1 0,-1 0 0,-1 0 0,0-1 0,-4-24 0,2-3 0,1 12 0,-8-55 0,6 77 0,-1-1 0,0 1 0,-1 0 0,0 0 0,-1 0 0,-1 0 0,-7-12 0,13 25 0,0-1 0,0 1 0,0 0 0,0 0 0,-1-1 0,1 1 0,0 0 0,0 0 0,0-1 0,0 1 0,-1 0 0,1 0 0,0 0 0,0 0 0,0-1 0,-1 1 0,1 0 0,0 0 0,0 0 0,-1 0 0,1 0 0,0 0 0,0 0 0,-1 0 0,1-1 0,0 1 0,-1 0 0,1 0 0,0 0 0,0 0 0,-1 0 0,1 0 0,0 1 0,0-1 0,-1 0 0,1 0 0,0 0 0,0 0 0,-1 0 0,1 0 0,0 0 0,0 0 0,-1 1 0,1-1 0,0 0 0,0 0 0,0 0 0,-1 1 0,1-1 0,0 0 0,0 0 0,0 0 0,0 1 0,0-1 0,-1 0 0,1 0 0,0 1 0,0-1 0,0 0 0,0 0 0,0 1 0,0-1 0,0 0 0,0 1 0,0-1 0,0 0 0,0 0 0,0 1 0,-5 24 0,4-23 0,-9 102 0,7 194 0,4-262 0,0 1 0,2-1 0,1 0 0,2 0 0,17 58 0,-23-94-34,0 1 0,1 0 0,-1-1 0,0 1 0,0 0 0,1 0 0,-1-1 0,1 1 0,-1-1-1,0 1 1,1 0 0,-1-1 0,1 1 0,-1-1 0,1 1 0,0-1 0,-1 1 0,1-1 0,0 0 0,-1 1 0,1-1 0,0 0 0,-1 1 0,1-1 0,0 0 0,-1 0 0,1 0-1,0 0 1,0 0 0,-1 0 0,1 0 0,0 0 0,0 0 0,-1 0 0,1 0 0,0 0 0,0 0 0,-1 0 0,1-1 0,0 1 0,-1 0 0,1-1 0,0 1 0,-1 0 0,1-1-1,0 1 1,-1-1 0,1 1 0,-1-1 0,2 0 0,14-30-6937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1.9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50 5 31871,'16'-2'200,"1"0"0,0 1 0,18 1 0,238 0-683,-288 0-1179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2.2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32 15 31887,'0'-11'686,"1"14"-480,0 22-218,2 129 12,0-31 0,-19 187 0,8-252-75,-1 65 1,11-116-449,10-7-1126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1.67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39 503 32383,'0'-1'7,"0"1"0,-1 0 0,1 0 0,0-1 0,0 1 0,0 0 0,0 0 1,0 0-1,0-1 0,-1 1 0,1 0 0,0 0 0,0 0 0,0 0 0,-1-1 0,1 1 0,0 0 1,0 0-1,0 0 0,-1 0 0,1 0 0,0 0 0,0 0 0,-1 0 0,1 0 0,0 0 0,0 0 1,-1 0-1,1 0 0,0 0 0,0 0 0,-1 0 0,1 0 0,0 0 0,0 0 0,0 0 0,-1 0 0,1 0 1,0 0-1,0 0 0,-1 0 0,1 0 0,0 1 0,0-1 0,0 0 0,-1 0 0,1 0 0,0 1 1,-13 9-39,10-4 30,1 0 0,-1 0 0,1 0 0,1 0 0,-1 1 1,1-1-1,0 0 0,1 10 0,-1 0-1,1 0 1,4 22-1,-4-36 2,1-1 1,0 1-1,-1 0 1,1 0-1,0 0 1,0 0-1,0 0 1,0-1-1,1 1 1,-1 0-1,0-1 1,1 1-1,-1-1 0,1 0 1,-1 1-1,1-1 1,0 0-1,0 0 1,-1 0-1,1 0 1,0 0-1,0 0 1,0-1-1,0 1 1,0-1-1,0 1 1,3-1-1,8 2 4,-1-1 1,1 0-1,17-1 1,-15-1-4,-11 1-1,0 0 0,-1 0 0,1 0 0,0-1 0,0 1 0,0-1 0,-1 0 0,1 0 0,0-1 0,-1 1 0,1-1 0,-1 1 0,0-1 0,1 0 0,3-4 0,-3 2 0,-1 0 0,1 0 0,-1-1 0,0 1 0,0-1 0,0 0 0,-1 0 0,0 0 0,0 0 0,2-7 0,3-14 1,-1 0 1,-1 0-1,3-47 1,-7-82 7,-2 90-8,0-25-2,0-27 34,-14 224-33,4-1 0,3 156 0,8-252 0,0 0 0,0 0 0,1 0 0,0 0 0,1 0 0,0 0 0,1 0 0,0 0 0,0-1 0,1 1 0,0-1 0,1 0 0,0 0 0,0-1 0,1 0 0,0 1 0,1-2 0,0 1 0,9 7 0,-11-12 0,0 1 0,0-2 0,0 1 0,1-1 0,-1 1 0,1-1 0,-1-1 0,1 1 0,0-1 0,0 0 0,0-1 0,0 1 0,0-1 0,0 0 0,0 0 0,0-1 0,8-2 0,-12 3 0,0-1 0,0 0 0,0 0 0,0 0 0,0 0 0,0 0 0,0 0 0,0 0 0,-1 0 0,1-1 0,0 1 0,-1-1 0,1 1 0,-1-1 0,0 0 0,0 1 0,1-1 0,-1 0 0,0 0 0,-1 0 0,3-4 0,0-4 0,0-1 0,-1 0 0,2-12 0,-3 17 0,5-57 0,-4-115 0,-3 94 0,1-212 0,0 937 0,3-632 0,2-13 0,-5 3 0,8-10 0,-1-1 0,-1 0 0,0 0 0,6-19 0,8-16 0,-16 37 0,14-27 0,28-44 0,-41 73 0,1-1 0,0 1 0,0 1 0,1-1 0,0 1 0,1 0 0,-1 1 0,1 0 0,0 0 0,18-9 0,-21 13 0,1 0 0,0 0 0,0 1 0,1 0 0,-1 1 0,0-1 0,11 1 0,-9 0 0,-7 1 0,-1-1 0,1 0-1,-1 0 1,1 1 0,-1-1 0,1 0 0,-1 0-1,1 1 1,-1-1 0,1 1 0,-1-1 0,0 0 0,1 1-1,-1-1 1,0 1 0,1-1 0,-1 1 0,0-1-1,0 1 1,1-1 0,-1 1 0,0-1 0,0 1-1,0-1 1,0 1 0,0 0 0,0-1 0,0 1 0,0-1-1,0 1 1,0 0 0,0 25-16,-1-18 11,0 6 4,-1 0 0,0-1 1,-2 1-1,1 0 0,-2-1 0,0 1 0,-9 17 0,6-14 8,1 0 0,1 1 0,-7 31 1,12-48-8,-1 10-3,1 0 0,0 0 1,0 0-1,1 16 1,1-25 2,-1 0 1,0 0 0,0 0-1,1 0 1,-1 0-1,1 0 1,0 0 0,-1 0-1,1-1 1,0 1-1,0 0 1,0 0 0,0-1-1,0 1 1,1-1-1,-1 1 1,1-1-1,-1 1 1,1-1 0,-1 0-1,1 0 1,-1 0-1,1 0 1,0 0 0,0 0-1,0 0 1,-1 0-1,1-1 1,0 1-1,4 0 1,5 0-1,0 1 0,-1-2 0,1 1 0,0-2 0,0 1 0,0-2 0,20-4 0,-23 4 0,0-1 0,-1-1 0,1 1 0,-1-1 0,0-1 0,0 1 0,0-1 0,0 0 0,-1-1 0,10-11 0,-5 5 0,-1-1 0,-1-1 0,0 1 0,-1-1 0,0-1 0,-1 0 0,-1 0 0,0 0 0,-2-1 0,5-21 0,-3 3 0,-2 1 0,-1-1 0,-4-67 0,0 100 0,1 0 0,0-1 0,0 1 0,0 0 0,-1 0 0,1 0 0,-1 0 0,1 0 0,-1 0 0,1 0 0,-1 0 0,1 0 0,-1 0 0,0 0 0,0 0 0,1 0 0,-1 0 0,0 1 0,0-1 0,0 0 0,0 1 0,0-1 0,0 1 0,0-1 0,0 1 0,0-1 0,0 1 0,0 0 0,0-1 0,-1 1 0,1 0 0,0 0 0,0 0 0,0 0 0,-2 0 0,0 0 0,0 0 0,0 0 0,1 1 0,-1-1 0,0 1 0,1 0 0,-1 0 0,1 0 0,-1 0 0,1 0 0,-1 0 0,1 1 0,0-1 0,-1 1 0,-3 3 0,2 2 0,-1-1 0,1 1 0,0-1 0,1 1 0,-1 0 0,2 0 0,-1 1 0,1-1 0,0 1 0,0-1 0,-1 12 0,0 15 0,1 43 0,2-68 0,0 14 0,0 1 0,2-1 0,1 0 0,7 34 0,-8-52 0,-1 1 0,1 0 0,0-1 0,1 1 0,-1-1 0,1 0 0,0 0 0,0 0 0,1 0 0,-1-1 0,1 1 0,0-1 0,0 0 0,1 0 0,-1-1 0,1 1 0,0-1 0,0 0 0,0 0 0,0 0 0,1-1 0,-1 0 0,11 3 0,-12-4 0,0 0 0,1 0 0,-1-1 0,0 0 0,1 1 0,-1-2 0,0 1 0,1 0 0,-1-1 0,7-1 0,-8 1 0,-1 0 0,0-1 0,1 1-1,-1 0 1,0-1 0,0 1-1,0-1 1,0 0 0,0 1-1,0-1 1,-1 0 0,1 0-1,-1 0 1,1 0 0,-1-1 0,0 1-1,1 0 1,0-4 0,2-4-40,-1-1 0,0 0 1,-1 0-1,0 0 0,-1 0 1,0-16-1,0-31-765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2.9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70 32495,'0'-1'8,"0"0"3,1-1 0,-1 1 1,1-1-1,-1 1 0,1-1 0,-1 1 1,1 0-1,0-1 0,-1 1 0,1-1 1,0 1-1,0 0 0,0 0 0,0 0 1,0 0-1,0 0 0,1 0 0,-1 0 1,0 0-1,1 0 0,-1 0 0,2 0 1,-2 2-12,0 0 0,0 1 1,-1-1-1,1 1 0,0-1 1,-1 1-1,1-1 0,-1 1 0,1 0 1,-1-1-1,0 1 0,0 0 1,0-1-1,0 1 0,0 1 1,1 0-1,3 296 0,-6-232 0,-7 77 0,0 19 0,11-153 0,2-15 0,-4 5 0,6-10 0,-1-1 0,0 0 0,-1 1 0,0-1 0,-1-1 0,0 1 0,2-23 0,2-90 0,-6 83 0,0-17 0,-1 7 0,3-1 0,1 1 0,3 0 0,13-51 0,-18 97 0,0 1 0,-1-1 0,2 1 0,-1 0 0,0 0 0,1 0 0,3-5 0,-5 8 0,0 0 0,-1 1 0,1-1 0,-1 0 0,1 1 0,0-1 0,0 1 0,-1-1 0,1 0 0,0 1 0,0 0 0,0-1 0,0 1 0,-1-1 0,1 1 0,0 0 0,0 0 0,0 0 0,0-1 0,0 1 0,0 0 0,0 0 0,0 0 0,0 0 0,0 1 0,0-1 0,-1 0 0,1 0 0,0 0 0,0 1 0,0-1 0,0 0 0,0 1 0,0-1 0,-1 1 0,1-1 0,0 1 0,0 0 0,-1-1 0,1 1 0,0 0 0,-1-1 0,1 1 0,-1 0 0,1 0 0,9 16 0,-1-1 0,0 1 0,-2 1 0,0-1 0,9 38 0,-2-7 0,-3-16 0,-5-10 0,1 0 0,1-1 0,1 0 0,1-1 0,23 37 0,-32-55 0,0-1 0,0 1 0,1-1 0,-1 0 0,0 1 0,1-1 0,-1 0 0,0 0 0,1 0 0,0 1 0,-1-2 0,1 1 0,-1 0 0,1 0 0,0 0 0,0-1 0,0 1 0,-1-1 0,1 0 0,0 1 0,0-1 0,0 0 0,0 0 0,0 0 0,-1 0 0,1-1 0,0 1 0,0 0 0,0-1 0,0 1 0,-1-1 0,1 0 0,0 1 0,-1-1 0,1 0 0,0 0 0,-1 0 0,1 0 0,-1 0 0,0-1 0,1 1 0,-1 0 0,0-1 0,0 1 0,1-1 0,-1 1 0,-1-1 0,1 0 0,0 1 0,0-1 0,0 0 0,-1 0 0,1-1 0,12-41 0,13-75 0,-21 87 0,1 1 0,1 0 0,2 1 0,1-1 0,21-41 0,-28 67 0,0 1 0,0-1 0,1 0 0,0 1 0,0-1 0,0 1 0,8-6 0,-11 9 0,0 1 0,0-1 0,0 0 0,0 1 0,0-1 0,0 1 0,0-1 0,0 1 0,0-1 0,0 1 0,0 0 0,0-1 0,1 1 0,-1 0 0,0 0 0,0 0 0,0 0 0,0 0 0,0 0 0,1 0 0,-1 1 0,0-1 0,0 0 0,0 1 0,0-1 0,0 0 0,0 1 0,0-1 0,0 1 0,0 0 0,0-1 0,0 1 0,0 0 0,0 0 0,0-1 0,-1 1 0,1 0 0,0 0 0,-1 0 0,1 0 0,0 0 0,-1 0 0,1 0 0,-1 0 0,0 0 0,1 2 0,3 9 0,0 0 0,-1 0 0,0 0 0,-1 0 0,0 17 0,0 69 0,-3-61 0,1 277 0,4-253 1,-3-56-2,0 1 0,0-1 0,0 0 0,1-1 0,-1 1 0,1 0 1,0 0-1,1-1 0,3 7 0,-5-11-20,-1 1 1,0-1-1,1 1 1,-1-1-1,1 1 1,-1-1-1,1 0 1,-1 1-1,1-1 1,0 0-1,-1 1 1,1-1-1,-1 0 1,1 0-1,0 1 1,-1-1-1,1 0 1,0 0-1,-1 0 1,1 0-1,-1 0 1,1 0-1,0 0 1,-1 0-1,1 0 1,0 0-1,-1 0 1,1-1-1,0 1 1,-1 0-1,1 0 1,-1 0-1,1-1 1,0 1-1,-1-1 1,1 1-1,0-1 1,12-17-1418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3.29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51 25 32335,'-7'-22'350,"6"19"-275,1 17-66,0-11-11,-1 132 2,-23 180 0,16-248 0,0 80 0,8-146 0,0 0 0,0 0 0,0 0 0,0 0 0,1 0 0,-1 0 0,0 0 0,0-1 0,1 1 0,-1 0 0,0 0 0,1 0 0,-1-1 0,1 1 0,-1 0 0,1 0 0,-1-1 0,1 1 0,0 0 0,-1-1 0,1 1 0,0-1 0,-1 1 0,1-1 0,0 1 0,0-1 0,1 1 0,25 3 0,-23-3 0,129 0 0,-73-1 0,-59 0-1,8 0 4,1-1-1,0 1 0,18-5 1,-27 5-7,1 0 1,0-1-1,-1 1 1,1-1-1,-1 1 1,1-1 0,-1 0-1,1 1 1,-1-1-1,1 0 1,-1 0-1,0 0 1,0 0-1,1 0 1,-1 0-1,0-1 1,0 1-1,0 0 1,0-1-1,0 1 1,0-1-1,-1 1 1,1-1 0,0 1-1,-1-1 1,1 1-1,-1-1 1,0 1-1,1-1 1,-1-2-1,0-3-233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4.2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3 389 32495,'-1'3'8,"0"1"-1,0-1 1,1 1 0,0-1 0,-1 1-1,1-1 1,0 1 0,1 3 0,-1-2-1,0 14-3,1 1 0,0 0 0,6 23 0,-6-37-5,0 0 0,1 0 1,0 0-1,1 0 0,-1-1 1,1 1-1,0 0 0,1-1 1,-1 0-1,1 0 0,0 0 1,0 0-1,1-1 0,6 6 1,-9-8 1,1-1 0,-1 1 0,1-1 0,0 0 1,0 0-1,-1 0 0,1 0 0,0 0 0,0 0 1,0-1-1,0 1 0,0-1 0,0 0 0,0 0 0,0 0 1,0-1-1,0 1 0,0 0 0,0-1 0,0 0 1,0 0-1,-1 0 0,1 0 0,0 0 0,0-1 1,-1 1-1,1-1 0,-1 0 0,0 0 0,1 1 1,-1-1-1,0-1 0,0 1 0,0 0 0,0-1 1,-1 1-1,3-5 0,5-13 2,-1-1 0,0 0 0,-2-1 0,-1 0 0,3-24 0,6-116 7,-11 106-3,8-147 70,-12 305-77,4 144 0,-2-233 0,1 0 0,0 0 0,1 0 0,0-1 0,1 1 0,1-1 0,0 0 0,0 0 0,1 0 0,1-1 0,8 12 0,-10-17 0,0 1 0,1-1 0,0-1 0,0 1 0,0-1 0,0 0 0,1-1 0,0 1 0,0-1 0,0-1 0,1 1 0,-1-1 0,1 0 0,0-1 0,-1 0 0,1 0 0,0-1 0,14 1 0,-11-1 0,33-3 0,-42 2 0,1-1 0,-1 0 0,1 0 0,-1 0 0,0 0 0,1 0 0,-1 0 0,0 0 0,0-1 0,0 1 0,0-1 0,0 0 0,0 1 0,0-1 0,1-3 0,4-5 0,-2 0 0,1 0 0,-1 0 0,-1-1 0,0 0 0,0 0 0,-1 0 0,2-15 0,7-100 0,-8 71 0,-3 41 0,2-21 0,1 0 0,10-35 0,-12 62 0,0-1 0,1 1 0,0 0 0,0-1 0,1 2 0,0-1 0,1 0 0,-1 1 0,1 0 0,1 0 0,0 0 0,0 1 0,11-11 0,-12 15 0,-1 0 0,1 0 0,-1 0 0,1 0 0,0 1 0,-1-1 0,1 1 0,0 1 0,0-1 0,0 1 0,0-1 0,0 1 0,0 1 0,0-1 0,0 1 0,-1 0 0,1 0 0,0 0 0,0 1 0,-1-1 0,1 1 0,-1 1 0,1-1 0,-1 0 0,0 1 0,0 0 0,0 0 0,0 0 0,-1 1 0,1-1 0,4 7 0,1 2 2,-1 0 0,0 1 0,-1 1 0,-1-1 0,0 1 0,0 0 0,5 26 0,-5-13 2,-2-1 0,-1 1 0,0 38 0,-3-57-4,-1 0 0,1-1 0,-1 1 0,-1-1 0,1 1 0,-1-1 0,-1 0 0,1 1 0,-1-1 0,0-1 0,-1 1 0,0 0 0,0-1 0,0 1 0,-1-1 0,0-1 0,0 1 0,0-1 0,-1 1 0,0-1 0,0-1 0,0 1 0,0-1 0,-1-1 0,0 1 0,0-1 0,0 0 0,-13 4 0,-2-3 0,0 0 0,0-1 0,0-2 0,-1 0 0,-29-3 0,50 2 0,-1 0 0,1-1 0,-1 1 0,1 0 0,-1-1 0,1 0 0,0 0 0,-1 0 0,1 0 0,0 0 0,0 0 0,0 0 0,0-1 0,0 1 0,0-1 0,0 0 0,-3-2 0,3 0 0,-1-1 0,0 1 0,1 0 0,-1-1 0,1 1 0,1-1 0,-1 1 0,-1-8 0,-1-8 0,2 0 0,0 0 0,1-29 0,1 38 0,-1-6-1,1 13-2,-1-1 1,1 0-1,-1 1 1,1-1-1,1 0 1,-1 1-1,1-1 0,-1 0 1,3-4-1,-1 8 5,0 0-1,1 0 1,-1 1-1,1-1 0,-1 1 1,1-1-1,-1 1 1,1 0-1,-1 0 1,1 0-1,-1 0 0,1 1 1,-1-1-1,5 2 1,0 0-2,0 1 1,0 0-1,0 1 0,0 0 1,-1 0-1,1 0 1,-1 1-1,0 0 1,0 0-1,7 8 1,10 9-1,-5-7-167,13 11 347,37 25 0,-59-45-427,0-1 1,0 0 0,1 0-1,-1-1 1,1 0 0,0-1 0,0 0-1,0 0 1,17 1 0,-7-3-7168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4.6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225 42 32415,'-4'-4'21,"0"0"0,-1 0 0,1 0 0,-1 0 0,0 1 1,0 0-1,0 0 0,0 0 0,-7-2 0,10 4-18,0 1 0,-1-1 0,1 0 0,0 1 0,-1 0 0,1-1 0,-1 1 0,1 0 0,-1 0 0,1 1 0,0-1 0,-1 0 0,1 1 0,-1-1-1,1 1 1,0 0 0,-1 0 0,1 0 0,0 0 0,0 0 0,0 0 0,0 1 0,0-1 0,0 1 0,-3 3 0,0 1-3,1 0 0,-1 0 0,1 0 0,1 1 0,-1-1 0,1 1 0,1 0 0,-1 0 0,1 0 0,-2 12 0,0 2 0,2 0 0,0 34 0,2-49 0,0 1 0,1-1 0,-1 1 0,2-1 0,-1 1 0,1-1 0,0 0 0,0 0 0,1 0 0,-1 0 0,6 9 0,-5-12 0,-1 0 0,1 1 0,0-1 0,0 0 0,0 0 0,0-1 0,1 1 0,-1 0 0,1-1 0,0 0 0,-1 0 0,1 0 0,0-1 0,0 1 0,0-1 0,0 0 0,0 0 0,9 1 0,-8-1 1,0-1 0,1 0 0,-1 0 0,1 0 0,-1 0 0,0-1 0,1 0 0,-1 0 0,0-1 0,0 1 0,0-1 0,0 0 0,0 0 0,0-1 0,0 0 0,7-5 0,-8 4 0,0 0 0,-1 0 1,1-1-1,-1 0 0,0 1 0,0-1 0,-1 0 1,1 0-1,-1-1 0,0 1 0,-1 0 0,1-1 1,-1 1-1,0-1 0,0 1 0,0-9 0,-1 4 2,1 0 0,-1-1 0,-1 1 0,0 0 0,0-1-1,-1 1 1,-1 0 0,1 0 0,-6-12 0,5 16-3,0 1 0,0 0 0,0 0-1,0 0 1,-1 0 0,0 1 0,0 0 0,0-1 0,-1 1 0,1 1 0,-1-1 0,0 1 0,0 0-1,0 0 1,0 0 0,-1 0 0,-9-2 0,8 3-4,1 0-1,-1 0 1,1 1 0,-1 0-1,0 0 1,1 0-1,-1 1 1,0 0 0,0 1-1,1-1 1,-1 1 0,0 1-1,1-1 1,-1 1-1,1 0 1,-1 1 0,1-1-1,0 1 1,0 1 0,0-1-1,1 1 1,-1 0-1,1 0 1,-6 6 0,-15 24-191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6.7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24 737 31278,'-1'0'48,"0"0"-1,1 0 0,-1 0 1,1 0-1,-1 0 1,0 0-1,1 1 0,-1-1 1,0 0-1,1 0 0,-1 1 1,1-1-1,-1 0 0,1 1 1,-1-1-1,1 1 1,-1-1-1,1 1 0,-1-1 1,1 1-1,0-1 0,-1 1 1,1-1-1,0 1 0,-1-1 1,1 1-1,0 0 1,0 0-1,-4 20-244,3-15 301,-2 31-93,1 1-1,5 44 1,-3-78-11,0 0 0,1 1 0,0-1 0,0 1 0,0-1 0,0 0 0,1 0 0,0 1 1,-1-1-1,2 0 0,-1-1 0,0 1 0,1 0 0,-1-1 0,1 1 0,0-1 0,1 0 0,-1 0 0,7 5 0,-5-5 1,0 0-1,0-1 1,1 0 0,-1 0-1,0-1 1,1 1-1,0-1 1,-1 0 0,1-1-1,-1 1 1,1-1-1,0 0 1,-1-1-1,1 1 1,7-2 0,-9 0 0,0 1 0,1-1 0,-1 0 1,0 0-1,0 0 0,-1-1 0,1 1 1,0-1-1,-1 0 0,0 0 0,1 0 1,-1 0-1,0-1 0,-1 1 0,5-7 1,2-4 3,-1-1-1,12-29 1,-6 5-1,-1-1 0,-2 0-1,-2 0 1,5-64 0,-4-166 81,-16 253-62,6 16-23,0 1 0,-1 0 1,1 0-1,0 0 0,0 0 0,-1-1 0,1 1 0,0 0 0,-1 0 0,1 0 0,0 0 0,-1 0 0,1 0 0,0 0 0,-1 0 0,1 0 1,0 0-1,-1 0 0,1 0 0,0 0 0,-1 0 0,1 0 0,0 0 0,-1 0 0,1 0 0,0 0 0,-1 0 0,1 1 0,0-1 0,0 0 1,-1 0-1,1 0 0,0 1 0,0-1 0,-1 0 0,1 0 0,0 1 0,0-1 0,0 0 0,-1 0 0,1 1 0,0-1 0,0 0 0,0 1 0,0-1 1,0 0-1,0 1 0,-1-1 0,1 0 0,0 1 0,0-1 0,-5 17 0,0-1 0,1 1 0,0 0 0,2 0 0,0 1 0,1 30 0,0-39 0,1 7 0,-2 24 0,1 1 0,3 0 0,7 47 0,-8-78 0,2 1 0,-1-1 0,1 1-1,1-1 1,0 0 0,0 0-1,1-1 1,0 1 0,1-1-1,0 0 1,0 0 0,1-1-1,0 0 1,0 0 0,1-1-1,0 0 1,12 8 0,-14-11-1,0-1 0,1 0 1,0 0-1,0 0 1,0-1-1,0 0 0,0 0 1,0-1-1,0 0 0,1 0 1,-1 0-1,10-2 1,-12 1 0,0 0 1,-1-1 0,1 0-1,0 0 1,-1 0 0,1-1-1,-1 0 1,1 1 0,-1-2-1,0 1 1,0 0 0,0-1-1,0 0 1,0 0 0,0 0-1,-1 0 1,0 0 0,1-1-1,3-5 1,3-9-1,-1 0 0,0-1 0,-1 0 0,-2 0 0,0 0 0,0-1 0,3-31 0,6-143 0,-14 173 0,2-98 0,-14 165 0,3-18 0,0 22 0,1 1 0,3-1 0,3 74 0,2-76 0,-1-36 0,0-1 0,1 1 0,1-1 0,0 1 0,0-1 0,1 0 0,1 0 0,8 17 0,-10-23 0,0-1 0,1 1 0,0-1 0,0 0 0,0 0 0,0 0 0,1 0 0,0-1 0,-1 0 0,1 1 0,0-1 0,1-1 0,-1 1 0,0 0 0,1-1 0,0 0 0,-1 0 0,1-1 0,0 1 0,0-1 0,0 0 0,6 0 0,-5 0 0,1-1 0,-1 1 0,1-2 0,-1 1 0,1-1 0,-1 0 0,0 0 0,8-2 0,-10 1 0,0 0 0,0 0 0,-1-1 0,1 1 0,0-1 0,-1 1 0,0-1 0,1 0 0,-1 0 0,0-1 0,0 1 0,4-8 0,5-8 0,-2-1 0,0-1 0,0 0 0,10-37 0,15-95 0,-9 36 0,-23 104 0,0-2 0,1 1 0,0-1 0,1 1 0,0 0 0,1 1 0,1-1 0,0 1 0,13-18 0,-19 30 0,1-1 0,-1 1 0,0-1 0,0 1 0,1 0 0,-1-1 0,1 1 0,-1 0 0,1 0 0,-1 0 0,1 0 0,0 0 0,-1 0 0,1 1 0,0-1 0,0 1 0,0-1 0,-1 1 0,1-1 0,0 1 0,0 0 0,0 0 0,0 0 0,0 0 0,0 0 0,-1 1 0,1-1 0,0 0 0,0 1 0,0 0 0,0-1 0,-1 1 0,1 0 0,0 0 0,-1 0 0,1 0 0,-1 0 0,1 0 0,-1 0 0,3 3 0,2 2 0,0 1 0,-1 0 0,0 0 0,0 1 0,0-1 0,-1 1 0,4 11 0,3 10 0,-1 2 0,-1-1 0,-2 1 0,5 43 0,-3 127 0,-9-194 0,-1 0 0,0 0 0,0 0 0,-1-1 0,0 1 0,0 0 0,0-1 0,-1 0 0,0 1 0,0-1 0,-1-1 0,0 1 0,0 0 0,0-1 0,0 0 0,-1 0 0,0 0 0,0 0 0,0-1 0,-7 4 0,6-3 0,-1-1 0,1 0 0,-1-1 0,0 0 0,0 0 0,0 0 0,-1-1 0,1 0 0,0-1 0,-1 1 0,1-1 0,-1-1 0,1 0 0,-1 0 0,0 0 0,1-1 0,-1 0 0,-9-2 0,15 2 0,0 0 0,1 0 0,-1 0 0,0-1 0,0 1 0,1 0 0,-1-1 0,1 1 0,-1-1 0,1 1 0,-1-1 0,1 0 0,0 1 0,0-1 0,0 0 0,0 0 0,0 0 0,-1-4 0,-10-41 0,11 37 0,-8-42 0,3 1 0,1-79 0,7 120 0,2 10 0,4 9 0,-7-8 0,53 72 0,-30-39 0,33 36 0,-39-50 0,2-1 0,1 0 0,30 20 0,-41-32 0,0-1 0,0-1 0,0 0 0,1 0 0,0-1 0,-1 0 0,2-1 0,-1 0 0,0-1 0,20 2 0,-19-4 0,-1 0 0,1 0 0,-1-1 0,21-4 0,-26 3 0,-1 0 0,0 0 0,1 0 0,-1-1 0,0 0 0,0 0 0,-1 0 0,1 0 0,-1-1 0,0 0 0,7-7 0,0-3 0,0 0 0,-2-1 0,1-1 0,-2 1 0,0-1 0,-1-1 0,-1 1 0,0-1 0,-1 0 0,3-27 0,0-9 0,-3 0 0,-3-61 0,-1 108 0,-1 0 0,0-1 0,-1 1 0,1 0 0,-1 0 0,0 0 0,-3-8 0,3 12 0,0 1 0,-1-1 0,1 1 0,0-1 0,0 1 0,-1-1 0,1 1 0,-1 0 0,1 0 0,-1 0 0,1 0 0,-1 0 0,0 0 0,1 0 0,-1 0 0,0 1 0,0-1 0,0 1 0,0-1 0,0 1 0,1 0 0,-1 0 0,0-1 0,0 1 0,0 1 0,-2-1 0,0 1 0,1-1 0,0 1 0,-1 0 0,1 0 0,0 0 0,0 0 0,-1 1 0,1-1 0,0 1 0,0 0 0,1 0 0,-1 0 0,0 0 0,1 0 0,-1 1 0,1-1 0,0 1 0,-1-1 0,1 1 0,1 0 0,-1 0 0,0 0 0,-1 5 0,-4 6 0,1 1 0,1 0 0,0 0 0,-2 17 0,1 6 0,2 1 0,2 68 0,2-81 0,0-18 0,0 1 0,0-1 0,1 1 0,0-1 0,1 1 0,0-1 0,0 0 0,1 1 0,0-1 0,0 0 0,1-1 0,0 1 0,1-1 0,-1 0 0,1 0 0,1 0 0,-1 0 0,1-1 0,0 0 0,1 0 0,-1-1 0,1 0 0,8 5 0,-6-5 0,1 0 0,0 0 0,0-1 0,0-1 0,0 1 0,1-2 0,16 3 0,5-2 0,40-1 0,-67-2 0,0 0 0,0-1 0,0 0 0,0 0 0,-1 0 0,1-1 0,0 0 0,-1 0 0,1 0 0,-1 0 0,1 0 0,-1-1 0,0 0 0,0 0 0,-1 0 0,1-1 0,0 1 0,-1-1 0,0 1 0,0-1 0,0 0 0,0-1 0,-1 1 0,0 0 0,0-1 0,2-5 0,5-14 0,-1 0 0,-2-1 0,7-47 0,-8 46 0,-4 17 0,23-108 0,-20 102 0,1 0-1,1 1 0,0-1 0,0 1 0,14-20 0,-19 31 0,1 1 0,-1-1 0,1 1 0,0-1 1,0 1-1,0 0 0,0 0 0,1 0 0,-1 0 0,1 0 1,-1 0-1,1 0 0,-1 1 0,1 0 0,0-1 1,0 1-1,0 0 0,0 0 0,0 0 0,0 1 1,0-1-1,0 1 0,0 0 0,0 0 0,0 0 0,0 0 1,0 0-1,0 1 0,0-1 0,3 2 0,0 0 0,0 1 0,0 0 0,-1 0-1,1 1 1,-1 0 0,0-1 0,0 2-1,-1-1 1,1 1 0,-1-1 0,0 1-1,0 0 1,4 7 0,8 13 1,-15-31 5,-1 5-5,0 0 1,-1 0-1,1 0 1,-1 0-1,1 0 1,-1 0-1,1 0 1,-1 0-1,0 0 1,1 1-1,-1-1 1,0 0-1,0 0 1,1 1-1,-1-1 1,-2-1-1,-7-1 1,-1 0-1,1 0 0,-1 1 0,0 0 0,1 0 0,-1 2 1,0-1-1,0 1 0,0 1 0,0 0 0,0 0 1,1 1-1,-21 7 0,23-6 0,1 1 0,0 0 0,0 1 0,1-1 0,-1 1 0,1 1 0,0-1 0,0 1 0,1 0 0,0 0 0,0 1 0,0-1 0,1 1 0,0 0 0,-4 10 0,3-4 0,0 1 0,0 1 0,2-1 0,-1 0 0,2 1 0,0 0 0,0 23 0,3-30 0,-1-1 0,1 0 0,0 0 0,1 0 0,0 0 0,0 0 0,0 0 0,1 0 0,0-1 0,0 1 0,1-1 0,-1 0 0,2 0 0,-1 0 0,1-1 0,-1 1 0,1-1 0,1 0 0,-1-1 0,1 1 0,11 6 0,-4-4 0,-1 0 1,1-1-1,0-1 1,0 0-1,1-1 1,-1 0-1,1-1 1,0-1-1,0 0 1,22 0-1,-34-2 1,1-1 0,-1 1 1,0 0-1,1-1 0,-1 0 0,0 1 0,1-1 0,-1 0 0,0 0 0,0 0 0,0-1 0,0 1 0,0 0 0,0-1 0,0 1 0,0-1 0,-1 0 0,1 0 1,0 1-1,-1-1 0,0 0 0,1 0 0,-1 0 0,0-1 0,0 1 0,1-4 0,3-6-2,-2-1 0,1-1 0,2-22 1,-5 26 1,35-307-1,-24 240 0,5-33 0,6-173 0,-23 252 0,0 30 0,0 1 0,0-1 0,0 1 0,0-1 0,0 1 0,-1-1 0,1 1 0,0-1 0,0 1 0,0-1 0,-1 1 0,1-1 0,0 1 0,-1-1 0,1 1 0,0-1 0,-1 1 0,1 0 0,0-1 0,-1 1 0,1 0 0,-1-1 0,1 1 0,-1 0 0,1-1 0,-1 1 0,1 0 0,-1 0 0,1 0 0,-1-1 0,1 1 0,-1 0 0,1 0 0,-1 0 0,0 0 0,1 0 0,-1 0 0,-1 0 0,1 0 0,0 0 0,0 1 0,-1-1 0,1 0 0,0 0 0,0 1 0,0-1 0,-1 1 0,1-1 0,0 1 0,0-1 0,0 1 0,0 0 0,0-1 0,-1 2 0,-3 7 0,0 0 0,1 0 0,0 1 0,1-1 0,0 1 0,1 0 0,0-1 0,-2 15 0,-2 34 0,1 1 0,6 82 0,0-52 0,6 113 4,-3-161-20,2-1 1,21 76-1,-11-79-264,0-10-790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7.63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2 618 32719,'0'0'19,"0"3"5,-1 32-20,0 42-3,2-72-1,-1 0 0,1 0 0,0 0 0,0 0 0,1 0 0,-1 0 0,1 0 0,0-1 0,0 1 0,1-1 0,5 8 0,-6-9 0,0-1 0,1 0 0,0 0 0,-1-1 0,1 1 0,0 0 0,0-1 0,0 0 0,0 1 0,0-1 0,0 0 0,0-1 0,0 1 0,0 0 0,5-1 0,50-1 0,-50 0 0,-2 0 0,-1 0 0,1-1 0,-1 0 0,1 0 0,-1 0 0,0-1 0,0 0 0,0 0 0,0 0 0,-1-1 0,1 1 0,-1-1 0,0 0 0,0 0 0,0-1 0,-1 1 0,1-1 0,-1 0 0,4-8 0,3-6 0,0 0 0,-2 0 0,0-1 0,5-22 0,3-32 0,12-131 0,-21 130 0,-4 54 0,14-229 0,-18 263 0,-1 0 0,0 0 0,-1 0 0,-8 19 0,-4 21 0,-1 41 0,5 0 0,2 187 0,9-271 0,0-1 0,0 1 0,1-1 0,1 0 0,0 0 0,0 1 0,1-1 0,4 10 0,-4-14 0,0 1 0,0-1 0,1 0 0,0 1 0,0-2 0,0 1 0,1 0 0,-1-1 0,1 0 0,0 0 0,0 0 0,11 5 0,-6-4 0,1-1 0,0 0 0,0 0 0,0-1 0,1 0 0,-1-1 0,1 0 0,14 0 0,-20-2 0,1 1 0,-1-1 0,0-1 0,1 1 0,-1-1 0,0 0 0,1-1 0,-1 0 0,0 1 0,0-2 0,0 1 0,0-1 0,-1 0 0,1 0 0,-1-1 0,7-5 0,-1-3 0,-1 0 0,-1-1 0,0 0 0,-1-1 0,0 0 0,-1 0 0,-1-1 0,7-20 0,1-14 0,11-65 0,-7-56 0,-26 204 0,-1 7 0,2 1 0,-2 49 0,8-67 0,0-7 0,0 0 0,2 0 0,0 0 0,0 0 0,6 20 0,-6-33 0,0 0 0,1 0 0,-1 0 0,1 0 0,0 0 0,0 0 0,1-1 0,-1 1 0,1-1 0,0 0 0,-1 0 0,1 0 0,1 0 0,-1 0 0,0 0 0,1-1 0,-1 0 0,1 0 0,0 0 0,0 0 0,0 0 0,0-1 0,0 0 0,0 0 0,0 0 0,5 1 0,0-1 0,0 1 0,1-2 0,-1 1 0,0-1 0,1-1 0,-1 1 0,12-4 0,-17 3 0,0 0 0,-1 0 0,1-1 0,0 0 0,-1 1 0,0-1 0,1-1 0,-1 1 0,0 0 0,0-1 0,0 1 0,0-1 0,-1 0 0,1 0 0,-1 0 0,0 0 0,0-1 0,0 1 0,3-7 0,-1-3 0,1 0 0,-2 0 0,0-1 0,-1 1 0,0-1 0,0-19 0,-2-5 0,-6-39 0,5 65 0,-1 0 0,-1 0 0,0 0 0,-1 0 0,0 1 0,-1 0 0,-7-14 0,10 21 0,-1-1 0,1 1 0,-1 0 0,0 0 0,0 0 0,-1 0 0,1 1 0,-1-1 0,0 1 0,0 0 0,0 0 0,0 1 0,0-1 0,-1 1 0,1 0 0,-1 0 0,1 0 0,-1 0 0,0 1 0,-6-1 0,7 1 0,0 1 0,0 0 0,0 0 0,0 0 0,0 0 0,0 1 0,0-1 0,1 1 0,-1 0 0,0 0 0,-6 3 0,7-2 0,1 0 0,0 0 0,0-1 0,-1 2 0,1-1 0,0 0 0,1 0 0,-1 1 0,0-1 0,1 1 0,-1-1 0,1 1 0,0-1 0,0 1 0,0 0 0,-1 4 0,0 7-11,-1 0 0,2 0 0,0-1 0,1 19 0,0-16-91,0 5-429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7.9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 12 32175,'46'8'80,"20"-6"-32,10-2 0,-3 0 0,-5 0-32,-11 0-16,-13 0-144,-14-17-6803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1.3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40 830 32239,'0'0'176,"-2"8"-32,2-7-143,-6 8 7,1 0 0,1 1 0,0 0 0,0 0 0,1 0-1,0 0 1,1 1 0,0-1 0,-1 19 0,3-18-7,0-8-1,0-1 0,-1 1-1,1-1 1,1 1 0,-1-1 0,0 1 0,1-1-1,-1 1 1,1-1 0,1 4 0,-1-5 1,0 0-1,0 0 1,1 0 0,-1 0 0,0 0 0,0-1-1,1 1 1,-1 0 0,0-1 0,1 1 0,-1-1 0,1 1-1,-1-1 1,1 0 0,-1 0 0,1 0 0,-1 0-1,1 0 1,-1 0 0,3 0 0,-2-1 0,0 1 0,0-1 0,0 0 0,0 0 0,0 0 1,0 0-1,0 0 0,0 0 0,-1 0 0,1 0 0,0-1 0,-1 1 0,1-1 0,-1 0 0,1 1 1,-1-1-1,0 0 0,0 0 0,0 1 0,2-4 0,20-48 9,-19 44-8,66-197 29,-52 142-26,3 2 0,3 1 0,49-92-1,-68 145 0,0 0-1,0 0 1,1 1 0,0 0-1,0 0 1,13-11-1,-15 15-3,0 1 0,0-1 1,0 1-1,0 0 0,1 0 0,-1 1 0,1-1 0,-1 1 0,1 0 0,0 0 1,-1 1-1,1-1 0,0 1 0,6 0 0,-9 1 0,1-1 0,0 0 0,-1 1 0,1-1 0,0 1 0,-1 0 0,1 0 0,-1 0-1,0 0 1,1 0 0,-1 1 0,0-1 0,0 1 0,1 0 0,-1-1 0,2 4 0,0 0-2,-1-1 0,1 1 0,-1 0 0,0 0 0,-1 0 1,1 0-1,1 8 0,2 6-1,-1 0 1,-2 1-1,3 29 0,1 121 31,-8-150-28,0-1-1,-2 0 1,0 0 0,-1 0 0,-1 0 0,-12 30 0,7-26 0,-1-1 0,-1 0 0,-1-1 0,-1-1 0,0 0 0,-26 26 0,34-40 0,0 0 0,-1 0 0,0 0 0,0-1 0,0 0 0,-1-1 0,1 0 0,-1 0 0,0 0 0,-1-1 0,1 0 0,0-1 0,-1 0 0,0 0 0,1-1 0,-1 0 0,0 0 0,0-1 0,0 0 0,1-1 0,-13-2 0,17 2 0,-1-1 0,1 0 0,0 0 0,0 0 0,0-1 0,0 1 0,0-1 0,0 0 0,0 0 0,1 0 0,0-1 0,0 1 0,0-1 0,0 0 0,0 0 0,-3-6 0,-3-7 0,1 0 0,-12-32 0,11 17 0,2-1 0,1 1 0,1-1 0,2 0 0,2-56 0,1 88 0,0 0 0,0-1 0,0 1 0,0-1 0,0 1 0,0-1 0,0 1 0,1-1 0,-1 1 0,0 0 0,1-1 0,-1 1 0,1 0 0,-1-1 0,1 1 0,0 0 0,0 0 0,0-1 0,-1 1 0,1 0 0,0 0 0,0 0 0,1 0 0,-1 0 0,1 0 0,1 0 0,0 0 0,0 0 0,0 1 0,0-1 0,0 1 0,0 0 0,0 0 0,0 0 0,1 1 0,-1-1 0,3 1 0,-1 1 0,-1-1 0,1 1 0,-1-1 0,1 2 0,-1-1 0,0 0 0,0 1 0,0 0 0,0-1 0,0 2 0,-1-1 0,4 4 0,42 52 0,-29-33 0,0-2 0,21 28 0,2-1 0,93 81 0,-128-126 0,0 0 0,1-1 0,-1 0 0,1-1 0,0 0 0,1 0 0,-1-1 0,15 3 0,-20-5 0,1 0 0,-1 0 0,1 0 0,-1-1 0,1 0 0,-1 0 0,1 0 0,0-1 0,-1 0 0,1 0 0,-1 0 0,0 0 0,1 0 0,-1-1 0,0 0 0,0 0 0,0 0 0,0 0 0,0-1 0,4-3 0,1-4 0,0 0 0,0-1 0,-1-1 0,0 1 0,-1-1 0,-1-1 0,9-21 0,27-99 0,-36 110 0,121-522 0,-121 500 0,-1 0 0,-2-48 0,-5 83 0,-2 12 0,3-1 0,-1 1 0,0 0 0,0 0 0,0 1 0,0-1 0,0 1 0,1 0 0,-1-1 0,1 1 0,-1 0 0,1 0 0,0 0 0,0 0 0,1 0 0,-1 0 0,1 0 0,-1 3 0,-1 3 0,-6 45 0,3 1 0,1 0 0,6 65 0,-1-37 0,11 125 0,-8-175 0,2-1 0,1 0 0,2 0 0,16 42 0,-21-66 0,0 0 0,0 0 0,0 0 0,1-1 0,0 0 0,0 0 0,1 0 0,13 12 0,-14-16 0,-1 1 0,2-1 0,-1 0 0,0 0 0,1-1 0,-1 1 0,1-1 0,-1-1 0,1 1 0,0-1 0,0 0 0,0 0 0,0-1 0,7 1 0,-6-1 0,1 0 0,-1 0 0,0-1 0,1 0 0,-1 0 0,0 0 0,12-5 0,-16 4 0,0 0 0,1 0 0,-1 0 0,0-1 0,0 0 0,0 1 0,0-1 0,-1 0 0,1 0 0,-1 0 0,0-1 0,0 1 0,0-1 0,0 1 0,-1-1 0,2-4 0,3-8 0,-1 0 0,-1 0 0,-1 0 0,3-33 0,-3-69 0,-1-4 0,-2 117 0,1 1 0,-1-1 0,1 0 0,0 0 0,1 0 0,-1 1 0,4-8 0,-4 11 0,0-1 0,0 1 0,0 0 0,0-1 0,0 1 0,1 0 0,-1 0 0,1 0 0,-1 0 0,0 0 0,1 0 0,-1 0 0,1 1 0,0-1 0,-1 1 0,1-1 0,0 1 0,-1-1 0,1 1 0,0 0 0,-1 0 0,1 0 0,3 0 0,2 0 0,-1 1 0,1 0 0,0 0 0,0 0 0,0 1 0,-1 0 0,1 0 0,-1 1 0,0 0 0,1 0 0,-1 0 0,-1 1 0,1 0 0,0 0 0,-1 1 0,0-1 0,0 1 0,0 0 0,-1 0 0,1 1 0,-1-1 0,-1 1 0,1 0 0,-1 0 0,0 1 0,0-1 0,-1 0 0,0 1 0,0 0 0,0-1 0,-1 1 0,1 13 0,-1-11 0,-1 1 0,0 0 0,-1 0 0,0-1 0,-1 1 0,0 0 0,0-1 0,-1 0 0,0 1 0,0-1 0,-1 0 0,-1 0 0,-7 12 0,4-9 0,1 1 0,1 0 0,-9 26 0,13-33 0,0 0 0,1-1-1,0 1 1,0 0-1,0 0 1,1 0-1,0 0 1,0 0-1,0 0 1,1 0 0,0 0-1,2 8 1,-1-11-2,-1 0 1,1-1 0,0 1-1,0-1 1,0 0 0,0 1-1,0-1 1,1 0 0,-1 0-1,0 0 1,1-1 0,0 1-1,-1 0 1,1-1 0,0 0-1,0 0 1,0 0 0,0 0-1,0 0 1,0 0 0,5 0-1,10 1 5,0-1-1,27 0 1,-31-1-3,-9 0 2,-1-1 0,0 1 0,0-1-1,1 0 1,-1 0 0,0 0 0,0 0 0,0-1-1,0 0 1,0 1 0,-1-2 0,1 1 0,6-5-1,-4 2 0,0-1 0,-1 0-1,1 0 1,-1 0-1,-1-1 1,8-13-1,-1-2 0,-1-1-1,-1-1 1,9-42-1,-3-7 1,7-103 0,-26 299 0,3 103 0,2-220 0,-1-1 0,1 1 0,0-1 0,1 0 0,-1 1 0,1-1 0,0 0 0,0 0 0,1 0 0,-1 0 0,1 0 0,0-1 0,1 1 0,-1-1 0,1 0 0,0 0 0,0 0 0,0-1 0,0 1 0,8 4 0,-5-4 0,1-1 0,0 0 0,0 0 0,0 0 0,0-1 0,0 0 0,0-1 0,1 1 0,-1-2 0,1 1 0,-1-1 0,17-2 0,-21 1 0,-1 0 0,1 0 0,0-1 0,0 1 0,0-1 0,-1 0 0,1 0 0,-1 0 0,1-1 0,-1 1 0,0-1 0,0 1 0,0-1 0,0 0 0,-1 0 0,1-1 0,-1 1 0,0 0 0,0-1 0,2-4 0,4-8 0,0-1 0,-2-1 0,5-18 0,4-34 0,-3-1 0,-3 0 0,-1-85 0,-9 224 0,-1-16 0,9 87 0,-6-124 0,2-1 0,-1 0 0,2 0 0,0 0 0,1 0 0,0-1 0,1 0 0,0 0 0,1 0 0,17 22 0,-19-29 0,1 0 0,0-1 0,0 0 0,0 0 0,0 0 0,1 0 0,0-1 0,0-1 0,0 1 0,0-1 0,1 0 0,-1 0 0,1-1 0,-1 0 0,1-1 0,0 1 0,0-2 0,0 1 0,0-1 0,8-1 0,-13 1 0,-1-1 0,1 0 0,-1 0 0,1 0 0,-1-1 0,1 1 0,-1-1 0,0 1 0,0-1 0,0 0 0,0 0 0,0 0 0,0 0 0,0 0 0,-1 0 0,1 0 0,-1-1 0,0 1 0,1 0 0,-1-1 0,0 1 0,0-1 0,-1 0 0,2-2 0,3-12 0,-1-1 0,3-24 0,-6 34 0,8-66 0,-6 43 0,0 0 0,2 0 0,2 1 0,1-1 0,16-41 0,-23 69 0,1 0 0,0 0 0,0 0 0,0 0 0,0 0 0,0 0 0,0 0 0,1 1 0,-1-1 0,1 1 0,0 0 0,0 0 0,0 0 0,0 0 0,0 0 0,5-1 0,-6 2 0,1 1 0,-1-1 0,1 1 0,-1-1 0,1 1 0,-1 0 0,1 0 0,-1 1 0,0-1 0,1 0 0,-1 1 0,1-1 0,-1 1 0,0 0 0,1 0 0,-1 0 0,0 0 0,0 0 0,0 0 0,0 1 0,0-1 0,0 1 0,3 3 0,6 5 0,-1 1 0,-1 1 0,0 0 0,-1 0 0,0 1 0,7 17 0,-13-25 0,-5-5 0,-2-4 0,-10-11 0,12 10 0,-1 0 0,0 1 0,-1-1 0,1 1 0,-1 0 0,0 0 0,0 1 0,0-1 0,0 1 0,-1 0 0,1 1 0,-1-1 0,0 1 0,0 0 0,0 1 0,0-1 0,-11 0 0,16 2 0,-1 0 0,0 0 0,1 1 0,-1-1 0,0 0 0,1 1 0,-1 0 0,0-1 0,1 1 0,-1 0 0,1 0 0,0 0 0,-1 0 0,1 0 0,0 0 0,-1 0 0,1 0 0,-2 3 0,0 1 0,-1 0 0,2 0 0,-1 0 0,0 0 0,-2 10 0,-1 4 0,1 1 0,-3 27 0,4-21 0,1 1 0,2-1 0,0 0 0,2 1 0,5 35 0,-4-52 0,0-1 0,1 0 0,0 1 0,0-1 0,1 0 0,0-1 0,1 1 0,-1-1 0,2 0 0,-1 0 0,1 0 0,1-1 0,-1 0 0,1 0 0,0-1 0,1 0 0,-1 0 0,10 5 0,-4-5 0,0 0 0,0-1 0,1 0 0,0-1 0,0 0 0,0-1 0,0-1 0,0 0 0,1-1 0,-1-1 0,25-2 0,-35 2 0,1-1 0,-1 1 0,0-1 0,1 0 0,-1-1 0,0 1 0,0-1 0,0 0 0,0 0 0,0 0 0,0 0 0,0-1 0,5-4 0,-3 1 0,-1 0 0,1 0 0,-1-1 0,-1 1 0,1-1 0,-1 0 0,3-8 0,3-10 0,-1-2 0,-1 1 0,6-38 0,12-95 0,-7-2 0,-3-246 0,-18 389 0,-1 22 0,3-3 0,-10 16 0,0 1 0,1-1 0,1 2 0,1-1 0,1 1 0,0 1 0,2-1 0,-4 32 0,-5 163 0,12-206 0,0 25 0,1 0 0,2-1 0,1 1 0,8 37 0,-9-61 0,1-1 0,-1 1 0,2 0 0,0-1 0,0 0 0,0 0 0,1 0 0,0 0 0,0-1 0,1 0 0,0 0 0,1 0 0,-1-1 0,1 0 0,0 0 0,1-1 0,-1 0 0,1 0 0,13 6 0,-10-7 0,-1 0 0,1-1 0,0 0 0,0-1 0,21 2 0,-28-3 0,0-1 0,0 1 0,0-1 0,0 0 0,0-1 0,0 1 0,0-1 0,0 0 0,0 0 0,0 0 0,-1 0 0,1-1 0,0 0 0,-1 1 0,1-1 0,-1-1 0,1 1 0,-1 0 0,4-4 0,-1-3 0,-1 1 0,0-1 0,0 0 0,-1 0 0,0 0 0,-1-1 0,0 1 0,0-1 0,2-19 0,-1-11 0,0-46 0,-2 31 0,-2 19 0,0 25 0,0-1 0,0 0 0,1 1 0,3-13 0,-1 35 0,-11 164 0,3 89 0,5-260 0,0 1 0,1-1 0,0 0 0,0 0 0,0 0 0,0 0 0,0 0 0,1 0 0,0 0 0,-1-1 0,1 1 0,1 0 0,-1-1 0,1 0 0,-1 1 0,1-1 0,0 0 0,4 3 0,-2-3 0,0 0 0,0 0 0,0-1 0,0 1 0,0-1 0,1-1 0,-1 1 0,1-1 0,-1 0 0,1 0 0,0 0 0,10-1 0,-13 0 0,-1-1 0,1 1 0,0-1 0,-1 0 0,1 0 0,-1 0 0,1 0 0,-1 0 0,0-1 0,1 1 0,-1-1 0,0 1 0,0-1 0,0 0 0,0 0 0,0 0 0,0 0 0,-1 0 0,1 0 0,-1 0 0,1-1 0,-1 1 0,0 0 0,2-5 0,2-7 0,0 0 0,-1 0 0,4-17 0,0-22 0,-3 0 0,-2 0 0,-3-61 0,-1 40 0,-10 106 0,2 26 0,3 0 0,2 112 0,4-130 0,0-37 0,0 1 0,0-1 0,1 0 0,0 0 0,-1 1 0,1-1 0,0 0 0,1 0 0,-1 0 0,1 0 0,-1 0 0,1 0 0,0-1 0,0 1 0,0 0 0,0-1 0,0 0 0,1 1 0,-1-1 0,1 0 0,-1 0 0,1 0 0,0-1 0,0 1 0,5 2 0,-3-2 0,1 0 0,-1-1 0,1 1 0,0-1 0,-1 0 0,1 0 0,0-1 0,0 0 0,-1 0 0,1 0 0,0-1 0,0 0 0,-1 0 0,8-2 0,-10 1 0,1 0 0,-1 0 0,1 0 0,-1 0 0,0-1 0,0 0 0,0 1 0,0-1 0,0 0 0,-1 0 0,1-1 0,-1 1 0,0-1 0,0 1 0,0-1 0,-1 1 0,1-1 0,1-5 0,3-11 0,-1 0 0,3-26 0,-8 45 0,9-64 0,10-51 0,-16 100 0,1 1 0,1 0 0,0 1 0,1-1 0,10-16 0,-14 28 0,0-1 0,0 1 0,1 0 0,-1 0 0,1 0 0,0 0 0,0 1 0,0-1 0,0 1 0,0-1 0,1 1 0,-1 0 0,5-1 0,-6 2 0,0 0 0,0 1 0,0-1 0,1 1 0,-1 0 0,0-1 0,0 1 0,1 0 0,-1 0 0,0 1 0,1-1 0,-1 0 0,0 1 0,0 0 0,0-1 0,0 1 0,0 0 0,1 0 0,-1 0 0,-1 0 0,1 0 0,0 1 0,0-1 0,0 1 0,1 1 0,4 5 0,0 0 0,-1 1 0,0-1 0,-1 1 0,1 1 0,-2-1 0,0 1 0,0 0 0,0 0 0,-1 0 0,-1 0 0,3 20 0,-1 3 0,-2 0 0,-4 62 0,0-77 0,-1-1 0,-8 27 0,7-29 0,0 0 0,1 0 0,1 0 0,-1 18 0,3-32 0,0 1 0,0-1 0,1 0 0,-1 1 0,0-1 0,1 0 0,-1 1 0,1-1 0,0 0 0,-1 0 0,1 1 0,0-1 0,-1 0 0,1 0 0,0 0 0,0 0 0,0 0 0,0 0 0,0 0 0,0 0 0,1-1 0,-1 1 0,0 0 0,0-1 0,1 1 0,-1 0 0,0-1 0,0 0 0,1 1 0,-1-1 0,2 0 0,6 2 0,0-1 0,0 0 0,16-1 0,-16 0 0,10 0 0,-1 0 0,0-2 0,29-5 0,-38 5 0,0-1 0,0-1 0,-1 1 0,1-1 0,-1-1 0,0 1 0,0-2 0,14-10 0,-9 4 0,-1 0 0,0-1 0,-1-1 0,-1 0 0,0 0 0,0-1 0,-2 0 0,0 0 0,0-1 0,-2 0 0,0-1 0,5-21 0,-2-4 0,-2 0 0,-2-1 0,-1-76 0,-4 118 0,1 0 0,-1-1 0,0 1 0,0 0 0,0 0 0,-1 0 0,1 0 0,0 0 0,0 0 0,0 0 0,-1 0 0,1 0 0,-1 0 0,1 0 0,-1 0 0,1 1 0,-1-1 0,1 0 0,-1 0 0,0 0 0,1 1 0,-1-1 0,0 0 0,0 0 0,0 1 0,1-1 0,-1 1 0,0-1 0,0 1 0,0-1 0,0 1 0,0 0 0,-1-1 0,0 1 0,0 0 0,0 0 0,0 1 0,0-1 0,1 0 0,-1 1 0,0-1 0,0 1 0,1 0 0,-1-1 0,0 1 0,1 0 0,-1 0 0,1 0 0,-1 0 0,1 1 0,-1-1 0,1 0 0,0 1 0,-2 1 0,-6 10 0,1-1 0,0 1 0,1 0 0,1 1 0,0 0 0,0 0 0,-5 23 0,4-5 0,1 0 0,-3 51 0,8-69 0,0-1 0,0-1 0,1 1 0,0-1 0,4 17 0,-4-25 0,1-1 0,0 1 0,1-1 0,-1 1 0,1-1 0,-1 0 0,1 0 0,0 0 0,0 0 0,0 0 0,1 0 0,-1 0 0,1-1 0,-1 1 0,1-1 0,0 1 0,0-1 0,0 0 0,4 1 0,4 2 0,1 0 0,-1-1 0,1 0 0,0-1 0,0-1 0,0 0 0,21 1 0,5-3 0,43-4 0,-77 4 0,0 0-1,0 0 1,1-1-1,-1 1 1,0-1-1,0 0 1,0-1-1,-1 1 1,1-1-1,0 1 1,0-1-1,-1 0 1,1-1-1,-1 1 1,0 0-1,0-1 1,0 0 0,0 0-1,0 0 1,0 0-1,-1 0 1,1-1-1,-1 1 1,0-1-1,0 1 1,0-1-1,-1 0 1,1 0-1,-1 0 1,0 0-1,0 0 1,0 0-1,0-6 1,-2 9-38,1 0-1,0-1 1,0 1 0,-1 0 0,1 0-1,0 0 1,-1 0 0,1 0 0,-1 0-1,0 0 1,1 0 0,-1 0 0,0 0-1,1 1 1,-1-1 0,0 0 0,0 0-1,0 1 1,0-1 0,0 0 0,1 1-1,-1-1 1,-1 1 0,1-1 0,0 1-1,0 0 1,0-1 0,-2 1 0,-3-3-931,-31-12-7486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1.7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 29 30942,'-5'0'1745,"21"0"-1729,14 0-16,14 0 16,10 0-16,6 0 0,0 0 0,-9 0 0,-13 0 0,-13-3 0,-14-1-16,-11-6-224,0 0-2818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2.44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2 31054,'0'0'1137,"5"2"-977,12-2-80,5 0 32,2 0-48,14 0-16,8 0-16,14 0-16,8 5 0,5-2-16,1 7 0,-14-5 0,-19-5-32,-22 0-128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2.05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19 31759,'0'5'656,"10"1"-640,39-3 112,17-3-48,12 0-64,8 0 16,-8 0-16,-9 0-16,-17-6 0,-19 0 0,-20-5-128,-13 2-688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3.7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35 238 31807,'-9'12'960,"3"3"-960,1 1 0,1 0 0,1 1 0,0-1 0,1 0 0,0 1 0,2-1 0,1 21 0,-1-24 0,1-2 0,0 1 0,1-1 0,0 1 0,0-1 0,2 1 0,-1-1 0,1 0 0,1 0 0,0-1 0,1 0 0,0 1 0,0-2 0,1 1 0,0-1 0,10 9 0,-17-17 0,0-1 0,0 1 0,1 0 0,-1-1 0,0 1 0,1-1 0,-1 0 0,1 1 0,-1-1 0,0 1 0,1-1 0,-1 1 0,1-1 0,-1 0 0,1 0 0,-1 1 0,1-1 0,0 0 0,-1 0 0,1 1 0,-1-1 0,1 0 0,0 0 0,-1 0 0,1 0 0,-1 0 0,1 0 0,0 0 0,-1 0 0,1 0 0,-1 0 0,1 0 0,0 0 0,-1-1 0,1 1 0,-1 0 0,1 0 0,-1-1 0,1 1 0,-1 0 0,1-1 0,-1 1 0,1 0 0,-1-1 0,1 1 0,-1-1 0,1 1 0,-1-1 0,0 1 0,1-1 0,-1 1 0,0-1 0,1 0 0,10-37 0,-9 28 0,24-87 0,-2 4 0,59-147 0,-76 225 0,0-1 0,1 1 0,18-25 0,-23 36 0,0 1 0,0-1 0,0 1 0,0 0 0,1 0 0,-1 0 0,1 1 0,0-1 0,-1 1 0,1 0 0,0 0 0,0 0 0,1 1 0,-1-1 0,0 1 0,1 0 0,-1 0 0,0 1 0,7-1 0,-9 1 0,1 1 0,-1-1 0,0 1 0,0 0 0,0-1 0,0 1 0,1 0 0,-1 0 0,-1 0 0,1 1 0,0-1 0,0 0 0,0 1 0,-1-1 0,1 1 0,0 0 0,-1-1 0,0 1 0,3 4 0,23 44 0,-20-34 0,2 6 0,-8-17 0,0 0 0,1-1 0,0 1 0,0-1 0,1 0 0,-1 1 0,1-1 0,5 6 0,-8-10 0,0 0 0,0 0 0,0 0 0,1-1 0,-1 1 0,0 0 0,0 0 0,0 0 0,0 0 0,1 0 0,-1 0 0,0 0 0,0-1 0,0 1 0,0 0 0,0 0 0,0 0 0,1 0 0,-1 0 0,0-1 0,0 1 0,0 0 0,0 0 0,0 0 0,0 0 0,0-1 0,0 1 0,0 0 0,0 0 0,0 0 0,0-1 0,0 1 0,0 0 0,0 0 0,0 0 0,0-1 0,0 1 0,0 0 0,0 0 0,0 0 0,-1-1 0,1 1 0,0-6 0,1 0 0,-1 0 0,0-1 0,-1 1 0,0 0 0,0-1 0,-3-8 0,4 13 0,-1 0 0,0 1 0,-1-1 0,1 0 0,0 0 0,0 1 0,-1-1 0,1 0 0,-1 1 0,1-1 0,-1 1 0,0 0 0,0 0 0,1 0 0,-1 0 0,0 0 0,0 0 0,0 0 0,0 0 0,0 1 0,0-1 0,0 1 0,-1-1 0,-1 1 0,-1-1 0,0 1 0,1-1 0,-1 1 0,0 0 0,0 1 0,0-1 0,0 1 0,0 0 0,1 0 0,-1 1 0,0-1 0,1 1 0,-1 0 0,1 0 0,-8 5 0,7-3 0,-1 1 0,1 0 0,0 0 0,0 0 0,1 1 0,0 0 0,0 0 0,0 0 0,-5 12 0,1 0 0,2 1 0,0 0 0,1 0 0,1 1 0,1-1 0,1 1 0,0 20 0,1-22 0,1 1 0,0-1 0,2 0 0,6 30 0,-6-42 0,0 0 0,0 0 0,0 0 0,1-1 0,0 1 0,0-1 0,1 0 0,-1 0 0,1 0 0,0 0 0,0-1 0,1 1 0,0-1 0,-1 0 0,1 0 0,0-1 0,10 5 0,-6-4 0,-1-1 0,0 0 0,1 0 0,0-1 0,0 0 0,-1-1 0,18 1 0,-22-2 0,0 1 0,0-1 0,0-1 0,0 1 0,1 0 0,-1-1 0,0 0 0,0 0 0,0 0 0,0-1 0,0 1 0,-1-1 0,1 0 0,0 0 0,-1 0 0,1-1 0,-1 1 0,5-6 0,0-4 0,-1 1 0,-1-1 0,0 0 0,-1-1 0,0 0 0,-1 0 0,0 0 0,-1 0 0,1-14 0,2-20 0,-1-56 0,-4-66 0,-3 244-5,3 92 16,0-150-20,1 0 0,1 0 0,1-1 0,0 1 0,1-1 0,0 0-1,13 24 1,4-9-804,2-11-2469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6.2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5 780 32591,'0'4'40,"2"17"-33,1 0 0,1 0 0,1 0 0,0 0 0,11 23 0,-4-7-9,-12-34 3,1 0 0,0-1 0,0 1 0,1 0 0,-1-1 0,0 1 0,1-1 0,0 1 1,-1-1-1,1 0 0,0 0 0,0 0 0,0 0 0,1 0 0,-1 0 0,0-1 0,1 1 0,-1-1 0,1 1 0,0-1 0,-1 0 0,1 0 0,0 0 1,0 0-1,-1-1 0,1 1 0,0-1 0,0 0 0,0 1 0,0-1 0,0-1 0,0 1 0,-1 0 0,1-1 0,0 1 0,0-1 0,0 0 0,-1 0 1,5-2-1,-1 0 0,-1-1 1,0 1-1,0-1 1,0 0 0,-1 0-1,0-1 1,1 0-1,-1 1 1,4-9 0,30-51 3,-20 24-5,-1-1 0,-2 0 0,19-81 0,4-133 0,-49 355 0,4 1 0,8 122 0,0-216 0,0 0 0,1 0 0,-1 0 0,1 0 0,1-1 0,-1 1 0,1-1 0,0 0 0,1 1 0,-1-1 0,1-1 0,1 1 0,-1-1 0,1 1 0,0-1 0,0-1 0,0 1 0,1-1 0,-1 1 0,1-2 0,0 1 0,0-1 0,1 0 0,-1 0 0,1 0 0,0-1 0,-1 0 0,1-1 0,0 1 0,0-1 0,0-1 0,0 1 0,0-1 0,0-1 0,0 1 0,0-1 0,12-3 0,-14 2 0,-1 0 0,0 0 0,1 0 0,-1-1 0,0 0 0,0 1 0,-1-2 0,1 1 0,-1 0 0,1-1 0,-1 1 0,0-1 0,0 0 0,-1 0 0,1 0 0,-1-1 0,3-6 0,1-3-3,-1 0 0,0 0 1,-1-1-1,3-20 1,-2-13 0,-3-96 1,-2 83 4,0 56-2,0-1 0,0 0 1,0-1-1,0 1 1,-1 0-1,0 0 1,0 0-1,-4-11 1,5 16-2,0 1 0,0 0 0,0-1 0,0 1 0,-1 0 0,1 0 0,0-1 0,0 1 0,0 0 0,0-1 0,-1 1 0,1 0 0,0 0 0,0-1 0,0 1 0,-1 0 0,1 0 0,0 0 0,0-1 0,-1 1 0,1 0 0,0 0 0,-1 0 0,1 0 0,0 0 0,-1 0 0,1-1 0,0 1 0,0 0 0,-1 0 0,1 0 0,0 0 0,-1 0 0,0 0 0,-4 14 0,0 79 0,8 117 0,-2-200 0,0 1 0,0 0 0,1 0 0,1-1 0,0 1 0,0-1 0,1 0 0,0 0 0,1 0 0,0 0 0,10 13 0,-11-17 0,1 0 0,0-1 0,1 1 0,-1-1 0,1 0 0,0 0 0,0-1 0,1 0 0,-1 0 0,1 0 0,0-1 0,0 0 0,0-1 0,0 1 0,0-1 0,1 0 0,7 0 0,-5-1 0,0 0 0,-1-1 0,1 0 0,0 0 0,-1-1 0,1 0 0,9-3 0,-14 2 0,0 1 0,0-1 0,0-1 0,0 1 0,0-1 0,-1 1 0,1-1 0,-1-1 0,0 1 0,0-1 0,0 1 0,-1-1 0,1 0 0,3-6 0,1-3 0,-1-1 0,0 1 0,0-1 0,-2 0 0,0-1 0,-1 1 0,0-1 0,-1 0 0,2-16 0,-1-21 0,-4-67 0,-1 62 0,2 51 0,-1 0 0,-1-1 0,1 1 0,-1 0 0,-3-11 0,3 16 0,1 0 0,-1 0 0,1 0 0,-1 0 0,1 0 0,-1 0 0,1 0 0,-1 0 0,0 0 0,0 0 0,1 0 0,-1 0 0,0 0 0,0 1 0,0-1 0,0 0 0,0 1 0,0-1 0,0 1 0,0-1 0,0 1 0,0-1 0,-1 1 0,1 0 0,0 0 0,0-1 0,0 1 0,0 0 0,-1 0 0,1 0 0,0 0 0,0 0 0,0 1 0,0-1 0,0 0 0,-2 1 0,1 0 0,0 0 0,0 0 0,0 1 0,0-1 0,0 1 0,0-1 0,1 1 0,-1 0 0,0 0 0,1 0 0,-1 0 0,1 0 0,0 0 0,0 0 0,0 0 0,0 0 0,0 0 0,0 1 0,0-1 0,0 4 0,-9 52 0,7-36 0,2 1 0,0-1 0,1 1 0,2-1 0,5 34 0,-6-50 0,1-1 0,-1 1 0,1 0 0,0-1 0,0 1 0,1-1 0,0 0 0,0 0 0,0 0 0,0 0 0,1 0 0,0-1 0,0 1 0,0-1 0,0 0 0,1 0 0,0-1 0,0 1 0,0-1 0,0 0 0,0-1 0,0 1 0,1-1 0,0 0 0,-1 0 0,7 1 0,1-1 0,1 0 0,-1 0 0,1-1 0,0-1 0,17-1 0,-26 1 0,-1-1 0,1 0 0,0 0 0,-1 0 0,1-1 0,-1 1 0,1-1 0,-1 0 0,0 0 0,0-1 0,0 1 0,0-1 0,0 0 0,-1 0 0,1 0 0,-1-1 0,0 1 0,5-7 0,-2-1 3,0 0 0,-1 0 0,0 0 0,0-1 0,-1 0 0,-1 0 0,0 0 0,1-14 0,0-12 0,-2-50 0,-2 76-4,0 6 1,0 0 0,0 1 0,-1-1 0,0 0 0,0 0 0,0 1 0,-4-11 0,5 15 0,-1-1 0,0 0 0,-1 1 0,1-1 0,0 1 0,0 0 0,0-1 0,-1 1 0,1 0 0,-1 0 0,1 0 0,-1 0 0,0 0 0,1 0 0,-1 0 0,0 0 0,1 1 0,-1-1 0,0 1 0,0-1 0,0 1 0,0 0 0,1-1 0,-1 1 0,0 0 0,0 0 0,-3 1 0,3-1-1,0 1 0,0 0 0,0-1 0,0 1 0,0 0 0,1 0 1,-1 0-1,0 0 0,0 0 0,1 0 0,-1 0 0,1 1 0,-1-1 0,1 1 0,0-1 0,-1 1 0,1-1 0,0 1 0,0 0 0,0 0 1,0 0-1,0-1 0,-1 5 0,-12 49-10,13-51 12,-3 26-1,1-1 0,1 1 0,1-1 0,5 41 0,-2-59 1,0 0 0,0 0-1,1 0 1,1 0 0,0-1 0,0 1-1,1-1 1,0 0 0,1 0 0,0-1 0,0 1-1,1-1 1,1-1 0,-1 1 0,1-1 0,1-1-1,-1 1 1,1-2 0,1 1 0,-1-1-1,1 0 1,0-1 0,0 0 0,1-1 0,0 0-1,-1-1 1,1 0 0,0-1 0,1 0 0,-1 0-1,0-1 1,0-1 0,22-1 0,-26 0-1,-1-1 0,1 0 1,-1 0-1,0 0 0,0-1 0,0 0 1,0 0-1,0 0 0,-1-1 1,1 0-1,-1 0 0,0 0 1,0-1-1,0 0 0,-1 0 0,0 0 1,0 0-1,0-1 0,-1 1 1,5-11-1,5-10-2,-1-1 1,-2 0-1,10-37 1,1-19-1,-4-1 1,8-113 0,-12-169 10,-12 362-9,-1 1 0,0-1 0,0 1 0,-1-1 0,1 1 0,-1 0 0,1-1 0,-1 1 0,-3-6 0,3 8 0,0 0 0,0 0 0,0 0 0,0 0 0,0 0 0,0 0 0,0 1 0,0-1 0,-1 0 0,1 1 0,0-1 0,-1 1 0,1-1 0,0 1 0,-1 0 0,1-1 0,-1 1 0,1 0 0,0 0 0,-1 0 0,1 0 0,-1 0 0,-1 1 0,1-1 0,0 0 0,0 0 0,0 1 0,0-1 0,0 1 0,1-1 0,-1 1 0,0 0 0,0 0 0,0-1 0,1 1 0,-1 0 0,0 1 0,1-1 0,-1 0 0,1 0 0,-2 3 0,-17 29 0,16-25 0,-7 17 0,1 0 0,1 1 0,1 0 0,2 1 0,0-1 0,-1 34 0,-1 167 0,8-195 0,0 3 0,1 1 0,2-1 0,13 62 0,-13-86 0,0 1 0,1-1 0,0 0 0,1 0 0,0 0 0,1 0 0,0-1 0,1 0 0,0-1 0,0 1 0,1-1 0,0 0 0,1-1 0,18 14 0,-17-17 0,0-1 0,0 1 0,0-2 0,1 1 0,-1-2 0,1 1 0,0-1 0,0-1 0,0 0 0,0-1 0,0 0 0,0 0 0,15-3 0,-21 2 0,0 0 0,0-1 0,0 1 0,0-1 0,0 0 0,0 0 0,-1-1 0,1 1 0,-1-1 0,0 0 0,0 0 0,0-1 0,0 1 0,0-1 0,-1 0 0,1 0 0,-1 0 0,0 0 0,0 0 0,-1-1 0,1 0 0,-1 1 0,2-7 0,1-3 0,0 0 0,-1 0 0,-1 0 0,0-1 0,0 0 0,-1-28 0,-1 40 0,-1 1 0,0-1 0,-1 0 0,1 0 0,0 1 0,-1-1 0,1 0 0,-1 1 0,0-1 0,0 0 0,0 1 0,0-1 0,0 1 0,-1 0 0,1-1 0,-1 1 0,1 0 0,-1 0 0,-4-4 0,3 4 0,-1 0 0,0 0 0,1 1 0,-1-1 0,0 1 0,0 0 0,0 0 0,0 0 0,0 0 0,0 1 0,0 0 0,-7 0 0,10 0 0,0 0 0,0 0 0,-1 0 0,1 1 0,0-1 0,0 0 0,0 1 0,0-1 0,0 1 0,0-1 0,0 1 0,0-1 0,0 1 0,0 0 0,0-1 0,0 1 0,1 0 0,-1 0 0,0 0 0,0 0 0,1 0 0,-1 0 0,0-1 0,1 2 0,-1-1 0,1 0 0,0 0 0,-1 0 0,1 0 0,0 0 0,-1 2 0,-1 44 0,2-34 0,0-7 0,0 0 0,0 0 0,1 0 0,0-1 0,0 1 0,0 0 0,0 0 0,1-1 0,0 1 0,1-1 0,-1 1 0,1-1 0,0 0 0,0 0 0,0 0 0,1 0 0,0-1 0,0 1 0,0-1 0,0 0 0,1 0 0,0-1 0,-1 1 0,1-1 0,1 0 0,-1 0 0,0-1 0,1 0 0,-1 0 0,1 0 0,10 2 0,-5-2 0,1-1 0,-1 0 0,1 0 0,14-2 0,-23 0 0,0 1 0,0 0 0,0-1 0,0 0 0,0 0 0,0 0 0,0 0 0,0 0 0,-1-1 0,1 1 0,0-1 0,-1 0 0,0 0 0,1 1 0,-1-2 0,0 1 0,0 0 0,0 0 0,0-1 0,2-2 0,9-22 0,-2 0 0,0-1 0,-2 0 0,-1 0 0,5-37 0,12-40 0,-22 95 0,0 0 0,0 0 0,0 0 0,1 0 0,8-14 0,-11 22 0,0 1 0,-1 0 0,1-1 0,0 1 0,0 0 0,0 0 0,0 0 0,0 0 0,0 0 0,0 0 0,1 0 0,-1 0 0,0 0 0,0 0 0,1 0 0,-1 1 0,0-1 0,1 1 0,-1-1 0,1 1 0,-1-1 0,1 1 0,-1 0 0,1 0 0,-1 0 0,1 0 0,-1 0 0,1 0 0,-1 0 0,1 0 0,-1 1 0,1-1 0,-1 1 0,1-1 0,-1 1 0,0-1 0,1 1 0,-1 0 0,0 0 0,3 1 0,6 7 0,-1 0 0,0 1 0,-1-1 0,0 2 0,0-1 0,-1 1 0,0 0 0,5 13 0,5 8 0,-11-23 0,23 40 0,37 86 0,-60-121 0,-1 0 0,0 1 0,-1-1 0,-1 1 0,0 0 0,-1 1 0,-1-1 0,0 0 0,-1 0 0,0 1 0,-4 21 0,2-33 0,0 1 0,0-1 0,0 1 0,0-1 0,-1 0 0,0 0 0,0 0 0,0-1 0,0 1 0,0 0 0,-1-1 0,0 0 0,1 0 0,-1 0 0,0-1 0,-1 1 0,1-1 0,0 0 0,-1 0 0,-8 2 0,-5 2 0,-1-1 0,1-1 0,-1 0 0,-19 0 0,15-2 0,1-1 0,-38-4 0,58 3 0,1 0 0,0-1 0,0 1 0,0-1 0,-1 1 0,1-1 0,0 1 0,0-1 0,0 0 0,0 0 0,0 1 0,0-1 0,0 0 0,0 0 0,1 0 0,-1 0 0,0 0 0,0 0 0,1 0 0,-1 0 0,1-1 0,-1 1 0,1 0 0,-1 0 0,1 0 0,0-1 0,0 1 0,-1 0 0,1-2 0,0-45 0,0 32 0,0-9 0,2-56 0,-1 76 0,-1 0 0,1 0 0,0 0 0,1 0 0,-1 0 0,1 1 0,0-1 0,0 0 0,0 1 0,1 0 0,0-1 0,5-6 0,-6 10 0,-1-1 0,1 1 0,-1-1 0,1 1 0,0 0 0,0 0 0,-1 0 0,1 0 0,0 0 0,0 0 0,0 1 0,0-1 0,0 1 0,0-1 0,0 1 0,0 0 0,0-1 0,0 1 0,0 0 0,1 0 0,-1 1 0,0-1 0,0 0 0,0 1 0,0-1 0,0 1 0,0 0 0,0 0 0,-1 0 0,1-1 0,3 3 0,1 2 0,1 0 0,-1 0 0,-1 0 0,1 1 0,-1 0 0,8 10 0,6 10 0,1 0 0,47 45 0,-59-64 0,1 0 0,0 0 0,0-1 0,1 0 0,0-1 0,0 0 0,0 0 0,1-1 0,0-1 0,-1 0 0,1 0 0,17 1 0,-18-3 0,0 0 0,-1 0 0,1-2 0,15-1 0,-22 2 0,0-1 0,1 0 0,-1 0 0,0 0 0,0 0 0,0 0 0,-1-1 0,1 0 0,0 1 0,0-1 0,-1 0 0,1 0 0,-1 0 0,0-1 0,0 1 0,4-5 0,2-7 0,0 0 0,-1 0 0,-1-1 0,0 0 0,-1 0 0,-1-1 0,0 1 0,-1-1 0,1-18 0,0-24 0,-4-68 0,-1 58 0,1 47 0,0 43 0,-2 46 0,0-26 0,2 0 0,5 43 0,-3-74 0,0 0 0,0 0 0,1 0 0,0 0 0,0 0 0,2-1 0,-1 1 0,1-1 0,1-1 0,0 1 0,0-1 0,12 14 0,-13-18 0,0-1 0,1 1 0,0-1 0,0 0 0,0 0 0,0 0 0,0-1 0,1 0 0,0 0 0,0-1 0,-1 0 0,1 0 0,12 1 0,-15-3 0,0 1 0,0-1 0,0 0 0,0 0 0,-1-1 0,1 1 0,0-1 0,0 0 0,0 0 0,-1 0 0,1 0 0,-1-1 0,1 1 0,-1-1 0,1 0 0,-1 0 0,0 0 0,0-1 0,0 1 0,0-1 0,0 0 0,-1 1 0,1-1 0,-1-1 0,1 1 0,2-6 0,4-10 0,-1-2 0,0 1 0,-2-1 0,6-25 0,9-93 0,-9 54 0,6-26 0,8-185 0,-28 294 0,-2 8 0,-5 10 0,-4 22 0,2 0 0,2 0 0,1 1 0,-5 62 0,6 165 0,7-234 0,-1-19 0,2 1 0,0-1 0,0 1 0,1-1 0,1 1 0,0-1 0,8 18 0,-8-24 0,0 0 0,1 0 0,1-1 0,-1 1 0,1-1 0,0-1 0,0 1 0,0-1 0,1 1 0,0-1 0,0-1 0,0 1 0,1-1 0,11 5 0,-6-4 0,0 0 0,0-1 0,0-1 0,1 0 0,-1 0 0,1-1 0,0-1 0,13 0 0,-18-1 0,-1 0 0,1 0 0,-1-1 0,1 0 0,-1 0 0,1-1 0,-1 0 0,0-1 0,0 1 0,0-1 0,0-1 0,0 1 0,-1-1 0,11-8 0,-5-1 0,-1 0 0,0-1 0,-1 0 0,0-1 0,-1 0 0,-1 0 0,-1-1 0,0 0 0,-1 0 0,0-1 0,-2 0 0,4-19 0,-1-7 0,-2 0 0,-2 0 0,-4-75 0,1 118 0,0-1 0,0 0 0,0 0 0,0 0 0,0 0 0,-1 0 0,1 1 0,0-1 0,0 0 0,-1 0 0,1 0 0,-1 1 0,1-1 0,0 0 0,-1 0 0,0 1 0,1-1 0,-1 0 0,1 1 0,-1-1 0,0 1 0,1-1 0,-1 1 0,0-1 0,0 1 0,1-1 0,-1 1 0,0 0 0,0-1 0,0 1 0,0 0 0,1 0 0,-1 0 0,0 0 0,0-1 0,0 1 0,0 0 0,0 1 0,1-1 0,-1 0 0,0 0 0,0 0 0,0 0 0,0 1 0,0-1 0,1 0 0,-1 1 0,0-1 0,-1 1 0,-2 1 0,0 0 0,0 0 0,0 0 0,0 1 0,0-1 0,0 1 0,1 0 0,-7 6 0,0 4 0,1 1 0,0 1 0,1-1 0,1 1 0,0 1 0,1-1 0,1 1 0,-7 29 0,8-20 0,1-1 0,0 1 0,2 0 0,1 0 0,4 35 0,-3-56 0,0 0 0,0 0 0,0 0 0,1 0 0,-1-1 0,1 1 0,0 0 0,0-1 0,0 1 0,1-1 0,-1 0 0,1 0 0,0 0 0,0 0 0,0 0 0,0-1 0,0 1 0,1-1 0,-1 0 0,1 0 0,0 0 0,-1 0 0,1-1 0,0 0 0,0 0 0,0 0 0,5 1 0,13 2 0,0-1 0,0-1 0,39-1 0,-45-1 0,-9 0 4,0 0 0,0 0 1,0-1-1,0 0 0,0 0 0,0 0 1,0-1-1,0 0 0,8-4 0,-12 4-25,-1 0 0,1 0 0,-1 0 0,0 0 0,0 0 0,0 0 0,0 0 0,0-1 0,0 1 0,0-1 0,-1 0 0,1 1 0,-1-1 0,0 0 0,0 0 0,0 0 0,0 0 0,0 0 0,-1 0 0,1 0 0,-1 0 0,0 0 0,0 0 0,0-3 0,0-27-1817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6.6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154 36 32527,'0'-2'6,"-1"1"1,1 0-1,-1 0 0,1-1 0,-1 1 1,0 0-1,1 0 0,-1 0 1,0 0-1,0 0 0,0 0 1,0 0-1,0 0 0,0 0 1,0 0-1,0 0 0,0 1 1,0-1-1,0 0 0,0 1 1,-1-1-1,1 1 0,0-1 1,0 1-1,-1 0 0,1 0 0,0-1 1,-1 1-1,1 0 0,0 0 1,-1 0-1,1 0 0,0 1 1,-1-1-1,1 0 0,0 0 1,-3 2-1,-1-1-6,0 1 0,0-1 0,0 1 0,0 0 0,1 1 0,-1-1 0,1 1 0,0 0 0,0 0 0,0 0 0,0 1 0,0 0 0,0-1 0,1 1 0,0 0 0,0 1 0,0-1 0,0 0 0,1 1 0,-4 9 0,1-2 0,1 0 0,0 1 0,0-1 0,1 1 0,1 0 0,1 0 0,-1 17 0,2-23 0,0-1 0,0 0 0,0 1 0,1-1 0,0 0 0,1 1 0,-1-1 0,1 0 0,1 0 0,-1 0 0,4 5 0,-4-8 0,0 0 0,1 0 0,0 0 0,-1-1 0,1 1 0,0-1 0,0 0 0,0 0 0,1 0 0,-1 0 0,1 0 0,-1-1 0,1 1 0,-1-1 0,1 0 0,0 0 0,-1 0 0,1-1 0,7 1 0,-4 0 0,0-1 0,0 1 0,-1-1 0,1-1 0,9-1 0,-14 2 0,0-1 0,0 0 0,0 1 0,0-1 0,0 0 0,0 0 0,-1 0 0,1 0 0,0-1 0,-1 1 0,1 0 0,-1-1 0,1 1 0,-1-1 0,0 0 0,0 1 0,0-1 0,0 0 0,0 0 0,0 1 0,1-5 0,2-7 0,-1 1 0,0-1 0,-1 0 0,-1 0 0,1-19 0,-7-67 0,5 91 0,-1 0 0,-1-1 0,1 1 0,-1 0 0,-6-14 0,8 20 0,-1 0 0,0 0 0,0 0 0,0 0 0,-1 0 0,1 1 0,0-1 0,-1 0 0,1 1 0,-1-1 0,0 1 0,1-1 0,-1 1 0,0 0 0,0-1 0,0 1 0,0 0 0,0 0 0,0 1 0,0-1 0,0 0 0,0 1 0,0-1 0,-1 1 0,-3-1 0,5 2-1,-1-1 0,1 0 0,0 0 1,-1 1-1,1-1 0,0 1 0,-1-1 0,1 1 0,0 0 1,0-1-1,0 1 0,0 0 0,0 0 0,-1 0 0,2 0 0,-1 0 1,0 0-1,0 0 0,0 0 0,0 0 0,1 0 0,-1 1 1,0-1-1,1 0 0,-1 2 0,-10 39-420,9-36 210,-4 33-2128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7.0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 45 32511,'38'0'48,"17"0"80,10-10-80,3-2-16,-3 4-32,-10 3 0,-20-2 0,-13 7 0,-14 0 0,-3 0 0,-21 0-1505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8.1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232 153 32047,'25'-32'372,"-15"19"-315,1 0 0,-2 0 0,0-1 0,0 0 0,6-17 1,-11 18-53,-4 12-5,0 1 0,0 0 0,0 0 0,0 0 0,0-1 0,0 1 0,0 0 0,0 0 0,0-1 0,0 1 0,0 0 0,0 0 0,0-1 0,0 1 0,0 0 0,0 0 0,0 0 0,0-1 0,-1 1 0,1 0 0,0 0 0,0 0 0,0-1 0,0 1 0,0 0 0,0 0 0,-1 0 0,1-1 0,0 1 0,0 0 0,0 0 0,-1 0 0,1 0 0,0 0 0,0 0 0,0-1 0,-1 1 0,1 0 0,-3 0 0,0-1 0,0 1 0,0 0 0,0 0 0,0 0 0,0 1 0,0-1 0,0 1 0,0-1 0,0 1 0,1 0 0,-1 0 0,0 0 0,0 1 0,1-1 0,-1 1 0,1-1 0,-4 4 0,-42 38 0,45-40 0,-24 25 0,2 0 0,1 2 0,1 0 0,-28 53 0,42-65 0,0-1 0,1 1 0,1 1 0,1 0 0,1 0 0,0 0 0,2 0 0,0 1 0,1-1 0,1 34 0,1-50 0,0 0 0,1 0 0,-1 0 0,1 0 0,-1 0 0,1-1 0,0 1 0,0 0 0,0-1 0,1 1 0,-1-1 0,1 1 0,-1-1 0,1 1 0,0-1 0,0 0 0,0 0 0,0 0 0,0 0 0,0 0 0,1-1 0,-1 1 0,1-1 0,-1 1 0,1-1 0,-1 0 0,1 0 0,5 1 0,4 1 0,1-1 0,0-1 0,0 0 0,-1 0 0,16-2 0,-18 0 0,-6 1 0,0 0 0,0 0 0,-1-1 0,1 0 0,0 0 0,0 0 0,0 0 0,-1 0 0,1-1 0,0 0 0,-1 0 0,0 0 0,1 0 0,-1 0 0,0 0 0,0-1 0,0 0 0,0 0 0,-1 1 0,1-1 0,-1-1 0,0 1 0,0 0 0,0-1 0,0 1 0,0-1 0,-1 1 0,2-8 0,1-4 0,-1-1 0,-1 1 0,0-1 0,-1 1 0,-2-30 0,0 42 0,1 1 0,0 0 0,-1-1 0,0 1 0,1-1 0,-1 1 0,0 0 0,0 0 0,0-1 0,-1 1 0,1 0 0,0 0 0,-1 0 0,1 0 0,-1 0 0,0 1 0,0-1 0,0 0 0,0 1 0,0 0 0,0-1 0,0 1 0,0 0 0,0 0 0,-1 0 0,1 0 0,0 0 0,-1 1 0,-3-2 0,-1 1 0,0 0 0,0 0 0,0 1 0,0 0 0,-1 0 0,1 0 0,0 1 0,0 0 0,-8 2 0,12-1-30,0-1-1,0 1 1,0-1-1,0 1 1,1 0 0,-1 0-1,1 0 1,-1 0-1,1 1 1,0-1 0,0 1-1,0-1 1,0 1 0,0 0-1,1 0 1,-1-1-1,1 1 1,0 0 0,0 1-1,0-1 1,0 0-1,-1 6 1,1 8-2761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8.6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791 123 32079,'-3'-10'50,"-1"1"1,0-1 0,-1 1 0,0 0-1,0 0 1,-9-11 0,10 16-40,1 0 1,-1 1-1,0-1 1,1 1-1,-2 0 1,1 0-1,0 1 1,0-1-1,-1 1 1,0 0-1,1 0 1,-1 0-1,0 1 1,0 0-1,-7-2 1,-8 1-9,1 0 1,-1 1 0,1 1 0,-1 1 0,1 1-1,-1 1 1,1 0 0,0 1 0,0 2 0,1-1 0,-1 2-1,1 1 1,-21 11 0,7 1 2,1 1 0,1 1 0,1 2 0,1 1 0,1 1 0,-33 41 0,43-44-4,0 1 1,1 0-1,2 1 1,0 0-1,2 1 1,1 1-1,1 0 1,-13 55-1,17-52-2,2 0 0,1 1 0,1-1 0,2 0 0,0 0 0,3 1 0,10 51 0,-8-61 0,1-1 0,1 0 0,1 0 0,1-1 0,1 0 0,0 0 0,1-1 0,1-1 0,1 0 0,1 0 0,28 26 0,-14-19 0,1-1 0,1-2 0,1-1 0,0-2 0,2 0 0,0-3 0,1 0 0,52 14 0,-46-19 0,0-1 0,0-2 0,1-2 0,-1-1 0,1-2 0,0-2 0,59-8 0,-76 4 0,-1-1 0,0-2 1,0 0-1,0-1 0,-1-1 0,0-1 0,-1-1 0,0-1 1,-1-1-1,0-1 0,-1 0 0,28-29 0,-31 28 2,-1-2 1,-1 0-1,-1-1 0,0 0 0,-1-1 0,-1 0 0,-1-1 0,-1 0 0,0 0 1,-2-1-1,0 0 0,-2-1 0,6-40 0,-9 37-2,-2-1 0,-1 0 0,-1 0 0,-1 0 0,-1 0 0,-1 1 0,-1 0 0,-2 0 0,0 1 0,-2 0 0,-12-24 0,1 10 0,-2 1 0,-1 1 0,-2 1 0,-1 2 0,-57-55 0,63 68 0,0 2 0,-1 1 0,-1 1 0,-1 0 0,-48-22 0,55 31 0,0 0 0,-1 2 0,1 0 0,-1 0 0,-1 2 0,1 0 0,0 1 0,-1 1 0,-34 3 0,42-1-1,1 1-1,-1 0 1,1 1 0,-1 0-1,1 1 1,0 0-1,1 0 1,-1 1 0,1 0-1,0 1 1,0 0 0,-10 9-1,0 3-62,0 2 0,1 0-1,-26 38 1,-27 49-701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2.2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427 74 31182,'-9'-8'182,"0"-1"0,-1 1-1,0 1 1,0-1 0,-1 2 0,-11-6-1,15 9-163,0 0 0,0 1 1,0 0-1,0 0 0,-1 0 0,1 1 0,0 1 0,-1-1 0,1 1 0,-1 0 0,-11 2 0,14 0-15,-1-1 0,1 1 0,0 1 0,0-1 0,0 1 0,0 0-1,0 0 1,1 0 0,0 1 0,-1-1 0,1 1 0,-6 7 0,-42 57 10,50-66-13,-13 22 4,0 1 0,1 0 0,2 1 0,0 1 0,2 0 0,1 0 0,-9 50 0,11-29 0,2 0-1,1 0 0,7 90 0,-2-127-3,0-1 0,1 1 0,0-1 0,1 1 0,0-1 0,1 0 0,0 0 0,0 0 0,1 0 0,1-1 0,-1 0 0,1 0 0,1-1 0,0 1 0,9 7 0,-5-6 0,1 0 0,0-1 0,0-1 0,1 0 0,0 0 0,1-1 0,0-1 0,0-1 0,0 0 0,18 4 0,-3-4 0,0-1 0,1-1 0,-1-2 0,35-2 0,-53 1 0,-2-1 1,-1 0 1,0 0-1,0-1 0,0 0 0,0-1 1,0 1-1,0-2 0,0 1 1,-1-1-1,11-7 0,-14 9-9,0-1-1,0 0 1,0 0 0,-1 0 0,0 0-1,1 0 1,-1-1 0,0 0-1,-1 1 1,1-1 0,-1 0 0,1 0-1,-1 0 1,-1-1 0,1 1-1,0-1 1,-1 1 0,0-1 0,0 1-1,0-7 1,-1-2-536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2.7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358 138 32607,'8'-15'25,"-4"7"-11,0 0 1,0-1-1,-1 0 1,0 1-1,0-1 0,-1-1 1,0 1-1,1-18 1,-4 26-15,1 0 0,0-1 0,-1 1 0,1 0 1,-1 0-1,0 0 0,1-1 0,-1 1 0,0 0 1,0 0-1,0 0 0,1 0 0,-1 0 0,0 1 1,0-1-1,-1 0 0,1 0 0,0 1 0,0-1 0,0 0 1,0 1-1,-1-1 0,1 1 0,0 0 0,0-1 1,-1 1-1,1 0 0,0 0 0,-1 0 0,-1 0 1,-52-2-2,43 2 1,-3 0 0,0 1 0,0 0 0,0 1 0,-27 6 0,33-5 0,0 1 0,0 0 0,1 0 0,-1 0 0,1 1 0,0 0 0,1 1 0,-1 0 0,-6 7 0,6-4 0,0 0 0,1 1 0,0-1 0,0 2 0,1-1 0,1 1 0,0 0 0,0 0 0,1 0 0,0 1 0,1-1 0,0 1 0,1 0 0,1 0 0,-1 0 0,2 0 0,0 0 0,0 0 0,1 0 0,4 15 0,-3-20 0,0-1 0,0 0 0,1 1 0,0-1 0,0 0 0,1-1 0,-1 1 0,1-1 0,1 1 0,-1-1 0,11 9 0,4 2 0,39 26 0,-37-29 0,29 18 0,-36-24 0,-1 0 0,0 2 0,-1-1 0,1 2 0,-2 0 0,15 14 0,-24-21 0,0-1 0,-1 1 0,1-1 0,0 1 0,-1 0 0,1-1 0,-1 1 0,0 0 0,0 0 0,0 0 0,-1 0 0,1 0 0,-1 0 0,1 0 0,-1 0 0,0 0 0,0 0 0,0 0 0,-1 0 0,1 0 0,-1 0 0,1 0 0,-1 0 0,0 0 0,0 0 0,-1 0 0,1 0 0,-1-1 0,1 1 0,-1 0 0,0-1 0,0 1 0,0-1 0,0 0 0,0 0 0,0 0 0,-1 0 0,1 0 0,-1 0 0,0-1 0,-2 2 0,-23 9-13,-1-2 0,1-1 0,-2-1 0,1-1 0,-1-2 0,0-1 0,0-1 0,-31-1 0,50-5-4280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3.1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357 180 32607,'13'-146'160,"-13"145"-160,0 0 0,0 0 0,0 0 0,0 0 0,0 0 0,-1 0 0,1 0 0,0 0 0,0 0 0,-1 0 0,1 0 0,-1 0 0,1 0 0,-1 0 0,0 0 0,1 0 0,-1 0 0,0 1 0,1-1 0,-1 0 0,0 0 0,0 1 0,0-1 0,0 1 0,1-1 0,-1 1 0,0-1 0,-2 0 0,-30-4 0,27 5 0,0 0 0,-21-2 0,1 1 0,0 2 0,-32 4 0,50-4 0,0 1 0,0 0 0,0 1 0,0-1 0,0 2 0,0-1 0,1 1 0,0 0 0,0 1 0,0-1 0,0 1 0,1 1 0,0-1 0,-8 9 0,8-6 0,1 0 0,-1 0 0,1 1 0,1-1 0,0 1 0,0 0 0,0 0 0,1 0 0,1 1 0,-1-1 0,0 13 0,2-15 0,0 0 0,1 1 0,0-1 0,1 0 0,-1 0 0,1 0 0,0 0 0,1 0 0,0 0 0,0 0 0,1 0 0,-1-1 0,2 1 0,-1-1 0,1 1 0,4 5 0,2 0 0,1-1 0,1 1 0,0-2 0,0 0 0,17 10 0,73 38 0,-68-40 0,60 41 0,-89-55 0,-1 0 0,1 0 0,0 1 0,-1 0 0,0 0 0,0 0 0,-1 0 0,1 1 0,2 6 0,-5-10 0,0 0 0,0 1 0,0-1 0,0 1 0,-1-1 0,1 1 0,-1 0 0,1-1 0,-1 1 0,0-1 0,0 1 0,0 0 0,-1-1 0,1 1 0,-1 0 0,1-1 0,-1 1 0,0-1 0,0 1 0,0-1 0,0 0 0,0 1 0,-1-1 0,1 0 0,-4 3 0,-1 1 0,0 0 0,-1 0 0,0-1 0,0-1 0,-1 1 0,1-1 0,-1 0 0,-11 3 0,-71 22 0,72-24 0,-8 1-2,0-1 0,-1-1 0,0-1-1,-34-1 1,57-2-16,4 0 7,-1 0-1,0 0 0,0 0 1,0 1-1,1-1 1,-1 0-1,0 0 1,0-1-1,0 1 0,0 0 1,1 0-1,-1 0 1,0 0-1,0-1 1,1 1-1,-1 0 0,0-1 1,0 1-1,1-1 1,-1 1-1,0 0 0,1-1 1,-1 0-1,0 1 1,1-1-1,-1 1 1,1-1-1,-1 0 0,1 1 1,0-1-1,-1 0 1,0-1-1,0-25-1082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5.4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2 808 32655,'1'0'2,"-1"0"0,0 0 0,1 0 0,-1 0-1,0 1 1,0-1 0,0 0 0,1 0 0,-1 0 0,0 0 0,0 0 0,1 0 0,-1 0 0,0 1 0,0-1-1,0 0 1,1 0 0,-1 0 0,0 0 0,0 1 0,0-1 0,0 0 0,1 0 0,-1 1 0,0-1-1,0 0 1,0 0 0,0 1 0,0-1 0,0 0 0,0 0 0,0 1 0,0-1 0,0 0 0,0 0 0,0 1-1,0-1 1,0 0 0,0 0 0,0 1 0,0-1 0,0 0 0,0 0 0,0 1 0,-1-1 0,2 22-17,-1-16 22,1 0-7,-1 0-1,1 0 1,0 0-1,0 0 1,0-1-1,1 1 1,0 0-1,0-1 1,1 1 0,-1-1-1,5 6 1,-5-8-1,0 0 1,1-1 0,-1 0 0,1 1-1,-1-1 1,1 0 0,0 0 0,0 0-1,0-1 1,0 1 0,0-1 0,0 0-1,1 1 1,-1-1 0,0-1 0,0 1-1,1 0 1,-1-1 0,1 0 0,4 0-1,2 0 2,-3 1 0,0-1 0,0-1 0,0 1 0,12-4 0,-16 3 0,-1 1-1,1-2 0,-1 1 1,1 0-1,-1 0 0,1-1 0,-1 1 1,0-1-1,0 0 0,0 0 1,0 0-1,0 0 0,0 0 0,-1 0 1,4-5-1,1-6 0,1 0 0,-2 0 0,0 0 0,0-1 0,-2 0 0,4-19 0,6-91 0,-9 66 0,10-76-4,15-265 40,-29 325-36,0 74 0,-1 1 0,1-1 0,0 0 0,0 0 0,0 0 0,0 0 0,0 1 0,0-1 0,-1 0 0,1 0 0,0 0 0,0 0 0,0 0 0,-1 1 0,1-1 0,0 0 0,0 0 0,0 0 0,-1 0 0,1 0 0,0 0 0,0 0 0,0 0 0,-1 0 0,1 0 0,0 0 0,0 0 0,0 0 0,-1 0 0,1 0 0,0 0 0,0 0 0,-1 0 0,1 0 0,0 0 0,0-1 0,0 1 0,0 0 0,-1 0 0,1 0 0,0 0 0,0 0 0,0-1 0,0 1 0,-1 0 0,1 0 0,0 0 0,0 0 0,0-1 0,0 1 0,0 0 0,0 0 0,0 0 0,0-1 0,-1 1 0,1 0 0,0 0 0,0 0 0,0-1 0,0 1 0,-13 20 0,1 9 0,2 0 0,1 1 0,1 0 0,2 1 0,1-1 0,-2 48 0,9 193 0,0-246 0,0-1 0,2 1 0,0-1 0,2 0 0,1-1 0,12 30 0,-14-41 0,1-1 0,-1 0 0,2 0 0,0 0 0,0-1 0,1 0 0,0 0 0,1-1 0,0 0 0,0 0 0,1-1 0,0 0 0,21 12 0,-23-17 0,-1 0 0,1-1 0,0 1 0,0-1 0,14 1 0,-18-2 0,0-1 0,-1 0 0,1 1 0,0-1 0,-1-1 0,1 1 0,-1-1 0,1 1 0,0-1 0,-1 0 0,1 0 0,-1-1 0,0 1 0,1-1 0,3-2 0,-2-1 0,0-1 0,0 0 0,-1 1 0,0-2 0,0 1 0,-1 0 0,1-1 0,-2 0 0,1 1 0,3-14 0,1-8 0,4-40 0,-2-7 0,10-69 0,-16 130 0,1-1 0,0 1 0,1 0 0,1 0 0,0 0 0,1 1 0,10-17 0,-14 27 0,0-1 0,0 1 0,0-1 0,0 1 0,0 0 0,1 0 0,0 0 0,-1 1 0,1-1 0,0 1 0,0 0 0,1 0 0,-1 0 0,7-2 0,1 2 0,1 0 0,-1 1 0,25 0 0,-30 1 0,-5 0 0,0 0 0,-1 0 0,1 0 0,0 0 0,-1 0 0,1 0 0,0 1 0,-1-1 0,1 0 0,-1 1 0,1 0 0,-1-1 0,1 1 0,-1 0 0,1-1 0,-1 1 0,1 0 0,-1 0 0,0 0 0,0 0 0,1 1 0,-1-1 0,0 0 0,0 0 0,0 1 0,0-1 0,-1 0 0,1 1 0,1 2 0,-2-4 0,0 0 0,0 0 0,0 0 0,-1 0 0,1 1 0,0-1 0,0 0 0,0 0 0,0 0 0,0 0 0,0 1 0,0-1 0,0 0 0,0 0 0,-1 0 0,1 0 0,0 0 0,0 0 0,0 0 0,0 1 0,-1-1 0,1 0 0,0 0 0,0 0 0,0 0 0,0 0 0,-1 0 0,1 0 0,0 0 0,0 0 0,0 0 0,0 0 0,-1 0 0,1 0 0,0 0 0,0 0 0,0 0 0,0 0 0,-1 0 0,1 0 0,0 0 0,0 0 0,0 0 0,-1-1 0,0 1 0,-16 0 0,11-1 0,-1 1 0,1 0 0,0 0 0,0 0 0,-1 1 0,1 0 0,0 0 0,0 0 0,0 1 0,0 0 0,0 0 0,0 1 0,1-1 0,-10 7 0,5-1 0,1 1 0,-1 0 0,2 1 0,-1 0 0,1 0 0,1 0 0,0 1 0,0 1 0,1-1 0,1 1 0,0 0 0,-4 15 0,2 0 0,2 0 0,0 0 0,2 0 0,1 48 0,2-68 0,0-1 0,0 0 0,1 1 0,0-1 0,0 0 0,0 1 0,1-1 0,0 0 0,0 0 0,1 0 0,0-1 0,0 1 0,0 0 0,0-1 0,1 0 0,0 0 0,0 0 0,1 0 0,-1-1 0,1 0 0,0 0 0,0 0 0,0 0 0,1-1 0,-1 0 0,1 0 0,0 0 0,0-1 0,0 0 0,0 0 0,0 0 0,0-1 0,10 1 0,-10-1 0,1-1 0,-1 0 0,0 0 0,0 0 0,1-1 0,-1 0 0,0 0 0,7-3 0,-10 3 0,0 0 0,0-1 0,0 0 0,-1 1 0,1-1 0,0 0 0,-1 0 0,0-1 0,1 1 0,-1 0 0,0-1 0,0 0 0,-1 1 0,1-1 0,0 0 0,-1 0 0,2-4 0,3-10 0,0 0 0,-2-1 0,0 0 0,-1 1 0,2-29 0,-5-94 0,-2 66 0,2-13 0,0 67 0,0 57 0,-1 18 0,0-14 0,1-1 0,11 76 0,-10-106 0,2 0 0,-1 0 0,1 0 0,0 0 0,1-1 0,0 1 0,1-1 0,0 0 0,1 0 0,-1 0 0,1-1 0,1 0 0,0 0 0,0-1 0,1 1 0,10 7 0,-14-13 0,-1 0 0,1 0 0,0 0 0,-1-1 0,1 0 0,0 1 0,0-1 0,0 0 0,0-1 0,0 1 0,0-1 0,1 0 0,-1 0 0,0 0 0,0 0 0,0-1 0,0 0 0,0 0 0,0 0 0,0 0 0,0 0 0,0-1 0,-1 0 0,1 0 0,0 0 0,-1 0 0,0 0 0,1-1 0,-1 0 0,0 1 0,0-1 0,3-5 0,2-6 0,0-1 0,-1-1 0,-1 0 0,-1 1 0,0-2 0,5-31 0,5-106 0,-12 106 0,-2 39 0,22-437 0,-34 660 0,1-12 0,9 127 0,6-288 0,4-25 0,-8-16 0,-1 1 0,1-1 0,-1 0 0,1 0 0,-1 0 0,1 0 0,-1 0 0,1 0 0,-1 0 0,1 0 0,0 0 0,-1 0 0,1 0 0,-1 0 0,1 0 0,-1 0 0,1 0 0,-1-1 0,1 1 0,-1 0 0,1 0 0,-1-1 0,1 1 0,-1 0 0,0 0 0,1-1 0,-1 1 0,1-1 0,-1 1 0,0 0 0,1-2 0,4-5 0,0 0 0,-1-1 0,0 1 0,0-1 0,-1 0 0,0 0 0,0 0 0,2-11 0,3-8 0,9-24 0,42-108 0,-51 141 0,1 1 0,1 0 0,0 0 0,1 2 0,1-1 0,20-21 0,-27 33 0,1-1 0,-1 1 0,1 0 0,0 0 0,0 1 0,1 0 0,11-4 0,-15 5 0,-1 2 0,1-1 0,0 0 0,-1 0 0,1 1 0,0 0 0,0-1 0,0 1 0,-1 0 0,1 1 0,0-1 0,0 0 0,0 1 0,-1-1 0,1 1 0,0 0 0,-1 0 0,1 0 0,0 0 0,-1 1 0,1-1 0,2 3 0,-1 0 0,0 1 0,-1 0 0,1 0 0,-1 0 0,0 0 0,0 1 0,-1-1 0,1 1 0,-1 0 0,-1 0 0,1-1 0,-1 1 0,1 8 0,1 14 0,-1 42 0,-2-61 0,0 1 0,0 0 0,0 1 0,-1-1 0,-1 0 0,0 0 0,0 0 0,-4 10 0,3-14 0,0-1 0,0 1 0,-1-1 0,1 0 0,-1 1 0,0-2 0,-1 1 0,1 0 0,-1-1 0,0 0 0,0 0 0,-8 5 0,0-3 0,1 1 0,-1-2 0,0 0 0,0 0 0,-1-1 0,0-1 0,1 0 0,-1-1 0,0 0 0,0-1 0,-25-2 0,38 1 0,-1-1 0,1 1 0,-1 0 0,1-1 0,-1 0 0,1 1 0,-1-1 0,1 0 0,-1 0 0,1 1 0,0-1 0,-1 0 0,1-1 0,0 1 0,0 0 0,0 0 0,0 0 0,0-1 0,0 1 0,0 0 0,0-1 0,1 1 0,-1-1 0,0 1 0,1-1 0,0 1 0,-1-1 0,1 1 0,0-1 0,-1 0 0,1-2 0,-1-10 0,0 0 0,1-25 0,0 23 0,0 14 0,0 0 0,0 0 0,0 0 0,0 0 0,0 0 0,0 0 0,1 0 0,-1 0 0,1 0 0,-1 0 0,1 0 0,0 0 0,0 0 0,0 0 0,0 0 0,1-1 0,0 1 0,0 1 0,0 0 0,0 0 0,0 1 0,0-1 0,0 0 0,1 1 0,-1-1 0,0 1 0,0 0 0,0 0 0,1-1 0,-1 2 0,3-1 0,-2 0 0,0 1 0,-1 0 0,1-1 0,-1 1 0,1 0 0,-1 0 0,0 0 0,1 1 0,-1-1 0,0 0 0,0 1 0,0 0 0,0-1 0,0 1 0,0 0 0,0 0 0,-1 0 0,3 3 0,29 49 0,-20-31 0,3 4 0,1-1 0,2 0 0,0-2 0,36 35 0,-47-52 0,0 0 0,0-1 0,1 0 0,-1 0 0,2-1 0,-1 0 0,0-1 0,1 0 0,0 0 0,0-1 0,0-1 0,0 1 0,0-2 0,1 1 0,-1-2 0,1 1 0,14-2 0,-21 0 0,0 0 0,0 0 0,0-1 0,0 1 0,0-1 0,0 0 0,-1 0 0,1 0 0,-1-1 0,1 1 0,-1-1 0,0 0 0,0 0 0,0 0 0,-1 0 0,1 0 0,2-4 0,6-11 0,0 1 0,9-22 0,-18 34 0,9-20 0,0-1 0,-2 0 0,-1 0 0,-2-1 0,0 0 0,2-28 0,-1-164 0,-7 187 0,0 32 0,0-1 0,0 1 0,0 0 0,0-1 0,0 1 0,0-1 0,-1 1 0,1 0 0,0-1 0,0 1 0,0-1 0,-1 1 0,1 0 0,0-1 0,-1 1 0,1 0 0,0 0 0,-1-1 0,1 1 0,0 0 0,-1 0 0,1-1 0,0 1 0,-1 0 0,1 0 0,-1 0 0,1 0 0,0-1 0,-1 1 0,1 0 0,-1 0 0,1 0 0,-1 0 0,1 0 0,-1 0 0,1 0 0,0 0 0,-1 0 0,1 1 0,-1-1 0,1 0 0,0 0 0,-1 0 0,1 0 0,-1 1 0,1-1 0,-1 0 0,-21 13 0,14-4 0,0 1 0,1 0 0,1 0 0,-1 1 0,2-1 0,-1 2 0,2-1 0,-5 12 0,1 4 0,1 0 0,-6 43 0,10-43 0,1 0 0,1 0 0,5 50 0,-4-73 0,1-1 0,-1 0 0,1 0 0,0 1 0,0-1 0,0 0 0,1 0 0,-1 0 0,1 0 0,-1 0 0,1-1 0,0 1 0,0 0 0,1-1 0,-1 1 0,0-1 0,1 0 0,-1 0 0,1 0 0,0 0 0,0 0 0,0-1 0,0 1 0,0-1 0,4 1 0,4 1 0,-1-1 0,1 0 0,0 0 0,0-2 0,0 1 0,15-2 0,-22 0 0,0 0 0,1 0 0,-1 0 0,0 0 0,0-1 0,0 0 0,0 0 0,0 0 0,0 0 0,0-1 0,-1 1 0,1-1 0,-1 0 0,0 0 0,0 0 0,0 0 0,0-1 0,-1 1 0,1-1 0,3-7 0,3-7 0,0 0 0,-1 0 0,7-26 0,10-50 0,-15 49 0,22-54 0,-28 86 0,2 1 0,0 1 0,0-1 0,1 1 0,0 0 0,1 0 0,0 1 0,1 0 0,10-9 0,-17 17 0,0 0 0,0 0 0,1 0 0,-1 0 0,1 1 0,0-1 0,-1 1 0,1 0 0,0-1 0,0 1 0,0 0 0,0 1 0,0-1 0,0 0 0,0 1 0,0 0 0,0 0 0,0 0 0,5 0 0,-5 1 0,0 0 0,0 0 0,0 1 0,0-1 0,-1 1 0,1 0 0,-1-1 0,1 1 0,-1 0 0,0 0 0,1 1 0,-1-1 0,0 0 0,-1 1 0,1-1 0,0 1 0,-1 0 0,3 4 0,7 20 0,0 0 0,-2 1 0,0 1 0,-2-1 0,-2 1 0,0 0 0,-2 1 0,-1-1 0,-2 0 0,-4 43 0,3-65 0,0 0 0,-1 1 0,0-1 0,0 0 0,-1 1 0,0-2 0,0 1 0,-1 0 0,0 0 0,0-1 0,0 0 0,-1 0 0,0 0 0,0-1 0,-1 1 0,1-1 0,-1-1 0,0 1 0,-1-1 0,1 0 0,-1 0 0,-8 3 0,-2 1 0,0-2 0,-1 0 0,1-1 0,-1-1 0,0-1 0,0 0 0,-1-1 0,-18-1 0,35-1 0,0-1 0,0 1 0,0 0 0,0-1 0,0 0 0,0 1 0,0-1 0,0 0 0,0 0 0,1 0 0,-1 0 0,0 0 0,0 0 0,1-1 0,-1 1 0,1-1 0,-1 1 0,1-1 0,0 1 0,0-1 0,0 0 0,0 0 0,0 0 0,0 1 0,0-1 0,0 0 0,1 0 0,-1 0 0,1 0 0,-1 0 0,1-4 0,-2-10 0,0 0 0,1 1 0,2-22 0,0 16 0,-3-7 0,2 0 0,2 0 0,0 0 0,2-1 0,1 2 0,16-51 0,-21 77 0,1-1 0,-1 1 0,1 0 0,-1 0 0,1-1 0,0 1 0,-1 0 0,1 0 0,0 0 0,0 0 0,0 0 0,0 0 0,0 0 0,0 0 0,0 0 0,1 0 0,-1 1 0,0-1 0,-1 1 0,1 0 0,-1 0 0,1 0 0,-1 0 0,1 0 0,0 0 0,-1 1 0,1-1 0,-1 0 0,1 0 0,-1 0 0,1 0 0,0 1 0,-1-1 0,1 0 0,-1 1 0,1-1 0,-1 0 0,0 1 0,1-1 0,-1 0 0,1 1 0,-1 0 0,4 4 0,0 0 0,-1 0 0,0 0 0,-1 0 0,4 7 0,-6-11 0,15 34 0,0 3 0,2 0 0,2-1 0,31 45 0,-44-73 0,0 0 0,1-1 0,0 0 0,1 0 0,-1-1 0,2 0 0,-1-1 0,1 1 0,0-1 0,0-1 0,0 0 0,1 0 0,0-1 0,0 0 0,0-1 0,0 0 0,1-1 0,10 2 0,-10-3 1,0 0 0,1-1 0,-1 0 0,0 0 0,0-2 0,19-3 0,-26 3-8,1 1 0,0-1 1,0-1-1,-1 1 0,1-1 1,-1 1-1,0-1 0,0 0 1,0-1-1,0 1 0,-1-1 1,1 0-1,-1 0 0,0 0 1,0 0-1,3-7 0,11-32-1084,-7-1-3298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6.58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46 639 32111,'-2'0'21,"1"0"1,0 0 0,0 1 0,0-1 0,0 0-1,0 1 1,0-1 0,0 0 0,0 1-1,0 0 1,0-1 0,0 1 0,0-1-1,0 1 1,0 0 0,0 0 0,0 0 0,1-1-1,-1 1 1,0 0 0,0 0 0,0 1-1,-11 32 91,9-14-158,-1 37 0,4-47 86,-1 8-40,-1-6 0,2 0 0,0 0 0,1 1 0,2 13 0,-3-25 0,1 1 0,-1-1 0,1 1 0,0-1 1,-1 0-1,1 0 0,0 1 0,0-1 0,0 0 0,0 0 0,0 0 1,0 0-1,1 0 0,-1 0 0,0 0 0,0 0 0,1-1 0,-1 1 0,1 0 1,-1-1-1,0 1 0,1-1 0,-1 0 0,1 1 0,2-1 0,41 2 19,-32-3-12,-10 1-6,1 0-1,0-1 1,0 1-1,0-1 0,-1 0 1,1-1-1,0 1 1,-1-1-1,1 1 0,-1-1 1,0 0-1,1 0 1,-1 0-1,0-1 1,0 1-1,-1-1 0,1 0 1,0 0-1,-1 0 1,0 0-1,1 0 1,-1 0-1,-1-1 0,1 1 1,0-1-1,1-3 1,2-9 0,0 1 1,-1-1-1,0 0 0,2-29 1,2-111-9,1-14-2,-9 168 10,0-1-1,1 0 1,-1 1 0,1-1 0,-1 0-1,1 1 1,0-1 0,0 0-1,0 1 1,0-1 0,0 1 0,1 0-1,-1-1 1,1 1 0,3-4-1,-3 5 0,1-1-1,0 1 0,0 0 0,0 0 0,0 0 0,0 1 0,0-1 0,1 0 0,-1 1 1,0 0-1,0 0 0,5 0 0,22 4 1,-30-4 0,1 1 0,0-1 0,0 1 0,0-1 0,0 0 0,0 1 0,0-1 0,-1 1 0,1 0 0,0-1 0,-1 1 0,1 0 0,0-1 0,-1 1 0,1 0 0,-1 0 0,1 0 0,-1 0 0,1-1 0,-1 1 0,1 0 0,-1 0 0,0 0 0,0 0 0,1 0 0,-1 0 0,0 0 0,0 1 0,0-1 0,0-1 0,-1 1 0,1-1 0,0 1 0,0-1 0,0 1 0,-1-1 0,1 1 0,0-1 0,0 1 0,-1-1 0,1 0 0,0 1 0,-1-1 0,1 0 0,-1 1 0,1-1 0,0 0 0,-1 1 0,1-1 0,-1 0 0,1 0 0,-1 1 0,0-1 0,-1 1 0,-9 7 0,1 0 0,0 1 0,1 0 0,0 1 0,1-1 0,-1 2 0,2-1 0,0 1 0,0 0 0,1 1 0,0 0 0,1 0 0,0 0 0,1 0 0,0 1 0,1 0 0,1-1 0,0 1 0,0 16 0,1-14 0,0 3 0,1 1 0,0-1 0,5 29 0,-4-41 0,1 0 0,0 0 0,0 0 0,0 0 0,1 0 0,0-1 0,0 1 0,0-1 0,1 0 0,0 0 0,0 0 0,0 0 0,0 0 0,7 4 0,-2-2 1,0-1 0,0 0 0,1-1 0,0 1-1,0-2 1,0 0 0,0 0 0,1-1 0,-1 0 0,1-1 0,0 0 0,-1 0 0,1-1-1,0-1 1,0 0 0,0 0 0,21-5 0,-28 4-1,0-1 0,1 1 0,-1-1 0,0 0 0,0-1 0,0 1 0,0-1 0,-1 1 0,1-1 0,-1 0 0,1-1 0,-1 1 0,0 0 0,-1-1 0,1 0 0,0 0 0,-1 0 0,0 0 0,0 0 0,0 0 0,1-5 0,5-12 0,-1 0 0,7-42 0,2-43 0,4-23 0,-19 125 0,0 1 0,-1-1 0,2 1 0,-1-1 0,0 1 0,1 0 0,-1 0 0,1-1 0,0 1 0,0 0 0,0 1 0,1-1 0,-1 0 0,1 1 0,-1-1 0,1 1 0,0 0 0,5-3 0,-2 2 0,0 1 0,0-1 0,0 2 0,1-1 0,-1 1 0,0 0 0,1 0 0,-1 1 0,10 0 0,19 0-9,-21 0 4,-21 0 6,-1-1-1,-1 2 1,1-1 0,0 1-1,0 0 1,-1 1-1,1 0 1,0 0 0,0 1-1,1 0 1,-1 0 0,0 0-1,1 1 1,0 1 0,0-1-1,0 1 1,1 0-1,-1 1 1,1 0 0,0 0-1,-8 11 1,4-3-2,0 0 0,1 0 0,1 1 0,0 0 1,1 1-1,1 0 0,1 0 0,0 0 0,1 0 0,0 1 0,1 0 0,1 0 0,1 0 1,1 19-1,0-31 1,0 0 0,1 0 0,0-1 0,0 1 0,0 0 1,0 0-1,1-1 0,-1 1 0,1-1 0,0 1 0,1-1 1,-1 0-1,1 0 0,0 0 0,0 0 0,0 0 0,0-1 0,1 0 1,-1 1-1,1-1 0,0 0 0,0-1 0,0 1 0,0-1 1,1 0-1,-1 0 0,1 0 0,-1 0 0,7 1 0,6 1 1,0-1 0,0 0 1,0-1-1,1 0 0,-1-2 0,1 0 0,18-3 0,-31 2-1,-1 0 0,1 0 0,0 0 0,-1 0 0,1-1 0,-1 0 0,0 0 0,1 0 0,-1 0 0,0-1 0,0 1 0,-1-1 0,1 0 0,0-1 0,-1 1 0,0-1 0,0 1 0,0-1 0,0 0 0,-1 0 0,1 0 0,-1 0 0,0 0 0,0-1 0,-1 1 0,1-1 0,0-5 0,3-13 0,-1 1 0,-1-1 0,-2 0 0,0-30 0,-1 41 0,-1-2 0,1 0 0,-2 1 0,0-1 0,-1 0 0,0 1 0,-1 0 0,0 0 0,-1 0 0,0 0 0,-1 1 0,-1 0 0,0 0 0,-1 0 0,0 1 0,0 0 0,-1 1 0,-14-13 0,19 20 0,-1 0 0,1 1 0,-1-1 0,0 1 0,0 0 0,1 1 0,-1-1 0,0 1 0,-1 0 0,1 0 0,0 0 0,0 1 0,0 0 0,0 0 0,-7 1 0,2-1 0,8 0 0,-1 0 0,1 1-1,0-1 1,-1 1 0,1 0 0,-1 0 0,1 0 0,0 0 0,0 0-1,0 0 1,0 1 0,0-1 0,0 1 0,0 0 0,0-1-1,0 1 1,1 0 0,-1 0 0,1 0 0,-1 0 0,1 0-1,0 0 1,0 1 0,0-1 0,0 0 0,0 1 0,0-1-1,0 5 1,-3 8-2,2-1 0,0 1 0,-1 25 0,3-36 2,-1 24-1,0-1 0,2 1 0,8 45 0,-7-64 2,0 0-1,1-1 1,0 0 0,1 1 0,0-1 0,0 0 0,0-1 0,1 1 0,0-1 0,1 0 0,0 0 0,0 0 0,0-1-1,1 0 1,9 6 0,-10-7-1,1-2 1,0 1-1,0-1 0,1 0 0,-1 0 0,0-1 0,1 0 1,0 0-1,-1-1 0,1 0 0,0 0 0,0-1 0,0 0 1,0 0-1,11-3 0,-16 3 0,0-1 0,1 0 0,-1 0 0,0-1 0,0 1 0,0-1 0,0 1 0,0-1 0,0 0 0,0 0 0,-1 0 0,1-1 0,-1 1 0,0-1 0,1 1 0,-1-1 0,0 0 0,0 1 0,-1-1 0,1 0 0,-1-1 0,1 1 0,-1 0 0,0 0 0,1-6 0,3-10 0,-1 0 0,-1 0 0,1-24 0,-4 35 0,4-95 0,-3 59 0,12-88 0,-13 131 0,0 0 0,0 1 0,0-1 0,0 0 0,0 0 0,0 0 0,0 1 0,0-1 0,0 0 0,1 0 0,-1 0 0,0 1 0,1-1 0,-1 0 0,0 1 0,1-1 0,-1 0 0,1 1 0,-1-1 0,1 0 0,0 1 0,-1-1 0,1 1 0,-1-1 0,1 1 0,0-1 0,0 1 0,-1-1 0,1 1 1,0 0-1,0 0 0,-1-1 0,1 1 0,0 0 0,0 0 0,0 0 0,-1 0 0,2 0 0,0 0-1,0 1 1,-1 0 0,1 0 0,-1 0 0,0 0 0,1 0-1,-1 0 1,0 1 0,1-1 0,-1 0 0,0 0-1,0 1 1,0-1 0,0 1 0,-1-1 0,1 1-1,1 2 1,5 16 0,-1 0 0,0 0 0,-2 0-1,4 35 1,-1 88 4,-5-98-4,-3-5 0,1-28 0,-1 0 0,2 1 0,0-1 0,0 0 0,4 14 0,-5-26 0,0 1 0,0-1 0,1 1 0,-1-1 0,0 1 0,1-1 0,-1 1 0,0-1 0,1 1 1,-1-1-1,1 0 0,-1 1 0,1-1 0,-1 0 0,0 1 0,1-1 0,0 0 0,-1 0 0,1 0 0,-1 1 0,1-1 0,-1 0 0,1 0 0,-1 0 0,1 0 0,-1 0 0,1 0 1,0 0-1,-1 0 0,1 0 0,-1 0 0,1 0 0,-1 0 0,1-1 0,-1 1 0,1 0 0,-1 0 0,1-1 0,-1 1 0,1 0 0,-1 0 0,1-1 0,-1 1 0,1-1 0,-1 1 0,1 0 1,0-2-1,7-16 0,0-1 0,-1-1 1,-1 1-1,-1-1 1,-1 0-1,3-22 0,-4 22 0,9-55-1,-7 33 0,3 0-1,23-73 1,-19 98 1,-11 17 0,-1 0 0,1-1 0,-1 1 0,1 0 0,-1 0 0,1 0 0,-1 0 0,1 0 0,-1 0 0,1 0 0,-1 0 0,1 0 0,0 0 0,-1 0 0,1 0 0,-1 0 0,1 0 0,-1 0 0,1 1 0,-1-1 0,1 0 0,-1 0 0,1 1 0,-1-1 0,1 0 0,-1 1 0,0-1 0,1 0 0,-1 1 0,1-1 0,-1 1 0,0-1 0,0 0 0,1 1 0,-1-1 0,0 1 0,0-1 0,1 1 0,-1-1 0,0 1 0,0 0 0,6 12 0,-2-1 0,1 1 0,-2 0 0,0 0 0,2 20 0,4 76 0,-8-98 0,2 162 3,6-240 10,-1 22-13,-1-16 0,-2 17 0,2 0 0,17-61 0,-23 99 0,1 0 0,0 1 0,1-1 0,-1 1 0,1-1 0,0 1 0,7-8 0,-8 11 0,0 0 0,0 0 0,0 1 0,0-1 0,0 1 0,0-1 0,1 1 0,-1 0 0,1 0 0,-1 0 0,1 0 0,-1 0 0,1 1 0,-1-1 0,1 1 0,0 0 0,-1 0 0,4 0 0,-5 0 0,-1 0 0,1 0 0,0 1 0,0-1 0,0 0 0,-1 1 0,1-1 0,0 0 0,0 1 0,-1-1 0,1 1 0,-1 0 0,1-1 0,0 1 0,-1-1 0,1 1 0,-1 0 0,1 0 0,-1-1 0,1 1 0,-1 0 0,0 0 0,1-1 0,-1 1 0,0 0 0,0 0 0,0 0 0,1 0 0,-1 0 0,3 33 0,-2-26 0,1 123 0,0 12 0,-2-138 0,1-1 0,-1 0 0,1 0 0,0 0 0,0 0 0,0 0 0,0 0 0,1 0 0,0 0 0,0 0 0,0-1 0,0 1 0,0-1 0,1 1 0,-1-1 0,1 0 0,0 0 0,6 5 0,-4-6 0,0 1 0,0-1 0,1 0 0,-1 0 0,1 0 0,0-1 0,-1 0 0,1 0 0,0 0 0,0-1 0,-1 0 0,11-1 0,-10 0 0,-1 0-1,0 0 1,0 0 0,0-1-1,0 0 1,0 0 0,0 0-1,-1-1 1,1 0 0,-1 0-1,1 0 1,-1 0 0,0 0-1,0-1 1,-1 0 0,1 0-1,-1 0 1,0 0 0,0-1-1,0 1 1,0-1 0,-1 0-1,3-8 1,1-2-1,0 0 0,-1 0 0,-1-1-1,-1 1 1,0-1 0,1-28 0,-3 9 1,1-51 0,-2 80 0,0-1 0,-1 0 0,0 0 0,-1 1 0,1-1 0,-1 1 0,0-1 0,-1 1 0,-3-8 0,-9-2 0,14 16 0,1-1 0,0 1 0,-1 0 0,1 0 0,0 0 0,0 0 0,-1 0 0,1 0 0,0 0 0,-1 0 0,1 0 0,0 0 0,-1 0 0,1 1 0,0-1 0,0 0 0,-1 0 0,1 0 0,0 0 0,0 0 0,-1 0 0,1 1 0,0-1 0,0 0 0,-1 0 0,1 0 0,0 1 0,0-1 0,0 0 0,-1 0 0,1 1 0,0-1 0,0 0 0,0 0 0,0 1 0,-7 35 0,3 224 20,-5 59 8,2-250-28,-5 58 0,25-493 0,-7 313 0,2 0 0,2 1 0,3 0 0,35-94 0,-43 135 0,0 0 0,1 0 0,0 1 0,1 0 0,14-17 0,-19 24 0,1 0 0,-1 1 0,1 0 0,-1-1 0,1 1 0,0 0 0,0 0 0,-1 1 0,1-1 0,1 1 0,-1-1 0,0 1 0,0 0 0,0 0 0,1 0 0,-1 1 0,0-1 0,1 1 0,-1 0 0,1 0 0,-1 0 0,1 0 0,-1 1 0,0-1 0,5 2 0,-6-1 0,0 0 0,0 0 0,0 1 0,0-1 0,0 1 0,0-1 0,-1 1 0,1 0 0,0 0 0,-1 0 0,1 0 0,-1 0 0,0 0 0,0 0 0,0 0 0,0 0 0,0 1 0,0-1 0,0 4 0,10 50 0,-10-46 0,4 49 0,-3 59 0,-2-92 0,0-12 0,-1 1 0,-1-1 0,0 0 0,-1-1 0,-1 1 0,0 0 0,0-1 0,-2 0 0,-9 19 0,12-26 0,-1-1 0,1 1 0,-1-1 0,0 1 0,0-1 0,0-1 0,-1 1 0,0-1 0,1 1 0,-2-1 0,1-1 0,0 1 0,-1-1 0,0 0 0,0 0 0,0 0 0,0-1 0,0 0 0,0-1 0,-1 1 0,1-1 0,-11 1 0,15-2 0,1 0-1,0 0 1,0 0-1,0 0 1,0 0-1,0 0 1,0 0 0,-1-1-1,1 1 1,0 0-1,0-1 1,0 1 0,0-1-1,0 1 1,0-1-1,0 1 1,0-1-1,0 0 1,1 0 0,-1 1-1,0-1 1,0 0-1,1 0 1,-1 0 0,0 0-1,1 0 1,-1 0-1,1 0 1,-1-1-1,0-2-2,0 0-1,0-1 0,1 1 0,-1-1 0,1 1 0,1-6 0,0-5-1,-1 14 4,0 0 1,0 0-1,0 0 0,1 0 1,-1 0-1,1 0 1,-1-1-1,1 1 1,-1 1-1,1-1 0,-1 0 1,1 0-1,0 0 1,0 0-1,-1 0 1,1 1-1,0-1 0,0 0 1,0 1-1,0-1 1,0 0-1,0 1 1,0-1-1,0 1 0,0 0 1,0-1-1,0 1 1,0 0-1,2-1 1,41-4-2,-32 5 2,33-3 0,69-7 0,-103 8 0,-1 0 0,1 0 1,-1-1-1,1-1 1,-1 0-1,0 0 0,17-11 1,-22 11-1,0 0 0,-1 0 1,1 0-1,-1-1 1,0 0-1,-1 0 1,1 0-1,-1 0 0,0 0 1,0-1-1,-1 0 1,1 1-1,-1-1 1,-1 0-1,1 0 0,1-11 1,0-8 1,-2 0 0,-2-46-1,0 27 0,1-90 12,0 133-13,0 1 0,0 0 0,0 0 0,0 0 1,-1-1-1,1 1 0,0 0 0,0 0 0,0-1 0,0 1 0,0 0 0,0 0 0,0 0 0,0-1 0,-1 1 0,1 0 0,0 0 0,0 0 0,0-1 0,0 1 0,-1 0 0,1 0 0,0 0 0,0 0 0,-1 0 0,1-1 0,0 1 1,0 0-1,0 0 0,-1 0 0,1 0 0,0 0 0,0 0 0,-1 0 0,1 0 0,0 0 0,0 0 0,-1 0 0,1 0 0,0 0 0,0 0 0,-1 0 0,1 0 0,0 0 0,0 1 0,0-1 0,-1 0 0,1 0 0,0 0 0,0 0 1,-1 0-1,1 0 0,0 1 0,0-1 0,0 0 0,0 0 0,-1 0 0,1 1 0,0-1 0,0 0 0,0 0 0,0 1 0,-4 3 0,1 0 0,0 0 0,0 1 0,0-1 0,0 1 0,1 0 0,0-1 0,0 1 0,0 0 0,-1 6 0,-10 56 0,9-28 0,2 58 0,3-61 0,-1-29 0,0 0 0,0 0 0,1-1 0,0 1 0,1 0 0,-1 0 0,1-1 0,0 1 0,1-1 0,0 1 0,0-1 0,0 0 0,1 0 0,6 8 0,-5-10 0,-1 1 0,0-1 1,1-1-1,0 1 0,0-1 1,0 0-1,1 0 0,-1 0 1,0 0-1,1-1 0,0 0 1,0-1-1,0 1 0,-1-1 1,1 0-1,12 0 0,-11 0 4,-1-1-1,1 0 1,0 0-1,0-1 1,0 0-1,0 0 0,7-3 1,-11 3-4,0 0 0,0-1 0,0 0 0,-1 1 0,1-1 0,0 0 0,-1-1-1,1 1 1,-1 0 0,0-1 0,0 1 0,0-1 0,0 0 0,0 0 0,0 1 0,1-6 0,3-6-2,-1 1 1,-1-1-1,0 0 0,-1 0 1,-1 0-1,2-18 0,-4-89-21,-1 63 26,1 47-5,1 1 7,-1-1 0,-1 1 0,0-1 0,0 1-1,-1-1 1,-4-12 0,6 22-5,0 1 0,0 0 0,0 0 0,0 0 0,0-1 0,0 1 0,0 0 0,0 0 0,0-1 0,0 1 0,0 0 0,0 0 0,-1 0 0,1-1 0,0 1 0,0 0 0,0 0 0,0 0 0,0 0 0,-1-1 0,1 1 0,0 0 0,0 0 0,0 0 0,-1 0 0,1 0 0,0 0 0,0 0 0,0-1 0,-1 1 0,1 0 0,0 0 0,0 0 0,-1 0 0,1 0 0,0 0 0,0 0 0,-1 0 0,1 0 0,0 0 0,0 0 0,0 1 0,-1-1 0,1 0 0,0 0 0,0 0 0,-1 0 0,1 0 0,0 0 0,0 0 0,0 1 0,-9 12-5,5 12 1,0 1 0,1 0 0,2-1 0,0 1 1,2 0-1,4 26 0,-4-42 5,0-1 1,1 0-1,0 0 0,1 0 1,0 0-1,1-1 0,0 1 0,0-1 1,0 1-1,1-1 0,8 9 1,-9-12-1,0 0 0,0 0-1,1-1 1,0 0 0,0 0 0,0 0 0,0-1 0,1 1 0,-1-1 0,1 0 0,0-1 0,0 1-1,0-1 1,0-1 0,0 1 0,0-1 0,11 1 0,-8-1-1,0-1 0,0 1 0,0-1 0,0-1 0,14-2 0,-20 3 0,0-1 0,-1 0 0,1 0 0,0 0 0,-1-1 0,1 1 0,0-1 0,-1 1 0,0-1 0,1 0 0,-1 0 0,0 0 0,0 0 0,0 0 0,0-1 0,-1 1 0,1-1 0,1-2 0,6-13 0,-1-1 0,-1 1 0,0-2 0,-1 1 0,-2-1 0,0 0 0,2-22 0,0-145 0,-7 141 0,1-137 0,0 182 0,0-1 0,0 1 0,0 0 0,0-1 0,0 1 0,0-1 0,-1 1 0,1 0 0,0-1 0,-1 1 0,1 0 0,-1-1 0,1 1 0,-1 0 0,1 0 0,-1-1 0,0 1 0,0 0 0,0 0 0,0 0 0,0 0 0,0 0 0,0 0 0,0 0 0,0 1 0,0-1 0,0 0 0,-1 0 0,1 1 0,-2-1 0,2 1 0,0 0 0,-1 0 0,1 1 0,0-1 0,0 1-1,-1-1 1,1 1 0,0-1 0,0 1 0,0 0-1,0-1 1,0 1 0,0 0 0,0 0 0,0 0 0,0 0-1,0 0 1,0 0 0,1 0 0,-1 0 0,0 0 0,1 0-1,-1 0 1,1 1 0,-1-1 0,1 0 0,0 0-1,-1 1 1,1-1 0,0 0 0,0 2 0,-9 55 1,3 0 0,3 1 0,5 74 0,0-30 0,-2-78-1,2 0 0,0-1 0,7 25 0,-7-38 0,0-1 0,1-1 0,1 1 0,-1 0 0,2-1 0,-1 0 0,1 0 0,1 0 0,-1 0 0,9 8 0,-10-14 0,0 0 0,1 0 0,-1 0 0,1-1 0,-1 1 0,1-1 0,0 0 0,0-1 0,0 1 0,0-1 0,0 0 0,0 0 0,0 0 0,8-1 0,6 1 0,1-2 0,29-4 0,-44 4 0,-1 0 0,1 0 0,-1 0 0,1-1 0,-1 1 0,0-1 0,0 0 0,0-1 0,0 1 0,0-1 0,0 0 0,-1 1 0,1-2 0,-1 1 0,5-5 0,-3 1 0,0-1 0,0 1 0,-1-1 0,0 0 0,0-1 0,-1 1 0,4-13 0,-1-7 0,-1-1 0,-2 1 0,1-58 0,-4 70 0,0-7 0,-4-42 0,3 59 0,-1-1 0,1 1 0,-1 0 0,0 0 0,-1 0 0,1 0 0,-1 0 0,0 0 0,0 1 0,-1-1 0,-4-5 0,6 10 0,1 0 0,0 0 0,-1 0 0,1 1 0,0-1 0,-1 0 0,1 0 0,-1 1 0,1-1 0,-1 1 0,0-1 0,1 1 0,-1 0 0,1-1 0,-1 1 0,0 0 0,1 0 0,-1 0 0,0 0 0,1 1 0,-1-1 0,0 0 0,1 1 0,-1-1 0,1 1 0,-1 0 0,1-1 0,-1 1 0,1 0 0,-2 1 0,-1 10-4,1-1 0,1 1 0,0 0-1,1 0 1,0 0 0,0 0 0,3 20 0,-1-2 5,-2 1 1,1 0 7,0-1 0,7 43 1,-5-65-12,-1 1 0,1-1 0,1 0 1,0 0-1,0 0 0,0 0 0,1 0 1,0-1-1,1 1 0,0-1 1,0-1-1,0 1 0,9 8 0,-11-13 4,1 0 0,-1 0-1,1 0 1,-1 0 0,1-1-1,0 1 1,0-1 0,0 0-1,0 0 1,0 0-1,0-1 1,0 0 0,0 1-1,0-1 1,7-1 0,-1 0-2,-8 1 0,-1 0 0,1-1 0,0 1 0,-1-1 0,1 0 0,-1 0 0,1 0 0,-1 1 0,1-1 0,-1-1 0,0 1 0,1 0 0,-1 0 0,0 0 0,0-1 0,0 1 0,0 0 0,0-1 0,0 1 0,0-1 0,-1 1 0,1-1 0,0 0 0,-1 1 0,1-1 0,-1 0 0,1-2 0,9-56 0,-9 46 0,7-65 0,9-61 0,-14 127 0,0 0 0,1 0 0,0 1 0,1 0 0,0-1 0,1 2 0,0-1 0,9-11 0,-11 19 0,-1 0 0,1 1 0,0 0 0,0 0 0,0 0 0,0 0 0,0 1 0,1-1 0,-1 1 0,1 0 0,8-2 0,-11 3 0,0 1 0,0-1 0,1 0 0,-1 1 0,0 0 0,0-1 0,1 1 0,-1 0 0,0 0 0,1 0 0,-1 1 0,0-1 0,0 1 0,1-1 0,-1 1 0,0-1 0,0 1 0,0 0 0,0 0 0,0 0 0,0 1 0,0-1 0,0 0 0,0 1 0,0-1 0,-1 1 0,4 3 0,-2 1 0,0 0 0,0 1 0,0 0 0,-1-1 0,0 1 0,0 0 0,-1 0 0,0 0 0,0 8 0,-1 73 0,-1-47 0,1-11 0,-1 0 0,-1 0 0,-11 44 0,7-43 0,2 0 0,0 0 0,2 49 0,2-79 0,0 1 0,0-1 0,0 0 0,1 0 0,-1 0 0,0 0 0,1 0 0,-1 0 0,1 0 0,-1 0 0,1 0 0,0 0 0,-1 0 0,1 0 0,0 0 0,0 0 0,0 0 0,0-1 0,-1 1 0,1 0 0,0-1 0,0 1 0,0 0 0,1-1 0,-1 0 0,0 1 0,0-1 0,0 1 0,0-1 0,0 0 0,0 0 0,2 0 0,45 1 0,-35-1 0,-9 0 0,0 0 0,0 0 0,-1 0 0,1-1 0,0 1 0,-1-1 0,1 0 0,0 0 0,-1 0 0,1 0 0,-1-1 0,0 0 0,4-2 0,-5 2 0,0 0 0,0 0 0,-1 0 0,1 0 0,-1 0 0,1 0 0,-1-1 0,0 1 0,0 0 0,0-1 0,0 1 0,0-1 0,-1 1 0,1-1 0,-1 0 0,0 1 0,0-1 0,0 1 0,0-4 0,0 2 0,0 1 0,1 0 0,-1-1 0,1 1 0,0 0 0,0-1 0,0 1 0,0 0 0,0 0 0,1 0 0,0 0 0,-1 0 0,1 0 0,0 0 0,0 1 0,4-5 0,10-12 0,13-28 0,-2-1 0,36-85 0,-30 58 0,-31 70 0,20-33 0,-22 37 0,1 0 0,-1 1 0,1-1 0,-1 0 0,1 0 0,0 1 0,-1-1 0,1 0 0,0 1 0,0-1 0,-1 1 0,1-1 0,0 1 0,0-1 0,0 1 0,0 0 0,-1-1 0,1 1 0,0 0 0,0 0 0,0 0 0,0 0 0,0-1 0,0 1 0,0 0 0,0 1 0,0-1 0,0 0 0,0 0 0,-1 0 0,1 1 0,0-1 0,0 0 0,0 1 0,0-1 0,0 0 0,-1 1 0,1-1 0,0 1 0,1 1 0,5 6 0,-1 0 0,0 1 0,0 0 0,-1 1 0,0-1 0,0 1 0,-1 0 0,3 11 0,3 5 0,1 4 0,-2-1 0,-1 1 0,-1 0 0,-1 1 0,-2 0 0,0 58 0,-4-84 0,0 0 0,0 0 0,-1 0 0,0 0 0,0 0 0,0 0 0,-1 0 0,1 0 0,-1 0 0,-1 0 0,1-1 0,0 1 0,-1-1 0,0 0 0,-4 5 0,2-4 0,0 0 0,-1 0 0,1-1 0,-1 0 0,0 0 0,-1 0 0,1-1 0,-1 0 0,-10 4 0,-6 0 0,0-2 0,-1-1 0,1-1 0,-1 0 0,-33-2 0,53-1 0,0 0 0,0 0 0,1 0 0,-1-1 0,0 1 0,0-1 0,1 0 0,-1 0 0,1 0 0,-1-1 0,1 1 0,-1-1 0,1 0 0,0 0 0,-1 0 0,1 0 0,-3-3 0,3 1 0,1 0 0,-1 0 0,1 0 0,-1 0 0,1-1 0,0 1 0,0-1 0,1 1 0,0-1 0,-1 0 0,2 1 0,-1-1 0,0-5 0,-2-13 0,2 1 0,0-1 0,1 0 0,5-27 0,-4 43 0,0 1 0,0-1 0,1 0 0,0 1 0,1-1 0,-1 1 0,1 0 0,0 0 0,1 0 0,-1 0 0,1 0 0,1 1 0,-1 0 0,1 0 0,-1 0 0,2 0 0,-1 1 0,8-6 0,-9 8 0,1 0 0,-1 0 0,1 0 0,-1 1 0,1 0 0,0 0 0,0 0 0,-1 0 0,1 1 0,0 0 0,0 0 0,0 0 0,0 0 0,-1 1 0,1 0 0,0 0 0,0 0 0,-1 0 0,1 1 0,-1 0 0,1 0 0,-1 0 0,0 1 0,0-1 0,0 1 0,0 0 0,7 7 0,12 21 0,33 57 0,-36-53 0,34 44 0,-50-75 0,-1 0 0,1 0 0,0 0 0,0 0 0,1 0 0,-1-1 0,1 0 0,0 0 0,0 0 0,0 0 0,0-1 0,7 2 0,0-1 0,-1-1 0,1 0 0,0-1 0,20 0 0,-30-2 0,-1 1 0,1 0 0,-1 0 0,1-1 0,-1 1 0,1-1 0,-1 1 0,0-1 0,1 0 0,-1 1 0,0-1 0,1 0-1,-1 0 1,0 0 0,0 0 0,0 0 0,0 0 0,0 0 0,0-1 0,0 1 0,0 0 0,0 0 0,0-1 0,-1 1 0,1-1 0,-1 1 0,1 0 0,-1-1 0,1 1 0,-1-1 0,0-2 0,2-7-13,-1 0 1,0-1-1,-1-15 0,0 14-18,0-46-417,0-7-1182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6.0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 2 30366,'-27'4'1636,"19"1"-1159,22 4-378,21-1-87,1-1 0,0-1 1,1-2-1,36-1 0,-29-1-12,175 2-41,-154-5-276,-64 1-64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1.5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32 934 31614,'-2'1'58,"0"1"0,1-1-1,-1 0 1,1 1 0,0 0-1,-1-1 1,1 1-1,0 0 1,0-1 0,0 1-1,0 0 1,0 0-1,1 0 1,-1 0 0,0 0-1,1 0 1,0 0 0,-1 2-1,-3 41-119,4-43 97,-1 13-33,0-7-1,1 1-1,-1 0 1,2 0-1,-1 0 1,5 17-1,-5-24 0,1 0 0,0 1 0,0-1 0,0 0 1,1 0-1,-1 0 0,0 0 0,1 0 0,-1 0 0,1 0 0,0 0 0,0-1 0,0 1 0,0-1 1,0 1-1,0-1 0,0 0 0,0 0 0,0 0 0,1 0 0,-1 0 0,0 0 0,1-1 0,-1 1 0,0-1 1,4 1-1,-1 0 2,-1-1 0,1 1 0,0-1 0,0 0 0,0-1 0,-1 1 0,1-1 0,0 0 0,-1 0 0,1 0 0,-1 0 0,1-1 0,-1 0 0,1 0 0,-1 0 0,4-4 0,0 0 0,-1 0 1,0-1-1,0 0 0,-1-1 1,0 1-1,10-17 0,1-5 1,0-1-1,-2-1 1,-2 0-1,0-1 0,-3 0 1,0-1-1,-2 0 1,-1-1-1,-2 0 1,1-60-1,-4 42-2,0 33 0,-1-1 0,-1 1 0,-1-1 0,-1 0 0,-5-25 0,6 43 0,0-1 0,0 1 0,0 0 0,-1-1 0,1 1 0,-1 0 0,1 0 0,-1-1 0,0 1 0,0 1 0,0-1 0,0 0 0,0 0 0,0 1 0,0-1 0,-1 1 0,1 0 0,-1-1 0,1 1 0,-1 0 0,1 1 0,-1-1 0,1 0 0,-1 1 0,0 0 0,0-1 0,1 1 0,-1 0 0,0 0 0,1 0 0,-1 1 0,0-1 0,1 1 0,-1 0 0,0-1 0,1 1 0,-1 0 0,-2 2 0,1 0 0,0 1 0,0-1 0,1 1 0,-1 0 0,1 0 0,0 0 0,0 1 0,0-1 0,1 1 0,-1 0 0,1-1 0,0 1 0,1 0 0,-1 0 0,1 1 0,-1 7 0,-1 11 0,1 1 0,1 30 0,1-40 0,0-13-1,0 1 1,0-1-1,0 1 0,0-1 0,1 1 1,-1-1-1,1 1 0,-1-1 1,1 0-1,0 1 0,0-1 1,0 0-1,1 0 0,-1 0 0,0 1 1,1-1-1,-1-1 0,1 1 1,0 0-1,0 0 0,0-1 1,-1 1-1,2 0 0,-1-1 0,0 0 1,0 0-1,0 0 0,1 0 1,-1 0-1,3 1 0,7 0 4,0 1 0,0-2 0,0 0 0,0 0 0,15-2 0,-7 1 1,-7-1-4,0-1 0,0 0 0,0 0 0,0-1 0,0-1 0,-1 0 0,1-1 0,-1 0 0,-1-1 0,14-8 0,-1-1 0,-1-1 0,-1-1 0,36-36 0,-42 34 0,-11 14 0,-3 8 0,-5 10 0,-7 20 0,-27 56 0,-8 24 0,37-84 0,1 1 0,1 1 0,2-1 0,-1 56 0,5-84 0,0 0 0,0-1 0,0 1 0,1 0 0,-1 0 0,1 0 0,-1 0 0,1-1 0,-1 1 0,1 0 0,0-1 0,0 1 0,0 0 0,0-1 0,0 1 0,0-1 0,1 1 0,-1-1 0,0 0 0,3 2 0,0 0 0,-1-1 0,1 0 0,0-1 0,0 1 0,0-1 0,0 1 0,0-1 0,0-1 0,5 2 0,6-1 0,0-1 0,1 0 0,-1-1 0,20-3 0,-24 1 0,1 0 0,-1-1 0,0 0 0,-1 0 0,1-1 0,-1-1 0,0 0 0,0 0 0,-1-1 0,0 0 0,0-1 0,0 0 0,-1 0 0,9-12 0,-4 3 0,0-1 0,-1 0 0,-1-1 0,-1 0 0,0-1 0,12-37 0,-15 25 0,-1 0 0,-2 0 0,-1 0 0,-2-57 0,-1 80 0,0 8 0,0 0-1,0 0 1,0 0 0,0 0-1,0-1 1,0 1 0,0 0-1,0 0 1,-1 0 0,1 0-1,0 0 1,-1 0 0,1 0-1,-1 0 1,1 0 0,-1 0-1,1 0 1,-1 1 0,0-1-1,1 0 1,-1 0 0,0 0-1,0 1 1,0-1 0,1 0-1,-1 1 1,0-1 0,0 1-1,0-1 1,0 1 0,0-1-1,0 1 1,0 0 0,0 0-1,0-1 1,0 1 0,-1 0-1,1 0 1,0 0 0,-2 0-1,0 1 0,0-1 0,0 1 0,0 0-1,-1 0 1,1 0 0,0 0 0,1 0 0,-1 1-1,0 0 1,0-1 0,1 1 0,-1 0-1,1 0 1,-4 3 0,-2 6 1,-1 0 0,1 1 0,1 0 0,0 0 0,1 1 0,0 0 0,1 0 0,0 0 0,1 0 0,0 1 0,-1 15 0,0 8 0,2 0 0,1 0 0,3 39 0,-1-69 0,1 0 0,0 0 0,0 0 0,1 0 0,-1 0 0,2 0 0,-1-1 0,1 1 0,0-1 0,0 0 0,0 0 0,1 0 0,0 0 0,1 0 0,-1-1 0,1 0 0,0 0 0,0 0 0,0-1 0,1 1 0,0-1 0,0 0 0,0-1 0,0 0 0,0 0 0,1 0 0,-1-1 0,1 0 0,0 0 0,14 2 0,-6-2 4,0-1 0,0-1 0,0 0 0,1 0 0,-1-2 0,16-3 0,-23 3-4,1-1 0,-1 0 1,0-1-1,0 1 0,0-1 1,-1-1-1,1 0 1,-1 0-1,0 0 0,0-1 1,10-12-1,-2 2 0,-2-1 0,0-1 0,-1-1 0,-1 1 0,16-38 0,28-104 0,-5 12 0,-49 147 0,2-7 0,0 1 0,0-1 0,1 1 0,0 0 0,7-7 0,-11 13 0,1 0 0,0-1 0,1 1 0,-1 0 0,0 0 0,0 0 0,0 0 0,1 1 0,-1-1 0,0 0 0,1 1 0,-1-1 0,1 0 0,-1 1 0,1 0 0,-1-1 0,1 1 0,-1 0 0,1 0 0,-1 0 0,1 0 0,-1 0 0,1 0 0,-1 0 0,1 0 0,-1 1 0,1-1 0,-1 1 0,1-1 0,-1 1 0,1-1 0,-1 1 0,2 1 0,3 3 0,0 0 0,-1 0 0,0 1 0,0 0 0,-1 0 0,1 0 0,-1 0 0,-1 1 0,5 9 0,-2-5 0,9 19 0,-1 1 0,-1 1 0,-2 0 0,-2 1 0,0 0 0,-3 0 0,0 0 0,-2 1 0,-1 62 0,-3-90 0,-1-1 0,1 0 0,-1 1 0,0-1 0,0 0 0,-1 0 0,0 1 0,0-1 0,0 0 0,0-1 0,-1 1 0,1 0 0,-1-1 0,0 1 0,-1-1 0,1 0 0,-1 0 0,0 0 0,0-1 0,0 0 0,0 1 0,-1-1 0,1 0 0,-1-1 0,0 1 0,0-1 0,-6 2 0,-6 2 0,-1-1 0,-1-1 0,1 0 0,0-1 0,-1-1 0,-29-1 0,45-1 0,0 0 0,-1 0 0,1-1 0,0 1 0,-1-1 0,1 0 0,0 0 0,0 0 0,0 0 0,0-1 0,0 1 0,0-1 0,0 0 0,0 1 0,1-1 0,-5-5 0,3 3 0,1 0 0,-1 0 0,1-1 0,0 0 0,1 0 0,-1 0 0,1 0 0,0 0 0,-2-7 0,0-8 0,0 0 0,2 0 0,0 0 0,1-27 0,2-20 0,0 66 0,-1 0 0,0 0 0,1 0 0,-1 1 0,1-1 0,-1 0 0,1 0 0,-1 0 0,1 0 0,-1 1 0,1-1 0,0 0 0,0 1 0,-1-1 0,1 0 0,0 1 0,0-1 0,0 1 0,0-1 0,-1 1 0,1 0 0,0-1 0,0 1 0,0 0 0,2-1 0,27 0 0,-23 1 0,-1 1 0,0-1 0,0 1 0,0 1 0,-1-1 0,1 1 0,0 0 0,-1 0 0,1 0 0,-1 1 0,0 0 0,0 0 0,8 7 0,8 7 0,29 33 0,-6-7 0,-24-26 0,2 0 0,0-2 0,31 18 0,-40-26 0,0-1 0,0-1 0,0 0 0,1-1 0,0 0 0,0-1 0,27 3 0,-25-5 0,-1-1 0,0 0 0,0 0 0,1-2 0,16-3 0,-27 3 0,-1 1 0,1-1 0,-1 0 0,1 0 0,-1 0 0,0-1 0,0 0 0,0 0 0,0 0 0,0 0 0,-1 0 0,0-1 0,1 1 0,-1-1 0,0 0 0,-1 0 0,1 0 0,-1-1 0,0 1 0,2-6 0,2-9 0,-1-1 0,-1 0 0,-1 0 0,0-1 0,-2 1 0,0-1 0,-3-29 0,1 0 0,1-228 0,-6 625 0,28 137 0,-20-464 0,7 101 0,-20-270 0,1 20 0,11-169 0,1 269 0,2 1 0,1-1 0,1 1 0,1 1 0,2-1 0,15-33 0,-16 42 0,1 1 0,1 1 0,0 0 0,1 0 0,1 1 0,1 1 0,0 0 0,1 0 0,26-20 0,-34 31 0,0 0 0,0 1 0,0 0 0,0 0 0,0 1 0,1-1 0,-1 2 0,1-1 0,0 0 0,8 0 0,-12 2 0,1 0 0,-1 0 0,0 0 0,0 0 0,0 0 0,0 1 0,0-1 0,0 1 0,0 0 0,0 0 0,0 0 0,0 0 0,0 1 0,0-1 0,0 1 0,-1-1 0,1 1 0,-1 0 0,1 0 0,-1 1 0,0-1 0,0 0 0,3 5 0,1 3 0,-1 0 0,0 1 0,-1 0 0,0-1 0,-1 2 0,0-1 0,-1 0 0,1 13 0,1 98 0,-4-92 0,0-20 0,0-1 0,0 1 0,-1 0 0,-1-1 0,1 1 0,-2-1 0,1 0 0,-1 1 0,-1-1 0,0 0 0,0-1 0,0 1 0,-1-1 0,-1 0 0,1 0 0,-1 0 0,-13 11 0,9-8 0,-1-1 0,0-1 0,0 0 0,-1-1 0,-1 0 0,1 0 0,-1-2 0,-1 1 0,1-2 0,-1 0 0,0 0 0,0-1 0,0-1 0,0-1 0,-25 2 0,59-6-8,0 0 0,0-2 0,21-6 0,24-4 8,-38 10 1,0-2 0,0-2 0,0 0 0,-1-1 0,0-2-1,32-18 1,-46 22 1,1-1 0,-1 0 0,0-1 0,0-1-1,-1 0 1,-1 0 0,1-1 0,-2 0 0,0-1 0,0 0-1,-1-1 1,0 0 0,8-20 0,-8 11-2,-1 0 0,-1 0 0,-1-1 0,-1 1 0,-1-1 0,1-37 0,-4 60 0,0 0 0,-1 0 0,1 0 0,0 0 0,0 1 0,0-1 0,0 0 0,-1 0 0,1 0 0,0 0 0,0 0 0,0 0 0,0 0 0,-1 0 0,1 0 0,0 0 0,0 0 0,0 0 0,0 0 0,-1 0 0,1 0 0,0 0 0,0 0 0,0 0 0,-1 0 0,1 0 0,0 0 0,0 0 0,0 0 0,0 0 0,-1 0 0,1 0 0,0-1 0,0 1 0,0 0 0,0 0 0,0 0 0,0 0 0,-1 0 0,1 0 0,0-1 0,0 1 0,0 0 0,0 0 0,0 0 0,0 0 0,0-1 0,0 1 0,0 0 0,0 0 0,-3 2 0,-17 19 0,2 1 0,0 1 0,1 1 0,1 0 0,-20 41 0,29-50 0,1 1 0,0 1 0,1-1 0,0 1 0,1 0 0,2 0 0,-1 0 0,2 0 0,0 1 0,4 33 0,-3-46 0,2 0 0,-1-1 0,0 1 0,1 0 0,0-1 0,0 0 0,0 1 0,1-1 0,-1 0 0,1 0 0,0 0 0,0 0 0,1-1 0,-1 1 0,1-1 0,-1 0 0,1 0 0,0 0 0,0-1 0,1 1 0,-1-1 0,0 0 0,1 0 0,0 0 0,7 1 0,9 2 0,-1-1 0,1-1 0,0-1 0,35 0 0,-49-2 0,-1 0 0,1 0 0,-1-1 0,1 0 0,-1 0 0,0 0 0,1-1 0,-1 0 0,0 0 0,0 0 0,0-1 0,0 0 0,-1 0 0,1-1 0,-1 1 0,0-1 0,0-1 0,0 1 0,0-1 0,-1 1 0,0-1 0,0 0 0,0-1 0,-1 1 0,1-1 0,-1 0 0,3-9 0,0 0 0,-1 0 0,-1-1 0,0 0 0,-1 0 0,-1 0 0,1-22 0,-8-98 0,4 122 0,0 1 0,-1 0 0,-1 0 0,-1 0 0,-5-14 0,8 23 0,0 0 0,-1 1 0,0-1 0,0 1 0,0-1 0,0 1 0,-1 0 0,1 0 0,-1 0 0,0 0 0,0 0 0,0 1 0,0-1 0,0 1 0,-1 0 0,1 0 0,-1 0 0,1 0 0,-1 0 0,0 1 0,-4-1 0,4 1 0,0 0 0,0 0 0,1 1 0,-1 0 0,0 0 0,0 0 0,0 0 0,0 0 0,1 1 0,-1 0 0,0-1 0,0 1 0,1 1 0,-1-1 0,1 1 0,-1-1 0,1 1 0,0 0 0,-5 3 0,3 1 0,-1 0 0,1 0 0,0 0 0,0 1 0,1 0 0,0 0 0,0 0 0,-4 10 0,2 1 0,0 0 0,1 1 0,1-1 0,0 1 0,1 0 0,2 0 0,0 0 0,1 0 0,3 32 0,-2-46 0,-1 0 0,1 0 0,0 0 0,1 1 0,-1-1 0,1-1 0,0 1 0,0 0 0,1 0 0,-1-1 0,1 1 0,0-1 0,0 0 0,0 0 0,1 0 0,0 0 0,0 0 0,0-1 0,0 0 0,0 0 0,0 0 0,1 0 0,9 3 0,-1-1 0,1 0 0,0-1 0,0-1 0,1 0 0,-1-1 0,1-1 0,21 0 0,-34-1 0,0-1 0,0 1 0,0 0 0,0 0 0,1-1 0,-1 0 0,0 1 0,0-1 0,0 0 0,0 0 0,0 0 0,0 0 0,-1 0 0,1-1 0,0 1 0,0 0 0,1-3 0,1 0 0,-1 0 0,0-1 0,-1 1 0,1 0 0,-1-1 0,0 1 0,3-8 0,0-9 0,0-1 0,4-39 0,-7 43 0,5-67 0,-6 57 0,1-1 0,1 0 0,2 0 0,1 1 0,13-38 0,-19 65 0,0 0 0,1 0 0,-1 0 0,0 0 0,1 0 0,-1 0 0,1 0 0,-1 0 0,1 0 0,0 1 0,-1-1 0,1 0 0,0 0 0,0 0 0,-1 1 0,1-1 0,0 0 0,0 1 0,0-1 0,0 1 0,0-1 0,0 1 0,0-1 0,0 1 0,0 0 0,0-1 0,1 1 0,0 0 0,-1 1 0,1 0 0,-1-1 0,1 1 0,-1 0 0,0-1 0,1 1 0,-1 0 0,0 0 0,0 0 0,0 0 0,1 1 0,-1-1 0,0 0 0,0 0 0,0 2 0,7 10 0,0 0 0,10 28 0,-16-37 0,17 46 0,-3 0 0,-2 2 0,-2-1 0,-2 1 0,-3 1 0,-1-1 0,-3 66 0,-4-181 0,0-5 0,11-103 0,-7 152 0,0-1 0,2 1 0,0 0 0,1 0 0,0 0 0,2 1 0,0 0 0,1 0 0,22-30 0,-28 44 0,0-1 0,1 1 0,-1 1 0,1-1 0,0 0 0,0 1 0,0 0 0,0 0 0,1 0 0,-1 0 0,1 1 0,0 0 0,0 0 0,0 0 0,0 0 0,0 1 0,0 0 0,0 0 0,0 0 0,1 1 0,-1 0 0,0 0 0,0 0 0,1 1 0,-1-1 0,9 3 0,-12-2 0,1 1 0,-1-1 0,1 0 0,-1 1 0,0 0 0,0-1 0,0 1 0,0 0 0,0 0 0,0 0 0,0 0 0,0 1 0,-1-1 0,1 0 0,-1 1 0,0-1 0,0 1 0,0-1 0,1 5 0,2 6 0,0 1 0,1 22 0,-4-28 0,5 52 0,-4 69 0,3 33 0,-4-156 0,0 1 0,0-1 0,0 1 0,0-1 0,1 0 0,0 0 0,1 0 0,-1 0 0,1 0 0,0 0 0,1 0 0,-1-1 0,6 7 0,-5-9 0,0 0 0,0 0 0,0 0 0,0 0 0,0 0 0,1-1 0,-1 0 0,1 0 0,0 0 0,0 0 0,-1-1 0,1 0 0,0 0 0,0 0 0,0-1 0,0 1 0,6-1 0,-6 0 0,0 0 0,0 0 0,0 0 0,0-1 0,0 0 0,0 0 0,0 0 0,-1-1 0,1 1 0,0-1 0,-1 0 0,5-3 0,-4 1 0,0 0 0,0-1 0,-1 0 0,1 0 0,-1 0 0,-1 0 0,1-1 0,-1 0 0,4-7 0,7-20 0,-1 0 0,-1-1 0,12-58 0,10-32 0,-28 107 0,1 0 0,0 0 0,2 1 0,20-31 0,-25 42 0,0 0 0,1 1 0,-1-1 0,1 1 0,0-1 0,1 2 0,-1-1 0,1 0 0,-1 1 0,1 0 0,8-2 0,-12 4 0,0 0 0,1 0 0,-1 1 0,1-1 0,-1 1 0,1-1 0,-1 1 0,1 0 0,0 0 0,-1 0 0,1 0 0,-1 1 0,1-1 0,-1 1 0,1 0 0,-1-1 0,0 1 0,1 0 0,-1 0 0,0 1 0,1-1 0,-1 0 0,0 1 0,0-1 0,0 1 0,0 0 0,-1 0 0,1-1 0,0 1 0,-1 0 0,3 4 0,4 9 0,-1 1 0,0 0 0,-1 1 0,-1 0 0,0 0 0,-2 0 0,4 34 0,-4-8 0,-2 0 0,-5 48 0,3-83 0,0-1 0,0 0 0,-1 0 0,0 0 0,-1-1 0,1 1 0,-1 0 0,-1-1 0,1 0 0,-1 0 0,0 0 0,0 0 0,-1 0 0,0-1 0,0 0 0,0 0 0,-1 0 0,1-1 0,-1 0 0,0 0 0,0 0 0,-8 2 0,3 0 0,-1-1 0,-1-1 0,1 0 0,0-1 0,-1 0 0,0-1 0,1 0 0,-1-1 0,0 0 0,0-1 0,-20-3 0,26 1 0,0 0 0,0-1 0,0 1 0,0-1 0,1-1 0,-1 0 0,1 1 0,0-2 0,0 1 0,0-1 0,1 0 0,0 0 0,0 0 0,0-1 0,-5-8 0,-3-4 0,1-1 0,1 0 0,-16-37 0,20 35 0,1-1 0,1 1 0,1-1 0,0 0 0,2 0 0,1 0 0,1-27 0,0 48 0,0 0 0,0-1 0,0 1 0,0 0 0,0 0 0,0 0 0,0-1 0,0 1 0,1 0 0,-1 0 0,0 0 0,1 0 0,-1 0 0,1-1 0,-1 1 0,1 0 0,0 0 0,-1 0 0,1 0 0,0 1 0,0-1 0,1-1 0,0 1 0,0 0 0,0 1 0,0-1 0,0 1 0,1-1 0,-1 1 0,0 0 0,1 0 0,3 1 0,2-1 0,-2 0 0,-1 1 0,0 1 0,0-1 0,0 1 0,0-1 0,-1 1 0,1 1 0,0-1 0,-1 1 0,0 0 0,1 0 0,-1 0 0,0 0 0,-1 1 0,1-1 0,0 1 0,5 8 0,8 11 0,-2 1 0,14 25 0,-19-31 0,10 17 0,-4-4 0,1-2 0,41 52 0,-52-73 0,1-1 0,0 0 0,0-1 0,0 0 0,1 0 0,0 0 0,0-1 0,1 0 0,-1-1 0,1 0 0,0 0 0,0-1 0,0 0 0,19 3 0,-14-4 0,-1 0 0,0-2 0,27-1 0,-36 1 0,0 0 0,-1-1 0,1 0 0,-1 0 0,1 0 0,-1-1 0,1 1 0,-1-1 0,0 1 0,1-1 0,-1 0 0,0-1 0,0 1 0,-1 0 0,1-1 0,0 0 0,-1 1 0,4-6 0,3-8 0,0 0 0,-1-1 0,-1 0 0,-1-1 0,8-34 0,9-92 0,-23 140 0,4-80 0,-4 70 0,-16 89 0,10 104 0,6-155 0,0-19 0,0 0 0,0 0 0,1-1 0,-1 1 0,1 0 0,0-1 0,1 1 0,-1 0 0,1-1 0,0 0 0,0 1 0,0-1 0,0 0 0,1 0 0,0 0 0,0 0 0,0-1 0,7 7 0,-5-6 0,1 0 0,0-1 0,0 1 0,0-1 0,1-1 0,-1 1 0,1-1 0,0 0 0,-1 0 0,1-1 0,0 0 0,9 0 0,-6 0 0,0-1 0,0 0 0,0 0 0,0-1 0,15-3 0,-21 3 0,0 0 0,0-1 0,-1 0 0,1 1 0,0-1 0,-1-1 0,1 1 0,-1 0 0,1-1 0,-1 0 0,0 0 0,0 0 0,-1 0 0,1 0 0,4-7 0,0-3 0,0-1 0,-1 1 0,-1-1 0,0-1 0,-1 1 0,0-1 0,1-15 0,8-113 0,-8 60 0,23-120 0,6-84 0,-34 245 0,0 41 0,0 1 0,0 0 0,-1-1 0,1 1 0,0 0 0,0-1 0,-1 1 0,1 0 0,0-1 0,0 1 0,-1 0 0,1 0 0,0-1 0,-1 1 0,1 0 0,0 0 0,-1 0 0,1 0 0,0-1 0,-1 1 0,1 0 0,-1 0 0,1 0 0,0 0 0,-1 0 0,1 0 0,-1 0 0,1 0 0,0 0 0,-1 0 0,1 0 0,0 0 0,-1 0 0,1 0 0,-1 0 0,1 1 0,0-1 0,-1 0 0,-16 7 0,10 1 0,1 0 0,1 0 0,-1 1 0,1 0 0,1 0 0,0 0 0,0 1 0,1-1 0,-3 11 0,-1 9 0,1 1 0,1-1 0,-2 37 0,6 94 0,1-98 0,0-27 0,2 0 0,1 0 0,15 66 0,-14-86 0,0 0 0,2 0 0,0 0 0,0-1 0,1 0 0,1-1 0,0 1 0,1-2 0,1 1 0,-1-1 0,17 14 0,-19-20 0,0 0 0,1-1 0,-1 0 0,1-1 0,0 1 0,1-2 0,-1 1 0,1-1 0,0 0 0,12 2 0,4-2 0,-1 0 0,38-1 0,-58-2 0,0 0 0,-1-1 0,1 1 0,0-1 0,-1 1 0,1-1 0,-1 0 0,1-1 0,-1 1 0,1 0 0,-1-1 0,0 0 0,0 0 0,0 0 0,0 0 0,5-4 0,-5 1 0,1 1 0,0-1 0,-1 0 0,0 0 0,0 0 0,-1 0 0,1-1 0,-1 1 0,2-10 0,1-8 0,-1 0 0,-1-1 0,-1 1 0,-2-27 0,0 34 0,0 1 0,-1-1 0,0 1 0,-1-1 0,-1 1 0,-1 0 0,0-1 0,-1 2 0,0-1 0,-1 1 0,-1 0 0,-10-16 0,16 28 0,0 1 0,0-1 0,0 1 0,-1-1 0,1 1 0,0-1 0,-1 1 0,0 0 0,1-1 0,-1 1 0,0 0 0,1 0 0,-1 0 0,0 1 0,-2-2 0,3 2 0,0 0 0,0 0 0,0 0 0,0 0 0,0 0 0,0 0 0,0 1 0,0-1 0,0 0 0,0 0 0,0 1 0,0-1 0,1 1 0,-1-1 0,0 1 0,0-1 0,0 1 0,0-1 0,1 1 0,-1 0 0,-1 1 0,-1 2 0,1 0 0,-1 0 0,1 0 0,0 1 0,0-1 0,0 1 0,0 0 0,1-1 0,0 1 0,-1 6 0,-1 6 0,1 1 0,1-1 0,0 1 0,2 0 0,0 0 0,4 20 0,-4-33 0,0 1 0,0-1 0,1 0 0,0 1 0,0-1 0,0 0 0,1 0 0,0-1 0,0 1 0,0 0 0,0-1 0,1 0 0,0 0 0,0 0 0,0 0 0,0 0 0,1-1 0,-1 0 0,1 0 0,0 0 0,0 0 0,0-1 0,9 3 0,-4-2 0,1-1 0,-1 0 0,0-1 0,1 0 0,-1 0 0,17-2 0,-22 0 0,0 1 0,1-1 0,-1 0 0,0 0 0,0-1 0,0 1 0,0-1 0,0-1 0,0 1 0,-1 0 0,1-1 0,-1 0 0,0 0 0,7-6 0,-1-4 0,-1 0 0,0 0 0,0-1 0,-2-1 0,1 1 0,-2-1 0,0 0 0,-1-1 0,5-20 0,1-19 0,5-71 0,-5-233 0,-11 337 0,0 19 0,0 0 0,0 1 0,0-1 0,0 0 0,-1 0 0,1 1 0,-1-1 0,0 0 0,0 0 0,0 1 0,0-1 0,0 1 0,-3-4 0,3 5 0,0 0 0,0 0 0,0 0 0,0 1 0,0-1 0,0 0 0,-1 1 0,1-1 0,0 1 0,0 0 0,-1-1 0,1 1 0,0 0 0,0 0 0,-1 0 0,1-1 0,0 2 0,-1-1 0,1 0 0,0 0 0,-1 0 0,1 0 0,0 1 0,0-1 0,-1 1 0,1-1 0,0 1 0,0-1 0,-2 2 0,0 0 0,1-1 0,-1 1 0,1 0 0,0 0 0,0-1 0,0 1 0,0 1 0,0-1 0,0 0 0,1 0 0,-1 1 0,1-1 0,-2 4 0,-13 38 0,16-42 0,-9 33 0,1 1 0,3-1 0,-3 44 0,6 112 0,3-114 0,-1-52 0,1 1 0,1-1 0,2 1 0,0-1 0,2 0 0,10 28 0,-12-42 0,0 0 0,1-1 0,0 0 0,1 0 0,0 0 0,1-1 0,0 0 0,0 0 0,1 0 0,0-1 0,0 0 0,1-1 0,0 0 0,1 0 0,-1-1 0,12 5 0,-13-7 0,-1-1 0,1 0 0,0-1 0,0 0 0,0 0 0,0-1 0,0 0 0,1 0 0,-1-1 0,0 0 0,14-2 0,-16 1 0,-1 0 0,1-1 0,-1 1 0,0-1 0,0 0 0,0-1 0,0 1 0,0-1 0,0 0 0,-1 0 0,1 0 0,-1-1 0,0 0 0,0 0 0,0 0 0,-1 0 0,6-8 0,-3 0 0,0 0 0,-1 0 0,0 0 0,-1 0 0,0-1 0,-1 0 0,3-23 0,0-97 0,-6 90 0,0-90 0,-10 238 0,-1 6 0,10-79 0,0-10 0,0-1 0,2 0 0,0 1 0,8 38 0,-8-55 0,1 1 0,0-1 0,0 0 0,0 0 0,1 0 0,0 0 0,0 0 0,0 0 0,0-1 0,1 1 0,0-1 0,0 0 0,0 0 0,0-1 0,0 1 0,1-1 0,0 0 0,0 0 0,0 0 0,0-1 0,0 0 0,0 0 0,8 2 0,-3-1 0,0-1 0,0 0 0,0-1 0,17 1 0,-23-2 0,-1 0 0,1 0 0,0-1 0,-1 1 0,1-1 0,-1 0 0,1 0 0,-1 0 0,1-1 0,-1 1 0,0-1 0,0 1 0,0-1 0,0 0 0,0-1 0,0 1 0,3-3 0,2-6 0,0 0 0,-1 0 0,0-1 0,-1 0 0,0 0 0,-1-1 0,5-18 0,21-98 0,-30 123 0,69-391 0,-61 341 0,-2-2 0,0-63 0,-10 101 0,-1 22 0,3-1 0,-3 1 0,1 0 0,0 0 0,-1 1 0,1 0 0,0 0 0,0 0 0,1 0 0,-1 0 0,0 0 0,1 1 0,0-1 0,0 1 0,-3 6 0,-20 55 0,17-36 0,1 0 0,1 1 0,-3 54 0,7 94 0,3-105 0,-1-37 0,2 0 0,1-1 0,10 43 0,-9-62 0,0 0 0,2 0 0,-1 0 0,2 0 0,0-1 0,1 0 0,1-1 0,0 1 0,11 12 0,-16-23 0,1 1 0,0-1 0,0 0 0,0 0 0,0-1 0,0 1 0,1-1 0,-1 0 0,9 2 0,-11-4 0,-1 0 0,0 0 0,1 0 0,-1-1 0,1 1 0,-1-1 0,1 0 0,0 1 0,-1-1 0,1-1 0,-1 1 0,1 0 0,-1 0 0,1-1 0,-1 0 0,1 1 0,-1-1 0,1 0 0,-1 0 0,0 0 0,0-1 0,1 1 0,-1 0 0,0-1 0,0 0 0,2-2 0,4-6 0,-1 0 0,-1 0 0,0-1 0,0 0 0,-1-1 0,0 1 0,-1-1 0,4-16 0,17-106 0,-18 88 0,6-17 0,-11 106 0,-11 81 0,0 29 0,9-140 0,-1-6 0,1 1 0,0-1 0,1 0 0,0 1 0,3 13 0,-3-19 0,0-1 0,-1 1 0,1 0 0,0 0 0,0-1 0,0 1 0,1-1 0,-1 1 0,0-1 0,1 1 0,-1-1 0,1 0 0,-1 1 0,1-1 0,-1 0 0,1 0 0,0 0 0,-1-1 0,1 1 0,0 0 0,0-1 0,0 1 0,0-1 0,0 1 0,0-1 0,0 0 0,2 0 0,-1 1 0,0-1 0,1 0 0,-1 0 0,0 0 0,0-1 0,0 1 0,0-1 0,0 0 0,0 1 0,0-1 0,0-1 0,0 1 0,0 0 0,-1-1 0,1 1 0,3-4 0,0 0 0,-1-1 0,-1 0 0,1 0 0,-1 0 0,0 0 0,4-9 0,12-30 0,-1-1 0,-2 0 0,-3-2 0,13-69 0,8-26 0,-32 131 0,-3 11 0,0-1 0,1 0 0,-1 0 0,0 1 0,1-1 0,0 1 0,-1-1 0,1 0 0,0 1 0,0-1 0,0 1 0,0-1 0,2-1 0,-3 3 0,0 0 0,0 0 0,0 0 0,0 0 0,1-1 0,-1 1 0,0 0 0,0 0 0,0 0 0,0 0 0,0 0 0,0 0 0,0 0 0,1 0 0,-1 0 0,0 0 0,0 0 0,0 0 0,0 1 0,0-1 0,0 0 0,0 0 0,1 0 0,-1 0 0,0 0 0,0 0 0,0 0 0,0 0 0,0 0 0,0 0 0,0 0 0,0 0 0,0 0 0,0 1 0,1-1 0,-1 0 0,0 0 0,0 0 0,0 0 0,0 0 0,0 0 0,0 0 0,0 0 0,0 1 0,0-1 0,0 0 0,0 0 0,0 0 0,0 0 0,0 0 0,0 0 0,0 1 0,0-1 0,0 0 0,0 0 0,0 0 0,0 0 0,0 0 0,0 0 0,0 0 0,-1 0 0,1 1 0,0-1 0,0 0 0,0 0 0,0 0 0,0 0 0,0 0 0,0 0 0,1 178 0,-2-93 0,-1-16 0,-3 0 0,-23 106 0,-47 130 0,58-243 0,0 4 0,-2 9 0,-33 83 0,51-154 0,-1 0 0,0 1 0,1-1 0,-1 0 0,0 0 0,-1-1 0,1 1 0,-1 0 0,0-1 0,0 0 0,0 1 0,0-1 0,0 0 0,-1-1 0,0 1 0,1-1 0,-1 1 0,0-1 0,0 0 0,0 0 0,0-1 0,0 1 0,-1-1 0,1 0 0,0 0 0,-1-1 0,1 1 0,-1-1 0,1 0 0,-1 0 0,1 0 0,-7-2 0,5 1 0,1 0 0,-1-1 0,1 0 0,-1 0 0,1 0 0,0 0 0,0-1 0,0 0 0,0 0 0,0 0 0,1-1 0,0 1 0,-1-1 0,1 0 0,1-1 0,-1 1 0,1-1 0,-6-8 0,0-2 0,1 0 0,0 0 0,1-1 0,1 0 0,-5-19 0,7 20 0,0 1 0,1-1 0,1 1 0,0-1 0,1 0 0,1 0 0,0 0 0,1 0 0,1 0 0,0 1 0,1-1 0,1 1 0,0-1 0,0 1 0,2 0 0,0 1 0,0-1 0,2 1 0,-1 0 0,14-16 0,14-11 0,1 3 0,2 0 0,61-44 0,140-78 0,-179 124 0,1 2 0,1 3 0,2 3 0,1 3 0,74-18 0,-134 38-2,-17 2-5,-21 0-24,-15-2-105,-6-6-264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2.0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147 55 32063,'0'-2'21,"0"0"0,0 0 0,0 0 0,0 0 0,-1 0 0,1-1 0,-1 1 0,1 0 0,-1 0 0,0 0 0,0 1 1,0-1-1,0 0 0,0 0 0,0 0 0,-1 1 0,1-1 0,-1 1 0,1-1 0,-1 1 0,1-1 0,-1 1 0,0 0 0,0 0 1,1 0-1,-4-2 0,0 2-14,1-1 0,-1 1 0,0 0 0,1 0 0,-1 1 0,0-1 0,0 1 0,1 0 0,-1 1 0,0-1 0,-5 2 0,8-2-7,-1 1 1,1 1-1,-1-1 0,1 0 0,0 1 0,-1-1 0,1 1 0,0 0 1,0-1-1,0 1 0,0 0 0,0 0 0,1 0 0,-1 1 0,1-1 0,-1 0 1,1 1-1,0-1 0,0 1 0,0-1 0,0 1 0,0 0 0,0-1 1,0 4-1,-2 8-1,1 0 1,0 1 0,1 15 0,0-23 0,1 5 0,-1 0 0,2 0 0,-1 0 0,2 0-1,2 14 1,-3-23 0,0 0 1,1 1-1,-1-1 0,1 0 0,-1 0 0,1-1 0,0 1 0,0 0 1,0-1-1,0 1 0,1-1 0,-1 1 0,1-1 0,-1 0 0,1 0 1,0 0-1,0-1 0,0 1 0,0-1 0,0 1 0,0-1 0,0 0 1,4 1-1,1 0 1,-1 0 1,1-1 0,0 0 0,-1 0-1,1 0 1,0-1 0,-1-1-1,1 1 1,0-1 0,10-3 0,-14 3-1,0 0 0,-1-1 0,1 1 0,-1-1 1,1 0-1,-1 0 0,1-1 0,-1 1 0,0-1 1,0 0-1,-1 1 0,1-1 0,0 0 0,-1-1 1,0 1-1,0 0 0,0-1 0,0 1 0,0-1 1,-1 0-1,2-3 0,0-7-1,1 0 0,-2 0 0,0 0 0,-1 0 0,0-1 0,-1 1 0,-1 0 0,0-1 0,-3-14 0,3 26 0,0 0 0,0 1 0,-1-1 0,1 0 0,-1 0 0,1 1 0,-1-1 0,0 1 0,0-1 0,0 1 0,0 0 0,-5-4 0,6 5 0,0 0 0,-1 0 0,1 0 0,-1 0-1,1 0 1,-1 1 0,0-1 0,1 1-1,-1-1 1,0 1 0,0-1 0,1 1-1,-1 0 1,0 0 0,0 0 0,1 0-1,-1 0 1,0 0 0,0 0 0,1 0-1,-1 1 1,0-1 0,-1 2 0,1-1-7,1 0 0,-1 1 1,1-1-1,0 1 0,-1-1 1,1 1-1,0 0 1,0 0-1,0-1 0,1 1 1,-1 0-1,0 0 0,1 0 1,-1 0-1,1 0 1,-1 0-1,1 0 0,0 0 1,0 0-1,0 0 0,0 2 1,0 0-43,-1 37-599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2.4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 35 32527,'35'0'64,"12"0"48,10-5-80,8-7 0,0 5-32,0 4 0,-10 1 0,-12 0 0,-18-1 0,-9 3 0,-13 0 0,-19 0-304,-25 0-913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2.7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304 63 32239,'-8'-2'19,"0"-1"0,0 1 0,0 0 0,0 1-1,0 0 1,-1 0 0,1 1 0,0 0 0,0 1 0,-1-1 0,1 2 0,0-1 0,0 1 0,-15 6 0,18-6-11,0 0 0,0 1-1,1-1 1,0 1 0,-1 0 0,1 1 0,0-1 0,1 1-1,-1-1 1,1 1 0,-1 0 0,1 1 0,0-1 0,1 0 0,-1 1-1,1 0 1,0 0 0,0-1 0,0 1 0,1 0 0,-1 0-1,1 1 1,1-1 0,-1 6 0,0-5-8,1 0 1,0-1-1,0 1 1,1 0-1,-1-1 1,1 1-1,1-1 1,-1 1-1,1-1 1,0 0-1,0 1 1,0-1-1,1 0 1,0-1-1,0 1 1,5 6-1,-4-6 1,1-1-1,0 0 1,0 0-1,1 0 1,-1 0-1,1-1 1,-1 0-1,1 0 1,0-1-1,0 1 1,0-1-1,1-1 1,-1 1-1,8 0 1,-3 0 0,1 0 1,-1-1-1,1-1 1,-1 0-1,1 0 1,0-1-1,16-3 1,-23 2-1,0 0 0,1 0 0,-1 0 1,0-1-1,0 1 0,0-1 0,-1-1 0,1 1 1,-1 0-1,0-1 0,0 0 0,0 0 0,0 0 0,-1-1 1,1 1-1,4-10 0,-4 7-1,0 0 0,-1 0 0,0 0 0,0 0 0,0-1 0,-1 1 0,0-1 0,-1 1 0,0-1 0,0 0 0,0 0 0,-1 1 0,-1-1 0,1 0 0,-1 0 0,-3-13 0,2 16 0,0-1 0,-1 0 0,0 1 0,0-1 0,0 1 0,0 0 0,-1 0 0,0 0 0,0 1 0,0-1 0,-1 1 0,1 0 0,-1 0 0,0 1 0,0-1 0,-1 1 0,1 0 0,-1 0 0,1 1 0,-12-4 0,4 3-1,0-1 0,0 2 0,0 0 0,0 0 1,0 1-1,-1 1 0,1 0 0,0 1 0,0 1 0,0 0 0,0 0 0,0 1 0,0 1 1,1 0-1,-1 1 0,1 0 0,0 1 0,1 0 0,-1 1 0,-9 8 0,-31 29-92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4.42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10 676 32351,'0'0'6,"0"0"1,0-1 0,0 1-1,0 0 1,0 0-1,0 0 1,0-1-1,0 1 1,0 0 0,0 0-1,0 0 1,-1 0-1,1 0 1,0-1-1,0 1 1,0 0 0,0 0-1,0 0 1,-1 0-1,1 0 1,0 0-1,0 0 1,0-1 0,0 1-1,-1 0 1,1 0-1,0 0 1,0 0-1,0 0 1,-1 0 0,1 0-1,0 0 1,0 0-1,0 0 1,0 0-1,-1 0 1,1 0 0,0 0-1,0 0 1,0 0-1,-1 0 1,1 0-1,0 1 1,0-1 0,0 0-1,0 0 1,-1 0-1,1 0 1,0 0-1,-3 14 86,2 30-161,2-33 102,-2 5-33,2 0 1,0 0-1,1 0 0,1 0 1,0 0-1,1-1 0,1 0 1,1 0-1,0 0 0,0 0 1,2-1-1,-1 0 0,2 0 1,0-1-1,19 21 0,-25-31 2,1 0 0,0 0 0,0 0 0,0-1-1,0 1 1,0-1 0,6 2 0,-9-3-2,0-1 1,0 1-1,1-1 1,-1 1-1,0-1 0,1 0 1,-1 0-1,1 1 0,-1-1 1,0 0-1,1 0 1,-1 0-1,0 0 0,1-1 1,-1 1-1,0 0 1,1 0-1,-1-1 0,0 1 1,1-1-1,-1 1 1,0-1-1,0 0 0,1 0 1,-1 1-1,0-1 0,0 0 1,0 0-1,0 0 1,1-2-1,7-15 0,-2 0 0,0 0 0,0-1 0,-2-1 0,0 1 0,2-27 0,3-6 0,9-46 0,15-63 0,-26 130 0,2 1 0,1 0 0,15-29 0,-25 55 0,1 1 0,0-1 0,-1 1 0,1 0 0,0-1 0,1 1 0,-1 1 0,1-1 0,-1 0 0,1 0 0,0 1 0,0-1 0,0 1 0,0 0 0,0 0 0,0 0 0,1 1 0,-1-1 0,1 1 0,-1 0 0,1 0 0,0 0 0,-1 0 0,1 0 0,0 1 0,0 0 0,0 0 0,-1 0 0,7 1 0,-8-1 0,1 0 0,-1 1 0,1 0 0,-1-1 0,1 1 0,-1 0 0,0 0 0,1 0 0,-1 1 0,0-1 0,0 0 0,0 1 0,0-1 0,0 1 0,0 0 0,0 0 0,0 0 0,-1 0 0,1 0 0,-1 0 0,1 0 0,-1 1 0,1 2 0,0-1 0,1 0 0,-1-1 0,1 1 0,0-1 0,0 1 0,5 4 0,-13-10 0,-1 0 0,0 0 0,1 1 0,-1 0 0,0 0 0,0 1 0,0-1 0,0 1 0,0 1 0,0-1 0,0 1 0,0 0 0,1 0 0,-1 1 0,0-1 0,1 1 0,-1 1 0,-9 4 0,5 2 0,1 1 0,0-1 0,0 1 0,1 1 0,0 0 0,0 0 0,2 1 0,-1-1 0,1 1 0,-5 17 0,3-5 0,1 0 0,0 1 0,2-1 0,-3 43 0,6-49 0,2 0 0,0 0 0,1 0 0,5 29 0,-4-40 0,0 0 0,0 1 0,1-1 0,0 0 0,1 0 0,-1-1 0,1 1 0,1-1 0,-1 0 0,1 0 0,0 0 0,1-1 0,7 7 0,-2-3 0,1-1 0,0 0 0,0-1 0,1-1 0,-1 0 0,2 0 0,-1-1 0,1-1 0,-1 0 0,1-1 0,0-1 0,0 0 0,0-1 0,1 0 0,-1-1 0,0-1 0,27-4 0,-35 3 0,0 1 0,-1-2 0,1 1 0,-1 0 0,0-1 0,1 0 0,-1-1 0,0 1 0,-1-1 0,1 0 0,-1 0 0,0 0 0,0-1 0,0 1 0,0-1 0,-1 0 0,0 0 0,0 0 0,0-1 0,0 1 0,-1-1 0,2-6 0,2-9 0,-1 1 0,-1-1 0,0 0 0,0-41 0,-2 8 0,-6-72 0,2 111 0,0-1 0,-1 1 0,0 0 0,-2 0 0,1 0 0,-2 1 0,0 0 0,-1 0 0,-11-18 0,17 30 0,0 0 0,-1 1 0,1-1 0,0 0 0,-1 1 0,1-1 0,-1 1 0,1 0 0,-1-1 0,0 1 0,0 0 0,1 0 0,-1 0 0,0 0 0,-2 0 0,3 1 0,-1 0 0,1-1 0,0 1 0,-1 0 0,1 0 0,0 1 0,0-1 0,-1 0 0,1 0 0,0 1 0,0-1 0,0 1 0,-1-1 0,1 1 0,0-1 0,0 1 0,0 0 0,-1 0 0,-2 3 0,0 0 0,1-1 0,0 1 0,0 0 0,0 1 0,0-1 0,1 0 0,-1 1 0,-2 9 0,-4 13 0,2 0 0,2 0 0,0 0 0,1 1 0,2 0 0,1 0 0,5 52 0,-3-72 0,1 1 0,0-1 0,0 1 0,0-1 0,1 0 0,1 0 0,-1 0 0,1-1 0,0 1 0,1-1 0,0 0 0,0 0 0,1-1 0,-1 1 0,2-1 0,10 9 0,-11-11 0,0 1 0,0-1 0,1-1 0,-1 1 0,1-1 0,0 0 0,0-1 0,0 1 0,0-1 0,1-1 0,-1 0 0,0 0 0,1 0 0,-1-1 0,1 0 0,-1 0 0,1 0 0,-1-1 0,12-3 0,-15 2 0,0 0 0,0 0 0,0 0 0,0 0 0,-1 0 0,1-1 0,-1 1 0,0-1 0,1 0 0,-1 0 0,0 0 0,-1-1 0,1 1 0,0-1 0,2-5 0,2-5 0,0 1 0,-2-1 0,6-20 0,4-22 0,-2 0 0,9-113 0,-12-118 0,-9 238 0,-1-96 0,-17 345 0,2-46 0,-37 737 0,51-855 0,-15 159 0,12-167 0,-2 0 0,0-1 0,-2 1 0,-20 47 0,27-72 0,0 0 0,0 0 0,-1 0 0,0 0 0,1 0 0,-1 0 0,0 0 0,0-1 0,0 1 0,-1-1 0,1 1 0,-1-1 0,1 0 0,-1 0 0,0 0 0,0 0 0,0 0 0,0-1 0,0 1 0,0-1 0,0 0 0,0 0 0,-4 1 0,7-2 0,-1 0 0,1 0 0,0 0 0,0 0 0,0 0 0,0 0 0,-1 0 0,1 0 0,0 0 0,0-1 0,0 1 0,0 0 0,-1 0 0,1 0 0,0 0 0,0 0 0,0 0 0,0 0 0,0-1 0,-1 1 0,1 0 0,0 0 0,0 0 0,0 0 0,0 0 0,0-1 0,0 1 0,0 0 0,0 0 0,0 0 0,0 0 0,-1-1 0,1 1 0,0 0 0,0 0 0,0 0 0,0-1 0,0 1 0,0 0 0,0 0 0,1 0 0,-1 0 0,0-1 0,-4-40 0,4-82 0,1 51 0,-1 29 0,-2-1 0,3 0 0,1 0 0,3 0 0,11-54 0,-13 87 0,0 0 0,1 0 0,0 0 0,0 1 0,2 0 0,-1-1 0,1 2 0,0-1 0,1 1 0,0 0 0,1 0 0,-1 1 0,2 0 0,-1 0 0,1 1 0,0 0 0,1 1 0,0 0 0,0 0 0,0 1 0,19-6 0,-6 6-34,0 1 0,0 1 0,1 1 0,-1 1 0,1 1 0,-1 1 0,29 5 0,-6 0-686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7.24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31 698 31807,'-15'-55'960,"12"54"-960,-1 10 0,1 29 0,2 53 0,2-42 0,-1-39 0,1 1 0,0-1 0,0 0 0,1 0 0,1 0 0,0 0 0,0-1 0,0 1 0,7 11 0,-7-17 0,-1 0 0,1 1 0,0-1 0,0 0 0,0-1 0,0 1 0,1 0 0,-1-1 0,1 0 0,0 0 0,0 0 0,0 0 0,1-1 0,-1 0 0,0 1 0,1-2 0,0 1 0,-1 0 0,1-1 0,0 0 0,5 1 0,-3-2 0,-1 1 0,1-1 0,0 0 0,-1 0 0,1-1 0,12-3 0,-16 3 0,0 0 0,0 0 0,0-1 0,0 1 0,-1-1 0,1 0 0,0 0 0,-1 0 0,1 0 0,-1 0 0,0-1 0,0 1 0,0-1 0,0 1 0,0-1 0,1-3 0,9-19 0,-2-1 0,-1 0 0,-1 0 0,8-47 0,1-1 0,-4 27 0,19-46 0,-26 78 0,1 0 0,1 0 0,0 1 0,0 0 0,2 1 0,20-23 0,-27 33 0,-1 0 0,1 0 0,1 0 0,-1 0 0,0 1 0,1 0 0,-1 0 0,1 0 0,-1 0 0,1 0 0,0 1 0,0-1 0,0 1 0,0 0 0,0 1 0,0-1 0,0 0 0,0 1 0,1 0 0,-1 0 0,0 1 0,0-1 0,0 1 0,5 1 0,-3 0 0,1 1 0,-2 0 0,1 0 0,0 1 0,-1-1 0,0 1 0,1 0 0,-1 1 0,-1-1 0,1 1 0,-1 0 0,0 0 0,7 11 0,17 35 0,-31-54 0,0-1 0,0 1 0,0 1 0,0-1 0,-1 0 0,1 1 0,-1-1 0,1 1 0,-1 0 0,0 0 0,0 1 0,0-1 0,0 1 0,0 0 0,0 0 0,0 0 0,0 1 0,-1-1 0,-7 1 0,7 0 0,-1 0 0,1 1 0,0 0 0,0-1 0,0 2 0,0-1 0,0 1 0,0-1 0,0 1 0,0 1 0,0-1 0,1 1 0,-1-1 0,1 1 0,0 1 0,-4 3 0,-1 3 0,1 0 0,0 1 0,1 0 0,0 0 0,1 1 0,0 0 0,1 0 0,0 0 0,1 1 0,-3 17 0,2-5 0,2 1 0,1 0 0,0-1 0,4 35 0,-2-55 0,1 0 0,0 0 0,0 0 0,0 0 0,1 0 0,-1 0 0,1 0 0,0-1 0,1 1 0,-1-1 0,1 0 0,0 1 0,0-1 0,0 0 0,0-1 0,1 1 0,0-1 0,-1 1 0,1-1 0,1 0 0,-1-1 0,0 1 0,1-1 0,8 4 0,-3-2 0,0-1 0,0 0 0,0-1 0,1 0 0,-1-1 0,0 0 0,1-1 0,-1 0 0,1 0 0,-1-1 0,14-3 0,-18 2 0,0 0 0,-1 0 0,1-1 0,-1 0 0,1 0 0,-1 0 0,0 0 0,0-1 0,0 0 0,-1 0 0,1-1 0,-1 1 0,0-1 0,0 0 0,-1 0 0,6-9 0,0-2 0,0-1 0,-2-1 0,0 0 0,6-23 0,27-124 0,29-278 0,-68 432 0,10-142 0,-36 225 0,11-19 0,3 0 0,2 1 0,-3 72 0,10 167 0,2-291 0,0 17 0,2 0 0,0 1 0,2-1 0,0-1 0,0 1 0,11 24 0,-10-31 0,0-1 0,1 0 0,0 0 0,1 0 0,0-1 0,0 1 0,2-2 0,-1 1 0,1-1 0,16 12 0,-19-16 0,1-1 0,0 0 0,0 0 0,1-1 0,-1 0 0,1 0 0,-1-1 0,1 0 0,0 0 0,0-1 0,0 0 0,0-1 0,0 1 0,0-1 0,0-1 0,0 0 0,0 0 0,13-3 0,-12 1 0,-1 0 0,1 0 0,0-1 0,-1 0 0,0 0 0,0-1 0,0 0 0,-1 0 0,0-1 0,0 0 0,0-1 0,0 1 0,-1-1 0,0 0 0,8-14 0,-6 5 0,0 0 0,-2-1 0,0 0 0,0 0 0,-2-1 0,0 1 0,2-23 0,-3 6 0,-2-1 0,-4-61 0,2 89 0,0 0 0,-1 0 0,1 0 0,-1 0 0,-1 1 0,1-1 0,-1 0 0,-1 1 0,-4-8 0,7 12 0,-1 0 0,1 0 0,-1 0 0,1 0 0,-1 0 0,0 1 0,1-1 0,-1 1 0,0-1 0,0 1 0,0 0 0,0 0 0,0 0 0,-1 0 0,1 0 0,0 0 0,0 0 0,-1 1 0,1-1 0,0 1 0,-1 0 0,1 0 0,0 0 0,-1 0 0,1 0 0,-1 0 0,1 0 0,0 1 0,0-1 0,-1 1 0,-3 1 0,3 0 0,0 0 0,0 0 0,0 0 0,1 1 0,-1-1 0,0 1 0,1-1 0,0 1 0,0 0 0,-1 0 0,2 0 0,-1 0 0,0 0 0,1 0 0,-3 6 0,-14 57 0,17-61 0,-6 28 0,3 1 0,0-1 0,2 1 0,2-1 0,5 50 0,-4-75 0,0-1 0,1 1 0,1 0 0,-1 0 0,1-1 0,0 0 0,1 1 0,0-1 0,0 0 0,0-1 0,1 1 0,0-1 0,1 0 0,-1 0 0,1-1 0,0 1 0,0-1 0,1-1 0,-1 1 0,1-1 0,0 0 0,1-1 0,-1 1 0,0-1 0,1-1 0,0 0 0,0 0 0,-1 0 0,1-1 0,15 0 0,-17 0 0,0-1 0,0 0 0,0-1 0,0 1 0,0-1 0,0-1 0,0 1 0,0-1 0,0 0 0,8-4 0,-9 2 0,0 0 0,0 0 0,-1 0 0,1-1 0,-1 0 0,0 0 0,0 0 0,-1 0 0,0 0 0,4-8 0,13-28 0,-2 0 0,14-49 0,17-40 0,-41 112 0,1 1 0,0 0 0,2 0 0,24-29 0,-34 44 0,0 0 0,1 1 0,-1-1 0,1 0 0,0 1 0,-1-1 0,1 1 0,0 0 0,0-1 0,0 1 0,0 0 0,0 0 0,0 0 0,0 1 0,0-1 0,0 0 0,0 1 0,1-1 0,-1 1 0,0 0 0,0 0 0,1 0 0,-1 0 0,0 0 0,0 0 0,1 1 0,-1-1 0,0 1 0,0-1 0,0 1 0,0 0 0,0 0 0,0 0 0,0 0 0,0 0 0,0 0 0,0 1 0,0-1 0,-1 1 0,1-1 0,-1 1 0,1 0 0,-1-1 0,0 1 0,1 0 0,-1 0 0,0 0 0,0 0 0,1 3 0,7 19 0,0-1 0,-1 1 0,-2 1 0,-1 0 0,4 33 0,0 129 0,-9-177 0,0 0 0,0-1 0,-1 1 0,0-1 0,-1 1 0,-3 9 0,4-16 0,-1 0 0,1 0 0,-1 0 0,0 0 0,0-1 0,0 1 0,0-1 0,0 1 0,-1-1 0,1 0 0,-1 0 0,1 0 0,-1 0 0,0 0 0,0 0 0,0-1 0,0 1 0,0-1 0,0 0 0,-4 1 0,-6 1 0,1-1 0,-1-1 0,0 1 0,0-2 0,-23-1 0,20 0 0,12 1 0,-1 0 0,1-1 0,-1 0 0,1 0 0,0 0 0,0-1 0,-1 1 0,1-1 0,0 0 0,0 0 0,1 0 0,-1-1 0,0 1 0,1-1 0,-1 0 0,1 0 0,0 0 0,0 0 0,0-1 0,1 1 0,-1-1 0,1 0 0,0 0 0,0 0 0,0 0 0,0 0 0,-2-8 0,1 0 0,0 0 0,1 0 0,1 0 0,-1 0 0,2 0 0,0-1 0,0 1 0,1 0 0,4-15 0,-4 20 0,2 1 0,-1-1 0,1 1 0,0 0 0,0 0 0,1 0 0,-1 0 0,1 1 0,1 0 0,6-7 0,-10 10 0,0 0 0,1 1 0,-1-1 0,1 1 0,0 0 0,-1-1 0,1 1 0,0 0 0,0 0 0,0 0 0,0 0 0,0 0 0,0 1 0,0-1 0,0 1 0,0-1 0,0 1 0,0 0 0,0 0 0,0-1 0,0 2 0,1-1 0,-1 0 0,0 0 0,0 1 0,0-1 0,0 1 0,0-1 0,0 1 0,0 0 0,0 0 0,0 0 0,0 0 0,-1 0 0,1 0 0,0 1 0,-1-1 0,2 2 0,13 15 0,-2 1 0,-1 0 0,18 33 0,4 6 0,-28-48 0,58 81 0,-57-82 0,0 0 0,1 0 0,0 0 0,0-1 0,1-1 0,20 13 0,-25-18 0,0 0 0,1 0 0,-1 0 0,1-1 0,-1 1 0,1-1 0,10 0 0,-13-1 0,0 0 0,0 0 0,0 0 0,0 0 0,0-1 0,-1 1 0,1-1 0,0 0 0,0 1 0,-1-1 0,1-1 0,0 1 0,-1 0 0,1-1 0,-1 1 0,0-1 0,4-3 0,2-5 0,0-1 0,-1 0 0,-1 0 0,0 0 0,0-1 0,-1 0 0,-1 0 0,0 0 0,0-1 0,-1 1 0,1-19 0,1-18 0,-3-82 0,-3 76 0,1-58 0,0 112 0,0 1 0,0-1 0,0 1 0,0-1 0,0 1 0,0 0 0,0-1 0,0 1 0,0-1 0,0 1 0,0 0 0,-1-1 0,1 1 0,0 0 0,0-1 0,0 1 0,-1-1 0,1 1 0,0 0 0,0-1 0,-1 1 0,1 0 0,0 0 0,0-1 0,-1 1 0,1 0 0,-1-1 0,0 1 0,1 1 0,-1-1 0,1 0 0,-1 0 0,1 0 0,-1 0 0,0 1 0,1-1 0,-1 0 0,1 0 0,-1 1 0,1-1 0,-1 1 0,1-1 0,-1 0 0,1 1 0,0-1 0,-1 1 0,1-1 0,0 1 0,-1-1 0,1 1 0,0-1 0,-1 2 0,-5 10 0,0 1 0,0 0 0,1 0 0,1 0 0,-5 27 0,-5 73 0,12-69 0,5 87 0,-2-124 0,0-1 0,0 0 0,1 0 0,-1 0 0,2 0 0,-1 0 0,1 0 0,-1-1 0,2 1 0,-1-1 0,1 0 0,-1 0 0,1 0 0,1 0 0,-1-1 0,1 0 0,-1 0 0,1 0 0,1 0 0,6 3 0,-4-2 0,1-2 0,-1 1 0,1-1 0,0 0 0,0-1 0,0 0 0,0-1 0,1 1 0,-1-2 0,0 1 0,1-1 0,-1-1 0,11-1 0,-17 0 0,1 1 0,-1 0 0,0-1 0,1 1 0,-1-1 0,0 0 0,0 0 0,0-1 0,-1 1 0,1 0 0,0-1 0,-1 0 0,0 1 0,1-1 0,-1 0 0,0 0 0,-1-1 0,1 1 0,-1 0 0,1 0 0,1-6 0,3-10 0,0-1 0,4-30 0,-9 47 0,10-75 0,8-40 0,-16 104 0,1 0 0,1 0 0,0 1 0,1 0 0,0 0 0,8-13 0,-11 22 0,0 1 0,0-1 0,0 0 0,1 1 0,-1 0 0,1 0 0,0 0 0,-1 0 0,1 1 0,1-1 0,-1 1 0,0 0 0,0 0 0,1 1 0,-1-1 0,1 1 0,6-1 0,-7 2 0,-1-1 0,1 1 0,-1 0 0,1 0 0,-1 0 0,1 1 0,-1 0 0,1-1 0,-1 1 0,0 0 0,1 0 0,-1 1 0,0-1 0,0 1 0,1 0 0,-1-1 0,-1 1 0,1 1 0,0-1 0,0 0 0,-1 1 0,1-1 0,2 4 0,17 32 0,-13-22 0,-8-12 0,-3-4 0,-2-3 0,0 1 0,0-1 0,-1 1 0,1 0 0,-1 0 0,1 1 0,-1-1 0,0 1 0,1 0 0,-1 0 0,0 1 0,0 0 0,1-1 0,-1 1 0,0 1 0,0-1 0,0 1 0,1 0 0,-1 0 0,0 0 0,1 1 0,-1 0 0,1-1 0,-1 2 0,1-1 0,0 0 0,0 1 0,0 0 0,0 0 0,1 0 0,-5 4 0,1 5 0,0-1 0,1 1 0,0-1 0,1 2 0,1-1 0,0 1 0,0-1 0,-3 27 0,3-4 0,2 0 0,3 41 0,-1-73 0,0 1 0,1-1 0,-1 0 0,0 0 0,1 0 0,0 0 0,0 1 0,0-1 0,0 0 0,1 0 0,-1-1 0,1 1 0,0 0 0,-1 0 0,1-1 0,0 1 0,1-1 0,-1 1 0,0-1 0,1 0 0,-1 0 0,4 2 0,-1-2 0,-1 0 0,1 0 0,0-1 0,0 1 0,0-1 0,-1 0 0,1-1 0,0 1 0,0-1 0,0 0 0,0 0 0,0 0 0,10-3 0,-11 2 0,1 0 0,-1-1 0,0 0 0,0 0 0,0-1 0,0 1 0,0-1 0,-1 0 0,1 1 0,-1-2 0,1 1 0,-1 0 0,0-1 0,0 1 0,-1-1 0,3-4 0,7-12 0,17-39 0,-25 49 0,13-34 0,-2-1 0,-2-1 0,8-52 0,-7 30 0,-7 45 0,-4 17 0,-3 16 0,0-5 0,0 54 0,-2 0 0,-18 98 0,-138 458 0,157-610 0,-47 137 0,40-122 0,-1 0 0,-1-1 0,0 0 0,-25 32 0,34-49 0,0 0 0,0-1 0,0 1 0,-1-1 0,1 1 0,0-1 0,-1 1 0,0-1 0,1 0 0,-1 1 0,0-1 0,0 0 0,1 0 0,-1-1 0,0 1 0,0 0 0,0 0 0,0-1 0,0 0 0,0 1 0,0-1 0,0 0 0,0 0 0,-1 0 0,1 0 0,0 0 0,0 0 0,0-1 0,0 1 0,0-1 0,0 1 0,0-1 0,0 0 0,1 0 0,-1 0 0,0 0 0,0 0 0,0 0 0,1-1 0,-1 1 0,1 0 0,-1-1 0,1 1 0,0-1 0,-1 0 0,1 1 0,0-1 0,0 0 0,0 0 0,0 0 0,1 0 0,-1 0 0,0-2 0,-6-15 0,1-1 0,1 1 0,0-1 0,2 0 0,0 0 0,2 0 0,0 0 0,3-30 0,-2 45 0,2-1 0,-1 0 0,1 1 0,0-1 0,0 0 0,0 1 0,1 0 0,0 0 0,0 0 0,0 0 0,1 0 0,6-7 0,8-7 0,34-26 0,-21 18 0,48-49 0,-4-3 0,-4-3 0,-3-4 0,-4-2 0,-4-3 0,-4-3 0,86-198 0,-131 264 0,-11 72 0,-11 87 0,7 133 0,4-187 0,0-77 0,0 1 0,0-1 0,0 0 0,0 0 0,0 1 0,0-1 0,0 0 0,0 0 0,0 0 0,0 1 0,1-1 0,-1 0 0,0 0 0,0 0 0,0 1 0,0-1 0,0 0 0,0 0 0,1 0 0,-1 0 0,0 0 0,0 1 0,0-1 0,0 0 0,1 0 0,-1 0 0,0 0 0,0 0 0,0 0 0,1 0 0,-1 0 0,0 0 0,0 1 0,0-1 0,1 0 0,-1 0 0,0 0 0,0 0 0,1 0 0,-1 0 0,0-1 0,0 1 0,0 0 0,1 0 0,-1 0 0,0 0 0,1 0 0,8-5 0,4-13 0,-2 0 0,0 0 0,-1-2 0,-1 1 0,11-33 0,-7 20 0,22-58 0,53-117 0,-87 206 0,0-1 0,-1 0 0,1 0 0,0 1 0,0-1 0,1 1 0,-1-1 0,0 1 0,0-1 0,1 1 0,-1 0 0,1-1 0,2 0 0,2 6 0,-3 16 0,-2 105 0,-17 137 0,15-249 0,-1 2 0,0 0 0,2 1 0,-1-1 0,5 27 0,-4-38 0,1-1 0,0 0 0,0 1 0,0-1 0,0 0 0,1 1 0,-1-1 0,1 0 0,0 0 0,0 0 0,0 0 0,0 0 0,1-1 0,-1 1 0,1-1 0,-1 0 0,1 1 0,0-1 0,0 0 0,0 0 0,0-1 0,0 1 0,1-1 0,-1 0 0,6 2 0,-3-1 1,1-1 0,0 1-1,0-1 1,0-1 0,0 1 0,-1-1 0,1 0 0,0-1-1,0 0 1,0 0 0,0 0 0,0-1 0,-1 0-1,1 0 1,-1-1 0,1 0 0,-1 0 0,0 0-1,0-1 1,10-8 0,-10 6-13,0 0-1,0 0 1,-1-1-1,0 1 1,0-1-1,-1 0 1,0-1-1,0 1 1,0-1-1,-1 0 1,0 0 0,-1 0-1,0 0 1,0 0-1,-1-1 1,1-15-1,-1-13-640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7.6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274 60 32447,'-1'-4'23,"-1"-1"0,1 1 0,-1 0 0,0 0 0,0 0 0,-1 0 0,1 0 0,-4-3 0,4 5-18,0 0 0,0 0 0,-1 1 0,1-1-1,0 1 1,-1 0 0,1-1 0,-1 1 0,1 0 0,-1 1 0,0-1 0,1 0 0,-1 1 0,0 0-1,-3-1 1,-2 0-3,1 1-1,-1-1 0,0 1 0,1 1 0,-1-1 0,0 1 1,1 1-1,-1-1 0,1 1 0,0 1 0,0-1 1,0 1-1,0 0 0,0 1 0,0 0 0,1 0 1,0 0-1,0 1 0,0 0 0,0 0 0,1 0 1,0 1-1,0 0 0,0 0 0,1 0 0,0 1 1,0-1-1,-5 12 0,6-9-1,0-1 0,0 1 0,1 0 0,0 0 0,1 0 0,-1 0 0,2 0 0,-1 1 0,2-1 0,0 11 0,0-14 0,0-1 0,0 0 0,0-1 0,0 1 0,1 0 0,0 0 0,0 0 0,0-1 0,1 1 0,-1-1 0,1 0 0,0 0 0,0 0 0,1 0 0,-1 0 0,1-1 0,0 0 0,0 1 0,5 2 0,3 0 0,1-1 0,-1 0 0,1-1 0,0-1 0,0 0 0,0 0 0,0-1 0,1-1 0,-1 0 0,1-1 0,-1-1 0,18-2 0,-26 2 0,-1 0 0,1-1 0,-1 1 0,1-1 0,-1 0 0,0 0 0,0-1 0,0 1 0,0-1 0,-1 0 0,1 0 0,-1 0 0,1 0 0,-1-1 0,0 1 0,0-1 0,-1 0 0,1 0 0,-1 0 0,0 0 0,0 0 0,0-1 0,0 1 0,-1 0 0,2-8 0,0-3 0,0 0 0,-1 0 0,-1-1 0,0 1 0,-1 0 0,-3-24 0,2 34 0,0 0 1,0 0-1,0 1 1,-1-1-1,0 0 1,0 1-1,0-1 1,-1 1-1,1 0 1,-1 0-1,0 0 1,0 0-1,-1 0 1,1 0-1,-1 1 1,1 0-1,-1 0 1,0 0-1,-1 0 1,1 1-1,0-1 1,-1 1-1,1 0 1,-1 0-1,0 1 0,0-1 1,0 1-1,1 0 1,-9 0-1,3 0-12,0 0 0,0 0 0,1 1 0,-1 1 0,0 0 0,0 0 1,0 1-1,0 0 0,1 0 0,-1 1 0,1 1 0,0 0 0,0 0 0,-10 6 0,-20 19-687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52.771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39 389 30414,'-28'-102'2305,"17"642"-2289,28-53 16,9-87-32,-20-279 0,10 25 0,-8-75 0,-8-58 0,1 7 0,0-19 0,-1-1 0,1 0 0,-1 1 0,1-1 0,-1 0 0,1 0 0,-1 1 0,1-1 0,-1 0 0,1 0 0,0 0 0,-1 1 0,1-1 0,-1 0 0,1 0 0,0 0 0,-1 0 0,1 0 0,-1 0 0,1 0 0,0-1 0,0 1 0,7 0 0,-6 2 0,0-1 0,1 1 0,-1-1 0,0 0 0,1 0 0,-1 0 0,1 0 0,0 0 0,-1 0 0,1-1 0,0 0 0,0 1 0,-1-1 0,1 0 0,0 0 0,0 0 0,-1-1 0,1 1 0,0-1 0,3-1 0,9-2 0,0-1 0,21-11 0,-11 5 0,2 3 0,0 0 0,0 2 0,1 2 0,48-3 0,38-7 0,199-24 0,-43 8 0,-227 25 0,-1 3 0,54 3 0,-27 0 0,82 7 0,2 1 0,-89-9 0,587-17 0,298-4-38,-692 22 44,-256-1-6,-1 0 0,0 0-1,0 0 1,0 0 0,1 0 0,-1 0-1,0-1 1,0 1 0,0 0 0,1 0-1,-1 0 1,0 0 0,0-1 0,0 1 0,0 0-1,0 0 1,1 0 0,-1 0 0,0-1-1,0 1 1,0 0 0,0 0 0,0-1-1,0 1 1,0 0 0,0 0 0,0 0 0,0-1-1,0 1 1,0 0 0,0 0 0,0-1-1,0 1 1,0 0 0,0 0 0,0 0-1,0-1 1,0 1 0,0 0 0,0 0 0,0 0-1,-1-1 1,1 1 0,0 0 0,0 0-1,0 0 1,0-1 0,0 1 0,-1 0-1,1 0 1,0 0 0,0 0 0,0 0 0,-1-1-1,-9-13 7,8 12-2,-8-13-3,0-1-1,1 0 0,1 0 1,1-1-1,0 0 1,1-1-1,-5-20 0,-15-132 0,15 89 0,-14-216 0,0 7 5,-1-51 22,28 275-27,3-1 0,3 1 0,17-69 0,2-21 0,-25 147 0,-1 0 0,1 0 0,1 1 0,5-15 0,-8 22 0,1 1 0,-1 0 0,0-1 0,0 1 0,0 0 0,0-1 0,0 1 0,0 0 0,1-1 0,-1 1 0,0 0 0,0-1 0,0 1 0,0 0 0,0-1 0,0 1 0,0 0 0,-1-1 0,1 1 0,0 0 0,0-1 0,0 1 0,0 0 0,0-1 0,0 1 0,-1 0 0,1-1 0,0 1 0,0 0 0,0 0 0,-1-1 0,1 1 0,0 0 0,0 0 0,-1-1 0,1 1 0,0 0 0,-1 0 0,1 0 0,0 0 0,-1 0 0,1-1 0,-1 1 0,-15-2 0,15 2 0,-318 18 0,59 35 0,8-2 0,-127-1-5,185-13-24,-10 2 31,153-34-2,-306 19 0,194-23 0,-177-3 0,140-17 0,-33 0 0,220 19 2,-35 0 13,-81-10 0,-8 0-14,36 5-7,38 0-232,76 5-431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38.26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49 30782,'0'0'1905,"5"0"-1886,261-15 11,-82 1-31,-3 13 1,-94 2 0,96-11 0,-74 2 0,138 7 0,-114 3 0,-76 0 0,90 17 0,32 2 0,-56-19 0,173 14 0,-84-2 0,-105-10 0,244 0-2,83 6 36,150 17-34,491-22 0,-1076-5 0,1 0 0,0 0-1,0 0 1,0 1 0,0-1 0,0 0-1,0 0 1,0 0 0,-1 0 0,1 0-1,0 0 1,0 0 0,0 0 0,0 0 0,0 0-1,0 0 1,0 1 0,0-1 0,0 0-1,0 0 1,0 0 0,-1 0 0,1 0-1,0 0 1,0 0 0,0 0 0,0 1 0,0-1-1,0 0 1,0 0 0,0 0 0,0 0-1,0 0 1,0 0 0,0 1 0,0-1-1,0 0 1,0 0 0,0 0 0,1 0 0,-1 0-1,0 0 1,0 0 0,0 1 0,0-1-1,0 0 1,0 0 0,0 0 0,0 0-1,0 0 1,0 0 0,0 0 0,1 0 0,-1 0-1,0 0 1,0 0 0,0 1 0,0-1-1,0 0 1,0 0 0,0 0 0,1 0-1,-1 0 1,0 0 0,0 0 0,-9 6-25,-16 2-973,-4-3-3711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6.9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 27 25051,'0'-14'7188,"0"5"-6868,0 6-112,0 6-208,0 38 0,-3 12 0,-1 9 0,1-6 0,0-9 0,3-6 0,0-5 0,0-7 0,0-8-32,3-15-176,4-6-1793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0.088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1359 31054,'8'0'185,"0"-1"-1,0-1 1,-1 1-1,1-1 1,-1-1-1,1 1 1,-1-1-1,0-1 1,9-5-1,70-48-448,-45 29 396,234-175-132,-98 68 0,239-183 0,-111 98 0,-221 163 0,96-72 0,-170 121 0,0 0 0,-1-1 0,1-1 0,-2 1 0,1-1 0,7-13 0,-8 12 0,-1-5 0,-6 15 0,-1-1 0,0 1 0,1 0 0,-1 0 0,1 0 0,-1 0 0,1 0 0,-1 0 0,1 0 0,0 0 0,-1 0 0,1 0 0,0 0 0,0 0 0,0 0 0,0 1 0,0-1 0,0 0 0,0 1 0,0-1 0,1 0 0,22-8 0,-18 7 0,0 0 0,0-1 0,1 1 0,-2-1 0,1-1 0,9-5 0,-15 9 0,0 0 0,0 0 0,0 0 0,0 0 0,0-1 0,0 1 0,0 0 0,1 0 0,-1 0 0,0 0 0,0 0 0,0 0 0,0 0 0,0-1 0,0 1 0,0 0 0,0 0 0,0 0 0,0 0 0,0 0 0,0 0 0,0-1 0,0 1 0,0 0 0,0 0 0,0 0 0,0 0 0,0 0 0,0-1 0,0 1 0,0 0 0,0 0 0,0 0 0,0 0 0,0 0 0,0-1 0,0 1 0,0 0 0,0 0 0,0 0 0,-1 0 0,1 0 0,0 0 0,0 0 0,0 0 0,0-1 0,0 1 0,0 0 0,0 0 0,-1 0 0,1 0 0,0 0 0,0 0 0,0 0 0,0 0 0,0 0 0,-1 0 0,1 0 0,0 0 0,0 0 0,0 0 0,0 0 0,-10-1 0,-40 0 0,17 0 0,0 1 0,0 1 0,-47 9 0,71-5 0,13-2 0,18-2 0,-7-6 0,7-2 0,0 0 0,0 2 0,1 1 0,-1 0 0,25 0 0,-44 4 0,0 0 0,0 0 0,0 0 0,-1 0 0,1 0 0,0 1 0,0-1 0,-1 1 0,1 0 0,0-1 0,0 1 0,-1 1 0,1-1 0,-1 0 0,1 0 0,-1 1 0,0 0 0,1-1 0,-1 1 0,0 0 0,0 0 0,0 0 0,-1 0 0,1 1 0,0-1 0,-1 0 0,1 1 0,-1-1 0,0 1 0,0 0 0,0-1 0,0 1 0,0 3 0,3 6 1,0 1 0,-1 0 0,-1 1 0,0-1 0,0 20 1,-2-24-11,0-1 1,0 1 0,-1-1 0,0 1 0,-1 0 0,0-1 0,0 0 0,-1 1-1,-5 10 1,-3 1-237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5.773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0 31246,'12'8'1180,"31"3"-1045,50 5 0,5 1-115,-4 7-11,149 58 0,84 61 5,1-1 5,344 150-19,-234-90 0,-299-147 0,180 44 0,-259-83 0,-26-6 0,0-2 0,0 0 0,0-3 0,44 2 0,-77-10 0,0 1 0,-1-1 0,1 0 0,-1 0 0,1 0 0,-1 0 0,0-1 0,0 1 0,-1-4 0,1 5 0,-1-3 0,1 0 0,-1-1 0,0 2 0,0-1 0,-1 0 0,1 0 0,-1 0 0,0 1 0,-1-1 0,-3-5 0,-34-45 0,20 30 0,-7-15 0,3-2 0,1-1 0,-19-49 0,38 83 0,-7-8 0,16 34 0,6 3 0,1 0 0,23 26 0,10 17 0,-32-41 0,-1 1 0,-1 0 0,15 43 0,-21-51 0,-2 1 0,1-1 0,-2 0 0,0 1 0,-1 0 0,0-1 0,-3 23 0,2-36 0,-1-1 0,0 0 0,1 1 0,-1-1 0,0 1 0,0-1 0,0 0 0,1 0 0,-1 1 0,-1-1 0,1 0 0,0 0 0,0 0 0,0 0 0,0 0 0,-1 0 0,-2 1 0,-28 13 0,26-13 0,-21 9-67,0-2-1,0-1 1,-43 6 0,24-6-672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8.323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13 463 32271,'-5'-89'464,"5"89"-463,0 0-1,0 0 1,0 0 0,0 0-1,0 0 1,0 0 0,0 1-1,0-1 1,-1 0 0,1 0-1,0 0 1,0 0 0,0 0-1,0 0 1,0 0 0,0 0-1,0 0 1,-1 0 0,1 0-1,0 0 1,0 0 0,0 0-1,0 0 1,0 0 0,-1 0-1,1 0 1,0 0 0,0 0-1,0 0 1,0 0 0,0 0-1,0 0 1,-1 0 0,1 0-1,0 0 1,0 0 0,0 0-1,0 0 1,0 0 0,0 0-1,0 0 1,-1-1 0,1 1-1,0 0 1,0 0 0,0 0-1,0 0 1,-3 48-1,4 50 0,0-29 0,-1 312 0,-1-565 0,3-220 0,-1 396 0,-1-1 0,1 1 0,1 0 0,0 0 0,4-13 0,-5 19 0,-1 0 0,1 0 0,0 0 0,0 0 0,0 1 0,0-1 0,1 0 0,-1 1 0,0-1 0,1 0 0,-1 1 0,1 0 0,-1-1 0,1 1 0,0 0 0,0 0 0,-1 0 0,1 0 0,0 0 0,0 0 0,0 1 0,0-1 0,0 1 0,0-1 0,0 1 0,4-1 0,-4 2 0,-1-1 0,0 0 0,0 0 0,1 1 0,-1-1 0,0 1 0,0-1 0,0 1 0,0 0 0,0-1 0,0 1 0,0 0 0,0 0 0,0 0 0,0 0 0,0 0 0,0 0 0,0 0 0,-1 0 0,1 0 0,1 2 0,12 31 0,-11-25 0,53 157 0,7 22 0,-57-171 0,12 23 0,-18-40 0,0 0 0,0 1 0,0-1 0,0 0 0,0 0 0,0 0 0,0 0 0,0 0 0,0 0 0,0 0 0,0 0 0,0 0 0,0 0 0,0 1 0,0-1 0,0 0 0,1 0 0,-1 0 0,0 0 0,0 0 0,0 0 0,0 0 0,0 0 0,0 0 0,0 0 0,0 0 0,0 0 0,0 0 0,0 0 0,1 0 0,-1 0 0,0 0 0,0 1 0,0-1 0,0 0 0,0 0 0,0 0 0,0 0 0,0 0 0,0 0 0,1-1 0,-1 1 0,0 0 0,0 0 0,0 0 0,0 0 0,0 0 0,0 0 0,0 0 0,0 0 0,0 0 0,0 0 0,1 0 0,-1 0 0,0 0 0,0 0 0,0 0 0,0 0 0,0 0 0,0 0 0,0-1 0,0 1 0,0 0 0,0 0 0,0 0 0,0 0 0,2-8 0,-2 6 0,12-209 0,-2 18 0,-9 186 0,-1 1 0,1-1 0,1 0 0,-1 1 0,1-1 0,0 1 0,1-1 0,4-8 0,-5 13 0,-1 0 0,1 0 0,-1 1 0,1-1 0,-1 0 0,1 1 0,0-1 0,0 1 0,0-1 0,0 1 0,0 0 0,0 0 0,0 0 0,1 0 0,-1 0 0,0 0 0,1 1 0,-1-1 0,0 1 0,1 0 0,-1 0 0,0-1 0,1 2 0,-1-1 0,1 0 0,2 1 0,-3 0 0,0-1 0,0 1 0,0 0 0,0 0 0,0 0 0,-1 0 0,1 0 0,0 0 0,-1 0 0,1 1 0,-1-1 0,1 0 0,-1 1 0,0 0 0,0-1 0,0 1 0,1 0 0,-2-1 0,1 1 0,1 3 0,13 43 0,-13-42 0,5 31 0,-2 1 0,-2-1 0,-2 71 0,-2-66 0,2-1 0,11 79 0,-11-114 0,1 0 0,-1 0 0,1 0 0,1 0 0,-1 0 0,1-1 0,0 1 0,0-1 0,8 9 0,-10-12 0,1 0 0,0 0 0,0-1 0,0 1 0,0-1 0,0 1 0,0-1 0,0 0 0,1 0 0,-1 0 0,0 0 0,1 0 0,-1 0 0,1-1 0,-1 1 0,1-1 0,-1 0 0,1 1 0,-1-1 0,1 0 0,-1-1 0,1 1 0,-1 0 0,1-1 0,-1 1 0,5-3 0,-5 2 0,1 0 0,-1 0 0,0-1 0,1 1 0,-1-1 0,0 0 0,0 1 0,0-1 0,0 0 0,-1 0 0,1 0 0,-1-1 0,1 1 0,1-4 0,15-38 0,-15 35 0,10-36 0,-1-1 0,7-72 0,5-24 0,-24 140 0,1 0 0,-1 0 0,1 1 0,-1-1 0,1 0 0,0 0 0,0 0 0,0 0 0,0 1 0,0-1 0,0 1 0,0-1 0,0 0 0,1 1 0,-1 0 0,1-1 0,-1 1 0,1 0 0,0 0 0,-1 0 0,4-2 0,1 2 0,-1-1-1,1 1 0,0 1 0,0-1 0,0 1 1,7 0-1,-12 0 1,-1 3-3,0 0 0,-1 1 0,1-1 0,-1 0 0,1 0 0,-1 0 0,0 0 0,-2 5 0,-23 33 18,17-28-11,1 1-1,0 0 0,1 0 1,-8 22-1,7-5-3,2 0 0,2 0 0,1 1 0,1 56 0,2-84 0,0-1 0,0 1 0,0 0 0,1-1 0,-1 1 0,1-1 0,0 1 0,0-1 0,0 1 0,1-1 0,-1 1 0,1-1 0,0 0 0,0 0 0,0 0 0,0 0 0,0 0 0,1-1 0,0 1 0,-1-1 0,1 1 0,0-1 0,0 0 0,0 0 0,0 0 0,0-1 0,6 3 0,3 0 0,0-1 0,1 0 0,-1-1 0,1 0 0,0-1 0,20-1 0,-30 0 0,0 0 0,1-1 0,-1 0 0,0 0 0,0 0 0,0 0 0,1 0 0,-1-1 0,0 1 0,0-1 0,-1 0 0,1 0 0,0 0 0,-1 0 0,1 0 0,-1 0 0,0-1 0,1 1 0,-1-1 0,0 0 0,-1 0 0,1 0 0,0 0 0,-1 0 0,0 0 0,0 0 0,0 0 0,1-5 0,3-9 0,-1-1 0,-1 1 0,-1-1 0,0-19 0,0 5 0,0-79 0,-2 95 0,-1 0 0,-1 1 0,0-1 0,-8-25 0,8 35 0,0 1 0,-1 0 0,1 0 0,-1 0 0,0 0 0,0 0 0,0 1 0,-1-1 0,-7-6 0,9 9 0,0 1 0,0-1 0,0 1 0,0 0 0,0-1 0,0 1 0,0 0 0,0 0 0,-1 0 0,1 1 0,0-1 0,-1 1 0,1-1 0,0 1 0,-1 0 0,1-1 0,-1 1 0,1 1 0,-1-1 0,1 0 0,0 0 0,-1 1 0,1 0 0,-4 1 0,4-1 0,0 0 0,0 1 0,0-1 0,0 1 0,1 0 0,-1-1 0,1 1 0,-1 0 0,1 0 0,0 0 0,-1 0 0,1 0 0,0 0 0,0 0 0,1 0 0,-1 1 0,0-1 0,1 0 0,-1 3 0,-5 50 0,6-47 0,-1-1 0,0 10 0,0 1 0,1-1 0,1 0 0,5 31 0,-5-43 0,0 0 0,1 0 0,0 0 0,0-1 0,0 1 0,1 0 0,0-1 0,0 0 0,0 1 0,0-1 0,1 0 0,-1-1 0,1 1 0,0-1 0,0 1 0,0-1 0,1 0 0,-1-1 0,1 1 0,5 1 0,-5-1 0,1 0 0,0-1 0,0 0 0,0 0 0,0 0 0,0-1 0,0 0 0,0 0 0,0 0 0,1-1 0,-1 0 0,0 0 0,0-1 0,1 0 0,-1 0 0,0 0 0,0-1 0,0 0 0,0 0 0,-1 0 0,1-1 0,0 0 0,-1 0 0,0 0 0,1-1 0,-2 0 0,1 0 0,0 0 0,-1 0 0,1-1 0,-1 0 0,4-6 0,3-8 0,-1-1 0,0-1 0,-2 1 0,0-2 0,-2 1 0,0-1 0,6-44 0,-5-6 0,-3-80 0,-4 146 0,-2-27 0,2 32 0,-1 1 0,1-1 0,0 1 0,0-1 0,0 0 0,0 1 0,-1-1 0,1 1 0,0-1 0,0 1 0,-1-1 0,1 1 0,0-1 0,-1 1 0,1-1 0,-1 1 0,1-1 0,-1 1 0,1-1 0,0 1 0,-1 0 0,0-1 0,1 1 0,-1 0 0,1 0 0,-1-1 0,1 1 0,-1 0 0,0 0 0,1 0 0,-1 0 0,1 0 0,-1 0 0,0 0 0,1 0 0,-1 0 0,1 0 0,-1 0 0,0 0 0,1 0 0,-1 0 0,1 0 0,-2 1 0,1 0 0,0 0 0,0 0 0,0 0 0,0 0 0,0 0 0,0 1 0,1-1 0,-1 0 0,0 0 0,1 1 0,-1-1 0,0 1 0,1-1 0,0 0 0,-1 1 0,1-1 0,0 1 0,0-1 0,0 1 0,0-1 0,0 3 0,-1 6 0,-5 51 0,3 118 0,4-97 0,-1-65 0,1 1 0,1-1 0,0 0 0,1 0 0,1 0 0,1 0 0,0 0 0,11 22 0,-13-33 0,1 1 0,-1-1 0,1 0 0,0 0 0,1-1 0,-1 1 0,1-1 0,0 0 0,0 0 0,1 0 0,0-1 0,0 0 0,0 0 0,0 0 0,0-1 0,1 0 0,0 0 0,-1 0 0,1-1 0,0 0 0,0-1 0,13 2 0,-17-3 0,10 1 0,0 0 0,1-1 0,17-3 0,-27 3 0,-1-1 0,1 0 0,-1 0 0,1 0 0,0 0 0,-1-1 0,0 0 0,1 1 0,-1-1 0,0 0 0,0-1 0,0 1 0,0 0 0,-1-1 0,1 0 0,3-4 0,0-2 0,-1-1 0,0 1 0,0-1 0,0-1 0,-2 1 0,1-1 0,-1 1 0,-1-1 0,2-17 0,-1-2 0,-2-1 0,-3-35 0,1 58 0,0 0 0,0 1 0,-1 0 0,0-1 0,0 1 0,-1 0 0,-5-9 0,8 14 0,-1 0 0,0 0 0,0 1 0,0-1 0,0 0 0,0 1 0,0-1 0,-1 1 0,1-1 0,-1 1 0,1-1 0,-1 1 0,1 0 0,-1 0 0,0 0 0,1 0 0,-1 0 0,0 0 0,0 1 0,0-1 0,0 0 0,0 1 0,0 0 0,0-1 0,0 1 0,0 0 0,1 0 0,-1 0 0,0 0 0,0 0 0,0 1 0,-4 0 0,5 0 0,0-1 0,0 1 0,0 0 0,0 0 0,0 0 0,0 1 0,0-1 0,0 0 0,0 0 0,0 0 0,0 1 0,1-1 0,-1 0 0,1 1 0,-1-1 0,1 1 0,-1-1 0,1 1 0,0-1 0,0 0 0,-1 3 0,-1 37 0,2-32 0,-1 3 0,0 3 0,1-1 0,0 1 0,1 0 0,0-1 0,6 23 0,-6-33 0,0-1 0,1 0 0,-1 1 0,1-1 0,-1 0 0,1 0 0,0 0 0,1 0 0,-1 0 0,0 0 0,1-1 0,0 1 0,-1-1 0,1 0 0,0 0 0,0 0 0,0 0 0,0 0 0,1-1 0,-1 1 0,0-1 0,1 0 0,-1 0 0,1 0 0,-1 0 0,1-1 0,5 1 0,1 0 0,-1 0 0,1-1 0,-1 0 0,1 0 0,-1-1 0,11-3 0,-16 3 0,0 0 0,-1-1 0,1 1 0,-1-1 0,1 0 0,-1 0 0,0 0 0,0-1 0,0 1 0,0-1 0,0 1 0,-1-1 0,1 0 0,-1 0 0,1 0 0,-1-1 0,2-4 0,4-8 0,-1 0 0,-1-1 0,0 1 0,-2-1 0,6-30 0,-6 8 0,1-58 0,-6 153 0,-1-9 0,6 50 0,-4-93 0,1 1 0,0-1 0,0 0 0,0 1 0,0-1 0,0 0 0,1 0 0,0 0 0,0 0 0,0 0 0,1 0 0,-1 0 0,1-1 0,0 1 0,0-1 0,0 0 0,0 0 0,5 3 0,-3-3 0,1 0 0,-1 0 0,1 0 0,0-1 0,0 0 0,1 0 0,-1-1 0,0 1 0,0-1 0,1-1 0,11 1 0,-15-2 0,0 1 0,-1-1 0,1 1 0,-1-1 0,1 0 0,-1 0 0,0 0 0,1 0 0,-1-1 0,0 1 0,0-1 0,0 1 0,0-1 0,0 0 0,0 1 0,0-1 0,-1 0 0,1 0 0,-1-1 0,1 1 0,-1 0 0,0 0 0,2-5 0,4-8 0,-2 0 0,8-28 0,-11 35 0,7-32 0,-2-1 0,3-71 0,-8-87 0,-3 108 0,1 86 0,0 3 0,0 0 0,1 0 0,-1 0 0,0-1 0,0 1 0,0 0 0,-1 0 0,1-1 0,-1 1 0,1 0 0,-1 0 0,0 0 0,1 0 0,-3-3 0,2 6 0,0 0 0,0 0 0,1 0 0,-1 0 0,0 0 0,0 1 0,1-1 0,-1 0 0,1 0 0,-1 1 0,1-1 0,-1 0 0,1 1 0,0-1 0,-1 0 0,1 3 0,-1 0 0,-8 56 0,2 1 0,3 0 0,5 81 0,-1-61 0,1-65 0,-1 0 0,2 0 0,0-1 0,1 1 0,1 0 0,0-1 0,1 1 0,1-1 0,7 14 0,-9-22 0,-1-1 0,1 1 0,0-1 0,1 0 0,0 0 0,0-1 0,0 1 0,0-1 0,1 0 0,0-1 0,0 1 0,0-1 0,1 0 0,0-1 0,-1 0 0,1 0 0,0 0 0,0-1 0,1 0 0,14 3 0,-15-4 0,0-1 0,0 1 0,1-1 0,-1 0 0,0-1 0,0 0 0,0 0 0,0 0 0,0-1 0,0 0 0,0-1 0,9-4 0,-10 4 0,-1-1 0,0 0 0,0 0 0,-1-1 0,1 1 0,-1-1 0,0 0 0,0 0 0,0-1 0,-1 1 0,0-1 0,0 1 0,0-1 0,2-8 0,2-12 0,-1 0 0,-1 0 0,-1-1 0,-1 1 0,-1-1 0,-3-36 0,1 39 0,0 16 0,-1-1 0,1 0 0,-1 1 0,-4-16 0,5 23 0,-1 0 0,1-1 0,0 1 0,-1 0 0,1 0 0,0 0 0,-1 0 0,0 0 0,1 0 0,-1 0 0,1 0 0,-1 0 0,0 0 0,0 0 0,0 0 0,1 0 0,-1 1 0,0-1 0,0 0 0,0 0 0,0 1 0,0-1 0,-1 1 0,1-1 0,0 1 0,0 0 0,0-1 0,0 1 0,0 0 0,-1 0 0,1 0 0,0 0 0,0 0 0,0 0 0,-1 0 0,1 0 0,0 0 0,0 0 0,0 1 0,0-1 0,-1 0 0,1 1 0,0-1 0,-2 2 0,1 0 0,0 0 0,-1 0 0,1 0 0,0 0 0,0 0 0,0 0 0,1 1 0,-1-1 0,0 1 0,1-1 0,0 1 0,-1-1 0,1 1 0,0 0 0,0 3 0,-12 49 0,12-45 0,-3 23 0,1 0 0,2 45 0,2-40 0,-1-36 0,0 1 0,0 0 0,0-1 0,1 1 0,-1 0 0,1-1 0,0 1 0,0-1 0,0 1 0,0-1 0,0 1 0,1-1 0,-1 0 0,0 0 0,1 1 0,0-1 0,3 3 0,-1-2 0,0 0 0,0 0 0,0-1 0,1 1 0,-1-1 0,0 0 0,1-1 0,0 1 0,6 1 0,2-1 0,0 0 0,0-1 0,1 0 0,-1-1 0,0-1 0,23-3 0,-29 2 5,0 0 0,-1 0 0,1 0 0,-1-1 0,0 0 0,0 0 0,0 0 0,0-1 0,0 0 0,-1 0-1,6-6 1,-7 6-49,-1 1 0,1-1 0,-1 0 1,0 0-1,0 0 0,-1-1 0,1 1 0,-1 0 0,0-1 0,0 0 0,-1 1 0,1-1 0,-1 0 0,0 0 0,0 0 0,0-6 0,-1-23-2886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8.720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120 33 32639,'-6'-1'2,"0"1"1,1 1 0,-1-1-1,0 1 1,0 0-1,1 0 1,-1 1-1,1-1 1,-1 1-1,1 1 1,0-1-1,-9 6 1,11-6-2,0 1-1,0 0 1,0 1 0,1-1-1,-1 0 1,1 1 0,-1-1-1,1 1 1,0 0-1,1 0 1,-1 0 0,1 0-1,-1 0 1,1 0 0,1 0-1,-1 0 1,0 0 0,1 5-1,-1-2 0,0 3 2,0 0 0,1 0 0,0 0 0,0 1 0,4 14 0,-4-23-2,1 1 0,0-1 1,-1 0-1,1 0 0,0 0 1,0 0-1,0 0 0,1 0 1,-1 0-1,0-1 0,1 1 1,-1 0-1,1-1 0,0 1 1,0-1-1,-1 1 0,1-1 1,0 0-1,0 0 0,0 0 0,0 0 1,0 0-1,1 0 0,-1 0 1,0-1-1,0 1 0,0-1 1,1 0-1,-1 0 0,3 0 1,4 1 1,35-2 35,-42 1-35,1-1-1,-1 1 0,0-1 0,0 0 1,0 0-1,0 0 0,1 0 1,-1 0-1,-1 0 0,1-1 0,0 1 1,0-1-1,0 1 0,-1-1 0,1 1 1,2-4-1,0-3-1,0 1 0,-1-1 0,0 0 0,0 0 0,0 0 0,-1 0 0,0 0 0,-1-1 0,1-8 0,-1 3 0,0 0 0,-2 0 0,1 1 0,-6-26 0,6 36 0,-1 1 0,0 0 0,0-1 0,0 1 0,0 0 0,0 0 0,-1 0 0,1 0 0,-1 0 0,1 0 0,-1 0 0,0 0 0,0 1 0,0-1 0,0 1 0,0-1 0,0 1 0,0 0 0,0-1 0,-1 1 0,-3-1 0,2 1 0,1 0 0,-1 0 0,0 0 0,0 1 0,0-1 0,0 1 0,0 0 0,0 0 0,0 0 0,0 1 0,0-1 0,-7 3 0,10-2-4,-1 1 1,0-1-1,0 0 0,1 1 1,-1-1-1,1 1 0,-1 0 1,1 0-1,0-1 0,0 1 1,0 0-1,0 0 0,0 0 1,0 0-1,0 0 0,0 0 1,1 0-1,-1 0 0,1 1 1,0 3-1,-2-1-23,-1 18-1273,1-8-3013,1 3-4302,1 9-9359,0-27 17513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3.752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343 761 32351,'1'-24'60,"-2"-1"0,-1 0 0,-1 1 0,0-1 0,-9-26 0,10 45-58,0 0 0,0 0 0,0 1-1,0-1 1,-1 1 0,0 0 0,0 0 0,-1 0 0,0 0 0,1 0 0,-1 1-1,-1-1 1,1 1 0,-1 0 0,1 1 0,-1-1 0,0 1 0,-1 0 0,1 0-1,0 0 1,-1 1 0,0 0 0,1 0 0,-1 0 0,0 1 0,-11-1 0,5 0-1,0 2 0,-1-1 0,1 2 0,0 0 0,-16 2-1,23-1 0,1-1 0,-1 1 0,0 0 0,1 0 0,-1 0 0,1 1 0,-1-1 0,1 1 0,0 0 0,0 1 0,1-1 0,-1 0 0,1 1 0,-1 0 0,-3 6 0,1-1 0,1 1-1,0 0 1,1 0 0,0 1-1,0-1 1,1 1 0,0 0-1,1 0 1,1 0 0,-1 0-1,2 0 1,-1 0 0,2 1-1,0-1 1,3 20 0,-3-27 0,1-1 0,-1 1 0,1 0 1,0-1-1,0 1 0,0-1 0,0 0 1,0 0-1,1 0 0,0 0 0,-1 0 1,1 0-1,0 0 0,0-1 0,1 0 1,-1 0-1,0 0 0,1 0 0,0 0 1,-1 0-1,1-1 0,0 0 0,4 1 0,8 2 0,1-2 0,-1 0 0,0 0 0,20-2 0,-30-1 0,-1 1 0,1-1 0,-1-1 0,1 1 0,-1-1 0,0 0 0,0 0 0,0-1 0,0 0 0,0 1 0,0-2 0,0 1 0,-1 0 0,0-1 0,0 0 0,0 0 0,6-8 0,3-4 0,-2-1 0,1 0 0,13-30 0,-15 24 0,-2 0 0,0 0 0,-1 0 0,-2-1 0,0 0 0,2-36 0,-4 2 0,-8-90 0,4 138 0,0 0 0,0-1 0,-1 1 0,0 0 0,-1 0 0,-1 0 0,1 0 0,-1 1 0,-8-14 0,11 22 0,1 1 0,0 0 0,0 0 0,0-1 0,-1 1 0,1 0 0,0-1 0,0 1 0,-1 0 0,1 0 0,0-1 0,0 1 0,-1 0 0,1 0 0,0 0 0,-1-1 0,1 1 0,0 0 0,-1 0 0,1 0 0,0 0 0,-1 0 0,1 0 0,0 0 0,-1 0 0,1 0 0,-1 0 0,1 0 0,0 0 0,-1 0 0,1 0 0,0 0 0,-1 0 0,1 0 0,0 0 0,-1 0 0,1 0 0,0 1 0,-1-1 0,1 0 0,0 0 0,-1 0 0,1 1 0,0-1 0,0 0 0,-1 0 0,1 1 0,-1 0 0,-7 17 0,2 30 0,3 1 0,1 0 0,6 51 0,-3-85 0,1 10 0,1 1 0,1-1 0,12 43 0,-11-54 0,0 0 0,0 0 0,1-1 0,1 0 0,0 0 0,1-1 0,0 0 0,11 12 0,-17-21 0,1 0 0,-1-1 0,1 1 0,0-1 0,0 0 0,0 0 0,0 0 0,0 0 0,0 0 0,0-1 0,1 1 0,-1-1 0,1 0 0,-1 0 0,1 0 0,-1-1 0,1 1 0,0-1 0,-1 0 0,1 0 0,-1 0 0,1 0 0,0-1 0,4-1 0,-3 0 0,0 0 0,0 0 0,0-1 0,0 1 0,0-1 0,-1 0 0,0-1 0,1 1 0,-1-1 0,0 0 0,-1 0 0,1 0 0,-1 0 0,0-1 0,4-5 0,3-10 0,0 0 0,-1-1 0,-1 0 0,-1 0 0,-1-1 0,4-30 0,-3 3 0,-1-91 0,-6 140 0,0-1 0,-1 0 0,1 0 0,0 0 0,-1 1 0,1-1 0,-1 0 0,1 1 0,-1-1 0,0 0 0,1 1 0,-1-1 0,0 1 0,1-1 0,-1 1 0,0-1 0,0 1 0,1 0 0,-1-1 0,0 1 0,0 0 0,0-1 0,1 1 0,-1 0 0,0 0 0,0 0 0,0 0 0,0 0 0,0 0 0,0 0 0,1 0 0,-1 0 0,0 0 0,0 1 0,0-1 0,0 0 0,1 1 0,-1-1 0,0 0 0,0 1 0,1-1 0,-1 1 0,0-1 0,1 1 0,-2 0 0,-1 4 0,-1-1 0,1 0 0,1 1 0,-1 0 0,1 0 0,0 0 0,0 0 0,0 0 0,1 0 0,-1 0 0,1 0 0,0 8 0,-3 72 0,4-72 0,0 5 0,-1-8 0,1 0 0,0 0 0,0 0 0,1 0 0,0-1 0,1 1 0,0 0 0,1-1 0,0 1 0,0-1 0,6 12 0,-1-10 0,-1 0 0,1 0 0,1 0 0,0-1 0,1-1 0,0 1 0,0-2 0,21 14 0,-24-17 0,0-1 0,1-1 0,0 1 0,0-1 0,0-1 0,0 1 0,0-1 0,1-1 0,-1 0 0,0 0 0,1 0 0,-1-1 0,1 0 0,-1-1 0,9-1 0,-13 0 0,-1 1 0,1 0 0,-1-1 0,0 1 0,0-1 0,0 0 0,0 0 0,0-1 0,0 1 0,-1 0 0,1-1 0,-1 0 0,0 1 0,1-1 0,-1 0 0,0 0 0,2-6 0,4-7 0,-1-1 0,7-20 0,-13 31 0,24-95 0,-20 76 0,0 1 0,2-1 0,17-42 0,-22 63 0,1 0 0,-1 0 0,1 1 0,-1-1 0,1 1 0,0-1 0,1 1 0,-1 0 0,0 0 0,1 0 0,0 1 0,0-1 0,0 1 0,0 0 0,0 0 0,0 1 0,0-1 0,8-1 0,-2 1 0,0 0 0,0 1 0,0 1 0,0 0 0,0 0 0,1 1 0,12 2 0,-19-2 0,0 0 0,1 1 0,-1-1 0,0 1 0,0 0 0,0 0 0,0 1 0,0-1 0,0 1 0,0 0 0,-1 0 0,0 0 0,1 0 0,-1 1 0,-1-1 0,1 1 0,0 0 0,-1 0 0,0 0 0,0 0 0,0 0 0,0 0 0,-1 1 0,2 6 0,1 5 0,-1 0 0,0 0 0,-2 0 0,0 0 0,-2 30 0,0-38 0,0 0 0,-1-1 0,0 1 0,0-1 0,-1 1 0,0-1 0,0 0 0,-1 0 0,0 0 0,0-1 0,0 1 0,-1-1 0,0 0 0,0 0 0,-1-1 0,1 0 0,-1 0 0,-1 0 0,-7 5 0,4-4 0,1-1 0,-1 0 0,1 0 0,-1-1 0,-1-1 0,1 1 0,0-2 0,-1 1 0,0-1 0,1-1 0,-1 0 0,0-1 0,-16-1 0,22 0 0,1 0 0,-1 0 0,0 0 0,1-1 0,-1 0 0,1 0 0,0 0 0,-1 0 0,1-1 0,0 0 0,0 0 0,1 0 0,-1 0 0,1 0 0,-1-1 0,1 1 0,0-1 0,0 0 0,1 0 0,-1 0 0,1-1 0,0 1 0,0-1 0,1 1 0,-1-1 0,1 1 0,-1-6 0,-3-13 0,1-1 0,1 0 0,2 0 0,1-25 0,0 43 0,0 4 0,0-1 0,1 1 0,-1 0 0,1-1 0,-1 1 0,1 0 0,0 0 0,0-1 0,0 1 0,0 0 0,1 0 0,-1 0 0,1 0 0,-1 0 0,1 1 0,-1-1 0,1 0 0,0 1 0,0-1 0,0 1 0,0 0 0,0 0 0,0-1 0,0 1 0,0 0 0,1 1 0,-1-1 0,0 0 0,5 0 0,-3 0 0,0 0 0,0 1 0,0-1 0,0 1 0,0 0 0,0 0 0,1 0 0,-1 1 0,0 0 0,0-1 0,0 1 0,0 1 0,0-1 0,-1 0 0,1 1 0,0 0 0,5 3 0,8 11 0,27 30 0,12 12 0,-41-45 0,1-1 0,0 0 0,28 15 0,-35-22 0,0-1 0,0 0 0,1-1 0,0 0 0,0-1 0,0 0 0,0 0 0,0-1 0,10 0 0,-14-1 0,0 0 0,-1-1 0,1 1 0,0-1 0,-1 0 0,1 0 0,-1-1 0,10-3 0,-12 3 0,0 0 0,-1 0 0,1 0 0,0 0 0,-1 0 0,1-1 0,-1 1 0,0-1 0,0 1 0,0-1 0,0 0 0,0 0 0,-1 0 0,1 0 0,1-6 0,3-13 0,0-1 0,-2-1 0,-1 1 0,0 0 0,-2-1 0,-3-43 0,1 12 0,1 50 0,-1-1 0,0 1 0,0 0 0,-1-1 0,-3-9 0,3 11 0,1-1 0,-1 0 0,1 0 0,0 0 0,-1-10 0,1 10 0,0-1 0,0 1 0,-1-1 0,0 1 0,0 0 0,0 0 0,-1-1 0,0 1 0,0 1 0,0-1 0,0 0 0,-1 1 0,1 0 0,-1 0 0,0 0 0,-9-6 0,13 10 0,0 0 0,-1 0 0,1-1 0,0 1 0,0 1 0,-1-1 0,1 0 0,0 0 0,0 0 0,-1 0 0,1 0 0,0 0 0,0 0 0,0 0 0,-1 0 0,1 0 0,0 0 0,0 1 0,0-1 0,-1 0 0,1 0 0,0 0 0,0 0 0,0 1 0,0-1 0,-1 0 0,1 0 0,0 0 0,0 1 0,0-1 0,0 0 0,0 0 0,0 0 0,0 1 0,0-1 0,0 0 0,0 0 0,0 1 0,0-1 0,0 0 0,0 0 0,0 1 0,0-1 0,0 0 0,0 0 0,0 0 0,0 1 0,0-1 0,0 0 0,0 0 0,0 1 0,1-1 0,-1 2 0,-1 85 0,19 147 0,2 36 0,-14-326 0,3 0 0,22-79 0,-26 116 0,0 1 0,1 0 0,16-31 0,-20 45 0,1 0 0,-1 0 0,0 0 0,1 1 0,0-1 0,0 1 0,0 0 0,0-1 0,1 1 0,-1 1 0,1-1 0,0 0 0,0 1 0,0 0 0,0 0 0,0 0 0,0 1 0,1-1 0,-1 1 0,0 0 0,10-1 0,-7 1 0,1 1 0,0-1 0,0 1 0,0 1 0,16 2 0,-22-3 0,1 1 0,0 0 0,-1 0 0,1 1 0,-1-1 0,0 0 0,1 1 0,-1-1 0,0 1 0,0 0 0,0 0 0,0 0 0,0 0 0,-1 0 0,1 0 0,0 0 0,-1 0 0,2 5 0,-1-3 0,0 0 0,0 0 0,0 1 0,-1-1 0,0 0 0,0 1 0,0-1 0,0 1 0,-1 0 0,1-1 0,-1 1 0,-1-1 0,1 1 0,-2 7 0,1-8 0,0-1 0,-1 1 0,1-1 0,-1 0 0,0 0 0,0 1 0,0-1 0,0 0 0,-1-1 0,1 1 0,-1 0 0,0-1 0,0 0 0,1 1 0,-2-1 0,1 0 0,0 0 0,-5 1 0,-4 2 0,-1-1 0,0 0 0,0-2 0,-1 1 0,1-2 0,-1 1 0,1-2 0,-17-1 0,25 1 0,5 0 0,-1 0 0,0 0 0,1 0 0,-1 0 0,0 0 0,1 0 0,-1 0 0,0-1 0,1 1 0,-1 0 0,1-1 0,-1 1 0,0 0 0,1-1 0,-1 1 0,1 0 0,-1-1 0,1 1 0,-1-1 0,1 1 0,0-1 0,-1 1 0,1-1 0,-1 0 0,1 1 0,0-1 0,0 1 0,-1-1 0,1 0 0,0 1 0,0-1 0,0 0 0,0 1 0,0-1 0,0 0 0,0 1 0,0-1 0,0 0 0,0 1 0,0-1 0,0 0 0,0 1 0,1-2 0,-1-1 0,1 3 0,0-1 0,0 1 0,0 0 0,0-1 0,1 1 0,-1 0 0,0 0 0,0-1 0,0 1 0,1 0 0,-1 0 0,0 1 0,0-1 0,1 0 0,-1 0 0,0 1 0,0-1 0,0 0 0,2 1 0,4 4 0,1 1 0,-1-1 0,0 1 0,-1 1 0,1-1 0,-1 1 0,8 12 0,27 27 0,-31-37 0,1-1 0,-1 0 0,1 0 0,1-1 0,-1-1 0,1 0 0,0 0 0,1-2 0,-1 1 0,1-1 0,0-1 0,0-1 0,0 1 0,26-1 0,-37-2 0,0 0 0,0 0 0,1-1 0,-1 1 0,0-1 0,0 1 0,0-1 0,-1 0 0,1 0 0,0 1 0,0-2 0,0 1 0,0 0 0,-1 0 0,1 0 0,-1-1 0,3-2 0,0-1 0,-1 1 0,0-1 0,0 0 0,0 0 0,-1 0 0,4-8 0,-1-4 0,0 0 0,-2 0 0,3-23 0,-1-14 0,-3 0 0,-2 0 0,-2 0 0,-3 0 0,-2 1 0,-3 0 0,-16-53 0,25 102 0,1 2 0,0 0 0,0 1 0,-1-1 0,1 1 0,0-1 0,-1 1 0,1-1 0,-1 1 0,0-1 0,0 1 0,1 0 0,-1-1 0,0 1 0,0 0 0,0 0 0,0 0 0,0-1 0,0 1 0,-1 0 0,1 0 0,0 1 0,-3-3 0,3 4 0,0 0 0,1 0 0,-1 0 0,0-1 0,1 1 0,-1 0 0,1 0 0,-1 0 0,1 0 0,-1 0 0,1 0 0,0 0 0,-1 0 0,1 1 0,0-1 0,0 0 0,0 2 0,-1 1 0,-4 38 0,1-1 0,2 69 0,3-68 0,0-14 0,1 0 0,1 0 0,2 0 0,0 0 0,2-1 0,1 0 0,2-1 0,0 0 0,26 46 0,-35-70 0,0 0 0,1 0 0,-1-1 0,1 1 0,0 0 0,-1 0 0,1-1 0,0 1 0,0-1 0,0 1 0,0-1 0,0 0 0,1 0 0,-1 0 0,0 0 0,0 0 0,1-1 0,-1 1 0,0-1 0,1 1 0,-1-1 0,1 0 0,-1 0 0,1 0 0,3-1 0,-3 1 0,1-1 0,-1 0 0,0 0 0,0 0 0,0 0 0,0 0 0,0-1 0,0 1 0,0-1 0,0 0 0,0 0 0,0 0 0,-1 0 0,1 0 0,-1 0 0,0-1 0,3-4 0,6-12 0,-1 0 0,0-1 0,-2-1 0,-1 0 0,0 0 0,6-38 0,-6 13 0,-2-1 0,-1-53 0,-17 127 0,6 7 0,2 0 0,1 0 0,2 0 0,3 36 0,-1-40 0,0-23 0,0 0 0,1 0 0,0 1 0,0-1 0,1 0 0,0 0 0,0 0 0,0 0 0,1 0 0,0-1 0,1 1 0,-1-1 0,1 0 0,0 0 0,1 0 0,0 0 0,0-1 0,0 0 0,0 0 0,1 0 0,0 0 0,0-1 0,0 0 0,0-1 0,1 1 0,-1-1 0,1 0 0,0-1 0,0 0 0,0 0 0,0 0 0,0-1 0,14 1 0,-13-1 0,0 0 0,0-1 0,1 0 0,-1-1 0,0 1 0,13-4 0,-18 3 0,-1 0 0,1 0 0,-1-1 0,0 1 0,0 0 0,0-1 0,0 0 0,0 1 0,0-1 0,0 0 0,0 0 0,-1 0 0,1 0 0,-1 0 0,1-1 0,-1 1 0,0 0 0,0-1 0,0 1 0,0 0 0,0-1 0,-1 0 0,1 1 0,0-4 0,2-15 0,0 1 0,-2-1 0,0 1 0,-1-1 0,-1 1 0,-1-1 0,-1 1 0,-8-30 0,8 41 0,-1 1 0,1 0 0,-2 0 0,1 0 0,-1 1 0,0-1 0,-1 1 0,1 0 0,-1 1 0,-1-1 0,1 1 0,-1 1 0,0-1 0,-1 1 0,1 0 0,-1 1 0,0 0 0,0 0 0,-1 1 0,1 0 0,-1 0 0,1 1 0,-1 0 0,0 0 0,-17 0 0,24 2 0,1 1 0,-1-1 0,0 1 0,1-1 0,-1 1 0,0-1 0,1 1 0,-1 0 0,1 0 0,-1 0 0,1 0 0,0 0 0,-1 0 0,1 0 0,0 1 0,0-1 0,0 0 0,0 1 0,0-1 0,0 1 0,0-1 0,0 1 0,1-1 0,-1 1 0,0 0 0,1-1 0,-1 1 0,1 0 0,0 2 0,-3 8 0,1 0 0,0 24 0,2-33 0,-1 8 0,1 1 0,0-1 0,1 0 0,0 1 0,1-1 0,6 21 0,-6-26 0,1-1 0,0 1 0,0-1 0,0 0 0,1 1 0,0-2 0,0 1 0,0 0 0,0-1 0,1 0 0,0 0 0,0 0 0,0 0 0,6 2 0,2 0 0,0 0 0,1-1 0,-1 0 0,1-2 0,0 1 0,0-2 0,0 0 0,1 0 0,-1-1 0,0-1 0,0-1 0,20-2 0,-30 2 0,0 1 0,0-1 0,0 0 0,0 0 0,-1 0 0,1-1 0,0 0 0,-1 1 0,1-1 0,-1 0 0,0 0 0,1-1 0,-1 1 0,0-1 0,2-2 0,0-1 0,-1 1 0,0-1 0,-1 0 0,1 0 0,-1 0 0,0 0 0,4-14 0,-2 0 0,-1 0 0,0 0 0,-2-1 0,1-37 0,-3-77 0,27 739 0,-14-512 0,-11-91 0,-1-9 0,23-327 0,-17 278 0,13-97 0,-15 132 0,0-1 0,2 1 0,0 0 0,15-32 0,-19 50 0,-1 1 0,0-1 0,1 0 0,0 1 0,0 0 0,0 0 0,0-1 0,0 2 0,1-1 0,-1 0 0,1 1 0,0-1 0,-1 1 0,1 0 0,0 1 0,0-1 0,1 1 0,-1-1 0,0 1 0,0 1 0,1-1 0,-1 0 0,1 1 0,-1 0 0,0 0 0,1 0 0,-1 1 0,1 0 0,-1-1 0,0 1 0,0 1 0,1-1 0,-1 1 0,0-1 0,0 1 0,-1 1 0,1-1 0,0 0 0,-1 1 0,1 0 0,-1 0 0,0 0 0,0 0 0,0 0 0,0 0 0,3 7 0,-1-3 0,-1 0 0,0 1 0,0 0 0,-1 0 0,0 0 0,0 0 0,-1 0 0,2 14 0,-1 4 0,-1 40 0,-2-59 0,-1 0 0,0 0 0,0 0 0,0 0 0,-1 0 0,0 0 0,-1 0 0,1-1 0,-1 1 0,0-1 0,-1 0 0,0 0 0,0 0 0,0 0 0,-1-1 0,1 0 0,-1 0 0,0 0 0,-1 0 0,1-1 0,-1 0 0,0 0 0,0 0 0,-1-1 0,1 0 0,-9 3 0,-1 0 0,-1-1-1,0 0 1,0-1-1,-1 0 1,0-2-1,1 0 0,-1-1 1,0-1-1,-26-3 1,42 3-40,0-1-1,-1 1 1,1-1 0,0 0 0,0 1 0,0-1 0,0 0 0,0 0 0,0-1-1,0 1 1,0 0 0,0-1 0,0 1 0,0-1 0,1 1 0,-1-1 0,1 0-1,-1 0 1,1 0 0,0 0 0,0 0 0,0 0 0,0 0 0,-1-4 0,-13-33-4138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4.103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64 31566,'0'0'977,"19"0"-897,16 0-32,11-2-32,6-6 0,-3 4-16,-3-1 16,-11-5-16,-5 5 0,-2-2 0,-7-3 0,-7 2-112,-9 4-1041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56.954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5 198 31246,'-1'5'150,"0"-1"0,0 0-1,0 0 1,1 1 0,0-1-1,0 0 1,1 6 0,-1-4-32,0-5-117,-1 32 26,3 0 0,7 54 0,4 3-5,-3 0 0,-4 116 0,-4-85-13,17 210-9,-9-260 6,-5-48-2,-2 0-1,0 26 0,-3 3-3,0-52 0,0 1 0,0 0 0,0 0 0,0 0 0,0 0 0,0 0 0,1 0 0,-1 0 0,0 0 0,0 0 0,1 0 0,-1-1 0,0 1 0,1 0 0,-1 0 0,1 0 0,-1-1 0,1 1 0,-1 0 0,1 0 0,0-1 0,-1 1 0,1 0 0,0-1 0,-1 1 0,1-1 0,0 1 0,0-1 0,0 0 0,0 1 0,-1-1 0,1 0 0,0 1 0,0-1 0,0 0 0,0 0 0,0 0 0,0 0 0,0 0 0,0 0 0,1 0 0,45-2 0,51-9 0,-51 4 0,55 0 0,-68 7 0,283-10-16,-201-10 15,3-1 5,194 15 8,-195 7-11,22 7-1,2 1 0,1029-4 0,-950 0 0,-177 0 0,-40-3 0,-2 0 0,0-1 0,-3-2 0,0 1 0,0 0 0,1-1 0,-1 1 0,0-1 0,0 1 0,1-1 0,-1 1 0,0-1 0,0 1 0,1-1 0,-1 0 0,1 1 0,-1-1 0,1 0 0,-1 0 0,1 1 0,-1-1 0,1 0 0,-1-2 0,-8-21 0,7 18 0,-14-46-6,-12-71 0,9 34 2,9 54 4,-1 1 0,-20-38 0,21 51 0,0-1 0,1 0 0,1-1 0,2 1 0,0-1 0,1-1 0,-2-37 0,7 40 1,0 1 2,0-1 0,-1 1 0,-1 0 0,-6-28 0,5 36-3,2 0 0,-1 0 0,2 0 0,0-21 0,1 18 0,-1 0 0,-4-25 0,-2-10 0,-1-95 0,2 16 0,4 37 0,2 46-3,-29 46-10,17 2 15,-1 1-1,1 1 1,0-1-1,-17 10 1,17-8 0,-1 0-1,1 0 1,-1-1-1,-16 3 1,-105 7-2,-263-7 0,230-9 0,111 5 0,-71 12 0,-28 2 0,-121 10 0,-130 9 0,-65 3-3,-4-34-8,421-5 12,53 0 7,22 0-1481,-4 0-4236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59.152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534 29 31727,'0'-29'254,"0"47"76,0 48 78,-8 288-392,6-353-13,0 0-1,0 0 1,-1 0 0,1-1-1,0 1 1,0-1-1,-1 0 1,1 1 0,0-1-1,-1 0 1,1 0 0,0 0-1,-4-1 1,5 1-8,-34-1 4,11 0 1,-36 4 1,52-2-5,1 0 1,-1 1-1,1 0 1,0 0-1,-1 1 1,1 0-1,0 0 1,-12 8-1,-11 10 4,0 1 0,1 1 0,2 2 0,0 1 0,-30 38 0,46-49 0,0-1 0,2 1 0,0 0 0,0 1 0,2 0 0,0 1 0,1-1 0,0 1 0,2 1 0,0-1 0,0 1 0,2-1 0,-1 22 0,3-33 0,0-1 0,-1 0 0,1 0 0,0 1 0,0-1 0,1 0 0,-1 0 0,1 0 0,1 1 0,-1-1 0,1 0 0,-1-1 0,1 1 0,1 0 0,-1 0 0,1-1 0,-1 1 0,7 6 0,14 8 5,-1-2-1,2-1 1,0-1-1,1 0 1,1-2-1,53 19 1,-43-20-5,1-1 0,1-2 0,-1-1 0,61 3 0,155-8 0,-241-4 0,0 0 0,1-1 0,-1-1 0,0 0 0,0-1 0,-1 0 0,1 0 0,-1-2 0,0 1 0,0-1 0,-1-1 0,0 0 0,0 0 0,0-1 0,-1 0 0,9-11 0,-8 8 0,0 0 0,-1-1 0,-1 0 0,0-1 0,0 0 0,-2 0 0,1-1 0,-2 1 0,0-1 0,0-1 0,-1 1 0,3-29 0,-5 30 0,-1-1 0,-1 0 0,0 1 0,-1-1 0,0 0 0,-1 1 0,0-1 0,-2 1 0,1-1 0,-2 1 0,1 1 0,-11-20 0,1 7 0,-1 0 0,-27-33 0,35 49 0,-1 1 0,0 0 0,0 1 0,-1-1 0,0 2 0,0-1 0,-1 2 0,0-1 0,-16-6 0,-18-4 0,-1 2 0,0 2 0,-1 3 0,-80-8 0,-32 14-53,157 3 13,0 1 0,-1-1 0,1 1 0,0-1 1,0 1-1,-1 0 0,1-1 0,0 1 0,0 0 1,0 0-1,0 0 0,0 0 0,0 0 0,0 0 0,0 0 1,1 0-1,-1 0 0,0 0 0,1 0 0,-1 0 1,0 1-1,1-1 0,0 0 0,-1 0 0,0 3 1,-5 34-1151,6-29 820,0-6-2411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00.275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337 33 30366,'1'-2'103,"-1"1"1,0 0-1,0-1 0,0 1 1,0 0-1,0-1 0,0 1 1,-1 0-1,1 0 1,0-1-1,-1 1 0,1 0 1,0 0-1,-1-1 0,0 1 1,1 0-1,-1 0 0,0 0 1,0 0-1,1 0 1,-3-2-1,1 2-109,-1 1 1,1-1-1,-1 0 0,1 1 1,-1-1-1,1 1 0,-1 0 0,1 0 1,-5 1-1,-4-1 78,8 0-72,-18-1 0,0 2 0,-23 4 0,35-4 0,1 2 0,-1-1 0,1 1 0,0 0 0,0 1 0,0 0 0,0 0 0,-7 6 0,6-4 1,0 1-1,1 0 1,0 0-1,1 1 1,0 0-1,0 0 1,0 1-1,1 0 1,0 0-1,1 0 1,0 1 0,1-1-1,-5 15 1,3-2 0,1 0 0,1 1 1,1-1-1,1 1 1,1 28-1,2-48-1,-1 0 1,1 0-1,0 0 0,-1-1 0,1 1 1,0 0-1,1 0 0,-1-1 1,0 1-1,1-1 0,0 1 1,-1-1-1,1 0 0,0 1 0,0-1 1,0 0-1,1 0 0,-1 0 1,0-1-1,1 1 0,2 1 1,9 5 2,1-1-1,25 10 1,-26-12-2,11 5 1,0-1 0,0-1 0,1-2 0,0 0 0,1-2 0,-1-1 0,39 0 0,-47-3-2,-3 0 0,1 0 0,23-4 0,-34 3 0,1 0 0,-1-1 0,0 1 0,1-1 0,-1-1 0,0 1 0,0-1 0,-1 0 0,1 0 0,7-7 0,-4 4 0,-1 0 0,-1 0 0,1-1 0,-1 0 0,0-1 0,-1 1 0,0-1 0,0 0 0,-1-1 0,0 1 0,0-1 0,-1 0 0,0 1 0,0-1 0,-1-1 0,0 1 0,-1 0 0,0 0 0,0-12 0,-1-7 0,1 21 0,0-1 0,-1 1 0,0 0 0,0-1 0,-1 1 0,0 0 0,0-1 0,-1 1 0,1 0 0,-2 0 0,1 0 0,-1 0 0,0 1 0,0-1 0,-7-8 0,3 7 0,0 1 0,-1 0 0,0 0 0,0 1 0,-1 0 0,0 0 0,0 1 0,0 0 0,-1 1 0,1 0 0,-1 0 0,0 1 0,0 1 0,-16-3 0,-15 0 0,-1 1 0,-53 2 0,78 2 0,14 1-45,0-1-1,1 1 1,-1 0 0,0-1-1,1 2 1,-1-1-1,1 0 1,-1 0 0,1 1-1,-1-1 1,1 1 0,0 0-1,0-1 1,0 1 0,0 0-1,0 0 1,0 1 0,1-1-1,-1 0 1,1 1 0,-1-1-1,1 1 1,0-1-1,0 1 1,0-1 0,-1 6-1,-4 14-4284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02.290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213 1 32271,'0'14'293,"-17"445"-157,-49 107-100,27-273-37,13 4 4,-11 87 26,24-282-29,-1 171 0,14-272 0,0 0 0,0 0 0,0 0 0,1-1 0,-1 1 0,0 0 0,1 0 0,-1-1 0,0 1 0,1 0 0,-1 0 0,1-1 0,-1 1 0,1 0 0,0-1 0,-1 1 0,1-1 0,0 1 0,-1-1 0,1 1 0,0-1 0,-1 1 0,1-1 0,0 0 0,0 1 0,0-1 0,-1 0 0,1 0 0,0 0 0,0 1 0,0-1 0,0 0 0,0 0 0,37 0 0,-25-1 0,28-1 0,62-11 0,12-1 0,601-47 0,-564 50 0,-73 7 0,81-16 0,-117 8 0,-42 9-92,-1 0 0,0 1 0,1-1 0,-1 0 0,0 1 0,-1-1 0,1 0 0,0 1 0,-1-1 0,1 0 0,-1 1-1,0-1 1,-1-2 0,-14-19-4590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7.26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33 24891,'0'3'6836,"7"0"-6580,29-3 64,13 0-176,10 0-32,6 0-48,11 0-32,-4 0-16,-10-3-16,-3-6-16,-10-5-256,-10 2-2690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04.23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20 62 30174,'0'0'1107,"-8"-5"152,8-5-1224,1 9-30,-1-1 0,0 0 0,0 0 0,0 0 0,0 0 0,0 0 0,0 0 0,0 1 0,-1-1 0,1 0 0,-1 0 0,1 0 0,-1 1 0,0-1 0,-1-3 0,1 5-5,1 0 0,0 0 0,0 0 0,-1 0 0,1 0 0,0 0 0,-1-1 0,1 1 0,0 0 0,0 0 0,-1 0 0,1-1 0,0 1 0,0 0 0,0 0 0,-1 0 0,1-1 0,0 1 0,0 0 0,0 0 0,0-1 0,-1 1 0,1 0 0,0-1 0,0 1 0,0 0 0,0-1 0,0 1 0,0 0 0,0 0 0,0-1 0,0 1 0,0 0 0,0-1 0,0 1 0,0 0 0,0-1 0,0 1 0,0 0 0,0 0 0,0-1 0,1 1 0,-1 0 0,0-1 0,0 1 0,0 0 0,0 0 0,1-1 0,-1 1 0,0 0 0,0 0 0,1 0 0,-1-1 0,0 1 0,0 0 0,1 0 0,-1 0 0,0 0 0,0 0 0,1-1 0,-1 1 0,0 0 0,1 0 0,-1 0 0,0 0 0,1 0 0,-1 0 0,0 0 0,1 0 0,29-1-14,-23 2 25,350 18 13,3 1 0,463-20-5,-785-8-16,-38 41 10,-4-1-13,-8 33 0,-1 8 0,-23 370 32,36-375-32,-3 0 0,-13 75 0,4-26 0,11-85 0,-2 1 0,-2-2 0,-9 40 0,0-26 0,-1 0 0,2 1 0,2 1 0,-7 60 0,3 32 0,-2 25 0,16-75 0,2-59 0,-1 1 0,-8 56 0,3-51 0,2 1 0,2 65 0,1-52 0,-3-34 0,-26-40-451,20 17-235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08.592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126 54 31278,'-1'-7'509,"1"-22"286,0 28-789,0 0-1,0 0 1,0 1-1,0-1 1,0 0-1,1 1 0,-1-1 1,0 0-1,0 1 1,0-1-1,1 0 1,-1 1-1,0-1 0,1 1 1,-1-1-1,1 0 1,-1 1-1,0-1 1,1 1-1,-1-1 0,1 1 1,0-1-1,-1 1 1,1 0-1,-1-1 1,1 1-1,0 0 0,-1-1 1,1 1-1,0 0 1,-1 0-1,1 0 1,1-1-1,-2 3-5,1 0 0,0-1 0,0 1 0,-1 0 0,1-1 0,-1 1 0,0 0 0,1 0 0,-1-1 0,0 1 0,0 0 0,0 2 0,0 0 0,6 240 0,-7-182 0,-2 7 0,-4 0 0,-16 74 0,-9 72 0,27-133 0,-17 155 0,12-132 0,4 136 0,6-215 0,-1-6 0,-1 0 0,-9 35 0,7-35 0,0-1 0,-1 38 0,-2 0 0,4-40 0,1 0 0,0 24 0,4-40 0,1 0 0,-1-1 0,0 1 0,1-1 0,-1 0 0,1 0 0,-1 0 0,0 0 0,4 0 0,-3 0 0,177 0-32,-164 1 32,-1 2 0,1 0 0,20 6 0,-6 0 0,-14-5 0,-10-2 1,1-1 0,0 1 0,-1-1 0,15 0 0,-21-21 26,0-250-27,0 260-1,1 1-1,0-1 1,1 1-1,0 0 1,0-1 0,1 1-1,0 0 1,0 1-1,1-1 1,1 0 0,-1 1-1,1 0 1,1 0 0,-1 1-1,1-1 1,1 1-1,-1 1 1,1-1 0,1 1-1,-1 0 1,1 0-1,14-7 1,-9 10 1,1 0 0,-1 1 0,1 0 0,-1 1 0,1 0 0,0 1 0,26 4 0,-37-4 0,-1 1 0,0-1 0,-1 1 0,1 0 0,0 0 0,-1-1 0,1 1 0,0 0 0,-1 0 0,0 1 0,1-1 0,-1 0 0,1 0 0,-1 1 0,0-1 0,0 1 0,0-1 0,0 1 0,0-1 0,0 1 0,0 0 0,-1-1 0,1 1 0,0 3 0,12 50 0,-11-42 0,3 21 0,-2 1 0,-2 59 0,-1-52 0,0-41 0,0 0 0,0-1 0,0 1 0,0 0 0,0-1 0,0 1 0,-1-1 0,1 1 0,0 0 0,0-1 0,0 1 0,-1-1 0,1 1 0,0 0 0,-1-1 0,1 1 0,-1-1 0,1 1 0,-1 0 0,0 0 0,0 0 0,0 0 0,0 0 0,1 0 0,-1 0 0,0 0 0,1 0 0,-1 1 0,1-1 0,-1 0 0,1 0 0,0 1 0,-1-1 0,1 0 0,0 1 0,0-1 0,0 0 0,0 1 0,0 1 0,1-2 0,0-1 0,1 1 0,-1 0 0,0-1 0,0 1 0,0-1 0,0 1 0,1-1 0,-1 0 0,0 0 0,0 1 0,1-1 0,-1 0 0,0 0 0,0 0 0,1 0 0,1-1 0,-1 1 0,142 8 0,5 1 0,-92-9-32,-56-1 32,0-1 0,-1 1 0,1 0 0,0-1 0,-1 1 0,1-1 0,-1 1 0,1 0 0,-1-1 0,0 0 0,0 1 0,0-1 0,0 1 0,0-1 0,0 1 0,0-1 0,0 1 0,-1-3 0,1 2 0,0-1047 32,2 1009-25,2 1 1,2 0-1,21-74 0,-20 87-4,2-30-3,-7 41 0,0-1 0,7-21 0,3-2 0,-5 13 0,20-45 0,-26 68-2,0 0-1,-1 0 1,1 0 0,-1 0-1,1 0 1,-1 0 0,0 0-1,0 0 1,-1-4 0,1-8-7,-1 14 9,1 0 0,-1 0 0,0 0 0,0 0 0,1 0 0,-1 0 0,0 1 0,0-1 0,0 0 0,0 1 0,0-1 0,0 1 0,0-1 0,0 1 0,0-1 0,0 1 0,0 0 0,-1 0 0,1-1 0,0 1 0,0 0 0,0 0 0,0 0 0,-2 0 0,-35-1 0,37 1 0,-557 0 0,530-2 0,0 0 0,-39-10 0,37 6 0,1 2 0,-44-2 0,43 6-510,30 2-53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19.14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12 520 31470,'0'61'606,"0"-61"-589,1 1 0,-1-1 0,1 0 0,0 1 0,-1-1 0,1 0 1,0 0-1,-1 0 0,1 1 0,0-1 0,-1 0 0,1 0 0,0 0 0,-1 0 0,1 0 0,0 0 0,-1-1 0,1 1 0,0 0 0,-1 0 1,1 0-1,0 0 0,-1-1 0,1 1 0,-1 0 0,1-1 0,-1 1 0,1-1 0,0 0 0,6-7-7,-1-1 1,0 1-1,-1-2 0,0 1 0,0-1 0,3-11 0,8-14 2,8-16-4,-3-1 0,-1 0 0,-3-2 0,-2 0 0,13-101 0,-26 112 13,-3 42-20,1 0 1,-1 1-1,0-1 0,1 1 0,-1-1 0,0 1 0,1-1 1,-1 1-1,0-1 0,1 1 0,-1 0 0,0-1 0,0 1 0,1 0 1,-1 0-1,0-1 0,0 1 0,0 0 0,0 0 0,1 0 0,-1 0 1,0 0-1,0 0 0,-1 1 0,-29-1-5,25 0 6,1 0-2,1 0 0,0 0 0,0 1 0,0-1 0,-1 1 0,1 0 0,0 0 0,0 1 0,0-1 0,0 1 0,1-1 0,-1 1 0,0 1 0,1-1 0,-1 0 0,1 1 0,0 0 0,0 0 0,0 0 0,-5 6 0,6-5 0,-1 0 0,1 1 0,0-1 0,1 1 0,-1 0 0,1-1 0,-1 1 0,2 0 0,-1 0 0,0 0 0,1 0 0,0 0 0,0 0 0,1 0 0,-1 0 0,1-1 0,2 10 0,-1-8 0,0-1 0,1 0 0,-1 0 0,1 0 0,0-1 0,0 1 0,1 0 0,-1-1 0,1 0 0,8 7 0,52 36 0,-38-28 0,13 7 0,-24-16 0,0 0 0,0 1 0,17 16 0,-28-23 0,-1 0 0,0 0 0,1 0 0,-2 1 0,1-1 0,0 1 0,-1-1 0,0 1 0,0 0 0,0 0 0,0 0 0,-1 0 0,0 0 0,0 0 0,0 1 0,-1 5 0,0-7 0,0-1 0,0 1 0,0 0 0,-1 0 0,0 0 0,0-1 0,0 1 0,0 0 0,0-1 0,-1 1 0,1-1 0,-1 0 0,0 1 0,0-1 0,0 0 0,-1 0 0,-2 3 0,-2 0 0,0-1 0,0 0 0,0-1 0,-1 1 0,1-1 0,-15 5 0,3-2-1,-1 0 1,0-1-1,0-1 1,0-1-1,-1-1 1,0-1-1,1-1 1,-1 0-1,-21-3 1,41 2-1,-1 0 0,1 0 0,0-1-1,-1 1 1,1 0 0,0-1 0,0 1 0,-1-1 0,1 0 0,0 1 0,0-1 0,0 0 0,0 0 0,0 1 0,0-1 0,0 0 0,0 0 0,0 0 0,0 0 0,0 0 0,0-1 0,1 1 0,-1 0-1,1 0 1,-1 0 0,0-3 0,0-1 2,0 0-1,0 0 1,1-1 0,-1 1-1,2-8 1,-1 3-3,0 9 2,1 0 0,0 1 0,-1-1 0,1 0 0,0 0 0,-1 1 0,1-1 0,0 0 0,0 1 0,0-1 0,-1 1 0,1-1 0,0 1 0,0-1 0,0 1 0,0 0 0,0-1 0,0 1 0,0 0 0,0 0 0,0 0 0,0-1 0,0 1 0,0 0 0,0 1 0,2-1 0,40 0 0,-32 1 0,2-1 0,0 2 0,0 0 0,0 0 0,18 7 0,33 5 0,75-9-32,-117-5 32,-18 0 0,-1 0 0,1 0 0,-1-1 0,1 1 0,-1-1 0,0 0 1,1 0-1,-1 0 0,0 0 0,1-1 0,-1 1 0,0-1 0,0 0 0,0 0 0,-1 0 0,6-4 0,-5 1 0,1 1 0,-1 0-1,0-1 1,0 0 0,0 0 0,-1 0-1,1 0 1,-1 0 0,2-9-1,0-8-2,0-1-1,-1 0 1,-2 1-1,-1-25 1,0 37 1,0-124-12,1 133 14,-1 0 0,0 0 1,1 0-1,-1 0 0,1 1 0,-1-1 0,1 0 0,0 0 0,-1 1 0,1-1 0,0 0 0,-1 1 1,1-1-1,0 1 0,0-1 0,-1 1 0,1-1 0,0 1 0,0 0 0,0-1 0,0 1 0,0 0 0,0 0 1,0-1-1,-1 1 0,1 0 0,0 0 0,0 0 0,0 0 0,2 1 0,39-1 0,-29 1 0,-1-2-2,33 2 6,-44-1-5,1 0 1,-1 0-1,0 0 0,0 1 1,0-1-1,0 0 0,0 1 1,0-1-1,0 0 1,0 1-1,0-1 0,0 1 1,0 0-1,0-1 0,0 1 1,0 0-1,0-1 1,-1 1-1,1 0 0,0 0 1,0 0-1,-1 0 0,1 0 1,-1 0-1,1 0 1,-1 0-1,1 0 0,-1 0 1,0 0-1,1 0 0,-1 0 1,0 2-1,0-3-12,-19-1 4,-25 3 24,41-2-14,1 1-1,-1-1 1,1 1 0,0 0-1,-1 0 1,1 0-1,0 0 1,0 0 0,-1 1-1,1-1 1,0 1-1,0-1 1,0 1 0,1 0-1,-3 2 1,-2 4-1,0 1 0,0 1 0,1-1 0,0 1 0,1 0 0,0 0 0,1 1 0,-4 16 0,3-8 0,2 1 0,0 0 0,2 36 0,0-54 0,0 1 1,1-1-1,-1 0 1,1 0-1,-1 0 1,1 1-1,0-1 0,0 0 1,0 0-1,0 0 1,0 0-1,1 0 1,-1 0-1,0-1 0,1 1 1,0 0-1,-1-1 1,1 1-1,0-1 1,0 0-1,0 1 0,0-1 1,0 0-1,0 0 1,0 0-1,0 0 1,0-1-1,0 1 0,4 0 1,6 1 1,1 0 1,-1 0-1,1-2 0,14 0 1,-14 0 1,-10 0-4,0 0 1,0 0-1,0 0 0,1 0 0,-1-1 0,0 0 1,0 1-1,0-1 0,0 0 0,0 0 0,0-1 0,-1 1 1,1-1-1,0 1 0,-1-1 0,1 0 0,2-2 1,-2 0 0,0 0 0,-1 1 0,1-2 0,-1 1 0,0 0 0,0 0 0,0-1 0,-1 1 0,0-1 0,1 1 0,-1-6 0,3-13 3,-1 0-1,0 0 1,-2 0 0,-1-1-1,-1 1 1,-1 0-1,-1 0 1,-10-37-1,7 91-16,1 141 13,5-123 0,0-44 0,1 0 0,-1 0 0,1 0 0,0 0 0,0 0 0,1 0 0,-1 0 0,1 0 0,0-1 0,0 1-1,1-1 1,-1 1 0,1-1 0,4 5 0,-5-7 0,0 0 1,0 0-1,1 0 0,-1 0 0,1 0 0,-1 0 0,1-1 0,-1 1 0,1-1 1,0 0-1,0 0 0,0 0 0,0 0 0,0 0 0,-1-1 0,2 1 0,-1-1 1,0 0-1,0 0 0,0 0 0,0 0 0,0 0 0,0-1 0,0 1 0,0-1 1,3-1-1,-4 1 0,0 0 1,-1 0 0,1-1 0,0 1 0,0 0 0,-1-1-1,1 1 1,-1-1 0,1 0 0,-1 1 0,0-1 0,1 0-1,-1 0 1,0 0 0,0 0 0,1-4 0,11-36-3,-12 36 3,6-31-1,5-66 0,-2 8 0,-10 94 0,0 0 0,0-1 0,0 1 0,0 0 0,0 0 0,0-1 0,1 1 0,-1 0 0,0 0 0,1-1 0,-1 1 0,1 0 0,0 0 0,-1 0 0,1 0 0,0 0 0,-1 0 0,1 0 0,0 0 0,0 0 0,1-1 0,-1 3 0,0-1 0,0 0 0,-1 0 0,1 0 0,0 1 0,0-1 0,0 0 0,-1 1 0,1-1 0,0 1 0,-1-1 0,1 1 0,0-1 0,-1 1 0,1 0 0,-1-1 0,1 1 0,0 0 0,-1-1 0,0 1 0,1 0 0,0 1 0,25 55 0,-25-54 0,13 37 0,-2 0 0,-1 1 0,9 79 0,-20-131 0,0-35-4,7-61 0,-5 93 3,0 1 0,1-1 0,1 0 0,0 1 0,1-1 1,1 1-1,0 0 0,14-21 0,-20 33 1,1-1 0,0 0 0,1 1 0,-1-1 0,0 1 0,0 0 0,1-1 0,-1 1 0,1 0 0,-1 0 0,1 0 0,-1 0 0,1 0 0,0 0 0,-1 0 0,1 1 0,0-1 0,0 1 0,-1-1 0,1 1 0,0-1 0,0 1 0,2 0 0,-2 1 0,0-1 0,0 1 0,-1-1 0,1 1 0,0 0 0,-1 0 0,1 0 0,-1 0 0,1 0 0,-1 0 0,0 1 0,1-1 0,-1 0 0,0 1 0,0-1 0,0 0 0,0 1 0,0 0 0,0-1 0,0 1 0,-1 0 0,2 3 0,9 26 2,-2 0 0,0 1 0,-3 0 0,0 0 0,-2 1-1,-1 43 1,-1-99-1,1 0-1,1 0 0,1 0 0,1 0 1,1 1-1,0 0 0,2 0 0,1 0 1,24-38-1,-34 59 0,1 0 0,0-1 0,-1 1 0,1 0 0,0 0 0,0-1 0,0 1 0,0 0 0,0 0 0,0 0 0,0 0 0,0 0 0,0 0 0,0 1 0,1-1 0,-1 0 0,0 0 0,0 1 0,1-1 0,-1 1 0,1-1 0,-1 1 0,2 0 0,-2 0 0,0 1 0,0 0 0,0-1 0,0 1 0,0 0 0,-1 0 0,1 0 0,0 0 0,0 0 0,-1 0 0,1 0 0,0 0 0,-1 0 0,1 0 0,-1 0 0,0 0 0,1 0 0,-1 0 0,0 0 0,1 3 0,1 12 0,0 0 0,0 28 0,-2-43 0,-2 54 0,1-20 0,5 62 0,-3-93 0,0 0 0,0 0 0,1 0 0,-1 0 0,1 0 0,0-1 0,0 1 0,1 0 0,-1-1 0,1 0 0,-1 0 0,1 1 0,0-2 0,0 1 0,0 0 0,1-1 0,-1 1 0,1-1 0,-1 0 0,1 0 0,0 0 0,0-1 0,0 1 0,0-1 0,0 0 0,0 0 0,0 0 0,6-1 0,-5 1 0,1 0 0,-1-1 0,1 1 0,-1-1 0,1-1 0,0 1 0,-1-1 0,1 0 0,-1 0 0,0-1 0,1 0 0,-1 0 0,0 0 0,0 0 0,0-1 0,0 0 0,-1 0 0,1 0 0,-1 0 0,1-1 0,3-4 0,-2-1-1,-1 0 0,0 0 1,-1 0-1,0 0 0,0-1 0,-1 1 0,0-1 1,0 0-1,-1 0 0,1-16 0,-1-12-8,-4-55 0,1 81 7,2 10 2,-1 1 0,0 0 0,0-1 0,0 1 0,0 0 0,0 0 0,0-1 0,0 1 0,-1 0 0,1-1 0,0 1 0,-1 0 0,1 0 0,-1-1 0,1 1 0,-1 0 0,1 0 0,-1 0 0,0 0 0,0 0 0,0 0 0,1 0 0,-1 0 0,0 0 0,0 0 0,0 0 0,0 1 0,-1-1 0,1 0 0,0 1 0,0-1 0,0 1 0,0-1 0,-1 1 0,1 0 0,0-1 0,-1 1 0,1 0 0,0 0 0,0 0 0,-1 0 0,1 0 0,-2 0 0,2 0 0,0 1-1,0-1 1,0 0 0,0 1 0,0-1 0,0 0 0,0 1 0,0-1 0,0 1 0,0 0-1,0-1 1,1 1 0,-1-1 0,0 1 0,0 0 0,1 0 0,-1 0 0,0-1 0,1 1-1,-1 0 1,1 0 0,-1 0 0,1 0 0,0 0 0,-1 1 0,-8 32 0,7-24 0,-4 26 4,1-1 0,1 1 0,3 58 0,1-73-4,0-19 0,0 1 1,0 0-1,0-1 0,1 1 1,-1-1-1,1 1 0,0-1 0,-1 1 1,1-1-1,0 1 0,0-1 1,1 0-1,-1 1 0,0-1 1,1 0-1,0 0 0,-1 0 1,1 0-1,0 0 0,0 0 1,0-1-1,0 1 0,0-1 0,0 1 1,1-1-1,-1 0 0,0 0 1,1 0-1,4 1 0,1 0-24,-1-1 1,1 1-1,0-2 0,0 1 0,-1-1 0,1-1 0,0 1 0,0-1 0,11-3 1,20-10-740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21.97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3 679 32367,'0'0'219,"0"3"-174,-1 20-36,0-11-5,1 0 0,0-1-1,3 17 1,-3-27-4,1 0 0,0 1 0,0-1 0,0 0 0,0 0 0,0 0 0,0 0 0,1 0 0,-1-1 0,0 1 1,0 0-1,1 0 0,-1-1 0,0 1 0,1-1 0,-1 1 0,1-1 0,-1 0 0,0 0 0,1 1 0,-1-1 0,3 0 0,-1 0 2,-1 0 0,0 1 0,0-1 0,1 0 0,-1 0-1,0-1 1,1 1 0,-1 0 0,0-1 0,0 0 0,0 1 0,1-1 0,-1 0-1,2-1 1,0-2-1,-1-1-1,0 1 0,-1-1 0,1 1 1,-1-1-1,0 0 0,0 0 1,0 0-1,-1 0 0,0-1 0,1-9 1,4-65-2,-6 67 1,0-205 19,-15 277-22,10-12 3,2 0 0,5 79 0,-1-123 0,-1 0 0,0 0 0,0 0 0,1 0 0,0-1 0,-1 1 0,1 0 0,0-1 0,1 1 0,-1 0 0,0-1-1,1 1 1,-1-1 0,1 0 0,0 0 0,0 1 0,-1-1 0,2 0 0,-1 0 0,0-1 0,0 1 0,1 0 0,-1-1 0,4 2 0,0-1 1,0 0 1,0-1-1,0 0 0,0 0 0,0 0 1,0-1-1,0 1 0,1-2 1,-1 1-1,8-2 0,-10 1-1,0 0 1,-1-1-1,1 1 0,0-1 0,-1 0 0,1 0 0,-1 0 1,1-1-1,-1 1 0,0-1 0,0 0 0,0 0 0,-1 0 0,1 0 1,-1 0-1,1-1 0,-1 1 0,0-1 0,0 1 0,-1-1 1,2-5-1,3-4 0,-2 0-1,0 0 1,-1 0 0,0-1 0,1-16 0,-3-40 0,-2 44 0,4-37 0,-11 277 0,8-201 0,0-10 0,0 0 0,0 0 0,0 0 0,1-1 0,-1 1 0,1 0 0,0-1 0,-1 1 0,1 0 0,1-1 0,-1 1 0,0-1 0,0 1 0,1-1 0,0 0 0,-1 0 0,1 1 0,0-1 0,0-1 0,0 1 0,0 0 0,0 0 0,1-1 0,-1 1 0,0-1 0,1 0 0,-1 1 0,1-1 0,4 1 0,5 1 0,0-1 0,0 0 0,0-1 0,1 0 0,14-1 0,-26 0 0,2 0 0,0 0 0,0 0 0,0-1 0,0 1 0,-1-1 0,1 0 0,0 1 0,0-1 0,-1-1 0,1 1 0,-1 0 0,1-1 0,-1 1 0,1-1 0,-1 0 0,0 1 0,0-1 0,3-4 0,-1 1 0,-1 0 0,1 0 0,-1 0 0,0-1 0,-1 0 0,0 1 0,1-1 0,0-8 0,2-8 0,-2 0 0,0-1 0,-2-36 0,0 38 2,-1-35 6,0 54-7,0 0-1,0 0 0,0 0 0,-1 0 1,1 0-1,-1 0 0,1 0 1,-1 0-1,0 0 0,0 0 0,0 0 1,0 0-1,0 0 0,0 1 1,0-1-1,-1 0 0,1 1 0,0-1 1,-4-2-1,4 4 0,0-1 0,0 1 0,0-1 0,-1 1 0,1 0 0,0-1 0,0 1 0,0 0 0,0 0 0,-1 0 0,1 0 0,0 0 0,0 0 0,0 0 0,0 0 0,-1 0 0,1 0 0,0 1 0,0-1 0,0 1 0,0-1 0,0 1 0,0-1 0,0 1 0,0-1 0,0 1 0,0 0 0,0 0 0,0-1 0,0 1 0,0 0 0,1 0 0,-1 0 0,0 0 0,1 0 0,-1 0 0,1 0 0,-1 0 0,0 2 0,-2 5 0,0-1 0,1 1 0,0-1 0,-2 12 0,2 5 0,0-1 0,2 26 0,0-24 0,0-22 0,0 1 0,1-1 0,-1 1 0,1-1 0,0 1 0,0-1 0,0 0 0,0 0 0,0 1 0,1-1 0,-1 0 0,1 0 0,0 0 0,0 0 0,0-1 0,0 1 0,1 0 0,-1-1 0,1 0 0,-1 1 0,1-1 0,0 0 0,0 0 0,0-1 0,0 1 0,0-1 0,1 1 0,-1-1 0,0 0 0,5 1 0,9 1 0,-1 0 0,0-1 0,1-1 0,33-1 0,-46-1 0,1 0 0,0 0 0,0 0 0,-1 0 0,1-1 0,0 0 0,-1 0 0,0 0 0,1-1 0,-1 1 0,0-1 0,0 0 0,-1 0 0,1 0 0,-1-1 0,1 1 0,-1-1 0,0 0 0,0 0 0,-1 0 0,1 0 0,-1-1 0,0 1 0,2-6 0,2-3 0,-1-1 0,-1-1 0,0 1 0,-1-1 0,0 1 0,0-27 0,-3-53 0,0 93 1,0 0 0,-1 0 0,1 0 0,-1 0 0,1 0 0,-1 0 0,0 0-1,1 0 1,-1 0 0,0 0 0,1 1 0,-1-1 0,0 0 0,0 1 0,0-1 0,0 0 0,0 1 0,0-1 0,0 1 0,0-1 0,0 1 0,0 0-1,0-1 1,0 1 0,0 0 0,0 0 0,0 0 0,0 0 0,0 0 0,-2 0 0,-34 3-3,34-2 0,1 0 1,-1 0 0,1 0-1,0 1 1,-1 0 0,1-1 0,0 1-1,0 0 1,0 0 0,0 0-1,0 0 1,1 0 0,-1 0 0,1 1-1,-1-1 1,1 1 0,0-1-1,0 1 1,0-1 0,0 1-1,-1 3 1,-1 6 2,0 0-1,1 1 1,-1 17-1,1-15 0,1 1 0,1 0 0,1-1 0,0 1 0,5 20 0,-5-31 0,0-1 0,1 1 0,0 0 0,0 0 0,0-1 0,1 0 0,-1 1 0,1-1 0,0 0 0,0 0 0,1 0 0,-1-1 0,1 1 0,0-1 0,0 0 0,0 0 0,0 0 0,1-1 0,-1 1 0,1-1 0,4 2 0,0-1 1,0 0 0,0-1 0,0 0 0,0-1 0,1 1 0,-1-2 0,1 1 0,-1-1 1,11-2-1,-15 1 0,-1 1 0,1-1 0,0 0 0,-1 0 0,1-1 0,-1 0 0,0 1 0,0-1 0,1-1 0,-1 1 0,0-1 0,-1 1 1,1-1-1,0 0 0,-1 0 0,0-1 0,0 1 0,0-1 0,5-7 0,-2-1-1,-1 0-1,-1 0 1,0 0 0,0-1 0,-1 0-1,-1 1 1,1-16 0,-1-95-13,-3 68 28,1 55-16,0-1 1,0 1-1,0 0 1,0 0-1,0 0 1,0-1-1,0 1 1,0 0-1,0 0 0,0-1 1,0 1-1,0 0 1,0 0-1,0 0 1,0-1-1,0 1 0,-1 0 1,1 0-1,0 0 1,0 0-1,0-1 1,0 1-1,0 0 1,0 0-1,-1 0 0,1 0 1,0-1-1,0 1 1,0 0-1,-1 0 1,1 0-1,0 0 0,0 0 1,0 0-1,-1 0 1,1 0-1,0 0 1,-1 0-1,-2-5 23,4-11-22,-1 1 0,-1-1 0,0 0 0,-1 1 0,-1-1 0,0 1 0,-1-1 0,-10-24 0,6 100 0,2 202 0,6-189 0,0-58 0,0 1 0,2-1 0,-1 0 0,2 0 0,0 0 0,9 25 0,-10-35 0,-1-1 0,1 0 0,0 0 0,0 0 0,1-1 0,-1 1 0,1 0 0,0-1 0,0 0 0,0 0 0,0 0 0,1 0 0,-1 0 0,1 0 0,-1-1 0,1 0 0,0 0 0,0 0 0,0 0 0,0 0 0,1-1 0,-1 0 0,0 0 0,1 0 0,-1 0 0,1-1 0,4 0 0,-4 1-1,1-1 0,-1-1-1,0 1 1,1-1 0,-1 0 0,1 0 0,-1 0-1,0-1 1,0 1 0,8-5 0,-8 2-1,0 1 0,-1-1 1,0 0-1,0 0 0,0 0 1,-1-1-1,1 0 0,-1 1 0,0-1 1,3-7-1,2-7 2,0-1 0,-1 0 0,-2 0 0,0-1 0,-1 0 0,0 1 0,-2-1 0,-1-1 0,-1-31 0,0 51 0,0-1 0,0 1 0,0-1 0,0 1 0,-1-1 0,1 1 0,-1-1 0,1 1 0,-1-1 0,0 1 0,0-1 0,0 1 0,0 0 0,-1 0 0,1-1 0,0 1 0,-3-2 0,2 2 0,-1 1 0,1-1 0,-1 1 0,1 0 0,-1 0 0,0 0 0,1 0 0,-1 0 0,0 0 0,0 1 0,1-1 0,-1 1 0,0 0 0,0 0 0,-3 0 0,5 0 0,0 0 0,-1 0 0,1 1 0,0-1 0,-1 0 0,1 1 0,0-1 0,-1 1 0,1-1 0,0 1 0,0 0 0,0-1 0,-1 1 0,1 0 0,0 0 0,0 0 0,0 0 0,0 0 0,1 0 0,-2 1 0,-1 2 0,1-1 0,0 1 0,1 0 0,-1 0 0,0 0 0,-1 7 0,0 4 0,1 1 0,-1 23 0,3-38 0,0 13 0,-1-2 0,0 0 0,1-1 0,1 1 0,0 0 0,3 12 0,-3-21 0,0 0 0,0 0 0,0 0 0,0-1 0,1 1 0,-1 0 0,1-1 0,-1 1 0,1-1 0,0 0 0,0 0 0,0 1 0,0-1 0,1 0 0,-1-1 0,0 1 0,1 0 0,0-1 0,-1 1 0,1-1 0,0 0 0,-1 0 0,1 0 0,0 0 0,4 0 0,4 1-2,1 0 1,0-1-1,0 0 1,22-2-1,-30 1 2,0 0-1,0-1 1,0 0-1,0 1 1,0-1-1,-1-1 1,1 1 0,0-1-1,-1 1 1,1-1-1,-1 0 1,0 0-1,0-1 1,1 1 0,-1-1-1,-1 1 1,1-1-1,3-4 1,3-9 0,-1-1 0,-1 0 0,-1 0 0,0-1 0,-1 0 0,-1 0 0,3-35 0,-2 21 0,10-37 0,-14 67 0,-1 0 0,1 0 0,0 0 0,0-1 0,0 1 0,0 0 0,0 0 0,1 1 0,-1-1 0,1 0 0,-1 0 0,1 1 0,0-1 0,-1 0 0,1 1 0,0 0 0,0-1 0,0 1 0,0 0 0,0 0 0,0 0 0,1 0 0,-1 1 0,0-1 0,0 1 0,1-1 0,-1 1 0,0 0 0,1 0 0,1 0 0,0 0 0,0 0 0,-1 1 0,1-1 0,-1 1 0,1 0 0,-1 0 0,0 1 0,0-1 0,1 1 0,-1-1 0,0 1 0,0 0 0,0 0 0,0 1 0,-1-1 0,1 0 0,-1 1 0,4 4 0,1 3 0,-1 1 0,0 1 0,-1-1 0,0 1 0,-1 0 0,0 0 0,-1 1 0,2 16 0,-2-4 0,-1 1 0,-1 0 0,-3 28 0,1-47 0,0-1 1,-1 0-1,0 1 1,0-1-1,0 0 1,-1 0-1,0-1 0,0 1 1,0 0-1,-1-1 1,0 0-1,0 0 0,-1 0 1,1 0-1,-1-1 1,0 0-1,0 0 1,-9 6-1,8-6 0,0 0 1,-1-1-1,0 1 1,0-1-1,0 0 1,0-1-1,0 0 1,-1 0-1,1 0 1,-1-1-1,1 0 1,-1-1-1,1 1 1,-1-2-1,-13-1 1,19 1-1,0 0 0,0 0 0,0 0 0,1 0 0,-1 0 0,0-1 0,1 1 0,-1-1 0,1 1 0,-1-1 0,1 0 0,0 0 0,-1 1 0,1-1 0,0 0 0,0 0 0,1 0 0,-1 0 0,0 0 0,1 0 0,-1-1 0,1 1 0,0 0 0,-1-4 0,-2-62 0,3 56 0,0-140-16,0 152 16,1-1-1,-1 0 1,0 1 0,0-1 0,0 0-1,0 1 1,1-1 0,-1 1 0,0-1-1,0 0 1,1 1 0,-1-1-1,1 1 1,-1-1 0,0 1 0,1-1-1,-1 1 1,1 0 0,-1-1-1,1 1 1,0-1 0,-1 1 0,1 0-1,-1 0 1,1-1 0,-1 1 0,1 0-1,0 0 1,-1 0 0,1 0-1,0-1 1,-1 1 0,1 0 0,0 0-1,-1 0 1,1 0 0,-1 1 0,1-1-1,0 0 1,-1 0 0,1 0-1,0 0 1,-1 1 0,1-1 0,-1 0-1,1 1 1,-1-1 0,1 0-1,0 1 1,-1-1 0,0 0 0,1 1-1,-1-1 1,1 1 0,-1-1 0,1 1-1,-1 1 1,17 16 0,26 40 0,10 12 0,-46-62 1,0-1-1,0-1 1,1 1 0,0-1 0,0-1 0,0 1-1,1-1 1,-1-1 0,1 0 0,1 0-1,-1 0 1,0-1 0,1-1 0,0 0-1,-1 0 1,1-1 0,0 0 0,0 0-1,0-1 1,15-2 0,-22 1-1,1-1 0,-1 1 0,0-1 0,0 1 0,0-1 0,0 0 0,0 0 0,-1 0 0,1-1 0,0 1 0,-1-1 0,0 1 0,1-1 0,-1 0 0,0 0 0,-1 0 0,3-4 0,1-3 0,0 0 0,-1 0 0,-1-1 0,4-14 0,-2-1-2,-1-1 0,-1-1 0,-2 1 0,-1 0 0,0 0 1,-7-37-1,7 62 2,-1 1 1,1-1-1,0 1 0,-1 0 1,1-1-1,-1 1 1,0 0-1,1-1 1,-1 1-1,0 0 0,0 0 1,0 0-1,1-1 1,-1 1-1,0 0 1,-1 0-1,1 0 0,0 1 1,-2-2-1,2 1 0,0 1 1,0 0-1,1 0 0,-1 0 0,0 0 0,0 0 0,0 0 0,1 0 0,-1 0 1,0 1-1,0-1 0,1 0 0,-1 0 0,0 1 0,0-1 0,1 0 0,-1 1 1,0-1-1,1 1 0,-1-1 0,0 1 0,1-1 0,-1 1 0,1 0 0,-1-1 1,1 1-1,-1-1 0,1 1 0,-1 0 0,1 0 0,0-1 0,-1 1 1,1 0-1,0 0 0,0-1 0,-1 2 0,-4 16 0,1 1 0,0-1 0,2 0 0,0 1 0,1 0 0,0 0 0,5 31 0,-4-44 0,2 0 1,-1 0-1,1 0 1,0 0-1,0-1 1,0 1-1,1-1 1,0 1-1,0-1 1,0 0-1,1 0 1,-1 0-1,1 0 1,1-1-1,5 5 1,-7-6-1,0 0 1,0-1-1,0 1 0,1-1 1,0 0-1,-1 0 0,1 0 1,0 0-1,0-1 0,0 1 1,0-1-1,0 0 0,0-1 1,0 1-1,0-1 1,1 1-1,-1-1 0,0 0 1,0-1-1,0 1 0,1-1 1,6-2-1,-7 1 0,0 0 0,0-1 0,0 0 0,-1 1 0,1-1 0,-1-1 0,0 1 0,0 0 0,0-1 0,0 1 0,-1-1 0,1 0 0,-1 0 0,0 0 0,3-9 0,1-4 0,0 0 0,6-31 0,-6-4 0,-1 0 0,-5-100 0,-2 62 0,2 90 0,1-17 5,-1 0-1,-1 1 1,-1-1-1,0 0 1,-1 1-1,-9-31 1,12 47-5,0 0 0,0 0 0,0 0 0,-1 0 0,1 0 0,0 0 0,0 0 0,0 1 0,0-1 0,0 0 0,0 0 0,0 0 0,0 0 0,0 0 0,0 0 0,-1 0 0,1 0 0,0 0 0,0 0 0,0 0 0,0 0 0,0 0 0,0 0 0,-1 1 0,1-1 0,0 0 0,0 0 0,0 0 0,0 0 0,0 0 0,0 0 0,-1 0 0,1-1 0,0 1 0,0 0 0,0 0 0,0 0 0,0 0 0,0 0 0,0 0 0,-1 0 0,1 0 0,0 0 0,0 0 0,0 0 0,0 0 0,0 0 0,0 0 0,0-1 0,0 1 0,0 0 0,0 0 0,-1 0 0,1 0 0,-2 16-5,-7 419 15,9-298-15,0-131 5,1 0 0,-1 0 0,1 0 0,0 1 0,0-1 0,0-1 0,1 1 0,0 0 0,0 0 0,6 9 0,-6-12 0,0 0 0,0 0 0,1 0 0,-1-1 0,1 1 0,0-1 0,-1 1 0,1-1 0,0 0 0,1 0 0,-1-1 0,0 1 0,0-1 0,1 1 0,-1-1 0,1 0 0,-1 0 0,1-1 0,4 1 0,5 1 0,-1-1 0,1-1 0,-1 0 0,1-1 0,18-3 0,-25 3 0,0-1 0,-1 0 0,1 0 0,-1 0 0,0-1 0,1 0 0,-1 1 0,0-2 0,-1 1 0,1-1 0,0 0 0,-1 0 0,7-7 0,-3 0 0,-1 0 0,1-1 0,-2 1 0,0-2 0,0 1 0,-1 0 0,0-1 0,-1 0 0,-1 0 0,2-14 0,0-14 0,-1-79 0,-4 100 0,0 18 0,0 1 0,0-1 0,-1 0 0,1 0 0,0 0 0,-1 0 0,1 1 0,-1-1 0,1 0 0,-1 0 0,0 1 0,0-1 0,0 0 0,0 1 0,0-1 0,0 1 0,0-1 0,-1 1 0,1 0 0,-2-2 0,2 3 0,-1-1 0,1 0 0,0 1 0,-1-1 0,1 1 0,-1 0 0,1-1 0,0 1 0,-1 0 0,1 0 0,-1 0 0,1 0 0,-1 0 0,1 0 0,0 1 0,-1-1 0,1 0 0,-1 1 0,1-1 0,0 1 0,-1-1 0,1 1 0,0 0 0,0-1 0,0 1 0,-1 0 0,1 0 0,0 0 0,-1 1 0,-3 4 0,0-1 0,1 1 0,0 1 0,0-1 0,0 0 0,1 1 0,-1 0 0,2 0 0,-1 0 0,1 0 0,0 0 0,0 1 0,0 9 0,-2 14 0,0 56 0,3-56 0,0-18 0,1 1 0,0-1 0,1 1 0,0-1 0,5 20 0,-5-31 0,0 1 0,0 0 0,0 0 0,0-1 0,1 1 0,-1-1 0,1 1 0,0-1 0,-1 0 0,1 1 0,0-1 0,0 0 0,1 0 0,-1-1 0,0 1 0,1 0 0,-1-1 0,1 1 0,-1-1 0,1 0 0,0 0 0,-1 0 0,1 0 0,0 0 0,0-1 0,0 1 0,0-1 0,-1 1 0,1-1 0,4-1 0,-1 2 0,-1-1 0,1 0-1,-1 0 1,0 0 0,1-1 0,-1 0-1,1 0 1,-1 0 0,0-1 0,0 0-1,0 0 1,0 0 0,0 0 0,0-1 0,0 0-1,-1 0 1,0 0 0,1-1 0,-1 1-1,0-1 1,-1 0 0,7-8 0,-4 3-65,0 1-1,0-1 1,-1 0 0,0-1 0,-1 1 0,0-1 0,0 0 0,-1 0 0,3-16 0,-5-5-1728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22.36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116 13 30334,'-1'-1'44,"-1"0"1,1-1-1,-1 1 1,0 0 0,0 0-1,1 0 1,-1 0-1,0 0 1,0 1-1,0-1 1,0 1-1,0-1 1,0 1-1,0 0 1,0-1-1,0 1 1,0 0-1,0 0 1,0 1 0,0-1-1,0 0 1,0 1-1,0-1 1,0 1-1,0 0 1,0-1-1,0 1 1,0 0-1,1 0 1,-1 0-1,0 1 1,1-1 0,-1 0-1,0 0 1,1 1-1,0-1 1,-1 1-1,0 2 1,-3 1 20,0 1-1,1 0 1,0 0 0,0 1 0,1-1 0,0 1-1,0 0 1,0 0 0,-2 10 0,3-7-65,0 1 0,1-1 0,1 0 0,0 21 0,0-28 0,0-1 0,1 1 0,-1-1 0,1 1 0,0-1 0,-1 1 0,1-1 0,0 0 0,0 1 0,0-1 0,1 0 0,-1 0 0,1 0 0,-1 0 0,1 0 0,-1 0 0,1 0 0,0 0 0,0-1 0,0 1 0,0-1 0,0 1 0,1-1 0,-1 0 0,3 1 0,0 0 1,1 0-1,0-1 1,0 0 0,0 0-1,0 0 1,0-1 0,0 1-1,0-1 1,0-1 0,0 1-1,10-4 1,-13 4-1,0-1 1,-1 0-1,1 0 0,-1-1 0,1 1 1,-1 0-1,0-1 0,0 0 1,1 1-1,-1-1 0,0 0 0,0 0 1,-1 0-1,1 0 0,0-1 1,-1 1-1,1 0 0,-1-1 0,0 1 1,0-1-1,0 1 0,0-1 1,0 1-1,0-1 0,-1 0 0,0 0 1,1-3-1,-1 0 0,2-8 0,-1 0 0,-1 0 0,0 0 0,-5-26 0,5 38 0,-1-1 0,1 0 0,-1 1 0,0-1 0,0 1 0,0-1 0,0 1 0,0-1-1,-1 1 1,1 0 0,-1 0 0,0 0 0,1 0 0,-1 0 0,0 0 0,0 0 0,0 0 0,0 1 0,-1-1-1,1 1 1,0 0 0,-1-1 0,1 1 0,-1 0 0,1 0 0,-1 1 0,0-1 0,1 1 0,-1-1 0,0 1 0,1 0-1,-4 0 1,5 0-4,0 0 0,1 0 0,-1 0 0,0 1 0,1-1 0,-1 0 0,0 0 0,0 1 0,1-1 0,-1 1 0,1-1 0,-1 0 0,0 1 0,1-1 0,-1 1 0,1-1 0,-1 1 0,1 0 0,0-1 0,-1 1 0,1 0 0,-1-1 0,1 1-1,0 0 1,0-1 0,-1 1 0,1 0 0,0-1 0,0 1 0,0 0 0,0 0 0,0-1 0,0 1 0,0 0 0,0 0 0,0-1 0,0 1 0,0 0 0,1 1 0,-1 3-59,-1 30-478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22.71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30 32319,'25'0'208,"7"0"-80,1-3-80,2-4-32,1 4-16,-6-1 0,-3-1 0,-8 2 0,-6-2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39.39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131 1 28621,'-130'0'4098,"172"15"-4098,2-5 2,1-2 0,61 3 0,97-5 6,-100-5-6,118-1-2,120 5 0,-277 0 0,112 5 0,1015-10 0,-940-11 0,-61 2 0,720 3 0,-567 7 0,-6-13 0,895 12 0,-945 23-3,-37-1 38,385-19-35,-358-4 0,59-5 0,135 2 0,-270 19 0,7 0 0,-56-10 0,203-4 0,-267-14 0,-57 8 0,48-3 0,289 7 0,-193 2 0,-126-4 0,53-8 0,-53 5 0,51-1 0,-42 6 0,-20 0 0,0 1 0,1 2 0,43 8 0,6 6 0,136 6 0,93-16 0,-282-8 0,67-13 0,-27 4 0,104-3 0,-57 12-13,-156 2-54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42.19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15 18 32255,'-6'-16'504,"4"15"-496,-1 6-8,1 34 0,1 1 0,6 66 0,-2-85 0,1 1 0,0-1 0,2 0 0,0-1 0,1 0 0,18 34 0,-25-53-3,1 1 0,-1-1 1,1 0-1,-1 0 0,1 0 0,0 0 1,0 0-1,-1 0 0,1-1 0,0 1 1,0 0-1,0 0 0,0 0 0,0-1 1,0 1-1,0 0 0,0-1 0,2 1 1,-3-1-2,1 0 0,0 0 0,-1 0 0,1 0 0,0 0 1,-1-1-1,1 1 0,0 0 0,-1 0 0,1-1 0,-1 1 1,1 0-1,-1-1 0,1 1 0,-1 0 0,1-1 0,-1 1 1,1-1-1,-1 1 0,1-1 0,-1 1 0,1-1 0,-1 0 1,3-5-231,0 1 1,-1-1-1,1 1 1,-1-1 0,1-8-1,5-21-2911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42.53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27 8 32271,'0'0'384,"0"-5"-304,0 2-48,-2 3-32,-4 27 0,1 15 0,-1 7 0,4 2 0,-1 3 0,0 0-32,3-5 0,0-12-48,0-6-576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43.56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16 64 32223,'33'-64'499,"-37"124"-486,-11 1-16,6-28-7,2 2-1,1-1 0,-2 52 1,9-84-230,1-2-580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47.87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242 243 31486,'0'-1'48,"0"0"1,0-1-1,0 1 0,0 0 0,0-1 0,0 1 0,0 0 0,0-1 0,-1 1 0,1 0 0,-1-1 0,1 1 0,-1 0 0,1 0 1,-1 0-1,0-1 0,1 1 0,-1 0 0,0 0 0,0 0 0,0 0 0,0 0 0,-2-1 0,-1 1-48,1-1 0,-1 1 0,0 0 1,0 0-1,0 1 0,0-1 0,-5 1 0,5 0 30,-1-1-28,0 0 0,-1 1-1,1-1 1,0 1 0,0 1 0,-1-1-1,1 1 1,0 0 0,0 0 0,0 0 0,0 1-1,0 0 1,0 0 0,0 0 0,0 1-1,1-1 1,-1 1 0,1 0 0,0 0 0,0 1-1,0-1 1,0 1 0,1 0 0,0 0-1,-1 0 1,-2 6 0,-2 2-2,1 0 1,0 0 0,1 1-1,0 0 1,1 0-1,1 0 1,0 1-1,-3 15 1,3 0 2,1 0-1,2 56 1,1-80-3,1 1 1,-1-1-1,1 1 0,0-1 0,0 1 0,1-1 0,0 1 1,0-1-1,0 0 0,0 0 0,1 0 0,0 0 0,0-1 1,7 9-1,-5-8 0,1 0 0,-1-1 0,1 1 0,0-1 0,1 0 0,-1-1 0,1 1 0,-1-1 0,1-1 0,7 3 0,14 1 0,0-1 0,0-1 0,0-1 0,47-3 0,-65 0 0,-6 0 0,0 0 0,-1-1 0,1 0 0,-1 0 0,1 0 0,-1 0 0,1-1 0,-1 1 0,0-1 0,0 0 0,1 0 0,-1 0 0,-1 0 0,1 0 0,0-1 0,0 1 0,-1-1 0,0 0 0,1 0 0,-1 0 0,0 0 0,0 0 0,-1 0 0,1-1 0,-1 1 0,1-1 0,0-4 0,3-8 0,-1 0 0,0-1 0,-2 1 0,2-29 0,-3 27 0,1-11 0,-1 0 0,-1 0 0,-5-30 0,4 53 0,0-1 0,0 1 0,-1-1 0,0 0 0,0 1 0,0 0 0,-1 0 0,0 0 0,0 0 0,-1 0 0,1 0 0,-1 1 0,-1 0 0,1 0 0,-1 0 0,0 0 0,0 1 0,-11-8 0,11 9 0,-1 1 0,0-1 0,0 1 0,0 1 0,0-1 0,0 1 0,0 0 0,-10 0 0,13 1 0,1 0 0,-1 0 0,1 0 0,-1 0 0,1 0 0,-1 1 0,1-1 0,-1 1 0,1 0 0,-1 0 0,1-1 0,0 1 0,-1 1 0,1-1 0,0 0 0,0 1 0,0-1 0,0 1 0,0-1 0,0 1 0,0 0 0,1 0 0,-3 3 0,-1 10 0,0-1 0,2 1 0,-1 0 0,2 0 0,0 0 0,1 0 0,0 0 0,3 25 0,-1-8 0,-1-25 0,0 0 0,1 0 0,0 0 0,0 0 0,1 0 0,0 0 0,0-1 0,0 1 0,1-1 0,0 1 0,0-1 0,1 0 0,0 0 0,0-1 0,0 1 0,1-1 0,0 0 0,0 0 0,0 0 0,0-1 0,12 8 0,-5-5 0,0-1 0,0-1 0,1 0 0,-1 0 0,1-1 0,0-1 0,0 0 0,1-1 0,-1 0 0,23 0 0,-16-2 0,-11 1 0,0-1 0,1 0 0,-1-1 0,16-3 0,-23 3 0,1 1 0,-1-1 0,1 0 0,-1-1 0,0 1 0,1 0 0,-1-1 0,0 1 0,0-1 0,0 1 0,0-1 0,0 0 0,0 0 0,-1 0 0,1 0 0,-1 0 0,1 0 0,-1-1 0,0 1 0,0 0 0,1-4 0,4-15 0,-2-1 0,0 0 0,-2 0 0,0 0 0,-2 0 0,-2-32 0,0-1 0,3 39 0,0 12 1,-1-1-1,0 0 1,0 1-1,0-1 1,0 1-1,-1-1 1,0 0-1,0 1 1,-1-5-1,-1 8 16,2 18-37,-11 674 56,12-631-38,-2-240 3,5-220 0,-1 380 0,0 0 0,9-35 0,-9 46 0,1 1 0,0-1 0,1 1 0,0 0 0,0-1 0,1 2 0,0-1 0,8-9 0,-13 16 0,1 0 0,0 0 0,-1 0 0,1 0 0,0 0 0,0 0 0,-1 0 0,1 0 0,0 1 0,0-1 0,0 0 0,0 1 0,0-1 0,0 1 0,1-1 0,-1 1 0,0-1 0,0 1 0,0 0 0,0-1 0,0 1 0,1 0 0,-1 0 0,0 0 0,0 0 0,0 0 0,1 0 0,-1 0 0,0 1 0,0-1 0,0 0 0,1 1 0,-1-1 0,0 1 0,0-1 0,0 1 0,0-1 0,0 1 0,0 0 0,0-1 0,0 1 0,0 0 0,-1 0 0,1 0 0,0 0 0,0 0 0,0 1 0,4 5 0,-1 1 0,0-1 0,0 1 0,-1 0 0,3 12 0,1 11-7,-1 1 1,-2-1-1,-1 1 1,-2 54-1,-1-77 8,-1-6-1,1 0 0,0 0 0,-1 0 0,1 0 0,-1 0 0,0 0 0,0 0 0,0 0 0,0 0 0,-1-1 0,1 1 0,-1 0 0,0-1 0,0 0 0,0 1 0,0-1 0,0 0 0,0 0 0,0 0 0,-1 0 0,1 0 0,-1 0 0,1-1 0,-1 0 0,0 1 0,0-1 0,-4 1 0,-4 2 0,0-1 0,0-1 0,-1 0 0,1 0 0,-1-1 0,-11-1 0,23 0 0,-1 0 0,0 0 0,1 0 0,-1 0 0,1 0 0,-1 0 0,1 0 0,-1 1 0,1-1 0,-1 0 0,1 0-1,-1 0 1,1 1 0,-1-1 0,1 0 0,-1 0 0,1 1 0,-1-1 0,1 0 0,-1 1 0,1-1 0,0 1 0,-1-1 0,1 0 0,-1 2 0,1-2 0,0 1-1,0-1 1,0 0 0,1 1-1,-1-1 1,0 1 0,0-1-1,0 0 1,0 1 0,1-1-1,-1 0 1,0 1 0,1-1-1,-1 0 1,0 1 0,0-1-1,1 0 1,-1 1 0,0-1-1,1 0 1,-1 0 0,1 0-1,-1 1 1,0-1 0,1 0-1,-1 0 1,1 0 0,-1 0-1,1 0 1,-1 0 0,0 0-1,1 0 1,-1 0 0,1 0-1,-1 0 1,1 0 0,64 6 4,1-3 1,77-7-1,-137 4-4,0-1 0,0 0 0,0 0 0,0 0 0,0-1 0,-1 0 0,1 0 0,0 0 0,-1-1 0,0 0 0,1 0 0,-1 0 0,0-1 0,5-4 0,-4 2 0,-1 0 0,0-1 0,0 1 0,0-1 0,-1 0 0,1-1 0,-2 1 0,1 0 0,3-12 0,-2-1 0,0 0 0,-2 0 0,0 0 0,-1 0 0,-1 0 0,-1-1 0,-4-35 0,3 53 0,1-1 0,-1 1 0,1 0 0,-1-1 0,0 1 0,-1 0 0,1 0 0,0 0 0,-1 0 0,0 0 0,1 0 0,-1 0 0,-1 1 0,1-1 0,0 1 0,0-1 0,-1 1 0,0 0 0,1 0 0,-1 0 0,0 0 0,0 0 0,0 1 0,-5-3 0,-1 2 0,-1-1 0,1 1 0,-1 1 0,0 0 0,1 0 0,-1 1 0,-13 1 0,20-1 0,0 0 0,1 1-1,-1 0 1,0-1 0,1 1 0,-1 0 0,1 0-1,-1 1 1,1-1 0,-1 0 0,1 1-1,0-1 1,0 1 0,-1 0 0,1 0 0,1 0-1,-1 0 1,0 0 0,0 0 0,1 1 0,-1-1-1,1 1 1,0-1 0,0 1 0,0-1 0,0 1-1,0-1 1,0 1 0,1 0 0,-1 2-1,-2 12-1,1 0 0,1 1 0,2 29 0,-1-24 1,0-1 3,1-1 0,0 1 0,6 24 0,-5-37-1,0 0-1,1-1 1,1 1 0,0-1 0,0 0-1,0 1 1,1-2 0,0 1 0,0-1-1,8 9 1,-3-6-1,0 0 0,1-1 0,0 1 0,0-2 0,1 0 0,25 13 0,-30-17 0,1-1 0,0 0 0,0 0 0,0-1 0,1 0 0,-1-1 0,0 0 0,1 0 0,-1 0 0,1-1 0,-1-1 0,1 1 0,9-3 0,-16 2 0,-1 1 0,1-1 0,0 0 0,-1 0 0,1 0 0,-1 0 0,1 0 0,-1 0 0,0 0 0,1 0 0,-1 0 0,0-1 0,0 1 0,0 0 0,0-1 0,0 1 0,0-1 0,0 1 0,-1-1 0,1 0 0,0-3 0,8-40 0,-8 35 0,8-84 0,5-28 0,-11 106 0,0-1 0,2 1 0,0 0 0,0 0 0,10-17 0,-13 30 0,1 1 0,-1-1 0,1 0 0,0 1 0,0-1 0,-1 1 0,2 0 0,-1 0 0,0 0 0,0 0 0,1 0 0,-1 1 0,0 0 0,1 0 0,0 0 0,-1 0 0,1 0 0,0 1 0,-1-1 0,1 1 0,0 0 0,0 0 0,-1 1 0,1-1 0,0 1 0,-1-1 0,1 1 0,-1 0 0,1 1 0,-1-1 0,1 1 0,-1-1 0,0 1 0,1 0 0,-1 0 0,5 5 0,-4-2 0,-1 1-1,1 0 1,-1-1-1,-1 1 1,1 0-1,-1 1 1,0-1-1,0 0 1,0 1-1,-1-1 1,1 9-1,-1 13-3,-2 40 0,0-25 2,0-20 5,-1-1-1,-8 34 1,6-33 0,0 0-1,-1 34 1,5-55-3,0-1 0,0 1 0,1-1 0,-1 1 0,0-1 0,1 1 0,-1-1 0,1 0 0,0 1 0,-1-1 0,1 0 0,0 1 0,0-1 0,0 0 0,0 0 0,0 0 0,0 0 0,0 0 0,0 0 0,0 0 0,0 0 0,1 0 0,-1 0 0,0-1 0,1 1 0,-1 0 0,0-1 0,1 1 0,-1-1 0,1 0 0,-1 1 0,4-1 0,6 1 0,0 0 0,0-1 0,18-1 0,-6 0 0,-14 1 0,0-1 0,0 0 0,0 0 0,0-1 0,0 0 0,0 0 0,-1-1 0,1 0 0,-1-1 0,1 0 0,-1 0 0,0-1 0,-1 0 0,1 0 0,-1-1 0,0 0 0,0 0 0,-1-1 0,7-8 0,-4 3 0,-1 0 0,0-1 0,-1 0 0,-1-1 0,0 0 0,0 1 0,-2-2 0,1 1 0,-2-1 0,0 1 0,1-17 0,0-26 0,-4-86 0,0 142 0,-1 0 0,1-1 0,0 1 0,-1 0 0,1 0 0,0 0 0,-1-1 0,1 1 0,-1 0 0,0 0 0,1 0 0,-1 0 0,0 0 0,0 0 0,0 0 0,0 0 0,0 1 0,0-1 0,0 0 0,0 0 0,0 1 0,0-1 0,0 0 0,0 1 0,0-1 0,0 1 0,-1 0 0,1-1 0,0 1 0,-2 0 0,-40-2 0,31 3 0,9-1 0,0 0 0,0 0 0,1 1 0,-1-1 0,0 1 0,0 0 0,0-1 0,0 1 0,1 1 0,-1-1 0,0 0 0,1 1 0,-1-1 0,1 1 0,-1 0 0,1 0 0,-4 4 0,2-1 0,0 0 0,1 1 0,0-1 0,0 1 0,0-1 0,0 1 0,1 0 0,-2 7 0,-1 9 0,1 1 0,0 0 0,1 38 0,2-32 0,-1-8 0,2 0 0,0 0 0,1 0 0,6 31 0,-5-46 0,-1-1 0,1 0 0,-1 0 0,2 0 0,-1 0 0,0 0 0,1 0 0,0-1 0,0 1 0,0-1 0,1 0 0,-1 0 0,1 0 0,0-1 0,0 1 0,0-1 0,1 0 0,-1 0 0,1 0 0,0-1 0,0 1 0,9 2 0,-5-3 2,0 0-1,1-1 1,-1 0 0,0-1-1,15-1 1,-3 1 15,-18 0-17,-1-1 0,1 0 0,0 1 1,-1-1-1,1 0 0,-1 0 0,1 0 0,-1-1 1,1 1-1,-1-1 0,0 1 0,0-1 0,1 0 1,-1 0-1,-1 1 0,1-2 0,0 1 1,0 0-1,-1 0 0,1 0 0,-1-1 0,0 1 1,0-1-1,0 1 0,0-1 0,1-4 0,2-6 0,0-1 0,-1 0 0,3-28 0,-5-176 0,-1 210 0,0 5 0,1 1 0,-1 0 0,0 0 0,0-1 0,-1 1 0,1 0 0,0 0 0,-1-1 0,1 1 0,-1 0 0,0 0 0,1 0 0,-1 0 0,0 0 0,0 0 0,-1 0 0,1 0 0,-3-3 0,1 33-27,2 42 25,-1-27 17,7 82-1,-3-117-14,-1 1 0,1-1 0,1 1 0,0-1 0,0 0 0,0 0 0,1 0 0,0 0 0,8 10 0,-10-15 0,1 1 0,0-1 0,0 0 0,1 0 0,-1 0 0,0 0 0,1-1 0,0 1 0,0-1 0,0 0 0,0 0 0,0 0 0,0-1 0,0 1 0,0-1 0,1 0 0,-1 0 0,1-1 0,7 1 0,-5-1 0,0 0 0,0 0 0,0-1 0,0 1 0,13-5 0,-17 4 0,-1 0 0,1-1 0,-1 1 0,1-1 0,-1 0 0,0 1 0,1-1 0,-1 0 0,0 0 0,0 0 0,0-1 0,-1 1 0,1 0 0,-1-1 0,1 1 0,-1-1 0,2-4 0,3-10 0,0 0 0,-1-1 0,-1 0 0,-1 1 0,1-31 0,-3-96 0,-3 75 0,2-280 0,1 349 0,-1-1 0,0 1 0,0 0 0,0-1 0,0 1 0,0 0 0,0-1 0,0 1 0,1 0 0,-1-1 0,0 1 0,0 0 0,0-1 0,-1 1 0,1 0 0,0-1 0,0 1 0,0-1 0,0 1 0,0 0 0,0-1 0,0 1 0,-1 0 0,1-1 0,0 1 0,0 0 0,0 0 0,-1-1 0,1 1 0,0 0 0,0 0 0,-1-1 0,1 1 0,0 0 0,-1 0 0,1 0 0,0-1 0,-1 1 0,1 0 0,0 0 0,-1 0 0,1 0 0,-1 0 0,-6 7 0,1 9 0,1 0 0,1 0 0,1 0 0,-3 26 0,0 76 0,5-88 0,0 213 0,1-223 0,1 0 0,1 0 0,1-1 0,10 39 0,-9-46 0,1 0 0,-1-1 0,2 1 0,0-1 0,0 0 0,1 0 0,0-1 0,16 17 0,-18-22 0,0-1 0,0-1 0,0 1 0,0-1 0,1 0 0,-1 0 0,1-1 0,0 1 0,0-1 0,0-1 0,9 3 0,-12-4 0,0 1 0,0 0 0,0-1 0,0 0 0,0 0 0,0 0 0,0 0 0,0 0 0,0-1 0,0 1 0,0-1 0,0 0 0,0 0 0,0 0 0,0 0 0,-1-1 0,1 1 0,0-1 0,-1 1 0,1-1 0,-1 0 0,1 0 0,-1 0 0,2-3 0,1-3 0,-1 0 0,0 0 0,0 0 0,-1-1 0,0 0 0,-1 1 0,1-1 0,0-17 0,2-79 0,-4 74 0,-1-240 0,-6 287 0,0 44 0,2 1 0,9 118 0,-4-170 0,0 0 0,1 0 0,1 0 0,-1 0 0,6 11 0,-6-16 0,0 0 0,0 0 0,1 0 0,-1 0 0,1-1 0,0 1 0,0-1 0,0 0 0,0 0 0,1 0 0,-1 0 0,7 4 0,-9-7 0,0 1 0,0-1 0,1 1 0,-1-1 0,0 1 0,0-1 0,1 0 0,-1 0 0,0 0 0,0 1 0,1-1 0,-1 0 0,0-1 0,1 1 0,-1 0 0,0 0 0,0 0 0,1-1 0,-1 1 0,0-1 0,0 1 0,0-1 0,1 1 0,-1-1 0,0 0 0,0 0 0,0 1 0,0-1 0,0 0 0,0 0 0,0 0 0,-1 0 0,1 0 0,0 0 0,0 0 0,-1 0 0,1-1 0,-1 1 0,1 0 0,-1 0 0,1-3 0,3-7 0,0 0 0,-1 0 0,3-20 0,-4 20 0,8-45 0,45-187 0,-54 241 0,15-37 0,-15 38 0,0 0 0,0-1 0,0 1 0,0 0 0,0 0 0,0 0 0,0 0 0,0 0 0,1 0 0,-1 0 0,0 0 0,1 0 0,-1 1 0,1-1 0,-1 0 0,1 1 0,-1-1 0,1 1 0,0 0 0,-1 0 0,1-1 0,1 1 0,-1 1 0,-1-1 0,0 1 0,0-1 0,1 1 0,-1-1 0,0 1 0,0 0 0,1 0 0,-1 0 0,0 0 0,0 0 0,0 0 0,0 0 0,0 0 0,-1 0 0,1 0 0,0 0 0,0 1 0,-1-1 0,1 0 0,-1 0 0,1 3 0,13 35 0,-12-31 0,8 32 0,-3 0 0,0 1 0,-3 0 0,-2 0 0,-2 47 0,0-71 0,1-38 0,1 0 0,1-1 0,1 1 0,1 0 0,9-24 0,45-102 0,-51 130 0,0 1 0,0-1 0,2 1 0,14-18 0,-24 34 0,0 0 0,0 0 0,0 0 0,0 0 0,0 1 0,0-1 0,0 0 0,0 0 0,0 0 0,0 0 0,0 1 0,0-1 0,0 0 0,0 0 0,0 0 0,0 0 0,1 0 0,-1 1 0,0-1 0,0 0 0,0 0 0,0 0 0,0 0 0,0 0 0,0 0 0,0 0 0,1 1 0,-1-1 0,0 0 0,0 0 0,0 0 0,0 0 0,0 0 0,1 0 0,-1 0 0,0 0 0,0 0 0,0 0 0,0 0 0,1 0 0,-1 0 0,0 0 0,0 0 0,0 0 0,0 0 0,0 0 0,1 0 0,-1 0 0,0 0 0,0 0 0,0 0 0,0 0 0,0 0 0,1 0 0,-1 0 0,0-1 0,0 1 0,0 0 0,0 0 0,0 0 0,0 0 0,1 0 0,-1 0 0,0 0 0,0-1 0,0 1 0,0 0 0,0 0 0,1 15 0,-1-13 0,0 219 0,-1-217 0,1 1 0,0-1 0,1 0 0,-1 1 0,1-1 0,0 1 0,0-1 0,0 0 0,0 0 0,1 0 0,-1 1 0,1-2 0,0 1 0,1 0 0,-1 0 0,1-1 0,-1 1 0,1-1 0,0 1 0,0-1 0,1 0 0,-1-1 0,1 1 0,-1-1 0,1 1 0,0-1 0,0 0 0,0 0 0,0-1 0,0 1 0,1-1 0,-1 0 0,0 0 0,0 0 0,6 0 0,5 1 0,0-1 0,0-1 0,24-1 0,-34 0 0,1 1 0,-1-1 0,0-1 0,1 1 0,-1-1 0,0 0 0,0 0 0,0 0 0,-1-1 0,1 0 0,0 0 0,-1 0 0,5-4 0,-1-2 0,0 0 0,-1 0 0,0 0 0,-1-1 0,0 0 0,-1-1 0,0 1 0,0-1 0,-1 0 0,0 0 0,-1 0 0,2-14 0,0-13 0,-2 0 0,-1-50 0,-2 78 0,0 8 0,0 0 0,0 0 0,0 0 0,0 0 0,0-1 0,0 1 0,-1 0 0,1 0 0,-1 0 0,0 0 0,0 0 0,1 0 0,-1 0 0,0 0 0,-1 1 0,1-1 0,0 0 0,0 1 0,-1-1 0,1 0 0,-1 1 0,1 0 0,-1-1 0,0 1 0,0 0 0,1 0 0,-4-1 0,-2 0 0,0 0 0,0 0 0,0 1 0,0 0 0,0 1 0,-14 0 0,17 0 0,1 0 0,-1 0 0,0 1 0,0-1 0,0 1 0,0 0 0,1 0 0,-1 0 0,0 1 0,1 0 0,-1-1 0,1 1 0,0 0 0,-1 0 0,1 1 0,0-1 0,-3 4 0,2 0 0,-1-1 0,2 0 0,-1 1 0,1 0 0,0 0 0,0 0 0,0 0 0,1 0 0,-2 10 0,0 5 0,0 0 0,2 0 0,1 1 0,0-1 0,4 31 0,-3-49 0,0 0 0,1 0 0,-1 1 0,1-1 0,0 0 0,0 0 0,0 0 0,0 0 0,1 0 0,-1 0 0,1 0 0,0 0 0,0 0 0,0-1 0,0 1 0,0-1 0,0 0 0,1 1 0,-1-1 0,1 0 0,-1 0 0,5 2 0,0-1 0,1-1 0,-1 1 0,0-1 0,1-1 0,-1 1 0,1-1 0,0-1 0,13 1 0,-19-2 0,0 1 0,0 0 0,0-1 0,-1 1 0,1-1 0,0 0 0,0 0 0,0 1 0,0-1 0,-1 0 0,1-1 0,0 1 0,-1 0 0,1 0 0,-1-1 0,0 1 0,1-1 0,-1 1 0,0-1 0,0 0 0,0 1 0,0-1 0,0 0 0,0 0 0,0 0 0,0-2 0,3-9 0,0 0 0,4-26 0,-6 25 0,24-160 0,-29 280 0,-29 174 0,-45 110 0,49-258 0,18-79 0,4-17 0,-2-1 0,0 0 0,-3-1 0,-22 52 0,31-83 0,0 0 0,0 0 0,0 0 0,0 0 0,-1 0 0,1 0 0,-1-1 0,0 1 0,-5 3 0,7-5 0,0-1 0,0 1 0,0 0 0,-1-1 0,1 1 0,0-1 0,0 0 0,-1 1 0,1-1 0,0 0 0,-1 0 0,1 0 0,0 1 0,-1-1 0,1-1 0,0 1 0,-1 0 0,1 0 0,0 0 0,-1-1 0,1 1 0,0-1 0,0 1 0,-1-1 0,1 1 0,0-1 0,0 0 0,0 0 0,0 1 0,0-1 0,-1-1 0,-5-6 0,0 0 0,1-1 0,0 0 0,1 0 0,0 0 0,-5-12 0,0-4 0,-10-36 0,12 24 0,2 1 0,2-1 0,0-72 0,4 101 0,0-1 0,0 1 0,1-1 0,0 1 0,1 0 0,0-1 0,0 1 0,1 0 0,0 0 0,0 0 0,1 1 0,0-1 0,0 1 0,1 0 0,-1 0 0,2 0 0,11-11 0,6-4 0,1 1 0,0 1 0,2 1 0,41-23 0,121-52 0,-116 60 0,-18 9 0,-25 13 0,-1-1 0,-1-1 0,0-1 0,-1-2 0,35-28 0,-49 27-4,-12 18 4,0-1 0,0 1 0,0 0-1,0-1 1,0 1 0,0-1 0,-1 1 0,1 0 0,0-1-1,0 1 1,0-1 0,0 1 0,0 0 0,-1-1-1,1 1 1,0 0 0,0-1 0,-1 1 0,1 0-1,0-1 1,0 1 0,-1 0 0,1 0 0,0-1 0,-1 1-1,1 0 1,0 0 0,-1-1 0,-4 0-19,1 0 0,-1 0 0,1 0 1,-1 0-1,1 1 0,-6-1 0,-6 0-147,-26-7-632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43.89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90 18 31695,'11'-7'384,"-1"-1"80,-4 6-336,-3 2-32,-3 5-96,0 22 0,-14 5 0,0 9 0,-2 3 0,0 5 0,-3 0-48,0-5-80,-3-10-1137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54.46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292 315 31166,'-30'1'354,"19"0"-208,1-1 0,-1 0 0,1 0 0,-1-1 0,-20-4 0,14 1-116,0 2 0,0 0-1,0 1 1,0 0 0,0 2-1,-17 2 1,23-2-24,9-1-5,-1 0 1,1 0-1,-1 1 1,1-1-1,0 1 1,-1 0-1,1 0 1,0-1 0,-4 4-1,4-3 0,1-1 44,13 0-13,491-11 3,5 0-38,-320 10 3,202 2 0,303 11 0,-635-11 0,21-1 0,144-15 0,414-38 0,-497 47 0,-6-1 0,283-8 0,77 4 0,-4 0 0,-83 12 0,424-3 0,-495-9 0,124-2 0,-298 14 0,525-18 0,-268-8 0,-82-2 0,-130 22 0,-6 0 0,-12 2 8,40-3 16,-87-5-24,100-11 0,177-4 0,-150 14 0,110 7 0,-216 7 0,110 10 0,-151-12 0,352-8 0,-136 3 0,-203 6 0,89 9 0,-1-1 0,401 16 0,-67-6 0,-283-18 0,-69 16 0,26 0 0,271 3 0,-289 4 0,-29-1 0,29 3 0,-51-8 0,23 2 0,95-12 0,39 14 0,-127-17 0,-166-5 0,-26 0 0,0 1 0,0-1 0,0 0-1,1 0 1,-1 0 0,0 1 0,0-1 0,0 0 0,1 0 0,-1 1 0,0-1-1,0 0 1,0 1 0,0-1 0,0 0 0,0 1 0,0-1 0,0 0 0,0 0-1,0 1 1,0-1 0,0 0 0,0 1 0,0-1 0,0 0 0,0 1-1,0-1 1,0 0 0,0 1 0,0-1 0,0 0 0,-1 0 0,1 1 0,0-1-1,0 0 1,0 0 0,0 1 0,-1-1 0,1 0 0,0 1 0,-16 1-40,-12-1-59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3.50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23 972 31775,'-1'0'36,"0"0"1,0 0-1,0 0 1,0 0-1,1 0 1,-1 0-1,0 0 1,0 0-1,0-1 1,0 1-1,1 0 1,-1 0-1,0-1 1,0 1-1,1 0 1,-1-1-1,0 1 1,0-1-1,1 1 1,-1-1-1,0 1 1,1-1-1,-1 0 1,1 1-1,-1-1 1,0 0-1,-1-22-122,3 11 147,-1-14-53,-1-37 1,3 0 0,12-74 0,-10 117-10,0 0 1,2 1 0,0-1 0,1 1-1,1 0 1,0 1 0,2 0 0,0 0-1,1 1 1,25-30 0,-11 21 0,0 1 0,2 0 0,0 2 0,46-29 0,-57 43 0,0-1 0,1 2 0,0 0 0,0 1 0,0 1 0,1 1 0,0 0 0,0 1 0,1 1 0,28-1 0,507 4 0,-551-1 0,-3 0 0,1-1 0,-1 1 0,0-1 0,0 1 0,0-1 0,0 1 0,0-1 0,0 1 0,0-1 0,0 1 0,0-1 0,-1 1 0,1-1 0,-1 1 0,1-1 0,-1 1 0,1 0 0,-1-1 0,0 1 0,0 0 0,0 0 0,-1-3 0,1 3 0,-17-23 0,-1 1 0,-2 1 0,-27-25 0,29 36 0,17 10 0,1 0 0,-1 0 0,0 0 0,1 0 0,-1 0 0,1 0 0,-1 0 0,1-1 0,-1 1 0,1-1 0,-2-2 0,12 1 0,-2 4 0,0 0 0,0 1 0,0 0 0,0 0 0,0 0 0,-1 1 0,1-1 0,-1 2 0,0-1 0,9 7 0,3 3 0,0 0 0,16 17 0,-30-26 0,0-1 0,-1 0 0,1 1 0,-1 0 0,0-1 0,0 1 0,0 1 0,0-1 0,-1 0 0,1 1 0,-1-1 0,0 1 0,-1 0 0,1-1 0,-1 1 0,0 0 0,0 0 0,-1 0 0,1 0 0,-1 0 0,0 0 0,0 0 0,-2 7 0,1-9 0,-1 1 1,0-1-1,0 0 0,0 0 0,0 0 1,0 0-1,0-1 0,-1 1 1,0 0-1,1-1 0,-1 0 1,0 1-1,0-1 0,-6 3 0,0 0-14,0 0-1,-1-1 0,1 0 0,-13 4 1,-2-5-141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5.58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1 587 31967,'0'14'312,"-1"-1"-239,1 0 0,1 1 0,0-1 0,1 0-1,5 22 1,-6-32-73,0 0-1,0 1 1,1-1-1,-1 0 1,1 0-1,0 0 0,0 0 1,0 0-1,0-1 1,1 1-1,-1-1 1,0 1-1,1-1 1,0 0-1,0 0 1,0 0-1,0 0 1,0 0-1,0-1 1,0 1-1,0-1 1,1 0-1,-1 0 0,0 0 1,1-1-1,-1 1 1,1-1-1,-1 0 1,6 0-1,-5 1 3,0-1-1,1 0 0,-1 0 1,0-1-1,1 1 1,-1-1-1,0 0 0,1 0 1,-1 0-1,0-1 1,0 1-1,0-1 0,0 0 1,0 0-1,-1 0 0,1-1 1,-1 1-1,1-1 1,-1 0-1,0 0 0,0 0 1,0-1-1,0 1 1,2-6-1,2 0-1,-2-1 0,1 0 0,-2 0 0,1-1 0,-1 1 0,-1-1 0,0 0 0,0 0 0,1-15 0,-1-12 0,-3-55 0,0 47 0,1 23 0,-2-1 0,0 1 0,-1 0 0,-1 0 0,-1 1 0,-11-34 0,7 45 0,8 11 0,-1 0 0,1 1 0,0-1 0,-1 0 0,1 1 0,-1-1 0,1 1 0,0-1 0,-1 1 0,1-1 0,0 1 0,-1-1 0,1 1 0,0-1 0,0 1 0,0-1 0,-1 1 0,1 0 0,0-1 0,0 1 0,0-1 0,0 1 0,0-1 0,0 1 0,0 0 0,0-1 0,1 2 0,-7 65 0,3 0 0,8 99 0,-3-154 0,0 0 0,1 0 0,0 0 0,0 0 0,2 0 0,-1-1 0,1 0 0,1 0 0,0 0 0,1-1 0,0 0 0,0 0 0,1-1 0,0 1 0,12 8 0,-18-16 0,0 0 0,1 0 0,0-1 0,-1 1 0,1-1 0,0 1 0,0-1 0,0 0 0,0 0 0,-1-1 0,2 1 0,-1-1 0,0 1 0,0-1 0,0 0 0,0 0 0,0 0 0,0 0 0,0-1 0,0 1 0,0-1 0,5-1 0,-5 0 0,1 0 0,0 0 0,0 0 0,-1-1 0,1 1 0,-1-1 0,0 0 0,0 0 0,0 0 0,0 0 0,0 0 0,-1-1 0,1 0 0,-1 1 0,2-5 0,4-11 0,-1 0 0,-1 0 0,0 0 0,-2-1 0,4-36 0,-2-104 0,-5 52 0,1 85 0,-1 48 0,0-8 0,1 27 0,1 1 0,3-1 0,2 0 0,1 0 0,23 62 0,-31-102 0,1 1 0,0-1 0,1 1 0,-1-1 0,1 0 0,0 0 0,0 0 0,6 6 0,-7-8 0,0-1 0,0 1 0,0-1 0,0 0 0,0 0 0,1 0 0,-1 0 0,0 0 0,1 0 0,-1-1 0,1 1 0,-1-1 0,0 0 0,1 1 0,-1-1 0,1 0 0,-1 0 0,1-1 0,3 0 0,-4 1 0,0-1 0,-1 0 0,1 0 0,0 0 0,-1 0 0,1 0 0,-1 0 0,1 0 0,-1 0 0,1-1 0,-1 1 0,0 0 0,0-1 0,0 1 0,0-1 0,0 0 0,0 1 0,1-4 0,14-37 0,-13 33 0,10-36 0,9-72 0,-16 79 0,1 1 0,24-73 0,-28 104 0,0 1 0,0-1 0,0 1 0,0 0 0,1 0 0,-1 1 0,1-1 0,1 1 0,-1 0 0,1 0 0,9-6 0,-13 8 0,1 1 0,0 0 0,0 0 0,0 0 0,0 0 0,0 1 0,0-1 0,0 0 0,1 1 0,-1 0 0,0-1 0,0 1 0,0 0 0,1 0 0,-1 0 0,0 0 0,0 1 0,0-1 0,0 1 0,1-1 0,-1 1 0,0 0 0,0 0 0,0 0 0,0 0 0,0 0 0,-1 0 0,1 0 0,0 1 0,0-1 0,-1 0 0,1 1 0,-1 0 0,3 3 0,3 6 0,0-1 0,-1 2 0,0-1 0,-1 1 0,0 0 0,-1 0 0,-1 0 0,1 1 0,-2-1 0,2 15 0,-1 18 0,-2 69 0,-2-106 0,0-1 0,0 1 0,0 0 0,-1-1 0,0 1 0,-1-1 0,0 1 0,0-1 0,0 0 0,-1 0 0,0-1 0,-6 9 0,7-11 0,-1 0 0,1 0 0,-1 0 0,0-1 0,0 1 0,0-1 0,0 0 0,-1 0 0,1-1 0,-1 1 0,0-1 0,0 0 0,0 0 0,0 0 0,0-1 0,0 0 0,0 0 0,0 0 0,-6-1 0,9 0 0,-1-1 0,1 1 0,-1-1 0,1 0 0,0 0 0,-1 0 0,1-1 0,0 1 0,0 0 0,0-1 0,0 1 0,0-1 0,0 0 0,0 0 0,1 0 0,-1 0 0,1 0 0,-1 0 0,1 0 0,0 0 0,0 0 0,-2-5 0,-3-8 0,-1-1 0,-3-18 0,8 28 0,-5-19-3,1-1 0,1 0-1,2 0 1,-1-52 0,4 77 3,0 1 0,1 0 0,-1-1 0,0 1 0,0 0 0,1-1 0,-1 1 0,0 0 0,1-1 0,-1 1 0,1 0 0,-1 0 0,0-1 0,1 1 0,-1 0 0,1 0 0,-1 0 0,1 0 0,-1-1 0,0 1 0,1 0 0,-1 0 0,1 0 0,-1 0 0,1 0 0,-1 0 0,1 0 0,-1 0 0,1 0 0,-1 1 0,1-1 0,17 3 0,-10 3 0,1-1 0,-1 2 0,-1-1 0,1 1 0,-1 0 0,0 1 0,0-1 0,-1 1 0,10 17 0,8 9 0,-15-23 0,1 0 0,0-1 0,0 0 0,1-1 0,0 0 0,18 11 0,-20-15 0,0-1 0,0 0 0,1 0 0,-1-1 0,1 0 0,0-1 0,-1 0 0,1-1 0,0 0 0,12 0 0,-16-1 0,5 0 0,1 0 0,0-1 0,23-4 0,-31 4 0,0-1 0,0 1 0,0-1 0,0 0 0,0 0 0,0 0 0,0-1 0,-1 0 0,1 1 0,-1-1 0,1 0 0,-1-1 0,5-6 0,-1-1-2,0 0 1,-1 0-1,0-1 0,-1 0 0,0 0 1,-1-1-1,0 1 0,-1-1 0,2-17 1,0-12-12,-2-62 0,-3 98 12,0 0-1,0 1 1,-1-1 0,1 1-1,-1-1 1,-1 1 0,1-1-1,-1 1 1,0 0-1,-5-10 1,6 13 1,-1 0 0,1 0 1,-1 1-1,0-1 0,1 0 1,-1 1-1,0-1 0,0 1 0,0 0 1,0 0-1,0 0 0,-1 0 0,1 0 1,0 0-1,0 0 0,-1 1 0,1-1 1,0 1-1,-1 0 0,1 0 0,0-1 1,-1 2-1,1-1 0,0 0 0,-1 0 1,1 1-1,-5 1 0,4-1 0,1 0-1,-1 1 0,0-1 1,0 1-1,1 0 1,-1 0-1,1 0 0,-1 0 1,1 0-1,0 1 1,0-1-1,0 1 0,0-1 1,1 1-1,-1 0 1,1 0-1,-1 0 0,1-1 1,0 1-1,0 0 1,0 1-1,1-1 0,-1 5 1,-3 11 0,2 1 1,0 28 0,1-41-2,1 14 1,-1 2 0,0 1 0,2-1 0,7 45 1,-6-61-1,0 0 1,0 0 0,1 0 0,0 0 0,0-1 0,1 1 0,0-1 0,0 0 0,0 0 0,0 0 0,1 0-1,0-1 1,1 0 0,-1 0 0,1 0 0,9 5 0,-5-4 1,-1-2 0,1 1 0,0-1 1,0 0-1,0-1 0,1-1 0,-1 1 0,1-2 0,0 1 0,-1-1 0,1-1 1,0 0-1,0-1 0,15-2 0,-23 2-2,1-1 0,-1 1 0,1-1 0,-1 1 0,1-1 0,-1-1 0,0 1 0,0 0 0,0-1 0,0 1 0,0-1 0,-1 0 0,1 0 0,-1 0 0,0 0 0,0 0 0,0-1 0,0 1 0,2-7 0,3-7 0,-1 0 0,7-31 0,-1-21-9,-10 47-1,2 0 0,1 0 1,11-32-1,-15 53 10,-1-1-1,1 1 1,0 0-1,0 0 1,0-1 0,0 1-1,0 0 1,0 0-1,0 0 1,0 1 0,0-1-1,1 0 1,-1 0 0,0 0-1,0 1 1,1-1-1,-1 1 1,3-1 0,35-3-7,-28 5 7,0 0-1,1 1 1,-1 1-1,15 4 1,48 25 0,-116-30 16,38-3-16,-1 0 0,1 1 0,0 0 0,-1 0 0,1 1 0,-1-1 0,1 1 0,0 0 0,-1 0 0,1 0 0,0 1 0,0 0 0,0-1 0,0 1 0,0 1 0,0-1 0,1 0 0,-1 1 0,1 0 0,-1 0 0,1 0 0,0 0 0,0 1 0,1-1 0,-1 1 0,1-1 0,-4 7 0,0 1 0,0 0 0,0 0 0,1 1 0,1 0 0,0 0 0,0 0 0,1 0 0,1 0 0,0 1 0,1-1 0,0 1 0,1 0 0,1 17 0,0-27 0,-1-1 0,1 1 0,-1 0 0,1-1 0,0 1 0,0-1 0,0 1 0,0-1 0,0 0 1,1 1-1,-1-1 0,1 0 0,-1 0 0,1 0 0,0 0 0,0 0 0,0 0 0,0-1 0,0 1 0,0 0 0,1-1 0,-1 0 0,0 0 0,1 1 0,-1-1 0,1-1 1,3 2-1,5 1 3,1-1 0,0-1 1,-1 1-1,21-2 1,-28 0-4,0 0 1,-1 0 0,1-1 0,-1 0 0,1 1-1,-1-1 1,1 0 0,-1-1 0,1 1-1,-1-1 1,0 1 0,0-1 0,1 0 0,-1 0-1,-1 0 1,1-1 0,4-3 0,-3 0 0,1 1 0,-1-1 0,-1 0 0,1 0 1,-1 0-1,0-1 0,-1 1 0,4-12 0,-1-8-3,0 0 0,-2 0 0,0-44 0,-3 69 2,1-42 1,-2-116-16,-1 134 11,-1-1 0,-1 1-1,-1 0 1,-10-27 0,7 38 4,5 21 0,3-7 0,-4 20 4,1 0 0,1-1 1,1 1-1,4 40 0,-2-8 4,-2 24 1,2 75 1,0-127-10,2 0-1,0 0 0,2 0 1,8 26-1,-12-47-45,0 0 1,0 0-1,1 1 0,-1-1 0,1 0 0,0 0 0,-1-1 0,1 1 0,1 0 0,-1-1 1,0 1-1,1-1 0,-1 1 0,1-1 0,0 0 0,-1 0 0,1 0 0,0-1 0,4 3 1,15-2-2253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6.50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3 438 31743,'-1'54'654,"0"-18"-572,4 45 1,-3-78-82,1 0 1,-1 0-1,1 0 1,-1 0-1,1 0 1,0 0-1,0 0 1,1 0 0,-1 0-1,0-1 1,1 1-1,0 0 1,0-1-1,-1 0 1,1 1 0,1-1-1,-1 0 1,0 0-1,1 0 1,-1 0-1,5 2 1,-2-2 2,1 1 0,-1-2 0,1 1 1,0-1-1,0 1 0,0-2 0,0 1 0,0-1 0,0 0 0,7 0 1,-10-1-4,0 1 1,-1-1 0,1 0 0,0 0-1,0 0 1,-1 0 0,1 0 0,-1-1-1,1 1 1,-1-1 0,0 0 0,1 1-1,-1-1 1,0 0 0,0 0 0,0 0-1,-1-1 1,1 1 0,0 0 0,-1-1-1,1 1 1,1-6 0,2-5 2,0 0 1,0 0 0,3-20-1,1-15-5,-2 1 1,1-52-1,-7-100-8,-1 112 7,0 73 3,1-27 4,-1 40-4,0-1-1,0 0 0,-1 1 1,1-1-1,0 1 0,-1-1 1,1 0-1,-1 1 1,1-1-1,-1 1 0,0-1 1,1 1-1,-1-1 0,0 1 1,0 0-1,0-1 1,0 1-1,-2-1 0,-1 1 0,0 11-10,-2 33 9,2 0 0,3 0 0,3 50 1,-1-12 0,-1-58 0,-1 10 2,2 0-1,0 0 1,3 0 0,13 59 0,-15-85-2,0 0 0,0 0 0,1 0 1,0-1-1,0 1 0,1-1 0,0 0 1,0 0-1,0 0 0,1 0 0,0-1 1,0 0-1,0 0 0,1 0 0,-1 0 1,1-1-1,0 0 0,1 0 0,-1-1 1,1 0-1,-1 0 0,1 0 0,0-1 1,0 0-1,0-1 0,0 1 0,0-1 1,8 0-1,-8 0 1,-1-1-1,0 0 1,0 0 0,1 0 0,-1-1-1,0 0 1,0 0 0,0-1 0,0 1-1,7-4 1,-9 2 0,0 1-1,0-1 1,0 0-1,0 0 1,-1-1-1,1 1 1,-1-1 0,0 0-1,0 0 1,0 0-1,-1 0 1,1 0-1,3-9 1,0-3-2,-1-1 0,0 0 1,-1 0-1,0 0 0,-2-1 0,1-20 1,-3-103-10,-1 94 6,2 313 7,-2-262-3,2 0 1,-1 0-1,0 0 1,1 0-1,0 0 1,0 0-1,0-1 1,0 1-1,1 0 1,-1-1-1,1 1 0,0-1 1,0 1-1,0-1 1,1 0-1,-1 0 1,1 0-1,0 0 1,-1 0-1,1-1 1,1 1-1,-1-1 0,0 0 1,0 0-1,1 0 1,-1 0-1,1-1 1,0 1-1,0-1 1,-1 0-1,1 0 1,0-1-1,0 1 1,4 0-1,-2-1 0,9 2 1,0 0 1,0-1-1,0-1 1,-1 0-1,16-3 0,-26 2 0,0 0-1,-1 0 0,1 0 1,0 0-1,-1-1 0,1 1 0,-1-1 1,0 0-1,0 0 0,0 0 1,0 0-1,0-1 0,0 1 0,0-1 1,-1 0-1,1 0 0,-1 0 1,0 0-1,0 0 0,0 0 1,0-1-1,0 1 0,-1-1 0,0 1 1,2-5-1,1-16-2,-1 0 0,-1 0-1,-1-1 1,-1 1 0,-4-30 0,3 46 1,0-1 1,-1 1 0,0 0-1,0-1 1,-1 1 0,0 0 0,0 0-1,-1 0 1,1 1 0,-11-15-1,10 18 1,1 0 0,0 0 0,-1 1 0,0-1 0,0 1 1,0 0-1,0 0 0,-1 0 0,1 1 0,-1 0 0,1-1 0,-1 1 0,0 1 0,0-1 0,0 1 0,0 0 0,0 0 0,0 1 0,-8-1 0,7 1 0,-1 0 0,1 0 0,0 0 0,-1 1 0,1 0 0,0 1 0,-8 2 0,11-3 0,1 1 0,-1-1 0,1 1 0,-1 0 0,1 0 0,0 0 0,0 0 0,0 0 0,0 0 0,0 0 0,1 1 0,-1-1 0,1 1 0,-1-1 0,1 1 0,0 0 0,0-1 0,-1 5 0,-2 9 0,1 0 0,1 0 0,1 1 0,0-1 0,3 33 0,-2-47 0,0 1 1,1 0-1,-1-1 0,1 1 0,0-1 1,0 1-1,0-1 0,0 1 0,0-1 1,1 1-1,-1-1 0,1 0 1,-1 0-1,1 0 0,0 0 0,0 0 1,0 0-1,0 0 0,0-1 0,0 1 1,1-1-1,-1 0 0,1 1 1,-1-1-1,0 0 0,1 0 0,0-1 1,3 2-1,7 1 2,1-1-1,-1 0 1,0-1-1,18-1 1,-28 0-9,1-1 0,0 1 0,0-1 0,0 0 0,-1 0 0,1-1 1,0 1-1,-1-1 0,1 1 0,-1-1 0,0 0 0,1-1 0,-1 1 0,0 0 0,0-1 0,-1 0 0,1 0 0,0 0 1,-1 0-1,0 0 0,0 0 0,0-1 0,0 1 0,0-1 0,-1 1 0,1-1 0,-1 1 0,0-1 0,0 0 0,-1 0 0,1-4 1,0-19-557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6.86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 31342,'0'0'240,"25"0"113,13 0-49,11 0-144,3 0-96,2 0-64,-8 0-304,-5 0-4530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9.27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3 891 30494,'-3'1'839,"7"1"-446,9 0-208,-9-1-164,-1-1 1,0 0 0,1 0-1,-1 0 1,1-1 0,-1 1-1,1-1 1,-1 0-1,0 0 1,1 0 0,-1 0-1,0-1 1,0 1 0,0-1-1,0 0 1,0 0 0,0 0-1,0 0 1,-1 0 0,1-1-1,-1 1 1,0-1 0,1 1-1,-1-1 1,3-5 0,9-17-1,-1 0 1,-2-1 0,0-1-1,-2 1 1,0-2 0,5-34 0,17-173-17,-30 218 0,8-259 13,-9 250-14,0 21-2,0 1 1,0-1-1,-1 1 1,1-1 0,-1 1-1,0-1 1,0 1-1,-1-1 1,0 1-1,1 0 1,-1 0 0,-5-7-1,6 9-1,-1 1-1,1-1 0,-1 1 1,0-1-1,1 1 1,-1 0-1,0 0 0,0 0 1,0 0-1,0 0 1,0 0-1,0 0 0,0 1 1,0-1-1,0 1 1,0 0-1,0-1 1,-1 1-1,1 0 0,0 0 1,0 0-1,0 1 1,0-1-1,0 0 0,-1 1 1,1-1-1,0 1 1,-3 2-1,2-2 0,1 0 0,0 1 0,0-1 0,0 1 0,0 0 0,0 0 0,0-1 0,0 1 0,0 1 0,1-1 0,-1 0 0,1 0 0,0 1 0,0-1 0,0 0 0,0 1 0,0-1 0,0 1 0,0 2 0,-9 55 0,9-52 0,-4 47 0,2 0 0,3 1 0,2-1 0,3 1 0,2-1 0,2-1 0,3 0 0,2 0 0,3-1 0,37 83 0,-52-134 0,-1 1 0,0-1 0,0 0 0,1 0 0,-1 0 0,1 0 0,0 0 0,0 0 0,0 0 0,0 0 0,2 1 0,-3-2 0,0-1 1,0 0-1,0 0 0,0 1 1,-1-1-1,1 0 0,0 0 1,0 0-1,0 0 0,0 0 1,0 0-1,0 0 1,-1 0-1,1-1 0,0 1 1,0 0-1,0 0 0,0-1 1,-1 1-1,1 0 0,0-1 1,0 1-1,-1-1 1,1 1-1,0-1 0,-1 0 1,1 1-1,0-1 0,-1 1 1,1-1-1,-1 0 0,1 0 1,-1 1-1,1-1 1,-1 0-1,1-1 0,4-9 1,1 1-1,-2-1 1,0 0-1,0 0 1,3-20-1,8-64-6,-9 51-1,-2 4 4,6-34 3,-9 69 0,1-1 0,-1 1 0,1 0 0,0 0 0,0 0 0,1 0 0,-1 1 0,1-1 0,0 1 0,6-7 0,-9 10 0,1 0 0,0 0 0,1 0 0,-1 0 0,0 0 0,0 0 0,0 0 0,1 0 0,-1 1 0,0-1 0,0 1 0,1-1 0,-1 1 0,1-1 0,-1 1 0,1 0 0,-1 0 0,0-1 0,1 1 0,-1 0 0,1 1 0,2-1 0,-2 1 0,0 0 0,0 0 0,0 0 0,0 0 0,0 0 0,0 0 0,0 1 0,0-1 0,0 1 0,0 0 0,-1-1 0,3 4 0,1 3 0,0 0 0,0 0 0,-1 0 0,0 0 0,5 16 0,-2 8-3,-1 0 0,-1 0 1,-2 1-1,-2 41 0,1-12 1,-2-57 3,0 0-1,0 0 1,1 0-1,0 0 1,0 0-1,1 0 1,2 8 0,-3-11-1,0-1 0,0 1 1,1 0-1,-1-1 0,0 1 1,0-1-1,1 0 1,-1 1-1,1-1 0,-1 0 1,1 0-1,-1 0 0,1 0 1,0 0-1,0-1 0,-1 1 1,1 0-1,0-1 0,0 1 1,0-1-1,0 0 1,0 1-1,2-1 0,12 1 1,0-1 0,20-2 0,-31 1-1,0 1 0,0-2 0,0 1 0,0 0 0,0-1 0,0 0 0,-1 0 0,1-1 0,-1 1 0,1-1 0,3-3 0,0-1-1,0 0 1,-1-1 0,0 0-1,-1 0 1,0 0-1,0-1 1,0 0-1,-1 0 1,-1 0-1,0-1 1,0 1-1,0-1 1,2-17-1,0-5-22,-3 0 0,0-66 0,-3 96 22,0-2 0,0 0 1,0-1-1,0 1 1,-1 0-1,1 0 1,-1 0-1,0 0 1,-1 0-1,1 0 1,-1 0-1,1 0 1,-1 0 0,0 0-1,-1 1 1,-3-6-1,3 7 3,1 0-1,-1 0 1,1 0 0,-1 1-1,0-1 1,1 1-1,-1 0 1,0 0 0,0 0-1,0 0 1,0 0-1,0 1 1,0-1 0,0 1-1,0 0 1,-1 0-1,1 0 1,0 0 0,0 0-1,0 1 1,0 0-1,-3 0 1,3 0-2,1 0-1,-1 1 1,1-1 0,-1 0 0,1 1-1,0-1 1,0 1 0,0 0-1,0-1 1,0 1 0,0 0 0,0 0-1,1 1 1,-1-1 0,1 0-1,-1 0 1,1 1 0,0-1 0,0 1-1,0-1 1,0 1 0,0 0-1,0 2 1,-2 10-2,1 0-1,-2 28 1,4-39 3,-1 154 9,1-153-11,0 1 0,1 0 0,-1-1-1,1 1 1,1-1 0,-1 1 0,1-1 0,0 0-1,0 1 1,0-1 0,4 5 0,-4-7 1,0 0 1,0-1 0,0 1-1,0-1 1,0 0 0,1 0 0,-1 0-1,1 0 1,0 0 0,-1 0-1,1-1 1,0 1 0,0-1-1,0 0 1,0 0 0,0 0 0,0 0-1,0 0 1,0-1 0,5 1-1,2-1 0,32-1 10,-40 1-9,0-1-1,0 0 1,0 1-1,0-1 1,0 0 0,0 0-1,-1 0 1,1 0 0,0-1-1,-1 1 1,1 0-1,-1-1 1,1 1 0,-1-1-1,0 1 1,1-1-1,-1 0 1,1-2 0,5-12-1,0 0 0,-2 0 0,0-1 0,0 0 0,-2 0 0,3-32 0,-3-99-18,-3 112 33,-1 95-15,3 87 0,-2-139-1,1-1 1,0 1 0,1 0-1,0-1 1,0 1-1,0-1 1,0 0-1,1 1 1,7 9-1,-9-13 1,1 0 0,0-1 1,1 1-1,-1-1 0,0 1 0,1-1 0,-1 0 0,1 0 0,0 0 0,0 0 0,-1-1 0,1 1 1,0-1-1,1 1 0,-1-1 0,0 0 0,0 0 0,0-1 0,1 1 0,6 0 0,-8-1 1,1 0-1,-1 0 1,1 0-1,-1 0 1,1 0-1,0 0 0,-1-1 1,1 1-1,-1-1 1,1 0-1,-1 0 1,0 0-1,1 0 1,-1 0-1,0 0 1,0-1-1,0 1 1,0-1-1,0 1 0,0-1 1,0 0-1,0 0 1,0 0-1,-1 0 1,1 0-1,-1 0 1,0 0-1,0-1 1,1 1-1,-1 0 0,-1-1 1,1 1-1,0-1 1,0-4-1,6-23-16,-1-1 0,-1 1 0,-2-1 0,-1-53 0,0-6 6,4 72 36,0 18-8,2 10-17,5 29 4,0 0 0,-3 1 0,9 65-1,-13-69-4,8 50 13,-14-86-13,0 0 1,0 0-1,0 0 0,0 0 1,0 1-1,0-1 0,0 0 0,0 0 1,0 0-1,0 0 0,0 1 1,0-1-1,0 0 0,0 0 1,0 0-1,1 0 0,-1 0 1,0 1-1,0-1 0,0 0 1,0 0-1,0 0 0,0 0 1,1 0-1,-1 0 0,0 0 0,0 0 1,0 1-1,0-1 0,0 0 1,1 0-1,-1 0 0,0 0 1,0 0-1,0 0 0,0 0 1,1 0-1,-1 0 0,0 0 1,0 0-1,0 0 0,1 0 0,-1 0 1,0 0-1,0 0 0,0 0 1,0-1-1,0 1 0,1 0 1,-1 0-1,0 0 0,0 0 1,0 0-1,0 0 0,0 0 1,1 0-1,-1-1 0,7-8 14,5-29-7,12-72 0,-18 72-17,3 1 0,19-58 0,-9 60-4,-19 34 14,1-1-1,0 1 1,0-1 0,1 1 0,-1-1 0,0 1 0,0 0 0,1 0 0,-1 0 0,1 0 0,-1 0 0,1 0 0,-1 0-1,1 0 1,-1 1 0,1-1 0,0 0 0,-1 1 0,4-1 0,-5 1 0,1 1 0,0-1 0,0 1 0,-1-1 0,1 1 0,0-1 0,-1 1 0,1-1 0,0 1 0,-1-1 0,1 1 0,-1 0 0,1-1 0,-1 1 0,1 0 0,-1 0 0,0-1 0,1 1 0,-1 0 0,0 0 0,1 0 0,-1-1 0,0 1 0,0 0 0,0 0 0,0 1 0,4 30 0,-4-25 0,4 110 8,-1-1 0,-3-109-8,1 0 0,1 0 0,-1 0 0,1 0 0,0 0 0,1-1-1,-1 1 1,7 9 0,-8-14 0,1 1 1,0 0-1,0-1 0,0 0 0,0 0 0,1 1 0,-1-1 1,1-1-1,-1 1 0,1 0 0,-1-1 0,1 1 0,0-1 1,0 0-1,0 0 0,0 0 0,0 0 0,0 0 0,0-1 0,5 1 1,1 0 1,-1-1 0,1 0 0,-1 0 0,1-1 0,-1 0 0,1-1 0,13-4 0,-17 4-1,-1 0 0,0 0 0,0-1-1,0 1 1,0-1 0,0 0 0,0-1 0,-1 1-1,1 0 1,-1-1 0,0 0 0,0 0 0,-1 0-1,1 0 1,1-5 0,3-4-3,-2-1-1,0-1 1,0 1 0,-1-1 0,-1 0-1,2-23 1,-3 11-3,-1 1-1,-5-49 1,3 72 5,0 0 0,1 1 0,-1-1 0,0 0 0,-1 1 0,1-1 0,0 0 0,-1 1 0,1 0 0,-1-1 0,0 1 0,0 0 0,0 0 0,0 0 0,0 0 0,0 0 0,0 0 0,-1 1 0,1-1 0,-1 1 0,1 0 0,-1 0 0,0 0 0,1 0 0,-1 0 0,0 0 0,0 1 0,1-1 0,-1 1 0,0 0 0,0 0 0,0 0 0,0 0 0,0 0 0,1 0 0,-1 1 0,0 0 0,0 0 0,1-1 0,-1 1 0,0 1 0,1-1 0,-1 0 0,1 1 0,-1-1 0,1 1 0,0 0 0,-3 3 0,0 2 0,0 1 0,0-1 0,1 1 0,1 0 0,-1 1 0,1-1 0,-3 17 0,0 3 0,-2 34 0,6-30 0,0 0 0,6 47 0,-4-77 0,1 0 1,0 0-1,0-1 0,0 1 0,0 0 1,0 0-1,0-1 0,0 1 0,1 0 1,-1-1-1,0 1 0,1-1 1,0 0-1,-1 0 0,1 1 0,0-1 1,-1 0-1,1 0 0,0-1 0,0 1 1,0 0-1,0 0 0,0-1 1,0 0-1,0 1 0,0-1 0,0 0 1,3 0-1,-1 1 1,1-1-1,-1 0 1,1 0-1,-1 0 1,1 0 0,-1-1-1,0 0 1,1 0 0,-1 0-1,0 0 1,1-1-1,5-2 1,-6 0-1,-1 1 0,1 0 0,-1-1 0,1 0 0,-1 0 0,0 0 0,-1 0 0,1 0 0,-1-1 0,0 1 0,3-8 0,13-57 0,-9 11 0,-3 0 0,-3-116 0,-3 112 0,0 60 0,0-5 0,1 0 0,-1 0 1,-1 0-1,1 0 0,-1 0 0,0 0 0,-1 0 1,1 0-1,-1 0 0,-1 1 0,1-1 0,-1 1 0,-5-8 1,8 14-1,0 0 0,0 0 0,0 0 0,0 0 0,0-1 1,-1 1-1,1 0 0,0 0 0,0 0 0,0 0 0,-1 0 1,1 0-1,0 0 0,0 0 0,0 0 0,-1 0 0,1 0 1,0 0-1,0 0 0,0 0 0,-1 0 0,1 0 0,0 0 1,0 0-1,0 0 0,-1 0 0,1 0 0,0 0 0,0 0 0,0 0 1,-1 0-1,1 0 0,0 0 0,0 1 0,0-1 0,-1 0 1,1 0-1,0 0 0,0 0 0,0 0 0,0 1 0,0-1 1,0 0-1,-1 0 0,1 0 0,0 1 0,0-1 0,0 0 1,0 0-1,0 0 0,0 1 0,0-1 0,0 0 0,0 0 1,0 0-1,0 1 0,0-1 0,0 0 0,0 0 0,0 0 1,0 1-1,0-1 0,0 0 0,0 1 0,0-1 0,-9 63 1,2 1-1,3-1 1,5 66-1,0-59 1,-2-54 0,2 0 1,0-1-1,1 1 0,0-1 1,9 28-1,-10-39-1,0 0 1,1 0-1,0 0 0,0 0 1,0 0-1,1 0 0,-1-1 0,1 1 1,0-1-1,0 1 0,0-1 1,0 0-1,0-1 0,1 1 1,0 0-1,-1-1 0,1 0 1,0 0-1,0 0 0,0 0 0,0-1 1,1 0-1,-1 1 0,0-1 1,6 0-1,7 1 0,0-1 0,31-2 0,-43 1 0,1-1 0,-1 0 1,0 0-1,0 0 1,0-1-1,0 0 0,0 0 1,-1 0-1,1 0 1,-1-1-1,1 0 0,-1 0 1,6-5-1,-1-2 1,0 0 0,-1-1-1,0-1 1,-1 1-1,0-1 1,-1 0 0,0-1-1,-1 0 1,0 1-1,-1-2 1,-1 1 0,4-21-1,-1-16-6,-2 0 1,-3-51-1,-1 81 10,0-107-4,0 126 0,-1 0 0,1 0 0,0 0 0,0 0 0,-1 1 0,1-1 0,-1 0 0,1 0 0,-1 0 0,1 0 0,-1 0 0,1 1 0,-1-1 0,0 0 0,1 1 0,-1-1 0,0 0 0,1 1 0,-1-1 0,0 1 0,0-1 0,0 1 0,0-1 0,0 1 0,0 0 0,1-1 0,-1 1 0,0 0 0,0 0 0,0 0 0,0 0 0,0-1 0,0 1 0,0 1 0,0-1 0,0 0 0,0 0 0,0 0 0,0 0 0,0 1 0,0-1 0,0 0 0,0 1 0,1-1 0,-1 1 0,0-1 0,0 1 0,0 0 0,-1 1 0,-3 3 0,1 1 0,-1 0 0,1 1 0,0-1 0,1 1 0,0 0 0,0 0 0,0 0 0,1 0 0,-2 10 0,-14 80 0,12-29 0,3 76 0,3-117 0,0-20 0,0 1 0,1-1 0,0 1 0,0-1 0,1 1 0,0-1 0,0 0 0,0 0 0,1 0 0,0 0 0,1 0 0,5 8 0,-6-11 0,0-1 0,0 1 0,1 0 0,0-1 0,0 0 0,0 0 0,0 0 0,0 0 0,0 0 0,1-1 0,-1 0 0,1 0 0,0 0 0,-1-1 0,1 0 0,0 1 0,0-2 0,0 1 0,8 0 0,-1-1 0,0 1 0,-1-2 0,1 0 0,-1 0 0,1-1 0,11-3 0,-17 2 0,0 1 0,0-1 0,0 0 0,0 0 0,-1-1 0,0 0 0,0 1 0,0-2 0,0 1 0,0-1 0,-1 0 0,6-8 0,0-1 0,-1 0 0,-1-1 0,-1 0 0,0 0 0,0-1 0,-2 1 0,0-1 0,3-19 0,-2-1 0,-2 0 0,0-59 0,-4 92 0,0-1 0,0 1 0,0-1 0,-1 1 0,1-1 0,-1 1 0,0 0 0,0-1 0,0 1 0,0 0 0,-1 0 0,1 0 0,-3-4 0,3 6 0,-1-1 0,0 0 0,1 1 0,-1 0 0,0-1 0,0 1 0,0 0 0,0 0 0,0 0 0,0 0 0,0 0 0,-1 1 0,1-1 0,0 1 0,0-1 0,-1 1 0,1 0 0,0 0 0,-4 0 0,5 0 0,-1 0 0,0 1 0,1-1 0,-1 0 0,1 1 0,-1-1 0,1 1 0,-1-1 0,1 1 0,-1 0 0,1 0 0,0-1 0,-1 1 0,1 0 0,0 0 0,0 0 0,-1 1 0,0 1 0,-1 1 0,0 0 0,1 0 0,-1 0 0,1 1 0,0-1 0,-2 6 0,0 6 0,0-1 0,-3 32 0,3 15 3,5 69-1,-1-127-3,0 0 0,1-1 0,-1 1 0,1 0 0,0 0 0,0-1 0,0 1 0,1 0 0,-1-1 0,1 0 0,0 1 0,0-1-1,0 0 1,0 0 0,0 0 0,1 0 0,0 0 0,-1 0 0,1-1 0,0 1 0,0-1 0,0 0 0,1 0 0,-1 0 0,1-1 0,-1 1 0,1-1-1,-1 1 1,1-1 0,0 0 0,-1-1 0,1 1 0,0-1 0,0 1 0,0-1 0,-1 0 0,1-1 0,0 1 0,0-1 0,-1 1 0,1-1 0,0 0-1,-1-1 1,1 1 0,0-1 0,-1 1 0,0-1 0,1 0 0,5-5 0,21-24-207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3.63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1 161 31967,'6'-41'725,"-4"38"-682,-1 29-11,-10 722-32,9-877 4,12-342-40,-12 460 36,2 0 0,-1 1 0,2-1 0,-1 0 0,1 1 0,1 0 0,9-19 0,-11 25 0,0 1 0,1-1 0,-1 1 0,1 0 0,0 0 0,0 1 0,0-1 0,0 0 0,0 1 0,1 0 0,-1 0 0,1 0 0,-1 0 0,1 0 0,0 1 0,0-1 0,0 1 0,-1 0 0,1 1 0,0-1 0,1 1 0,-1-1 0,4 1 0,-3 0 0,-1 0 0,0 0 0,0 1 0,1-1 0,-1 1 0,0 0 0,0 0 0,6 2 0,-8-1 0,0-1 0,0 0 0,0 0 0,-1 1 0,1-1 0,-1 1 0,1 0 0,-1-1 0,1 1 0,-1 0 0,0 0 0,0 0 0,0 0 0,0 0 0,0 0 0,0 0 0,-1 0 0,1 3 0,3 12 0,-2 0 0,0 0 0,-1 0 0,-1 1 0,-1-1 0,0 0 0,-4 20 0,1-28 0,1-1 0,-1 1 0,-1 0 0,1-1 0,-2 0 0,1 0 0,-1-1 0,0 0 0,0 0 0,-1 0 0,0 0 0,0-1 0,-1-1 0,0 1 0,0-1 0,-12 6 0,15-9 8,1 1-37,16-2-9,4 0 39,1-2-1,0 1 0,-1-2 0,1 0 0,17-6 1,-28 6-1,0 0 1,0-1-1,-1 1 1,1-1-1,-1-1 1,0 1-1,0-1 1,0 0-1,-1 0 1,1 0-1,-1-1 1,0 1-1,0-1 1,0 0-1,-1 0 1,0-1-1,5-9 1,-4 3-4,1 1 1,-2-1-1,0 1 0,0-1 0,-1 0 1,0-17-1,-2-79-24,-2 48 25,6 59 4,0 0-1,-1 0 1,1 1-1,0-1 1,-1 1 0,1 0-1,0 0 1,3 1 0,-2-1-1,4 0-1,0 1 1,1 0-1,-1 1 1,0-1-1,0 2 1,-1-1-1,1 1 1,0 1-1,-1-1 0,0 2 1,0-1-1,11 9 1,-14-10-2,0 1 1,0 0 0,-1 1-1,0-1 1,0 1-1,0-1 1,0 1-1,-1 0 1,0 1 0,0-1-1,0 1 1,-1-1-1,1 1 1,-1 0-1,-1 0 1,1 0 0,-1 0-1,0 0 1,0 9-1,-2-7 1,0-1 0,-1 1 0,0-1 0,0 0 0,-1 1 0,1-1 0,-2 0 0,1-1 0,-1 1 0,0 0-1,0-1 1,-1 0 0,0 0 0,-9 8 0,5-3 2,1-1-1,0 1 0,-9 15 1,15-22-3,0 0 0,1 0 1,-1 1-1,1-1 0,0 0 1,0 1-1,0-1 0,0 1 0,1-1 1,0 1-1,0-1 0,0 1 1,2 8-1,-1-12 0,-1 0 0,1-1 1,-1 1-1,1 0 0,-1 0 0,1 0 0,0-1 0,-1 1 1,1 0-1,0-1 0,0 1 0,-1 0 0,1-1 1,0 1-1,0-1 0,0 0 0,0 1 0,0-1 1,0 0-1,0 1 0,0-1 0,0 0 0,0 0 0,0 0 1,0 0-1,1 0 0,33 1-15,-25-2 14,-2 2 3,0-1-1,0 0 1,0-1 0,1 0-1,-1 0 1,0-1 0,0 0 0,0 0-1,-1-1 1,1 0 0,-1 0-1,1-1 1,-1 0 0,0 0-1,0-1 1,-1 0 0,1 0 0,9-11-1,-7 7 0,0-1 0,-1-1-1,-1 0 1,0 0 0,0 0-1,-1-1 1,-1 1 0,1-1 0,-2-1-1,4-12 1,-4 8-6,-1-1 0,-1 1 0,0-1 0,-1 1 0,-1-1 0,-3-34 0,2 51 7,1-1-1,-1 1 1,0 0-1,1-1 1,-1 1 0,0 0-1,0 0 1,0 0-1,0 0 1,0 0 0,0 0-1,0 0 1,0 0 0,0 0-1,0 0 1,-1 1-1,1-1 1,0 0 0,0 1-1,-1-1 1,1 1-1,0-1 1,-1 1 0,1 0-1,-3-1 1,2 1 0,0-1 0,-1 1 0,1 0 0,0 0 0,-1 0 0,1 0 0,0 0 0,-1 0 0,1 1 0,0-1 0,-1 1 0,1-1 0,0 1 0,0 0 0,-4 2 0,3-1-1,0 1 0,1 0 0,0 0 0,-1 0 0,1 0 0,0 0 0,1 0 0,-1 0 0,0 1 0,1-1 0,0 1 0,-2 5 0,-7 49 0,9-52 0,-3 20 2,1-1 0,1 1 0,2 0 0,0 0-1,2 0 1,5 29 0,-6-48-2,2-1 0,-1 0 0,0 0-1,1 0 1,0 0 0,1 0 0,-1-1-1,1 0 1,0 1 0,0-1 0,1-1-1,0 1 1,-1-1 0,2 1 0,-1-1-1,8 4 1,-5-4 2,1 0 0,-1 0 0,1-1 0,0 0 0,-1 0 0,1-1-1,1-1 1,-1 1 0,0-1 0,0-1 0,10 0 0,-15-1-1,-1 0 0,1 1 0,-1-1 0,1-1 0,-1 1 0,0 0 0,1-1 0,-1 0 0,0 0 0,0 0 0,0 0 0,-1 0 0,1 0 0,0-1 0,-1 1 0,0-1 0,1 0 0,-1 0 1,0 0-1,3-6 0,3-6 0,-1 0 1,0-1 0,4-17 0,20-86-15,0 0 13,-30 116 0,0 0 0,1-1 0,-1 1 0,1 0 0,-1 0 0,1 0 0,0 1 0,0-1 0,1 0 0,-1 1 0,1 0 0,-1-1 0,1 1 0,0 0 0,-1 0 0,1 0 0,0 1 0,0-1 0,0 1 0,5-2 0,-6 2 0,1 1 0,0 0 0,-1-1 0,1 1 0,0 0 0,-1 0 0,1 0 0,0 1 0,-1-1 0,1 1 0,0-1 0,-1 1 0,1 0 0,-1 0 0,1 0 0,-1 0 0,1 1 0,-1-1 0,0 0 0,0 1 0,0 0 0,0 0 0,0-1 0,0 1 0,0 0 0,2 3 0,3 7 0,1 0 0,-1 0 0,-1 0 0,0 1 0,-1 0 0,-1 0 0,0 0 0,5 26 0,-6-14 0,0 0 0,-2 1 0,0-1 0,-4 27 0,2-46 0,0 0 1,0 0-1,-1 0 1,0-1-1,0 1 1,0 0-1,0-1 1,-1 0-1,0 1 1,0-1-1,-1 0 1,1-1-1,-1 1 1,0 0-1,-1-1 1,1 0-1,-1 0 1,-5 4-1,2-4 3,1 1-1,-1-1 0,0 0 0,0-1 0,0 0 0,0 0 0,-1-1 0,1 0 0,-1 0 0,0-1 1,-15 1-1,22-2-2,0 0 1,-1 0 0,1 0 0,-1 0-1,1 0 1,0 0 0,-1-1 0,1 0-1,0 1 1,-1-1 0,1 0 0,0 0-1,0 0 1,0 0 0,0 0 0,0-1-1,0 1 1,-3-3 0,3 0-1,-1 0 0,1 0 0,0-1-1,0 1 1,1 0 0,-1-1 0,1 0 0,-2-8 0,-3-29-8,2 1 0,3-83 0,1 73-19,0 50 27,0 1-1,0-1 1,0 1 0,0-1-1,1 1 1,-1-1 0,0 0-1,0 1 1,0-1-1,1 1 1,-1-1 0,0 1-1,1-1 1,-1 1-1,0 0 1,1-1 0,-1 1-1,0-1 1,1 1-1,-1 0 1,1-1 0,-1 1-1,1 0 1,-1-1 0,1 1-1,-1 0 1,1 0-1,-1 0 1,1-1 0,-1 1-1,1 0 1,0 0-1,-1 0 1,1 0 0,-1 0-1,2 0 1,0 0 0,0 0 0,-1 0 0,1 1 0,0-1 0,0 1 0,0-1 1,0 1-1,-1-1 0,1 1 0,0 0 0,2 2 0,9 8 0,0 1 0,-1 1 0,-1 0 0,17 26 0,9 10 3,-22-31 0,0-1 0,1 0 1,20 14-1,-30-26-3,0 0 1,1-1-1,-1 0 0,1-1 0,0 0 0,0 0 0,0 0 1,0-1-1,1 0 0,-1 0 0,1 0 0,-1-1 0,11 0 1,-11-1 0,-1 0 2,1 0-1,-1 0 1,1-1 0,-1 0 0,9-2 0,-13 2-3,0 0 1,1 0 0,-1 0-1,0 0 1,1-1 0,-1 1-1,0-1 1,0 1 0,0-1-1,0 0 1,-1 0 0,1 0-1,0 0 1,-1 0 0,0 0-1,3-5 1,1-5-2,1 0 1,-2-1-1,0 0 1,0 1-1,-2-1 1,3-21-1,-2-80-6,-3 80 5,0 24 2,0 1 1,-1 0 0,0 0 0,0-1 0,-4-9-1,5 17 1,-1 0-1,1 0 0,-1 0 0,0 0 1,0 0-1,0 0 0,0 1 1,0-1-1,-1 0 0,1 1 0,0-1 1,-1 1-1,1-1 0,-1 1 1,1 0-1,-1-1 0,0 1 0,0 0 1,1 0-1,-1 0 0,0 1 1,0-1-1,0 0 0,0 1 1,0-1-1,0 1 0,0 0 0,0-1 1,-3 1-1,4 0 0,0 0-1,-1 0 1,1-1 0,0 1-1,0 0 1,-1 0 0,1 0-1,0 1 1,0-1 0,-1 0-1,1 0 1,0 1 0,0-1-1,-1 1 1,1-1 0,0 1-1,0-1 1,0 1 0,0 0-1,0-1 1,0 1 0,0 0-1,0 0 1,0 0 0,0 0-1,0 0 1,1 0 0,-1 0-1,0 0 1,1 0 0,-1 0-1,1 0 1,-1 0 0,1 1-1,-1-1 1,1 0 0,0 0-1,0 1 1,-1 1 0,-3 24-1,1 1 1,1 0-1,1 0 1,2 0-1,4 33 1,-4-50 0,1 0 0,0 1 0,1-1-1,0 0 1,1 0 0,0 0 0,1-1 0,0 1 0,11 15 0,-12-20 1,1-1-1,-1 1 1,1-1 0,1 1 0,-1-2 0,1 1 0,-1 0 0,1-1-1,1 0 1,-1-1 0,1 1 0,-1-1 0,1-1 0,0 1 0,0-1-1,8 2 1,-9-3 0,0 0-1,-1 0 1,1-1-1,0 1 1,0-1-1,11-1 1,-15 0-1,0 0 0,0 1 0,0-1 0,0 0-1,0 0 1,-1 0 0,1-1 0,0 1 0,0 0 0,-1-1 0,1 1 0,-1-1 0,1 1 0,-1-1 0,0 0 0,1 1 0,-1-1 0,0 0 0,0 0 0,0 0 0,1-4 0,6-20-2,-1-1 0,-1-1 0,-1 1 0,2-43 0,-4 31-1,11-48 0,-13 84 3,0 0 0,0 0 0,0 1 0,1-1 0,-1 0 0,1 0 0,-1 1 0,1-1 0,0 0 0,0 1 0,1 0 0,-1 0 0,0-1 0,4-1 0,-5 4 0,0-1 0,0 0 0,0 0 0,1 1 0,-1-1 0,0 1 0,1-1 0,-1 1 0,1 0 0,-1-1 0,0 1 0,1 0 0,-1 0 0,1 0 0,-1 0 0,0 0 0,1 0 0,-1 1 0,1-1 0,-1 0 0,0 1 0,1-1 0,-1 1 0,0-1 0,1 1 0,-1 0 0,0 0 0,0-1 0,0 1 0,0 0 0,0 0 0,0 0 0,0 0 0,0 0 0,1 2 0,3 5 0,0-1 0,0 2 0,-1-1 0,-1 0 0,1 1 0,-1 0 0,-1 0 0,1 0 0,1 17 0,4 88 0,-8-112 0,0 163 29,2-197-28,0 1 1,3-1-1,12-48 0,38-91-51,-51 160 39,11-25-17,-14 35 25,-1 0 0,1 0 0,0 0 0,-1-1-1,1 1 1,0 0 0,0 0 0,0 0 0,0 0-1,0 0 1,0 1 0,0-1 0,0 0 0,0 0-1,1 1 1,-1-1 0,0 0 0,0 1 0,1-1-1,-1 1 1,0 0 0,2-1 0,-2 2 2,0-1 1,0 1-1,-1 0 1,1-1-1,0 1 0,0 0 1,-1-1-1,1 1 1,-1 0-1,1 0 1,-1 0-1,1 0 0,-1 0 1,0-1-1,1 1 1,-1 0-1,0 0 1,0 0-1,1 0 0,-1 0 1,0 0-1,0 0 1,0 0-1,0 0 0,-1 1 1,2 2-1,5 123 17,-7-99-14,1-1 0,2 1 1,0-1-1,2 0 0,1 0 1,10 31-1,-13-53-1,-1-1-1,1 0 1,0 0 0,0 0 0,1 0-1,-1 0 1,1 0 0,0-1-1,0 1 1,0-1 0,0 0 0,0 0-1,7 5 1,-5-6 2,0 0 0,0 0 1,0 0-1,0-1 0,0 0 0,0 0 0,0 0 0,0 0 0,1-1 1,-1 0-1,8-1 0,-9 1-2,0-1 1,-1 0-1,1 0 0,0 0 1,-1-1-1,1 1 1,0-1-1,-1 0 0,0 0 1,1 0-1,-1 0 0,0-1 1,0 0-1,0 1 1,-1-1-1,1 0 0,-1 0 1,1 0-1,-1 0 0,0-1 1,0 1-1,-1-1 1,4-6-1,1-7-1,-1 1 0,0-1-1,-1 0 1,3-17 0,0-26-8,-2 0 0,-2 0 0,-9-92 0,4 134 13,0 1 1,-1 0-1,-1 0 0,0 0 1,-8-18-1,7 43-4,1 10-2,-4 57 26,4 145 0,5-129-14,-1-80-11,0-1 1,1 1-1,1 0 0,-1 0 0,2-1 0,-1 1 0,2-1 1,-1 0-1,1 1 0,9 13 0,-10-19 1,0-1-1,0 0 1,0 1 0,1-1-1,0 0 1,0-1-1,0 1 1,1-1 0,-1 1-1,1-1 1,-1-1-1,1 1 1,0-1 0,0 1-1,0-2 1,1 1 0,-1 0-1,0-1 1,1 0-1,-1 0 1,1-1 0,7 0-1,-2 1 2,0-1 0,0-1-1,0 0 1,19-5 0,-25 5-2,-1-1 1,0 0 0,0 0-1,0 0 1,0 0 0,0-1-1,0 0 1,-1 1 0,1-1 0,-1-1-1,0 1 1,0 0 0,0-1-1,5-7 1,-1-2-2,-1 0 0,0 0 0,-1-1 1,0 0-1,-1 0 0,-1 0 0,0 0 0,2-28 0,-5-119-7,0 150 8,0 9 0,0 0 1,0 0-1,0 0 0,-1 0 1,1 0-1,0 0 0,-1 0 1,0 0-1,1 0 0,-1 0 0,0 0 1,0 0-1,0 1 0,0-1 1,-1 0-1,1 1 0,0-1 1,-1 0-1,1 1 0,-1 0 1,1-1-1,-1 1 0,0 0 1,-1-1-1,-2 0 1,0 0 0,0 1 0,0-1 0,0 1-1,0 1 1,0-1 0,0 1 0,-8 0 0,11 0-1,-1 1-1,1-1 1,0 1 0,0 0 0,-1 0-1,1 0 1,0 0 0,0 0-1,0 1 1,0-1 0,0 0-1,1 1 1,-1 0 0,0-1 0,1 1-1,-1 0 1,1 0 0,-1 0-1,1 0 1,0 0 0,0 0-1,0 0 1,0 0 0,0 1 0,0-1-1,0 4 1,-3 9-3,0-1 1,-2 30-1,2-6 4,2 1 0,5 70 0,-2-107-1,-1 1 1,0-1-1,1 1 1,-1 0-1,1-1 1,0 1-1,0-1 1,0 0 0,0 1-1,1-1 1,-1 0-1,0 0 1,1 1-1,0-1 1,-1 0-1,1-1 1,0 1-1,0 0 1,0 0 0,0-1-1,0 1 1,1-1-1,-1 0 1,0 0-1,3 1 1,3 0-1,0 0 0,-1 0 0,1-1-1,0-1 1,0 1 0,0-1 0,8-1 0,-14 1 0,0-1 0,1 1 0,-1-1 0,1 1 0,-1-1 0,0 0 0,0 0 0,1 0 0,-1 0 0,0 0 0,0 0 0,0-1 0,0 1 0,0-1 0,0 1 0,-1-1 0,3-2 0,-1-1 0,1 0 0,-1 0 0,0 0 0,0 0 0,-1-1 0,4-9 0,-1-3 0,0-1 0,-2 0 0,2-26 0,-3-73 0,-3 107 0,-2 10 0,-1 6-3,4-5 3,-3 8-1,0-1 0,1 1 0,-1 0 0,2-1 0,-1 1 0,0 13 0,1 56-5,1-54 6,0-13 0,0-1 0,1 1 0,0-1 0,0 1 0,1-1-1,0 1 1,6 13 0,-7-19 0,1-1 1,0 0-1,0 1 0,1-1 0,-1 0 0,0 0 0,1 0 1,0-1-1,0 1 0,0-1 0,0 1 0,0-1 0,1 0 0,-1 0 1,0 0-1,1-1 0,0 1 0,-1-1 0,1 0 0,0 0 1,6 1-1,-6-1 0,0 0 1,0-1 0,0 1 0,0-1-1,0 0 1,1 0 0,-1-1 0,0 1-1,0-1 1,0 1 0,0-2 0,0 1-1,0 0 1,0-1 0,0 1 0,0-1 0,-1 0-1,4-3 1,-2 1-1,-1-1 0,1 1 0,-1-1 0,-1 0 0,1-1 0,-1 1-1,0 0 1,0-1 0,0 0 0,-1 0 0,3-8 0,1-8 0,-1 0 0,0-1 0,-2 0 0,1-33 0,-7-95 0,2 120 0,-1 0 0,-1 0 0,-1 0 0,-10-33 0,14 64 0,0 0 0,0 0 0,0 1 0,0-1 0,0 0 0,0 0 0,0 0 0,-1 0 0,1 1 0,0-1 0,0 0 0,0 0 0,0 0 0,0 0 0,0 0 0,-1 0 0,1 1 0,0-1 0,0 0 0,0 0 0,0 0 0,-1 0 0,1 0 0,0 0 0,0 0 0,0 0 0,-1 0 0,1 0 0,0 0 0,0 0 0,0 0 0,0 0 0,-1 0 0,1 0 0,0 0 0,0 0 0,0 0 0,-1 0 0,1 0 0,0 0 0,0 0 0,0-1 0,0 1 0,-1 0 0,1 0 0,0 0 0,0 0 0,0 0 0,0 0 0,0-1 0,0 1 0,-1 0 0,1 0 0,0 0 0,0 0 0,0-1 0,0 1 0,0 0 0,0 0 0,0 0 0,0 0 0,0-1 0,0 1 0,-6 16 0,-1 34 0,3 0 0,3 89 0,2-69 0,-1-56 0,0-1 0,1 1 0,1 0 0,0 0 0,1-1 0,1 1 0,0-1 0,7 15 0,-9-23 0,0-1 0,1 1 0,0-1 0,-1 0 0,1 0 0,1 0 0,-1 0 0,1-1 0,-1 1 0,1-1 0,0 0 0,0 0 0,0 0 0,1-1 0,-1 1 0,1-1 0,-1 0 0,1-1 0,0 1 0,0-1 0,0 0 0,0 0 0,0 0 0,0 0 0,5-1 0,-4 0 1,-1 0 1,0 0-1,1 0 1,-1-1-1,0 0 1,0 0-1,0 0 0,8-4 1,-10 4-1,-1-1 0,1 0 1,0 0-1,-1 0 0,1-1 0,-1 1 1,0-1-1,0 1 0,0-1 1,0 0-1,0 0 0,0 0 0,-1 0 1,3-5-1,3-11-6,-1 0 0,-1-1 0,0 0 0,-1 1 1,1-25-1,-1-102 1,-4 122 5,-14 190-1,12-2 0,2-161 0,0-1 0,0 0 0,1 0 0,-1 0 0,1 0 0,-1 0 0,1 0 0,0 0 0,0 0 0,0 0 0,0 0 0,0-1 0,0 1 0,0 0 0,1-1 0,-1 1 0,1 0 0,-1-1 0,1 0 0,-1 1 0,1-1 0,0 0 0,0 0 0,0 0 0,2 1 0,1 0 0,0-1 0,-1 0 0,1 0 0,0 0 0,0 0 0,-1-1 0,1 0 0,0 0 0,0 0 0,5-1 0,-8 0 0,0 1 0,-1-1 0,1 0 0,-1 1 0,1-1 0,-1 0 0,1 0 0,-1 0 0,1 0 0,-1 0 0,0 0 0,0-1 0,1 1 0,-1 0 0,0-1 0,0 1 0,0 0 0,-1-1 0,1 0 0,0 1 0,0-2 0,12-41 0,-10 35 0,7-42 0,-2-1 0,-2 1 0,0-78 0,-9 122 0,-1 10 0,4-2 0,-3 4 0,0 0 0,1 0 0,-1 1 0,1-1 0,0 1 0,1 0 0,-1-1 0,1 1 0,0 0 0,0 7 0,1 68 0,0-46 0,0-8 0,-1-14 0,0 0 0,1-1 0,1 1 0,4 23 0,-5-33 0,1-1 0,0 0 0,-1 1 0,1-1 0,0 0 0,0 0 0,0 0 0,1 0 0,-1 0 0,1 0 0,-1 0 0,1 0 0,-1 0 0,1-1 0,0 1 0,0-1 0,0 1 0,0-1 0,0 0 0,0 0 0,0 0 0,0 0 0,0 0 0,1 0 0,-1 0 0,0-1 0,1 1 0,-1-1 0,1 0 0,-1 0 0,4 0 0,1 1 4,0-1-1,1-1 1,-1 0 0,0 0 0,0 0-1,8-3 1,-11 3-3,-1-1-1,1 0 0,0 0 1,-1 0-1,0-1 1,0 1-1,1-1 1,-2 0-1,1 1 0,0-1 1,0-1-1,-1 1 1,3-4-1,5-11-3,0 0 0,-1 0 0,-1-1 0,-1 0 0,-1-1 0,5-21 0,-5 8-1,0 0 1,0-67-1,-6 99 4,-1 0 0,1 0 0,-1 0 0,1 0 0,-1 0 0,1 0 0,-1 0 0,0 0 0,1 0 0,-1 0 0,0 0 0,0 0 0,0 1 0,0-1 0,0 0 0,0 1 0,0-1 0,0 0 0,0 1 0,0-1 0,0 1 0,0 0 0,0-1 0,0 1 0,0 0 0,0 0 0,-1 0 0,1 0 0,0 0 0,0 0 0,-2 0 0,-47 0 0,41 1 0,6-1 0,0 0 0,0 0 0,0 1 0,0-1 0,0 1 0,1 0 0,-1 0 0,0 0 0,0 0 0,1 1 0,-1-1 0,1 1 0,-1-1 0,1 1 0,0 0 0,-5 4 0,4-2 0,0 1 0,0-1 0,0 0 0,1 1 0,-1 0 0,1 0 0,0 0 0,-2 9 0,0 7 0,1 0 0,1 1 0,1 36 0,1-47 0,0-7 0,0 0 0,0-1 0,0 1 0,0 0 0,1 0 0,-1-1 0,1 1 0,0 0 0,0-1 0,0 1 0,1-1 0,-1 1 0,1-1 0,0 0 0,0 0 0,3 3 0,-2-3 0,0-1 0,0 0 0,0 0 0,0 0 0,1-1 0,-1 1 0,1-1 0,-1 0 0,1 0 0,0 0 0,-1-1 0,1 1 0,0-1 0,0 0 0,-1 1 0,5-2 0,-4 2 0,0-1 0,0 0 0,0 0 0,-1 0 0,1 0 0,0-1 0,0 1 0,0-1 0,-1 0 0,1 0 0,0-1 0,-1 1 0,1-1 0,-1 1 0,1-1 0,-1 0 0,0-1 0,0 1 0,0 0 0,0-1 0,0 0 0,-1 0 0,1 0 0,-1 0 0,1 0 0,-1 0 0,0 0 0,-1-1 0,3-3 0,3-9-2,-1-1 0,0 0 1,-1 0-1,0-1 0,-2 1 0,2-20 0,5-21-1,-10 56 3,0 0-1,1 1 1,-1-1 0,1 0 0,-1 1-1,1-1 1,0 1 0,0-1 0,-1 1-1,1-1 1,0 1 0,0 0-1,1-1 1,-1 1 0,0 0 0,0 0-1,1 0 1,-1 0 0,0 0 0,1 0-1,-1 0 1,1 1 0,-1-1-1,1 0 1,-1 1 0,1-1 0,0 1-1,-1-1 1,1 1 0,0 0 0,-1 0-1,1 0 1,0 0 0,-1 0-1,1 0 1,0 0 0,-1 1 0,1-1-1,0 1 1,-1-1 0,1 1 0,-1-1-1,1 1 1,-1 0 0,1 0-1,-1 0 1,1 0 0,1 1 0,1 3 0,-1-1 0,1 1 1,-1-1-1,0 1 0,0 0 1,0 1-1,0-1 0,-1 0 1,0 1-1,0-1 0,-1 1 1,1 0-1,0 6 0,1 10 3,-1 1 0,0 23 0,-1-9-3,0-27 0,0-1 0,-1 1 0,0-1 0,0 1 0,-1 0 0,0-1 0,-1 0 0,0 1 0,0-1 0,-1 0 0,-5 12 0,0-12 2,5-14 4,8-22 2,6-4-8,1 1 0,1 0 0,25-40 0,-12 21 0,-23 43 0,9-19-6,1 1 0,1 0 0,2 1 0,34-41 1,-39 56 2,-11 8 3,1 0 0,-1 0 0,0 0 0,0 0 0,0 0 0,1 0 0,-1 0 0,0 0 0,0 0 0,0 0 0,1 0 0,-1 0 0,0 0 0,0 0 0,0 0 0,1 0 0,-1 0 0,0 0 0,0 1 0,0-1 0,0 0 0,1 0 0,-1 0 0,0 0 0,0 0 0,0 1 0,0-1 0,0 0 0,1 0 0,-1 0 0,0 0 0,0 1 0,0-1 0,0 0 0,0 0 0,0 0 0,0 1 0,0-1 0,0 0 0,0 0 0,0 0 0,0 1 0,0-1 0,0 0 0,0 1 0,1 11 0,-2-10 0,1 17-1,1 23 7,-3 0 1,-7 49 0,0-38-10,-4 101 0,13-153-34,0-5-918,0-14-2372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4.04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123 15 32015,'-11'-4'98,"-1"1"1,1 1 0,0-1 0,-1 2-1,-13-1 1,23 2-98,1 1 0,-1-1-1,0 1 1,0-1 0,1 1 0,-1 0 0,1 0-1,-1 0 1,0-1 0,1 1 0,-1 1 0,1-1-1,0 0 1,-1 0 0,1 0 0,0 1 0,0-1-1,0 1 1,0-1 0,0 1 0,0-1 0,0 1 0,0 0-1,1-1 1,-1 1 0,1 0 0,-1 0 0,1-1-1,0 1 1,-1 3 0,-1 8 5,1 1 0,-1 26-1,2-35-2,1-2-2,-1 0 0,0 0 0,0 0 0,1 0 0,0 0 0,-1 0 0,1 0 0,0-1 0,0 1-1,1 0 1,-1 0 0,1-1 0,-1 1 0,1-1 0,0 1 0,0-1 0,0 0 0,0 0 0,0 0 0,1 0 0,-1 0 0,1 0-1,-1 0 1,1-1 0,0 0 0,-1 1 0,1-1 0,0 0 0,0 0 0,0 0 0,3 0 0,9 2 9,0-1 0,1-1 0,-1 0 0,29-3 0,-43 2-9,1 0-1,-1 0 1,1-1 0,-1 1-1,1 0 1,-1-1-1,0 1 1,1-1-1,-1 0 1,0 1-1,1-1 1,-1 0-1,0 0 1,0 0 0,0 0-1,0 0 1,0 0-1,0 0 1,0 0-1,0 0 1,0 0-1,-1-1 1,1 1-1,0 0 1,-1-1-1,1 1 1,-1 0 0,1-1-1,0-2 1,0-3 3,0-1 0,0 0 1,-1 0-1,-1-11 1,1 6-9,0 12 4,0-1 0,0 0 0,0 0 0,0 0 0,0 0-1,-1 0 1,1 0 0,-1 0 0,1 1 0,-1-1 0,0 0 0,1 0 0,-1 1 0,0-1 0,0 1 0,0-1 0,-1 0-1,1 1 1,0 0 0,0-1 0,-1 1 0,1 0 0,-1 0 0,1 0 0,-1 0 0,0 0 0,-2-2 0,-3 1-16,1 1 0,-1-1 1,1 1-1,-1 1 0,0-1 1,-10 1-1,0 3-416,1 9-929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4.43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15 31502,'0'0'305,"25"0"175,10 0-288,6 0-96,2 0-32,-2 0-16,-6 0-32,-10 0-16,-6 0 0,-6-3 0,-7-1-48,-6-1-400,0 2-3138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48.29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132 27 32447,'-1'-1'5,"1"0"0,-1 0 1,0 0-1,0 0 0,0 0 0,0 0 1,0 0-1,0 0 0,0 0 0,0 1 1,0-1-1,0 0 0,0 1 0,0-1 1,0 1-1,0-1 0,-1 1 0,1 0 1,0-1-1,0 1 0,-1 0 0,1 0 1,0 0-1,-1 0 0,1 0 0,0 0 1,0 0-1,-1 0 0,1 1 0,0-1 1,-2 1-1,-2 0 8,0 0 0,0 0 0,1 1 0,-1 0 0,1 0 0,-1 0 0,-7 5 0,8-4-14,0 1 1,0-1-1,0 1 0,0 0 1,1 1-1,0-1 0,0 0 1,0 1-1,0 0 0,1-1 1,0 1-1,0 0 0,0 1 1,0-1-1,1 0 0,0 0 1,0 1-1,0-1 0,1 0 1,0 1-1,0-1 0,0 1 1,2 5-1,-1-9 1,0 0 0,0 0 1,0 0-1,1-1 0,-1 1 1,1 0-1,0-1 0,-1 1 0,1-1 1,0 0-1,0 1 0,0-1 0,0 0 1,0 0-1,0 0 0,0 0 0,0-1 1,0 1-1,0 0 0,0-1 1,4 1-1,50 4 12,-51-4-11,13 0 3,-10 0-1,1-1 0,0 0 0,-1 0 0,18-3 0,-24 3-2,0-1 0,0 0 0,0 1 0,0-1 0,0 0 0,0 0 0,0 0 0,-1 0 0,1 0 0,0-1 0,0 1 0,-1 0 0,1-1 0,-1 1 0,0-1 0,1 0 0,-1 0 0,0 1 0,0-1 0,0 0 0,0 0 0,0 0 0,0 0 0,-1 0 0,1-3 0,2-9-1,-2-1 0,0 0 0,-1-16 0,0 14 0,0 15 0,-1 0 0,1-1 0,0 1 0,-1 0 0,0-1 0,1 1 0,-1 0 0,0 0 0,0 0 0,0 0 0,-1 0 0,1 0 0,0 0 0,-1 0 0,0 0 0,1 0 0,-1 1 0,0-1 0,0 1 0,0-1 0,1 1 0,-2 0 0,1 0 0,0-1 0,0 2 0,0-1 0,0 0 0,-1 0 0,1 1 0,0-1 0,-4 1 0,1-1-15,-1 0 0,1 0 0,0 1 0,-1 0 0,1 0 0,-1 1 0,1 0 0,0 0 0,0 0 1,-1 0-1,1 1 0,0 0 0,0 0 0,-5 3 0,-22 21-481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4.76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0 29950,'33'0'784,"8"0"48,8 0-527,-3 0-65,0 0-16,-10 0-144,-9 0-32,-8 0-48,-8 0-16,-6 0-160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7.34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1 421 32031,'0'23'707,"0"-6"-716,0-1 1,1 1-1,5 22 0,-5-36 8,1 1 1,0-1-1,-1 0 0,1 0 0,0 0 1,1-1-1,-1 1 0,1 0 0,-1-1 1,1 0-1,0 1 0,-1-1 0,1 0 1,0 0-1,1-1 0,-1 1 0,0-1 1,0 1-1,5 0 0,0 0 3,0 0 0,1-1 0,-1 0 0,0 0-1,1-1 1,-1 0 0,10-1 0,-15 0-3,1 0 1,0 0-1,-1 0 0,1 0 1,-1-1-1,1 0 0,-1 1 1,0-1-1,0 0 1,0-1-1,0 1 0,0 0 1,0-1-1,0 0 0,-1 1 1,1-1-1,-1 0 0,0 0 1,0-1-1,0 1 0,0 0 1,-1-1-1,0 1 0,3-7 1,0-6-1,0 1 1,-1-1-1,0 0 1,0-23-1,-2-48 0,2-27 5,-3 112-5,1-1 0,-1 1 0,1 0 0,-1 0 1,1-1-1,0 1 0,0 0 0,0 0 0,1 0 0,-1 0 0,0 0 1,1 0-1,-1 0 0,1 1 0,0-1 0,-1 0 0,1 1 0,0 0 0,0-1 1,0 1-1,0 0 0,0 0 0,0 0 0,0 0 0,1 0 0,-1 0 1,0 1-1,1-1 0,-1 1 0,0 0 0,1-1 0,3 1 0,-1 0-1,-1 0 0,1 0 1,-1 1-1,1-1 0,-1 1 0,1 0 0,-1 0 0,0 1 0,1-1 0,-1 1 0,0 0 0,0 0 0,0 0 0,0 1 0,-1-1 1,6 5-1,-2 0 0,-6-6 0,1 0 0,-1 1-1,0-1 1,0 0 0,0 0-1,0 1 1,0-1 0,0 0 0,0 1-1,0-1 1,0 1 0,-1-1 0,1 1-1,-1-1 1,1 1 0,0 2 0,-1-2-17,-10-2 40,-18-1-9,17 0-10,0 1-1,0 0 1,0 1 0,-17 3 0,24-3-3,1 0 0,-1 1 0,1-1 0,-1 1 0,1 0 1,-1 0-1,1 0 0,0 0 0,0 0 0,0 1 0,0-1 1,0 1-1,1 0 0,-1 0 0,1 0 0,0 0 0,-2 4 1,-2 5-1,0-1 1,1 1-1,1 0 1,0 0 0,0 0-1,1 1 1,-1 13-1,1 12 2,1 41-1,2-77 0,0 3-1,0 1 1,1 0 0,-1-1-1,1 1 1,1 0-1,-1-1 1,1 1-1,0-1 1,0 0-1,0 1 1,1-1-1,0 0 1,0-1 0,0 1-1,0 0 1,1-1-1,0 0 1,5 5-1,-3-4 1,1-1 0,-1 1-1,1-1 1,0 0-1,1-1 1,-1 0 0,1 0-1,-1 0 1,1-1 0,0 0-1,0-1 1,12 1 0,-4 0 2,0-1 0,0-1 1,-1-1-1,1 0 0,0-1 1,23-6-1,-33 6-1,0 0 0,0 0-1,-1-1 1,1 0-1,0 0 1,-1 0 0,0-1-1,0 0 1,0 0 0,0 0-1,-1 0 1,1-1-1,-1 0 1,0 0 0,-1 0-1,1 0 1,-1-1 0,0 1-1,3-8 1,-2 0 0,-1-1 0,0 1-1,0-1 1,-1 0 0,-1 0 0,-1 0 0,0 0 0,0 0-1,-2 0 1,0 0 0,0 0 0,-1 0 0,-1 1 0,0-1-1,-10-21 1,10 29 0,-2-6-1,0 0 1,-1 1-1,-1 0 0,1 1 0,-2 0 1,-11-12-1,19 21 0,0 1 0,0-1-1,0 0 1,0 0 0,0 0 0,0 1 0,-1-1-1,1 1 1,0-1 0,-1 1 0,1-1 0,0 1-1,-1 0 1,1-1 0,0 1 0,-1 0-1,1 0 1,0 0 0,-1 0 0,1 0 0,-1 1-1,-1-1 1,1 1-1,-1 1 0,1-1 0,0 0 0,0 0 0,0 1 0,1-1 0,-1 1 0,0 0 0,1-1-1,-1 1 1,1 0 0,-2 2 0,-2 5-3,0 0 1,0 0-1,1 0 0,-5 18 1,5-6-19,0 0 1,2 0 0,0-1-1,2 37 1,0-53 10,1 1 1,-1-1-1,1 0 0,-1 1 1,1-1-1,1 0 0,-1 0 1,0 1-1,1-1 0,0 0 1,0-1-1,0 1 0,1 0 1,-1-1-1,1 1 1,0-1-1,0 0 0,0 1 1,0-2-1,1 1 0,-1 0 1,1-1-1,-1 1 0,1-1 1,0 0-1,0 0 0,6 1 1,3 1-2,0-1 0,0 0 1,1-1-1,-1 0 0,1-1 0,-1-1 0,24-2 1,-30 1 23,-1 1 0,1-1 1,-1-1-1,1 0 1,-1 0-1,0 0 0,0 0 1,0-1-1,0 0 1,0 0-1,0-1 0,-1 0 1,0 0-1,7-6 1,-5 2 5,0 0 0,-1 0 0,0 0 0,0-1 0,-1 0 0,0 0 0,-1 0 1,5-15-1,-1-4 6,-1-1 0,-1-1 0,-2 1 0,-1-1 0,-1-42 0,-2-118 102,0 190-126,0 0 0,0 1 0,0-1 1,0 0-1,-1 0 0,1 0 0,0 0 1,0 0-1,0 0 0,0 0 0,-1 0 1,1 0-1,0 0 0,0 0 0,0 0 0,0 0 1,-1 0-1,1 0 0,0 0 0,0 0 1,0 0-1,0 0 0,0 0 0,-1 0 1,1 0-1,0 0 0,0 0 0,0 0 1,0-1-1,0 1 0,-1 0 0,1 0 1,0 0-1,0 0 0,0 0 0,0 0 1,0 0-1,0-1 0,0 1 0,-1 0 0,1 0 1,0 0-1,0 0 0,0 0 0,0-1 1,0 1-1,0 0 0,0 0 0,0 0 1,0 0-1,0-1 0,0 1 0,0 0 1,0 0-1,0 0 0,-3 4 0,0 1 0,0 0 0,0 0 0,1-1 0,0 2 0,0-1 0,0 0 0,-1 9 0,-4 9 0,-18 65 0,4 0 0,-14 132 0,4 183 0,30-387 0,-2 29-1,-7 95-7,7-118 6,-1 0 0,-1 0 0,-1 0 0,-9 22 0,13-40 1,1-1 0,1-1 0,-1 1 0,-1 0 0,1-1 1,0 1-1,-1-1 0,1 1 0,-1-1 0,0 0 0,0 0 1,1 1-1,-2-1 0,-3 3 0,6-6 1,-1 1 1,1 0-1,0-1 1,-1 1-1,1-1 0,0 1 1,-1-1-1,1 1 1,0 0-1,0-1 1,-1 1-1,1-1 0,0 0 1,0 1-1,0-1 1,0 1-1,0-1 1,0 1-1,0-1 0,0 1 1,0-1-1,0 1 1,0-1-1,0 1 0,0-1 1,1 0-1,-1-1 2,2-28-3,2 0-1,2 0 0,0 1 0,2 0 0,20-49 1,-4 9-2,7-38 3,-15 49 0,38-92 0,-52 146-2,-1 0 0,1 1-1,1-1 1,-1 1 0,0-1 0,1 1 0,3-4 0,-5 6-14,0 0 0,0 1 0,0-1 1,1 0-1,-1 0 0,0 1 1,0-1-1,1 1 0,-1-1 0,0 1 1,1 0-1,-1-1 0,0 1 1,1 0-1,-1 0 0,1 0 0,-1 0 1,0 0-1,1 0 0,-1 0 1,1 1-1,1 0 0,4 3-1014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2.58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9 432 30814,'0'-20'1625,"0"13"-1369,0 11-211,-8 223-18,8-226-28,0 0 0,1 0 0,-1 0 0,0 0 0,1-1 0,-1 1 0,1 0 1,-1 0-1,1 0 0,0 0 0,-1 0 0,1-1 0,0 1 0,0 0 0,0-1 0,-1 1 0,1-1 0,0 1 0,0-1 0,0 1 0,0-1 0,0 1 0,0-1 1,0 0-1,0 1 0,0-1 0,0 0 0,0 0 0,0 0 0,0 0 0,2 0 0,0 0 4,1 0-1,0 0 0,-1 0 1,1 0-1,-1 0 1,1-1-1,-1 0 1,1 0-1,3-1 1,-3-1-3,0 0 0,-1 1 1,1-1-1,-1-1 0,0 1 1,0 0-1,0-1 1,-1 0-1,1 1 0,-1-1 1,0 0-1,0 0 0,0 0 1,-1-1-1,3-7 0,1-7 0,-1 0 0,3-25 0,-2-18-17,-7-113-1,2 167 17,0 0-1,-1 0 1,-1 0-1,1 1 1,-1-1-1,0 1 1,-1-1-1,-6-12 1,9 20 1,0-1 0,0 1 0,0 0 0,0-1 0,0 1 0,0 0 0,0 0 0,0-1 0,0 1 0,-1 0 0,1-1 0,0 1 0,0 0 0,0 0 0,-1-1 0,1 1 0,0 0 0,0 0 0,0-1 0,-1 1 0,1 0 0,0 0 0,-1 0 0,1 0 0,0-1 0,0 1 0,-1 0 0,1 0 0,0 0 0,-1 0 0,1 0 0,0 0 0,-1 0 0,1 0 0,0 0 0,-1 0 0,1 0 0,0 0 0,-1 0 0,1 0 0,-5 10 0,4-8 0,-4 13 0,1 0 0,0 0 0,1 0 0,-2 31 0,4 68 0,2-61 0,-1-45-1,1-1 0,-1 1 0,2 0 0,-1 0 1,1-1-1,0 1 0,1-1 0,3 9 0,-5-13 1,1 0-1,-1 0 1,1 0 0,0-1-1,0 1 1,0-1 0,0 1-1,0-1 1,0 0 0,1 0-1,-1 0 1,1 0 0,0 0-1,-1 0 1,1-1 0,0 1-1,0-1 1,0 0 0,0 0-1,0 0 1,0 0 0,0-1-1,4 1 1,-3-1 0,1 1 0,-1-1 0,0-1 0,1 1 0,-1-1 0,0 1 0,0-1 0,1-1 0,-1 1 0,0 0 0,0-1 0,0 0 0,-1 0 0,1 0 0,6-5 0,-4 1 1,-1 1 1,0-1-1,0 1 1,-1-2-1,0 1 1,0 0-1,-1-1 1,5-10-1,-1-3-3,-2 1 1,0-1-1,-1-1 0,-1 1 0,-1 0 0,-1-1 1,-2-33-1,0 23 3,1 27-1,-1-17 0,1 20 0,0 1 0,0-1 0,0 1 0,0-1 0,0 1 0,0-1 0,0 1 0,0-1 0,-1 1 0,1-1 0,0 1 0,0-1 0,-1 1 0,1-1 0,0 1 0,-1 0 0,1-1 0,0 1 0,-1-1 0,1 1 0,0 0 0,-1 0 0,1-1 0,-1 1 0,1 0 0,-1 0 0,1-1 0,-1 1 0,1 0 0,-1 0 0,0 0 0,1 0 0,-1 0 0,1 1 0,-1-1 0,1 0 0,-1 1 0,1-1 0,-1 0 0,1 1 0,0-1 0,-1 1 0,1-1 0,-1 1 0,1-1 0,0 1 0,0 0 0,-1-1 0,1 1 0,0-1 0,0 1 0,0 0 0,-1-1 0,1 1 0,0-1 0,0 1 0,0 0 0,0 0 0,0-1 0,-4 28 0,2 0 0,0 0 0,2 0 0,4 36 0,-2-51 0,1 0 0,0 1 0,1-1 0,0 0 0,1-1 0,1 1 0,0-1 0,0 0 0,9 11 0,-13-20 0,0-1-1,0 1 1,0-1 0,1 0-1,-1 0 1,1 0 0,0 0 0,0 0-1,-1-1 1,1 1 0,0-1-1,0 0 1,0 0 0,1 0 0,-1 0-1,0 0 1,0-1 0,0 1-1,1-1 1,-1 0 0,0 0-1,1 0 1,-1-1 0,3 0 0,-1 0 0,0 0 1,0 0-1,0 0 1,0-1-1,0 0 1,0 0-1,-1 0 1,1 0-1,-1-1 1,0 0-1,1 0 0,-1 0 1,-1 0-1,6-5 1,-2-2 0,-1 1 0,0-1 0,-1 0 0,0-1 0,0 1 0,-1-1 1,-1 0-1,1 0 0,-2 0 0,2-13 0,-1 1-3,-2-1-1,-1 1 1,-4-45 0,4 66 2,0 0 0,0-1-1,0 1 1,-1 0 0,1 0 0,-1 0 0,0 0 0,1 0 0,-1-1 0,0 1 0,0 1 0,0-1 0,0 0 0,-1 0 0,1 0 0,0 0 0,-1 1-1,1-1 1,-1 1 0,0-1 0,1 1 0,-1 0 0,0-1 0,0 1 0,0 0 0,0 0 0,0 1 0,0-1 0,0 0 0,0 1 0,0-1 0,-1 1-1,1-1 1,0 1 0,0 0 0,0 0 0,-1 0 0,1 0 0,-3 1 0,4-1 0,0 1 0,-1-1 0,1 0 0,0 1 0,0-1 0,0 1 0,-1 0 0,1-1 0,0 1 0,0 0 0,0 0 0,0-1 0,0 1 0,0 0 0,0 0 0,1 0 0,-1 0 0,0 0 0,0 1 0,1-1 0,-1 0-1,1 0 1,-1 0 0,1 1 0,-1-1 0,1 0 0,0 0 0,-1 1 0,1-1 0,0 3 0,-2 47-9,2-42 6,0-4 2,-1 7 1,1 0-1,1 0 1,0 0 0,0 0-1,1-1 1,4 14-1,-4-22 1,-1 0 0,1 0 0,0 0 0,-1 0 0,1 0 0,1 0 0,-1 0 0,0-1 1,1 1-1,-1-1 0,1 1 0,0-1 0,0 0 0,0 0 0,0-1 0,0 1 0,0 0 0,0-1 0,1 0 0,-1 0 0,1 0 0,-1 0 0,1 0 0,-1-1 0,5 1 0,5 0 1,0-1-1,0 0 1,0 0 0,0-1 0,0-1-1,-1 0 1,1-1 0,0 0 0,-1-1-1,19-8 1,-25 9-1,1 0 1,0-1-1,-1 0 1,0 0-1,0-1 0,0 0 1,-1 0-1,0 0 1,0-1-1,0 1 0,0-1 1,-1 0-1,0-1 1,0 1-1,-1-1 0,0 1 1,0-1-1,0 0 1,3-15-1,-4 11-2,-1 0-1,0-1 1,0 1-1,-2-12 1,1 21 2,1 0 1,-1 0-1,-1 0 0,1-1 1,0 1-1,-1 0 0,1 0 1,-1 0-1,1 0 0,-1 0 0,0 0 1,0 0-1,0 1 0,0-1 1,0 0-1,0 0 0,-1 1 1,1-1-1,0 1 0,-1-1 1,1 1-1,-1-1 0,0 1 1,0 0-1,1 0 0,-1 0 1,0 0-1,-3-1 0,0 1 0,0 0-1,0 1 0,1-1 1,-1 1-1,0 0 0,-9 1 1,13 0-1,0-1 1,-1 1 0,1-1-1,-1 1 1,1-1 0,0 1-1,-1 0 1,1-1 0,0 1-1,0 0 1,-1 0-1,1 0 1,0 0 0,0 0-1,0 0 1,0 1 0,0-1-1,1 0 1,-1 0 0,0 1-1,1-1 1,-1 0 0,0 1-1,0 2 1,-1 10-3,-1 0 0,2 0 1,0 0-1,1 25 0,1-11 1,-1-19 3,1 0-1,1 1 1,-1-1-1,1 0 1,1 0-1,0 0 1,0-1 0,1 1-1,0-1 1,0 1-1,1-1 1,0-1-1,11 14 1,-12-16-1,1 1 1,1-1-1,-1 0 1,1 0-1,-1-1 1,2 1-1,-1-1 1,0 0-1,1-1 0,-1 0 1,1 0-1,0 0 1,0-1-1,0 0 1,1 0-1,-1-1 1,13 1-1,-15-2 0,0 1 0,0-1 0,-1 0 0,1-1 0,0 1 0,-1-1 0,1 0 0,0 0 0,-1-1 0,1 1 0,-1-1 0,0 0 0,0 0 0,1 0 0,-1-1 0,-1 1 0,1-1 0,0 0 0,-1 0 0,1-1 0,-1 1 0,0-1 0,0 1 0,0-1 0,-1 0 0,4-6 0,1-4-1,0 1-1,-2-1 1,1 0 0,-2 0 0,0-1-1,0 1 1,2-25 0,-2-106-16,-4 104 15,0 24 3,0 0 0,-1 0 0,-1 1 0,-1-1 1,0 0-1,-2 1 0,1 0 0,-13-26 0,17 42 0,0 0-1,0 0 0,0 0 0,0 0 0,0 1 1,0-1-1,0 0 0,0 0 0,0 0 1,0 0-1,0 0 0,0 1 0,0-1 0,0 0 1,0 0-1,0 0 0,0 0 0,0 0 1,0 0-1,0 1 0,-1-1 0,1 0 1,0 0-1,0 0 0,0 0 0,0 0 0,0 0 1,0 0-1,0 0 0,-1 0 0,1 0 1,0 1-1,0-1 0,0 0 0,0 0 1,0 0-1,-1 0 0,1 0 0,0 0 0,0 0 1,0 0-1,0 0 0,0 0 0,-1 0 1,1 0-1,0 0 0,0 0 0,0 0 0,0-1 1,0 1-1,-1 0 0,1 0 0,0 0 1,0 0-1,0 0 0,0 0 0,0 0 1,0 0-1,0 0 0,-1 0 0,1-1 0,-2 18-8,0 331 5,3-332 3,1 0 0,1 0 0,0-1 0,1 1 0,6 15 0,-7-23 0,0 0 0,1-1 0,-1 1 0,2-1 0,-1 0 0,1 0 0,0 0 0,0 0 0,1-1 0,0 0 0,9 7 0,-10-10 1,0-1 0,1 0-1,-1 0 1,1 0 0,-1 0 0,1-1 0,0 0-1,-1 0 1,12 0 0,-13 0-1,0-1 1,0 0-1,0 0 1,-1-1-1,1 1 1,0-1-1,0 0 1,-1 0-1,1 0 1,0 0-1,-1 0 1,1-1-1,-1 0 1,0 0-1,7-4 1,-6 0-1,0 0-1,-1 0 1,1 0 0,-1-1-1,0 1 1,-1-1-1,1 0 1,-2 0 0,1 0-1,-1 0 1,0 0 0,1-11-1,-1-6-2,-1 0 1,-5-35-1,4 53 3,0-1-1,-1 1 1,1 0 0,-2 0 0,1 0 0,-1 0 0,1 0 0,-1 1 0,-1-1 0,-3-4 0,4 7 0,1 0 1,0 0-1,-1 0 1,0 1 0,1-1-1,-1 1 1,0 0-1,0 0 1,-1 0-1,1 0 1,0 1 0,-1-1-1,1 1 1,-1 0-1,1 0 1,-1 0 0,1 0-1,-1 1 1,-3-1-1,6 1-1,1 0 0,0 0 0,-1 0 0,1 0 0,0 0 0,-1 0 0,1 1 0,0-1 0,0 0 0,-1 0 0,1 0 0,0 0 0,-1 1 0,1-1 0,0 0 0,0 0 0,-1 0 0,1 1 0,0-1 0,0 0 0,0 0 0,0 1 0,-1-1 0,1 0 0,0 1 0,0-1 0,0 0 0,0 0 0,0 1 0,0-1 0,0 0 0,0 1 0,0-1 0,0 0 0,0 1 0,0-1 0,0 0 0,0 1 0,0-1 0,0 0 0,0 1 0,0-1 0,4 11 2,-1-9 0,0-1 0,0 1 1,0-1-1,0 0 0,0 0 0,1 0 1,-1 0-1,0-1 0,1 1 1,5-1-1,44-1 9,-25-1 8,-12 3-18,-10 0-9,-1-1 1,1 0 0,0 0 0,-1-1-1,1 1 1,10-3 0,-12-3-593,-4-3-1714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4.65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12 109 31630,'-8'-20'657,"8"20"-652,0 0 0,0 0 0,0 0 0,0 0 0,0 0 1,0 0-1,0 0 0,0 1 0,0-1 0,0 0 0,0 0 0,0 0 0,0 0 0,-1 0 0,1 0 0,0 0 0,0 0 0,0 0 0,0 0 1,0 0-1,0 0 0,0 0 0,0 0 0,0 0 0,0 0 0,0 0 0,-1 0 0,1 0 0,0 0 0,0 0 0,0 0 0,0 0 0,0 0 1,0 0-1,0 0 0,0 0 0,0 0 0,0 0 0,0 0 0,-1 0 0,1 0 0,0 0 0,0 0 0,0 0 0,0 0 0,0-1 0,0 1 1,0 0-1,0 0 0,0 0 0,0 0 0,0 0 0,0 0 0,0 0 0,0 0 0,0 0 0,0 0 0,0 0 0,0 0 0,0-1 0,0 1 1,0 0-1,0 0 0,-1 32 90,2-8-99,-2 81 6,12 287 12,-10-375-11,1 9 5,-2-25-4,1-13-3,-7-628-4,6 638 3,1 1 0,-1-1 0,1 1-1,-1-1 1,1 1 0,-1-1-1,1 1 1,0-1 0,0 1 0,0 0-1,0-1 1,0 1 0,0 0 0,0 0-1,0 0 1,1-1 0,-1 1 0,0 1-1,1-1 1,-1 0 0,1 0 0,-1 0-1,1 1 1,-1-1 0,1 1-1,-1-1 1,1 1 0,-1 0 0,1-1-1,0 1 1,-1 0 0,4 0 0,2 0-1,0-1 0,0 2 1,-1-1-1,1 0 1,0 1-1,0 1 1,8 1-1,-10-1 1,0 1 0,-1-1 0,1 1 0,-1 0 0,1 0 0,-1 0 0,0 0 0,0 1 0,-1 0 0,1 0 0,-1 0 0,1 0 0,-1 0 0,-1 1 0,1-1 0,-1 1 0,1 0 0,-1 0 0,-1 0 0,2 6 0,1 4 0,0 1 0,-2 0 0,0 0 0,-1 0 0,-1 23 0,0-33 0,-1 0 0,0 0 0,0 0 0,-1 0 0,1 0 0,-1 0 0,0-1 0,-1 1 0,1-1 0,-1 1 0,0-1 0,-1 0 0,1 0 0,-1-1 0,-6 7 0,-4 3 0,-2-2 0,0 1 0,-22 12 0,13-9 0,25-16 0,0 0-1,0 1 1,0-1 0,-1 0-1,1 0 1,0 0 0,0 0-1,0 0 1,0 0 0,0 0-1,0 0 1,0 0 0,-1 0-1,1 0 1,0 0 0,0 0-1,0 1 1,0-1 0,0 0-1,0 0 1,0 0 0,0 0-1,0 0 1,0 0 0,0 0-1,0 1 1,-1-1 0,1 0-1,0 0 1,0 0 0,0 0-1,0 0 1,0 1 0,0-1-1,0 0 1,0 0 0,0 0 0,0 0-1,1 0 1,-1 0 0,0 1-1,0-1 1,0 0 0,0 0-1,0 0 1,0 0 0,0 0-1,0 0 1,0 0 0,0 1-1,0-1 1,0 0 0,1 0-1,-1 0 1,0 0 0,0 0-1,0 0 1,0 0 0,0 0-1,0 0 1,0 0 0,1 0-1,-1 0 1,0 0 0,0 0-1,0 0 1,0 0 0,18 3-53,28-2-56,-40-1 98,5 0 3,0 0 0,0-1 1,-1 0-1,1-1 0,0 0 0,-1-1 0,1 0 0,-1-1 0,13-6 0,-17 7 10,0-1 0,0 0 1,-1 0-1,1-1 0,-1 1 0,0-1 0,-1 0 0,1 0 0,-1-1 1,0 1-1,0-1 0,-1 0 0,0 0 0,0 0 0,0-1 0,2-6 1,-2-4 0,1 1 1,-2 0 0,1-31 0,-3 34-2,1-1 0,0 1 0,1 0 0,0-1 0,1 1 0,6-16 0,-8 27-3,0 0 0,0 0 0,1 0 0,-1 0 0,0 0 0,1 0 0,-1 0 0,1 1 0,-1-1 0,1 1 1,0-1-1,0 1 0,0-1 0,-1 1 0,1 0 0,1 0 0,-1 0 0,0 0 0,3 0 0,2-1-5,-1 1 1,1 0-1,0 1 1,13 0-1,-7 1 2,3 6-14,-16-6 17,0-1 1,1 0-1,-1 0 1,0 1-1,0-1 1,1 0-1,-1 1 1,0-1 0,0 0-1,0 1 1,0-1-1,0 0 1,0 1-1,0-1 1,1 0 0,-1 1-1,0-1 1,0 0-1,0 1 1,0-1-1,0 0 1,-1 1-1,1-1 1,0 1 0,0-1-1,0 0 1,0 1-1,0-1 1,0 0-1,-1 0 1,1 1 0,0-1-1,0 0 1,0 1-1,-1-1 1,1 0-1,0 0 1,0 1-1,-1-1 1,1 0 0,0 0-1,-1 0 1,1 1-1,0-1 1,0 0-1,-1 0 1,1 0 0,-1 0-1,1 0 1,0 0-1,-1 1 1,1-1-1,0 0 1,-1 0 0,-13 5 26,-1 1 0,0 0-1,1 1 1,-19 12-1,28-16-23,1 0 0,-1 1 0,1 0 1,0-1-1,0 2 0,1-1 0,-1 0 0,1 1 0,0 0 0,0-1 0,1 1 0,-1 0 0,-2 11 0,2-5 0,0 0-1,1 0 1,1 0-1,-1 0 1,2 0 0,0 1-1,0-1 1,1 0-1,2 13 1,-1-18-1,-1 0 0,1 0 0,0 1 0,0-1 0,1 0 0,0-1 0,0 1-1,0 0 1,1-1 0,-1 0 0,1 0 0,1 0 0,-1 0 0,1-1 0,0 1 0,10 6 0,-10-8 1,1-1 1,0 1-1,1-1 1,-1 0-1,0-1 1,0 0-1,1 0 0,-1 0 1,1 0-1,-1-1 1,9-1-1,-14 1-2,0 0 1,1-1 0,-1 1 0,1-1 0,-1 1 0,1-1 0,-1 0-1,0 1 1,1-1 0,-1 0 0,0 0 0,0 0 0,1 0 0,-1 0 0,0 0 0,0-1-1,0 1 1,0 0 0,0 0 0,0-1 0,-1 1 0,1-1 0,0 1 0,-1 0 0,1-1-1,-1 1 1,0-1 0,1 0 0,-1-1 0,8-51 11,-8 54-12,1-209-1,-1 201-17,0 38 19,7 54 0,-6-76 0,1 1 0,0 0 0,0-1 0,1 1 0,0-1 0,0 0 0,1 0 0,0 0 0,1 0-1,0-1 1,6 8 0,-8-13-2,-1 1 0,1-1 0,0 0 0,-1 0-1,1-1 1,0 1 0,0-1 0,0 1 0,1-1 0,-1 0-1,0 0 1,6 1 0,-7-2 2,-1 0-1,1 1 1,0-1-1,-1 0 1,1 0-1,0 0 1,-1 0-1,1-1 1,-1 1 0,1 0-1,0-1 1,-1 1-1,1-1 1,-1 1-1,1-1 1,-1 0-1,1 0 1,-1 1-1,0-1 1,1 0-1,-1 0 1,0-1 0,0 1-1,0 0 1,0 0-1,0 0 1,1-2-1,5-14-2,-1 0 1,0-1-1,-2 1 0,0-1 0,-1 0 0,-1 0 0,0-35 0,-1 29-21,1 1-1,1-1 1,10-42-1,-13 66 23,0-1 0,1 0 0,-1 1 0,1-1 0,-1 1 0,0-1 0,1 1 0,-1-1 0,1 1 0,-1 0 0,1-1 0,-1 1 0,1-1 0,-1 1 0,1 0 0,0 0 0,-1-1 0,1 1 0,-1 0 0,1 0 0,0 0 0,-1 0 0,1-1 0,0 1 0,-1 0 0,1 0 0,0 0 0,-1 1 0,1-1 0,0 0 0,-1 0 0,1 0 0,-1 0 0,1 0 0,0 1 0,-1-1 0,1 0 0,-1 1 0,2 0 0,20 14-39,-8 8 35,-11-17 3,-1-1-1,1 0 1,1 0 0,-1-1 0,7 8-1,-10-12-2,-7 0 24,-1-1-1,1 0 1,-1 0 0,-9-3 0,-28-4-25,43 8 6,0 0-1,0 0 1,-1 0-1,1 0 1,0 1 0,0-1-1,0 1 1,0-1 0,0 1-1,0 0 1,0-1-1,0 1 1,0 0 0,0 0-1,0 1 1,0-1 0,0 0-1,-1 3 1,1-1-1,0 0 0,0 0 0,0 0 1,0 1-1,1-1 0,0 1 0,0-1 0,0 1 1,0-1-1,0 6 0,-1 2 1,0 0 0,1 0 0,0 0 0,1 0 0,1 0 0,-1 0 0,5 20 0,-3-27 0,-1 1 0,1-1 0,-1 0 0,1 0 0,0 0 0,1 0 0,-1 0 0,1-1 0,-1 1 0,1-1 0,0 1 0,1-1 0,-1 0 0,0 0 0,1-1 0,0 1 0,-1-1 0,1 1 0,0-1 0,0 0 0,1-1 0,4 2 0,-5-1 3,0-1 1,1 0-1,-1 0 1,1 0-1,0 0 1,-1-1 0,1 0-1,0 0 1,-1 0-1,1 0 1,8-3-1,-11 2 0,1 0 1,-1 0-1,1 0 1,-1-1-1,1 1 0,-1-1 1,0 0-1,1 0 0,-1 0 1,0 0-1,0 0 0,0 0 1,-1 0-1,1-1 0,-1 1 1,1-1-1,-1 1 1,0-1-1,2-5 0,2-14 7,0 0-1,-2 0 0,-1 0 0,0-1 1,-4-41-1,2 30 34,-19 397-43,6-76 0,8-97 0,5-176 0,-2 0 0,1-1 0,-9 28 0,10-38 0,-1 0 0,0 0 0,0-1 0,0 1 0,-1 0 0,1 0 0,-1-1 0,1 1 0,-1-1 0,0 1 0,0-1 0,0 0 0,0 0 0,0 1 0,-1-2 0,1 1 0,-1 0 0,1 0 0,-1-1 0,0 1 0,1-1 0,-1 0 0,-5 2 0,1-2 0,0 0 0,0-1 0,0 1 0,0-2 1,0 1-1,-12-2 0,16 1 1,0 0 1,0 0-1,-1 0 1,1-1-1,0 1 1,1-1-1,-1 1 1,0-1 0,0 0-1,1 0 1,-1 0-1,1-1 1,-1 1-1,1 0 1,0-1-1,-2-3 1,-2-5-3,-1 0-1,2-1 1,-1 0 0,2 0 0,-1 0 0,2-1 0,0 1 0,-3-24 0,3-7-15,3-56 0,0 90 15,1-3-1,0 1 1,1 0-1,1-1 0,0 1 0,0 0 1,1 0-1,1 1 0,0-1 1,0 1-1,1 0 0,0 0 0,0 1 1,1-1-1,10-9 0,14-12 6,2 0-1,48-34 0,-50 41 0,-1 0 0,-1 0-1,43-47 1,-64 62-2,-1-1-1,0 1 0,-1-1 1,1-1-1,-2 1 0,0-1 1,0 0-1,-1 0 1,0-1-1,-1 1 0,0-1 1,2-21-1,-4-46 13,-2 78-13,1 0 0,0 0 1,-1 1-1,1-1 0,0 0 0,-1 0 0,1 1 0,-1-1 0,1 0 0,-1 1 0,0-1 0,1 1 0,-1-1 1,0 1-1,1-1 0,-1 1 0,0-1 0,0 1 0,1-1 0,-1 1 0,0 0 0,0 0 0,0-1 0,0 1 0,1 0 1,-1 0-1,0 0 0,0 0 0,0 0 0,0 0 0,0 0 0,1 0 0,-3 1 0,1-1 0,-1 0 0,1 0 0,-1 0 0,1 1 0,-1-1 0,1 1 0,-1-1 0,1 1 0,0 0 0,-1 0 0,-2 2 0,1 1 0,1 1 0,-1-1 0,1 1 0,0 0 0,0 0 0,1 0 0,0 1 0,-1-1 0,2 0 0,-1 1 0,1 0 0,-2 9 0,0 11 0,-1 36 0,4-55 0,0 11 0,-1-5 0,0 1 0,1-1 0,1 0 0,1 1 0,4 21 0,-4-31 0,-1 1 0,1-1 0,0 0 0,0 0 0,1 0 0,-1-1 0,1 1 0,0-1 0,0 1 0,0-1 0,1 0 0,-1 0 0,1 0 0,-1-1 0,1 1 0,0-1 0,0 0 0,0 0 0,0 0 0,9 2 0,1 0-1,1-1-1,0-1 1,0 0-1,1-1 1,-1-1-1,0 0 1,0-1-1,17-4 1,-29 5-32,0-1 1,0 0 0,0 0-1,0 0 1,-1 0 0,1 0-1,0 0 1,4-4 0,16-20-1169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9.03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5 302 31630,'0'0'745,"-2"13"-577,1 22-153,-1-12-7,2 0-1,1 0 1,4 25 0,-4-42-8,0-1 0,0 0 1,0-1-1,0 1 0,1 0 1,0 0-1,0-1 1,1 1-1,-1-1 0,1 1 1,0-1-1,0 0 1,0 0-1,1 0 0,-1-1 1,1 1-1,0-1 1,0 0-1,9 5 0,-10-6 1,0 0 0,0-1 0,0 0 0,1 1 0,-1-1 0,0-1 0,1 1 0,-1 0 0,1-1 0,-1 0 0,1 1-1,-1-1 1,1-1 0,-1 1 0,1-1 0,-1 1 0,1-1 0,-1 0 0,6-2 0,-5 1 1,0-1 1,-1 0-1,1 0 0,0 0 1,-1 0-1,0 0 0,1-1 1,-1 0-1,-1 1 1,1-1-1,0 0 0,3-8 1,1-5 3,-1-1-1,0 0 1,-2 0 0,0 0 0,0 0 0,0-21 0,-3-75-21,2-11-2,-3 124 17,0 0-1,0 0 1,1 1-1,-1-1 1,0 0-1,1 0 1,-1 0 0,1 0-1,-1 0 1,1 1-1,-1-1 1,1 0 0,-1 0-1,1 1 1,0-1-1,-1 1 1,1-1-1,0 0 1,0 1 0,0-1-1,-1 1 1,1 0-1,1-1 1,28-5-22,-23 6 17,0 1 1,-1-1-1,1 1 1,0 0-1,-1 1 0,11 3 1,-12-2 2,0 1 0,0 0 0,0 0 0,0 1 0,0-1-1,-1 1 1,0 0 0,4 7 0,-40-9 2,11-3 5,-32 2 16,50-1-20,0-1-1,0 1 0,0 0 1,0 0-1,0 1 1,0-1-1,1 1 0,-1-1 1,0 1-1,1 0 1,0 0-1,-1 0 0,1 0 1,-4 5-1,0 1-1,1 0-1,0 0 1,1 0-1,0 1 1,0 0 0,1 0-1,0 0 1,0 0-1,-1 16 1,0 4 3,2 52-1,2-69 0,0-6-1,0 0 1,0 0 0,1-1 0,0 1-1,0-1 1,1 1 0,-1-1 0,1 1-1,0-1 1,1 0 0,-1 0 0,1 0-1,0 0 1,0 0 0,1-1-1,0 1 1,-1-1 0,9 7 0,-6-6-1,1-1 0,-1 0 0,1 0 0,0 0 0,1-1 1,-1 0-1,0-1 0,1 1 0,0-1 0,0-1 0,-1 0 0,1 0 0,9 0 1,-9 0 2,1-1 0,0 0 1,-1-1-1,1 0 0,-1 0 1,1-1-1,13-4 1,-17 4-4,-1 0 0,1-1 0,-1 0 0,0 0 0,0 0 1,0 0-1,0-1 0,-1 1 0,0-1 0,1 0 0,-1 0 0,0 0 1,-1 0-1,4-9 0,0 0-1,0 0 1,-1-1-1,-1 0 1,0 0 0,-1 0-1,2-26 1,-3-90-22,-3 72-1,0 56 22,1 0 0,1 0 0,-1 1 0,0-1 0,0 0 0,1 0 0,-1 1 0,1-1 0,-1 0 0,1 1 0,0-1 0,0 0 0,0 1 0,-1-1 0,2 1-1,-1-1 1,0 1 0,0 0 0,0-1 0,1 1 0,-1 0 0,0 0 0,1 0 0,-1 0 0,1 0 0,0 0 0,-1 1 0,1-1 0,0 0 0,-1 1 0,1-1 0,2 1 0,7-2-7,-1 1 0,1 0 0,-1 1 0,18 2 0,-1-1 2,-10 2-10,-12-2 9,-11 0 14,-2-1-3,1 1-1,-1-1 1,1 2 0,0-1 0,0 1 0,-1 0 0,1 0-1,0 1 1,1 0 0,-1 0 0,0 0 0,1 1-1,0 0 1,0 1 0,0-1 0,0 1 0,1 0-1,0 1 1,0-1 0,-7 10 0,7-6-4,0 0 0,0 0 0,1 0 0,0 0 0,0 1 0,1 0 0,0 0 0,1 0 0,0 0 0,1 0 0,0 0 0,0 0 0,2 17 0,-1-22 0,1 0 0,-1 0 0,1 0 0,0 1 0,1-1 0,-1-1 0,1 1 0,0 0 0,0 0 0,1-1 0,-1 1 0,1-1 0,0 1 0,0-1 0,0 0 0,1 0 0,-1-1 0,1 1 0,0-1 0,0 0 0,0 0 0,1 0 0,-1 0 0,1-1 0,-1 0 0,1 0 0,0 0 0,9 2 0,-3-1 5,1-1 0,-1-1-1,1 0 1,0 0 0,-1-1 0,1-1 0,0 0 0,12-2-1,-20 1-1,1 1-1,0 0 1,-1-1-1,1 0 0,-1 0 1,0 0-1,1-1 1,-1 1-1,0-1 0,-1 0 1,1 0-1,0 0 0,-1-1 1,0 1-1,0-1 1,0 0-1,0 0 0,0 0 1,-1 0-1,0-1 1,4-7-1,-4 3-1,1 0-1,-1 0 1,0 0-1,-1-1 1,0 1 0,-1 0-1,0 0 1,0-1 0,-1 1-1,0 0 1,-1 0-1,0 0 1,-4-11 0,4 13-2,-1 0 1,0 0-1,0 1 1,-1-1-1,0 0 1,0 1-1,-1 0 1,1 0-1,-1 0 1,-1 1-1,1 0 1,-1 0-1,0 0 0,0 0 1,0 1-1,-10-5 1,13 8 0,0 0 0,0 0 0,0-1 0,0 2 0,0-1 0,0 0 0,0 1 0,0-1 0,-1 1 0,1 0 0,0 0 0,0 0 0,0 0 0,-1 1 0,1-1 0,-3 2 0,4-1 0,0 0-1,0 0 0,0 0 1,0 0-1,0 0 0,1 1 0,-1-1 1,0 0-1,1 1 0,-1 0 1,1-1-1,-1 1 0,1 0 0,0 0 1,0-1-1,0 1 0,0 0 1,0 0-1,0 0 0,1 1 0,-1-1 1,0 4-1,-1 4-1,1 1 0,0-1 0,1 1-1,0-1 1,0 1 0,1-1 0,1 1 0,0-1 0,0 1 0,1-1-1,0 0 1,1 0 0,0-1 0,8 13 0,-9-16 1,1 0-1,1 0 1,-1-1 0,1 0-1,0 1 1,0-2 0,0 1 0,1-1-1,0 1 1,0-2 0,0 1 0,0-1-1,0 0 1,1 0 0,-1 0-1,1-1 1,0 0 0,0-1 0,0 1-1,0-1 1,0-1 0,9 1 0,-10-1 0,1 0 1,-1 0-1,1-1 1,-1 1 0,0-1-1,8-3 1,-12 3 1,0 0-1,1 0 1,-1-1 0,0 1 0,1-1-1,-1 0 1,0 0 0,0 1 0,-1-1-1,1 0 1,0-1 0,-1 1 0,1 0-1,-1 0 1,1-1 0,-1 1 0,1-4-1,4-13 1,-1 0 0,-1 0 0,-1 0 1,0-1-1,-2 1 0,0-1 0,-3-29 0,1 6 12,1 42-13,0 0 0,0 0 0,0 0 1,0 0-1,0-1 0,0 1 0,0 0 1,0 0-1,0 0 0,1 0 1,-1 0-1,1 0 0,-1 0 0,0 0 1,1 0-1,-1 0 0,1 0 0,0 0 1,-1 1-1,1-1 0,0 0 0,0 0 1,0 0-1,0 0 0,0 1-1,0 0 1,1 0 0,-1 0 0,0 0-1,0-1 1,0 1 0,0 1 0,0-1-1,0 0 1,0 0 0,0 0-1,0 0 1,0 1 0,0-1 0,0 1-1,0-1 1,2 2 0,1 0-1,0 1 1,0 0 0,0 0-1,0 0 1,0 0-1,0 1 1,-1 0-1,5 7 1,1 5-1,-1 0-1,0 1 1,-1 0 0,-1 0 0,-1 1-1,4 24 1,-4-2 0,-1-1-1,-2 42 1,-2-80 14,0-20 16,9-136-54,-7 135 6,1 1 0,2-1 0,0 1 0,0 0 0,16-32 1,-20 49 13,0-1 0,0 1 0,0-1 1,1 1-1,-1 0 0,1-1 0,-1 1 1,1 0-1,0 0 0,0 0 0,0 0 1,0 0-1,1 1 0,-1-1 0,0 0 1,1 1-1,-1 0 0,1 0 0,-1 0 1,1 0-1,-1 0 0,1 0 0,0 0 1,0 1-1,-1 0 0,6-1 0,-6 2 5,-1-1 0,0 0 0,0 1 0,1-1 0,-1 1 0,0 0 0,0-1-1,0 1 1,0 0 0,0 0 0,0 0 0,0 0 0,0 0 0,0 0 0,0 0-1,0 0 1,-1 0 0,1 0 0,0 0 0,-1 0 0,1 1 0,-1-1-1,1 0 1,0 2 0,9 38 1,-8-34-1,13 88 8,-13-69-4,2-1 0,0 1 0,2-1 0,1 0 0,15 35 0,-21-58-4,0 1 0,0-1 0,1 0 0,-1 0 0,0 0 0,1 0 0,0-1 0,-1 1 0,1 0 0,0-1 0,0 1 0,0-1 0,0 1 0,0-1 0,0 0 0,0 0 0,4 1 0,0 0 0,1-1 0,-1 0 0,0-1 0,1 1 0,6-2 0,-5 1 0,-5 0 0,0-1 0,0 1 0,0-1 0,1 0 0,-1 0 1,0-1-1,0 1 0,0 0 0,-1-1 0,1 0 0,0 0 0,0 0 1,-1 0-1,0 0 0,1 0 0,-1-1 0,0 1 0,0-1 0,0 0 0,0 1 1,-1-1-1,1 0 0,-1 0 0,1 0 0,0-4 0,3-6 0,-1-1 0,0 1 0,-1-1 0,3-23 0,-2-142-3,-4 116 6,-1 44 24,0 0 1,-1 0-1,-1 1 1,0-1-1,-8-22 1,8 39 25,0 11-45,0 14-16,3 207 8,0-207 1,1 0 0,2 1 0,8 38-1,-9-52 0,1-1 0,0 0 0,1 0-1,-1 0 1,1-1 0,1 1 0,0-1-1,0 0 1,1 0 0,0-1 0,13 13-1,-13-16 2,0-1 0,0 1-1,0-2 1,1 1-1,0-1 1,-1 0 0,1 0-1,0-1 1,0 0 0,0 0-1,0 0 1,0-1-1,0 0 1,11-2 0,3 2 5,-14 0-6,-1-1-1,0 0 0,0 1 0,1-2 1,-1 1-1,0-1 0,0 0 0,-1 0 1,1-1-1,0 1 0,-1-1 0,1-1 1,-1 1-1,0-1 0,0 0 0,0 0 1,-1 0-1,1-1 0,-1 1 0,0-1 1,0 0-1,4-9 0,-2 3-4,0-1-1,-1 1 1,0-1-1,-1-1 1,-1 1-1,0-1 1,0 1-1,-2-1 1,1 0-1,-1-15 1,-1 15 3,0 4 5,0 1 0,0-1-1,-1 0 1,0 1 0,-3-15 0,3 21-3,0 0 1,0 0 0,0-1-1,0 1 1,0 0 0,-1 0-1,1 0 1,-1 1 0,1-1-1,-1 0 1,0 0 0,0 1-1,1-1 1,-1 1 0,0 0-1,0-1 1,-1 1 0,1 0-1,0 0 1,0 0 0,0 1-1,-1-1 1,1 0 0,0 1-1,-4-1 1,2 0-1,0 1 0,0-1-1,0 1 1,0 0 0,0 0 0,-1 0-1,1 0 1,0 1 0,0 0 0,0-1 0,0 2-1,0-1 1,0 0 0,0 1 0,1 0 0,-1 0-1,0 0 1,-4 3 0,5-1-1,0 0 0,-1 0 1,2 0-1,-1 0 0,0 0 0,1 1 1,0-1-1,0 1 0,0-1 0,0 1 1,1 0-1,0 0 0,0 0 0,0 0 1,1 6-1,-3 10 2,2-1-1,1 0 1,0 1-1,2-1 1,6 35 0,-7-50-1,0 0 0,1 0 0,-1 0 0,1 0 0,0 0 0,0 0-1,1 0 1,-1-1 0,1 1 0,0-1 0,1 0 0,-1 0 0,0 0 0,1 0 0,0-1 0,0 1 0,0-1 0,1 0 0,-1 0 0,1-1 0,-1 1 0,1-1 0,0 0 0,0 0 0,0-1 0,0 1 0,8 0 0,-10-2 1,-1 1 1,1-1-1,-1 0 1,1 0-1,-1 0 1,1 0-1,0 0 0,-1-1 1,1 1-1,-1-1 1,1 0-1,-1 0 1,0 0-1,1 0 1,-1 0-1,0 0 1,0-1-1,4-2 1,-3 1-1,0-1 1,0 0-1,0 0 1,0 0-1,-1 0 1,0-1-1,0 1 0,0-1 1,2-7-1,0-9-3,0 1 0,-1-1 0,-2 0 0,0 0 0,-4-35 0,2 26-2,1 25 3,0-1 1,0 1-1,-1 0 0,1-1 0,-1 1 0,0 0 1,-1 0-1,0 0 0,1 0 0,-2 0 0,1 0 0,-6-8 1,8 12-1,0 1 1,0 0-1,0-1 1,0 1 0,0 0-1,0 0 1,0-1 0,-1 1-1,1 0 1,0 0-1,0-1 1,0 1 0,0 0-1,-1 0 1,1 0 0,0-1-1,0 1 1,-1 0 0,1 0-1,0 0 1,0 0-1,-1 0 1,1-1 0,0 1-1,0 0 1,-1 0 0,1 0-1,0 0 1,-1 0-1,1 0 1,0 0 0,0 0-1,-1 0 1,1 0 0,0 0-1,-1 0 1,1 0-1,0 0 1,0 0 0,-1 1-1,1-1 1,0 0 0,0 0-1,-1 0 1,1 0-1,0 0 1,0 1 0,-1-1-1,1 0 1,0 0 0,0 0-1,0 1 1,-1-1-1,1 0 1,0 0 0,0 1-1,0-1 1,0 0 0,0 0-1,0 1 1,-1-1-1,1 1 1,-4 20-8,4-18 5,0-3 3,-4 30-3,1 1 0,2 54 0,1-79 3,1 1 1,-1 0-1,1 0 0,1 0 1,-1-1-1,1 1 1,0-1-1,1 1 1,-1-1-1,1 0 1,1 0-1,-1 0 1,1 0-1,0-1 1,0 1-1,0-1 1,1 0-1,0 0 0,6 4 1,-8-7 0,1 0 0,-1 0 0,0 0-1,1-1 1,0 0 0,-1 1 0,1-1 0,0-1 0,-1 1 0,1 0-1,0-1 1,0 0 0,-1 0 0,1 0 0,0 0 0,0-1 0,0 1 0,-1-1-1,1 0 1,0 0 0,-1-1 0,1 1 0,-1-1 0,1 1 0,-1-1-1,0 0 1,0 0 0,0-1 0,0 1 0,0-1 0,0 1 0,-1-1-1,1 0 1,-1 0 0,0 0 0,4-7 0,1-4-7,0 0 0,-1-1 0,-1 0 0,0 0 0,-1 0 0,-1 0 0,3-24 0,-4 3-10,-1 0 0,-4-42 0,-3 65 25,6 13-9,-1-1 0,1 1 0,0 0 0,0 0 0,0 0 0,0 0 0,0-1 0,-1 1 0,1 0 0,0 0 0,0 0 0,0 0 1,-1 0-1,1 0 0,0-1 0,0 1 0,0 0 0,-1 0 0,1 0 0,0 0 0,0 0 0,-1 0 0,1 0 0,0 0 0,0 0 0,-1 0 1,1 0-1,0 0 0,0 0 0,0 0 0,-1 0 0,1 0 0,0 1 0,0-1 0,0 0 0,-1 0 0,1 0 0,0 0 0,0 0 1,0 0-1,-1 1 0,1-1 0,0 0 0,0 0 0,0 0 0,0 0 0,0 1 0,-1-1 0,1 0 0,0 0 0,0 0 0,0 1 0,0-1 1,0 0-1,0 0 0,0 1 0,0-1 0,0 0 0,0 0 0,0 0 0,0 1 0,-4 20-7,0 1 0,2 0 0,1 0 0,0-1 0,4 32 0,-2-18 20,0-22-11,0-1 1,1 0-1,0 1 0,7 18 1,-7-25-3,0-1 1,0 1-1,1-1 0,-1 1 1,1-1-1,1 0 0,-1 0 1,1 0-1,-1-1 0,1 1 1,9 6-1,-12-10 1,1 0 0,0 1 0,-1-1 0,1-1 0,0 1 0,0 0 0,0 0 0,-1-1 0,1 1 0,0-1 0,0 1 0,0-1 0,0 0 0,0 0 1,0 1-1,0-2 0,0 1 0,0 0 0,0 0 0,0-1 0,0 1 0,0-1 0,0 1 0,-1-1 0,1 0 0,0 0 0,0 0 0,-1 0 0,1 0 0,0 0 0,-1 0 0,1 0 0,-1-1 0,0 1 0,1-1 0,-1 1 0,0-1 1,0 0-1,0 1 0,0-1 0,0 0 0,0 0 0,0 1 0,-1-1 0,1-3 0,5-23-8,-2 0 0,-1 0 1,-1-52-1,0-9 2,-2 87 4,0-1 1,1 0-1,-1 0 1,0 0-1,1 1 0,0-1 1,-1 0-1,1 0 1,0 1-1,1-1 1,-1 1-1,0-1 0,3-2 1,-3 3-1,1 1 1,0 0-1,0 0 1,0 0 0,1 0-1,-1 0 1,0 0-1,0 1 1,0-1-1,1 1 1,-1-1-1,0 1 1,1 0-1,-1 0 1,0 0-1,3 1 1,-2-1 0,0 1-1,1-1 1,-1 1 0,0 0-1,0 0 1,0 1 0,0-1-1,-1 0 1,1 1 0,0 0-1,-1 0 1,1 0 0,-1 0 0,1 0-1,-1 0 1,0 1 0,0-1-1,0 1 1,0-1 0,0 1-1,-1 0 1,3 5 0,4 9-3,-1 1 0,9 29 0,-13-36 3,4 18 12,-1 0 0,-2 0 1,-1 1-1,-1 51 0,-3-149-31,-1 35-8,1 0 0,2 0 0,1 0 0,11-51-1,-12 78 8,0 1-1,1 0 0,0 1 1,0-1-1,0 0 0,1 0 0,-1 1 1,5-5-1,-6 7 12,1 0 0,0 1 0,0-1 1,0 1-1,0 0 0,0-1 0,0 1 0,0 0 0,1 0 0,-1 0 1,0 0-1,1 1 0,-1-1 0,0 1 0,1-1 0,-1 1 0,1 0 1,3 0-1,-4 1 9,-1 0 1,1-1-1,-1 1 1,1 0 0,-1 0-1,0 0 1,1 0-1,-1 0 1,0 1-1,0-1 1,1 0 0,-1 0-1,0 1 1,0-1-1,-1 1 1,1-1-1,0 1 1,0-1 0,-1 1-1,1 0 1,-1-1-1,1 1 1,-1 0-1,0-1 1,1 4-1,7 52 24,-7-50-17,5 72 32,-4-38 12,9 53 0,-10-91-48,0 0 0,0 1 0,0-1-1,0 0 1,0 0 0,1 0-1,-1 0 1,1-1 0,0 1 0,0 0-1,0-1 1,0 1 0,0-1 0,1 0-1,-1 0 1,1 0 0,-1 0-1,1 0 1,0 0 0,0-1 0,0 1-1,0-1 1,0 0 0,5 2-1,-1-2 5,1 1 0,0-1 0,0 0 0,0-1 0,0 0 0,0 0 0,0-1 0,15-3 0,-19 3-12,-1-1-1,1 1 1,0-1-1,-1 0 1,0 0-1,1 0 1,-1 0-1,0 0 1,0-1-1,0 1 1,0-1-1,-1 0 1,1 0-1,-1 0 1,0-1-1,0 1 1,0 0-1,0-1 1,0 1-1,-1-1 1,0 0-1,2-6 1,1-4-16,-1 0 1,-1-1-1,0 1 0,0-26 1,-2 11 4,1 2-19,-5-40-1,2 58 64,1-1 0,-2 1 0,1 0 0,-1 0 0,0 0 0,-1 0 0,0 1 0,-6-9 0,10 17-26,0 0 0,0 0-1,0 0 1,0-1 0,0 1 0,0 0-1,0 0 1,0 0 0,0 0 0,0 0-1,0 0 1,0-1 0,0 1 0,0 0-1,0 0 1,-1 0 0,1 0 0,0 0-1,0 0 1,0 0 0,0 0-1,0-1 1,0 1 0,-1 0 0,1 0-1,0 0 1,0 0 0,0 0 0,0 0-1,0 0 1,-1 0 0,1 0 0,0 0-1,0 0 1,0 0 0,0 0 0,0 0-1,-1 0 1,1 0 0,0 0 0,0 0-1,0 0 1,0 0 0,0 0 0,-1 0-1,1 0 1,0 1 0,0-1 0,0 0-1,-4 10 2,2 20-36,2-28 43,0 6-8,1 222 60,-1-227-63,0-1 0,0 1 1,0-1-1,1 1 0,-1 0 1,1-1-1,0 1 0,0-1 1,0 0-1,0 1 0,0-1 1,1 0-1,-1 0 0,1 1 1,-1-1-1,1 0 0,0 0 1,0-1-1,0 1 0,0 0 1,0-1-1,0 1 0,0-1 1,0 0-1,4 2 0,2-1 8,0 0 0,0 0 1,0-1-1,0 0 0,1 0 0,12-2 0,-19 1-5,1 0 0,0 0-1,0 0 1,0-1 0,0 1 0,0-1 0,0 0-1,-1 0 1,1 0 0,0 0 0,-1-1 0,1 1 0,0-1-1,-1 1 1,0-1 0,1 0 0,1-2 0,0 0-3,-1 0 0,0-1 1,-1 1-1,1 0 0,-1-1 1,1 0-1,-1 1 0,-1-1 1,2-6-1,1-9-23,0 0-1,-2 0 1,-1-39 0,-1 58 23,0-178-21,1 178 23,-1 1 0,0 0 0,0 0 0,1 0 0,-1 0 0,0-1 0,1 1 0,-1 0 0,0 0 0,1 0 0,-1 0 0,0 0 0,1 0 0,-1 0 0,0 0 0,1 0 0,-1 0 0,0 0 0,1 0 0,-1 0-1,0 0 1,1 0 0,-1 0 0,0 0 0,0 1 0,1-1 0,-1 0 0,0 0 0,1 0 0,-1 0 0,0 1 0,0-1 0,1 0 0,-1 0 0,0 0 0,0 1 0,1-1 0,13 11 5,-5 1-2,0 1-1,-1 1 1,0 0-1,-1 0 1,0 0-1,-2 1 1,1 0-1,-2 0 1,4 22 0,-2 4 6,-1-1 0,-1 61 1,-4-101-10,0-1 0,0 1 0,0 0 0,0 0 0,0-1 0,0 1 1,-1 0-1,1-1 0,0 1 0,0 0 0,0 0 0,0-1 0,0 1 0,-1 0 0,1 0 0,0 0 1,0-1-1,0 1 0,-1 0 0,1 0 0,0 0 0,0-1 0,-1 1 0,1 0 0,0 0 0,0 0 1,-1 0-1,1 0 0,0 0 0,0 0 0,-1 0 0,1 0 0,0 0 0,-1 0 0,1 0 0,0 0 0,0 0 1,-1 0-1,1 0 0,0 0 0,-1 0 0,1 0 0,0 0 0,0 0 0,-1 0 0,1 0 0,0 1 1,0-1-1,-1 0 0,1 0 0,0 0 0,0 0 0,0 1 0,-1-1 0,1 0 0,0 0 0,0 0 1,0 1-1,0-1 0,-1 0 0,1 1 0,0-1 0,0 0 0,0 0 0,0 1 0,0-1 0,0 1 1,-2-34-33,1 0 1,1 0 0,3 1 0,0-1-1,2 1 1,1-1 0,2 2 0,23-61-1,-30 90 30,17-31-19,-17 32 26,0 0 0,1-1 0,-1 1 1,1 0-1,-1 0 0,1 0 0,-1 0 0,1 1 1,0-1-1,-1 0 0,1 1 0,0-1 0,0 1 1,-1-1-1,1 1 0,0 0 0,0 0 0,2 0 0,-3 0-5,1 1-1,-1-1 0,0 1 0,0-1 1,0 1-1,0 0 0,0-1 0,0 1 1,0 0-1,0 0 0,0-1 0,-1 1 1,1 0-1,0 0 0,0 0 0,-1 0 1,1 0-1,-1 0 0,1 1 0,-1-1 1,1 0-1,-1 0 0,1 2 0,9 37 0,-7-29 2,16 78 29,-12-54-20,1 0 0,18 51 1,-24-82-10,1 0 1,-1-1 0,1 1 0,0 0 0,0-1 0,0 0-1,0 1 1,1-1 0,-1 0 0,1-1 0,0 1 0,0-1-1,0 0 1,0 0 0,0 0 0,0 0 0,1-1-1,-1 1 1,9 0 0,-9-1-1,0 0 0,1 0 0,0-1 0,-1 1-1,1-1 1,-1 0 0,1-1 0,-1 1 0,1-1 0,-1 0-1,1 0 1,-1 0 0,0-1 0,1 1 0,-1-1 0,0 0-1,0 0 1,0-1 0,7-5 0,-5 1-5,-1 0 0,1 0-1,-1-1 1,-1 0 0,1 0 0,-1 0 0,-1 0 0,1-1 0,-2 0 0,1 1-1,-1-1 1,1-12 0,0-1-14,-1 0 0,-2 0 0,-3-42 0,2 60 20,0 0 0,0 0 0,0 1 1,-1-1-1,0 1 0,1-1 1,-1 1-1,0-1 0,0 1 1,-1 0-1,1 0 0,-1 0 1,0 0-1,1 1 0,-1-1 0,-5-2 1,6 3-3,1 1 0,0 1 0,-1-1-1,1 0 1,-1 0 0,1 0 0,-1 1 0,1-1 0,-1 1 0,0-1 0,1 1 0,-1 0 0,0 0 0,1-1 0,-1 1 0,1 0 0,-1 0-1,0 1 1,1-1 0,-1 0 0,0 1 0,1-1 0,-1 1 0,1-1 0,-1 1 0,1 0 0,-1-1 0,1 1 0,-1 0 0,1 0 0,0 0-1,-1 0 1,1 0 0,0 1 0,0-1 0,0 0 0,0 0 0,0 1 0,-2 2 0,0 4-5,-1-1 1,1 1-1,0 1 1,1-1-1,0 0 0,0 0 1,-1 17-1,2 66 23,2-55-9,-1-34-10,0 0-1,0 1 1,0-1 0,0 0-1,0 0 1,0 0 0,1 0 0,-1 0-1,1 0 1,0-1 0,0 1-1,-1 0 1,1 0 0,0 0-1,0-1 1,1 1 0,-1 0 0,0-1-1,1 1 1,-1-1 0,0 1-1,1-1 1,0 0 0,3 2-1,-2-1 2,1-1 0,-1 0 0,1 0 0,-1-1-1,1 1 1,0-1 0,0 1 0,-1-1-1,1 0 1,0-1 0,-1 1 0,8-2 0,-9 1-1,0 0 1,0 0 0,0 0 0,0 0 0,0 0 0,0-1 0,0 1 0,0-1 0,-1 1 0,1-1 0,-1 0 0,1 1-1,-1-1 1,0 0 0,1 0 0,-1 0 0,0 0 0,0 0 0,0 0 0,-1 0 0,1-1 0,0-3 0,2-5 2,-1-1 1,2-24 0,-4-89 140,-51 826-88,48-612-55,-4 0 1,-21 99 0,26-179-2,0 0 0,-1-1 0,0 1 0,0-1 0,-1 0 0,0 0 0,0 0 0,-1-1 0,-11 14 0,12-16 0,-1-1 0,1 0 0,-1 0 0,-1-1 0,1 1 0,0-1 0,-1 0 0,0 0 0,0-1 0,0 0 0,0 0 0,0 0 0,0-1 0,-10 2 0,5-2 0,0 0 0,0 0 0,-1-1 0,-14-2 0,23 2 0,0-1 0,0 1 0,0-1 0,1 0 0,-1 0 0,0 0 0,0 0 0,1-1 0,-1 1 0,0-1 0,1 1 0,0-1 0,-1 0 0,1 0 0,0 0 0,0 0 0,0-1 0,0 1 0,0 0 0,-1-5 0,-2-3 0,1-1 0,0 0 0,1 0 0,0-1 0,1 1 0,0 0 0,0-20 0,1-5 0,6-40 0,-3 58 0,2 0 0,0 0 0,1 1 0,0 0 0,2 0 0,0 0 0,12-20 0,74-107 0,-80 126 0,236-291 0,-212 265 0,-22 27-10,0 1-28,0-1-1,-1-1 1,-1 0 0,-1-1-1,15-31 1,-25 40-778,-2 4-1906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9.46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73 12 25276,'-1'-1'337,"1"0"1,-1 0 0,0 0 0,0 1 0,1-1 0,-1 0 0,0 0-1,0 0 1,0 1 0,0-1 0,0 1 0,0-1 0,0 1 0,0-1-1,0 1 1,-2-1 0,2 1-255,0 0 0,0 0 0,0 0 0,0 1 0,0-1 0,0 0 0,-1 1 0,1-1 0,0 0 0,0 1 0,0-1 1,0 1-1,0 0 0,0-1 0,1 1 0,-1 0 0,0-1 0,0 1 0,0 0 0,1 0 0,-2 1 0,-2 3-171,1 1 1,-1-1 0,1 1-1,0 0 1,-3 11-1,3-10 93,1 1 0,1-1 0,-1 1 0,1-1-1,0 1 1,1 0 0,0-1 0,0 1-1,1 9 1,0-15 0,-1 1 0,1-1 0,0 1 0,0-1 0,0 0 0,0 1 0,0-1-1,0 0 1,1 1 0,-1-1 0,1 0 0,-1 0 0,1 0 0,0 0 0,0-1 0,0 1 0,0 0 0,0-1 0,0 0-1,0 1 1,0-1 0,1 0 0,-1 0 0,1 0 0,-1 0 0,1 0 0,-1-1 0,1 1 0,-1-1 0,4 0 0,-2 1 6,4 0 13,0-1 0,0 1 0,0-1 0,15-2-1,-21 1-21,-1 1 0,1-1 0,0 1 0,0-1 0,-1 1 0,1-1-1,0 0 1,-1 0 0,1 0 0,-1 0 0,1 0 0,-1 0 0,0 0 0,1-1-1,-1 1 1,0 0 0,0-1 0,0 1 0,0-1 0,0 1 0,0-1 0,0 0-1,-1 1 1,1-1 0,-1 0 0,2-3 0,-1-5 0,1 0 1,-1 0-1,-1 0 1,1 0-1,-2 0 1,1 0-1,-5-16 0,5 23-2,-1 0-1,1 0 0,-1 0 0,0 1 0,0-1 0,-1 0 0,1 0 0,-1 1 0,1-1 0,-1 1 0,0-1 0,0 1 1,0 0-1,0-1 0,0 1 0,0 0 0,-1 0 0,1 1 0,-1-1 0,1 0 0,-1 1 0,0 0 0,0 0 0,1-1 1,-1 2-1,0-1 0,0 0 0,0 0 0,-4 1 0,-39-1-300,22 1-222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9.97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119 19 31470,'-1'-2'44,"-1"0"0,-1 0 1,1 1-1,0-1 0,0 1 0,-1 0 0,1-1 0,0 1 0,-1 0 0,1 0 0,-1 1 0,0-1 0,1 1 0,-1-1 0,0 1 0,1 0 0,-1 0 0,0 0 0,1 0 0,-1 0 0,-3 1 0,3 0-44,0-1-1,0 1 1,0 0-1,0 0 1,0 0 0,1 0-1,-1 0 1,0 0-1,1 1 1,-1-1-1,1 1 1,-1 0-1,1 0 1,0 0 0,0 0-1,0 0 1,0 0-1,-2 4 1,1 1 4,1 0 0,0 0-1,1 0 1,0 0 0,0 0 0,0 0 0,1 0 0,0 1 0,0-1 0,2 11 0,-1-16-3,0-1 0,-1 1 0,1 0 0,0-1 0,0 1 0,0-1 0,0 0 0,0 1 1,0-1-1,0 0 0,0 0 0,0 0 0,1 1 0,-1-1 0,1 0 0,-1-1 0,0 1 0,1 0 1,-1 0-1,1-1 0,0 1 0,-1-1 0,1 1 0,0-1 0,-1 0 0,1 1 0,2-1 1,54 1 74,-44-1-39,-13 0-36,1 0 0,-1 0 0,1 0 1,0 0-1,-1 0 0,1 0 1,-1-1-1,1 1 0,-1 0 0,1-1 1,-1 1-1,1-1 0,-1 0 0,0 1 1,1-1-1,-1 0 0,0 0 1,1 0-1,-1 0 0,0 0 0,0 0 1,0 0-1,0 0 0,0-1 0,0 1 1,0 0-1,0-1 0,0-1 1,0-2 2,0 0 0,0 0 0,0-1 1,0 1-1,-1 0 0,-1-10 1,1 0-3,0 13-5,0 0 0,0 0 0,0-1 1,-1 1-1,1 0 0,-1 0 0,1 0 0,-1 0 0,0 0 0,0 0 1,0 0-1,0 0 0,0 0 0,0 0 0,0 1 0,0-1 1,-1 0-1,1 1 0,-1-1 0,1 1 0,-1-1 0,0 1 0,0 0 1,1 0-1,-5-2 0,2 1-19,-1 1 0,0-1-1,0 1 1,-1 0 0,1 0 0,0 0-1,0 1 1,0 0 0,-9 1 0,0 4-533,3 14-755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0.38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33 28813,'0'0'3645,"19"0"-3579,20 0-441,0-1 0,0-1 0,-1-3 0,63-14 0,-88 14-4166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1.52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37 32303,'4'-13'397,"-3"40"-357,-1 532-13,3-545-27,-1-29 0,-2-75 1,1-113-34,-1 200 33,0 1 0,1-1 0,-1 0 0,1 0 0,-1 0-1,1 0 1,0 1 0,0-1 0,0 0 0,1 1 0,-1-1 0,1 0 0,-1 1 0,1 0 0,0-1 0,0 1 0,0 0-1,0 0 1,0 0 0,0 0 0,1 1 0,-1-1 0,1 1 0,-1-1 0,1 1 0,0 0 0,-1 0 0,1 0 0,0 0-1,0 0 1,0 1 0,-1-1 0,5 1 0,10-1-3,1 0 0,-1 1 0,1 1 0,24 5 0,-19-3 2,-12-2-6,-4 0 6,-1 0 0,1-1 0,-1 1 0,1-1-1,7-1 1,-13 0 1,0 1 0,1 0 0,-1-1 0,0 1 0,0 0 0,1-1 0,-1 1 0,0-1 0,0 0 0,0 1 1,0-1-1,0 0 0,0 0 0,0 0 0,0 0 0,0 0 0,0 0 0,-1 0 0,1 0 0,0 0 0,0 0 0,-1 0 0,1 0 0,-1-1 0,1 1 0,-1 0 0,0 0 0,1-1 0,-1 1 0,0-2 0,2-17 0,-1 1 0,-1 0-1,-1-1 1,-3-23 0,2 34 1,0-1 0,-1 0 1,0 1-1,0-1 0,-1 1 1,0 0-1,-1 0 0,0 0 1,0 1-1,-7-9 0,12 17-1,-1 0 0,1 0 0,0 0 0,0 0 0,0-1 0,-1 1 0,1 0 0,0 0 0,0 0 0,-1 0 0,1 0 0,0 0 0,0 0 0,-1 0 0,1 0 0,0-1 0,0 1 0,-1 0-1,1 0 1,0 0 0,0 1 0,-1-1 0,1 0 0,0 0 0,0 0 0,-1 0 0,1 0 0,0 0 0,0 0 0,0 0 0,-1 0 0,1 1 0,0-1 0,0 0 0,0 0 0,-1 0 0,1 0 0,0 1 0,0-1 0,0 0-1,0 0 1,-1 0 0,1 1 0,0-1 0,0 0 0,0 0 0,0 1 0,0-1 0,0 0 0,0 0 0,0 1 0,0-1 0,0 0 0,0 0 0,0 1 0,0-1 0,0 0 0,0 0 0,0 1 0,-4 17-8,0 39 13,6 97 0,0-131-4,0-1-1,2 1 0,1-1 0,0 0 1,2-1-1,1 1 0,0-2 0,1 1 0,2-1 1,19 30-1,-11-29-17,-18-20 12,0-1 0,-1 1 0,1-1 0,-1 1 0,1-1 0,0 1 0,0-1 0,-1 1 0,1-1 0,0 0 0,0 0 0,0 1 0,-1-1 0,1 0 0,0 0 0,0 0 1,0 0-1,0 0 0,-1 0 0,1 0 0,0 0 0,0 0 0,0 0 0,0 0 0,-1-1 0,1 1 0,0 0 0,0-1 0,-1 1 0,2-1 0,6-9-384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1.85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6 31438,'0'0'609,"6"0"-561,18 0-32,9 0 176,10 0-96,4 0 0,-1 0-16,-3 0-48,-13 0-16,-8 0-16,-11 0 0,-8 0 0,-20 0-608,-10-5-1665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48.70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0 31935,'3'3'320,"40"-3"-16,22 3-224,10-3-48,7 0 0,-6 0-16,-18 0-16,-12 0 0,-20 0-16,-16 0-176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2.23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0 32015,'0'0'672,"0"27"-672,0 20 0,0 12 0,0 4 0,0-2 0,0 1 0,0-9 16,0-6-16,0-8 0,0-7 0,0-13-16,11-6-48,3-8-144,2-5-577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2.77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26 32175,'0'407'544,"0"-399"-544,0 0 0,0 0 0,1 0 0,0 0 0,1-1 0,0 1 0,0 0 0,1-1 0,5 13 0,-8-20 0,0 0 0,0 0 0,0-1 0,0 1 0,0 0 0,0 0 0,0 0 0,0 0 0,1 0 0,-1-1 0,0 1 0,0 0 0,0 0 0,0 0 0,0 0 0,0 0 0,0 0 0,0-1 0,0 1 0,1 0 0,-1 0 0,0 0 0,0 0 0,0 0 0,0 0 0,0 0 0,1 0 0,-1 0 0,0 0 0,0-1 0,0 1 0,0 0 0,0 0 0,1 0 0,-1 0 0,0 0 0,0 0 0,0 0 0,0 0 0,1 0 0,-1 0 0,0 0 0,0 1 0,0-1 0,0 0 0,0 0 0,1 0 0,-1 0 0,0 0 0,0 0 0,0 0 0,0 0 0,0 0 1,0 0-1,1 1 0,-1-1 0,0 0 0,0 0 0,0 0 0,0 0 0,0 0 0,0 0 0,0 1 0,0-1 0,0 0 0,0 0 0,0 0 0,0 0 0,1 1 0,2-15-4,0-57-4,-2 1 0,-15-123-1,3 71 5,10 82 17,4 61-14,1 0-1,0 0 0,2-1 1,0 1-1,2-1 1,13 26-1,-13-26 3,37 73 12,-39-81-13,2 0-1,-1-1 1,2 0-1,-1 0 1,14 12-1,-21-21 1,1-1-1,-1 1 1,1-1-1,-1 0 0,1 0 1,0 1-1,0-1 1,-1-1-1,1 1 1,0 0-1,0 0 0,0-1 1,0 1-1,0-1 1,0 1-1,0-1 1,2 0-1,-3 0 1,1 0 1,-1-1-1,0 1 0,0 0 1,0-1-1,1 0 0,-1 1 1,0-1-1,0 0 0,0 1 1,0-1-1,0 0 0,0 0 1,0 0-1,0 0 1,-1 0-1,1 0 0,0 0 1,1-2-1,1-6-2,0 1 0,0-1 0,0 0 0,-1 0-1,2-15 1,5-109-63,-8 90 54,11-74-1,-6 103 40,-1 17-8,3 26-22,24 165 18,9 48 13,-29-211-63,-12-30 21,0-1 1,1 1-1,-1 0 0,1-1 0,-1 1 1,1-1-1,-1 1 0,1-1 0,-1 1 1,1-1-1,-1 1 0,1-1 1,0 1-1,-1-1 0,1 0 0,0 0 1,-1 1-1,1-1 0,0 0 1,0 0-1,-1 0 0,1 1 0,0-1 1,0 0-1,-1 0 0,1 0 1,0 0-1,0-1 0,-1 1 0,1 0 1,0 0-1,-1 0 0,1-1 0,0 1 1,0 0-1,-1-1 0,1 1 1,-1 0-1,1-1 0,0 1 0,0-1 1,12-14-1453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3.14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 1 31614,'-3'459'1121,"3"-457"-1121,0 1 0,0 0 0,0-1 0,0 1 0,1-1 0,-1 1 0,1-1 0,-1 1 0,1-1 0,0 1 0,0-1 0,0 1 0,1-1 0,-1 0 0,0 0 0,4 4 0,-2-4 0,-1 0 0,1 0 0,0-1 0,0 1 0,-1-1 0,1 0 0,0 1 0,0-2 0,1 1 0,-1 0 0,0 0 0,0-1 0,0 0 0,5 0 0,11 2 0,1-2 0,0-1 1,27-4-1,-41 4-1,0 0 0,1-1 1,-1 0-1,-1 0 0,1 0 0,0-1 1,0 0-1,-1 0 0,0 0 0,1-1 0,-1 0 1,0 0-1,-1 0 0,8-8 0,-8 4-284,-4 7-363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5.52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0 197 29902,'0'0'917,"3"0"-428,158-9 291,-43 1-603,590 1-77,-425 9-274,-308-13-17,14 4 174,-43-13-211,37 14 190,-1 0 0,1-1 0,1-1 0,-1 0 1,1-1-1,1-1 0,0 0 0,-16-15 0,30 24 51,0 1 0,0-1 0,1 1-1,-1-1 1,0 1 0,1-1 0,-1 0-1,0 1 1,1-1 0,-1 0 0,1 1-1,-1-1 1,1 0 0,0 0 0,-1 0-1,1 1 1,0-1 0,-1 0 0,1 0-1,0 0 1,0 0 0,0 0 0,0 1-1,0-1 1,0 0 0,0 0 0,0 0-1,0 0 1,0 0 0,0 0 0,1 1-1,-1-1 1,0 0 0,1 0-1,-1 0 1,0 0 0,1 1 0,-1-1-1,1 0 1,-1 1 0,1-1 0,0 0-1,-1 1 1,1-1 0,0 0 0,-1 1-1,1-1 1,0 1 0,0 0 0,-1-1-1,1 1 1,0-1 0,0 1 0,2 0-1,3-3 1,0 2 0,0-1-1,1 1 1,-1 0-1,13 0 1,-5 1 28,0 0 0,-1 1 0,27 5 0,-34-4-31,0 0 1,0 0 0,0 1 0,0 0 0,-1 0-1,1 0 1,-1 1 0,0 0 0,0 0 0,7 8 0,-3-3 5,0-2-4,-1 2 1,-1-1 0,1 1-1,-1 0 1,8 15-1,-14-21-11,1 0-1,-1 0 0,0 0 1,0 0-1,0 0 0,-1 1 1,1-1-1,-1 0 1,0 0-1,0 1 0,0-1 1,0 0-1,0 0 1,-1 1-1,1-1 0,-1 0 1,0 0-1,0 0 1,0 0-1,-1 0 0,1 0 1,-1 0-1,0 0 1,-2 3-1,-2 2-12,-1-1 0,0 0 0,0-1 1,0 0-1,-1 0 0,-13 7 0,-20 10-401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3.18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15 499 27581,'-3'-8'830,"0"1"0,1-1 1,0 0-1,1 1 1,-2-12-1,2-11-900,3-36 0,0 18 350,-2 45-279,0 0 0,0 0 0,0-1-1,1 1 1,-1 0 0,1 0 0,0 0 0,0-1 0,0 1 0,1 0-1,-1 1 1,1-1 0,2-5 0,-2 7-1,-1 0 0,1-1 0,-1 1 1,1 0-1,-1 0 0,1 0 0,0 0 0,-1 0 0,1 0 1,0 0-1,0 1 0,0-1 0,0 0 0,0 1 0,0 0 1,0 0-1,0-1 0,0 1 0,0 0 0,0 0 0,0 1 0,0-1 1,0 0-1,2 2 0,-2-2 0,-1 1 0,0 0 0,0-1 0,1 1 0,-1 0 0,0 0 0,0 0 0,0 0 0,0 0 0,0 0 0,0 0 0,0 0 0,0 1 0,-1-1 0,1 0 0,0 1 0,-1-1 0,1 0 0,-1 1 0,1 1 0,7 35 0,-6-28 0,5 37-4,-1 1 0,-3-1 0,-6 86 0,4-128 4,-1-3 0,0 0 0,0-1 0,0 1 0,0-1 0,0 1 0,0-1 0,0 1 0,-1 0 0,1-1 0,0 1 0,-1-1 0,0 1 0,1-1 0,-1 0 0,0 1 0,1-1 0,-1 0 0,-1 2 0,2-3 0,-2 1 8,1-8 0,1-39-8,10-76 0,-6 103 0,0-1 0,1 1 0,0-1 0,2 1 0,0 1 0,16-28 0,-21 43-1,0 0 0,-1 1 1,1 0-1,0-1 0,0 1 0,1 0 0,-1 0 1,0 0-1,4-2 0,-5 4 1,0-1 0,0 1-1,-1 0 1,1-1 0,0 1 0,0 0 0,0-1-1,0 1 1,0 0 0,-1 0 0,1 0 0,0 0-1,0 0 1,0 0 0,0 0 0,0 0 0,0 0-1,-1 1 1,1-1 0,0 0 0,0 0 0,0 1-1,0-1 1,-1 0 0,1 1 0,0-1 0,0 1-1,-1-1 1,1 1 0,0 0 0,-1-1 0,1 1-1,-1 0 1,1-1 0,0 1 0,-1 0 0,0 0-1,1-1 1,0 2 0,6 15 0,-1-1 0,0 1 0,-1 0 0,0 1 0,-2-1 0,3 32 0,-1 89 0,-5-130 0,1-33 0,0 1 0,2 0 0,0 0 0,10-33 0,-11 48 0,1 1 0,0-1 0,0 1 0,1-1 0,0 1 0,0 0 0,1 0 0,0 1 0,1-1 0,0 1 0,0 0 0,0 1 0,1-1 0,0 1 0,8-5 0,-11 9 0,1-1 0,0 2 0,0-1 0,0 0 0,0 1 0,0 0 0,0 0 0,0 0 0,0 1 0,0 0 0,1 0 0,8 1 0,-12 0 0,-1-1-1,0 1 1,0 0 0,0-1-1,0 1 1,0 0 0,0 0-1,0 0 1,0-1 0,0 1 0,0 0-1,0 0 1,-1 1 0,1-1-1,0 0 1,-1 0 0,1 0-1,-1 0 1,1 1 0,-1-1-1,1 0 1,-1 0 0,0 2-1,6 34-7,-6-34 8,2 134 0,-3-76 0,0-58-1,1 0 0,0 0 0,1 0 0,-1 0 1,0 0-1,1 0 0,-1 0 0,1 0 0,0 0 0,0 0 0,1 0 0,-1 0 0,0-1 1,1 1-1,-1-1 0,1 1 0,4 4 0,-3-5 0,0 0 0,0 0 0,1-1 0,-1 1 0,0-1 0,1 1-1,-1-1 1,1 0 0,0-1 0,-1 1 0,1 0 0,0-1 0,-1 0 0,7 0 0,-1 0 2,0 0 0,-1 0 0,1-1 0,0-1 0,0 1 0,-1-1 0,1 0 0,-1-1 0,1 0 0,-1-1 0,0 0 0,0 0 0,-1 0 0,1-1 0,11-10 0,-10 7-1,0 1 0,0-2 0,-1 1 0,-1-1 0,1-1 0,-1 1 0,-1-1 0,0 0 0,0-1 0,-1 0 0,6-19 0,-5 11-3,-2-1 0,-1 0 0,0 0 0,-1 0-1,-2-40 1,0 57 3,0 0 0,-1 0 0,1 0 0,-1 1 0,1-1-1,-1 0 1,0 0 0,0 1 0,0-1 0,0 0 0,-1 1 0,1-1 0,-1 1-1,1 0 1,-1-1 0,0 1 0,0 0 0,0 0 0,0 0 0,-1 0-1,1 1 1,0-1 0,-1 1 0,1-1 0,-1 1 0,-4-2 0,4 2 0,-1 0 0,0 0 1,1 1-1,-1-1 0,0 1 0,1 0 1,-1 0-1,0 0 0,0 1 1,1-1-1,-1 1 0,0 0 1,1 0-1,-1 0 0,1 0 0,-1 1 1,1 0-1,0-1 0,0 1 1,-6 4-1,2 0 0,0 1-1,1 0 1,0 0-1,0 1 1,0 0-1,1 0 1,0 0-1,1 0 1,0 1 0,0 0-1,1 0 1,0 0-1,0 0 1,-2 16-1,0 12-3,2 0 0,1 51 0,2-74 4,0-11 0,0 0-1,0 0 0,0 0 1,1 0-1,-1 0 1,1 0-1,-1-1 0,1 1 1,0 0-1,0 0 1,1-1-1,-1 1 0,0-1 1,1 1-1,0-1 1,-1 1-1,1-1 0,0 0 1,0 0-1,0 0 1,1 0-1,-1 0 0,0 0 1,1-1-1,-1 1 1,1-1-1,-1 0 0,1 0 1,0 0-1,0 0 1,0 0-1,-1 0 0,1-1 1,0 1-1,0-1 0,0 0 1,4 0-1,-1 0 3,0 0-1,1-1 0,-1 0 0,0 0 1,0 0-1,0-1 0,0 1 1,0-2-1,-1 1 0,1-1 0,0 1 1,-1-2-1,0 1 0,0 0 0,0-1 1,0 0-1,4-5 0,-2 0 0,-1-1 0,-1 0-1,1 0 1,-2 0-1,1 0 1,-2-1 0,1 0-1,-1 0 1,-1 0 0,2-19-1,-1-7 4,-1-54 0,-3 71 0,0 76-4,3 82 0,-2-136 0,0 1 0,0 0 0,0-1 0,1 1 0,-1-1 0,1 1-1,-1-1 1,1 1 0,0-1 0,0 1 0,0-1 0,0 0 0,0 1 0,1-1 0,-1 0 0,1 0 0,-1 0 0,1 0 0,0 0 0,0 0-1,0-1 1,0 1 0,0 0 0,0-1 0,0 0 0,1 1 0,-1-1 0,1 0 0,-1 0 0,0-1 0,1 1 0,-1 0 0,1-1 0,0 1-1,-1-1 1,1 0 0,3 0 0,-2 0 0,0 0 1,-1 0-1,1 0 0,0 0 0,-1 0 0,1-1 1,-1 0-1,1 1 0,0-1 0,-1-1 0,0 1 0,1 0 1,-1-1-1,0 0 0,0 0 0,0 0 0,0 0 0,0 0 1,0-1-1,-1 1 0,1-1 0,-1 1 0,1-1 1,-1 0-1,0 0 0,0 0 0,0-1 0,-1 1 0,2-4 1,6-12 1,-1 1 0,-1-1 1,-1 0-1,-1-1 0,0 0 0,-2 1 1,2-25-1,-2-145 9,-5 107-8,2 80-1,-1-19 7,1 20-9,0 1 0,0 0 0,0-1 0,0 1 0,0-1 0,0 1 0,0 0 0,0-1 0,0 1 0,0 0 0,0-1 0,0 1 1,0 0-1,0-1 0,0 1 0,-1 0 0,1-1 0,0 1 0,0 0 0,0-1 0,-1 1 0,1 0 0,0-1 0,0 1 0,-1 0 0,1 0 0,0 0 0,-1-1 0,1 1 0,0 0 0,-1 0 0,1 0 0,0 0 0,-1-1 0,1 1 1,0 0-1,-1 0 0,1 0 0,0 0 0,-1 0 0,1 0 0,-1 0 0,1 0 0,-1 0 0,-5 10 0,1 11 0,1 0 0,1 1 0,-1 34 0,6 74 0,0-73 0,1-16 0,2-1 0,2 0 0,13 41 0,-5-15 0,-15-84 3,0-1 0,1 0 0,0 0 0,8-32 0,-5 29-2,0-6-3,1 0 0,1 0 0,1 1 0,2 0 0,1 1 0,1 0 0,15-27 0,-25 51 2,1-1 0,-1 1 0,1 0 0,0 0 0,0 0 0,-1 0 0,1 1 0,1-1 0,-1 0 0,0 1 0,0 0 0,1-1 0,-1 1 0,0 0 0,1 0 0,-1 0 0,1 0 0,5 0 0,-7 1 0,1 0 0,0 0 0,0 0 0,0 0 0,0 1 0,0-1 0,0 1 0,-1-1 0,1 1 0,0-1 0,0 1 0,-1 0 0,1 0 0,0 0 0,-1 0 0,1 0 0,-1 1 0,1-1 0,-1 0 0,0 1 0,0-1 0,1 1 0,-1-1 0,0 1 0,1 2 0,3 6-1,-1 1 0,-1 0-1,1 0 1,-1 0 0,-1 1 0,0-1-1,-1 1 1,0-1 0,-1 1 0,0-1-1,-1 1 1,-2 13 0,2-22 1,0 0 0,0 1 0,-1-1 0,1 0 0,-1 0 0,0 0 0,0 0 0,0 0 0,0 0 0,0-1 0,0 1 0,-1-1 0,1 1 0,-1-1 0,0 0 0,0 0 0,0 0 0,0 0 0,0-1 0,0 1 0,0-1 0,0 0 0,-1 0 0,-4 1 0,-7 2 0,1-1 0,0-1 0,-1 0 0,-21-1 0,25 0-2,-15-2-12,25 1 14,1 0-1,-1 0 1,0 0-1,1 0 1,-1 0-1,1-1 1,-1 1-1,1 0 1,-1-1-1,0 1 1,1 0-1,-1-1 1,1 1-1,-1 0 1,1-1-1,0 1 1,-1-1-1,1 1 1,-1-1-1,1 1 1,0-1-1,-1 1 1,1-1-1,0 1 1,0-1-1,-1 0 1,1 1-1,0-1 1,0 1-1,0-1 1,0 0-1,0 0 1,33 6-16,-23 1 16,-1 1 0,0 1 0,0 0 0,-1 0 0,12 14 0,-11-11 0,1-1 1,0 0 0,21 16 0,-23-21 0,0 0-1,0-1 1,0 0 0,1 0 0,-1-1 0,1 0 0,0-1 0,0 0 0,0 0 0,0-1-1,1 0 1,-1-1 0,0 0 0,17-2 0,-22 1-1,0 0 0,-1 0 0,1 0 0,0-1 0,-1 0 0,0 0 0,1 0 0,-1 0 0,0 0 0,0-1 0,0 1 0,-1-1 0,1 0 0,-1 0 0,1 0 0,-1 0 0,0 0 0,0-1 0,0 1 0,2-6 0,4-8 0,-1-1 0,8-31 0,-9 16 1,-1-1 0,-2 1 0,-1-1 0,-3-47 1,0 22 8,1 59-10,0 0 0,0 0 0,0 0 0,0-1 0,0 1 0,0 0 0,0 0 0,0 0 0,0-1 0,0 1 0,-1 0 0,1 0 0,0 0 0,0 0 0,0-1 0,0 1 0,0 0 0,0 0 0,0 0 0,-1 0 0,1 0 0,0-1 0,0 1 0,0 0 0,0 0 0,-1 0 0,1 0 0,0 0 0,0 0 0,0 0 0,-1 0 0,1 0 0,0 0 0,0 0 0,0 0 0,-1 0 0,1 0 0,0 0 0,0 0 0,0 0 0,0 0 0,-1 0 0,1 0 0,0 0 0,0 0 0,0 0 0,-1 0 0,1 0 0,0 0 0,0 0 0,0 0 0,0 1 0,-1-1 0,1 0 0,0 0 0,0 0 0,0 0 0,0 0 0,0 1 0,0-1 0,-1 0 0,1 0 0,0 1 0,-11 10 0,6 0 0,0 1 0,1 0 0,1 1 0,-1-1 0,2 0 0,-3 26 0,1 80 0,4-114 0,1 107 13,0-109-13,-1 0 0,1 1 0,0-1 0,0 0 0,0 0 0,0 0 0,0 0 0,0 0 0,1 0 0,-1-1 0,1 1 0,-1 0 0,1-1 0,0 1 0,-1-1 0,1 1 0,0-1 0,0 0 0,0 0 0,0 0 0,0 0 0,0 0 0,1 0 0,-1 0 0,0-1 0,0 1 0,1-1 0,-1 0 0,0 0 0,5 0 0,0 1 0,1-1 0,0 0 1,0-1-1,-1 0 0,1 0 1,0 0-1,-1-1 1,9-3-1,-9 1 0,0 0 0,0 0 0,0-1 0,-1 0 0,1 0 0,-1-1 0,0 0 0,-1 0 0,1 0 0,-1-1 0,0 1 0,6-14 0,0-2 0,0 1 0,-2-1 0,8-29 0,-1-18 0,-12 47 0,1 0 0,2 0 0,10-27 0,-15 47 0,-1 0 0,1-1 0,0 1 0,0 0 0,0 0 0,0 0 0,0 0 0,0 1 0,1-1 0,-1 0 0,1 1 0,-1 0 0,1-1 0,-1 1 0,1 0 0,0 1 0,0-1 0,-1 0 0,1 1 0,0-1 0,0 1 0,0 0 0,0 0 0,-1 0 0,1 0 0,0 1 0,0-1 0,0 1 0,-1 0 0,1 0 0,0 0 0,-1 0 0,1 0 0,0 0 0,-1 1 0,0-1 0,1 1 0,2 2 0,6 9 0,-1 0 0,0 0 0,-2 0 0,1 1 0,-2 1 0,1-1 0,-2 1 0,0 1 0,-1-1 0,-1 1 0,0 0 0,-1 0 0,1 16 0,-4-24 0,1-1 0,-2 0 0,1 0 0,-1 0 0,0 0 0,0 0 0,-1 0 0,0-1 0,-4 9 0,4-10 0,0-1 0,-1-1 0,0 1 0,0 0 0,0-1 0,0 1 0,0-1 0,-1 0 0,0 0 0,1 0 0,-1 0 0,0-1 0,0 0 0,-9 4 0,5-3 0,0-1 0,0 1 0,-1-1 0,1-1 0,-11 1 0,16-1 0,0-1 0,-1 0 0,1 0 0,0 0 0,-1 0 0,1-1 0,0 1 0,-1-1 0,1 0 0,0 0 0,0 0 0,0 0 0,0-1 0,0 1 0,0-1 0,-5-3 0,1-3 0,1-1 0,0 0 0,0 0 0,1-1 0,1 1 0,-1-1 0,-4-19 0,1 2 0,-8-51 0,15 57 0,1 21 0,0 0 0,1-1 0,-1 1 0,0 0 0,1 0 0,-1 0 0,0-1 0,1 1 0,-1 0 0,0 0 0,1 0 0,-1 0 0,1 0 0,-1 0 0,0 0 0,1 0 0,-1 0 0,0 0 0,1 0 0,-1 0 0,1 0 0,-1 0 0,0 0 0,1 0 0,-1 0 0,0 0 0,1 1 0,-1-1 0,1 0 0,-1 0 0,0 0 0,0 1 0,1-1 0,-1 0 0,0 0 0,1 1 0,12 9 0,-1 0 0,0 1 0,-1 0 0,0 1 0,0 0 0,10 18 0,-8-12 0,1-1 0,0 0 0,21 17 0,-30-30-109,0 0 0,1-1 0,-1 0 0,1 0 0,0 0 0,0-1 0,0 0 0,0 0 0,0 0 0,0-1 0,1 0 0,-1 0 0,11-1 0,31 1-4736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4.65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2 233 31326,'-1'27'343,"0"-8"-215,1 0 1,5 34-1,-4-49-124,0 1-1,0-1 0,0 1 1,1-1-1,-1 1 0,1-1 1,0 0-1,0 0 0,1 0 0,-1 0 1,1 0-1,0-1 0,0 1 1,0-1-1,1 1 0,5 3 1,-7-6 1,0 1 1,1-1-1,-1 0 1,1-1-1,-1 1 1,0 0-1,1-1 1,-1 1-1,1-1 1,0 0-1,-1 0 1,1 0-1,-1 0 1,1 0-1,-1-1 0,1 1 1,-1-1-1,1 1 1,-1-1-1,1 0 1,-1 0-1,0 0 1,0-1-1,1 1 1,-1 0-1,0-1 1,0 1-1,0-1 1,0 0-1,-1 0 1,1 1-1,0-1 1,-1 0-1,3-5 1,3-10-10,0-1 0,-2 0 1,0-1-1,-1 1 1,-1-1-1,0 0 0,-1-28 1,0 17 8,10-56 0,-11 83-8,-1 0 1,1 0-1,0 0 0,0 1 1,0-1-1,1 0 1,-1 0-1,0 1 0,1-1 1,0 1-1,0-1 0,0 1 1,0 0-1,0-1 0,0 1 1,0 0-1,6-3 0,-4 3-11,1 0 1,0 1-1,0-1 0,0 1 0,1 0 0,-1 0 0,0 1 0,0-1 0,8 2 0,-10-2 11,1 1 1,-1 0-1,0 0 0,0 0 0,1 1 0,-1-1 0,0 1 0,0 0 0,1 0 1,-1 0-1,0 0 0,0 0 0,0 1 0,0 0 0,-1-1 0,1 1 0,0 0 1,-1 0-1,1 0 0,-1 1 0,0-1 0,1 1 0,-1-1 0,2 4 0,-4-5-23,-5-2 40,0 1 0,0-1 0,0 1 1,0 0-1,0 1 0,0-1 0,0 1 0,0 0 1,0 0-1,0 0 0,-5 3 0,2-1 3,0 1-1,0 0 0,0 0 0,1 1 0,0 0 0,0 0 0,0 1 0,0 0 0,1 0 0,0 0 1,1 1-1,-1 0 0,1 0 0,0 0 0,1 1 0,0 0 0,-3 8 0,1-1-15,0 0-1,2 1 0,0 0 1,1 0-1,0 0 1,1 1-1,1-1 0,1 20 1,0-33 0,1 0 0,-1 0-1,1 0 1,-1 1 0,1-1 0,0 0 0,0 0 0,0 0 0,1 0 0,-1-1-1,1 1 1,-1 0 0,1 0 0,0-1 0,0 1 0,0-1 0,1 0 0,2 3-1,0-1 3,0-1-1,0 0 0,1 0 0,0 0 0,-1-1 0,1 0 0,0 0 1,11 2-1,8 0 9,-1-2 0,0-1 0,41-3 0,-65 2-11,6 0 1,0 0 1,0-1-1,0 0 1,0 0-1,0-1 1,-1 0-1,1 0 0,0 0 1,-1 0-1,0-1 1,1 0-1,-1 0 1,0-1-1,-1 1 0,1-1 1,-1 0-1,1 0 1,4-7-1,-5 4 0,1 0-1,-1 0 1,0-1-1,-1 1 1,1-1 0,-2 0-1,1 0 1,-1-1-1,0 1 1,-1 0-1,0 0 1,0-12 0,0 3 3,-1 0 1,-1 1 0,-1-1-1,-4-21 1,4 30-3,0 1 0,-1-1-1,0 1 1,0 0 0,-1 0 0,1 0 0,-2 1 0,1-1-1,-1 1 1,0 0 0,-7-6 0,11 10-2,0 0 0,0 1-1,-1 0 1,1-1 0,-1 1 0,1 0 0,-1 0-1,0 0 1,1 0 0,-1 0 0,0 0 0,0 0-1,1 1 1,-1-1 0,0 0 0,0 1 0,0 0-1,0-1 1,0 1 0,0 0 0,0 0 0,0 0-1,0 0 1,-2 1 0,2 0-1,0 0 1,0 1-1,0-1 0,0 1 1,0-1-1,1 1 0,-1 0 1,0-1-1,1 1 0,-1 0 1,1 0-1,0 0 1,0 0-1,0 0 0,0 1 1,-1 2-1,-3 9-2,1 1 0,0-1-1,2 1 1,-3 27 0,5-42 3,-1 21 0,0-1 0,1 1 0,1 0 0,7 39 0,-7-56 0,0 0 0,0 1 0,0-1 0,1 0 0,0 0 0,0 0 0,0 0 0,0-1 0,0 1 0,1 0 0,0-1 0,0 0 0,0 1 0,0-1 0,0 0 0,0-1 0,1 1 0,-1-1 0,1 1 0,0-1 0,0 0 0,0 0 0,0-1 0,0 1 0,0-1 0,1 0 0,-1 0 0,0 0 0,1-1 0,4 1 0,-1-1 1,1 1 0,0-1 0,-1-1 0,1 1 0,-1-2 0,1 1 0,13-5 0,-18 4-1,0 0 1,0 0-1,-1 0 1,1-1-1,0 0 1,-1 0-1,0 0 1,1 0-1,-1 0 1,0-1-1,-1 1 1,1-1-1,-1 0 1,0 0-1,1 0 0,1-6 1,1-3-1,0-1 0,-1 1 0,-1-1 0,0 0 0,-1-1 0,0-13 0,-1-2 0,-5-55 0,4 78 3,-1 1-1,0 0 1,-1 0 0,0 0-1,0 0 1,0 0 0,0 0-1,-1 0 1,0 1 0,-4-6-1,7 11-2,0 0 0,0 0 0,0 0 0,0 1 0,0-1 0,0 0 0,-1 0-1,1 0 1,0 1 0,0-1 0,0 0 0,0 0 0,0 0 0,0 0 0,0 1 0,0-1 0,0 0-1,-1 0 1,1 0 0,0 0 0,0 0 0,0 0 0,0 1 0,-1-1 0,1 0 0,0 0 0,0 0-1,0 0 1,0 0 0,-1 0 0,1 0 0,0 0 0,0 0 0,0 0 0,0 0 0,-1 0 0,1 0-1,0 0 1,0 0 0,0 0 0,-1 0 0,1 0 0,0 0 0,0 0 0,0 0 0,-1 0 0,1 0-1,0 0 1,0 0 0,0-1 0,0 1 0,0 0 0,-1 0 0,1 0 0,0 0 0,0 0 0,0 0-1,0-1 1,0 1 0,0 0 0,-1 0 0,1 0 0,0 0 0,0-1 0,0 1 0,0 0 0,0 0 0,0-1-1,-2 19-8,2-15 12,-1 25-3,-1 87 0,2-101 0,1-1 0,1 1 0,0-1 0,1 0 0,1 0 0,6 16 0,-8-25 0,-1 0 0,1 0 0,1 0 0,-1 0 0,1-1 0,-1 1 0,1-1 0,0 0 0,0 0 0,0 0 0,1 0 0,-1-1 0,1 1 0,-1-1 0,1 0 0,0 0 0,0 0 0,5 2 0,3-1 0,0-1 1,0 0-1,0-1 1,0 0-1,14-1 1,-23 0 0,0 0 0,0-1-1,-1 1 1,1 0 0,0-1 0,-1 0 0,1 1 0,0-1 0,-1 0 0,1-1 0,-1 1 0,0 0 0,1-1 0,-1 1 0,0-1 0,0 0 0,3-2 0,-1 0 0,-1 0 0,-1 0-1,1-1 1,-1 1 0,1 0 0,-1-1 0,-1 0 0,1 1 0,1-6 0,1-10 0,-1-1 1,-1 1-1,-1-36 0,-1 48 0,0-34 9,-2 0 1,-9-56 0,5 147-14,6 199 3,0-243 0,0 0 0,0 1 0,1-1 0,0 1 0,0-1 0,0 0 0,3 7 0,-4-10 0,1-1 0,0 1 0,0-1 0,0 1 0,0-1 0,0 0 0,0 1 0,0-1 0,0 0 0,1 0 0,-1 0 0,0 0 0,1 0 0,-1 0 0,1 0 0,-1 0 0,1 0 0,-1-1 0,1 1 0,0-1 0,-1 1 0,1-1 0,0 0 0,-1 1 0,1-1 0,3 0 0,-3 0 0,0 0 0,0-1-1,1 1 1,-1 0 0,0-1 0,1 0 0,-1 1-1,0-1 1,0 0 0,0 0 0,0 0 0,0 0 0,0-1-1,0 1 1,0 0 0,-1-1 0,1 0 0,2-2-1,0-1 0,-1 1 0,0-1 0,-1 0 0,1 0 0,-1 0 0,0 0 0,3-9 0,0-9-4,-1 0-1,1-45 1,-4 58 4,-1-44-2,-1 39 3,1 0 0,0 0 0,1 0 0,1 1 0,0-1 0,1 1 0,10-29 0,-13 42 0,1 0-1,-1 0 1,1-1-1,-1 1 1,1 0-1,0 0 1,0 0 0,0 0-1,-1 0 1,1 0-1,0 0 1,0 1 0,0-1-1,0 0 1,1 0-1,-1 1 1,0-1-1,0 1 1,0-1 0,0 1-1,1-1 1,-1 1-1,0 0 1,0-1 0,1 1-1,-1 0 1,0 0-1,1 0 1,-1 0-1,0 0 1,1 1 0,-1-1-1,0 0 1,0 0-1,1 1 1,-1-1 0,0 1-1,0-1 1,2 2-1,0-1 1,0 1 0,1 1 0,-1-1 1,0 0-1,0 1 0,0 0 0,0-1 0,0 1 0,-1 0 0,4 6 0,0 2 0,-2-1 0,1 1 0,-1 1 0,-1-1 0,0 0-1,-1 1 1,0-1 0,1 21 0,-3 6 3,-7 50-1,3-38 10,3-49-12,1-1 0,0 1 1,0 0-1,0 0 0,0 0 0,0 0 0,0 0 1,0 0-1,0 0 0,0 0 0,0 0 1,1 0-1,-1 0 0,0-1 0,1 1 0,-1 0 1,0 0-1,1 0 0,-1 0 0,1-1 1,-1 1-1,1 0 0,0 0 0,-1-1 0,1 1 1,0-1-1,0 2 0,26-1 11,-19-1-12,-4-1-10,0 1 1,0-1-1,0 0 0,0 0 1,0-1-1,0 1 0,0-1 1,-1 0-1,1 0 0,-1 0 1,1 0-1,-1-1 0,0 1 1,0-1-1,0 0 0,0 0 1,-1 0-1,5-7 0,13-14-618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8.07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11 592 31038,'0'0'53,"-1"1"0,0-1 0,1 1-1,-1 0 1,1-1 0,-1 1 0,1 0-1,-1-1 1,1 1 0,-1 0 0,1 0-1,0-1 1,-1 1 0,1 0 0,0 0-1,0 0 1,-1 0 0,1 0 0,0-1 0,0 1-1,0 0 1,0 1 0,-2 26-154,2-25 202,-1 104 46,2-105-146,-1 0 1,0-1-1,1 1 1,-1 0-1,1 0 1,-1 0-1,1-1 1,0 1-1,0 0 1,-1-1-1,1 1 1,0 0-1,1-1 1,-1 1-1,0-1 1,0 0-1,1 1 1,-1-1-1,1 0 1,-1 0-1,1 0 1,-1 0-1,1 0 1,0 0-1,-1-1 1,1 1-1,0 0 1,0-1-1,2 1 1,-2 0 3,1-1-1,0 1 1,0-1 0,-1 0 0,1 0-1,0 0 1,0 0 0,-1 0-1,1 0 1,0-1 0,-1 1 0,1-1-1,0 0 1,-1 0 0,1 0-1,-1 0 1,1-1 0,-1 1-1,0 0 1,4-4 0,0-1 0,-1-1 0,0 0 0,0 0 0,-1-1-1,0 1 1,0-1 0,-1 0 0,0 0 0,-1 0 0,1 0 0,0-10 0,2-13-1,3-50 0,-7-104 25,-2 107-16,2 77-12,-1-1 0,0 1-1,0-1 1,0 1 0,-1-1-1,1 1 1,0-1 0,-1 1-1,1-1 1,-1 1 0,1 0-1,-1-1 1,1 1 0,-1-1-1,-1 0 1,-4 4-3,0 15-4,-1 26 6,3 1 0,1-1 0,2 1 0,6 52 0,-4-87 1,0 0-1,0-1 1,1 1 0,1 0-1,-1-1 1,1 0 0,1 0-1,0 0 1,0 0 0,0 0-1,9 11 1,-9-15-1,-1 0 1,1 0-1,0 0 1,0 0-1,0-1 1,1 1-1,-1-1 0,1 0 1,0-1-1,0 1 1,0-1-1,0 0 0,0 0 1,1 0-1,-1-1 1,0 0-1,1 0 1,10 0-1,-8-1 1,0 0 0,0 0 0,-1-1 0,1 0 0,0 0 0,-1-1 0,9-3 0,-11 3 0,0-1-1,-1 0 1,1 0 0,0 0 0,-1-1-1,0 1 1,0-1 0,0 0 0,0 0-1,5-8 1,-1 0-1,-1 0 0,0 0 0,0-1 0,-2 0 0,1-1 0,-2 1 0,0-1 0,0 0 0,2-17 0,-3 4 0,-1 1 0,-1-1 0,-2 0 0,-3-28 0,4 54 0,0-1 0,-1 1 0,1 0 0,0-1 0,-1 1 0,1-1 0,-1 1 0,1 0 0,-1-1 0,0 1 0,1 0 0,-1 0 0,0 0 0,-2-2 0,-4 3 0,0 13 0,2 10 0,0 1 0,2 0 0,1 0 0,1 0 0,1 0 0,4 32 0,-3-49 0,0-1 0,0 0 0,0 1 0,1-1 0,0 0 0,0 0 0,1-1 0,0 1 0,0 0 0,0-1 0,0 1 0,1-1 0,0 0-1,0 0 1,1-1 0,-1 1 0,1-1 0,0 0 0,6 4 0,-4-4 1,0-1-1,0 1 0,0-1 0,1 0 0,-1-1 1,1 0-1,0 0 0,-1 0 0,1-1 1,0-1-1,0 1 0,0-1 0,0 0 0,15-3 1,-19 2-1,0-1 1,0 1 0,0-1-1,-1 0 1,1 0 0,0 0-1,-1 0 1,0 0 0,1-1-1,-1 0 1,0 0 0,0 0-1,0 0 1,-1 0-1,1 0 1,-1-1 0,0 1-1,0-1 1,0 0 0,0 0-1,1-4 1,2-6-1,0 0 0,-1-1-1,-1 1 1,3-23 0,-3 15 0,0 0 0,-2 0 0,-1-1 0,0 1 0,-2 0 0,-4-24 0,5 44 0,1 0 0,-1 0 0,0 0 0,0 0 0,-1 0 0,1 1 0,0-1 0,0 0 0,-1 1 0,1-1 0,-1 0 0,0 1 0,1 0 0,-1-1 0,0 1 0,0 0 0,0 0 0,0 0 0,0 0 0,-4-1 0,5 2 0,0-1 0,-1 1 0,1 0 0,-1 0 0,1 0 0,-1 0 0,1 0 0,-1 0 0,1 0 0,-1 0 0,1 1 0,0-1 0,-1 0 0,1 1 0,-1-1 0,1 1 0,0 0 0,-1-1 0,1 1 0,0 0 0,0 0 0,0 0 0,0 0 0,-1 0 0,1 0 0,1 0 0,-1 0 0,0 1 0,0-1 0,0 0 0,0 0 0,0 3 0,-2 7 0,0 1 0,0-1 0,1 1 0,1 0 0,0 0 0,0 0 0,3 19 0,-2-4 0,0-18 0,1 0 0,0 0 0,0 0 0,1-1 0,0 1 0,0 0 0,1 0 0,0-1 0,0 0 0,1 0 0,1 0 0,7 12 0,-7-14 0,-1-1 0,1 1 0,0-1 0,1 0 0,-1-1 0,1 1 0,0-1 0,0 0 0,0-1 0,1 1 0,-1-1 0,1-1 0,0 1 0,0-1 0,-1 0 0,11 1 0,-5-1 1,0-1 0,1 0 0,-1 0 0,0-1 0,0-1 0,0 0 0,24-6 0,-30 5-1,0 0 1,-1 0-1,0-1 1,1 0-1,-1 0 0,0 0 1,0 0-1,-1-1 1,1 0-1,-1 0 1,0 0-1,0-1 0,0 1 1,0-1-1,-1 0 1,0 0-1,0 0 1,3-7-1,-1-2-1,-1 0-1,0-1 1,-1 1 0,0-1-1,-1 0 1,-1 0 0,-1 0-1,0 0 1,-3-22 0,3 35 1,0-1 0,0 1-1,-1-1 1,1 0 0,-1 1 0,1-1 0,-1 1 0,0-1 0,0 1 0,0-1 0,0 1 0,-1 0 0,1 0 0,-1-1 0,1 1 0,-1 0 0,0 0-1,0 0 1,0 1 0,0-1 0,0 0 0,0 1 0,0-1 0,-1 1 0,1 0 0,0 0 0,-1 0 0,1 0 0,-1 0 0,1 1 0,-1-1 0,0 1-1,1-1 1,-1 1 0,0 0 0,1 0 0,-1 0 0,0 0 0,-4 2 0,6-2 0,-1 1 0,0 0 0,1 0 0,-1 0 0,1 0 0,-1 0 0,1 0 0,0 0 0,-1 1 0,1-1 0,0 0 0,0 1 0,0-1 0,0 1 0,0-1 0,0 1 0,0 0 0,0-1 0,1 1 0,-1 0 0,0 2 0,-9 41 0,9-43 0,-2 20 0,1 1 0,0 0 0,2 0 0,1-1 0,3 24 0,-3-43 0,-1 1-1,1-1 1,0 0 0,0 0 0,1 0-1,-1 1 1,1-1 0,-1 0-1,1-1 1,0 1 0,0 0 0,0 0-1,0-1 1,1 0 0,-1 1-1,1-1 1,0 0 0,-1 0 0,1 0-1,0 0 1,0-1 0,0 1-1,0-1 1,6 2 0,4 0-2,0-1 0,0 0 1,1-1-1,25 0 0,-26-2 2,-8 1-1,1 0 1,-1 0-1,1-1 1,-1 0-1,0 0 1,1-1-1,-1 1 1,0-1-1,0-1 0,0 1 1,0 0-1,-1-1 1,1 0-1,-1 0 1,5-4-1,-2 0-1,-1 0 0,0 0 0,-1 0-1,1 0 1,-1-1 0,-1 0 0,1 0-1,3-12 1,1-3-3,-2 0-1,-1-1 1,-1 0-1,-2 0 1,3-49 0,-5 18 2,2-16 18,-3 1 0,-12-82 0,7 137-3,1 12-7,0 13-3,-2 26-2,2 0 0,2 0 0,2 52 0,1-38 3,-3 35 8,0-38-11,2 0 1,6 54 0,-3-89-1,-1 0 0,1 0 0,1-1 0,0 1 0,1-1 0,0 0 0,0 0 0,1-1 0,10 14 0,-12-19 0,0 0 0,1 0 0,-1 0 0,1-1 0,0 1 0,0-1 0,0 0 0,1-1 0,0 1 0,-1-1 0,1 0 0,0 0 0,1-1 0,-1 0 0,0 0 0,1 0 0,-1-1 0,9 1 0,-9-2 0,0 0 0,-1 0 0,1 0 0,0 0 0,-1-1 0,1 0 0,-1-1 0,1 1 0,-1-1 0,1 0 0,8-5 0,-10 4 0,0 0 0,0 0 0,0 0 0,-1-1 0,0 0 0,1 0 0,-1 0 0,-1 0 0,1 0 0,0-1 0,-1 1 0,0-1 0,3-9 0,0-9-2,0 0-1,-1 0 1,-1-1-1,-2 1 1,-2-44-1,1 28 2,-5-16 6,5 53-5,0 0 0,-1-1 1,1 1-1,-1 0 1,0 0-1,0 0 0,0 0 1,0 0-1,0 0 0,0 0 1,0 1-1,0-1 1,-1 0-1,1 0 0,-1 1 1,0-1-1,1 1 0,-1 0 1,0-1-1,0 1 1,0 0-1,-2-1 0,3 2 0,1 0 0,-1-1 0,0 1 0,1 0 0,-1 0 0,1 0 0,-1 0 0,0 1-1,1-1 1,-1 0 0,0 0 0,1 0 0,-1 0 0,0 1 0,1-1 0,-1 0 0,1 1 0,-1-1-1,1 0 1,-1 1 0,1-1 0,-1 1 0,1-1 0,-1 1 0,1-1 0,-1 1 0,1-1 0,0 1-1,-1-1 1,1 1 0,0 0 0,0-1 0,-1 1 0,1-1 0,0 1 0,0 1 0,-5 26-10,5-25 10,-2 92 0,2-57 0,0-31 0,1 0 0,-1 0 0,1 0 0,0 0 0,1 0 0,0 0 0,0 0 0,1-1 0,-1 1 0,1-1 0,1 1 0,-1-1 0,1 0 0,0 0 0,1-1 0,-1 0 0,1 1 0,0-1 0,0-1 0,1 1 0,-1-1 0,1 0 0,0 0 0,0-1 0,1 1 0,-1-1 0,1-1 0,-1 1 0,1-1 0,0 0 0,0-1 0,0 0 0,0 0 0,13 0 0,-13-1 1,-1 0-1,0 0 1,1 0-1,-1-1 1,0 0-1,0 0 1,9-4 0,-12 4-1,0-1 1,0 0-1,0 0 1,0-1-1,-1 1 1,1 0-1,-1-1 1,1 0 0,-1 1-1,0-1 1,0 0-1,0 0 1,-1-1-1,1 1 1,1-4-1,3-10 0,0-1-1,-1 1 0,-1-1 1,2-20-1,-4 24 0,0 0-1,1 0 1,0 0 0,1 0 0,1 0-1,0 1 1,12-24 0,-16 36 1,0-1 0,0 1 0,0-1 0,0 1 0,1-1 0,-1 1 0,0 0 0,1-1 0,-1 1 0,1 0 0,-1 0 0,1 0 0,-1 0 0,1 0 0,0 1 0,-1-1 0,1 0 0,0 1 0,0-1 0,0 1 0,-1 0 0,1-1 0,0 1 0,0 0 0,0 0 0,0 0 0,0 0 0,-1 1 0,4 0 0,-3 0 0,1 0 0,0 0 0,-1 1 0,1-1 0,-1 1 0,1 0 0,-1 0 0,0 0 0,0 0 0,0 0 0,0 0 0,0 1 0,0-1 0,-1 1 0,1-1 0,-1 1 0,2 3 0,6 22 0,-1-1 0,-2 2 0,-1-1 0,-1 0 0,-1 1 0,-2 53 0,-1-77 0,0 1 0,-1-1 1,0 0-1,1 0 0,-2 0 0,1 0 0,-1 0 1,1 0-1,-1-1 0,-1 1 0,1 0 1,-1-1-1,1 0 0,-1 1 0,-1-1 0,1 0 1,0-1-1,-1 1 0,0 0 0,0-1 0,-7 4 1,5-3-1,-1 0 1,0-1-1,0 1 1,-1-2 0,1 1-1,-1-1 1,1 0 0,-1-1-1,0 0 1,0 0-1,1-1 1,-1 0 0,-14-1-1,20 0 0,0 1 1,0-1-1,0 0 0,0 0 0,0 0 0,0 0 0,0 0 0,0-1 0,0 1 0,1-1 1,-1 1-1,0-1 0,1 1 0,-1-1 0,1 0 0,0 0 0,-1 0 0,1 0 0,0 0 1,0 0-1,0 0 0,1 0 0,-1 0 0,0 0 0,0-4 0,-2-8 0,1 1 0,-2-27 0,4 34 0,-1-119-13,1 124 13,0 1-1,0-1 1,0 1 0,0 0 0,0-1 0,0 1 0,0 0 0,0-1 0,0 1 0,0-1 0,0 1 0,0 0 0,0-1 0,1 1 0,-1 0-1,0-1 1,0 1 0,0 0 0,1-1 0,-1 1 0,0 0 0,0-1 0,1 1 0,-1 0 0,0 0 0,1-1 0,-1 1 0,0 0-1,1 0 1,-1 0 0,0 0 0,1-1 0,-1 1 0,0 0 0,1 0 0,15 4-1,14 17 2,-12 0-1,2-1 0,0-1 0,1 0 0,1-2 0,1 0 0,1-2 0,41 21 0,-59-34 0,1 0 0,0 0 0,0-1 0,0 0 0,0 0 0,1-1 0,10 0 0,-6-1 0,-11 1 0,0 0 0,1-1 0,-1 1 0,0 0 0,0-1 0,1 0 0,-1 1 0,0-1 0,0 0 0,0 0 0,0 1 0,0-1 0,0 0 0,0 0 0,0 0 0,-1 0 0,1 0 0,0 0 0,0 0 0,-1-1 0,1 1 0,-1 0 0,1 0 0,-1-1 0,1 1 0,-1 0 0,0 0 0,1-3 0,4-43 0,-5 45 0,0-253 16,-1 312-16,2 73 0,0-116 0,0 0 0,1-1 0,1 1 0,1-1 0,0 0 0,0 0 0,8 15 0,-10-24 0,0-1 0,1 0 0,-1 0 0,1 0-1,0 0 1,0 0 0,0 0 0,0-1 0,0 1 0,1-1 0,-1 0 0,1 0 0,-1 0-1,1-1 1,0 1 0,0-1 0,0 0 0,-1 0 0,1 0 0,0-1 0,0 1 0,0-1 0,1 0-1,5-1 1,-8 1 0,0-1 1,-1 1-1,1-1 0,0 0 0,-1 0 0,1 0 0,-1 0 0,1 0 0,-1 0 0,1 0 0,-1-1 1,0 1-1,0 0 0,0-1 0,1 1 0,-1-1 0,0 1 0,-1-1 0,1 0 0,0 1 1,0-1-1,-1 0 0,1 0 0,-1 1 0,0-1 0,1 0 0,-1-3 0,7-60 0,-6 61 0,4-403-12,-5 288 35,0 131-23,7 252 2,-3-213-1,3-1 0,1 0-1,20 64 1,-26-110-1,-1 1 0,0-1 0,1 0 0,0 0 0,0 0 0,0 0 0,1 0 0,-1 0 0,1-1 0,0 1 0,0-1 0,0 0 0,0 1 0,1-2 0,0 1 0,5 3 0,-3-3 0,1 0 0,0-1 0,0 0 0,0 0 0,0-1 0,0 0 0,1 0 0,-1-1 0,9 0 0,-11 0 0,0-1 0,0 1 0,0-1 0,0 0 0,0 0 0,-1 0 0,1-1 0,0 0 0,-1 0 0,1 0 0,-1 0 0,1-1 0,-1 0 0,5-4 0,-2 1 0,-1 0 0,0-1 0,-1 1 0,0-1 0,0-1 0,0 1 0,6-15 0,-3 4 0,-2 0 0,0 0 0,-1-1 0,-1 0 0,0 0 0,1-37 0,-5 48 0,1-6 0,-1-1 0,-1 1 0,0-1 1,-4-17-1,5 30 0,0 0-1,-1 0 1,1 0 0,-1 0 0,1 0 0,-1 0 0,0 0 0,0 0 0,0 0 0,0 0 0,0 0 0,0 1-1,-1-1 1,1 0 0,0 1 0,-1-1 0,1 1 0,-1 0 0,0-1 0,0 1 0,1 0 0,-1 0 0,0 0 0,0 0-1,0 0 1,0 1 0,0-1 0,0 0 0,0 1 0,0 0 0,0-1 0,-1 1 0,1 0 0,0 0 0,0 0-1,0 0 1,-3 1 0,3 0 0,0 0-1,1-1 0,-1 1 1,1 0-1,-1 0 0,1 0 1,0 0-1,-1 0 1,1 0-1,0 1 0,0-1 1,0 0-1,0 1 0,0-1 1,0 1-1,0-1 0,0 1 1,1-1-1,-1 1 1,0-1-1,0 4 0,-7 38 2,8-42-1,-4 51 0,4 78 0,0-124 0,1 1 0,-1 0 0,1 1 0,0-1 0,1 0 0,-1 0 0,1-1 0,1 1 0,-1 0 0,1-1 0,0 1 0,1-1 0,8 11 0,-9-13 0,1 0 0,-1 0 0,1-1 0,0 1 1,1-1-1,-1 0 0,1 0 0,-1-1 0,1 0 0,0 1 0,0-1 1,-1-1-1,2 1 0,-1-1 0,0 0 0,0 0 0,10 0 1,-8 0 0,0-1 0,0 0 0,0 0 0,-1-1 0,1 0 0,0 0 0,10-4 0,-13 4 0,0-1-1,0-1 0,-1 1 1,1 0-1,-1-1 0,0 0 1,1 0-1,-1 0 0,0 0 1,-1 0-1,1-1 0,-1 1 1,4-7-1,2-7-1,-1 0 0,0 0-1,-1 0 1,-1-1 0,-1 1 0,-1-1 0,0 0 0,0-30-1,-1 20 1,2 0-1,9-41 0,-12 67 2,-1 0 0,1 0 0,-1 1-1,1-1 1,0 0 0,-1 0 0,1 1 0,0-1 0,0 1 0,0-1 0,0 1-1,1-1 1,-1 1 0,0 0 0,1-1 0,-1 1 0,0 0 0,4-2-1,-4 3 1,1 0 0,-1-1 0,1 1-1,-1 0 1,0 0 0,1 0-1,-1 0 1,1 0 0,-1 0 0,1 0-1,-1 1 1,1-1 0,-1 0-1,0 1 1,1-1 0,-1 1 0,0 0-1,2 1 1,4 2-1,-1 0 0,0 1 0,-1 0 0,1 0 0,-1 1 0,0 0 0,6 9 0,-1 1 2,0 0 1,-1 1-1,-1 0 0,0 0 1,-2 0-1,0 1 0,-1 0 1,0 1-1,-2-1 0,0 1 1,0 34-1,-3-49-1,0 0 1,-1 0-1,0 0 0,0-1 0,0 1 1,0 0-1,0-1 0,-1 1 0,0-1 1,0 1-1,0-1 0,0 0 1,0 0-1,0 0 0,-1 0 0,0 0 1,1 0-1,-1-1 0,0 1 0,0-1 1,-1 0-1,1 0 0,0 0 1,-1 0-1,1-1 0,-1 1 0,0-1 1,-5 1-1,-2 1 1,-1 0 0,0-1 0,0 0 0,0-1-1,0 0 1,0-1 0,0 0 0,-14-3 0,23 2-1,1 0-1,-1 0 1,1 0 0,-1 0 0,1-1-1,0 1 1,0-1 0,-1 1 0,1-1 0,0 0-1,1 0 1,-1 0 0,0 0 0,0 0-1,1 0 1,-1-1 0,1 1 0,0-1-1,0 1 1,0 0 0,0-1 0,0 0-1,1 1 1,-1-1 0,1 0 0,-1-2-1,-2-13-2,1 0-1,1-30 0,1 40 3,-1-21-4,0 18 3,1 0 0,0-1 0,3-19 0,-3 31 2,0-1 0,0 1 0,0 0 0,0 0 0,0-1 0,1 1 0,-1 0 0,0 0 0,0-1 0,0 1 0,0 0 0,1 0 0,-1 0 0,0-1 0,0 1 0,0 0 0,1 0 0,-1 0 0,0 0 0,0 0 0,1 0 0,-1-1 0,0 1 0,1 0 0,-1 0 0,0 0 0,0 0 0,1 0 0,-1 0 0,0 0 0,0 0 0,1 0 0,-1 0 0,0 0 0,1 0 0,-1 1 0,0-1 0,0 0 0,1 0 0,-1 0 0,0 0 0,1 1 0,10 7 0,-1 10 1,0 1 1,10 32-1,-13-32 1,1 0 0,0-1 0,12 18 0,-16-30-2,1 1 0,0-1 1,0-1-1,0 1 0,1-1 1,-1 0-1,1 0 1,1 0-1,-1-1 0,1 0 1,13 6-1,-9-6 0,1 0 0,0-1 0,0 0 0,0-1 0,1 0 0,-1-1 0,20 0 0,-31-1-7,0 0-1,0 0 1,1-1-1,-1 1 1,0 0-1,0 0 1,0-1 0,0 1-1,0 0 1,0-1-1,0 1 1,0-1 0,0 1-1,0-1 1,0 0-1,0 0 1,0 1-1,0-1 1,0 0 0,-1 0-1,1 0 1,0 0-1,-1 0 1,1 0 0,0 0-1,-1 0 1,1 0-1,-1 0 1,0 0-1,1 0 1,-1 0 0,0 0-1,0 0 1,0 0-1,1-1 1,-1 1 0,0 0-1,-1 0 1,1 0-1,0-2 1,0-21-633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8.45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93 4 22698,'-3'-1'672,"0"1"0,0-1-1,0 0 1,0 1 0,0 0-1,0 0 1,-1 0 0,1 0-1,0 0 1,0 0-1,-6 2 1,7-1-533,-1 0 0,1 1 0,-1-1 0,1 0 0,0 1 0,-1 0 0,1-1 0,0 1 0,0 0 1,0 0-1,0 0 0,1 1 0,-1-1 0,0 0 0,1 1 0,0-1 0,-2 5 0,0 0-203,1 0-1,0 0 1,0 0 0,1 0-1,0 1 1,0-1 0,1 1 0,0-1-1,0 1 1,1-1 0,2 13 0,-2-16 66,1 0 1,-1-1-1,1 1 1,0-1-1,0 1 1,0-1 0,0 0-1,1 0 1,-1 0-1,1 0 1,0 0 0,0 0-1,0-1 1,0 1-1,0-1 1,1 0-1,-1 0 1,1 0 0,-1-1-1,6 2 1,-3 0 4,1-1 1,-1-1 0,1 1 0,0-1-1,0 0 1,-1 0 0,1-1-1,0 0 1,0 0 0,0-1 0,9-1-1,-15 1-6,0 1 0,0-1 0,0 1 0,0-1 0,0 0 0,0 1 0,0-1 0,0 0 0,-1 0 0,1 1 0,0-1 0,0 0 0,-1 0 0,1 0 0,0 0 0,-1 0 0,1 0 0,-1 0 0,0 0 0,1-1 0,-1 1 0,0 0 0,1 0 0,-1 0 0,0-3 0,0-35 21,-1 24-19,2 12-8,-1-1 0,-1 0 0,1 1 0,0-1 0,-1 1 0,0-1 0,0 1 0,0 0 0,0-1 0,0 1 0,-1 0 0,0 0 1,1 0-1,-1 0 0,0 0 0,-1 0 0,1 0 0,0 0 0,-1 1 0,1 0 0,-1-1 0,0 1 0,0 0 0,0 0 0,0 0 0,0 1 0,0-1 0,-1 1 0,1 0 0,-1 0 0,1 0 0,0 0 0,-1 0 0,0 1 1,1 0-1,-1-1 0,1 2 0,-1-1 0,1 0 0,-1 0 0,-4 2 0,-6 6-411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8.80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 31887,'41'0'368,"8"0"-80,5 0-240,-5 0-16,-8 0-32,-14 0 0,-13 0-80,-12 0-400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2.30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1 430 30334,'0'6'1817,"-1"43"-1696,3 74 67,-2-119-183,0 0-1,0 0 1,1 0 0,0 1-1,0-1 1,0 0 0,0 0-1,1 0 1,-1 0 0,1-1-1,0 1 1,0 0-1,1-1 1,-1 1 0,1-1-1,0 0 1,0 0 0,0 0-1,0 0 1,0 0 0,0-1-1,1 0 1,0 1-1,-1-1 1,1 0 0,0-1-1,0 1 1,0-1 0,0 0-1,0 0 1,0 0 0,0 0-1,0-1 1,1 1-1,-1-1 1,0 0 0,8-2-1,-9 2 0,0-1-1,0 0 1,0 0-1,-1-1 0,1 1 1,0 0-1,-1-1 1,0 0-1,1 0 1,-1 1-1,0-1 0,0 0 1,0-1-1,0 1 1,0 0-1,0-1 1,-1 1-1,1-1 0,2-5 1,2-6-5,0-1 0,6-21-1,-10 32 4,10-41-9,-2 0 0,-3-1 0,4-66 0,-10-138-26,-1 245 35,-1 1 0,1-1 0,-1 0 0,1 1 0,-1-1 0,-3-8 1,3 12-3,0 0 1,1-1-1,-1 1 1,0 0-1,0 0 1,0 0-1,0 0 1,0 0-1,0 0 1,0 0-1,0 1 1,0-1 0,0 0-1,0 1 1,0-1-1,-1 0 1,1 1-1,0 0 1,0-1-1,-1 1 1,1 0-1,0-1 1,-1 1-1,1 0 1,-1 0-1,0 0 1,0 1-1,0-1 0,1 1 0,-1 0 0,0 0 0,1 0 0,-1-1 0,1 1 0,0 1 0,-1-1 0,1 0 0,0 0 0,0 0 0,-1 1 0,1-1 0,0 1 0,0-1 0,1 1 0,-1-1 0,0 1 0,0-1 0,1 1 0,-1 0 0,1-1 0,-1 1 0,1 0 0,0 0 0,0 1 0,-8 55 0,8-58 0,-3 36 0,2-1 1,1 1-1,2 0 0,1 0 0,2-1 1,1 0-1,2 0 0,20 55 1,-15-61 6,22 40 0,-30-60-9,0-1 1,1 0-1,0 0 1,1 0-1,-1-1 0,2 0 1,-1 0-1,15 10 1,-17-15 1,-1 0 1,1 0-1,0-1 1,0 0-1,0 0 1,1 0-1,-1 0 1,0-1-1,0 0 1,0 0-1,0 0 1,1-1-1,-1 1 1,0-1-1,0-1 1,0 1-1,0-1 1,-1 1-1,1-1 1,0-1-1,-1 1 1,1-1-1,-1 0 1,0 0-1,6-5 1,-2-1-2,-1 1 0,-1-1 1,1-1-1,-2 1 0,1-1 0,-1 0 0,-1-1 1,0 1-1,0-1 0,2-13 0,-3 10 1,0-1-1,-1 0 1,-1 1-1,-1-1 0,0 0 1,0 0-1,-5-19 1,5 31 0,-1 0 0,1 0 1,-1 0-1,0 0 0,0 0 1,0 0-1,-1 0 1,1 1-1,-1-1 0,1 0 1,-1 1-1,0-1 0,0 1 1,0 0-1,0 0 0,0 0 1,-1 0-1,1 0 0,-1 0 1,1 0-1,-1 1 1,0-1-1,0 1 0,0 0 1,0 0-1,1 0 0,-1 0 1,0 0-1,-1 1 0,1-1 1,0 1-1,0 0 1,0 0-1,0 0 0,0 1 1,-5 0-1,7-1 0,0 1 0,0-1 0,0 1-1,0-1 1,0 1 0,0-1 0,1 1 0,-1 0 0,0-1 0,0 1 0,0 0-1,1 0 1,-1-1 0,1 1 0,-1 0 0,0 0 0,1 0 0,0 0-1,-1 0 1,1 0 0,-1 0 0,1 0 0,0 0 0,0 0 0,0 0 0,-1 2-1,0 31-6,2-26 5,-2 2 1,1 0 1,1 0-1,0 0 1,0-1-1,4 14 0,-3-18 2,1 0-1,-1 0 0,1 0 1,0 0-1,0 0 0,0-1 0,1 0 1,-1 1-1,1-1 0,8 6 1,-2-3-1,-1-1 1,1 0 0,0 0 0,1-1-1,-1-1 1,1 0 0,0 0 0,0-1-1,0 0 1,0-1 0,1 0 0,-1-1-1,1-1 1,-1 0 0,0 0-1,1-1 1,17-3 0,-25 3-1,-1 0 0,1 0 0,-1 0 0,0 0 1,1-1-1,-1 1 0,0-1 0,0 0 0,0 0 0,0 0 0,0 0 0,-1 0 1,1-1-1,-1 1 0,1-1 0,-1 0 0,0 0 0,0 0 0,0 0 0,-1 0 1,1 0-1,-1 0 0,1-1 0,1-6 0,0-5 0,-1 1 0,0-1 0,0 0 0,-2-23 0,0 30 0,0 6 0,0 0 0,0 0 1,-1 0-1,1 0 1,0 0-1,-1 0 0,1 0 1,-1 0-1,0 0 1,1 0-1,-1 0 0,0 1 1,0-1-1,0 0 0,-1 1 1,1-1-1,0 1 1,-1-1-1,1 1 0,-1-1 1,1 1-1,-1 0 1,1 0-1,-1 0 0,0 0 1,-3-1-1,2 0 0,-1 1 1,0 0-1,0 1 0,1-1 0,-1 1 0,0-1 0,0 1 1,0 0-1,1 1 0,-1-1 0,0 1 0,0-1 1,1 1-1,-5 1 0,5 0 0,0-1-1,1 1 1,-1 0 0,0-1 0,1 1-1,0 0 1,-1 0 0,1 1-1,0-1 1,0 0 0,0 1 0,0 0-1,1-1 1,-1 1 0,1 0-1,-1 0 1,1 0 0,0 0 0,0 0-1,0 0 1,1 0 0,-2 6 0,0 9-3,0 0 0,2 34 0,1-29 2,-1-15 1,0 0 1,1 1 0,0-1-1,0 1 1,1-1-1,0 0 1,1 0-1,0 0 1,0 0-1,1-1 1,-1 1-1,2-1 1,-1 0-1,1 0 1,0 0-1,0-1 1,1 1-1,0-1 1,0-1-1,1 1 1,-1-1-1,1 0 1,0-1-1,1 1 1,-1-1-1,1-1 1,0 0-1,0 0 1,0 0-1,16 2 1,-15-3-1,0-1 0,0 0 0,-1-1 0,1 0 0,0 0 0,0-1 0,15-3 0,-19 2 0,-1 0 0,0 1 0,0-2 0,0 1 0,0 0 0,0-1 0,0 0 0,-1 1 0,1-1 0,-1-1 0,0 1 0,0 0 0,0-1 0,0 0 0,-1 0 0,4-6 0,1-5-1,-1 0-1,-1 0 1,-1-1-1,0 1 1,0-1-1,-2 0 1,1-25-1,-1 22 0,0-1 0,1 1 1,1 0-1,9-28 0,-12 44-1,1 1 0,-1-1 1,1 0-1,-1 0 1,1 1-1,0-1 1,0 1-1,0 0 0,0 0 1,1 0-1,-1 0 1,1 0-1,-1 0 0,1 0 1,0 1-1,-1-1 1,1 1-1,0 0 1,0 0-1,0 0 0,0 0 1,0 0-1,0 1 1,0 0-1,0-1 0,1 1 1,-1 0-1,0 0 1,0 1-1,6 0 0,2 2 0,1-1 0,0 1-1,-1 1 1,0 0-1,0 1 1,16 9 0,-24-10 2,-12-3 2,-27-1 4,23-1-3,1 1 0,-1 0 0,-17 3 0,25-1-2,0 0 0,1 1 0,-1 0 0,0 0 0,1 0 0,0 1 0,0-1 0,0 1-1,0 0 1,0 0 0,1 1 0,-6 9 0,1-2 1,1 1 0,1 0 0,-9 24 0,11-24 0,0 1 1,1-1-1,1 1 1,0-1 0,0 1-1,2 0 1,0 0-1,0-1 1,5 22 0,-4-31-2,1-1 1,0 0 0,-1 0 0,2 1 0,-1-1-1,0-1 1,1 1 0,-1 0 0,1-1 0,0 1-1,0-1 1,0 0 0,0 0 0,0 0 0,0 0 0,1 0-1,-1-1 1,0 1 0,1-1 0,0 0 0,-1 0-1,5 0 1,1 1 2,-1-1 0,1 1-1,0-2 1,0 1 0,0-1-1,0-1 1,0 1 0,11-4-1,-15 3-2,-1-1 1,0 0-1,0 0 0,0-1 0,0 1 0,0-1 0,0 0 0,-1 0 1,0 0-1,1-1 0,-1 1 0,0-1 0,-1 1 0,1-1 0,-1 0 0,1 0 1,-1 0-1,0-1 0,-1 1 0,3-8 0,1-6 0,0 0 0,-2-1 0,3-33 0,-5 47-1,3-38 8,-3 0-1,-4-58 1,4 116-8,-2 0 0,-3 29 0,-2 14 1,4-22 2,1-17 1,0-1 0,1 1 0,1-1-1,4 28 1,-4-43-3,0 0 0,0 0 0,0-1 0,1 1 0,-1 0 0,1-1 0,-1 1 0,1-1 0,0 1 0,0-1 0,0 0 0,0 0 0,1 0 0,-1 0 0,1 0 0,-1 0 0,1-1 0,-1 1 0,1-1 0,0 0 0,0 0 0,0 0 0,4 1 0,2 0 0,0 0 0,0-1 0,0-1 0,0 1 0,0-1 0,17-3 0,-22 2 0,0 0 0,0-1 0,0 0 0,0 0 0,0 0 0,-1 0 0,1-1 0,0 0 0,-1 1 0,0-1 0,0 0 0,0 0 0,0-1 0,0 1 0,-1-1 0,1 1 0,-1-1 0,0 0 1,0 0-1,0 0 0,1-8 0,3-4-1,-1-1 0,0 1 1,-1-1-1,1-21 0,-1-10 1,-2-1 0,-5-62 0,0 100 3,-3 15-2,-3 18-2,3 8 1,1 1 0,2-1 0,1 1 0,1-1 0,5 44 0,-3-69 0,-1-1 1,1 1-1,0-1 1,0 1-1,0-1 0,1 0 1,-1 0-1,1 1 1,0-1-1,0-1 0,1 1 1,-1 0-1,1 0 1,0-1-1,0 1 0,0-1 1,0 0-1,1 0 1,7 5-1,-4-5 1,0 1-1,0-1 1,0-1 0,1 1 0,-1-1-1,1-1 1,0 1 0,-1-1 0,1-1-1,11 0 1,-16 0-1,-1-1 0,1 1 0,-1-1 0,1 0 0,-1 0 0,1 0 0,-1 0 0,0 0 0,0-1 0,1 1 0,-1-1 0,0 1 0,0-1 0,-1 0 0,1 0 0,0 0 0,0 0 0,-1 0 0,1 0 0,-1 0 0,0 0 0,0-1 0,0 1 0,0-1 0,0 1 0,1-5 0,2-5 0,-1-1 0,-1 1 0,1-1 0,-1-15 0,0-123 0,-3 85 3,1 66-3,0 0 0,0 0 0,0 0 0,0 0 0,0 1 0,0-1 0,0 0 0,0 0 0,0 0 0,0 0 0,0 1 0,0-1 0,0 0 0,-1 0 0,1 0 0,0 0 0,0 0 0,0 1 0,0-1 0,0 0 0,0 0 0,-1 0 0,1 0 0,0 0 0,0 0 0,0 0 0,0 0 0,-1 0 0,1 0 0,0 1 0,0-1 0,0 0 0,-1 0 0,1 0 0,0 0 0,0 0 0,0 0 0,0 0 0,-1 0 0,1-1 0,0 1 0,0 0 0,0 0 0,0 0 0,-1 0 0,1 0 0,0 0 0,0 0 0,0 0 0,0 0 0,-1 0 0,1-1 0,0 1 0,0 0 0,0 0 0,0 0 0,0 0 0,0 0 0,0-1 0,0 1 0,-1 0 0,1 0 0,0 0 0,0-1 0,-3 15-1,1-1 1,0 1 0,0-1-1,2 1 1,0 0-1,2 21 1,0 7 0,-2-27 0,1-1 0,0 1 0,6 26 0,-5-35 0,0 1 0,0-1 0,0-1 0,1 1 0,0 0 0,0 0 0,0-1 0,1 0 0,0 0 0,0 0 0,6 6 0,-6-9 1,1 1-1,-1-1 1,1 0 0,-1-1-1,1 1 1,0-1-1,-1 0 1,1 0 0,0 0-1,0-1 1,0 0 0,0 0-1,0 0 1,0 0-1,0-1 1,-1 0 0,1 0-1,0 0 1,0-1 0,8-3-1,-9 2 0,-1-1 1,1 0-1,-1 0 0,0 0 0,0 0 0,0 0 0,0-1 1,-1 1-1,0-1 0,2-6 0,16-52-11,-19 59 10,7-38-2,-2 1-1,-2-1 1,-2 0 0,-1-1 0,-7-50 0,5 78 5,-1 0 0,-1 0 1,0 0-1,-2 1 0,-9-25 0,14 39-2,0 0 0,0-1 0,0 1 0,0 0 0,0 0 0,0 0 0,0 0 0,0 0 0,0 0 0,0 0-1,0 0 1,0 0 0,0-1 0,0 1 0,0 0 0,0 0 0,0 0 0,0 0 0,0 0 0,0 0 0,0 0 0,0 0 0,0 0-1,0-1 1,0 1 0,0 0 0,0 0 0,0 0 0,0 0 0,-1 0 0,1 0 0,0 0 0,0 0 0,0 0 0,0 0-1,0 0 1,0 0 0,0 0 0,0 0 0,0 0 0,0 0 0,-1 0 0,1 0 0,0 0 0,0 0 0,0 0 0,0 0 0,0 0-1,0 0 1,0 0 0,0 0 0,0 0 0,-1 0 0,1 0 0,0 0 0,0 0 0,0 0 0,0 0 0,0 0 0,0 0 0,0 0-1,0 0 1,0 0 0,0 0 0,0 0 0,-1 0 0,1 0 0,0 1 0,-1 5-5,0 227 7,2-187 6,8 75-5,-7-107-3,0 1 0,2-1 0,0 0 0,0 0 0,1 0 0,8 13 0,-10-22 0,0 0 0,0-1 0,0 1 0,1-1 0,0 0 0,0 0 0,0 0 0,0 0 0,1-1 0,-1 0 0,1 0 0,0 0 0,0 0 0,0-1 0,0 0 0,0 0 0,1 0 0,-1-1 0,0 0 0,1 0 0,0 0 0,-1-1 0,1 1 0,-1-1 0,1-1 0,-1 1 0,1-1 0,6-1 0,-10 0 0,1 1 0,0-1 0,-1 1 0,1-1 0,-1 0 0,1 0 0,-1 0 0,0 0 0,0-1 0,0 1 0,0-1 0,0 1 0,-1-1 0,1 1 0,-1-1 0,1 0 0,-1 0 0,0 0 0,1-3 0,2-8 0,-1 0 0,4-26 0,-3-6 0,-1 0 0,-7-87 0,3 131 0,-3-9 0,4 11 0,0 0 0,0 0 0,-1 0 0,1 0 0,0 1 0,0-1 0,0 0 0,0 0 0,0 0 0,0 0 0,0 0 0,0 0 0,0 0 0,0 0 0,0 1 0,0-1 0,0 0 0,0 0 0,-1 0 0,1 0 0,0 0 0,0 0 0,0 0 0,0 0 0,0 0 0,0 0 0,0 0 0,-1 0 0,1 0 0,0 0 0,0 0 0,0 0 0,0 0 0,0 0 0,0 0 0,0 0 0,-1 0 0,1 0 0,0 0 0,0 0 0,0 0 0,0 0 0,0 0 0,0 0 0,0 0 0,0 0 0,-1 0 0,1 0 0,0 0 0,0 0 0,0 0 0,0-1 0,0 1 0,0 0 0,0 0 0,0 0 0,0 0 0,0 0 0,0 0 0,-1 0 0,1 0 0,0-1 0,0 1 0,0 0 0,0 0 0,-3 17 0,0 0 0,2 0 0,0 0 0,0 1 0,3 22 0,0 6 0,-2-38 1,0 0 0,1 0-1,0 0 1,0 0 0,1 0 0,0-1 0,1 1-1,0-1 1,6 14 0,-7-18-1,0 0 1,0 1-1,0-2 0,1 1 1,-1 0-1,1 0 0,0-1 1,-1 1-1,1-1 0,0 0 1,0 0-1,1 0 0,-1 0 1,0-1-1,1 1 1,-1-1-1,1 0 0,-1 0 1,1 0-1,0 0 0,-1-1 1,8 1-1,-6-1 0,3 0 0,0 0 0,0 0 0,0-1 0,15-3 0,-19 3 0,-1-1 0,0 1 0,-1-1 0,1 1 0,0-1 0,0 0 0,-1 0 0,1 0 0,-1 0 0,1 0 0,-1-1 0,0 1 0,0-1 0,0 0 0,2-4 0,7-14 1,-1 0-1,-1-1 1,-1-1 0,0 1 0,-2-1-1,-1 0 1,4-47 0,-5-175 8,-6 142-8,2 72-1,-1 41 0,-1 41 0,-1-13 5,-29 637 22,34-592-27,0-33 0,-8 81 0,6-126 0,-1-1 0,0 0 0,1 1 0,-2-1 0,1 0 0,0 0 0,-1 0 0,0 0 0,0 0 0,0 0 0,-1 0 0,1-1 0,-1 1 0,0-1 0,0 1 0,0-1 0,0 0 0,-6 4 0,3-4 0,0 0 0,0 0 0,0-1 0,-1 0 0,1 0 0,-1 0 0,1-1 0,-1 0 0,0 0 0,1-1 0,-10 0 0,13 0 0,-1-1 0,0 0 0,0-1 0,0 1 0,0 0 0,1-1 0,-1 0 0,1 0 0,-1 0 0,1 0 0,0-1 0,0 1 0,0-1 0,0 0 0,0 0 0,1 0 0,-1 0 0,1 0 0,0-1 0,0 1 0,0-1 0,-3-7 0,0 0 0,0-1 0,0 0 0,1-1 0,1 1 0,0-1 0,-1-13 0,3 15 0,0 0 0,1 0 0,0 0 0,1 0 0,4-18 0,-4 23 0,1 0 0,1 0 0,-1 0 0,1 0 0,0 1 0,0-1 0,1 1 0,0-1 0,0 1 0,7-7 0,117-106 0,-85 82 0,-1-2 0,-3-1 0,-1-3 0,33-46 0,-64 76 0,0 0 0,-1 0 0,-1 0 0,0-1 0,-1 0 0,0 0 0,-1 0 0,0 0 0,-1 0 0,-1-1 0,0-18 0,-6 276 0,5-240 0,0-1 0,0 1 0,0 0 0,0-1 0,1 1 0,0-1 0,0 1 0,0-1 0,0 0 0,0 1 0,1-1 0,-1 0 0,1 0 0,0 0 0,0 0 0,0 0 0,0 0 0,1-1 0,-1 1 0,1-1 0,0 1 0,-1-1 0,1 0 0,0 0 0,0 0 0,1-1 0,-1 1 0,0-1 0,0 0 0,1 1 0,-1-2 0,1 1 0,-1 0 0,1-1 0,6 1 0,-5-1 0,4 1 0,0-1 0,0 0 0,17-3 0,-23 3 0,-1-1 0,1 0 0,-1 1 0,1-1 0,-1-1 0,1 1 0,-1 0 0,0-1 0,0 1 0,1-1 0,-1 1 0,0-1 0,-1 0 0,1 0 0,0 0 0,0 0 0,1-3 0,2-4-3,0-1 0,-1 1 0,0-1-1,-1 0 1,0 0 0,0 0 0,-1 0 0,1-13 0,0-11 0,-4-40 1,1 30 3,-16 132-17,15-68 16,-1-1 2,1 0 0,1 0 0,1-1-1,3 27 1,-3-41-2,0 0 1,0 0-1,0 0 0,1 0 0,-1 0 1,1-1-1,0 1 0,0 0 0,0-1 1,0 1-1,1-1 0,-1 0 1,1 0-1,0 0 0,0 0 0,0 0 1,0-1-1,1 1 0,-1-1 0,1 0 1,-1 0-1,1 0 0,0 0 0,0-1 1,6 2-1,-2-1 0,1 0 0,0-1 0,-1 0 0,1 0 0,0-1 0,0 0 0,10-1 0,-16 0 0,1 0 0,-1 1 0,1-1 0,-1-1 0,0 1 0,1 0 0,-1-1 0,0 1 0,0-1 0,0 0 0,0 0 0,0-1 0,-1 1 0,1 0 0,-1-1 0,1 0 0,-1 1 0,0-1 0,0 0 0,2-3 0,4-12-1,-1-1-1,0 1 1,-1-1-1,-1 0 1,2-22 0,8-101-10,-13 118 11,7-272-10,-9 295 10,0 0 0,0 0 0,0 0 1,-1 1-1,1-1 0,0 0 0,0 0 1,-1 0-1,1 1 0,-1-1 0,1 0 1,0 1-1,-1-1 0,0 0 0,1 1 0,-1-1 1,1 0-1,-1 1 0,0-1 0,1 1 1,-1-1-1,0 1 0,1 0 0,-1-1 1,0 1-1,0 0 0,1-1 0,-1 1 1,0 0-1,0 0 0,0 0 0,0-1 1,1 1-1,-1 0 0,-1 0 0,0 0 1,0 0-1,0 1 0,0-1 0,0 0 1,1 0-1,-1 1 0,0-1 0,0 1 1,0 0-1,1-1 0,-1 1 0,0 0 1,1 0-1,-1 0 0,1 0 0,-1 0 1,-1 2-1,-3 5 0,1 0 0,1 0 0,-1 0 0,1 0 0,1 1 0,0-1 0,0 1-1,1 0 1,0 0 0,-2 15 0,-4 100 3,8-119-2,-1 37 3,2 0 1,9 67-1,-7-95-3,0 0-1,1 0 1,0 0-1,1 0 0,1-1 1,0 0-1,0 0 1,2 0-1,0-1 1,0 0-1,13 14 0,-17-22 2,0-1 1,0 1-1,0-1 0,0 0 0,1 0 0,-1 0 0,1-1 1,0 0-1,0 0 0,0 0 0,0 0 0,0-1 0,0 1 1,0-1-1,1-1 0,-1 1 0,0-1 0,10 0 0,-12-1-8,1 1 0,-1-1-1,0 0 1,0 1-1,0-1 1,0-1-1,1 1 1,-1 0-1,-1-1 1,1 0 0,0 1-1,0-1 1,-1 0-1,1 0 1,-1-1-1,1 1 1,-1 0 0,0-1-1,0 0 1,0 1-1,0-1 1,-1 0-1,1 0 1,-1 0-1,0 0 1,1 0 0,-1 0-1,-1-1 1,2-5-1,-1-16-470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8.083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14 1 31935,'3'1'56,"0"0"1,1 0-1,-1 0 1,0 0 0,0 0-1,0 1 1,0 0-1,0-1 1,0 1-1,0 1 1,-1-1 0,1 0-1,-1 0 1,1 1-1,3 5 1,-1-2-67,0 0-1,-1 0 1,0 1-1,0 0 1,0 0-1,3 9 1,-6-13 10,0 1 0,0-1 0,0 0 1,-1 1-1,1-1 0,-1 1 0,0-1 0,0 1 0,0-1 0,0 1 1,-1-1-1,-1 5 0,2-6-2,-1 0 0,0 0 0,0-1 0,0 1 0,0 0 0,0-1 0,0 1 0,-1-1 0,1 0 0,0 1 1,-1-1-1,1 0 0,-1 0 0,1 0 0,-1 0 0,0 0 0,1 0 0,-1 0 0,0 0 0,0-1 0,0 1 0,-3 0 0,-26 3-171,-2-3-363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51.84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0 693 30254,'0'79'1873,"3"-78"-1847,0 0 1,0-1-1,-1 1 1,1 0-1,0-1 1,0 0-1,-1 0 1,1 0 0,0 0-1,5-1 1,-3 1 6,6-1-18,-1 0 0,1-1-1,-1-1 1,1 0 0,-1 0 0,0-1 0,0 0-1,0-1 1,0 0 0,-1 0 0,0-1-1,0-1 1,-1 1 0,0-1 0,0-1-1,13-15 1,-3 3-10,-2-2 0,0 0 0,-2 0 0,0-2-1,18-42 1,-18 26 0,-1 0 0,-2-1 0,-2 0 0,-2-1 0,-2 1 0,0-77 0,-5 117-5,0-1 0,0 0 0,-1 0 0,1 0 0,0 0 0,-1 1 0,0-1 0,1 0 0,-1 1 0,0-1 0,0 0 0,0 1 0,0-1 0,0 1 0,0-1 0,0 1 0,0 0 0,-1-1 0,1 1 0,0 0 0,-1 0 0,0 0 0,1 0 0,-1 0 0,1 0 0,-1 1 0,0-1 0,1 0 0,-1 1 0,0-1 0,0 1 0,0 0 0,-3-1 0,-2 1 0,1-1 0,-1 1 0,0 0 0,0 1 0,0 0 0,1 0 0,-12 3 0,14-2 0,1-1 0,-1 1 0,1 0 0,-1 0 0,1 0 0,0 1 0,0-1 0,0 1 0,0 0 0,0 0 0,1 0 0,-1 0 0,1 0 0,0 1 0,0-1 0,0 1 0,0-1 0,0 1 0,1 0 0,0-1 0,0 1 0,-1 5 0,-1 9 0,0 0 0,1-1 0,2 28 0,-1-34 0,1-1 0,1 0 0,0 1 0,0-1 0,1 0 0,0 0 0,1 0 0,0 0 0,1 0 0,0-1 0,0 1 0,1-1 0,0 0 0,1 0 0,0-1 0,0 0 0,1 0 0,0 0 0,0-1 0,16 12 0,6 3 0,54 31 0,-22-16 0,-60-36 0,1 0 0,0 1 0,0-1 0,-1 0 0,1 1 0,-1-1 0,1 1 0,-1-1 0,0 1 0,1 0 0,-1 0 0,0-1 0,0 1 0,0 0 0,0 0 0,-1 0 0,1 0 0,-1 0 0,2 4 0,-3-4 0,1 0 0,0-1 0,0 1 0,-1-1 0,1 1 0,-1 0 0,1-1 0,-1 1 0,0-1 0,1 0 0,-1 1 0,0-1 0,0 1 0,0-1 0,0 0 0,0 0 0,0 0 0,-1 0 0,1 0 0,0 0 0,0 0 0,-1 0 0,1 0 0,-1 0 0,-1 0 0,-25 9 0,0-1 0,-1-2 0,0-1 0,0-1 0,-38 1 0,28-2 0,-78 8 0,177-18 0,44-3 0,122 9 0,-221 0 0,0 0 0,1 0 0,-1-1 0,0 0 0,0 0 0,0 0 0,0-1 0,0 0 0,0 0 0,-1 0 0,1 0 0,-1-1 0,1 0 0,5-4 0,-4 1 0,-1 1 0,0-1 0,0 0 0,0-1 0,0 1 0,-1-1 0,0 0 0,5-12 0,-2-2 0,0 0 0,-1-1 0,-2 0 0,0 0 0,1-40 0,-3-146 0,-2 207 0,0 0 0,0 1 0,0-1 0,0 0 0,0 0 0,0 0 0,0 0 0,0 0 0,0 0 0,-1 0 0,1 1 0,0-1 0,0 0 0,-1 0 0,1 0 0,-1 0 0,1 1 0,-1-1 0,1 0 0,-1 1 0,1-1 0,-1 0 0,1 1 0,-1-1 0,0 0 0,0 1 0,1-1 0,-1 1 0,0 0 0,0-1 0,1 1 0,-1-1 0,0 1 0,0 0 0,0 0 0,0-1 0,0 1 0,1 0 0,-1 0 0,0 0 0,0 0 0,0 0 0,0 0 0,0 0 0,0 1 0,0-1 0,1 0 0,-1 0 0,0 1 0,0-1 0,0 0 0,1 1 0,-1-1 0,0 1 0,0-1 0,1 1 0,-1-1 0,0 1 0,1 0 0,-1-1 0,1 1 0,-1 0 0,0-1 0,1 1 0,0 0 0,-1 0 0,1 0 0,-1-1 0,1 3 0,-4 7 0,0 0 0,1 1 0,1-1 0,0 1 0,-2 21 0,3 62 0,2-55 0,-1-24 0,0-1 0,2 0 0,0 1 0,0-1 0,2 0 0,-1 0 0,2-1 0,0 1 0,9 16 0,-11-24 0,0-1 0,0 0 0,1 1 0,0-1 0,0-1 0,0 1 0,0-1 0,1 1 0,0-1 0,0-1 0,0 1 0,0-1 0,1 1 0,-1-2 0,1 1 0,0-1 0,0 1 0,0-2 0,0 1 0,0-1 0,0 0 0,1 0 0,9 0 0,-14-1 0,1 1 0,0-1 0,0 0 0,0 0 0,0 0 0,0-1 0,-1 1 0,1-1 0,0 0 0,0 0 0,-1 1 0,1-2 0,0 1 0,-1 0 0,1 0 0,-1-1 0,0 0 0,1 1 0,-1-1 0,0 0 0,0 0 0,0 0 0,0 0 0,0-1 0,-1 1 0,1 0 0,-1-1 0,1 1 0,1-5 0,8-16 0,-1 0 0,0-1 0,-2 0 0,-1-1 0,0 1 0,3-34 0,-3-6 0,-2-84 0,-13 165 0,-18 73 0,-26 169 0,14 104 0,36-340 0,-13 106 0,12-114 0,0 0 0,-1 0 0,-1 0 0,0-1 0,-1 0 0,-10 18 0,14-29 0,1-1 0,-1 1 0,0-1 0,1 1 0,-1-1 0,0 0 0,0 0 0,-1 0 0,1 0 0,0 0 0,-1 0 0,1-1 0,-1 1 0,1-1 0,-1 0 0,0 1 0,0-1 0,1-1 0,-1 1 0,0 0 0,0-1 0,0 1 0,0-1 0,0 0 0,0 0 0,0 0 0,0 0 0,0-1 0,0 1 0,0-1 0,1 1 0,-1-1 0,0 0 0,0 0 0,0-1 0,1 1 0,-1-1 0,1 1 0,-1-1 0,1 0 0,0 0 0,-1 0 0,1 0 0,0 0 0,0 0 0,-1-3 0,-4-7 0,0 0 0,1-1 0,1 0 0,0 0 0,0 0 0,2 0 0,0-1 0,-2-14 0,1-16 0,1-53 0,3 93 0,0-2 0,0-1 0,0 0 0,0 0 0,1 1 0,0-1 0,1 0 0,-1 1 0,1-1 0,0 1 0,1-1 0,0 1 0,0 0 0,0 0 0,0 0 0,1 1 0,0-1 0,1 1 0,-1 0 0,1 0 0,0 0 0,5-4 0,19-10 0,0 0 0,1 1 0,1 2 0,0 2 0,54-18 0,44-21 0,-104 40 0,0 0 0,0-2 0,-2-1 0,24-19 0,-38 27 0,-1 1 0,0-2 0,0 1 0,-1-1 0,0 0 0,-1 0 0,0-1 0,0 0 0,-1 0 0,0-1 0,-1 1 0,0-1 0,2-11 0,-3-3 0,0 0 0,-2 1 0,-3-45 0,2 67 0,0 0 0,0-1 0,0 1 0,-1 0 0,1-1 0,-1 1 0,0 0 0,1 0 0,-1 0 0,0-1 0,0 1 0,-1 0 0,1 0 0,0 0 0,-1 0 0,1 1 0,-1-1 0,1 0 0,-1 1 0,0-1 0,0 1 0,0-1 0,0 1 0,0 0 0,0 0 0,0 0 0,0 0 0,0 0 0,-1 1 0,1-1 0,0 0 0,-1 1 0,1 0 0,0-1 0,-5 1 0,6 1 0,1 0 0,-1 0 0,1-1 0,-1 1 0,1 0 0,0 0 0,-1 0 0,1 0 0,0-1 0,-1 1 0,1 0 0,0 0 0,0 0 0,0 0 0,0 0 0,0 0 0,0 0 0,0 0 0,0 0 0,0-1 0,0 1 0,1 1 0,-1 1 0,0 21 0,-1-5 0,1 0 0,0-1 0,2 1 0,0 0 0,1-1 0,8 26 0,29 48 0,-24-61 0,-3 2 0,14 43 0,-26-70 0,1 0 0,-1 0 0,0 0 0,-1 0 0,1 1 0,-1-1 0,-2 12 0,2-16 0,0 0 0,-1 0 0,0 0 0,0 0 0,1 0 0,-1 0 0,0 0 0,0 0 0,-1 0 0,1-1 0,0 1 0,-1 0 0,1-1 0,-1 1 0,1-1 0,-1 1 0,0-1 0,1 0 0,-1 0 0,0 0 0,0 0 0,0 0 0,0 0 0,-4 1 0,-6 1-2,0-1 1,0 0-1,0-1 1,-1 0-1,1 0 0,-1-2 1,1 0-1,0 0 1,-1-1-1,1 0 0,0-1 1,0 0-1,1-1 1,-1-1-1,1 0 0,-1 0 1,2-1-1,-1-1 1,-11-8-1,20 13 2,1 2 0,0 0 0,1-1-1,-1 1 1,0-1 0,1 1 0,-1 0 0,1-1 0,-1 1 0,1-1 0,-1 0 0,1 1-1,-1-1 1,1 1 0,0-1 0,-1 0 0,1 1 0,0-1 0,-1 0 0,1 1 0,0-1-1,0-1 1,10 2-13,388 0 13,-392 0 0,-1 0 1,1 0 0,-1-1-1,1 0 1,-1 0-1,0 0 1,1 0-1,-1-1 1,0 0-1,0 0 1,0 0-1,0-1 1,-1 0-1,1 0 1,-1 0-1,1 0 1,-1-1-1,0 0 1,0 0-1,-1 0 1,1 0-1,-1 0 1,0-1-1,0 1 1,3-8-1,2-5 1,0 0-1,-2-1 0,0 0 1,-1 0-1,-1 0 1,-1 0-1,2-20 0,-2-134 0,-4 103 0,2 18 0,1 29 0,-2 1 0,0 0 0,-1-1 0,-5-21 0,5 38 0,1 3 2,-1 0 0,1 1 0,0-1 0,-1 0 0,1 0 0,-1 1 0,0-1 0,0 1 0,0-1 0,0 0 0,0 1 0,0 0 0,0-1 0,0 1 0,-3-3 0,4 4-2,0 0 0,0 0 0,-1 0 0,1 0 0,0 0 0,0 0 0,-1-1 0,1 1 0,0 0 0,0 0 0,-1 0 0,1 0 0,0 0 0,-1 0 0,1 0 0,0 0 0,0 0 0,-1 0 0,1 0 0,0 0 0,0 0 0,-1 1 0,1-1 0,0 0 0,0 0 0,-1 0 0,1 0 0,0 0 0,0 0 0,0 1 0,-1-1 0,1 0 0,0 0 0,0 0 0,0 1 0,-1-1 0,1 0 0,0 0 0,0 0 0,0 1 0,0-1 0,0 0 0,0 0 0,0 1 0,0-1 0,-1 0 0,1 0 0,0 1 0,0-1 0,-5 23 0,1 0 0,1 0 0,1 0 0,1 0 0,3 34 0,-2-16 0,0 183 0,1-208 0,0-1 0,0 0 0,2 0 0,0 0 0,0 0 0,2-1 0,0 1 0,8 16 0,-11-25 0,1-1 0,0 1 0,0-1 0,0 0 0,1 0 0,0 0 0,0-1 0,0 1 0,0-1 0,1 0 0,-1 0 0,1-1 0,0 1 0,1-1 0,-1 0 0,0 0 0,1-1 0,-1 0 0,1 0 0,0 0 0,0 0 0,0-1 0,6 1 0,-8-2 0,9 1 0,-1-1 0,1 0 0,23-4 0,-32 3 0,0 0 0,0 0 0,0-1 0,-1 1 0,1-1 0,0 0 0,-1 0 0,1 0 0,-1-1 0,0 1 0,0-1 0,0 0 0,0 0 0,0 0 0,3-5 0,2-5 0,0 0 0,-1 0 0,-1-1 0,0 0 0,-1 0 0,-1 0 0,0-1 0,-1 1 0,2-22 0,0-16 0,-5-71 0,-1 63 0,1 59 0,1 0 0,-1 0 0,0 0 0,0 0 0,0 0 0,0-1 0,-1 1 0,1 0 0,0 0 0,0 0 0,-1 0 0,1 0 0,-1 0 0,1 0 0,-1-1 0,1 1 0,-1 1 0,1-1 0,-1 0 0,0 0 0,0 0 0,1 0 0,-3-1 0,1 1 0,-1 1 0,1-1 0,0 1 0,-1-1 0,1 1 0,-1 0 0,1 0 0,0 0 0,-1 0 0,-2 1 0,3 0 0,0-1 0,0 1 0,0 0 0,1-1 0,-1 1 0,0 0 0,0 0 0,1 0 0,-1 1 0,1-1 0,-1 0 0,1 1 0,-1-1 0,1 1 0,0-1 0,0 1 0,0 0 0,0-1 0,0 1 0,0 0 0,0 0 0,-1 3 0,-11 47 0,12-49 0,-4 28 0,2 0 0,1 1 0,1-1 0,6 49 0,-4-75 0,0 1 0,1-1 0,-1 1 0,1-1 0,0 0 0,1 1 0,0-1 0,-1 0 0,1-1 0,1 1 0,-1 0 0,1-1 0,0 0 0,0 0 0,0 0 0,0 0 0,1-1 0,-1 1 0,1-1 0,0 0 0,0-1 0,0 1 0,1-1 0,-1 0 0,1 0 0,-1-1 0,1 0 0,-1 0 0,1 0 0,0-1 0,-1 1 0,1-1 0,0 0 0,-1-1 0,1 0 0,0 0 0,8-2 0,-11 1 0,-1 1 0,1-1 0,0 0 0,0 0 0,-1 0 0,0 0 0,1 0 0,-1-1 0,0 1 0,0-1 0,0 0 0,0 1 0,0-1 0,-1 0 0,1 0 0,-1 0 0,0 0 0,2-6 0,2-11 0,6-39 0,-7 36 0,5-33 0,-6 32 0,1 0 0,1 0 0,1 1 0,1 0 0,18-40 0,-25 62 0,0 0 0,1 0 0,-1 0 0,1 0 0,-1 0 0,1-1 0,0 1 0,-1 0 0,1 0 0,0 0 0,0 1 0,0-1 0,0 0 0,0 0 0,0 0 0,0 1 0,0-1 0,0 0 0,0 1 0,0-1 0,0 1 0,0-1 0,1 1 0,-1 0 0,0 0 0,0-1 0,0 1 0,1 0 0,-1 0 0,0 0 0,0 0 0,1 0 0,-1 1 0,0-1 0,0 0 0,1 0 0,-1 1 0,0-1 0,0 1 0,0-1 0,2 2 0,0 1 0,1-1 0,-1 1 0,-1 0 0,1 0 0,0 0 0,-1 0 0,0 1 0,0-1 0,0 1 0,0-1 0,2 6 0,3 11 0,-2 1 0,0 0 0,-1 1 0,2 32 0,-5 91 0,-2-79 0,3-100 0,2 0 0,1 0 0,2 0 0,1 1 0,1 0 0,2 1 0,2 0 0,23-43 0,-35 71 0,2 1 0,-1-1 0,0 1 0,1 0 0,-1 0 0,1 0 0,0 0 0,0 0 0,5-3 0,-7 5 0,0 1 0,-1 0 0,1-1 0,-1 1 0,1 0 0,0 0 0,-1-1 0,1 1 0,0 0 0,-1 0 0,1 0 0,0 0 0,-1 0 0,1 0 0,0 0 0,0 0 0,-1 0 0,1 0 0,0 1 0,-1-1 0,1 0 0,0 1 0,0 0 0,1 0 0,-1 0 0,0 0 0,-1 0 0,1 0 0,0 0 0,0 0 0,0 0 0,-1 1 0,1-1 0,0 0 0,-1 1 0,0-1 0,1 0 0,0 3 0,4 30 0,0 0 0,-2 0 0,-2 1 0,-4 44 0,2-6 0,1-21 0,0-34 0,0-31 0,1-13 0,2 1 0,0-1 0,2 1 0,0 0 0,12-30 0,-1 12 0,2 0 0,25-43 0,-39 79 0,16-27 0,-19 32 0,0 1 0,0-1 0,0 1 0,0 0 0,1-1 0,-1 1 0,0 0 0,0 0 0,1 0 0,-1 0 0,1 0 0,-1 0 0,1 0 0,0 1 0,-1-1 0,1 1 0,0-1 0,2 0 0,-2 7 0,1 203 0,-5-106 0,-1-3-77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2.74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110 14 31727,'-3'-2'53,"1"1"1,-1-1-1,1 1 1,-1 0-1,0-1 1,1 1-1,-1 0 1,0 0-1,0 1 1,0-1-1,0 1 1,0-1-1,0 1 1,0 0-1,-4 1 1,5-1-52,0 1 0,0-1 0,0 1 0,0 0 0,0 0 0,0 0-1,0 0 1,0 0 0,0 1 0,0-1 0,1 0 0,-1 1 0,1 0 0,-1-1 0,1 1 0,0 0 0,-1-1 0,1 1 0,0 0 0,0 0 0,-1 3 0,-2 6 0,-1 1 1,2 1 0,-1-1-1,2 0 1,0 1 0,0 0-1,1-1 1,1 1 0,0 0-1,1 0 1,3 16 0,-4-27-3,1 0 1,0-1-1,-1 1 1,1 0 0,0-1-1,0 1 1,0-1-1,0 0 1,0 1 0,1-1-1,-1 0 1,0 1 0,1-1-1,-1 0 1,1 0-1,-1 0 1,1 0 0,-1-1-1,1 1 1,0 0-1,-1-1 1,1 1 0,0-1-1,0 1 1,2-1-1,6 1 6,-1 0-1,1 0 0,14-3 1,-18 2-1,-4 0-4,1-1-1,-1 1 0,0-1 1,1 0-1,-1 0 1,0 0-1,0 0 0,1 0 1,-1 0-1,0-1 0,0 1 1,0-1-1,-1 1 0,1-1 1,0 0-1,-1 0 1,1 1-1,-1-1 0,1 0 1,-1-1-1,0 1 0,0 0 1,0 0-1,0 0 1,0-1-1,0 1 0,-1 0 1,1-1-1,-1-4 0,3-8 2,-2 1 0,0-1 0,-2-23 0,1 35-2,0 0-6,0 1 0,0-1 0,0 1 0,0-1-1,-1 1 1,1-1 0,-1 1 0,1 0 0,-1-1 0,0 1 0,0 0 0,0-1 0,0 1 0,0 0 0,-1 0-1,1 0 1,-1 0 0,1 0 0,-1 0 0,0 0 0,0 1 0,0-1 0,0 1 0,0-1 0,0 1-1,0 0 1,0-1 0,-1 1 0,1 1 0,0-1 0,-1 0 0,1 0 0,-1 1 0,1-1 0,-1 1-1,1 0 1,-1 0 0,1 0 0,-1 0 0,1 0 0,-4 1 0,-8 1-426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3.12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0 30830,'0'3'544,"3"1"-63,27-4-33,13 3-304,9-3-80,0 0-16,-6 0-48,-11 0-16,-8 0-192,-10 0-1105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3.95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288 198 32383,'1'-15'111,"-3"-23"91,1 37-201,1-1 1,-1 1-1,1 0 1,-1-1-1,1 1 1,-1 0-1,0 0 1,0 0-1,0-1 1,1 1-1,-1 0 1,0 0-1,0 0 1,0 0 0,-1 0-1,1 1 1,0-1-1,0 0 1,0 1-1,-1-1 1,1 0-1,0 1 1,-3-1-1,-4-1-1,-1 0 1,0 0-1,0 1 0,0 0 0,0 1 0,-1 0 0,1 0 0,0 1 1,0 0-1,0 0 0,0 1 0,1 1 0,-1-1 0,0 2 0,1-1 1,0 1-1,-1 0 0,-11 9 0,11-5 0,1 0 0,0 0 0,1 1 1,0 0-1,0 0 0,-9 17 0,14-20-1,-1 0 0,1 0 0,0 1 0,0-1 0,0 0 0,1 1 0,0-1 0,0 0 0,1 1 0,0-1 0,0 1 0,0-1 0,2 8 0,-1-10 1,0-1 1,1 0-1,-1 0 0,1 0 1,-1 0-1,1 0 1,0 0-1,0 0 1,0 0-1,1-1 1,-1 1-1,1-1 0,-1 0 1,1 0-1,0 0 1,0 0-1,0 0 1,0 0-1,0-1 1,0 0-1,0 1 0,0-1 1,1 0-1,-1-1 1,6 2-1,11 1 1,0-1-1,-1 0 1,26-2 0,-28-1-2,-6 1 1,-5 0 0,-8 1 0,-54 1 0,48-1-1,1 1 0,-1 0 0,0 1 0,1 0 1,-1 0-1,1 0 0,0 1 0,0 0 0,0 0 0,0 1 0,1 0 0,0 0 0,0 1 1,0 0-1,1-1 0,0 2 0,0-1 0,0 1 0,1 0 0,0 0 0,0 0 0,1 0 1,0 1-1,0-1 0,1 1 0,-1 0 0,2 0 0,-1 0 0,1 0 0,1 0 0,-1 0 0,2 9 1,-1-15-1,1-1 1,0 1-1,-1 0 0,1-1 1,0 1-1,0-1 1,0 1-1,0-1 1,0 1-1,0-1 1,0 0-1,0 0 0,1 1 1,-1-1-1,0 0 1,1 0-1,-1 0 1,1 0-1,-1-1 1,1 1-1,0 0 0,-1-1 1,1 1-1,0-1 1,-1 1-1,1-1 1,3 1-1,8 0 2,-1 0 1,25-1-1,-23 0 5,-6 0-6,1-1 1,-1 1-1,0-2 0,1 1 0,-1-1 0,0 0 0,0-1 1,0 0-1,0 0 0,0-1 0,-1 0 0,0 0 0,0 0 1,9-8-1,-7 3 0,0 0 0,0 0 0,0-1 0,-1-1 0,-1 1 0,0-1 0,0-1 0,7-17 0,-2-3 0,-2 0 0,0 0 0,-3-1 0,0 0 0,-3-1 0,2-42 0,-6-81 3,0 154-3,-1 1 1,1-1 0,-1 1 0,0 0-1,1-1 1,-1 1 0,0-1-1,-1 1 1,1 0 0,0 0 0,-3-3-1,4 4 0,-1 1 1,1-1-1,-1 1 0,0-1 0,1 1 0,-1 0 0,1-1 0,-1 1 0,1 0 0,-1-1 0,0 1 0,1 0 1,-1 0-1,0-1 0,1 1 0,-1 0 0,0 0 0,0 0 0,1 0 0,-1 0 0,0 0 0,1 0 1,-1 0-1,0 0 0,1 1 0,-1-1 0,0 0 0,1 0 0,-1 1 0,0-1 0,1 0 0,-1 1 1,1-1-1,-1 0 0,0 1 0,1-1 0,-1 1 0,1-1 0,-1 1 0,1-1 0,0 1 0,-1 0 1,1-1-1,-1 1 0,1-1 0,0 1 0,-1 1 0,-5 9 0,0 0 0,0 1 0,1 0 0,1 0 0,0 1 0,0-1 0,2 1 0,-3 21 0,-3 112 0,8-118 0,-1 34 1,3 202 11,8-194-17,2 0 0,30 93-1,-42-162-5,0 0 0,0 0 0,0 0-1,1 0 1,-1 0 0,0 0 0,0 0-1,1 0 1,-1 0 0,1 0 0,-1 0-1,0 0 1,1 0 0,0 0 0,-1 0-1,1-1 1,0 1 0,-1 0 0,1 0-1,0-1 1,0 1 0,-1-1 0,1 1-1,0 0 1,0-1 0,0 0 0,1 1-1,4-1-550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6.97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0 328 22314,'10'-32'7746,"11"-30"-5195,-19 57-2550,1 0 0,-1 0 0,1 1 0,0-1 0,0 1 0,0 0 0,1-1-1,-1 2 1,7-7 0,-9 10 0,0-1 0,-1 1 0,1-1 0,0 1 0,0 0 0,-1-1 0,1 1 0,0 0 0,0-1 0,0 1 0,0 0 0,-1 0 0,1 0 0,0 0 0,0 0 0,0 0 0,0 0 0,0 0 0,0 0 0,-1 0 0,1 0 0,0 1 0,0-1 0,0 0 0,-1 0 0,1 1 0,0-1 0,0 1 0,0-1 0,-1 1-1,1-1 1,0 1 0,-1-1 0,1 1 0,-1 0 0,1-1 0,-1 1 0,1 0 0,-1-1 0,1 1 0,-1 0 0,1 1 0,14 35 24,-15-35-25,15 70 4,-4 0 0,-3 0 0,-1 121 0,-6-249-11,12-79 0,-8 105 6,1 0 0,1 1 0,2-1 0,16-36 0,-24 64 1,19-36-11,-19 37 11,0-1 0,0 0 0,1 1 0,-1-1 0,0 1 0,0 0 0,1-1-1,-1 1 1,1 0 0,-1 0 0,1 0 0,0 0 0,-1 0 0,1 0 0,0 0-1,-1 1 1,1-1 0,0 1 0,2-1 0,-3 1 0,0 0 0,0 1 0,0-1 0,-1 0 0,1 1 0,0-1 0,-1 0 0,1 1 0,0-1 0,-1 1 0,1-1 0,0 1 0,-1 0 0,1-1 0,-1 1 0,1 0 0,-1-1 0,0 1 0,1 0 0,-1-1 0,0 1 0,1 0 0,-1 0 0,0 1 0,7 24 0,-5-19 0,12 48 3,-3 1 1,-2 0-1,3 85 0,-12-140-11,0-19 19,0-4-13,-1-13-18,2 0 0,7-39 0,-7 64 16,1 0 0,1 1 0,-1-1 0,2 0 0,-1 1 0,1 0 0,1 0 0,0 0 0,0 0-1,1 1 1,0 0 0,8-9 0,-11 15 3,0-1 1,0 1-1,0 0 0,0 0 0,0 0 0,1 0 0,-1 1 0,1-1 1,-1 1-1,1 0 0,0 0 0,6-1 0,-8 2 2,-1-1-1,1 1 1,0 0-1,0 0 0,-1 0 1,1 0-1,0 1 1,-1-1-1,1 0 1,0 1-1,-1-1 1,1 1-1,0 0 1,-1-1-1,1 1 1,-1 0-1,1 0 0,-1 0 1,0 0-1,1 0 1,-1 0-1,0 0 1,0 1-1,1-1 1,-1 0-1,0 1 1,-1-1-1,1 1 0,1 1 1,2 11 1,-1 0-1,-1 0 1,0 1 0,-1-1-1,0 0 1,-1 1 0,-3 14-1,2 13 2,-2 133 26,3-174-29,0 0 0,0 0 1,0 0-1,0 0 0,0 0 0,0 0 0,1 0 0,-1 0 0,0 0 0,1 0 0,-1 0 0,0 0 0,1 0 0,-1 0 1,1 0-1,-1 0 0,1 0 0,0 0 0,-1-1 0,1 1 0,0 0 0,-1 0 0,1-1 0,0 1 0,0-1 0,0 1 0,0 0 1,0-1-1,0 0 0,0 1 0,1 0 0,3-1 1,-1 1-1,1-1 1,-1 0 0,1 0 0,0 0 0,4-1-1,5 0 8,-11 0-8,0 0 1,0 1-1,0-2 0,1 1 0,-1 0 0,-1 0 0,1-1 0,0 0 1,0 1-1,0-1 0,-1 0 0,1-1 0,-1 1 0,0 0 0,0-1 1,0 1-1,0-1 0,0 1 0,0-1 0,0 0 0,-1 0 0,0 0 1,0 0-1,1 0 0,0-4 0,3-12-5,0 1-1,-1-1 1,1-18-1,-4 36 6,4-59-41,-3 38 38,0 0-1,1 1 0,1-1 1,11-32-1,-14 51 4,0 0 0,0 0 0,0 1 0,1-1 0,-1 1 0,1-1 0,0 1 0,-1-1 0,1 1 0,0 0 0,1 0 0,-1 0 0,0 0 0,0 0 0,1 1 0,-1-1 0,1 1 0,4-2 0,0 1 0,1 0 0,0 0 0,-1 1 0,1 1 0,0-1 0,7 1 0,-14 0 0,-1 0-1,1 0 1,0 0-1,-1 0 1,1 0-1,-1 0 1,1 0 0,-1 0-1,1 1 1,-1-1-1,1 0 1,0 0 0,-1 0-1,1 0 1,-1 1-1,1-1 1,-1 0 0,1 1-1,-1-1 1,0 0-1,1 1 1,-1-1 0,1 1-1,-1-1 1,0 0-1,1 1 1,-1-1 0,0 1-1,1-1 1,-1 1-1,0-1 1,0 1 0,0-1-1,1 1 1,-1 0-1,0-1 1,0 1 0,0-1-1,0 1 1,0-1-1,0 1 1,0 0 0,0-1-1,0 1 1,0-1-1,0 1 1,-1-1 0,1 1-1,0-1 1,0 1-1,-1 0 1,0 1 1,0 0-1,0 0 1,0 0-1,0 0 1,0 0-1,0 0 1,-1 0 0,1 0-1,-1-1 1,1 1-1,-1 0 1,-2 1 0,-4 2 7,-1 0 0,2 1 0,-1-1 0,1 2 0,-1-1 0,2 1 0,-1 0 0,1 1 0,0 0 0,1 0 0,0 0 0,-5 11 0,4-7-7,2 1-1,0 0 1,0 1-1,1-1 1,1 0-1,0 1 1,1 0-1,0 14 1,1-25-1,0 5 1,0 1 0,0-1 0,0 0 1,1 0-1,1 0 0,3 16 0,-3-22 0,-1 1-1,1 0 0,0-1 1,0 1-1,0-1 0,0 0 1,0 0-1,0 0 0,1 0 1,-1 0-1,1 0 0,0 0 1,-1-1-1,1 1 1,0-1-1,0 0 0,0 0 1,0 0-1,0 0 0,0 0 1,5 0-1,11 2 2,0 0 1,1-1-1,-1-1 0,1-1 0,0-1 1,34-5-1,-50 5-2,0-1 0,0 0 1,0 1-1,0-2 0,0 1 0,0 0 1,0-1-1,-1 0 0,0 1 0,1-1 1,-1-1-1,0 1 0,0 0 0,0-1 1,-1 0-1,1 1 0,-1-1 0,0 0 1,0 0-1,-1 0 0,1-1 0,-1 1 1,0 0-1,2-9 0,0-9 3,-1 0-1,0-1 1,-4-38 0,1 34-1,1 18-2,-1-1 1,-1 0 0,1 1 0,-1 0 0,-1-1 0,0 1 0,0 0-1,-1 0 1,0 1 0,0-1 0,-1 1 0,0 0 0,-10-11 0,11 14-2,0 0 0,-1 1 1,0-1-1,1 1 0,-2 1 1,1-1-1,0 0 0,-1 1 1,0 0-1,1 1 0,-1-1 1,0 1-1,-1 0 0,1 1 1,0-1-1,0 1 0,-1 1 1,1-1-1,-1 1 0,1 0 1,-7 1-1,10 0 1,0 0 0,0 0 0,0 0 0,1 0 0,-1 1 0,0-1 0,1 1 0,-1-1 0,1 1 0,0 0 0,0 0 0,-1 0 0,1 1 0,1-1 0,-1 0 0,0 1 0,1-1 0,-1 1 0,1-1 0,-1 1 0,1 0 0,0 0 0,0 0 0,1-1 0,-2 6 0,-2 10-5,1 0 1,-1 35 0,4-51 4,-1 17-1,1 0 0,0 0 0,5 27 0,-3-37 1,0-1 0,0 0 0,1 0 1,0 0-1,1 0 0,0 0 0,0 0 0,0-1 0,1 0 0,6 7 0,-6-8 0,0 0 0,1-1 0,0 0 0,0 0 0,0 0 0,0-1 0,1 0 0,0 0 0,0 0 0,0-1 0,0 0 0,13 3 0,0-2 0,-1-1 0,1-1 0,34-1 0,-52-1 0,1 0 0,-1 0 0,0-1-1,0 1 1,1-1 0,-1 1 0,0-1 0,0 1 0,0-1 0,0 0 0,0 0 0,0 0-1,0-1 1,0 1 0,0 0 0,0-1 0,-1 1 0,1-1 0,-1 1 0,1-1-1,-1 0 1,1 0 0,-1 0 0,0 1 0,0-1 0,0 0 0,0-1 0,0 1-1,0 0 1,0-4 0,1-6-1,0-1-1,0 1 1,-2 0-1,0-20 1,-1 13-1,1-176 15,1 194-13,-1 0 0,0 0 0,0 1 0,0-1 0,1 0 0,-1 1 0,0-1 0,1 0 0,-1 1 0,1-1 0,-1 0 0,1 1 0,-1-1 0,1 1 0,-1-1 0,1 1 0,-1-1 0,1 1 0,0-1 0,-1 1 0,1-1 0,0 1 0,-1 0 0,1 0 0,0-1 0,0 1 0,-1 0 0,1 0 0,0 0 0,0 0 0,-1 0 0,1 0 0,1 0 0,31 0 0,-25 1 0,-2 0-1,0 0 1,0 0 0,0 1-1,0 0 1,0 0-1,0 0 1,-1 1-1,1 0 1,-1 0-1,1 0 1,-1 1-1,0 0 1,-1 0-1,1 0 1,-1 0-1,1 1 1,-1 0-1,0 0 1,-1 0-1,0 0 1,1 0-1,-2 1 1,1 0-1,-1-1 1,1 1-1,-2 0 1,1 0-1,-1 0 1,0 0-1,0 1 1,0-1-1,-1 7 1,1-3 0,-1 0 0,-1-1 0,0 1 0,0 0 0,0-1 0,-1 1 0,-1-1 0,0 1 0,-5 10 0,3-10 0,0 1 0,1-1 0,0 1 0,0 0 0,1 0 0,1 0 0,0 0 0,0 0 0,0 18 0,3-28-1,-1 0 1,0 1-1,1-1 1,-1 0-1,0 0 0,1 1 1,0-1-1,-1 0 1,1 0-1,0 0 0,-1 0 1,1 0-1,0 0 1,0 0-1,0 0 0,0 0 1,0 0-1,0 0 1,0 0-1,1-1 0,-1 1 1,0-1-1,0 1 1,0 0-1,1-1 0,-1 0 1,0 1-1,1-1 1,-1 0-1,0 0 0,1 0 1,1 0-1,54 1-9,-41-1 8,-12-1 1,0 1-1,1 0 1,-1-1 0,0 0-1,0 0 1,0 0-1,1 0 1,-1-1 0,0 0-1,0 1 1,-1-2 0,1 1-1,0 0 1,-1-1 0,1 1-1,-1-1 1,0 0-1,0 0 1,0-1 0,0 1-1,-1-1 1,1 1 0,-1-1-1,0 0 1,0 0 0,0 1-1,-1-2 1,3-6-1,2-12-3,-1 0-1,-1 0 1,-1 0-1,0-30 0,0 16 10,-3 30-5,1 0 0,0-1 0,0 1 0,1 0 0,0 0 0,0 1 0,1-1 0,5-10 0,-6 14-2,-1 1 0,1-1 0,0 1 0,0 0 0,0 0 0,1 0 0,-1 0 0,1 0 0,-1 0 0,1 1 0,-1-1 0,1 1 0,0-1 0,0 1 0,-1 0 0,1 0 0,0 1 0,0-1 0,0 1 0,0-1 0,0 1 1,5 0-1,-2 0 1,1-1 0,-1 2 1,0-1-1,0 1 1,0 0-1,0 0 1,0 0-1,-1 1 0,1 0 1,0 0-1,-1 0 1,1 1-1,-1 0 0,0 0 1,1 1-1,-2-1 1,1 1-1,0 0 1,-1 0-1,0 1 0,5 5 1,-5-5-2,-4-4-2,-2-1 13,-1 0 0,0-1 0,1 1 0,-1-1 0,1 1 0,-1-1 0,1 0 0,-1 0 0,1 0 0,-3-2 0,-20-6 5,17 8-10,0 0-1,0 0 1,0 1 0,0 0-1,-14 2 1,19-1-3,-1 0 0,1 0 0,0 0 1,-1 0-1,1 0 0,0 1 0,0-1 0,0 1 1,0 0-1,0 0 0,1 0 0,-1 1 0,0-1 1,1 1-1,-3 3 0,-2 5 0,0 0 0,1 1 0,0 0 1,1 1-1,1-1 0,0 1 0,0 0 0,1 0 1,1 0-1,0 1 0,1-1 0,1 0 0,1 17 1,-1-26 0,0-1 0,0 0 0,1 1 0,-1-1 0,1 0 0,0 0 0,0 0 0,0 1 0,0-1 0,1 0 0,-1 0 0,1-1 0,0 1 0,-1 0 0,2 0 0,-1-1 0,0 1 0,0-1 0,1 0 0,-1 0 0,1 0 0,0 0 0,-1 0 0,1 0 0,6 2 0,-2-2 3,0 1-1,0-1 1,0 0 0,1-1 0,-1 0 0,1 0 0,-1-1-1,0 0 1,1 0 0,-1 0 0,9-2 0,-13 1-3,0 0 0,0-1 0,-1 1 0,1 0 0,0-1 0,0 0 0,-1 1 0,1-1 0,-1 0 0,0 0 0,1-1 0,-1 1 0,0 0 0,0-1-1,0 0 1,-1 1 0,1-1 0,-1 0 0,3-5 0,1-5-1,0 0 0,-1-1 0,4-16-1,3-49-4,-2-1-1,-4 0 1,-7-90-1,1 61 60,0 119-53,0 1-1,-1-1 1,0 1-1,-5 14 1,-4 16-1,-3 66 5,5 0 1,5 112-1,4-214-5,0 0 0,0 0 0,1 0 0,0 0 0,0 0 0,0 0 0,1 0 0,0 0 0,0 0 0,0-1 0,0 1 0,1 0 0,0-1 0,0 0 0,0 0 0,0 0 0,1 0 0,-1 0 0,6 3 0,-4-3 0,1 0 0,0-1 0,1 1 0,-1-1 0,1 0 0,-1-1 0,1 1 0,0-1 0,0-1 0,0 1 0,0-1 0,0 0 0,9-1 0,-4 0 0,-2 1-2,1-2 1,0 1-1,-1-1 0,12-3 1,-18 3 0,-1 0 1,0 0-1,1-1 0,-1 1 1,0-1-1,0 1 0,0-1 1,0 0-1,-1-1 1,1 1-1,0 0 0,-1-1 1,1 1-1,-1-1 1,0 0-1,2-4 0,2-3-3,-1-1 0,0 1 0,-1-1 0,-1-1 0,0 1 0,0 0 0,-1-1 0,1-15 0,-1-98-6,-3 73 14,1 47-2,0 0-1,0 0 1,0 0 0,0 0 0,-1 0 0,0 1 0,0-1 0,0 0 0,-1 0 0,1 1 0,-1-1-1,0 1 1,-4-6 0,6 10-2,0-1 0,-1 1 1,1-1-1,-1 1 0,1-1 0,-1 1 0,1 0 0,-1-1 0,1 1 0,-1 0 0,1-1 0,-1 1 0,0 0 0,1 0 0,-1-1 0,1 1 0,-1 0 1,0 0-1,1 0 0,-1 0 0,0 0 0,1 0 0,-1 0 0,1 0 0,-1 0 0,0 0 0,1 0 0,-1 0 0,0 1 0,1-1 0,-1 0 1,1 0-1,-1 1 0,1-1 0,-1 0 0,1 1 0,-1-1 0,1 1 0,-1-1 0,1 0 0,-1 1 0,-16 21-3,12-10 1,0 0 0,1 1 0,1-1 0,0 1 0,0 0-1,0 18 1,1 82 8,2-67 3,0-43-9,0 1 1,0-1-1,0 1 0,1-1 0,-1 1 0,1-1 0,0 1 0,0-1 1,0 0-1,0 1 0,1-1 0,-1 0 0,1 0 0,0 0 0,0 0 1,0 0-1,0-1 0,4 5 0,-2-4 0,0-1 0,0 0 1,0 0-1,0 0 0,0 0 0,0-1 0,1 1 0,-1-1 1,0 0-1,1 0 0,-1-1 0,1 1 0,8-2 1,-7 2 0,1-1 1,-1 0 0,0-1 0,0 0-1,1 0 1,-1 0 0,8-3-1,-11 2-1,0 0 0,0 0 0,0 0 0,0 0 0,0 0 0,-1-1 0,1 1 0,-1-1 0,0 0 0,1 0 0,-1 0 0,0 0 0,-1 0 0,3-6 0,3-6-2,-2-2 0,0 1 0,-1 0 0,-1-1 0,0 0-1,-1 0 1,0-24 0,-1 18-3,0 0 0,11-43 0,-12 64 5,1 0-1,-1 0 1,1 1 0,0-1-1,-1 0 1,1 1 0,0-1-1,0 1 1,0-1 0,0 1 0,1-1-1,-1 1 1,0 0 0,1-1-1,-1 1 1,0 0 0,1 0-1,0 0 1,-1 0 0,1 1-1,-1-1 1,1 0 0,0 0 0,0 1-1,-1 0 1,1-1 0,0 1-1,0 0 1,0-1 0,0 1-1,-1 0 1,1 1 0,0-1-1,0 0 1,0 0 0,2 1-1,1 1 1,-1-1 0,1 0-1,-1 1 1,1 0 0,-1 0-1,1 1 1,-1-1 0,0 1-1,0 0 1,0 0 0,0 0-1,3 4 1,-2-1 0,0 1 0,-1-1 0,0 1 0,0 0 0,-1 0 1,1 0-1,-2 1 0,1-1 0,3 16 0,-4-5-4,0 0 1,-1 0-1,-2 23 1,0-34 2,0 0 1,-1-1 0,1 1-1,-1 0 1,-1-1-1,-5 13 1,5-13 0,0 0-1,1 0 0,0 0 1,0 0-1,0 0 0,1 1 1,0-1-1,0 8 1,1-13-3,0 1 0,0-1 1,0 0-1,0 1 0,0-1 1,1 0-1,-1 0 0,1 1 1,-1-1-1,1 0 1,-1 0-1,1 0 0,0 1 1,-1-1-1,1 0 0,0 0 1,0 0-1,0 0 0,0-1 1,0 1-1,2 2 1,0-2-2,0 1 0,1-1 1,-1 1-1,0-1 0,1 0 1,-1 0-1,0-1 0,6 1 1,4 0-8,1-1-1,0 0 1,23-4 0,-34 3 11,0 0 0,0-1 1,0 1-1,-1 0 0,1-1 1,0 0-1,-1 0 0,1 0 1,-1 0-1,0 0 1,0 0-1,1 0 0,-1-1 1,-1 1-1,1-1 0,0 0 1,-1 0-1,1 1 0,-1-1 1,0 0-1,0 0 0,1-4 1,3-11 1,0 0-1,3-28 1,-7 40-2,5-91 29,-5 66-4,6-46 1,-7 75-25,1 1 0,-1 0 0,0-1 1,0 1-1,1 0 0,-1 0 0,0-1 0,1 1 1,0 0-1,-1 0 0,1-1 0,0 1 0,-1 0 1,1 0-1,0 0 0,0 0 0,0 0 0,0 0 0,0 0 1,0 1-1,0-1 0,0 0 0,0 0 0,0 1 1,1-1-1,-1 1 0,0-1 0,0 1 0,1 0 1,-1-1-1,0 1 0,1 0 0,-1 0 0,0 0 0,1 0 1,-1 0-1,0 0 0,1 0 0,0 1 0,1-1 0,0 1-1,0 0 0,0 0 0,-1 0 0,1 1 1,-1-1-1,1 1 0,-1-1 0,1 1 0,-1 0 0,0 0 1,0 0-1,0 0 0,0 0 0,0 1 0,3 4 1,1 6 1,0 2 0,-1-1 0,0 1 0,-1-1 0,-1 1 0,2 26 0,-2-12-2,-2 0-1,-5 47 1,-10-29 16,6-31-5,5-16-7,2-8-3,2-17-3,2-1 0,1 1 0,2 0 0,0 0 0,1 1 0,1-1 0,2 2 0,0-1 1,2 1-1,18-28 0,-27 47-1,-1 0 1,1 0-1,0 0 1,0 0-1,0 1 1,1-1 0,0 1-1,-1 0 1,1 0-1,4-2 1,-7 5 2,-1 0 0,0 0 0,0 0 0,0 0 0,0 0 0,0 0 0,0 0 0,1 0 0,-1 0 0,0 0 0,0 0 0,0 0 0,0 0 0,0 0 0,0 0 0,0 0 0,1 0 0,-1 0 0,0 0 0,0 0 0,0 0 0,0 0 0,0 0 0,0 0 0,0 0 0,1 0 0,-1 0 0,0 1 0,0-1 0,0 0 0,0 0 0,0 0 0,0 0 0,0 0 0,0 0 0,0 0 0,0 0 0,0 1 0,0-1 0,0 0 0,0 0 0,0 0 0,0 0 0,0 0 0,0 0 0,0 1 0,0-1 0,0 0 0,0 0 0,0 0 0,0 0 0,0 0 0,0 0 0,0 1 0,0-1 0,0 0 0,0 0 0,0 0 0,0 0 0,0 0 0,2 243 24,-4-111-51,4-131-629,10-5-1967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50.55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5 632 31326,'-2'29'975,"1"-22"-953,0 1 1,1-1 0,0 1-1,0-1 1,1 1-1,0-1 1,2 8 0,-2-13-21,0-1-1,0 0 1,0 1 0,0-1 0,0 0 0,0 0 0,0 1 0,1-1 0,-1 0 0,0 0 0,1 0 0,-1-1 0,1 1 0,-1 0 0,1 0 0,0-1 0,-1 1 0,1-1 0,-1 1 0,1-1 0,0 0 0,1 0 0,46 2 56,-37-2-52,-9 0-6,0 0 1,0 0-1,1-1 1,-1 1-1,0-1 1,0 1-1,0-1 0,0 0 1,0 0-1,0 0 1,-1 0-1,1-1 1,0 1-1,-1-1 0,1 0 1,4-3-1,-3 0 2,0-1-1,0 1 1,-1 0-1,0-1 0,0 0 1,0 0-1,3-9 1,7-25 1,-1 0 1,-2 0 0,5-48 0,5-128 5,-17 163-1,6-144 24,-10 197-32,1 0 0,0 0 0,0 0 0,0 1 0,0-1 1,0 0-1,0 0 0,-1 0 0,1 0 0,0 0 0,0 0 0,0 0 1,0 0-1,-1 0 0,1 0 0,0 0 0,0 0 0,0 0 1,0 0-1,-1 0 0,1 0 0,0 0 0,0 0 0,0 0 0,0 0 1,-1 0-1,1 0 0,0 0 0,0 0 0,0 0 0,0 0 1,-1 0-1,1 0 0,0 0 0,0 0 0,0 0 0,0-1 0,0 1 1,0 0-1,-1 0 0,1 0 0,0 0 0,0 0 0,0-1 1,0 1-1,0 0 0,0 0 0,0 0 0,0 0 0,0 0 0,0-1 1,0 1-1,0 0 0,0 0 0,0-1 0,-9 16 5,1 6-5,2-1 0,0 1 0,1 0 0,2 1-1,-3 26 1,3 116 2,4-109 0,-1-15 4,-1 2-3,2 0-1,8 52 1,-8-83-3,2 1-1,0-1 1,0 1 0,1-1 0,0 0 0,1 0 0,0-1 0,1 0 0,0 1 0,1-2 0,0 1 0,14 14 0,-18-22 0,0 1 0,0-1 0,0 0 0,1 0 0,-1 0 0,1-1 0,0 1 0,-1-1 0,1 0 0,0 0 0,0 0 0,-1 0 0,1-1 0,0 1 0,0-1 0,0 0 0,7-1 0,-7 1 0,-2 0 0,0-1 0,0 1 0,0-1 0,0 0 0,-1 0 0,1 0 0,0 0 0,0 0 0,0 0 0,-1 0 0,1 0 0,-1-1 0,1 1 0,-1 0 0,1-1 0,-1 0 0,0 1 0,0-1 0,0 0 0,0 1 0,0-1 0,0 0 0,1-3 0,17-54-9,-15 45 5,1-3-9,7-24-2,19-45 0,-26 75-24,0 1 0,1-1 0,0 1-1,0 0 1,1 1 0,0-1 0,1 1-1,0 1 1,11-9 0,-17 15 34,0 1 1,0 0-1,0-1 0,0 1 1,0 0-1,0 0 1,1 0-1,-1 1 0,0-1 1,1 0-1,-1 1 1,1 0-1,-1-1 0,0 1 1,1 0-1,-1 0 1,3 1-1,-4-1 24,-3 9 53,-2-1-39,0 0 0,0-1 0,-1 0 0,-1 0 0,1 0 0,-1 0 0,-7 6 0,-19 24 26,25-27-56,1 0 1,1 0 0,0 0 0,0 1 0,1-1-1,0 1 1,1 0 0,1 0 0,-1 1 0,2-1 0,-1 0-1,2 1 1,0 14 0,0-23-3,0 0-1,0-1 1,0 1 0,1-1 0,-1 1-1,1-1 1,0 1 0,0-1 0,0 0 0,0 1-1,0-1 1,0 0 0,0 0 0,1 0-1,-1 1 1,1-2 0,3 5 0,-1-3 0,0-1 0,0 1 0,0-1 0,0 1 0,0-1 1,0 0-1,1-1 0,-1 1 0,6 0 0,11 2 4,-1-1 1,1-2-1,33 0 0,-36-2 0,-14 1-5,-1 0 0,1 0 1,0 0-1,-1-1 0,1 0 1,-1 0-1,1 0 1,-1 0-1,1 0 0,-1-1 1,0 0-1,1 1 0,-1-1 1,0 0-1,0-1 0,-1 1 1,1 0-1,2-4 0,0 1 1,-2-1 0,1 1 0,0-1 0,-1 0 0,0 0 0,-1 0 0,1-1 0,-1 1 0,1-8 0,2-10 2,-2-1-1,-1 1 1,-1 0-1,-3-32 1,2 48-3,-1 1 0,0-1 0,0 1 0,-1 0 0,0 0 0,0 0 0,-1 0 0,1 0 0,-2 0 0,-5-9 0,7 13 0,-1-1 0,1 1 0,-1 0 0,0 0 0,0 0 0,-1 1 0,1-1 0,-1 1 0,1-1 0,-1 1 0,0 0 0,1 1 0,-1-1 0,0 0 0,0 1 0,0 0 0,-1 0 0,1 1 0,0-1 0,-5 0 0,3 1-1,0 0 1,-1 0-1,1 0 0,0 0 0,0 1 1,-1 0-1,1 1 0,0-1 0,0 1 1,-6 3-1,9-3 1,0 0-1,0 0 1,1 0-1,-1 0 1,1 1 0,0-1-1,-1 1 1,1 0 0,0-1-1,1 1 1,-1 0-1,0 0 1,1 0 0,0 1-1,-1-1 1,1 0-1,0 0 1,1 1 0,-1-1-1,0 6 1,0-1-1,0 0 0,0 0 0,1 0 0,0 0 1,1 0-1,-1 0 0,1 0 0,4 10 0,-4-14 1,0-1-1,1 0 1,-1 0 0,1 0-1,0 0 1,0 0-1,0-1 1,0 1 0,1-1-1,-1 1 1,1-1 0,-1 0-1,1 0 1,0 0 0,0 0-1,0 0 1,0-1-1,0 1 1,0-1 0,1 0-1,3 1 1,11 2 0,1-1 0,-1-1 0,0-1 0,1-1 0,-1 0 0,27-5 0,-41 5-1,-1-1 0,0 0 1,0 1-1,0-1 0,1-1 1,-1 1-1,0 0 0,-1-1 0,1 0 1,0 1-1,0-1 0,-1 0 0,1 0 1,-1-1-1,1 1 0,-1 0 0,0-1 1,0 0-1,3-4 0,0-3-5,0-1 1,-1 0-1,0 0 0,3-15 0,-5 18 3,0-1 0,1 1 0,0-1 1,0 1-1,1 0 0,0 0 0,6-8 0,-6 13-9,0 1 0,0 0 0,0 0 1,0 1-1,0-1 0,0 1 0,1 0 0,-1 0 0,0 0 0,1 1 0,-1-1 0,1 1 0,-1 0 0,1 0 0,-1 1 0,0-1 0,1 1 0,5 2 1,-1 3-45,-14 0 29,-23 1 49,16-4 33,4 1-48,-1 0 0,1 0 0,0 1 0,0 0 0,0 0 0,1 1 0,-1 0 0,1 0 0,1 0 0,-1 1 0,1 0 0,1 1 0,-1 0 0,1-1 0,0 1 0,1 1 0,0-1 0,0 1 0,1 0 0,0 0 0,1 0 0,0 0 1,0 0-1,1 0 0,0 0 0,1 14 0,-1-16-4,1 0 0,0 0 0,1 0 1,0-1-1,0 1 0,0 0 1,1-1-1,4 11 0,-4-13-2,0-1 0,1 0 0,-1 0 0,1 0 0,-1 0 0,1 0 0,0-1 0,0 1 0,0-1-1,1 0 1,-1 0 0,1 0 0,-1 0 0,1-1 0,-1 1 0,7 1 0,7 1 5,0-1 0,-1-1-1,1 0 1,0-1 0,19-1 0,-32 0-6,-1 0 0,-1 0 1,1-1-1,0 1 1,0-1-1,0 0 0,-1 1 1,1-1-1,0 0 1,-1 0-1,1-1 1,-1 1-1,1-1 1,-1 1-1,0-1 1,0 0-1,0 0 1,0 0-1,0 0 1,0 0-1,0 0 1,0 0-1,-1-1 0,1 1 1,-1-1-1,0 1 1,0-1-1,0 1 1,0-1-1,0 0 1,0-5-1,3-9 0,-2 1-1,0-1 1,-1 0-1,-2-18 1,1 20 1,1 5 1,-2 0-1,1 0 1,-2 0-1,1 1 1,-1-1 0,0 0-1,-1 1 1,-8-18-1,10 24-1,-1 0-1,0 1 1,1-1 0,-2 0-1,1 1 1,0 0-1,0-1 1,-1 1-1,1 0 1,-1 0-1,0 0 1,1 0-1,-1 1 1,0-1-1,0 1 1,0 0-1,0 0 1,0 0 0,-1 0-1,1 0 1,0 1-1,0-1 1,-1 1-1,1 0 1,0 0-1,0 0 1,-1 0-1,1 1 1,0-1-1,-5 2 1,6-1-1,-1 0 0,1 1 1,-1-1-1,1 0 0,0 1 0,0-1 1,-1 1-1,1 0 0,0-1 0,0 1 1,1 0-1,-1 0 0,0 0 0,1 1 0,-1-1 1,1 0-1,0 1 0,-1-1 0,1 1 1,0-1-1,1 1 0,-1-1 0,0 1 1,1 0-1,-1 3 0,-1 11-6,0 0-1,1 31 1,2-34 4,-1-11 2,0 0 1,0 0 0,0 0 0,0 0 0,1 0 0,0-1 0,-1 1 0,1 0 0,0 0 0,1 0-1,-1-1 1,0 1 0,1 0 0,-1-1 0,1 0 0,0 1 0,0-1 0,0 0 0,0 0 0,0 0-1,1 0 1,-1 0 0,0 0 0,1-1 0,0 1 0,-1-1 0,1 0 0,0 1 0,5 0-1,6 1 2,0 0-1,0-1 1,0-1-1,1 0 0,13-2 1,-14 1 0,-10 0-1,0 0 1,0-1-1,-1 0 1,1 0-1,-1 0 1,1 0-1,-1 0 1,1-1-1,-1 1 1,0-1-1,1 0 1,-1 0-1,0 0 1,0 0-1,-1-1 1,1 1-1,0-1 1,-1 0-1,1 0 1,-1 0-1,0 0 1,0 0-1,0 0 1,-1-1-1,1 1 1,-1-1-1,0 1 1,1-5-1,3-9 0,-1 1 0,-1-1-1,0 0 1,0-33 0,-2 11 0,1 7 5,-1 0 0,-2 0 0,-1 0-1,-1 1 1,-8-33 0,8 53-3,3 7-2,-1 0 0,0 0 1,0 0-1,0 1 0,0-1 0,-1 0 0,1 1 0,-1-1 0,0 1 0,-2-4 0,3 7 0,1 0-1,-1 1 1,0-1 0,1 0-1,-1 0 1,1 1 0,-1-1-1,1 0 1,-1 1-1,1-1 1,-1 0 0,1 1-1,-1-1 1,1 1 0,0-1-1,-1 1 1,1-1 0,0 1-1,-1-1 1,1 1 0,0-1-1,0 1 1,-1 0 0,1-1-1,0 1 1,0-1 0,0 1-1,0 0 1,0-1-1,0 1 1,0-1 0,0 1-1,0 0 1,0 0 0,-1 2-1,-9 59 10,-7 109-1,15 71 20,2-166-28,2-94 3,0 0-1,1 0 1,1 1 0,9-25 0,32-76-17,-40 107 7,1-1 0,0 1 0,0 0 1,1 1-1,1 0 0,12-14 0,-17 20 5,0 1 0,1 0-1,0 0 1,-1 1 0,1-1 0,0 1 0,0-1-1,0 1 1,1 1 0,-1-1 0,0 0 0,1 1 0,-1 0-1,1 0 1,0 0 0,-1 1 0,1 0 0,-1 0-1,1 0 1,0 0 0,6 2 0,-9-1 2,0-1 0,0 2 1,0-1-1,0 0 0,0 0 1,0 1-1,0-1 0,-1 1 0,1-1 1,0 1-1,-1 0 0,1 0 0,-1 0 1,0 0-1,0 0 0,0 0 0,0 0 1,0 0-1,0 0 0,0 0 1,-1 0-1,1 1 0,-1-1 0,0 0 1,1 3-1,1 11 3,-1 0 0,0 23 0,-1-29-3,0-8 0,0-1 0,-1 1 0,1-1 0,0 1 0,-1 0 0,1-1 0,-1 0 0,1 1 0,-1-1 0,1 1 0,-1-1 0,0 0 0,0 1 0,0-1 0,0 0 0,0 0 1,0 0-1,0 1 0,0-1 0,0 0 0,-1-1 0,1 1 0,0 0 0,-1 0 0,1 0 0,0-1 0,-1 1 0,1-1 0,-1 1 0,1-1 0,-1 0 0,-2 1 0,-7 0 3,0 0 0,0-1 0,-20-1 0,10 0 0,15 1-2,1 0 0,0-1-1,0 0 1,0 1 0,0-2 0,0 1-1,0-1 1,0 1 0,0-1 0,0 0 0,1-1-1,-1 1 1,1-1 0,0 0 0,-1 0 0,-4-5-1,8 6-2,-2-10-14,3 11-11,2 2 0,6 8 28,0 1 1,-1-1-1,0 1 0,0 1 0,-1-1 0,8 18 0,-9-16 0,1 0 0,0-1 0,1 1 0,1-2 0,16 20 0,-18-24 0,1 0 1,0 0-1,0-1 0,0 0 1,1 0-1,0-1 1,-1 0-1,2 0 1,-1-1-1,0 0 1,1 0-1,-1-1 1,1 0-1,0-1 1,-1 0-1,1 0 1,0-1-1,0 0 0,12-2 1,-19 1-2,0 0 0,0 1 0,0-1 0,0 0 0,0 0 0,0-1 0,0 1 0,-1 0 0,1-1 0,0 1 0,-1-1 0,1 1 0,-1-1 0,1 0 0,-1 0 0,0 0 0,0 1 0,0-1 0,0 0 0,0 0 0,0 0 0,0-3 0,12-52 0,-12 53 0,2-30 2,-1 0 1,-4-43-1,1 55 2,1-1 0,3-25 0,-11 92-4,2 0 0,-1 65 0,7-99 1,0 0 1,1 0 0,0 0 0,0 0-1,1 0 1,1 0 0,6 16 0,-8-22-2,1 0 0,1-1 0,-1 1 0,1 0 0,-1-1 0,1 0 0,0 0 0,0 0 0,0 0 1,1 0-1,-1 0 0,1-1 0,-1 0 0,1 1 0,0-2 0,0 1 0,0 0 0,0-1 0,0 1 1,9 0-1,-11-1 0,0-1 1,0 1-1,1-1 1,-1 0-1,0 1 1,1-1-1,-1 0 1,0-1 0,0 1-1,1 0 1,-1-1-1,0 1 1,1-1-1,-1 0 1,0 1-1,0-1 1,0 0-1,0-1 1,0 1 0,0 0-1,0 0 1,0-1-1,-1 1 1,1-1-1,0 0 1,2-3-1,0-3 0,0 1-1,-1-1 1,0 0-1,0 0 1,0 0-1,1-10 0,-1 5 1,5-27-7,4-54 0,-1 4 21,-10 87-13,-1 0 0,1 1 0,0-1-1,0 1 1,-1-1 0,2 1 0,-1 0-1,0-1 1,0 1 0,1 0 0,-1 0-1,1 0 1,0 0 0,3-4 0,-4 6-1,1-1 0,-1 0 0,0 1 0,0 0 1,0-1-1,1 1 0,-1-1 0,0 1 1,0 0-1,1 0 0,-1 0 0,0 0 0,1 0 1,-1 0-1,0 0 0,0 0 0,1 0 0,-1 1 1,0-1-1,0 1 0,1-1 0,-1 1 1,0-1-1,0 1 0,0-1 0,0 1 0,0 0 1,0 0-1,0 0 0,0 0 0,0-1 0,0 1 1,1 2-1,4 4 0,-1 1 0,0-1 0,-1 1 0,0 0 0,0 0 0,0 0 0,-1 1 0,0-1 0,-1 1 0,2 9 0,1 9 0,-1 0 0,0 28 0,-3-29 0,0-16 0,0 0 1,-1 0-1,0 0 1,0-1-1,-4 18 1,3-26 0,1 1 0,-1-1-1,0 0 1,0 1 0,1-1 0,-1 0 0,0 0 0,0 0 0,0 0 0,0 1 0,0-2 0,-1 1 0,1 0 0,0 0 0,0 0 0,-1 0 0,1-1 0,0 1 0,-1-1 0,1 1 0,-1-1 0,1 1 0,-1-1 0,1 0-1,0 0 1,-1 0 0,-1 0 0,2-1 0,1 0-1,-1-1 0,1 1 0,-1-1 0,1 1 1,0-1-1,-1 1 0,1-1 0,0 0 0,0 1 1,0-1-1,1-2 0,-1 2 0,2-21-3,0 1-1,2-1 1,0 0 0,2 1-1,0 0 1,2 0 0,0 1-1,1 0 1,2 0 0,0 1-1,21-29 1,-28 44-5,0 0 0,0 0 0,1 1 0,8-8 0,-12 11 7,0 1 0,0-1 0,0 0 0,1 1 0,-1-1 0,0 1 1,0-1-1,0 1 0,0-1 0,0 1 0,1 0 0,-1 0 0,2-1 1,-2 2-1,0-1 1,-1 0 0,1 0 0,0 1 0,-1-1 0,1 0 0,-1 1 0,1-1-1,-1 0 1,1 1 0,-1-1 0,1 1 0,-1-1 0,1 1 0,-1-1 0,0 1-1,1-1 1,-1 1 0,0-1 0,1 1 0,-1 0 0,0-1 0,0 1 0,0-1-1,0 1 1,1 0 0,-1-1 0,0 2 0,4 32 0,-2 1 0,0-1 0,-5 37 0,1 5 13,2-70-12,0 0-1,0 0 0,0 0 1,1-1-1,0 1 0,1 0 1,-1-1-1,4 10 0,-3-12 0,0-1 0,-1 1 0,1-1 0,0 0 0,0 1 0,0-1 0,0 0 0,1 0 0,-1-1 0,1 1 0,-1 0 0,1-1 0,-1 1 0,1-1 0,0 0 0,0 0 0,0 0 0,-1 0 0,5 0 0,5 2 0,1-1 0,0-1 0,0 0 0,14 0 0,-23-1 0,0-1 0,1 1 0,-1-1-1,1 1 1,-1-1 0,0 0 0,0-1 0,0 1 0,0-1-1,0 0 1,0 0 0,0 0 0,0-1 0,-1 1-1,6-5 1,0-3-14,-1-1-1,0 0 0,-1 0 1,-1 0-1,1-1 0,-2 0 1,0 0-1,0 0 0,-1-1 1,5-24-1,-4 0-4,-1-1 0,-1-56 0,-3 93 20,0-1 1,0 1 0,0 0 0,0-1 0,0 1-1,0-1 1,-1 1 0,1 0 0,0-1 0,-1 1 0,1 0-1,-1-1 1,1 1 0,-1 0 0,0 0 0,1-1 0,-1 1-1,0 0 1,0 0 0,0 0 0,0 0 0,0 0 0,0 0-1,0 0 1,0 1 0,0-1 0,-1 0 0,1 0 0,0 1-1,-2-1 1,-2 0 3,0 0-1,0 1 1,1-1 0,-1 1-1,0 0 1,0 1-1,-7 1 1,7-1-5,1 0 0,-1 1 0,1 0 0,0 0 0,-1 0 0,1 1 0,0-1 0,1 1 0,-1 0 0,0 0 0,1 0 0,0 1 0,-1-1 0,1 1 0,1 0 0,-1-1 0,0 1 0,1 1 0,-3 7 0,-2 1 0,2 1 0,0 0 0,0 0 0,2 0 0,-4 17 0,5-18 3,0 0-1,1 0 1,1 0 0,-1 1-1,2-1 1,2 16 0,-2-28-2,0 1 1,0-1-1,1 1 1,-1-1-1,0 0 1,0 0 0,1 1-1,-1-1 1,1 0-1,-1 0 1,1 0-1,0-1 1,-1 1 0,1 0-1,0 0 1,-1-1-1,1 1 1,0-1-1,0 0 1,0 1 0,-1-1-1,5 0 1,-2 0 3,0 0 0,1 0 0,-1 0 1,0 0-1,1 0 0,-1-1 0,0 0 0,0 0 0,5-2 1,-5 1-6,0-1 1,-1 0-1,1 0 1,-1-1-1,1 1 1,-1-1-1,0 0 1,-1 0-1,1 0 0,0 0 1,2-7-1,22-55 0,-22 53 0,6-24 0,-8 27 4,-1 0 0,2 1 0,-1-1 0,1 1 0,10-17 0,-11 26 47,-1 7-42,-2 11-13,0-18 4,-29 424 25,12-248-18,15-147-7,-1 1 0,-2-1 0,0 1 0,-3-2 0,-12 37 0,17-58 0,0 0 0,-1 0 0,1 0 0,-1 0 0,-1-1 0,1 1 0,-1-1 0,0 0 0,0-1 0,-1 1 0,0-1 0,0 0 0,0 0 0,-1-1 0,1 0 0,-1 0 0,0-1 0,0 1 0,0-2 0,-1 1 0,1-1 0,-1 0 0,1 0 0,-1-1 0,-10 1 0,13-2 0,0 0 0,0 1 0,1-2 0,-1 1 0,0 0 0,0-1 0,1 0 0,-9-3 0,11 3 0,1 0 0,-1 0 0,0-1 0,0 1 0,1-1 0,-1 1 0,1-1 0,-1 0 0,1 0 0,-1 1 0,1-1 0,0 0 0,0 0 0,0 0 0,0-1 0,1 1 0,-1 0 0,0 0 0,0-3 0,-2-18-3,0 1 1,1-1-1,1 0 0,3-26 1,-1 1-1,0 28 2,0 0-1,2 1 1,0 0-1,1-1 1,1 1 0,0 1-1,2-1 1,0 1-1,1 0 1,1 1 0,1 0-1,0 0 1,1 1 0,1 0-1,0 1 1,2 0-1,-1 1 1,2 1 0,-1 0-1,2 1 1,0 1-1,20-12 1,101-42 6,-97 49-3,0-3 0,-2-1 0,72-49 0,-88 51-10,8-5-29,-1-2-1,36-37 1,-64 61 9,0-1 0,0 1 0,0 0 0,0 0 0,0-1 0,0 1 0,0-1 0,0 1 0,-1-1-1,1 1 1,0-1 0,-1 1 0,0-1 0,1 1 0,-1-1 0,0 0 0,0 1 0,0-4 0,-2-5-853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50.97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147 3 31743,'-8'0'33,"1"0"1,-1 0-1,0 0 1,0 1-1,0 1 1,-14 4-1,19-5-30,1 1 0,-1-1-1,0 1 1,1 0 0,-1 0 0,1 0 0,0 0 0,-1 0-1,1 1 1,0-1 0,1 1 0,-1-1 0,0 1-1,1 0 1,-1-1 0,1 1 0,0 0 0,0 0 0,-1 6-1,0-3 4,1 0 0,-1 0 0,1 0-1,1-1 1,-1 1 0,1 1 0,0-1-1,1 0 1,-1 0 0,3 9-1,-2-13-2,0 1-1,0-1 1,0 0-1,0 1 0,0-1 1,0 0-1,1 0 1,-1 0-1,1 0 1,0 0-1,0 0 0,0 0 1,-1-1-1,2 1 1,-1-1-1,0 1 0,0-1 1,0 0-1,1 0 1,-1 0-1,0 0 0,1 0 1,-1 0-1,1-1 1,-1 1-1,4-1 0,0 1 7,4 1 12,0-1 0,0 0 0,1 0 0,-1-1 0,0-1 0,1 1 0,12-4-1,-21 3-12,0-1-1,-1 1 0,1 0 1,-1-1-1,0 1 0,0-1 0,1 0 1,-1 1-1,0-1 0,0 0 0,0 0 1,-1 1-1,1-1 0,0 0 1,-1 0-1,1 0 0,-1 0 0,0 0 1,1 0-1,-1 0 0,0 0 0,-1-2 1,-1-48 73,1 48-79,1 1 1,-1-1 0,0 0-1,0 0 1,0 1 0,-1-1-1,1 1 1,-1-1 0,0 1-1,0 0 1,0-1 0,0 1-1,-1 0 1,1 1 0,-1-1-1,0 0 1,0 1 0,0-1-1,0 1 1,-4-3 0,0 2-2,0 0 0,0 1 1,0-1-1,0 1 0,0 0 1,0 1-1,-1 0 0,1 0 1,-13 0-1,17 1-1,1 0 0,-1 1 0,1-1-1,-1 0 1,0 1 0,1 0 0,-1-1 0,1 1 0,-1 0 0,1 0 0,0 0 0,-1 1-1,1-1 1,0 0 0,0 1 0,0 0 0,-3 2 0,2-1-36,1 1 0,-1 0 0,0 0 1,1 0-1,0 0 0,0 0 0,0 0 0,1 0 1,-2 8-1,-4 33-1173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51.50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0 32719,'0'0'48,"3"0"-48,2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1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383 140 32415,'39'-40'152,"-32"34"-133,0 0 1,-1-1 0,0 0-1,0 0 1,7-10-1,-13 16-18,1 0 1,0 0-1,-1 0 0,1 0 0,-1 0 0,0 0 0,1 0 1,-1 0-1,0 0 0,0 0 0,1 0 0,-1 0 0,0 0 0,0 0 1,0 0-1,0 0 0,0 0 0,-1 0 0,1 0 0,0 0 0,0 0 1,-1 0-1,1 0 0,0 0 0,-1 0 0,1 0 0,-1 0 1,0 0-1,1 0 0,-1 0 0,0 1 0,1-1 0,-1 0 0,0 0 1,0 1-1,1-1 0,-1 0 0,0 1 0,0-1 0,0 1 1,0-1-1,0 1 0,0 0 0,0-1 0,0 1 0,0 0 0,-2 0 1,-7-3-4,-1 2 0,1-1 1,-20 1-1,19 0 9,-26-1 3,-1 1 0,-48 6-1,74-3-9,0 0 0,0 0 0,1 1-1,-1 1 1,1 0 0,-1 1 0,2 0 0,-1 0 0,0 1-1,1 1 1,-12 9 0,20-14-1,-1 0 0,1 1-1,-1-1 1,1 1 0,0-1 0,0 1-1,0 0 1,0 0 0,0 0 0,1 0-1,-1 0 1,1 0 0,0 0 0,0 0 0,0 1-1,0-1 1,1 0 0,-1 1 0,1-1-1,0 0 1,0 1 0,0-1 0,0 1-1,1-1 1,-1 0 0,2 4 0,0-1 1,0 0 1,1 0-1,0-1 1,0 1-1,0-1 1,1 0-1,0 0 1,0 0-1,0 0 1,1 0-1,-1-1 1,10 6-1,142 85 30,-112-71-31,-1 2 0,56 42 0,-94-64 1,-1 0 0,1 0-1,-1 0 1,1 1 0,-1-1 0,-1 1-1,1 0 1,-1 1 0,0-1 0,0 0-1,0 1 1,-1 0 0,1-1 0,-2 1-1,1 0 1,0 0 0,-1 0 0,0 0-1,-1 0 1,0 1 0,0 7 0,0-10-2,-1-1 1,0 0 0,0 1-1,0-1 1,0 0-1,0 1 1,-1-1 0,1 0-1,-1 0 1,0 0 0,0 0-1,0 0 1,-1-1 0,1 1-1,-1-1 1,1 1-1,-1-1 1,0 0 0,0 0-1,-3 2 1,-8 4 2,-1 0 0,-31 11 1,35-15-4,-22 7 9,0-1-1,-1-2 1,-57 7 0,-86-5-34,204-8 27,1 2 0,0 0 0,44 15 0,1-1 0,-20-9 0,1-3 0,99 0 0,-144-6 0,-1 0 0,1-1 0,-1 0 0,1 0 0,-1-1 0,1 0 0,-1-1 0,0 0 0,0 0 0,0-1 0,-1 0 0,1 0 0,-1-1 0,0 0 0,0 0 0,0-1 0,-1 0 0,0 0 0,0 0 0,-1-1 0,1 0 0,-1 0 0,-1 0 0,0 0 0,6-14 0,-1 1 0,0-1 0,-2 0 0,0-1 0,-2 0 0,0 0 0,2-25 0,-1-135 0,-6 167 0,0 25 0,-1 1 0,-1-1 0,-5 19 0,-4 26 0,8-2 0,4 78 0,-1-125 0,1-1 0,0 0 0,0 0 0,1 0 0,0 0 0,0 0 0,0 0 0,0 0 0,0 0 0,1-1 0,0 1 0,0-1 0,1 0 0,-1 0 0,1 0 0,0 0 0,0-1 0,0 1 0,0-1 0,0 0 0,8 4 0,-5-4 0,-1 0 0,1-1 0,0 1 0,0-1 0,0 0 0,0-1 0,0 0 0,0 0 0,1 0 0,-1-1 0,0 0 0,0-1 0,1 1 0,-1-1 0,11-4 0,-12 3 0,0-1 0,0 0 0,-1-1 0,1 1 0,-1-1 0,0-1 0,0 1 0,-1 0 0,1-1 0,-1 0 0,0 0 0,0-1 0,0 1 0,-1-1 0,0 0 0,5-11 0,1-6 0,-1 1 0,-1-2 0,5-25 0,1-31 14,-10 51-8,2 0 0,16-54 0,-15 73-6,-2 19 0,-3 21 0,-1-29 0,1 56 0,-1 35 0,-12 107 0,-1-96 0,-26 161 0,27-204 0,-2 0 0,-30 76 0,35-114 0,0 0 0,-1 0 0,-1-1 0,-1 0 0,-1-1 0,-21 25 0,34-44 0,-1-1 0,1 1 0,0-1 0,-1 1 0,1 0 0,-1-1 0,0 1 0,1-1 0,-1 0 0,1 1 0,-1-1 0,0 1 0,1-1 0,-1 0 0,0 1 0,1-1 0,-1 0 0,0 0 0,1 0 0,-1 1 0,0-1 0,0 0 0,1 0 0,-1 0 0,0 0 0,0 0 0,1 0 0,-1-1 0,0 1 0,1 0 0,-1 0 0,0 0 0,0-1 0,1 1 0,-1 0 0,0-1 0,1 1 0,-1-1 0,1 1 0,-1-1 0,1 1 0,-1-1 0,1 1 0,-1-1 0,1 1 0,-1-2 0,-14-33-3,13 29 1,-8-31-3,1 0 1,2 0-1,1-1 1,2 0-1,2-73 1,3 101 4,1 1 0,0-1 0,0 1 0,1 0 0,0 0 0,0 0 0,1 0 0,1 1 0,-1-1 0,1 1 0,1 0 0,-1 0 0,13-12 0,9-8 0,1 2 0,33-24 0,-50 41 0,0 0 0,133-113 0,-127 104 0,0-1 0,-1 0 0,-1-1 0,-1-1 0,18-33 0,18-68 0,-18 41 0,-32 79 0,1 0 0,-1 0 0,1 1 0,0-1 0,0 0 0,0 1 0,0-1 0,0 1 0,0-1 0,0 1 0,1-1 0,-1 1 0,0 0 0,1-1 0,-1 1 0,1 0 0,-1 0 0,1 0 0,0 0 0,-1 1 0,1-1 0,0 0 0,0 1 0,-1-1 0,1 1 0,0 0 0,0-1 0,0 1 0,0 0 0,0 0 0,0 0 0,-1 0 0,1 1 0,3-1 0,-2 2 0,0-1 0,0 1 0,1-1 0,-1 1 0,0 0 0,0 0 0,0 0 0,-1 1 0,1-1 0,-1 0 0,1 1 0,-1 0 0,0 0 0,0 0 0,0 0 0,2 4 0,4 11 0,-2-1 0,0 1 0,-1 0 0,-1 0 0,0 1 0,1 24 0,-5 114 0,0-148 0,-2 1 0,1 0 0,-1-1 0,-1 1 0,1-1 0,-2 0 0,-5 12 0,28-89 0,15-36 0,-25 72 0,1 0 0,2 0 0,1 1 0,17-30 0,-27 56 0,1-1 0,-1 1 0,1 0 0,0 0 0,1 1 0,-1-1 0,1 1 0,0 0 0,0 0 0,0 0 0,1 1 0,-1-1 0,1 2 0,0-1 0,0 0 0,0 1 0,0 0 0,0 1 0,0-1 0,0 1 0,1 0 0,11 1 0,-17 0 0,1 0 0,-1 1 0,0-1 0,1 1 0,-1 0 0,1 0 0,-1-1 0,0 1 0,0 0 0,0 0 0,1 0 0,-1 0 0,0 0 0,0 1 0,0-1 0,0 0 0,-1 0 0,1 1 0,0-1 0,-1 0 0,1 1 0,0-1 0,-1 1 0,0-1 0,1 1 0,-1-1 0,0 1 0,0 2 0,6 54 0,-6-52 0,0 301-3,0-305 3,0 0 1,1-1-1,-1 1 0,0 0 0,1 0 0,-1 0 0,1-1 0,-1 1 0,1 0 0,0 0 0,0-1 0,0 1 1,0-1-1,0 1 0,0-1 0,0 1 0,0-1 0,1 0 0,-1 1 0,0-1 0,3 1 0,0 1 0,0-1 0,-1-1 1,1 1-1,0 0 0,1-1 0,-1 0 0,0 0 0,0 0 0,6 0 0,-3-1 0,-1 1 0,0-1 0,1 0 0,-1-1 0,0 0 0,0 0 0,1 0 0,-1-1 0,0 1 0,0-2 0,0 1 0,-1-1 0,9-4 0,-8 1-1,1-1 1,-1 0-1,-1 0 1,1-1-1,-1 0 1,-1 0-1,1 0 0,-1 0 1,-1-1-1,0 1 1,0-1-1,0 0 1,1-14-1,2-12-2,-3-1 1,0-38-1,-21-393 19,18 467-16,0-1 0,1 1 0,-1 0 0,0 0 0,0 0 0,0-1 0,0 1 0,0 0 0,0 0 0,0 0 0,0-1 0,0 1 0,0 0 0,0 0 0,0-1 0,0 1 0,0 0 0,0 0 0,0 0 0,0-1 0,0 1 0,0 0 0,0 0 0,-1 0 0,1-1 0,0 1 0,0 0 0,0 0 0,0 0 0,0 0 0,0-1 0,-1 1 0,1 0 0,0 0 0,0 0 0,0 0 0,0 0 0,-1 0 0,1-1 0,0 1 0,0 0 0,0 0 0,-1 0 0,1 0 0,0 0 0,0 0 0,-1 0 0,1 0 0,0 0 0,0 0 0,0 0 0,-1 0 0,1 0 0,0 0 0,0 0 0,0 0 0,-1 0 0,1 1 0,0-1 0,-9 14 0,0 22 0,1 0 0,1 0 0,-2 52 0,5 116 0,4-171 0,0-14 0,0 7 0,0-1 0,2 0 0,6 34 0,-6-50 0,0-1 0,1 0 0,0 0 0,1 0 0,-1 0 0,2 0 0,-1-1 0,1 0 0,0 0 0,0 0 0,1-1 0,0 1 0,11 8 0,-12-12 2,-1 1 0,1-1 0,1 0 0,-1-1 0,0 1 0,1-1-1,-1 0 1,1-1 0,-1 1 0,9 0 0,62 1 13,-58-3-19,-9 0 4,0-1 0,0 0 0,-1 0 0,1-1 0,-1 0 0,1 0 0,-1-1 0,0 0 0,0-1 0,0 1 0,12-9 0,-10 4 0,0 1 0,-1-2 0,1 1 0,-2-1 0,1-1 0,-1 0 0,10-16 0,-8 9 0,0-2 0,-1 1 0,-1-1 0,-1-1 0,0 1 0,-2-1 0,0 0 0,-1-1 0,1-36 0,-4 40 0,0 9 0,-1 0 0,0 0 0,0 0 0,-1 0 0,-2-11 0,3 17 0,-1-1 0,0 1 0,0 0 0,0 0 0,0 1 0,0-1 0,0 0 0,0 0 0,-1 0 0,1 1 0,-1-1 0,1 1 0,-1-1 0,0 1 0,1 0 0,-1-1 0,0 1 0,0 0 0,0 0 0,0 0 0,0 0 0,0 1 0,0-1 0,-4 0 0,-4-1 0,-1 1 0,0 0 0,-13 2 0,11-1 0,10 0 0,1 0 0,0 0 0,-1 1 0,1-1 0,0 1 0,-1 0 0,1-1 0,0 1 0,0 0 0,0 0 0,0 1 0,0-1 0,0 0 0,0 1 0,0-1 0,-2 3 0,0 1 0,0 0 0,1-1 0,-1 2 0,1-1 0,0 0 0,-3 8 0,1 0 0,0 0 0,1 0 0,1 1 0,-4 27 0,7-36 0,-3 23 0,2-1 0,1 1 0,3 29 0,-2-50 0,0-1 0,0 1 0,0-1 0,1 1 0,0-1 0,1 1 0,-1-1 0,1 0 0,0 0 0,1-1 0,-1 1 0,1 0 0,0-1 0,0 0 0,1 0 0,0 0 0,0-1 0,8 6 0,-10-8 0,0 0 0,1 0 0,-1-1 0,1 1 0,-1-1 0,1 0 0,-1 0 0,1 0 0,0-1 0,-1 1 0,1-1 0,0 0 0,-1 0 0,1 0 0,0 0 0,-1-1 0,1 0 0,0 1 0,-1-1 0,1-1 0,-1 1 0,1 0 0,-1-1 0,0 0 0,0 0 0,0 0 0,0 0 0,0 0 0,0-1 0,0 1 0,4-6 0,1-8 0,-1-1 0,0 1 0,-1-2 0,-1 1 0,-1 0 0,0-1 0,1-24 0,1-111 0,-6 142 0,-1 73 0,-1-24 0,7 73 0,-4-103 0,1 0 0,0-1 0,0 1 0,1-1 0,0 0 0,0 1 0,1-1 0,8 12 0,-10-16 0,1 0 0,-1 0 0,0 0 0,1 0 0,0 0 0,0-1 0,0 0 0,0 1 0,0-1 0,0 0 0,1 0 0,-1-1 0,1 1 0,-1-1 0,1 0 0,0 0 0,-1 0 0,1 0 0,6 0 0,-9-1 0,1 0 0,-1-1 0,1 1 0,-1 0 0,0-1 0,1 1 0,-1-1 0,0 1 0,0-1 0,1 0 0,-1 0 0,0 1 0,0-1 0,0 0 0,0 0 0,0 0 0,0 0 0,0 0 0,0-1 0,0 1 0,-1 0 0,2-3 0,12-32 0,-12 29 0,28-122 0,-23 89 0,22-70 0,-28 107 0,0 0 0,0 0 0,0 0 0,0 0 0,0 1 0,1-1 0,-1 0 0,1 1 0,0-1 0,0 0 0,0 1 0,0 0 0,0 0 0,0 0 0,1 0 0,-1 0 0,1 0 0,-1 0 0,1 1 0,0-1 0,0 1 0,-1 0 0,1 0 0,0 0 0,0 0 0,0 0 0,0 1 0,1-1 0,-1 1 0,0 0 0,4 0 0,-3 1 0,-1-1 0,0 1 0,0 0 0,0 0 0,1 0 0,-1 1 0,0-1 0,-1 1 0,1 0 0,0-1 0,0 1 0,-1 1 0,1-1 0,-1 0 0,1 0 0,-1 1 0,0 0 0,0-1 0,0 1 0,-1 0 0,1 0 0,-1 0 0,3 5 0,3 9 0,0 1 0,7 32 0,-7-14-1,-2 0-1,-1 0 1,-2 57 0,-2-88 0,1 0-1,-1 0 1,-1 0 0,1 0 0,-1 0 0,0 0 0,0 0 0,0-1 0,0 1 0,-1 0-1,0-1 1,0 1 0,-1-1 0,1 1 0,-1-1 0,0 0 0,0 0 0,0 0 0,0-1-1,-1 1 1,1-1 0,-1 0 0,-5 4 0,-16 11 1,25-18 0,0 0 0,0 0 0,0 0 0,0 0 0,0 0 0,-1 0 0,1 0 0,0 0 0,0 0 0,0 0 0,0 0 0,0 0 0,-1 0 0,1 0 0,0 0 0,0 0 0,0 0 0,0 0 0,0 0 0,0 0 0,-1 0 0,1 0 0,0 0 0,0 0 0,0 0 0,0 0 0,0 0 0,0 0 0,-1 0 0,1 0 0,0 0 0,0-1 0,0 1 0,0 0 0,0 0 0,0 0 0,0 0 0,0 0 0,0 0 0,-1 0 0,1-1 0,0 1 0,0 0 0,0 0 0,0 0 0,0 0 0,0 0 0,0-1 0,0 1 0,0 0 0,0 0 0,0 0 0,0 0 0,0 0 0,0-1 0,0 1 0,0-5 0,0 0 0,0 0 0,0 0 0,0 0 0,1 0 0,0 0 0,0 0 0,0 0 0,4-8 0,22-46 0,-17 39 0,163-338-13,-173 358 13,-1 0 0,1 0 0,0 0 1,0 0-1,0 0 0,-1 0 1,1 0-1,0 0 0,0 0 0,0 0 1,-1 0-1,1 0 0,0 0 0,0 0 1,0 0-1,-1 0 0,1 0 0,0 0 1,0 0-1,0 0 0,-1 0 1,1 0-1,0 0 0,0-1 0,0 1 1,0 0-1,-1 0 0,1 0 0,0 0 1,0 0-1,0 0 0,0-1 0,0 1 1,0 0-1,-1 0 0,1 0 1,0-1-1,0 1 0,0 0 0,0 0 1,0 0-1,0 0 0,0-1 0,0 1 1,0 0-1,0 0 0,0 0 0,0-1 1,0 1-1,-6 5 0,0 1 0,0-1 0,1 2 0,0-1 0,0 0 0,1 1 0,0 0 0,0 0 0,0 0 0,1 1 0,0-1 0,0 1 0,1-1 0,0 1 0,-1 10 0,-1 15 0,1 0 0,1 43 0,2-75 0,0 2 0,0 1 0,0-1 1,1 0-1,-1 1 0,1-1 0,0 0 0,0 0 0,0 0 1,0 0-1,0 1 0,1-2 0,-1 1 0,1 0 1,0 0-1,0 0 0,4 4 0,-2-4 2,0 1-1,1-1 1,-1 0-1,1-1 1,-1 1-1,1-1 0,0 0 1,0 0-1,9 2 1,9 0 3,0-1 0,1-1 0,45-2-1,-41 0-9,-18 0 5,0 0 0,0-1 1,0 0-1,0-1 0,0 1 0,0-2 1,10-3-1,-15 4-11,0-1 1,-1 1-1,1-1 0,-1 0 1,0 0-1,0-1 0,0 1 1,0-1-1,0 0 1,-1 0-1,1 0 0,-1 0 1,-1-1-1,1 1 1,2-7-1,9-27-477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2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0 1 31182,'0'0'593,"6"0"-12,409 14-581,-417-14-533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3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209 67 31246,'-10'-7'117,"0"2"0,1-1 0,-2 1-1,1 0 1,-1 1 0,1 1 0,-1-1 0,0 2-1,-19-3 1,-31-10 108,52 14-200,-5-2 12,12 2-24,9 1-8,77 1 3,126 17 0,665 63-8,-377-58 0,-262-6 0,147 4 0,753-18 0,-1002-11-3,-133 8-10,-5 0-94,-12 2-146,-5 9-492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52.22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42 31214,'20'3'400,"26"-3"145,6 0-273,4 0-144,-1 0-48,-2 0-48,-4-6-16,0-3-16,-3 3-16,-7-9-160,-6 6-1281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4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85 28 26876,'-8'-1'595,"0"0"-1,0 0 0,0 0 1,0-1-1,0 0 0,1-1 1,-1 0-1,-13-7 0,80 7-164,833 33-398,-535-3-32,203-20 0,-427-7 0,2 9-16,-1 1 0,103-5 16,-174-2 0,92 16 0,-93-9 0,92 2 0,475-7-16,-630 5-155,-6 2-218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5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71 104 30622,'1'-2'58,"-1"1"0,1-1 1,-1 0-1,1 1 0,0-1 0,0 1 1,0-1-1,0 1 0,0 0 0,0-1 1,0 1-1,0 0 0,0 0 0,1 0 0,-1-1 1,0 1-1,2-1 0,33-20 482,-23 15-343,-9 5-189,11-8 55,1 1 1,18-8-1,-30 15-55,1 0 0,-1 1-1,0 0 1,0-1 0,0 2 0,1-1 0,-1 0-1,0 1 1,1 0 0,-1 0 0,1 0 0,-1 0-1,0 1 1,1 0 0,3 1 0,-6 0-9,1-1 1,-1 1 0,0 0-1,0 0 1,0 0 0,0 1 0,0-1-1,0 0 1,0 1 0,-1-1-1,0 1 1,1 0 0,-1-1 0,0 1-1,0 0 1,0 0 0,0 3-1,2 5 0,-1 1 0,0-1-1,1 14 1,-2-12 1,-1 1 0,0 0 0,-4 22 0,3-30 0,-1 0 0,0 0 0,0-1 0,0 1 0,-1 0 0,0-1 0,0 0 0,0 1 0,-1-1 0,-7 8 0,-42 40 4,36-38-2,1 1 0,1 0 0,0 1 0,1 0 0,-20 34 0,32-46-2,0-1 0,1 0 0,-1 1 0,1 0 0,0-1 0,0 1 0,1 0 0,-1 0 0,1 5 0,0-9 0,0 1 0,0 0 0,0 0 0,1 0 0,-1-1 0,0 1 0,1 0 0,-1-1 0,1 1 0,0 0 0,0-1 0,-1 1 0,1-1 0,0 1 0,0-1 0,1 1 0,-1-1 0,0 0 0,0 1 0,1-1 0,-1 0 0,1 0 0,-1 0 0,1 0 0,2 1 0,130 40 0,-133-41 0,1-1 0,-1 1 0,0-1 0,1 1 0,-1 0 0,0-1 0,0 1 0,0 0 0,0 0 0,1 0 0,-1 0 0,0 0 0,-1 0 0,1 0 0,0 0 0,0 1 0,0-1 0,-1 0 0,1 0 0,-1 1 0,1-1 0,-1 0 0,1 1 0,-1-1 0,0 1 0,0-1 0,1 1 0,-1-1 0,0 0 0,-1 1 0,1-1 0,0 1 0,0-1 0,0 0 0,-1 1 0,1-1 0,-2 3 0,0 3 0,0-1 0,-1 1 0,1-1 0,-2 0 0,1 0 0,-6 8 0,-10 9 0,10-11 0,-1 0 0,2 0 0,-1 1 0,2 0 0,-9 19 0,10-16 0,1 0 0,1 0 0,0 1 0,1 0 0,1-1 0,1 1 0,0 0 0,1 0 0,1 0 0,0 0 0,1 0 0,1-1 0,1 1 0,1-1 0,0 0 0,0 0 0,11 18 0,-9-19 3,1 0 0,-2 0 1,0 1-1,-1 0 0,0 0 0,-1 0 0,-1 1 1,-1-1-1,1 18 0,-3-24-3,1 1 0,-1-1 0,0 1 0,0-1 0,-1 1 0,0-1 0,-1 1 0,0-1 0,-1 0 0,0 0 0,-1 0 0,0 0 0,-7 13 0,6-17 0,1 1 0,-1-1 0,0 0 0,0 0 0,-1 0 0,1-1 0,-1 0 0,0 0 0,-1 0 0,1-1 0,-12 6 0,16-10 0,0 1 0,1-1 0,-1 1 0,0-1 0,0 0 0,0 0 0,1 0 0,-1 0 0,0 0 0,0 0 0,0 0 0,1 0 0,-1-1 0,0 1 0,0-1 0,1 1 0,-1-1 0,1 0 0,-1 1 0,0-1 0,1 0 0,-1 0 0,1 0 0,0-1 0,-1 1 0,1 0 0,0 0 0,-3-3 0,-1-5 0,-1 1 0,1-1 0,0 0 0,-4-13 0,7 15-1,-1 1 0,0-1-1,0 1 1,-1 0-1,-5-7 1,8 12-105,0 0 1,0 0-1,0 1 0,0-1 0,0 1 1,0-1-1,0 0 0,0 1 0,0 0 1,0-1-1,0 1 0,0 0 0,-1 0 1,1-1-1,0 1 0,0 0 1,0 0-1,-2 1 0,-10-1-8522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6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1 592 28973,'0'7'539,"1"0"-1,0-1 0,0 1 0,4 11 1,-2-9-472,0-1 1,0 1 0,1-1 0,0 0-1,1 0 1,0 0 0,0-1-1,0 1 1,1-1 0,11 10 0,-16-17-64,-1 1 1,1 0 0,0 0 0,0 0-1,0-1 1,0 1 0,0-1 0,0 1 0,0-1-1,0 1 1,0-1 0,0 1 0,1-1 0,-1 0-1,0 0 1,0 0 0,0 1 0,0-1 0,1 0-1,-1 0 1,0-1 0,0 1 0,0 0 0,0 0-1,1-1 1,-1 1 0,0 0 0,0-1 0,0 1-1,0-1 1,0 1 0,0-1 0,0 0 0,0 1-1,0-1 1,0 0 0,-1 0 0,1 0 0,0 0-1,0 0 1,-1 0 0,1 1 0,-1-2-1,1 1 1,-1 0 0,1-1 0,3-6-3,-1-1 1,0 0 0,-1 0-1,3-15 1,-4 20 1,15-122 0,-12 85-8,1 0 1,3 1 0,0-1-1,16-38 1,-23 76 4,0 1 1,0-1-1,0 0 0,1 1 1,-1-1-1,1 1 1,0-1-1,-1 1 0,1 0 1,1 0-1,-1-1 0,0 2 1,0-1-1,1 0 0,-1 0 1,1 1-1,-1-1 1,1 1-1,0 0 0,4-2 1,0 2-4,0 0 1,0 0 0,0 1 0,0 0-1,1 0 1,-1 1 0,10 1 0,-13-1 1,0 1 1,0-1-1,0 1 1,0 0 0,0 0-1,-1 0 1,1 0-1,-1 1 1,1-1 0,-1 1-1,0 0 1,0 0-1,3 3 1,23 19-12,-26-24 14,-3-1 26,-2-23 3,0 21-32,-1 1-1,1-1 1,-1 1-1,1 0 1,-1 0-1,0 0 1,0 0-1,0 0 1,1 1 0,-1-1-1,0 1 1,0 0-1,0-1 1,0 1-1,0 1 1,0-1-1,-5 1 1,3 0-1,0 0 1,0 0-1,1 0 0,-1 0 0,0 1 1,1 0-1,-1 0 0,1 0 0,0 0 1,-7 5-1,2 3 1,1 0 0,-1 1 0,2 0 0,0 0 0,0 1 0,1 0 0,0 0 0,1 0 0,0 1 0,-3 17 0,1-2 0,2 0 0,1 1 0,-1 52 0,5-77 0,0 8 0,0 1 0,0-1 0,2 1 0,3 15 0,-4-23 0,1-1 0,0 1 0,0-1 0,0 1 0,1-1 0,-1 0 0,1 0 0,0 0 0,0 0 0,1-1 0,-1 1 0,1-1 0,0 0 0,4 3 0,2 1 0,-1-2 0,1 1 0,1-1 0,-1-1 0,1 0 0,0 0 0,0-1 0,22 4 0,-8-5 0,-1 0 0,1-2 0,28-2 0,-50 1-1,0 1 1,0-1-1,1 0 1,-1 0-1,0 0 1,0 0-1,0 0 1,-1-1-1,1 1 0,0-1 1,0 0-1,-1 0 1,1 0-1,-1 0 1,0 0-1,1-1 0,-1 1 1,0-1-1,0 1 1,-1-1-1,1 0 1,-1 0-1,1 0 1,-1 0-1,0 0 0,0 0 1,0 0-1,1-5 1,1-10-6,-1 0 0,0 0 0,-1-36 0,-1 38-2,-1-20-4,0 9-8,6-54 0,-4 74 17,0 0 1,0-1 0,1 1-1,1 0 1,-1 0 0,1 0-1,0 1 1,0-1 0,1 1-1,0 0 1,0-1 0,6-5-1,-7 9 1,0 0 0,1 1 0,-1-1 0,1 1 0,0-1 0,-1 1 0,1 0 0,0 1-1,0-1 1,0 1 0,0-1 0,9 0 0,3 0 7,0 1 0,21 1 0,-15 0-3,-21 0 75,-4-2-73,-1 1 1,1 0 0,-1 0-1,1 0 1,0 0-1,-7-1 1,9 2-5,-2-1 1,0 1 0,-1 0-1,1-1 1,0 1 0,0 1 0,0-1 0,-1 0-1,1 1 1,0-1 0,0 1 0,0 0 0,0 0-1,0 0 1,0 0 0,0 1 0,0-1 0,1 1-1,-4 2 1,1 0-1,1 0 1,0 1-1,0-1 0,1 1 0,-1 0 0,1-1 1,0 2-1,1-1 0,-4 8 0,0 5 0,0 1 1,1 0-1,2 0 0,0 1 0,-1 20 1,2-21 2,2 1 1,0-1-1,4 26 0,-3-38-2,0-1-1,1 1 0,0-1 0,1 0 0,-1 0 0,1 0 1,0 0-1,1 0 0,-1-1 0,1 1 0,0-1 0,1 0 0,5 5 1,-4-4-1,0-1 1,1 0 0,-1-1 0,1 0 0,0 0-1,0 0 1,1-1 0,-1 0 0,1 0 0,13 2-1,-3-2 1,1-1 1,0 0-1,27-2 0,-40-1-1,-1 1 0,1-1 0,-1 1 0,0-2 0,1 1 0,-1 0 0,0-1 0,0 0 0,0 0 0,0-1 0,0 0 0,-1 1 0,1-1 0,-1-1 0,0 1 0,0-1 0,0 0 0,0 0 0,-1 0 0,1 0 0,-1 0 0,0-1 0,0 0 0,-1 1 0,1-1 0,-1 0 0,0 0 0,1-6 0,2-7 0,-1 0 0,-1 0 0,-1 0 0,0-1 0,-1 1 0,-1-1 0,-3-21 0,2 28-1,-1-1 0,-1 1 0,0-1 0,-1 1 0,0 0 0,0 1 0,-10-16 0,12 22 1,0 0-1,-1 1 1,0 0-1,0-1 1,0 1 0,-1 0-1,0 1 1,1-1 0,-1 1-1,0-1 1,-1 1-1,1 0 1,0 1 0,-1-1-1,0 1 1,0 0-1,1 0 1,-1 0 0,0 1-1,-9-2 1,5 2 0,0 0 0,0 1 0,-1 1 0,-15 1 0,22-1 0,0 0 0,-1 0 0,1 0 0,0 0-1,0 1 1,1-1 0,-1 1 0,0 0 0,0-1-1,1 1 1,-1 1 0,1-1 0,0 0 0,-1 1 0,1-1-1,-2 5 1,-2 3-1,2 0 0,-1 0 0,1 1 0,1-1 0,0 1 0,1 0 0,0 0-1,0 0 1,1 1 0,0-1 0,3 22 0,-2-25 1,0-4 0,0 0 0,0 1 0,1-1 1,0 0-1,0 1 0,0-1 0,0 0 0,1 0 0,-1 0 0,1 0 0,0 0 1,0 0-1,1 0 0,-1-1 0,4 4 0,-1-2 1,0 0-1,0-1 1,0 1-1,1-1 1,0-1 0,0 1-1,0-1 1,12 5-1,-1-2 2,1-1 0,1-1-1,-1-1 1,1 0-1,-1-1 1,22-1 0,-32 0-2,0-1 1,1-1-1,-1 1 1,0-1 0,0-1-1,1 1 1,-1-1-1,0-1 1,-1 0 0,1 0-1,0 0 1,-1-1 0,0 0-1,0 0 1,0-1-1,0 0 1,-1 0 0,1-1-1,-2 0 1,1 0-1,6-9 1,-2 2-1,-1-1 0,0 0 0,-1 0 0,-1-1 0,0 0 0,-1-1 0,-1 1 0,0-1 0,4-30 0,-3-5 0,-2-93 0,-4 126 0,0 7 0,0-16 5,-4-39-1,3 59-4,0 1 1,0 0 0,-1-1-1,0 1 1,0 0-1,0 0 1,-1 0 0,0 0-1,0 1 1,0-1-1,-8-8 1,10 13-1,0 0 0,-1 0 0,1 0 0,0 0 0,0 1 0,-1-1 0,1 0 0,-1 1 0,1 0 0,-1-1 0,1 1 0,-1 0 0,1-1 0,-1 1 0,1 0 0,-1 0 0,1 0 0,-1 1 0,1-1 0,-1 0 0,1 0 0,0 1 0,-1-1 0,1 1 0,-1-1 0,1 1 0,0 0 0,-1 0 0,1-1 0,0 1 0,0 0 0,0 0 0,-1 0 0,1 0 0,0 0 0,0 1 0,1-1 0,-1 0 0,0 0 0,0 1 0,0-1 0,1 0 0,-1 1 0,1-1 0,-1 1 0,0 2 0,-3 19 0,1 1 0,0-1 0,2 1 0,3 39 0,-1-13 0,0 3 0,14 101 0,-11-128 0,2 0 0,1-1 0,1 0 0,1 0 0,23 43 0,-27-61 0,-1 0 0,1 0 0,0-1 0,1 1 0,0-1 0,0 0 0,0-1 0,1 1 0,-1-2 0,1 1 0,8 4 0,-10-7 0,1 1 0,-1-1 0,1 0 0,0 0 0,0 0 0,0-1 0,-1 0 0,1 0 0,0-1 0,1 0 0,-1 0 0,0 0 0,0-1 0,0 0 0,-1 0 0,8-2 0,-10 2 0,1-1 0,-1 0 0,0 0 0,0-1 0,0 1 0,0 0 0,0-1 0,-1 0 0,1 0 0,-1 0 0,1 0 0,-1 0 0,0 0 0,-1 0 0,1-1 1,0 1-1,-1-1 0,0 1 0,2-6 0,0-5-3,1 1 0,-2-1 0,0 0 0,0-15 1,-2-55-2,-2 48 5,6-55-1,-3 86-2,0-1 0,0 1 0,1 0 0,0 0 0,-1 0 0,2 0 0,-1 1 0,0-1 0,1 1 0,0-1 0,0 1 0,1 0 0,-1 0 0,1 0 0,0 0-1,0 1 1,0 0 0,0-1 0,0 1 0,1 1 0,6-4 0,0 1-3,1 1-1,-1 0 1,1 0 0,0 2-1,0-1 1,0 1-1,0 1 1,18 0 0,-36 1 6,0 0 1,0 1 0,0-1 0,1 1 0,-1 0 0,0 1 0,1-1-1,-1 1 1,1 0 0,0 1 0,0-1 0,-1 1 0,2 0-1,-1 0 1,0 1 0,1-1 0,-1 1 0,1 0 0,0 0 0,0 1-1,1-1 1,-1 1 0,1 0 0,0 0 0,-4 8 0,1-1 0,1 1-1,0 0 1,1 0 0,1 0 0,0 0 0,-2 17 0,0 83 11,5-107-13,0 0 1,1-1-1,-1 1 0,1 0 0,0-1 0,0 1 0,1-1 1,-1 1-1,1-1 0,0 0 0,1 0 0,-1 0 0,1 0 1,0 0-1,1 0 0,-1-1 0,1 0 0,0 1 0,0-1 1,0-1-1,0 1 0,1-1 0,-1 1 0,1-1 0,0 0 1,0-1-1,0 1 0,0-1 0,1 0 0,-1-1 0,7 2 1,5 0 1,0 0 1,0-2-1,1 0 0,21-2 1,-8 1-2,-26 0-1,0 0 0,0-1 0,0 1 0,0-1 0,0 0 0,0 0 0,0-1 0,0 0 0,0 1 0,0-2 0,-1 1 0,1 0 0,-1-1 0,0 0 0,6-5 0,-5 3 0,0 0 0,-1-1 0,1 1 0,-1-1 0,0 0 0,-1-1 0,0 1 0,0-1 0,5-13 0,-3 0 0,-1 0 0,-1 0 0,0 0 0,-2-1 0,0 1 0,-5-40 0,3 47 0,-2 0 0,0 0 0,0 0 0,-1 0 0,0 1 0,-1 0 0,-1 0 0,0 0 0,-1 0 0,-9-11 0,12 16 0,-1 2 0,1-1 0,-2 1 0,1-1 0,0 1 0,-1 1 0,0-1 0,0 1 0,-1 0 0,1 0 0,-1 1 0,1 0 0,-1 0 0,0 1 0,-1 0 0,1 0 0,0 0 0,0 1 0,-12-1 0,16 2 0,0 0 0,1 0 0,-1 1 0,0-1 0,1 0 0,-1 1 0,0 0 0,1-1 0,-1 1 0,1 0 0,-1 0 0,1 1 0,-1-1 0,1 0 0,0 1 0,0 0 0,-1-1 0,-1 4 0,1-1 0,0 0 0,1 0 0,0 0 0,-1 0 0,2 1 0,-1-1 0,0 1 0,1-1 0,-2 10 0,0 4 0,0 0 0,2-1 0,0 1 0,1 0 0,0 0 0,4 20 0,-2-29 0,0 0 0,0 1 0,1-1 0,0 0 0,0 0 0,1-1 0,0 1 0,1-1 0,0 0 0,0 0 0,1 0 0,0-1 0,7 8 0,-3-8 0,0 1 0,0-1 0,0-1 0,1 0 0,0 0 0,0-1 0,1 0 0,0-1 0,0-1 0,0 1 0,0-2 0,0 0 0,0 0 0,1-1 0,-1-1 0,0 0 0,17-3 0,-25 3 0,0 0 0,-1-1-1,1 0 1,-1 0 0,0 0 0,1 0 0,-1 0-1,0-1 1,0 1 0,0-1 0,0 0 0,0 0-1,0 0 1,0 0 0,0-1 0,-1 1-1,0-1 1,1 0 0,-1 1 0,0-1 0,0 0-1,0 0 1,-1 0 0,1-1 0,-1 1 0,0 0-1,1-1 1,0-6 0,1-8-2,0-1 0,-1 1 0,-1-1 0,-2-25-1,0 17 1,-7-166-14,8 191 16,0 0-1,0 1 0,0-1 1,0 0-1,0 1 0,0-1 1,0 0-1,1 1 0,-1-1 1,1 0-1,-1 1 1,1-1-1,-1 1 0,1-1 1,0 1-1,0-1 0,0 1 1,1-2-1,0 2 1,0 0 0,1 0 0,-1 0 0,0 1 0,0-1 0,1 0-1,-1 1 1,0 0 0,1-1 0,-1 1 0,0 0 0,4 1 0,7-1 0,0 0 0,0 1 0,-1 0 0,20 5 0,-26-4 1,0 1 1,1-1-1,-1 1 0,0 0 0,-1 1 0,1 0 1,0-1-1,-1 2 0,0-1 0,7 7 0,-4-3-1,-1 1 1,0 0-1,0 0 0,-1 0 0,0 0 0,0 1 0,-1 0 1,-1 0-1,1 1 0,-2 0 0,1-1 0,-2 1 0,1 0 0,-1 0 1,-1 1-1,0 18 0,0-18 1,-2-1 1,1 1-1,-1-1 0,-1 1 1,0-1-1,-1 0 0,0 0 1,0 0-1,-7 14 0,5-16 0,-6 12 5,-14 40-1,23-55-4,0-1-1,0 1 1,1 0-1,0-1 1,0 1-1,1 0 1,0 0-1,0 0 1,0 0-1,1-1 1,-1 1-1,1 0 1,2 5-1,-2-10 0,0 1 0,-1-1 0,1 0 0,0 0 0,0 0 0,0 0 0,0 0 0,0 0 0,0 0 0,0-1 0,0 1 0,0 0 0,0 0 0,0-1 0,0 1 0,1-1-1,-1 1 1,0-1 0,1 0 0,-1 1 0,3-1 0,31 2 2,-29-2 0,3 1-2,-1-1 1,1 0 0,-1-1 0,0 0 0,1 0-1,-1 0 1,0-1 0,0-1 0,0 1-1,0-1 1,0-1 0,0 1 0,-1-1 0,0-1-1,1 1 1,11-11 0,-18 13-9,4-1-20,0 0 1,-1-1-1,1 0 1,-1 0 0,0 0-1,0-1 1,-1 1 0,1-1-1,-1 0 1,0 0 0,0 0-1,-1 0 1,1-1-1,2-8 1,-5 8-979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7"/>
    </inkml:context>
    <inkml:brush xml:id="br0">
      <inkml:brushProperty name="width" value="0.05292" units="cm"/>
      <inkml:brushProperty name="height" value="0.05292" units="cm"/>
      <inkml:brushProperty name="color" value="#33CCFF"/>
    </inkml:brush>
  </inkml:definitions>
  <inkml:trace contextRef="#ctx0" brushRef="#br0">12 737 31150,'-8'-24'1352,"6"17"-1107,1 21-257,1 2 12,-1-6 0,1 1 0,1 0 0,-1-1 0,2 1 0,3 16 0,-4-24 0,0-1 0,0 0 0,0 1 0,0-1 0,1 0 0,-1 0 0,0 0 0,1 0 0,0 0 0,-1 0 0,1 0 0,0-1 0,0 1 0,0-1 0,0 1 0,0-1 0,0 0 0,1 1 0,-1-1 0,0-1 0,0 1 0,1 0 0,-1 0 0,1-1 0,-1 1 0,1-1 0,-1 0 0,1 0 0,3 0 0,-5 0 0,7 0 0,0 0 0,-1 0 0,1-1 0,11-2 0,-17 2 0,1 0 0,0-1 1,0 1-1,0 0 0,-1-1 1,1 0-1,-1 1 1,1-1-1,-1 0 0,0 0 1,0-1-1,0 1 1,0 0-1,2-4 0,6-10 3,0 0-1,-2 0 1,0-1-1,-1-1 1,0 1-1,-2-1 0,0 0 1,5-37-1,-5-6-17,-3-86 0,-2 86 18,-4-9-3,-2 1 0,-24-101 0,27 153 0,2 10 0,-2-16 0,3 23 0,0 0 0,0-1 0,0 1 0,0 0 0,0 0 0,0-1 0,0 1 0,-1 0 0,1 0 0,0-1 0,0 1 0,0 0 0,0 0 0,0-1 0,0 1 0,0 0 0,0 0 0,-1 0 0,1-1 0,0 1 0,0 0 0,0 0 0,0 0 0,-1 0 0,1-1 0,0 1 0,0 0 0,0 0 0,-1 0 0,1 0 0,0 0 0,0 0 0,-1 0 0,1 0 0,0 0 0,0-1 0,-1 1 0,1 0 0,0 0 0,0 0 0,-1 0 0,1 0 0,0 1 0,0-1 0,-1 0 0,1 0 0,0 0 0,0 0 0,-1 0 0,1 0 0,0 0 0,0 0 0,0 0 0,-1 1 0,1-1 0,0 0 0,0 0 0,0 0 0,0 0 0,-1 1 0,1-1 0,0 0 0,0 0 0,0 1 0,-5 7 0,0 1 0,1 0 0,0 0 0,1 1 0,0-1 0,0 1 0,1-1 0,-2 20 0,0-1 0,-12 57 1,5 1 0,3 0 0,4 1 0,9 107 0,-4-182 2,0-1-1,1 0 0,0 0 0,1 0 0,1 0 0,-1-1 1,2 1-1,-1-1 0,1 0 0,1 0 0,0 0 1,14 16-1,-13-19-2,0 0 0,0 0-1,1-1 1,0 0 0,0 0 0,1-1 0,0 0 0,0-1 0,0 1 0,0-2 0,1 1-1,-1-2 1,1 1 0,17 1 0,-9-1 0,1-1 0,0-1 0,0 0 0,0-2 0,21-3 0,-34 3 0,0 0 0,0-1 0,0 0 0,0 0 0,0 0 0,-1-1 0,1 0 0,-1 0 0,0 0 0,1-1 0,-2 1 0,1-1 0,0-1 0,-1 1 0,0-1 0,0 1 0,0-1 0,0 0 0,2-7 0,0 2 0,-2 0 0,0-1 0,0 0 0,0 0 0,-2 0 1,1 0-1,0-16 0,-1-7-10,-2-37 0,-1 56 2,1 10 8,0-1-1,-1 0 1,0 0-1,0 1 1,0-1-1,-1 0 1,0 1-1,0 0 1,0-1 0,0 1-1,-5-7 1,5 10 0,0-1 0,-1 1 0,1-1 0,0 1 0,-1 0 0,1 0 0,-1 0 0,0 0 0,1 0 0,-1 1 0,0-1 0,0 1 0,0 0 0,-1 0 0,1 0 0,0 0 0,0 0 0,0 1 0,-1-1 0,-5 1 0,6 0 0,-1 0 0,1 0 0,-1 0 0,1 1 0,-1-1 0,1 1 0,0 0 0,-1 0 0,1 0 0,0 0 0,0 0 0,0 1 0,-1 0 0,2 0 0,-1-1 0,0 2 0,0-1 0,1 0 0,-1 0 0,1 1 0,-1 0 0,1-1 0,0 1 0,0 0 0,0 0 0,1 0 0,-3 4 0,0 3 0,1 0 0,-1-1 0,2 1 0,-1 0 0,1 1 0,1-1 0,0 0 0,0 1 0,1-1 0,1 13 0,-1-5 0,0-15 0,1 0 0,-1 0 0,0 0 0,1 0 0,0 0 0,0 0 0,0 0 0,0 0 0,0 0 0,1-1 0,-1 1 0,1 0 0,0-1 0,0 0 0,0 1 0,0-1 0,0 0 0,0 0 0,0 0 0,1 0 0,-1 0 0,1-1 0,-1 1 0,1-1 0,0 1 0,0-1 0,0 0 0,0 0 0,0 0 0,4 0 0,11 3 0,0-2 0,0 0 0,36-1 0,-45-1 0,4 0 0,1 0 0,-1-1 0,1-1 0,-1 0 0,0 0 0,18-7 0,-24 6 0,1-1 0,-2 1 0,1-1 0,0 0 0,-1 0 0,0-1 0,0 0 0,0 0 0,-1-1 0,0 1 0,0-1 0,0 0 0,4-8 0,-1 1 0,-2 0 0,1-1 0,-1 0 0,-1 0 0,-1 0 0,0-1 0,-1 0 0,2-17 0,-1-19 0,-3-56 0,-1 60 0,-3 1 0,-3 0 0,-21-89 0,19 97 0,8 38 0,0-1 0,-1 1 0,1 0 0,0 0 0,0-1 0,0 1 0,0 0 0,0-1 0,0 1 0,-1 0 0,1 0 0,0-1 0,0 1 0,-1 0 0,1 0 0,0 0 0,0-1 0,0 1 0,-1 0 0,1 0 0,0 0 0,-1 0 0,1-1 0,0 1 0,-1 0 0,1 0 0,0 0 0,0 0 0,-1 0 0,1 0 0,0 0 0,-1 0 0,1 0 0,0 0 0,-1 0 0,1 0 0,0 0 0,-1 0 0,1 0 0,0 1 0,0-1 0,-1 0 0,1 0 0,0 0 0,-1 0 0,1 1 0,0-1 0,0 0 0,0 0 0,-1 0 0,1 1 0,0-1 0,0 0 0,0 0 0,-1 1 0,1-1 0,0 0 0,0 0 0,0 1 0,-8 14 0,1 1 0,0 0 0,2 0 0,-1 0 0,2 0 0,-4 32 0,-3 106 0,10-133 0,4 140 0,-1-142 0,1 0 0,1 0 0,0-1 0,2 1 0,0-1 0,11 23 0,-8-23 0,0-1 0,2 0 0,0 0 0,1-1 0,16 17 0,-23-27 0,1-1 0,-1 0 0,1 0 0,0-1 0,0 1 0,1-1 0,-1-1 0,1 1 0,0-1 0,0 0 0,0-1 0,0 1 0,1-1 0,-1-1 0,1 0 0,9 1 0,-13-2 1,-1 0 0,0 0 0,0 0 0,0 0 0,1 0 0,-1-1 0,0 0 0,0 0 0,0 0 0,0 0 0,0 0 0,0 0 0,0-1 0,3-2 0,-3 1 0,0 0 1,0-1-1,-1 1 1,1-1 0,-1 0-1,0 0 1,0 0-1,0 0 1,-1 0-1,2-6 1,3-11-2,-1 0 0,-1-1 0,-1 1 0,1-23 0,-5-90 0,0 60 0,1 33-8,-1 38-2,1 5 2,-1 22 2,-1-1 6,2 1 0,0-1 0,1 1 0,2 0 0,0-1 0,2 0 0,0 0 0,14 35 0,-12-41 0,0-2 0,2 1 0,-1-1 0,2-1 0,14 18 0,-20-27 0,0-1 0,1 1 0,0-1 1,0 0-1,0 0 0,0-1 1,0 0-1,1 0 0,-1 0 1,1-1-1,0 1 0,0-1 1,0-1-1,0 1 0,0-1 1,0 0-1,13 0 0,-14 0 4,0-1 0,0-1-1,0 1 1,-1-1 0,1 0 0,9-2-1,-12 2-3,1 0 0,-1-1 0,0 1 0,0-1 1,0 1-1,0-1 0,0 0 0,-1 0 0,1 0 0,0 0 0,-1 0 0,0 0 0,1 0 0,-1 0 0,1-3 0,5-10 0,-2 0 0,0 0 0,0 0 0,-1-1 0,-1 1 0,2-28 0,-4-100 0,-2 80 0,1 16 0,0 46 0,0 1 0,0 0-1,0 0 1,0 0 0,0 0 0,0 0 0,1 0 0,-1-1-1,0 1 1,0 0 0,0 0 0,0 0 0,0 0 0,0-1-1,0 1 1,0 0 0,0 0 0,0 0 0,0 0 0,0-1-1,0 1 1,0 0 0,0 0 0,0 0 0,0 0-1,0-1 1,0 1 0,0 0 0,0 0 0,-1 0 0,1 0-1,0 0 1,0-1 0,0 1 0,0 0 0,0 0 0,0 0-1,0 0 1,-1 0 0,1 0 0,0-1 0,0 1 0,0 0-1,0 0 1,0 0 0,-1 0 0,1 0 0,0 0-1,0 0 1,0 0 0,0 0 0,-1 0 0,1 0 0,0 0-1,0 0 1,0 0 0,0 0 0,-1 0 0,1 0 0,-4 7-17,0 7 16,1 0 0,0 1 0,1 0 0,0 25 0,5 65 1,-2-101 0,0 9 3,1 0 0,1 0 0,0-1 0,0 1 0,2-1 0,-1 0 0,2 0 0,-1 0 0,12 15 0,-12-18-3,0-1 0,1 0 0,1 0 0,-1-1 1,1 0-1,1 0 0,-1 0 0,1-1 0,0-1 0,1 1 1,-1-1-1,18 7 0,-20-10 0,0 0 0,1 0 0,-1-1 0,1 1 0,0-2 0,-1 1 0,1-1 0,0 0 0,-1 0 0,1-1 0,0 0 0,-1 0 0,1-1 0,-1 1 0,1-1 0,-1-1 0,0 1 0,0-1 0,0 0 0,0-1 0,-1 0 0,1 1 0,-1-2 0,0 1 0,0 0 0,0-1 0,-1 0 0,0 0 0,7-10 0,-3 2 0,0-1 0,-1 1 0,-1-1 0,0-1 0,-1 1 0,0-1 0,-1 0 0,-1 0 0,2-16 0,-1-14 0,-3-79 0,-1 118 0,-1 0 0,0 1 0,0-1 0,0 0 0,0 1 0,-1-1 0,0 1 0,0 0 0,-1-1 0,-4-6 0,6 10 0,0 0 0,-1 0 0,1 0 0,-1 0 0,0 1 0,0-1 0,1 0 0,-1 1 0,0-1 0,-1 1 0,1-1 0,0 1 0,0 0 0,0 0 0,-1 0 0,1 0 0,-1 1 0,1-1 0,-1 1 0,1-1 0,0 1 0,-1 0 0,0 0 0,1 0 0,-3 0 0,3 1-1,0 0 0,0-1 0,0 1 0,0 0 0,1 0 0,-1 0-1,0 0 1,1 1 0,-1-1 0,1 0 0,-1 1 0,1-1 0,0 1 0,-1-1 0,1 1 0,0 0 0,0-1 0,0 1-1,-1 4 1,-14 40-10,15-40 12,-7 26 0,2 1 0,2 0-1,1 0 1,1 0 0,2 0 0,4 34-1,-3-61 2,0-1-1,0 1 1,0 0-1,1-1 1,0 1-1,0-1 1,0 1-1,1-1 1,0 0-1,0 0 1,0 0-1,1 0 1,-1-1 0,1 1-1,0-1 1,0 0-1,1 0 1,7 5-1,-5-5-1,1 1 0,0-1 0,0-1-1,0 1 1,0-1 0,0-1 0,1 1 0,-1-2 0,1 1-1,0-1 1,14 0 0,-8-1 0,0 0 0,1-1 0,-1-1 0,0-1 1,29-8-1,-40 10-1,0-1 1,0 1 0,-1-1-1,1 0 1,-1 0 0,1 0 0,-1 0-1,0 0 1,0-1 0,0 0-1,0 1 1,0-1 0,-1 0-1,1-1 1,-1 1 0,0 0-1,0-1 1,0 1 0,0-1-1,0 1 1,-1-1 0,0 0 0,0 0-1,0 0 1,0 0 0,0 0-1,-1-7 1,0-2-61,-2 5-94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8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61 43 30222,'0'-3'166,"1"1"1,-1-1-1,-1 1 1,1-1-1,0 0 1,-1 1-1,1-1 1,-1 1-1,0-1 1,0 1-1,0-1 1,0 1-1,0 0 1,-2-4-1,2 6-165,0 0-1,0-1 1,0 1 0,0 0-1,0 0 1,0 0-1,0 0 1,0 0 0,0 0-1,0 0 1,0 0 0,0 0-1,0 1 1,0-1 0,0 0-1,0 1 1,0-1 0,0 0-1,0 1 1,0 0-1,0-1 1,0 1 0,1-1-1,-3 2 1,0 3-1,0 0 0,0 1-1,0-1 1,1 0 0,0 1 0,0 0 0,0-1 0,1 1-1,0 0 1,0 0 0,0 0 0,1 0 0,-1-1 0,2 12-1,-1-15 1,1-1 1,-1 0-1,0 0 0,0 0 0,1 0 0,-1 0 0,1 0 0,-1 0 0,1 1 0,-1-1 0,1 0 0,0-1 1,-1 1-1,1 0 0,0 0 0,0 0 0,0 0 0,-1-1 0,1 1 0,0 0 0,0-1 0,0 1 0,0 0 1,0-1-1,1 0 0,-1 1 0,0-1 0,0 1 0,0-1 0,2 0 0,40 3 0,-38-3 0,-1 1 0,-1-1 0,1 0 0,0 0 0,-1-1 0,1 1 0,-1 0 0,1-1 0,-1 0 0,1 0 0,5-3 0,-7 3 0,-1-1 0,0 0 0,0 1 0,1-1 0,-1 0 0,0 0 0,0 0 0,-1 0 0,1 0 0,0 0 0,-1 0 0,1 0 0,-1 0 0,0 0 0,1 0 0,-1 0 0,0 0 0,0-1 0,-1-3 0,1-2 0,0 6-1,0 0 0,0-1 0,0 1 1,0-1-1,0 1 0,0-1 0,-1 1 0,1-1 1,-1 1-1,-1-4 0,1 5 1,0 0-1,-1 0 1,1 0 0,0 0-1,0 0 1,-1 1 0,1-1-1,0 0 1,-1 1 0,1-1-1,-1 1 1,1 0 0,-1-1-1,1 1 1,-1 0 0,1 0-1,-1 0 1,1 0 0,-1 0-1,-1 0 1,0 0 0,1 0 0,0 0 0,0 0 0,0 0 0,0 0 0,0 0 0,0 1 0,-1-1 0,1 1 0,0 0 0,0-1 0,0 1 0,0 0 0,1 0 0,-1 0 0,0 0 0,0 0 0,-1 2 0,1 0 0,1-1 0,0 1 0,0-1 0,0 1 0,0-1 0,0 1 0,0 0 0,1 0 0,0-1 0,-1 1 0,1 0 0,0 0 0,1 4 0,-2-6 0,1 0 0,0 0 0,0 1 0,0-1 0,0 0 0,0 0 0,0 1 0,1-1 0,-1 0 0,0 0 0,1 1 0,-1-1 0,0 0 0,1 0 0,0 0 0,-1 0 0,1 0 0,0 0 0,-1 0 0,1 0 0,0 0 0,1 1 0,0-1 0,1 0 0,-1-1 0,0 1 0,1-1 0,-1 1 0,0-1 0,1 0 0,-1 0 0,0 0 0,3-1 0,12 0 0,-16 1 0,1 0 0,-1 0 1,0-1-1,0 1 0,1 0 0,-1-1 1,0 0-1,0 1 0,0-1 0,0 0 1,0 1-1,0-1 0,0 0 0,0 0 0,0 0 1,0 0-1,0 0 0,0 0 0,0 0 1,-1 0-1,1 0 0,0 0 0,-1-1 1,1 1-1,-1 0 0,0 0 0,1-1 0,-1 1 1,0 0-1,0-3 0,4-45 9,-4 43-9,0 6 1,0-1 0,0 1 0,0-1 0,0 1 0,0 0 0,0-1 0,-1 1 0,1-1 0,0 1 0,0 0 0,0-1 0,0 1 0,0 0 0,-1-1 0,1 1 0,0 0 0,0-1 0,-1 1 0,1 0 0,0 0 0,-1-1 0,1 1 0,0 0 0,-1 0 0,1-1 0,0 1 0,-1 0 0,1 0 0,0 0 0,-1 0 0,1-1 0,-1 1 0,1 0 0,0 0 0,-1 0 0,1 0 0,-1 0 0,1 0 0,0 0 0,-1 0 0,0 1 0,-12 2-2209,3 9-7119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9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48 100 31999,'0'-44'688,"0"43"-687,0 1-1,0 0 1,0-1-1,0 1 1,-1 0 0,1 0-1,0-1 1,0 1-1,0 0 1,-1 0 0,1-1-1,0 1 1,0 0 0,-1 0-1,1 0 1,0-1-1,0 1 1,-1 0 0,1 0-1,0 0 1,-1 0-1,1 0 1,0 0 0,-1 0-1,1 0 1,0 0-1,-1 0 1,1 0 0,0 0-1,-1 0 1,1 0 0,0 0-1,-1 0 1,1 0-1,0 0 1,-1 0 0,1 0-1,0 0 1,0 1-1,-1-1 1,1 0 0,0 0-1,0 0 1,-1 0-1,1 1 1,0-1 0,-1 1-1,-2 2-1,1 1-1,0 0 1,-1 1-1,1-1 1,1 0-1,-1 1 1,0-1-1,1 1 1,0-1-1,0 1 1,1 0 0,-1-1-1,1 1 1,0 0-1,0-1 1,1 1-1,0 5 1,0-9 1,-1 0 0,0-1 0,1 1 0,-1 0 0,1-1 0,0 1 0,-1 0 0,1-1 0,-1 1 0,1-1 0,0 1 0,-1-1 0,1 0 0,0 1 0,0-1 0,-1 0 0,1 1 0,0-1 0,0 0 0,0 0 0,-1 0 1,1 1-1,0-1 0,0 0 0,0 0 0,1-1 0,31 1 12,-21 0-12,-10 0 0,0 0 0,0 0 0,0-1 0,0 1 0,0 0 0,1-1 0,-1 1 0,0-1 0,0 0 0,0 0 0,0 0 0,0 0 0,-1 0 0,1 0 0,0 0 0,0-1 0,-1 1 0,1-1 0,-1 1 0,1-1 0,-1 1 0,1-1 0,-1 0 0,0 0 0,0 0 0,0 0 0,0 0 0,0 0 0,0-4 0,2-3 0,-1-1 0,-1 0 0,0 0 0,-1 0 0,0-11 0,0 12 0,0 8 0,0 0 0,0 0 0,0 0 0,-1 0 0,1 0 0,0 0 0,0 0 0,-1 0 0,1 0 0,-1 0 0,1 0 0,-1 0 0,1 0 0,-1 0 0,1 1 0,-1-1 0,0 0 0,0 0 0,1 1 0,-1-1 0,0 0 0,-1 0 0,-28-8 0,21 8 0,0 1 0,0 0 0,-1 1 0,-11 1 0,19-1 0,1-1-1,-1 1 1,0-1 0,0 1 0,0 0-1,1 0 1,-1 0 0,0 0 0,1 0-1,-1 0 1,1 1 0,-1-1-1,1 0 1,0 1 0,0-1 0,-1 1-1,1 0 1,0-1 0,0 1 0,0 0-1,1 0 1,-1-1 0,0 1 0,1 0-1,-1 3 1,0 1-1,0 0 0,0 0 0,1 0 0,0 0 0,0 0 1,2 12-1,-2-17 1,1 0 1,0 0-1,-1 0 1,1 1-1,0-1 1,0 0 0,0 0-1,0 0 1,0 0-1,0 0 1,1-1-1,-1 1 1,0 0-1,0 0 1,1-1 0,-1 1-1,0-1 1,1 1-1,-1-1 1,0 0-1,1 1 1,-1-1-1,1 0 1,-1 0 0,3 0-1,36-1-1,-39 1 2,0-1-1,0 1 1,0-1-1,0 1 1,0-1-1,0 0 1,0 1-1,0-1 1,0 0-1,0 0 1,0 1-1,0-1 1,-1 0-1,1 0 1,0 0 0,-1 0-1,1 0 1,-1 0-1,1 0 1,-1-1-1,1 1 1,-1 0-1,0 0 1,1 0-1,-1 0 1,0-2 0,1-37-9,-1 28 1,-1 11 7,1 0 1,-1 1-1,1-1 1,-1 0-1,1 0 1,-1 0-1,1 1 1,-1-1-1,1 0 1,-1 1-1,0-1 1,0 1-1,1-1 1,-1 0-1,0 1 1,0 0-1,1-1 1,-1 1-1,0-1 1,0 1-1,0 0 1,0 0-1,0 0 1,-1-1-1,-1 1-16,1-1 1,-1 1-1,1-1 0,-1 1 0,1 0 0,-1 0 0,1 0 0,-1 1 0,-4 0 0,1 3-461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0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111 57 30974,'0'-2'40,"0"0"1,0 0-1,0 1 0,0-1 1,0 0-1,0 0 0,-1 1 0,1-1 1,-1 0-1,1 1 0,-1-1 0,0 0 1,1 1-1,-1-1 0,0 1 0,0-1 1,0 1-1,0 0 0,0-1 1,-1 1-1,1 0 0,0 0 0,0 0 1,-1 0-1,1 0 0,-1 0 0,1 0 1,-1 0-1,1 1 0,-1-1 0,0 0 1,1 1-1,-1-1 0,0 1 1,0 0-1,1 0 0,-1 0 0,0 0 1,0 0-1,1 0 0,-1 0 0,-2 1 1,2-2-41,0 1 0,0 0 0,-1 1 1,1-1-1,0 0 0,0 1 1,-1-1-1,1 1 0,0 0 0,0 0 1,0 0-1,0 0 0,0 0 0,0 0 1,0 0-1,0 1 0,1-1 1,-1 1-1,-1 1 0,0 0-1,1 1 1,0-1-1,1 0 0,-1 1 0,1-1 1,-1 1-1,1 0 0,0-1 0,0 1 1,0 7-1,1-10 1,-1 5 0,0 0 0,1 0 0,0 1 0,0-1 0,0 0 0,2 7 0,-1-12 1,1 0 0,0-1-1,0 1 1,0-1 0,0 1 0,-1-1 0,1 0-1,0 0 1,0 0 0,0 0 0,0 0-1,4-1 1,-3 1 2,0 0-3,0 0 1,-1 0-1,1 0 0,-1 0 0,1 0 0,0-1 1,-1 1-1,1-1 0,-1 0 0,1 1 0,-1-1 1,1-1-1,-1 1 0,0 0 0,0 0 0,4-3 0,-5 2 0,1-1 0,-1 1 0,0 0 0,1-1-1,-1 1 1,0-1 0,-1 0 0,1 1 0,0-1-1,-1 0 1,1 1 0,-1-1 0,0 0 0,0 0 0,0-3-1,1-9-4,-1-15-10,0 30 14,0-1 1,0 0 0,-1 1 0,1-1-1,0 1 1,0-1 0,0 0 0,0 1-1,-1-1 1,1 1 0,0-1 0,-1 0-1,1 1 1,0-1 0,-1 1 0,1-1-1,-1 1 1,1-1 0,-1 1 0,1 0-1,-1-1 1,1 1 0,-1 0 0,1-1-1,-1 1 1,1 0 0,-1-1-1,0 1 1,1 0 0,-1 0 0,1 0-1,-1 0 1,-1 0 0,-1-1 0,0 1 0,0 0 0,0 0 0,0 1 0,0-1 0,-1 1 0,1-1 0,0 1 0,0 0 0,0 0 0,1 0 0,-1 1 0,0-1 0,0 1 0,-3 2 0,4-1 0,0-1 0,0 1 0,0 0 0,1-1 0,0 1 0,-1 0 0,1 0 0,0 0 0,0 0 0,1 0 0,-1 0 0,0 0 0,1 0 0,0 0 0,0 0 0,0 5 0,0-6 0,0-1 1,0 0-1,0 0 0,0 0 0,0 1 1,0-1-1,0 0 0,0 0 1,1 0-1,-1 0 0,0 1 1,1-1-1,-1 0 0,1 0 0,-1 0 1,1 0-1,-1 0 0,1 0 1,0 0-1,-1 0 0,3 1 1,-1-1-1,0 0 1,1-1 0,-1 1 0,1-1 0,-1 1 0,0-1 0,1 0 0,-1 0 0,4 0-1,5-1 1,-10 1-1,0 0 1,0 0-1,0 0 0,1 0 1,-1 0-1,0-1 0,0 1 0,0 0 1,0-1-1,0 1 0,0-1 1,0 0-1,0 1 0,0-1 1,0 0-1,0 1 0,-1-1 1,1 0-1,0 0 0,0 0 0,-1 1 1,1-1-1,0 0 0,-1 0 1,1 0-1,-1 0 0,0 0 1,1 0-1,-1-1 0,0 1 0,1 0 1,-1-2-1,1-44 23,-1 30-24,0 16 1,0 0 0,0 1 0,0-1 0,0 0 0,0 0 0,0 1 0,0-1 0,0 0 0,0 0 0,0 1 0,-1-1 0,1 0 0,0 0 0,0 1 0,-1-1 0,1 0 0,0 1 0,-1-1 0,1 0 0,-1 1 0,1-1 0,-1 1 0,1-1 0,-1 1 0,1-1 0,-1 1 0,0-1 0,1 1 0,-1-1 0,0 1 0,1 0 0,-1 0 0,0-1 0,1 1 0,-2 0 0,2 0 0,0 0 0,-1 0 0,1 0 0,0 0-1,0 0 1,-1 0 0,1 0 0,0 0 0,0 0 0,0 0 0,-1 0 0,1 0 0,0 0 0,0 0-1,-1 0 1,1 0 0,0 1 0,0-1 0,0 0 0,0 0 0,-1 0 0,1 0 0,0 0 0,0 1-1,0-1 1,0 0 0,-1 0 0,1 0 0,0 1 0,0-1 0,0 0 0,0 0 0,0 1 0,0-1-1,0 0 1,0 0 0,0 0 0,0 1 0,0-1 0,0 0 0,0 0 0,0 1 0,0-1 0,0 0-1,0 0 1,0 1 0,0-1 0,0 0 0,0 0 0,1 1 0,-1 0-3,0 17-112,0 3-306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1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50 10 21882,'6'-7'9228,"9"4"-6719,20 3-4335,-28 0 2736,-2 0-908,0 1-1,0-1 1,0 1 0,0 0-1,0 0 1,0 0 0,-1 1 0,1 0-1,0 0 1,-1 0 0,1 1-1,-1-1 1,0 1 0,0 0 0,0 0-1,0 1 1,0-1 0,-1 1-1,1-1 1,-1 1 0,0 1-1,0-1 1,-1 0 0,1 0 0,-1 1-1,3 8 1,1 4 1,-1-1-1,-1 1 1,0 0-1,-1 0 1,-1 0-1,-1 31 1,-1-35-3,1-8 0,-1 0 0,0 0 0,0 0 0,0 1 0,-1-1 0,1 0 0,-1 0 0,0 0 0,-1 0 0,0 0 0,1 0 0,-1-1 0,-1 1 0,1 0 0,-4 4 0,-5 4 1,-1 0 0,-1-1 0,0 0-1,0-1 1,-21 12 0,26-17-7,-1-1 1,0 0-1,0-1 0,0 0 0,-1 0 0,0-1 1,1 0-1,-1-1 0,0 0 0,-17 0 0,16-2-159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2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36 121 31775,'0'-121'992,"-5"1026"-992,5-973 0,0-55 0,-15-123 0,0-55-32,15 295 32,1 1 0,-1 0 0,1-1 0,1 1 0,-1 0 0,1 0 0,0 0 0,0 0 0,0 0 0,1 1 0,0-1 0,-1 1 0,2-1 0,-1 1 0,0 0 0,1 0 0,0 1 0,0-1 0,0 1 0,0 0 0,1 0 0,8-4 0,-3 1 0,0 1 0,1 0 0,0 1 0,0 1 0,0 0 0,1 0 0,-1 1 0,1 0 0,16 1 0,-20 0 0,-1 1 0,1 1 0,0-1 0,-1 1 0,15 4 0,-18-3 0,0 0 0,0 0 0,0 0 0,-1 1 0,1-1 0,-1 1 0,1 0 0,-1 0 0,0 0 0,0 0 0,4 7 0,1 2 0,0 1 0,0 0 0,-2 0 0,1 1 0,-2 0 0,0 0 0,0 1 0,-2-1 0,0 1 0,0-1 0,-1 1 0,-1 0 0,-1 0 0,0 0 0,-3 22 0,2-32 0,0 0 0,0 0 0,-1-1 0,0 1 0,1-1-1,-2 1 1,1-1 0,0 0 0,-1 0 0,0 0 0,0 0 0,0 0 0,0-1 0,-1 0 0,1 1-1,-1-1 1,0 0 0,0-1 0,0 1 0,0-1 0,-1 1 0,1-1 0,-1-1 0,-6 3 0,-5 1 4,0 0 1,-1-2 0,1 0 0,-1 0 0,-30-1 0,-37-2-37,84 0-14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3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384 50 31727,'0'-2'28,"-1"0"1,1 0 0,0 0-1,-1 0 1,1 0 0,-1 1-1,1-1 1,-1 0 0,0 0-1,0 0 1,0 1 0,0-1-1,0 0 1,0 1 0,-1-1-1,1 1 1,0-1 0,-1 1-1,1 0 1,-1 0 0,0-1-1,1 1 1,-1 0 0,0 0-1,1 1 1,-1-1 0,0 0-1,0 1 1,0-1 0,0 1-1,-2-1 1,-9-1-27,0 0-1,0 1 1,-23 1 0,21 0 50,7 0-50,0-1-1,0 1 1,0 1-1,0 0 1,0 0 0,1 0-1,-1 1 1,0 0-1,1 0 1,-1 1 0,1 0-1,0 1 1,0-1-1,0 1 1,1 0 0,-1 1-1,1 0 1,0 0-1,-9 10 1,6-4-2,0 1 0,1 0 0,1 0 0,0 1 0,0 0 0,2 0 0,-1 1 0,2-1 0,0 1 0,0 0 0,1 1 0,1-1 0,0 0 0,1 1 0,1-1 0,0 1 0,5 28 0,-3-38 0,-1 1 0,1-1 0,1 1 0,-1-1 0,1 1 0,0-1 0,0 0 0,0-1 0,1 1 0,0 0 0,0-1 0,8 7 0,6 5 0,34 22 0,5-5 0,14 10 0,-65-39 1,0 1-1,0 0 1,-1 0-1,1 0 1,-1 1 0,0-1-1,0 1 1,3 7-1,-6-10 0,-1-1 0,0 1 0,0 0 0,0-1 0,0 1 0,-1 0 0,1-1 0,-1 1 0,0 0-1,0 0 1,0-1 0,0 1 0,0 0 0,0 0 0,-1-1 0,1 1 0,-1 0 0,0-1 0,0 1 0,0 0-1,0-1 1,0 1 0,-1-1 0,1 0 0,-1 1 0,1-1 0,-1 0 0,0 0 0,0 0 0,0 0 0,0 0 0,0-1-1,-5 4 1,-7 4 6,-1 1-1,0-2 0,-1 0 0,-18 6 0,23-10-1,-8 5-4,-1-1 0,0-1 0,-1-1 0,-37 6 0,15-7-8,32-2-10,31-2 12,13-1 6,-17-1 0,0 1 0,0 0 0,0 1 0,17 4 0,-28-4 0,0 1 0,0-1 0,0 1 0,0 0 0,-1 1 0,1-1 0,-1 1 0,1 0 0,-1 0 0,0 0 0,0 0 0,-1 1 0,1-1 0,-1 1 0,1 0 0,-1 0 0,3 6 0,-1 1 0,0 0 0,0 0 0,-1 1 0,0 0 0,-1-1 0,0 1 0,1 23 0,-2-10 0,-1 0 0,-6 47 0,2-57 0,0-1 0,-10 26 0,-5 23 0,14-26 0,2 0 0,3 68 0,0-98 2,-1 0 0,1 1 0,0-1 0,1 0 0,0 0 0,0-1 0,1 1 0,-1 0 0,1-1 0,1 1 0,4 6 0,-6-10-2,1 1 1,0-1-1,0 0 1,0 0-1,0-1 0,0 1 1,0-1-1,1 1 0,0-1 1,-1 0-1,1 0 1,0-1-1,0 1 0,0-1 1,0 0-1,0 0 0,0 0 1,0 0-1,0-1 1,6 0-1,3 1 0,0-2 0,1 0 0,18-3 0,-27 2 0,0 1 0,0-1 0,1 0 0,-1-1 0,-1 1 0,1-1 0,0 0 0,-1 0 0,1-1 0,7-7 0,0 1-10,-10 8 0,0 1 1,0-1-1,0 1 1,0-1 0,0 0-1,0 0 1,0 0-1,0 0 1,-1 0-1,1-1 1,-1 1-1,0 0 1,1-1 0,-1 1-1,0-1 1,1-3-1,-2-4-587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52.73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92 1 32015,'-4'32'752,"0"-27"-752,0 0 0,-1 0 0,1-1 0,-1 0 0,0 0 0,-10 6 0,10-6 0,0-1 0,0 1 0,0-1 0,1 1 0,-1 0 0,1 1 0,0-1 0,-4 8 0,8-12 0,0 0 0,0 0 0,1 0 0,-1 1 0,0-1 0,0 0 0,0 0 0,1 0 0,-1 0 0,0 1 0,0-1 0,1 0 0,-1 0 0,0 0 0,0 0 0,1 0 0,-1 0 0,0 0 0,1 0 0,-1 0 0,0 0 0,0 0 0,1 0 0,-1 0 0,0 0 0,1 0 0,-1 0 0,0 0 0,0 0 0,1 0 0,-1 0 0,0-1 0,1 1 0,-1 0 0,3-2-9,-1-1-1,1 1 1,-1-1 0,0 1 0,1-1-1,-2 0 1,1 0 0,0 0 0,0 0-1,-1-1 1,0 1 0,1 0 0,-1-1-1,-1 1 1,1 0 0,0-1-1,-1 1 1,1-6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4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39 1 31294,'-1'3'146,"0"1"0,0 0 0,0-1 0,1 1 0,0 0 0,0 0 0,1 7 0,-1-6-30,-1 59-60,-14 105 0,4-70-168,2 119 0,9-243-627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5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195 41 30014,'0'0'65,"0"0"0,1-1 0,-1 1 0,0 0 1,0-1-1,-1 1 0,1 0 0,0 0 0,0-1 0,0 1 1,0 0-1,0-1 0,0 1 0,0 0 0,0 0 0,0-1 1,-1 1-1,1 0 0,0-1 0,0 1 0,0 0 0,-1 0 1,1 0-1,0-1 0,0 1 0,-1 0 0,1 0 0,0 0 1,0 0-1,-1-1 0,1 1 0,0 0 0,-1 0 0,-12 3 377,-17 15-752,29-17 428,-20 13-109,2 1 0,0 0 0,0 2 0,2 0 1,0 1-1,-17 23 0,34-41-9,0 0 0,0 0 0,0 0 0,1 0 0,-1 0 0,0 0 0,0 0 0,0 0 0,0 0 0,0 0 0,0 0 0,0 0 0,0 0 0,0 0 0,0 0 0,1 0 0,-1 0 0,0 0 0,0 0 0,0 0 0,0 0 0,0 0 0,0 0 0,0 0 0,0 0 1,0 0-1,0 1 0,0-1 0,0 0 0,0 0 0,0 0 0,0 0 0,1 0 0,-1 0 0,0 0 0,0 0 0,16-12 7,19-20 1,-13 10-14,1 1 0,1 1 1,1 1-1,1 1 0,49-26 0,-73 43 10,0 0 0,1 1 0,-1-1 0,0 1 0,1-1 0,-1 1 0,0 0-1,1 0 1,-1 0 0,1 0 0,-1 0 0,0 1 0,1-1 0,-1 1 0,0 0 0,0-1 0,1 1-1,-1 0 1,0 0 0,0 0 0,0 1 0,0-1 0,0 0 0,0 1 0,2 2 0,6 5 1,-1 1 0,-1 0 0,13 18-1,0 0 9,-10-15-8,6 7-7,1-1 0,0-1 0,36 28 0,-40-39-374,-2-6-1201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6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8 868 31182,'0'0'55,"-1"-1"-1,1 1 0,0 0 1,-1 0-1,1 0 0,-1-1 0,1 1 1,0 0-1,-1-1 0,1 1 1,0 0-1,-1-1 0,1 1 1,0 0-1,-1-1 0,1 1 1,0 0-1,0-1 0,-1 1 0,1-1 1,0 1-1,0-1 0,0 1 1,0-1-1,0 1 0,0 0 1,0-2-1,1-3-51,1 0-1,1-1 1,-1 1-1,1 0 1,0 0 0,0 0-1,0 0 1,8-7 0,2-5 2,9-17-4,-2 0-1,-1-1 0,-2-1 0,-1-1 0,-2 0 1,-2-1-1,-1-1 0,-2 1 0,-2-2 0,-1 1 1,-2-1-1,-2-42 0,-2 80 1,1 0 0,-1 0 0,0 0 0,0 1 0,0-1 0,-1 0 0,1 0 0,0 1 0,-1-1 0,1 0 0,-1 0 0,1 1 0,-1-1 0,0 0 0,0 1 0,-1-3 0,0 3 1,0 0-1,0 1 0,0-1 1,0 1-1,0-1 0,0 1 1,0-1-1,0 1 0,0 0 1,0 0-1,0 0 0,-3 1 1,1-1-5,2 0 3,0 0 0,0 1 0,0-1 0,0 1 0,1-1 0,-1 1 0,0 0 0,0 0 0,1 0 0,-1 0 0,1 0 0,-1 0 0,1 0 0,-1 1 0,1-1 0,0 0 0,-1 1 0,1-1 0,0 1 0,0 0 0,0-1 0,0 1 0,0 0 0,1 0 0,-1-1 0,0 1 0,1 0 0,0 0 0,-1 0 0,1 3 0,-2 9-1,0-1 1,1 1-1,1 15 0,0-21-1,-1-1 0,1 1 1,1-1 0,-1 1-1,1-1 1,1 1 0,-1-1-1,1 0 1,0 0 0,1 0-1,0 0 1,0 0 0,0 0-1,1-1 1,0 1 0,0-1-1,1 0 1,-1-1 0,1 1-1,9 7 1,27 20 4,-26-22 3,0 0-1,-1 2 1,0 0-1,11 14 1,-22-23-6,0-1-1,-1 1 1,1 0 0,-1 0 0,0 0 0,0 0-1,0 1 1,-1-1 0,0 0 0,1 1 0,-1-1 0,-1 1-1,1-1 1,-1 1 0,0-1 0,0 1 0,0-1-1,0 1 1,-1-1 0,0 1 0,-2 6 0,1-7 0,-1 1 0,0-1 0,1 1 0,-2-1 0,1 0 0,0 0 1,-1 0-1,0 0 0,0-1 0,0 1 0,0-1 0,-10 5 0,4-2-4,0-1 1,0 0-1,-1 0 0,1-1 0,-13 3 0,8-5 3,0 0 0,0-1 0,-15-1-1,24 0 2,5 0 0,-1 0 0,1 0 0,0 0 0,0-1 0,0 1 0,0 0 0,-1-1-1,1 1 1,0 0 0,0-1 0,0 1 0,0-1 0,0 0 0,0 1 0,0-1 0,0 0 0,0 0 0,0 0 0,1 1 0,-1-1 0,0 0-1,0 0 1,1 0 0,-1 0 0,1 0 0,-1 0 0,1-1 0,-1 1 0,1 0 0,0 0 0,-1 0 0,1 0 0,0 0 0,0-1 0,0 1 0,0 0-1,0 0 1,0-2 0,2 3-2,-1-1 0,0 0 0,1 1-1,-1 0 1,1-1 0,-1 1 0,1 0 0,-1 0-1,1 0 1,-1 0 0,1 0 0,2 1-1,-3-1 0,26 0-3,14 1 5,-1-2 0,1-1 0,-1-2 0,55-13 0,-84 13 1,0 1-1,-1-1 1,1-1-1,-1 0 1,0 0-1,-1-1 1,1 0-1,15-14 1,-19 14-2,0 0 0,-1-1 0,0 0-1,0 0 1,0 0 0,-1 0 0,0-1 0,0 0 0,-1 0 0,0 0-1,-1 0 1,0 0 0,2-10 0,-1-2-30,-1-1 0,0-33 0,-2 48 31,0-1 0,-1 1 0,0 0 0,0 0 0,0-1 0,-1 1 0,1 0 0,-2 0 0,1 1 0,-1-1 0,0 0 0,-6-9 0,8 14 2,1 0 0,-1 0 0,0 1 0,0-1 0,0 0 0,1 0 0,-1 0 0,0 1 0,0-1 0,0 0 0,0 1 0,0-1 0,0 1 0,-1-1 0,1 1 0,0 0 0,0-1 0,0 1 0,0 0 0,0 0 0,-1 0 0,1 0 0,0 0 0,-2 0 0,1 1-1,1-1 1,-1 1-1,1 0 1,-1 0-1,1 0 0,-1 0 1,1 0-1,0 0 1,-1 1-1,1-1 0,0 0 1,0 1-1,0-1 1,-2 3-1,-1 4 2,0 0 0,0 0 0,1 1-1,0-1 1,-3 12 0,1 12 0,1 2-1,2-1 0,1 36 0,1-66 0,0 1-1,0 0 1,0 0 0,0-1-1,1 1 1,-1 0 0,1-1 0,0 1-1,0 0 1,0-1 0,1 1-1,-1-1 1,1 1 0,0-1-1,0 0 1,0 0 0,0 0 0,0 0-1,1 0 1,0 0 0,-1-1-1,1 1 1,0-1 0,0 0-1,0 0 1,1 0 0,-1 0 0,0 0-1,1-1 1,-1 0 0,1 1-1,-1-1 1,1 0 0,0-1-1,0 1 1,-1-1 0,1 0 0,6 0-1,2 1 4,0-1-1,0 0 0,0 0 0,0-2 1,11-2-1,-18 3-2,0-1 0,-1 0 0,0 0 0,1 0 0,-1 0-1,0-1 1,0 0 0,0 0 0,0 0 0,-1 0 0,1-1 0,-1 1 0,0-1 0,0 0 0,3-4 0,2-6-1,0-1 0,-1 1 0,-1-1 0,0-1 0,-1 1 0,0-1-1,-2 0 1,4-29 0,-3-12-9,-4-67-1,-1 57-2,-3 6 12,4 57 3,-1 1 1,0-1 0,0 0 0,0 0-1,-1 1 1,1-1 0,-1 0-1,0 1 1,0 0 0,0-1 0,-1 1-1,-4-5 1,1 34 12,6 272 0,1-285-15,0 0 0,1 0-1,0 0 1,1 0 0,1 0 0,0-1 0,0 1-1,1-1 1,10 17 0,-12-23-1,1-1 1,-1 0-1,1 0 0,0 0 1,0 0-1,0-1 0,0 0 1,1 0-1,0 0 0,0 0 1,0-1-1,0 0 0,1 0 1,-1 0-1,1-1 1,0 1-1,0-1 0,0-1 1,0 1-1,0-1 0,0 0 1,8 0-1,-13-1 0,7 0 0,0 0 0,0 0 0,0-1 0,1 0 0,9-3 0,-15 3 0,-1 0 0,1-1 0,0 1 0,0-1 0,-1 1 0,1-1 0,-1 0 0,1 0 0,-1 0 0,0 0 0,0-1 0,0 1 0,0-1 0,0 1 0,0-1 0,-1 1 0,2-6 0,3-8 0,-1 0 0,-1-1 0,-1 0 0,0 0-1,-1 0 1,-1 0 0,0 0 0,-3-18 0,2 10-2,0 13 2,-1 1 0,0-1 0,-1 0 0,0 1 0,-7-20 0,8 28 0,0-1 0,-1 1 0,0 0 0,1 0 1,-1 0-1,0 0 0,-1 0 0,1 0 0,0 1 1,-5-4-1,6 4 0,-1 1 0,0 0 0,1 0 0,-1 1 0,0-1 0,0 0 0,0 0 0,0 1 0,0-1 0,0 1 0,0 0 1,0 0-1,0 0 0,0-1 0,0 2 0,0-1 0,0 0 0,0 0 0,-3 2 0,3-1 0,1-1 0,-1 1 0,1 0 0,-1 0 0,1 0 0,0 0 0,0 1 0,0-1 0,0 0 0,0 0 0,0 1 0,0-1 0,0 1 0,0-1 0,0 1 0,1-1 0,-1 1 0,1-1 0,-1 1 0,0 3 0,-6 39 0,7-35 0,-4 19 0,2 1 0,1-1 0,1 1 0,5 38 0,-4-62 0,0 0 0,1 0 0,-1 0 0,1 0 0,0 0 0,0-1 0,1 1 0,-1-1 0,1 0 0,0 0 0,0 0 0,1 0 0,-1 0 0,1-1 0,0 1 0,0-1 0,0 0 0,0 0 0,0 0 0,1-1 0,5 3 0,0-1 0,1-1 0,-1 0 0,1 0 0,-1-1 0,1-1 0,0 0 0,0 0 0,21-2 0,-28 0 0,0 1 0,1-1 0,-1 0 0,0 0 0,0 0 0,0 0 0,0-1 1,0 1-1,0-1 0,0 0 0,0-1 0,-1 1 0,1-1 0,-1 1 0,5-5 0,-4 2 0,0-1 0,0 1 1,-1 0-1,1-1 0,-1 0 0,0 0 0,-1 0 1,1 0-1,1-8 0,1-11 0,-1 0 0,-1 0 0,-2 0 0,-1-29 0,0 40 0,0-100-19,1 113 18,0 1 1,0-1-1,0 1 0,-1-1 1,1 1-1,0-1 0,0 1 1,0 0-1,0-1 0,0 1 1,0 0-1,0 0 0,0 0 1,0-1-1,-1 1 0,1 0 1,0 0-1,0 1 0,0-1 1,0 0-1,2 1 0,1-1 0,3 1 1,1 0 0,-1 0 0,0 1 0,0 0 1,0 0-1,-1 1 0,1 0 0,0 0 0,-1 1 0,0 0 0,0 0 1,0 0-1,0 1 0,-1-1 0,0 1 0,0 1 0,0-1 0,-1 1 0,5 6 1,-18-29 27,8 16-29,1-1 1,-1 0-1,0 0 1,0 1-1,1-1 1,-1 1-1,0-1 1,-1 1-1,1-1 1,0 1-1,0 0 1,0-1-1,-1 1 1,1 0 0,-1 0-1,1 0 1,-1 0-1,1 0 1,-1 0-1,0 1 1,1-1-1,-1 0 1,0 1-1,-2-1 1,-1 0-1,1 0 1,-1 1 0,0-1 0,1 1-1,-1 0 1,0 0 0,0 1 0,0-1-1,1 1 1,-8 3 0,10-3 0,0 0 0,0 0 0,0 1 0,0-1 0,0 1 0,0 0 0,1-1 0,-1 1 0,0 0 0,1 0 0,0 0 0,0 0 0,-1 0 0,1 1 0,0-1 0,1 0 0,-1 0 0,0 1 0,1-1 0,-1 0 0,0 5 0,-1 4-1,1 0 0,0 0 0,0 0 0,1 1 0,1-1 0,0 0 0,0 0 0,4 12 0,-3-16 1,0-1 1,1 0-1,0 0 1,0 0 0,0-1-1,0 1 1,1-1-1,0 0 1,0 0-1,1 0 1,-1 0 0,1-1-1,0 0 1,0 0-1,8 5 1,-3-3 0,0-1 0,0 1 0,1-2 0,0 1 0,0-2 0,0 1 0,1-2 0,-1 1 0,1-2 0,-1 1 0,1-2 0,0 1 0,-1-2 0,1 1 0,18-5 0,-27 4-1,1-1 1,0 0-1,-1 0 0,1 0 1,-1-1-1,0 1 1,0-1-1,0 0 0,0 1 1,0-2-1,0 1 1,-1 0-1,0 0 0,1-1 1,-1 1-1,-1-1 0,1 0 1,0 0-1,-1 1 1,0-1-1,0 0 0,1-5 1,2-11 0,0-1 1,0-39-1,-4-263-14,-1 313 13,-5-41 0,6 47 0,-1 1 0,0 0 0,0 0 0,0 0 0,0-1 0,0 1 0,-1 0 0,1 0 0,-1 0 0,0 1 0,-4-6 0,6 8 0,0 0 0,0 0 0,0 0 0,-1 0 0,1-1 0,0 1 0,0 0 0,0 0-1,-1 0 1,1 0 0,0 0 0,0 0 0,0 0 0,-1 0 0,1 0 0,0 0 0,0 0 0,0 0 0,-1 0 0,1 0 0,0 0 0,0 0 0,0 0 0,-1 0 0,1 0 0,0 0-1,0 0 1,0 0 0,-1 0 0,1 0 0,0 0 0,0 0 0,0 1 0,0-1 0,-1 0 0,1 0 0,0 0 0,0 0 0,0 0 0,0 1 0,0-1 0,-1 0 0,1 0-1,-5 14-4,0 14-3,3 110 20,3-74-8,0-43-4,1 1 0,0-1 0,2 1 0,0-1 0,2 0 0,0-1 0,1 1 0,1-1 0,1 0 0,15 23 0,-22-40 0,0 0 0,0-1 0,0 1 0,0-1 1,0 0-1,0 1 0,1-1 0,-1 0 0,1-1 0,-1 1 0,1 0 0,0-1 0,0 1 0,0-1 1,-1 0-1,1 0 0,1 0 0,-1 0 0,0-1 0,0 1 0,0-1 0,0 0 0,0 0 1,6 0-1,-7-1 0,0 1 1,0-1-1,0 0 1,0 0 0,0 0-1,0 0 1,0 0-1,-1-1 1,1 1-1,0 0 1,-1-1 0,1 1-1,-1-1 1,1 0-1,-1 0 1,0 1-1,1-1 1,-1 0 0,0 0-1,0 0 1,-1 0-1,1 0 1,0 0-1,0-4 1,3-7-1,0 0-1,3-24 1,-3-7-8,-3-73-1,-2 57 26,1 60-17,0 0 0,0 0 0,0 0 0,1 0 0,-1 0 0,0 0 0,0 0 0,0 0 0,0 0 0,0 0 0,0 0 0,0 0 0,0 0 0,0 0 0,0 0 0,0 0 0,0 1 0,0-1 0,0 0 0,1 0 0,-1 0 0,0 0 0,0 0 0,0-1 0,0 1 0,0 0 0,0 0 0,0 0 0,0 0 0,0 0 0,0 0 0,0 0 0,0 0 0,0 0 0,1 0 0,-1 0 0,0 0 0,0 0 0,0 0 0,0 0 0,0 0 0,0 0 0,0 0 0,0 0 0,0 0 0,0 0 0,0 0 0,0-1 0,0 1 0,0 0 0,0 0 0,0 0 0,0 0 0,0 0 0,0 0 0,0 0 0,0 0 0,0 0 0,0 0 0,0 0 0,0 0 0,0-1 0,0 1 0,0 0 0,0 0 0,0 0 0,3 8 0,-6 253 0,3-257 0,0 0 0,1 0 0,-1 0 0,1 0 0,0 0 0,0 0 0,0 0 0,1 0 0,-1 0 0,1-1 0,0 1 0,0-1 0,0 1 0,1-1 0,-1 0 0,1 0 0,0 0 0,0 0 0,0 0 0,0-1 0,0 1 0,0-1 0,1 0 0,-1 0 0,1 0 0,7 2 0,-3-1 3,0-1-1,0 0 0,0 0 1,0-1-1,0 0 1,0 0-1,1-1 1,-1 0-1,0 0 1,1-1-1,-1-1 1,11-2-1,-15 3-2,0-1 0,-1 0 0,1 0 0,-1 0 0,0-1 0,1 1 0,-1-1 0,0 0 0,0 1 0,-1-1 0,1-1 0,-1 1 0,1 0 0,-1-1 0,0 1 0,0-1 0,-1 1 0,1-1 0,-1 0 0,0 0 0,0 0 0,0 0 0,0-4 0,3-13 0,-2-1 0,0-42 0,-2 55 0,0-10-2,-1 0-1,0 0 1,-2 0 0,-6-24 0,7 35 0,0 1 1,-1-1-1,0 1 1,0 0-1,-1 0 1,0 0-1,0 1 1,0-1-1,-1 1 1,0 0-1,0 0 1,-1 1-1,-8-7 1,12 10 1,-1 0 0,0 0 0,-1 0 0,1 0 0,0 0 0,0 1 0,-1 0 0,1 0 0,-1 0 0,1 0 0,-1 0 0,1 0 0,-1 1 0,0 0 0,1 0 0,-1 0 0,0 0 0,1 1 0,-1-1 0,1 1 0,-1 0 0,-4 1 0,3 1 0,1-1 0,0 0 0,0 1 0,0 0 0,0 0 0,0 0 0,1 0 0,-1 1 0,1 0 0,0-1 0,0 1 0,0 0 0,1 1 0,-1-1 0,-1 5 0,-2 7 0,1-1 0,1 1 0,1 0 0,0 0 0,1 1 0,1-1 0,0 0 0,2 1 0,0-1 0,3 20 0,-4-34 0,1 1 0,-1 0 0,1 0 0,0 0 0,0 0 0,0-1 0,0 1 0,0 0 0,0-1 0,1 1 0,0-1 0,-1 0 0,1 1 0,0-1 0,0 0 0,0 0 0,0 0 0,1 0 0,3 2 0,0-1 0,-1-2 0,0 1 0,1 0 0,0-1 0,-1 0 0,1 0 0,0-1 0,-1 0 0,7 0 0,-9 0 0,-1 0 0,1-1 0,0 1 0,0-1 0,0 0 0,-1 1 0,1-1 0,0 0 0,-1-1 0,1 1 0,-1 0 0,1-1 0,-1 1 0,0-1-1,0 0 1,3-3 0,0 0 1,-1 0-1,0 0 0,0-1 0,0 0 0,-1 0 1,5-10-1,-2 0-3,-1-1-1,0 1 1,-1-1-1,3-31 1,-5 2-10,3-25 10,-4 69 3,0 0-1,0 0 1,0 0 0,0 0 0,0 0-1,0 0 1,1 1 0,-1-1-1,1 1 1,-1-1 0,1 1 0,0-1-1,-1 1 1,1 0 0,0 0 0,0 0-1,0 0 1,0 0 0,0 0-1,0 1 1,0-1 0,0 1 0,0-1-1,0 1 1,0 0 0,0-1 0,1 1-1,1 1 1,3-2-1,0 1 0,-1 0 0,1 1 0,0-1 1,-1 1-1,1 1 0,-1-1 0,7 3 0,-9-2 1,0 1 0,-1-1 0,1 0 0,-1 1 0,0 0 0,0 0 0,0 0 0,0 0 0,0 0 0,-1 1 0,1-1 0,-1 1 0,0 0-1,0-1 1,0 1 0,-1 0 0,0 0 0,1 0 0,0 9 0,1 5 1,-1 1-1,0 0 1,-2 22-1,0-25 2,-11 167 27,11-182-29,0-1 0,0 1 1,1-1-1,-1 1 0,0-1 0,1 1 0,-1-1 1,0 1-1,1-1 0,-1 0 0,1 1 0,-1-1 1,1 0-1,-1 1 0,1-1 0,-1 0 1,1 1-1,-1-1 0,1 0 0,-1 0 0,1 0 1,-1 0-1,1 1 0,-1-1 0,1 0 0,0 0 1,-1 0-1,1 0 0,0 0 0,24 0 9,-20 0-8,5-1 0,0 1 1,0-2-1,0 1 1,0-1-1,-1-1 1,1 0-1,-1 0 1,0-1-1,1 0 1,-2 0-1,1-1 1,-1 0-1,1-1 1,-1 0-1,-1 0 1,1-1-1,7-9 1,-8 10-14,-5 4 7,1 1 0,-1-1 0,0 0 0,0-1 1,0 1-1,0 0 0,0 0 0,0-1 1,0 1-1,-1-1 0,0 0 0,1 0 0,-1 1 1,0-1-1,0 0 0,1-5 0,-5 4-229,-11 3-457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7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6 1 31086,'-6'0'1425,"20"0"-1393,21 0 16,11 0 0,3 0 0,0 0-32,-11 0-16,-5 0 0,-9 0 0,-10 0-16,-9 0-80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8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28 0 32431,'0'0'4,"0"0"0,0 1 0,0-1 1,0 0-1,0 0 0,0 0 0,0 0 0,0 0 1,0 0-1,0 0 0,0 0 0,0 0 0,0 0 0,0 0 1,0 0-1,0 0 0,0 0 0,0 0 0,0 0 1,0 1-1,0-1 0,-1 0 0,1 0 0,0 0 0,0 0 1,0 0-1,0 0 0,0 0 0,0 0 0,0 0 1,0 0-1,0 0 0,0 0 0,0 0 0,0 0 1,0 0-1,-1 0 0,1 0 0,0 0 0,0 0 0,0 0 1,0 0-1,0 0 0,0 0 0,0 0 0,0 0 1,0-1-1,0 1 0,0 0 0,0 0 0,0 0 0,0 0 1,0 0-1,-1 0 0,1 0 0,0 0 0,0 0 1,0 0-1,0 0 0,0 0 0,0 0 0,0 0 1,0 0-1,0 0 0,0-1 0,-1 12 53,0 16-105,1-26 67,-13 244 13,5-146-32,6 109 0,3-96-5,0-111-11,-1-1 0,1 0 0,-1 0 0,1 0 0,-1 0 0,0 0 0,1 0 0,-1 0 0,1 0 0,-1 0 0,1 0 0,-1-1 0,1 1 0,-1 0 0,1 0 0,-1 0 0,1 0 0,-1-1 0,0 1 0,1 0 0,-1 0-1,1-1 1,-1 1 0,0 0 0,1-1 0,-1 1 0,0-1 0,0 1 0,1 0 0,-1-1 0,0 1 0,0-1 0,1 0 0,7-22-1563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9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223 81 30270,'1'-1'80,"-1"-1"0,0 1 1,0-1-1,0 1 0,-1 0 0,1-1 1,0 1-1,-1-1 0,1 1 0,0-1 0,-1 1 1,0 0-1,1-1 0,-1 1 0,0 0 1,0 0-1,1-1 0,-1 1 0,-2-1 1,2 1-51,0 1 0,0 0 0,0 0 0,0-1 0,-1 1 1,1 0-1,0 0 0,0 0 0,0 0 0,-1 0 0,1 0 0,0 1 1,0-1-1,0 0 0,0 1 0,-1-1 0,1 1 0,0-1 1,0 1-1,0-1 0,0 1 0,0 0 0,0-1 0,0 1 1,1 0-1,-1 0 0,-1 1 0,-19 19-30,2 0 0,0 1 0,-22 35 0,15-20 0,13-21 0,4-5 0,1 1 0,0-1 0,-9 20 0,16-26-3,21-24 3,17-35-15,61-113 0,-95 160 13,-1 4 1,22-35-11,-23 37 12,1-1 0,-1 1 0,1-1 0,-1 1 0,1 0 0,0-1 0,0 1 0,0 0 0,-1 0 0,1 0 0,0 1 0,0-1 0,0 0 0,0 1 0,1-1 0,-1 1 0,0 0 0,2 0 0,0 0 1,0 1 0,0-1 0,0 1 0,0 1 1,0-1-1,0 0 0,-1 1 0,1 0 0,0 0 0,-1 0 0,0 0 0,1 0 0,-1 1 1,0-1-1,0 1 0,0 0 0,4 6 0,6 7 3,-1 1-1,12 24 1,-6-12-3,-15-24-9,9 14 30,26 31 0,-33-45-45,-1-1 0,1 1 0,0-1 0,0 0 1,0 0-1,1-1 0,-1 0 0,1 0 0,0 0 0,12 4 0,-2-6-882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0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36 496 31983,'0'-30'523,"0"28"-385,0 6-60,0 50-65,-20 270 20,16-281-34,3-1 1,1-31 0,0-30 0,-10-497-32,9 511 32,2 0 0,-1-1 0,1 1 0,0 0 0,0 0 0,0-1 0,1 1 0,-1 0 0,6-9 0,-6 12 0,0 0 0,1 0 0,0-1 0,-1 1 0,1 0 0,0 1 0,0-1 0,0 0 0,0 1 0,0-1 0,1 1 0,-1-1 0,0 1 0,1 0 0,-1 0 0,1 0 0,-1 0 0,1 1 0,0-1 0,-1 1 0,5-1 0,-3 1 0,0 0 0,0-1 0,0 2 0,0-1 0,-1 0 0,1 1 0,0-1 0,0 1 0,-1 0 0,1 1 0,0-1 0,-1 1 0,1-1 0,-1 1 0,1 0 0,2 3 0,-2-1 0,0 1 0,1-1 0,-2 1 0,1 0 0,-1 1 0,0-1 0,0 1 0,0-1 0,2 8 0,0 1 0,-1 1 0,0 0 0,-1 0 0,0 0 0,-1 1 0,-1-1 0,0 1 0,-1-1 0,-1 1 0,-4 21 0,4-33 0,0 1 0,-1-1 0,1 0 0,-1-1 0,0 1 0,0 0 0,0 0 0,-1-1 0,1 1 0,-1-1 0,0 0 0,0 0 0,0 0 0,0 0 0,0-1 0,-1 1 0,-5 2 0,3-1 0,-1-1 0,1 0-1,-1-1 1,0 0 0,0 0-1,0 0 1,0-1 0,0 0 0,-14 0-1,21-1-12,19 0-16,0 0 21,-9 0 6,0 1 0,1-2 0,-1 1 0,1-2 0,19-4 0,-26 4 2,-1 1 0,1-1 0,0 0 1,-1 0-1,0-1 0,0 1 0,0-1 0,0 1 1,0-1-1,0 0 0,0 0 0,-1 0 0,0-1 0,0 1 1,0 0-1,0-1 0,0 0 0,0 1 0,1-7 1,1-7 0,0 0 1,-1 0-1,0 0 1,-2 0-1,0-25 1,-1 24-1,0-1-1,2 1 1,0-1 0,6-21 0,-7 38-1,0 0 0,0 1 1,0-1-1,0 0 0,0 1 1,0-1-1,0 1 0,0 0 0,0-1 1,1 1-1,-1 0 0,1 0 0,-1 0 1,1 0-1,-1 0 0,1 0 0,0 0 1,-1 0-1,1 1 0,0-1 0,0 1 1,-1-1-1,1 1 0,4-1 0,4 1 3,0-1-1,1 1 0,12 2 0,-10-1-1,-11-1-1,1 0 0,-1 0 0,1 1 0,-1-1 0,1 1 0,-1 0 0,0 0 0,1 0 0,-1 0 0,0 0 0,0 0 0,0 1 0,0-1 0,0 1 0,0-1 0,0 1 0,0 0 0,-1 0 0,1 0 0,-1 0 0,1 0 0,-1 0 0,0 0 0,0 0 0,0 1 0,0-1 0,0 0 0,0 1 0,0 3 0,2 8 0,-1 0 0,-1 0 0,0 0 0,-2 17 0,1-10 0,-14 106-32,16-127 31,1 1-1,-1 0 1,0-1 0,0 1-1,1-1 1,-1 0 0,0 0-1,1 0 1,-1 0 0,4-1-1,-2 1 1,0 1 1,0-1 1,-1 0-1,1-1 1,0 1-1,0-1 1,-1 0-1,1 1 1,-1-2-1,1 1 1,-1 0-1,1-1 1,-1 1-1,0-1 1,1 0-1,-1 0 1,0-1-1,0 1 1,-1 0-1,1-1 1,0 0-1,-1 0 1,1 1-1,-1-2 1,0 1-1,0 0 1,2-6-1,3-6-2,0 0 1,-2 0-1,0-1 0,0 0 0,-2 1 0,0-1 0,1-20 1,-2 18-2,0 0 1,2 0-1,0 0 1,1 1-1,8-19 1,-12 33 2,0 1 0,0-1 0,0 1 0,1 0 0,0-1 0,-1 1 0,1 0 0,0 0 0,0 0 0,0 1 0,0-1 0,0 0 0,0 1 0,0-1 0,1 1 0,-1 0 0,4-2 0,1 1 0,-1 1 0,1 0 0,-1 0 0,1 1 0,10 0 0,-6 0 0,-11 1 1,0-1-1,1 0 1,-1 0 0,0 1-1,0-1 1,1 0 0,-1 1-1,0-1 1,0 0 0,1 1-1,-1-1 1,0 1 0,0-1-1,0 0 1,0 1 0,0-1 0,0 1-1,0-1 1,0 1 0,0-1-1,0 0 1,0 1 0,0-1-1,0 1 1,0-1 0,0 0-1,0 1 1,0-1 0,0 1-1,0-1 1,-1 0 0,1 1-1,0-1 1,0 1 0,-1-1-1,1 0 1,0 1 0,0-1 0,-1 0-1,1 0 1,0 1 0,-1-1-1,1 0 1,0 0 0,-1 1-1,0-1 1,-3 1 0,0 1 0,0-1 0,-1 1 0,1 0 1,0 0-1,1 0 0,-1 1 0,0-1 0,1 1 0,-1 0 0,1 0 0,0 0 1,0 1-1,0-1 0,0 1 0,1 0 0,-1-1 0,1 1 0,0 0 0,0 1 0,1-1 1,-1 0-1,1 0 0,-2 8 0,-1 7 3,0 1 0,2 0 0,0 0 0,1 23 0,1-36-4,0 0 0,0 0 0,1 0 0,0 0 0,0 0 0,0-1 0,1 1-1,0 0 1,5 10 0,-4-13 1,-1 0-1,1-1 0,1 1 0,-1 0 0,0-1 1,1 0-1,-1 0 0,1 0 0,0 0 0,0-1 1,0 1-1,1-1 0,-1 0 0,0-1 0,6 3 1,-1-1 0,0-1 0,0 1 1,0-2-1,0 1 0,0-1 1,0-1-1,0 1 0,0-2 0,0 1 1,12-3-1,-17 2-1,0 0 0,0 0 0,0 0 0,0 0 0,-1-1 0,1 0 0,0 0 0,-1 0 0,1 0 0,-1-1 0,0 1 0,0-1 0,0 0-1,0 0 1,0 0 0,-1 0 0,1 0 0,-1 0 0,0-1 0,0 1 0,0-1 0,0 0 0,-1 0 0,3-7 0,-1-5 0,0 0 0,-1-1 0,-1 1 0,0 0 0,-3-30 0,1 39 0,0 0 0,0 0 0,0 0 0,-1 0 0,0 0 0,0 1 0,-1-1 0,0 1 0,0-1 0,0 1 0,-1 0 0,0 0 0,0 1 0,0-1 0,-8-7 0,9 11 0,1 0 0,-1 0 0,1 0 0,-1 1 0,0-1 0,0 1 0,0 0 0,0-1 0,0 1 0,0 1 0,0-1 0,0 0 0,0 1 0,0-1 0,0 1 0,0 0 0,-1 0 0,1 0 0,0 1 0,0-1 0,0 1 0,0-1 0,-4 3 0,3-2 0,0 1 0,1 1 0,-1-1 0,1 0 0,0 1 0,-1 0 0,1 0 0,0 0 0,1 0 0,-1 0 0,1 1 0,-1-1 0,1 1 0,0-1 0,0 1 0,-2 5 0,1 1-1,-1-1 1,1 1-1,1 0 1,0 0-1,0 1 0,1-1 1,0 0-1,1 0 0,0 1 1,1-1-1,0 0 1,2 11-1,-1-17 1,-1 1-1,0-1 1,1 0 0,0 0 0,0 0-1,0 0 1,1 0 0,-1 0-1,1 0 1,0-1 0,0 1 0,0-1-1,1 0 1,-1 0 0,1 0 0,-1 0-1,1-1 1,0 1 0,0-1-1,0 0 1,1-1 0,-1 1 0,0 0-1,1-1 1,-1 0 0,1 0 0,-1-1-1,8 1 1,-1 0 2,1 0-1,-1-1 1,0 0-1,22-4 1,-29 3-2,-1 0 1,1 0-1,0-1 1,0 0-1,-1 0 1,1 0-1,-1 0 1,0 0-1,1-1 1,-1 1-1,0-1 1,0 0-1,-1 0 1,1 0-1,-1 0 1,4-7-1,-1 0 0,0 0 0,-1-1 0,0 0 0,-1 1 0,-1-1 0,1-1 0,-2 1 0,1-13 0,0-72 0,-2 86 0,12 449 0,-11-262 0,10-224 32,-2-186-32,-10 166 0,4 1 0,16-107 0,-18 169-2,0 0 1,0-1-1,0 1 0,0 0 1,1 1-1,0-1 0,0 0 1,0 0-1,0 1 0,0-1 0,1 1 1,0 0-1,-1 0 0,1 0 1,4-3-1,-4 4 2,0 0 0,0 1-1,-1 0 1,1-1 0,0 1 0,0 0-1,0 1 1,0-1 0,1 1 0,-1-1-1,0 1 1,0 0 0,0 0 0,0 0-1,0 0 1,0 1 0,1-1 0,-1 1-1,0 0 1,4 2 0,-5-2 0,1 1 0,-1-1 0,1 1 0,-1 0 0,0 0 0,1 0 0,-1 1 0,-1-1 0,1 0 0,0 1 0,0-1 0,-1 1 0,1 0 0,-1 0 0,0-1 0,0 1 0,0 0 0,1 6 0,9 56 0,-11-63 0,2 13 0,-1 0 0,0 0 0,-1 1 0,-4 26 0,3-36 0,0-1 0,-1 0 0,0 0 0,0 1 0,0-1 0,-1 0 0,1-1 0,-1 1 0,0 0 0,-1-1 0,1 0 0,-1 1 0,0-2 0,0 1 0,0 0 0,-5 3 0,-2-1-1,0-1 0,0 0-1,0-1 1,0 0 0,-19 4 0,24-7-53,29-1 56,0-1 1,0 0 0,-1-2-1,41-11 1,-54 12-2,0-1 0,0-1 0,0 0-1,-1 0 1,0-1 0,0 0 0,0 0 0,0-1 0,-1 1 0,0-2 0,0 1 0,-1-1 0,0 0-1,10-15 1,-11 10 0,0 1-1,0-1 0,-1 0 0,-1 0 0,0-1 1,-1 1-1,0-1 0,-1 1 0,0-1 0,-1 0 1,-2-14-1,2 0 0,0 25 0,0 0 1,-1 0-1,1 0 0,0 0 1,0 0-1,-1 0 0,0 0 1,1 0-1,-1 0 0,0 0 1,0 0-1,0 0 0,0 0 1,0 0-1,0 1 0,-1-1 1,1 0-1,0 1 0,-1-1 1,0 1-1,1-1 0,-1 1 1,0 0-1,0 0 0,1 0 1,-1 0-1,0 0 0,0 0 1,0 1-1,0-1 1,0 0-1,0 1 0,-1 0 1,1-1-1,0 1 0,0 0 1,0 0-1,0 0 0,0 1 1,0-1-1,0 0 0,-1 1 1,1-1-1,0 1 0,0 0 1,-2 1-1,2-1 0,-1 1 0,1-1 0,0 1 0,0-1 0,-1 1 0,1 0 0,0 0 0,0 0 0,1 1 0,-1-1 0,0 0 0,1 1 0,-1-1 0,1 1 0,0-1 0,0 1 0,0 0 0,0-1 0,0 1 0,0 5 0,-2 8 0,1 0 0,0 22 0,2-31 0,-1 12 0,0 0 0,2 1 0,0-1 0,5 21 0,-4-34 0,-1 0 0,2 0 0,-1 0 0,0 0 0,1 0 0,0 0 0,1-1 0,-1 0 0,1 1 0,0-1 0,0-1 0,1 1 0,-1-1 0,1 1 0,0-1 0,9 5 0,-7-6 1,1 0 0,0 0 0,-1 0 0,1-1 0,0 0 0,0-1 0,1 0-1,-1 0 1,0 0 0,0-1 0,10-1 0,-2 0 1,-13 1-2,0 0 1,-1 0-1,1 0 0,0-1 0,-1 1 0,1-1 0,-1 0 0,1 0 1,-1 0-1,1 0 0,-1 0 0,1-1 0,-1 1 0,0-1 0,0 1 0,0-1 1,0 0-1,3-3 0,-2 1 0,0-1 0,0 1 0,0-1 0,0 0 0,-1-1 0,0 1 0,0 0 0,2-9 0,0-8 0,-1 0 0,-1-1 0,-1-31 0,-1 53 0,0-133-16,1 133 16,-1 0 0,1 1 0,-1-1 0,1 0 0,-1 1 0,1-1 0,0 1 0,-1-1 0,1 1 0,0-1 0,-1 1 0,1-1 0,0 1 0,-1 0 0,1-1 0,0 1 0,0 0 0,0-1 0,-1 1 0,1 0 0,0 0 0,0 0 0,0 0 0,-1 0 0,1 0 0,0 0 0,2 0 0,32 1 0,-29 0 0,0-1 0,-1 2 0,0-1 0,0 0 0,0 1 0,0 0 0,0 0 0,-1 0 0,1 1 0,-1 0 0,1 0 0,-1 0 0,0 0 0,0 0 0,0 1 0,-1 0 0,1 0 0,-1 0-1,0 0 1,0 0 0,0 1 0,-1 0 0,1-1 0,1 8 0,0-4 1,-1 0-1,0 0 0,-1 1 0,0-1 0,0 1 1,0-1-1,-1 1 0,-1 0 0,0-1 1,0 1-1,0 0 0,-1 0 0,-4 14 1,-14 19 12,15-38-13,1 2 0,1-1 0,-1 0 0,1 1 0,0-1 0,0 1 0,0-1 0,1 1 0,0 0 0,-1 11 0,3-16 0,0 0 0,0 0 0,0 0 0,0 0 0,0 0 0,0 0 0,1 0 0,-1-1 0,0 1 0,1 0 0,-1-1 0,0 1 0,1-1 0,-1 0 0,1 1 0,-1-1 0,0 0 0,1 0 0,-1 0 0,1 0 0,-1 0 0,1 0 0,1-1 0,3 2 0,0-1 0,0-1 0,0 1 0,0-1 0,10-3 0,-10 1 0,-1 0 0,0 0 0,0-1 0,0 0 0,-1 0 0,1 0 0,-1-1 0,0 0 0,0 1 0,0-1 0,4-10 0,3-4 0,-1 0 0,7-24 0,-7 14-2,-1-2 1,-2 1-1,0-1 1,1-36-1,-4 10-2,-6-77 0,2 126 6,-1 0-1,0 0 1,-1 0-1,1 1 1,-1-1 0,-1 0-1,0 1 1,0 0-1,-6-11 1,9 18-2,0 0 0,0 1 0,0-1 0,0 0 0,0 0 1,0 1-1,0-1 0,0 0 0,0 0 0,-1 1 0,1-1 0,0 0 0,0 0 0,0 1 0,0-1 0,0 0 0,-1 0 1,1 0-1,0 1 0,0-1 0,0 0 0,-1 0 0,1 0 0,0 0 0,0 1 0,0-1 0,-1 0 0,1 0 1,0 0-1,0 0 0,-1 0 0,1 0 0,0 0 0,0 0 0,-1 0 0,1 0 0,0 0 0,0 0 0,-1 0 1,1 0-1,0 0 0,-1 0 0,1 0 0,0 0 0,0 0 0,-1 0 0,1 0 0,0 0 0,0-1 0,0 1 0,-1 0 1,1 0-1,0 0 0,0 0 0,0-1 0,-1 1 0,1 0 0,0 0 0,0 0 0,0-1 0,-3 250-5,5-126 10,-2-113-2,0 0-1,1 0 0,1 0 0,-1 1 0,1-1 1,1-1-1,0 1 0,0 0 0,1-1 0,0 1 1,1-1-1,6 9 0,-7-12-2,1-1 0,0 1 0,0-1 0,0 0-1,0-1 1,1 1 0,0-1 0,0 0 0,0 0 0,0-1 0,1 0 0,-1 0 0,1-1-1,0 1 1,0-1 0,0-1 0,14 2 0,-11-1 0,0-2 0,0 1 0,0-1 0,17-3 0,-24 3 0,1-1 0,-1 0 0,0 0 0,0 0 0,0 0 0,0 0 0,-1-1 0,1 0 0,0 1 0,-1-1 0,1 0 0,-1 0 0,1 0 0,-1-1 0,0 1 0,0 0 0,0-1 0,2-3 0,2-5 0,-1 1 0,0-1 0,-1-1 0,0 1 0,-1-1 0,0 1 0,1-22 0,-1-7 0,-3-40 0,-1 34 0,2 45 0,-1 1 0,0-1 0,0 0 0,0 0 0,0 1 0,0-1 0,0 0 0,0 1 0,0-1 0,0 0 0,-1 1 0,1-1 0,0 0 0,0 0 0,-1 1 0,1-1 0,0 1 0,-1-1 0,1 0 0,0 1 0,-1-1 0,1 1 0,-1-1 0,1 1 0,-1-1 0,1 1 0,-1-1 0,0 1 0,0 0 0,0 0 0,0 0 0,0 1 0,1-1 0,-1 1 0,0-1 0,1 1 0,-1-1 0,0 1 0,1-1 0,-1 1 0,0-1 0,1 1 0,-1 0 0,1 0 0,-1-1 0,1 1 0,0 0 0,-1 0 0,1-1 0,0 1 0,-1 0 0,1 0 0,0 0 0,0-1 0,0 2 0,-7 27 0,1-1 0,1 1 0,1 0 0,2 0 0,1 1 0,5 44 0,-4-71 0,1 0 0,0 1 0,-1-1 0,1 0 0,1 0 0,-1 0 0,0 0 0,1 0 0,-1 0 0,1 0 0,0 0 0,0-1 0,0 1 0,1-1 0,-1 1 0,0-1 0,1 0 0,0 0 0,-1 0 0,1 0 0,0-1 0,0 1 0,0-1 0,0 1 0,0-1 0,0 0 0,1 0 0,-1-1 0,0 1 0,0-1 0,1 1 0,2-1 0,-1 0 0,-1 0 0,1 0 0,-1 0 0,0 0 0,1-1 0,-1 0 0,0 0 0,0 0 0,1 0 0,-1-1 0,0 1 0,0-1 0,0 0 0,-1-1 0,1 1 0,0-1 0,-1 1 0,0-1 0,1 0 0,-1 0 0,0 0 0,-1-1 0,1 1 0,3-6 0,0-5 0,-1 1 0,-1-1 0,0 1 0,-1-1 0,0-1 0,1-17 0,-2-90 0,-2 73 0,-1 42 0,-1 7 0,-1 8 0,-4 37 0,-1 87 0,5-61 0,-2 291 0,6-218 0,0-130 0,-2-1 0,0 0 0,0 0 0,-1 0 0,-1 0 0,0 0 0,-1 0 0,-9 21 0,10-29 0,0 0 0,0 0 0,0 0 0,-1 0 0,0-1 0,0 1 0,0-1 0,-1 0 0,1 0 0,-1 0 0,0-1 0,0 0 0,0 0 0,-1 0 0,1-1 0,-1 1 0,1-1 0,-1-1 0,0 1 0,0-1 0,-7 1 0,3 0 0,-1-2 0,0 1 0,1-1 0,-1 0 0,1-1 0,-12-3 0,16 3 0,1 0 0,-1-1 0,1 0 0,0 0 0,-1-1 0,1 0 0,1 0 0,-1 0 0,0 0 0,1 0 0,-1-1 0,1 0 0,-4-5 0,1 0 0,0-1 0,0-1 0,1 1 0,0-1 0,1 0 0,0-1 0,1 1 0,1-1 0,-1 0 0,-1-16 0,2 3 0,1-1 0,1 1 0,1-1 0,3-25 0,-1 41 0,0 0 0,1 0 0,0 0 0,1 0 0,0 0 0,0 1 0,1 0 0,0 0 0,1 0 0,0 1 0,0-1 0,1 1 0,0 1 0,0-1 0,15-10 0,11-7 0,2 1 0,56-30 0,-72 44 0,286-139-35,-303 148 5,-1 1-9,-1 0-1,1 0 1,0 0-1,0-1 1,0 1-1,-1 0 1,1-1-1,0 1 1,-1-1-1,1 1 1,0-1-1,-1 1 1,1-1-1,0 1 1,-1-1 0,1 1-1,-1-1 1,1 0-1,-1 1 1,1-1-1,-1 0 1,0 0-1,1 1 1,-1-1-1,1-1 1,-1-6-3608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1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0 1 29037,'0'10'2209,"0"-8"-2081,17 3 305,15-3 31,9-2-256,3 0-96,-1 0-48,-2 0-48,-6 0-16,-2 0 0,-11 0 0,-9 0-80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2"/>
    </inkml:context>
    <inkml:brush xml:id="br0">
      <inkml:brushProperty name="width" value="0.05292" units="cm"/>
      <inkml:brushProperty name="height" value="0.05292" units="cm"/>
      <inkml:brushProperty name="color" value="#33CCFF"/>
    </inkml:brush>
  </inkml:definitions>
  <inkml:trace contextRef="#ctx0" brushRef="#br0">63 1 32415,'0'6'29,"-22"503"294,8-415-323,3-22-3,-4 122 1,24-197-36,-6-1-116,0-1 0,-1 0-1,1 0 1,-1 0-1,0 0 1,0 0-1,1-11 1,6-13-4155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3"/>
    </inkml:context>
    <inkml:brush xml:id="br0">
      <inkml:brushProperty name="width" value="0.05292" units="cm"/>
      <inkml:brushProperty name="height" value="0.05292" units="cm"/>
      <inkml:brushProperty name="color" value="#33CCFF"/>
    </inkml:brush>
  </inkml:definitions>
  <inkml:trace contextRef="#ctx0" brushRef="#br0">182 62 27389,'-11'0'1728,"6"-1"-1411,1 1 0,0 0 0,0 1 1,0-1-1,-1 0 0,1 1 1,0 0-1,-4 2 0,5-2-312,1 1 0,0 0 0,0-1 0,-1 1 0,1 1 0,0-1 0,1 0 0,-1 0 0,0 1 0,1-1 0,-1 1-1,1-1 1,-2 6 0,-10 15 169,-26 39 0,-9 13-119,47-74-49,9-34 84,5-4-87,-6 15 2,1 0 0,1 1 0,1 0-1,1 0 1,20-29 0,-9 16 62,-21 33-65,0 1 0,-1 0-1,1 0 1,0 0 0,0-1 0,-1 1 0,1 0 0,0 0-1,-1 0 1,1 0 0,0 0 0,0 1 0,-1-1 0,1 0-1,0 0 1,0 0 0,-1 1 0,1-1 0,0 0 0,-1 1-1,1-1 1,-1 0 0,1 1 0,0-1 0,-1 1 0,1-1-1,-1 1 1,1-1 0,-1 1 0,1 0 0,-1-1 0,0 1-1,1 0 1,-1 0 0,10 22 1,-1 0 0,-2 0-1,6 26 1,6 21 2,-16-60 0,2 7 16,1-1 0,0 0-1,12 21 1,-16-34-56,0 0-1,0 0 0,0 0 0,0 0 1,0 0-1,1-1 0,-1 1 0,1-1 1,-1 1-1,1-1 0,0 0 0,0 0 1,0 0-1,1-1 0,-1 1 0,0-1 1,0 1-1,1-1 0,-1 0 1,1-1-1,-1 1 0,6 0 0,2-1-2928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20.82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49 469 31839,'-2'1'27,"1"-1"1,-1 0 0,0 1-1,0 0 1,1-1-1,-1 1 1,0 0 0,1 0-1,-1-1 1,1 1 0,-1 1-1,1-1 1,0 0 0,-1 0-1,1 0 1,0 1 0,0-1-1,0 1 1,0-1 0,0 1-1,0-1 1,0 1-1,1-1 1,-1 1 0,0 0-1,1-1 1,-1 5 0,-2 5-41,1 1 0,0 0 0,-1 13 1,0 17 21,2 0 1,6 59 0,-5-97-9,1 0 1,0 0-1,-1-1 1,1 1-1,1 0 1,-1-1-1,1 1 0,-1-1 1,1 1-1,0-1 1,0 0-1,0 0 1,1 0-1,-1 0 0,1 0 1,0-1-1,0 1 1,0-1-1,3 3 1,0-2 1,0 0 0,0-1 0,-1 0-1,1 0 1,1 0 0,-1-1 0,0 0 0,0 0 0,1 0 0,8-1 0,-12-1-2,0 1-1,-1-1 1,1 1-1,0-1 0,-1 0 1,1 0-1,-1 0 1,1 0-1,-1 0 0,1-1 1,-1 1-1,0-1 1,0 0-1,0 0 0,0 1 1,0-1-1,0 0 1,0-1-1,-1 1 1,1 0-1,-1 0 0,1-1 1,-1 1-1,1-4 1,4-8 0,0 0 1,-2 0-1,4-18 0,-7 31-1,6-37-4,-2-1-1,1-56 0,-5 55 5,2 1 1,11-50-1,-14 86-1,1 1 1,0-1-1,0 1 1,0 0-1,0 0 0,0 0 1,0 0-1,1 0 1,-1 0-1,1 0 1,-1 0-1,1 0 0,0 0 1,0 1-1,0-1 1,0 1-1,0 0 0,0-1 1,0 1-1,0 0 1,1 0-1,-1 0 0,0 0 1,1 1-1,2-1 1,2 0-2,0 0 0,0 0 1,-1 1-1,1 0 0,10 2 1,-14-2 10,-23-1-9,11 1 0,0 0 0,0 0 0,-15 3 0,21-3 0,0 1 0,0 0 0,1 0-1,-1 0 1,0 0 0,1 0 0,-1 1 0,1-1 0,0 1-1,-1 0 1,1 0 0,0 0 0,0 0 0,0 0-1,-3 4 1,-2 5-1,1 0-1,0 0 0,1 0 1,0 1-1,1-1 1,0 1-1,1 0 0,-3 18 1,2 6 3,1 59 0,3-91-2,0 1 1,0 0 0,0-1-1,1 1 1,-1 0 0,1-1 0,1 1-1,-1-1 1,0 1 0,1-1 0,0 0-1,0 1 1,0-1 0,1 0-1,-1 0 1,1-1 0,0 1 0,0 0-1,0-1 1,1 0 0,-1 0-1,1 0 1,0 0 0,0 0 0,0-1-1,0 0 1,0 0 0,0 0 0,1 0-1,-1-1 1,1 1 0,-1-1-1,1 0 1,-1-1 0,1 1 0,8-1-1,-6 1 2,-1-1-1,1 0 1,-1 0-1,1-1 1,-1 1-1,1-2 1,-1 1-1,0-1 1,1 1 0,6-5-1,-9 4-1,-1 0 0,0 0 0,0-1 0,0 0 0,-1 1 0,1-1 0,-1 0 0,1 0 0,-1-1 0,0 1 0,0 0 0,0-1 0,-1 1-1,1-1 1,-1 1 0,0-1 0,0 0 0,1-6 0,2-23-7,-1 0 1,-2 0-1,-3-44 0,0 37 5,1 19 2,-2 0 0,0 0 0,-10-32 0,4 22 3,6 23 9,1 10-10,1 11-3,0 54 1,5 120 0,-2-167 0,0 0 0,2-1 0,0 1 0,2-1 0,0 0 0,0-1 0,13 24 0,-17-39-1,0 0 0,1 0 1,-1 1-1,0-1 0,1-1 0,0 1 1,0 0-1,0-1 0,0 1 0,0-1 1,0 0-1,1 0 0,-1 0 0,6 1 1,-7-2-1,0 0 0,0-1 0,0 0 0,0 1 0,0-1 1,-1 0-1,1 0 0,0 0 0,0 0 0,0 0 1,0-1-1,0 1 0,0 0 0,0-1 0,-1 0 1,1 1-1,0-1 0,0 0 0,-1 0 0,1 0 1,-1 0-1,1 0 0,0 0 0,-1 0 0,0-1 0,1 1 1,-1-1-1,0 1 0,0-1 0,0 1 0,1-3 1,5-9-5,-1 0 0,0 0 0,-1-1 0,0 0 0,4-22 1,9-81-3,-9 47 0,-7 56 7,-1 4-1,1 0 1,0 0 0,0 0 0,1 0-1,0 1 1,1-1 0,0 1 0,6-10-1,-9 17 1,-1 1-1,1 0 0,0 0 1,0 0-1,0 0 0,0 0 0,0 0 1,0 0-1,0 0 0,0 1 1,0-1-1,0 0 0,0 1 1,1-1-1,-1 1 0,0-1 1,1 1-1,-1-1 0,0 1 1,1 0-1,-1 0 0,0-1 1,1 1-1,-1 0 0,0 0 0,1 1 1,-1-1-1,0 0 0,1 0 1,-1 1-1,0-1 0,1 1 1,-1-1-1,0 1 0,0-1 1,0 1-1,1 0 0,-1-1 1,0 1-1,1 2 0,6 3-5,0 1 0,-1 0-1,0 1 1,8 10 0,-8-9 4,16 18 21,-23-27 13,-2-18-3,0 14-30,1 0 0,-1 0 0,-1 0 0,1 0 0,0 0 1,-1 0-1,0 1 0,0-1 0,0 1 0,0 0 0,-1 0 0,1 0 0,-1 0 0,0 1 1,0 0-1,0-1 0,-4-1 0,1 2-1,1-1 1,-1 1 0,1 1-1,-1-1 1,0 1-1,0 0 1,0 1-1,0-1 1,1 1-1,-15 2 1,19-1 1,-1 0 0,0-1 0,0 1 0,0 0 0,0 0 0,1 1 0,-1-1 0,1 1 0,-1-1 0,1 1 0,-1 0 0,1 0 0,0 0 0,0 0 0,0 0 0,-2 3 0,0 0 0,1 1 0,0 0 0,0-1 0,0 1 0,1 0 0,0 0 0,-1 8 0,-1 8 0,0 0 1,2 1 0,1 27 0,1-40 0,1 0 1,-1 0 0,2 0 0,-1 0 0,1 0 0,1 0 0,0-1 0,0 1 0,8 13 0,-8-18-1,0 1 1,1-1-1,-1 0 1,2-1-1,-1 1 1,0-1-1,1 1 1,0-1 0,0-1-1,0 1 1,0-1-1,0 1 1,1-2-1,0 1 1,0-1-1,9 3 1,-2-2 1,0-1 0,0 0 1,0-1-1,22-1 0,-18 0-3,-15 0 0,0 0 0,0-1 0,0 1 0,1 0 0,-1-1 0,0 1 0,0-1 0,0 0 0,0 0 0,0 1 0,0-2 0,0 1 0,0 0 0,0 0 0,-1 0 0,1-1 0,0 1 0,-1-1 0,2-2 0,0 0 0,0 0 0,0-1 0,-1 1 0,0-1 0,0 0 0,0 1 0,0-1 0,0-6 0,2-11-3,-2 1 0,0-1 0,-1-24-1,-1 37 1,0-520 67,-3 525-65,-2 10-11,2 11 11,1-1 1,0 1-1,1 0 1,0 0 0,3 19-1,-1 7 1,0 282 0,-1-308 0,1 0 0,1 1 0,1-1 0,0 0 0,1 0 0,10 26 0,-12-37 0,1-1 0,-1 1 0,1-1 0,1 0 0,-1 0 0,1 0 0,-1 0 0,1-1 0,1 1 0,-1-1 0,1 0 0,-1 0 0,1-1 0,1 1 0,-1-1 0,0 0 0,1-1 0,-1 1 0,1-1 0,0 0 0,11 2 0,-7-2 0,-1-1-1,1 0 1,0-1 0,0 0 0,-1 0-1,1-1 1,0 0 0,-1-1-1,1 0 1,-1 0 0,12-6 0,-14 5-1,0-1 0,0 0-1,0 0 1,-1-1 0,0 0 0,0 0 0,0 0 0,0-1 0,-1 0 0,0 0 0,0 0 0,-1-1 0,0 1 0,4-9 0,-1-2-4,0 1-1,-2-1 1,0-1-1,-1 1 0,0-1 1,-2 1-1,0-1 1,-1 0-1,-1 0 1,-2-26-1,1 41 6,0-1 1,1 1 0,-2-1-1,1 1 1,0 0-1,0-1 1,-1 1-1,0 0 1,0 0 0,0 0-1,0 0 1,0 0-1,0 1 1,-1-1 0,1 1-1,-1-1 1,0 1-1,0 0 1,0 0-1,0 0 1,0 0 0,0 1-1,-1-1 1,1 1-1,0 0 1,-1 0-1,-3-1 1,-10-1 2,1 0 0,-1 0 1,0 2-1,-22 0 0,36 1-3,1 0 0,0 1 0,0-1 0,0 1 0,0-1 0,0 1 0,0 0 0,0 0 0,0 0 0,0 0 0,0 0 0,0 0 0,1 0 0,-1 1 0,0-1 0,1 1 0,-1-1 0,1 1 0,0 0 0,-1-1 0,1 1 0,0 0 0,0 0 0,0 0 0,0 0 0,0 0 0,1 0 0,-1 0 0,1 0 0,-1 0 0,1 4 0,-3 9 0,2 0 0,0-1 0,1 25 0,1-21 0,-1-3 0,1 1 0,1-1 0,0 1 0,1-1 0,1 0-1,0 0 1,10 22 0,-10-27 1,1-1-1,1 1 0,-1-1 0,1 0 1,1 0-1,0-1 0,0 0 0,0 0 1,1 0-1,1-1 0,14 10 1,-18-15 0,0 1 1,0-1 0,-1-1 0,2 1 0,-1-1 0,0 1-1,0-2 1,0 1 0,0 0 0,1-1 0,7-1-1,-10 1 0,0 0-1,0 0 1,1-1 0,-1 1-1,0-1 1,0 0-1,0 0 1,0 0-1,-1 0 1,1 0-1,0-1 1,0 1-1,-1-1 1,1 0-1,-1 0 1,1 0-1,-1 0 1,0 0-1,3-5 1,0-2 0,-1 0 1,0-1 0,0 0 0,-1 1-1,-1-1 1,0 0 0,2-17 0,-1-76-4,-4 71 3,1-90 0,-19-143 1,15 242 4,-2-42 17,3 184-23,5 136 0,1-226 0,0 1 0,2-1 0,1 0 0,2 0 0,1 0 0,17 38 0,-25-63 0,1-1 1,0 1-1,0-1 0,0 1 1,1-1-1,-1 0 0,1 1 1,0-1-1,0-1 0,0 1 1,0 0-1,0-1 0,6 4 1,-5-4-1,1-1 1,0 1 0,0-1 0,0 0 0,0 0-1,0-1 1,0 1 0,0-1 0,1 0 0,4-1-1,-8 1 0,0-1 0,0 1 0,-1 0 0,1-1 0,0 1 0,-1-1 0,1 0 0,0 0 0,-1 1 0,1-1 0,-1 0 0,1 0 0,-1-1 0,0 1 0,1 0 0,-1 0 0,0-1 0,1-1 0,1-1 0,0 0-1,0-1 0,-1 0 1,0 1-1,0-1 0,1-7 1,2-7-3,-1 0 0,1-29 0,-1-159 17,-4 140-12,0 67-2,0 0 0,0 0 0,0 0 0,0 0 0,0 0 0,0 0 0,0 1 0,0-1 0,0 0 0,0 0 0,0 0 0,0 0 0,0 0 0,-1 0 0,1 0 0,0 0 0,0 0 0,0 0 0,0 0 0,0 0 0,0 0 0,0 0 0,0 0 0,0 0 0,0 0 0,0 0 0,0 1 0,0-1 0,0 0 0,0 0 0,-1 0 0,1 0 0,0 0 0,0 0 0,0 0 0,0 0 0,0 0 0,0 0 0,0 0 0,0 0 0,0 0 0,0 0 0,0 0 0,0-1 0,-1 1 0,1 0 0,0 0 0,0 0 0,0 0 0,0 0 0,0 0 0,0 0 0,-3 12 0,2 185 0,1-186 0,0-1 0,0 1 0,1-1 0,0 0 0,1 1 0,1-1 0,-1 0 0,1 0 0,1 0 0,0 0 0,0-1 0,1 0 0,0 0 0,1 0 0,10 13 0,-15-21 0,0 0 0,0 0 0,0 1 0,0-1 0,0 0 0,1 0 0,-1 0 0,0 0 0,1 0 0,-1-1 0,1 1 0,-1 0 0,1-1 0,-1 1 0,1-1 0,-1 1 0,1-1 0,0 0 0,-1 1 0,1-1 0,0 0 0,-1 0 0,1 0 0,-1-1 0,1 1 0,0 0 0,-1-1 0,1 1 0,-1-1 0,1 1 0,-1-1 0,1 0 0,-1 1 0,3-2 0,-1-1 0,0 0 0,0-1 0,0 1 0,0 0 0,-1-1 0,1 0 0,-1 1 0,0-1 0,0 0 0,0 0 0,1-6 0,5-20 0,-1 1 0,5-59 0,-10 59 0,2 1 0,1-1 0,14-46 0,-19 74 0,0 1 0,0-1 0,0 0 0,1 1 0,-1-1 0,0 1 0,0-1 0,0 0 0,1 1 0,-1-1 0,0 1 0,1-1 0,-1 1 0,0-1 0,1 1 0,-1-1 0,1 1 0,-1-1 0,1 1 0,-1 0 0,1-1 0,-1 1 0,1 0 0,-1-1 0,1 1 0,-1 0 0,1 0 0,0-1 0,-1 1 0,1 0 0,-1 0 0,1 0 0,0 0 0,-1 0 0,1 0 0,-1 0 0,1 0 0,0 0 0,-1 0 0,1 0 0,0 0 0,-1 1 0,1-1 0,-1 0 0,1 0 0,-1 1 0,1-1 0,0 0 0,-1 1 0,1-1 0,-1 0 0,0 1 0,1-1 0,-1 1 0,1-1 0,-1 1 0,1 0 0,2 3 0,0-1 0,0 1 0,-1 0 0,1 0 0,-1 0 0,3 6 0,4 19 0,-1 0 0,-2 1 0,5 50 0,-5 91 0,-6-171 0,0 1 0,0-1 0,0 0 0,0 0 0,1 1 0,-1-1 0,0 0 0,0 0 0,0 0 0,0 1 0,0-1 0,1 0 0,-1 0 0,0 0 0,0 0 0,0 0 0,0 1 0,1-1 0,-1 0 0,0 0 0,0 0 0,1 0 0,-1 0 0,0 0 0,0 0 0,0 0 0,1 0 0,-1 0 0,0 0 0,0 0 0,1 0 0,-1 0 0,0 0 0,0 0 0,1 0 0,-1 0 0,0 0 0,0 0 0,0 0 0,1 0 0,-1 0 0,0 0 0,0-1 0,0 1 0,1 0 0,-1 0 0,0 0 0,0 0 0,0 0 0,1-1 0,-1 1 0,0 0 0,0 0 0,0 0 0,0-1 0,0 1 0,0 0 0,6-8 0,-1 0 0,0 0 0,-1 0 0,0 0 0,0-1 0,-1 1 0,0-1 0,0 0 0,0-10 0,8-17 0,-1 3 0,7-20 0,1 1 0,49-94 0,-51 123-3,-15 33-10,-3 68 13,1-17 0,6 71 0,-4-124 1,0 1-1,1-1 1,0 0-1,0 0 1,1 0 0,0 0-1,0 0 1,1 0-1,0-1 1,1 0 0,6 9-1,-7-12 1,0 1 0,1 0-1,0-1 1,0 0 0,0 0 0,0-1-1,1 1 1,-1-1 0,1 0-1,0-1 1,0 1 0,0-1 0,0 0-1,1-1 1,8 2 0,-3-2 0,0 1 0,0-2 0,0 0 1,0 0-1,0-1 0,15-3 0,-19 2 0,-1 0-1,0-1 0,0 1 1,0-1-1,-1-1 1,1 1-1,-1-1 0,1 0 1,-1-1-1,-1 1 1,7-7-1,-4 2 0,0 1 0,-1-1 0,0 0 0,-1-1 0,0 1 0,-1-1 0,1 0-1,-2-1 1,0 1 0,4-15 0,-3 3 1,-2-1 0,0 1-1,-1-1 1,-1-24 0,-1 44-1,0 1 1,0-1-1,0 0 1,0 0 0,-1 0-1,1 0 1,-1 1-1,1-1 1,-1 0 0,0 1-1,0-1 1,-1 0-1,1 1 1,0-1 0,-1 1-1,0 0 1,1-1-1,-1 1 1,0 0 0,0 0-1,-2-2 1,-1 2-1,1 0 0,-1 0 0,1 0 0,-1 1 0,1-1 0,-1 1 0,0 0 0,0 0 0,1 1 0,-1-1 0,-9 2 0,11-2 0,-1 1 0,0 0 0,0 0 0,0 1 0,1-1 0,-1 1 0,0 0 0,0 0 0,1 0 0,-1 0 0,0 1 0,1 0 0,0-1 0,-5 4 0,5-2 0,1 0 0,0 0 0,-1 0 0,1 0 0,0 1 0,1-1 0,-1 1 0,1-1 0,-1 1 0,1-1 0,0 1 0,1 0 0,-1 0 0,0 7 0,-1 5 0,0 1 0,1 0 0,1-1 0,2 20 0,-1-33 0,-1-1 0,0 1 0,1 0 0,-1 0 0,1 0 0,0-1 0,0 1 0,0 0 0,0-1 0,0 1 0,0 0 0,1-1 0,-1 0 0,1 1 0,0-1 0,0 0 0,0 0 0,0 0 0,0 0 0,0 0 0,1-1 0,-1 1 0,0-1 0,1 1 0,0-1 0,-1 0 0,1 0 0,0 0 0,-1 0 0,1 0 0,5 0 0,-4-1 0,0 1 0,0-1 0,0 0 0,1 0 0,-1 0 0,0-1 0,0 0 0,0 1 0,0-2 0,0 1 0,0 0 0,0-1 0,0 1 0,-1-1 0,1 0 0,4-3 0,-4 0 0,0 1 0,-1-1 0,1 1 0,-1-1 0,0 0 0,0 0 0,-1-1 0,1 1 0,-1-1 0,0 1 0,1-7 0,5-18 1,-1-1 0,-1 0 0,-2 0 0,1-48 0,-7 72 27,-1 13-31,3-5 5,-12 38-2,3 0 0,0 0 0,3 0 0,-2 48 0,1-16 0,-6 261 0,13-217 0,-17 135 0,15-236 0,0-1 0,-1 1 0,-1 0 0,-6 18 0,8-29 0,1 0 0,0 0 0,-1 0 0,0 0 0,0 0 0,0 0 0,0-1 0,0 1 0,-1-1 0,1 1 0,-1-1 0,1 0 0,-1 0 0,0 0 0,0 0 0,0-1 0,0 1 0,0-1 0,0 0 0,0 0 0,-1 0 0,1 0 0,-5 0 0,-3 1 0,-1-2 0,1 1 0,-1-2 0,-22-2 0,29 1 0,0 1 0,-1-1 0,1 0 0,0 0 0,0 0 0,0-1 0,0 1 0,0-1 0,1 0 0,-1-1 0,1 1 0,-5-6 0,-1-3 0,1 1 0,1-2 0,0 1 0,0-1 0,1 0 0,1 0 0,1-1 0,0 0 0,0 0 0,1 0 0,1-1 0,1 1 0,0-1 0,0 0 0,2 0 0,0 0 0,3-22 0,-1 27 0,0-1 0,1 1 0,0 0 0,1 0 0,0 1 0,0-1 0,1 1 0,1 0 0,-1 0 0,2 0 0,-1 1 0,1 0 0,0 0 0,1 1 0,16-13 0,12-8 0,2 2 0,52-28 0,-89 54 0,210-101 0,26-14 0,-227 109-1,-7 5 0,-1 0 0,1 0 1,-1 0-1,1 0 0,-1-1 0,0 1 1,0 0-1,0-1 0,0 0 1,0 0-1,0 1 0,0-1 1,0 0-1,-1-1 0,1 1 0,-1 0 1,0 0-1,1-1 0,-1 1 1,1-4-1,-6 6-138,-20 0-538,-10 0-1212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4"/>
    </inkml:context>
    <inkml:brush xml:id="br0">
      <inkml:brushProperty name="width" value="0.05292" units="cm"/>
      <inkml:brushProperty name="height" value="0.05292" units="cm"/>
      <inkml:brushProperty name="color" value="#33CCFF"/>
    </inkml:brush>
  </inkml:definitions>
  <inkml:trace contextRef="#ctx0" brushRef="#br0">1 233 12678,'15'182'14594,"-8"-137"-12778,2 0-1,25 80 1,-32-119-1816,0-1 0,0 0 0,1 0 0,0 0 0,0 0 0,0 0 0,0 0 0,1-1 0,4 5 0,-6-7 0,1 0 0,-1-1 0,0 0 0,1 1 0,-1-1 0,1 0 0,0 0 0,-1 0 0,1 0 0,0-1 0,0 1 0,-1-1 0,1 0 0,0 1 0,0-1 0,0-1 0,0 1 0,-1 0 0,1-1 0,5-1 0,-3 0 0,0 0 1,-1 0-1,1-1 1,-1 1-1,1-1 1,-1-1-1,0 1 1,0 0-1,0-1 1,-1 0-1,1 0 1,-1 0-1,0 0 1,0-1-1,4-7 1,3-7 2,-1 0-1,11-32 1,-12 19-6,-1 0 1,-2 0-1,-1-1 1,-2 1-1,-2-54 1,0 54 1,0 27 2,0 1 0,-1-1 0,1 0 0,-1 1 0,0-1 0,0 1 1,-3-6-1,4 9-1,0 0 0,-1 0 0,1 0 0,-1 0 0,1 0 0,-1 0 1,0 1-1,1-1 0,-1 0 0,0 0 0,0 0 0,1 1 0,-1-1 0,0 0 1,0 1-1,0-1 0,0 1 0,0-1 0,0 1 0,0 0 0,0-1 0,0 1 1,0 0-1,0-1 0,0 1 0,0 0 0,0 0 0,0 0 0,0 0 0,0 0 1,0 0-1,-1 1 0,1-1 0,0 0 0,0 0 0,-1 1 0,1 0 0,-1 0-1,1 0 1,-1 0 0,1 0-1,0 0 1,-1 1-1,1-1 1,0 0 0,0 1-1,0-1 1,0 1-1,0-1 1,0 1 0,1-1-1,-1 1 1,0-1-1,0 3 1,-9 33-6,8-27 6,-2 13 0,1 0 0,1 0 0,2 39 0,0-30 0,0-28 0,0-1 0,0 1 0,1 0 0,-1-1 0,1 1 0,0-1 0,0 1 0,0-1 0,0 1 0,1-1 0,-1 0 0,1 0 0,0 1 0,0-1 0,0 0 0,0-1 0,1 1 0,-1 0 0,1-1 0,-1 1 0,1-1 0,0 0 0,0 0 0,0 0 0,0 0 0,1 0 0,-1-1 0,7 3 0,5 0 0,0-1 0,1 0 0,-1-1 0,0-1 0,25-1 0,-37 0 0,1-1 0,0 1 0,-1-1 0,1 0 1,0-1-1,-1 1 0,0 0 0,1-1 0,-1 0 0,0 0 0,1 0 0,-1 0 0,-1-1 0,1 1 1,0-1-1,0 1 0,-1-1 0,0 0 0,1 0 0,-1 0 0,0-1 0,0 1 0,-1 0 1,1-1-1,1-4 0,5-14 0,-1 0 0,-1 0 1,4-25-1,-5 21-1,-2 11-2,-1 6 3,0-1 1,1 0-1,0 1 0,7-17 0,-9 24-1,1-1 1,-1 1-1,1 0 1,-1 0-1,1 0 0,0 0 1,0 0-1,0 0 0,0 1 1,0-1-1,0 0 1,0 1-1,1 0 0,-1-1 1,1 1-1,-1 0 0,1 1 1,-1-1-1,1 0 1,-1 1-1,1-1 0,5 0 1,-1 1-1,1 0 1,-1 0 0,0 0-1,1 1 1,-1 0-1,1 0 1,8 3 0,-12-2 0,0 0 0,0 0 0,-1 0 0,1 1 0,0-1 0,-1 1 0,1 0 0,-1 0 0,0 0 0,0 0 0,0 0 0,-1 1 0,4 5 0,-4-7 0,0 10 3,-26-32 26,22 18-29,0 0 0,0 0-1,0 1 1,0-1 0,0 1 0,-1-1-1,1 1 1,0 0 0,-1 0 0,1 0-1,-1 0 1,1 1 0,-1-1 0,1 0-1,-1 1 1,0 0 0,1 0 0,-1 0 0,1 0-1,-1 0 1,0 0 0,1 1 0,-1-1-1,1 1 1,-1 0 0,1 0 0,-1 0-1,1 0 1,0 0 0,-1 0 0,1 1-1,0-1 1,-4 4 0,0 0-1,0 1 0,0 1 0,0-1 0,1 1 1,0 0-1,0 0 0,1 1 0,-7 13 0,4-1 1,1 1 0,1 0 0,0 0 0,2 0 0,0 0 0,2 0 0,0 0 0,1 1 0,5 33 0,-4-51 0,0 0 0,0 0 0,0-1 0,0 1 0,0-1 0,1 1 0,-1 0 0,1-1 0,0 0 0,0 0 0,0 1 0,1-1 0,-1 0 0,1-1 0,0 1 0,-1 0 0,1-1 0,0 0 0,1 1 0,-1-1 0,0 0 0,5 1 0,-1 0 0,0-1 0,0 0 0,1 0 0,-1-1 0,0 1 0,1-2 0,-1 1 0,1-1 0,-1 0 0,11-2 0,-15 1 0,0 1 0,0-1 0,0 0 0,-1 0 0,1 0 0,0 0 0,-1-1 0,1 1 0,-1 0 0,0-1 0,1 0 0,-1 0 0,0 0 0,0 0 0,3-4 0,-1 1 0,0-1 0,-1 0 0,1 0 0,-2 0 0,1 0 0,3-10 0,-2-3 0,0 1 0,-1-1 0,1-35 0,-3 24 1,1-26 4,-2 0 0,-10-65 0,7 115-8,-1 12-2,-3 15-3,1 150 8,7-138 0,-1-23 0,0 1 0,1-1 0,1 0 0,-1 0 0,2 0 0,-1 0 0,2 0-1,-1 0 1,1-1 0,9 15 0,-11-19 0,1-1 1,1 0-1,-1 0 0,0 0 0,1 0 0,0 0 0,0-1 0,0 1 1,0-1-1,1 0 0,-1-1 0,1 1 0,0-1 0,-1 0 1,1 0-1,0 0 0,0-1 0,1 1 0,-1-1 0,0-1 0,0 1 1,6-1-1,-7 1 1,1-1 0,-1 0-1,0-1 1,0 1 0,1-1 0,-1 0 0,0 0 0,0 0 0,0-1 0,0 1 0,0-1 0,0 0 0,-1 0 0,6-4 0,-4 1-1,0 0 0,0-1-1,-1 1 1,0-1 0,0 0 0,-1 0 0,0 0 0,4-9 0,-1-2 0,0 1 0,-1-1 0,-1 0 0,0-1 0,-2 1 0,2-18 0,-4-110 0,-1 96 0,0 20 0,-2 0 0,0 0 0,-2 0 0,-1 1 0,-11-29 0,7 41 0,9 16 0,1-1 0,0 1 0,0 0 0,-1 0 0,1-1 0,0 1 0,0 0 0,-1 0 0,1 0 0,0 0 0,-1-1 0,1 1 0,0 0 0,-1 0 0,1 0 0,0 0 0,-1 0 0,1 0 0,0 0 0,-1 0 0,1 0 0,0 0 0,-1 0 0,1 0 0,0 0 0,-1 0 0,1 0 0,0 1 0,-1-1 0,1 0 0,0 0 0,-1 0 0,1 0 0,0 1 0,0-1 0,-1 0 0,1 0 0,0 0 0,0 1 0,-1-1 0,1 0 0,0 0 0,0 1 0,0-1 0,0 0 0,-1 1 0,1-1 0,0 0 0,0 1 0,0-1 0,0 1 0,-5 16 0,1 1 0,1 0 0,0 0 0,2 0 0,0 0 0,3 35 0,-1-10 0,-1-7 0,1-1 0,2 1 0,2-1 0,9 37 0,-10-58 0,0 1 0,2-1 0,-1 1 0,2-1 0,0-1 0,1 0 0,0 0 0,1 0 0,0-1 0,1 0 0,23 20 0,-29-29 0,0 0 0,0 0 0,1 0 0,-1-1 0,1 1 0,-1-1 0,1-1 0,0 1 0,0-1 0,0 1 0,0-1 0,0-1 0,0 1 0,1-1 0,-1 0 0,0 0 0,6-1 0,-9 0 1,1 1 0,-1-1 1,1 0-1,-1 0 0,0 0 0,0-1 0,0 1 1,0 0-1,0-1 0,0 0 0,0 1 0,0-1 1,0 0-1,-1 0 0,1 0 0,-1 0 0,1 0 0,-1 0 1,0 0-1,0-1 0,0 1 0,0 0 0,1-6 1,2-4-2,0 0 1,-1-1 0,1-18 0,-1-14-1,-3-51 0,-1 35 0,-9 99-32,8 2 32,1 0 0,5 41 0,-4-77 1,1 1 0,-1-1-1,1 0 1,0 0 0,1 0 0,-1 0-1,1 0 1,0-1 0,0 1 0,0 0 0,0-1-1,0 1 1,1-1 0,0 0 0,-1 0-1,1 0 1,1 0 0,-1 0 0,0 0 0,1-1-1,-1 0 1,1 0 0,0 0 0,-1 0 0,1 0-1,0-1 1,0 0 0,0 0 0,0 0-1,1 0 1,-1-1 0,0 1 0,0-1 0,0 0-1,1 0 1,-1-1 0,0 1 0,0-1-1,0 0 1,5-1 0,-7 0-1,0 1 0,0 0 0,0-1 0,0 1 0,0-1 0,0 0 0,0 1 0,-1-1 0,1 0 0,-1 0 0,1 0 0,-1 0 0,0 0 0,0-1 0,0 1 0,0 0 0,1-3 0,9-45 0,-10 48 0,4-47 0,-1-94 0,-4 104 0,0 39 0,0 0 0,0 0 0,0 0 0,0 0 0,0 0 0,-1 1 0,1-1 0,0 0 0,0 0 0,0 0 0,0 0 0,0 0 0,0 0 0,0 0 0,0 0 0,0 0 0,0 0 0,0 0 0,0 0 0,-1 0 0,1 0 0,0 0 0,0 0 0,0 0 0,0 0 0,0 0 0,0 0 0,0 0 0,0 0 0,0 0 0,0 0 0,-1 0 0,1 0 0,0 0 0,0 0 0,0 0 0,0 0 0,0 0 0,0 0 0,0 0 0,0 0 0,0 0 0,0 0 0,0 0 0,0 0 0,0-1 0,-1 1 0,1 0 0,0 0 0,0 0 0,0 0 0,0 0 0,0 0 0,0 0 0,-5 9 0,0 19 0,0 0 0,2 1 0,1-1 0,1 0 0,5 43 0,-4-65 0,0-1 0,1 1 0,0-1 0,0 0 0,0 1 0,1-1 0,-1 0 0,1 0 0,1 0 0,-1 0 0,1-1 0,-1 1 0,1 0 0,1-1 0,-1 0 0,0 0 0,1 0 0,0 0 0,0-1 0,0 1 0,9 4 0,-5-4 0,0 0 0,1-1 0,-1-1 0,1 1 0,-1-2 0,1 1 0,0-1 0,0 0 0,-1-1 0,1 0 0,0 0 0,14-3 0,-17 2 0,0-1 0,0 0 0,0 0 0,0-1 0,-1 1 0,1-1 0,-1 0 0,0-1 0,0 1 0,0-1 0,0 0 0,-1-1 0,1 1 0,-1-1 0,0 0 0,-1 0 0,1 0 0,-1 0 0,0-1 0,0 1 0,2-8 0,2-5 0,0 1 0,-2-1 0,0 0 0,-1 0 0,4-37 0,-7-82 0,-1 135 0,0 1 0,0 0 0,1 0 0,-1 0 0,-1-1 0,1 1 0,0 0 0,0 0 0,0 0 0,-1-1 0,1 1 0,0 0 0,-1 0 0,1 0 0,-1 0 0,0 0 0,1 0 0,-1 0 0,0 0 0,1 0 0,-1 0 0,0 0 0,0 0 0,0 0 0,0 1 0,-1-2 0,-1 1 0,0 1 0,0-1 0,-1 1 0,1-1 0,0 1 0,0 0 0,-1 0 0,-3 1 0,4 0 0,1 0 0,-1 0 0,1 0 0,0 0 0,-1 0 0,1 0 0,0 1 0,0-1 0,0 1 0,0 0 0,0 0 0,0 0 0,0 0 0,0 0 0,1 0 0,-1 0 0,1 0 0,0 0 0,0 1 0,-1-1 0,2 1 0,-1-1 0,0 1 0,0 3 0,-3 8 0,0 0 0,1 0 0,-1 17 0,4-22 0,-3 10 0,2 0 0,0 0 0,1 0 0,1 0 0,1 0 0,4 21 0,-5-36 0,1-1 0,-1 1 0,1-1 0,0 1 0,0-1 0,0 0 0,0 0 0,1 0 0,-1 0 0,1 0 0,0 0 0,0-1 0,0 1 0,0-1 0,0 0 0,1 0 0,-1 0 0,1 0 0,-1 0 0,1-1 0,6 2 0,4 0 0,0-1 0,0 0 0,0-1 0,22-2 0,-16 1 0,-19 0-5,1 0 0,0 1 0,0-1 0,-1 0 0,1-1 0,0 1 0,0 0 0,-1 0 0,1-1 0,0 1 0,-1-1 0,1 0 0,-1 1 0,1-1 0,-1 0 0,1 0 0,-1 0 0,1 0 0,-1 0 0,0 0 0,1-1 0,-1 1 0,0 0 0,0 0 0,0-1 0,0 1 0,0-1 0,0 1 0,-1-1 0,1 0 0,0 1 0,-1-1 0,1 0 0,-1 1 0,0-1 0,1 0 0,-1 1 0,0-3 0,0-10-712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2.6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91 30990,'3'-9'256,"1"0"-1,0 0 1,1 0-1,10-14 1,5-9 139,-21 45-383,0-1 0,1 1 0,1 13-1,0 12-2,4 409 2,-15 547 26,-17-311-42,21-685-142,1-15-261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3.4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120 99 29614,'6'-6'332,"0"1"0,0 0 1,1 0-1,12-6 1,15-12 496,-33 22-463,-3 9-337,-16 20-14,0 0-1,-2-2 0,-1 0 1,-44 43-1,60-64-13,-1-1-1,0 1 1,0-1-1,-9 4 1,1 0-1,12-7 5,1-14 62,3 0-64,1-1 0,0 0 0,1 1 0,0 0 0,1 0 0,0 0 0,13-22 0,0-1 0,-10 18 0,-5 9-1,1 1-1,0-1 1,1 0 0,0 1-1,7-9 1,-11 16-2,0 0 0,1 0 1,-1 1-1,0-1 0,0 0 0,1 1 0,-1-1 1,0 1-1,0 0 0,1-1 0,-1 1 0,1 0 0,-1 0 1,0 0-1,1 0 0,-1 0 0,1 0 0,-1 0 1,0 0-1,1 0 0,-1 1 0,0-1 0,3 1 1,25 15 7,-15-1-7,0 1-1,-1 1 1,-1 1-1,20 35 1,-8-12-1,23 43-93,-40-69-246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6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 79 31727,'0'-1'28,"-1"-1"77,0-1 0,0 1 0,0-1 0,1 0 0,-1 1 0,1-1 0,0 0 0,-1-4 0,17 7-86,31 0-19,122-3 6,-136 0-4,0-1-1,-1-1 1,37-12 0,-63 16 0,-4 0-2,0 1 0,0-1-1,-1 0 1,1 0 0,0 0 0,0 0 0,-1 0 0,1 0 0,0 0 0,-1 0 0,1-1-1,1-1 1,-2 2-16,-22 1-309,-7 0-452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7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 27 31807,'19'-27'896,"-30"445"-896,11-415 0,0-1-1,0 1 1,0 0 0,0-1-1,0 1 1,1 0 0,-1-1-1,1 1 1,0-1 0,0 1-1,0-1 1,0 1 0,0-1-1,0 0 1,1 1 0,-1-1-1,1 0 1,0 0 0,0 0-1,-1 0 1,1-1 0,0 1-1,4 2 1,-1-2-1,0 0 1,0 0-1,0-1 0,0 1 0,0-1 1,1 0-1,-1-1 0,0 1 0,1-1 1,9-1-1,-11 0 1,0 0 0,-1 0 0,1 0 0,-1 0 0,1-1 0,-1 1 0,0-1 0,0 0 0,0 0 0,0-1 0,0 1 0,0 0 0,0-1 0,-1 0 0,1 1 0,-1-1 0,0 0 0,0 0 0,0-1 0,0 1 0,2-6 0,3-5 0,-2 0 0,1-1 0,-2 1 0,4-17 0,0-39-5,-3 1 0,-4-76 1,-1 126 5,-4 142 4,1-72-4,2 1 1,2 0 0,2-1-1,12 58 1,-15-108-2,0 1 0,0 0 0,1 0 0,-1-1 0,1 1 0,-1 0 0,1-1 0,0 1 0,-1 0 0,1-1 0,0 1 0,0-1 0,0 1 0,0-1 0,2 2 0,-2-3 0,-1 0 0,1 0 0,-1 0 0,1 0 0,-1 0 0,1-1 0,-1 1 0,1 0 0,-1 0 0,1 0 0,-1-1 0,1 1 0,-1 0 0,1-1 0,-1 1 0,0 0 0,1-1 0,-1 1 0,0 0 0,1-1 0,-1 1 0,0-1 0,1 1 0,-1 0 0,0-1 0,0 1 0,1-1 0,-1 1 0,0-1 0,0 0 0,17-54 0,-7-1-9,-8 37 2,2 0 0,0 0 0,1 1 0,0-1 0,17-34 0,-20 50 5,-1 0-1,1 0 0,0 0 0,0 1 0,1-1 1,-1 1-1,1-1 0,-1 1 0,1 0 1,0 0-1,0 0 0,-1 0 0,2 0 1,-1 1-1,0-1 0,0 1 0,0 0 0,1 0 1,-1 0-1,0 0 0,1 1 0,-1-1 1,1 1-1,-1 0 0,1 0 0,3 1 1,-6-1 1,0 1 1,0 0 0,1 0 0,-1 0 0,0-1 0,0 1 0,0 0 0,0 1-1,0-1 1,0 0 0,-1 0 0,1 0 0,0 0 0,0 1 0,-1-1 0,1 0-1,-1 1 1,1-1 0,-1 1 0,0-1 0,1 0 0,-1 3 0,6 39 0,-6-37 0,2 31 0,-3-29 1,1 0 1,1 0-1,-1 0 0,1 0 1,0 0-1,1 0 0,0 0 1,0 0-1,1-1 0,0 1 1,6 9-1,-8-15-2,1-1-1,-1 0 1,1 1 0,0-1-1,0 0 1,-1 0 0,1 0-1,0 0 1,0 0 0,0-1-1,0 1 1,0 0 0,0-1-1,0 0 1,0 1 0,1-1-1,-1 0 1,0 0-1,0 0 1,0 0 0,0-1-1,3 0 1,-2 1 2,1-1 0,-1 0 1,1 0-1,-1 0 0,0 0 0,1 0 0,-1-1 0,0 1 0,0-1 0,0 0 1,0 0-1,3-3 0,0-3 0,-1 0 0,0 1 1,-1-1-1,0-1 0,0 1 0,0-1 1,-1 1-1,0-1 0,-1 0 0,0 0 0,0-10 1,2-17 8,-3-54-1,-1 58 21,-11 106-14,8 77-5,3-148-12,0-1 0,0 1 1,0 0-1,0-1 0,1 1 1,-1-1-1,1 1 0,-1-1 1,1 1-1,0-1 0,0 0 0,0 1 1,0-1-1,0 0 0,1 1 1,-1-1-1,1 0 0,-1 0 1,1 0-1,0-1 0,0 1 1,2 2-1,1-2 0,-1 0 0,1 0 1,-1-1-1,1 1 0,0-1 0,0 0 1,-1-1-1,1 1 0,0-1 0,9 0 1,-11 0 1,0-1 0,0 0 0,0 0 0,1 0 0,-1 0 0,0 0 0,-1-1 0,1 1 0,0-1 0,0 0 0,0 0 0,-1 0 0,1 0 1,-1 0-1,0-1 0,0 1 0,0-1 0,0 1 0,0-1 0,0 0 0,-1 0 0,3-5 0,2-4 0,0-1 1,-1-1-1,6-26 0,-7 13-1,3-39 0,-7 49 0,1 0 0,1 0 0,1 1 0,0-1 0,11-31 0,-13 46 0,1 0 0,-1 0 0,0 0 0,1 0 0,0 0 0,-1 0 0,1 1 0,0-1 0,0 1 0,0-1 0,0 1 0,0 0 0,0 0 0,1 0 0,-1 0 0,0 0 0,1 0 0,-1 0 0,0 1 0,4-1 0,-2 0 0,0 1 0,0 0 0,0 0 0,-1 0 0,1 0 0,0 0 0,0 1 0,0-1 0,0 1 0,0 0 0,6 3 0,-4 0 0,-1 0 0,-1 0 0,1 0 0,-1 0 0,1 1 0,-1 0 0,-1 0 0,1 0 0,-1 0 0,1 0 0,3 10 0,1 3 0,-1 1 0,8 27 0,-11-23 0,0 0 0,-1 1 0,-2 0 0,-1 39 0,-1-59 0,1-1 0,0 0 0,-1 0 0,1 0 0,-1 1 0,0-1 0,0 0 0,0 0-1,-1 0 1,1 0 0,-1-1 0,1 1 0,-1 0 0,0-1 0,0 1 0,0-1 0,-1 1 0,1-1 0,0 0 0,-1 0 0,0 0 0,-5 3 0,3-3 1,0 0 0,0 0 0,0 0 0,0-1 0,-1 0 0,1 0 1,-1 0-1,1-1 0,-1 0 0,1 0 0,-1 0 0,-9-2 0,12 1 0,0 0 0,0-1-1,-1 1 1,1-1-1,0 0 1,0 0 0,1 0-1,-1 0 1,0 0 0,1-1-1,-1 1 1,1-1-1,0 0 1,0 0 0,0 0-1,0 0 1,-2-5-1,-4-8 4,-12-34 0,19 48-4,-3-12-2,0-1 0,1 0 0,1 0 0,0 0 0,1-1 1,0-16-1,1 32 2,0-1 0,0 1-1,0 0 1,0 0 0,0-1 0,0 1 0,0 0 0,0 0 0,0 0 0,1-1 0,-1 1 0,0 0 0,0 0 0,0-1 0,0 1 0,0 0 0,0 0 0,0 0-1,1-1 1,-1 1 0,0 0 0,0 0 0,0 0 0,1 0 0,-1-1 0,0 1 0,0 0 0,0 0 0,1 0 0,-1 0 0,0 0 0,0 0 0,1 0 0,-1 0 0,0 0-1,0 0 1,1 0 0,-1 0 0,0 0 0,0 0 0,1 0 0,-1 0 0,0 0 0,0 0 0,1 0 0,-1 0 0,0 0 0,9 4 0,-1 3 2,1 0 0,-2 2 0,1-1 0,-1 1-1,10 15 1,11 13 3,-22-29-5,0-1 0,1 0 0,0 0 0,0-1 0,1 0 0,0 0 0,0-1 0,0 0 0,1 0 0,0-1 0,-1 0 0,1-1 0,1 0 0,-1 0 0,0-1 0,1 0 0,0-1 0,-1 0 0,16 0 0,-23-1-1,1 1 0,-1-1-1,1 0 1,0-1 0,-1 1 0,1 0 0,0-1-1,-1 1 1,1-1 0,-1 0 0,1 0 0,-1 0-1,0 0 1,5-3 0,-6 2-17,1 0-1,-1 0 1,0 0-1,0-1 1,0 1 0,0-1-1,0 1 1,0-1-1,0 1 1,-1-1 0,1 0-1,-1 1 1,0-1 0,0 1-1,0-5 1,0-30-807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7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 64 26876,'-1'-1'354,"1"0"-1,-1-1 0,1 1 1,-1 0-1,0 0 1,0 0-1,0 0 0,1 0 1,-1 0-1,0 0 0,0 0 1,0 1-1,-1-1 1,-1-1-1,-16 0 559,17 3-935,0 0-1,0-1 0,0 1 0,1 0 1,-1 0-1,0 0 0,0 0 1,1 0-1,-1 1 0,0-1 1,1 0-1,-1 1 0,1-1 0,0 1 1,-1-1-1,1 1 0,0 0 1,-1 2-1,-1 3 24,1 1-1,0 0 1,0 0 0,1 0 0,0 0 0,1 0-1,0 16 1,0-20-1,0-3 1,0 1 0,0-1 0,1 0 0,-1 0 0,0 0 0,1 1 0,-1-1-1,1 0 1,0 0 0,-1 0 0,1 0 0,0 0 0,-1 0 0,1 0 0,0 0 0,0 0-1,0-1 1,0 1 0,0 0 0,0-1 0,0 1 0,0 0 0,0-1 0,0 1 0,1-1-1,-1 0 1,0 1 0,0-1 0,0 0 0,1 1 0,-1-1 0,2 0 0,47 1 25,-37-2-25,-10 1 1,0 0 0,1 0 1,-1 0-1,0-1 1,0 1-1,0-1 1,0 0-1,0 0 0,0 0 1,-1 0-1,1-1 1,0 1-1,0-1 1,-1 1-1,1-1 0,-1 0 1,0 0-1,1 0 1,-1-1-1,0 1 1,0 0-1,0-1 0,-1 1 1,1-1-1,-1 0 1,3-4-1,-1-2 4,0 0-1,-1 0 1,0-1-1,0 0 1,-1 1-1,0-1 1,-1-13-1,0 21-4,0 0 1,-1 0-1,0 0 0,1 0 0,-1 0 0,0 0 0,0 0 0,0 0 1,0 0-1,-1 1 0,1-1 0,0 0 0,-1 1 0,1-1 0,-1 1 0,1-1 1,-1 1-1,0 0 0,0 0 0,0 0 0,0 0 0,0 0 0,0 0 1,0 0-1,0 1 0,0-1 0,0 1 0,-4-1 0,0-1-1,-1 1 0,1 0-1,-1 0 1,1 1 0,-1 0-1,0 0 1,1 1 0,-12 1-1,16-1-42,0 0 0,0 0 0,0 0 0,0 1 0,0-1 1,1 0-1,-1 1 0,0-1 0,1 1 0,-1 0 0,1-1 0,0 1 0,0 0 0,-2 3 0,1-3-166,-7 14-2912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9.44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40 27581,'11'-33'2682,"-9"26"-1059,-2 23-902,0 2005-769,0-2051-718,0-14-1590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0.1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174 59 30510,'6'-6'169,"-1"-1"-1,1 1 1,-1 0 0,2 0-1,-1 1 1,1-1 0,0 2-1,12-8 1,-19 12 79,-3 0-241,0 1-1,-1-1 1,1 1-1,-1 0 1,1 0-1,0 0 1,0 0-1,0 1 1,-1 0-1,1-1 1,1 1-1,-1 0 1,-4 4 0,-36 38-8,17-16 17,-13 7-4,-43 44 8,79-74-12,13-8 67,1-6-68,1-1 1,-2 0 0,1-1 0,-2 0 0,1-1-1,-1 0 1,11-21 0,-10 16-8,1 1 1,1 0-1,0 0 0,17-15 1,-29 31-1,1-1 0,0 1 1,0-1-1,-1 1 1,1 0-1,0-1 1,0 1-1,0 0 0,-1-1 1,1 1-1,0 0 1,0 0-1,0 0 1,0 0-1,0 0 0,-1 0 1,1 0-1,0 0 1,0 1-1,0-1 1,0 0-1,-1 0 0,1 1 1,0-1-1,0 0 1,-1 1-1,1-1 1,0 1-1,0-1 0,-1 1 1,1-1-1,-1 1 1,2 0-1,22 27-2,-17-19 3,127 165-364,-122-153-619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3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0 625 31422,'0'-2'111,"0"0"-1,0 0 1,1 0-1,-1 0 1,1 0 0,-1 1-1,1-1 1,0 0-1,-1 0 1,3-2-1,1 2-29,-1 14-65,-3-11-16,0 0 0,0 0 0,0 0 0,0 0 0,1 0 0,-1 0 0,0 0 0,1 0 0,-1 0 0,1 0 0,-1 0 0,1-1 0,0 1 0,-1 0 0,1 0 0,0 0 0,0-1 0,-1 1 0,1 0 0,0-1 0,0 1 0,0 0 0,0-1 0,0 1 0,0-1 0,0 0 0,0 1 0,0-1 0,0 0 0,0 0 0,0 1 0,0-1 0,0 0 0,0 0 0,0 0 0,0 0 0,0 0 0,2-1 0,1 1 0,0-1 0,0 1 0,0-1 0,0 0 0,-1 0 0,1-1 0,0 1 0,-1-1 0,1 1 0,5-5 0,1-2 0,-1-2 0,0 0 0,0 0 0,-1 0 0,0-1 0,-1 0 0,-1-1 0,1 0 0,4-14 0,3-9 0,-2 0 0,9-40 0,-14 34 0,-2 1 0,-1-1 0,-3-47 0,-1 87 0,1 0 0,-1 0 0,0-1 0,0 1 0,0 0 0,0 0 0,-1 0 0,1 0 0,0 0 0,0-1 0,-1 1 0,1 0 0,-1 0 0,1 0 0,-1 0 0,1 0 0,-1 0 0,0 0 0,1 0 0,-1 0 0,0 1 0,0-1 0,1 0 0,-1 0 0,0 1 0,-1-2 0,-1 2 0,0-1 0,0 0 0,0 1 0,0 0 0,0-1 0,0 1 0,1 0 0,-6 1 0,2 0 0,3-1 0,1 1 0,-1-1 0,1 1 0,0 0 0,-1 0 0,1 0 0,0 0 0,-1 0 0,1 1 0,0-1 0,0 1 0,0-1 0,0 1 0,1 0 0,-1 0 0,0 0 0,1 0 0,-1 0 0,1 0 0,-1 0 0,1 0 0,0 0 0,0 1 0,0-1 0,1 1 0,-1-1 0,0 1 0,1-1 0,-1 3 0,-2 12 0,1-1 0,1 1 0,0 20 0,1-33 0,0 3 0,1 0 0,0 0 0,0 0 0,0 0 0,1 0 0,0-1 0,0 1 0,1 0 0,0-1 0,3 7 0,5 4 0,0-1 0,16 18 0,-13-18 0,22 34 0,-33-44 0,0 0 0,0 0 0,-1 0 0,0 0 0,0 0 0,-1 0 0,1 0 0,-2 1 0,1-1 0,0 12 0,-1-14 0,-1-1 0,1 1 0,-1-1 0,1 0 0,-1 0 0,0 1 0,0-1 0,0 0 0,0 0 0,-1 0 0,0 0 0,1 0 0,-1 0 0,0 0 0,0-1 0,0 1 0,-1-1 0,1 1 0,-1-1 0,-4 3 0,-6 3 0,0-2 0,0 0 0,0-1 0,-20 6 0,25-9 0,0 0 0,0-1 0,0 0 0,0 0 0,0-1 0,-1 0 0,1 0 0,0-1 0,-10-1 0,17 1 0,0 0 0,0 1 0,0-1 0,0 0 0,0 1 0,1-1 0,-1 0 0,0 0 0,0 0 0,1 0 0,-1 0 0,0 0 0,1 0 0,-1 0 0,1 0 0,-1 0 0,0-2 0,1 2 0,0 1 0,0 0 0,0-1 0,-1 1 0,1-1 0,0 1 0,0 0 0,0-1 0,0 1 0,0-1 0,0 1 0,0 0 0,0-1 0,0 1 0,0-1 0,0 1 0,0-1 0,0 1 0,0 0 0,0-1 0,0 1 0,0-1 0,1 1 0,-1-1 0,0 1 0,0 0 0,0-1 0,1 1 0,-1 0 0,0-1 0,1 1 0,-1 0 0,0-1 0,1 1 0,-1 0 0,0 0 0,1-1 0,-1 1 0,0 0 0,1 0 0,-1 0 0,1 0 0,-1-1 0,0 1 0,2 0 0,70 2 0,-27 0 0,79-7 0,-116 3 0,-1 1 0,0-1 0,1 0 0,-1-1 0,0 1 0,-1-2 0,1 1 0,0-1 0,-1 0 0,0 0 0,0 0 0,0-1 0,0 0 0,-1 0 0,1-1 0,-2 0 0,1 1 0,5-10 0,-4 4 0,0 0 0,0-1 0,-1 0 0,-1 1 0,0-1 0,-1-1 0,0 1 0,-1-1 0,0 1 0,-1-14 0,1 8 0,-1 5 0,-1 1 0,0 0 0,-3-26 0,3 36 0,0 1 0,0-1 0,-1 0 0,1 0 0,-1 0 0,1 0 0,-1 1 0,0-1 0,0 0 0,0 1 0,0-1 0,0 0 0,0 1 0,0-1 0,0 1 0,-1 0 0,1-1 0,0 1 0,-1 0 0,1 0 0,-1 0 0,0 0 0,1 0 0,-1 0 0,0 0 0,0 1 0,1-1 0,-1 0 0,0 1 0,0 0 0,0-1 0,-3 1 0,3 0 0,0 0 0,-1 0 0,1 1 0,0-1 0,0 0 0,0 1 0,0 0 0,-1-1 0,1 1 0,0 0 0,0 0 0,1 0 0,-1 1 0,0-1 0,0 0 0,0 1 0,1-1 0,-1 1 0,-1 1 0,0 1 0,1 1 0,-1-1 0,1 0 0,-1 1 0,1 0 0,1-1 0,-1 1 0,-1 6 0,0 10 0,0 0 0,1 0 0,2 24 0,0-39 0,-1 0 0,1 0 0,1 0 0,-1-1 0,1 1 0,0 0 0,0 0 0,0-1 0,1 1 0,0-1 0,0 0 0,1 1 0,-1-1 0,7 9 0,-6-11 0,1 1 0,0-1 0,-1 0 0,1 0 0,1 0 0,-1-1 0,0 0 0,0 1 0,1-2 0,-1 1 0,1 0 0,0-1 0,0 0 0,-1 0 0,1 0 0,9 0 0,-8-1 0,1 1 0,-1-1 0,1 0 0,-1 0 0,1-1 0,-1 0 0,1 0 0,-1 0 0,0-1 0,1 0 0,-1-1 0,0 1 0,9-6 0,-10 4 0,0 0 0,0-1 0,0 0 0,-1 1 0,0-2 0,0 1 0,0 0 0,0-1 0,-1 0 0,0 0 0,0 0 0,-1 0 0,3-10 0,2-13 0,-1 0 0,-2 0 0,-1-1 0,-1 0 0,-3-51 0,0 22 0,1 41 0,0 0 0,-1-1 0,-1 1 0,-1 0 0,-1 0 0,0 0 0,-9-23 0,13 41 0,0 0 0,0 0 0,0 0 0,0 0 0,0-1 0,0 1 0,0 0 0,0 0 0,0 0 0,-1 0 0,1-1 0,0 1 0,0 0 0,0 0 0,0 0 0,0 0 0,0 0 0,0-1 0,0 1 0,0 0 0,0 0 0,0 0 0,-1 0 0,1 0 0,0 0 0,0 0 0,0 0 0,0-1 0,0 1 0,-1 0 0,1 0 0,0 0 0,0 0 0,0 0 0,0 0 0,0 0 0,-1 0 0,1 0 0,0 0 0,0 0 0,0 0 0,0 0 0,-1 0 0,1 0 0,0 0 0,0 0 0,0 0 0,0 0 0,0 0 0,-1 0 0,1 0 0,0 1 0,0-1 0,0 0 0,0 0 0,0 0 0,0 0 0,-1 0 0,1 0 0,0 0 0,0 1 0,0-1 0,0 0 0,0 0 0,0 0 0,0 0 0,0 0 0,0 1 0,0-1 0,-4 14 0,-1 68 0,8 98 0,0-137 0,3-1 0,1 0 0,2 0 0,17 47 0,-26-86 0,1 0 0,1 1 0,-1-1 0,0 0 0,1 0 0,-1 0 0,1-1 0,0 1 0,0 0 0,0-1 0,0 1 0,1-1 0,-1 1 0,1-1 0,-1 0 0,1 0 0,0 0 0,0-1 0,0 1 0,0-1 0,0 1 0,0-1 0,0 0 0,0 0 0,1 0 0,-1-1 0,0 1 0,1-1 0,-1 0 0,0 0 0,1 0 0,-1 0 0,5-1 0,-6 1 0,0-1 0,0 1 0,0 0 0,0-1 0,-1 1 0,1-1 0,0 0 0,0 0 0,0 1 0,-1-1 0,1 0 0,0-1 0,-1 1-1,1 0 1,-1 0 0,1-1 0,-1 1 0,2-3 0,1-1-42,-1 0-1,0-1 1,0 1-1,3-12 1,6-19-577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3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20 32207,'0'0'256,"19"-2"-128,16-1-80,6 1 0,0 2-16,-3 0-32,-5 0 0,-6 0 0,-8 0 0,-6 0-16,-4-3-272,-7-6-1089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21.2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125 1 30606,'-6'0'170,"1"0"0,-1 0 0,1 0 0,0 1 1,-1 0-1,1 0 0,-9 4 0,11-4-148,0 1-1,0 0 1,0 0 0,0 0-1,1 1 1,-1-1 0,1 0 0,-1 1-1,1 0 1,0 0 0,0 0-1,0-1 1,-1 5 0,-2 3 5,1 0 0,1 1 0,-1-1 0,2 1 0,0 0-1,0 0 1,1 0 0,0 0 0,1 21 0,0-30-24,1 0-1,-1 0 1,0 0-1,1 0 1,-1 0-1,1 0 1,0 0-1,-1 0 1,1-1-1,0 1 1,0 0 0,0 0-1,0 0 1,1-1-1,-1 1 1,0-1-1,1 1 1,-1-1-1,1 0 1,0 1-1,-1-1 1,1 0-1,0 0 1,0 0-1,0 0 1,0 0-1,-1-1 1,1 1-1,0-1 1,0 1 0,3 0-1,8 1 11,0 0-1,0-1 1,25-1 0,-24 0-1,-8 0-9,-1 0 0,1 0-1,0-1 1,-1 0-1,1 0 1,0 0 0,-1-1-1,9-3 1,-12 4-2,0 0-1,0-1 1,1 1 0,-1-1-1,0 0 1,0 0 0,0 0-1,-1 0 1,1 0 0,0 0 0,-1 0-1,0-1 1,1 1 0,-1 0-1,0-1 1,0 1 0,0-1-1,0 0 1,0-4 0,1 0 0,-1-1 0,0 1 0,0 0 0,-1 0 0,0-1 0,0 1 0,0 0 0,-1-1 0,0 1 0,-1 0 0,0 0 0,0 0 0,-4-9 0,4 13-1,0-1 0,-1 0 0,0 1 0,1 0 0,-1-1 0,0 1 0,-1 0 0,1 1 0,-1-1 0,1 0 0,-1 1 0,0 0-1,0 0 1,0 0 0,0 1 0,0-1 0,0 1 0,0 0 0,0 0 0,-1 0 0,1 1 0,0-1 0,-6 1 0,5-1-4,1 1 0,-1 0-1,1 0 1,-1 0 0,1 0 0,-1 0 0,1 1 0,-1 0-1,1 0 1,-1 0 0,1 1 0,0 0 0,0-1 0,0 1-1,0 1 1,0-1 0,0 0 0,0 1 0,1 0 0,-1 0-1,1 0 1,0 0 0,0 1 0,0-1 0,0 1 0,1 0-1,0 0 1,-1 0 0,1 0 0,1 0 0,-3 5 0,-16 39-263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4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1 466 30638,'0'3'56,"0"0"1,0 0-1,1 0 1,-1 0-1,1 0 0,0 0 1,0 0-1,0 0 0,0-1 1,0 1-1,0 0 0,1-1 1,0 1-1,-1-1 1,1 1-1,0-1 0,0 0 1,0 0-1,0 0 0,1 0 1,-1 0-1,1 0 1,-1-1-1,4 2 0,-1 0-52,1-1 0,-1 0 0,1 0 0,-1-1 0,1 0 0,0 0 0,0 0 0,0 0 0,-1-1 0,1 0 0,10-2 0,-13 2 2,-1-1 1,1 0 0,-1 0 0,0-1 0,1 1-1,-1 0 1,0-1 0,0 1 0,0-1-1,0 0 1,0 0 0,0 0 0,-1 0 0,1 0-1,-1 0 1,1 0 0,-1 0 0,0 0-1,1-1 1,-1 1 0,1-5 0,2-7 29,1 1 1,3-27-1,-1-21 5,-3-1-1,-2 1 0,-8-66 0,5 109-21,-1 1 1,-1 0-1,0-1 1,-2 1-1,-6-17 1,11 35-20,-1-1 1,1 0-1,-1 1 1,1-1-1,-1 0 0,1 1 1,0-1-1,-1 1 0,1-1 1,0 1-1,-1-1 1,1 1-1,0-1 0,0 1 1,0-1-1,-1 1 1,1-1-1,0 1 0,0 0 1,0-1-1,0 1 1,0-1-1,0 1 0,0-1 1,0 1-1,0 0 1,-6 215 14,7-159-17,-1-38 2,1 0 0,1 0 0,1 1 0,8 29 0,-8-39 0,1 1 0,0-1 0,0 0 0,1 0 0,1 0 0,0-1 0,0 0 0,1 0 0,10 11 0,-14-17 0,1 1 1,0-1-1,1-1 0,-1 1 1,0 0-1,1-1 0,0 0 0,-1 0 1,1-1-1,0 1 0,0-1 1,0 0-1,0 0 0,0 0 1,0-1-1,8 0 0,-9 0 1,0-1 1,1 1-1,-1-1 0,0 1 0,0-1 0,0-1 0,0 1 0,0-1 1,0 1-1,-1-1 0,1 0 0,0 0 0,-1-1 0,1 1 0,-1-1 1,0 0-1,0 1 0,0-1 0,0-1 0,2-3 0,2-5 0,-1 0-1,-1-1 0,0 0 1,0 0-1,-1-1 0,-1 1 1,0-1-1,0-19 1,1-118-2,-5 98 1,1 28 0,1 16 0,0 0 0,-2 0 1,1 0-1,-1 0 0,0 0 1,-1 0-1,0 0 0,-4-11 1,3 19 8,1 6-11,-1 9-5,4 289 20,0-296-13,0 16 0,1 1 0,1-1 0,2 0 0,11 40 0,-16-64 0,0 1 0,1 0 0,-1-1 0,0 1 0,0 0 0,0 0 0,0-1 0,0 1 0,0 0 0,0-1 0,1 1 0,-1 0 0,0 0 0,0-1 0,0 1 0,1 0 0,-1 0 0,0 0 0,0-1 0,1 1 0,-1 0 0,0 0 0,1 0 0,-1 0 0,0-1 0,0 1 0,1 0 0,-1 0 0,0 0 0,1 0 0,-1 0 0,0 0 0,1 0 0,-1 0 0,0 0 0,1 0 0,-1 0 0,0 0 0,1 0 0,-1 0 0,0 0 0,0 1 0,1-1 0,-1 0 0,0 0 0,1 0 0,-1 0 0,0 0 0,0 1 0,1-1 0,-1 0 0,0 0 0,0 1 0,0-1 0,1 0 0,-1 0 0,0 1 0,0-1 0,0 0 0,0 0 0,0 1 0,1-1 0,-1 0 0,0 1 0,0-1 0,0 0 0,0 1 0,0-1 0,0 1 0,8-25 3,15-91 4,16-59-20,-22 136 0,-17 37 12,1 0 0,-1 0 0,1 0 1,-1 0-1,1 1 0,-1-1 0,1 0 1,0 0-1,-1 1 0,1-1 0,0 0 1,0 1-1,-1-1 0,1 1 0,0-1 0,0 1 1,0-1-1,0 1 0,0 0 0,0-1 1,0 1-1,0 0 0,0 0 0,0 0 1,-1-1-1,1 1 0,0 0 0,0 0 1,0 1-1,0-1 0,0 0 0,0 0 0,0 0 1,0 1-1,0-1 0,0 0 0,1 1 1,-1 1-1,1-1 1,-1 0 0,0 1 0,0-1 0,0 1 0,0-1-1,0 1 1,0 0 0,0-1 0,-1 1 0,1 0-1,0-1 1,-1 1 0,0 0 0,1 3 0,3 31 0,-4-29 0,2 68 0,-3-53 0,2 1 0,0-1 0,1 0 0,9 36 0,-11-55 0,2 0 0,-1 0 0,0 0 0,0 0 0,1-1 0,0 1 0,-1 0 0,1-1 0,0 1 0,0-1 0,1 0 0,-1 0 0,0 1 0,1-2 0,-1 1 0,1 0 0,0 0 0,-1-1 0,5 2 0,-3-2 0,1 1 0,-1-1 0,1 0 0,0 0 0,-1-1 0,1 0 0,0 1 0,0-2 0,-1 1 0,1 0 0,0-1 0,7-2 0,-8 1 0,0 0 1,-1 0-1,1 0 1,0 0-1,0-1 1,-1 0-1,0 1 1,0-1-1,1-1 1,-2 1-1,1 0 1,0-1-1,-1 0 1,1 1-1,-1-1 1,0 0-1,0 0 1,-1 0 0,3-8-1,0-2 1,0 0 0,-1 0 1,0 0-1,1-27 0,-4-102-1,-10 217 3,8-46 0,1 0 0,0 1 1,6 44-1,-5-70-3,1 0 0,0 0 0,0 0 0,0 0 0,0 0 0,0 0 0,0 0 0,1-1 0,0 1 0,-1 0 0,1-1 0,0 0 0,0 1 0,0-1 0,1 0 0,-1 0 0,0 0 0,1 0 0,-1-1 0,1 1 0,0 0 0,0-1 0,4 2 0,3 0 0,-1-1 0,1 0 0,-1-1 0,1 0 0,19 0 0,-26-1 0,-1 0 0,0-1 0,0 1 0,0 0 1,0-1-1,0 0 0,0 1 0,0-1 0,0 0 0,0 0 0,0 0 0,0 0 0,-1 0 1,1-1-1,0 1 0,-1 0 0,3-3 0,-1 0 1,0 0-1,1 0 1,-1-1 0,-1 0 0,1 0-1,3-8 1,1-8 2,-1-1 0,5-33 0,-8 40-3,5-31 0,-6 25 0,1 0 0,2 0 0,0 1 0,1-1 0,12-24 0,-17 43 0,0-1 0,1 1 0,-1 0 0,1 0 0,0 0 0,0 0 0,0 0 0,0 0 0,0 1 0,0-1 0,0 1 0,1-1 0,-1 1 0,1 0 0,-1 0 0,1 0 0,-1 0 0,1 0 0,-1 1 0,1-1 0,0 1 0,-1-1 0,1 1 0,0 0 0,-1 0 0,1 1 0,0-1 0,0 0 0,-1 1 0,1 0 0,-1-1 0,1 1 0,-1 0 0,1 0 0,-1 1 0,1-1 0,-1 0 0,0 1 0,0-1 0,0 1 0,0 0 0,4 3 0,-1 5 0,0 0 0,0 0 0,0 1 0,-2-1 0,1 1 0,-1 0 0,-1 0 0,2 19 0,1 94 0,-5-105 0,0-15 0,0 0 1,0 0-1,-1 0 1,0 0-1,0 0 0,0 0 1,0 0-1,0 0 0,-1 0 1,0 0-1,0-1 1,0 1-1,0-1 0,0 1 1,-1-1-1,0 0 1,1 0-1,-1 0 0,0 0 1,-1-1-1,1 1 1,0-1-1,-1 0 0,1 0 1,-1 0-1,0 0 1,0 0-1,1-1 0,-1 0 1,0 0-1,0 0 0,-1 0 1,1-1-1,0 1 1,0-1-1,0 0 0,0 0 1,0-1-1,0 1 1,-5-2-1,5 0 0,0 0 1,0 0-1,0 0 1,0-1-1,0 1 1,1-1-1,-1 0 1,1 0-1,0 0 1,0-1-1,0 1 0,0-1 1,0 1-1,1-1 1,0 0-1,-1 0 1,1 0-1,-1-7 1,-5-8 0,1 0 1,-7-34-1,9 30-5,1-1-1,-2-43 1,6 67 4,0-1 0,0 1 0,0 0 0,0 0 0,0-1 0,0 1 0,1 0 0,-1-1 0,0 1 0,0 0 0,0-1 0,0 1 0,0 0 0,0 0 0,1-1 0,-1 1 0,0 0 0,0 0 0,0 0 0,1-1 0,-1 1 0,0 0 0,0 0 0,1 0 0,-1-1 0,0 1 0,0 0 0,1 0 0,-1 0 0,0 0 0,1 0 0,-1 0 0,0 0 0,1 0 0,-1 0 0,0 0 0,0 0 0,1 0 0,-1 0 0,0 0 0,1 0 0,-1 0 0,0 0 0,1 0 0,-1 0 0,0 0 0,1 0 0,10 5 0,-2 3 0,-1 1 0,-1 0 0,0 0 0,0 0 0,-1 1 0,10 17 0,-3-3 0,3 3 1,1-2 0,0 0 0,2-1 0,29 29 0,-42-47-2,0 0 1,0-1 0,1 0-1,0 0 1,0-1 0,0 1-1,0-2 1,0 1 0,1-1-1,-1 0 1,1-1 0,0 1-1,0-1 1,0-1 0,0 0-1,1 0 1,-1-1 0,0 0-1,0 0 1,0-1 0,12-2-1,-19 3-13,1-1-1,0 0 1,0 0-1,-1 0 1,1 0 0,-1 0-1,1-1 1,-1 1-1,0 0 1,1-1-1,-1 1 1,0-1-1,0 0 1,0 1-1,0-1 1,0 0-1,0 1 1,-1-1-1,1 0 1,-1 0-1,1 0 1,-1 0 0,1 1-1,-1-1 1,0-4-1,4-38-823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5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 23 32143,'-4'-1'21,"0"0"0,-1 0 0,1 0 0,0 0 0,-1 1 1,1 0-1,-1 0 0,1 0 0,0 0 0,-1 1 0,1-1 0,0 1 0,-1 0 1,1 1-1,0-1 0,0 1 0,0 0 0,0 0 0,0 0 0,0 0 1,1 1-1,-1-1 0,-4 5 0,4-2-22,0 1 1,1-1-1,-1 1 0,1-1 1,0 1-1,1 0 0,-1 0 0,1 0 1,0 1-1,1-1 0,-1 0 1,1 1-1,1-1 0,-1 1 1,1 8-1,0-13 1,0 1 0,0 0 0,0 0 0,1-1 0,-1 1 0,1 0 0,-1-1 1,1 1-1,0-1 0,0 1 0,0-1 0,0 1 0,0-1 0,1 1 0,-1-1 0,1 0 0,0 0 0,-1 0 0,1 0 0,0 0 0,0 0 0,1 0 1,-1-1-1,0 1 0,0-1 0,1 0 0,-1 1 0,1-1 0,-1 0 0,1 0 0,-1-1 0,1 1 0,0 0 0,-1-1 0,1 0 0,0 0 1,5 0-1,1 1 4,0 0 1,1 0-1,-1-2 1,0 1-1,1-1 1,16-4-1,-23 4-2,0 0-1,-1 0 0,1-1 0,-1 1 1,1-1-1,-1 1 0,1-1 0,-1 0 1,0 0-1,0 0 0,0 0 0,0-1 1,-1 1-1,1 0 0,0-1 0,-1 0 0,0 1 1,0-1-1,1 1 0,-1-1 0,-1 0 1,1 0-1,0 0 0,-1 0 0,1-4 1,0 0-2,-1 0 1,1 0-1,-1 0 1,0 1 0,-1-1-1,0 0 1,0 0 0,0 0-1,-1 1 1,0-1-1,0 1 1,-1-1 0,-3-6-1,4 9 1,-1 1-1,0-1 0,0 1 0,0-1 0,0 1 1,0 0-1,0 0 0,-1 0 0,0 1 1,0-1-1,1 1 0,-1 0 0,0 0 0,-1 0 1,1 1-1,0-1 0,0 1 0,-1 0 1,1 0-1,-9 0 0,7 0 0,-1 1 1,1 0-1,-1 0 1,-12 2-1,16-1-9,0 0 0,1 0-1,-1 0 1,1 0 0,-1 0 0,1 0 0,0 1-1,0 0 1,-1-1 0,1 1 0,0 0 0,0 0-1,0 0 1,-1 2 0,-20 29-415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5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27 31086,'0'0'384,"0"5"641,17-5-977,13 0 16,2 0-48,1 0 0,0 0 0,-4 0-16,-4 0 0,-6-7 0,-3 2 0,-10 0-32,-1 0-320,-5-4-1505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4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0 271 32319,'0'-31'397,"3"123"-387,19 113-1,-21-195-9,11 51 0,-11-57 0,0 1 0,1-1 0,-1 0 0,1 1 0,0-1 0,1 0 0,-1 0 0,1 0 0,-1-1 0,6 6 0,-6-7 1,0-1-1,1 1 1,-1-1-1,0 0 1,0 0-1,1 0 1,-1 0-1,1 0 1,-1-1-1,1 1 1,-1-1-1,1 1 1,-1-1-1,1 0 1,-1 0-1,1 0 1,0 0-1,-1-1 1,1 1-1,2-2 1,-1 2 0,-1-1 1,1-1-1,-1 1 1,0 0-1,1-1 1,-1 0-1,0 0 1,0 0-1,0 0 1,0 0-1,0-1 1,-1 1 0,4-4-1,2-6-1,-1 0 0,-1 0 0,1-1 0,-2 0 0,0 0 0,0 0 0,-1-1 0,-1 1 0,2-20 0,0-15 0,-3-65 0,-2 89 0,0 15 0,1 2 0,-1 0 0,0 0 0,-1 1 0,0-1 0,-3-13 0,3 18 0,1 1 0,-1-1 0,0 1 0,0-1 0,0 1 0,0 0 0,0-1 0,0 1 0,0 0 0,0 0 0,0 0 0,-1 0 0,1 0 0,0 0 0,-1 0 0,1 0 0,-1 1 0,1-1 0,-1 0 0,1 1 0,-1-1 0,0 1 0,1 0 0,-1-1 0,0 1 0,1 0 0,-1 0 0,-2 0 0,2 1 0,0-1 0,1 1 0,-1-1 0,1 1 0,-1-1 0,1 1 0,0 0 0,-1 0 0,1 0 0,0 0 0,-1 0 0,1 0 0,0 0 0,0 0 0,0 0 0,0 1 0,0-1 0,0 0 0,0 1 0,1-1 0,-1 1 0,0-1 0,1 1 0,-1-1 0,1 1 0,-1 1 0,-9 45 0,10-47 0,-3 20 0,1 1 0,0 0 0,2 1 0,1-1 0,5 33 0,-4-47 0,-1 0 0,1 0 0,1 0 0,0-1 0,0 1 0,0-1 0,1 0 0,0 0 0,0 0 0,1 0 0,-1 0 0,2-1 0,-1 0 0,1 0 0,0-1 0,0 0 0,0 0 0,9 5 0,-11-7 0,0-1 0,1 0 0,0 0 0,-1-1 0,1 1 0,0-1 0,0 0 0,0-1 0,0 1 0,0-1 0,0 0 0,0 0 0,0 0 0,-1-1 0,1 1 0,0-1 0,0 0 0,0-1 0,0 1 0,-1-1 0,1 0 0,-1 0 0,1-1 0,-1 1 0,0-1 0,0 0 0,6-6 0,-2-4 0,0-1 0,0 0 0,-2 0 0,1-1 0,-2 0 0,0 0 0,-1-1 0,0 1 0,1-20 0,16-56 0,-20 89-1,0 0 0,0 0-1,1 0 1,-1 0 0,1 0 0,-1 1-1,1-1 1,-1 0 0,1 1 0,0-1-1,0 1 1,0 0 0,-1 0 0,1-1 0,1 1-1,-1 1 1,0-1 0,0 0 0,0 0-1,0 1 1,1-1 0,-1 1 0,0 0-1,0 0 1,1 0 0,3 0 0,-3 0-1,-1 0 0,1 0 0,-1 0 1,1 1-1,-1-1 0,1 0 0,-1 1 1,1 0-1,-1 0 0,0 0 0,1 0 1,-1 0-1,0 0 0,0 1 0,0-1 0,0 0 1,0 1-1,0 0 0,0 0 0,0-1 1,-1 1-1,1 0 0,-1 0 0,2 3 1,-3-5 1,0 0 0,0 0 0,0 0 0,0 1 1,0-1-1,0 0 0,0 0 0,-1 0 1,1 0-1,0 1 0,0-1 0,0 0 0,0 0 1,0 0-1,0 0 0,0 0 0,-1 0 0,1 0 1,0 1-1,0-1 0,0 0 0,0 0 0,0 0 1,-1 0-1,1 0 0,0 0 0,0 0 0,0 0 1,0 0-1,-1 0 0,1 0 0,0 0 1,0 0-1,0 0 0,0 0 0,-1 0 0,1 0 1,0 0-1,0 0 0,0 0 0,0 0 0,-1 0 1,1 0-1,0 0 0,-1 0 1,-12-1 1,10 1-2,0-1 0,0 1 0,0 0 0,-1 0 0,1 0 0,0 0 1,0 1-1,0-1 0,-1 1 0,1 0 0,0 0 0,0 0 0,0 0 0,0 1 0,1-1 0,-1 1 0,0-1 0,0 1 0,-3 4 0,-1 2 0,0 2 0,1-1 0,0 1 0,1 0 0,0 0 0,0 0 0,1 1 0,0 0 0,1-1 0,-2 14 0,0 6 0,2 1 0,0 47 0,3-76 0,1 0 0,-1-1 1,1 1-1,0 0 0,-1 0 0,1 0 1,0-1-1,0 1 0,0 0 0,0-1 1,0 1-1,1-1 0,-1 1 0,0-1 1,1 1-1,-1-1 0,1 0 0,-1 0 1,1 0-1,0 0 0,-1 0 0,1 0 1,0 0-1,0-1 0,-1 1 0,1-1 1,0 1-1,0-1 0,0 0 0,0 1 1,4-1-1,-3 0 0,1 1 1,0-1-1,-1 0 1,1 0-1,0-1 1,-1 1-1,1-1 1,0 1-1,-1-1 0,1 0 1,-1-1-1,0 1 1,1 0-1,-1-1 1,0 0-1,0 0 1,5-4-1,-2-1 0,0 0 0,-1-1 0,-1 0 0,1 0 0,-1 0 0,0 0 0,-1-1 0,0 1 0,0-1 0,-1 0 0,2-16 0,0-11 0,-2-59 0,-2 68 0,-2 63 0,1-12 0,0-1 0,4 32 0,-2-50 0,-1 1 0,2 0 0,-1-1 0,0 1 0,1 0 0,0-1 0,0 0 0,1 1 0,0-1 0,-1 0 0,2 0 0,-1-1 0,0 1 0,1 0 0,4 3 0,-5-6 0,-1 0 0,0 0 0,1-1 0,-1 1 0,1-1 0,-1 0 0,1 1 0,0-1 0,-1 0 0,1-1 0,0 1 0,0 0 0,0-1 0,-1 1 0,1-1 0,0 0 0,0 0 0,0 0 0,0-1 0,0 1 0,0-1 0,-1 1 0,1-1 0,0 0 0,4-2 0,-2 0 0,0 0 0,0 0 0,0 0 0,-1-1 0,1 0 0,-1 0 0,0 0 0,0-1 0,0 1 0,0-1 0,3-6 0,3-9 0,0 0 0,-2 0 0,0-1 0,-2 0 0,0-1 0,-1 1 0,-1-1 0,1-29 0,-2-21 0,-6-86 0,-3 113 0,6 42 0,-1 0 0,1 1 0,-1-1 0,0 1 0,0 0 0,0-1 0,0 1 0,0 0 0,-1-1 0,1 1 0,-1 0 0,1 0 0,-1 0 0,0 0 0,-2-1 0,3 2 0,0 1 0,0-1 0,1 1 0,-1 0 0,0-1 0,0 1 0,0 0 0,0 0 0,0 0 0,0-1 0,1 1 0,-1 0 0,0 0 0,0 0 0,0 0 0,0 1 0,0-1 0,0 0 0,0 0 0,0 1 0,1-1 0,-1 0 0,0 1 0,0-1 0,0 1 0,1-1 0,-1 1 0,0-1 0,0 1 0,1-1 0,-1 1 0,1 0 0,-1-1 0,0 1 0,1 0 0,-1 0 0,1-1 0,0 1 0,-1 0 0,1 0 0,-1 2 0,-11 36 0,8-3 0,2-1 0,3 39 0,-1-24 0,1-27 1,1 0 1,0 0-1,2 0 0,1 0 1,10 31-1,-10-39 0,1 0 0,0-1 0,1 0 0,1 0-1,0 0 1,1-1 0,1 0 0,19 20 0,-25-30-1,0 1 0,0-2 0,0 1 0,1 0 0,-1-1 0,1 0 0,-1 0 0,1 0 0,0-1 0,0 0 0,10 2 0,-12-3 0,1 1 0,-1-1 0,1 0 0,-1 0 0,1 0 0,-1 0 0,1-1 0,-1 0 0,1 0 0,-1 0 0,1 0 0,-1 0 0,0 0 0,0-1 0,0 0 0,0 1 0,6-6 0,-3 1 0,0-2 0,0 1 0,-1 0 0,0-1 0,-1 0 0,1 0 0,-1-1 0,-1 1 0,0-1 0,0 0 0,-1 0 0,3-18 0,-1-9 0,-1-72 0,-4 75 0,-6 90 0,6-41 0,0 1 0,0 0 0,2 0 0,-1 0 0,2 0 0,5 23 0,-6-36 0,1 0 0,-1-1 0,1 1 0,-1 0 0,1-1 0,0 1 0,0-1 0,0 0 0,1 0 0,-1 0 0,1 0 0,0 0 0,0 0 0,0-1 0,0 1 0,0-1 0,1 0 0,-1 0 0,1 0 0,-1-1 0,1 1 0,0-1 0,0 0 0,-1 0 0,1 0 0,0 0 0,0 0 0,8-1 0,-8 0 0,0 1 0,-1-1 0,1-1 0,0 1 0,0 0 0,0-1 0,-1 0 0,1 0 0,0 0 0,-1 0 0,1 0 0,-1-1 0,1 0 0,3-2 0,-3 0 0,0 1 0,-1-1 0,1 0 0,-1 0 0,0-1 0,0 1 0,0-1 0,0 1 0,-1-1 0,3-6 0,0-4 0,0 0 1,-1 0-1,-1-1 0,0 1 1,0-18-1,0-69 23,-4 82-16,1 210-7,1-183 0,-1 1 0,1 0 0,0-1 0,1 1 0,-1-1 0,1 1 0,1-1 0,0 0 0,0 0 0,0 0 0,1 0 0,0-1 0,0 1 0,1-1 0,0 0 0,0 0 0,8 7 0,-8-9 0,0 0 0,0-1 0,0 1 0,1-1 0,-1 0 0,1 0 0,0-1 0,0 0 0,0 0 0,0 0 0,0-1 0,0 1 0,1-2 0,-1 1 0,0-1 0,1 0 0,-1 0 0,0-1 0,1 1 0,-1-1 0,12-4 0,-11 2 0,-1 0 0,1-1 0,0 0 0,-1 0 0,0-1 0,0 0 0,0 0 0,0 0 0,-1-1 0,0 1 0,0-1 0,-1-1 0,1 1 0,-1 0 0,3-9 0,2-1 0,-2-1 0,0-1 0,0 1 0,-2-1 0,4-22 0,-5 7 0,-1 0 0,-2-35 0,-1 49 0,0 17 0,0 1 0,0-1 0,0 1 0,0-1 0,0 1 0,0-1 0,0 1 0,-1-1 0,1 1 0,0-1 0,-1 1 0,0 0 0,1-1 0,-1 1 0,0 0 0,1-1 0,-1 1 0,0 0 0,0 0 0,0 0 0,0 0 0,0 0 0,0 0 0,0 0 0,-1 0 0,1 0 0,0 0 0,0 0 0,-1 1 0,1-1 0,-1 1 0,1-1 0,0 1 0,-1-1 0,1 1 0,-1 0 0,1 0 0,-1 0 0,1 0 0,-1 0 0,1 0 0,-1 0 0,1 0 0,-1 1 0,1-1 0,-1 0 0,1 1 0,0-1 0,-1 1 0,1 0 0,-1-1 0,1 1 0,0 0 0,-2 1 0,0 1 0,-1 0 0,1 1 0,0-1 0,0 1 0,0-1 0,0 1 0,0 0 0,1 0 0,0 1 0,0-1 0,0 0 0,0 1 0,1-1 0,-1 1 0,1 0 0,-1 8 0,-1 11 0,0 46 0,3-63 0,0 7 0,0-1 0,0 1 0,2 0 0,-1-1 0,8 25 0,-8-34 0,1 0 0,0 0 0,0 0 0,1 0 0,-1-1 0,1 1 0,0-1 0,0 1 0,0-1 0,0 0 0,0 0 0,1 0 0,-1-1 0,1 1 0,0-1 0,0 0 0,0 0 0,0 0 0,0-1 0,0 1 0,1-1 0,4 1 0,4 1 0,0-1 0,1 0 0,-1-1 0,1-1 0,-1 0 0,1 0 0,16-4 0,-29 4-19,1-1-1,-1 1 1,1-1-1,-1 1 1,1-1 0,-1 0-1,1 1 1,-1-1 0,1 0-1,-1 0 1,0 0-1,0 0 1,1 0 0,-1 0-1,0-1 1,0 1 0,0 0-1,0-1 1,-1 1-1,1 0 1,0-1 0,0 1-1,-1-1 1,1 1-1,-1-1 1,1 1 0,-1-1-1,0 0 1,0 1 0,0-1-1,1 0 1,-2 1-1,1-3 1,0-11-2892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18.1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 12 32207,'0'-3'143,"0"2"-136,0 1 1,0 0 0,0 0 0,-1-1-1,1 1 1,0 0 0,0 0 0,0-1-1,0 1 1,0 0 0,0 0 0,0-1-1,0 1 1,0 0 0,0 0 0,0-1-1,1 1 1,-1 0 0,0 0 0,0-1-1,0 1 1,0 0 0,0 0 0,0 0-1,0-1 1,1 1 0,-1 0 0,0 0-1,0 0 1,0-1 0,0 1 0,1 0-1,-1 0 1,0 0 0,0 0 0,1 0-1,-1 0 1,0-1 0,0 1 0,0 0-1,1 0 1,-1 0 0,0 0 0,0 0-1,1 0 1,-1 0 0,1 0 0,-1 1-8,0-1 0,1 1 0,-1 0 0,1-1 0,-1 1 0,0 0 0,0 0 0,1-1 0,-1 1 0,0 0 0,0 0 0,0-1 0,0 1 0,0 0 0,0 0 0,0-1 0,0 1 0,0 0 0,-1 1 1,1 0-2,1 62 10,-1 24-7,-11 102 0,-7 16-2,12 258 0,8-271 0,-2-186 0,1-5-31,-1-2 22,0 0 0,1 0-1,-1 0 1,0 0 0,0 0 0,0 1 0,0-1 0,0 0-1,0 0 1,0 0 0,0 0 0,1 0 0,-1 0 0,0 1-1,0-1 1,0 0 0,0 0 0,0 0 0,0 0 0,0 1 0,0-1-1,0 0 1,0 0 0,0 0 0,0 0 0,0 0 0,0 1-1,0-1 1,0 0 0,0 0 0,0 0 0,0 0 0,0 1-1,-1-1 1,1 0 0,0 0 0,0 0 0,0 0 0,0 0 0,0 0-1,0 1 1,0-1 0,0 0 0,-1 0 0,1 0 0,0 0-1,-7 0-841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19.14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91 81 31598,'1'-10'615,"-1"15"-326,-3 20-235,-9 2-53,-2-1 0,-24 37 0,28-48-1,0 0 0,6-10 0,4-8 3,21-42 13,1 0 0,56-82 0,-76 125-15,1-1 1,-1 0-1,1 1 1,0-1-1,-1 1 1,1 0-1,0 0 1,1 0-1,-1 0 1,0 1-1,0-1 1,1 1-1,-1 0 1,1 0-1,-1 0 1,1 0-1,0 1 1,-1-1-1,1 1 1,0 0-1,-1 0 1,1 1-1,-1-1 1,1 1-1,5 1 1,-2-1-2,-1 1 1,1 0-1,-1 1 1,0-1-1,1 1 1,-1 0-1,-1 1 1,1 0-1,0-1 1,-1 2-1,0-1 0,9 10 1,2 7-8,-5-7-20,1 1-1,0-2 0,15 15 1,-10-14-352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1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28 368 21498,'0'-45'9779,"-1"1"-7800,-1-46-2503,2 86 527,-5 32-3,-14 378 0,19-404 0,0-1-1,0 1 1,0 0 0,0 0 0,0-1-1,1 1 1,-1 0 0,1 0 0,-1-1-1,1 1 1,0 0 0,0-1-1,-1 1 1,1-1 0,0 1 0,0-1-1,1 1 1,-1-1 0,0 0 0,0 0-1,1 1 1,-1-1 0,0 0-1,1 0 1,-1 0 0,1-1 0,0 1-1,-1 0 1,1 0 0,0-1 0,-1 1-1,1-1 1,0 0 0,0 1-1,-1-1 1,1 0 0,0 0 0,0 0-1,0 0 1,-1 0 0,1-1 0,0 1-1,0-1 1,-1 1 0,1-1 0,0 1-1,-1-1 1,3-1 0,0 0 1,0-1-1,-1 1 1,1-1 0,-1 1 0,0-1 0,0 0 0,0 0 0,0-1 0,0 1 0,-1-1-1,0 1 1,1-1 0,-1 0 0,-1 0 0,3-5 0,20-65-2,-24 73 1,15-73 0,9-110 0,-23 171 0,-1 136 0,1-56 0,-1-55 0,0-1 0,1 0 0,0 0 0,1 0 0,5 18 0,-6-26 0,0-1 0,0 1 0,0 0 0,0-1 0,0 0 0,1 1 0,-1-1 0,1 0 0,0 0 0,-1 0 0,1 0 0,0 0 0,0 0 0,1 0 0,-1-1 0,0 1 0,0-1 0,1 0 0,-1 0 0,1 1 0,-1-2 0,1 1 0,0 0 0,-1 0 0,1-1 0,0 1 0,-1-1 0,5 0 0,-3 0 0,-1 0 0,1 0 0,-1 0 0,1 0 0,-1-1 0,1 0 0,-1 1 0,0-1 0,1 0 0,-1-1 0,0 1 0,0-1 0,0 1 0,0-1 0,0 0 0,0 0 0,0 0 0,0-1 0,-1 1 0,1-1 0,-1 1 0,0-1 0,0 0 0,0 0 0,0 0 0,0 0 0,-1 0 0,3-6 0,1-4 0,0 0 0,0 0 0,-1 0 0,-1-1 0,0 0 0,-1 0 0,1-20 0,-6-98 0,3 132 0,0-2 0,0 1 0,0 0 0,0 0 0,0-1 0,-1 1 0,1 0 0,0 0 0,-1 0 0,1-1 0,-1 1 0,1 0 0,-1 0 0,0 0 0,1 0 0,-1 0 0,0 0 0,0 0 0,0 0 0,0 0 0,0 0 0,0 1 0,0-1 0,0 0 0,-2 0 0,2 0 0,0 1 0,0 0 0,0 0 0,0 0 0,1 0 0,-1 0 0,0 0 0,0 0 0,0 0 0,0 0 0,0 1 0,0-1 0,1 0 0,-1 1 0,0-1 0,0 0 0,0 1 0,1-1 0,-1 1 0,0-1 0,0 1 0,1 0 0,-1-1 0,1 1 0,-1-1 0,0 1 0,1 0 0,-1 0 0,1-1 0,0 1 0,-1 0 0,1 0 0,-1 0 0,1 0 0,0 0 0,-4 15 0,0 0 0,2 0 0,0 0 0,0 0 0,2 1 0,2 30 0,-1-23 0,-1-18 0,0 0 0,1 0 0,0 1 0,0-1 0,1 0 0,0 0 0,0 0 0,0 0 0,1 0 0,0 0 0,0-1 0,0 0 0,0 1 0,1-1 0,0 0 0,0 0 0,1-1 0,-1 0 0,1 1 0,0-1 0,0-1 0,1 1 0,-1-1 0,1 0 0,-1 0 0,1-1 0,0 1 0,0-1 0,0-1 0,0 1 0,0-1 0,1 0 0,10 0 0,-6-1 0,-7 1 0,0-1 0,0 1 0,0-1 0,0 0 0,0-1 0,0 1 0,1-1 0,-1 0 0,0 0 0,0 0 0,-1 0 0,1-1 0,0 1 0,0-1 0,-1 0 0,1 0 0,-1-1 0,1 1 0,-1-1 0,3-3 0,3-5 0,-1-1 0,0 0 0,0 0 0,-1 0 0,-1-1 0,-1-1 0,1 1 0,-2-1 0,0 1 0,-1-1 0,3-29 0,-2-8 0,-5-101 0,0 134 0,1 11 0,0-3 0,0 0 0,-1-1 0,0 1 0,-1 0 0,0 0 0,0 0 0,-1 0 0,0 0 0,-9-17 0,12 26 0,0 1 0,0 0 0,0 0 0,0 0 0,0-1 0,0 1 0,-1 0 0,1 0 0,0 0 0,0 0 0,0-1 0,0 1 0,0 0 0,-1 0 0,1 0 0,0 0 0,0 0 0,0-1 0,0 1 0,-1 0 0,1 0 0,0 0 0,0 0 0,0 0 0,-1 0 0,1 0 0,0 0 0,0 0 0,0 0 0,-1 0 0,1 0 0,0 0 0,0 0 0,-1 0 0,1 0 0,0 0 0,0 0 0,0 0 0,-1 0 0,1 0 0,-5 13 0,-1 53 0,2 1 0,7 90 0,-2-134 0,1 0 0,1 0 0,0-1 0,2 1 0,0-1 0,2 0 0,18 41 0,-24-61 0,0 0 0,0 0 0,0-1 0,0 1 0,0 0 0,1-1 0,-1 1 0,0-1 0,1 1 0,-1-1-1,4 2 1,-5-3 1,0 0-1,1 0 1,-1 1-1,0-1 1,1 0-1,-1 0 0,1 0 1,-1 0-1,0 0 1,1 0-1,-1 0 1,0-1-1,1 1 0,-1 0 1,1 0-1,-1 0 1,0 0-1,1 0 1,-1 0-1,0-1 0,1 1 1,-1 0-1,0 0 1,0-1-1,1 1 0,-1 0 1,0 0-1,1-1 1,-1 1-1,0 0 1,0-1-1,0 1 0,1 0 1,-1-1-1,2-4 3,0 0-1,-1 0 1,0 0-1,0 0 1,0 0-1,0-10 1,2-49-3,-3 31-8,2 1 0,2 0 0,9-47 0,-11 75 8,-1-1 0,1 1 0,0 0 0,0 0 0,0 0 0,1 0 0,-1 1 0,1-1 0,4-4 0,-6 7 0,0 0 0,0 0 0,0 0 0,0 0 0,1 1 0,-1-1 0,0 0 0,0 0 0,1 1 0,-1-1 0,0 0 0,1 1 0,-1 0 0,0-1 0,1 1 0,-1 0 0,1 0 0,-1 0 0,1-1 0,-1 2 0,1-1 0,-1 0 0,0 0 0,1 0 0,-1 1 0,1-1 0,-1 0 0,0 1 0,1 0 0,-1-1 0,3 2 0,-2 1 0,0 0 0,0 0 0,0 0 0,0 0 0,0 0 0,-1 0 0,1 0 0,-1 1 0,0-1 0,0 0 0,0 1 0,0-1 0,-1 1 0,1-1 0,-1 1 0,0 5 0,1 8 0,5 59 0,4 29 0,-8-95 0,0-1 0,0 1 0,1-1 0,0 0 0,1 0 0,0 0 0,0 0 0,8 10 0,-10-17 0,0 1 0,0-1 0,0 1 0,1-1 0,-1 0 0,1 0 0,0 0 0,0 0 0,0-1 0,-1 1 0,1-1 0,1 1 0,-1-1 0,0 0 0,0-1 0,0 1 0,1 0 0,-1-1 0,0 0 0,1 1 0,-1-1 0,0-1 0,1 1 0,-1 0 0,3-2 0,1 1 0,-1-1 0,0 0 0,0 0 0,0 0 0,0-1 0,-1 0 0,1 0 0,-1 0 0,1-1 0,-1 0 0,8-8 0,-4 2 0,0-1 0,-2 0 0,1 0 0,-1-1 1,-1 0-1,0 0 0,-1 0 0,0-1 0,6-26 0,-7 22-2,-1 0 0,-1-1 1,-1 1-1,-1-1 0,0 0 0,-1 1 0,-4-23 1,4 35 1,-1-1 0,0 1 0,0 0 1,0 0-1,-1 0 0,0 1 1,0-1-1,0 0 0,0 1 0,-1 0 1,1 0-1,-9-7 0,10 9 1,0 0-1,-1 0 0,1 0 0,-1 1 1,1-1-1,-1 1 0,0-1 0,0 1 1,1 0-1,-1 0 0,0 0 1,0 1-1,0-1 0,0 1 0,0-1 1,0 1-1,0 0 0,0 0 0,0 0 1,0 1-1,0-1 0,0 1 1,0-1-1,0 1 0,-3 2 0,4-2 0,0 1 0,0-1-1,0 1 1,1 0-1,-1-1 1,1 1 0,-1 0-1,1 0 1,0 0 0,-1 1-1,1-1 1,0 0-1,1 0 1,-1 1 0,0-1-1,1 0 1,-1 1 0,1-1-1,-1 4 1,0 57-6,1-47 6,-1-4 0,1 1 0,0-1 0,1 0 0,0 0 0,1 0 0,1 0 0,0 0 0,0 0 0,9 19 0,-5-17 0,1-1 0,0 1 0,1-2 0,14 17 0,-19-25 0,1 1 0,-1-1 0,1 0 0,0-1 0,0 1 0,0-1 0,1 0 0,-1 0 0,1 0 0,0-1 0,0 0 0,-1 0 0,12 1 0,-6-1 1,-1-1 0,1 0 0,0-1 1,-1 0-1,1 0 0,17-4 0,-24 3-1,0-1 1,0 1-1,0-1 1,0 1-1,0-1 1,0-1-1,-1 1 0,1 0 1,-1-1-1,1 0 1,-1 1-1,0-1 0,0-1 1,0 1-1,-1 0 1,1-1-1,-1 1 1,3-7-1,0-2 0,0-1 0,-1 1 0,0-1 0,-1 0 0,0-1 0,-1 1 0,0-25 0,-7-92 0,-3 84 0,6 35 0,0 0 0,0 0 0,1-12 0,1 22 0,0 1 0,1-1 0,-1 1 0,0-1 0,1 1 0,-1-1 0,1 1 0,-1-1 0,1 1 0,-1 0 0,1-1 0,-1 1 0,1-1 0,-1 1 0,1 0 0,0 0 0,-1-1 0,1 1 0,-1 0 0,1 0 0,0 0 0,-1 0 0,1 0 0,-1 0 0,1 0 0,0 0 0,-1 0 0,2 0 0,23 0 0,-19 0 0,-1-1 0,1 2 0,0-1 0,0 0 0,0 1 0,0 0 0,0 0 0,0 1 0,-1 0 0,1 0 0,-1 0 0,7 4 0,-8-3 0,-1 0 0,1 0 0,-1 0 0,0 0 0,0 1 0,0-1 0,0 1 0,-1 0 0,0 0 0,1 0 0,-1 0 0,-1 0 0,1 0 0,-1 1 0,2 7 0,1 13 0,-1-1 0,-1 1 0,-1 0 0,-1 0 0,-6 37 0,1 34-3,5-96 3,0 1 0,0 0 0,0-1-1,1 1 1,-1 0 0,0-1 0,0 1 0,1 0-1,-1-1 1,0 1 0,1-1 0,-1 1-1,1 0 1,-1-1 0,1 1 0,-1-1-1,1 1 1,-1-1 0,1 1 0,-1-1 0,1 0-1,-1 1 1,1-1 0,0 0 0,-1 1-1,1-1 1,0 0 0,-1 0 0,1 0 0,0 0-1,0 1 1,0-1 0,28 1-6,-21-2 6,-2 1 0,0 0 0,0-1 0,1 0 0,-1 0 0,0-1 1,0 1-1,0-1 0,0-1 0,0 1 0,0-1 0,-1 0 0,8-5 0,-5 1 0,0 1 1,-1-1-1,0-1 0,0 1 0,0-1 1,-1 0-1,6-11 0,-3 3 0,-1 0 0,0 0 0,-1-1 0,-1 0 0,-1-1 0,-1 1 0,0-1 0,2-24 0,-5 26-1,1 1-2,-1 0-1,-1 0 0,0-1 1,-5-26-1,5 40 4,-1 0 1,-1 0-1,1 1 0,0-1 0,0 1 1,0-1-1,-1 1 0,1-1 0,-1 1 1,1 0-1,-1 0 0,0 0 0,1 0 1,-1 0-1,0 0 0,0 0 1,0 1-1,1-1 0,-1 0 0,0 1 1,0 0-1,0-1 0,0 1 0,0 0 1,0 0-1,0 0 0,0 0 0,0 1 1,-2-1-1,-1 1 1,1-1-1,0 0 1,-1 1-1,1 0 1,0 0 0,0 0-1,0 1 1,0-1 0,0 1-1,0 0 1,0 0-1,-6 4 1,6 0-1,0 0 0,0 0 0,1 0 0,0 1 0,0-1 0,0 1 0,1-1 0,0 1 0,0 0 0,0 0 0,1 0 0,0 12 0,-1 6 0,2 0 0,4 32 0,-3-51 0,0 0 1,0 0-1,1 0 1,0 0-1,0 0 1,0 0-1,1-1 1,0 1-1,0-1 0,0 0 1,1 0-1,-1 0 1,1 0-1,1 0 1,-1-1-1,1 0 1,4 4-1,-2-3 1,0-1-1,0 0 1,0 0-1,0-1 1,0 0 0,1 0-1,-1 0 1,1-1 0,0 0-1,0-1 1,0 0-1,13 1 1,-7-2-4,-11 1 1,0-1 1,0 0-1,0 1 0,1-1 1,-1-1-1,0 1 0,0 0 1,0-1-1,0 1 0,1-1 1,-1 0-1,0 0 0,0-1 1,0 1-1,-1 0 0,1-1 1,0 0-1,3-2 0,9-20-171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1.6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1202 0 31534,'0'0'910,"-21"0"-635,-229 17-275,75-2 0,-12-6 0,-248 46 0,327-37 0,99-18 1,-7 2-5,16 2-527,2-4-344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2.0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272 37 30878,'8'-36'1740,"-8"35"-1671,-11 2-40,1 2-28,1 1-1,-1 0 1,1 0-1,0 1 0,0 0 1,0 0-1,-11 10 1,-57 52-2,69-59 1,-11 9 0,7-7 0,0 2 0,-19 22 0,28-30 0,0 1 0,0-1 0,1 1 0,0 0 0,-1-1 0,1 1 0,1 0 0,-1 0 0,1 1 0,0-1 0,0 0 0,0 10 0,1-13 0,1 0 0,-1-1 0,0 1 1,1 0-1,-1-1 0,1 1 0,0 0 0,-1-1 0,1 1 1,0-1-1,0 1 0,0-1 0,0 0 0,0 1 0,1-1 1,-1 0-1,0 0 0,1 0 0,-1 0 0,0 0 0,1 0 1,-1 0-1,1 0 0,1 0 0,45 15 8,-42-15-7,25 5-38,1-1 0,0-2 0,52-2-1,-84-1 35,2 0-514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3.5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17 127 32527,'0'716'205,"-16"-1370"-202,16 638-3,0 1 0,1-1 0,1 1 0,1 0 0,4-19 0,-5 30 0,-1 0 0,0 0 0,1 0 0,0 0 0,0 0 0,0 0 0,1 1 0,-1-1 0,1 1 0,0 0 0,0-1 0,0 1 0,0 0 0,1 1 0,-1-1 0,1 1 0,-1-1 0,1 1 0,0 0 0,0 1 0,0-1 0,8-2 0,-5 3 0,0-1 0,0 1 0,0 0 0,1 1 0,-1-1 0,0 2 0,1-1 0,-1 1 0,11 2 0,-15-2 0,0 0 0,0 0 0,0 1 0,0-1 0,0 1 0,-1 0 0,1-1 0,-1 1 0,1 1 0,-1-1 0,0 0 0,1 0 0,-1 1 0,0-1 0,-1 1 0,1 0 0,0 0 0,-1 0 0,1-1 0,-1 1 0,0 0 0,0 1 0,0 2 0,3 7 0,-2 0 0,0 0 0,0 0 0,-1 1 0,-1-1 0,0 0 0,-1 0 0,0 1 0,-1-1 0,-1 0 0,0 0 0,-1-1 0,0 1 0,-1-1 0,0 0 0,-1 0 0,0 0 0,-1-1 0,0 0 0,-16 18 0,16-20 0,-23 23 1,28-30-2,0-1 1,0 1-1,0-1 1,0 1 0,0-1-1,0 0 1,0 0-1,-1 0 1,1 0 0,-1 0-1,1 0 1,0-1-1,-1 1 1,-2-1 0,5 0-5,0 0 0,-1 0 0,1 0 0,0 0 0,0 0 1,0 0-1,0 0 0,0 0 0,-1 0 0,1 0 0,0 0 1,0 0-1,0 0 0,0 0 0,0 0 0,0 0 0,-1 0 1,1 0-1,0-1 0,0 1 0,0 0 0,0 0 0,0 0 1,0 0-1,0 0 0,0 0 0,0 0 0,-1-1 0,1 1 1,0 0-1,0 0 0,0 0 0,0 0 0,0 0 0,0 0 0,0-1 1,0 1-1,0 0 0,0 0 0,0 0 0,0 0 0,0 0 1,0-1-1,0 1 0,0 0 0,0 0 0,0 0 0,0 0 1,0 0-1,1-1 0,-1-1-135,0-13-1085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29.71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0 606 31839,'0'0'194,"0"8"-127,0 6-15,1 1 1,0-1-1,1 0 0,6 23 0,-7-32-39,0-1 0,1 1 0,0-1 0,0 1 0,0-1 0,0 0 0,1 1 0,0-1 0,0-1 0,0 1 0,0 0 0,0-1-1,1 0 1,0 1 0,0-1 0,0-1 0,0 1 0,4 2 0,-5-4-13,-1 0 0,1 0 0,0 0 0,-1 0 0,1-1 0,0 1 0,0-1 0,0 1 0,0-1 0,0 0 0,-1 0 0,1 0 0,0-1 0,0 1 0,0-1 0,-1 0 0,1 1 0,0-1 0,0 0 0,-1-1 0,1 1 0,-1 0 0,1-1 0,-1 1 0,0-1 0,1 0 0,-1 0 0,0 0 0,0 0 0,0 0 0,-1 0 0,4-5 0,1-7 1,-1 1 0,0-1 0,-1-1 0,-1 1 0,0 0 0,2-29 0,-5-89 7,-2 99-7,1 21 3,0 0-1,-1 0 1,-7-23 0,0 2 26,9 34-30,0-1 0,0 0 0,0 0 1,0 0-1,0 0 0,0 0 0,0 0 0,0 1 0,0-1 0,0 0 0,-1 0 0,1 0 0,0 0 0,0 0 0,0 0 0,0 0 0,0 0 0,0 0 0,-1 0 0,1 0 0,0 0 1,0 0-1,0 1 0,0-1 0,0 0 0,-1 0 0,1 0 0,0 0 0,0 0 0,0-1 0,0 1 0,0 0 0,-1 0 0,1 0 0,0 0 0,0 0 0,0 0 0,0 0 1,0 0-1,-1 0 0,1 0 0,0 0 0,0 0 0,0 0 0,0-1 0,0 1 0,0 0 0,0 0 0,0 0 0,0 0 0,-1 0 0,-3 17 0,-3 48 0,2 1 0,6 76 0,0-50 0,-1-89 0,0 1-1,0-1 1,0 1 0,1-1 0,-1 1-1,1-1 1,0 0 0,0 1-1,0-1 1,0 0 0,0 0 0,1 1-1,3 4 1,-3-6-1,0 0 1,0 0-1,0-1 0,0 1 1,1-1-1,-1 0 1,0 0-1,1 0 0,-1 0 1,1 0-1,-1 0 0,1 0 1,0-1-1,-1 1 0,1-1 1,-1 0-1,1 0 1,4 0-1,0 0 1,0 0 0,0 0 0,1-1 0,-1 0 0,0 0 0,0-1 0,11-3 0,-14 3 0,-1 0 0,1-1 0,0 1-1,-1-1 1,1 0 0,-1 0 0,0 0 0,0 0-1,0-1 1,0 1 0,-1-1 0,1 0 0,-1 0-1,2-4 1,2-7-4,0 1 0,-1-1 0,0 0 0,-1 0 0,-1-1 0,0 1 0,0-18 1,-3-116-5,-2 71 31,2 78-23,0-1 1,0 1-1,0 0 0,0-1 0,0 1 0,0 0 0,0 0 0,0-1 1,0 1-1,0 0 0,1-1 0,-1 1 0,0 0 0,0 0 1,0-1-1,0 1 0,0 0 0,1 0 0,-1-1 0,0 1 0,0 0 1,1 0-1,-1-1 0,0 1 0,0 0 0,1 0 0,-1 0 0,0 0 1,0 0-1,1-1 0,-1 1 0,0 0 0,1 0 0,-1 0 1,0 0-1,0 0 0,1 0 0,-1 0 0,0 0 0,1 0 0,-1 0 1,0 0-1,1 0 0,-1 0 0,0 0 0,0 0 0,1 1 0,-1-1 1,1 0-1,15 10-5,-11-4 5,-1 1 0,0-1 0,0 1 0,-1 0 0,1 1 0,-1-1 0,-1 0 0,0 1 0,2 9 0,11 77 0,-14-90 0,7 77 0,8 57 0,-17-138 0,1 1 0,0 0 0,0 0 0,1-1 0,-1 1 0,0 0 0,0 0 0,0-1 0,0 1 0,1 0 0,-1 0 0,0-1 0,0 1 0,1 0 0,-1-1 0,1 1 0,-1 0 0,1-1 0,-1 1 0,1-1 0,-1 1 0,1-1 0,-1 1 0,1-1 0,0 1 0,-1-1 0,1 0 0,0 1 0,-1-1 0,1 0 0,0 1 0,-1-1 0,1 0 0,0 0 0,0 0 0,-1 0 0,2 0 0,0 0 0,-1-1 0,1 0 0,-1 1 0,0-1 0,1 0 0,-1 0 0,0 0 0,0 0 0,1 0 0,-1 0 0,0 0 0,0 0 0,0-1 0,0 1 0,0 0 0,-1-1 0,1 1 0,0-2 0,11-27 3,-2 0 0,-1 0-1,-2-1 1,-1 0 0,2-33 0,-3 26-4,1 0 1,23-74 0,-29 111 0,0 0-1,1 0 1,-1 0 0,0 0 0,1 0-1,-1 0 1,0 0 0,1 0-1,0 0 1,-1 0 0,1 0 0,-1 0-1,1 0 1,0 0 0,0 0-1,-1 1 1,1-1 0,0 0 0,0 1-1,0-1 1,0 0 0,0 1-1,0-1 1,0 1 0,0 0-1,0-1 1,0 1 0,0 0 0,0 0-1,3-1 1,-3 2 0,0 0-1,1 0 1,-1-1 0,0 1 0,0 0-1,0 0 1,1 0 0,-1 1-1,0-1 1,0 0 0,0 0-1,-1 0 1,1 1 0,0-1-1,0 1 1,-1-1 0,1 0-1,-1 1 1,1-1 0,-1 1 0,0-1-1,1 3 1,5 36 0,-2-1 0,-2 0 0,-3 58 0,-1-45 0,7 60 0,-5-112 0,1 1-1,-1 0 1,0 0-1,1-1 1,-1 1 0,1 0-1,-1-1 1,1 1 0,0-1-1,-1 1 1,1 0-1,-1-1 1,1 1 0,0-1-1,-1 0 1,1 1 0,0-1-1,0 0 1,0 1-1,-1-1 1,1 0 0,0 0-1,0 1 1,0-1 0,-1 0-1,1 0 1,0 0-1,0 0 1,0 0 0,0-1-1,31-1-6,-29 2 7,2-2-2,1 1 0,0-1-1,-1-1 1,1 1 0,-1-1 0,1 0-1,-1 0 1,0 0 0,-1-1-1,1 1 1,0-1 0,-1-1 0,0 1-1,0-1 1,0 1 0,-1-1-1,1 0 1,4-10 0,0-1-1,0 0 0,-1-1 0,-1 0 0,0 0 0,4-22 0,-4-10-17,-1 0 0,-4-94 0,-2 74 16,1 56 7,-4-78-7,3 83 15,0 1 0,-1-1 1,0 1-1,0 0 0,0-1 1,-1 1-1,0 0 0,0 1 1,-7-10-1,8 14-3,1 7-3,-1 42 1,1 1-1,10 70 1,25 99-4,-33-209-2,21 85 0,-20-85 0,1 0 0,0 0 0,0 0 0,1 0 0,0-1 0,1 0 0,-1 0 0,9 10 0,-9-14 1,1 0-1,-1 0 1,0-1-1,1 1 1,-1-1 0,1 0-1,0 0 1,-1 0 0,1-1-1,0 0 1,0 0-1,0 0 1,0-1 0,0 1-1,8-1 1,-6 0-1,-1-1 1,1 1 0,0-1-1,0 0 1,-1-1-1,1 1 1,0-1-1,-1-1 1,0 1-1,11-7 1,-11 5-1,-1 0 0,0-1 0,0 0 0,-1 0 0,1 0 0,-1 0 0,0-1 0,-1 1 0,1-1 0,-1 0 0,0 0 0,-1-1 0,1 1 0,-1-1 0,2-10 0,0-8 0,-2 1-1,0-49 0,-2 56 0,1 9 1,-1-1 1,-1 1-1,1-1 0,-1 1 0,-1-1 0,1 1 0,-2 0 0,1 0 1,-1 0-1,0 0 0,0 0 0,-1 1 0,0-1 0,-1 1 0,0 0 1,0 0-1,0 1 0,-11-10 0,14 14 0,-1 0 0,0 1 0,0-1 0,0 1 0,0 0 0,-1-1 0,1 1 0,0 1 0,-1-1 0,1 0 0,0 1 0,-1 0 0,1 0 0,-7 0 0,6 0 0,4 0 0,-1 0 0,1 1 0,-1-1 0,1 0 0,0 0 0,-1 0 0,1 1 0,0-1 0,-1 0 0,1 0 0,0 1 0,-1-1 0,1 0 0,0 1 0,-1-1 0,1 0 0,0 1 0,0-1 0,-1 0 0,1 1 0,0-1 0,0 1 0,0-1 0,0 0 0,0 1 0,-1-1 0,1 1 0,0-1 0,0 1 0,0-1 0,0 1 0,0 19 0,0-13 0,0 10 0,-1 2 0,1 0 0,1 0 0,0 1 0,2-1 0,0 0 0,1 0 0,12 33 0,-12-43 1,4 11-2,1 0 1,1-1-1,1-1 1,14 19-1,-21-33 2,-1 0-1,1 0 0,0 0 1,0 0-1,1-1 0,-1 1 0,1-1 1,-1 0-1,8 2 0,-9-3 1,0-1 0,0-1 0,1 1 0,-1 0 0,1-1-1,-1 1 1,0-1 0,1 0 0,-1 0 0,1-1 0,-1 1 0,0 0 0,1-1-1,-1 0 1,0 0 0,5-2 0,-5 1-1,0 0 0,0 0 0,0 0 0,-1 0 0,1-1 0,-1 1 0,1-1 0,-1 1 0,0-1 0,0 0 0,0 0 0,0 0 0,-1 0 0,1 0 0,-1-1 0,0 1 0,0 0 0,1-8 0,2-7 0,-1 0 0,1-25 0,-4 41 0,1-154 12,-1 89-8,0 66-4,1-1 0,-1 1 0,0 0 0,1-1 0,0 1 0,-1 0 0,1-1 0,0 1 0,0 0 0,0 0 0,0 0 0,0 0 0,0 0 0,0 0 0,0 0 0,0 0 0,0 0 0,0 1 0,0-1 0,1 0 0,-1 1 0,0-1 0,1 1 0,-1-1 0,1 1 0,-1 0 0,0-1 0,1 1 0,-1 0 0,1 0 0,-1 0 0,0 0 0,3 1 0,2-2 0,1 1 0,0 0 0,0 1 0,0 0 0,11 3 0,-14-2 0,0 0 0,-1 0 0,1 0 0,-1 0 0,0 1 0,0 0 0,0-1 0,0 1 0,0 0 0,-1 1 0,0-1 0,1 0 0,-1 1 0,0-1 0,0 1 0,-1 0 0,1-1 0,-1 1 0,0 0 0,2 7 0,0 5 0,0 1 0,-1 0 0,0 28 0,-2-18 0,-1 0 0,-8 52 0,9-78 0,-4 12 0,1 0 0,0 0 0,1 0 0,1 1 0,0-1 0,1 0 0,2 20 0,-2-32 0,1 0 0,0 0 0,-1 0 0,1-1 0,-1 1 0,1 0 0,0 0 0,0-1 0,0 1 0,-1 0 0,1-1 0,0 1 0,0-1 0,0 1 0,0-1 0,0 0 0,0 1 0,0-1 0,0 0 0,0 1 0,0-1 0,0 0 0,0 0 0,0 0 0,0 0 0,0 0 0,0 0 0,0-1 0,0 1 0,0 0 0,2-1 0,3 1 0,14 0 0,-8 1 2,1-1-1,0-1 1,-1 0-1,1-1 1,12-2-1,-21 2-1,0 1 1,1-1-1,-1 0 1,0 0-1,-1-1 0,1 1 1,0-1-1,-1 1 0,1-1 1,-1 0-1,0-1 0,0 1 1,0-1-1,0 1 1,-1-1-1,1 0 0,-1 0 1,2-5-1,2-8 0,0-1 0,-2 1 0,0-1 1,-1 0-1,-1 1 0,0-1 0,-3-30 0,1 27-3,1 0 0,0 0 0,2 0 1,8-38-1,-10 56 2,0 0 0,1 0 0,-1 0 0,1 0 0,-1 0 1,1 0-1,0 1 0,0-1 0,0 1 0,0-1 0,0 1 0,1 0 1,-1 0-1,1 0 0,-1 0 0,1 0 0,0 0 0,0 1 1,0 0-1,0-1 0,4 0 0,4-1-2,0 1 0,0 1-1,0 0 1,21 1 0,-20 0 3,-12 0 0,1 0-1,0 0 1,0 0 0,0 0 0,0 0-1,0 0 1,0 0 0,-1 0-1,1 0 1,0 0 0,0 0-1,0 1 1,0-1 0,0 0 0,-1 1-1,1-1 1,0 1 0,0-1-1,-1 1 1,1-1 0,0 1 0,-1 0-1,1-1 1,0 1 0,-1 0-1,1-1 1,-1 1 0,1 0 0,-1 0-1,0-1 1,1 1 0,-1 0-1,0 0 1,1 0 0,-1 0-1,0 0 1,0-1 0,0 1 0,0 0-1,0 0 1,0 0 0,0 0-1,0 0 1,0 0 0,0 0 0,-30 0 26,23-1-24,-1 0 0,1 1-1,-1-1 1,1 1-1,0 1 1,-12 3 0,15-3-2,0 0 1,0 0-1,0 1 1,0-1 0,0 1-1,1 0 1,-1 0 0,1 1-1,0-1 1,-1 1-1,-3 6 1,1-1-1,0 0 0,1 1 0,0 0 0,1 0 0,0 0 0,0 1 0,1-1 0,0 1 0,-1 11 0,1 11 0,1 55 0,2-66 0,-1-18 0,1-1 1,0 1-1,1-1 0,-1 1 1,0-1-1,1 1 0,0-1 1,0 0-1,0 1 0,0-1 1,1 0-1,-1 0 0,1 0 1,0 0-1,0 0 0,0 0 1,0 0-1,0-1 0,0 1 1,1-1-1,4 4 0,-1-3 1,-1 0 0,1-1 0,-1 0 0,1 0 0,0 0 0,0-1 0,0 1 0,0-2 0,0 1 0,0-1 0,8 0 0,-12 0-1,0 0 0,0-1 1,0 1-1,0-1 0,0 0 1,0 0-1,-1 1 0,1-1 1,0 0-1,0-1 0,-1 1 1,1 0-1,0 0 0,-1-1 0,1 1 1,-1-1-1,0 1 0,0-1 1,1 0-1,-1 1 0,0-1 1,0 0-1,-1 0 0,1 0 1,0 0-1,0-3 0,3-6 1,-2 1 1,0-1-1,2-21 0,-2-214-1,-3 220 0,1 73 0,-1 2 0,6 57 0,-3-92 0,0 0 0,1 0 0,1 0 0,0 0 0,0 0 0,2-1 0,-1 0 0,14 21 0,-17-31 0,0 0 0,0 0 0,0-1 0,1 1 0,-1 0 0,1-1 0,-1 0 0,1 1 0,0-1 0,0 0 0,0 0 0,1-1 0,-1 1 0,0-1 0,1 0 0,-1 1 0,0-1 0,1-1 0,-1 1 0,1 0 0,0-1 0,-1 0 0,1 0 0,-1 0 0,6-1 0,-7 1 0,0-1 0,0 1 0,-1-1 0,1 0 0,0 1 0,0-1 0,0 0 0,-1 0 0,1 0 0,0 0 0,-1-1 0,1 1 0,-1 0 0,1-1 0,-1 1 0,0-1 0,0 1 0,0-1 0,1 0 0,-1 1 0,-1-1 0,1 0 0,0 0 0,0 0 0,0-3 0,14-56 0,-14 56 0,4-37 0,-1-76 0,-2 34 0,-3 82-1,1-1 1,1 1-1,-1-1 1,0 1-1,0-1 1,1 1-1,0-1 1,-1 1-1,1-1 1,0 1-1,0 0 1,0-1-1,1 1 1,-1 0-1,0 0 0,1 0 1,0 0-1,-1 0 1,1 0-1,0 1 1,0-1-1,0 0 1,0 1-1,0-1 1,0 1-1,0 0 1,4-1-1,2-1-3,1 2 0,-1-1 0,1 1 0,0 1 0,-1 0 0,14 1 0,3 0-4,-24-2 7,0 1-1,-1 0 1,1 0 0,-1 0-1,1 0 1,-1 0-1,1 0 1,-1 1-1,1-1 1,0 0-1,-1 0 1,1 0 0,-1 0-1,1 1 1,-1-1-1,1 0 1,-1 1-1,1-1 1,-1 0-1,0 1 1,1-1-1,-1 0 1,1 1 0,-1-1-1,0 1 1,1-1-1,-1 1 1,0-1-1,0 1 1,1-1-1,-1 1 1,0-1 0,0 1-1,0-1 1,0 1-1,1-1 1,-1 1-1,0-1 1,0 1-1,0 0 1,0-1 0,0 1-1,0-1 1,-1 1-1,1-1 1,0 1-1,0 0 1,0 2-4,-3-2 5,0 0 1,0 0 0,0-1-1,0 1 1,-1-1-1,1 0 1,0 0 0,0 0-1,-3-1 1,4 1 3,-4 0-4,1 0 0,-1 0 1,1 0-1,-1 1 0,1 0 0,0 0 0,-1 1 0,1-1 0,0 1 0,0 0 0,0 0 1,0 1-1,1 0 0,-1 0 0,0 0 0,1 0 0,0 0 0,0 1 0,0 0 0,0 0 1,1 0-1,-1 0 0,-3 8 0,2-2 2,0 0 0,1 1-1,0 0 1,0-1 0,1 1 0,1 1 0,0-1 0,1 0-1,0 0 1,0 1 0,1-1 0,1 0 0,0 1-1,0-1 1,2 0 0,-1 0 0,1 0 0,5 13 0,-5-18 0,0-1 0,1 1 1,0-1-1,0 0 0,0 0 1,0 0-1,1-1 0,-1 1 1,1-1-1,0 0 1,1-1-1,-1 1 0,1-1 1,-1 0-1,1 0 0,0-1 1,0 0-1,0 0 0,0 0 1,1-1-1,-1 0 1,0 0-1,1 0 0,-1-1 1,12-1-1,5 2-1,-9-1 1,0 0 0,-1 0 0,19-4 1,-28 3-3,0 0 0,0 0 1,0 0-1,-1-1 1,1 1-1,0-1 0,0 0 1,-1-1-1,1 1 1,-1 0-1,0-1 0,0 0 1,0 0-1,0 0 1,3-4-1,1-3 0,-1-1 0,0 0 0,0 0 0,-1 0 0,-1-1 0,0 0 0,-1 0 0,0 0 0,0 0 0,0-13 0,0-20 0,-4-66 0,-1 42 0,2-21 0,-16-117 0,16 422 0,-1-130 0,-1-21 0,3 0 0,12 82 0,-12-140 0,0 1 0,0-1 0,1 1 0,0-1 0,0 0 0,0 0 0,1 0 0,0 0 0,0 0 0,7 8 0,-7-11 0,0 0 0,0-1 0,0 1 0,0-1 0,1 0 0,-1 0 0,1 0 0,0 0 0,-1-1 0,1 0 0,0 1 0,0-1 0,0 0 0,0-1 0,0 1 0,0-1 0,0 0 0,5 0 0,-3 0 0,-1 0 0,1-1 0,-1 1-1,1-1 1,-1-1 0,1 1 0,-1-1 0,0 1 0,0-2 0,0 1-1,0 0 1,0-1 0,0 0 0,-1 0 0,1-1 0,5-5-1,-3 2 1,-2 0-1,1 0 1,-1-1-1,0 0 1,-1 0-1,1 0 1,-2 0-1,1-1 1,2-10-1,2-13-1,-2 0 1,-2 0-1,0-1 1,-3-48-1,0 68 2,-2-18 0,1 31 0,-1-1 0,1 0 0,0 0 0,0 1 0,-1-1 0,1 0 0,0 0 0,-1 1 0,1-1 0,-1 0 0,1 1 0,-1-1 0,1 1 0,-1-1 0,1 1 0,-1-1 0,1 1 0,-1-1 0,0 1 0,1-1 0,-1 1 0,0 0 0,0-1 0,1 1 0,-1 0 0,0 0 0,0-1 0,1 1 0,-1 0 0,0 0 0,-1 0 0,1 0 0,1 0 0,0 1 0,0-1 0,-1 0 0,1 0 0,0 1 0,-1-1 0,1 0 0,0 0 0,0 1 0,0-1 0,-1 0 0,1 1 0,0-1 0,0 0 0,0 1 0,0-1 0,0 0 0,0 1 0,0-1 0,0 1 0,-1-1 0,1 0 0,0 1 0,0-1 0,1 0 0,-1 1 0,0-1 0,0 0 0,0 1 0,0-1 0,0 1 0,0-1 0,0 5 0,1 276 16,-1-271-16,1 1 0,0-1 0,1 0 0,0 0 0,4 12 0,-5-19 0,0 0 0,1 0 0,-1 0 0,0-1 0,1 1 0,0 0 0,-1-1 0,1 1 0,0-1 0,0 0 0,1 0 0,-1 0 0,0 0 0,1 0 0,-1 0 0,1 0 0,-1-1 0,1 1 0,0-1 0,0 0 0,5 1 0,-2 0 0,0-1 0,0 0 0,1 0 0,-1-1 0,0 0 0,1 0 0,-1 0 0,12-3 0,-14 2 0,0 0 0,0-1 0,-1 1 0,1-1 0,0 0 0,-1-1 0,1 1 0,-1 0 0,1-1 0,-1 0 0,0 0 0,0 0 0,-1 0 0,5-5 0,-1-2 0,1-1 0,-2 0 0,1-1 0,-1 1 0,-1-1 0,0 0 0,-1 0 0,0 0 0,2-22 0,-3-3 0,-3-72 0,1 106 0,-1 1 0,1 0 0,0-1 0,-1 1 0,1 0 0,-1 0 0,0 0 0,0-1 0,0 1 0,0 0 0,0 0 0,0 0 0,0 0 0,-3-3 0,2 2 0,-1 27 0,1 43 0,1-15 0,7 80 0,-6-129 0,1 1 0,-1-1 0,1 1 0,-1-1 0,1 1 0,0-1 0,0 0 1,1 0-1,-1 1 0,1-1 0,-1 0 0,1 0 0,0 0 0,0-1 0,0 1 0,1 0 0,-1-1 0,1 1 0,-1-1 0,1 0 0,0 0 1,0 0-1,0 0 0,0-1 0,0 1 0,0-1 0,0 0 0,1 1 0,-1-2 0,1 1 0,-1 0 0,0-1 0,1 1 0,-1-1 1,1 0-1,4 0 0,-2 0 1,1 0 0,-1 0 1,1-1-1,-1 0 1,1 0-1,-1 0 0,0-1 1,1 0-1,5-3 1,-7 2-2,-1 0 0,0 0-1,0 0 1,0-1 0,0 0 0,0 1 0,-1-1 0,1-1 0,-1 1 0,0 0 0,4-9 0,-2 3 0,-1 0 0,0 0 0,-1 0 0,0-1 0,0 1 0,-1-1 0,1-16 0,-1-77 0,-3 56 0,1 42 0,0 0 0,0 0 0,-1 0 0,0 0 0,0 0 0,0 0 0,-4-10 0,4 14 0,0 0 0,0 0 0,0 1 0,-1-1 0,1 0 0,0 1-1,-1-1 1,1 1 0,-1 0 0,1 0 0,-1-1 0,0 1 0,0 0 0,1 0 0,-1 1 0,0-1-1,0 0 1,0 0 0,0 1 0,0-1 0,0 1 0,0 0 0,0 0 0,0 0 0,0 0-1,-2 0 1,3 0 0,0 0 0,1 1 0,-1-1-1,0 0 1,1 1 0,-1-1 0,0 1-1,1-1 1,-1 1 0,0-1 0,1 1-1,-1-1 1,1 1 0,-1-1 0,1 1 0,-1 0-1,1-1 1,0 1 0,-1 0 0,1-1-1,0 1 1,0 0 0,-1 0 0,1-1-1,0 1 1,0 0 0,0 0 0,0 0-1,0-1 1,0 3 0,-1 31-6,2-26 6,-1 6 0,-1 12 0,2 0 0,7 46 0,-6-64 0,0 1 0,1-1 0,-1 0 0,2 0 0,-1 0 0,1 0 0,1 0 0,-1-1 0,1 0 0,0 0 0,1 0 0,8 7 0,-7-8 1,0 0 0,0-1 0,0 0 0,1-1-1,0 1 1,-1-2 0,2 1 0,-1-1 0,0 0 0,1-1 0,-1 0 0,1 0 0,0 0-1,0-2 1,0 1 0,0-1 0,8-1 0,-15 1-1,0 0 0,-1 0 0,1 0 0,0 0 0,-1-1 0,1 1 0,0-1 0,-1 1 0,1-1 0,-1 0 0,1 1 0,-1-1 0,1 0 0,-1 0 0,0 0 0,0 0 0,1 0 0,-1-1 0,1 0 0,1-2 0,-1 1 0,0 0 0,-1 0 0,1-1 0,-1 1 0,1-1 0,-1 1 0,1-6 0,1-8 0,-1 0 0,-1 0 0,-1-18 0,0 23 0,0-151-13,0 164 13,0-1 0,0 0 0,0 0-1,0 0 1,-1 0 0,1 0 0,0 1 0,0-1 0,0 0 0,0 0 0,0 0 0,0 0 0,0 0 0,0 0 0,0 0 0,-1 1 0,1-1 0,0 0 0,0 0 0,0 0 0,0 0 0,0 0 0,0 0 0,-1 0-1,1 0 1,0 0 0,0 0 0,0 0 0,0 0 0,0 0 0,-1 0 0,1 0 0,0 0 0,0 0 0,0 0 0,0 0 0,-1 0 0,1 0 0,0 0 0,0 0 0,0 0 0,0 0 0,0 0 0,0 0 0,-1 0-1,1-1 1,0 1 0,0 0 0,0 0 0,0 0 0,0 0 0,0 0 0,0 0 0,0 0 0,-1-1 0,1 1 0,0 0 0,-3 13 0,0 0 0,1 0 0,1 0 0,0 0 0,1 0 0,2 26 0,0 0 0,-4 6 0,1-30 0,0 0 0,1 1 0,1-1 0,4 26 0,-5-39 0,1 0 0,0 1 0,0-1 0,0 0 0,0 0 0,0 0 0,0 0 0,0 0 0,1 0 0,-1 0 0,1 0 0,-1 0 0,1-1 0,0 1 0,0-1 0,0 1 0,0-1 0,0 0 0,0 0 0,0 0 0,0 0 0,5 2 0,1-2 0,0 1 0,1-1 0,-1 0 0,0-1 0,9 0 0,-5 0 0,-8-1 0,1 1 0,-1-1 0,0 0 0,0-1 0,0 1 0,1 0 0,-1-1 0,-1 0 0,1 0 0,0 0 0,0-1 0,-1 1 0,1-1 0,-1 0 0,0 0 0,0 0 0,0 0 0,0-1 0,-1 1 0,1-1 0,-1 0 0,0 1 0,0-1 0,2-5 0,3-8 0,0-1 0,-1 0 0,-1 0 0,5-28 0,-4-16 0,-1-1 0,-5-64 0,-1 59 0,2 45 2,-1 1 0,-1-1 0,-1 0 0,-1 1 0,-1 0 0,-1 0 0,-9-25 0,13 47-2,1 0 0,0 0 0,0 0 0,0 0 0,0 0 0,0 0 0,0 0 0,0 0 0,0 0 0,0 0 0,0 0 0,0 0 0,-1 1 0,1-1 0,0 0-1,0 0 1,0 0 0,0 0 0,0 0 0,0 0 0,0 0 0,-1 0 0,1 0 0,0 0 0,0 0 0,0 0 0,0 0 0,0 0 0,0 0 0,0 0 0,0 0 0,-1 0 0,1 0 0,0 0 0,0-1 0,0 1 0,0 0 0,0 0 0,0 0 0,0 0 0,0 0 0,0 0 0,-1 0 0,1 0 0,0 0 0,0 0 0,0 0-1,0-1 1,0 1 0,0 0 0,0 0 0,0 0 0,0 0 0,0 0 0,0 0 0,0 0 0,0 0 0,0-1 0,0 1 0,0 0 0,0 0 0,0 0 0,0 0 0,0 0 0,0 0 0,-2 15-5,1 30-4,1-39 9,-2 126 4,6 165 8,-4-287-12,1 0 0,1 0 0,0 0 0,1 0 0,0 0 0,0 0 0,1-1 0,0 1 0,1-1 0,9 14 0,-11-18 0,1-1 0,1 1 0,-1-1 0,1 0 0,-1 0 0,1 0 0,0-1 0,1 1 0,-1-1 0,0-1 0,1 1 0,0-1 0,-1 0 0,1 0 0,0 0 0,0-1 0,0 0 0,9 0 0,-6 0 3,0 0-1,-1-1 1,1-1 0,-1 1-1,1-1 1,-1-1 0,1 1-1,-1-1 1,15-7 0,-18 7-3,0-1 0,-1 0 1,0 0-1,1 0 0,-1-1 1,-1 0-1,1 1 0,0-1 0,-1-1 1,0 1-1,0 0 0,0-1 1,0 0-1,-1 1 0,0-1 0,0 0 1,2-7-1,0-7 0,0-1 0,-1 0 0,-1 0 0,-1 0 0,-3-36 0,1 9 0,1 41 0,0 1 0,0-1 0,0 1 0,-1-1 0,0 1 0,0-1 0,-1 1 0,1 0 0,-1 0 0,0 0 0,0 0 0,-1 0 0,-4-7 0,5 28 0,0 1 0,2 23 0,0-24 0,1 0 0,1 0 0,0-1 0,0 1 0,2-1 0,0 0 0,1 1 0,0-2 0,9 17 0,-13-29 0,1 0 0,-1 0 0,1-1 0,-1 1 0,1-1 0,0 1 0,-1-1 0,1 1 0,0-1 0,0 0 0,0 0 0,0 0 0,0 0 0,0 0 0,1-1 0,-1 1 0,0 0 0,0-1 0,0 0 0,1 0 0,-1 1 0,0-1 0,1 0 0,1-1 0,-1 1 0,0-1 0,0 1 0,-1-1 0,1 1 0,0-1 0,-1 0 0,1 0 0,0-1 0,-1 1 0,1 0 0,-1-1 0,0 1 0,1-1 0,-1 0 0,0 0 0,0 0 0,0 0 0,2-4 0,4-8 0,-1-1 0,0 0 0,-1 0 0,-1 0 0,4-19 0,11-84 0,-13 68 0,-4 36 0,-4 22 0,0 17 0,-3 50 0,-25 140 0,23-182 0,-36 295 0,6-35 0,32-253 0,4-31 0,-1 0 0,0 0 0,0 0 0,-1 0 0,0 0 0,-1-1 0,-6 17 0,7-23 0,0 0 0,0 0 0,0-1 0,0 1 0,0-1 0,0 1 0,0-1 0,0 0 0,0 0 0,-1 0 0,1 0 0,0 0 0,-1-1 0,1 1 0,-1-1 0,1 1 0,-1-1 0,1 0 0,-1 0 0,1 0 0,-1 0 0,-3-1 0,2 0 0,-1 1 0,0-1 0,1 0 0,-1 0 0,1 0 0,0-1 0,-1 0 0,1 0 0,0 0 0,0 0 0,-6-5 0,2-2 0,0 0 0,1 0 0,1-1 0,0 0 0,0-1 0,1 1 0,0-1 0,1 0 0,0 0 0,1 0 0,-4-19 0,2-4 0,0-1 0,1-57 0,4 71 0,0 4 0,0 0 0,1 0 0,4-21 0,-4 32 0,1 0 0,0 0 0,0 1 0,0-1 0,1 1 0,0-1 0,0 1 0,0 0 0,1 0 0,-1 0 0,1 1 0,8-8 0,-2 4 0,0 1 0,1 0 0,0 0 0,0 1 0,0 0 0,1 1 0,13-4 0,92-21 0,-68 19 0,19-6 0,-1-2 0,-1-3 0,96-47 0,-155 66 1,0-1 1,-1 0-1,0 0 1,1-1-1,-1 0 1,-1 0-1,10-11 1,-13 14-10,0-1 0,-1 0 0,1 0 0,-1 0 0,1 0 0,-1 0 0,0 0 0,0 0 0,0 0 0,0-1 0,-1 1 1,1 0-1,-1-1 0,0 1 0,0 0 0,0-1 0,0 1 0,-1 0 0,1 0 0,-3-6 0,3 7-31,0 1 1,-1 0-1,0 0 0,1-1 0,-1 1 1,0 0-1,1 0 0,-1 0 0,0 0 0,0 0 1,0 0-1,-2-2 0,-23-9-1351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6.8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129 343 31598,'1'-36'516,"0"18"-387,-1 0-1,-3-24 1,3 41-126,0 0 0,-1 0 0,1 0 0,0 1 0,-1-1 0,1 0 0,-1 0 0,1 1 0,-1-1 0,1 0 0,-1 1 0,0-1 0,1 0 0,-1 1 0,0-1 0,1 1 0,-1-1 0,0 1 0,0 0 0,1-1 0,-1 1 0,0 0 0,0-1 0,0 1 0,0 0 0,0 0 0,1 0 0,-1 0-1,0 0 1,0 0 0,0 0 0,0 0 0,0 0 0,0 0 0,1 0 0,-1 1 0,0-1 0,-1 1 0,-1-1-1,0 1-1,1 0 1,-1 0-1,1 0 1,-1 0-1,1 0 1,-1 1 0,1-1-1,0 1 1,-1-1-1,1 1 1,-2 3-1,-4 6 1,1 1-1,0 1 0,1-1 1,0 1-1,1 0 0,1 0 1,0 1-1,0-1 0,0 16 1,-2 13 0,2 73 1,4-111-3,-1-1 0,2 1 0,-1 0 0,0-1 0,1 1 0,-1-1 0,1 1 0,0-1 0,0 1 0,1-1 0,-1 0 0,1 1 0,0-1 0,-1 0 0,1 0 0,1 0 0,-1 0 0,4 3-1,-2-3 2,0-1-1,0 1 1,0-1-1,0 0 0,0-1 1,0 1-1,1-1 1,-1 1-1,1-1 0,-1-1 1,1 1-1,-1-1 1,1 1-1,5-2 0,-7 1 1,1 0 0,-1 0 0,0-1-1,0 1 1,1-1 0,-1 0 0,0 0-1,0 0 1,0 0 0,0-1 0,0 1-1,0-1 1,-1 0 0,1 0 0,0 0-1,-1 0 1,4-4 0,-2 1 1,0 0 0,0-1 1,0 1-1,-1-1 0,0 0 0,0-1 0,0 1 0,1-7 1,2-8 2,-2-1 0,0 0 0,-1 0 0,-1-27 0,-1 9-5,1 1-1,-5-49-1,0 76-10,-2 11 10,4 2 2,0 1 0,1-1 0,-1 0 0,0 0 0,0 0 0,1 0 1,-1 1-1,1-1 0,-1 0 0,1 1 0,0-1 0,-1 0 0,1 2 0,-5 25 0,2 1 0,1-1 0,3 47 0,-1-67 0,1-1 0,0 1 0,0 0 0,1-1 0,0 0 0,0 1 0,1-1 0,0 0 0,0 0 0,1 0 0,0 0 0,0-1 0,1 0 0,-1 0 0,1 0 0,1 0 0,-1-1 0,12 10 0,-14-14 0,-1 1 0,0 0 0,1-1 0,-1 1 0,1-1 0,-1 0 0,1 0 0,0 0 0,0 0 1,-1-1-1,1 1 0,0-1 0,0 1 0,0-1 0,0 0 0,-1 0 0,1 0 0,0-1 0,0 1 0,0-1 0,0 1 0,-1-1 0,1 0 0,0 0 0,-1 0 0,1-1 1,-1 1-1,1 0 0,-1-1 0,0 0 0,1 0 0,-1 1 0,0-1 0,0 0 0,0-1 0,0 1 0,-1 0 0,1-1 0,-1 1 0,1-1 0,-1 1 0,0-1 0,0 1 0,0-1 1,0 0-1,0-4 0,4-26-1,-1 0 0,-2 0 0,-4-62 0,0 25-11,2 67 11,0 1 1,0 0-1,0 0 1,0 0-1,0-1 1,0 1 0,1 0-1,-1 0 1,1 0-1,-1 0 1,1 0-1,0 0 1,0 0 0,0 0-1,0 0 1,0 0-1,0 0 1,1 1-1,1-3 1,-1 3-1,1 0 1,-1 0-1,0 0 1,1 0-1,-1 1 1,0-1-1,1 1 1,-1 0-1,1 0 0,-1 0 1,0 0-1,1 0 1,-1 0-1,1 0 1,-1 1-1,1-1 1,2 2-1,0 0 1,-1 0 0,0 0 0,0 1 0,0-1-1,0 1 1,-1 0 0,1 0 0,-1 0 0,0 0 0,0 0 0,0 1 0,0 0 0,0-1 0,-1 1 0,1 0-1,-1 0 1,0 1 0,-1-1 0,3 7 0,1 4-3,0 1 0,-1-1 1,-1 1-1,2 22 0,-6 13 3,0-41 0,0 0-1,1 0 1,0 1 0,0-1-1,1 0 1,1 0 0,3 14-1,-3-22-1,-1 0 1,0 0-1,1 0 0,-1 0 0,1 0 0,-1-1 1,1 1-1,0-1 0,0 1 0,0-1 0,0 1 1,0-1-1,0 0 0,0 0 0,0 0 0,0-1 1,0 1-1,1 0 0,-1-1 0,0 1 0,0-1 1,3 0-1,9 1-10,0 0 0,22-2 0,-19 0 9,-11 0 3,0 1-1,0-1 1,0 0-1,0 0 1,-1-1-1,1 0 1,0 0-1,-1 0 1,0-1-1,1 0 1,-1 0-1,0 0 1,0 0-1,-1-1 1,1 0-1,-1 0 1,0 0-1,0 0 1,0-1-1,0 0 1,-1 0-1,0 0 1,0 0-1,0 0 1,2-8-1,1-1 0,-2-1 0,1 0 0,-2 0-1,0 0 1,-1-1 0,0 1 0,-2-1-1,-1-27 1,1 39 3,-1 0 1,1 1-1,-1-1 0,0 0 0,0 0 0,-1 1 1,1-1-1,-1 1 0,1-1 0,-1 1 0,0-1 1,-1 1-1,1 0 0,0 0 0,-1 0 0,0 1 1,0-1-1,0 0 0,0 1 0,0 0 0,0 0 1,0 0-1,-1 0 0,1 0 0,-1 1 0,1-1 1,-1 1-1,0 0 0,0 0 0,1 1 0,-1-1 1,0 1-1,-5 0 0,8 0-2,0 0-1,0 0 1,0 0 0,0 1 0,0-1 0,0 1-1,1-1 1,-1 0 0,0 1 0,0 0-1,0-1 1,1 1 0,-1-1 0,0 1-1,1 0 1,-1-1 0,1 1 0,-1 0-1,1 0 1,-1 0 0,1-1 0,-1 1 0,1 0-1,0 0 1,0 0 0,-1 0 0,1 0-1,0 0 1,0 1 0,-4 32-9,4-29 9,-1 16-1,1 1 0,0 0 0,2-1 0,6 33 0,-7-49 1,0 1 0,1-1-1,0 0 1,0 0-1,0 0 1,0 0 0,1 0-1,0 0 1,0-1 0,1 1-1,-1-1 1,1 0 0,0 0-1,0 0 1,0-1-1,0 1 1,1-1 0,0 0-1,-1 0 1,1-1 0,0 1-1,0-1 1,6 2 0,-8-3 1,1 0 0,-1 0 0,0 0 0,1 0 0,-1-1 0,0 0 0,1 1 0,-1-1 0,1 0 0,-1-1 0,0 1 0,1 0 0,-1-1 0,1 0 0,-1 0 0,0 0 0,0 0 0,0-1 0,0 1 0,6-4 0,-6 1 0,1 1-1,-1-1 1,0 1-1,0-1 1,-1 0-1,1 0 1,-1 0 0,0-1-1,0 1 1,0 0-1,-1-1 1,1 1-1,0-7 1,2-13-7,-2 0 0,0 0 1,-2-1-1,-3-35 0,3 59 6,-6-32-3,6 32 3,0 0 0,0 0 0,0 0 0,-1 0 0,1 0-1,0 0 1,-1 0 0,1 0 0,-1 0 0,1 0 0,-1 0 0,1 1 0,-1-1 0,0 0-1,1 0 1,-1 1 0,0-1 0,0 0 0,1 1 0,-1-1 0,0 1 0,0-1 0,0 1 0,0-1-1,0 1 1,-1-1 0,0 1-3,2 0 3,0 0 0,-1 0 0,1 0 0,0 0-1,-1 0 1,1 0 0,0 0 0,0 0 0,-1 1-1,1-1 1,0 0 0,-1 0 0,1 0-1,0 0 1,0 0 0,-1 1 0,1-1 0,0 0-1,0 0 1,0 0 0,-1 1 0,1-1-1,0 0 1,0 0 0,0 1 0,0-1 0,-1 0-1,1 0 1,0 1 0,0-1 0,0 0-1,0 0 1,0 1 0,0-1 0,0 0 0,0 1-1,0-1 1,0 0 0,0 1 0,0-1 0,0 0-1,0 0 1,0 1 0,0-1 0,0 0-1,0 1 1,1-1 0,-2 13 0,-1 12-1,1 0 0,4 45 0,-2-65 0,-1 1-1,1 0 1,0 0-1,1-1 1,0 1-1,0-1 0,0 1 1,0-1-1,1 0 1,0 0-1,0 0 1,0 0-1,0 0 1,1-1-1,0 0 1,0 0-1,0 0 0,7 5 1,-8-7 2,1 0 0,0 0 0,0 0 0,0-1-1,1 0 1,-1 0 0,0 0 0,0 0 0,1 0 0,-1-1 0,1 0 0,-1 0 0,0 0 0,1 0 0,-1-1 0,0 0 0,1 0-1,-1 0 1,0 0 0,0-1 0,0 1 0,0-1 0,0 0 0,0 0 0,0-1 0,-1 1 0,1-1 0,-1 0 0,0 0-1,0 0 1,5-6 0,-3-1 0,0-1-1,0 0 1,-1 0-1,-1-1 1,0 1-1,0-1 1,-1 0-1,-1 1 1,0-1-1,0-17 1,-1 12-28,1 0 0,1-1 1,6-24-1,-7 41 25,-1 0 0,1 0 0,0 0 0,-1-1 0,1 1 0,0 0 0,0 0-1,-1 1 1,1-1 0,0 0 0,0 0 0,0 0 0,0 1 0,0-1 0,0 0 0,0 1 0,1-1 0,-1 1 0,0-1 0,0 1 0,0 0 0,1-1 0,-1 1 0,0 0 0,0 0 0,1 0 0,-1 0 0,0 0-1,0 0 1,1 0 0,-1 0 0,2 1 0,0 0-2,0-1 0,0 1 0,0 0 0,0 0 0,0 0-1,0 0 1,0 0 0,0 1 0,-1 0 0,1-1 0,2 3-1,0 1-7,-3-4 6,-1 1-1,1 0 1,0-1 0,-1 1-1,1 0 1,-1 0 0,0 0 0,0 0-1,0 0 1,0 0 0,1 3-1,-26-5 184,21 0-172,0 0 1,0 0 0,0 1-1,1-1 1,-1 1 0,0 0 0,1-1-1,-1 1 1,1 1 0,-1-1-1,1 0 1,-1 0 0,1 1 0,0 0-1,-1-1 1,1 1 0,0 0 0,-2 2-1,1 1-3,-1 0-1,1-1 0,0 1 1,0 1-1,1-1 1,-1 0-1,1 1 0,-2 6 1,0 8-6,1 0 0,0 0 0,1 0 0,1 20 0,1-32 2,0-1-1,0 0 1,1 1 0,0-1-1,0 0 1,4 12 0,-4-17 1,0 0 1,0 0-1,0 0 0,0 0 1,1 0-1,-1 0 0,1-1 1,0 1-1,-1 0 0,1-1 1,0 1-1,0-1 1,0 0-1,0 1 0,0-1 1,0 0-1,1 0 0,-1-1 1,0 1-1,0 0 0,1-1 1,-1 1-1,0-1 1,4 0-1,-2 1 4,0 0 0,0-1 0,-1 0 1,1 0-1,0 0 0,0 0 0,-1 0 0,1-1 1,0 0-1,-1 0 0,1 0 0,0 0 0,3-2 1,-4 1-1,-1 0 0,0-1 0,1 1 0,-1 0 0,0-1 0,0 0 0,0 1 0,-1-1 0,1 0 0,-1 0 0,0 0 0,1 0 0,-1 0 0,-1 0 0,2-5 0,4-26 7,-1 1 0,-2-1 0,-1 0-1,-3-40 1,0 19 37,1 54-28,0 5-8,0 1021-6,0-1019-5,1 2 0,-1-1 0,0 1 0,0 0 0,-1-1 0,1 0 0,-2 1 0,1-1 0,-1 1 0,0-1 0,-1 0 0,-5 11 0,7-17 0,1-1 0,0 1 0,0-1 0,-1 0 0,1 1 0,0-1 0,0 1 0,-1-1 0,1 0 0,0 1 0,-1-1 0,1 0 0,-1 0 0,1 1 0,0-1 0,-1 0 0,1 0 0,-1 0 0,1 1 0,-1-1 0,1 0 0,-1 0 0,1 0 0,-1 0 0,1 0 0,-1 0 0,1 0 0,-1 0 0,1 0 0,-1 0 0,1 0 0,0 0 0,-1 0 0,1-1 0,-1 1 0,1 0 0,-1 0 0,1 0 0,-1-1 0,1 1 0,0 0 0,-1-1 0,1 1 0,0 0 0,-1-1 0,1 1 0,0 0 0,-1-1 0,1 1 0,0-1 0,-10-23 0,6-24-14,2-1 1,4-58-1,-1 74 10,1 6 4,2-1 1,0 1-1,2 0 1,11-35 0,48-105 10,-45 121-8,-1-1 0,-2 0 0,-3-2 0,10-54 0,-18 40-2,-3-72 0,-3 132 0,0 3 7,7 6-19,85 117 11,-86-114 0,-1 1 0,0 0 0,0-1 0,-1 1 0,-1 1 0,1-1 0,-2 0 0,1 1 1,0 14-1,-1 7-1,-4 57 1,-1-15-3,3-73 3,0 0-1,0 0 0,0 0 0,0-1 1,0 1-1,1 0 0,-1 0 0,0-1 1,1 1-1,-1 0 0,0 0 0,1-1 1,-1 1-1,1 0 0,-1-1 0,1 1 1,0-1-1,-1 1 0,1-1 0,-1 1 1,1-1-1,0 1 0,-1-1 0,1 1 1,1 0-1,28 4-7,-18-5 7,-1 0-1,1-1 1,14-3 0,-18 2 1,0 0 0,-1-1 0,0 0 0,0 0 0,0 0-1,0-1 1,0 0 0,-1 0 0,1-1 0,-1 0 0,0 0 0,-1-1-1,1 1 1,-1-1 0,0 0 0,-1-1 0,1 1 0,-1-1 0,0 0-1,-1 0 1,4-11 0,-1 0-3,-1 0 0,0 0-1,-2 0 1,0-1 0,-1 1-1,-1-1 1,-3-36 0,1 51 4,1 0 0,-1 0 0,0 0 0,-1 0 0,1 1 0,-1-1 0,0 0 0,0 1 0,0-1 0,0 1 0,-1 0 0,1-1 0,-1 1 0,0 0 0,0 1 0,0-1 0,0 0 0,0 1 0,-1 0 0,1 0 0,-1 0 0,1 0 0,-1 0 0,0 1 0,0 0 0,0-1 0,0 2 0,0-1 0,0 0 0,0 1 0,-8 0 0,11 0-1,-1 0 0,1 0-1,-1 1 1,1-1 0,-1 1 0,1 0 0,-1-1 0,1 1-1,0 0 1,-1 0 0,1 0 0,0-1 0,0 2 0,0-1 0,-1 0-1,1 0 1,0 0 0,0 0 0,1 1 0,-1-1 0,0 0-1,0 1 1,1-1 0,-1 1 0,0 2 0,-11 44-9,11-44 9,-3 27 3,2 0 1,2 35 0,0-36-2,0-26-2,0-1 0,0 0 0,1 1 0,-1-1 0,1 0 0,0 1 0,0-1 0,0 0 0,0 0 0,0 0 0,1 0 0,-1 0 0,1 0 0,0 0 0,0 0 0,0-1 0,0 1 0,0-1 0,1 1 0,-1-1 0,1 0 0,0 0 0,-1 0 0,4 2 0,-1-2 0,0 0 0,1 0 0,-1-1 0,0 1 0,1-1 0,-1 0 0,1 0 0,-1-1 0,1 0 0,-1 0 0,1 0 0,-1-1 0,11-2 0,-13 2 0,-1 0 0,1 0 0,-1 0 0,1 0 0,-1-1 0,1 1 0,-1-1 0,0 0 0,0 0 0,0 0 0,0 0 0,0 0 0,0 0 0,-1 0 0,1-1 0,-1 1 0,1-1 0,-1 1 0,0-1 0,0 1 0,0-1 0,0-3 0,2-5 0,0-1 0,-1 0 0,1-22 0,-1 12-2,0 5-1,-1 0-1,0 0 0,-2 0 0,1 0 0,-2 0 1,-1 0-1,-4-19 0,6 35 3,1 0 1,-1 0-1,0-1 1,0 1-1,1 0 1,-1 0-1,0 0 1,0 0-1,0 0 0,0 0 1,0 0-1,0 0 1,-1 0-1,-1-1 1,3 2 0,-1 0-1,1 0 1,-1 0 0,1 0 0,-1 0 0,1 0 0,0 0-1,-1 0 1,1 0 0,-1 0 0,1 0 0,-1 0 0,1 0-1,-1 0 1,1 0 0,0 0 0,-1 0 0,1 1 0,-1-1-1,1 0 1,0 0 0,-1 1 0,1-1 0,-1 0 0,1 1-1,0-1 1,0 0 0,-1 1 0,1-1 0,0 0 0,-1 1-1,1-1 1,0 1 0,0-1 0,0 0 0,0 1 0,-1-1-1,1 1 1,0-1 0,0 1 0,0-1 0,0 0 0,0 1-1,0-1 1,0 1 0,0 0 0,-2 13 0,1-1 0,0 1 0,1 0-1,0 0 1,1-1 0,1 1 0,0 0 0,0-1 0,7 17 0,-8-25 0,1 0 1,0 0-1,0 0 1,1-1-1,0 1 1,-1-1-1,1 0 1,0 0-1,1 0 1,-1 0-1,1-1 1,0 1 0,0-1-1,0 0 1,0 0-1,1 0 1,-1-1-1,1 1 1,-1-1-1,1 0 1,0 0-1,0-1 1,0 0-1,0 0 1,0 0-1,0 0 1,10-1-1,-12 0 1,0 0 0,0 0 0,0 0 0,-1-1 0,1 1 0,0-1 0,0 0 0,-1 0-1,1 0 1,0 0 0,-1 0 0,1-1 0,-1 1 0,1-1 0,-1 0 0,0 0 0,0 0 0,3-2-1,-2-1 1,1 1-1,-1-1 0,-1 0 1,1 0-1,-1 0 0,1 0 1,-2-1-1,4-10 0,-1-8 2,-1 0-1,-1-1 0,-2-36 1,0 42 4,2-22-3,-1 28 0,0 1 0,-1 0-1,0 0 1,-1 0-1,-4-20 1,3 33 9,0 10-8,-1 248-4,4-161 0,2-39 0,2-1 0,25 113 0,-28-170 3,0-10 3,-1-17-2,-11-233-40,-1 1-5,10 256 41,1-1 0,0 1 0,0-1 0,0 1 0,1 0 0,-1-1 0,1 1 0,-1 0 0,1-1 0,0 1 0,0 0 0,0 0 0,0-1 0,0 1 0,0 0 0,0 0 0,1 0 0,-1 0 0,1 1 0,0-1 0,-1 0 0,1 1 0,0-1 0,0 1 0,0-1 0,0 1 0,4-2 0,2 1 0,0 0 0,1 0 0,-1 1 0,0 0 0,1 1 0,12 0 0,-17 0 0,-2 0 0,0 1 0,-1-1-1,1 1 1,0-1 0,0 1 0,0 0 0,0-1-1,0 1 1,-1 0 0,1 0 0,0 1 0,-1-1-1,1 0 1,-1 0 0,1 1 0,-1-1 0,1 1-1,-1-1 1,0 1 0,0 0 0,0-1 0,0 1-1,0 0 1,0 0 0,-1 0 0,1 0 0,0 0-1,-1 0 1,0 0 0,1 3 0,1 8-3,0 1 1,-1 0-1,0 17 1,-1-28 2,0 13 0,0 0 0,-2 0 0,-2 18 0,2-28 1,0 0 0,0 0 0,0 0 1,-1 0-1,0 0 0,0 0 0,-1-1 1,0 1-1,1-1 0,-7 6 0,-33 25 3,8-7-10,55-30-86,-13 2 82,5-1 11,0-2-1,-1 1 0,1-1 1,-1-1-1,0 0 0,0-1 1,0 0-1,0-1 0,0 0 1,-1 0-1,0-1 1,0-1-1,-1 0 0,0 0 1,0 0-1,0-1 0,-1-1 1,0 0-1,-1 0 0,0 0 1,0-1-1,-1 0 0,-1 0 1,1 0-1,-2-1 0,1 0 1,-1 0-1,-1 0 1,4-22-1,-1-20 7,-3 0 0,-6-101 0,3 147 3,0 1-1,0 0 1,-1 0-1,0-1 0,-1 1 1,1 0-1,-1 0 1,0 0-1,-1 0 1,1 0-1,-1 1 1,-6-9-1,9 14-9,0 0 0,0 0 0,0 0 0,0-1 0,-1 1 0,1 0 0,0 0 0,0 0 0,-1 0 0,1 0 0,0 0 0,0-1 0,-1 1 0,1 0 0,0 0 0,0 0 0,-1 0 0,1 0 0,0 0 0,0 0 0,-1 0 0,1 0 0,0 0 0,-1 0 0,1 0 0,0 0 0,0 1 0,-1-1 0,1 0 0,0 0 0,0 0 0,-1 0 0,1 0 0,0 0 0,0 1 0,0-1 0,-1 0 0,1 0 0,0 0 0,0 1 0,0-1 0,0 0 0,-1 0 0,1 0 0,0 1 0,0-1 0,0 0 0,0 0 0,0 1 0,0-1 0,0 1 0,-4 20 0,1 1 0,1 0 0,2 0 0,2 29 0,-1 0 0,0-13 2,1 0 1,3 0-1,0-1 0,3 0 0,1 0 1,14 36-1,-22-72-2,-1 1 0,1 0 1,-1-1-1,1 1 0,0-1 0,0 1 1,0-1-1,0 1 0,0-1 0,0 0 0,0 1 1,0-1-1,0 0 0,1 0 0,-1 0 1,1 0-1,-1 0 0,1 0 0,-1 0 0,3 1 1,-3-2-1,1 0 0,-1 0 1,0-1-1,0 1 0,0 0 0,1 0 1,-1-1-1,0 1 0,0-1 1,0 1-1,0-1 0,0 1 0,0-1 1,0 0-1,0 1 0,0-1 1,0 0-1,0 0 0,0 0 0,-1 0 1,1 0-1,0 0 0,-1 0 1,1 0-1,0 0 0,-1 0 0,1 0 1,-1 0-1,1-2 0,12-34 1,-2 0-1,-1-1 1,-2 1-1,3-42 1,1 6-1,-12 68 0,0 4 0,0 0 0,0 1 0,0-1 0,0 0 0,0 0 0,0 1 0,0-1 0,0 0 0,0 0 0,1 1 0,-1-1 0,0 0 0,1 1 0,-1-1 0,0 0 0,1 1 0,-1-1 0,1 1 0,-1-1 0,1 0 0,0 1 0,-1 0 0,1 0 0,-1 0 0,1 0 0,-1 0 0,0 1-1,1-1 1,-1 0 0,1 0 0,-1 1 0,0-1 0,1 0 0,-1 0 0,0 1 0,1-1 0,-1 0 0,0 1 0,0-1-1,1 0 1,-1 1 0,0-1 0,0 1 0,0-1 0,1 0 0,-1 1 0,0-1 0,0 1 0,0-1 0,0 1 0,0-1 0,0 0-1,0 1 1,8 28-7,6 33 0,-10-40 8,0 0-1,2 0 1,1-1 0,12 29 0,-18-48-1,0 0 1,-1-1 0,1 1 0,0-1 0,0 1-1,0-1 1,0 0 0,1 1 0,-1-1 0,0 0 0,1 0-1,-1 0 1,0 1 0,1-2 0,-1 1 0,1 0-1,0 0 1,-1 0 0,1-1 0,0 1 0,-1-1-1,1 1 1,0-1 0,0 0 0,-1 0 0,1 0-1,0 0 1,0 0 0,0 0 0,-1 0 0,4-1-1,-2 0 1,-1 0 0,0 0-1,1 0 1,-1 0 0,0-1-1,0 1 1,0-1 0,0 1-1,0-1 1,0 0 0,0 0-1,0 0 1,-1 0-1,1 0 1,-1 0 0,1 0-1,-1 0 1,0-1 0,0 1-1,0-1 1,0-2 0,4-35-223,-5 29-431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7.7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9 673 31422,'0'0'18,"0"0"0,0 0-1,0 0 1,0 0 0,0 0-1,0 0 1,0 0 0,0-1-1,0 1 1,0 0 0,-1 0-1,1 0 1,0 0 0,0 0-1,0 0 1,0 0 0,0 0 0,0 0-1,0 0 1,0 0 0,0-1-1,-1 1 1,1 0 0,0 0-1,0 0 1,0 0 0,0 0-1,0 0 1,0 0 0,0 0-1,-1 0 1,1 0 0,0 0-1,0 0 1,0 0 0,0 0-1,0 0 1,0 0 0,0 0-1,-1 1 1,1-1 0,0 0-1,0 0 1,0 0 0,0 0-1,0 0 1,0 0 0,0 0-1,0 0 1,0 0 0,-1 0-1,1 0 1,0 1 0,0-1-1,0 0 1,0 0 0,0 0-1,0 0 1,0 0 0,0 0-1,0 0 1,0 0 0,0 1-1,0-1 1,-3 15 274,3 27-534,0-34 356,0-5-114,0 0 0,-1-1 0,2 1 0,-1 0 0,0 0 0,1-1 0,-1 1 0,1 0 0,0-1 0,0 1 0,0 0 0,0-1 0,0 1 0,0-1 0,1 0 0,-1 1 0,4 3 0,-2-5 0,0 1 0,0 0 0,0-1 0,0 1 0,0-1 0,1 0 0,-1 0 0,0 0 0,1-1 0,-1 1 0,0-1 0,1 0 0,-1 0 0,5 0 0,-3-1 0,-1 0 0,0 0 0,0 0 0,0-1 0,0 1 0,0-1 0,0 0 0,0 0 0,0-1 0,-1 1 0,1-1 0,-1 1 0,0-1 0,1 0 0,-2-1 0,1 1 0,0 0 0,3-6 0,7-10 1,-1-1 1,12-25 0,-12 17 3,-1 1-1,-2-2 0,-1 0 0,-1 0 0,-1 0 0,2-41 1,-3-180-10,-6 211 7,2 26-2,-2 0 0,1 1 0,-2-1 0,1 0 0,-2 0 0,0 1 0,0-1 0,-8-18 0,10 31 0,1-1 0,0 1 0,0 0 0,0-1 0,0 1 0,0 0 0,0-1 0,-1 1 0,1 0 0,0-1 0,0 1 0,0 0 0,-1-1 0,1 1 0,0 0 0,0 0 0,-1-1 0,1 1 0,0 0 0,-1 0 0,1 0 0,0-1 0,-1 1 0,1 0 0,0 0 0,-1 0 0,1 0 0,-1 0 0,1 0 0,0 0 0,-1 0 0,1 0 0,0 0 0,-1 0 0,0 0 0,-7 12 0,-1 21 0,1 70 0,6 161 0,4-128 0,-3-103-1,0-21-7,1 1 0,0-1-1,1 1 1,0 0 0,1-1 0,4 14-1,-5-24-26,-1-1 7,0 0 0,0-1 0,0 1 0,0 0 0,0 0 0,0-1 0,1 1 0,-1 0 0,0 0 0,1-1 0,-1 1 0,1 0 0,-1-1 0,0 1 0,1 0-1,0-1 1,-1 1 0,1-1 0,-1 1 0,1-1 0,0 1 0,-1-1 0,1 1 0,0-1 0,-1 0 0,1 1 0,0-1 0,0 0 0,-1 0 0,2 1 0,6-1-2355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9.0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0 184 30286,'0'0'1846,"3"0"-1667,12 0-113,34 0 35,-1-1 1,55-10 0,-29-4-92,136-45 1,-223 60 7,-19 2-7,26 1-11,1-1 1,-1 1-1,1 0 0,0 1 0,0-1 0,0 1 0,1 0 0,-1 0 1,1 0-1,0 1 0,0 0 0,0 0 0,1 0 0,0 0 0,0 0 1,0 1-1,1-1 0,-1 1 0,1 0 0,1 0 0,-2 6 0,-2 13 0,1-1-1,2 1 0,0 44 0,2-67 1,0 1-1,0-1 0,0 1 1,0-1-1,1 1 0,-1-1 0,1 1 1,0-1-1,0 0 0,0 1 1,0-1-1,0 0 0,0 0 1,1 1-1,-1-1 0,1 0 1,-1 0-1,1-1 0,0 1 0,0 0 1,3 2-1,-3-3 2,1 1 0,0-1-1,0 0 1,0 0 0,0 0 0,0-1 0,0 1-1,0-1 1,0 1 0,0-1 0,0 0 0,0 0 0,0 0-1,0-1 1,0 1 0,0-1 0,0 0 0,4-1-1,-2 0 0,-1-1 1,0 1-1,0-1 0,0 0 0,0 0 0,0 0 0,0 0 1,-1-1-1,0 0 0,1 1 0,-1-1 0,-1 0 0,1-1 1,-1 1-1,1 0 0,-1-1 0,2-7 0,1-1 0,-1 0 0,-1-1 0,0 1 0,0-1 0,0-15 0,-3-91 0,-1 103 0,-3 15 0,-1 12 0,5-10 0,-4 13 0,0 1 0,1-1 0,1 1 0,0-1 0,1 22 0,4 75-3,-3-106 3,0 1-1,1 0 1,0-1-1,0 1 1,0 0-1,0-1 1,1 0-1,-1 1 1,1-1-1,0 0 1,1 0 0,-1 0-1,1 0 1,0 0-1,0 0 1,0-1-1,4 5 1,-3-5-1,1-1 1,0 1 0,-1 0-1,1-1 1,0 0 0,0 0-1,0-1 1,0 1 0,0-1 0,0 0-1,1 0 1,-1-1 0,0 0-1,11 0 1,-12-1 0,1 0 1,-1 0-1,0-1 1,0 1-1,0-1 0,0 0 1,0 0-1,0-1 1,0 1-1,0-1 0,-1 0 1,0 1-1,1-2 1,-1 1-1,0 0 0,0-1 1,-1 1-1,1-1 1,3-7-1,1-2 2,0-1-1,-1 1 1,0-1-1,6-25 1,9-88-2,-20 126 0,-1-1 0,0 0 0,1 1 0,-1-1-1,1 0 1,0 1 0,-1-1 0,1 1 0,0-1 0,0 1 0,0-1 0,0 1 0,0 0-1,0-1 1,0 1 0,1 0 0,-1 0 0,0 0 0,1 0 0,-1 0 0,1 0 0,1-1-1,0 2 1,0-1 0,0 0-1,0 1 1,0-1-1,0 1 1,0 0-1,0 0 1,0 0-1,0 1 1,0-1-1,6 2 1,-1 1-1,1 0 0,-1 0 0,0 0 0,0 1 0,0 1 0,0-1 0,12 12 0,-20-16 1,0 0 0,1 0 0,-1 0 0,0 0 1,0 1-1,0-1 0,0 0 0,0 0 0,0 0 0,0 0 0,0 1 0,0-1 0,0 0 1,0 0-1,0 0 0,0 1 0,0-1 0,0 0 0,0 0 0,0 0 0,0 1 1,0-1-1,0 0 0,0 0 0,0 0 0,-1 0 0,1 1 0,0-1 0,0 0 0,0 0 1,0 0-1,0 0 0,0 1 0,-1-1 0,1 0 0,0 0 0,0 0 0,0 0 0,0 0 1,0 0-1,-1 0 0,1 0 0,0 0 0,0 1 0,0-1 0,-1 0 0,1 0 1,0 0-1,0 0 0,0 0 0,-1 0 0,1 0 0,0 0 0,0 0 0,0 0 0,-1-1 1,1 1-1,0 0 0,0 0 0,0 0 0,0 0 0,-1 0 0,1 0 0,-15 0 9,14 0-9,-3 1 0,-1-1 0,1 1 0,-1 0 0,1 0 0,-1 0 0,1 1 0,0-1 0,0 1 0,0 0 0,0 0 0,0 1 1,0-1-1,0 1 0,1 0 0,0 0 0,-1 0 0,1 0 0,0 0 0,0 1 0,1 0 0,-1-1 0,1 1 0,0 0 0,0 0 0,0 0 0,-2 8 0,0-2-1,1 2-1,0-1 1,0 0-1,1 0 1,1 1-1,0-1 1,1 1 0,0 0-1,3 19 1,-3-29 1,1 0-1,-1-1 1,1 1 0,-1-1 0,1 1 0,0 0 0,0-1 0,-1 1 0,1-1 0,0 0 0,1 1 0,-1-1-1,0 0 1,0 0 0,0 0 0,1 1 0,-1-1 0,1-1 0,1 3 0,1-2 0,0 1-1,0-1 1,0 1 0,0-1 0,0 0-1,0-1 1,0 1 0,5 0 0,-4-1 1,0 0 0,0 0 0,0 0 0,0-1 0,0 0 0,0 0 0,0 0 0,-1 0 0,1-1-1,0 0 1,-1 0 0,1 0 0,-1 0 0,6-5 0,-4 0-1,0 0 0,0-1 0,-1 1 0,-1-1 1,1 0-1,-1-1 0,-1 1 0,1-1 0,-1 1 0,-1-1 0,0 0 0,2-11 0,0-14 11,-1-65 0,-3 81 1,-3 381-12,2 250 0,3-572 0,0-18 0,-2-1 0,0 1 0,-6 33 0,5-52 0,0 0 0,-1-1 0,0 1 0,1 0 0,-1 0 0,-1-1 0,1 1 0,0-1 0,-1 0 0,0 0 0,0 0 0,0 0 0,0 0 0,0 0 0,0-1 0,-1 0 0,1 0 0,-1 0 0,0 0 0,1 0 0,-8 2 0,-2 0 0,0-1 0,-1 0 0,1-1 0,-1 0 0,-16 0 0,20-1 0,1-1 0,-1 0 0,0-1 0,1 0 0,-1 0 0,-17-5 0,24 4 0,-1 0 0,0 0 0,1 0 0,-1-1 0,1 1 0,0-1 0,0 1 0,0-1 0,0 0 0,0-1 0,0 1 0,1 0 0,0-1 0,0 1 0,0-1 0,0 0 0,0 1 0,-1-8 0,-4-12 0,2 0 0,0-1 0,2 1 0,1-1 0,0 0 0,5-47 0,-2 42 0,1-7 0,3 0 0,1 1 0,1 0 0,2 0 0,2 0 0,1 2 0,1-1 0,36-62 0,0 15 0,5 1 0,72-83 0,-78 104 0,2 2 0,2 3 0,91-74 0,-136 123-69,-4 2 8,1 0 0,-1 0 0,1 1 0,-1-1 0,1 1 0,0 0 0,0 0 1,0 1-1,0-1 0,0 1 0,6-2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37.6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356 351 32303,'0'-2'15,"0"-5"30,0-1 0,0 1 0,0-1 1,-1 1-1,-1 0 0,-2-10 0,3 14-44,0 1 1,-1-1-1,1 0 0,-1 1 0,0 0 0,0-1 0,0 1 0,0 0 0,0 0 0,-1 0 0,1 0 0,-1 0 0,1 1 1,-1-1-1,0 1 0,1 0 0,-1 0 0,-4-2 0,-8 0 2,-1-1 1,1 2 0,-1 0-1,0 1 1,1 1-1,-1 0 1,0 1-1,-22 4 1,30-3-4,0 1 0,0-1 0,0 1 0,0 1 0,1 0 0,-1 0 0,1 0 0,0 1 0,1 0 0,-1 0 0,1 1 0,-9 9 0,11-11 0,1 0 0,0 0 0,0 0 0,0 0 0,0 1 0,1-1 0,-1 1 0,1-1 0,1 1 0,-1 0 0,1 0 0,-1 0 0,1 0 0,1 0 0,-1 0 0,1 0 0,0 0 0,0 0 0,0 0 0,1 0 0,0 0 0,1 7 0,0-8 1,0 0-1,0-1 1,1 1 0,-1-1-1,1 1 1,0-1 0,0 0-1,0 0 1,0 0 0,0 0-1,1 0 1,-1-1 0,1 0-1,4 3 1,62 26 15,-51-24-13,2 0 0,26 13 10,-45-19-13,-1 0 0,1 0 0,-1 0 0,1 0 0,-1 1 0,1-1 1,-1 0-1,0 1 0,0-1 0,0 1 0,0-1 0,0 1 1,0-1-1,0 1 0,0 0 0,0-1 0,-1 1 0,1 0 0,-1 0 1,1 0-1,-1-1 0,0 4 0,1-3 0,-1 0 0,0 0 0,-1 0 0,1 0 0,0 0 0,-1 1 0,1-1 0,-1 0 0,1 0 0,-1 0 0,0 0 0,0-1 0,0 1 0,0 0 0,0 0 0,-2 2 0,-1-1 0,1 0 0,-1-1 0,0 0 0,1 1 0,-1-1 0,0-1 0,-5 3 0,-5 1-1,-1-1-1,1 0 1,-1 0-1,0-2 1,0 0-1,0 0 1,0-1-1,0-1 1,-1-1-1,-24-4 1,40 5 1,0 0-1,0 0 1,0 0-1,0 0 1,1 0 0,-1 0-1,0 0 1,0 0-1,0 0 1,0 0-1,0 0 1,0-1 0,1 1-1,-1 0 1,0 0-1,0 0 1,0 0 0,0 0-1,0 0 1,0 0-1,0 0 1,0 0 0,0-1-1,1 1 1,-1 0-1,0 0 1,0 0-1,0 0 1,0 0 0,0 0-1,0-1 1,0 1-1,0 0 1,0 0 0,0 0-1,0 0 1,0 0-1,0-1 1,0 1 0,0 0-1,0 0 1,0 0-1,0 0 1,0 0 0,0 0-1,0-1 1,-1 1-1,1 0 1,0 0-1,0 0 1,0 0 0,266 0-27,-260 0 27,1-1 0,-1 1 0,1-1 0,-1 0 0,0 0 0,1-1 0,-1 0 0,0 0 0,0-1 0,0 1 0,-1-1 0,1-1 0,-1 1 0,1-1 0,-1 0 0,0 0 0,-1 0 0,1-1 0,-1 1 0,0-1 0,0-1 0,0 1 0,0 0 0,-1-1 0,0 0 0,3-9 0,1-5 0,0-1 0,-2 1 1,0-1-1,-2 0 1,0-1-1,-2 1 0,0-23 1,-8 45 9,2 3-12,1 0 0,0 0 0,0 0 0,1 0 0,-1 0-1,1 1 1,0 0 0,0-1 0,0 1 0,1 1 0,0-1-1,0 0 1,0 0 0,0 1 0,1-1 0,-1 6 0,-1 13-2,1 0 0,0 33 1,2-51 2,0-1 0,0 0 0,1 0 0,-1-1-1,1 1 1,0 0 0,0 0 0,0-1-1,1 1 1,0-1 0,0 1 0,0-1-1,0 0 1,0 0 0,1 0 0,0 0 0,0 0-1,0-1 1,0 1 0,1-1 0,-1 0-1,1 0 1,0 0 0,0 0 0,0-1-1,0 0 1,1 1 0,-1-1 0,9 2 0,6 1-5,0-1 0,0 0 1,1-2-1,-1 0 1,32-1-1,-46-1 4,0 0-1,-1-1 1,1 1 0,0-1 0,-1 0-1,1 0 1,-1 0 0,0-1 0,1 0-1,-1 0 1,0 0 0,0 0 0,0 0-1,0-1 1,0 0 0,3-3 0,-2 0 1,0 1 1,-1-1-1,1 0 1,-1 0 0,-1 0-1,1-1 1,-1 1-1,-1-1 1,4-10-1,0-9-1,-1-1-1,-1 0 0,-2 1 1,0-42-1,-1 4-4,0-54 10,-2 103 2,-1-1 1,0 1-1,-1 0 1,0 1 0,-10-23-1,13 36-5,0 1 0,0-1 0,0 1-1,0-1 1,0 1 0,0-1 0,0 1 0,-1-1-1,1 1 1,0-1 0,0 1 0,-1-1 0,1 1-1,0 0 1,-1-1 0,1 1 0,0 0 0,-1-1-1,1 1 1,-1 0 0,1-1 0,-1 1 0,1 0-1,0 0 1,-1 0 0,1-1 0,-1 1 0,1 0-1,-1 0 1,1 0 0,-1 0 0,1 0 0,-1 0-1,1 0 1,-1 0 0,1 0 0,-1 0 0,1 0-1,-1 0 1,1 0 0,-1 0 0,1 1 0,-1-1-1,1 0 1,-1 0 0,1 1 0,0-1 0,-1 0-1,1 0 1,-1 1 0,1-1 0,0 0 0,-1 1-1,1-1 1,0 1 0,-1-1 0,1 0 0,0 1-1,0-1 1,-1 1 0,1-1 0,0 1 0,-16 29-17,9-9 16,0 1 0,2-1 1,0 1-1,-3 37 0,5 92-7,3-119 7,0-20 1,0 0 1,1-1 0,1 1-1,0 0 1,0-1 0,1 1-1,1-1 1,0 0 0,8 16-1,-8-20 0,0-1 1,0 1-1,1-1 0,0-1 0,0 1 1,0-1-1,1 1 0,0-2 0,0 1 1,0-1-1,0 0 0,1 0 0,0 0 1,-1-1-1,15 5 0,-5-5-5,0 1 0,1-2-1,-1 0 1,1-1 0,-1-1-1,1-1 1,26-3 0,-39 3 3,0-1 0,0 1 0,0-1 0,0 1 1,0-1-1,-1 0 0,1 0 0,-1-1 1,0 1-1,1-1 0,-1 0 0,0 0 0,0 0 1,-1 0-1,1 0 0,-1 0 0,0-1 1,1 1-1,-2-1 0,1 0 0,0 0 0,-1 1 1,1-1-1,-1 0 0,1-8 0,2-9-9,-2-1 0,0 1 0,-2-37-1,0 36 10,0 14 9,0 0 0,-1 1 0,0-1-1,0 1 1,-1-1 0,0 1 0,0-1 0,-6-11 0,6 17-5,1-1 1,-1 0-1,0 0 1,1 1-1,-1-1 1,-1 1-1,1-1 1,0 1 0,-1 0-1,1 0 1,-1 0-1,1 0 1,-1 0-1,0 1 1,0-1-1,0 1 1,0 0 0,0 0-1,0 0 1,0 0-1,0 0 1,-1 1-1,-2-1 1,-1 0-4,0 1 0,0 0 0,1 0 0,-1 1 0,0 0 0,-7 1 0,12-1 0,-1 0-1,1 0 1,0 1-1,0-1 1,0 0-1,0 1 1,0-1-1,0 1 1,0 0-1,0-1 1,1 1 0,-1 0-1,1 0 1,-1 0-1,1 0 1,0 1-1,0-1 1,-2 4-1,-1 10-1,0-1 0,0 1 0,2 0 0,0 0 1,1 0-1,0 0 0,2 0 0,0 0 0,3 21 0,-2-30 2,0 1 1,0-1-1,1 0 0,-1-1 1,1 1-1,1 0 1,0-1-1,-1 0 1,2 1-1,-1-2 0,1 1 1,0 0-1,0-1 1,0 0-1,1 0 0,0-1 1,0 0-1,0 1 1,8 2-1,-2 0 2,0-2 0,1 1 1,0-1-1,0-1 0,1-1 0,-1 1 0,1-2 0,-1 0 1,20 0-1,-25-2 1,0 0 1,0 0-1,0 0 0,-1-1 1,1-1-1,13-3 1,-18 3-2,0 1 1,0-1 0,0 0-1,0 0 1,0-1 0,0 1-1,-1-1 1,1 1 0,-1-1-1,1 0 1,-1 0 0,0 0-1,0 0 1,-1 0 0,1-1 0,1-5-1,3-7-2,-1-1-1,-1 0 1,-1 0-1,-1 0 1,0-1 0,-1 1-1,-2-31 1,0 20 16,6-52 0,-5 78-17,1 1 0,-1-1 0,0 0 1,1 1-1,-1-1 0,1 1 0,0-1 0,-1 1 0,1-1 1,0 1-1,0 0 0,0-1 0,0 1 0,0 0 0,0 0 1,0 0-1,1 0 0,-1 0 0,0 0 0,1 0 0,-1 0 1,0 0-1,1 0 0,-1 1 0,1-1 0,-1 1 1,1-1-1,0 1 0,-1 0 0,1-1 0,-1 1 0,1 0 1,0 0-1,-1 0 0,1 0 0,-1 0 0,1 1 0,1 0 1,1-1-3,0 1 0,-1 0 0,1 0 0,-1 0 0,0 0 0,1 1 0,-1 0 1,0-1-1,0 1 0,0 0 0,0 1 0,0-1 0,0 0 0,-1 1 0,5 5 0,-3-3-10,-1 0 0,-1-1 0,1 1 0,0 1-1,-1-1 1,0 0 0,-1 0 0,1 1-1,-1-1 1,0 1 0,1 6 0,-17-13 70,-22-6 46,31 6-94,0-1 0,0 1 0,0 0 0,0 0 0,0 0-1,0 1 1,0 0 0,0 0 0,0 0 0,0 1 0,-9 2 0,14-2-8,-1 0-1,1 0 0,0 0 1,0 0-1,-1 1 0,1-1 1,0 0-1,0 0 0,0 1 1,1-1-1,-1 1 0,0-1 1,0 1-1,1-1 0,-1 1 1,1-1-1,0 1 0,-1 0 1,1-1-1,0 1 0,0 2 1,0 44 2,0-33-3,0-9 3,1 0 0,0-1 0,0 1 1,0-1-1,0 1 0,1-1 0,0 0 0,0 0 1,0 0-1,1 0 0,0 0 0,0 0 0,0-1 1,1 1-1,-1-1 0,1 0 0,0 0 0,0 0 1,9 6-1,-5-5 4,0 0-1,0 0 1,0-1 0,1 0-1,-1-1 1,1 1 0,0-2-1,0 1 1,0-1 0,1-1-1,12 1 1,-18-2-4,7 1 5,0-1-1,0 0 1,20-4-1,-28 4-5,0-1 0,0 0 0,1 0 0,-1-1 0,0 1 0,0 0 0,-1-1 0,1 0 0,0 0 0,0 0 0,-1 0 0,1 0 0,-1-1-1,0 1 1,0-1 0,1 1 0,0-4 0,4-7 1,0 0 1,-2 0-1,1-1 0,-2 0 0,0 0 0,-1 0 1,4-27-1,-2-106 0,-5 123 0,0-258 24,-7 240-23,7 41-3,0 0 0,-1 0 0,1 1-1,0-1 1,0 0 0,-1 1 0,1-1-1,-1 0 1,1 1 0,-1-1 0,1 0 0,-1 1-1,1-1 1,-1 1 0,1-1 0,-1 1 0,0-1-1,1 1 1,-2-1 0,1 1-1,0 0 1,1 0-1,-1 0 1,0 1-1,0-1 1,0 0 0,1 0-1,-1 1 1,0-1-1,1 1 1,-1-1-1,0 0 1,1 1-1,-1-1 1,0 1-1,1 0 1,-1-1-1,1 1 1,-1-1-1,1 1 1,-1 0-1,1-1 1,0 1-1,-1 1 1,-5 7 0,1 1 0,1 0 0,0 1 0,0-1 0,1 0 0,0 1 0,1 0 0,-2 19 0,1 97 6,3-89 1,0-26-6,0 31 0,1 0-1,9 51 1,-8-83-1,0 1 0,1-1 0,1 1 0,0-1 0,0 0 0,1 0 0,0-1 0,1 1 0,0-1 0,0 0 0,1-1 0,1 0 0,9 10 0,-13-16 0,0 0 0,0-1 0,0 1 1,0-1-1,0 0 0,1 0 0,-1 0 0,1-1 0,-1 0 1,9 2-1,-11-3 0,0 1 1,1-1-1,-1 0 1,0 0 0,0 0-1,1 0 1,-1 0-1,0 0 1,1-1-1,-1 1 1,0-1 0,0 0-1,0 1 1,0-1-1,1 0 1,-1 0-1,0 0 1,0-1 0,-1 1-1,1 0 1,0-1-1,0 0 1,-1 1-1,3-3 1,2-7-2,0 1 1,-1-1 0,-1 0-1,1 0 1,-2-1-1,1 1 1,-2-1-1,3-17 1,-1-15-6,-2-44 0,-2 49 6,5-48 0,-4 85 1,-1 2-1,-1-1 0,1 1 1,0 0-1,0-1 0,0 1 1,0-1-1,1 1 1,-1-1-1,0 1 0,0 0 1,0-1-1,0 1 0,0-1 1,0 1-1,1 0 0,-1-1 1,0 1-1,0 0 0,1-1 1,-1 1-1,0 0 0,0-1 1,1 1-1,-1 0 1,0-1-1,1 1 0,0 0 1,0 1-2,0 1 0,0 0 0,-1 0 1,1 0-1,0 0 0,-1 0 1,1 0-1,-1 0 0,0 0 1,0 0-1,0 0 0,0 0 0,0 0 1,0 0-1,-1 2 0,1-2-1,0 33-1,-2 0 0,-1 0-1,-10 44 1,10-62 6,1 0-1,0 0 1,1 0 0,1 0-1,3 23 1,-3-38-3,1 1 0,0 0 0,0-1 1,1 1-1,-1-1 0,0 0 0,1 1 0,-1-1 0,1 0 1,0 0-1,0 0 0,0 0 0,0 0 0,0 0 0,0 0 1,0-1-1,1 1 0,-1-1 0,1 0 0,-1 0 1,1 0-1,-1 0 0,1 0 0,0 0 0,-1 0 0,1-1 1,3 1-1,10 1 8,1 0-1,34 0 1,-49-2-7,0 0 0,0 1-1,1-2 0,-1 1 1,0 0-1,0 0 0,0-1 0,0 1 1,0-1-1,0 1 0,0-1 1,0 0-1,0 0 0,0 0 1,-1 0-1,1 0 0,0-1 1,-1 1-1,1 0 0,0-1 1,-1 1-1,0-1 0,1 1 1,-1-1-1,0 0 0,0 0 0,0 0 1,0 1-1,0-1 0,0 0 1,0-3-1,1-5 1,0 0 1,-1-1-1,0 1 1,-1 0-1,-1-13 0,1 2 0,0-8-1,-1-1 0,-10-54 0,9 74 0,0 0 0,-1-1 0,-1 1 0,0 0 0,0 1 0,-1-1 0,0 1 0,-1 0 0,0 0 0,0 0 0,-11-10 0,14 16 0,0 1 0,-1-1 0,1 1 0,-1-1 0,1 1 0,-1 0 0,0 0 0,0 1 1,0-1-1,-5 0 0,6 1-1,1 1 1,0-1 0,0 1 0,0 0 0,0 0 0,0 0 0,-1 0-1,1 0 1,0 0 0,0 1 0,0-1 0,0 1 0,0-1 0,0 1-1,0 0 1,0 0 0,0 0 0,0 0 0,0 0 0,0 0 0,1 0-1,-3 3 1,1 0-1,0 0 0,0 0-1,1 0 1,0 0-1,0 1 1,0-1 0,0 1-1,1-1 1,0 1 0,0 0-1,-1 9 1,0 59-10,2-50 9,0-18 2,0 0-1,0-1 1,1 1-1,0 0 1,-1-1 0,2 1-1,-1 0 1,0-1 0,1 0-1,0 1 1,0-1-1,0 0 1,1 0 0,-1 0-1,1 0 1,0 0-1,0-1 1,0 1 0,1-1-1,-1 0 1,1 0 0,0 0-1,0 0 1,0-1-1,0 1 1,0-1 0,0 0-1,1-1 1,-1 1 0,1-1-1,-1 0 1,1 0-1,0 0 1,-1 0 0,1-1-1,0 0 1,0 0-1,-1 0 1,1-1 0,0 1-1,6-3 1,-9 3 0,-1-1 1,1 0-1,-1 0 1,1 0-1,-1 0 1,1 0-1,-1 0 1,1 0-1,-1 0 1,0 0-1,0-1 1,0 1-1,1 0 1,-1-1-1,-1 1 1,1-1-1,0 1 1,0-1-1,0-2 1,11-36 6,-10 34-8,4-25 0,-2 10 1,1 0 1,1 0-1,1 0 0,11-23 1,-16 40-2,0-1 0,1 1 0,-1 0 1,1 0-1,0 0 0,1 0 0,-1 0 0,0 1 1,1-1-1,0 1 0,0 0 0,0 0 0,0 0 0,1 1 1,-1 0-1,1 0 0,-1 0 0,1 0 0,0 0 1,-1 1-1,1 0 0,0 0 0,8 0 0,-8 0 0,0 1 0,0 0 0,-1 0-1,1 0 1,0 1 0,-1 0 0,1 0 0,0 0-1,-1 0 1,8 4 0,-10-4 1,0 1 0,0 0 0,0 0 0,0 0-1,0 0 1,0 1 0,0-1 0,-1 0 0,1 1 0,-1-1 0,0 1-1,1 0 1,-1-1 0,0 1 0,-1 0 0,1 0 0,0-1 0,-1 1-1,0 3 1,6 47-4,-4-1 1,-4 63-1,1-24 2,1-89 2,0 1 1,0 0-1,1 0 1,-1-1-1,1 1 1,0 0-1,0-1 1,0 1-1,0-1 0,1 1 1,-1-1-1,1 1 1,-1-1-1,1 0 1,0 0-1,0 0 1,0 0-1,0 0 1,0 0-1,0-1 0,0 1 1,1 0-1,-1-1 1,1 0-1,-1 0 1,1 0-1,-1 0 1,1 0-1,0 0 1,-1-1-1,6 1 1,9 2 3,0-1 0,0-1 0,33-2 1,-40 1-5,-7 0 4,1 0 1,0-1-1,-1 0 0,1 1 1,-1-1-1,0 0 0,1-1 1,-1 1-1,0-1 0,0 1 1,0-1-1,0 0 1,0 0-1,0 0 0,0-1 1,0 1-1,-1-1 0,0 1 1,1-1-1,-1 0 0,0 0 1,0 0-1,2-5 0,0-1-319,0 0-1,-1 0 1,-1 0-1,1 0 1,-2 0-1,1-1 1,0-16-1,-2-12-8149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37.9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30 31198,'17'0'256,"18"0"273,11 0-321,8 0-64,-2-5-112,0 3-32,-6-3 0,-11 0-96,-10 0-513,-12-2-4817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38.81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30 29277,'-2'-2'2716,"7"-1"-2226,8-3-622,28-1 184,0 1 0,1 3-1,0 1 1,53 5 0,-9-2-39,2110-1-792,-2221 0-59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0.01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0 27549,'212'0'5089,"347"0"-5168,-66 8 44,-49 6 22,340-14-6,-783 0 6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2.5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110 129 31550,'1'-8'192,"1"0"0,-2 0 0,1 1 0,-1-1 0,-1-9 0,1-3-127,-1 20-65,0-1 0,0 1 0,0 0 0,0-1 0,0 1 0,0 0 0,0-1 0,0 1 0,0 0 0,0 0 0,0 0 0,0 0 0,0 0 0,0 0 0,0 0 0,0 0 0,-1 0 0,1 1 0,-3-2 0,1 1 0,-1 0 0,0 0 0,1 0 0,-1 1 0,1 0 0,-1-1 0,1 1 0,-1 0 0,1 1 0,0-1 0,-1 0 0,1 1 0,0 0 0,0 0 0,0 0 0,0 0 0,0 0 0,1 1 0,-1-1 0,1 1 0,-1 0 0,1 0 0,0-1 0,0 1 0,0 1 0,1-1 0,-1 0 0,1 0 0,0 1 0,-1-1 0,1 1 0,1-1 0,-1 1 0,1-1 0,-1 1 0,1 5 0,0-7 0,0 0 0,0 0 0,0 0 0,0 0 0,0 0 0,0-1 0,1 1 0,-1 0 0,1 0 0,-1 0 0,1 0 0,0-1 0,-1 1 0,1 0 0,0-1 0,2 4 0,-1-4 0,0 0 0,0 0 0,0 0 0,0 0 0,0-1 0,0 1 0,0 0 0,0-1 0,0 1 0,1-1 0,-1 0 0,0 0 0,0 0 0,4 0 0,-2 0 0,0 0 0,0 0 0,0 0 0,0-1 0,0 1 0,0-1 0,0 0 0,0 0 0,0 0 0,0-1 0,6-3 0,-8 3 0,1 0 0,-1 0 0,0 0 0,-1-1 0,1 1 0,0-1 0,-1 1 0,1-1 0,-1 0 0,0 1 0,0-1 0,0 0 0,0 0 0,0 0 0,-1 0 0,1-5 0,2-67 0,-3 58 0,0 16 0,0 0 0,0 0 0,0 0 0,-1-1 0,1 1 0,0 0 0,-1 0 0,1 0 0,-1 0 0,1 0 0,-1 1 0,0-1 0,1 0 0,-1 0 0,0 0 0,0 0 0,1 1 0,-1-1 0,0 0 0,0 1 0,0-1 0,0 0 0,0 1 0,0 0 0,0-1 0,0 1 0,0-1 0,0 1 0,0 0 0,0 0 0,0 0 0,-2-1 0,-44 1 0,33 1 0,13 0-2,1 1 1,-1 0-1,1 0 0,-1 0 1,1 0-1,-1 0 0,1-1 1,0 1-1,0 0 0,0 0 0,0 0 1,0 0-1,1 0 0,-1 0 1,1 0-1,-1 0 0,1-1 1,1 4-1,34 8-1127,-30-8-2896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4.53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2 554 31518,'0'0'401,"0"11"15,0 15-388,-1-12-24,1 0 0,0 0 1,1 1-1,0-1 0,6 20 1,-6-31-4,0 0 0,0 0 0,0 0 0,1 0 1,-1-1-1,1 1 0,0 0 0,0-1 1,0 1-1,0-1 0,0 1 0,0-1 1,1 0-1,-1 0 0,1 0 0,-1-1 0,1 1 1,0 0-1,0-1 0,0 0 0,0 0 1,0 1-1,0-2 0,0 1 0,0 0 1,0-1-1,0 1 0,0-1 0,7 0 1,-7 0 1,0 0 0,0 0 0,-1 0 0,1 0 1,0 0-1,0 0 0,0-1 0,0 1 0,0-1 1,-1 0-1,1 0 0,0 0 0,-1 0 0,1-1 1,0 1-1,-1-1 0,0 1 0,1-1 0,-1 0 1,0 0-1,0 0 0,0 0 0,0 0 0,0 0 1,0-1-1,-1 1 0,1-1 0,-1 1 0,1-4 1,7-12 0,-2-1 0,0 0 1,-2-1-1,7-34 0,1-84 4,-10 92 12,16-84 0,-19 128-19,0 1 1,0-1-1,1 1 0,-1-1 0,1 1 1,-1-1-1,1 1 0,0-1 1,-1 1-1,1 0 0,0-1 1,0 1-1,0 0 0,0 0 0,0-1 1,0 1-1,0 0 0,1 0 1,1-1-1,-2 2-1,0 0 0,0 0 0,0 0-1,0-1 1,0 1 0,0 0 0,0 0 0,0 1 0,0-1 0,0 0-1,0 0 1,0 0 0,0 1 0,0-1 0,0 1 0,0-1 0,0 0 0,0 1-1,0 0 1,1 0 0,4 4-1,-1 0-1,0 0 1,0 0-1,-1 0 1,1 1 0,3 7-1,44 89-24,-51-102 39,-1-3-12,0 0 1,0 0-1,0 0 0,-1 0 0,1-1 1,-1 1-1,0 0 0,0 0 1,0 0-1,0 0 0,0 0 1,-1 0-1,1 1 0,-1-1 0,0 0 1,0 1-1,0-1 0,0 1 1,0 0-1,-1 0 0,1-1 0,0 2 1,-1-1-1,0 0 0,1 0 1,-1 1-1,0-1 0,0 1 1,0 0-1,0 0 0,0 0 0,0 1 1,0-1-1,-1 1 0,1-1 1,-6 1-1,7 0-1,-1 1 0,1 0 0,0-1 0,-1 1 0,1 0 0,0 0 0,0 0 0,0 0 0,0 0 0,0 1 0,0-1-1,0 0 1,0 1 0,0 0 0,1-1 0,-1 1 0,1 0 0,-1 0 0,1 0 0,-1 0 0,1 0 0,0 0 0,0 1 0,0-1 0,-1 5 0,-2 6-3,0 1 0,0 0 0,-1 16 0,1 11 1,2 65 1,2-74 1,0-22 0,1-1 0,0 1 0,0-1 0,1 0 0,0 1 0,1-1 0,0 0 1,0 0-1,1-1 0,1 1 0,-1-1 0,10 13 0,-9-15-1,-1 0 0,2 0 1,-1-1-1,1 0 0,-1 0 1,1 0-1,1-1 0,-1 0 1,1 0-1,-1-1 0,1 1 1,0-2-1,0 1 0,0-1 1,1 0-1,10 2 0,-11-3 2,0 0-1,0 0 0,0-1 1,0 0-1,0 0 0,0 0 1,0-1-1,0 0 1,0-1-1,0 1 0,-1-1 1,1 0-1,-1-1 0,1 0 1,-1 0-1,0 0 1,0-1-1,0 0 0,0 0 1,-1 0-1,0-1 0,0 0 1,0 0-1,0 0 0,-1-1 1,0 1-1,0-1 1,4-9-1,1-4 0,0-1 0,-2 0 0,-1 0 0,0 0 0,-2-1 0,4-36 0,-1-129 0,-7 179 0,1-50 0,0 17 1,-1 0-1,-1-1 1,-3 1-1,-17-78 1,21 118-1,0-1 0,0 1 0,-1-1 0,1 1 1,0-1-1,0 1 0,-1-1 0,1 1 1,0-1-1,-1 1 0,1-1 0,0 1 0,-1 0 1,1-1-1,-1 1 0,1 0 0,-1-1 0,1 1 1,-1 0-1,1-1 0,-1 1 0,1 0 0,-1 0 1,1 0-1,-1 0 0,1-1 0,-1 1 1,1 0-1,-1 0 0,0 0 0,1 0 0,-1 0 1,1 0-1,-1 0 0,1 1 0,-1-1 0,1 0 1,-1 0-1,1 0 0,-1 1 0,0-1 0,1 0 1,0 0-1,-1 1 0,1-1 0,-1 0 1,1 1-1,-1-1 0,1 1 0,0-1 0,-1 0 1,1 1-1,0-1 0,-1 1 0,1-1 0,0 1 1,0-1-1,-1 1 0,1-1 0,0 1 0,0 0 1,0 0-1,-7 13 0,1 1 0,1 0 0,1 1 0,0-1 0,1 1 0,-3 28 0,3 106 0,3-108 0,-1 14-1,0-15 2,1-1-1,10 73 1,-9-104-2,1 1 0,0-1 0,1 1 0,0-1 0,0 0 0,1 0 0,0 0 0,1 0 0,0-1 0,0 0 0,1 0 0,0 0 0,0-1 0,1 0 0,0 0 0,15 11 0,-16-15 0,0 1 1,0-1-1,0-1 1,0 1-1,0-1 1,1 0-1,-1-1 0,1 1 1,0-1-1,-1-1 1,1 1-1,0-1 0,7-1 1,-10 1 0,0-1-1,0 1 1,-1-1 0,1 0-1,0 0 1,0 0 0,-1-1-1,1 1 1,0-1 0,-1 0-1,0 0 1,1 0 0,-1-1-1,0 1 1,0-1 0,0 0-1,0 0 1,-1 1 0,1-2-1,-1 1 1,0 0 0,0 0-1,2-5 1,5-17 1,-2 0 0,0-1 0,-2 0 0,4-49 0,-7 48 0,1 1 1,2-1 0,1 1 0,12-37-1,-17 62-2,0-1 1,0 0-1,0 1 0,0-1 0,0 1 0,0 0 0,0-1 1,1 1-1,-1 0 0,1-1 0,-1 1 0,1 0 1,-1 0-1,1 0 0,0 0 0,-1 1 0,1-1 0,0 0 1,0 1-1,0-1 0,-1 1 0,4-1 0,45 1-13,-28 1 15,-12 4-14,-10-5 13,0 0 0,-1 0 0,1 0 0,0 0 0,0 0 0,0 0 0,0 0 0,0 0 0,0 0 0,0 0 0,-1 0 0,1 0 0,0 0 0,0 0 0,0 0 0,0 0 0,0 0 0,0 0 0,0 0 0,-1 0 0,1 0 0,0 1 0,0-1 0,0 0 0,0 0 0,0 0 0,0 0 0,0 0 0,0 0 0,0 0 0,-1 0 0,1 0 0,0 1 0,0-1 0,0 0 0,0 0 0,0 0 0,0 0 0,0 0 0,0 0 0,0 0 0,0 1 0,0-1 0,0 0 0,0 0 0,0 0 0,0 0 0,0 0 0,0 0 0,0 0 0,0 1 0,0-1 0,0 0 0,0 0 0,0 0 0,0 0 0,0 0 0,1 0 0,-1 0 0,0 0 0,0 1 0,0-1 0,0 0 0,0 0 0,0 0 0,0 0 0,0 0 0,1 0 0,-6 1 1,1 0 0,0 0 0,0 0 0,0 0-1,0 0 1,0 1 0,1 0 0,-1 0 0,0 0 0,1 0 0,-1 1 0,1-1 0,0 1 0,0 0 0,0 0-1,0 0 1,1 0 0,-1 1 0,1-1 0,-1 1 0,-2 6 0,-5 8 3,1 1 0,-12 40 0,16-42-6,1 0-1,0 1 1,2-1 0,0 1 0,1 0-1,2 21 1,-1-37 2,0 0 0,0 0 1,1 0-1,-1-1 0,0 1 1,1 0-1,0 0 0,-1-1 0,1 1 1,0 0-1,0-1 0,0 1 0,0-1 1,0 1-1,0-1 0,0 0 0,1 1 1,-1-1-1,0 0 0,1 0 1,-1 0-1,1 0 0,-1 0 0,1 0 1,0 0-1,-1 0 0,1-1 0,3 2 1,3-1 0,1 1 0,0-1 1,0 0-1,15-1 0,-16 0-2,-6 0 1,1 0 0,-1-1 0,1 1-1,-1-1 1,0 1 0,1-1 0,-1 0-1,0 1 1,1-1 0,-1 0 0,0-1-1,0 1 1,0 0 0,0-1 0,0 1-1,0-1 1,2-2 0,0-1-1,-1 1 1,0-1-1,0 1 1,-1-1-1,1 0 1,-1 0-1,3-8 1,0-4-2,-1-1 1,-1 0 0,1-33 0,-3-128 38,-4 165-15,3 14-22,-1 0 0,1 0 0,0 0 1,0 0-1,0-1 0,-1 1 0,1 0 0,0 0 0,0 0 0,0 0 0,-1 0 0,1 0 0,0 0 0,0-1 0,-1 1 1,1 0-1,0 0 0,0 0 0,-1 0 0,1 0 0,0 0 0,0 0 0,-1 0 0,1 0 0,0 0 0,0 1 0,-1-1 1,1 0-1,0 0 0,0 0 0,0 0 0,-1 0 0,1 0 0,0 0 0,0 1 0,0-1 0,-1 0 0,1 0 0,0 0 1,0 0-1,0 1 0,0-1 0,-1 0 0,1 0 0,0 1 0,0-1 0,0 0 0,0 0 0,0 0 0,0 1 0,0-1 1,0 0-1,0 0 0,0 1 0,0-1 0,0 0 0,-4 8 0,1-1 0,1 1 0,-1 0 0,1 0 0,1 0 0,-1 0 0,1 10 0,-1 65 0,3-56 0,-2 10 2,0-20-6,0 1 1,2 0 0,0-1 0,1 1-1,6 26 1,-7-40 2,0 0 0,1 0 0,0-1 1,-1 1-1,1-1 0,0 1 0,1-1 0,-1 0 0,1 0 0,-1 0 0,1 0 0,0 0 1,0-1-1,0 1 0,0-1 0,1 0 0,-1 0 0,0 0 0,1 0 0,0 0 0,-1-1 1,1 0-1,0 0 0,0 0 0,0 0 0,0 0 0,0-1 0,0 0 0,0 0 0,4 0 1,-5 0-1,0 0 0,0-1 1,1 1-1,-1-1 0,0 1 1,0-1-1,0 0 0,0 0 1,0-1-1,0 1 0,0-1 1,0 1-1,0-1 0,0 0 1,3-4-1,-2 2 2,0-1 0,0 1 0,0-1-1,-1 0 1,1-1 0,-1 1 0,4-11 0,1-7 4,-2 0 0,0 0 0,3-34 0,-6 41-5,4-46 12,-5 39-4,0 0 0,2 0 1,13-45-1,-17 67-8,1 0 1,-1 0-1,0 0 0,1 0 0,-1 0 1,1 0-1,-1 0 0,1 0 1,0 0-1,-1 0 0,1 0 0,0 1 1,0-1-1,-1 0 0,1 0 1,0 1-1,0-1 0,0 0 0,0 1 1,0-1-1,0 1 0,0-1 1,0 1-1,0 0 0,0-1 1,0 1-1,0 0 0,0 0 0,1 0 1,-1 0-1,0 0 0,0 0 1,0 0-1,0 0 0,0 0 0,0 0 1,0 1-1,2 0 0,0 0 0,-1 0-1,1 1 0,-1-1 0,0 1 1,1-1-1,-1 1 0,0 0 0,0 0 0,0 0 1,-1 0-1,1 0 0,0 1 0,-1-1 1,2 4-1,4 10 1,-1 1 0,-1 0 0,0 1 0,-1-1 0,2 30 0,-2 92 0,-4-108 0,-1-25 0,1-1-1,-1 1 1,0-1-1,-1 1 1,1-1-1,-1 0 1,0 0-1,0 0 1,-1 0-1,1 0 1,-1 0-1,0-1 1,0 1 0,-1-1-1,0 0 1,1 0-1,-1 0 1,0 0-1,-1-1 1,1 1-1,-1-1 1,0-1-1,1 1 1,-1 0 0,0-1-1,-1 0 1,1 0-1,0-1 1,0 0-1,-1 1 1,1-2-1,-1 1 1,1-1-1,-7 0 1,8-16-42,4 16 41,-1-1 0,1 1 0,0-1 0,0 1 0,0-1 0,0 1 0,0-1 0,0 1 0,0-1 0,0 0 0,0 1 0,1-1 0,-1 1 0,0-1 0,0 1 0,0-1 1,1 1-1,-1-1 0,0 1 0,0-1 0,1 1 0,-1 0 0,0-1 0,1 1 0,-1-1 0,1 1 0,-1 0 0,0-1 0,1 1 0,-1 0 0,1-1 0,-1 1 0,2 0 0,50 1 8,-26 1-5,1-2 1,-1-1 0,47-7-1,-66 7 0,-1 0 0,1-1 0,-1 0 0,0-1 0,1 1 0,-1-1 0,0-1 0,-1 1 0,1-1 0,-1 0 0,1 0 0,-1 0 0,0-1 0,-1 0-1,1 0 1,-1 0 0,0 0 0,0-1 0,6-11 0,-5 5-1,0 0-1,-1-1 0,-1 0 1,1 0-1,-2 0 1,2-16-1,-3-81 6,-2 78 9,1 0 0,6-44 0,-5 75-15,-1 0 0,1 0 1,-1 0-1,0 0 0,1 0 1,-1 0-1,1 0 0,0 0 1,-1 1-1,1-1 1,0 0-1,0 0 0,-1 1 1,1-1-1,0 0 0,0 1 1,0-1-1,0 1 0,0-1 1,0 1-1,0-1 0,0 1 1,0 0-1,0-1 0,0 1 1,0 0-1,0 0 1,0 0-1,0 0 0,0 0 1,0 0-1,0 0 0,0 0 1,0 1-1,0-1 0,0 0 1,0 0-1,0 1 0,0-1 1,2 2-1,2-1 0,0 1 0,0 0 0,-1 0 0,1 1-1,-1-1 1,1 1 0,5 4 0,1 6 0,0 0 0,-1 0 0,0 1 1,-1 0-1,0 1 0,-1 0 0,-1 0 0,-1 1 0,0 0 0,-1 0 1,0 0-1,-2 1 0,0 0 0,-1-1 0,0 1 0,-1 0 0,-1 0 1,-4 31-1,2-42 0,0-1 1,0 0 0,0 1-1,0-1 1,-1 0 0,1 0 0,-1-1-1,-1 1 1,1-1 0,-1 1-1,0-1 1,1 0 0,-2 0 0,1-1-1,0 1 1,-1-1 0,0 0-1,0 0 1,0-1 0,-9 4 0,-1 1-3,-1-2 1,1 0 0,-1 0 0,0-2 0,-31 3 0,11-4-93,-1-1-271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5.1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82 12 32543,'0'-12'176,"0"32"-176,0 41 0,-8 20 0,-6 19 0,-2 0 16,2-2-16,3-10 0,1-14 0,4-13 0,3-12-16,3-12 0,0-15-48,0-20-80,22-17-4930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0.19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145 11 24203,'-13'-9'6688,"11"9"-6451,-1-1 0,1 1 1,-1-1-1,1 1 1,-1 0-1,1 0 1,-1 0-1,-4 1 1,3 0-300,0 0 0,0 0 0,1 0 0,-1 0 1,0 1-1,1 0 0,-1 0 0,1 0 0,-6 4 1,4-2 65,0 1 1,0 0 0,1 1-1,-1-1 1,1 1 0,0 0 0,1 0-1,-1 0 1,1 0 0,1 0 0,-1 1-1,1 0 1,0-1 0,0 1-1,1 0 1,0 0 0,0 0 0,1 0-1,0 0 1,0 0 0,1 7 0,0-12-2,0-1 1,0 1 0,0 0 0,0 0 0,0-1 0,0 1 0,0-1 0,0 1 0,1-1 0,-1 1 0,1-1 0,-1 0 0,1 1 0,-1-1 0,1 0 0,0 0 0,-1 0-1,1 0 1,0-1 0,0 1 0,0 0 0,0-1 0,0 1 0,0-1 0,0 0 0,-1 0 0,4 0 0,11 2 8,0-1 0,21-1 0,-22 0-1,-14 0-10,1 0 0,-1 0 0,1 0 0,-1 0-1,1 0 1,-1 0 0,1-1 0,-1 1 0,1 0 0,-1-1 0,1 1 0,-1-1 0,0 1 0,1-1-1,-1 0 1,0 0 0,1 0 0,-1 0 0,0 0 0,0 0 0,0 0 0,0 0 0,0 0 0,0 0 0,0 0-1,1-3 1,0-1 2,-1 1 0,0-1 0,-1 1-1,1-1 1,-1 0 0,0 1 0,0-7 0,0-2-2,0 9-1,-1 0 0,1 0 0,-1 1 0,0-1 0,0 0 0,0 0 1,0 0-1,-1 0 0,1 1 0,-1-1 0,0 1 0,0-1 0,0 1 0,-1 0 0,1 0 0,-1 0 0,0 0 1,1 0-1,-1 0 0,-1 1 0,1 0 0,-6-4 0,2 2-1,0 1 0,0 0 0,0 0 1,0 1-1,0 0 0,0 0 0,-1 1 0,1 0 0,-1 0 1,1 1-1,-12 0 0,18 0-3,0 1 0,-1-1 0,1 0-1,0 1 1,0-1 0,-1 1 0,1-1 0,0 1 0,0-1 0,0 1 0,0 0-1,0 0 1,0 0 0,0-1 0,0 1 0,0 0 0,0 0 0,0 0-1,0 0 1,1 1 0,-1-1 0,0 0 0,1 0 0,-1 0 0,1 0 0,-1 1-1,1-1 1,-1 2 0,-2 40-419,3-39 312,0 35-1196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5.52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104 24 31502,'0'-23'1060,"0"46"-882,0 77-169,-3 0 0,-27 164 0,20-215-18,-3 19-104,-26 77 0,33-134-474,3-9-1088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5.8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 20 31198,'-16'-3'513,"10"3"79,41 0-592,14 0 64,17 0 0,10 0-48,8 0-16,3-2 0,-3-3-64,-10-2 64,-14 4-656,-20 3-1698</inkml:trace>
  <inkml:trace contextRef="#ctx0" brushRef="#br0" timeOffset="1">223 118 30318,'-19'10'864,"14"-3"-319,5 0-401,0-4-48,35-1 16,17-2-16,10 0-96,3 0-16,1 0-272,-7 0-753,-10 0-11445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6.9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10 634 31614,'0'0'10,"-1"1"-1,0-1 0,0 1 1,1 0-1,-1-1 0,0 1 1,1 0-1,-1 0 0,1 0 0,-1-1 1,1 1-1,0 0 0,-1 0 1,1 0-1,0 0 0,-1 0 0,1 0 1,0 0-1,0 0 0,0-1 1,0 1-1,0 0 0,0 0 0,0 0 1,0 1-1,1 37 34,-1-28 6,0-10-46,1 0 0,-1 1 0,0-1 0,1 0 0,-1 1 0,1-1 0,0 0 0,-1 0 0,1 1 0,0-1 0,0 0 0,0 0 0,0 0 0,0 0 0,0 0 0,0 0 0,0 0 0,0-1 0,0 1 0,0 0 0,0-1 0,1 1 0,-1 0 0,0-1 0,1 0 0,-1 1 0,0-1 0,1 0 0,-1 1 0,0-1 0,1 0 0,1 0 0,1 0 14,0 0-1,-1 0 1,1 0-1,-1 0 1,1 0 0,0-1-1,-1 0 1,1 1-1,-1-1 1,1-1 0,-1 1-1,5-3 1,-1-1-1,-1 0 1,0-1 0,-1 0-1,1 0 1,-1-1 0,-1 0-1,1 1 1,-1-2 0,0 1-1,-1 0 1,1-1 0,-2 1-1,4-11 1,-1-2 7,0-1 1,-2 0-1,0 1 0,0-24 1,-3-137 73,0 188-100,-2 1 0,1-1 0,-1 0 0,0 0 0,-4 9 0,-5 16 1,5 1 1,1-1-1,1 1 1,1 0-1,2 0 1,5 47-1,-4-76 0,1-1 0,-1 1 0,1 0 0,0-1-1,0 1 1,0-1 0,0 1 0,1-1 0,0 1 0,-1-1-1,1 0 1,0 0 0,1 0 0,-1 0 0,0 0 0,1 0-1,0-1 1,-1 1 0,1-1 0,0 0 0,0 1-1,6 1 1,-2-1-2,0-1 1,1 1-1,-1-2 0,1 1 0,0-1 0,-1 0 0,1-1 0,0 0 0,0 0 0,8-1 1,-12 0 1,0 0 1,-1 0 0,1 0 0,0-1 0,-1 0 0,1 1 0,-1-1 0,0 0-1,0 0 1,0-1 0,0 1 0,0-1 0,0 0 0,0 1 0,-1-1 0,1 0-1,-1-1 1,0 1 0,0 0 0,0-1 0,0 1 0,1-7 0,3-5 0,0-1 0,-2 0 0,6-33 0,-3-39 8,-7 64-5,2-1-1,7-40 1,-8 63-3,-1 1 0,0-1 0,1 0-1,-1 0 1,1 1 0,-1-1 0,1 0 0,0 1 0,0-1 0,0 1 0,0-1-1,0 1 1,0-1 0,0 1 0,0 0 0,0-1 0,1 1 0,-1 0-1,1 0 1,-1 0 0,1 0 0,-1 0 0,1 0 0,0 1 0,-1-1 0,1 0-1,0 1 1,-1-1 0,1 1 0,0 0 0,0 0 0,0-1 0,-1 1 0,1 0-1,0 0 1,2 1 0,0 0-1,0 0 1,0 0-1,0 1 0,0 0 0,0-1 0,0 2 1,0-1-1,-1 0 0,1 1 0,-1-1 0,0 1 1,1 0-1,3 5 0,-2-2 1,-2-4-1,-1 1-1,1 0 1,-1 0-1,0 0 1,0 0-1,0 0 1,0 1-1,0-1 1,-1 1 0,0-1-1,0 1 1,1 3-1,-14-7 16,-14-2-11,11 0-2,0 1 0,-27 1-1,38 0 0,1 1 0,-1-1 0,0 1 0,1 0 0,0 0 0,-1 0 0,1 0 0,0 0 0,-1 1 0,1 0 0,0 0 0,0 0 0,0 0 0,0 0 0,1 0 0,-5 6 0,1 0 0,1 0 0,0 1 0,0 0 0,1 0 1,0 0-1,1 0 0,0 1 0,1-1 0,0 1 0,0 0 0,0 16 0,1-21 0,1 1-1,0-1 0,0 0 0,0 0 1,1 1-1,0-1 0,0 0 0,0 0 1,1 0-1,0 0 0,-1 0 0,2 0 1,-1 0-1,1 0 0,-1-1 0,1 1 0,1-1 1,-1 0-1,1 0 0,-1 0 0,1-1 1,7 6-1,-1-4-4,1-1 0,-1 0 1,1-1-1,-1 0 0,1 0 0,0-1 0,0-1 0,0 0 1,0 0-1,20-2 0,-23 1 2,-4-1 2,1 1 0,0-1 0,0 0 0,-1 0 1,1 0-1,-1-1 0,1 0 0,-1 0 0,0 0 0,0 0 0,1 0 1,-1-1-1,-1 0 0,1 0 0,0 0 0,-1 0 0,0-1 0,1 1 0,-1-1 1,-1 0-1,1 0 0,-1 0 0,1 0 0,-1 0 0,0-1 0,2-7 1,2-6 4,0-1 1,-1-1 0,-1 1 0,-1-1-1,0-23 1,2-199 20,-7 203-13,-2 1-1,-2 0 1,-1 0-1,-15-46 1,22 84-11,0 0-1,0-1 1,0 1-1,0 0 1,0-1-1,0 1 1,0 0 0,0 0-1,0-1 1,0 1-1,0 0 1,-1 0-1,1-1 1,0 1 0,0 0-1,0 0 1,0-1-1,-1 1 1,1 0-1,0 0 1,0 0 0,-1-1-1,1 1 1,0 0-1,0 0 1,-1 0-1,1 0 1,0 0 0,0 0-1,-1-1 1,1 1-1,0 0 1,0 0-1,-1 0 1,-5 13 11,0 34-10,2-1 0,2 1 1,4 50-1,0-10 2,-3-36-2,4 90-1,-2-124-1,1 1 0,1-1 0,1 0 0,1 0 0,11 29 0,-15-44-10,13 24 37,-14-25-37,1 0 1,0 0-1,-1 0 0,1 0 1,-1-1-1,1 1 0,0 0 1,0-1-1,-1 1 1,1 0-1,0-1 0,0 1 1,0-1-1,0 1 0,0-1 1,0 0-1,0 1 0,0-1 1,0 0-1,0 0 0,0 1 1,0-1-1,0 0 1,2 0-1,1-8-852,0-21-2086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7.3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105 3 32175,'-3'-1'13,"0"1"1,0-1 0,0 1-1,0-1 1,0 1-1,0 0 1,0 1-1,-1-1 1,1 0 0,0 1-1,0 0 1,0-1-1,0 1 1,0 0 0,1 1-1,-1-1 1,0 0-1,0 1 1,1 0 0,-5 3-1,3-1 2,1 1-1,-1-1 0,1 1 0,1 0 1,-1 0-1,0 0 0,1 1 1,0-1-1,1 0 0,-3 10 1,2-7-16,0 0 1,1 0 0,0 0 0,0 1 0,0-1 0,1 0 0,1 1 0,-1-1-1,4 12 1,-3-17 1,0 0-1,0 0 0,0 0 0,0-1 0,1 1 1,-1 0-1,1-1 0,0 0 0,0 1 1,0-1-1,0 0 0,0 0 0,0 0 0,0 0 1,1 0-1,-1 0 0,1-1 0,0 1 1,-1-1-1,1 0 0,0 0 0,0 0 1,0 0-1,-1 0 0,1-1 0,0 1 0,0-1 1,5 0-1,-4 1 2,6 0 5,0-1 1,-1 1-1,1-2 1,18-2 0,-26 3-7,1-1 1,0 0 0,-1 0-1,1 0 1,-1 0 0,0 0 0,1-1-1,-1 1 1,0-1 0,1 1-1,-1-1 1,0 0 0,0 0 0,-1 0-1,1 0 1,0 0 0,-1 0-1,1-1 1,-1 1 0,0 0 0,2-6-1,0 0 1,-1-1-1,0 0 0,0 0 0,-1 0 1,0 0-1,-1 0 0,0 0 0,-1-12 1,1 16-2,-1 1 0,1-1 1,-1 1-1,0-1 1,0 1-1,-1 0 0,1 0 1,-1-1-1,0 1 1,0 0-1,0 0 1,-1 1-1,1-1 0,-1 0 1,0 1-1,0-1 1,-6-4-1,6 6-5,1 1 0,-1-1 0,0 1 1,0-1-1,-1 1 0,1 0 0,0 0 0,0 0 0,-1 1 1,1-1-1,0 1 0,-1 0 0,1 0 0,0 0 0,-1 0 1,1 1-1,0-1 0,-1 1 0,1 0 0,0 0 0,0 0 1,0 0-1,0 0 0,0 1 0,0-1 0,0 1 0,0 0 1,0 0-1,1 0 0,-1 0 0,-3 5 0,-14 26-368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8.3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28 127 31102,'-3'-126'1630,"-10"467"-1595,3-125-35,9 39-1601,1-273-4177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9.6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65 27292,'7'-1'4994,"22"-1"-5103,40 3 221,0-3-1,131-21 0,-163 14-115,-14 3-3,1 1 0,0 1 0,32-1 0,-56 5 8,1 0 0,-1 0 0,0 0 0,0 0 0,0 0 0,0 0-1,1 0 1,-1 0 0,0 0 0,0 0 0,0 0 0,0 0 0,1 0 0,-1 0 0,0 0 0,0 0 0,0 0 0,0 0 0,0 0 0,1 0 0,-1 0 0,0 0 0,0-1 0,0 1 0,0 0-1,0 0 1,1 0 0,-1 0 0,0 0 0,0 0 0,0 0 0,0-1 0,0 1 0,0 0 0,0 0 0,0 0 0,0 0 0,1 0 0,-1-1 0,0 1 0,0 0 0,0 0 0,0 0-1,0 0 1,0 0 0,0-1 0,0 1 0,-11-4 61,-4 4-50,4 0-3,1 0 0,-1 0 0,-18 4-1,25-3-7,0 1-1,0-1 1,0 1-1,0 0 0,0 0 1,0 0-1,1 0 1,-1 1-1,1-1 1,-1 1-1,1 0 0,-5 6 1,3-3-1,1-1-1,0 1 1,0 1-1,1-1 1,-1 1-1,2-1 1,-1 1 0,1 0-1,0 0 1,-2 12-1,1 4-5,1 45 0,2-53 7,0-12-1,0 0 0,1 1 0,-1-1 0,1 0 0,-1 0 0,1 0 0,0 1 0,1-1 0,-1 0 0,0 0 0,1 0 0,0-1 0,-1 1 0,1 0 0,0 0 0,1-1 0,-1 0 0,0 1 0,1-1 0,-1 0 0,1 0 0,0 0 0,0 0 0,-1-1 0,1 1-1,6 1 1,-1 0-5,1 0-1,-1-1 0,1-1 0,-1 1 0,1-1 1,0 0-1,-1-1 0,1 0 0,10-2 0,-17 2 7,0-1-1,0 1 0,-1-1 0,1 1 1,0-1-1,-1 0 0,1 0 1,0 0-1,-1 0 0,1 0 0,-1 0 1,1-1-1,-1 1 0,0 0 1,0-1-1,1 1 0,-1-1 0,0 1 1,0-1-1,-1 0 0,1 1 1,0-1-1,0 0 0,-1 0 0,1 1 1,-1-1-1,1-2 0,1-6 1,-1-1 0,0 1 0,0-16-1,-1 22 0,0-29 2,1 17 5,-1-1-1,0 1 1,-1-1-1,-1 1 1,0 0-1,-8-24 1,10 41-7,0-1 0,0 0 0,0 1 0,0-1 0,0 0 0,0 1 1,0-1-1,0 0 0,-1 0 0,1 1 0,0-1 0,0 0 0,0 0 0,-1 1 0,1-1 0,0 0 0,0 0 1,-1 0-1,1 1 0,0-1 0,0 0 0,-1 0 0,1 0 0,0 0 0,-1 0 0,1 0 0,0 1 0,-1-1 1,1 0-1,0 0 0,-1 0 0,1 0 0,0 0 0,0 0 0,-1 0 0,1 0 0,0-1 0,-1 1 0,1 0 1,0 0-1,-1 0 0,1 0 0,0 0 0,0 0 0,-1-1 0,1 1 0,0 0 0,0 0 0,-1 0 0,1-1 1,0 1-1,0 0 0,-1 0 0,1-1 0,0 1 0,0 0 0,0 0 0,0-1 0,0 1 0,-1 0 0,1-1 1,0 1-1,0 0 0,0-1 0,-8 26-6,3 10 6,3 0 0,1 44 0,1-50 0,0-24-2,0 0 0,0 0 0,1 0 0,0 0 0,0 0 0,0 0 0,0 0 0,1 0 0,0-1 1,0 1-1,4 7 0,-4-10-1,-1 1 0,1-1 1,1 0-1,-1 0 1,0 0-1,0 0 1,1-1-1,-1 1 0,1-1 1,-1 1-1,1-1 1,0 0-1,0 0 1,-1 0-1,1 0 0,0 0 1,0-1-1,0 1 1,0-1-1,0 0 0,4 0 1,-4 0 2,0 1 1,1-1-1,-1 0 1,0-1-1,1 1 1,-1 0-1,0-1 0,1 0 1,-1 0-1,0 0 1,0 0-1,0 0 1,0-1-1,0 1 1,0-1-1,0 0 0,0 0 1,-1 0-1,1 0 1,-1-1-1,1 1 1,-1 0-1,0-1 1,0 0-1,0 0 0,0 1 1,-1-1-1,1 0 1,1-4-1,4-12 5,0 0 0,-1-1 0,7-34 0,-11 39-2,1 0 1,0 0-1,2 1 1,0-1 0,0 1-1,1 0 1,14-23-1,-18 35-4,-1 0 0,1 1 0,-1-1 1,1 1-1,0-1 0,0 1 0,0-1 0,0 1 0,0 0 0,0 0 0,0 0 0,0 0 0,0 0 0,0 1 0,1-1 0,-1 1 1,0-1-1,1 1 0,-1 0 0,0 0 0,0 0 0,1 0 0,-1 0 0,0 0 0,1 1 0,-1-1 0,4 2 0,0 0 1,-1 0 0,0 1-1,0-1 1,0 1 0,0 0-1,-1 0 1,1 0 0,-1 1 0,0-1-1,5 6 1,-5-5 1,-3-3 0,1 0 0,-1 1 0,0-1 0,0 0 0,0 0 0,0 1 0,0-1 0,0 0 0,0 1 0,0-1 0,0 1 0,-1-1 1,1 1-1,0 0 0,-1-1 0,1 3 0,-16-4 41,1 0-41,5-1 1,0 1 0,0 1 1,0 0-1,0 0 0,-11 3 0,17-3-1,0 0-1,0 0 0,0 1 0,0 0 1,0-1-1,0 1 0,1 0 0,-1 0 1,1 1-1,-1-1 0,1 1 0,0-1 1,0 1-1,0 0 0,0-1 0,0 1 1,-2 6-1,0 2-2,1 1 1,-1-1-1,2 1 1,0 0-1,0 0 1,1 0 0,1 0-1,1 20 1,-1-8-2,0-22 3,0 1-1,0 0 1,0 0-1,0-1 1,1 1 0,-1 0-1,1-1 1,0 1 0,0-1-1,0 1 1,0-1-1,0 1 1,0-1 0,1 0-1,-1 1 1,1-1 0,0 0-1,-1 0 1,1 0-1,0 0 1,0 0 0,5 2-1,-2-1 1,0-1-1,0 0 0,0 0 1,1-1-1,-1 1 0,1-1 1,-1 0-1,1-1 0,0 1 1,6-1-1,-10-1 1,0 1 1,1-1-1,-1 1 0,0-1 1,0 0-1,0 1 0,0-1 0,0 0 1,-1 0-1,1 0 0,0-1 1,0 1-1,-1 0 0,1-1 1,0 1-1,-1-1 0,0 0 1,1 1-1,-1-1 0,0 0 1,0 0-1,0 0 0,0 0 0,1-3 1,2-6 1,0 0 1,0 0 0,2-16 0,16-184 122,-32 445-125,1 13 0,10-22 0,-3 255 0,2-474 0,0 0 0,0 0 0,-1 0 0,0 1 0,0-1 0,0 0 0,-1 0 0,0 0 0,0-1 0,-1 1 0,-4 8 0,4-11 0,1-1 0,-1 1 0,0 0 0,0 0 0,0-1 0,0 0 0,0 0 0,0 0 0,-1 0 0,1 0 0,-1 0 0,1-1 0,-1 0 0,0 0 0,0 0 0,1 0 0,-1-1 0,-6 1 0,4 0 0,1 0 0,-1-1 0,0 1 0,1-1 0,-1-1 0,1 1 0,-1-1 0,1 0 0,-1 0 0,1-1 0,0 1 0,0-1 0,-1 0 0,1-1 0,0 1 0,1-1 0,-1 0 0,0 0 0,1-1 0,0 1 0,0-1 0,0 0 0,0 0 0,0 0 0,1-1 0,0 1 0,0-1 0,-3-7 0,-2-2 0,1-1 0,1-1 0,1 1 0,0-1 0,1 0 0,0 0 0,-2-28 0,5-120 0,2 87 0,0 48 0,2 0 0,1 0 0,1 1 0,1-1 0,1 1 0,2 1 0,17-39 0,5 3-2,75-115-1,-74 131-2,1 1 1,3 1-1,2 2 1,2 2-1,46-38 1,-76 72-44,35-26 152,-42 31-162,1 0 1,0 0-1,0 0 1,-1 0-1,1 1 1,0 0-1,1-1 1,-1 2 0,0-1-1,7 0 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51.6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2 220 32223,'-1'-10'48,"1"2"8,0-1-1,0 0 0,0 1 1,3-10-1,-3 17-52,0 0 0,0 1 1,0-1-1,0 0 0,1 0 0,-1 0 0,0 1 0,0-1 0,1 0 1,-1 0-1,0 1 0,1-1 0,-1 0 0,1 1 0,-1-1 1,1 0-1,-1 1 0,1-1 0,0 1 0,-1-1 0,1 1 1,0-1-1,-1 1 0,1 0 0,0-1 0,0 1 0,-1 0 1,1-1-1,0 1 0,0 0 0,0 0 0,-1 0 0,1 0 1,0 0-1,0 0 0,0 0 0,-1 0 0,1 0 0,0 0 1,0 0-1,0 0 0,-1 1 0,1-1 0,0 0 0,0 0 1,-1 1-1,1-1 0,0 1 0,-1-1 0,1 1 0,0-1 1,-1 1-1,2 0 0,-1 1-3,1 0 0,0 0 0,-1 0 0,1 0 0,-1 0 0,0 0 0,0 0 0,0 1 0,0-1 0,0 0 0,0 1 0,-1-1 0,1 1 0,0 3 0,1 3 0,9 47 4,6 71 0,-9-51 1,-7-68-5,0 1 0,1-1 0,0 0 0,5 13 0,-7-21 0,0 1 0,1-1 0,-1 0-1,0 0 1,0 1 0,0-1 0,1 0 0,-1 1-1,0-1 1,0 0 0,1 0 0,-1 0-1,0 1 1,1-1 0,-1 0 0,0 0 0,1 0-1,-1 0 1,0 0 0,1 1 0,-1-1-1,0 0 1,1 0 0,-1 0 0,0 0 0,1 0-1,-1 0 1,1 0 0,-1 0 0,0 0-1,1 0 1,-1-1 0,0 1 0,1 0 0,-1 0-1,0 0 1,1 0 0,-1-1 0,13-10-5,-2-11 7,-2-1 0,0 0 1,-1-1-1,-2 1 0,7-43 0,1 1 1,-10 45-3,-2 11 0,0 0 0,1-1 0,0 1 0,0 0 0,7-13 0,-1 14 0,-2 13 0,-1 21 0,-5-22 0,6 42 0,14 59 0,-18-91 0,1 0 0,1-1 0,0 0 0,1 0 0,10 16 0,-16-28 0,1 0 0,-1 0 0,1 0 0,-1 0 0,1 0 0,-1 0 0,1 0 0,0 0 0,0-1 0,-1 1 0,1 0 0,0 0 0,0-1 0,0 1 0,0-1 0,0 1 0,0 0 0,0-1 0,0 0 0,0 1 0,0-1 0,0 0 0,0 1 0,1-1 0,-1 0 0,0 0 0,0 0 0,0 0 0,0 0 0,0 0 0,0 0 0,1-1 0,-1 1 0,0 0 0,0-1 0,0 1 0,0 0 0,0-1 0,0 1 0,0-1 0,0 0 0,1 0 0,2-3 0,-1 1 0,1-1 0,-1 1 0,0-1 0,0 0 0,-1-1 0,1 1 0,2-6 0,29-72 0,-27 60 0,2 0 0,0 0 0,2 1 0,0 0 0,21-28 0,-30 47 0,-1 1 0,0 0 0,1 0 0,0 0 0,-1 0 0,1 0 0,0 1 0,-1-1 0,1 0 0,0 1 0,0-1 0,0 1 0,-1 0 0,1 0 0,0-1 0,3 1 0,36 3 0,-18-1 0,-22-2 1,-1 0 0,1 0 0,0 0 0,-1-1 0,1 1 0,-1 0 0,1 0 0,-1-1 0,1 1 0,-1 0 1,1-1-1,-1 1 0,1-1 0,-1 1 0,1 0 0,-1-1 0,0 1 0,1-1 0,-1 1 0,0-1 0,1 0 0,-1 1 0,0-1 0,0 1 0,0-1 0,1 1 0,-1-2 0,4-26 5,-4 21-7,0-1 1,-1 1-1,0-1 1,0 1-1,-3-10 1,3 14 0,-1 0 0,1 0 0,-1 0 0,0 0 0,0 1 0,0-1 0,0 0 0,0 1 0,-1 0 0,1-1 0,-1 1 0,1 0 0,-1 0 0,0 1 0,0-1 0,0 0 0,0 1 0,0 0 0,0 0 0,0 0 0,0 0 0,-1 0 0,1 0 0,0 1 0,-1 0 0,1 0 0,0 0 0,-1 0 0,1 0 0,0 1 0,0-1 0,-1 1 0,1 0 0,0 0 0,0 0 0,0 0 0,0 1 0,0-1 0,0 1 0,0 0 0,0 0 0,1 0 0,-1 0 0,1 0 0,-1 0 0,1 1 0,-2 3 0,-5 9 0,0 0 0,2 1 0,0 0 0,1 0 0,0 1 0,1 0 0,-3 20 0,5-11 0,0 1 0,1 0 0,4 54 0,-1-79 0,-1 1 0,0 0 0,1 0 0,-1 0 0,1-1-1,0 1 1,0 0 0,0 0 0,0-1 0,1 1 0,-1-1 0,1 0 0,-1 1 0,1-1 0,0 0 0,0 0-1,0 0 1,0 0 0,0 0 0,1 0 0,-1-1 0,0 1 0,1-1 0,-1 1 0,1-1 0,4 2 0,4-1-5,0 1 0,0-2 0,1 1 0,-1-2 0,15 0 0,-25 0 5,2 0 0,0-1 0,0 1 0,0-1 0,1 0 0,-1 0 0,0 0 0,0-1 0,0 1 0,-1-1 0,1 1 0,0-1 0,0 0 0,-1 0 0,1 0 0,-1-1 0,0 1 0,0-1 0,0 1 0,0-1 0,0 0 0,0 1 0,-1-1 0,1 0 0,-1 0 0,1-5 0,4-6 0,-2 1 0,0-1 0,-1 0 0,2-21 0,-1-115 2,-4 99 28,0 51-30,0 0 0,0 0 0,0 0 0,0 0 0,-1 0 0,1 0 0,0 0 0,0 0 0,0 0 0,0 0 0,0 0 0,0 0 0,0 0 0,0 0 0,0 0 0,0 0 0,0 0 0,0 0 0,-1 0 0,1 0 0,0 0 0,0 0 0,0 0 0,0 0 0,0 0 0,0 0 0,0 0 0,0 0 0,0 0 0,0 0 0,-1 0 0,1 0 0,0 0 0,0 0 0,0 0 0,0 0 0,0 0 0,0 0 0,0 0 0,0 0 0,0 0 0,0 0 0,0 0 0,0 0 0,0 0 0,0 0 0,-1-1 0,1 1 0,0 0 0,0 0 0,0 0 0,0 0 0,0 0 0,0 0 0,0 0 0,0 0 0,0 0 0,0 0 0,0-1 0,-4 9-5,-1 17 0,1-1 0,2 1 0,0 0 0,3 40 0,0-21 3,-1-35 2,0-1 0,1 1 0,0-1 0,0 1 0,1-1 0,0 0 0,0 0 0,7 14 0,-8-20 0,0 0 0,1 1 0,-1-1 0,1 0 0,-1 0 0,1 0 0,0 0 0,0 0 0,0-1 0,0 1 0,0 0 0,0-1 0,0 0 0,0 1 0,1-1 0,-1 0 0,1 0 0,-1 0 0,1-1 0,-1 1 0,1-1 0,-1 1 0,1-1 0,0 0 0,-1 0 0,1 0 0,-1 0 0,1 0 0,0-1 0,-1 1 0,5-2 0,-4 1 1,0-1 1,0 1-1,-1-1 1,1 0-1,0 1 0,-1-1 1,0 0-1,1-1 1,-1 1-1,0 0 1,0-1-1,0 1 0,0-1 1,-1 1-1,1-1 1,-1 0-1,0 0 0,2-5 1,4-10 1,7-36 0,-9 33-4,26-135 1,-21 101 0,0 30 0,-2 20 0,1 18 0,2 23 0,-2-1 0,-2 1 0,6 66 0,-7 116 0,-6-218 0,0 0 0,0 1 0,1-1 0,-1 0 0,0 0 0,0 0 0,0 1 0,0-1 0,0 0 0,0 0 0,0 0 0,0 0 0,1 1 0,-1-1 0,0 0 0,0 0 0,0 0 0,0 0 0,0 0 0,1 0 0,-1 0 0,0 1 0,0-1 0,0 0 0,1 0 0,-1 0 0,0 0 0,0 0 0,0 0 0,1 0 0,-1 0 0,0 0 0,0 0 0,0 0 0,1 0 0,-1 0 0,0 0 0,0 0 0,0 0 0,0 0 0,1 0 0,-1 0 0,0-1 0,0 1 0,0 0 0,1 0 0,-1 0 0,0 0 0,0 0 0,0 0 0,0 0 0,0-1 0,1 1 0,-1 0 0,0 0 0,0 0 0,0 0 0,0-1 0,0 1 0,0 0 0,0 0 0,0 0 0,0-1 0,0 1 0,0 0 0,5-9 0,-1 0 0,-1 1 0,0-1 0,0 0 0,-1-1 0,2-14 0,4-13 0,9-31 0,-7 20 0,3 1 0,2 0 0,27-59 0,-42 105 0,1 0 0,-1 1 0,0-1 0,0 1 0,1-1 0,-1 1 0,0-1 0,1 0 0,-1 1 0,0 0 0,1-1 0,-1 1 0,1-1 0,-1 1 0,1-1 0,-1 1 0,1 0 0,0-1 0,-1 1 0,1 0 0,-1 0 0,1-1 0,-1 1 0,1 0 0,0 0 0,-1 0 0,1 0 0,0 0 0,-1 0 0,1 0 0,1 0 0,-1 1 0,0-1 0,0 1 0,0-1 0,0 1 0,0 0 0,0 0 0,0 0 0,0-1 0,-1 1 0,1 0 0,0 0 0,0 0 0,-1 0 0,1 0 0,-1 0 0,1 1 0,0 1 0,7 20 0,-1 1 0,-1 1 0,0 0 0,2 44 0,-3 108 0,-5-154 0,0-23 0,-1 0 0,1 0 0,0 1 0,0-1 0,0 0 0,0 1 0,0-1 0,0 0 0,-1 0 0,1 1 0,0-1 0,0 0 0,0 1 0,0-1 0,0 0 0,0 1 0,0-1 0,0 0 0,1 0 0,-1 1 0,0-1 0,0 0 0,0 1 0,0-1 0,0 0 0,0 0 0,0 1 0,1-1 0,-1 0 0,0 0 0,0 1 0,0-1 0,1 0 0,-1 0 0,0 0 0,0 1 0,1-1 0,-1 0 0,0 0 0,0 0 0,1 0 0,-1 0 0,0 1 0,1-1 0,-1 0 0,0 0 0,0 0 0,1 0 0,-1 0 0,0 0 0,1 0 0,-1 0 0,0 0 0,1 0 0,-1 0 0,0 0 0,0-1 0,1 1 0,-1 0 0,0 0 0,1 0 0,-1 0 0,0 0 0,1-1 0,13-18 0,-3-14 0,-1-1 0,6-42 0,0 0 0,-7 36 0,2-4 0,19-54 0,-23 89 0,-3 20 0,-1 28 0,-3-33 0,0 105 0,-1-71 0,1 0 0,11 76 0,-10-106 0,1-1 0,1 1 0,0-1 0,0 1 0,1-1 0,0 0 0,1-1 0,6 11 0,-8-16 0,0 0 0,0 1 0,0-1 0,0 0 0,1 0 0,-1-1 0,1 1 0,0-1 0,-1 0 0,1 0 0,0 0 0,1 0 0,-1-1 0,0 1 0,0-1 0,1 0 0,-1-1 0,0 1 0,1-1 0,5 0 0,-2 0 0,1-2 0,-1 1 0,0-1 0,0 0 0,0-1 0,0 0 0,-1 0 0,1-1 0,-1 0 0,0 0 0,0-1 0,0 1 0,0-2 0,-1 1 0,0-1 0,0 0 0,0 0 0,-1 0 0,6-10 0,0 0 0,0-1 0,-2 0 0,1 0 0,-2-1 0,-1 0 0,0 0 0,5-27 0,-7 24 0,-2 0 0,-1 0 0,0 0 0,-2 0 0,-3-41 0,2 59 0,1 0 0,0 1 0,-1-1 0,1 0 0,-1 0 0,0 0 0,0 1 0,0-1 0,0 0 0,-1 1 0,1-1 0,-1 1 0,0 0 0,1-1 0,-1 1 0,0 0 0,0 0 0,0 0 0,-1 0 0,1 1 0,0-1 0,-1 1 0,1-1 0,-1 1 0,1 0 0,-1 0 0,0 0 0,0 0 0,1 0 0,-1 1 0,0-1 0,0 1 0,0 0 0,0-1 0,1 1 0,-4 1 0,4-1 0,1 0 0,-1 0 0,1 1 0,-1-1 0,0 0 0,1 1 0,-1-1 0,1 1 0,0 0 0,-1-1 0,1 1 0,-1 0 0,1 0 0,0 0 0,0 0 0,0 0 0,-1 0 0,-1 2 0,1 1 0,-1 0 0,1-1 0,0 1 0,0 0 0,0 0 0,-2 8 0,0 5 0,0 0 0,-1 26 0,4-39 0,-2 40 0,1 0 0,5 66 0,-2-104-1,0 1 0,0-1 0,0 0 0,1 1 0,0-1 0,0 0 0,0 0 0,1 0 0,0 0 0,0-1 0,1 1 0,-1-1 0,1 0 0,1 0 0,-1 0 0,1 0 0,-1-1 0,1 0 0,0 0 0,1 0 0,-1 0 0,1-1 0,0 0 0,0 0 0,0-1 0,0 0 0,0 0 0,0 0 0,0-1 0,1 1 0,12-1 0,6-1-98,-3 0-266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00.7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58 203 29838,'-55'0'2796,"53"-31"-2711,2-84-85,0 113 0,-1 0 0,2-1 0,-1 1 0,0 0 0,0-1 0,1 1 0,-1 0 0,1 0 0,0-1 0,0 1 0,0 0 0,0 0 0,0 0 0,0 0 0,0 0 0,1 0 0,-1 0 0,1 1 0,0-1 0,-1 0 0,1 1 0,0-1 0,0 1 0,0 0 0,0 0 0,0 0 0,0 0 0,0 0 0,0 0 0,0 0 0,1 0 0,3 0 0,-5 2 0,0-1 0,0 1 0,1 0 0,-1-1 0,0 1 0,0 0 0,0 0 0,0 0 0,0-1 0,0 1 0,0 0 0,-1 0 0,1 1 0,0-1 0,0 0 0,-1 0 0,1 0 0,-1 0 0,1 1 0,-1-1 0,1 0 0,-1 0 0,0 1 0,0 1 0,3 4 0,6 22 0,0 1 0,-2 0 0,4 39 0,2 94 0,-6-43 0,-3-107 0,2-15 0,4-22 0,19-120 0,-19 86 0,2 0 0,26-72 0,-37 129 0,14-33-5,-14 32 5,0 1-1,0-1 1,0 1-1,0-1 1,0 1-1,0-1 1,0 1-1,1 0 1,-1 0-1,1-1 1,-1 1-1,1 0 1,-1 0-1,1 1 1,-1-1-1,3-1 1,-3 2 0,-1 0 0,1 0-1,-1 1 1,0-1 0,1 0 0,-1 0 0,1 0 0,-1 0 0,0 0 0,1 1 0,-1-1 0,1 0 0,-1 0 0,0 1 0,1-1 0,-1 0-1,0 0 1,0 1 0,1-1 0,-1 0 0,0 1 0,0-1 0,1 0 0,-1 1 0,0-1 0,0 1 0,0-1 0,0 0 0,0 1 0,1-1 0,-1 1-1,0-1 1,0 1 0,0-1 0,0 0 0,0 2 0,0-1 0,8 39 0,-1 0 0,-3 1 0,-1-1 0,-3 52 0,4 44 0,-4-128 0,1 2 0,0 0-1,0 0 0,0-1 1,6 17-1,-6-24-1,0 0 1,-1 0-1,1 0 0,0 0 1,0-1-1,1 1 1,-1 0-1,0-1 0,0 1 1,1 0-1,-1-1 1,1 0-1,0 1 0,-1-1 1,1 0-1,0 0 1,0 0-1,-1 0 0,1 0 1,0 0-1,0 0 1,0-1-1,0 1 0,0-1 1,0 0-1,0 1 1,5-1-1,5 0 3,4 0 0,1 0 1,0-1 0,18-4 0,-29 4-1,1-1-1,-1-1 1,1 1 0,-1-1 0,0 0-1,0 0 1,-1-1 0,1 1-1,0-2 1,8-7 0,-6 3 0,0 0-1,0 0 1,-1-1 0,0 0 0,-1 0-1,0-1 1,0 0 0,-1 0 0,-1 0-1,0-1 1,0 1 0,2-19-1,0-9 7,-3-1-1,-1-56 0,-2 86-5,1 5 0,-2 0-1,1 0 0,0-1 0,-1 1 0,0 0 1,0 0-1,-1 0 0,1 0 0,-1 1 0,0-1 1,0 0-1,-1 1 0,-5-8 0,6 9 0,0 1 0,0 0 0,0 1 0,-1-1 0,1 0 0,-1 1 0,1-1 0,-1 1 0,0 0 0,0 0 0,1 0 0,-1 0 0,0 0 0,0 1 0,0-1 0,0 1 0,0 0 0,0 0 0,0 0 0,0 0 0,0 0 0,0 1 0,0-1 0,1 1 0,-6 2 0,2-1 0,1 1 0,-1-1 0,1 2 0,0-1 0,0 0 0,0 1 0,0 0 0,1 0 0,0 0 0,0 1 0,0 0 0,0-1 0,1 1 0,-1 1 0,1-1 0,-3 8 0,-4 10 0,0 0 0,-9 38 0,12-35-2,1 1-1,2 0 1,1 0 0,1 0 0,1 0-1,5 48 1,-4-71 2,1 0 0,0 0 0,0 0 0,0 0 0,1 0 0,0 0 0,-1 0 0,1-1 0,0 1 0,1-1 0,-1 1 0,1-1 0,-1 0 0,1 0 0,0 0 0,0 0 0,1-1 0,-1 1 0,0-1 0,1 0 0,0 0 0,-1 0 0,1 0 0,0 0 0,6 1 0,1 0 0,1-1 0,-1 0 0,1 0 0,-1-2 0,1 1 0,-1-1 0,1-1 0,13-2 0,-20 2 0,0 0 0,0 0 0,0 0 1,-1-1-1,1 0 0,0 0 0,-1 0 0,1 0 0,-1-1 1,0 0-1,0 0 0,0 0 0,0 0 0,6-8 0,-5 5 1,0-1-1,-1 0 1,0-1 0,0 1-1,0-1 1,-1 0-1,0 0 1,2-9 0,1-13 1,-2 0 0,-1-1 0,-1-53 0,-2 74-2,2-29-3,-1-4-5,-1 43 8,0 0 0,0 0 0,0 1 0,0-1 0,0 0 0,0 0-1,0 0 1,0 0 0,-1 0 0,1 0 0,0 0 0,0 0 0,0 0 0,0 0 0,0 1 0,0-1 0,0 0 0,0 0 0,0 0 0,0 0 0,0 0 0,0 0-1,0 0 1,-1 0 0,1 0 0,0 0 0,0 0 0,0 0 0,0 0 0,0 0 0,0 0 0,0 0 0,0 0 0,-1 0 0,1 0 0,0 0 0,0 0 0,0 0 0,0 0-1,0 0 1,0 0 0,0 0 0,0 0 0,0 0 0,-1 0 0,1 0 0,0 0 0,0 0 0,0 0 0,0 0 0,0 0 0,0 0 0,0-1 0,0 1 0,0 0-1,0 0 1,0 0 0,-10 26-1,3-4 1,2 1-1,1-1 1,0 1 0,1 0-1,2 0 1,0 0 0,2 0 0,4 29-1,-4-47-2,0-1 0,0 0-1,1 0 1,0 0 0,-1 0 0,1 0-1,1 0 1,-1 0 0,1-1-1,-1 1 1,1-1 0,0 0 0,0 0-1,0 0 1,1 0 0,-1 0-1,1-1 1,0 1 0,-1-1-1,6 2 1,-4-1 0,1-1 1,0 0-1,0-1 0,-1 1 1,1-1-1,0 0 0,0-1 1,0 1-1,0-1 0,0 0 1,0-1-1,0 1 0,0-1 1,8-2-1,-11 1 4,-1 1-1,1-1 1,0 0 0,-1 0-1,1 0 1,-1 0 0,0 0-1,1 0 1,-1-1 0,0 1-1,-1-1 1,1 1 0,0-1-1,-1 0 1,1 0 0,-1 0 0,0 0-1,0 0 1,0 0 0,1-4-1,1-8 6,0 0 0,1-28 0,-2-130 41,-3 98-17,1 75-30,0-1 0,0 1 0,0-1 1,0 1-1,0-1 0,0 1 0,0-1 0,0 1 0,0-1 0,0 1 0,0-1 0,0 1 0,1 0 0,-1-1 0,0 1 0,0-1 0,0 1 0,1-1 0,-1 1 0,0 0 1,1-1-1,-1 1 0,0 0 0,1-1 0,-1 1 0,0 0 0,1 0 0,-1-1 0,1 1 0,-1 0 0,0 0 0,1 0 0,-1-1 0,1 1 0,-1 0 0,1 0 1,-1 0-1,1 0 0,-1 0 0,1 0 0,-1 0 0,1 0 0,-1 0 0,0 0 0,1 0 0,-1 0 0,1 1 0,-1-1 0,1 0 0,-1 0 0,1 0 0,-1 0 0,0 1 1,1-1-1,2 1 0,-1 1-1,0-1 1,0 0 0,1 1 0,-1-1 0,0 1 0,0 0 0,0-1 0,1 3 0,6 11 0,-1-1 0,0 1 0,-2 0 0,1 0 0,-2 1 0,0-1 0,4 25 0,11 118 0,-17-96-13,-3-56 10,2-32 16,-2 2-13,6-140 4,-4 147-5,1 0-1,0 0 0,1 1 0,1-1 0,0 1 0,1 0 0,12-21 1,-17 35 0,1-1 1,-1 0 0,1 1 0,0 0-1,0-1 1,0 1 0,1 0 0,-1 0-1,0 0 1,4-1 0,-5 2 0,0 1 0,-1 0 0,1-1 0,0 1 0,0 0 0,-1 0 0,1 0 0,0 0 0,0 0 0,-1 0 0,1 0 0,0 0 0,0 0 0,0 0 0,-1 0 0,1 0 0,0 1 0,-1-1 0,1 0 0,0 1 0,0-1 0,-1 0 0,1 1 0,0-1 0,-1 1 0,1-1 0,-1 1 0,1-1 0,-1 1 0,1-1 0,-1 1 0,1 0 0,-1-1 0,1 1 0,-1 0 0,0-1 0,1 1 0,-1 0 0,0 0 0,0-1 0,0 1 0,1 0 0,-1 0 0,0-1 0,0 2 0,6 22 0,-1 1 0,-1 0 0,2 39 0,-6 83 0,-1-68 3,2-89 4,0-1 0,0 1 0,7-18 0,0-6-6,-4 14-1,22-107-9,-21 110 8,1 0 0,0 0 0,1 1-1,1 0 1,10-17 0,-16 30 0,0 1 0,0-1 1,0 0-1,0 1 0,0 0 0,1-1 0,-1 1 1,1 0-1,5-3 0,-8 5 1,1-1 0,-1 1-1,1 0 1,-1 0 0,1 0 0,-1 0-1,1 0 1,-1 0 0,1 0 0,-1 0 0,1 0-1,-1 0 1,1 0 0,-1 0 0,1 0 0,-1 0-1,1 0 1,-1 0 0,1 0 0,-1 1 0,0-1-1,1 0 1,-1 0 0,1 0 0,0 1-1,-1 0 1,1 0 0,0 0 0,-1 0 0,1 0 0,0 1-1,-1-1 1,1 0 0,-1 0 0,0 0 0,1 1 0,-1-1-1,0 0 1,0 0 0,0 3 0,4 86 0,-5-65 0,1 1 0,2-1 0,0 0 0,2 0 0,14 49 0,-16-69 0,1-1-1,0 0 1,0 1 0,0-1-1,0 0 1,1-1 0,0 1-1,0 0 1,0-1 0,0 0-1,0 0 1,1 0 0,-1-1-1,1 0 1,0 1-1,-1-1 1,1-1 0,0 1-1,0-1 1,1 0 0,-1 0-1,0 0 1,0-1 0,0 0-1,0 0 1,1 0 0,-1-1-1,0 0 1,0 0 0,0 0-1,0 0 1,0-1 0,0 0-1,0 0 1,0 0 0,-1-1-1,1 1 1,5-6 0,-2 0 1,-1-1 0,0 0 0,-1 0 0,0-1 0,0 0 0,-1 0 0,-1 0 0,0 0 0,0-1 0,-1 0 0,0 0 0,-1 0 0,2-13 0,0-16-1,-2 0-1,-3-53 1,1 91 0,0 0 1,0 1-1,0-1 0,0 0 1,-1 1-1,1-1 0,0 0 1,-1 1-1,1-1 0,-1 0 1,0 1-1,1-1 0,-1 1 1,0-1-1,0 1 0,0-1 1,0 1-1,0 0 0,0-1 0,0 1 1,-1 0-1,1 0 0,0 0 1,-1 0-1,1 0 0,-1 0 1,1 0-1,-1 1 0,0-1 1,1 1-1,-1-1 0,1 1 1,-1-1-1,0 1 0,0 0 1,1 0-1,-1 0 0,0 0 1,1 0-1,-1 0 0,0 0 1,0 0-1,1 1 0,-1-1 1,1 1-1,-1-1 0,0 1 1,-2 1-1,1 0 0,0 0 0,1-1 0,-1 1 0,1 0 0,-1 1 0,1-1 0,0 0 0,0 1 0,0-1 0,0 1 0,0-1 0,1 1 0,-1 0 0,1 0 0,0 0 0,-1 0 0,1 0 0,-1 5 0,-1 7 0,1-1 0,-2 25 0,1-3 0,2-1 0,1 1 0,5 38 0,-4-68 1,1 1-1,-1-1 1,1 0-1,0 0 1,1-1 0,-1 1-1,1 0 1,1-1-1,-1 0 1,1 0 0,-1 0-1,1 0 1,1 0-1,-1-1 1,1 0 0,0 0-1,0 0 1,0 0-1,0-1 1,0 0 0,1 0-1,0 0 1,0-1-1,-1 0 1,1 0 0,1 0-1,-1-1 1,0 0-1,0 0 1,9 0 0,-4-1-4,-3 0 7,-1 0 0,1 0 0,-1-1 0,1 0 0,7-2 0,-13 3-9,0-1-1,0 0 1,0 0-1,0 0 1,0 0-1,-1 0 0,1 0 1,0 0-1,0-1 1,-1 1-1,1-1 0,-1 1 1,0-1-1,1 0 1,-1 1-1,0-1 0,0 0 1,0 0-1,0 0 1,0 0-1,0 0 1,0-3-1,4-30-466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03.0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0 183 31198,'4'-19'548,"-1"3"-444,0 0 1,1 1 0,0-1-1,1 1 1,1 0-1,1 0 1,0 1-1,13-20 1,-20 34-105,0-1 1,1 1-1,-1-1 1,0 1-1,1-1 0,-1 1 1,0-1-1,1 1 0,-1 0 1,1-1-1,-1 1 1,1-1-1,-1 1 0,1 0 1,-1 0-1,1-1 1,-1 1-1,1 0 0,-1 0 1,1 0-1,0 0 0,-1-1 1,1 1-1,-1 0 1,1 0-1,-1 0 0,1 0 1,0 0-1,-1 0 1,1 1-1,-1-1 0,1 0 1,-1 0-1,1 0 0,0 1 1,-1-1-1,1 0 1,-1 0-1,1 1 0,-1-1 1,1 0-1,-1 1 1,0-1-1,1 1 0,12 24-1,-5 19 4,-2 1-1,-2 0 1,-2 0 0,-4 60 0,0-19-1,2-86-2,0 0 0,1 0 0,-1-1 0,0 1 0,0 0 0,0 0 0,0 0 0,0 0 0,0 0 0,0 0 0,0 0 0,0 0 0,0 0 0,1 0 0,-1 0 0,0 0 0,0 0 0,0 0 0,0 0 0,0 0 0,0 0 0,0 0 0,0 0 0,0 0 0,1 0 0,-1 0 0,0 0 0,0 0 0,0 0 0,0 0 0,0 0 0,0 1 0,0-1 0,0 0-1,0 0 1,0 0 0,0 0 0,1 0 0,-1 0 0,0 0 0,0 0 0,0 0 0,0 0 0,0 0 0,0 0 0,0 1 0,0-1 0,0 0 0,0 0 0,0 0 0,0 0 0,5-9 4,35-116 10,1-4-15,-33 109 1,0 1 0,2-1 0,0 2 0,16-22 0,-14 28 0,-11 12 0,-1 0 0,0 0 0,0 0 0,1 0 0,-1 0 0,0 0-1,1 0 1,-1 0 0,0 0 0,0 0 0,1 0 0,-1 0 0,0 0 0,0 0 0,0 0 0,1 0 0,-1 0 0,0 0-1,0 0 1,1 1 0,-1-1 0,0 0 0,0 0 0,0 0 0,1 0 0,-1 1 0,0-1 0,0 0 0,0 0-1,0 0 1,0 1 0,1-1 0,-1 0 0,5 29-9,-4-23 8,3 57-1,5 49 15,-6-97-13,0 1 0,0-1 0,1 0-1,13 28 1,-15-39 0,0 0 0,0 0-1,1 0 1,-1 0 0,1-1-1,0 1 1,0-1 0,0 1-1,1-1 1,-1 0 0,1 0-1,-1-1 1,1 1 0,0-1-1,0 0 1,0 0 0,1 0-1,-1 0 1,0-1 0,1 0-1,-1 0 1,1 0 0,-1 0-1,1-1 1,-1 0 0,1 0-1,0 0 1,-1 0 0,1-1-1,5-1 1,0 0 1,0-1 0,-1 0 0,1-1 0,-1 0 0,1 0 0,-2-1 0,1-1 0,0 1 0,-1-1 0,0-1 0,0 1 0,11-14 0,-9 8-2,-1-2 0,0 1 0,0-1 0,-2 0 0,0-1 0,0 1 0,-1-1 0,-1-1 0,-1 1 0,0-1 0,-1 0 0,-1 0 0,0 0 0,-1 0 0,-1-18 0,0 33 1,0-1 0,0 0 0,-1 1 0,1-1 0,0 1 0,-1-1 0,1 0 0,-1 1 0,1-1 0,-1 1 0,0-1 0,0 1 0,0-1 0,0 1 0,0 0 0,0-1 0,0 1 0,0 0 0,0 0 0,-3-2 0,0 1 0,1 0 0,0 0 0,-1 1 0,1-1 0,-1 1 0,0 0 0,1 0 0,-1 0 0,-5 0 0,4 1 0,0-1 0,0 1 0,-1 0 0,1 0 0,0 1 0,0 0 0,-1-1 0,1 2 0,0-1 0,0 1 0,0-1 0,1 1 0,-1 1 0,-6 3 0,7-2 0,0 1 0,1 0 0,-1 0 0,1 0 0,0 1 0,0-1 0,1 1 0,0-1 0,0 1 0,0 0 0,1 0 1,-1 0-1,1 0 0,0 10 0,0 5-1,0 0-1,5 42 1,-3-56 1,1 1-1,0 0 0,0 0 0,0-1 1,1 0-1,0 1 0,1-1 0,-1 0 1,2 0-1,-1-1 0,8 10 0,-8-12 1,-1 0 0,1 0 0,1 0-1,-1-1 1,0 0 0,1 1 0,0-1-1,0-1 1,0 1 0,0-1 0,0 0-1,0 0 1,1 0 0,-1-1-1,1 0 1,9 1 0,-7-2 0,-1 1 2,0-1 0,0 0-1,1 0 1,12-3 0,-18 2-2,0 1 0,0-1 1,0 0-1,0 0 1,0 0-1,0 0 0,0 0 1,0-1-1,-1 1 0,1 0 1,0-1-1,-1 1 0,1-1 1,-1 0-1,0 1 0,1-1 1,-1 0-1,0 0 0,0 0 1,1-2-1,3-10 1,-1 0 1,0 0-1,-1-1 0,0 1 1,1-29-1,-4 5 3,-4-41 0,4 79-4,0 0 0,0 1 0,0-1 0,0 1 0,-1-1 0,1 1 0,0-1 0,0 1 0,0-1 0,-1 0 0,1 1 0,0-1 0,-1 0 0,1 1 0,0-1 0,-1 0 0,1 1 0,0-1 0,-1 0 0,1 0 0,-1 1 0,1-1 0,-1 0 0,1 0 0,0 0 0,-1 0 0,1 0 0,-1 0 0,1 1 0,-1-1 0,1 0 0,-1 0 0,1 0 0,-1 0 0,1-1 0,-1 1 0,1 0 0,0 0 0,-1 0 0,1 0 0,-1 0 0,1-1 0,-1 1 0,1 0 0,0 0 0,-1 0 0,1-1 0,0 1 0,-1 0 0,1-1 0,0 1 0,-1 0 0,1-1 0,0 1 0,-1-1 0,1 1 0,0 0 0,0-1 0,0 1 0,-1-1 0,1 1 0,0-1 0,0 1 0,0-1 0,0 1 0,0 0 0,0-2 0,-5 19-2,1 1 1,1-1-1,1 1 1,0 0-1,1 0 0,4 34 1,-3-12-7,0-36 7,0 0-1,1 0 1,-1 0-1,1 0 1,-1 0-1,1 0 1,1 0-1,-1 0 1,0 0-1,1 0 1,0-1-1,4 7 1,-4-7-1,0-1 1,0 0 0,0 0-1,0-1 1,0 1 0,0 0 0,1-1-1,-1 1 1,1-1 0,-1 0-1,1 0 1,0 0 0,-1 0 0,1 0-1,0-1 1,0 1 0,-1-1 0,1 0-1,5 0 1,-4 1 2,-1-1-1,1 0 1,0 0-1,-1-1 1,1 1 0,0-1-1,-1 0 1,1 0-1,3-2 1,-5 2 0,0 0-1,-1-1 1,1 1 0,-1-1 0,1 1-1,-1-1 1,1 0 0,-1 1-1,0-1 1,0 0 0,0 0-1,0 0 1,0 0 0,-1 0 0,1 0-1,0 0 1,0-4 0,4-20 3,-2-1 1,0 0-1,-2-33 1,-1 28 1,8-53-1,-8 84-5,0 0 0,0 0 0,0 0 0,0 0 0,0 0 0,1 1 0,-1-1 0,0 0 0,0 0 0,1 0 0,-1 1 0,0-1 0,1 0 0,-1 0 0,1 1 0,-1-1 0,1 0 0,-1 1 0,1-1 0,0 0 0,-1 1 0,1-1 0,0 1 0,-1-1 0,1 1 0,0 0 0,0-1 0,1 0 0,-1 2 0,0-1 0,0 0 0,0 1 0,0-1 0,0 1 0,0 0 0,0-1 0,0 1 0,0 0 0,0-1 0,0 1 0,-1 0 0,1 0 0,0 0 0,-1 0 0,1-1 0,0 1 0,-1 0 0,1 0 0,-1 0 0,1 1 0,-1-1 0,1 1 0,8 25-1,0-1 0,-1 2 0,-2-1 0,3 30 0,1 123-5,-8-203 9,0 1-1,2-1 0,7-24 0,-2 11 0,-1-6-2,3 1 0,20-53 0,-30 93 0,-1 0 0,0 0 0,1 0 0,-1-1 0,1 1 0,-1 0 0,1 0 0,-1 0 0,1 0 0,0 0 0,0 0 0,0 0 0,-1 1 0,1-1 0,0 0 0,0 0 0,0 1 0,0-1 0,0 0 0,2 0 0,-2 1 0,0 0 0,0 0 0,0 1 0,-1-1 0,1 0 0,0 1 0,-1-1 0,1 0 0,0 1 0,0-1 0,-1 1 0,1-1 0,-1 1 0,1-1 0,-1 1 0,1 0 0,-1-1 0,1 1 0,-1-1 0,1 1 0,-1 0 0,1 1 0,3 7 0,-1 0 0,1 0 0,2 16 0,5 32 7,6 111-1,-17-197-5,2-1 0,1 1 0,7-31 0,-7 49-2,-1-1 0,2 1-1,-1 0 1,2 1 0,-1-1-1,2 1 1,-1 0 0,1 0-1,1 0 1,14-16 0,-20 24 1,0 1 0,1 0-1,-1 0 1,1-1 0,-1 1 0,1 0 0,-1 0 0,1 0 0,0 0 0,-1 1 0,1-1 0,0 0 0,0 1 0,-1-1 0,1 1 0,0 0 0,0-1 0,0 1 0,0 0 0,-1 0 0,1 0 0,0 1-1,0-1 1,0 0 0,0 1 0,-1-1 0,1 1 0,0-1 0,0 1 0,-1 0 0,1 0 0,0 0 0,-1 0 0,1 0 0,-1 0 0,1 0 0,-1 0 0,0 1 0,1-1 0,-1 1 0,0-1 0,0 1-1,0-1 1,0 1 0,0 0 0,-1-1 0,1 1 0,0 0 0,-1 0 0,1-1 0,-1 1 0,1 2 0,1 11 0,0 0 0,-1 0 0,0 0 0,-2 17 0,0-17 0,1 0 0,1 0 0,4 28 0,-4-40 0,0 0 0,-1-1 0,2 1 0,-1 0 0,0-1 0,0 0 0,1 1 0,-1-1 0,1 0 0,0 1 0,0-1 0,0 0 0,0 0 0,0-1 0,0 1 0,0 0 0,1-1 0,-1 1 0,1-1 0,-1 0 0,1 0 0,-1 0 0,1 0 0,3 1 0,6 0 0,-1 0 0,1-1 0,0-1 0,16 0 0,-10 0 0,-13-1 0,1 1 0,-1-1 0,0-1 0,1 1 0,-1-1 0,0 0 0,0 0 0,0 0 0,0-1 0,0 1 0,-1-1 0,1 0 0,-1-1 0,0 1 0,0-1 0,0 0 0,0 0 0,-1 0 0,1-1 1,-1 1-1,0-1 0,-1 1 0,4-9 0,1-1-1,-1 1 1,-1-1-1,-1 0 1,0 0 0,0-1-1,-2 1 1,2-28-1,-3 19-5,1 8 4,-2 0 0,0 0 1,-3-20-1,2 34 2,1 0 0,0 0 0,-1 0 0,1 0 0,-1 0 0,1 0 0,-1 0 0,1 0 0,-1 1 0,1-1 0,-1 0 0,0 0 0,0 0 0,1 1 0,-1-1 0,0 1 0,0-1 0,0 0 0,0 1 0,1-1 0,-1 1 0,0 0 0,0-1 0,0 1 0,0 0 0,0 0 0,0-1 0,0 1 0,0 0 0,0 0 0,-1 0 0,1 0 0,0 0 0,0 1 0,-1-1 0,-1 0 0,1 1 0,0 0 0,-1-1 0,1 1 0,0 0 0,-1 0 0,1 0 0,0 0 0,0 0 0,0 1 0,0-1 0,0 1 0,0-1 0,0 1 0,-2 2 0,-1 5 0,0 0 0,1-1 0,0 2 0,0-1 0,1 0 0,1 1 0,-1 0 0,1-1 0,-1 20 0,2 97 1,2-101 1,-1-19-2,0 0 0,0-1 1,1 1-1,0 0 1,0-1-1,0 1 0,1-1 1,0 1-1,0-1 0,0 0 1,1 0-1,-1 0 1,1 0-1,1 0 0,-1-1 1,1 1-1,-1-1 0,1 0 1,0 0-1,1 0 1,-1-1-1,1 1 0,-1-1 1,1 0-1,0-1 1,0 1-1,1-1 0,-1 0 1,0 0-1,1 0 0,-1-1 1,1 0-1,-1 0 1,12 0-1,-1 0 2,-6 0 1,0-1-1,1 0 0,-1 0 0,12-3 0,-20 3-5,0 0 0,1-1-1,-1 1 1,0-1-1,0 0 1,-1 0 0,1 0-1,0 0 1,0 0-1,0 0 1,-1 0 0,1-1-1,0 1 1,-1 0 0,1-1-1,-1 0 1,0 1-1,1-1 1,-1 0 0,0 1-1,0-1 1,0 0-1,0 0 1,0 0 0,0-3-1,1-26-321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46.00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0 900 31775,'0'37'787,"23"-37"-678,-17-1-105,1 1 0,-1-2 0,0 1 0,0-1 0,0 0-1,0 0 1,0 0 0,0-1 0,-1 0 0,1 0 0,-1-1 0,0 0 0,0 1 0,0-2 0,0 1 0,5-7-1,6-7-3,-1-1-1,0-1 1,11-22-1,-3 1 1,-2-2 0,-2 0 0,-2-1 0,21-87 0,19-188 0,-54 300 0,2-16 16,0-59 0,-5 94-16,-1-1 0,1 0 0,0 0 0,0 0 0,-1 1 0,1-1 0,0 0 0,-1 0 0,1 0 0,-1 1 0,1-1 0,-1 0 0,1 1 0,-1-1 0,1 1 0,-1-1 0,0 0 0,1 1 0,-1-1 0,0 1 0,0 0 0,1-1 0,-1 1 0,0-1 0,0 1 0,0 0 0,1 0 0,-1 0 0,0-1 0,0 1 0,0 0 0,0 0 0,0 0 0,1 0 0,-2 1 0,0-1 0,-1 0 0,1 0 0,0 0 0,0 0 0,0 1 0,0-1 0,0 1 0,0-1 0,0 1 0,0 0 0,0 0 0,0 0 0,0 0 0,0 0 0,-1 2 0,-1 2 0,0 0 0,0 1 0,1-1 0,0 1 0,0 0 0,1-1 0,-1 1 0,1 0 0,-2 10 0,-9 63 0,13-79 0,-6 79 0,4 93 0,3-90 0,13 114 0,-1-2 0,-14-186 0,1-7 0,-1 1 0,1 0 0,0-1 0,0 1 0,-1 0 0,1 0 0,1-1 0,-1 1 0,0 0 0,0-1 0,1 1 0,-1 0 0,2 2 0,-2-4 0,0 0 0,0 1 0,0-1 0,0 0 0,0 0 0,0 0 0,0 0 0,1 0 0,-1 0 0,0 0 0,0 0 0,0 0 0,0 0 0,0 0 0,0 0 0,1 0 0,-1 1 0,0-1 0,0 0 0,0 0 0,0 0 0,0 0 0,1 0 0,-1 0 0,0-1 0,0 1 0,0 0 0,0 0 0,0 0 0,1 0 0,-1 0 0,0 0 0,0 0 0,0 0 0,0 0 0,0 0 0,0 0 0,0 0 0,1 0 0,-1-1 0,0 1 0,0 0 0,0 0 0,0 0 0,0 0 0,0 0 0,0 0 0,0-1 0,0 1 0,0 0 0,0 0 0,0 0 0,0 0 0,0-1 0,5-10 0,20-94 0,-17 64 0,19-60 0,-23 89 0,1 0 0,0 1 0,1 0 0,0 0 0,1 0 0,0 1 0,1-1 0,0 2 0,12-13 0,-16 18 0,0 1 0,0 0 0,0 1 0,1-1 0,-1 1 0,1 0 0,-1 0 0,1 0 0,0 0 0,0 1 0,5-1 0,-8 1 0,-1 1 0,1 0 0,0 0 0,0 0 0,0 0 0,0 0 0,-1 0 0,1 1 0,0-1 0,0 1 0,-1-1 0,1 1 0,0-1 0,-1 1 0,1 0 0,0 0 0,-1 0 0,1 0 0,-1 0 0,1 0 0,-1 0 0,0 1 0,0-1 0,1 0 0,-1 1 0,0-1 0,0 1 0,0 0 0,0-1 0,-1 1 0,1-1 0,0 1 0,0 2 0,3 15 0,0 0 0,-1 0 0,-1 0 0,0 26 0,-2-27 0,1 0 0,0 0 0,1 0 0,10 34 0,-11-50 0,-1 0 0,1 0 0,0 0 0,0-1 0,0 1 0,0 0 0,0-1 0,0 1 0,1-1 0,-1 1 0,0-1 0,1 1 0,-1-1 0,1 0 0,0 0 0,-1 0 0,1 0 0,0 0 0,0 0 0,-1 0 0,1-1 0,0 1 0,0 0 0,0-1 0,0 0 0,0 1 0,0-1 0,0 0 0,0 0 0,0 0 0,0 0 0,2-1 0,0 0 0,0 0 0,0 0 0,0 0 0,-1 0 0,1-1 0,-1 0 0,1 1 0,-1-1 0,1-1 0,-1 1 0,0 0 0,0-1 0,0 1 0,0-1 0,4-6 0,2-5 0,-1-1 0,0 0 0,-1 0 0,0-1 0,-2 0 0,0-1 0,5-23 0,-5 4 0,0 0 0,-2-53 0,-2 88 0,-1 0 0,0-1 0,0 1 0,0 0 0,-1-1 0,1 1 0,0 0 0,0 0 0,-1-1 0,1 1 0,-1 0 0,1 0 0,-1-1 0,0 1 0,1 0 0,-1 0 0,0 0 0,0 0 0,0 0 0,1 0 0,-1 0 0,0 0 0,0 0 0,-1 1 0,0-2 0,0 1 0,0 1 0,0-1 0,0 1 0,0 0 0,0-1 0,0 1 0,-1 0 0,1 0 0,0 0 0,0 0 0,0 1 0,0-1 0,0 0 0,0 1 0,-3 1 0,4-2 0,-1 1 0,0 0 0,1 1 0,-1-1 0,1 0 0,-1 0 0,1 1 0,-1-1 0,1 1 0,0-1 0,0 1 0,0-1 0,0 1 0,0 0 0,0 0 0,0-1 0,1 1 0,-1 0 0,0 3 0,-6 38 0,5-24 0,1 1 0,0 0 0,2 0 0,1 0 0,0-1 0,1 1 0,12 36 0,-13-48 0,2 0 0,-1 0 0,1 0 0,0 0 0,1-1 0,-1 0 0,2 0 0,-1 0 0,1 0 0,0-1 0,0 0 0,1 0 0,-1-1 0,1 0 0,1 0 0,-1 0 0,1-1 0,0 0 0,0-1 0,13 5 0,-13-6 0,1 0 0,0 0 0,0-1 0,0 0 0,0 0 0,0-1 0,15-1 0,-20 0 0,0 0 0,0 0 0,0 0 0,0 0 0,0-1 0,0 1 0,0-1 0,0 0 0,0 0 0,-1-1 0,1 1 0,-1-1 0,0 1 0,0-1 0,0 0 0,0 0 0,0-1 0,2-3 0,2-5 0,-1 0 0,0-1 0,0 0 0,-1 0 0,-1 0 0,0-1 0,2-17 0,5-103 0,-4 42 0,-7 87 0,0 1 0,1 0-1,0-1 1,0 1 0,0 0 0,0 0-1,1 0 1,-1 0 0,1 0 0,0 0-1,0 0 1,4-4 0,-4 6-2,1 0 1,-1 0-1,1 1 1,-1-1-1,1 1 0,0-1 1,0 1-1,0 0 0,-1 0 1,1 0-1,0 0 1,0 0-1,0 1 0,0 0 1,1-1-1,-1 1 1,4 1-1,-2-1 2,0 1 0,-1 0 0,1 1 0,-1-1-1,0 1 1,1 0 0,-1 0 0,0 0 0,0 0 0,0 1 0,0 0 0,-1 0 0,1 0-1,-1 0 1,1 0 0,-1 1 0,0-1 0,-1 1 0,1 0 0,0 0 0,-1 0 0,0 0-1,3 8 1,-4-9-8,-1-5 9,0 0-1,0 0 0,0 0 0,0 0 1,0 0-1,-1 0 0,1 1 1,0-1-1,-1 0 0,1 0 0,-1 0 1,0 0-1,0 0 0,0 1 1,0-1-1,0 0 0,0 1 0,-2-3 1,0 2-1,1 1 0,-1 0 1,0 0-1,1 0 1,-1 0-1,0 0 1,1 1-1,-1-1 0,0 1 1,0 0-1,0 0 1,-5 0-1,6 0 0,0 0 0,0 1 0,0-1 0,0 0 0,0 1 0,0 0 0,0-1 0,0 1 0,0 0 0,0 0 0,0 0 0,0 0 0,1 1 0,-1-1 0,0 0 0,1 1 0,-3 2 0,0 0 0,1 1 0,-1 0 0,1 0 0,0 0 0,1 1 0,-4 6 0,1 5 0,0 0 0,1 0 0,-3 26 0,3 61 0,4-84 0,0-17 0,1 0 0,-1 0 0,1 0 0,0 0 0,0 0 0,0 0 0,0 0 0,0 0 0,1 0 0,-1 0 0,1-1 0,0 1 0,0-1 0,0 1 0,0-1 0,0 0 0,1 0 0,-1 1 0,1-2 0,-1 1 0,1 0 0,0 0 0,-1-1 0,1 0 0,0 1 0,0-1 0,0 0 0,0-1 0,6 2 0,-5-1 0,1 0 0,0 0 0,0-1 0,0 1 0,0-1 0,0 0 0,0 0 0,0-1 0,0 0 0,0 0 0,0 0 0,-1 0 0,1-1 0,0 1 0,-1-1 0,1-1 0,-1 1 0,8-6 0,-7 3 0,-1 0 0,0 0 0,0-1 0,0 0 0,0 0 0,-1 0 0,0 0 0,0 0 0,-1 0 0,0-1 0,0 0 0,-1 1 0,1-1 0,0-8 0,0-15 0,-3-59 0,0 43 0,1 44 0,-3-39 0,3 40 0,0 0 0,-1 0 0,1 0 0,0 0 0,0 0 0,-1 0 0,1 0 0,0 0 0,-1 0 0,1 0 0,-1 0 0,1 0 0,-1 0 0,1 0 0,-1 1 0,0-1 0,0 0 0,1 0 0,-1 1 0,0-1 0,0 0 0,0 1 0,0-1 0,0 1 0,0-1 0,0 1 0,0-1 0,0 1 0,0 0 0,-1-1 0,1 2 0,0 0 0,1 0 0,-1 0 0,1 0 0,-1 0 0,1 0 0,-1 1 0,1-1 0,-1 0 0,1 0 0,0 0 0,0 1 0,0-1 0,0 0 0,-1 0 0,2 1 0,-1-1 0,0 2 0,0 0 0,-1 27 0,0 0 0,3 0 0,5 37 0,-6-59 0,0-1 0,1 1 0,0-1 0,0 0 0,1 1 0,0-1 0,0-1 0,1 1 0,0 0 0,0-1 0,0 1 0,1-1 0,0-1 0,0 1 0,1-1 0,-1 0 0,1 0 0,11 7 0,-15-10 0,1-1 0,-1 1 0,1-1 0,0 1 0,0-1 0,0 0 0,-1 0 0,1 0 0,0 0 0,0-1 0,0 1 0,0-1 0,0 0 0,1 0 0,-1 0 0,0 0 0,0 0 0,0-1 0,0 0 0,0 1 0,0-1 0,-1 0 0,1 0 0,0-1 0,0 1 0,-1 0 0,1-1 0,0 0 0,-1 1 0,0-1 0,1 0 0,-1-1 0,0 1 0,0 0 0,0 0 0,0-1 0,-1 1 0,1-1 0,-1 0 0,1 1 0,-1-1 0,0 0 0,0 0 0,1-5 0,4-15 0,0 0 0,-2-1 0,-1 0 0,-1 0 0,-1-33 0,0 25 0,8-59 0,-9 90 0,0-1 0,0 1-1,0 0 1,0 0 0,0-1 0,1 1 0,-1 0 0,1 0-1,-1 0 1,1 0 0,-1-1 0,1 1 0,-1 0 0,1 0-1,0 0 1,0 0 0,0 0 0,-1 0 0,1 0-1,0 1 1,0-1 0,0 0 0,0 0 0,1 1 0,-1-1-1,0 1 1,0-1 0,0 1 0,0-1 0,1 1-1,-1 0 1,0 0 0,0-1 0,1 1 0,-1 0 0,0 0-1,0 0 1,1 0 0,-1 1 0,0-1 0,0 0 0,1 0-1,-1 1 1,2 0 0,2 1-1,-1 0 0,1 0 0,0 1 0,-1 0 1,1 0-1,-1 0 0,0 0 0,5 6 0,16 17 1,34 42 0,-59-68 0,0-1 0,0 1 0,0 0 0,0 0 0,0 0 0,0 0 0,0 0 0,1 0 0,-1 0 0,0 0 0,0 0 0,0 0 0,0 0 0,0-1 0,0 1 0,0 0 0,0 0 0,0 0 0,1 0 0,-1 0 0,0 0 0,0 0 0,0 0 0,0 0 0,0 0 0,0 0 0,0 0 0,0 0 0,1 0 0,-1 0 0,0 0 0,0 0 0,0 0 0,0 0 0,0 0 0,0 0 0,0 1 0,0-1 0,1 0 0,-1 0-1,0 0 1,0 0 0,0 0 0,0 0 0,0 0 0,0 0 0,0 0 0,0 0 0,0 0 0,0 0 0,0 1 0,0-1 0,1 0 0,-3-9 4,0 6-4,0 0 1,0 0 0,0 0 0,-1 0 0,1 0-1,-1 0 1,0 0 0,0 1 0,0 0 0,0-1 0,0 1-1,0 0 1,-1 1 0,1-1 0,-1 0 0,0 1-1,-6-2 1,8 2-1,0 1 0,-1-1 0,1 1 0,0-1 0,0 1 0,-1 0 0,1 0 0,0 0 0,-1 0 0,1 0 0,0 0 0,-1 1 0,1-1 0,0 1 0,0-1 0,-1 1-1,1 0 1,0 0 0,0 0 0,0 0 0,0 1 0,0-1 0,0 0 0,0 1 0,1-1 0,-1 1 0,0 0 0,1-1 0,0 1 0,-3 4 0,0 4 0,0 1 0,0 1 0,2-1 0,-1 0 0,1 1 0,-1 20 0,3-4 0,4 49 0,-4-73 0,1 0 0,0 0 0,0 0 0,0 0 0,0 0 0,1 0 0,0 0 0,-1 0 0,1 0 0,1-1 0,-1 1 0,0-1 0,1 0 0,0 0 0,0 0 0,0 0 0,0 0 0,0 0 0,0-1 0,1 0 0,5 4 0,-2-3 0,-1-1 0,0 0 0,1 0 0,0 0 0,-1-1 0,1 0 0,0 0 0,0 0 0,0-1 0,-1 0 0,1-1 0,11-1 0,-15 1 0,0 0 0,0 0 0,0 0 0,0 0 0,0 0 0,0-1 0,0 1 0,0-1 0,-1 0 0,1 0 0,-1 0 0,1 0 0,-1 0 0,4-5 0,-2 1 0,0 0 0,-1 0 0,1 0 0,-1 0 0,-1 0 0,4-12 0,-1-1 0,-1-1 0,-1 0 0,0-37 0,-1 0 0,-3 1 0,-3 0 0,-19-105 0,14 120 0,6 23 0,-1 1 0,0-1 0,-2 1 0,0 1 0,-9-18 0,13 58 0,2-7 0,6 257 0,-1-223 0,1 1 0,2-1 0,21 66 0,-27-110 0,0-1 0,1 1 0,-1-1 0,1 0 0,1 0 0,-1 0 0,1 0 0,0-1 0,0 1 0,1-1 0,-1 0 0,1 0 0,1-1 0,-1 1 0,0-1 0,1-1 0,0 1 0,0-1 0,0 0 0,0 0 0,1 0 0,-1-1 0,1 0 0,-1 0 0,1-1 0,0 0 0,0 0 0,-1-1 0,1 0 0,0 0 0,0 0 0,0-1 0,0 0 0,9-3 0,-11 3 0,0-1 0,0-1 0,-1 1 0,1 0 0,-1-1 0,1 0 0,-1 0 0,0-1 0,0 1 0,-1-1 0,1 1 0,-1-1 0,1 0 0,-1-1 0,-1 1 0,1 0 0,-1-1 0,1 0 0,-1 1 0,0-1 0,-1 0 0,1 0 0,0-8 0,3-11 0,-2 1 0,0-1 0,-2-39 0,0 30 0,-1 4 0,-3-37 0,2 58 0,0 0 0,0 0 0,-1 1 0,0-1 0,-1 1 0,0 0 0,0 0 0,0 0 0,-8-12 0,10 18 0,0 0 0,0 0 0,1-1 0,-1 1 0,0 0 0,0 0 0,0 0 0,0 0 0,0 0 0,-1 1 0,1-1 0,0 0 0,0 0 0,-1 1 0,1-1 0,0 1 0,-1-1 0,1 1 0,0-1 0,-1 1 0,1 0 0,-1 0 0,1 0 0,0 0 0,-3 0 0,3 0 0,0 1 0,0 0 0,0-1 0,0 1 0,-1 0 0,1 0 0,0 0 0,0-1 0,1 1 0,-1 0 0,0 1 0,0-1 0,0 0 0,1 0 0,-1 0 0,0 0 0,1 0 0,-1 1 0,1-1 0,0 0 0,-1 1 0,1-1 0,0 0 0,0 1 0,-1 1 0,-2 34 0,0 1 0,5 53 0,-1-75 0,1 0 0,0 0 0,1 0 0,1-1 0,1 1 0,0-1 0,1 0 0,11 20 0,-14-30 0,0 0 0,0-1 0,1 1 0,0-1 0,-1 1 0,1-1 0,1 0 0,-1-1 0,1 1 0,-1-1 0,1 0 0,0 0 0,0 0 0,0-1 0,1 1 0,-1-1 0,1-1 0,-1 1 0,1-1 0,-1 0 0,1 0 0,0 0 0,-1-1 0,1 0 0,0 0 0,8-2 0,-12 2 0,1-1 0,-1 1 0,0-1 0,1 0 0,-1 0 0,0 0 0,0 0 0,0 0 0,0 0 0,0 0 0,0-1 0,0 1 0,0-1 0,-1 0 0,1 1 0,-1-1 0,1 0 0,-1 0 0,1 0 0,-1 0 0,0 0 0,0 0 0,0 0 0,0-1 0,0 1 0,-1 0 0,1-4 0,3-8 0,-2 1 0,0-1 0,1-20 0,-2-138 0,-1 96 0,0 72 0,-1-2 0,1 0 0,0 0 0,1 0 0,0 0 0,0 1 0,2-7 0,-3 10 0,1 1 0,0-1 0,-1 1 0,1 0 0,0 0 0,0-1 0,0 1 0,0 0 0,0 0 0,0 0 0,0 0 0,0 0 0,1 0 0,-1 0 0,0 1 0,1-1 0,-1 0 0,0 1 0,1-1 0,-1 1 0,1-1 0,-1 1 0,1 0 0,-1 0 0,1-1 0,-1 1 0,1 0 0,1 1 0,0-1 0,0 1 0,0 0 0,0 0 0,0 0 0,0 1 0,0-1 0,-1 1 0,1 0 0,-1-1 0,1 1 0,-1 0 0,1 0 0,-1 1 0,0-1 0,0 0 0,0 1 0,0-1 0,-1 1 0,1 0 0,-1 0 0,2 4 0,6 12 0,12 38 0,-21-57 0,6 21 0,-2 1 0,0-1 0,-1 1 0,-1 40 0,2 20 0,-4-79 0,1 1 1,-1-1-1,1 0 1,-1 1-1,1-1 1,0 1-1,0-1 1,1 0-1,-1 0 1,1 0-1,-1 0 0,1 0 1,0 0-1,0 0 1,1 0-1,-1-1 1,0 1-1,1-1 1,-1 0-1,6 4 1,-2-3 1,0-1 0,0 0 0,1 0 1,-1 0-1,1-1 0,-1 1 0,1-2 1,0 1-1,12-1 0,-8 0-119,-8 0 45,1 1-1,-1-1 1,1 0-1,-1 0 1,1 0-1,-1 0 1,0-1-1,1 1 1,-1-1 0,0 0-1,1 0 1,-1 0-1,0-1 1,0 1-1,0-1 1,0 0-1,0 1 1,0-1-1,3-4 1,7-13-7214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0.52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80 31518,'26'0'673,"13"0"-401,17 0-176,3-11-48,6-4-16,-6-3 0,-13 3-16,-20 4-16,-16 5 0,-10 3 0,-10 3-96,-23 0 0,-12 0-592,-8 6-3250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46.78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25 3 32671,'6'-3'48,"5"3"0,2 0-48,1 7 0,2 20 0,-5 8 0,-3 1 0,-8 1 0,0 0 0,0 2 0,-16-5 0,-11 3-32,-3-13-32,0-11-832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48.70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71 169 32591,'6'-35'176,"6"237"-176,0 10 0,-12-201 0,1 70 0,-18 138 0,14-185 0,-1-4 0,3-27 0,1-16 0,-2-167 0,10-286 0,-7 450 0,13-98 0,-12 101 0,1 0 0,1 1 0,0-1 0,0 1 0,2 0 0,10-19 0,-14 28 0,1 1 0,-1-1 0,0 1 0,1 0 0,0 0 0,-1 0 0,1 0 0,0 0 0,0 0 0,0 1 0,0-1 0,0 1 0,1 0 0,-1 0 0,0 0 0,0 1 0,1-1 0,-1 1 0,1 0 0,-1 0 0,0 0 0,1 0 0,-1 0 0,0 1 0,1-1 0,-1 1 0,0 0 0,1 0 0,-1 0 0,5 4 0,-3-1 0,0 2 0,0-1 0,-1 0 0,0 1 0,0 0 0,0 0 0,-1 0 0,0 1 0,0-1 0,0 1 0,1 7 0,2 6 0,-1 1 0,4 32 0,-8-44 0,2 13 0,-2 0 0,0 26 0,-1-43 0,-1 0 0,1 0 0,-1-1 0,0 1 0,0 0 0,0-1 0,-1 1 0,1-1 0,-1 0 0,0 1 0,0-1 0,-1 0 0,1 0 0,-1 0 0,0-1 0,-4 5 0,-1-2 0,1-1 0,-1 0 0,0-1 0,0 1 0,0-2 0,-1 1 0,0-1 0,0 0 0,1-1 0,-13 2 0,6-2 0,0-1 0,0 0 0,0-1 0,0 0 0,-24-5 0,4-6 70,33 10-138,1 0 0,-1 1-1,0-1 1,1 0 0,-1 0-1,1 0 1,0 0 0,-1 0 0,1 0-1,0-1 1,0 1 0,-1 0-1,1-1 1,0 1 0,0 0 0,0-1-1,1 1 1,-2-3 0,2-4-4083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49.29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71 32575,'0'68'192,"0"-68"-192,0 1 0,0-1 0,-1 0 0,1 0 0,0 1 0,0-1 0,0 0 0,0 0 0,0 1 0,0-1 0,0 0 0,1 0 0,-1 1 0,0-1 0,0 0 0,0 0 0,0 1 0,0-1 0,0 0 0,0 0 0,0 1 0,1-1 0,-1 0 0,0 0 0,0 0 0,0 0 0,0 1 0,1-1 0,-1 0 0,0 0 0,0 0 0,0 0 0,1 0 0,-1 1 0,0-1 0,0 0 0,1 0 0,-1 0 0,0 0 0,0 0 0,1 0 0,-1 0 0,0 0 0,0 0 0,1 0 0,-1 0 0,0 0 0,0 0 0,1 0 0,-1 0 0,0 0 0,0 0 0,1 0 0,-1-1 0,0 1 0,0 0 0,0 0 0,1 0 0,-1 0 0,0 0 0,0-1 0,0 1 0,1 0 0,-1 0 0,0 0 0,0-1 0,2-2 0,1 0 0,-1-1 0,-1 1 0,1 0 0,0-1 0,-1 0 0,0 1 0,0-1 0,0 0 0,0 0 0,-1 1 0,1-1 0,-1-7 0,-2-52 0,3 62 0,-2 0-1,1 0 1,0 0 0,0 0 0,0 0-1,0 0 1,-1 0 0,1 0 0,0 0-1,-1 0 1,1 0 0,-1 0 0,1 0-1,-1 1 1,1-1 0,-1 0 0,0 0-1,1 0 1,-1 1 0,0-1 0,0 0-1,1 1 1,-1-1 0,0 1 0,0-1-1,0 1 1,0-1 0,0 1 0,0 0-1,-1-1 1,2 21-480,0-1-1273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51.29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4 751 31054,'-1'3'183,"0"0"1,1 1-1,-1-1 0,1 1 0,0-1 0,0 0 1,0 1-1,1 6 0,0-6-182,0-1 0,1 1-1,-1 0 1,1 0 0,0-1 0,0 1 0,0-1-1,0 0 1,1 1 0,-1-1 0,1 0 0,0 0 0,0-1-1,0 1 1,0-1 0,1 1 0,-1-1 0,1 0-1,-1 0 1,1-1 0,0 1 0,-1-1 0,1 1 0,0-1-1,0-1 1,0 1 0,0 0 0,0-1 0,0 0-1,0 0 1,0 0 0,0 0 0,0-1 0,0 0-1,4-1 1,-5 1-1,-1 0 1,0 0-1,0-1 0,1 1 0,-1-1 0,0 0 0,0 0 0,0 0 1,-1 0-1,1 0 0,0 0 0,-1 0 0,1 0 0,-1-1 0,0 1 1,0-1-1,0 1 0,0-1 0,0 1 0,0-4 0,2-5 0,0-1 0,-1 0 0,0-16 0,2-23 5,-3 0-1,-2 0 1,-2 1-1,-2-1 1,-3 1-1,-21-77 1,25 189-5,4-8 0,12 86 0,-9-118 0,2-1 0,0 0 0,1-1 0,1 1 0,1-1 0,1 0 0,13 20 0,-19-34 0,1-1 0,-1 0 0,2 0 0,-1-1 0,0 1 0,1-1 0,0 0 0,0 0 0,9 5 0,-11-7 0,0-1 0,0 1 0,0-1 0,0 0 0,0 0 0,1 0 0,-1-1 0,1 1 0,-1-1 0,0 1 0,1-1 0,-1 0 0,1 0 0,-1-1 0,1 1 0,-1-1 0,0 0 0,1 0 0,2-1 0,-4 1 0,0 0 0,1-1 0,-1 1 0,-1-1 0,1 1 0,0-1 0,0 0 0,-1 0 0,1 0 0,-1 0 0,1 0 0,-1 0 0,0 0 0,0 0 0,0-1 0,0 1 0,1-3 0,9-46 0,-10 43 0,9-75 0,-3-134 0,-7 212 0,0-1 0,0 1 0,1 0 0,0-1 0,0 1 0,0 0 0,4-8 0,-5 12 0,1 0 0,-1 0 0,1 0 0,-1 0 0,1 1 0,-1-1 0,1 0 0,0 0 0,-1 1 0,1-1 0,0 0 0,0 1 0,-1-1 0,1 1 0,0-1 0,0 1 0,0 0 0,0-1 0,1 0 0,0 1 0,-1 0 0,1 1 0,-1-1 0,0 0 0,1 0 0,-1 1 0,1-1 0,-1 1 0,0-1 0,1 1 0,-1-1 0,0 1 0,0 0 0,1 0 0,-1-1 0,0 1 0,2 2 0,2 2 0,0 1 0,0 0 0,0 0 0,0 1 0,-1-1 0,0 1 0,-1 0 0,4 7 0,21 65 0,-22-59 0,3 5 0,-1 1 0,-2 0 0,0 0 0,-2 1 0,2 47 0,-6-125 0,13-78 0,-9 104 0,1 1 0,1 0 0,1 0 0,1 0 0,14-26 0,-21 47 0,1 0 0,-1 0 0,1 0 0,0 0 0,0 1 0,0-1 0,1 1 0,-1-1 0,0 1 0,1 0 0,0 0 0,-1 0 0,1 0 0,0 1 0,0-1 0,0 1 0,0 0 0,0-1 0,0 1 0,0 1 0,1-1 0,-1 0 0,0 1 0,1 0 0,-1-1 0,0 1 0,4 1 0,-5-1 0,1 1 0,-1-1 0,0 1 0,0 0 0,0 0 0,0 0 0,0 0 0,0 0 0,0 0 0,0 1 0,0-1 0,-1 0 0,1 1 0,0-1 0,-1 1 0,1 0 0,-1 0 0,0 0 0,0-1 0,0 1 0,0 0 0,0 0 0,0 1 0,0-1 0,0 0 0,0 3 0,3 9 0,-1-1 0,0 0 0,1 16 0,-2 77 0,-3-81 0,1 0 0,1 1 0,9 47 0,-9-71 0,-1 1 0,1 0 0,0-1 0,0 1 0,0 0 0,0-1 0,1 1 0,-1-1 0,1 0 0,-1 0 0,1 1 0,0-1 0,0 0 0,0 0 0,0-1 0,0 1 0,1 0 0,-1-1 0,0 1 0,1-1 0,-1 0 0,1 0 0,5 2 0,1-1 0,1 0 0,0-1 0,0-1 0,0 1 0,13-2 0,-20 0 0,0 1 0,1 0 0,-1-1 0,0 1 0,0-1 0,0 0 0,0 0 0,0-1 0,0 1 0,0 0 0,0-1 0,0 0 0,0 0 0,-1 0 0,5-3 0,-2-1 0,0 1 0,-1-1 0,1 1 0,-1-1 0,0-1 0,3-8 0,2-5 0,-2 0 0,0-1 0,6-35 0,-5-8 0,-3-1 0,-4-106 0,-1 148 0,-2-7 0,-2 0 0,0 0 0,-2 0 0,-1 1 0,-2 0 0,-15-37 0,24 69 0,1-1 0,-1 1 0,0 0 0,1 0 0,-1-1 0,0 1 0,-1 0 0,0 4 0,0 10 0,-1 135 0,5 179 0,-2-315 0,1 0 0,0 1 0,1-1 0,1-1 0,0 1 0,2 0 0,7 17 0,-10-28 0,-1 0 0,1 0 0,0-1 0,0 1 0,1-1 0,-1 0 0,1 0 0,0 0 0,0 0 0,0-1 0,0 1 0,1-1 0,0 0 0,-1-1 0,1 1 0,0-1 0,0 0 0,0 0 0,1 0 0,-1-1 0,0 0 0,1 0 0,-1 0 0,9-1 0,-11 0 0,-1 0 0,1 0 0,-1-1 0,1 0 0,-1 1 0,0-1 0,1 0 0,-1 0 0,0 0 0,0 0 0,0-1 0,0 1 0,0-1 0,0 1 0,0-1 0,0 0 0,0 1 0,-1-1 0,1 0 0,-1 0 0,1 0 0,-1-1 0,0 1 0,0 0 0,1-3 0,3-8 0,0 0 0,-1 0 0,3-19 0,-6 25 0,9-55 0,3-96 0,-11 121 0,-2 31 0,0 0 0,1 0 0,0 0 0,0 0 0,0 0 0,1 0 0,3-9 0,-4 13 0,1 0 0,-1 1 0,0-1 0,1 1 0,-1-1 0,1 1 0,-1-1 0,1 1 0,0 0 0,0 0 0,0 0 0,-1 0 0,1 0 0,0 0 0,0 1 0,0-1 0,0 0 0,0 1 0,0 0 0,1 0 0,-1-1 0,0 1 0,0 0 0,3 1 0,17-2 0,-13 1 0,1 0 0,0 0 0,-1 1 0,19 3 0,-24-3 0,-1 0 0,0 0 0,0 1 0,0-1 0,0 1 0,-1-1 0,1 1 0,0 0 0,-1 0 0,1 0 0,-1 1 0,0-1 0,0 0 0,1 1 0,-2 0 0,1-1 0,0 1 0,0 0 0,0 3 0,3 6 0,-1-1 0,-1 1 0,0 0 0,-1 0 0,0 1 0,-1-1 0,0 23 0,-3-8 0,0 0 0,-10 40 0,9-51 0,1 1 0,1-1 0,0 1 0,2 24 0,0-39-1,0-1 1,0 1-1,0 0 0,0-1 0,0 1 1,0-1-1,0 1 0,0-1 0,0 0 1,1 0-1,-1 1 0,0-1 0,1 0 1,0 0-1,-1 0 0,1 0 0,-1-1 1,1 1-1,0 0 0,-1-1 0,1 1 1,0-1-1,0 1 0,0-1 0,-1 0 1,5 0-1,-3 1-1,0-1 1,0 1-1,0-1 1,1 0-1,-1 0 1,0 0 0,0-1-1,0 1 1,0-1-1,0 0 1,0 0-1,0 0 1,0 0-1,0 0 1,0-1-1,3-1 1,1-6-1,-1 0 1,-1 0 0,1 0 0,-2-1 0,1 0-1,-1 1 1,-1-2 0,0 1 0,2-14-1,0 8-1,15-86 0,-17 75 3,2-1 0,1 1 0,2 0 0,12-31 0,-18 55 0,-1 1 0,1 0 0,0-1 0,0 1 0,0 0-1,0 1 1,0-1 0,1 0 0,-1 0 0,0 1 0,1 0 0,-1-1 0,1 1 0,0 0 0,-1 0 0,1 0-1,0 1 1,0-1 0,-1 1 0,1-1 0,0 1 0,0 0 0,3 0 0,2 0 0,0 1 0,-1-1 0,1 1 0,0 1-1,-1-1 1,0 1 0,11 4 0,-17-5-10,-7 3 20,5-3-7,-6 0-1,0 1 0,0 0 0,0 0 0,0 1-1,1 0 1,-1 0 0,1 1 0,0-1 0,0 1 0,0 1 0,1-1 0,-1 1 0,1 0 0,0 0 0,1 1-1,-1-1 1,1 1 0,0 0 0,0 0 0,1 0 0,0 1 0,0-1 0,-4 14 0,1 6 1,0 0 0,2 1 0,1-1 0,2 1 0,1 28 0,-1-50-3,1 0 0,0 0 0,1-1 0,-1 1 0,1 0 0,0 0 0,0-1 0,1 1 0,-1-1 0,1 1 0,0-1 0,0 0 0,1 0 0,-1 0 0,1 0 0,0 0 0,0 0 0,0-1 0,0 1 0,1-1 0,-1 0 0,1 0 0,0 0 0,0 0 0,0-1 0,0 0 0,1 0 0,-1 0 0,0 0 0,1-1 0,0 1 0,-1-1 0,1-1 0,7 2 0,-1 0 0,0-1 0,0 0 0,0-1 0,0 0 0,0-1 0,0 0 0,15-4 0,-21 4 0,0-1 0,0 0 0,0 0 0,-1-1 0,1 1 0,-1-1 0,1 0 0,-1 0 0,0-1 0,0 1 0,0-1 0,-1 0 0,1 0 0,-1 0 0,0-1 0,0 1 0,2-6 0,1-2 0,-1 0 0,-1 0 0,0-1 0,0 0 0,-1 0 0,-1 1 0,2-23 0,-3-2 0,-5-51 0,3 76 0,0 0 0,-1 0 0,-1 1 0,0-1 0,0 1 0,-1 0 0,-1 0 0,1 0 0,-2 0 0,-8-12 0,11 19 0,0-1 0,-1 1 0,0 0 0,1 0 0,-1 1 0,0-1 0,-1 1 0,1 0 0,-1 0 0,1 0 0,-1 1 0,0-1 0,0 1 0,0 0 0,0 1 0,0-1 0,-1 1 0,1 0 0,0 0 0,-1 1 0,1 0 0,-1 0 0,1 0 0,-10 2 0,12-2 0,0 2 0,-1-1 0,1 0 0,0 0 0,0 1 0,0 0 0,0 0 0,0 0 0,1 0 0,-1 0 0,0 0 0,1 1 0,0-1 0,0 1 0,-1 0 0,1-1 0,1 1 0,-1 0 0,0 0 0,1 1 0,0-1 0,-1 0 0,1 0 0,0 1 0,1-1 0,-1 4 0,-3 12 0,2-1 0,0 1 0,1 27 0,1-42 0,0 3 0,0 0 0,1 0 0,-1 1 0,1-1 0,1 0 0,-1 0 0,1 0 0,1 0 0,-1-1 0,1 1 0,4 6 0,-4-9 0,0 0 0,0 0 0,1 0 0,-1-1 0,1 1 0,0-1 0,0 0 0,1 0 0,-1 0 0,0 0 0,1-1 0,0 0 0,0 0 0,-1 0 0,1-1 0,6 2 0,4 0 0,0-1 0,0 0 0,0-1 0,0-1 0,0 0 0,1-1 0,14-4 0,-27 4-5,-1 0-1,1 0 1,0-1 0,0 1-1,-1-1 1,1 1 0,-1-1-1,1 0 1,-1 0 0,0-1-1,0 1 1,0 0 0,0-1-1,0 1 1,-1-1 0,1 0-1,-1 1 1,1-1 0,-1 0-1,0 0 1,0 0 0,0 0-1,-1 0 1,1 0 0,-1 0-1,1-5 1,0-23-331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51.62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42 32127,'6'0'224,"24"0"-128,11 0 0,5 0-32,5 0-32,-2 0 0,-2 0-16,-9 0-16,-8-5 0,-9-2-16,-7 0-32,-11-8-224,-3 8-1105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52.00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166 42 32351,'-13'-1'40,"2"0"11,1 0 0,-1 1 1,-19 2-1,27-2-47,0 1 0,0-1-1,0 1 1,1 0 0,-1 0 0,0 1 0,0-1-1,1 0 1,-1 1 0,1 0 0,0-1 0,-1 1-1,1 0 1,0 0 0,0 1 0,0-1 0,0 0-1,-1 3 1,-2 3-2,1 0-1,0 1 0,1-1 0,0 1 1,0 0-1,1 0 0,0 0 0,0 0 0,1 0 1,1 0-1,-1 0 0,1 0 0,3 18 1,-3-22-2,1-1 1,0 1 0,0-1-1,0 0 1,1 1 0,-1-1-1,1 0 1,0 0 0,0 0-1,1 0 1,-1 0 0,1-1-1,0 1 1,0-1 0,0 1-1,0-1 1,0 0 0,1 0-1,0-1 1,-1 1 0,1-1-1,0 0 1,0 0 0,0 0-1,1 0 1,-1-1 0,0 1-1,1-1 1,4 0 0,-1 1 4,0-2 1,0 1 0,0-1-1,0 0 1,1 0 0,-1-1-1,11-3 1,-15 3-5,0-1 0,0 0 0,0 0 0,0 0 0,0 0 0,-1-1 0,1 1 0,-1-1 0,0 0 0,0 0 0,0 0 0,0 0 0,0-1 0,-1 1 0,4-6 0,-2-1-1,1-1 0,-2 0 0,1 0 0,-1 0 0,-1 0 0,0 0 0,-1-1 0,0 1 0,-1-1 0,0 1 0,-1-1 0,-3-20 0,3 28 0,0 0 0,0-1 0,0 1 0,0 0 0,-1 0 0,1 0 0,-1 1 0,0-1 0,-1 0 0,1 1 0,-1-1 0,1 1 0,-1 0 0,0 0 0,0 0 0,0 0 0,-1 0 0,1 1 0,-1-1 0,-5-2 0,2 2 0,0 0 0,0 1 0,-1 0 0,1 0 0,-1 0 0,0 1 0,1 0 0,-1 0 0,0 1 0,-10 1 0,15-1-1,-1 1 0,1 0 1,-1-1-1,1 1 0,0 0 0,-1 1 0,1-1 1,0 1-1,0-1 0,0 1 0,0 0 0,0 0 1,1 0-1,-1 0 0,-3 5 0,-2 2-61,1 0-1,0 1 1,-7 13 0,14-23 55,-23 44-861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54.72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338 106 31759,'0'-21'554,"1"15"-492,-1 0-1,0-1 0,0 1 0,-1 0 0,1 0 0,-3-10 1,2 15-63,0-1 1,0 0 0,0 1 0,0-1-1,0 0 1,0 1 0,0-1 0,0 1-1,-1 0 1,1-1 0,0 1 0,-1 0-1,1 0 1,-1 0 0,0 0 0,1 0-1,-1 0 1,0 0 0,1 1 0,-1-1-1,0 1 1,0-1 0,0 1 0,0 0-1,1-1 1,-4 1 0,-5-1 2,0-1-1,-1 2 1,1-1 0,-1 1-1,1 1 1,-1 0 0,1 1-1,0 0 1,0 0 0,0 1 0,0 0-1,0 1 1,0 0 0,1 0-1,0 1 1,0 1 0,0-1-1,-8 9 1,8-7-2,0 2 0,1-1 0,0 1 0,1 0 0,0 1 0,0-1 0,1 1 0,1 1 0,-1-1 0,2 1 0,-1 0 0,2 0 0,-1 0 0,2 1 0,-1-1 0,1 1 0,1 0 0,0-1 0,2 16 0,-1-21 0,1-1 0,0 1 0,0-1 0,0 0 0,1 1 0,0-1 0,0 0 0,0 0 0,1 0 0,0 0 0,0-1 0,0 1 0,0-1 0,1 0 0,0 0 0,0 0 0,0 0 0,0 0 0,0-1 0,1 0 0,0 0 0,5 3 0,13 6 0,2 0 0,-1-1 0,32 8 0,-44-15 0,24 6 0,20 5 0,-52-14 0,-1 0 0,0 1 0,0-1 0,1 1 0,-1-1 0,-1 1 0,1 0 0,0 0 0,0 1 0,-1-1 0,1 0 0,1 4 0,-2-4 0,-1 0 0,0 0 0,0 0 0,0 0 0,0 0 0,-1 0 0,1 0 0,0 1 0,-1-1 0,0 0 0,0 1 0,1-1 0,-1 0 0,0 0 0,-1 1 0,1-1 0,0 0 0,-1 1 0,1-1 0,-1 0 0,0 0 0,0 0 0,0 0 0,0 0 0,0 0 0,0 0 0,0 0 0,-1 0 0,1 0 0,-1 0 0,1-1 0,-1 1 0,0-1 0,1 1 0,-4 1 0,-7 5 0,0 0 0,-1 0 0,0-1 0,-17 7 0,15-7 0,-23 9 0,25-11 0,0 1 0,-1 0 0,2 1 0,-1 1 0,-12 9 0,24-17 0,1 1 0,-1 0 0,0-1 0,0 1 0,1-1 0,-1 1 0,1 0 0,-1 0 0,0-1 0,1 1 0,-1 0 0,1 0 0,0 0 0,-1 0 0,1 0 0,0-1 0,-1 1 0,1 0 0,0 0 0,0 0 0,0 0 0,0 0 0,0 0 0,0 0 0,0 0 0,0 0 0,0 0 0,1 0 0,-1 0 0,0 0 0,0-1 0,1 1 0,-1 0 0,1 0 0,-1 0 0,1 0 0,-1-1 0,1 1 0,-1 0 0,1 0 0,0-1 0,-1 1 0,2 0 0,4 4 0,0-1 0,0 0 0,0 0 0,12 4 0,-6-1 0,-4-3 0,1 1 0,-2 0 0,1 0 0,0 1 0,-1 0 0,0 1 0,9 10 0,-13-12 0,0 0 0,0 0 0,0 0 0,-1 1 0,0-1 0,0 1 0,0 0 0,0-1 0,-1 1 0,0 0 0,0 0 0,-1 0 0,0 7 0,0-1 0,-1-1 0,0 1 0,-1-1 0,0 1 0,-1-1 0,-8 21 0,-1-4 0,-24 37 0,24-44 0,1 1 0,0 0 0,-11 38 0,19-49 0,0 0 0,1 0 0,0 0 0,1 0 0,0 1 0,1-1 0,0 0 0,0 1 0,5 21 0,-4-29 0,0-1 0,0 0 0,1 0 0,-1 0 0,1 0 0,-1-1 0,1 1 0,0 0 0,0 0 0,0-1 0,0 0 0,1 1 0,-1-1 0,0 0 0,4 2 0,0 0 0,0-1 0,0 0 0,0 0 0,0-1 0,1 1 0,-1-2 0,8 2 0,4 0 0,0-1 0,0-1 0,1 0 0,29-4 0,-16-7 28,-31 9-44,0 1 0,0-1 1,0 0-1,1 1 1,-1-1-1,0 0 1,0 0-1,0 1 1,0-1-1,0 0 0,0 0 1,0 0-1,0 0 1,-1-1-1,1 1 1,0 0-1,-1 0 0,1 0 1,-1-1-1,1 1 1,0-2-1,-1 0-1302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2.05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1 783 32399,'0'0'291,"0"9"-262,-1 8-28,2 37 4,0-52-5,-1 1 1,0-1-1,1 0 1,0 1-1,-1-1 0,1 0 1,0 1-1,0-1 0,0 0 1,1 0-1,-1 0 1,0 0-1,1 0 0,0 0 1,-1 0-1,1-1 1,0 1-1,2 1 0,-2-2 0,-1 0 0,0 0 0,1 0 0,0 0 0,-1-1 0,1 1 0,0-1 0,-1 1 0,1-1 0,0 1 0,-1-1 0,1 0 0,0 0 0,0 0 0,-1 0 0,1 0 0,0 0 0,-1-1 0,1 1 0,0-1 0,2 0 0,-2 0 1,0-1 0,1 1 0,-1-1 0,0 0-1,0 0 1,0 0 0,0 0 0,-1 0 0,1 0 0,0 0 0,-1 0 0,2-4 0,3-7 4,-1 0-1,0 0 1,-1-1-1,2-15 1,-5 27-5,8-62 0,-3 0 0,-3-123 0,-4 110 0,2 47 0,-1 0 0,-2 1 0,-1-1 0,-1 0 0,-1 1 0,-2 0 0,-18-50 0,22 72 0,0 0 0,2 17 0,0 89 0,5 172 0,0-227 0,1 1 0,3-1 0,1 0 0,15 43 0,-19-74 0,0-1 0,0 1 0,1-2 0,1 1 0,0-1 0,11 14 0,-14-20 0,0 0 0,0-1 0,0 0 0,1 0 0,0 0 0,0-1 0,0 1 0,0-1 0,1 0 0,-1-1 0,1 1 0,-1-1 0,1 0 0,0 0 0,12 1 0,-8-2 0,-1 0 0,1-1 0,-1 0 0,1-1 0,15-2 0,-21 2 0,0-1 0,0 1 0,0-1 0,0 1 0,0-1 0,-1 0 0,1 0 0,-1-1 0,1 1 0,-1-1 0,0 0 0,0 1 0,0-1 0,0-1 0,3-3 0,1-6 0,0 0 0,0 0 0,-1-1 0,-1 1 0,-1-1 0,0-1 0,0 1 0,-1 0 0,1-21 0,-3 22 0,-1 0 0,1 1 0,-2-1 0,0 0 0,0 0 0,-2 1 0,1-1 0,-1 1 0,-1 0 0,-10-24 0,6 24 0,-1 0 0,0 0 0,0 1 0,-1 0 0,0 1 0,-1 0 0,0 0 0,-1 1 0,0 1 0,-23-12 0,35 20 0,0 0 0,0 0 0,-1 0 0,1 0 0,0 0 0,0 0 0,0 0 0,0 0 0,-1-1 0,1 1 0,0 0 0,0 0 0,0 0 0,0 0 0,0 0 0,-1 0 0,1 0 0,0 0 0,0 0 0,0 0 0,0-1 0,0 1 0,0 0 0,0 0 0,-1 0 0,1 0 0,0 0 0,0-1 0,0 1 0,0 0 0,0 0 0,0 0 0,0 0 0,0 0 0,0-1 0,0 1 0,0 0 0,0 0 0,0 0 0,0 0 0,0-1 0,0 1 0,0 0 0,0 0 0,0 0 0,0 0 0,0-1 0,0 1 0,0 0 0,0 0 0,1 0 0,-1 0 0,0-1 0,12-3 0,24 0 0,-34 4 0,101-6 0,-63 6 0,0-2 0,-1-2 0,73-17 0,-118 24 0,1 0 0,-1 0 0,0 0 0,1 0 0,0 1 0,0 0 0,0 0 0,0 1 0,1-1 0,0 1 0,0 0 0,0 0 0,0 0 0,1 1 0,0-1 0,0 1 0,0 0 0,1 0 0,-2 6 0,-2 6 0,1 0 0,1 0 0,0 0 0,2 0 0,-1 35 0,3-49 1,-1 15-2,1-1 0,1 0 0,1 0 0,1 1 0,5 18 0,-7-32 0,1-1 0,-1 1 0,1-1 0,1 0 0,-1 0 0,0 0 0,1 0 0,0 0 0,0 0 0,0-1 0,0 1 0,1-1-1,-1 0 1,1 0 0,0 0 0,0-1 0,0 1 0,0-1 0,1 0 0,-1 0 0,0-1 0,1 1 0,-1-1 0,1 0 0,5 1 0,-7-1 1,0-1 0,-1 1 0,1-1 0,0 1 0,0-1 0,0 0 0,0 0 0,0 0 0,-1-1 0,1 1 0,0 0 0,0-1 0,0 0 0,-1 0 0,1 0 0,0 0 0,-1 0 0,1-1 0,-1 1 0,0-1 0,1 1 0,-1-1 0,0 0 0,0 0 0,3-3 0,-2-1 0,0 0 0,-1 0 0,1 0 0,-1-1 0,-1 1 0,1-1 0,-1 1 0,0-1 0,-1 0 0,0-7 0,2-30 0,-2 0 0,-2-1 0,-1 1 0,-19-83 0,16 100 0,-8-24 27,14 51-28,0 0 1,0 1 0,0-1 0,0 0-1,0 0 1,0 0 0,0 0 0,0 0-1,0 0 1,0 0 0,0 0 0,0 0-1,0 0 1,0 0 0,0 0-1,0 0 1,0 0 0,-1 0 0,1 0-1,0 0 1,0 0 0,0 1 0,0-1-1,0 0 1,0 0 0,0 0 0,0 0-1,0 0 1,0 0 0,0 0 0,0 0-1,0 0 1,0 0 0,-1 0 0,1 0-1,0 0 1,0 0 0,0 0-1,0 0 1,0 0 0,0 0 0,0-1-1,0 1 1,0 0 0,0 0 0,0 0-1,0 0 1,0 0 0,0 0 0,0 0-1,0 0 1,-1 0 0,1 0 0,0 0-1,0 0 1,0 0 0,-1 12-9,0 17 6,1-9 3,-1 26 0,11 81 0,-8-112 0,1 0 0,1 0 0,0-1 0,1 1 0,1-1 0,0 0 0,1 0 0,1-1 0,12 17 0,-17-25 0,1-1 0,0 1 0,1-1 0,-1-1 0,1 1 0,0 0 0,0-1 0,0 0 0,0 0 0,1-1 0,-1 0 0,1 0 0,-1 0 0,1 0 0,0-1 0,0 0 0,0 0 0,-1 0 0,1-1 0,0 0 0,10-1 0,-14 0 0,1 1 0,0-1 0,-1 0 0,1 0 0,-1 0 0,1 0 0,-1 0 0,0-1 0,1 1 0,-1-1 0,0 1 0,0-1 0,0 0 0,0 0 0,0 0 0,-1 0 0,1 0 0,0 0 0,-1 0 0,0-1 0,1 1 0,-1-1 0,1-3 0,4-8-1,-2 0 0,7-29 0,-5 8-5,1-48-1,-6 57 0,1-1-1,2 0 1,9-39 0,-12 65 6,-1 0-1,0 0 1,1-1 0,-1 1 0,1 0 0,-1 0 0,1 0 0,-1 0 0,1 0 0,0-1 0,0 1-1,-1 1 1,1-1 0,0 0 0,0 0 0,0 0 0,0 0 0,0 1 0,0-1 0,0 0 0,1 1 0,-1-1-1,0 1 1,0-1 0,0 1 0,0 0 0,1-1 0,-1 1 0,0 0 0,1 0 0,-1 0 0,0 0-1,0 0 1,1 0 0,-1 0 0,0 0 0,0 1 0,1-1 0,1 1 0,1 1 1,0-1 1,-1 1 0,1 0-1,0 0 1,-1 1-1,0-1 1,1 1 0,-1 0-1,0-1 1,3 5-1,10 14 2,21 34-1,-38-52 9,-4-5 12,-7-3 10,1-4-31,4 3 0,1 2 1,-1-1-1,1 1 1,-1 0-1,-9-4 1,14 7-2,1 1 0,0-1 0,-1 1 0,1 0 1,0-1-1,-1 1 0,1 0 0,-1 0 0,1 0 0,0 0 1,-1 0-1,1 0 0,-1 1 0,1-1 0,0 0 0,-1 1 1,1-1-1,0 1 0,-1-1 0,1 1 0,0-1 0,0 1 1,0 0-1,0 0 0,-1 0 0,1 0 0,0 0 0,0 0 1,1 0-1,-1 0 0,0 0 0,0 0 0,0 0 0,1 0 1,-1 1-1,0 2 0,-4 11 0,1 2 0,1-1 0,0 0 0,1 1 0,1-1 0,1 1 0,2 27 0,-1-21 0,-1-15 0,1-1 0,0 0 0,0 0 0,1 0 0,0 0 0,0 0 0,0 0 0,1-1 0,0 1 0,0-1 0,1 0 0,-1 0 0,2 0 0,-1 0 0,1 0 0,-1-1 0,1 0 0,1 0 0,-1 0 0,1-1 0,0 0 0,0 0 0,0 0 0,0-1 0,1 0 0,-1 0 0,1-1 0,0 0 0,0 0 0,0 0 0,0-1 0,9 1 0,-2-1 0,1 0 0,0-2 0,17-1 0,-28 1 0,1 0 0,-1 0 0,1 0 0,-1-1 0,1 1 0,-1-1 0,0 0 0,0-1 0,0 1 0,0-1 0,0 1 0,-1-1 0,7-7 0,-1 0 0,-1-1 0,-1 0 0,0-1 0,0 1 0,-1-2 0,-1 1 0,0 0 0,0-1 0,-2 0 0,1 0 0,1-17 0,0-17 0,-1-87 0,-4 101 0,0-12 0,-8-64 0,5 92 0,0 1 0,-1 0 0,-1 0 0,0 1 0,-1 0 0,-1-1 0,-11-18 0,4 18 0,6 16 0,3 12 0,1 39 0,3 0 0,2 0 0,3 0 0,15 84 0,64 202 0,-80-328 0,2-38 0,-1-27 0,-4 31 0,9-126 0,-7 132 0,1-1-1,1 1 1,1 1-1,0-1 1,14-29-1,-18 45 0,1-1-1,0 1 1,1 0-1,-1-1 1,1 1-1,-1 0 1,1 0-1,0 1 1,0-1-1,0 0 1,0 1-1,1 0 1,-1 0-1,1 0 1,-1 0-1,6-1 1,-7 2 1,1 0 0,-1 1 0,1-1-1,-1 1 1,1 0 0,0 0 0,-1 0 0,1 0 0,-1 0-1,1 1 1,0-1 0,-1 1 0,1 0 0,-1-1 0,0 1 0,1 0-1,-1 1 1,0-1 0,1 0 0,-1 1 0,0-1 0,0 1-1,0 0 1,0-1 0,3 5 0,0 1 0,1 0 0,-2 1 0,1-1 0,-1 1 0,0 0 0,-1 0 0,0 0 0,0 0 0,2 11 0,-2 0 0,0 0 0,-1 0 0,0 23 0,-2-40 0,0 0 0,-1 1 0,1-1 0,0 0 1,-1 0-1,1 1 0,-1-1 0,0 0 0,0 0 0,0 0 0,0 0 1,0 0-1,0 0 0,0 0 0,-1 0 0,1-1 0,-1 1 0,-2 2 0,0-1 1,0 0 0,0-1-1,0 1 1,-1-1 0,1 0-1,-1-1 1,1 1-1,-8 1 1,-2 0 0,-1-1 1,1-1-1,0 0 0,0-1 1,-18-3-1,30 3-1,1 0 0,-1-1 0,0 1 0,1-1 0,-1 1 0,1-1 0,-1 0 0,1 1 0,-1-1 0,1 0 0,0 0 0,-1 0 0,1 0 0,0-1 0,0 1 0,-1 0 0,1 0 0,0-1 0,0 1 0,1 0 0,-1-1 0,-1-1 0,1-1 0,-1 0 0,1 0 0,0 0 0,0-1 0,0 1 0,1 0 0,-1-8 0,1 12 0,1-1 0,-1 1 0,1 0 0,-1-1 0,1 1-1,-1 0 1,1 0 0,-1-1 0,1 1 0,-1 0 0,1 0 0,0 0 0,-1 0 0,1 0 0,-1 0 0,1 0 0,-1 0-1,1 0 1,0 0 0,-1 0 0,1 0 0,-1 0 0,1 0 0,-1 1 0,1-1 0,-1 0 0,1 0 0,-1 1-1,1-1 1,0 1 0,5 4 0,0 0 0,0 1 1,-1 0-1,0 0 0,0 1 0,0 0 0,-1-1 0,5 12 0,16 21 2,-8-17-2,1-1 0,1-1 0,1 0 0,36 27 0,-46-40 0,1 0 0,0 0 0,0-1 0,1-1 0,0 0 0,0 0 0,0-2 0,0 1 0,0-1 0,1-1 0,-1 0 0,18 0 0,-28-2 0,0 0 0,0-1 0,-1 1 0,1 0 0,0-1 0,0 1 0,-1-1 0,1 1 0,0-1 0,-1 0 0,1 0 0,-1 0 0,1 0 0,-1 0 0,1 0 0,-1 0 0,0-1 0,1 1 0,-1 0 0,0-1 0,0 1 0,0-1 0,0 1 0,0-1 0,0 1 0,-1-1 0,1 0 0,-1 1 0,1-1 0,0-3 0,1-6 0,0 0 0,-1-1 0,0-21 0,-1 11 0,3-65 0,-3 46 0,1 0-1,3 0 0,11-55 0,-14 91 0,0-1-1,1 1 0,-1 0 1,1 0-1,1 1 0,-1-1 1,1 0-1,-1 1 0,7-8 1,-7 10 0,1 0 0,-1 0 1,1 0-1,-1 1 0,1-1 0,0 1 1,0-1-1,0 1 0,-1 0 1,1 0-1,0 0 0,0 1 0,1-1 1,-1 1-1,0-1 0,0 1 1,4 0-1,1 0 1,1 0 0,0 1 0,-1 0 0,10 2 0,-15-2 0,1 0 0,0 1 0,-1-1 0,1 1 0,-1 0 0,0 0 0,1 0 0,-1 1 0,0-1 0,0 1 0,2 3 0,-6-2 2,-8-1 3,-12-3 6,20 0-10,-2 0 0,-1 1-1,0-1 1,0 0 0,1 1 0,-1 0 0,0 0 0,1 0 0,-1 0 0,1 0 0,-1 1-1,1 0 1,0-1 0,0 1 0,0 0 0,0 1 0,0-1 0,-3 3 0,2 0 0,0 0 0,0 1 0,1-1 0,0 1 0,0-1 0,0 1 0,0 0 0,1 0 0,-2 7 0,-1 12 0,1-1-1,1 1 1,1-1-1,2 26 1,-1-42-1,1-1 0,1 0 0,-1 1 1,1-1-1,0 0 0,1 0 0,2 8 0,-3-12-1,1-1 1,-1 0-1,1 0 1,-1 0-1,1 0 1,0 0-1,-1 0 0,1 0 1,0 0-1,0-1 1,0 1-1,1-1 1,-1 1-1,0-1 0,1 0 1,-1 0-1,0 0 1,1 0-1,-1-1 1,1 1-1,-1-1 0,1 1 1,0-1-1,2 0 1,4 1 1,-1 0 1,1-1 0,0 0 0,11-2 0,-17 2-2,0-1 0,-1 0 1,1 1-1,0-1 0,0-1 0,-1 1 1,1 0-1,-1-1 0,1 1 0,-1-1 1,0 1-1,1-1 0,-1 0 0,0 0 1,0 0-1,2-4 0,2-4 0,0 0 0,-1 0 0,0 0 0,-1 0 0,0-1 0,-1 0 0,0 0 0,-1 0 0,2-20 0,-1-10 0,-5-56 1,1 36 3,-56 960 23,53-862-27,2-14 0,0 0 0,-2 0 0,-1-1 0,0 0 0,-2 0 0,-16 38 0,23-59 0,0 0 0,-1 0 0,1 0 0,-1 0 0,1 0 0,-1 0 0,1 0 0,-1 0 0,0-1 0,1 1 0,-1 0 0,0 0 0,0-1 0,0 1 0,1 0 0,-1-1 0,0 1 0,0-1 0,0 1 0,0-1 0,0 1 0,0-1 0,0 0 0,-1 1 0,1-2 0,0 1 0,0-1 0,0 1 0,0-1 0,0 1 0,0-1 0,0 1 0,1-1 0,-1 0 0,0 0 0,1 1 0,-1-1 0,0 0 0,1 0 0,-1 0 0,1 0 0,-1 0 0,1 1 0,-1-3 0,-3-7 0,1 0 0,0 0 0,-2-15 0,-1-32 0,2 1 0,2 0 0,8-78 0,-2 106 0,1 1 0,1 0 0,1 0 0,2 0 0,15-34 0,73-125 0,-55 109 0,63-143 0,-70 143 0,-32 70 0,1 0 0,-1 0 0,1 0 0,0 1 0,1-1 0,5-5 0,-8 10 0,1 0 0,-1 0 0,1 0 0,0 0 0,-1 0 0,1 1 0,0-1 0,0 1 0,0 0 0,0 0 0,0 0 0,1 0 0,-1 0 0,0 1 0,0 0 0,7-1 0,-2 1 0,1 0 0,0 1 0,-1 0 0,1 0 0,-1 1 0,0 0 0,1 0 0,-1 1 0,11 5 0,-15-6 0,0 1 0,0 0 0,0 0 0,0 0 0,-1 0 0,0 1 0,1 0 0,-1-1 0,0 1 0,-1 0 0,1 0 0,-1 1 0,0-1 0,0 0 0,0 1 0,0 0 0,-1-1 0,1 7 0,1 3 0,-2-1 0,1 0 0,-2 1 0,0-1 0,-1 0 0,0 1 0,-1-1 0,0 0 0,-1 0 0,0 0 0,-1 0 0,-1 0 0,-9 18 0,8-21 0,2 1 0,0-1 0,0 1 0,1 0 0,0 0 0,0 0 0,2 0 0,-1 1 0,1 16 0,2-26 0,-1 0-1,1 0 1,-1-1-1,1 1 1,0 0 0,0-1-1,-1 1 1,1-1-1,0 1 1,1-1-1,-1 1 1,0-1 0,0 0-1,1 1 1,-1-1-1,0 0 1,1 0 0,-1 0-1,1 0 1,0 0-1,-1-1 1,1 1 0,0 0-1,-1-1 1,1 1-1,0-1 1,0 1 0,3-1-1,8 2-6,1-1 0,24 0 0,-31-1 8,8 1-1,0-2 0,0 1 0,0-2 0,21-4 0,-30 3 0,1 1 0,-1-1 0,1 0 0,-1 0 0,0-1 0,0 1 0,-1-1 0,1-1 0,-1 1 0,0-1 0,0 0 0,4-5 0,0-2-2,-1 0 1,0 0-1,0-1 0,-1 0 0,-1 0 1,0-1-1,-1 1 0,-1-1 1,0 0-1,3-26 0,-2-8-11,-2-92-1,-3 88 25,0 51-11,0 1 0,0-1 1,0 1-1,0-1 0,0 0 0,1 1 0,-1-1 0,0 1 0,0-1 0,1 0 0,-1 1 0,0-1 0,1 1 0,-1-1 1,0 1-1,1-1 0,-1 1 0,1-1 0,-1 1 0,1 0 0,-1-1 0,1 1 0,-1 0 0,1-1 0,-1 1 0,1 0 1,0 0-1,-1-1 0,2 1 0,25-2 0,-20 3 0,1 0 0,-1 1 0,0-1 0,14 6 0,52 38-13,-124-38 26,45-6-11,0 1 0,0 0 0,1 0 0,-1 0 0,0 1 0,1 0 1,0 0-1,-1 0 0,1 1 0,0-1 0,1 1 0,-8 8 0,5-4-1,1 0 0,0 0-1,1 1 1,0 0 0,0 0 0,1 0 0,-4 11-1,1 4 0,1 1 0,1 0 0,2 0-1,0 0 1,1 36 0,2-55 0,0 0 0,1-1 0,0 1 0,0 0 0,1 0 0,-1 0 0,1-1 0,0 1 0,1 0 0,0-1 0,0 0 0,0 0 0,0 0 0,1 0 0,-1 0 0,1-1 0,1 0 0,-1 1 0,0-2 0,1 1 0,0 0 0,0-1 0,0 0 0,0 0 0,1 0 0,-1-1 0,1 0 0,0 0 0,-1 0 0,1-1 0,9 1 0,6 1 6,1-1 1,-1 0-1,1-2 1,31-4-1,-49 4-6,0-1 0,0 0 0,-1 0 0,1 0 0,0 0 0,-1 0 0,1-1 0,-1 0 0,1 0 0,-1 0 0,0 0 0,0 0 0,0-1 0,0 1 0,0-1 0,3-4 0,-3 2 0,1 0 0,-1-1 0,0 1 0,0-1 0,-1 0 0,1 0 0,-1 0 0,-1-1 0,2-5 0,0-13 0,-1 0 0,-1 0 0,-5-48 0,3 68 0,0-12 0,-2 0 0,0 0 0,-1 1 0,-10-27 0,11 35 0,-1 0 0,1 0 0,-1 1 0,-1-1 0,1 1 0,-1 0 0,0 1 0,-1-1 0,0 1 0,0 0 0,-8-6 0,12 10 0,-1 0 0,1 1 0,-1-1 0,1 1 0,-1 0 0,1 0 0,-1 0 0,1 0 0,-1 0 0,0 0 0,0 1 0,1-1 0,-1 1 0,0 0 0,0 0 0,0 0 0,0 0 0,1 1 0,-1-1 0,0 1 0,0-1 0,1 1 0,-1 0 0,-3 2 0,2-1 0,1 0 0,0 1 0,0-1 0,0 1 0,1 0 0,-1 0 0,1 0 0,-1 0 0,1 0 0,0 0 0,0 1 0,1-1 0,-1 1 0,1 0 0,-1-1 0,0 7 0,-2 12-1,2 0 0,0 1 0,1-1 0,4 43 0,-2-57-1,0 0 1,0 0-1,1-1 1,0 1-1,1 0 1,0-1-1,0 0 0,0 0 1,1 1-1,0-2 1,0 1-1,1 0 1,0-1-1,0 0 1,0 0-1,1-1 1,0 1-1,11 7 1,-7-7 1,1 1 0,0-2 0,0 1 0,1-1 1,0-1-1,0 0 0,0-1 0,0 0 0,0-1 1,0-1-1,15 1 0,-19-1 0,0-1 0,-1 0 0,1 0 0,-1-1 0,1 0 0,-1 0 0,12-4 0,-16 3 0,0 1 0,0-1 0,-1 0 0,1 0 0,0 0 0,-1 0 0,1-1 0,-1 1 0,0-1 0,0 1 0,0-1 0,0 0 0,0 0 0,-1 0 0,1 0 0,-1 0 0,0 0 0,0 0 0,1-6 0,3-19 0,-1-1 0,-1 1 0,-2-1 0,0 0 0,-5-32 0,3 40 0,0 8 4,0 1 0,-1 0-1,0-1 1,-1 1 0,0 0 0,-6-12 0,9 24-4,0 1 0,0-1 0,0 0 0,0 0 0,0 0 0,0 1 0,0-1 0,0 0 0,0 0 0,0 1 0,0-1 0,0 0 0,-1 0 0,1 0 0,0 1 0,0-1 0,0 0 0,0 0 0,-1 0 0,1 0 0,0 1 0,0-1 0,0 0 0,0 0 0,-1 0 0,1 0 0,0 0 0,0 0 0,-1 0 0,1 0 0,0 0 0,0 1 0,-1-1 0,1 0 0,0 0 0,0 0 0,0 0 0,-1 0 0,1 0 0,0-1 0,0 1 0,-1 0 0,1 0 0,0 0 0,0 0 0,-1 0 0,1 0 0,0 0 0,0 0 0,0-1 0,-1 1 0,1 0 0,0 0 0,0 0 0,0 0 0,0-1 0,-1 1 0,1 0 0,0 0 0,0 0 0,0-1 0,0 1 0,0 0 0,0 0 0,0 0 0,0-1 0,0 1 0,-5 30-7,2 0 1,2 1 0,2 46-1,1-14 6,-2-55 1,0 0 0,0 0 0,1 1 0,1-1 0,-1 0 0,1 0 0,1 0 0,-1-1 0,2 1 0,-1 0 0,6 9 0,-6-12 0,1-1 0,-1 0 0,1 0 0,0-1 0,-1 1 0,2-1 0,-1 1 0,0-1 0,1-1 0,-1 1 0,1-1 0,0 1 0,0-1 0,0-1 0,0 1 0,0-1 0,0 0 0,10 1 0,-7-1 2,1 0-1,-1 0 1,1-2 0,-1 1-1,17-3 1,-21 2-1,-1 0 0,0 0 0,0 0 1,0-1-1,0 1 0,-1-1 0,1 1 0,0-1 0,-1 0 1,1 0-1,-1 0 0,1-1 0,-1 1 0,0 0 0,0-1 0,0 0 1,0 1-1,2-6 0,1-5-1,0 1 0,-1-1 0,0 0 0,-1 0 0,0-1 0,-1 1 0,0-15 0,-3-100 0,-1 83 0,2 34 0,-1 0 0,0 0 0,0 1 0,-1-1 0,-6-19 0,5 26 0,0 12 0,2 223 0,1-221 0,1 1 0,1-1 0,0 0 0,1 0 0,0 0 0,0 0 0,1 0 0,0 0 0,1-1 0,0 0 0,8 12 0,-9-16 0,0-1 0,0 1 0,0 0-1,1-1 1,-1 0 0,1 0-1,0-1 1,1 1 0,-1-1 0,1 0-1,-1 0 1,1-1 0,0 0-1,0 0 1,0 0 0,0-1 0,0 1-1,0-2 1,11 1 0,-13 0-2,0-1-1,-1 0 1,1 0 0,-1-1 0,1 1 0,0-1 0,-1 1 0,1-1 0,-1 0 0,1-1-1,-1 1 1,6-4 0,-6 3 2,-1-1 0,0 0 0,1 0 0,-1 0 0,-1 0 1,1 0-1,0 0 0,-1 0 0,1 0 0,-1-1 0,0 1 0,0-1 0,0-4 0,4-18 0,-1-1 0,-2 0 0,0 0 0,-5-44 0,2 38 0,0-1 0,6-36 0,-5 69 0,0 0 0,0 0 0,0 0 0,0 0 0,0 0 0,0 0 0,1 0 0,-1 0 0,0 1 0,1-1 0,-1 0 0,0 0 0,1 0 0,-1 0 0,1 0 0,0 1 0,-1-1 0,1 0 0,0 0 0,-1 1 0,1-1 0,0 1 0,0-1 0,-1 1 0,1-1 0,0 1 0,0-1 0,0 1 0,0-1 0,0 1 0,0 0 0,0 0 0,0 0 0,0-1 0,0 1 0,-1 0 0,1 0 0,0 0 0,0 0 0,0 1 0,0-1 0,0 0 0,0 0 0,2 1 0,0 0 0,0 0 0,0 1 0,-1-1 0,1 1 0,0-1 0,-1 1 0,1 0 0,-1 0 0,0 0 0,1 0 0,-1 1 0,3 3 0,4 10 0,-2-1-1,0 1 1,0 0 0,-2 0 0,0 1-1,-1 0 1,4 30 0,0 125 23,-8-159-17,0-67-2,12-87 0,-9 122-7,1 1-1,0 0 1,1 0 0,1 0-1,1 0 1,0 1 0,2 0 0,12-20-1,-18 33 4,0 1-1,0 0 1,0 0 0,0 0-1,0 1 1,0-1-1,1 1 1,-1 0 0,1 0-1,0 0 1,0 0-1,-1 0 1,7-1 0,-8 3 0,-1-1 0,1 1 0,0 0 0,-1-1 0,1 1 0,0 0 0,0 0 0,0 0 0,-1 0 0,1 0 0,0 1 0,0-1 0,-1 0 0,1 1 0,0 0 0,-1-1 0,1 1 0,-1 0 0,1 0 0,-1 0 0,1 0 0,-1 0 0,1 0 0,-1 0 0,0 0 0,1 0 0,-1 1 0,0-1 0,0 1 0,0-1 0,1 4 0,2 5 0,0 1 0,0 0 0,-2-1 0,1 2 0,-1-1 0,0 17 0,-2 75 0,-1-50 0,0-24 0,0-13 0,1 1 0,0-1 0,2 0 0,3 23 0,-4-35 0,0-1 0,0 1 0,0-1 0,1 1 0,-1-1 0,1 0 0,-1 0 0,1 0 0,0 0 0,0 0 0,1 0 0,-1 0 0,1-1 0,-1 1 0,1-1 0,0 1 0,0-1 0,0 0 0,0 0 0,0-1 0,0 1 0,1-1 0,-1 1 0,1-1 0,4 1 0,1 0 1,-1 0 1,1-1-1,0 0 1,-1 0-1,1-1 0,0 0 1,0-1-1,-1 0 1,1 0-1,-1-1 0,1 0 1,-1 0-1,1-1 0,-1 0 1,0-1-1,0 0 1,-1 0-1,1 0 0,-1-1 1,0 0-1,0-1 1,6-6-1,-3 0-1,0 0 0,-1-1 1,-1 1-1,0-2 0,-1 1 0,0-1 0,-1 0 1,-1-1-1,0 1 0,3-19 0,-4 12-4,0-1 0,-2 1 0,-1 0 0,0 0 0,-2-1-1,-5-36 1,5 54 4,0 0 0,0 0 0,0 1 0,-1-1 0,0 0 0,0 1-1,0-1 1,0 1 0,0-1 0,-1 1 0,1 0 0,-1 0 0,0 0 0,0 1-1,0-1 1,0 0 0,-1 1 0,1 0 0,-1 0 0,1 0 0,-1 0 0,0 1-1,0 0 1,1-1 0,-1 1 0,0 0 0,0 1 0,0-1 0,0 1 0,0 0-1,-1 0 1,1 0 0,0 0 0,0 1 0,0 0 0,0 0 0,0 0-1,1 0 1,-1 0 0,0 1 0,-5 2 0,4 0 0,1 0 0,-1 1 0,0 0 0,1-1 0,0 1 0,0 1 0,1-1 0,-1 0 0,1 1 0,-3 7 0,-3 8 0,-10 35 0,13-27 0,1 1 0,1 0 0,2-1 0,1 45 0,1-67 0,0-4 0,0 1 0,1-1 0,-1 1 0,1-1 0,0 0 0,0 1-1,0-1 1,1 0 0,-1 0 0,1 1 0,-1-1 0,1 0 0,0-1 0,0 1 0,0 0 0,1-1 0,-1 1 0,1-1 0,-1 1 0,1-1 0,0 0-1,0 0 1,0-1 0,0 1 0,0 0 0,0-1 0,0 0 0,1 0 0,-1 0 0,6 1 0,-3-1 1,-1 0 1,1 0-1,0-1 1,-1 0-1,1 0 1,-1 0-1,1 0 1,0-1-1,-1 0 1,1 0 0,-1-1-1,0 0 1,1 0-1,-1 0 1,0 0-1,0-1 1,0 0-1,8-6 1,-6 1-3,1 0 1,-1-1 0,-1 0 0,0 0 0,0-1-1,0 0 1,-1 0 0,-1 0 0,0-1-1,0 1 1,-1-1 0,2-15 0,1-11-6,-1 0-1,-1-52 1,-2 28 23,-2-100-6,-1 133-11,-2 1-1,0 0 1,-13-45 0,11 65 0,2 20 0,-4 273 0,3-36 0,1-21-5,3-227-129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2.87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27 32079,'0'0'659,"14"0"-630,254-10-29,-267 11-3,-1-1-1,0 0 1,1 0 0,-1 0-1,0 0 1,0 0-1,1 0 1,-1 0 0,0 0-1,1 0 1,-1 0 0,0 0-1,0 0 1,1 0-1,-1-1 1,0 1 0,1 0-1,-1 0 1,0 0 0,0 0-1,1 0 1,-1-1-1,0 1 1,0 0 0,0 0-1,1 0 1,-1-1 0,0 1-1,0 0 1,0 0-1,0 0 1,1-1 0,-1 1-1,0 0 1,0-1 0,0 1-1,0 0 1,0 0-1,0-1 1,0 1 0,0 0-1,0-1 1,0 1 0,0 0-1,0 0 1,0-1-1,0 1 1,0-1 0,0-8-504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4.64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136 224 31150,'0'-2'63,"0"1"1,0 0-1,0 0 0,0 0 0,0 0 1,0 0-1,0 0 0,-1 0 0,1 0 1,0 0-1,-1 0 0,1 0 0,-1 0 1,1 0-1,-1 0 0,0 0 0,1 1 0,-1-1 1,0 0-1,1 0 0,-1 0 0,0 1 1,0-1-1,0 1 0,0-1 0,-1 0 1,1 0-72,-1 1 1,0 0 0,0-1 0,0 1 0,0 0-1,1 0 1,-1 0 0,0 0 0,0 0-1,0 0 1,0 1 0,1-1 0,-1 1 0,0-1-1,0 1 1,-2 1 0,1 0 7,0 0 0,0 0 0,0 0 0,0 0 0,0 1 0,1 0 0,-1-1 0,1 1 0,0 0 0,0 0 0,0 0 0,0 0 0,-2 6 0,-17 51 0,18-51 0,-6 29 0,2 1 0,1-1 0,2 1 0,2 63 0,2-94 0,0 0 0,1 0 0,0 0 0,0 1 0,1-1 0,-1-1 0,2 1 0,-1 0 0,1 0 0,1-1 0,-1 0 0,6 9 0,-5-11 0,0 0 0,1-1 0,-1 1 0,1-1 0,0 0 0,0 0 0,0 0 0,1-1 0,-1 0 0,1 0 0,0 0 0,0-1 0,0 0 0,0 0 0,11 2 0,-7-1 0,0-2 0,1 1 0,-1-1 0,1-1 0,-1 1 0,1-2 0,-1 0 0,1 0 0,-1-1 0,11-2 0,-15 1 0,-1 1 0,1-1 0,0 0 0,-1 0 0,0-1 0,1 0 0,-1 1 0,-1-2 0,1 1 0,-1-1 0,0 1 0,0-1 0,0 0 0,0-1 0,-1 1 0,0-1 0,4-8 0,0-4 0,-1 1 0,-1 0 0,-1-1 0,0 0 0,2-36 0,-5-94 0,-3 78 0,2 55-1,0 11 1,0 0 0,0 0 0,0 0 1,0 0-1,1-1 0,-1 1 0,3-4 0,-3 6-1,1 1 0,-1 0 0,1 0 0,0 0 0,0 0 0,0 0 0,0 1 0,-1-1 1,1 0-1,0 0 0,0 1 0,1-1 0,-1 0 0,0 1 0,0-1 0,0 1 0,0-1 0,0 1 0,1 0 0,-1 0 0,0-1 0,0 1 0,1 0 0,-1 0 0,0 0 0,0 0 0,2 1 0,34-3-8,-23 1 6,0 0 0,0 2 0,27 2 0,-41-3 3,0 0 0,0 0 0,0 0 0,0 0 0,0 1 0,0-1 1,0 0-1,0 0 0,0 0 0,0 0 0,0 0 0,0 0 0,-1 0 0,1 0 0,0 0 0,0 0 0,0 0 1,0 0-1,0 0 0,0 0 0,0 1 0,0-1 0,0 0 0,0 0 0,0 0 0,0 0 0,0 0 0,0 0 0,0 0 1,0 0-1,0 0 0,0 0 0,0 0 0,0 1 0,0-1 0,0 0 0,0 0 0,0 0 0,0 0 0,0 0 0,0 0 1,0 0-1,-17 4 8,-26 8 9,37-8-16,0 1-1,0 0 0,0 1 1,1-1-1,0 1 0,0 0 1,1 1-1,-1-1 0,1 1 1,1 0-1,-1 0 0,1 0 1,0 0-1,-3 13 0,1 0 3,1 0 0,1 1 0,1-1-1,0 28 1,1-38-3,1 0 0,1 0 0,0-1 0,0 1 0,1 0 0,0-1 0,1 1 0,3 8 0,-3-13 0,0 0 0,0 0 0,0-1 0,0 1 0,1-1 0,0 0 0,0 0 0,0-1 0,0 1 0,1-1 0,-1 0 0,1 0 0,0 0 0,0 0 0,9 2 0,1 0 0,0-1 0,1-1 0,0 0 0,-1-2 0,1 1 0,0-2 0,0 0 0,22-3 0,-34 2 0,0 0 0,0 0 0,0 0 0,0 0 0,0 0 0,-1-1 0,1 1 0,0-1 0,-1 0 0,1-1 0,-1 1 0,0 0 0,0-1 0,0 0 0,0 1 0,0-1 0,-1-1 0,1 1 0,-1 0 0,0 0 0,0-1 0,0 0-1,0 1 1,0-1 0,-1 0 0,2-7 0,1-7 6,0 0-1,-2 0 1,0 0-1,-1-29 1,-1 28-5,-1 0 1,0 0-1,-9-36 0,8 47-1,-1 0 0,1 0 0,-2 1 0,1-1 0,-1 1 0,0 0 0,-1 0 0,1 0 0,-1 0 0,-1 1 0,-7-8 0,10 12 0,1 0 0,-1 0 0,1 0 0,-1 0 0,0 1 0,0-1 0,0 1 0,1 0 0,-1 0 0,0 0 0,0 0 0,-1 1 0,1-1 0,0 1 0,-5 0 0,6 0-1,0 0 0,0 0 0,0 1-1,0-1 1,0 1 0,0-1 0,1 1 0,-1 0 0,0-1 0,0 1 0,0 0 0,1 0 0,-1 1 0,1-1 0,-1 0 0,1 0 0,-1 1 0,1-1 0,0 1 0,-1-1 0,1 1 0,0 0-1,0-1 1,-1 4 0,-3 14 1,0 0-1,2 0 1,0 0-1,1 1 0,1-1 1,1 1-1,1-1 1,4 31-1,-4-43 1,1 0-1,-1 0 1,1 0-1,1 0 1,-1-1 0,1 1-1,0-1 1,0 0 0,1 0-1,0 0 1,0 0-1,1 0 1,-1-1 0,1 0-1,0 0 1,1 0 0,-1-1-1,1 0 1,0 0-1,9 5 1,-1-3-1,-1 0 0,1-1 0,0-1 0,0 0 1,0-1-1,0 0 0,1-1 0,29 0 0,-40-2 1,0 0 0,0-1 0,0 1 1,0-1-1,0 0 0,0 0 0,0 0 0,0 0 0,0-1 0,0 0 1,-1 1-1,1-2 0,0 1 0,-1 0 0,0-1 0,6-4 0,-4 1 1,-1 1 0,0-1-1,0 0 1,0 0-1,-1 0 1,0-1-1,0 1 1,0-1-1,1-7 1,2-13 1,-1 0 0,-2-1 0,1-53 0,-4 81-2,0-20 0,-1-152 0,-1 143 0,-2 1 0,0-1 0,-17-51 0,21 79 0,0 1 0,0 0 0,0-1 0,0 1 0,-1 0 0,1-1 0,0 1 0,0 0 0,0-1 0,-1 1 0,1 0 0,0 0 0,0-1 0,-1 1 0,1 0 0,0 0 0,-1 0 0,1-1 0,0 1 0,-1 0 0,1 0 0,0 0 0,-1 0 0,1 0 0,0 0 0,-1 0 0,1 0 0,0 0 0,-1 0 0,1 0 0,0 0 0,-1 0 0,1 0 0,-1 0 0,1 0 0,0 0 0,-1 0 0,1 0 0,0 0 0,-1 0 0,1 1 0,0-1 0,-1 0 0,1 0 0,0 1 0,0-1 0,-1 0 0,1 0 0,0 1 0,0-1 0,-1 0 0,1 0 0,0 1 0,0-1 0,0 0 0,0 1 0,-1-1 0,1 0 0,0 1 0,0-1 0,0 0 0,0 1 0,0-1 0,0 1 0,-4 21 0,0-1 0,1 1 0,2 1 0,0-1 0,4 34 0,-2 0 0,0-15 0,1 0 0,2-1 0,10 47 0,-10-68 0,1 0 0,1-1 0,1 0 0,1 0 0,0 0 0,1-1 0,1 0 0,21 27 0,-27-39 1,1 0 0,0-1-1,0 0 1,0 0 0,0 0 0,1 0-1,-1-1 1,1 0 0,0 0 0,7 2 0,-11-4-1,0 0 1,0-1 0,1 1-1,-1 0 1,0-1 0,0 0 0,0 0-1,0 1 1,1-1 0,-1-1-1,0 1 1,0 0 0,0 0 0,1-1-1,-1 1 1,0-1 0,0 0-1,0 0 1,0 0 0,0 0-1,0 0 1,0 0 0,-1 0 0,1-1-1,0 1 1,-1 0 0,1-1-1,0 0 1,-1 1 0,0-1 0,1 0-1,1-3 1,4-13-6,-1-1 0,0 0 0,-1 0 0,-1 0 0,-1-1 0,1-27 0,2-3 8,-1 9-3,-4 22 0,1 1 0,1-1 0,0 0 0,2 1 0,0 0 0,14-34 0,-17 50-1,0 0 0,0 0-1,0 1 1,0-1 0,0 1 0,0-1 0,0 1-1,0 0 1,1 0 0,-1 0 0,1 0 0,-1 0-1,0 0 1,1 1 0,-1-1 0,1 1 0,0 0-1,-1 0 1,3 0 0,49 3-23,-53-3 24,0 0 0,0 0 0,0 1 0,0-1 0,0 0 0,0 0 0,0 1 0,0-1 0,0 1 0,0-1 0,0 1 0,0-1 0,0 1 1,-1-1-1,1 1 0,0 0 0,1 1 0,-2-2 0,0 1 0,0 0 0,1-1 0,-1 1 0,0-1 0,0 1 0,0 0 0,0-1 1,0 1-1,0-1 0,0 1 0,0 0 0,0-1 0,-1 1 0,1-1 0,0 1 0,0 0 0,0-1 0,-1 1 1,1-1-1,-1 2 0,-28 28 8,19-22-3,1 2-3,0 1-1,1 0 1,0 0 0,1 1-1,0-1 1,1 2 0,1-1-1,0 1 1,0-1 0,1 1 0,1 1-1,0-1 1,1 0 0,0 1-1,1-1 1,1 1 0,0 0-1,4 26 1,-4-36-2,1 0 0,-1 0 0,1 0 0,1 0 0,-1-1 0,0 1 0,1 0 0,0 0 0,0-1-1,0 1 1,0-1 0,1 0 0,-1 1 0,1-1 0,3 3 0,-1-2 0,0 0 1,0-1-1,1 1 0,0-1 0,0 0 0,-1-1 1,1 1-1,11 2 0,7 0 7,0-2 0,0 0 1,48-1-1,-67-2-5,-1 0-2,-1 0 0,1-1 0,0 1 0,0-1 0,-1 1 0,1-1 0,0 0 0,-1-1 0,1 1 0,-1-1 0,1 0 0,-1 1 0,0-1 0,0-1 0,1 1 0,-2 0 0,5-4 0,-3 1 0,0 0 0,-1-1 0,1 1 0,-1-1 0,0 1 0,0-1 0,-1 0 0,1 0 0,1-10 0,0-3 0,-1-1 0,-1-1 0,0 1 0,-2 0 0,-3-34 0,1 43 0,0 0 0,-1 0 0,0 0 0,0 0 0,-1 1 0,-1 0 0,1 0 0,-2 0 0,0 0 0,0 1 0,-13-16 0,14 19 0,0 0 0,-1 1 0,1 0 0,-1 0 0,0 1 0,0-1 0,-1 1 0,1 1 0,-1-1 0,0 1 0,0 0 0,0 1 0,0 0 0,0 0 0,-1 0 0,1 1 0,0 0 0,-12 0 0,17 1 0,0 0 0,0 1 0,0-1-1,0 0 1,0 1 0,0-1 0,1 1 0,-1 0 0,0 0 0,0 0-1,1-1 1,-1 2 0,0-1 0,1 0 0,-1 0 0,1 0 0,0 1-1,-2 1 1,0 1-1,1-1-1,0 1 1,0-1-1,0 1 1,1 0-1,-1 0 1,1 0-1,-1 6 1,-1 8-4,2 0 0,0 1 0,1 21 0,0-22 9,0-10-5,1-1 1,0 0-1,0 0 1,0 0-1,1 0 0,0 0 1,0 0-1,0-1 1,1 1-1,0-1 0,1 0 1,-1 1-1,1-1 1,1-1-1,-1 1 0,1-1 1,0 0-1,0 0 1,8 6-1,-5-5-2,1 0 1,0-1-1,0 0 1,0-1-1,0 1 1,1-2-1,0 0 0,0 0 1,0-1-1,0 0 1,0 0-1,20 0 1,-27-3 2,-1 1 1,0-1-1,1 1 1,-1-1 0,0 0-1,1 0 1,-1 0-1,0 0 1,0 0 0,0-1-1,0 1 1,0-1-1,0 1 1,0-1-1,0 0 1,-1 1 0,1-1-1,-1 0 1,1 0-1,-1 0 1,0 0 0,0-1-1,2-3 1,3-8-1,-1 0 0,7-25 0,-11 32 2,20-101 4,-17 78-4,2 1 0,0 0-1,20-52 1,-26 79-2,1 1 0,-1-1-1,1 0 1,0 1 0,0-1 0,0 1 0,-1 0-1,1-1 1,0 1 0,1 0 0,-1-1 0,0 1-1,0 0 1,0 0 0,1 0 0,-1 0 0,1 0-1,-1 0 1,1 0 0,-1 1 0,1-1 0,-1 0-1,1 1 1,0 0 0,-1-1 0,1 1 0,0 0 0,-1 0-1,1-1 1,0 2 0,-1-1 0,1 0 0,0 0-1,-1 0 1,1 1 0,0-1 0,-1 1 0,1-1-1,-1 1 1,3 0 0,0 2-1,0-1 1,0 1-1,0 0 1,-1 0-1,1 0 0,0 0 1,-1 1-1,0-1 0,0 1 1,0 0-1,-1 0 1,5 7-1,1 10 2,0 0 1,-2 0-1,0 0 0,5 38 1,-1 88 6,-9-109-7,-1-31 1,1 0 0,0 0 1,0 0-1,0 0 0,1 0 0,-1 0 0,2-1 0,-1 1 1,1-1-1,5 10 0,-6-13-1,1 0 0,-1 0 1,1 0-1,0 0 0,0-1 0,0 1 0,0-1 1,1 0-1,-1 0 0,1 0 0,-1 0 0,1 0 1,0-1-1,-1 0 0,1 1 0,0-1 0,0-1 1,0 1-1,6 0 0,-3-1-5,48 3 12,-51-3-15,0 0 1,0-1-1,0 1 0,0-1 1,0 0-1,0 0 0,0-1 1,0 1-1,0-1 0,6-3 1,10-15-149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0.93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112 13 31743,'-7'0'37,"1"0"0,-1 0 1,1 0-1,-1 1 1,1 0-1,-1 0 0,-11 5 1,15-4-32,0-1 0,1 1 0,-1 0 0,1 0 0,-1 1 0,1-1 0,0 0 0,0 1 0,0-1 0,0 1 0,1 0 0,-1 0 0,1 0 0,-1 0 0,1 0 0,0 0 0,0 0 0,0 4 0,-3 6 30,2 0-1,0 0 1,-1 26-1,2-35-24,1-1 1,0 1-1,0-1 0,0 1 0,1 0 0,-1-1 0,1 1 1,0-1-1,0 1 0,0-1 0,0 0 0,1 1 0,0-1 1,-1 0-1,1 0 0,0 0 0,0 0 0,1 0 0,2 3 1,3-2 1,-1-1 0,1 0 0,0 0 1,0-1-1,0 0 0,0 0 0,0-1 1,0 0-1,1 0 0,-1-1 1,14-1-1,-19 1-10,0 0-1,-1 0 0,1 0-1,-1-1 1,1 1 0,0-1 0,-1 1-1,0-1 1,1 0 0,-1 0-1,1 0 1,-1 0 0,0-1-1,0 1 1,0-1 0,0 1 0,0-1-1,3-3 1,-1 1 0,-1 0-1,0 0 1,-1-1 0,1 1-1,-1-1 1,0 1-1,0-1 1,2-7 0,0-6-1,-1 1 0,-1-1 0,0 0 0,-1-20 0,-1 35-1,-1 0 0,1 0 1,-1 0-1,0 0 0,0 0 0,0 0 0,-1 0 1,1 1-1,0-1 0,-1 1 0,0-1 1,0 1-1,1-1 0,-1 1 0,-1 0 0,1 0 1,0 0-1,-1 0 0,1 0 0,-1 1 0,1-1 1,-1 1-1,0-1 0,1 1 0,-1 0 0,0 0 1,0 0-1,0 1 0,-4-1 0,2-1-8,0 1-1,0 0 1,0 1-1,0-1 1,0 1-1,-1 0 1,1 1-1,0-1 1,0 1-1,0 0 1,0 0-1,0 0 1,0 1-1,0 0 1,0 0-1,0 0 1,-6 5-1,-16 25-428,4 6-772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4.98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15 32703,'0'-15'64,"0"18"-64,0 9 0,0 0 0,0-2-96,0-3-1393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5.35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63 74 32687,'0'25'75,"-1"19"-68,1-40-12,1-5 1,2-23 11,0-81-7,-3 104 0,0 0 0,-1 1 0,1-1 0,0 0 0,0 1 0,0-1 0,0 0 0,0 1 0,-1-1 0,1 0 0,0 1 0,-1-1 0,1 1 0,0-1 0,-1 0 0,1 1 0,-1-1 0,1 1 0,-1-1 0,1 1 0,-1 0 0,1-1 0,-1 1 0,0-1 0,1 1 0,-1 0 0,1 0 0,-1-1 0,0 1 0,1 0 0,-1 0 0,0 0 0,1-1 0,-1 1 0,0 0 0,1 0 0,-1 0 0,0 0 0,0 1 0,1-1 0,-1 0 0,0 0 0,1 0 0,-1 0 0,0 1 0,0 0 0,-2-1 0,1 1 0,0 0 0,-1 0 0,1 0 0,0 0 0,0 0 0,0 0 0,0 1 0,0-1 0,0 1 0,0-1 0,-2 4 0,1 0-1,1 1 1,0-1-1,0 1 0,0 0 1,1 0-1,0 0 0,0 0 1,0 0-1,1 0 0,1 11 1,-1-16-1,2 10-98,9-4-242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8.94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1 702 31118,'3'10'206,"1"0"0,0-1 0,1 0-1,0 0 1,1 0 0,8 10 0,-13-17-203,1-1 1,-1 0-1,1 1 1,0-1-1,0 0 1,-1 0-1,1 0 0,0 0 1,0-1-1,0 1 1,0 0-1,0-1 1,0 1-1,0-1 1,0 0-1,0 0 0,0 0 1,0 0-1,0 0 1,0 0-1,0 0 1,0-1-1,2 0 1,-1 1-1,0-1 0,0 0 0,0 0 0,0 0 0,0-1 0,0 1 0,-1-1 0,1 1 0,0-1 0,-1 0 0,0 0 0,1 0 0,-1 0 0,2-3 0,4-8 1,-1 0 0,-1 0 1,0 0-1,-1-1 0,-1 0 1,0 0-1,0 0 0,-2-1 0,2-19 1,-1-20-3,-5-64 1,0 67-3,2 45 0,-1 0 0,0 0 0,1 0 0,-2 0 0,1 0 0,-1 1 0,0-1 0,0 0 0,-4-6 0,5 10 0,0 1 0,0-1 0,0 1 0,0-1 0,0 1 0,-1 0 0,1-1 0,0 1 0,-1 0 0,1 0 0,-1 0 0,1 0 0,-1 0 0,1 1 0,-1-1 0,0 0 0,0 1 0,1-1 0,-1 1 0,0-1 0,0 1 0,1 0 0,-1 0 0,0 0 0,0 0 0,0 0 0,1 0 0,-1 1 0,0-1 0,0 1 0,1-1 0,-1 1 0,0-1 0,0 1 0,-1 1 0,2-1 0,0 0 0,0 0 0,-1 0 0,1 0 0,1 0 0,-1 0 0,0 0 0,0 0 0,0 0 0,0 0 0,1 1 0,-1-1 0,1 0 0,-1 1 0,1-1 0,-1 0 0,1 1 0,0-1 0,-1 0 0,1 1 0,0 1 0,0 36 0,0-25 0,1-12 0,-1 0 0,0-1 0,0 1 0,1 0 0,-1 0 0,1 0 0,-1 0 0,1-1 0,0 1 0,0 0 0,-1-1 0,1 1 0,1 0 0,-1-1 0,0 1 0,0-1 0,0 0 0,1 1 0,-1-1 0,1 0 0,-1 0 0,1 0 0,-1 0 0,1 0 0,0 0 0,0 0 0,-1-1 0,1 1 0,0-1 0,0 1 0,2-1 0,7 2 0,1 0 0,-1-1 0,1-1 0,11 0 0,-9 0 0,-2 0 0,0-1 0,0 0 0,-1-1 0,1 0 0,-1-1 0,1 0 0,-1 0 0,0-2 0,0 1 0,-1-1 0,20-13 0,-24 15 0,-5 5 0,-2 1 0,0 13 0,-1 0 0,-1-1 0,-8 29 0,5-23 0,-5 37 0,8-17 0,3 50 0,0-88 0,0 0 0,0 0 0,1 0 0,-1 0 0,1 0 0,0 0 0,0 0 0,0 0 0,0-1 0,0 1 0,1 0 0,-1-1 0,1 1 0,0-1 0,0 1 0,-1-1 0,2 0 0,-1 0 0,0 0 0,0 0 0,1 0 0,-1-1 0,1 1 0,-1-1 0,1 1 0,0-1 0,0 0 0,4 1 0,5 1 0,0-1 0,1 0 0,-1-1 0,0 0 0,21-2 0,-28 0 0,0 0 0,1 0 0,-1 0 0,0-1 0,0 0 0,0 0 0,0-1 0,0 1 0,0-1 0,-1 0 0,1 0 0,-1-1 0,0 1 0,0-1 0,0 0 0,0 0 0,-1 0 0,4-6 0,3-4 0,-2 1 0,0-1 0,0-1 0,10-29 0,-12 21 0,-1 1 0,-1-1 0,-1 0 0,-1 0 0,-1-36 0,-1 54-1,0 0 1,0 1-1,0-1 0,-1 0 1,0 1-1,1-1 0,-2 0 1,1 1-1,-1-1 0,1 1 1,-4-5-1,4 7 1,-1 0-1,0 0 1,0 0 0,1 1-1,-1-1 1,0 0-1,0 1 1,-1 0 0,1-1-1,0 1 1,0 0 0,-1 0-1,1 1 1,0-1 0,-1 0-1,1 1 1,-1-1-1,1 1 1,-1 0 0,1 0-1,-5 0 1,4 0 0,-1 0 0,1 0 0,0 0 0,0 0 0,-1 1 0,1 0 0,0-1 0,0 1 0,0 0 0,0 1 0,0-1 0,0 0 0,0 1 0,0 0 0,1-1 0,-1 1 0,1 0 0,-1 1 0,-3 3 0,3-2 0,0 1 0,0 0 0,1 1 0,0-1 0,0 0 0,0 1 0,1-1 0,-1 1 0,1-1 0,0 12 0,-2 6 0,2 1 0,1-1 0,0 1 0,2-1 0,1 1 0,1-1 0,0 0 0,10 26 0,-11-40 0,0-1 0,1 1 0,0 0 0,1-1 0,0 0 0,0 0 0,1-1 0,-1 1 0,2-1 0,-1-1 0,1 1 0,0-1 0,0 0 0,1 0 0,0-1 0,0 0 0,0-1 0,1 0 0,-1 0 0,1 0 0,0-1 0,0-1 0,11 3 0,-8-3 1,-1 0 0,1-1 0,-1 0 1,1-1-1,0 0 0,17-3 0,-25 2-1,1 0 1,-1-1-1,1 1 1,-1-1-1,0 0 1,0 0-1,1-1 0,-1 1 1,-1-1-1,1 0 1,0 0-1,-1 0 0,1 0 1,-1-1-1,0 1 1,0-1-1,-1 0 1,4-6-1,0-2-1,0 0 1,-1 0-1,0 0 1,-1-1-1,-1 1 0,2-16 1,5-80-8,-1 6 4,-8 99 3,0 0 1,0 1-1,0-1 0,0 1 1,0 0-1,0-1 0,1 1 1,-1 0-1,1 0 0,0 0 1,0 0-1,-1 0 0,1 0 1,0 0-1,1 1 0,-1-1 1,0 1-1,0 0 0,1-1 1,-1 1-1,1 0 0,-1 0 1,1 1-1,-1-1 0,1 0 1,-1 1-1,1-1 0,0 1 1,2 0-1,8-1-5,0 1 1,0 0-1,0 1 1,23 4-1,-30-4 3,0 1 1,0 0-1,-1 0 0,1 0 1,-1 1-1,1 0 0,-1 0 1,0 0-1,0 0 0,0 1 1,0 0-1,6 8 0,-10-12-10,-13 0 0,-21-1 35,25 0-14,1 0-1,-1 1 1,0 0-1,0 0 1,-11 3-1,16-3-6,1 1-1,-1 0 1,1 0 0,-1 0-1,1 0 1,0 1-1,0-1 1,-1 1 0,1-1-1,0 1 1,0 0-1,1 0 1,-1 0 0,0 0-1,0 0 1,1 0-1,0 0 1,-1 1-1,1-1 1,-2 4 0,-1 9 0,0 1 0,1-1 1,0 1-1,1 0 0,1-1 1,0 1-1,2 0 0,0 0 1,2 15-1,-2-24-1,1-1 0,-1 0 0,1 0 0,0 0 0,0 0 0,1 0 1,0-1-1,0 1 0,0-1 0,1 1 0,-1-1 0,1 0 0,1-1 0,-1 1 0,1-1 0,-1 0 0,1 0 0,0 0 1,1-1-1,-1 1 0,1-1 0,-1-1 0,1 1 0,0-1 0,0 0 0,0 0 0,0-1 0,1 1 0,-1-1 0,0-1 1,10 1-1,-11-1 0,1 0 1,-1 0 0,1 0 0,-1-1-1,0 0 1,1 0 0,-1 0-1,0-1 1,1 0 0,-1 0 0,5-2-1,-6 0 1,0 1-1,0-1 0,0 0 1,-1 1-1,1-2 1,-1 1-1,0 0 0,-1-1 1,1 1-1,-1-1 1,4-9-1,2-8 0,-1 1 0,-2-1 0,0 0 0,-1-1 0,2-42 0,-8-118 0,1 159 0,-1-8 0,-1 1 0,-1 0 0,-2-1 0,-1 2 0,-1-1 0,-2 1 0,-1 0 0,-28-53 0,25 65 0,9 21 0,4 12 0,1 27 0,-1 57 6,4-1-1,19 117 0,-16-183-3,0 7 11,14 45-1,-17-74-12,0-1 1,1 1-1,0-1 1,1 0-1,0 0 1,0-1-1,0 1 1,1-1-1,1 0 1,7 7-1,-13-14 1,0 0 0,0 0-1,0 0 1,1 0 0,-1 0 0,1 0-1,-1-1 1,1 1 0,-1 0 0,1-1-1,-1 0 1,1 1 0,1 0 0,-2-2-19,0 1 0,-1 0 0,1 0 1,0 0-1,-1 0 0,1-1 0,-1 1 1,1 0-1,-1 0 0,1-1 0,0 1 1,-1 0-1,1-1 0,-1 1 1,0-1-1,1 1 0,-1-1 0,1 1 1,-1-1-1,0 1 0,1-1 0,-1 1 1,0-1-1,1 1 0,-1-1 0,0 0 1,0 1-1,0-1 0,1 1 1,-1-1-1,0 0 0,0 1 0,0-1 1,0 0-1,0 1 0,-1-2 0,2-27-2201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0.03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88 62 31294,'0'0'41,"-1"0"1,0 0-1,1 0 0,-1 1 0,0-1 0,1 0 0,-1 0 0,0 1 1,1-1-1,-1 0 0,0 1 0,1-1 0,-1 1 0,1-1 0,-1 1 0,1-1 1,-1 1-1,1-1 0,-1 1 0,1-1 0,-1 1 0,1 0 0,0-1 1,-1 1-1,1-1 0,0 1 0,0 0 0,-1 0 0,1-1 0,0 1 1,0 0-1,0-1 0,0 1 0,0 0 0,0 1 0,2 29-168,-2-31 134,1 1-7,-1-1 0,1 1 1,-1 0-1,1-1 0,-1 1 0,1-1 1,-1 1-1,1-1 0,-1 1 0,1-1 0,0 1 1,-1-1-1,1 1 0,0-1 0,-1 0 1,1 0-1,0 1 0,0-1 0,-1 0 0,1 0 1,0 0-1,0 0 0,-1 0 0,1 0 1,1 0-1,27 0 16,-22 0-9,-6 0-6,0 0-1,0 0 0,0-1 1,0 1-1,0 0 0,0 0 0,0-1 1,0 1-1,0 0 0,0-1 1,-1 1-1,1-1 0,0 1 1,0-1-1,0 1 0,-1-1 1,1 0-1,0 1 0,-1-1 0,1 0 1,0 0-1,-1 1 0,1-2 1,7-26 10,-9-31 5,1 57-16,0 0 0,-1 1 0,1 0-1,-1 0 1,1 0 0,-1 0 0,1 0 0,-1 0-1,0 1 1,1-1 0,-1 0 0,0 0 0,0 0-1,0 0 1,1 1 0,-1-1 0,0 0 0,0 1-1,0-1 1,0 1 0,0-1 0,0 1 0,0 0-1,-1-1 1,1 1 0,0 0 0,0 0 0,0 0-1,0 0 1,-2 0 0,-41-1-9,31 2 8,10-1 1,0 0-1,0 1 1,1-1 0,-1 1-1,0-1 1,0 1 0,0 0 0,1 0-1,-1 1 1,0-1 0,1 0-1,-1 1 1,1 0 0,0-1 0,-1 1-1,1 0 1,0 0 0,0 0-1,0 1 1,1-1 0,-1 0-1,0 1 1,1-1 0,-1 1 0,1 0-1,-1 3 1,0 0-1,0-1 1,0 1-1,1-1 1,0 1-1,0 0 1,1-1-1,0 1 0,0 0 1,0-1-1,0 1 1,1 0-1,0-1 1,2 7-1,-2-10 2,0 1-1,1-1 1,-1 0-1,0 0 1,1 0 0,0 0-1,-1-1 1,1 1-1,0 0 1,0-1 0,0 1-1,0-1 1,0 0-1,0 1 1,0-1 0,1 0-1,-1 0 1,0-1-1,1 1 1,4 0 0,-3 1 0,0-2 0,1 1 1,-1 0-1,1-1 1,-1 0-1,1 0 0,-1 0 1,1-1-1,-1 0 1,0 0-1,5-1 0,-8 1 0,1 1 0,-1-1-1,0 0 1,0 0 0,0 0 0,0 0-1,0 0 1,0 0 0,0 0 0,0-1-1,0 1 1,0 0 0,-1 0-1,1-1 1,0 1 0,-1 0 0,1-1-1,-1 1 1,0-1 0,1 1-1,-1-3 1,2-34 2,-2 28-6,-6 9-149,-2 1-285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0.69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19 17 32271,'-3'-17'461,"-3"26"-382,-4 29-150,10-34 63,0-5-181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1.09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106 0 31486,'0'2'1073,"0"1"-961,0-1-64,3 3-32,16 7 16,3 1-32,-1 6 0,-4 3 0,-1 5 0,-10 3 0,-4 6 0,-2-1 0,0 1 0,-19 1 0,-16-3 0,-9-2-32,-10-5-96,-6-7-4082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5.82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1 792 31807,'0'160'883,"0"-157"-883,0-1 1,0 0-1,0 0 1,1 1-1,-1-1 1,1 0-1,-1 0 1,1 1 0,0-1-1,0 0 1,0 0-1,0 0 1,0 0-1,0 0 1,1 0-1,-1-1 1,1 1 0,-1 0-1,1-1 1,-1 1-1,1-1 1,0 1-1,4 1 1,-3-1 0,1-1 0,0 1 0,0-1 0,0 0 0,0 0 0,0 0 0,1-1 0,-1 1 0,0-1 0,0 0 0,0 0 0,7-2 0,-10 2 0,1 0-1,-1-1 0,1 0 0,-1 1 0,1-1 1,-1 0-1,0 0 0,0 1 0,1-1 0,-1 0 1,0 0-1,0 0 0,0-1 0,0 1 0,0 0 1,0 0-1,0-1 0,-1 1 0,1 0 0,1-2 1,10-35 6,-8 26-3,6-28-3,-1 0 0,-2 0 0,3-51-1,-5-125 0,-5 179 0,1-52 0,1 37 0,-2 0 0,-2 0 0,-10-57 0,-10 36 0,18 66 0,3 14 0,1-5 0,-8 126 0,11 155 0,1-225 0,20 110 0,-17-137 0,1 0 0,2 0 0,1-1 0,29 57 0,-37-83 0,0 1 0,0-1 0,0 0 0,0 0 0,1 0 0,0 0 0,0-1 0,0 1 0,0-1 0,7 4 0,-9-6 0,1 0 0,-1 1 0,1-1 0,-1-1 0,1 1 0,0 0 0,-1-1 0,1 1 0,0-1 0,0 0 0,-1 0 0,1 0 0,0 0 0,0 0 0,-1-1 0,1 1 0,0-1 0,-1 0 0,1 1 0,0-1 0,-1-1 0,3 0 0,0-2 2,-1 1-1,0-1 1,0 1 0,0-1-1,0-1 1,-1 1 0,0 0-1,1-1 1,-2 0 0,1 1-1,0-1 1,-1 0 0,0 0-1,0-1 1,1-5-1,1-6 0,-1 1-1,0-1 0,1-32 0,-3 23-9,-2-1 0,-6-50-1,5 68 10,0 1 1,0-1-1,-1 0 0,0 1 0,-1 0 0,1 0 0,-2 0 0,1 0 0,-1 1 0,0-1 0,-1 1 0,-9-10 0,3 7 0,10 9 0,0 0 0,0 0 0,1-1 0,-1 1 0,0-1 0,1 1 0,-1-1 0,1 0 0,0 0 0,-1 0 0,1 0 0,0 0 0,0 0 0,0 0 0,0 0 0,1 0 0,-1 0 0,1 0 0,-1-3 0,2 4 0,-1 0 0,1 1 0,0-1 0,0 0 0,0 0 0,0 0 0,0 1 0,0-1 0,0 0 0,0 1 0,0-1 0,0 1 0,0-1 0,0 1 0,0 0 0,0-1 0,1 1 0,-1 0 0,0 0 0,2 0 0,3-1 0,100-16 0,-83 15 0,0 0 0,0-2 0,0-1 0,-1-1 0,37-14 0,-57 19 0,-1 1 0,0 0 1,0-1-1,1 1 0,-1-1 0,0 0 0,0 0 1,0 1-1,0-1 0,0 0 0,0 0 0,0 0 0,0 0 1,0 0-1,0 0 0,-1 0 0,1 0 0,0 0 1,-1 0-1,1-1 0,-1 1 0,1 0 0,-1 0 1,1-1-1,-1 1 0,0 0 0,0-3 0,-2 4 3,-1 0 0,1 0 0,-1 0 0,0 0 0,1 0 0,-1 1 0,1-1 0,-5 2 0,3 1-3,1 0 0,-1 1 0,0-1 0,1 1 0,0 0 0,0 0 0,0 0 0,0 0 0,1 0 0,0 0 0,0 1 0,-2 5 0,0 1 0,0 0 0,1 0 0,0 0 0,-1 16 0,2-7-1,1-1 0,1 1 0,1-1 0,4 29 0,-3-38-2,1 1 1,0-1-1,0 0 0,1 0 0,1 0 1,0 0-1,0-1 0,1 0 1,11 15-1,-11-17 4,0 0 0,1 0 0,0-1 1,0 1-1,0-1 0,1-1 0,0 1 0,0-2 0,0 1 1,1-1-1,0 0 0,0-1 0,0 0 0,0 0 0,0-1 1,0 0-1,1 0 0,-1-1 0,1-1 0,-1 0 0,1 0 1,18-3-1,-24 2-1,-1 0 0,1-1 0,-1 0 1,1 0-1,-1 0 0,1 0 0,-1 0 1,0 0-1,0-1 0,0 0 0,0 1 0,-1-1 1,1 0-1,-1 0 0,1-1 0,-1 1 1,0 0-1,0-1 0,-1 0 0,1 1 1,-1-1-1,0 0 0,0 0 0,1-5 0,2-10 0,-1-1 0,-1 1 0,-1-31 0,-1 20 1,-1 0-1,-1 0 1,-8-37-1,7 55-3,-1 0 1,1 1-1,-2-1 1,0 1-1,0 0 0,-1 0 1,0 1-1,-1 0 1,0 0-1,-15-16 0,19 23 3,1 1 0,-1 0-1,0-1 1,0 1-1,0 1 1,0-1 0,0 0-1,-1 1 1,1-1-1,0 1 1,-1 0 0,1 0-1,-1 0 1,-5 0 0,6 1 0,1 0 0,0 0 0,0 0 0,0 0 0,0 1 0,0-1 0,0 1 0,0-1 0,0 1 0,0 0 0,0 0 0,0-1 0,1 1 0,-1 1 0,0-1 0,0 0 0,1 0 0,-1 1 0,1-1 0,-1 1 0,1-1 0,0 1 0,-1-1 0,1 1 0,-2 3 0,-2 11 0,0 0 0,1 0 0,1 0 0,1 0 0,0 1 0,1-1 0,0 1 0,1-1 0,1 1 0,4 18 0,-4-27 0,1-1-1,0 1 1,0-1-1,1 0 1,0 0-1,0 0 1,0 0-1,1-1 1,0 1 0,0-1-1,1 0 1,0 0-1,0-1 1,0 1-1,1-1 1,0 0-1,0-1 1,0 1 0,0-1-1,1 0 1,-1-1-1,1 0 1,0 0-1,0 0 1,1-1-1,-1 0 1,0 0 0,1-1-1,12 1 1,-13-1 2,0-1 0,-1 0 0,1-1 0,0 0-1,0 0 1,10-3 0,-15 2-2,1 1 0,0-1 0,0 0 0,-1 1 0,1-1 0,-1 0 0,0-1 0,0 1 0,0 0 0,0-1 0,0 1 0,0-1 0,0 1 0,-1-1 0,1 0 0,0-3 0,4-12-1,0 1 0,-1-1-1,-2 0 1,1 0 0,-2 0 0,0-37 0,-2 35-3,1 0 0,1 0 0,1 0 0,1 1 0,6-22 0,-8 37 2,0 0 0,0 1 1,1-1-1,-1 1 0,1 0 0,-1 0 0,1 0 1,0 0-1,0 0 0,0 1 0,1-1 1,-1 1-1,1 0 0,-1 0 0,1 0 0,0 1 1,0-1-1,-1 1 0,1 0 0,0 0 1,0 0-1,5 0 0,-4 0 2,0 0-1,1 1 1,-1 0-1,0 0 1,0 0 0,0 0-1,0 1 1,0 0-1,1 0 1,-1 1 0,-1-1-1,1 1 1,0 0 0,0 0-1,-1 1 1,1-1-1,4 5 1,-4-3-1,-1 0 0,-1 1 1,1 0-1,-1-1 0,1 1 0,-2 1 0,1-1 1,0 0-1,-1 1 0,0-1 0,0 1 0,-1 0 1,2 8-1,-1 8 3,0 1 0,-2 28 1,0-24 1,-1-5-2,-1 0 0,-6 24 0,4-24 1,1-1 1,-1 26-1,4-45-3,0 0 0,0 1 0,0-1 0,1 0 0,-1 0 0,1 0 0,-1 0 0,1 1 0,0-1 0,0 0 0,0 0 0,0 0 0,0-1 0,0 1 0,0 0 0,1 0 0,-1 0 0,1-1 0,-1 1 0,1-1 0,0 1 0,-1-1 0,1 0 0,0 0 0,0 0 0,0 0 0,0 0 0,0 0 0,0 0 0,4 0 0,6 2 0,-1-2 0,1 0 0,-1 0 0,21-1 0,-12-1 0,-12 1 1,1 0 0,-1-1 0,1 0 1,-1-1-1,1 0 0,-1 0 0,0-1 0,0 0 1,0 0-1,0-1 0,-1 0 0,1 0 0,-1-1 0,0 0 1,0 0-1,10-12 0,-10 10 0,-1-1 0,0 0-1,0 0 1,-1-1 0,0 0 0,0 0 0,-1 0-1,-1 0 1,1-1 0,-1 1 0,-1-1 0,0 0-1,0 0 1,0-12 0,-1 5-1,0 1 0,0-1 0,-1 1 0,-1 0 0,-4-28 0,4 41 0,0-1 0,0 1 0,0-1 0,0 1 0,-1-1 0,1 1 0,-1 0 0,0 0 0,0 0 0,0 0 0,0 0 0,-1 0 0,1 1 0,-1-1 0,1 1 0,-1 0 0,0-1 0,0 1 0,0 0 0,0 1 0,-1-1 0,1 1 0,0-1 0,-1 1 0,1 0 0,-7-1 0,5 1 0,0 0 0,-1 1 0,1-1 0,0 1 0,-1 0 0,1 0 0,0 1 0,-8 1 0,11-1 0,-1 0 0,1 0 0,0 0 0,0 0 0,1 0 0,-1 0 0,0 0 0,0 0 0,0 1 0,1-1 0,-1 1 0,1-1 0,-1 1 0,1 0 0,0 0 0,-1-1 0,1 1 0,0 0 0,0 0 0,0 0 0,-1 4 0,-1 6 0,1-1 0,-1 1 0,2-1 0,0 1 0,0 0 0,1 0 0,0-1 0,1 1 0,1 0 0,0-1 0,0 1 0,1-1 0,1 0 0,-1 0 0,2 0 0,0 0 0,0 0 0,1-1 0,12 16 0,-14-21 0,1 0 0,0 0 0,0-1 0,0 0 0,1 0 0,0 0 0,-1-1 0,1 0 0,0 0 0,1 0 0,-1-1 0,0 0 0,1 0 0,-1 0 0,1-1 0,0 0 0,-1 0 0,1-1 0,0 0 0,7-1 0,-12 1 0,1 0 0,-1 0 0,1-1 1,-1 1-1,1-1 0,-1 1 0,1-1 0,-1 0 0,1 0 0,-1 0 0,0-1 1,0 1-1,0 0 0,1-1 0,-1 1 0,-1-1 0,4-2 0,-2-1 1,1 1 0,-1-1 0,0 0-1,0 0 1,0 0 0,-1 0-1,3-9 1,0-4 1,-1 0 0,0-1 0,1-35 0,-3-160-2,-3 177 0,2 13 0,-2-1 0,-1 0 0,-1 1 0,-1 0 0,-1-1 0,-1 2 0,-2-1 0,-11-27 0,8 37-3,10 14 3,1 0 0,0 0 0,0 0 0,-1 0 0,1 0 0,0 0-1,0 0 1,-1 0 0,1 0 0,0 0 0,-1 0 0,1 0-1,0 0 1,0 0 0,-1 0 0,1 0 0,0 0 0,0 0-1,0 1 1,-1-1 0,1 0 0,0 0 0,0 0 0,0 0-1,-1 1 1,1-1 0,0 0 0,0 0 0,0 0 0,0 1-1,-1-1 1,1 0 0,0 1 0,-1 2-1,0 0 0,0 0 0,0 1 0,0-1 0,1 0 0,-1 0 0,1 6 0,-2 67 5,15 132 0,-8-171-3,2-1 1,1 0-1,2-1 0,1 0 1,30 61-1,-36-85-1,0-1 0,1-1 0,1 1 0,0-1 0,0 0 0,12 11 0,-15-16 0,0-1 0,1 1 0,-1-1 0,1 0 0,0-1 0,0 1 0,0-1 0,0 0 0,1 0 0,-1-1 0,0 1 0,1-1 0,-1 0 0,1-1 0,6 1 0,-6-1 1,0 0-1,0 0 1,0-1-1,-1 1 1,1-1 0,0 0-1,-1-1 1,1 0 0,-1 0-1,1 0 1,-1 0-1,0-1 1,0 0 0,0 0-1,0 0 1,0-1-1,-1 1 1,0-1 0,0 0-1,0-1 1,0 1 0,0-1-1,-1 1 1,0-1-1,3-6 1,2-3-2,-2-2 0,1 1 0,-2-1 0,0 1 0,-1-1 0,0-1 0,1-22 0,-2 9-1,-2 0 0,-1 0 0,-5-35 0,5 62 2,0 1 0,-1-1 0,1 0 0,-1 0 0,0 0 0,0 0 0,0 1 0,0-1 0,0 0 0,-1 1 0,1-1 0,-1 1 0,1 0 0,-1-1 0,0 1 0,0 0 0,0 0 0,-4-3 0,3 3 0,-1 0 0,0 1 0,0-1 0,0 1 0,0 0 0,0 0 0,-1 0 0,1 0 0,0 1 0,0-1 0,-7 1 0,8 0 0,1 1 0,0-1 0,0 0 0,-1 1 0,1-1 0,0 1 0,0 0 0,0-1 0,0 1 0,0 0 0,0 0 0,0 1 0,0-1 0,0 0 0,1 1 0,-1-1 0,0 1 0,1-1 0,-1 1 0,1 0 0,-1-1 0,1 1 0,0 0 0,0 0 0,0 0 0,0 0 0,0 0 0,1 1 0,-2 3 0,-1 6 0,1 0 0,0 0 0,1 1 0,0 14 0,1-23 0,0 18 0,0 1 0,1-1 0,2 0 0,0 0 0,11 38 0,-11-50 0,1 0 0,0 0 0,0-1 0,1 0 0,0 0 0,1 0 0,0-1 0,1 1 0,-1-1 0,1-1 0,1 0 0,0 0 0,0 0 0,15 9 0,-17-12 0,1-1 0,-1 0 0,0-1 0,1 0 0,-1 0 0,1 0 0,0-1 0,0 0 0,-1 0 0,1 0 0,0-1 0,12-1 0,-15 0 0,0 1 0,0-1 0,0 0 0,0 0 0,0 0 0,-1 0 0,1-1 0,0 0 0,-1 0 0,1 0 0,-1 0 0,1 0 0,-1-1 0,0 1 0,0-1 0,0 0 0,0 0 0,-1 0 0,1 0 0,-1-1 0,0 1 0,2-4 0,2-7-1,-1 0 1,-1-1-1,0 1 1,-1-1-1,-1 1 1,1-16-1,-3-93-7,0 18 1,0 101 6,0 0-1,1 0 1,-1-1-1,1 1 1,0 0 0,0 0-1,0 0 1,1 0-1,2-6 1,-3 9 0,0-1 0,1 1 1,-1 0-1,1 0 0,-1-1 1,0 1-1,1 0 0,0 0 1,-1 0-1,1 0 0,0 1 1,-1-1-1,1 0 0,0 1 1,0-1-1,0 1 0,0 0 1,-1-1-1,1 1 0,0 0 1,4 1-1,-5-1 1,1 0 0,0 0 0,-1 0 0,1 1 0,-1-1 0,1 1 0,0-1 0,-1 1 0,1 0 0,-1 0 0,0 0 0,1-1 0,-1 1 0,0 0 0,1 1 0,-1-1 0,2 2 0,0 2 0,1-1 0,-1 1 0,-1-1 0,1 1 0,2 8 0,1 4 0,0 0 0,3 26 0,-4-1 6,-2 0 0,-3 66-1,-1-41 10,1-65-14,0 0-1,1 0 1,-1 0-1,1 0 1,-1 0-1,1 0 1,0 0-1,0 0 1,0 0-1,0 0 1,0 0 0,0 0-1,0-1 1,1 1-1,-1-1 1,1 1-1,-1-1 1,1 1-1,-1-1 1,1 0-1,0 0 1,0 1 0,0-1-1,0-1 1,0 1-1,0 0 1,0 0-1,0-1 1,0 1-1,4 0 1,7 1-3,1 0-1,0-1 1,22 0-1,-27-1-1,38-1-290,-5-3-920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6.15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10 32655,'22'0'48,"10"0"-16,7 0-32,-4 0 0,0 0 0,-2 0-16,-9 0-208,-7-10-2433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8.59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1 761 29245,'0'3'155,"-1"0"0,1 0 1,0-1-1,1 1 0,-1 0 0,0 0 0,1 0 0,0-1 0,-1 1 0,1 0 0,0-1 0,1 1 0,-1-1 0,2 4 0,-1-4-150,0-1 0,0 1 0,0-1 0,0 0 0,1 0 0,-1 0 0,0 0 0,1 0-1,-1-1 1,0 1 0,1-1 0,-1 1 0,1-1 0,-1 0 0,0 0 0,1 0 0,2-1 0,-2 2 34,1-1-1,0 0 1,-1-1 0,1 1 0,-1-1-1,1 1 1,-1-1 0,6-2 0,-7 2-13,0-1 0,0 1 1,0-1-1,0 1 0,-1-1 1,1 0-1,-1 0 1,1 1-1,-1-1 0,0 0 1,0 0-1,0-1 0,0 1 1,2-4-1,4-17 9,0 0 0,-1 0 0,-1 0 0,-2-1 0,2-35 0,-8-119 70,3 160-105,-2 1 0,0-1 0,-1 1 0,0 0 0,-1 0 0,-2 0 0,1 1 0,-2-1 0,0 1 0,-1 1 0,-10-16 0,17 30 0,0-1 0,0 1 0,0 0 0,0 0 0,0 0 0,0 0 0,0 0 0,0 0 0,0 0 0,0 0 0,-1 1 0,1-1 0,0 0 0,0 1 0,-3-2 0,4 2 0,-1 0 0,1 1 0,-1-1 0,1 0 0,-1 0 0,1 0 0,-1 0 0,1 1 0,-1-1 0,1 0 0,0 0 0,-1 1 0,1-1 0,0 0 0,-1 1 0,1-1 0,0 0 0,-1 1 0,1-1 0,0 1 0,-1-1 0,1 0 0,0 1 0,0-1 0,0 1 0,0-1 0,-1 1 0,1 0 0,-1 6 0,0 0 0,0-1 0,0 1 0,1 10 0,0-14 0,0 2 0,0-1 0,0 1 0,1-1 0,0 1 0,-1-1 0,2 0 0,-1 1 0,0-1 0,1 0 0,0 0 0,0 0 0,0 0 0,0 0 0,1 0 0,4 6 0,-2-6 0,-1 0 0,1 0 0,0-1 0,0 1 0,0-1 0,0 0 0,1-1 0,-1 1 0,1-1 0,9 2 0,11 1 0,0-1 0,0-1 0,0-2 0,39-2 0,-29 1 0,43-2 0,-79 1 0,0 1 0,1 0 0,-1 0 0,0 0 0,0 0 0,0 0 0,0 0 0,0 0 0,0 0 0,1 0 0,-1 0 0,0 0 0,0 0 0,0 0 0,0 0 0,0 0 0,0 0 0,1 1 0,-1-1 0,0 0 0,0 0 0,0 0 0,0 0 0,0 0 0,0 0 0,0 0 0,1 0 0,-1 0 0,0 0 0,0 1 0,0-1 0,0 0 0,0 0 0,0 0 0,0 0 0,0 0 0,0 0 0,0 0 0,0 1 0,0-1 0,0 0 0,0 0 0,0 0 0,0 0 0,0 0 0,0 0 0,0 1 0,0-1 0,0 0 0,0 0 0,0 0 0,0 0 0,0 0 0,0 1 0,0-1 0,0 0 0,0 0 0,-2 12 0,0 0 0,0 0 0,-2 0 0,1 0 0,-1-1 0,-10 20 0,-11 31 0,19-36-3,1 0 0,1 0-1,1 1 1,2 42 0,1-66 1,0 0 1,0 0-1,1 0 1,-1 0-1,1 0 0,0 0 1,0 0-1,0-1 1,0 1-1,0 0 0,1-1 1,-1 1-1,1-1 0,0 1 1,0-1-1,0 0 1,0 0-1,0 0 0,0 0 1,0 0-1,1 0 1,-1 0-1,1-1 0,-1 1 1,1-1-1,0 0 1,0 0-1,-1 0 0,1 0 1,0-1-1,4 2 1,8 0 1,-1 0 0,1-1 0,0 0 0,28-3 0,-38 1 0,0 0 1,-1 0-1,1-1 0,-1 1 0,1-1 0,-1 0 0,1-1 0,-1 1 1,0-1-1,0 1 0,-1-1 0,1-1 0,0 1 0,-1 0 0,0-1 1,0 0-1,0 1 0,0-1 0,-1-1 0,1 1 0,2-8 0,3-5 0,-1 0-1,-1 0 1,0-1-1,4-26 0,-5 6-19,0-73-1,-5 80 12,1-1-1,2 1 0,10-54 0,-12 83 5,1-1 0,-1 1 0,0-1 0,1 1 0,0-1 0,-1 1 0,1 0 0,0-1 0,0 1-1,0 0 1,0 0 0,1 1 0,-1-1 0,1 0 0,-1 1 0,1 0 0,-1-1 0,1 1 0,0 0 0,-1 0 0,1 0 0,0 1-1,0-1 1,0 1 0,0 0 0,4-1 0,-2 1-8,1 0 0,-1 0 1,1 0-1,-1 1 0,1-1 0,-1 1 0,1 1 0,-1-1 0,0 1 0,0 0 0,0 0 1,0 0-1,6 4 0,-8-4 5,0 0 1,1 0 1,-1 1-1,1-1 1,-1 1 0,0 0-1,0 0 1,-1 0-1,1 0 1,-1 0-1,1 1 1,-1-1-1,0 1 1,2 3-1,-4-6 28,-19-1 218,16-1-229,-1 0 1,1 1 0,-1 0 0,1 0-1,-1 0 1,0 0 0,1 1 0,-1-1-1,1 1 1,-1 0 0,1 0 0,0 0-1,-1 0 1,1 0 0,0 1 0,0 0 0,0 0-1,0 0 1,0 0 0,0 0 0,-4 4-1,-1 6-8,0 0 0,0 0 0,1 1 0,1 0 0,0 0 0,0 0 0,2 1 0,0 0 0,-4 20 0,3 5 3,1 0 0,3 47 0,0-81-6,1 0 1,0 0 0,1 0-1,-1 0 1,1 0-1,0 0 1,0 0-1,0-1 1,1 1-1,0 0 1,0-1-1,0 1 1,0-1-1,1 1 1,0-1-1,0 0 1,0 0-1,0-1 1,0 1 0,1 0-1,0-1 1,0 0-1,0 0 1,0 0-1,0-1 1,0 1-1,1-1 1,-1 0-1,1 0 1,0-1-1,0 1 1,-1-1-1,11 1 1,-5 0 2,0-1-1,1-1 1,-1 0-1,13-1 1,-20 0-2,-1 1 1,1-1-1,0 0 0,-1 1 1,1-1-1,-1 0 1,1 0-1,-1-1 0,0 1 1,1 0-1,-1-1 0,0 0 1,0 1-1,0-1 0,0 0 1,0 0-1,-1 0 1,1 0-1,0 0 0,-1-1 1,2-2-1,2-7-1,-1-1 0,0 0 0,0 0 0,-1 0-1,-1-1 1,1-22 0,-3-88-9,-2 59 9,2 52 3,0 1 0,0-1 0,-1 1 0,-1-1 0,0 1 0,-1-1 0,-7-21 0,10 35-2,0-1 0,-1 0 1,1 0-1,0 0 0,0 0 0,0 0 0,0 0 0,0 0 0,0 0 0,0 0 0,0 1 0,-1-1 0,1 0 0,0 0 0,0 0 0,0 0 0,0 0 1,0 0-1,-1 0 0,1 0 0,0 0 0,0 0 0,0 0 0,0 0 0,0 0 0,0 0 0,-1 0 0,1 0 0,0 0 0,0 0 0,0 0 1,0 0-1,0 0 0,-1-1 0,1 1 0,0 0 0,0 0 0,0 0 0,0 0 0,0 0 0,0 0 0,0 0 0,0 0 0,-1 0 0,1-1 1,0 1-1,0 0 0,-1 15-1,1-14 1,-1 52 0,0-17 0,1 0 0,9 70 0,-8-97 0,1 0 0,0-1 0,1 1 0,-1 0 0,2-1 0,-1 0 0,1 0 0,0 0 0,1 0 0,0-1 0,0 1 0,1-1 0,0 0 0,0-1 0,1 0 0,-1 0 0,9 6 0,-9-9 0,0 0 0,0 0 0,0-1 0,0 1 0,0-1 0,0-1 0,1 1 0,-1-1 0,1 0 0,-1-1 0,1 1 0,-1-1 0,1-1 0,10-1 0,-15 2 0,-1-1 0,1 0 0,-1 1 0,1-1 0,0 0 0,-1 0 0,0 0 0,1 0 0,-1 0 0,0-1 0,1 1 0,-1 0 0,0-1 0,0 1 0,0-1 0,0 1 0,0-1 0,-1 1 0,1-1 0,0 1 0,0-4 0,9-39 0,-9 40 0,2-35-9,-1-76 0,0-4-8,-2 116 14,0 0-1,0 1 0,0-1 1,1 0-1,-1 0 0,1 0 1,0 1-1,0-1 0,0 0 1,0 1-1,0-1 0,0 1 1,1-1-1,2-2 0,-2 4-4,0-1-1,0 1 0,0 0 0,1 0 0,-1 0 0,1 1 0,-1-1 0,0 0 0,1 1 0,-1 0 0,1 0 0,-1-1 0,1 1 0,4 1 0,-5-1 9,1 0 0,0 1 0,0-1 0,-1 1 0,1 0 0,0 0 0,-1 0 0,1 0 0,-1 0 0,0 0-1,1 1 1,-1-1 0,4 4 0,30 31 11,-3-1 16,-33-34 72,-40-5-68,32 3-23,0 0 0,0 0 0,0 1-1,-14 1 1,19-1-7,1 1 0,-1-1 0,1 1 0,-1 0 0,1 0 0,0 0 0,-1 0-1,1 0 1,0 1 0,0-1 0,0 1 0,0-1 0,0 1 0,0 0 0,1-1-1,-1 1 1,1 0 0,-1 0 0,-1 4 0,-3 5-1,1 1 0,0-1 0,0 1 0,2 0 0,-1 1 0,2-1 0,-2 15 0,-1 89 0,5-113 0,0 3 0,0 0 0,0 0 0,1 0 0,0-1 0,0 1 0,1 0 0,-1-1 0,1 1 0,1-1 0,-1 0 0,1 1 0,-1-1 0,2 0 0,-1 0 0,0-1 0,1 1 0,0-1 0,0 0 0,0 0 0,1 0 0,-1 0 0,1-1 0,0 0 0,0 0 0,0 0 0,0-1 0,1 1 0,-1-1 0,1 0 0,-1-1 0,1 0 0,0 1 0,9-1 0,-6 0 1,-1-1 1,0 0-1,1-1 0,-1 1 1,14-4-1,-19 3-1,0 0 1,0-1-1,0 1 1,-1-1-1,1 1 1,0-1-1,-1 0 1,1 0-1,-1 0 0,0 0 1,1-1-1,-1 1 1,0-1-1,-1 1 1,1-1-1,0 1 1,1-6-1,4-6-1,-1-1 0,-1 0 1,-1 0-1,0 0 0,-1-1 0,2-26 0,-4-98-7,-2 75 6,-1-19-6,-23-160 0,19 215 8,-2-21 13,8 133-11,6 186 0,-3-232-3,2 0 1,2 0 0,1-1 0,2-1 0,17 43 0,-23-67 0,1-1 0,1 1 0,-1-1 0,2-1 0,-1 1-1,2-1 1,14 15 0,-17-19 1,0-1-1,0-1 0,0 1 0,1-1 0,-1 1 1,1-2-1,0 1 0,0-1 0,0 0 0,0 0 1,1 0-1,-1-1 0,0 0 0,1 0 0,8-1 1,-12 1-1,0-1 1,1 0 0,-1 0 0,0-1 0,0 1 0,0-1 0,1 0-1,-1 1 1,0-1 0,0-1 0,0 1 0,0 0 0,0-1-1,-1 1 1,1-1 0,4-3 0,-4 1-1,0 0-1,-1 0 1,1 0 0,-1 0-1,0 0 1,0-1 0,0 1 0,-1-1-1,1 1 1,-1-1 0,0-6-1,5-31 2,-2-1-1,-3-74 1,-2 60 0,1 30-1,1 10 0,0 1 0,-2-1 0,0 0 0,-1 1 0,-1-1 0,-8-29 0,11 46 0,0 0 0,0 0 0,0-1 0,0 1 0,0 0 0,0 0 0,0 0 0,0 0 0,0-1 0,0 1-1,0 0 1,0 0 0,0 0 0,0 0 0,0-1 0,0 1 0,0 0 0,-1 0 0,1 0 0,0 0 0,0 0 0,0-1 0,0 1 0,0 0 0,0 0 0,-1 0 0,1 0 0,0 0 0,0 0 0,0 0 0,0 0-1,0 0 1,-1-1 0,1 1 0,0 0 0,0 0 0,0 0 0,0 0 0,-1 0 0,1 0 0,0 0 0,0 0 0,0 0 0,0 0 0,-1 0 0,1 0 0,0 0 0,0 1 0,0-1 0,0 0 0,-1 0 0,1 0-1,-5 12-4,0 18-3,2 31 9,8 111 1,-4-159-2,1-1 0,1 0 1,1 1-1,-1-1 1,2 0-1,0-1 0,0 1 1,1-1-1,0 0 1,1 0-1,0-1 0,12 13 1,-13-17-1,-1-1 1,0 0-1,1 0 0,0-1 1,0 1-1,1-1 0,-1-1 1,1 1-1,-1-1 1,1 0-1,0-1 0,0 0 1,1 0-1,-1 0 0,0-1 1,1 0-1,-1 0 0,1-1 1,-1 0-1,1 0 1,14-3-1,-19 2 1,-1 0-1,1 0 1,0-1-1,-1 1 1,1-1 0,0 1-1,-1-1 1,0 0 0,1 0-1,-1 0 1,0 0 0,0 0-1,0-1 1,0 1-1,-1-1 1,1 1 0,-1-1-1,1 0 1,-1 1 0,0-1-1,1-4 1,3-8 3,-1 0 0,-1 1-1,2-17 1,1-52-2,-7-158-1,2 234-1,-1 6 0,0-1 0,0 1 0,0 0 0,0-1 0,0 1 0,0 0 0,0-1 0,0 1 0,-1 0 0,1-1 0,-1 1 0,1 0 0,-1 0 0,1-1 0,-1 1 0,-1-2 0,-1 4 0,1 9 0,-3 48 0,3 1 0,7 74 0,-4-124 0,0 0 0,1-1 0,0 1 0,0-1 0,1 1 0,0-1 0,1 0 0,-1 0 0,2 0 0,5 9 0,-8-14 0,1 1 0,0 0 0,0-1 0,1 0 0,-1 1 0,1-1 0,-1 0 0,1-1 0,0 1 0,0-1 0,0 0 0,1 0 0,-1 0 0,0 0 0,1-1 0,-1 0 0,1 0 0,0 0 0,-1 0 0,7-1 0,-9 0 0,3 1 0,-1-1 0,1 0 0,-1-1 0,1 1 0,-1-1 0,7-2 0,-10 2 0,1 0 0,0 0 0,0 0 0,0 0 0,0-1 0,-1 1 0,1-1 0,-1 1 0,1-1 0,-1 0 0,0 1 0,1-1 0,-1 0 0,0 0 0,1-3 0,3-7 0,0-1 0,-1 0 0,0 0 0,-1 0 0,-1 0 0,2-22 0,-3-86 0,-2 68 0,1-108 32,-1 230-32,-1-22 0,10 95 0,-7-129 0,2 1 0,0 0 0,1 0 0,0-1 0,1 0 0,0 0 0,1 0 0,1-1 0,0 0 0,0 0 0,13 15 0,-15-22 0,0-1 0,0 0 0,0 0 0,0 0 0,1 0 0,0-1 0,-1 0 0,1 0 0,0-1 0,1 1 0,-1-1 0,0-1 0,1 1 0,-1-1 0,1 0 0,0 0 0,-1-1 0,1 0 0,-1 0 0,1-1 0,9-2 0,-13 2 0,0 0 0,0-1 0,0 0 0,0 1 0,0-1 0,-1 0 0,1-1 0,-1 1 0,0 0 0,1-1 0,-1 1 0,0-1 0,-1 0 0,1 1 0,0-1 0,-1 0 0,1 0 0,-1 0 0,0-1 0,1-3 0,2-8 0,0 0 0,3-30 0,0-85 0,-5 75 0,12-76 0,-14 126-1,1 0 0,0 0 0,1 0 0,-1 0 1,1 0-1,0 1 0,0-1 0,1 1 0,-1-1 0,1 1 0,0 0 0,6-7 1,-6 9-1,-1 0 0,1 0 0,0 1 0,0-1 0,-1 1 0,1 0 0,0 0 0,0 0 0,0 0 0,0 0 0,0 1 0,1-1 0,-1 1 0,0 0 1,0 0-1,0 0 0,0 0 0,0 1 0,0-1 0,0 1 0,6 1 0,-6 0 1,0-1 0,1 1 0,-1-1 0,0 1 0,0 0 0,0 0 0,0 1 0,0-1 0,-1 0 0,1 1 0,-1 0 0,1-1 0,-1 1 0,3 6 0,23 47 0,-25-49 0,6 17 0,-1 1 0,-2 0 0,0 1 0,-2-1 0,0 1 0,-2 0 0,-1 0 0,-3 40 0,1-58 0,0-1 0,0 0 0,-1 0 0,1 1 0,-2-1 0,1 0-1,-1 0 1,0-1 0,0 1 0,-1-1 0,0 1 0,0-1 0,-1 0 0,1-1 0,-1 1 0,-1-1 0,1 0 0,-7 5 0,3-4 2,1-1 1,-1 1-1,0-2 1,0 1-1,0-2 1,0 1 0,-1-1-1,0 0 1,0-1-1,1 0 1,-1-1-1,-17 1 1,26-2-5,0 0 1,1 0-1,-1 0 0,0 0 1,1 0-1,-1 0 0,0-1 0,1 1 1,-1 0-1,0 0 0,1 0 1,-1-1-1,0 1 0,1 0 1,-1-1-1,1 1 0,-1 0 1,1-1-1,-1 1 0,1-1 0,-1 1 1,1-1-1,-1 1 0,1-1 1,-1 1-1,1-1 0,0 0 1,-1 1-1,1-1 0,0 1 1,0-1-1,-1 0 0,1 1 0,0-1 1,0 0-1,0 1 0,0-1 1,0 0-1,0 1 0,0-2 1,-5-29-218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8.99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152 9 32431,'-6'-2'10,"0"0"0,0 1 0,0 0 0,0 0 0,0 0 0,0 1 0,0 0 1,-1 0-1,1 1 0,0-1 0,0 1 0,0 1 0,-11 3 0,14-3-8,-1-1 0,1 1 0,0 1 0,-1-1 0,1 0 1,0 1-1,1-1 0,-1 1 0,0 0 0,1 0 0,-1 0 0,1 0 0,0 1 0,0-1 0,1 1 1,-1-1-1,0 1 0,1-1 0,0 1 0,0 0 0,0 0 0,0 5 0,0 0-1,0-1-1,0 0 0,1 1 0,0-1 1,0 1-1,1-1 0,0 0 1,1 1-1,4 13 0,-4-17 0,0-1 0,0 1 0,1-1 0,0 0 0,0 0 0,0 0 0,1 0 0,-1 0 0,1-1 0,0 1 0,0-1 0,0 0 0,0 0 0,0-1 0,1 1 0,-1-1 0,6 2 0,2 0 2,0 0 0,1-1 0,-1 0 0,1-1 0,-1 0 0,1-1 0,0-1 1,24-1-1,-36 0-2,1 1 1,0 0 0,-1-1-1,1 1 1,-1-1 0,1 1 0,0-1-1,-1 0 1,0 0 0,1 0 0,-1 0-1,1 0 1,-1 0 0,0 0-1,0 0 1,0 0 0,1-1 0,-1 1-1,1-3 1,0 1 1,0-1 1,-1 1-1,1-1 1,-1 0-1,0 0 1,0 0-1,0 1 1,0-7-1,0 4 0,-1 0 0,0 0 0,0 0 0,-1 0 0,1 0 1,-1 0-1,-1 0 0,1 0 0,-1 0 0,0 0 0,-4-8 0,2 9-2,1 1 1,-1 0-1,0 0 0,0 0 1,0 0-1,0 0 0,-1 1 1,0 0-1,1 0 0,-1 0 1,0 0-1,-1 1 0,1 0 1,-10-3-1,-1 2-13,1 0 0,0 1 1,-1 0-1,-19 1 0,13 5-320,4 12-700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1.26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24 29710,'0'3'2721,"20"-3"-2593,16 0-80,10 0 0,-1 0-16,1 0-16,-3-6-16,-10 0 0,-10 4 0,-4-1 0,-12 0-32,-7 0-96,0 0-704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1.84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73 32431,'0'-22'192,"0"3"-112,0 9-48,0-2-32,0 9 0,0 1 32,0 0-32,0-1 0,0 15-32,0 1-64,0-6-1537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2.20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93 31038,'0'36'1697,"19"-80"-1697,-16 33 4,1 1 1,-1-1-1,-1 0 1,0 0-1,0-20 1,-9 36-152,4 12-261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3.02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33 31358,'-11'-8'1143,"18"3"-824,27 1-511,-27 3 296,370-13-69,-376 14-35,0 0 0,-1 0 0,1 1 0,0-1 0,-1 0 0,1 0 0,0 1 0,-1-1 0,1 0 0,-1 1 0,1-1 0,0 0 0,-1 1 0,1-1 0,-1 1 0,1-1 0,-1 1 0,0-1 0,1 1 0,-1-1 0,0 1 0,1 0 0,-1-1 0,0 1 0,1 0 0,-1-1 0,0 1 0,0 0 0,0-1 0,0 1 0,0 0 0,0-1 0,0 1 0,0 0 0,0-1 0,0 2 0,0 0 0,0 1 0,0 0 0,-1-1 0,1 1 0,-1-1 0,0 1 0,1-1 0,-1 0 0,0 1 0,-3 3 0,-7 7 0,-2-1 0,0 0 0,0 0 0,-1-1 0,-1-1 0,-29 16 0,15-8 0,11-7 0,2-2 0,0 1 0,0 1 0,1 0 0,1 1 0,-15 16 0,28-27 0,0 0 0,0-1 0,0 1 0,0 0 0,1 0 0,-1 0 0,1 0 0,-1 0 0,0 0 0,1 0 0,0 0 0,-1 0 0,1 0 0,-1 0 0,1 0 0,0 1 0,0-1 0,0 0 0,0 0 0,0 0 0,0 0 0,0 0 0,0 1 0,0-1 0,0 0 0,1 0 0,-1 0 0,1 0 0,-1 0 0,0 0 0,1 0 0,0 0 0,-1 0 0,1 0 0,0 0 0,-1 0 0,1 0 0,0 0 0,0-1 0,0 1 0,0 0 0,-1-1 0,1 1 0,0 0 0,2 0 0,5 3 0,0 0 0,1-1 0,-1 0 0,16 3 0,-12-2 0,-2-1 0,10 2 0,0 1 0,-1 1 0,0 0 0,28 17 0,-42-21 0,0 0 0,0 1 0,-1-1 0,0 1 0,1 0 0,-2 0 0,1 1 0,0-1 0,-1 1 0,0 0 0,0 0 0,0 0 0,-1 0 0,1 0 0,-1 1 0,-1-1 0,1 1 0,-1-1 0,0 1 0,0 0 0,0 5 0,0-7 0,-1-1 0,1 1 0,-1-1 0,0 1 0,0-1 0,0 1 0,-1-1 0,1 1 0,-1-1 0,0 1 0,0-1 0,0 0 0,0 1 0,-1-1 0,1 0 0,-1 0 0,0 0 0,0 0 0,0 0 0,0 0 0,0-1 0,-1 1 0,1-1 0,-1 1 0,0-1 0,1 0 0,-1 0 0,0 0 0,-6 2 0,-3 2 0,-1 0 0,-1 0 0,1-1 0,-1-1 0,1 0 0,-26 3 0,0-4 0,-46-1 0,83-1 0,-1-1 0,1 0 0,-1 0 0,1 0 0,0-1 0,-1 1 0,1 0 0,0-1 0,0 0 0,-1 1 0,1-1 0,0 0 0,0 0 0,0 0 0,0-1 0,-3-1 0,4 1-2,-1 0-1,1-1 1,0 1 0,-1 0-1,1-1 1,0 1 0,1-1 0,-1 0-1,0 1 1,1-1 0,0 0-1,-1 1 1,1-1 0,0-3-1,0-25-125,0-1-333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4.21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10 223 32047,'3'-107'720,"-3"907"-720,-11-1324 0,11 494 0,-1-6 0,1-1 0,2 1 0,1 0 0,2 0 0,17-63 0,-21 94 0,0 1 0,0 0 0,1-1 0,0 1 0,0 0 0,0 0 0,1 0 0,-1 0 0,1 1 0,0-1 0,0 1 0,0 0 0,0-1 0,1 1 0,-1 1 0,1-1 0,0 0 0,0 1 0,0 0 0,0 0 0,0 0 0,1 0 0,-1 1 0,0 0 0,1 0 0,-1 0 0,1 0 0,-1 1 0,1-1 0,-1 1 0,1 0 0,7 2 0,-6-1 0,-1 1 0,0 0 0,0 0 0,0 0 0,0 1 0,0-1 0,-1 1 0,1 0 0,-1 1 0,1-1 0,-1 1 0,0 0 0,-1 0 0,1 0 0,-1 0 0,1 1 0,-1-1 0,-1 1 0,1 0 0,2 7 0,2 3 0,0 0 0,-2 1 0,0-1 0,-1 1 0,5 30 0,-7-26 0,0 0 0,-2-1 0,0 1 0,-5 32 0,4-48 0,-1-1 0,0 1 0,0 0 0,0-1 0,0 1 0,0-1 0,-1 0 0,1 1 0,-1-1 0,0-1 0,0 1 0,0 0 0,-1-1 0,1 1 0,-1-1 0,1 0 0,-1 0 0,0-1 0,-5 3 0,-2 0 0,-1 0 0,0 0 0,1-1 0,-1-1 0,-15 1 0,-54-2-83,79-1 17,8 0-724,142 10 703,5 0 262,-126-10-167,-18 1 2,1-1 0,0 0 0,-1-1 0,1 0 0,11-2-1,-18 2 7,0-1 0,1 1 0,-1-1 0,0 1 0,0-1 0,0 0 0,0 0 0,0 0 0,-1-1 0,1 1 0,-1 0 0,1-1 0,-1 0 0,0 0 0,0 0 0,0 0 0,0 0 0,1-3 0,5-13 23,-2 0-1,0-1 1,-1 1 0,-1-1 0,-1 0 0,2-28-1,-4 25-19,2 0 0,1 0 0,0 1-1,11-30 1,-14 50-18,0 0 0,0 0-1,0 0 1,0 0 0,0 0-1,0 0 1,1 0 0,-1 0 0,1 1-1,0-1 1,-1 0 0,1 1-1,0 0 1,0-1 0,0 1-1,0 0 1,0 0 0,0 0-1,0 0 1,0 0 0,1 1-1,-1-1 1,0 1 0,0-1 0,1 1-1,-1 0 1,3 0 0,-1 0-1,-1 0 1,0 1 0,1-1 0,-1 1 0,0 0 0,1 0 0,-1 0-1,0 0 1,0 1 0,0-1 0,0 1 0,0 0 0,0 0 0,-1 0-1,1 0 1,-1 0 0,4 5 0,3 5 1,0 0 1,-1 1-1,-1 0 1,-1 1-1,1 0 0,-2 0 1,0 0-1,-1 0 1,4 21-1,-3 5 6,-1 1 0,-2 49 0,-2-84-8,0-1 0,-1 0 0,0 0 0,0 0 0,0 0 0,-1 0 0,1 0 0,-1 0 0,0-1 0,-1 1 0,1 0 0,-1-1 0,0 0 0,0 0 0,0 1 0,-5 3 0,-9 13 0,17-21 0,0 0 0,0 1 0,-1-1 0,1 0 0,0 0 0,0 0 0,0 0 0,0 0 0,0 0 0,0 0 0,0 0 0,-1 0 0,1 0 0,0 0 0,0 0 0,0 0 0,0 0 0,0 0 0,0 0 0,0 0 0,0 0 0,-1 0 0,1-1 0,0 1 0,0 0 0,0 0 0,0 0 0,0 0 0,0 0 0,0 0 0,0 0 0,0 0 0,-1 0 0,1 0 0,0 0 0,0-1 0,0 1 0,0 0 0,0 0 0,0 0 0,0 0 0,0 0 0,0 0 0,0 0 0,0 0 0,0-1 0,0 1 0,0 0 0,0 0 0,0 0 0,0 0 0,0 0 0,0 0 0,0 0 0,0-1 0,0 1 0,0 0 0,0 0 0,0 0 0,0 0 0,0 0 0,0 0 0,1 0 0,-1 0 0,0 0 0,0-1 0,0 1 0,0 0 0,0 0 0,1-12 0,7-15 0,1 1 0,2 0 0,0 0 0,17-25 0,-4 4 0,4-10-16,70-103 0,-85 139 19,-20 23 8,-25 31 4,18-12-12,2 1-1,0 0 0,1 0 0,2 1 1,0 0-1,2 1 0,0 0 0,2 0 1,0 1-1,2 0 0,0-1 0,2 39 1,1-61-3,0 1 0,0 0 1,0-1-1,1 1 0,-1 0 1,1-1-1,-1 1 0,1-1 1,0 1-1,0-1 0,0 1 1,0-1-1,1 0 0,-1 1 1,1-1-1,2 3 0,-2-3 0,1 0 0,0 0 0,0 0 0,0 0 0,0 0 0,1-1 0,-1 1 0,0-1 0,0 0 0,1 0 0,-1 0 0,6 0 0,10 2 3,0-2 0,34 0 0,-46-1-15,1-1-1,-1 1 1,0-2-1,0 1 1,0-1-1,0 0 1,0 0-1,0-1 1,-1 0-1,9-4 1,11-15-372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4.62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 48 32623,'-1'-18'130,"0"34"-110,-4 23-26,4-27 6,8-14 0,7-13 0,-13 15 0,2-4-17,0 0-1,0 0 1,0 0 0,0-1 0,0 1-1,-1-1 1,0 1 0,0-1 0,0 0-1,0 0 1,-1 0 0,0 0 0,0 0-1,0-10 1,-1 35-957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4.95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136 5 32191,'2'-1'25,"-1"0"0,1 0 0,0 1 0,0-1 0,0 1 0,0 0 0,0-1 0,0 1-1,0 0 1,-1 0 0,1 0 0,0 0 0,0 1 0,0-1 0,0 0 0,0 1 0,0 0 0,-1-1 0,1 1 0,2 1 0,0 0-15,-1 1-1,1-1 0,-1 1 1,0 0-1,0 0 1,-1 0-1,1 0 1,0 1-1,2 4 0,0 0-14,-1 1 0,1 0 0,-2 1-1,1-1 1,-1 1 0,0 0-1,1 14 1,-3-14 5,0 0 0,-1 1 0,0-1 0,-1 0 0,-3 18 0,3-24 0,0 1 0,-1-1 0,0 1 0,0-1 0,0 0 0,0 1 0,-1-1 0,0 0 0,1-1 0,-2 1 0,1 0 0,0-1 0,-1 0 0,-3 3 0,-6 3-176,0-1-1,-1 0 1,1-1-1,-2-1 1,1 0 0,0-1-1,-1 0 1,-17 2 0,-22 2-7025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6.28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50 31 32383,'0'-1'12,"0"0"1,0 0 0,0 0-1,0-1 1,0 1-1,0 0 1,1 0 0,-1 0-1,0 0 1,1 0-1,-1 0 1,1 0 0,0 0-1,-1 0 1,1 0-1,0 0 1,-1 0 0,1 0-1,0 0 1,0 0-1,0 0 1,0 1 0,0-1-1,0 0 1,0 1-1,0-1 1,0 1 0,0-1-1,0 1 1,0 0-1,1-1 1,0 1 0,5-1-26,0 0 1,0 1-1,0-1 1,11 2 0,-1 0 42,-15-1-30,0 0 0,0 0 0,0 0 0,0 1 0,-1-1 0,1 1 0,0-1 0,0 1 0,0 0 0,-1-1 0,1 1 0,0 0 0,-1 0 0,1 0 0,-1 0 0,1 1 0,-1-1 0,1 0 0,1 3 0,-1-1 0,0 0 0,0 0 0,-1 1 0,1-1 0,-1 0 0,1 1 0,-1-1 0,0 1 0,0 6 0,0-1 0,0-1 0,-1 1 0,0-1 0,-1 0 0,0 1 0,0-1 0,-1 0 0,0 0 0,-4 10 0,-2-2 0,0-1 0,-1 0 0,-15 18 0,12-18 0,1 2 0,-18 34 0,26-45 0,1 0 0,0 0 0,0 0 0,1 0 0,-1 0 0,1 0 0,1 1 0,-1-1 0,1 1 0,0-1 0,0 0 0,1 1 0,2 9 0,0-10 0,0-1 0,0 1 0,1 0 0,-1-1 0,1 0 0,0 1 0,1-2 0,0 1 0,-1 0 0,1-1 0,1 0 0,7 5 0,26 24 0,-34-27-2,0 0 1,0 1-1,-1 0 1,0-1-1,0 2 1,-1-1-1,1 0 1,-2 1-1,1-1 1,-1 1-1,0 0 0,-1 0 1,1 0-1,-2 0 1,1 14-1,-2-10 2,0 0-1,-1 0 0,-1 0 0,0-1 1,0 1-1,-1-1 0,-1 0 0,1 0 1,-13 19-1,7-13 1,2-1 0,0 1 0,1 1 0,1-1 0,0 1 0,1 0 0,1 0 0,1 1 0,1-1 0,0 1 0,2 31 0,1-12 0,1 0 0,8 43 0,-6-40 0,-6-40 0,1-1 1,0 1-1,-1-1 0,1 1 1,0-1-1,-1 0 0,1 1 1,-1-1-1,1 0 0,-1 0 1,1 0-1,0 0 0,-1 0 1,1-1-1,-3 1 0,4 0 0,-8-3-7,0-1 0,1 1-1,-1-1 1,1 0-1,0-1 1,0 0 0,0 0-1,1-1 1,-1 1-1,1-1 1,1-1 0,-6-6-1,5 3-413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37.3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69 927 32303,'-6'-15'136,"6"24"40,0 11-104,-20 1270-40,10-661-32,29-610 0,-13-16 0,-1-1 0,1 0 0,0 0 0,0-1 0,-1 1 0,1-1 0,0-1 0,0 1 0,0-1 0,6 0 0,-2 0 0,483 1 0,-215-6 0,598-15 0,-77 16-12,-440 6 8,-147-1-67,237-3 14,114-26 33,86-14 112,-297 29-88,-56-12 48,3-1-32,193 2-16,-308 2 0,2 0 0,73-5 0,-70 5 0,-122 14 0,50-1 0,240 6 32,-352-31-32,-3-15 0,-2 0 0,-11-85 0,-1-7 0,11 104 0,-1-1 0,-2 1 0,-2 0 0,-19-70 0,9 49 11,3-1 0,-8-77 0,-5-26-12,21 125 1,2 0 0,1 0 0,5-61 0,-1 71 0,11-107 0,0-33 0,-3 34 0,0 24 0,3-112 0,3-108 0,-14 275 0,0 32 0,-2-1 0,0 0 0,-4-23 0,3 44 0,1 1 0,-1 0 0,0 0 0,1 0 0,-1 0 0,0 0 0,0 0 0,0 0 0,0 1 0,0-1 0,0 0 0,0 0 0,0 1 0,0-1 0,0 0 0,0 1 0,0-1 0,0 1 0,-1 0 0,1-1 0,0 1 0,0 0 0,-1 0 0,1-1 0,-2 1 0,-40-1 0,34 2 0,-89-3 0,-118 5 0,38 22 0,35-2 0,-19-1 0,-84 9 0,-435 30 0,-129 37 0,459-63 0,216-24 0,-92-2 0,66-5 0,-670 26 0,623-25 0,85-3 0,-152 20 0,116-5 0,-240-6 0,168-9 0,93 5 0,-40 0 0,141-5 0,1 1 0,-72 17 0,27-3 0,-168 18 0,184-30 0,47-5 0,0 1 0,-1 1 0,-30 7 0,-12 9 0,0 3 0,-81 40 0,27 12 0,89-56 0,-41 23 0,47-30 0,2 1 0,-1 1 0,1 1 0,-31 28 0,38-31 0,0-1 0,0 0 0,0-1 0,-15 7 0,15-9 0,1 1 0,-1 0 0,1 1 0,0 0 0,-14 14 0,-6 4 0,-19 34-64,39-49-99,4-9-282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39.4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200 1 31775,'-17'140'912,"7"326"-888,9-243-16,-25 86-9,1 26 5,25 21-20,0-372 9,0 0 1,-1 0-1,0 1 1,-1-1-1,-1 0 1,-1 1-1,0 0 0,-9-20 1,-4-8-42,12 28 36,0 0 0,-2 1 0,0 0 0,0 0 0,-15-19 0,22 33 13,-1-1 0,1 0 0,-1 0-1,0 1 1,1-1 0,-1 0 0,0 1 0,1-1 0,-1 1 0,0-1 0,0 1 0,0-1 0,1 1-1,-1 0 1,0-1 0,0 1 0,-1 0 0,2 0 0,-1 0 0,1 0-1,0 0 1,-1 0 0,1 0 0,0 1 0,-1-1-1,1 0 1,0 0 0,-1 1 0,1-1 0,0 0-1,0 0 1,-1 1 0,1-1 0,0 0 0,0 1-1,-1-1 1,1 0 0,0 1 0,0-1 0,0 0-1,0 1 1,0-1 0,0 1 0,-1 0 0,0 33 35,1-27-33,0-1 0,0 13 10,0-1-1,1 1 0,4 19 0,-3-31-10,0 0-1,1 0 0,-1 0 1,1-1-1,0 1 1,1-1-1,-1 0 1,1 0-1,1 0 1,-1-1-1,7 7 1,-6-7 0,-1-1 1,1 0-1,0 0 0,0-1 1,1 1-1,-1-1 1,1 0-1,10 4 1,-14-7-3,0 1 1,-1-1 0,1 1 0,0-1-1,0 1 1,-1-1 0,1 0-1,0 0 1,0 0 0,-1 0 0,1 0-1,0-1 1,0 1 0,-1 0 0,1-1-1,0 1 1,-1-1 0,1 0-1,0 0 1,-1 1 0,1-1 0,-1 0-1,1 0 1,-1 0 0,0-1-1,1 1 1,-1 0 0,0 0 0,0-1-1,0 1 1,0-1 0,0 1 0,0-1-1,0 1 1,0-3 0,4-9 2,0-1 0,-1 0 1,2-16-1,4-13-3,-10 38-117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42.2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187 188 31967,'1'-30'535,"0"22"-514,-1-1-1,1 0 0,-2 0 1,1 0-1,-1 0 0,0 1 1,-1-1-1,0 0 0,-5-13 1,6 21-21,-1-1 1,1 1 0,-1 0-1,1-1 1,-1 1 0,1 0-1,-1 0 1,0 0 0,0 0-1,1 0 1,-1 1 0,0-1-1,0 0 1,0 1 0,0 0-1,0-1 1,0 1 0,0 0-1,0 0 1,0 0 0,-2 0-1,-1 0 2,1 1-1,0-1 0,0 1 0,0-1 0,0 1 1,0 1-1,-1-1 0,2 0 0,-7 4 0,4 0-1,0 0 0,1 1-1,-1-1 1,1 1 0,0 1-1,1-1 1,-1 1 0,1 0-1,0 0 1,1 0 0,0 0-1,0 0 1,-3 16 0,-1 3-3,2 0 0,-3 50 0,7-64 3,0-3 0,1 0 0,-1 0 0,2 1 0,1 11 0,-2-19 0,1 0 0,-1 0 0,1 0 0,0 0 0,-1 0 0,1 0 0,0 0 0,0-1 0,0 1 0,0 0 0,1-1 0,-1 1 0,0-1 0,1 1 0,-1-1 0,1 0 0,-1 1 0,1-1 0,-1 0 0,1 0 0,0 0 0,0 0 0,0-1 0,-1 1 0,4 0 0,-1 1 0,0-1 1,0 0-1,0 0 1,0 0-1,0-1 1,0 1-1,0-1 1,1 0-1,-1-1 1,0 1-1,0 0 1,0-1-1,0 0 1,0 0-1,0 0 1,0-1-1,0 1 1,-1-1-1,1 0 1,0 0-1,-1 0 1,1-1-1,-1 1 1,0-1-1,0 0 1,0 0-1,0 0 1,-1 0-1,1 0 1,-1-1-1,4-5 1,1-5-1,0 0 0,-1 0-1,-1-1 1,0 0 0,-1 0 0,-1 0 0,3-23-1,-2-112 13,-5 96 10,1 82-22,15 495 0,-3-107 0,-12-393 0,0-14 0,-2 30 0,2-37 0,0-1 0,0 0 0,0 0 0,-1 0 0,1 1 0,-1-1 0,1 0 0,-1 0 0,1 0 0,-1 0 0,0 0 0,1 0 0,-1 0 0,0 0 0,0 0 0,0 0 0,1 0 0,-1-1 0,0 1 0,0 0 0,0-1 0,0 1 0,-1 0 0,1-1 0,-2 1 0,3-1 0,0 0 0,-1 0 0,1 0 0,-1 0-1,1 0 1,-1 0 0,1 0 0,0 0 0,-1 0 0,1 0 0,-1-1 0,1 1-1,0 0 1,-1 0 0,1 0 0,0-1 0,-1 1 0,1 0 0,0 0 0,-1-1-1,1 1 1,0 0 0,-1-1 0,1 1 0,0 0 0,0-1 0,0 1 0,-1-1-1,1 1 1,0 0 0,0-1 0,0 1 0,0-1 0,0 1 0,0 0 0,0-1 0,0 1-1,0-1 1,0 1 0,0-1 0,0 1 0,0 0 0,0-2 0,-5-52-46,1-1 1,6-59-1,-1 31-39,0 55 82,1 0-1,2 0 1,0 0-1,2 1 0,1 0 1,11-27-1,74-150 146,-57 134-118,26-74 1,-58 134-20,0 0 1,-1 0 0,0 0 0,-1-1 0,0-19-1,0 30-5,-1 0 0,1 0 0,-1 0 0,1 0 0,-1 0 0,1 0 0,-1 0 0,1 1 0,-1-1 0,1 0 0,-1 0 0,0 0 0,1 1 0,-1-1 0,1 0 0,-1 1 0,1-1 0,-1 0 0,0 1 0,1-1 0,-1 1 0,0-1 0,0 0 0,1 1 0,-1-1 0,0 1 0,0-1 0,1 1 0,-1 0 0,14 26-2,42 92-1,-50-104 3,-1-1 0,-1 2 0,0-1 0,-1 0 0,-1 1 0,1 21 0,-5 5 0,1-29 0,0 0 0,1 0 0,1-1 0,3 24 0,-4-35 0,1 0 0,-1-1 0,1 1 0,-1 0 0,1 0 0,-1 0 0,1-1 0,0 1 0,0 0 0,-1 0-1,1-1 1,0 1 0,0-1 0,0 1 0,0-1 0,0 1 0,-1-1 0,1 0 0,0 1 0,0-1 0,0 0 0,0 0 0,0 1 0,2-1 0,30 1-9,-24-1 6,0 0 6,2 0-12,1 0-1,-1 0 0,1-2 0,-1 1 0,17-5 1,-25 5 7,0 0 0,0-1 0,0 1 0,0-1 0,0 1 1,0-1-1,-1 0 0,1 0 0,-1 0 0,1 0 0,-1-1 0,0 1 1,0-1-1,0 1 0,0-1 0,0 0 0,0 0 0,-1 0 0,0 0 1,1 0-1,-1 0 0,0 0 0,0 0 0,0-6 0,2-23-6,-1-1 0,-4-53 0,1 52-4,0 1-1,5-40 1,-3 70 13,-1 0 0,0 1 0,1-1-1,0 0 1,-1 1 0,1-1 0,0 1 0,1-1 0,-1 1 0,0 0 0,1-1 0,-1 1-1,1 0 1,-1 0 0,1 0 0,0 0 0,0 0 0,0 0 0,0 1 0,0-1 0,1 1-1,-1-1 1,0 1 0,5-2 0,2 1 0,-1 0-1,1 1 0,0 0 0,0 0 1,17 1-1,-16 0-8,-10 0 7,0 0 1,1 0-1,-1 0 1,0 0-1,1 0 0,-1 0 1,0 0-1,1 0 1,-1 0-1,0 0 1,1 0-1,-1 0 0,0 1 1,1-1-1,-1 0 1,0 0-1,1 0 0,-1 0 1,0 1-1,1-1 1,-1 0-1,0 0 1,0 1-1,1-1 0,-1 0 1,0 1-1,0-1 1,0 0-1,1 1 1,-1-1-1,0 0 0,0 1 1,0-1-1,0 0 1,0 1-1,0-1 0,0 0 1,0 1-1,0-1 1,0 0-1,0 1 1,0-1-1,0 0 0,0 1 1,-6 12-3,-15-1 20,16-10-13,0 1 1,1-1-1,-1 1 0,1 0 0,-1 1 0,1-1 1,0 1-1,1-1 0,-1 1 0,-3 5 1,1 0 0,1 1 0,0 0-1,1 0 1,0 0 0,1 1 0,0-1 0,0 1 0,-1 16 0,1 4 12,3 55-1,0-83-16,0 1 0,1 0 0,0 0 1,0-1-1,0 1 0,0-1 0,0 1 0,1-1 0,-1 1 1,1-1-1,0 0 0,0 0 0,0 0 0,1 0 0,-1 0 0,1 0 1,0-1-1,-1 1 0,1-1 0,0 0 0,0 0 0,1 0 1,-1 0-1,0-1 0,1 1 0,-1-1 0,1 1 0,-1-1 0,7 0 1,2 2 0,1-1 0,0-1 0,0 0 0,-1 0 0,1-2 0,0 1 0,19-5 0,-28 4-1,-1 0 1,0 0-1,1 0 0,-1-1 0,0 1 0,0-1 0,0 0 0,0 0 0,0 0 0,0 0 1,0-1-1,-1 1 0,1-1 0,-1 1 0,0-1 0,0 0 0,0 0 0,0 0 0,0 0 1,-1 0-1,1-1 0,-1 1 0,0 0 0,0-1 0,1-4 0,1-8 0,0 0 0,-2-1 0,1-32 0,-2 49 0,0-9 0,-1-1 0,0 0 0,-1 0 0,1 0 0,-2 1 0,0-1 0,0 1 0,0 0 0,-1 0 0,0 0 0,-1 0 0,0 1 0,-1-1 0,0 1 0,0 1 0,0-1 0,-1 1 0,0 0 0,-12-9 0,15 14 0,0-1 0,0 1 0,-1 0 0,1 0 0,0 0 0,-1 0 0,-7-1 0,11 3 0,0-1 0,-1 1 0,1 0 0,-1 0 0,1-1 0,-1 1 0,1 0 0,-1 0 0,0 0 0,1 1 0,-1-1 0,1 0 0,-1 1 0,1-1 0,0 0 0,-1 1 0,1 0 0,-1-1 0,1 1 0,0 0 0,0 0 0,-1 0 0,1 0 0,0 0 0,0 0 0,0 0 0,-2 2 0,0 6 0,0 0 0,1 1 0,0-1 0,1 0 0,0 1 0,0-1 0,1 1 0,1 16 0,0-2 0,-1-16 0,1 0-1,0 1 1,1-1-1,-1 0 1,2 0-1,-1 0 1,1 0 0,0 0-1,1-1 1,0 1-1,0-1 1,0 0-1,1 0 1,0-1 0,1 1-1,-1-1 1,1 0-1,0 0 1,1-1-1,8 6 1,-5-5 1,-1 0-1,1 0 1,0-1-1,1-1 1,-1 1 0,1-2-1,0 0 1,0 0-1,0-1 1,0 0 0,1 0-1,-1-2 1,0 1-1,19-3 1,-27 1-1,1 0 0,-1 0 0,1 0 0,-1 0 0,0-1 0,0 1 0,1-1 0,-1 0 0,0 0 0,-1 0 0,1 0 0,0-1 0,0 1 0,-1-1 0,0 1 0,1-1 0,-1 0 0,0 0 0,-1 0 0,1 0 0,0-1 0,-1 1 0,0 0 0,1-1 0,-1 1 0,-1-1 0,2-5 0,1-11 0,0 0 0,-2-1 0,-1-33 0,0 32 0,0 15 1,0 0 0,-1-1 0,0 1 1,0-1-1,0 1 0,-4-10 0,4 15-1,1 0 1,-1 0-1,0 0 0,0 1 0,0-1 1,0 0-1,-1 1 0,1-1 1,0 1-1,0-1 0,-1 1 0,1 0 1,-1 0-1,0 0 0,1-1 1,-1 1-1,0 1 0,1-1 0,-1 0 1,0 0-1,0 1 0,0-1 1,0 1-1,0-1 0,0 1 0,0 0 1,-3 0-1,5 0 0,-1 0 0,1 0 0,-1 1 0,1-1 0,0 0 0,-1 0 0,1 1 0,-1-1 0,1 0 0,0 1 0,-1-1 0,1 0 0,0 1 0,0-1 0,-1 0 0,1 1 0,0-1 0,0 1 0,-1-1 0,1 1 0,0-1 0,0 0 0,0 1 0,0-1 0,0 1 0,0-1 0,0 1 0,0-1 0,0 1 0,-1 19 0,1-15 0,-1 17 0,1-1 0,1 1 0,1 0 0,1-1 0,8 29 0,-8-40 0,1 1 0,0-1 0,0 1 0,1-1 0,1 0 0,0-1 0,0 1 0,1-1 0,0 0 0,1-1 0,-1 0 0,12 9 0,-15-14 0,-1-1 0,1 1 0,0-1 0,-1 0 0,1 0 0,0 0 0,0 0 0,0-1 0,1 0 0,-1 0 0,0 0 0,0 0 0,1-1 0,-1 1 0,8-1 0,-9-1 0,-1 1 0,1-1 0,-1 1 0,1-1 0,0 0 0,-1 0 0,0 0 0,1-1 0,-1 1 0,0 0 0,1-1 0,-1 0 0,0 1 0,0-1 0,0 0 0,-1 0 0,1 0 0,0 0 0,-1 0 0,1-1 0,-1 1 0,0 0 0,0-1 0,1 1 0,0-5 0,3-15 0,-1-2 0,-2 1 0,0 0 0,-1-1 0,-4-43 0,2 53 0,1 2 2,-1 1 0,-1-1-1,0 1 1,-1 0 0,0 0 0,-1 0-1,0 0 1,-7-13 0,2 14-2,5 18 0,2 21 0,2-28 0,0 21 0,0 0 0,3 38 0,-1-52 0,-1 0 0,1-1 0,0 1 0,1 0 0,0-1 0,0 0 0,1 1 0,6 9 0,-6-11 0,1 0 0,0 0 0,0-1 0,0 1 0,1-1 0,0 0 0,0 0 0,7 4 0,-10-8 0,0 1 0,0 0 0,0-1 0,1 0 0,-1 0 0,0 0 0,0 0 0,1 0 0,-1-1 0,0 1 0,1-1 0,-1 0 0,0 0 0,1 0 0,-1 0 0,1-1 0,-1 0 0,0 1 0,1-1 0,5-3 0,-6 2 0,-1 0 0,1 0 0,0-1 0,-1 1 0,1-1 0,-1 1 0,0-1 0,0 0 0,0 0 0,-1 0 0,1 0 0,0 0 0,-1-1 0,0 1 0,0 0 0,1-7 0,1-4 0,0 1 0,0-29 0,-1 12 0,-1 12 0,0 0 0,-1-1 0,-1 1 0,0 0 0,-8-33 0,8 47 1,0 3 0,1-1 1,0 1 0,-1 0 0,1-1-1,-1 1 1,0 0 0,1-1 0,-1 1-1,0 0 1,0 0 0,0 0-1,0 0 1,0 0 0,-2-2 0,1 7 3,-1 77-5,13 146 0,-4-148 0,19 263 0,-25-471 0,2 37 0,-2-257-32,0 340 32,0-14 0,1 1 0,4-26 0,-5 43 0,1 0 0,0 0 0,1 1 0,-1-1 0,1 0 0,0 0 0,0 1 0,0-1 0,1 1 0,0-1 0,0 1 0,0 0 0,0 0 0,0 1 0,6-5 0,-8 6 0,1 1 0,0 0 0,-1 0 0,1 0 0,0 0 0,0 0 0,0 0 0,-1 0 0,1 0 0,0 1 0,0-1 0,0 1 0,0 0 0,0-1 0,0 1 0,0 0 0,1 0 0,-1 0 0,0 1 0,0-1 0,0 0 0,0 1 0,2 0 0,-1 1 0,0 0 0,0 0 0,-1 0 0,1 0 0,0 0 0,-1 0 0,0 1 0,1 0 0,-1-1 0,0 1 0,0 0 0,2 5 0,2 6 0,0-1 0,-1 2 0,0-1 0,5 30 0,-7-15 0,0 58 0,-3-72 0,0-12 0,-1 1 1,1 0-1,-1-1 1,0 1-1,0-1 1,-1 1-1,1-1 1,0 1-1,-1-1 1,0 0-1,0 0 0,0 0 1,0 0-1,-1 0 1,1 0-1,-1 0 1,0-1-1,1 1 1,-1-1-1,0 0 1,0 0-1,-1 0 1,1 0-1,-5 1 0,-1 1 3,0 0-1,0-1 0,-1 0 1,0-1-1,1 0 0,-1 0 0,0-1 1,-10 0-1,18-1-3,2 0-2,-1 1 1,0-1-1,0 0 0,1 0 0,-1 0 1,0 0-1,0 0 0,1 0 1,-1-1-1,0 1 0,0 0 0,1 0 1,-1 0-1,0-1 0,1 1 1,-1 0-1,0-1 0,1 1 0,-1 0 1,1-1-1,-1 1 0,0-1 1,1 1-1,-1-1 0,1 0 0,-1 1 1,1-1-1,0 1 0,-1-1 1,1 0-1,0 1 0,-1-1 0,1 0 1,0 1-1,-1-2 0,-4-26-298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3.734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53 93 31871,'-8'-39'816,"0"121"-812,0-15-8,8 89 10,-3 55 4,2-208-10,2-1-1,-1-1 0,0 1 1,-1 0-1,1 0 0,0-1 1,0 1-1,-1 0 0,1-1 0,-1 1 1,1 0-1,-1-1 0,0 1 0,0-1 1,1 1-1,-1-1 0,0 1 1,-1-1-1,1 0 0,0 1 0,0-1 1,-3 2-1,4-3 1,0 0 1,0 0-1,-1 0 0,1 0 0,0-1 1,0 1-1,-1 0 0,1 0 1,0 0-1,0 0 0,-1 0 0,1 0 1,0-1-1,0 1 0,0 0 1,0 0-1,-1 0 0,1 0 0,0-1 1,0 1-1,0 0 0,0 0 1,0 0-1,-1-1 0,1 1 0,0 0 1,0 0-1,0-1 0,0 1 1,0 0-1,0 0 0,0-1 1,0 1-1,0 0 0,0 0 0,0-1 1,0 1-1,0 0 0,0 0 1,0-1-1,0 1 0,0-1 1,-4-99 1,12-133-1,-5 195-3,10-44 1,-11 69-5,2 0 1,-1 1-1,2-1 0,0 1 1,0 0-1,1 0 1,9-12-1,-13 21 2,1 0 0,0 0 0,0 0 0,1 0 0,-1 1 0,0-1 0,1 1 0,-1 0 0,1 0 0,0 0 0,0 1 0,0-1 0,0 1 0,0 0 0,0 0 0,0 0 0,0 1 0,1-1 0,7 1 0,-8 0 4,1 0 0,-1 1 0,1-1 0,0 1 0,-1 0 0,1 0 0,-1 1 0,0-1 0,1 1 0,-1 0 0,0 0 0,0 0 0,0 1 0,0-1 0,-1 1 0,1 0 0,3 4 0,-1 0 0,-1 1-1,0 0 1,0 0-1,0 0 1,-1 1-1,0 0 1,-1 0 0,3 12-1,-5-17 0,0 0 0,0-1 0,0 1 0,-1 0 0,0 0 0,0-1 0,0 1 0,0 0 0,0 0 0,-1 0 0,0-1-1,0 1 1,0 0 0,0-1 0,0 1 0,-1-1 0,0 1 0,1-1 0,-1 0 0,-1 0 0,1 0 0,0 0 0,-5 5 0,-7 1 3,0 0 1,-1-1 0,0 0-1,0-1 1,0-1 0,-1 0-1,0-1 1,-1-1 0,1 0-1,-21 1 1,126-5 13,-88 0-16,1 1 0,-1-1-1,0 0 1,1 0 0,-1 1 0,1-1-1,-1 1 1,1-1 0,-1 1 0,0 0 0,0 0-1,1-1 1,-1 1 0,0 0 0,0 0 0,0 0-1,0 0 1,0 0 0,0 1 0,0-1 0,0 0-1,0 0 1,0 1 0,-1-1 0,1 0 0,-1 1-1,1-1 1,-1 1 0,1-1 0,-1 1 0,0 1-1,2 8-1,-1-1 0,0 1 0,-1 16 0,-1-14 1,0 31 1,-1-27 0,1 1 0,1-1 0,1 0 0,4 24 0,-4-37 0,1-1 0,-1 0 0,1 0 0,0-1 0,0 1 0,0 0 0,0-1-1,0 1 1,0-1 0,1 1 0,-1-1 0,1 0 0,0 0 0,-1 0 0,1-1 0,0 1 0,0-1 0,0 1 0,0-1 0,1 0 0,4 1 0,-2 0 1,1-1 1,0 1-1,-1-2 1,1 1-1,0 0 0,0-1 1,0-1-1,0 1 1,11-3-1,-16 2-1,-1 0 1,1 1-1,-1-1 0,0 0 0,1 0 0,-1 0 0,1-1 1,-1 1-1,0 0 0,0 0 0,0-1 0,0 1 0,0 0 1,0-1-1,0 1 0,0-1 0,-1 1 0,1-1 0,0-3 1,9-37-2,-8 30 1,10-93 0,-10 71 0,9-44 0,-5 60-5,-3 13 1,-1 13 0,-5 96 1,1 50 3,2-151 0,0 0 1,0-1-1,0 1 0,1-1 1,-1 1-1,1 0 0,0-1 1,0 1-1,0-1 0,0 0 1,0 1-1,0-1 0,1 0 1,-1 0-1,1 0 0,0 0 1,-1 0-1,1 0 0,0 0 1,0 0-1,0-1 0,1 1 1,2 1-1,0-1 1,-1 0-1,1-1 1,0 1 0,0-1-1,0 0 1,0 0 0,0-1-1,0 0 1,0 0 0,0 0-1,9-1 1,-12 0-1,1 0 1,-1 0-1,1 0 0,-1-1 0,1 1 1,-1 0-1,0-1 0,0 0 1,0 1-1,0-1 0,0 0 1,0 0-1,0 0 0,-1 0 1,1 0-1,-1-1 0,0 1 0,1 0 1,-1-1-1,0 1 0,0-1 1,0 1-1,-1-1 0,1 0 1,0-4-1,2-7 2,-1-1 0,-1 0 0,1-19 0,-2-124 1,-1 192-10,0-9 12,1 0-1,5 41 1,-4-60-6,0 0 0,1 0 1,-1 0-1,1-1 0,0 1 0,1 0 1,-1-1-1,1 0 0,0 1 0,0-1 1,1 0-1,-1-1 0,1 1 0,0-1 1,1 1-1,5 4 0,-9-8 1,0 0 0,1 0 0,-1-1 0,0 1 0,1 0 0,-1 0 0,0-1 0,1 1 0,-1-1 0,1 1-1,-1-1 1,1 0 0,-1 1 0,1-1 0,-1 0 0,1 0 0,-1 0 0,1 0 0,-1 0 0,1 0 0,-1-1 0,1 1 0,1-1-1,-1 0 1,0-1 1,-1 1-1,1 0 0,0-1 0,-1 1 0,1-1 0,-1 0 0,0 1 0,1-1 0,-1 0 0,0 0 0,0 0 0,0 0 0,0-3 0,4-8 1,-2 0 0,0-1-1,-1 1 1,1-15 0,-2 22-1,23-396 19,-24 402-11,0 6-22,-1 100-11,3 135 53,-1-235-29,-1 0 1,1 0-1,0-1 0,1 1 1,-1 0-1,1 0 0,0-1 1,0 1-1,1-1 0,0 1 0,0-1 1,0 0-1,1 0 0,-1 0 1,1-1-1,0 0 0,8 7 1,-6-6 1,1-1-1,-1-1 1,1 1 0,0-1 0,0 0 0,0 0 0,0-1 0,0 0 0,1 0-1,-1-1 1,0 0 0,1 0 0,9-1 0,-1 1 0,19-3 12,-34 2-13,0-1 0,0 1 0,0-1 0,0 1 0,0-1-1,0 1 1,0-1 0,0 0 0,0 1 0,0-1 0,0 0 0,0 0 0,-1 0 0,1 1 0,0-1 0,0 0 0,-1 0 0,1 0 0,-1-1 0,1 1 0,-1 0 0,1 0 0,-1 0 0,0 0 0,1-2 0,2-25-5,0-1 0,-2 0-1,-1 0 1,-5-30 0,-2 23 20,7 35-16,-1 0-1,1 0 0,0 0 0,-1 0 1,1 0-1,-1 0 0,0 0 0,1 0 1,-1 0-1,0 0 0,0 0 0,1 0 0,-1 0 1,0 0-1,0 1 0,0-1 0,0 0 1,0 1-1,0-1 0,0 1 0,0-1 0,-1 1 1,1-1-1,0 1 0,0 0 0,-2-1 1,2 2 0,0-1 1,1 1 0,-1-1 0,1 1 0,-1 0-1,1-1 1,-1 1 0,1-1 0,-1 1 0,1 0-1,-1-1 1,1 1 0,0 0 0,0 0 0,-1-1 0,1 1-1,0 0 1,0 0 0,0 0 0,0-1 0,0 1-1,0 0 1,0 0 0,0 1 0,-1 28-8,2-24 5,-1 2 2,-1 5 1,1 1-1,1 0 1,0-1-1,6 24 1,-6-33 0,1 1 0,0-1 0,0 0 0,0 0 0,0 0 0,1 0 0,-1 0 0,1 0 0,0-1 0,0 1 0,1-1 0,-1 0 0,1 0 0,-1 0 0,1-1 0,0 1 0,0-1 0,5 2 0,0 0 3,0-2 0,0 1 0,1-1 0,-1 0 0,1-1 0,-1 0 0,1-1 0,9-1 0,-14 1-1,-4 0-1,0 0-1,1 0 1,-1-1 0,0 1-1,0 0 1,0-1-1,1 0 1,-1 1 0,0-1-1,0 1 1,0-1-1,0 0 1,0 0 0,0 0-1,0 0 1,0 1-1,0-1 1,-1 0 0,1-1-1,0 1 1,-1 0-1,1 0 1,0 0 0,-1 0-1,1 0 1,-1-1-1,0 1 1,1 0 0,-1 0-1,0-1 1,0 1-1,0-3 1,0-52-4,0 38 2,0-11-6,1 17 8,0 0 0,-2 0 0,1-1 1,-2 1-1,-2-13 0,4 25-1,0 0 0,0 0 0,0 0-1,0 0 1,0 1 0,-1-1 0,1 0 0,0 0-1,0 0 1,0 0 0,0 0 0,0 0-1,0 0 1,-1 1 0,1-1 0,0 0 0,0 0-1,0 0 1,0 0 0,0 0 0,-1 0-1,1 0 1,0 0 0,0 0 0,0 0 0,0 0-1,-1 0 1,1 0 0,0 0 0,0 0-1,0 0 1,0 0 0,-1 0 0,1 0 0,0 0-1,0 0 1,0 0 0,0 0 0,0 0-1,-1 0 1,1-1 0,0 1 0,0 0 0,0 0-1,0 0 1,0 0 0,0 0 0,-1 0-1,1 0 1,0-1 0,0 1 0,0 0 0,0 0-1,0 0 1,0 0 0,0-1 0,0 1-1,0 0 1,0 0 0,0 0 0,0 0 0,0-1-1,0 1 1,0 0 0,0 0 0,0 0-1,0 0 1,0 0 0,0-1 0,-5 15-14,2 9 11,1 1 0,1 0-1,1 0 1,6 47 0,-5-68 3,0 0 0,0 0 0,1 0 0,-1 0 0,1 0 0,0 0 0,-1-1 0,1 1 0,1 0 0,-1-1 0,0 0 0,1 1 0,-1-1 0,1 0 0,-1 0 0,1-1 0,0 1 0,0-1 0,0 1 0,0-1 0,0 0 0,5 1 0,-2 0 0,1-1 0,0 1 0,-1-2 0,1 1 0,0-1 0,0 0 0,-1 0 0,1-1 0,13-3 0,-17 3 0,0 0 0,0 0 0,0-1 1,0 0-1,-1 1 0,1-1 0,0 0 0,-1-1 0,1 1 0,-1 0 1,0-1-1,0 1 0,0-1 0,0 0 0,0 1 0,0-1 1,-1 0-1,0 0 0,1 0 0,-1 0 0,0-1 0,0 1 0,0-5 1,2-9 2,-1 1 0,0-1 0,-2-21 0,0 36-3,0-113 96,1 287-90,-18 445 4,14-595-13,2-7-6,0 0 0,-1 0 1,-1 0-1,-1 0 0,-7 21 0,10-34 7,0 0 1,1-1-1,-1 1 0,0-1 1,0 1-1,0-1 0,0 0 1,0 1-1,0-1 0,0 0 1,-1 0-1,1 1 0,0-1 1,-1 0-1,1 0 0,-1-1 1,1 1-1,-1 0 0,1 0 1,-1-1-1,1 1 0,-1-1 1,0 1-1,1-1 0,-1 0 1,0 0-1,0 0 0,1 0 1,-1 0-1,0 0 0,1 0 1,-1 0-1,0-1 0,1 1 1,-4-2-1,1 1 3,1-1 1,-1 0-1,1 0 0,-1 0 0,1 0 1,0-1-1,0 1 0,0-1 0,0 0 0,0 0 1,1 0-1,-1 0 0,-3-6 0,-4-12 1,1-1 0,0 0 0,2 0 0,1 0 0,-8-48 0,8 13 1,2-73 1,4 120-3,0 1 1,1-1-1,1 1 0,0-1 1,0 1-1,1 0 0,0 0 1,0 0-1,1 0 0,0 0 1,1 1-1,0 0 1,0 0-1,1 0 0,0 1 1,0-1-1,12-9 0,8-5 10,1 2-1,1 1 0,53-27 1,-43 26-4,42-31 0,-80 51-7,1-1-22,1 0 0,-1 1 0,0-1 1,1 0-1,-1 0 0,0 0 0,0 0 0,0-1 1,0 1-1,0 0 0,0 0 0,0-1 0,0 1 0,-1 0 1,1-1-1,0 1 0,-1-1 0,1 1 0,-1-1 0,0 1 1,1-2-1,-1-1-1099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2.29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207 24 32063,'-9'-4'32,"1"0"-1,0 1 1,-1 0 0,1 1 0,-1 0 0,0 0 0,0 0-1,0 1 1,0 1 0,0-1 0,0 2 0,0-1 0,0 1-1,-13 3 1,19-2-29,0-1 0,0 1 0,0 0 0,0 1 0,0-1 0,0 0 0,1 1-1,-1 0 1,1-1 0,0 1 0,-1 0 0,1 0 0,1 0 0,-1 1 0,0-1 0,1 0 0,-2 6-1,-1 1 4,1 1 0,0 0-1,0 1 1,-1 15-1,3 87 11,1-112-14,1 1-1,-1-1 0,0 1 1,1-1-1,0 0 0,-1 1 1,1-1-1,0 0 0,0 1 1,0-1-1,1 0 0,-1 0 1,0 0-1,1 0 1,-1 0-1,1 0 0,0-1 1,0 1-1,0 0 0,0-1 1,0 1-1,0-1 0,0 0 1,0 0-1,0 0 0,1 0 1,-1 0-1,0 0 0,1-1 1,2 1-1,-2 0 2,1 0-1,-1-1 0,1 1 1,-1-1-1,0 0 1,1 0-1,-1 0 1,1-1-1,-1 1 1,0-1-1,1 0 1,-1 0-1,0 0 1,0 0-1,1 0 1,-1-1-1,0 0 0,0 1 1,-1-1-1,1 0 1,4-4-1,-3-1-2,1 0 1,-1 0-1,0-1 0,-1 1 0,0-1 0,0 0 0,0 0 1,-1 0-1,-1 0 0,1 0 0,-1 0 0,0-1 0,-1 1 1,0 0-1,-1-1 0,-2-14 0,3 21 0,-1-1 0,1 0 0,-1 1 0,0-1 1,0 0-1,0 1 0,0-1 0,-1 1 0,1 0 0,-1-1 0,1 1 0,-1 0 1,0 0-1,0 0 0,0 0 0,0 0 0,0 1 0,0-1 0,0 1 0,-1-1 1,1 1-1,0 0 0,-1 0 0,-5-2 0,3 1-3,-1 1 0,0 0 0,0 0-1,1 0 1,-1 0 0,0 1 0,0 0 0,0 1 0,0-1 0,0 1-1,-6 2 1,11-3 0,0 1-1,-1 0 0,1-1 1,0 1-1,0 0 0,0 0 0,0 0 1,0 0-1,0 0 0,0 0 1,0 0-1,0 1 0,0-1 1,1 0-1,-1 0 0,0 0 0,1 1 1,-1-1-1,1 1 0,0-1 1,-1 0-1,1 1 0,0-1 1,0 2-1,-2 42-838,2-34-17,0 35-5413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43.4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9 435 32623,'0'0'3,"0"0"0,-1 0-1,1 0 1,0-1 0,0 1 0,0 0 0,-1 0 0,1 0-1,0 0 1,0 0 0,0 0 0,-1 0 0,1 0 0,0 1-1,0-1 1,0 0 0,0 0 0,-1 0 0,1 0-1,0 0 1,0 0 0,0 0 0,0 0 0,-1 0 0,1 1-1,0-1 1,0 0 0,0 0 0,0 0 0,0 0 0,-1 0-1,1 1 1,0-1 0,0 0 0,0 0 0,0 0 0,0 1-1,0-1 1,0 0 0,0 0 0,0 0 0,0 0-1,0 1 1,0-1 0,0 0 0,0 1 0,-2 17 19,4 24-33,0-27 11,2 0 0,0 0 0,0 0 0,10 21 0,-10-29 0,-1 1 0,1-1 0,0 0 0,1 0 0,-1-1 0,1 1 0,1-1 0,-1 0 0,1-1 0,10 9 0,-15-13 0,0 0 0,1 0 0,-1-1 0,0 1 0,0 0 0,1 0 0,-1-1 0,0 1 0,1-1 0,-1 1 0,0-1 0,1 0 0,-1 1 0,1-1 0,-1 0 0,1 0 0,-1 0 0,1 0 0,-1 0 0,0 0 0,1-1 0,-1 1 0,1 0 0,-1-1 0,0 1 0,1-1 0,-1 1 0,0-1 0,1 0 0,-1 0 0,0 1 0,0-1 0,0 0 0,0 0 0,0 0 0,0 0 0,0-1 0,0 1 0,0 0 0,0 0 0,0 0 0,-1-1 0,1 1 0,-1 0 0,1-2 0,3-8 0,0 0 0,-2 0 0,1-1 0,1-18 0,-3 18 0,5-95 1,-6 79-7,1 0 1,2 1-1,0-1 1,10-35-1,-12 61 6,-1-1-1,1 1 0,0 0 0,0 0 0,0 0 1,0 0-1,0 0 0,0 0 0,0 0 1,1 0-1,-1 1 0,1-1 0,0 0 1,-1 1-1,1-1 0,0 1 0,0 0 0,0 0 1,2-2-1,1 2-1,0 0-1,1 0 1,-1 0 0,0 0 0,0 1-1,10 0 1,-7 0-1,-8 0 1,1 0 0,0 0 1,0 0-1,0 0 0,0 0 1,0 0-1,0 0 0,0 0 1,-1 0-1,1 0 0,0 0 1,0 1-1,0-1 0,0 0 1,-1 1-1,1-1 0,0 1 1,0-1-1,0 1 0,-1-1 1,1 1-1,0-1 0,-1 1 1,1 0-1,-1-1 0,1 1 1,-1 0-1,1-1 0,-1 1 1,1 0-1,-1 0 0,1 0 1,-1 0-1,0-1 0,0 1 1,1 0-1,-1 0 0,0 0 1,0 1-1,-18-2 34,12 0-27,-1 0 0,1 0 0,0 1 1,-1 0-1,1 0 0,-8 3 0,10-3-3,1 0-1,0 1 1,0 0 0,1 0-1,-1 0 1,0 0 0,1 0-1,-1 0 1,1 1 0,-1-1 0,1 1-1,0 0 1,0-1 0,-2 5-1,-1 4 0,0 0-1,0-1 0,1 1 1,1 1-1,0-1 1,0 1-1,-1 13 0,0 85 0,4-95 0,0-10 0,0-1 0,0 1 0,0 0 0,1 0 0,-1-1 0,1 1 0,0-1 0,1 1 0,-1-1 0,1 1 0,0-1 0,0 0 0,0 0 0,1 0 0,-1 0 0,1 0 0,0 0 0,0-1 0,0 1 0,1-1 0,-1 0 0,1 0 0,0 0 0,0 0 0,0-1 0,0 0 0,0 0 0,0 0 0,1 0 0,-1 0 0,1-1 0,-1 0 0,10 1 0,-10-1 0,1-1 0,-1 1 0,1-1 0,0 0 0,-1-1 0,1 1 0,0-1 0,-1 0 0,1 0 0,-1 0 0,1-1 0,-1 0 0,0 0 0,8-4 0,-9 3 0,1 0 0,-1-1 0,0 0 0,1 0 0,-2 0 0,1 0 0,0 0 0,-1 0 0,0-1 0,0 1 0,0-1 0,-1 0 0,0 0 0,1-4 0,2-13 0,-1 0 0,-2 0 0,-1-41 0,0 25 0,-1 28 0,1 0 0,-1-1 0,-1 1 0,0 0 0,0 0 0,-1 0 0,-4-10 0,6 17 0,0 0 0,-1 0 0,1 0 0,-1 0 0,1 1 0,-1-1 0,0 0 0,0 1 0,0 0 0,0-1 0,-1 1 0,1 0 0,-1 0 0,1 0 0,-1 1 0,1-1 0,-1 1 0,0-1 0,0 1 0,0 0 0,0 0 0,0 0 0,0 0 0,0 1 0,0-1 0,0 1 0,-5 0 0,6 0 0,0 1 0,0-1 0,0 1 0,0 0 0,1 0 0,-1 0 0,0 0 0,1 0 0,-1 0 0,1 0 0,-1 1 0,1-1 0,-1 0 0,1 1 0,0-1 0,0 1 0,-1 0 0,1-1 0,0 1 0,1 0 0,-1-1 0,0 1 0,0 0 0,1 0 0,-1 4 0,-10 52 0,9-36 0,1 0-1,0 1 1,1-1 0,2 0 0,6 34 0,-7-50-2,0-1 1,1 1 0,-1-1 0,1 0 0,0 1 0,1-1 0,0 0 0,-1 0 0,1 0 0,1-1 0,-1 1-1,1-1 1,0 0 0,0 0 0,0 0 0,0 0 0,1-1 0,-1 1 0,1-1 0,0-1 0,0 1 0,0 0-1,1-1 1,-1 0 0,0-1 0,1 1 0,6 0 0,-5-1 1,0 0 0,0 0 0,1-1 0,-1 0 0,0 0 0,14-3 0,-18 2 0,0 0 0,0 0 0,0 0 0,1-1 1,-2 1-1,1-1 0,0 0 0,0 1 0,0-1 0,-1 0 1,1-1-1,-1 1 0,0 0 0,0-1 0,0 1 0,4-7 1,2-6 1,0-1 0,-2 0 1,0 0-1,0-1 1,-1 0-1,-2 0 1,4-31-1,-3-127 8,-5 111-10,2-1 0,-2-71 27,1 136-27,0 1 0,-1-1 0,1 0 0,0 0 0,0 0 0,0 1 0,-1-1 0,1 0 1,0 0-1,0 0 0,0 1 0,-1-1 0,1 0 0,0 0 0,-1 0 0,1 0 0,0 0 0,0 0 1,-1 0-1,1 1 0,0-1 0,-1 0 0,1 0 0,0 0 0,0 0 0,-1 0 0,1 0 0,0-1 0,-1 1 1,1 0-1,0 0 0,-1 0 0,1 0 0,0 0 0,0 0 0,-1 0 0,1-1 0,0 1 0,0 0 1,-1 0-1,1 0 0,0-1 0,0 1 0,0 0 0,-1 0 0,1 0 0,0-1 0,0 1 0,0 0 1,0 0-1,0-1 0,0 1 0,-1 0 0,1-1 0,-4 23 0,0 0 0,2 0 0,0 0 0,1 0 0,4 36 0,-1 2 0,-2 24 0,7 560 0,-7-402 0,0-240 0,0 0 0,0 1 0,-1-1 0,1 0 0,0 1 0,-1-1 0,0 0 0,1 0 0,-1 0 0,0 0 0,0 1 0,0-1 0,0 0 0,-1-1 0,1 1 0,-1 0 0,1 0 0,-1 0 0,1-1 0,-1 1 0,0-1 0,0 0 0,0 1 0,0-1 0,0 0 0,0 0 0,0 0 0,0 0 0,0 0 0,-1-1 0,1 1 0,0-1 0,0 1 0,-1-1 0,1 0 0,0 0 0,-1 0 0,1 0 0,-3-1 0,3 1 0,1-1 0,-1 1 0,0-1 0,1 1 0,-1-1 0,1 1 0,-1-1 0,1 0 0,-1 0 0,1 0 0,0 0 0,-1 0 0,1 0 0,0 0 0,0-1 0,0 1 0,0 0 0,0 0 0,0-1 0,0 1 0,0-1 0,1 1 0,-1-1 0,0 1 0,1-1 0,-1 0 0,1 1 0,0-3 0,-9-54 0,9 50 0,-4-182 0,4 140 0,0 30 0,2 0 0,0 0 0,0 1 0,2-1 0,1 1 0,0-1 0,10-20 0,-11 30 0,1 0 0,0 0 0,1 0 0,0 1 0,0 0 0,1 0 0,0 0 0,1 1 0,-1 0 0,2 1 0,-1 0 0,1 0 0,0 1 0,12-7 0,-13 10-37,-1 1-1,0-1 1,1 2 0,0-1-1,-1 1 1,1 0 0,0 1-1,13 0 1,-20 0 10,11 0-1467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50.5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16 698 30238,'-13'26'2308,"11"-22"-2249,5-16 68,7-13-125,22-42-1,-19 42-1,17-47 0,-18 31 5,-2-1 1,-2 0-1,-2 0 0,2-76 1,-8 118-6,0-1 0,0 1 0,0 0 0,0-1 0,0 1 0,0 0 1,-1-1-1,1 1 0,0 0 0,0-1 0,0 1 0,0 0 0,-1-1 0,1 1 1,0 0-1,0 0 0,-1-1 0,1 1 0,0 0 0,-1 0 0,1 0 0,0-1 1,-1 1-1,1 0 0,0 0 0,-1 0 0,1 0 0,0 0 0,-1 0 0,1-1 1,0 1-1,-1 0 0,1 0 0,0 0 0,-1 0 0,1 0 0,-1 0 0,1 1 1,0-1-1,-1 0 0,1 0 0,0 0 0,-1 0 0,1 0 0,-1 1 0,-13 4 0,11-2 0,-1 1 0,1-1 0,0 1 0,0-1 0,0 1 0,1 0 0,-1 0 0,1 0 0,0 0 0,0 0 0,1 1 0,-1-1 0,1 0 0,0 1 0,0-1 0,0 1 0,1 0 0,0-1 0,0 6 0,0-4 0,0 1 0,0 0 0,1 0 0,0-1 0,0 1 0,1-1 0,0 1 0,0-1 0,1 0 0,-1 0 0,1 0 0,7 10 0,1-3 0,2 0 0,17 14 0,-17-15 0,0-1 0,18 23 0,-27-29 0,-1-1 0,-1 0 0,1 1 0,-1-1 0,1 1 0,-1-1 0,-1 1 0,1 0 0,-1 0 0,0 0 0,0 0 0,0 0 0,0 7 0,-1-9 0,1 0 0,-1 1 0,0-1 0,0 0 0,0 0 0,-1 0 0,1 0 0,-1 0 0,0 0 0,0 0 0,1 0 0,-2 0 0,1 0 0,0-1 0,-1 1 0,1 0 0,-1-1 0,0 1 0,0-1 0,0 1 0,0-1 0,0 0 0,-1 0 0,1 0 0,-1 0 0,1-1 0,-1 1 0,1 0 0,-5 1 0,-2 1 0,0 1 0,-1-2 0,1 1 0,-1-1 0,0-1 0,0 0 0,0 0 0,0-1 0,0 0 0,0 0 0,0-1 0,-11-2 0,19 1 0,-1 0 0,1-1 0,-1 1 0,0-1 0,1 0 0,0 1 0,0-1 0,-1 0 0,1 0 0,0-1 0,0 1 0,1 0 0,-1-1 0,0 1 0,1-1 0,0 1 0,-1-1 0,1 0 0,0 0 0,1 1 0,-2-6 0,2 7 0,1 1 0,-1-1 0,1 1 0,-1 0 0,1-1 0,-1 1 0,1 0 0,0 0 0,-1 0 0,1-1 0,-1 1 0,1 0 0,0 0 0,-1 0 0,1 0 0,0 0 0,-1 0 0,1 0 0,-1 0 0,1 0 0,1 1 0,0-1 0,29 0 0,1 1 0,0-2 0,0-1 0,42-8 0,-65 8 0,0 0 0,-1 0 0,1-1 0,-1 0 0,0-1 0,0 0 0,0 0 0,0-1 0,-1 0 0,0 0 0,0-1 0,0 1 0,-1-2 0,1 1 0,-2-1 0,1 0 0,5-8 0,-8 8 0,1 0 0,-1-1 0,0 0 0,-1 1 0,0-1 0,0 0 0,0 0 0,0-10 0,-1-68 0,-2 48 0,1 37 0,0-1 0,0 1 0,0 0 0,0 0 0,0 0 0,0 0 0,0 0 0,-1 0 0,1 0 0,0 0 0,-1 0 0,1 0 0,0 0 0,-1 0 0,1 0 0,-1 0 0,0 0 0,1 1 0,-1-1 0,0 0 0,1 0 0,-1 0 0,0 1 0,0-1 0,0 1 0,-1-2 0,-27-1 0,20 3 0,7 1 0,0-1 0,0 0 0,1 1 0,-1 0 0,0-1 0,0 1 0,1 0 0,-1 0 0,1 0 0,-1 0 0,1 0 0,-1 0 0,1 0 0,-1 0 0,1 1 0,0-1 0,0 0 0,-1 1 0,1-1 0,0 1 0,0 0 0,1-1 0,-1 1 0,0 0 0,1-1 0,-1 1 0,1 0 0,-1 0 0,1 0 0,0-1 0,-1 3 0,-1 10 0,1 0 0,0 0 0,1 14 0,0-17 0,0-1 0,1-1 0,0 0 0,1 0 0,-1 1 0,2-1 0,-1 0 0,1 0 0,1-1 0,0 1 0,4 7 0,-5-11 0,-1-1 0,1 0 0,0 0 0,0-1 0,0 1 0,1-1 0,-1 1 0,1-1 0,0 0 0,0 0 0,0-1 0,0 1 0,0-1 0,0 0 0,1 0 0,-1 0 0,1-1 0,0 1 0,-1-1 0,1 0 0,6 0 0,-2-1 0,2 1 0,0-1 0,-1 0 0,14-2 0,-21 1 0,0 1 0,0-1 0,0 0 0,0 0 0,-1 0 0,1-1 0,0 1 0,0 0 0,-1-1 0,1 0 0,-1 0 0,0 0 0,1 0 0,-1 0 0,3-4 0,4-7 0,-2 1 0,0-1 0,0 0 0,-1-1 0,-1 0 0,0 1 0,-1-2 0,-1 1 0,4-25 0,-3-11 0,-3-75 0,-2 64 0,1 54 0,0 3 0,1-1 0,-1 1 0,0-1 0,0 1 0,-1 0 0,1-1 0,-1 1 0,0-1 0,0 1 0,-1 0 0,1 0 0,-1-1 0,0 1 0,0 1 0,-3-5 0,5 7 0,0 1 0,-1 0 0,1 0 0,0-1 0,-1 1 0,1 0 0,0 0 0,-1 0 0,1 0 0,0 0 0,-1 0 0,1 0 0,-1 0 0,1-1 0,0 1 0,-1 0 0,1 0 0,0 1 0,-1-1 0,1 0 0,-1 0 0,1 0 0,0 0 0,-1 0 0,1 0 0,0 0 0,-1 1 0,1-1 0,0 0 0,-1 0 0,1 0 0,0 1 0,0-1 0,-1 0 0,1 0 0,0 1 0,0-1 0,-1 0 0,1 1 0,0-1 0,0 0 0,0 1 0,-1 0 0,-6 16 0,2 5 0,1 0 0,1 1 0,2-1 0,0 1 0,3 31 0,-1-2 0,-1-28 0,2 0 0,1 0 0,9 42 0,-9-56 0,-1 0 0,2 0 0,0 0 0,0 0 0,1-1 0,0 1 0,0-1 0,1 0 0,0-1 0,15 16 0,-17-21 0,1 0 0,0 0 0,0-1 0,1 1 0,-1-1 0,0-1 0,1 1 0,-1-1 0,1 1 0,0-2 0,-1 1 0,1-1 0,7 0 0,-7 0 0,0 0 0,0 0 0,0 0 0,0-1 0,-1 0 0,1-1 0,0 1 0,-1-1 0,1 0 0,-1 0 0,0-1 0,9-5 0,-9 4 0,0-1 0,-1 0 0,0-1 0,0 1 0,0-1 0,-1 0 0,0 0 0,0 0 0,0 0 0,-1-1 0,0 1 0,0-1 0,2-13 0,-1-6 0,-1-1 0,-2-33 0,0 33 0,0 17 0,0 1 0,0-1 0,-1 0 0,-1 1 0,1-1 0,-5-11 0,5 18 0,0 1 0,0 0 0,0-1 0,-1 1 0,1 0 0,-1 0 0,1 0 0,-1 0 0,0 0 0,0 0 0,1 1 0,-1-1 0,0 0 0,-1 1 0,1 0 0,0-1 0,0 1 0,-1 0 0,1 0 0,-1 0 0,1 1 0,-1-1 0,1 0 0,-1 1 0,1 0 0,-1-1 0,1 1 0,-4 1 0,5-1 0,0 0 0,0 0 0,-1 1 0,1-1 0,0 1 0,0-1 0,0 1 0,0 0 0,0-1 0,0 1 0,0 0 0,0 0 0,0 0 0,0 0 0,0 0 0,0 0 0,0 0 0,1 0 0,-1 0 0,0 0 0,1 0 0,-1 0 0,1 1 0,-1-1 0,1 0 0,0 0 0,-1 2 0,-6 39 0,7-40 0,-2 19 0,1 0 0,1 1 0,3 34 0,-1-46 0,0-1 0,0 0 0,1 0 0,0 0 0,1 0 0,-1-1 0,2 1 0,-1-1 0,1 0 0,10 12 0,-9-13 0,1 0 0,0 0 0,0-1 0,0 0 0,1 0 0,0-1 0,0 0 0,0-1 0,1 0 0,0 0 0,-1 0 0,1-1 0,0-1 0,1 1 0,-1-1 0,0-1 0,1 0 0,-1 0 0,1-1 0,-1 0 0,1-1 0,15-3 0,-23 4 0,0-1 0,0 1 0,0-1 0,0 0 0,0 1 0,0-1 0,0 0 0,0 0 0,0 0 0,-1-1 0,1 1 0,0 0 0,-1-1 0,1 1 0,-1-1 0,1 1 0,1-4 0,0 1 0,-1-1 0,1 0 0,-1 0 0,0 0 0,-1 0 0,3-10 0,-1-5 0,-1-1 0,0-34 0,-2 48 0,0-146-32,0 152 32,0 0 0,1 0 0,-1 0 0,1 1 0,-1-1 0,1 0 0,-1 0 0,1 0 0,-1 1 0,1-1 0,0 0 0,-1 0 0,1 1 0,0-1 0,0 1 0,0-1 0,-1 1 0,1-1 0,0 1 0,0-1 0,0 1 0,0 0 0,0-1 0,0 1 0,0 0 0,0 0 0,0 0 0,0 0 0,0 0 0,0 0 0,0 0 0,1 0 0,38 2 0,-36-1 0,1-1 0,-1 1 0,1 0 0,-1 1 0,0-1 0,1 1 0,-1 0 0,0 0 0,7 5 0,11 5-13,-34-15 15,1 0 0,0 1 0,-1 0 1,1 1-1,-19 0 0,28 1-2,0 1 0,0-1 0,0 0 0,0 1 0,0 0 0,0-1 0,0 1 0,0 0 0,0 0 0,1 0 0,-1 0 0,0 0 0,0 0 0,1 1 0,-1-1 0,1 0 0,-1 1 0,1-1 0,0 1 0,0 0 0,-1-1 0,1 1 0,0 0 0,1 0 0,-1 0 0,0 0 0,0 0 0,1 0 0,-1 0 0,1 0 0,-1 3 0,-1 9 0,1 1 0,0-1 0,1 22 0,1-18 0,-2-4 0,2 0 0,-1 0 0,2-1 0,0 1 0,1-1 0,4 16 0,-4-22 0,0-1 0,0 0 0,1 0 0,-1 0 0,1 0 0,0-1 0,1 1 0,0-1 0,-1 0 0,2 0 0,-1-1 0,0 1 0,1-1 0,7 4 0,-3-3 0,1-1 0,-1 0 0,1-1 0,-1 0 0,1 0 0,0-1 0,0-1 0,0 0 0,0 0 0,0-1 0,0 0 0,14-3 0,-21 3 2,0-1-1,1 0 1,-1 0 0,0 0 0,1-1-1,-1 0 1,0 0 0,0 0-1,0 0 1,-1 0 0,1-1-1,0 1 1,-1-1 0,4-4 0,-2 1-1,1 0-1,-1-1 1,-1 0 0,1 0 0,-1 0 0,0 0 0,2-9 0,1-4-1,0-1 0,-2 0-1,-1 0 1,-1 0 0,1-23 0,-2-163 0,-5 170 0,-1 0 0,-2 1 0,-17-57 0,18 83 0,3 18 0,1 25 0,1-28 0,0 62 0,4 144 0,-1-180 0,0 0 0,3-1 0,0 1 0,19 50 0,-22-73 0,1 0 0,-1-1 0,2 1 0,-1-1 0,1 0 0,0 0 0,10 10 0,-13-15 0,0 0 0,0 0 0,1 0 0,-1 0 0,1-1 0,-1 1 0,1-1 0,0 1 0,-1-1 0,1 0 0,0 0 0,0 0 0,0 0 0,0-1 0,0 1 0,0-1 0,0 0 0,0 0 0,0 0 0,0 0 0,0 0 0,0-1 0,0 1 0,0-1 0,3-1 0,-4 1 0,0 0 0,0-1 0,0 1 0,0-1 0,0 1 0,0-1 0,0 0 0,-1 1 0,1-1 0,-1 0 0,1 0 0,-1 0 0,0 0 0,0-1 0,0 1 0,1-3 0,12-41 0,-13 42 0,6-39-9,-1-1 1,-3 0-1,-2-66 0,-1 66 12,-8 82-3,0-8 0,5 4 0,1 1 0,1 0 0,5 41 0,-3-68 1,1 0 0,-1 0 0,1 0-1,1-1 1,-1 1 0,1-1 0,1 1 0,0-1 0,7 11 0,-9-14 0,1 0 0,0 0 0,1-1 1,-1 1-1,0-1 0,1 0 0,0 0 0,0 0 1,0-1-1,0 1 0,0-1 0,0 0 1,0 0-1,1-1 0,-1 1 0,1-1 1,0 0-1,4 1 0,-8-2-1,9 1 0,0 0 0,1-1 0,17-2 0,-25 2 0,0-1 0,-1 1 0,1-1 0,-1 0 0,1 0 0,-1 0 0,1 0 0,-1 0 0,0 0 0,0-1 0,1 1 0,-1-1 0,0 1 0,0-1 0,-1 0 0,1 0 0,0 0 0,0 0 0,2-5 0,0-3 0,1 0 0,-2-1 0,0 0 0,0 1 0,0-1 0,-2 0 0,1 0 0,-1-1 0,-1 1 0,0 0 0,-1 0 0,-1-12 0,-1 9 0,1-1 0,-2 1 0,0 0 0,-1 0 0,0 0 0,-1 0 0,0 1 0,-12-18 0,11 22 0,-1-1 0,1 1 0,-2 0 0,1 1 0,-19-14 0,24 20 0,1 0 0,-1 1 0,0-1 0,0 1 0,0 0 0,0-1 0,0 1 0,-1 1 0,1-1 0,0 0 0,-6 0 0,8 2 0,-1-1 0,0 0 0,0 0 0,0 1 0,0-1 0,1 1 0,-1 0 0,0 0 0,0-1 0,1 1 0,-1 0 0,1 0 0,-1 0 0,1 1 0,-1-1 0,1 0 0,0 1 0,-1-1 0,1 0 0,0 1 0,-2 2 0,0 3 0,0-1 0,0 1 0,1 0 0,-1 0 0,1 0 0,1 0 0,-1 0 0,2 0 0,-2 9 0,4 67 0,-1-77 0,0 0 0,0 0 0,0 0 0,1-1 0,0 1 0,0 0 0,0-1 0,1 1 0,0-1 0,0 0 0,0 0 0,6 7 0,-6-9 0,0 0 0,0 0 0,0 0 0,0 0 0,1 0 0,-1-1 0,1 1 0,0-1 0,0 0 0,0-1 0,0 1 0,0 0 0,0-1 0,0 0 0,0 0 0,1 0 0,7 0 0,-7-1 0,0 0 0,0 0 0,0-1 0,0 1 0,-1-1 0,1 0 0,9-3 0,-12 2 0,1 1 0,-1-1 0,0 1 0,0-1 0,1 0 0,-1 0 0,0 0 0,-1-1 0,1 1 0,0 0 0,-1-1 0,1 1 0,-1-1 0,2-4 0,5-13 0,-2 1 0,0-1 0,-1 0 0,2-23 0,8-35 0,-14 75 0,-1 1 0,1-1 0,0 1 0,0-1 0,0 1 0,0 0 0,0 0 0,1-1 0,-1 1 0,1 0 0,-1 0 0,1 0 0,0 1 0,-1-1 0,1 0 0,0 1 0,3-3 0,-2 3 0,0 0 0,0 0 0,0 0 0,0 1 0,0-1 0,1 1 0,-1 0 0,0 0 0,0 0 0,0 0 0,0 0 0,0 1 0,6 1 0,-5-1 0,-1 1-1,0-1 1,0 1 0,1 0 0,-1 0-1,-1 0 1,1 1 0,0-1 0,0 1-1,-1-1 1,0 1 0,1 0-1,-1 0 1,0 0 0,0 0 0,-1 0-1,1 0 1,-1 1 0,1-1 0,-1 1-1,1 3 1,2 7-5,-1-1 0,0 1-1,-1 0 1,1 18 0,-2 143 37,-1-173-33,1-1 1,-1 1-1,1 0 1,0 0-1,0-1 1,0 1-1,0-1 1,0 1-1,0-1 1,0 1-1,0-1 1,1 0-1,-1 1 1,0-1-1,1 0 0,-1 0 1,1 0-1,-1 0 1,1 0-1,0-1 1,-1 1-1,1 0 1,0-1-1,0 1 1,-1-1-1,1 1 1,0-1-1,0 0 1,0 0-1,0 0 0,2 0 1,0 0 1,0 0 0,0 0 1,0 0-1,0 0 0,1-1 0,-1 0 0,0 1 1,0-2-1,0 1 0,0 0 0,0-1 1,-1 0-1,6-3 0,-5 1-1,1-1 0,-1 0 0,-1 0 0,1 0 0,-1 0 0,0-1 0,0 1 0,0-1 0,-1 0 0,0 0 0,2-7 0,12-73 0,-15 76 0,7-55 1,-6 33-10,3 0 0,11-48-1,-15 78 11,0 1 0,-1-1 0,1 0 0,0 0 0,0 0-1,0 0 1,0 1 0,0-1 0,0 0 0,1 1 0,-1-1 0,1 1-1,-1-1 1,1 1 0,-1 0 0,1 0 0,0 0 0,-1 0 0,1 0-1,0 0 1,0 0 0,0 0 0,0 1 0,0-1 0,0 1 0,0-1-1,0 1 1,0 0 0,0 0 0,0 0 0,0 0 0,0 0-1,3 1 1,0 0-1,-1 0 0,0 0 0,1 0 0,-1 1 0,0-1-1,0 1 1,0 1 0,0-1 0,0 0 0,-1 1 0,1 0-1,-1-1 1,6 7 0,0 2 0,-1 1 0,0 1 0,-1-1 0,0 1 0,-1 0 0,0 1 0,-1 0 0,-1-1 0,0 2 0,-1-1 0,0 0 0,-1 1 0,-1-1 0,0 1 0,-2 18 0,0-27 0,0 0 0,-1 0 0,0 0 0,0 0 0,0 0 0,0 0 0,-1 0 0,0-1 0,-1 0 0,1 1 0,-1-1 0,0-1 0,0 1 0,0 0 0,-1-1 0,1 0 0,-1 0 0,-7 4 0,5-3 0,0 0 0,0-1 0,0 0 0,-1 0 0,1-1 0,-1 0 0,0 0 0,0-1 0,0 0 0,0 0 0,-1-1 0,1 0 0,-12-1 0,19 0 0,-1 0 0,1-1 0,0 1 0,0-1 0,0 1 0,0-1 0,0 0 0,0 1 0,0-1 0,0 0 0,0 0 0,0 0 0,0 0 0,1 0 0,-1 0 0,0 0 0,1 0 0,-1 0 0,0 0 0,1 0 0,0 0 0,-1 0 0,1 0 0,-1-2 0,-6-35 0,6 32 0,-3-34 0,3-71 0,2 54 0,-1 56 0,0 1 0,0 0 0,0-1 0,0 1 0,0 0 0,0-1 0,0 1 0,1 0 0,-1 0 0,0-1 0,0 1 0,0 0 0,0 0 0,0-1 0,1 1 0,-1 0 0,0 0 0,0-1 0,0 1 0,1 0 0,-1 0 0,0 0 0,0 0 0,1-1 0,-1 1 0,0 0 0,0 0 0,1 0 0,-1 0 0,0 0 0,1 0 0,-1 0 0,0 0 0,0 0 0,1-1 0,-1 1 0,0 1 0,1-1 0,-1 0 0,0 0 0,1 0 0,-1 0 0,0 0 0,0 0 0,1 0 0,-1 0 0,0 0 0,1 0 0,-1 1 0,0-1 0,0 0 0,0 0 0,1 0 0,-1 1 0,0-1 0,0 0 0,1 0 0,-1 1 0,0-1 0,0 0 0,0 0 0,0 1 0,18 16 0,29 63 0,-35-56 0,1-1 0,2 0 0,22 28 0,-32-45 0,0-1 0,0 0 0,1 0 0,0 0 0,-1-1 0,2 1 0,-1-2 0,0 1 0,1-1 0,-1 0 0,1 0 0,0 0 0,0-1 0,0 0 0,1-1 0,13 2 0,-18-3 0,0 1 0,0-1 0,0 0 0,1 0 0,-1 0 0,0-1 0,0 1 0,0-1 0,0 0 0,0 1 0,0-1 1,0-1-1,0 1 0,-1 0 0,1-1 0,4-2 0,-5 1-2,0 0-1,0 0 1,0 1 0,-1-1 0,1 0-1,-1 0 1,0 0 0,0-1 0,0 1 0,-1 0-1,1 0 1,-1-1 0,1 1 0,-1 0 0,0-5-1,0-72-424,0 32-584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50.9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0 32303,'0'0'256,"24"0"-160,17 0-48,8 0-16,2 0-32,-2 0 0,-5 0 0,-6 0 0,-8 0 0,-8 0-32,-12 0-384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57.0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2172 612 31486,'-2'5'1246,"-10"-2"-1241,-1-1 0,1-1-1,0 1 1,-1-2 0,0 0 0,-17-2-1,-11 1-2,28 1-2,-47 1 0,0-3 0,0-2 0,-67-14 0,-392-115 0,85 21 0,207 70 0,25 5 0,146 25 0,-204-53 0,255 63-5,5 2-17,4 0 17,-3-1 5,-1 0 0,0 0 0,1 1 0,-1-1 0,1 0 0,-1 0 0,0 0 0,1 0 0,-1 0 0,0 0 0,0 0 0,0 0 0,0 1 0,0-1 0,0 0 0,0 0 0,0 0 0,-1-2 0,1 1 0,0-22 0,0 17 0,0 20 0,0-11 0,0 20 0,0-1 0,1 0 0,2 0 0,6 31 0,-1-23 0,0-1 0,1 0 0,18 38 0,-26-64 0,-1-1 0,1 0 0,0 0 0,-1 0 0,1 0 0,0 0 0,0 0 0,0 0 0,0 0 0,0-1 0,0 1 0,0 0 0,0 0 0,0-1 0,2 1 0,-2 0 0,-1-1 0,1 0 0,-1 0 0,1 0 0,-1 0 0,1 0 0,-1 0 0,0-1 0,1 1 0,-1 0 0,1 0 0,-1 0 0,0 0 0,1 0 0,-1-1 0,1 1 0,-1 0 0,0 0 0,1-1 0,-1 1 0,0 0 0,1-1 0,-1 1 0,0 0 0,0-1 0,1 1 0,-1 0 0,0-1 0,0 1 0,1 0 0,-1-1 0,0 1 0,0-1 0,0 1 0,0-1 0,0 1 0,0 0 0,0-1 0,0 1 0,0-1 0,0 1 0,0-1 0,0 1 0,0 0 0,0-1 0,0 1 0,0-1 0,0-2 1,-5-122 23,3 107-28,-1 1 0,0 0 0,-1 1-1,-1-1 1,-9-19 0,-4-1 4,11 25 0,1 0 0,-9-27 0,15 38 1,0-1 0,0 0 1,0 0-1,0 0 0,0 0 0,0 1 0,0-1 1,0 0-1,1 0 0,-1 0 0,1 1 1,-1-1-1,1 0 0,0 0 0,-1 1 0,1-1 1,0 1-1,0-1 0,0 1 0,1-1 0,-1 1 1,0-1-1,0 1 0,1 0 0,-1 0 0,1 0 1,-1 0-1,4-2 0,3-2-2,1 1-1,1-1 1,16-4 0,-19 6 3,19-8-3,-21 9 1,-1 0-1,0 0 1,0 0-1,1 0 1,-1 1-1,1 0 1,-1 0-1,1 0 1,0 0-1,-1 1 1,1 0-1,0 0 0,-1 0 1,1 0-1,0 1 1,-1 0-1,1 0 1,8 3-1,10 4-153,2-7-417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0.0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1043 31518,'0'0'25,"-1"0"0,1 0 0,0-1 0,0 1 0,-1 0 0,1-1 0,0 1 0,0 0 0,0-1 0,-1 1 0,1 0 0,0-1 0,0 1 0,0 0 0,0-1 0,0 1 0,0 0-1,0-1 1,0 1 0,0 0 0,0-1 0,0 1 0,0 0 0,0-1 0,0 1 0,0 0 0,0-1 0,0 1 0,1 0 0,-1-1 0,0 1 0,0 0 0,0-1 0,0 1 0,1 0 0,-1-1-1,0 1 1,0 0 0,1 0 0,-1-1 0,0 1 0,1 0 0,-1 0 0,0 0 0,1 0 0,-1-1 0,1 1 0,22-19-152,-11 9 206,12-13-73,-1-2-1,-1 0 1,-1-2-1,-2 0 1,0-1-1,-2-1 0,-1-1 1,-2 0-1,-1-1 1,-1 0-1,-1-1 1,7-41-1,-3-11-6,-4 0 0,-3 0 0,-5-138 0,-3 213 1,0 0 0,-1 1 0,0-1 0,-1 0 0,-4-16 0,5 24 0,1-1 0,-1 0 0,0 1 0,0-1 0,0 1 0,0-1 0,0 1 0,0-1 0,0 1 0,0 0 0,0-1 0,-1 1 0,1 0 0,-1 0 0,1 0 0,-1 0 0,1 0 0,-1 0 0,1 1 0,-1-1 0,0 0 0,1 1 0,-1 0 0,0-1 0,0 1 0,1 0 0,-1 0 0,0 0 0,0 0 0,0 0 0,1 0 0,-1 0 0,0 0 0,-2 2 0,2-2 0,1 1 0,-1-1 0,0 1 0,1-1 0,-1 1 0,1 0 0,-1 0 0,1 0 0,0 0 0,-1 0 0,1 0 0,0 0 0,0 1 0,0-1 0,0 0 0,0 1 0,0-1 0,0 1 0,-1 1 0,-9 34 0,9-26 0,-7 44 0,2 0 0,3 0 0,2 1 0,9 91 0,-2-104 0,1 0 0,20 67 0,37 79 0,-62-186 1,0 0 0,0 0 0,1 0-1,-1-1 1,1 1 0,-1 0 0,1 0 0,0-1 0,3 3 0,-5-4-1,0-1 1,1 0 0,-1 0-1,0 1 1,1-1 0,-1 0 0,1 0-1,-1 0 1,0 0 0,1 1-1,-1-1 1,1 0 0,-1 0 0,1 0-1,-1 0 1,1 0 0,-1 0-1,1 0 1,-1 0 0,0 0 0,1-1-1,-1 1 1,1 0 0,0 0-1,12-15 6,0-12-6,0-1 0,-3 0 0,0-1 0,-2 0 0,-1 0 0,4-32 0,6-25 0,-16 83 0,0 0 0,-1 1 0,1-1 0,1 0 0,-1 0 0,0 1 0,1-1 0,0 1 0,-1-1 0,1 1 0,0-1 0,4-2 0,-5 4 0,0 0 0,0 0 0,0 1 0,0-1 0,1 0 0,-1 1 0,0-1 0,1 1 0,-1 0 0,0-1 0,1 1 0,-1 0 0,1 0 0,-1 0 0,1 0 0,-1 0 0,0 0 0,1 0 0,-1 0 0,1 0 0,-1 1 0,0-1 0,1 1 0,-1-1 0,0 1 0,1-1 0,-1 1 0,0 0 0,2 1 0,1 2 0,-1-1 0,0 1 0,1-1 0,-1 1 0,-1 0 0,1 1 0,-1-1 0,1 0 0,-1 1 0,0-1 0,1 8 0,14 55 0,-11-24 0,5 24 0,-9-65-1,-1-1 0,0 1 0,0-1 0,1 1 0,-1-1 0,1 1-1,-1-1 1,1 0 0,0 0 0,-1 0 0,1 0 0,0 0 0,0 0 0,-1 0 0,1-1 0,0 1 0,0-1 0,0 1 0,0-1-1,0 0 1,0 0 0,0 0 0,0 0 0,0 0 0,3 0 0,3 0 0,0-1 1,0 1-1,0-1 0,0-1 1,10-2-1,-13 1 2,0 1 0,0-1 0,0 1 0,0-2 0,0 1 0,-1 0 0,1-1 0,-1 0 0,0 0 0,0 0 0,-1-1 0,1 1 0,-1-1 0,0 0 0,0 0 0,0 0-1,-1 0 1,0 0 0,0 0 0,2-10 0,0-6-4,0 0 0,-2 0 0,0 0 0,-2-24 0,0 39 3,0 1-1,-1 0 1,0-1-1,0 1 1,0 0-1,-1-1 1,1 1-1,-2 0 1,1 0-1,-3-5 1,4 8 0,0 1 0,0-1 0,0 1 0,0-1 0,-1 1 0,1 0 0,0 0 0,0-1 0,-1 1 0,1 0 0,-1 0 0,1 0 0,-1 0 0,0 1 0,1-1 0,-1 0 0,0 1 0,1-1 0,-1 1 0,0-1 0,0 1 0,1 0 0,-1 0 0,0 0 0,0 0 0,0 0 0,1 0 0,-1 0 0,0 1 0,0-1 0,1 1 0,-1-1 0,0 1 0,0 0 0,-1 1 0,1-1 0,0 0 0,0 1 0,0 0 0,1-1 0,-1 1 0,1 0 0,-1 0 0,1 0 0,0 0 0,0 0 0,-1 0 0,1 0 0,1 0 0,-1 0 0,0 1 0,0-1 0,0 4 0,-4 43 0,4-45 0,0 14 0,0 0 0,2 0 0,0 0 0,1 0 0,6 27 0,-7-41 0,0 1 0,0-1 0,1 0 0,-1 1 0,1-1 0,0 0 0,1 0 0,-1-1 0,0 1 0,1 0 0,0-1 0,0 0 0,0 1 0,1-1 0,-1 0 0,1-1 0,-1 1 0,1 0 0,0-1 0,0 0 0,0 0 0,0 0 0,0-1 0,1 1 0,-1-1 0,0 0 0,10 1 0,-7-2 0,1 1 0,-1-1 0,1 0 0,0 0 0,-1-1 0,1 0 0,-1-1 0,1 1 0,10-5 0,-14 3 0,1 1 0,0-1 0,-1 0 0,1-1 0,-1 1 0,0-1 0,0 0 0,0 0 0,-1 0 0,0 0 0,1 0 0,-1-1 0,4-9 0,0-1 0,-1 0 0,0 0 0,-1 0 0,-1-1 0,4-20 0,3-81 0,-5 38 0,-6 77 0,0 0-1,0 0 1,0 0 0,1 0-1,-1 0 1,1 0 0,-1 0-1,1 0 1,0 0 0,0 0-1,0 0 1,0 0-1,0 1 1,0-1 0,0 0-1,1 1 1,-1-1 0,0 1-1,1-1 1,0 1 0,-1 0-1,4-2 1,-1 1-1,0 1 1,0 0-1,0 1 0,0-1 1,0 1-1,0-1 0,0 1 1,0 1-1,0-1 0,-1 0 1,5 2-1,-3-1 1,-1 0 0,0 1 0,0-1 0,0 1 0,0 0 0,-1 0-1,1 0 1,5 4 0,-7-4 0,0-1 1,-1 1-1,1-1 0,0 1 0,0 0 0,-1 0 1,1 0-1,-1-1 0,1 2 0,-1-1 0,0 0 0,0 0 1,0 0-1,0 0 0,0 1 0,-1-1 0,1 0 0,0 3 1,-26-11 12,22 6-13,0 0 0,0 0 0,1 0 0,-1 1 0,0-1 0,1 1 0,-1 0 0,0 0 0,1 0 0,-1 0 0,1 0 0,-1 0 0,1 1 0,0-1 0,-1 1 0,1 0 0,0 0 0,0 0 0,0 0 0,0 0 0,1 0 0,-1 0 0,1 0 0,-1 1 0,1-1 0,-2 5 0,-3 6 0,0 0 0,2 0 0,-7 26 0,8-27 0,0-1 0,1 0 0,1 1 0,0-1 0,0 1 0,1 0 0,1-1 0,2 19 0,-2-29 0,0 1 0,0-1 0,1 1 0,-1-1 0,0 0 0,1 0 0,-1 1 0,1-1 0,0 0 0,-1 0 0,1 0 0,0-1 0,-1 1 0,1 0 0,0-1 0,0 1 0,0-1 0,-1 1 0,1-1 0,0 0 0,0 0 0,0 0 0,3 0 0,46-2 0,-47 1 0,0 0 0,0 0 0,0-1 0,0 1 0,-1-1 0,1 1 0,0-1 0,-1 0 0,0-1 0,1 1 0,-1-1 0,0 1 0,0-1 0,-1 0 0,1 0 0,0 0 0,-1 0 0,0-1 0,0 1 0,0-1 0,0 1 0,0-1 0,-1 0 0,0 0 0,1 1 0,0-7 0,2-9 0,-1-1 0,-1 1 0,0-1 0,-2-21 0,2-1 0,-1 25 0,0 1 0,-1-1 0,-1 1 0,-1-1 0,-4-21 0,-1 27 0,2 16 0,-2 21 0,4 5 0,1 0 0,1 0 0,4 38 0,-2-59 0,0-1 0,1 1 0,0 0 0,1-1 0,0 0 0,0 1 0,1-1 0,0 0 0,0-1 0,1 1 0,1-1 0,-1 0 0,1 0 0,10 10 0,-13-15 0,-1-1 0,1 0 0,-1 0 0,1-1 0,-1 1 0,1 0 0,0-1 0,0 0 0,0 1 0,0-1 0,0 0 0,0-1 0,0 1 0,0 0 0,0-1 0,1 0 0,-1 0 0,0 0 0,0 0 0,0 0 0,1-1 0,-1 1 0,0-1 0,0 0 0,0 0 0,0 0 0,0 0 0,0 0 0,-1-1 0,1 0 0,0 1 0,-1-1 0,1 0 0,-1 0 0,1 0 0,-1-1 0,0 1 0,0-1 0,2-2 0,4-12 5,0 0 0,-2-1 1,0 1-1,-1-1 0,3-24 0,-4 24-6,0-1 0,1 1 0,1-1 1,11-22-1,-16 39 0,0-1 1,1 1-1,-1 0 0,1 0 1,-1 1-1,1-1 1,0 0-1,0 0 0,0 1 1,0-1-1,0 1 1,0 0-1,0 0 1,0 0-1,0 0 0,1 0 1,-1 0-1,0 0 1,1 1-1,-1-1 0,1 1 1,-1-1-1,1 1 1,-1 0-1,0 0 1,1 0-1,-1 1 0,1-1 1,-1 1-1,1-1 1,-1 1-1,0 0 1,1 0-1,-1 0 0,0 0 1,0 0-1,0 0 1,0 0-1,0 1 0,0-1 1,0 1-1,0 0 1,0 0-1,-1-1 1,3 4-1,0 0 1,-1-1 0,-5-4 0,-20-5 0,19 5 0,0 0 0,-1 1 0,1-1 0,-1 1 0,1 0 0,0 0 0,0 0 0,-1 1 0,1-1 0,0 1 0,0-1 0,0 1 0,0 0 0,1 0 0,-1 1 0,1-1 0,-1 0 0,1 1 0,0 0 0,0-1 0,0 1 0,0 0 0,0 0 0,0 0 0,1 0 0,0 1 0,0-1 0,0 0 0,-1 4 0,-2 9 0,1 0 0,0 1 0,1-1 0,1 30 0,1-43 0,0 0 0,0 0 0,0-1 0,1 1 0,-1 0 0,1 0 0,0-1 0,0 1 0,0 0 0,0-1 0,1 1 0,-1-1 0,1 1 0,-1-1 0,1 0 0,0 1 0,0-1 0,0 0 0,0 0 0,0-1 0,0 1 0,0 0 0,1-1 0,-1 1 0,1-1 0,-1 0 0,4 2 0,0-1 0,1-1 0,-1 1 0,0-1 0,0 0 0,1 0 0,-1-1 0,1 0 0,-1 0 0,0-1 0,1 1 0,9-4 0,-12 3 1,-1 0 0,0-1 0,0 0-1,0 0 1,0 0 0,0 0 0,0 0 0,0 0 0,0-1-1,-1 1 1,1-1 0,-1 0 0,0 0 0,0 0 0,0 0 0,0 0-1,-1 0 1,1 0 0,-1-1 0,0 1 0,0-1 0,0 1-1,1-8 1,1-8 3,0 0-1,-2 0 0,0-22 1,-1 36-6,0-9 2,1-27 0,-2 1 0,-2 0 0,-1-1 0,-11-42 0,-25-83 0,36 208 0,15 209 0,-7-223 0,0 1 0,2-2 0,1 1 0,2-1 0,0 0 0,23 46 0,-29-69 0,0 0 0,0-1 0,0 1 0,0-1 0,0 1 0,1-1 0,-1 0 0,1 0 0,0-1 0,0 1 0,0-1 0,0 0 0,0 0 0,0 0 0,1 0 0,-1-1 0,1 0 0,-1 0 0,1 0 0,0 0 0,-1-1 0,1 0 0,0 0 0,-1 0 0,1-1 0,0 1 0,-1-1 0,1 0 0,-1 0 0,1-1 0,-1 1 0,0-1 0,1 0 0,-1 0 0,0-1 0,0 1 0,4-5 0,0 0 0,-2-2 0,1 1 0,-1-1 0,0 0 0,-1 0 0,0 0 0,0-1 0,-1 0 0,-1 0 0,1 0 0,-1 0 0,-1 0 0,2-14 0,-1-8 0,-1 0 0,-2 0 0,-3-36 0,3 62 0,-1-1 0,0 1 0,0-1 0,0 1 0,-1 0 0,0 0 0,0 0 0,0 0 0,-1 0 0,0 0 0,0 0 0,-1 1 0,1-1 0,-6-4 0,9 9 0,-1 0-1,1 1 1,-1-1 0,0 0-1,1 0 1,-1 1 0,0-1 0,0 0-1,0 1 1,0-1 0,0 1-1,1-1 1,-1 1 0,0 0-1,0-1 1,0 1 0,0 0-1,0 0 1,0-1 0,0 1-1,0 0 1,0 0 0,0 0 0,0 0-1,0 0 1,0 1 0,0-1-1,0 0 1,0 0 0,0 1-1,0-1 1,0 0 0,0 1-1,0-1 1,0 1 0,0-1 0,0 1-1,1 0 1,-1-1 0,0 1-1,0 0 1,1 0 0,-1-1-1,0 1 1,1 0 0,-1 0-1,1 0 1,-1 0 0,1 0-1,-1 1 1,-2 4-2,0 1-1,1 0 0,-1-1 0,1 1 1,-1 12-1,-1 17 3,1 0 0,3 1 0,4 44 0,-4-75 0,1 0 0,0 0 0,0 0 0,1 0 0,-1 0 0,1-1 0,1 1 0,-1 0 0,1-1 0,0 0 0,0 0 0,0 0 0,1 0 0,0 0 0,0-1 0,0 1 0,0-1 0,1 0 0,0-1 0,0 1 0,0-1 0,0 0 0,0 0 0,0 0 0,1-1 0,0 0 0,-1 0 0,1 0 0,0-1 0,0 0 0,10 1 0,-11-2 1,-1 1 1,0-1-1,1 0 0,-1-1 0,1 1 1,-1-1-1,0 0 0,0 0 0,1 0 1,-1 0-1,0-1 0,0 0 0,0 0 1,5-4-1,-6 4 0,0-1 0,0-1-1,0 1 1,-1 0 0,0-1 0,0 1 0,0-1-1,0 0 1,0 1 0,-1-1 0,0 0 0,1 0 0,-1 0-1,-1 0 1,2-8 0,2-41-12,-5-95-1,-1 59 3,2 87 9,0 0 0,0 0 0,1 1 0,-1-1 0,0 0 0,0 0 0,1 1 0,-1-1 0,1 0 0,0 1 0,-1-1 0,1 1 0,0-1 0,0 1 0,0-1 0,0 1 0,0 0 0,0-1 0,1 1 0,-1 0 0,0 0 0,1 0 0,-1 0 0,1 0 0,-1 0 0,3-1 0,-1 1 0,-1 0 0,1 1 0,0-1 0,0 1 0,0-1 0,0 1 0,0 0 0,0 0 0,0 0 0,0 0 0,0 1 0,0-1 0,0 1 0,0 0 0,4 2 0,-3-1 0,0 0 0,0 0 0,-1 1 0,1 0 0,-1 0 0,0 0 0,0 0 0,0 0 0,0 1 0,-1-1 0,1 1 0,-1 0 0,0-1 0,0 1 0,0 0 0,-1 0 0,1 1 0,1 7 0,1 4 0,-1 1 0,-1 0 0,1 24 0,-3-12 0,0-16 0,0 0 0,0 1 0,2-1 0,-1 0 0,5 12 0,-6-22 0,1 0 0,0-1 0,0 1 0,0 0 0,1-1 0,-1 1 0,1-1 0,-1 0 0,1 1 0,0-1 0,0 0 0,0 0 0,0 0 0,0-1 0,0 1 0,1 0 0,-1-1 0,1 1 0,-1-1 0,1 0 0,-1 0 0,1 0 0,0 0 0,-1 0 0,1-1 0,0 1 0,0-1 0,4 1 0,3-1-2,-5 1-1,0 0 0,0-1 1,0 0-1,0 0 0,0 0 0,0-1 1,0 1-1,-1-1 0,11-3 1,2-19-145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1.7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3 492 32191,'-1'46'87,"0"-22"-12,4 46 0,-3-67-72,1-1-1,0 0 0,0 0 0,0 0 1,0 0-1,0 0 0,0-1 1,0 1-1,1 0 0,-1 0 1,1-1-1,-1 1 0,1-1 1,0 1-1,-1-1 0,1 0 1,0 0-1,0 0 0,0 0 1,0 0-1,0 0 0,0 0 1,0-1-1,0 1 0,3 0 1,-2-1 2,-1 1 1,1-1-1,-1 1 1,0-1-1,1 0 1,-1 0-1,1 0 1,-1 0-1,1 0 0,-1-1 1,0 1-1,1-1 1,-1 0-1,0 1 1,1-1-1,-1 0 1,0 0-1,0-1 1,0 1-1,0 0 1,0-1-1,0 1 1,2-3-1,1-3 2,-1-1-1,1-1 1,-1 1-1,-1 0 1,0-1-1,0 0 0,-1 0 1,0 0-1,2-18 1,-1-12 1,-2-39 1,-2 46-8,1 26-1,-7-192 8,4 171-7,-1 1 1,-1 1-1,-1-1 0,-2 1 1,-15-37-1,17 54-1,2 12 0,0 14 0,2 53 0,3 0 0,3 0 0,3 0 0,24 103 0,-28-163 0,0 0 0,0 0 0,1 0 0,1-1 0,0 0 0,0 0 0,10 14 0,-12-21 0,0 1 0,0 0 0,0-1 0,1 0 0,-1 0 0,1 0 0,0 0 0,0-1 0,0 1 0,0-1 0,1 0 0,-1 0 0,1-1 0,-1 1 0,1-1 0,-1 0 0,1 0 0,0-1 0,9 1 0,-11-1 0,0 0 0,0 0 0,0 0 0,0 0 0,0-1 0,0 1 0,0-1 0,0 0 0,-1 0 0,1 0 0,0 0 0,0 0 0,-1-1 0,1 1 0,0-1 0,-1 0 0,3-2 0,-2 0 0,0 0 0,0 0 0,-1-1 0,1 1 0,-1-1 0,0 0 0,0 1 0,-1-1 0,3-10 0,1-15-2,-1-1-1,1-56 1,-4 60-1,0 0 0,1 0 0,13-52 0,-14 77 3,0 0-1,0 1 0,0-1 0,0 0 1,0 1-1,1-1 0,-1 1 1,0-1-1,1 1 0,-1 0 0,1-1 1,0 1-1,-1 0 0,1 0 1,0 0-1,0 0 0,0 0 1,-1 1-1,1-1 0,0 1 0,0-1 1,0 1-1,0 0 0,0-1 1,0 1-1,0 0 0,0 0 0,0 1 1,0-1-1,0 0 0,0 1 1,0-1-1,0 1 0,0-1 0,0 1 1,0 0-1,-1 0 0,1 0 1,0 0-1,-1 0 0,1 0 0,0 1 1,-1-1-1,3 3 0,-1 0-2,-1-3 2,-1 1 1,1-1-1,-1 1 1,0 0-1,1-1 1,-1 1-1,0 0 1,0 0-1,0 0 1,0 0-1,-1 0 1,1 0-1,0 2 1,-41-3 26,37-1-25,-1 0 1,1 0-1,0 0 0,0 0 0,0 1 0,-1-1 0,1 1 0,0 0 0,0 0 1,0 0-1,0 0 0,0 1 0,-4 1 0,5 0-1,0-1 0,0 1 1,0-1-1,0 1 0,0 0 0,1 0 1,-1 0-1,1 0 0,0 0 0,0 0 0,0 0 1,0 0-1,-1 7 0,-1 13 0,1 1 0,1 35 0,1-43 0,0-12 0,0 0 0,0 0 0,1 0 0,0 0 0,-1 0 0,1 0 0,1 0 0,-1 0 0,0 0-1,1-1 1,0 1 0,0-1 0,0 1 0,0-1 0,1 0 0,-1 0 0,1 0 0,0 0 0,0 0 0,0 0 0,3 2 0,0-2 1,-1 0 0,1 0 0,-1-1 0,1 0 0,0 0 0,0 0 0,0-1 0,0 1 0,0-1 0,0-1 0,1 1 0,-1-1 0,7-1 0,-11 1 0,0-1 0,0 1-1,0-1 1,-1 0 0,1 0-1,0 1 1,0-1 0,-1 0-1,1-1 1,-1 1-1,1 0 1,-1 0 0,1-1-1,-1 1 1,0-1 0,1 1-1,-1-1 1,0 1 0,0-1-1,0 0 1,-1 0 0,1 1-1,0-1 1,-1 0 0,2-2-1,1-7 1,-1 1-1,0-1 1,1-13-1,1-168 0,-4 119 0,-6 228 0,6-136 0,-1 3 0,2 0 0,0 0 0,8 37 0,-8-53 0,0-1 0,1 1 0,0-1 0,0 1 0,0-1 0,1 0 0,0 0 0,0 0 0,0-1 0,0 1 0,1-1 0,0 1 0,0-1 0,0 0 0,0-1 0,1 1 0,0-1 0,-1 0 0,10 4 0,-9-5 0,1 0 0,0 0 0,-1-1 0,1 0 0,0 0 0,0 0 0,0-1 0,0 0 0,9 0 0,-12-1 0,0 1 0,0 0 0,0-1 0,0 1 0,0-1 0,0 0 0,0 0 0,-1 0 0,1-1 0,0 1 0,-1-1 0,1 1 0,-1-1 0,1 0 0,-1 0 0,0 0 0,0 0 0,0 0 0,0 0 0,2-3 0,-1-3 0,1 0 0,-1 0 0,-1 0 0,0-1 0,0 1 0,0-1 0,0-9 0,-2-64 0,0 46 0,-1-18 0,2-61-3,-1 114 3,0 0 0,0 1 0,1-1 0,-1 1 0,0-1-1,0 1 1,0-1 0,1 0 0,-1 1 0,0-1 0,0 1 0,1-1-1,-1 1 1,1-1 0,-1 1 0,0 0 0,1-1 0,-1 1-1,1-1 1,-1 1 0,1 0 0,-1-1 0,1 1 0,-1 0 0,1 0-1,-1-1 1,1 1 0,1 0 0,22 0-4,-18 2 3,0-1 0,0 1 0,1 1 1,-1-1-1,6 4 0,3 5 1,-11-7 0,0-1 0,1 0 0,-1 0 1,1 0-1,-1 0 0,1-1 0,0 1 1,0-1-1,0-1 0,0 1 0,1-1 0,8 2 1,-15-18 12,0 13-13,-1 1 0,1-1 0,-1 0 0,1 0 0,-1 1 0,1-1 0,-1 1 0,0 0 0,0-1 0,0 1 0,0 0 0,0 0 0,0 0 0,0 0 0,0 1 0,0-1 0,0 0 0,0 1 0,0-1 0,-1 1 0,1 0 0,0 0 0,-4 0 0,2 0 0,0 0 0,-1 0 0,1 1 0,0-1 0,0 1 0,0 0 0,0 0 0,0 0 0,0 1 0,0-1 0,1 1 0,-7 3 0,6-1 0,0 0 0,0 1 0,0-1 0,1 1 0,0 0 0,0 0 0,0 0 0,0 0 0,1 0 0,-1 1 0,1-1 0,1 1 0,-1-1 0,0 9 0,-1 9 0,1 0 0,1 29 0,1-44 0,0-5 0,0-1 0,0 1 0,0 0 0,0 0 0,0 0 0,1 0 0,0 0 0,-1-1 0,1 1 0,0 0 0,0 0 0,1-1 0,-1 1 0,0-1 0,1 1 0,0-1 0,-1 0 0,1 1 0,0-1 0,0 0 0,0 0 0,1-1 0,3 4 0,0-3 0,0 1 0,0-1 0,0 0 0,0-1 0,0 1 0,1-1 0,-1-1 0,1 1 0,10-1 0,-15 0 1,0 0 0,0-1 1,0 1-1,0-1 0,0 1 0,0-1 0,0 1 0,0-1 1,0 0-1,0 0 0,0 0 0,0 0 0,0 0 0,-1-1 1,1 1-1,0-1 0,1-1 0,0-1 0,1 0 1,-1-1-1,0 1 1,-1-1-1,1 0 0,3-8 1,-1-3-2,-1-1 0,0 1 1,3-28-1,-3-85 0,-5 99 0,-1 182 0,6 227 0,16-238 0,-11-96 0,-3 0 0,1 49 0,-7-93 0,0 0 0,0 0 0,0 0 0,0 0 0,-1 0 0,1 0 0,0 1 0,-1-1 0,1 0 0,-1 0 0,1 0 0,-1 0 0,1 0 0,-1 0 0,1-1 0,-1 1 0,0 0 0,0 0 0,0 0 0,1 0 0,-1-1 0,0 1 0,0 0 0,-1 0 0,-1 0 0,0 0 0,0 0 0,0 0 0,0 0 0,0-1 0,0 1 0,0-1 0,0 0 0,-4 0 0,1 0 0,-1 0 0,0-1 0,1 0 0,-1 0 0,1-1 0,-1 0 0,1 0 0,-10-5 0,9 2 0,0 1 0,1-1 0,0-1 0,0 1 0,1-1 0,-1 0 0,1-1 0,0 1 0,1-1 0,0 0 0,0 0 0,-5-13 0,4 7 0,1 1 0,0-2 0,1 1 0,1 0 0,0-1 0,0-23 0,2 32 0,1-1 0,0 1 0,0 0 0,0 0 0,0 0 0,1 0 0,0 0 0,0 0 0,0 0 0,1 1 0,-1-1 0,1 1 0,0 0 0,1-1 0,-1 1 0,5-3 0,8-8 0,1 1 0,30-20 0,-5 5 0,-31 20 0,200-167 0,-174 141 0,-1-1 0,-2-2 0,39-57 0,-71 93 0,1-3 0,1 0 0,-1 0 0,0 0 0,-1-1 0,4-8 0,-6 14-1,1 0 1,-1 0-1,0 0 0,0-1 1,0 1-1,0 0 0,0 0 1,0 0-1,0 0 0,1 0 1,-1-1-1,0 1 0,0 0 1,0 0-1,0 0 0,0 0 1,0-1-1,0 1 0,0 0 1,0 0-1,0 0 0,0 0 1,0-1-1,0 1 0,0 0 1,0 0-1,0 0 0,0 0 1,0-1-1,0 1 0,0 0 1,0 0-1,0 0 0,0 0 1,-1-1-1,1 1 0,0 0 1,0 0-1,0 0 0,0 0 1,0 0-1,0 0 0,-1-1 1,1 1-1,0 0 0,0 0 1,0 0-1,0 0 0,0 0 1,-1 0-1,1 0 0,0 0 1,0 0-1,0 0 0,0 0 0,-1 0 1,1 0-1,0 0 0,0 0 1,0 0-1,0 0 0,-1 0 1,1 0-1,0 0 0,0 0 1,0 0-1,-1 0 0,-1 0-17,-25 0-195,-12 0-358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2.2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54 27645,'32'-2'951,"-1"-1"0,1-2 0,35-11 0,-24 6-316,44-5 0,-84 15-225,1 0-709,-15-3-18124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3.9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1594 1545 32399,'-7'0'155,"-8"0"-128,11 0-21,0 1 0,0-1-1,0 0 1,-1 0 0,1 0-1,0-1 1,0 1-1,0-1 1,0 0 0,0 0-1,0-1 1,0 1 0,0-1-1,0 0 1,1 0 0,-1 0-1,1 0 1,-1-1 0,1 1-1,0-1 1,-4-4 0,-221-235 25,-80-94-33,-301-303 34,390 416-32,162 157 0,57 66 0,-1-1 0,0 1 0,1-1 0,-1 0 0,1 1 0,-1-1 0,0 1 0,1 0 0,-1-1 0,0 1 0,0-1 0,1 1 0,-1 0 0,0 0 0,0-1 0,0 1 0,1 0 0,-1 0 0,0 0 0,0 0 0,0 0 0,0 0 0,1 0 0,-1 0 0,0 0 0,0 0 0,0 1 0,1-1 0,-1 0 0,0 1 0,0-1 0,1 0 0,-1 1 0,0-1 0,1 1 0,-1-1 0,0 1 0,1-1 0,-1 1 0,0-1 0,1 1 0,-1 0 0,1-1 0,-1 2 0,-2 35 0,4 70 0,0-39 0,-1 4 0,-10-143 0,6 47 0,-3-50 0,7 50 0,1 14 0,-1-1 0,0 0 0,-1 1 0,0-1 0,0 0 0,-5-14 0,6 25 0,0 0 0,0-1 0,0 1 0,0 0 0,0-1 0,0 1 0,1 0 0,-1-1 0,0 1 0,0 0 0,0-1 0,0 1 0,1 0 0,-1-1 0,0 1 0,0 0 0,1 0 0,-1-1 0,0 1 0,0 0 0,1 0 0,-1-1 0,0 1 0,1 0 0,-1 0 0,0 0 0,1 0 0,-1 0 0,0-1 0,1 1 0,-1 0 0,0 0 0,1 0 0,-1 0 0,1 0 0,-1 0 0,0 0 0,1 0 0,-1 0 0,1 1 0,19-1 0,-18 0 0,12-1 0,-1 1 0,0 0 0,1 2 0,-1-1 0,0 2 0,1-1 0,21 9 0,-25-6-9,-1-1-13,1 0 1,0 0-1,0-1 0,0 0 1,16 2-1,-7-5-351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9.1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62 413 32111,'0'-40'439,"0"23"-302,0 14-90,0 5-14,0 1-33,1 109 0,-5-1 0,-23 142 0,13-192 0,9-39 0,-6 42 0,10-211 0,16-334 0,-15 474 0,1-1 0,0 1 0,1 0 0,0 0 0,0 0 0,5-10 0,-6 15 0,0 0 0,0 1 0,1-1 0,-1 0 0,0 0 0,1 1 0,-1-1 0,1 1 0,0-1 0,0 1 0,-1 0 0,1 0 0,0 0 0,0 0 0,0 0 0,0 0 0,0 0 0,1 1 0,-1-1 0,0 1 0,0-1 0,0 1 0,0 0 0,4 0 0,-2 0 0,0 0 0,0 0 0,0 1 0,0-1 0,0 1 0,-1 0 0,1 0 0,0 1 0,0-1 0,-1 1 0,1-1 0,3 4 0,-1-1 0,-1 1 0,0-1 0,0 1 0,0 1 0,-1-1 0,6 9 0,-4-3 0,0 1 0,-1 0 0,0 0 0,0 0 0,-2 1 0,1-1 0,-2 1 0,0 0 0,0 0 0,-1 0 0,-1 0 0,0 0 0,-2 13 0,1-21 0,0-1 0,0 0 1,0 0-1,0 0 0,-1 0 0,1 0 0,-1-1 0,0 1 1,0 0-1,-1-1 0,1 1 0,-1-1 0,0 0 1,0 0-1,0 0 0,0 0 0,0-1 0,0 1 0,-1-1 1,0 1-1,1-1 0,-7 2 0,-7 4-13,0-2 0,0 1 0,-33 6 0,136-11-67,-64-2 81,-9 1 1,1-1 0,0-1 0,-1 0-1,1-1 1,18-4 0,-27 4-1,-2 1 0,1-1-1,0 0 1,0 0 0,-1 0 0,1-1-1,-1 1 1,1-1 0,-1 0 0,0 0-1,0 0 1,0 0 0,-1 0 0,1-1-1,-1 1 1,0-1 0,0 0 0,0 1-1,0-1 1,-1 0 0,1 0 0,0-5-1,2-12 2,-1 0-1,2-31 0,-1 4 11,-2 27-10,-2 9-2,2 1 1,-1 0-1,2 0 0,3-13 1,-5 22-1,-1 0 0,1 0 0,0 0 0,0-1-1,0 1 1,1 0 0,-1 1 0,0-1 0,1 0 0,-1 0 0,1 1 0,0-1 0,-1 1 0,1-1 0,0 1 0,0 0 0,0-1 0,0 1 0,0 0 0,0 0 0,0 1 0,1-1 0,-1 0 0,0 1 0,4-1 0,-2 1 0,35-2 1,-37 2-2,-1 0 1,1 0 0,-1 0 0,0 0 0,1 0 0,-1 0 0,1 0-1,-1 1 1,0-1 0,1 0 0,-1 1 0,0-1 0,1 1-1,-1 0 1,0-1 0,0 1 0,1 0 0,-1 0 0,0 0-1,2 2 1,-3-3 0,0 1 0,0-1 0,0 0 0,-1 1 0,1-1 0,0 1 0,0-1 0,0 0 0,0 1 0,-1-1 0,1 0 0,0 1 0,0-1 0,-1 0 0,1 1 0,0-1 0,-1 0 0,1 0 0,0 1 0,-1-1 0,1 0 0,0 0 0,-1 0 0,1 1 0,0-1-1,-1 0 1,1 0 0,-1 0 0,1 0 0,0 0 0,-1 0 0,1 0 0,-1 0 0,1 0 0,-1 0 0,1 0 0,0 0 0,-1 0 0,0 0 0,-26 0 3,20 0-2,5 0-1,-1 0 0,0 0 0,1 0 0,-1 1 0,1 0 0,-1-1 0,1 1 0,0 0 0,-1 0 0,1 0 0,0 0 0,0 1 0,-1-1 0,1 1 0,0-1 0,0 1 0,1 0 0,-3 2 0,0 1 0,1 0 0,-1 0 0,1 0 0,0 0 0,1 1 0,-1-1 0,-2 10 0,1 3 0,0 1 0,0 0 0,0 39 0,3-45 0,0 2 0,1 1 0,0 0 0,1-1 0,1 1-1,4 15 1,-5-28 0,-1 0 1,1 0-1,1 0 0,-1 0 0,0 0 0,1 0 0,-1 0 0,1 0 0,0-1 0,0 1 0,0-1 1,0 0-1,1 1 0,-1-1 0,0 0 0,1 0 0,0 0 0,-1-1 0,1 1 0,0-1 1,0 1-1,0-1 0,0 0 0,0 0 0,0 0 0,0-1 0,1 1 0,-1-1 0,0 1 1,6-1-1,-5 0 1,1 0 1,0 0 0,-1 0-1,1-1 1,0 0 0,-1 0 0,9-3-1,-11 3-1,0 0 1,0-1-1,0 1 0,0-1 0,0 1 0,0-1 0,-1 0 0,1 0 0,-1 0 1,0 0-1,1 0 0,-1 0 0,0 0 0,0 0 0,0 0 0,0-1 1,0-3-1,4-15 2,-1-1 0,-2 0 0,0 0 0,-1-1 0,-3-30 1,1 30-3,1 10 0,-1 0 0,-1 0 0,0 0 0,-1 1 0,-1-1 0,0 1 0,0-1 0,-12-21 0,16 34 0,0 0 0,0 0 0,0 0 0,0 0 0,0 0 0,0 0 0,0-1 0,0 1 0,0 0 0,0 0 0,0 0 0,0 0 0,0 0 0,0 0 0,0 0 0,0 0 0,0 0 0,-1 0 0,1-1 0,0 1 0,0 0 0,0 0 0,0 0 0,0 0 0,0 0 0,0 0 0,0 0 0,0 0 0,0 0 0,0 0 0,0 0 0,-1 0 0,1 0 0,0 0 0,0 0 0,0 0 0,0 0 0,0 0 0,0 0 0,0 0 0,0 0 0,0 0 0,-1 0 0,1 0 0,0 0 0,0 0 0,0 0 0,0 0 0,0 0 0,0 0 0,0 0 0,0 0 0,0 0 0,0 0 0,-1 0 0,1 0 0,0 0 0,0 0 0,0 0 0,0 0 0,0 0 0,0 0 0,0 1 0,0-1 0,-2 10 0,2 13 0,2 14 0,2 0 0,2 0 0,1-1 0,23 69 0,-29-102 0,-1 0 0,1 0 0,0-1 0,1 1 0,-1 0 0,0-1 0,1 1 0,0-1 0,-1 1 0,1-1 0,0 0 0,0 0 0,1 0 0,-1 0 0,0 0 0,0 0 0,1-1 0,-1 1 0,1-1 0,0 1 0,-1-1 0,1 0 0,0 0 0,0 0 0,0-1 0,0 1 0,0-1 0,0 0 0,0 1 0,0-1 0,-1 0 0,1-1 0,6 0 0,-7 0 0,0 0 0,-1 0 0,1 0 0,0-1 0,-1 1 0,1 0 0,-1-1 0,1 1 0,-1-1 0,0 0 0,1 1 0,-1-1 0,0 0 0,0 0 0,0 0 0,-1 0 0,1 0 0,0 0 0,-1 0 0,1 0 0,-1 0 0,1-3 0,4-53 0,-5 52 0,1-175-13,-2 178 12,1 0 0,0 0 0,0 0 0,1 1 1,-1-1-1,1 0 0,-1 0 0,1 1 0,0-1 1,0 0-1,0 1 0,0-1 0,3-3 0,-3 5 1,1-1 0,-1 1-1,1 0 1,0 0-1,-1 0 1,1 0 0,0 0-1,0 0 1,0 0-1,0 1 1,0-1 0,0 0-1,0 1 1,0 0 0,0 0-1,0-1 1,0 1-1,3 1 1,12-2 0,19 3 1,-35-2-2,1 1 1,-1-1 0,1 1 0,0 0 0,-1 0 0,1-1-1,-1 1 1,0 0 0,1 0 0,-1 0 0,0 0-1,0 1 1,1-1 0,-1 0 0,0 0 0,0 1 0,0-1-1,1 4 1,2 8 0,1 0 1,-2 0-1,0 1 0,-1-1 0,0 1 0,-1 0 0,-1 0 1,0 0-1,-2 15 0,1 15 1,-1-16-1,1-16 0,1-1 0,-1 0 0,2 0 0,2 15 0,-3-24 0,0 0 0,1 0 0,-1-1 0,1 1 0,-1 0 0,1 0 0,0 0 0,0-1 0,0 1 0,0 0 0,0-1 0,0 1 0,1-1 0,-1 1 0,0-1 0,1 0 0,-1 1 0,1-1 0,-1 0 0,1 0 0,0 0 0,-1 0 0,1 0 0,0-1 0,0 1 0,0 0 0,0-1 0,-1 0 0,5 1 0,4 0 1,1 0 1,-1-1-1,1 0 0,-1 0 1,16-4-1,-21 3-1,-1 0 1,0-1 0,1 0-1,-1 0 1,0 0-1,0 0 1,0-1-1,0 1 1,0-1-1,-1 0 1,1 0-1,-1 0 1,0-1-1,4-5 1,-1 1-1,-1 0 0,0 0 0,-1-1 0,0 0 0,0 0 0,-1 0 0,-1-1 0,1 1 0,-1-1 0,0-9 0,0-6 0,-1 0 0,-4-42 0,3 61 0,-1 0 0,0 0 0,-1 0 0,1 0 0,-1 0 0,0 0 0,-1 0 0,1 1 0,-5-7 0,5 10 0,1-1 0,-1 1 0,0 0 0,0-1 0,0 1 0,0 0 0,0 1 0,0-1 0,-1 0 0,1 1 0,-1-1 0,1 1 0,-1 0 0,0-1 0,1 1 0,-1 1 0,0-1 0,0 0 0,0 1 0,1-1 0,-6 1 0,6 0 0,0 1 0,0-1 0,0 1 0,0 0 0,0-1 0,0 1 0,0 0 0,1 0 0,-1 0 0,0 1 0,0-1 0,1 0 0,-1 1 0,1-1 0,-1 1 0,1-1 0,0 1 0,0 0 0,-1-1 0,1 1 0,0 0 0,0 0 0,1 0 0,-1 0 0,0 0 0,1 0 0,-1 0 0,1 3 0,-4 9 0,2 0 0,-2 27 0,4-41 0,0 6 0,-2 15 0,1 0 0,1 0 0,5 37 0,-4-53 0,0 1 0,1-1 0,-1 0 0,1 1 0,0-1 0,1 0 0,-1 0 0,1 0 0,0-1 0,0 1 0,0-1 0,1 1 0,-1-1 0,1 0 0,0 0 0,0-1 0,1 1 0,-1-1 0,8 4 0,-9-6 1,1 1-1,-1-1 1,1 1-1,0-1 1,0-1 0,0 1-1,0 0 1,-1-1 0,1 0-1,0 0 1,0 0-1,7-1 1,-9 1-1,0-1 1,1 1-1,-1-1 1,0 0-1,1 0 0,-1 1 1,0-2-1,0 1 0,0 0 1,0 0-1,0-1 1,0 1-1,0-1 0,0 1 1,0-1-1,-1 0 0,1 0 1,-1 0-1,1 0 1,1-3-1,3-13 0,-1-1 0,-1 0 0,0 0 0,-2-1 0,0 1 0,-1 0 0,-2-31 0,0 19 0,1 24 0,-2-26 0,2 32 0,0 0 0,0 0 0,0 1 0,-1-1 0,1 0 0,0 0 0,-1 0 0,1 0 0,-1 1 0,1-1 0,-1 0 0,1 1 0,-1-1 0,1 0 0,-1 1 0,0-1 0,1 0 0,-1 1 0,0-1 0,1 1 0,-1-1 0,0 1 0,0 0 0,0-1 0,0 1 0,1 0 0,-1 0 0,0-1 0,0 1 0,0 0 0,-1 0 0,1 0 0,1 1 0,-1-1 0,0 1 0,0-1 0,1 1 0,-1-1 0,0 1 0,1-1 0,-1 1 0,0 0 0,1-1 0,-1 1 0,1 0 0,-1-1 0,1 1 0,0 0 0,-1 0 0,1 0 0,0-1 0,-1 1 0,1 0 0,0 0 0,0 0 0,0 0 0,0-1 0,0 1 0,0 1 0,-3 32 0,3-30 0,-1 20 0,-1 6 0,2 0 0,6 54 0,-5-77 0,0 0 0,0 0 0,1 0 0,0 0 0,0 0 0,1 0 0,0-1 0,0 1 0,1-1 0,0 0 0,0 0 0,0 0 0,0-1 0,1 0 0,0 1 0,0-2 0,9 7 0,-11-9 0,-1 0 0,1-1 0,0 1 0,0-1 0,0 0 0,0 0 0,0 0 0,0 0 1,0-1-1,0 1 0,1-1 0,-1 0 0,0 0 0,0 0 0,0 0 0,0-1 0,1 1 0,-1-1 0,0 0 0,0 1 0,0-1 0,0-1 0,0 1 1,-1 0-1,1-1 0,0 0 0,0 1 0,-1-1 0,1 0 0,-1 0 0,0-1 0,0 1 0,0 0 0,0-1 0,0 1 0,0-1 0,0 0 0,-1 0 0,0 0 1,2-3-1,3-21 0,-1 0-1,-1 0 1,-1 0 0,-2-55 0,1-16-2,-1 96 2,-1 0 0,0 0 0,1 0 0,-1 0 0,1 0 0,0 0 0,-1 0 0,1 0 0,0 0 0,0 0 0,0 0 0,1 0 0,-1 1 0,0-1 0,1 0 0,-1 1 0,1-1 0,-1 1 0,1 0 0,0-1 0,0 1 0,-1 0 0,1 0 0,0 0 0,0 0 0,0 0 0,0 1 0,0-1 0,0 1 0,1-1 0,-1 1 0,0 0 0,0 0 0,3 0 0,1 0 0,0 0 0,-1 1 0,1-1 0,0 1 0,-1 0 0,1 1 0,-1-1 0,0 1 0,0 1 0,1-1 0,-1 0 0,6 5 0,34 32 0,-63-41 16,4-4-16,7 3 0,1 0 0,-1 1 0,0-1 0,0 1 0,0 0 0,0 1 0,0 0 0,-10-1 0,15 2 0,0 1 0,1-1 0,-1 0 0,1 0 0,-1 1 0,1-1 0,-1 1 0,1-1 0,-1 1 0,1-1 0,-1 1 0,1 0 0,-1 0 0,1 0 0,0 0 0,0 0 0,0 0 0,-1 0 0,1 0 0,-1 2 0,0 1 0,0-1 0,0 1 0,0 0 0,0 0 0,1 0 0,-1 0 0,0 7 0,-1 7 0,1 0 0,1 33 0,1-43 0,-1 2-1,1-1 1,1 1 0,-1-1-1,2 1 1,-1-1-1,1 1 1,5 11-1,-6-18 1,1-1 0,-1 1 0,1-1 1,0 1-1,0-1 0,0 0 0,0 1 0,0-1 0,0 0 1,1 0-1,-1 0 0,0-1 0,1 1 0,0-1 0,-1 1 0,1-1 1,0 0-1,0 0 0,0 0 0,0 0 0,0-1 0,0 1 0,0-1 1,0 0-1,0 0 0,5 0 0,-5 0 0,0-1 0,0 1 0,0 0 0,1-1 0,-1 0 0,0 0 0,0 0 0,0 0 0,-1-1 0,1 1 0,0-1 0,0 1 0,-1-1 0,1 0 0,-1 0 0,0 0 0,1-1 0,-1 1 0,0 0 0,0-1 0,0 1 0,-1-1 0,1 0 0,-1 0 0,1 1 0,-1-1 0,0 0 0,0 0 0,0 0 0,0-6 0,3-9 1,-1-1 0,-1 0 0,-1-37 0,-1 45 0,-2-33 20,1 25-19,0 0 0,4-33 0,-16 163-2,3 217 0,11-195 0,-17 131 0,11-230 0,-9 39 0,11-63 0,0-1 0,0 1 0,-1-1 0,0 0 0,-1 0 0,0 0 0,0 0 0,-11 12 0,16-20 0,0-1 0,-1 1 0,1 0 0,0-1 0,-1 1 0,1-1 0,0 1 0,-1-1 0,1 1 0,-1-1 0,1 0 0,0 1 0,-1-1 0,1 1 0,-1-1 0,0 0 0,1 0 0,-1 1 0,1-1 0,-1 0 0,1 0 0,-1 1 0,0-1 0,1 0 0,-1 0 0,1 0 0,-1 0 0,0 0 0,1 0 0,-1 0 0,0 0 0,1 0 0,-1 0 0,1-1 0,-1 1 0,0 0 0,1 0 0,-1 0 0,1-1 0,-1 1 0,1 0 0,-1-1 0,1 1 0,-1-1 0,1 1 0,-1 0 0,1-1 0,-1 1 0,1-1 0,-1 0 0,-9-30 0,10 30 0,-8-59 0,3-1 0,3 0 0,5-63 0,-2 105 0,2 0 0,0 0 0,1 1 0,1 0 0,1 0 0,12-27 0,60-101 0,-61 116 0,13-21 0,58-110 0,-75 135 0,-1-2 0,-2 1 0,-1-2 0,6-30 0,-13 45 0,0 0 0,-1 1 0,-1-17 0,0 8 0,1 27 0,0-1 0,1 1 0,-1-1 0,1 1 0,0-1 0,0 0 0,4 6 0,2 4 0,-1 1 0,0 1 0,-1 0 0,-1 0 0,0 0 0,-1 1 0,-1 0 0,0 0 0,-1 0 0,-1 21 0,-2-16 0,0-13 0,1 0 0,0-1 0,0 1 0,2 8 0,-2-15 0,0-1 0,1 1 0,-1 0 0,1-1 0,-1 1 0,1 0 0,0-1 0,0 1 0,0-1 0,0 1 0,0-1 0,0 0 0,0 1 0,0-1 0,0 0 0,1 0 0,-1 0 0,0 0 0,1 0 0,-1 0 0,1 0 0,-1 0 0,1 0 0,2 0 0,20 4 0,1-1 0,-1-1 0,1-1 0,36-3 0,-32 1 0,-24 0 0,-1 0 0,1 0 0,-1 0 0,0-1 0,1 0 0,-1 0 0,0 0 0,0 0 0,0-1 0,0 1 0,0-1 0,0 0 0,0-1 0,0 1 0,-1 0 0,1-1 0,-1 0 0,0 0 0,0 0 0,0 0 0,0-1 0,0 1 0,-1-1 0,0 0 0,0 1 0,0-1 0,0 0 0,0 0 0,-1 0 0,1-1 0,-1 1 0,0 0 0,-1 0 0,1-1 0,-1-4 0,2-8 0,-1 0 0,-2 0 0,1 0 0,-6-28 0,5 40 0,0 0 0,-1 0 0,1 0 0,-1 0 0,0 0 0,0 1 0,0-1 0,-1 1 0,0-1 0,0 1 0,0 0 0,0 0 0,-1 0 0,1 1 0,-1-1 0,0 1 0,0 0 0,0 0 0,-9-4 0,11 6 0,0 0 0,1 0 0,-1 0 0,0 1 0,1-1 0,-1 1 0,0-1 0,0 1 0,0 0 0,1 0 0,-1 0 0,0 0 0,0 0 0,0 0 0,0 0 0,1 1 0,-1-1 0,0 1 0,0-1 0,1 1 0,-1-1 0,0 1 0,-2 2 0,1-1 0,1 1 0,0-1 0,-1 1 0,1-1 0,1 1 0,-1 0 0,0 0 0,1 0 0,-1 0 0,1 0 0,0 0 0,-1 4 0,-2 9 0,1 0 0,1 0 0,1 0 0,0 18 0,0-30-1,1 0-1,0 0 1,0 0-1,1-1 1,-1 1-1,1 0 1,0 0 0,0-1-1,0 1 1,0 0-1,4 6 1,-3-9 1,-1 1 1,1 0 0,0-1-1,0 1 1,0-1 0,1 0-1,-1 0 1,0 1-1,0-1 1,1-1 0,-1 1-1,0 0 1,1-1 0,-1 1-1,1-1 1,-1 0-1,1 1 1,3-2 0,-1 2-1,0-1 1,0 0-1,0 0 1,0 0-1,-1-1 1,1 1-1,0-1 1,0 0-1,-1-1 1,6-1-1,-7 1 0,-1 0 0,1 0 0,0-1 0,0 1 0,-1-1 0,1 1 0,-1-1 0,0 0 0,0 0 0,0 0 0,0 0 0,-1 0 0,1 0 0,1-5 0,1-4 0,-1 1 0,0-1 0,-1 0 0,0 1 0,0-1 0,-1 0 0,-1 0 0,0 0 0,-1 0 0,-2-14 0,2 25-1,1 0 1,-1 1-1,0-1 0,1 0 1,-1 0-1,0 1 1,1-1-1,-1 0 0,0 1 1,0-1-1,1 0 0,-1 1 1,0-1-1,0 1 0,0 0 1,0-1-1,0 1 0,0 0 1,0-1-1,0 1 1,0 0-1,0 0 0,0 0 1,0 0-1,0 0 0,0 0 1,0 0-1,0 0 0,0 0 1,0 0-1,0 1 1,0-1-1,1 0 0,-1 1 1,0-1-1,0 1 0,0-1 1,0 1-1,0-1 0,1 1 1,-1 0-1,0-1 0,0 1 1,1 0-1,-1 0 1,0-1-1,1 1 0,-1 0 1,0 1-1,-1 6 1,1-1 0,-1 1 0,1 0 0,0 0 0,1 0 0,0 0 0,0-1 0,3 16 0,-3-20 0,1 0 0,0 0 0,-1 0 0,1 0 0,0 0 0,0 0 0,1-1 0,-1 1 0,0 0 0,1-1 0,0 1 0,-1-1 0,1 0 0,0 1 0,0-1 0,1 0 0,-1 0 0,0 0 0,1-1 0,-1 1 0,1 0 0,-1-1 0,1 0 0,0 0 0,0 0 0,4 2 0,-1-2 0,0 0 0,1 0-1,-1-1 1,0 0 0,1 0 0,-1 0 0,0-1 0,1 0-1,-1 0 1,0 0 0,11-5 0,-13 4 1,0 0 1,0 0 0,-1-1-1,1 1 1,-1-1-1,1 0 1,-1-1 0,0 1-1,0 0 1,0-1-1,-1 0 1,1 1 0,-1-1-1,0 0 1,0 0-1,0-1 1,1-4 0,2-12-1,-1-1 0,-1 1 0,-1-1 0,-2-40 0,0 52-1,0 96 0,6 349 0,-6-432 0,2 17 0,-2-19 0,0 0 0,0-1 0,0 1 0,0-1 0,0 1 0,0-1 0,0 1 0,1 0 0,-1-1 0,0 1 0,0-1 0,0 1 0,1-1 0,-1 1 0,0-1 0,1 0 0,-1 1 0,0-1 0,1 1 0,-1-1 0,1 1 0,-1-1 0,1 0 0,-1 0 0,1 1 0,-1-1 0,2 1 0,-2-2 0,1 1 0,-1-1 0,1 0 0,-1 1 0,0-1 0,1 1 0,-1-1 0,1 0 0,-1 1 0,0-1 0,0 0 0,1 1 0,-1-1 0,0 0 0,0 0 0,0 1 0,0-1 0,0 0 0,0 0 0,0 1 0,0-1 0,0-1 0,0 0 0,-1-198 0,3-41 0,-1 234 0,-1 0 0,1 0 0,1 0 0,-1 0 0,1 0 0,0 1 0,5-10 0,-6 14 0,0-1 0,0 2 0,1-1 0,-1 0 0,1 0 0,0 0 0,-1 1 0,1-1 0,0 1 0,0-1 0,0 1 0,0 0 0,0 0 0,0 0 0,0 0 0,1 0 0,-1 0 0,0 0 0,1 1 0,-1-1 0,0 1 0,1 0 0,-1 0 0,4 0 0,-2-1 0,1 1 0,0 0 0,0 1 0,0-1 0,0 1 0,0 0 0,-1 0 0,1 0 0,0 1 0,-1 0 0,1-1 0,-1 2 0,1-1 0,-1 0 0,0 1 0,0 0 0,0 0 0,-1 0 0,1 1 0,-1-1 0,1 1 0,-1 0 0,0 0 0,-1 0 0,1 0 0,-1 0 0,1 1 0,-1-1 0,-1 1 0,4 9 0,-3-6 0,0 0 0,-1 1 0,1-1 0,-2 1 0,1-1 0,-1 1 0,0 0 0,-1-1 0,0 1 0,0-1 0,-1 1 0,0-1 0,-1 0 0,0 0 0,0 0 0,-1 0 0,0 0 0,0-1 0,0 1 0,-1-1 0,0 0 0,-1-1 0,0 1 0,0-1 0,0 0 0,-1-1 0,1 1 0,-16 8 0,-15 3 0,32-18 0,22-11 0,2 2 0,35-13 0,-36 16 0,-1-1 0,20-11 0,-31 15 0,0 0 0,0-1 0,0 1 0,-1-1 0,0-1 0,1 1 0,-2-1 0,1 0 0,4-7 0,-4 2 0,0 0 0,-1 0 0,0 0 0,-1 0 0,0-1 0,0 1 0,-1-1 0,0-19 0,-1 8 0,-2-1 0,0 0 0,-6-29 0,6 41 0,-2 0 0,1 1 0,-2-1 0,1 1 0,-2 0 0,1 0 0,-2 1 0,-10-18 0,16 28 0,0 0 0,0 0 0,0 0 0,0-1 0,-1 1 0,1 0 0,0 0 0,0 0 0,0-1 0,-1 1 0,1 0 0,0 0 0,0 0 0,0 0 0,-1 0 0,1 0 0,0-1 0,-1 1 0,1 0 0,0 0 0,0 0 0,-1 0 0,1 0 0,0 0 0,0 0 0,-1 0 0,1 0 0,0 0 0,0 0 0,-1 0 0,1 0 0,0 1 0,0-1 0,-1 0 0,1 0 0,0 0 0,0 0 0,-1 1 0,-5 11 0,0 20 0,6-30 0,-5 204 0,6-127 0,-1-66 0,0 0 0,1 0 0,0-1 0,1 1 0,0-1 0,1 1 0,0-1 0,1 0 0,1 0 0,0 0 0,7 12 0,-12-23 0,0-1 0,1 1 0,-1-1 0,0 0 0,0 1 0,0-1 0,1 1 0,-1-1 0,0 0 0,0 1 0,1-1 0,-1 0 0,0 0 0,1 1 0,-1-1 0,0 0 0,1 0 0,-1 1 0,1-1 0,-1 0 0,0 0 0,1 0 0,-1 0 0,1 0 0,-1 0 0,1 1 0,-1-1 0,0 0 0,1 0 0,-1 0 0,1-1 0,-1 1 0,1 0 0,-1 0 0,0 0 0,1 0 0,-1 0 0,1 0 0,-1 0 0,1-1 0,9-16 0,2-20 0,9-51 0,-16 58 0,1 2 0,2-1 0,20-46 0,-26 71 0,0 1 0,0-1 0,0 1 0,1 0 0,0 0 0,-1 0 0,1 1 0,0-1 0,0 1 0,4-3 0,-6 4 0,0 1 0,0-1 0,1 0 0,-1 1 0,0-1 0,0 1 0,0-1 0,1 1 0,-1 0 0,0-1 0,0 1 0,1 0 0,-1 0 0,0 0 0,1 0 0,-1 0 0,0 0 0,0 0 0,1 1 0,-1-1 0,0 0 0,0 1 0,1-1 0,-1 1 0,0-1 0,0 1 0,0-1 0,0 1 0,0 0 0,0 0 0,0 0 0,0-1 0,0 1 0,0 0 0,1 2 0,3 4 0,-1 1 0,0 0 0,-1-1 0,0 2 0,0-1 0,0 0 0,-1 0 0,-1 1 0,2 16 0,-1 89 0,-2-73 0,0 15 0,2-55-11,0 0 0,0-1 1,1 1-1,-1-1 0,0 1 0,1-1 0,-1 0 0,1 0 1,-1 0-1,4-1 0,-2 1-57,25 0-513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0.8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9 410 32559,'-3'9'16,"1"0"1,1 1-1,0-1 0,0 1 0,1-1 1,0 1-1,1 10 0,0 10-2,0-28-14,0-1 1,-1 0-1,1 1 0,0-1 1,-1 0-1,1 0 0,0 1 0,0-1 1,0 0-1,0 0 0,0 0 1,1 0-1,-1 0 0,0 0 1,0-1-1,1 1 0,-1 0 0,0-1 1,1 1-1,-1-1 0,0 1 1,1-1-1,-1 1 0,1-1 1,-1 0-1,1 0 0,-1 0 1,1 0-1,-1 0 0,1 0 0,1-1 1,-1 2-1,1-1 1,-1 0-1,1 0 0,-1 0 1,0-1-1,1 1 1,-1-1-1,1 1 1,-1-1-1,0 0 0,1 0 1,-1 0-1,0 0 1,0 0-1,0 0 1,0 0-1,0-1 0,0 1 1,0-1-1,3-3 1,0-6 0,0-1 1,-1 0 0,0 0 0,-1 0 0,-1-1 0,1 1-1,-1-16 1,-1-92-4,-3 61 3,2 58-1,1-1 0,-1 1 0,0-1 0,-1 1 0,1-1 0,0 1 0,0-1 0,-1 1 0,1-1 0,-1 1 0,1-1 0,-1 1 0,0 0 0,1-1 0,-1 1 0,0 0 0,-1-2 0,-6 5 0,0 14 0,3 2 0,0 0 0,1 1 0,1 0 0,1 0 0,1 0 0,1 0 0,0 0 0,1 0 0,1-1 0,8 31 0,-10-45 0,2 0 0,-1-1 0,0 1 0,1 0 0,-1 0 0,1-1 0,0 1 0,0-1 0,1 0 0,-1 1 0,1-1 0,0 0 0,-1 0 0,1-1 0,1 1 0,-1-1 0,0 1 0,0-1 0,1 0 0,0 0 0,-1-1 0,1 1 0,0-1 0,0 1 0,0-1 0,-1 0 0,1-1 0,0 1 0,1-1 0,4 0 0,-8 0 0,1 0 0,-1 0 0,1 0 0,-1-1 0,0 1 0,1-1 0,-1 1 0,0-1 0,1 1 0,-1-1 0,0 0 0,0 0 0,0 1 0,0-1 0,1 0 0,-1 0 0,0 0 0,0 0 0,-1 0 0,3-3 0,-1 0 0,1-1 0,-1 1 0,0-1 0,0 0 0,2-9 0,0-5 0,-1 1 0,1-24 0,-3-129 5,-3 235-10,0-32 5,2 0 0,0 0 0,8 47 0,-6-74 0,0 1 0,0-1 0,0 0 0,1 0 0,-1 0 0,1 0 0,1-1 0,-1 1 0,0-1 0,1 1 0,0-1 0,0-1 0,0 1 0,1 0 0,-1-1 0,1 0 0,0 0 0,8 3 0,-10-4 0,0 0 0,1-1 0,-1 0 0,1 0 1,-1 0-1,1 0 0,0 0 0,-1-1 0,1 1 1,0-1-1,-1 0 0,1 0 0,0-1 0,0 1 1,-1-1-1,1 0 0,-1 0 0,1 0 0,-1 0 1,1 0-1,-1-1 0,1 0 0,-1 1 0,0-1 1,0-1-1,0 1 0,0 0 0,3-5 0,0-1 2,0 0-1,-1 0 0,-1-1 1,0 1-1,0-1 0,0 0 1,-1-1-1,-1 1 0,1 0 1,-1-1-1,-1 1 0,1-11 0,-1-16-12,-4-64 0,3 95 11,0 1 0,-1 0 0,0 0 0,0 0 0,0-1 0,0 1 0,0 0 0,-1 1 0,1-1 0,-4-5 0,4 8 0,-1-1 0,1 1 0,0-1 0,-1 1 0,0 0 0,1-1 0,-1 1 0,0 0 0,1 0 0,-1 0 0,0 0 0,0 0 0,0 1 0,0-1 0,0 1 0,0-1 0,0 1 0,0 0 0,0-1 0,0 1 0,-3 0 0,4 1 0,1-1 0,-1 0 0,0 0 0,0 1 0,1-1 0,-1 1 0,0-1 0,0 0 0,1 1 0,-1-1 0,0 1 0,1 0 0,-1-1 0,1 1 0,-1-1 0,1 1 0,-1 0 0,1 0 0,-1-1 0,1 1 0,0 0 0,-1 0 0,1-1 0,0 1 0,0 0 0,-1 0 0,1 0 0,0 1 0,-4 29 0,4-25 0,-2 13 0,0 3 0,0 1 0,3 35 0,0-53 0,-1-1 0,1 0 0,-1 1 0,1-1 0,0 1 0,1-1 0,-1 0 0,1 0 0,0 0 0,0 0 0,0 0 0,0 0 0,1-1 0,-1 1 0,1-1 0,0 1 0,0-1 0,1 0 0,5 4 0,-1-4 0,0-1 0,1 0 0,-1 0 0,1-1 0,0 0 0,-1 0 0,1-1 0,0-1 0,15-1 0,-21 1 0,0 1 1,0-1-1,-1 1 1,1-1-1,0 0 0,-1 0 1,1 0-1,-1 0 1,1-1-1,-1 1 0,0-1 1,1 1-1,-1-1 1,0 0-1,0 0 0,2-3 1,0 0 1,-1 1 0,0-1 0,0-1 0,0 1 0,0 0 0,-1-1 0,2-7 0,0-4 0,0 0 0,-2-1 0,0 1-1,0-23 1,-2 10-2,0 14-20,-1 35 8,-1 150 12,2-164 1,1 0 0,0 0-1,0 0 1,0-1 0,0 1 0,1 0 0,0-1-1,0 1 1,0-1 0,1 1 0,-1-1 0,1 0-1,0 0 1,0-1 0,0 1 0,1 0 0,-1-1-1,1 0 1,0 0 0,0 0 0,0 0 0,0-1-1,1 1 1,-1-1 0,1 0 0,-1-1 0,1 1-1,0-1 1,0 0 0,-1 0 0,1 0 0,0-1-1,0 1 1,0-1 0,0 0 0,0-1 0,0 1-1,0-1 1,7-2 0,-8 1-1,-1 0 0,1 0 0,-1 0 0,1-1 0,-1 1 0,0-1 0,0 0 0,0 0 0,0 0 0,0 0 0,-1-1 0,0 1 0,1-1 0,-1 1 0,0-1 0,-1 0 0,1 0 0,-1 1 0,0-1 0,2-9 0,1-5 0,-1-1 0,-1-1 0,0-19 0,-1-14 0,-1 0 0,-4 0 0,-1 0 0,-14-60 0,18 108 0,-6-11 0,7 16 0,-1 0 0,1 0 0,0 0 0,0 0 0,0 0 0,-1 0 0,1 0 0,0 0 0,0 0 0,0 0 0,-1 0 0,1 0 0,0 0 0,0 0 0,0 0 0,0 0 0,-1 0 0,1 0 0,0 0 0,0 1 0,0-1 0,-1 0 0,1 0 0,0 0 0,0 0 0,0 0 0,0 0 0,0 0 0,0 1 0,-1-1 0,1 0 0,0 0 0,0 0 0,0 0 0,0 1 0,0-1 0,0 0 0,0 0 0,0 0 0,0 1 0,0-1 0,0 0 0,0 0 0,0 0 0,0 1 0,0-1 0,0 0 0,-1 1 0,-3 13 0,0 1 0,1-1 0,0 1 0,-1 29 0,5 66 0,1-43 0,-2-54 0,1 0 0,0 0 0,0 0 0,2 0 0,0 0 0,0-1 0,1 1 0,0-1 0,1 0 0,11 19 0,-13-26 0,1 1 0,0-1 0,1 0 0,-1 1 0,1-2 0,0 1 0,0-1 0,0 0 0,1 0 0,0 0 0,-1 0 0,1-1 0,1 0 0,-1-1 0,0 1 0,1-1 0,-1-1 0,1 1 0,-1-1 0,1 0 0,0 0 0,8-1 0,-12 0 0,1 0 0,-1 0 0,1 0 0,0 0 0,-1-1 0,1 0 0,-1 0 0,1 0 0,-1 0 0,0 0 0,1-1 0,-1 1 0,0-1 0,5-4 0,-4 3 0,-1-1 0,0 0 0,0 0 0,0 0 0,0-1 0,-1 1 0,1-1 0,-1 0 0,-1 1 0,4-10 0,1-11 0,0 0 0,-2 0 0,2-40 0,-5-81 0,-2 78 0,1 57 0,-2-45 0,1 52 0,1 1 0,-1 0 0,0-1 0,0 1 0,0 0 0,0-1 0,0 1 0,-1 0 0,0 0 0,1 0 0,-1 0 0,0 1 0,-4-5 0,6 7 0,-1 0 0,1 0 0,0-1 0,-1 1 0,1 0 0,-1 0 0,1 0 0,-1 0 0,1 0 0,0 0 0,-1 0 0,1 0 0,-1 0 0,1 0 0,-1 0 0,1 0 0,-1 0 0,1 0 0,0 0 0,-1 1 0,1-1 0,-1 0 0,1 0 0,0 0 0,-1 1 0,1-1 0,0 0 0,-1 0 0,1 1 0,0-1 0,-1 0 0,1 1 0,0-1 0,0 0 0,-1 1 0,1-1 0,0 1 0,0-1 0,0 0 0,-1 1 0,1-1 0,0 1 0,0-1 0,0 1 0,0-1 0,0 0 0,0 1 0,0 0 0,-6 24 0,5-24 0,-4 45 0,2 0 0,4 82 0,1-44 0,-3-61 0,0-13 0,1 1 0,0-1 0,0 0 0,1 1 0,0-1 0,1 0 0,0 0 0,8 19 0,-10-28 0,0-1 0,0 1 0,0-1 0,1 0 0,-1 1 0,0-1 0,1 0 0,-1 1 0,0-1 0,1 0 0,-1 0 0,0 1 0,1-1 0,-1 0 0,0 0 0,1 0 0,-1 1 0,1-1 0,-1 0 0,1 0 0,-1 0 0,0 0 0,1 0 0,-1 0 0,1 0 0,-1 0 0,1 0 0,-1 0 0,0 0 0,1 0 0,-1 0 0,1 0 0,-1-1 0,0 1 0,2 0 0,-1-1 0,0 0 0,0 1 0,0-1 0,0 0 0,0 0 0,0 0 0,0 0 0,0 0 0,0 0 0,-1 0 0,1 0 0,0 0 0,0-2 0,40-104 0,-30 74 0,0 1 0,3 1 0,17-31 0,-28 57 0,0 0 0,1 0 0,0 1 0,0-1 0,0 1 0,6-5 0,-9 8 0,0 0 0,0 1 0,0-1 0,1 0 0,-1 0 0,0 0 0,0 1 0,1-1 0,-1 1 0,0-1 0,1 1 0,-1 0 0,0-1 0,1 1 0,-1 0 0,1 0 0,-1 0 0,0 0 0,1 0 0,-1 0 0,1 0 0,-1 0 0,0 1 0,1-1 0,-1 1 0,0-1 0,1 1 0,-1-1 0,0 1 0,1 0 0,-1 0 0,1 0 0,2 3 0,-1 0 0,0 1 0,0-1 0,-1 0 0,1 1 0,-1-1 0,0 1 0,0 0 0,-1 0 0,1 0 0,1 9 0,6 66 0,-8-58 0,3 119-2,-4-88-28,-8-58-269,-6-19-587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2.67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41 31086,'0'0'929,"26"0"-833,17 0 96,9 0-96,0 0-32,4 0 16,-4-5-32,-9-10 0,-10 6-32,-10 3-16,-14 3 0,-9 0-16,-16 3-993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1.20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87 0 32399,'-2'0'12,"-1"0"1,0 0 0,1 1-1,-1-1 1,0 1-1,1 0 1,-1 0-1,1-1 1,-1 2-1,1-1 1,-1 0 0,1 0-1,0 1 1,0-1-1,0 1 1,-4 3-1,2-1-6,1 0 0,0 1 0,0-1-1,0 1 1,1-1 0,-1 1 0,1 0-1,-1 6 1,-2 4-4,2 0 0,0 0 0,1 0 0,-1 32 0,3-42-1,0 1 0,0 0 0,1-1 0,-1 1 0,1-1 0,1 1 0,-1-1 0,1 1 0,0-1 0,0 0 0,3 6 0,-3-9 0,0 1 0,0-1-1,0 0 1,0 0 0,0 0-1,1 0 1,-1-1-1,1 1 1,-1 0 0,1-1-1,0 0 1,0 0 0,-1 0-1,1 0 1,0 0 0,0 0-1,0-1 1,0 1-1,0-1 1,0 0 0,6 0-1,-6 0 2,0 0 0,1 0 0,-1 0-1,0 0 1,0-1 0,1 1-1,-1-1 1,0 0 0,0 0 0,0 0-1,0 0 1,0-1 0,0 1 0,0-1-1,3-2 1,-4 2 0,0-1 0,0 0 0,-1 1 1,1-1-1,-1 0 0,1 0 0,-1 0 0,0 0 0,0 0 0,0 0 0,-1 0 0,1 0 0,-1 0 0,0 0 1,0-6-1,2-13-2,-1-55 8,-1 71-11,-1 0-1,1 0 1,-1 0-1,-1 0 1,1 0-1,-1 0 1,0 0-1,0 1 1,-5-9-1,4 13-260,3 5-320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1.5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 31967,'52'0'400,"10"0"-160,-2 0-160,-3 0-64,-13 0-16,-20 0-16,-13 0-176,-11-5-1329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3.5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4 451 32031,'0'0'592,"0"11"-512,-1 43-77,-1-29 0,2 0 1,0 0-1,7 42 0,-7-66-2,0 0-1,0 1 1,1-1 0,-1 0-1,0 1 1,1-1 0,-1 0-1,1 0 1,-1 1 0,1-1-1,-1 0 1,1 0 0,0 0-1,0 0 1,0 0 0,-1 0-1,1 0 1,0 0 0,0 0-1,0 0 1,1 0 0,-1-1-1,0 1 1,0 0 0,0-1-1,0 1 1,1-1 0,-1 0-1,0 1 1,1-1 0,-1 0-1,0 1 1,0-1 0,1 0-1,1 0 1,-1-1 0,0 1 1,0-1-1,1 0 0,-1 0 1,0 0-1,0 0 0,0 0 1,0 0-1,0-1 0,0 1 1,0-1-1,0 1 0,0-1 1,-1 0-1,1 0 0,-1 1 1,3-5-1,6-13-1,0 0 0,-1-1 0,-1 0 0,8-30 0,12-86 0,-9 31 0,-18 102 0,0-1 0,0 1 0,0 0 0,0 0 0,1-1 0,-1 1 0,1 0 0,0 0 0,0 1 0,0-1 0,0 0 0,0 1 0,1-1 0,3-3 0,-4 5 0,-1 1 0,1-1 0,0 0 0,-1 0 0,1 1 0,0-1 0,0 1 0,0-1 0,-1 1 0,1 0 0,0 0 0,0 0 0,0 0 0,0 0 0,0 0 0,0 0 0,-1 1 0,1-1 0,0 1 0,0-1 0,0 1 0,-1 0 0,1 0 0,0 0 0,-1-1 0,1 2 0,-1-1 0,3 2 0,0 0 0,0 0 0,-1 0 0,1 1 0,-1-1 0,0 1 0,0 0 0,0 0 0,-1 0 0,4 6 0,-39-12 0,29 2 0,1 0 0,-1 0 0,1 0 0,-1 1 0,0 0 0,1-1 0,-1 1 0,1 1 0,0-1 0,-1 0 0,1 1 0,0 0 0,0-1 0,0 1 0,-3 3 0,1 0 0,0 0 0,1 1 0,0-1 0,0 1 0,0 0 0,1 0 0,-4 8 0,1 2 0,1-1 0,1 1 0,0 0 0,1 1 0,1-1 0,0 0 0,1 1 0,2 20 0,-1-33 0,0-1 0,0 0 0,1 0 0,-1 0 0,1 0 0,0 0 0,-1 0 0,1 0 0,1-1 0,-1 1 0,0 0 0,1 0 0,-1-1 0,1 1 0,0-1 0,0 1 0,0-1 0,3 3 0,-1-2 0,0 0 0,1 0 0,0 0 0,-1-1 0,1 1 0,0-1 0,0 0 0,1-1 0,8 2 0,4 0 0,0-1 0,0-1 0,1 0 0,-1-2 0,22-3 0,-34 3 0,1-1 0,-1 0 0,1 0 0,-1-1 0,0 0 0,0 0 0,0 0 0,0-1 0,0 0 0,-1 0 0,0 0 0,0-1 0,0 0 0,0 0 0,-1 0 0,0 0 0,0-1 0,4-7 0,0 0 0,0-2 0,-1 1 0,-1-1 0,-1 0 0,0 0 0,6-29 0,-6-2 0,-2-1 0,-4-54 0,0 39 0,2 48 0,-1-1 0,-1 1 0,0 0 0,-1 0 0,0 0 0,-1 0 0,-10-26 0,13 39 0,0 1 0,0 0 0,0 0 0,0-1 0,0 1 0,0 0 0,0 0 0,-1-1 0,1 1 0,0 0 0,0 0 0,0 0 0,0-1 0,0 1 0,-1 0 0,1 0 0,0 0 0,0-1 0,0 1 0,-1 0 0,1 0 0,0 0 0,0 0 0,-1 0 0,1-1 0,0 1 0,0 0 0,-1 0 0,1 0 0,0 0 0,0 0 0,-1 0 0,1 0 0,0 0 0,0 0 0,-1 0 0,-5 9 0,0 15 0,0 36 0,5 96 0,2-77 0,-1-55 0,1 1 0,1-1 0,1 0 0,1-1 0,1 1 0,8 24 0,-11-41 0,1 0 0,0 0 0,0-1 0,1 1 0,-1-1 0,1 0 0,1 0 0,-1 0 0,1 0 0,0-1 0,0 0 0,1 0 0,0 0 0,-1-1 0,2 0 0,-1 0 0,0 0 0,1-1 0,-1 0 0,1 0 0,0 0 0,0-1 0,15 2 0,-13-2 0,0-1 0,0-1 0,0 1 0,0-1 0,1-1 0,-1 0 0,10-2 0,-15 2 0,0-1 0,0 1 0,0-1 0,-1 0 0,1 0 0,0 0 0,-1 0 0,1-1 0,-1 1 0,0-1 0,0 0 0,0 0 0,0 0 0,-1-1 0,1 1 0,-1 0 0,3-5 0,1-6 0,0 1 0,0-1 0,-1 0 0,-1-1 0,-1 1 0,0-1 0,1-15 0,-1 0 0,-2 1 0,-5-48 0,4 75 0,0 1 0,0-1 0,0 0 0,-1 0 0,1 0 0,-1 0 0,1 1 0,-1-1 0,0 0 0,0 0 0,0 1 0,0-1 0,0 1 0,0-1 0,0 1 0,0-1 0,0 1 0,-1-1 0,1 1 0,-1 0 0,1 0 0,-1 0 0,1 0 0,-1 0 0,0 0 0,1 0 0,-1 1 0,0-1 0,0 1 0,0-1 0,1 1 0,-1-1 0,0 1 0,0 0 0,0 0 0,0 0 0,0 0 0,0 0 0,1 1 0,-1-1 0,0 1 0,0-1 0,0 1 0,1-1 0,-1 1 0,0 0 0,0 0 0,1 0 0,-1 0 0,1 0 0,-1 0 0,1 0 0,-1 1 0,1-1 0,0 0 0,0 1 0,0-1 0,0 1 0,0 0 0,-2 2 0,-2 8 0,1 1 0,1-1 0,-1 1 0,2 0 0,0 0 0,0 0 0,1 0 0,1 0 0,1 14 0,-1-15 0,0-8 0,0-1 0,0 1 0,0 0 0,1 0 0,-1-1 0,1 1 0,0 0 0,0-1 0,0 1 0,1-1 0,-1 1 0,1-1 0,0 0 0,0 0 0,0 0 0,0 0 0,1 0 0,-1 0 0,1 0 0,0-1 0,-1 1 0,1-1 0,0 0 0,1 0 0,-1 0 0,0 0 0,1-1 0,-1 1 0,0-1 0,1 0 0,0 0 0,-1 0 0,1 0 0,0-1 0,-1 1 0,8-1 0,-9-1 0,0 1 0,0-1 0,0 0 0,0 0 0,0 0 0,0 0 0,0 0 0,0 0 0,-1-1 0,1 1 0,0-1 0,-1 1 0,1-1 0,-1 1 0,1-1 0,-1 0 0,0 0 0,0 0 0,0 0 0,0 0 0,0 0 0,1-3 0,17-51 0,-16 38 0,-1-1 0,-1 1 0,-1-30 0,0 27 0,0 21 0,0-1 0,0 1 0,-1-1 0,1 1 0,0-1 0,0 1 0,-1 0 0,1-1 0,-1 1 0,1-1 0,0 1 0,-1 0 0,1-1 0,-1 1 0,1 0 0,-1-1 0,1 1 0,-1 0 0,1 0 0,-1 0 0,1-1 0,-1 1 0,1 0 0,-1 0 0,1 0 0,-1 0 0,0 0 0,1 0 0,-1 0 0,1 0 0,-1 0 0,1 0 0,-1 0 0,1 0 0,-1 1 0,1-1 0,-1 0 0,1 0 0,-1 1 0,1-1 0,-1 0 0,1 0 0,-1 1 0,0 0 0,-1 1 0,1-1 0,-1 1 0,1 0 0,-1 0 0,1 0 0,0 0 0,-1 0 0,1 0 0,0 0 0,0 0 0,1 1 0,-1-1 0,0 0 0,1 1 0,-1 2 0,-3 41 0,4-39 0,0-2 0,-1 8 0,1 1 0,0-1 0,1 1 0,1-1 0,3 16 0,-4-26 0,0 0 0,0 0 0,0 0 0,0 0 0,1 0 0,-1-1 0,1 1 0,-1 0 0,1-1 0,0 1 0,0-1 0,1 0 0,-1 0 0,0 1 0,1-2 0,-1 1 0,1 0 0,0 0 0,0-1 0,-1 1 0,1-1 0,0 0 0,0 0 0,0 0 0,0 0 0,0-1 0,1 1 0,3-1 0,-4 1 0,0-1 0,0 0 0,0 0 0,0 0 0,-1-1 0,1 1 0,0-1 0,0 1 0,0-1 0,-1 0 0,1 0 0,0 0 0,-1-1 0,1 1 0,-1-1 0,0 1 0,1-1 0,3-3 0,-1-1 0,-1 0 0,0 0 0,0 0 0,0 0 0,-1-1 0,5-10 0,-1-5 0,-1 1 0,-1-1 0,-1 0 0,0 0 0,0-31 0,4-29 0,-8 82 0,0-1 0,0 1 0,0 0 0,0-1 0,0 1 0,0 0 0,1 0 0,-1-1 0,0 1 0,0 0 0,0 0 0,0-1 0,0 1 0,0 0 0,0 0 0,0-1 0,1 1 0,-1 0 0,0 0 0,0 0 0,0-1 0,1 1 0,-1 0 0,0 0 0,0 0 0,0 0 0,1-1 0,-1 1 0,0 0 0,0 0 0,1 0 0,-1 0 0,0 0 0,0 0 0,1 0 0,-1 0 0,0 0 0,0 0 0,1 0 0,-1 0 0,0 0 0,1 0 0,-1 0 0,0 0 0,0 0 0,1 0 0,-1 0 0,0 0 0,0 0 0,1 0 0,-1 1 0,0-1 0,0 0 0,0 0 0,1 0 0,-1 0 0,0 1 0,0-1 0,0 0 0,1 0 0,-1 0 0,0 1 0,0-1 0,0 0 0,0 0 0,0 1 0,0-1 0,1 1 0,11 18 0,9 27 0,-3 1 0,-2 1 0,20 95 0,-35-86 0,-1-55 0,0 0 0,-1-1 0,1 1 0,-1-1 0,1 1 0,-1 0 0,1-1 0,-1 1 0,0-1 0,0 0 0,1 1 0,-1-1 0,0 1 0,0-1 0,-1 0 0,1 0 0,0 0 0,0 0 0,-1 0 0,1 0 0,0 0 0,-1 0 0,1 0 0,-1 0 0,1-1 0,-1 1 0,1-1 0,-1 1 0,0-1 0,1 0 0,-1 1 0,-2-1 0,-8 1 0,0 0 0,-1 0 0,-16-2 0,11 0 0,16 1 0,-1 0 0,0 1 0,-1-1 0,1 0 0,0-1 0,0 1 0,-1 0 0,1-1 0,0 0 0,0 0 0,0 0 0,0 0 0,0 0 0,0-1 0,0 1 0,-5-4 0,4-1 0,9 6 0,-2 0 0,48 2 0,-18-1 0,0-1 0,40-5 0,-65 4 0,1 0 0,-1-1 0,0 0 0,0 0 0,0-1 0,0 0 0,0 0 0,0-1 0,-1 0 0,0-1 0,0 0 0,0 0 0,11-10 0,-14 10 0,-1-1 0,1 1 0,-1-1 0,0 0 0,0 0 0,0 0 0,-1 0 0,0 0 0,0 0 0,-1-1 0,1 1 0,-1-11 0,1-11 0,-4-46 0,0 38 0,-8-90 0,25 149 0,15 28 0,-7-13 0,30 70 0,-48-96 0,0 0 0,-2 0 0,1 0 0,-2 1 0,1-1 0,-2 1 0,0-1 0,0 1 0,-1 0 0,-3 22 0,1-32 1,1 0-1,0 0 1,-1-1-1,0 1 1,1 0 0,-1-1-1,0 1 1,0-1-1,-1 0 1,1 0 0,0 0-1,-1 0 1,1 0-1,-1 0 1,0-1 0,1 1-1,-1-1 1,0 0-1,0 1 1,0-2 0,0 1-1,-4 1 1,1 0-20,-2-1 0,1 1 0,0-1 0,0 0 0,0-1 0,0 0 0,-1 0 0,-12-2 0,8-4-512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5.3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7 456 32623,'-1'5'7,"-1"1"1,1-1-1,0 1 1,0-1 0,1 1-1,0-1 1,-1 1-1,2-1 1,-1 1-1,2 7 1,-1-12-8,0 1 0,0-1 0,0 0 0,0 0 0,0 0 0,0 0 1,0 0-1,0 0 0,0 0 0,0 0 0,0-1 0,1 1 0,-1 0 0,0-1 1,1 1-1,-1-1 0,1 1 0,-1-1 0,0 0 0,3 1 0,32 0 10,-24-1-9,-11-1-1,1 1 1,-1-1-1,1 1 0,-1-1 0,1 1 1,-1-1-1,0 0 0,1 0 0,-1 0 1,0 0-1,1 0 0,-1 0 1,0 0-1,0 0 0,0 0 0,0-1 1,0 1-1,0 0 0,0-1 0,-1 1 1,1-1-1,0 1 0,-1-1 1,1 1-1,-1-1 0,0 1 0,1-1 1,-1-2-1,6-50 8,-4 11-8,0 11 0,-1 0 0,-2 1 0,-6-49 0,7 79 1,0 0 0,-1 0 0,1-1 0,0 1 0,-1 0 0,1 0 0,0 0 0,-1 0 0,1 0 0,-1 0 0,0 0 0,1-1 0,-1 2 0,0-1 0,0 0 0,1 0 0,-1 0 0,0 0 0,0 0 0,0 1 0,0-1 0,0 0-1,0 1 1,-2-1 0,2 1 0,0 0-1,0 0 0,0 0 0,0 1 1,0-1-1,0 0 0,0 1 0,0-1 1,0 1-1,0-1 0,0 1 0,0-1 1,0 1-1,1 0 0,-1 0 0,0-1 1,0 1-1,1 0 0,-1 0 0,1 0 1,-1 0-1,0-1 0,1 1 1,0 0-1,-1 0 0,1 0 0,0 0 1,-1 0-1,1 2 0,-6 23-4,1-1 0,1 1 0,1 0 0,1 0 0,1 0 0,2 1 0,4 31 0,-4-51 4,1 0 0,-1 0 0,1 0 0,0 0 0,0-1 0,1 1 0,0-1 0,0 0 0,1 0 0,-1 0 0,1 0 0,5 5 0,-5-7 0,-1 0 0,1-1 0,0 0 0,0 0 0,0 0 0,0 0 0,1-1 0,-1 1 0,0-1 0,1 0 0,0-1 0,0 1 0,-1-1 0,1 0 0,0 0 0,0 0 0,8-1 0,-10 1 2,0-1 0,1 0 0,-1-1 0,0 1 0,0 0 0,1-1 0,-1 0 0,0 0 0,0 0 0,0 0 0,0 0 0,5-3 0,-6 2-2,0 0 1,0 0-1,0-1 0,-1 1 1,1-1-1,0 1 1,-1-1-1,0 1 1,1-1-1,-1 0 0,0 0 1,0 0-1,-1 0 1,1-3-1,4-25 0,-2 1 0,-1-1 0,-4-55 0,1 21 0,-2-34 0,3 100 0,0-1 0,0 0 0,0 0 0,0 0 0,0 0 0,0 1 0,0-1 0,0 0 0,0 0 0,0 0 0,0 0 0,0 0 0,1 1 0,-1-1 0,0 0 0,0 0 0,0 0 0,0 0 0,0 0 0,0 0 0,0 1 0,1-1 0,-1 0 0,0 0 0,0 0 0,0 0 0,0 0 0,0 0 0,1 0 0,-1 0 0,0 0 0,0 0 0,0 0 0,0 0 0,1 0 0,-1 0 0,0 0 0,0 0 0,0 0 0,0 0 0,0 0 0,1 0 0,-1 0 0,0 0 0,0 0 0,0 0 0,0 0 0,1 0 0,-1 0 0,0 0 0,0 0 0,0 0 0,0 0 0,0-1 0,1 1 0,-1 0 0,0 0 0,0 0 0,0 0 0,0 0 0,0 0 0,0-1 0,0 1 0,0 0 0,0 0 0,0 0 0,0 0 0,1 0 0,-1-1 0,9 13 0,2 5 0,0 1 0,-2 0 0,0 0 0,-1 1 0,-1 0 0,7 32 0,-7-17 0,-2 0 0,-2 0 0,-1 42 0,-1-130 0,7-58 0,-5 90 0,1 0-1,1 0 0,2 0 0,0 0 0,13-26 0,-1 21-23,-18 26 24,-1 1 0,1-1 0,-1 1 0,1-1-1,-1 1 1,1-1 0,-1 1 0,1 0 0,-1-1 0,1 1 0,0 0 0,-1-1 0,1 1 0,-1 0 0,1 0 0,0 0 0,-1 0 0,1-1 0,0 1 0,-1 0 0,1 0 0,0 0-1,-1 0 1,1 1 0,0-1 0,-1 0 0,1 0 0,0 0 0,-1 0 0,1 1 0,-1-1 0,1 0 0,0 1 0,-1-1 0,1 0 0,-1 1 0,1-1 0,-1 1 0,1-1 0,-1 1-1,1-1 1,-1 1 0,0-1 0,1 1 0,-1-1 0,0 1 0,1 0 0,-1-1 0,0 2 0,10 21 0,-1 1 0,-1 1 0,-1-1 0,5 39 0,-9-41 0,1 0 0,1 0 0,1 0 0,1-1 0,1 0 0,1 0 0,12 20 0,-19-40 1,0 1 0,0-1 1,0 0-1,0 0 0,1 0 0,-1 0 1,0 0-1,0-1 0,1 1 0,-1-1 1,1 1-1,-1-1 0,1 0 0,-1 0 0,0 0 1,1 0-1,-1-1 0,1 1 0,-1-1 1,0 1-1,1-1 0,-1 0 0,0 0 1,0 0-1,3-2 0,0-2-1,-1 0 0,0 0 0,-1-1 0,1 1 0,-1-1 0,0 0 0,-1 0 0,1 0 0,-1-1 0,3-12 0,0-8 0,3-35 0,-4-123 0,-4 122 0,-1 36 0,-1 1 0,-2 0 0,-6-27 0,1 34 0,9 19 0,0 1 0,0-1 0,0 0 0,0 0 0,0 1 0,0-1 0,0 0 0,0 0 0,0 1 0,0-1 0,-1 0 0,1 0 0,0 1 0,0-1 0,0 0 0,0 0 0,0 0 0,0 1 0,-1-1 0,1 0 0,0 0 0,0 0 0,0 1 0,-1-1 0,1 0 0,0 0 0,0 0 0,-1 0 0,1 0 0,0 0 0,0 0 0,-1 1 0,1-1 0,0 0 0,0 0 0,-1 0 0,1 0 0,0 0 0,0 0 0,-1 0 0,1 0 0,0 0 0,0 0 0,-1 0 0,1-1 0,0 1 0,0 0 0,-1 0 0,1 0 0,0 0 0,0 0 0,0 0 0,-1 0 0,1-1 0,0 1 0,0 0 0,0 0 0,-1 0 0,1-1 0,0 1 0,0 0 0,0 0 0,0 0 0,0-1 0,-1 1 0,1 0 0,0 0 0,0-1 0,0 1 0,-4 28 0,1 0 0,2 0 0,2 37 0,0-15 0,-1-5 0,2 0 0,9 55 0,-7-82 0,0-1 0,0 0 0,2 0 0,0-1 0,1 0 0,1 0 0,0-1 0,19 26 0,-23-36 0,1 0 0,0 0 0,0-1 0,0 1 0,1-1 0,-1-1 0,8 5 0,-12-7 0,1 0 0,-1 0 0,0-1 0,1 1 0,-1 0 0,0-1 0,1 1 0,-1-1 0,0 1 0,1-1 0,-1 0 0,1 0 0,-1 1 0,1-1 0,-1 0 0,1 0 0,-1 0 0,1-1 0,-1 1 0,1 0 0,-1-1 0,1 1 0,-1 0 0,0-1 0,1 0 0,-1 1 0,0-1 0,1 0 0,-1 0 0,0 0 0,0 1 0,0-1 0,0 0 0,0-1 0,0 1 0,0 0 0,0 0 0,0 0 0,1-3 0,4-16 0,0-1 0,-1 0 0,-1 0 0,-1 0 0,-1-1 0,-1 1 0,-3-35 0,2 20 0,6-53 0,-6 85 0,0 1 0,1 0 0,0-1 0,-1 1 0,1 0 0,0 0 0,1 0 0,-1 0 0,1 0 0,-1 0 0,5-5 0,-4 6 0,-1 1 0,1-1 0,0 1 0,0 0 0,0 0 0,0 0 0,0 0 0,1 0 0,-1 0 0,0 1 0,0-1 0,1 1 0,-1-1 0,0 1 0,0 0 0,1 0 0,2 0 0,0 0 0,1 0 0,0 0 0,-1 1 0,1-1 0,-1 1 0,1 1 0,-1-1 0,1 1 0,-1 0 0,0 0 0,6 3 0,-7-2 0,-1 0 0,1 0 0,-1 0 0,0 0 0,0 1 0,-1-1 0,1 1 0,-1 0 0,1-1 0,-1 1 0,0 0 0,-1 1 0,1-1 0,-1 0 0,2 5 0,0 12 0,0-1 0,-1 0 0,-1 1 0,0-1 0,-2 0 0,-5 35 0,-1 42 0,7-96 0,0 1 0,0-1 0,0 1 0,1-1 0,-1 1 0,1-1 0,-1 1 0,1-1 0,-1 1 0,1-1 0,0 1 0,0-1 0,0 0 0,0 0 0,0 1 0,0-1 0,0 0 0,0 0 0,0 0 0,0 0 0,1 0 0,-1-1 0,0 1 0,1 0 0,-1 0 0,1-1 0,-1 1 0,1-1 0,-1 1 0,3-1 0,6 2 0,0-1 0,-1 0 0,19 0 0,-22-1 0,-4 0 0,0-1 0,1 1 0,-1-1 0,0 1 0,0-1 0,0 0 0,0 0 0,0 0 0,0 0 0,0 0 0,0 0 0,0 0 0,0-1 0,0 1 0,-1-1 0,1 0 0,0 1 0,-1-1 0,0 0 0,1 0 0,-1 0 0,0 0 0,0 0 0,0 0 0,0 0 0,0-2 0,4-10-3,-1 0 0,0 0 0,1-16-1,-1 9-10,8-41 9,-9 36 5,2 0 0,1 1 0,12-31 0,-17 54-1,-1 1 0,0 0 0,1 0 1,-1 0-1,1 0 0,0 0 0,-1 0 0,1 0 0,0 0 0,0 0 0,0 0 1,0 0-1,-1 1 0,1-1 0,0 0 0,0 0 0,1 1 0,-1-1 1,0 1-1,0-1 0,0 1 0,0-1 0,0 1 0,1 0 0,-1 0 0,0 0 1,0-1-1,0 1 0,1 0 0,-1 0 0,0 1 0,0-1 0,1 0 1,-1 0-1,0 0 0,1 1 0,-1 1 1,-1 0 0,1 0 1,-1 1-1,0-1 0,0 0 0,0 0 0,0 0 1,0 0-1,-1 0 0,1 0 0,-1 0 0,1 0 0,-2 3 1,-22 23 12,17-21-11,0 1 1,1-1-1,0 1 0,0 0 0,1 0 1,-8 17-1,8-9 0,1 1 0,0 0 1,2 0-1,0 0 0,0 0 0,3 29 0,-1-29 10,0-13-12,0 0 0,0 0 0,1 0 1,-1 0-1,1 0 0,0 0 0,0 0 1,0 0-1,1 0 0,0 0 0,-1-1 0,1 1 1,0-1-1,1 1 0,-1-1 0,1 0 1,-1 0-1,1 0 0,0 0 0,0 0 1,0-1-1,0 1 0,1-1 0,5 3 0,-1-1 0,1-1 0,-1 0 0,0-1 0,1 0 0,0 0 0,-1-1 0,1 0 0,0 0 0,0-1 0,13-2 0,-19 2 0,1-1 0,-1 0 0,0 0 0,1 0 0,-1-1 0,0 1 0,0-1 0,0 1 0,0-1 0,-1 0 0,1 0 0,0-1 0,-1 1 0,1-1 0,-1 1 0,0-1 0,0 1 0,0-1 0,0 0 0,0 0 0,-1 0 0,1 0 0,-1-1 0,0 1 0,0 0 0,1-7 0,2-6 0,-1-1 0,-1 1 0,0-1 0,-1-19 0,-1 12 0,-1 1 0,-1 0 0,-8-41 0,8 56 0,0 0 0,-1 0 0,0 0 0,-1 0 0,1 1 0,-2 0 0,1 0 0,-1 0 0,0 0 0,0 0 0,-1 1 0,1 0 0,-14-10 0,14 13 0,0 0 0,0 0 0,-1 1 0,1-1 0,-1 1 0,1 1 0,-8-2 0,12 2 0,-1 0 0,0 1 0,0 0 0,0-1 0,0 1 0,0 0 0,0 0 0,0 0 0,0 0 0,0 0 0,0 1 0,1-1 0,-1 1 0,0-1 0,0 1 0,0 0 0,0-1 0,1 1 0,-1 0 0,0 0 0,1 0 0,-1 1 0,1-1 0,-1 0 0,-1 2 0,1 3 0,-1-1 0,1 1 0,0 0 0,0 0 0,1 0 0,0 1 0,0-1 0,1 0 0,-1 11 0,6 61 0,-5-74 0,1 1 0,0-1 0,0 0 0,0 0 0,0 1 0,1-1 0,-1 0 0,1 0 0,0-1 0,1 1 0,-1 0 0,0-1 0,1 1 0,0-1 0,0 0 0,0 0 0,0 0 0,1 0 0,-1-1 0,1 1 0,-1-1 0,1 0 0,6 3 0,-1-2 0,1 0 0,-1 0 0,1-1 0,0-1 0,0 0 0,-1 0 0,1 0 0,0-2 0,13 0 0,-22 1 0,1-1 0,-1 1-1,1 0 1,-1 0 0,0-1 0,1 1-1,-1-1 1,1 1 0,-1-1 0,0 0 0,0 0-1,1 1 1,-1-1 0,0 0 0,0 0-1,0 0 1,0 0 0,0 0 0,0 0-1,0-1 1,0 1 0,0 0 0,-1 0 0,1-1-1,0 1 1,-1 0 0,1-1 0,-1 1-1,1-3 1,0-2-22,0-1 1,-1 0-1,0 0 0,0 0 0,-1-7 0,0 11 3,-3-29-352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5.7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136 13 31390,'-3'-2'35,"-1"1"-1,1-1 1,0 1 0,-1-1-1,0 1 1,1 0-1,-1 1 1,0-1-1,1 0 1,-1 1-1,0 0 1,0 0-1,1 0 1,-1 0-1,0 1 1,1 0 0,-1-1-1,0 1 1,1 0-1,-1 1 1,1-1-1,-1 1 1,1-1-1,0 1 1,0 0-1,0 0 1,0 1-1,0-1 1,0 1 0,0-1-1,1 1 1,-1 0-1,1 0 1,0 0-1,0 0 1,-3 7-1,3-6-34,0 1 1,0 0-1,0-1 0,1 1 0,0 0 0,0 0 0,0-1 0,1 1 0,-1 0 1,1 0-1,0 0 0,1 0 0,-1 0 0,1 0 0,3 9 0,-3-11 1,1 1 0,0-1-1,0 1 1,0-1 0,1 0-1,-1 0 1,1 0 0,0 0 0,-1 0-1,1 0 1,1-1 0,-1 0-1,0 1 1,1-1 0,-1-1-1,1 1 1,-1 0 0,1-1 0,6 2-1,0 0 3,0 0-1,0-1 1,0-1-1,0 0 1,0 0-1,0-1 0,0 0 1,0-1-1,15-2 1,-22 3-2,0-1 1,1 0 0,-1 0-1,0 0 1,0-1 0,0 1-1,0-1 1,0 1 0,-1-1-1,1 0 1,0 0 0,-1 0-1,1 0 1,-1-1 0,0 1-1,0-1 1,0 0 0,0 1-1,0-1 1,0 0-1,-1 0 1,0 0 0,1 0-1,-1 0 1,0 0 0,0-1-1,-1 1 1,1 0 0,-1 0-1,0-1 1,0-5 0,1 4-1,-1 0 0,0 0 0,-1 0 0,0 0 0,1 0-1,-1 0 1,-1 0 0,1 0 0,-1 1 0,-3-7 0,4 9-4,-1 0 0,0 0 0,1 0 0,-1 0 0,0 0 0,0 1 0,0-1 0,0 1 0,0-1 0,-1 1 0,1 0 0,0 0 0,-1 0 0,1 0 0,0 1 0,-1-1 0,1 0 0,-1 1 0,1 0 0,-1 0 0,1 0 0,-5 0 0,3 2-162,4 6-294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6.16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8 32287,'41'0'208,"5"0"-32,0 0-144,-7 0-32,-12 0 0,-11 0 0,-8-3-32,-8 1-112,0-1-1121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26.895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643 1 31887,'-1'1'50,"0"1"-1,1 0 1,-1 0 0,1 0 0,-1 0 0,1 0 0,0 0 0,0-1 0,0 1 0,0 0 0,1 4 0,-1-3 10,-2 28-42,-2 0 1,-1-1-1,-1 0 1,-12 34-1,-12 64-17,-39 717 31,63-754-27,-33 161-1,-3 16 3,34 86-7,8-253 0,-13 69 8,-1 5 0,6 227 15,6-340-14,0 13-9,2-20 0,-2 1 0,-14 72 0,-15 65 35,18-98-37,-30 106 1,24-128 1,2 1 0,-9 101 0,21-138 0,-18 65 0,15-73 0,1 0 0,2 0 0,-4 57 0,8-74 0,2 0 0,0 0 0,0 0 0,1 0 0,0 0 0,1 0 0,0-1 0,1 1 0,7 13 0,-5-8 0,-1 1 0,0-1 0,-1 1 0,-1 1 0,-1-1 0,-1 0 0,0 1 0,-3 28 0,1-6 0,0-13 0,-2 0 0,-1-1 0,-10 37 0,-7 40 0,8 14 0,-34 207 0,17-173 0,-16 232 0,38-272 0,-3 109 0,11-8 0,15-260-627,-8 4-2380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30.595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1 0 30942,'0'1'45,"0"1"-1,0-1 1,1 0-1,-1 0 1,1 0-1,-1 1 1,1-1-1,0 0 1,-1 0-1,1 0 1,0 0-1,0 0 1,0 0-1,-1 0 1,1-1-1,0 1 1,0 0-1,0 0 1,1-1-1,-1 1 1,0-1-1,0 1 1,0-1-1,0 1 1,1-1-1,-1 0 1,0 1-1,0-1 1,3 0-1,45 5-12,-39-5 130,236 4 75,30 1-242,608 34 5,-192-1 9,-83-1-2,349-25-7,-361 11 0,0 26-1,120 8 5,157-21 9,-602-28-13,302 6-13,-227-13 10,342 6 2,-3 26 2,1033 55-17,-674-84-5,-604-6 10,-228-8 23,-110 3-8,70-3 12,-165 10-12,1 0-1,-1 0 1,0-1 0,11-3 0,-24 7-3,1 0 1,0 0-1,-1 0 1,1 0-1,1 1 1,-1-1 0,0 1-1,-5 8 1,-27 41 2,-105 214 23,132-247-27,0 1 0,2 0 0,1 1 0,1 0 0,0 0 0,2 0 0,-1 33 0,0-18 0,-10 51 0,-42 86 0,33-109 0,-17 80 0,27-80 0,-69 274 0,59-260 0,3 2 0,-11 102 0,20-121 0,-3-2 0,-27 73 0,20-67 0,13-37 0,2 0 0,0 1 0,-2 47 0,7 91 0,0 10 0,10 530 0,-7-668 0,1 306 0,-4-208 0,-11 60 0,0-1 0,12-109 0,-3 0 0,-18 103 0,-5 39 0,0-2 0,15-164 0,-18 91 0,26-142 0,-9 31 0,3 0 0,1 1 0,-2 70 0,10-96 0,1 0 0,0 0 0,1 0 0,7 24 0,-6-22-16,0 36-1,-3-56-134,0-44-770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33.331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1 521 30814,'8'5'1745,"432"-3"-1692,324-2 54,-357-27-107,-104 3 0,518-9 16,-256-3-16,-207 9 0,270 1 0,316-12 0,-583 19 0,323-15 32,-308 19-32,234-16 0,-90 10 0,-117 8 0,-1-27 0,-192 4 0,-34 4 0,192-8 0,206 18 0,270 8 0,-623 31 0,-26-2 0,269-10 0,-327-6 0,155-6 0,-285 7 0,0 0 0,0 0 0,0 1 0,0 0 0,0 0 0,-1 1 0,1-1 0,9 5 0,-4-1 0,1 0 0,-1 0 0,20 3 0,12 16 0,-3-17 0,-24-5 0,0 1 0,25 8 0,-30-8 0,1 1 0,0-2 0,23 3 0,4 0 0,22 12 0,-45-12 0,0 0 0,28 4 0,-40-9 0,-3 0 0,0 0 0,0 0 0,0 0 0,-1 1 0,1-1 0,0 0 0,0 1 0,-1 0 0,1-1 0,0 1 0,-1 0 0,1 0 0,0 0 0,-1 0 0,1 0 0,1 2 0,-1-3-5,-2 0-25,0-1-722,0-7-1823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35.078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2 43 31518,'0'0'36,"0"-1"0,-1 0 0,1 0 0,0 0 0,0 1 0,0-1 1,0 0-1,0 0 0,0 0 0,0 0 0,0 1 0,0-1 0,0 0 0,0 0 0,0 0 0,0 1 0,1-1 0,-1 0 0,0 0 0,0 1 0,1-1 0,-1 0 0,1 0 0,-1 1 0,2-2 0,-1 0-13,1 1 1,0 0 0,0 0-1,-1 0 1,1 0 0,0 0-1,0 0 1,0 1-1,0-1 1,3 0 0,9-1-76,-1 0 0,25 1-1,-24 1 153,25-1-83,237-3 28,-211 6-44,-1 4-1,82 17 1,40 23 3,-3 9 1,219 95-1,-265-92-4,2-7 0,193 45 0,-298-90 0,-34-7 0,1 1 0,-1-1 0,1 1 0,-1-1 0,0 1 0,1-1 0,-1 1 0,0-1 0,0 0 0,1 1 0,-1-1 0,0 1 0,0-1 0,0 0 0,0 1 0,0-1 0,0 1 0,0-1 0,0 0 0,0 1 0,0-1 0,0 0 0,0 1 0,0-1 0,0 1 0,0-1 0,-1 0 0,1 0 0,-5-9-4,-1 1 1,0 0-1,0 0 0,0 1 1,-1 0-1,-1 0 1,1 0-1,-15-10 0,-5-7-11,4 1 1,2 1-2,-40-32 1,53 49 15,-1 0 0,0 1 0,0-1 0,0 2 0,0-1 0,-1 1 0,1 1 0,-1 0 0,-11-2 0,21 5 0,0 0 0,0 0 0,0 0 0,0 0 0,0 0 1,0 0-1,0 0 0,0 0 0,-1 0 0,1 0 0,0 0 1,0 0-1,0 0 0,0 0 0,0 0 0,0 0 1,0 0-1,0 0 0,-1 0 0,1 0 0,0 0 0,0 0 1,0 0-1,0 0 0,0 0 0,0 0 0,0 0 0,0 0 1,0 0-1,0 1 0,-1-1 0,1 0 0,0 0 0,0 0 1,0 0-1,0 0 0,0 0 0,0 0 0,0 0 0,0 0 1,0 1-1,0-1 0,0 0 0,0 0 0,0 0 0,0 0 1,0 0-1,0 0 0,0 0 0,0 0 0,0 1 0,0-1 1,0 0-1,0 0 0,0 0 0,0 0 0,0 0 0,0 0 1,0 0-1,0 0 0,0 0 0,1 1 0,0 2 2,0 1-1,0-1 0,1 0 1,-1 1-1,1-1 0,0 0 1,0 0-1,0 0 0,0 0 0,1 0 1,-1-1-1,1 1 0,0-1 1,3 3-1,52 36 16,-41-30-16,8 6 4,60 43 8,-77-53-11,0 0-1,-1 0 1,0 0-1,0 1 1,-1 0-1,0 1 1,-1-1-1,5 10 1,-8-13-2,0 0 1,0 0-1,-1 0 1,1 0-1,-1 0 1,-1 0-1,1 0 1,-1 0-1,0 0 1,0 0-1,0 0 1,-1 0-1,0 0 1,0 0-1,0 0 1,0 0-1,-1 0 1,0 0-1,0-1 1,0 1-1,-1-1 1,1 1-1,-1-1 1,0 0-1,-7 7 1,2-4-6,1-2-1,-2 1 1,1-1 0,0-1-1,-1 1 1,0-2 0,-15 6-1,-8-2-143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46.27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0 574 31759,'1'12'265,"1"0"1,-1 0-1,5 13 1,-5-20-271,0-1 1,1 1 0,-1-1 0,1 0-1,0 0 1,0 1 0,0-1-1,0-1 1,1 1 0,0 0 0,0-1-1,0 1 1,0-1 0,0 0-1,1 0 1,-1 0 0,1 0 0,0-1-1,8 5 1,-9-6 4,1 0 0,-1 0 0,1 0 0,0 0 0,-1-1 0,1 0 0,0 1 0,-1-1 0,1-1 0,0 1 0,4-1 0,-6 0 0,0 1 0,-1-1 0,1 0 0,0 0 0,-1 0 0,1 0 0,0 0 0,-1 0 0,1 0 0,-1-1 0,1 1 0,-1-1 0,0 1 0,0-1 0,0 1 0,0-1 0,0 1 0,0-1 0,0 0 0,0 0 0,0-2 0,6-17-1,-2 0 0,0-1 0,-2 1 0,2-35 0,-6-92-8,0 65 7,1-229 2,-13 655 0,12-329 0,-5 39 0,2 1 0,2 0 0,7 55 0,-5-103-1,1 0 1,0-1-1,1 1 1,-1-1-1,1 1 1,0-1-1,0 1 1,1-1-1,0 0 1,-1 0-1,2-1 1,-1 1-1,1 0 1,-1-1-1,8 7 1,-7-8 0,1-1-1,-1 1 1,0-1-1,1 1 1,0-1-1,0-1 1,0 1-1,-1-1 1,2 1 0,-1-1-1,0-1 1,0 1-1,0-1 1,0 0-1,0 0 1,0 0-1,7-2 1,-8 1 0,0 0 0,0-1 0,0 1 0,0-1 0,-1 0 0,1 0 0,-1 0 0,0-1 0,1 1 0,-1-1 0,0 0 0,0 0 0,-1 0 0,1 0 0,-1 0 0,1 0 0,-1-1 0,0 1 0,3-8 0,2-5 0,0-1 0,-1 0 0,4-20 0,-2-7 0,-2 0 0,-2 0 0,-2-77 0,-2 96 0,0 24 0,0 1 0,-1 0 0,1 0 0,0-1 0,0 1 0,0 0 0,-1 0 0,1 0 0,0-1 0,0 1 0,-1 0 0,1 0 0,0 0 0,0 0 0,-1 0 0,1-1 0,0 1 0,-1 0 0,1 0 0,0 0 0,-1 0 0,1 0 0,0 0 0,0 0 0,-1 0 0,1 0 0,0 0 0,-1 0 0,1 0 0,0 1 0,-1-1 0,1 0 0,0 0 0,0 0 0,-1 0 0,1 0 0,0 1 0,0-1 0,-1 0 0,1 0 0,0 0 0,0 1 0,-1-1 0,1 0 0,0 0 0,0 1 0,0-1 0,-1 1 0,-1 3 0,0 1 0,0 1 0,0-1 0,1 0 0,-1 0 0,1 1 0,0-1 0,0 9 0,1 52 0,1-36 0,-1-20 0,1-1 0,0 1 0,0-1 0,1 0-1,0 1 1,1-1 0,0 0 0,0 0 0,1-1 0,9 16 0,-10-19 0,0-1 1,0 0 0,0 0-1,0 0 1,1-1 0,0 1-1,0-1 1,0 1 0,0-1-1,0-1 1,1 1 0,-1-1-1,1 1 1,0-1 0,0-1-1,0 1 1,0-1 0,0 1-1,0-1 1,0-1 0,8 1-1,-2-1 2,-9 1-1,0-1-1,-1 1 0,1-1 0,0 0 0,-1 0 0,1 0 0,0 0 0,0 0 0,-1 0 0,1-1 1,0 1-1,-1 0 0,1-1 0,0 1 0,-1-1 0,1 0 0,-1 0 0,1 1 0,-1-1 0,1 0 1,-1 0-1,0 0 0,1-1 0,-1 1 0,0 0 0,0 0 0,0-1 0,0 1 0,0 0 0,0-1 1,0-1-1,4-11 2,-1-1 0,0 0 1,-1 1-1,-1-1 1,1-26-1,-3 7-2,-6-53-1,6 80 1,-1 1 0,0 0 0,-1-1 0,1 1 0,-1 0-1,-1 0 1,1 0 0,-1 0 0,0 0 0,0 1 0,0-1 0,-1 1 0,0 0 0,0 0 0,0 0 0,-1 0 0,0 1-1,0 0 1,0 0 0,0 0 0,-1 1 0,1 0 0,-1 0 0,0 0 0,0 0 0,0 1 0,0 0 0,0 0 0,0 1-1,-1 0 1,-9-1 0,4 2 1,9 0-2,0 0 1,-1 0-1,1 0 0,0 0 0,-1 0 1,1 1-1,-1 0 0,-4 1 0,7-1 1,0 0 0,0 0-1,0 0 1,0 0 0,0 0 0,0 0-1,1 0 1,-1 0 0,0 0-1,0 0 1,1 0 0,-1 1 0,1-1-1,-1 0 1,1 1 0,0-1-1,-1 0 1,1 1 0,0-1-1,0 0 1,0 1 0,0-1 0,0 0-1,0 3 1,0-1 0,0 1 0,0-1 0,1 1 0,-1-1 0,1 1 0,0-1 0,-1 0 0,1 1 0,1-1 0,-1 0 0,0 1 0,1-1 0,4 5 0,-1-2 0,0-1 0,1 0 0,-1 0 0,2-1 0,8 7 0,-8-8-1,-1 1 1,0-1-1,1 0 1,0 0-1,0-1 0,0 1 1,0-2-1,0 1 0,0-1 1,1 0-1,-1 0 1,11-1-1,-15 0-14,-3 0 11,1 0-1,-1 0 0,0 0 0,0 0 0,1 0 1,-1 0-1,0 0 0,0 0 0,1 0 0,-1 0 1,0 0-1,0 0 0,1 0 0,-1 0 0,0 0 1,0-1-1,1 1 0,-1 0 0,0 0 0,0 0 1,1 0-1,-1 0 0,0-1 0,0 1 0,0 0 1,1 0-1,-1 0 0,0-1 0,0 1 0,0 0 1,0 0-1,1 0 0,-1-1 0,0 1 0,0 0 1,0 0-1,0-1 0,0 1 0,0 0 0,0 0 1,0-1-1,0 1 0,0 0 0,0-1 0,0 1 1,0 0-1,0 0 0,0-1 0,0 1 0,0 0 1,0-1-1,0-17-603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2.478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46 345 31919,'0'0'14,"0"0"0,0 0 1,0-1-1,0 1 0,0 0 1,0 0-1,0 0 1,0 0-1,0 0 0,0-1 1,-1 1-1,1 0 1,0 0-1,0 0 0,0 0 1,0 0-1,0 0 0,0 0 1,0-1-1,-1 1 1,1 0-1,0 0 0,0 0 1,0 0-1,0 0 0,0 0 1,-1 0-1,1 0 1,0 0-1,0 0 0,0 0 1,0 0-1,-1 0 0,1 0 1,0 0-1,0 0 1,0 0-1,0 0 0,0 0 1,-1 0-1,1 0 0,0 0 1,0 0-1,0 0 1,0 0-1,0 1 0,-1-1 1,-1 10 188,2 26-349,0-24 215,17 237-71,1 14 31,-18-359-40,-21-162 0,5 173 6,5 32 5,2-1 0,-2-77 0,12 130 0,0 0 0,-1 1 0,1-1 0,0 0 0,0 1 0,0-1 0,-1 1 0,1-1 0,0 1 0,0 0 0,0-1 0,0 1 0,0 0 0,0 0 0,0-1 0,0 1 0,0 0 0,0 0 0,0 0 0,0 0 0,0 0 0,0 0 0,0 1 0,0-1 0,0 0 0,0 1 0,6-1 0,-2 1 0,1-1 0,-1 2 0,1-1 0,-1 0 0,1 1 0,-1 0 0,0 1 0,0-1 0,0 1 0,0 0 0,0 0 0,-1 0 0,1 1 0,-1-1 0,0 1 0,0 0 0,0 1 0,-1-1 0,1 1 0,-1-1 0,4 10 0,5 7 0,-1 2 0,-1-1 0,12 40 0,-13-25 0,-1 1 0,-2 0 0,-1 0 0,-2 0 0,-3 44 0,0-77 0,0 1 0,-1-1 0,0 0 0,0 0 0,-1 0 0,1 0 0,-1 0 0,0 0 0,-1 0 0,1 0 0,-1-1 0,0 1 0,0-1 0,0 0 0,0 0 0,-1 0 0,0 0 0,0-1 0,0 1 0,0-1 0,0 0 0,-1 0 0,0-1 0,1 1 0,-9 2 0,-2 1 0,0-1 0,-1 0-1,1-2 1,-1 1-1,0-2 1,0 0 0,-22 0-1,51-13-41,5 7 44,0 0-1,1 1 1,0 0 0,-1 2 0,1 0 0,20 2 0,49-3-2,-70 0-1,1 0 0,-1-2 0,0 0 0,0-1 0,0-1 0,-1-1 0,27-14 0,-37 17 1,1-1-1,-1 1 1,0-2-1,0 1 1,-1-1-1,0 0 1,0 0 0,0-1-1,-1 1 1,0-2-1,0 1 1,0 0-1,-1-1 1,-1 0 0,1 0-1,-1 0 1,0 0-1,2-12 1,-1-8 0,-2 0 0,0 0 0,-2-1 0,-5-37 0,4 60 1,-1 0 0,1-1-1,-1 1 1,0 1 0,-1-1 0,0 0 0,0 1-1,0-1 1,-6-7 0,8 11-1,0 0 0,-1 1 1,1-1-1,0 1 0,0-1 0,-1 1 1,1-1-1,-1 1 0,0 0 0,1 0 1,-1 0-1,0 0 0,0 0 0,0 0 1,1 0-1,-1 1 0,0-1 0,0 1 1,0-1-1,0 1 0,0 0 0,0 0 1,0-1-1,0 1 0,0 1 0,0-1 1,0 0-1,0 0 0,0 1 0,0 0 0,0-1 1,-4 3-1,5-2 0,-1 1 0,0-1 0,0 1 0,1 0 0,-1 0 0,1 0 0,-1 0 0,1 0 0,0 0 0,0 0 0,0 0 0,0 1 0,0-1 0,1 0 0,-1 1 0,0 3 0,-4 43 0,5-41 0,-1 7 2,0 0-1,1 0 1,1-1-1,5 28 1,-3-33-1,0 0 0,0 0 0,1-1 0,0 1-1,0-1 1,1 0 0,0 0 0,13 13 0,-10-12-1,0 0 0,1-1 0,1 0 0,-1 0 0,1-1 0,0 0-1,1-1 1,16 7 0,-18-9 1,-1-1-1,1 0 0,0-1 0,0 0 1,0 0-1,0-1 0,0 0 0,0-1 1,0 0-1,1 0 0,-1-1 0,10-2 1,-16 2-1,-1 0 1,0 0-1,0 0 1,0 0 0,0 0-1,0-1 1,0 1-1,0-1 1,0 1-1,0-1 1,-1 0 0,1 0-1,-1 0 1,1 0-1,-1 0 1,0 0-1,0 0 1,0 0 0,0-1-1,0 1 1,0 0-1,-1-1 1,1 1-1,-1-3 1,3-9-2,-1-1 1,0-25-1,-2 34 2,1-209-17,0 214 16,1 0 0,0 1 0,0-1 0,0 1 0,-1-1 0,1 1 0,0 0 0,0-1 0,0 1 0,0 0 0,0 0 0,0 0 0,3 1 0,-2-1 0,9 0-2,-10-1 2,0 1-1,0-1 1,0 1 0,1 0-1,-1 0 1,0 0-1,0 0 1,0 0-1,0 0 1,0 1 0,0-1-1,0 1 1,0-1-1,0 1 1,0 0-1,0 0 1,0 0 0,-1 0-1,1 0 1,0 0-1,-1 0 1,1 1-1,0-1 1,-1 1 0,0-1-1,3 4 1,-6-7 0,0 0 1,-1 0-1,1 0 1,-1 1-1,1-1 1,-1 1-1,1-1 0,-1 1 1,0 0-1,0 0 1,0 0-1,0 1 1,0-1-1,0 1 1,0-1-1,0 1 1,0 0-1,0 0 1,0 0-1,0 1 1,0-1-1,1 1 1,-1-1-1,0 1 1,0 0-1,0 0 1,-3 2-1,4 0 0,-1 1 0,0 0 0,1 0 0,0 0 0,0 0 0,0 0 0,0 0 0,1 0 0,-1 1 0,1-1 0,0 1 0,0 6 0,-2 61 0,3-61 0,0-3 0,0 1 0,1 0 0,0-1 0,1 1 0,0-1 0,0 1 0,1-1 0,0 0 0,0 0 0,5 9 0,-5-13 0,0 0 0,-1 0 0,2 0 0,-1 0 0,0 0 0,1-1 0,-1 0 0,1 0 0,0 0 0,0 0 0,1 0 0,-1-1 0,0 0 0,1 0 0,-1 0 0,1 0 0,0-1 0,0 0 0,7 1 0,-5 0 0,1-1 1,-1-1 0,0 0-1,0 0 1,0 0-1,0-1 1,0 0-1,13-3 1,-16 2-1,0 0 1,0 0-1,-1 0 1,1-1-1,-1 1 1,0-1-1,1 0 1,-1 1-1,0-2 1,-1 1-1,1 0 1,-1-1-1,1 1 1,-1-1-1,0 1 1,2-6-1,3-7 0,-2 0-1,1-1 1,-2 0-1,0 0 1,-1 0-1,1-33 1,-6-109-10,0 136 10,0-2 0,0 1 0,-2 1 0,-2-1 0,0 0 0,-1 1 0,-1 1 0,-1-1 0,-16-27 0,11 29 2,14 21-2,0 0 0,0 0 0,-1-1 1,1 1-1,0 0 0,0 0 0,0 0 0,0 0 0,0 0 0,-1 0 0,1 0 0,0 0 0,0-1 0,0 1 1,0 0-1,-1 0 0,1 0 0,0 0 0,0 0 0,0 0 0,0 0 0,-1 0 0,1 0 0,0 0 1,0 0-1,0 0 0,-1 0 0,1 0 0,0 0 0,0 0 0,0 1 0,0-1 0,-1 0 0,1 0 0,0 0 1,0 0-1,0 0 0,0 0 0,0 0 0,-1 0 0,1 1 0,0-1 0,0 0 0,0 0 0,0 0 1,0 0-1,0 0 0,0 1 0,0-1 0,-1 0 0,-1 40 9,2-31-9,-1 37 0,3 0 0,2 0 0,2 0 0,2-1 0,2 0 0,2-1 0,1 0 0,34 71 0,-45-109 0,1 0 0,1 0 0,-1 0 0,1 0 0,0 0 0,0-1 0,1 0 0,-1 0 0,1 0 0,0 0 0,1-1 0,-1 0 0,1 0 0,0 0 0,0-1 0,0 0 0,0 0 0,1-1 0,-1 1 0,1-1 0,-1-1 0,1 1 0,0-1 0,10 0 0,-9-1 0,1 0 0,-1 0 0,1-1 0,-1 0 0,1-1 0,9-2 0,-14 2 0,0 0 0,0 0 0,0 0 0,0-1 0,-1 1 0,1-1 0,-1 0 0,0 0 0,0 0 0,0-1 0,0 1 0,-1 0 0,1-1 0,2-4 0,1-4 0,-1 0 0,1 0 0,-2 0 0,0 0 1,0-1-1,-1 0 0,2-17 0,-2-9-6,-1-42 1,-2 69 2,0 9 3,0 1 0,0-1 0,0 1 1,0 0-1,0-1 0,0 1 1,0-1-1,-1 1 0,0-1 0,1 1 1,-1 0-1,0-1 0,0 1 0,0 0 1,0 0-1,-1 0 0,1 0 0,0 0 1,-1 0-1,0 0 0,1 0 1,-1 1-1,0-1 0,0 0 0,0 1 1,0 0-1,0-1 0,0 1 0,0 0 1,-1 0-1,1 0 0,0 0 0,-1 1 1,1-1-1,0 1 0,-1-1 1,1 1-1,-1 0 0,-4 0 0,3 0 0,-1-1 0,1 1-1,-1 0 1,1 0 0,-1 1-1,1 0 1,-1-1 0,1 1 0,0 1-1,-1-1 1,1 1 0,0 0-1,0 0 1,-5 3 0,6-3-1,1 1 1,-1 0-1,1 0 1,-1 0-1,1 0 1,0 1-1,0-1 1,1 1-1,-1-1 1,1 1-1,0 0 1,0-1-1,0 1 1,0 0-1,0 0 0,1 7 1,-3 11 2,2-1-1,1 0 1,0 1-1,6 32 1,-5-47-2,0-1 1,1 1-1,0 0 1,0-1-1,1 1 1,0-1-1,0 1 1,0-1-1,1 0 0,0-1 1,0 1-1,0-1 1,1 1-1,0-1 1,0-1-1,0 1 1,11 6-1,-14-9 0,1 0 0,-1-1 0,1 0 0,0 1 0,-1-1 0,1 0 0,0 0 0,0-1 0,0 1 0,0-1 0,-1 1 0,1-1 0,0 0 0,0 0 0,0 0 0,0 0 0,0-1 0,0 1 0,0-1 0,0 0 0,-1 1 0,1-1 0,0-1 0,-1 1 0,1 0 0,0-1 0,-1 1 0,0-1 0,1 0 0,-1 0 0,0 0 0,0 0 0,0 0 0,0 0 0,0 0 0,0-1 0,-1 1 0,1-1 0,-1 1 0,0-1 0,0 0 0,0 0 0,2-5 0,0-9 0,0 0 0,-1 0 0,-1-1 0,-1 1 0,0-1 0,-1 1 0,-1 0 0,0 0 0,-2-1 0,-9-27 0,13 43 0,0 1 0,-1 0 0,1-1 0,-1 1 0,1 0 0,-1-1 0,1 1 0,-1 0 0,0-1 0,0 1 0,1 0 0,-1 0 0,0 0 0,0 0 0,0 0 0,0 0 0,0 0 0,-1 0 0,1 0 0,0 1 0,0-1 0,-1 0 0,1 1 0,0-1 0,-2 0 0,2 2 0,1 1 0,-1-1 0,1 0 0,-1 0 0,1 1 0,-1-1 0,1 0 0,0 1 0,0-1 0,0 1 0,0-1 0,0 0 0,0 1 0,0-1 0,1 2 0,-1 1 0,0 5 0,-1 16 0,7 47 0,-4-62 0,0-1 0,1 0 0,-1 0 0,2 0 0,0 0 0,0-1 0,0 1 0,9 11 0,-6-10 0,1 0 0,0-1 0,11 11 0,-16-17 0,0-1 0,0 1 0,0-1 0,0 0 0,0 0 0,1 0 0,-1-1 0,1 1 0,-1-1 0,1 0 0,0 0 0,-1 0 0,1 0 0,7 0 0,-10-1 0,0-1 0,0 1 0,0 0 0,0 0 0,0-1 0,0 1 0,-1-1 0,1 1 0,0-1 0,0 1 0,0-1 0,0 1 0,-1-1 0,1 0 0,0 1 0,-1-1 0,1 0 0,0 0 0,-1 0 0,1 1 0,-1-1 0,1 0 0,-1 0 0,0 0 0,1-2 0,7-27 0,-8 25 0,6-43 0,-3-1 0,-4-80 0,-1 44 0,2 84 0,0-1 0,0 0 0,0 1 0,0-1 0,0 0 0,1 1 0,-1-1 0,0 0 0,1 1 0,-1-1 0,1 1 0,-1-1 0,1 1 0,0-1 0,0 1 0,0-1 0,1-1 0,-1 3 0,0-1 0,0 1 0,0 0 0,1-1 0,-1 1 0,0 0 0,0 0 0,0-1 0,1 1 0,-1 0 0,0 0 0,0 0 0,0 1 0,1-1 0,-1 0 0,0 0 0,0 1 0,0-1 0,1 0 0,-1 1 0,0-1 0,0 1 0,0 0 0,1 0 0,5 4 0,-1-1 0,1 1 0,-2 0 0,1 1 0,0-1 0,-1 1 0,0 0 0,0 0 0,-1 1 0,6 9 0,-3-3 0,0 2 0,0-1 0,-1 1 0,5 21 0,-7-13-3,-1 0 1,-2 0-1,0 1 1,-4 32-1,1 6 0,2-61 3,1 1 0,-1-1 0,0 0 0,1 1 0,-1-1 0,1 0 0,-1 1 0,1-1 0,0 0 0,-1 0 0,1 1 0,0-1 0,0 0 0,0 0 0,0 0 0,0 0 0,0 0 0,0 0 0,0 0 0,0-1 0,1 1 0,-1 0 0,0-1 0,0 1 0,1 0 0,-1-1 0,0 0 0,1 1 0,-1-1 0,1 0 0,-1 0 0,2 0 0,10 2 0,-1-1 0,24-2 0,-18 0 0,-7 2 0,1-2 0,-1 1 0,0-2 0,1 1 0,-1-1 0,13-5 0,-19 5 0,0 0 0,0-1 0,0 0 0,0 0 0,-1 0 0,1 0 0,-1-1 0,0 1 0,0-1 0,0 0 0,0-1 0,-1 1 0,0-1 0,0 1 0,3-7 0,-1-1 1,0 0-1,-2 0 1,1 0 0,-2 0 0,0 0-1,0-1 1,-1 0 0,0 1 0,-1-1-1,-1 1 1,0-1 0,-1 1 0,0-1-1,-1 1 1,0 0 0,-1 0 0,-6-15-1,6 21 1,0 1-1,0 0 1,-1 0-1,0 0 0,1 0 1,-8-4-1,11 8 0,1 0 0,-1 0 0,0 1 0,0-1 0,0 0 0,0 1 0,1-1 0,-1 0 0,0 1 0,0-1 0,0 1 0,0 0 0,0-1 0,0 1 0,-1 0 0,1 0 0,0 0 0,0-1 0,0 1 0,0 0 0,0 0 0,0 1 0,0-1 0,0 0 0,0 0 0,0 0 0,0 1 0,0-1 0,0 1 0,0-1 0,0 0 0,0 1 0,0 0 0,0-1 0,0 1 0,0 0 0,0-1 0,1 1 0,-1 0 0,0 0 0,1 0 0,-1-1 0,0 1 0,1 0 0,-1 0 0,1 0 0,-1 2 0,-3 13 0,0 1 0,1 0 0,1 0 0,1 0 0,0 1 0,4 29 0,-2-3-3,-1-38 3,0 0-1,0 0 0,1 1 0,0-2 0,0 1 1,0 0-1,1 0 0,0 0 0,0-1 0,6 11 1,-6-13-1,0 0 1,0-1 0,0 1 0,0-1 0,1 0-1,-1 0 1,1 0 0,-1 0 0,1 0 0,0-1-1,-1 1 1,1-1 0,0 1 0,0-1 0,0 0-1,0 0 1,1-1 0,-1 1 0,0-1 0,0 1-1,0-1 1,4 0 0,-5 0 0,1 0 0,0 0 0,-1 0 0,1 0 0,-1-1 0,1 1 0,-1-1 0,1 1 0,-1-1 0,0 0 0,1 0 0,-1 0 0,0 0 0,0-1 0,4-1 0,-4 0 0,-1 1 0,1 0 0,0-1 0,-1 1 0,0-1 0,1 0 0,-1 1 0,0-1 0,0 0 0,-1 0 0,1 0 0,0 1 0,-1-1 0,0-4 0,3-20 0,-2-50 0,-1 68 0,-1 1 0,0-1 0,0 1 0,-1-1 0,0 1 0,-1-1 0,1 1 0,-2 0 0,-6-13 0,-5 5-8,15 16 8,0-1 0,-1 1 0,1 0-1,0 0 1,0-1 0,-1 1 0,1 0 0,0 0 0,0-1 0,-1 1 0,1 0-1,0 0 1,-1 0 0,1 0 0,0 0 0,-1-1 0,1 1 0,0 0-1,-1 0 1,1 0 0,0 0 0,-1 0 0,1 0 0,0 0 0,-1 0 0,1 0-1,0 0 1,-1 0 0,1 0 0,0 1 0,-1-1 0,1 0 0,0 0 0,-1 0-1,1 0 1,0 0 0,-1 1 0,1-1 0,0 0 0,0 0 0,-1 1-1,1-1 1,0 0 0,0 0 0,0 1 0,-1-1 0,1 0 0,0 1 0,0-1-1,0 0 1,0 1 0,-1-1 0,1 0 0,0 1 0,0-1 0,0 0 0,0 1-1,0-1 1,0 0 0,0 1 0,-2 12 0,1 0 0,1-1 0,0 1 0,0 0 0,1 0 0,1-1 0,0 1 0,0-1 0,2 1 0,-1-1 0,9 18 0,-9-24 0,0 0 0,0-1 0,1 1 0,0-1 0,-1 0 0,2 0 0,-1 0 0,1 0 0,-1-1 0,1 0 0,0 0 0,1 0 0,-1-1 0,1 1 0,0-1 0,-1-1 0,1 1 0,1-1 0,-1 0 0,0 0 0,0-1 0,1 0 0,-1 0 0,13 0 0,-18-1 0,1 0 0,-1 0 0,0 0 0,1-1 0,-1 1 1,0 0-1,0-1 0,1 1 0,-1-1 0,0 1 0,0-1 0,0 0 0,1 1 0,-1-1 0,0 0 0,0 0 1,0 0-1,0 0 0,-1 0 0,2-1 0,0-1 1,0 0-1,0 0 1,-1 0-1,0 0 1,1-1-1,-1 1 1,1-7 0,1-7 1,-2 0 1,0-27 0,0 28-2,1-42 2,-3-1 0,-2 1 1,-2 1-1,-20-87 0,20 124-3,2 7 0,-1-1 0,0 1 0,-12-25 0,16 38 0,0 0 0,0 0 0,0-1 0,-1 1 0,1 0 0,0 0 0,0-1 0,0 1-1,0 0 1,0 0 0,0-1 0,0 1 0,-1 0 0,1 0 0,0 0 0,0-1 0,0 1 0,0 0 0,-1 0 0,1 0 0,0 0 0,0-1 0,0 1 0,-1 0 0,1 0 0,0 0-1,0 0 1,-1 0 0,1 0 0,0 0 0,-1 0 0,1-1 0,0 1 0,0 0 0,-1 0 0,1 0 0,0 0 0,0 1 0,-1-1 0,1 0 0,0 0 0,0 0 0,-1 0-1,-4 13-4,2 20-3,1 37 12,10 80 0,-4-113-2,2-2-1,1 1 1,2-1-1,16 39 1,-19-57-2,1 0 0,1 0 0,0 0 0,20 28 0,-25-42 0,0 1 0,0-1 0,0 1 0,0-1 0,1 0 0,-1-1 0,1 1 0,0 0 0,-1-1 0,1 0 0,0 0 0,1 0 0,-1-1 0,0 1 0,0-1 0,1 0 0,-1 0 0,1-1 0,-1 1 0,1-1 0,-1 0 0,1 0 0,-1 0 0,1-1 0,6-1 0,-9 1 0,0 1 0,0-1 0,0 0 0,0 0 0,0 0 0,0-1 0,0 1 0,-1 0 0,1-1 0,0 1 0,-1-1 0,1 1 0,-1-1 0,0 0 0,1 0 0,-1 0 0,0 1 0,0-1 0,0 0 0,1-4 0,10-44 0,-12 48 0,6-45 0,-3 0 0,-2 0 0,-6-55 0,5 92 0,-1 1 0,1-1 0,-1 1 0,-1 0 0,0-1 0,0 1 0,-1 0 0,0 0 0,0 0 0,-8-14 0,9 23 0,1 8 0,1 15 0,-1 29 0,2-1 0,3 0 0,17 92 0,-19-136 0,0-1 0,0 1 0,1-1 0,-1 0 0,2 0 0,-1 0 0,0 0 0,1-1 0,0 0 0,1 1 0,9 8 0,-11-12 0,0 1 0,0-1 0,0 0 0,1 0 0,-1 0 0,0-1 0,1 1 0,0-1 0,-1 0 0,1 0 0,0 0 0,0-1 0,0 1 0,-1-1 0,1 0 0,0 0 0,0 0 0,0 0 0,0-1 0,0 1 0,-1-1 0,6-2 0,-6 2 0,0 0 0,0-1 0,0 1 0,0-1 0,0 0 0,-1 0 0,1 0 0,0 0 0,-1 0 0,0-1 0,1 1 0,-1-1 0,0 1 0,2-4 0,-1-1 0,1 0 0,-1 0 0,0 0 0,-1 0 0,3-14 0,-1-4 0,-1 1 0,-1-43 0,-1 39 0,-3-43 0,2 65 0,-1 1 0,0-1 0,0 1 0,-1 0 0,0 0 0,0-1 0,0 1 0,0 1 0,-1-1 0,-4-6 0,7 11 0,0 0 0,0 1 1,0-1-1,0 0 0,0 0 0,0 1 0,0-1 0,0 0 1,0 0-1,0 0 0,-1 1 0,1-1 0,0 0 1,0 0-1,0 1 0,0-1 0,0 0 0,-1 0 0,1 0 1,0 1-1,0-1 0,0 0 0,-1 0 0,1 0 1,0 0-1,0 0 0,-1 0 0,1 1 0,0-1 0,0 0 1,-1 0-1,1 0 0,0 0 0,0 0 0,-1 0 1,1 0-1,0 0 0,0 0 0,-1 0 0,1 0 1,0 0-1,0 0 0,-1 0 0,1 0 0,0-1 0,0 1 1,-1 0-1,1 0 0,0 0 0,0 0 0,0 0 1,-1-1-1,1 1 0,0 0 0,0 0 0,0 0 0,-1 0 1,1-1-1,0 1 0,0 0 0,0 0 0,0-1 1,0 1-1,0 28-17,0-21 22,-1 41-5,0-14 0,4 45 0,-2-69 0,1 0 0,0 0 0,0 0 0,1 0 0,0-1 0,1 1 0,0-1 0,1 0 0,5 9 0,-7-13 0,1 0 0,0 0 0,0 0 0,1 0 0,-1 0 0,1-1 0,0 0 0,0 0 0,0-1 0,0 1 0,10 3 0,-7-4 0,1 0 1,0-1 0,0 0-1,0 0 1,0-1 0,0-1 0,12 0-1,-19 0 1,0 0 0,0 0 0,0-1 0,0 1 0,0-1 0,0 1 0,-1-1 0,1 0 0,0 0 0,0 0 0,0 0 0,-1 0 0,1 0 0,-1-1 0,1 1 0,-1 0 0,1-1 0,-1 0 0,0 1 0,0-1 0,0 1-1,1-1 1,-2 0 0,1 0 0,0 0 0,0 0 0,-1 1 0,1-1 0,0-3 0,2-7-2,-1-1 0,0 0 1,0-19-1,-2 25 2,1-6-1,1-20 0,-1 0 0,-1 0 0,-7-41 0,6 66 0,-1-1 0,0 1 0,0-1 0,-1 1 0,0 0 0,-1 0 0,0 0 0,0 0 0,0 0 0,-1 1 0,0 0 0,-1 0 0,1 0 0,-2 1 0,1 0 0,0 0 0,-11-6 0,12 9 0,0 0 0,0 0 0,0 1 0,-1 0 0,1 0 0,-1 1 0,1 0 0,-1-1 0,1 2 0,-1-1 0,0 1 0,0 0 0,-9 1 0,12-1-1,1 1 0,0 0 0,0 0 0,0 0 1,0 0-1,0 0 0,1 0 0,-1 1 0,0-1 0,0 1 0,1-1 0,-1 1 0,1-1 0,-1 1 1,1 0-1,0 0 0,0 0 0,0 0 0,0 0 0,0 0 0,0 0 0,0 0 0,1 0 0,-1 0 1,1 0-1,-1 0 0,1 1 0,0 1 0,-2 13-2,0 1 1,2 26-1,0-31 5,0-2-2,1 0 0,0 0 0,1-1 0,0 1 0,1 0 0,0-1 0,0 0 0,1 0 0,10 18 0,-12-23 0,1 0 0,0-1 0,0 1 0,1-1 0,-1 0-1,1 0 1,0 0 0,0-1 0,1 1 0,-1-1 0,1 0 0,-1 0 0,1 0-1,0-1 1,0 0 0,0 0 0,0 0 0,1-1 0,-1 1 0,0-1-1,8 0 1,-7 0 0,-1-1 0,1 0 0,0 0-1,-1 0 1,1-1 0,8-2 0,-12 2 0,0 1 0,-1-1 0,1 0 0,0-1 1,-1 1-1,1 0 0,0 0 0,-1-1 0,0 1 1,1-1-1,-1 1 0,0-1 0,0 1 0,1-1 1,-1 0-1,-1 0 0,1 0 0,0 0 0,0 1 1,-1-1-1,2-4 0,3-20-2,-1-1 0,-2 0 0,0-49 0,-2 41 5,6-53-1,-6 87-2,0 0 0,0 0 0,0 0 0,1 0 0,-1-1 0,0 1 0,0 0-1,1 0 1,-1 0 0,0 0 0,1 0 0,-1 0 0,1 0 0,0 0 0,-1 0 0,1 0 0,0 0-1,-1 0 1,1 0 0,0 1 0,0-1 0,0 0 0,0 0 0,0 1 0,0-1 0,0 1 0,0-1-1,0 1 1,0-1 0,0 1 0,0 0 0,0-1 0,0 1 0,0 0 0,1 0 0,-1 0 0,0 0-1,0 0 1,0 0 0,0 0 0,0 0 0,1 0 0,-1 1 0,0-1 0,2 1 0,0 1-1,1-1 0,0 1 0,0 0 1,-1 1-1,1-1 0,-1 1 1,0-1-1,0 1 0,0 0 0,0 0 1,4 5-1,7 16 2,0-1 1,-1 2-1,-2-1 0,0 2 1,-2-1-1,-1 2 0,0-1 1,-3 1-1,0 0 0,-1 0 1,0 39-1,-4-143-1,4 1 0,3 1 0,20-85 0,-26 152 0,0 6 0,-1 0 0,0 0 0,1 0 0,-1 1 0,1-1 0,0 0 0,-1 1 0,1-1 0,0 0 0,0 1 0,0-1 0,0 1 0,2-3 0,4 24 0,16 140-1,10 47 34,-30-194-34,0 1 0,1-1 0,1 0 0,0 0 1,10 18-1,-15-31-10,0 1 0,0-1 0,0 0 0,1 0 0,-1 0 0,0 1 0,0-1 0,0 0 1,0 0-1,0 0 0,1 1 0,-1-1 0,0 0 0,0 0 0,0 0 0,0 0 0,1 1 0,-1-1 0,0 0 1,0 0-1,1 0 0,-1 0 0,0 0 0,0 0 0,0 0 0,1 0 0,-1 0 0,0 0 0,0 1 0,1-1 1,-1 0-1,0-1 0,0 1 0,1 0 0,-1 0 0,0 0 0,0 0 0,1 0 0,-1 0 0,0 0 1,0 0-1,1 0 0,-1 0 0,0-1 0,0 1 0,0 0 0,1 0 0,-1 0 0,0 0 0,0-1 0,0 1 1,0 0-1,1 0 0,-1 0 0,0-1 0,0 1 0,3-18-1715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2.850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140 7 32399,'-5'-2'10,"1"1"0,-1 0 0,1 0-1,-1 0 1,1 1 0,-1-1 0,0 1 0,1 0 0,-1 1 0,1-1 0,-1 1 0,1 0 0,-1 0 0,1 0-1,-1 1 1,1-1 0,0 1 0,0 0 0,0 0 0,-7 5 0,7-3-4,1-1 0,-1 1 0,1 0 0,0 0-1,0 0 1,1 0 0,-1 1 0,1-1 0,0 1 0,0-1 0,0 1 0,0 0 0,1 0-1,0-1 1,0 1 0,0 0 0,1 0 0,0 9 0,0-12-6,0 1 0,-1 0 0,2 0 0,-1-1 0,0 1 0,1 0 0,-1 0 0,1-1 0,0 1 0,0-1 0,0 1 0,0-1 0,1 4 0,0-5 0,0 0 0,0 1 0,-1-1 0,1 0 0,0 0 0,0 0 0,0 0 0,0 0 0,0 0 0,1 0 0,-1-1 0,0 1 0,0-1 0,0 0 0,1 0 0,2 0 0,-3 1 0,6 0 1,0-1 1,0 1-1,0-1 0,0 0 1,11-3-1,-17 3-1,0-1 1,0 1-1,0-1 0,0 0 1,0 0-1,-1 0 0,1 0 1,0 0-1,-1 0 0,1 0 0,-1 0 1,1-1-1,-1 1 0,1-1 1,-1 1-1,0-1 0,0 1 0,0-1 1,0 0-1,0 0 0,0 1 1,0-1-1,-1 0 0,1 0 0,-1 0 1,1-3-1,1-2 0,-1 0 0,0 0 0,0 0 0,-1-1 0,0 1 0,0 0 0,-3-14 0,2 19 0,1 0 0,-1 0 0,0 0 0,1 0 0,-1 0 0,0 0 0,-1 0 0,1 0 0,0 0 0,0 1 0,-1-1 0,1 0 0,-1 1 0,1-1 0,-1 1 0,0 0 0,0-1 0,1 1 0,-1 0 0,0 0 0,0 0 0,0 0 0,0 1 0,0-1 0,-1 0 0,1 1 0,0 0 0,0-1 0,-3 1 0,3 0-2,0-1-5,1 1 1,-1 0-1,0-1 1,1 1-1,-1 0 1,1 0-1,-1 0 0,0 0 1,1 0-1,-1 1 1,1-1-1,-1 0 1,1 1-1,-1-1 1,1 1-1,-1 0 1,1-1-1,-1 1 0,1 0 1,0 0-1,-1 0 1,1 0-1,0 0 1,0 0-1,0 0 1,-1 0-1,1 1 0,-1 1 1,-11 20-490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3.194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0 49 32351,'16'0'160,"20"0"-16,7-10-112,9-2-16,0 2 0,-9 3-16,-10 4 0,-14 1-32,-11 2-240,-8-5-3826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3.906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3 15 32351,'-2'-12'359,"1"9"-308,1 13-45,16 229-6,1 11 0,-19-290 2,-9-50 0,-2-23-214,12 63-476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6.300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1 305 31166,'0'-7'215,"0"-1"1,0 1-1,1 0 0,0-1 0,0 1 0,4-13 0,-3 16-215,0 0 0,0 0 0,1 1-1,-1-1 1,1 1 0,0 0-1,0 0 1,0 0 0,0 0-1,0 0 1,1 0 0,-1 1 0,6-3-1,0 0 5,0 1 0,0 0 0,0 0-1,1 1 1,-1 0 0,1 1-1,14-2 1,69 0 30,-89 4-34,-1 0 0,1 0 0,-1 0 0,1 1-1,-1 0 1,1-1 0,-1 1 0,1 0-1,-1 1 1,0-1 0,0 0 0,1 1 0,-1 0-1,0 0 1,0 0 0,-1 0 0,1 0 0,0 1-1,-1-1 1,1 1 0,-1 0 0,4 5 0,-4-4-1,0 1 0,0 0 1,0 1-1,0-1 1,-1 0-1,0 0 1,0 1-1,0-1 0,-1 1 1,0-1-1,0 1 1,0-1-1,0 1 1,-2 5-1,0-5 1,0-1 0,0 0 0,-1-1 0,1 1 0,-1 0 0,0-1 0,0 1 0,-1-1 0,1 0 0,-1 0 0,0 0 0,0-1 0,0 1 0,0-1 1,-1 0-1,0 0 0,-6 3 0,-5 2-1,0 0 0,-1-2 0,-34 10 0,42-13-12,15-4 8,-1 0 0,1 1-1,-1 0 1,1 0 0,8 1 0,6 0 7,31-2 3,-26 0-2,0 0-1,44 6 1,-65-3-4,1-1 1,-1 1-1,0 0 0,0 0 1,0 0-1,0 1 0,0-1 1,0 1-1,-1 0 1,1 0-1,-1 0 0,0 1 1,0-1-1,0 1 0,0 0 1,-1 0-1,1 0 0,-1 0 1,0 0-1,0 0 1,-1 1-1,1-1 0,-1 1 1,2 8-1,-2-5 0,1 0 0,-1-1 0,0 1 0,-1 0 0,0 0 0,0 0-1,0 0 1,-1 0 0,-1 0 0,1 0 0,-1-1 0,0 1 0,-1 0 0,-4 8 0,0-6 2,0 0 0,-1-1 0,0 0 1,0 0-1,-1-1 0,0 0 0,0 0 0,-1-1 1,0 0-1,0-1 0,-1 0 0,0-1 0,-15 6 0,4-4 0,1 0-1,-1-2 0,0-1 1,-1 0-1,1-2 0,-28 0 1,49-1-2,0-1 1,1 0 0,-1 0 0,0 0 0,1 0 0,-1 0-1,0 0 1,1 0 0,-1 0 0,0-1 0,1 1 0,-1 0-1,0 0 1,1 0 0,-1-1 0,0 1 0,1 0 0,-1-1-1,1 1 1,-1-1 0,1 1 0,-1-1 0,1 1 0,-1-1-1,1 1 1,-1-1 0,1 1 0,0-1 0,-1 1 0,1-1-1,0 0 1,-1 1 0,1-1 0,0 0 0,0 1 0,0-1-1,0 0 1,-1 1 0,1-1 0,0 0 0,0 1-1,0-2 1,1 1 0,-1 0-1,0 0 1,1 0 0,-1 0-1,0 0 1,1 0 0,-1 0-1,1 0 1,0 1-1,-1-1 1,1 0 0,0 0-1,-1 1 1,1-1-1,0 0 1,0 1 0,0-1-1,-1 0 1,1 1-1,0-1 1,0 1 0,0 0-1,0-1 1,0 1 0,0 0-1,0 0 1,0-1-1,1 1 1,156 0 0,-101 2-8,72-6 0,-122 3 8,1 0 1,-1 0-1,1-1 1,-1 0-1,1 0 0,-1-1 1,0 0-1,0 0 1,0-1-1,-1 0 0,1 0 1,-1-1-1,0 1 1,0-1-1,-1-1 0,1 1 1,-1-1-1,0 0 1,-1 0-1,1 0 0,-1-1 1,-1 0-1,1 1 1,-1-1-1,0-1 0,3-11 1,1-13-11,-1 0 0,-1 0 1,-2-1-1,-2-60 0,-1 85 5,0-17-3,-1 0-1,-2 0 0,-8-37 1,8 50 8,0 0 1,-1 1-1,0-1 1,-1 1-1,-1 0 1,0 0-1,0 0 1,-1 1-1,-9-11 1,15 19 2,0 1 0,-1 0 0,1-1 0,0 1-1,-1 0 1,1 0 0,0 0 0,-1 0 0,1 0 0,-1 0 0,0 0 0,1 0 0,-1 1 0,0-1 0,-3 0-1,4 1-1,0 0 0,0 0 0,1 1 0,-1-1 0,0 0 0,0 0-1,0 1 1,0-1 0,0 0 0,0 1 0,1-1 0,-1 1 0,0-1-1,0 1 1,1-1 0,-1 1 0,0 0 0,1-1 0,-1 1 0,1 0 0,-2 1-1,0 3 1,0-1 0,0 1 0,0 0-1,0 0 1,1 0 0,0 0-1,0 0 1,-1 10 0,0 24 3,2 1 0,1-1 0,2 0 0,2 0 0,1 0 0,2-1 0,23 66 0,-31-104-4,7 22 2,2-1-1,1 1 1,0-2-1,19 27 1,-26-43-2,0 0 1,0 0-1,0 0 0,1 0 0,-1 0 1,1-1-1,0 0 0,0 1 1,1-2-1,-1 1 0,1 0 1,-1-1-1,1 0 0,0 0 1,0 0-1,-1-1 0,1 0 0,1 0 1,-1 0-1,0 0 0,0-1 1,0 0-1,0 0 0,0 0 1,10-2-1,-12 1 0,-1 0 0,1 0 0,-1 0-1,0-1 1,1 1 0,-1-1 0,0 0 0,0 1 0,0-1 0,0 0 0,0 0 0,0 0-1,-1 0 1,1-1 0,0 1 0,-1 0 0,0-1 0,0 1 0,0-1 0,0 1 0,0-1-1,1-4 1,2-8-4,-1-1 0,2-27 0,-4 32 0,2-67-23,-3 50 26,6-45 0,-6 71 1,1 0 0,-1 0 1,1 0-1,0 0 0,0 0 1,0 0-1,0 0 0,0 0 0,1 0 1,-1 0-1,0 0 0,1 1 0,0-1 1,-1 1-1,1-1 0,0 1 0,0-1 1,0 1-1,0 0 0,0 0 1,0 0-1,0 0 0,0 0 0,0 1 1,0-1-1,0 1 0,3-1 0,2 0-1,-1 0 0,1 0 0,0 1-1,13 1 1,-19-1 3,-5 0-1,0 0 0,1 0 1,-1 1-1,0-1 0,0 1 1,1 0-1,-1 0 0,1 0 1,-1 0-1,1 1 0,-1-1 1,1 1-1,-6 4 0,5-3 1,1 1-1,-1 0 0,0 0 1,1 0-1,0 1 0,0-1 1,1 1-1,-1-1 0,-2 9 1,1-1-1,0 0 1,2 1-1,-1-1 1,1 1-1,1-1 1,1 1 0,1 24-1,-1-7 0,0-25-1,0 1 1,1-1-1,0 0 1,-1 0-1,2 1 1,-1-1-1,1 0 1,-1 0-1,2 0 0,-1 0 1,0 0-1,1-1 1,0 1-1,0-1 1,0 0-1,1 0 1,7 8-1,-6-8 1,1 0-1,0 0 1,1 0-1,-1 0 1,1-1 0,-1 0-1,1-1 1,0 1 0,0-1-1,0 0 1,0-1-1,15 1 1,-15-1 0,1 0 0,-1-1 0,1 0 0,-1-1-1,1 1 1,-1-1 0,0-1 0,14-4 0,-18 5-1,0-1 1,0 0-1,0 0 0,0 0 1,-1 0-1,1 0 1,-1-1-1,1 0 0,-1 1 1,0-1-1,0 0 0,0 0 1,-1 0-1,1 0 0,-1 0 1,1 0-1,-1 0 1,0-1-1,0 1 0,0-1 1,0-4-1,1-6 0,1 0 0,-2-1 0,0 1 0,-1-1 0,0 1 0,-1 0 0,-1-1 0,-5-24 0,4 31 0,0 0 0,0 0 0,0 0 0,-1 0 0,0 0 0,-1 1 0,1 0 0,-2 0 0,1 0 0,-1 1 0,0 0 0,0 0 0,0 0 0,-1 0 0,-14-7 0,16 10 0,0 1 0,-1 0 0,1 0 0,-1 0 0,1 1 0,-1 0 0,0 0 0,0 1 0,1-1 0,-1 1 0,0 0 0,0 1 0,-7 1 0,12-2 0,-1 1 0,0 0-1,0 0 1,1 0 0,-1 0 0,1 0-1,-1 0 1,1 1 0,-1-1 0,1 0-1,0 1 1,-1-1 0,1 1 0,0-1-1,0 1 1,0 0 0,0 0 0,1-1-1,-1 1 1,0 0 0,1 0 0,-1 0 0,1 0-1,0 0 1,-1-1 0,1 5 0,-1 9-3,0 1 0,1 19 0,1-19 2,-1-8 0,1-1-1,0 1 1,1 0-1,0-1 1,0 1-1,1-1 1,0 1-1,0-1 1,0 0-1,1 0 1,0-1-1,1 1 1,-1-1-1,9 8 1,-9-8-5,1-1 0,0-1 0,0 1 0,1-1 0,-1 0 0,1 0 0,0 0 0,0-1 1,0 0-1,1 0 0,-1 0 0,1-1 0,-1 0 0,1-1 0,0 1 0,12 0 0,-13-2 5,0 0 1,0 0-1,0-1 0,0 1 0,0-1 0,11-4 0,-14 4 1,-1-1 1,1 1-1,0-1 0,-1 0 0,0 0 0,1 0 1,-1 0-1,0 0 0,0 0 0,0-1 1,0 1-1,-1-1 0,1 1 0,-1-1 0,3-4 1,1-9 1,1 0 1,-2 0 0,0-1 0,-1 0 0,0 1 0,-2-1 0,0 0 0,-2-26 0,3-29 19,-2 72-22,0-1 0,0 0 0,0 0 0,1 1 0,-1-1 1,0 0-1,0 1 0,0-1 0,1 1 0,-1-1 0,0 0 1,1 1-1,-1-1 0,1 1 0,-1-1 0,1 1 1,-1-1-1,1 1 0,-1-1 0,1 1 0,-1-1 0,1 1 1,0 0-1,-1-1 0,1 1 0,0 0 0,-1-1 0,2 1 1,25 1-6,-22 0 5,1 0-1,-1 1 1,0-1 0,0 1-1,0 1 1,-1-1-1,10 6 1,-6 0 0,0 1 0,0 0 0,-1 0 0,8 11 0,-14-17 5,-1-3 22,-7 0-16,1-1 0,0 0-1,0 0 1,0-1 0,0 1 0,-8-5 0,8 4-11,0 0 1,0 0 0,0 0-1,-1 1 1,1-1-1,-10 1 1,14 1-1,0 0 0,0 0 0,1 0 0,-1 0-1,0 1 1,0-1 0,1 1 0,-1-1 0,0 1 0,1 0 0,-1 0 0,0 0-1,1-1 1,-1 1 0,1 1 0,-1-1 0,1 0 0,0 0 0,-2 2 0,1 0-1,0 0 1,0 1-1,0-1 1,1 0-1,-1 0 1,1 1-1,0-1 1,0 1-1,0 4 1,-1 9-3,1-1 1,0 1 0,3 23 0,-2-33 2,1 0 0,0 1 0,0 0 0,1 0 0,-1-1 0,2 1 0,-1-1 1,1 1-1,0-1 0,1 0 0,-1 0 0,1 0 0,1-1 0,-1 1 0,1-1 0,1 0 0,-1-1 0,1 1 0,0-1 1,0 0-1,0 0 0,1-1 0,-1 0 0,1 0 0,0 0 0,1-1 0,-1 0 0,0-1 0,1 0 0,0 0 0,-1 0 1,1-1-1,9 0 0,-10 0 1,0-1 1,0 0 0,0 0-1,-1-1 1,1 0 0,0 0 0,9-4-1,-12 4-1,-1-1 0,1 0 0,-1 0 0,0 0 0,0 0 0,0-1 0,0 1 0,-1-1 0,1 0 0,-1 0 0,1 0 0,-1 0 0,0 0 0,0 0 0,2-6 0,2-4 0,-1-1 0,0 1 0,-1-2 0,0 1 0,-2 0 0,3-26 0,-4-92 0,-2 71 0,-4-106 0,2 141 0,-1 0 0,0 0 0,-2 0 0,-12-32 0,18 57 0,-1-1 0,1 0 0,-1 1 0,1-1 0,-1 1-1,0-1 1,1 1 0,-1-1 0,0 1 0,0 0 0,0-1 0,0 1 0,0 0 0,-1 0 0,1 0-1,-2-1 1,3 2 0,-1 0 0,1 0 0,-1 1 0,1-1 0,-1 0 0,1 1-1,-1-1 1,1 0 0,-1 1 0,1-1 0,-1 1 0,1-1 0,0 1-1,-1-1 1,1 1 0,0-1 0,-1 1 0,1-1 0,0 1 0,0 0 0,0-1-1,-1 1 1,1-1 0,0 1 0,0 0 0,0-1 0,0 2 0,-5 56-6,2 4 8,3 0 1,3 0-1,3 0 0,17 78 0,-15-106-2,17 55 0,-25-89 0,0 0 0,0 0 0,0 0 0,0 1 0,0-1 0,0 0 0,0 0 0,0 0 0,0 0 0,1 0 0,-1 0 0,0 1 0,0-1 0,0 0 0,0 0 0,0 0 0,0 0 0,0 0 0,0 0 0,0 0 0,0 0 0,1 0 0,-1 0 0,0 1 0,0-1 0,0 0 0,0 0 0,0 0 0,0 0 0,0 0 0,1 0 0,-1 0 0,0 0 0,0 0 0,0 0 0,0 0 0,0 0 0,0 0 0,1 0 0,-1 0 0,0 0 0,0 0 0,0 0 0,0 0 0,0 0 0,0 0 0,1 0 0,-1-1 0,0 1 0,0 0 0,0 0 0,0 0 0,0 0 0,0 0 0,0 0 0,0 0 0,0 0 0,1 0 0,-1-1 0,0 1 0,0 0 0,0 0 0,0 0 0,0 0 0,0 0 0,0 0 0,0 0 0,0-1 0,0 1 0,0 0 0,4-8 0,0 0 0,-1-1 0,0 1 0,-1-1 0,3-14 0,3-11 0,-1 8-1,0-2 2,20-48 0,-25 71-2,1-1 0,-1 1 0,1 0 0,0 0 0,1 0 0,-1 0 0,1 0 0,0 1 0,0-1 1,1 1-1,-1 0 0,1 0 0,0 1 0,9-6 0,-11 8 0,0 0 1,0 0 0,0 0 0,0 0-1,0 0 1,0 1 0,1 0 0,-1-1-1,0 1 1,0 0 0,1 1 0,4 0-1,-6-1 1,0 1 0,-1-1 0,1 1 0,0 0 0,-1-1 0,1 1 1,-1 0-1,1 0 0,-1 0 0,0 0 0,1 1 0,-1-1 0,0 0 0,0 1 0,0-1 0,0 0 0,0 1 0,0-1 0,0 1 0,0-1 0,0 1 0,0 2 0,2 5 0,-1 1 0,0 0 0,0-1 0,-1 1 0,0 0 0,-1 0 0,-1 12 0,1-18 0,0 0 0,-1 0 0,1 0 0,-1 0 0,0-1 0,-1 1 0,1 0 0,-1-1 0,1 1 0,-1-1 0,0 1 0,0-1 0,-1 0 0,1 0 0,0 0 0,-1 0 0,0 0 0,0-1 0,0 1 0,-6 3 0,-3-1 1,0 0 1,0-1-1,-1-1 1,1 0-1,-1-1 1,0 0-1,0-1 1,-23 0-1,35-2-1,0 1 0,1 0 0,-1-1-1,0 1 1,1-1 0,-1 0 0,0 1-1,1-1 1,-1 1 0,1-1 0,-1 0-1,1 0 1,-1 1 0,1-1 0,-1 0 0,1 0-1,0 1 1,-1-1 0,1 0 0,0 0-1,0 0 1,0 0 0,0 1 0,0-1-1,0 0 1,0 0 0,0 0 0,0-1-1,0-36-29,1 27 22,-1 8 6,0 0-1,0 0 1,0 0-1,1 0 1,-1 0-1,1 0 1,0 0 0,0 0-1,1-4 1,-1 6 1,0 0 1,0 0 0,-1 0-1,1 0 1,0 0 0,0 0 0,0 0-1,0 0 1,0 0 0,0 1-1,0-1 1,1 0 0,-1 1-1,0-1 1,0 1 0,0-1-1,1 1 1,-1 0 0,0-1-1,0 1 1,1 0 0,-1 0 0,0 0-1,2 0 1,-2 0 0,0 1 0,1-1 0,-1 1 0,0-1 0,0 1 0,0 0 0,0-1 0,0 1 0,0 0 0,-1 0 0,1-1 0,0 1 0,0 0 1,0 0-1,-1 0 0,1 0 0,0 0 0,-1 0 0,1 0 0,-1 1 0,0-1 0,1 0 0,-1 0 0,1 2 0,2 5 2,19 37 20,50 73 0,-58-99-22,1 0 1,1-1 0,0-1-1,1-1 1,39 29 0,-40-34 1,1 0-1,0-1 1,1 0 0,0-2 0,0 0 0,1-1 0,0-1 0,0-1 0,1 0 0,-1-2 0,1 0 0,0-1-1,29-1 1,-47-1-1,1 0-1,-1-1 1,0 1-1,0-1 0,0 1 1,0-1-1,0 0 1,0 0-1,-1 0 0,1 0 1,0 0-1,0 0 1,0 0-1,-1 0 0,1-1 1,-1 1-1,1-1 1,-1 1-1,0-1 0,1 0 1,0-2-1,1-1-27,-1 1 0,0-1 0,0 0 0,-1 0 0,1 0-1,-1 0 1,1-9 0,-1-11-626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3.3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460 92 31070,'3'-88'1582,"-5"87"-1580,1 1-1,-1-1 1,0 1-1,0-1 0,0 1 1,1 0-1,-1 0 1,0 0-1,0 0 1,0 0-1,-2 0 0,-1 0 1,-4 0-2,-1 0 0,0 0 0,0 1 0,1 0 0,-1 1 0,0 0 0,1 0 0,0 1 0,-1 0 0,1 1 0,0 0 0,1 1 0,-1-1 0,1 2 0,0-1 0,0 1 0,-9 9 0,-13 14 0,0 1 0,3 1 0,0 2 0,-25 41 0,40-55-1,1 1-1,1 1 0,1 0 1,1 0-1,0 1 1,2 0-1,0 0 0,2 0 1,-3 30-1,2 429 18,7-280-16,-13-22 0,11 26 0,3-187 0,1-1 0,0 0 0,1 0 0,0 0 0,2-1 0,0 0 0,16 26 0,6 16 0,-22-45-1,0 0 1,0-1-1,2 0 1,0 0-1,0-1 1,1 0-1,0-1 1,1 0-1,0 0 1,0-1-1,1-1 1,1 0-1,-1 0 1,24 9-1,14 3 7,0-2 0,87 18 0,-97-27-3,114 21-1,242 16-1,-334-41-1,390 40 0,-112-37 0,-2 0 0,633 14-46,-680-24 33,214-18-3,-132 2 11,532 2-134,-734 11 153,-1-8 0,0-7 0,247-62 0,-359 67-11,-2-3-1,0-2 0,-1-3 0,-1-2 1,-1-2-1,91-64 0,-74 39 3,-3-3 0,-2-3-1,86-98 1,-137 138-4,-1 0 0,-1-1 0,0-1 0,-1 0 0,-2 0 0,0-1 0,-1-1 0,-1 1 1,-1-1-1,0 0 0,-2-1 0,-1 1 0,-1-1 0,-1-28 0,0 22 9,0 16-4,-1 0-1,0-1 1,-1 1-1,0 0 0,-1 1 1,0-1-1,-1 0 0,0 0 1,-8-18-1,-3 6-3,-1 0 0,-1 1-1,-1 0 1,-1 2 0,-1 0 0,-1 1-1,-1 1 1,-33-25 0,-221-160 30,238 180-32,-2 1 0,0 2 0,-1 2 0,-1 2 0,-1 1 0,-59-14 0,16 8 0,-144-32 0,-249-16 16,60 44-16,-667 20 0,979 7 0,-280-14-10,84 0 4,164 11 6,-599-8 0,-113 2 0,647 8-5,-171-10-6,92 6 23,161 7-8,-6 10-281,102-12-374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4.225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24 87 29373,'-5'-12'1552,"2"6"-1373,0 0 0,1-1 0,0 1 1,0-1-1,0 1 0,1-1 0,0 0 0,0 1 0,1-11 0,0 79-177,-2 11-1,4 1 0,3-1 0,15 74 0,69 322 12,-82-438-17,13 36 0,-17-58 3,1 1 0,0-1 0,1 0 0,0 0 0,0 0 0,1 0 0,11 12 0,-5-14-14,-12-7 12,0 0 0,0 0-1,1 1 1,-1-1 0,0 0-1,0 0 1,0 0 0,1 0-1,-1 0 1,0 1-1,0-1 1,1 0 0,-1 0-1,0 0 1,0 0 0,1 0-1,-1 0 1,0 0 0,0 0-1,1 0 1,-1 0 0,0 0-1,0 0 1,1 0 0,-1 0-1,0 0 1,1 0 0,-1 0-1,0 0 1,0 0-1,1 0 1,-1-1 0,0 1-1,0 0 1,0 0 0,1 0-1,-1 0 1,0-1 0,0 1-1,0 0 1,1 0 0,-1 0-1,0-1 1,0 1 0,0-18-408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4.609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0 139 31855,'6'2'210,"0"10"-121,-1-1 0,9 24 0,-10-22-68,1-1-1,0 0 0,1 0 0,7 11 1,-5-12-3,1 0 0,0-1 0,0 0 0,1 0 0,0-1 0,19 14 0,-21-18-11,0-1-1,-1 0 1,1 0 0,1 0 0,-1-1 0,0 0 0,1-1-1,0 0 1,-1 0 0,1-1 0,13 1 0,-20-3-5,-1 1 0,1 0 0,0-1 0,0 0 0,0 1 0,-1-1 0,1 0 0,0 0 0,-1 0 0,1 0 0,0 0 0,-1 0 0,1 0 0,-1 0 0,0-1 0,1 1 0,-1-1 0,0 1 0,0-1 0,0 1 0,0-1 0,0 0 1,0 1-1,-1-1 0,1 0 0,0-3 0,3-6 3,-1-1 1,4-24-1,-6 28-2,22-218 3,-19 178 4,-4 33-44,-5 23-111,0 4-4,-15 21-609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5.42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8 74 32095,'0'-7'58,"0"-52"423,0 53-399,-1 7-33,0 33-79,-2 348 30,3-297 0,-1-123 0,0 7 0,2-35 0,0 60 0,-1-1 0,1 0 0,1 0 0,-1 1 0,1-1 0,0 0 0,1 1 0,-1 0 0,1 0 0,1 0 0,3-6 0,-4 9 0,0 1-1,0-1 1,0 1 0,0 0-1,0 0 1,0 1 0,0-1 0,1 0-1,-1 1 1,1 0 0,-1 0-1,1 0 1,0 0 0,-1 1-1,1-1 1,0 1 0,7 0-1,-8 1 2,1-1-1,-1 0 0,1 0 1,-1-1-1,0 1 0,1-1 0,-1 0 1,1 0-1,-1 0 0,0 0 0,1 0 1,-1-1-1,0 1 0,0-1 1,0 0-1,0 0 0,-1 0 0,1-1 1,4-3-1,-2-3 0,0 0 0,0 0-1,-1-1 1,0 0 0,-1 1 0,0-1 0,0-1-1,-1 1 1,1-11 0,0-11 8,-2-42 0,-1 54 10,11 245-18,-6-184 0,2 1 0,2-1 0,21 58 0,-22-84 7,-8-15-10,0 0-1,0 1 1,0-1-1,0 0 1,1 0 0,-1 1-1,0-1 1,0 0-1,0 0 1,1 1 0,-1-1-1,0 0 1,0 0-1,1 0 1,-1 0 0,0 1-1,0-1 1,1 0-1,-1 0 1,0 0 0,1 0-1,-1 0 1,0 0-1,1 0 1,-1 0-1,0 0 1,1 0 0,-1 0-1,0 0 1,0 0-1,1 0 1,-1 0 0,0 0-1,1 0 1,-1 0-1,0 0 1,1 0 0,-1 0-1,0-1 1,0 1-1,1 0 1,2-6-325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5.795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40 20089,'8'-1'8642,"12"0"-4481,126-12-4318,-27-11-163,-144 24-638,-6 0-1846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46.62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27 32047,'36'0'48,"16"-6"80,10 0-80,1 3-48,-8 0-48,-6 0-529,-16-3-2880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6.144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1 31486,'0'0'22,"0"0"-1,0 0 0,1 0 0,-1 0 0,0 0 1,0-1-1,0 1 0,0 0 0,0 0 0,1 0 1,-1 0-1,0 0 0,0 0 0,0 0 0,0 0 1,1 0-1,-1 0 0,0 0 0,0 0 1,0 0-1,0 0 0,1 0 0,-1 0 0,0 0 1,0 0-1,0 1 0,0-1 0,0 0 0,1 0 1,-1 0-1,0 0 0,0 0 0,0 0 0,0 0 1,0 0-1,0 0 0,0 1 0,1-1 0,-1 0 1,0 0-1,0 0 0,0 0 0,0 0 0,0 1 1,0-1-1,0 0 0,0 0 0,0 0 0,0 0 1,0 0-1,0 1 0,0-1 0,0 0 0,0 0 1,0 0-1,0 0 0,0 1 0,9 180-16,4 24-26,-13-202-44,0-1-1,0 1 0,0-1 1,1 1-1,-1-1 0,1 1 1,0-1-1,0 1 0,0-1 1,0 0-1,0 1 0,0-1 0,1 0 1,-1 0-1,1 0 0,-1 0 1,1 0-1,0 0 0,0-1 1,3 3-1,7-2-4139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6.77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21 31470,'0'469'1265,"3"-932"-1238,-3 472-31,2-1 0,-1 0 1,1 1-1,0-1 0,1 0 0,4 9 1,3 12 2,-1 0 1,24 70 0,-29-90 0,0 0 0,1 0-1,0 0 1,0-1-1,1 1 1,0-1 0,12 13-1,-16-20 1,0 0 0,-1 0-1,1 0 1,0 0 0,0-1 0,0 1-1,0 0 1,0-1 0,0 1-1,0-1 1,0 0 0,0 0 0,0 1-1,0-1 1,0-1 0,0 1-1,0 0 1,0 0 0,0-1 0,0 1-1,-1-1 1,1 0 0,0 1-1,0-1 1,0 0 0,0 0 0,-1 0-1,1 0 1,0-1 0,-1 1-1,1 0 1,-1-1 0,0 1 0,1-1-1,-1 1 1,2-4 0,5-13 1,-1-1 1,-1 0 0,-1-1 0,0 1 0,-1-1-1,1-33 1,-2 25 9,1 1 0,12-44 0,-5 48-11,-11 23 0,0 1 0,0-1 0,0 0 0,0 1 0,0-1 0,0 0 0,0 1 0,0-1 0,0 0 0,0 1 0,0-1 0,0 0 0,1 1 0,-1-1 0,0 0 0,0 1 0,0-1 0,0 0 0,1 0 0,-1 1 0,0-1 0,0 0 0,1 0 0,-1 1 0,0-1 0,0 0 0,1 0 0,-1 0 0,0 1 0,1-1 0,-1 0 0,0 0 0,1 0 0,-1 0 0,0 0 0,1 0 0,-1 0 0,0 0 0,1 0 0,-1 0 0,0 0 0,1 0 0,-1 0 0,0 0 0,1 0 0,-1 0 0,0 0 0,1 0 0,-1 0 0,0 0 0,1-1 0,-1 1 0,0 0 0,0 0 0,1 0 0,-1-1 0,0 1 0,1 0 0,-1 0 0,0 0 0,0-1 0,0 1 0,1 0 0,-1-1 0,0 1 0,0 0 0,0-1 0,0 1 0,1-1 0,13 67 0,11 124 0,-7-33 0,-7-120 54,-11-37-70,0 1-1,1 0 1,-1-1 0,0 1 0,1 0-1,-1 0 1,0-1 0,1 1 0,-1-1-1,1 1 1,-1 0 0,1-1 0,0 1-1,-1-1 1,1 1 0,-1-1 0,1 1-1,0-1 1,-1 0 0,1 1 0,0-1 0,0 0-1,-1 0 1,1 1 0,0-1 0,0 0-1,-1 0 1,1 0 0,0 0 0,0 0-1,0 0 1,-1 0 0,1 0 0,0 0-1,0 0 1,-1-1 0,1 1 0,0 0-1,0 0 1,-1-1 0,1 1 0,0-1-1,-1 1 1,1 0 0,0-1 0,0 0-1,9-11-1866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7.14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57 30670,'0'-7'295,"1"0"1,0 0-1,0 0 1,0 0-1,1 0 0,3-7 1,-2 65-267,-3 254-29,0-296 0,0 1 0,1-1 0,1 1 0,-1-1 0,6 15 0,-7-21 0,1-1 0,0 1 0,0-1 0,0 0 0,0 1 0,0-1 0,1 0 0,-1 0 0,1 0 0,-1 0 0,1 0 0,0 0 0,0-1 0,0 1 0,0 0 0,0-1 0,0 0 0,0 1 0,0-1 0,1 0 0,-1 0 0,1 0 0,-1 0 0,0-1 0,6 2 0,3-2 0,0 0 0,0-1 0,0 0 0,1 0 0,-1-1 0,0-1 0,-1 0 0,1 0 0,17-9 0,-3-1 0,-1-1 0,40-30 0,-64 44-25,0 0-1,1 0 1,-1-1-1,0 1 1,0 0-1,1 0 1,-1 0-1,0 0 1,0 0-1,1 0 1,-1 0 0,0 0-1,0-1 1,0 1-1,1 0 1,-1 0-1,0 0 1,0 0-1,0-1 1,1 1-1,-1 0 1,0 0 0,0-1-1,0 1 1,0 0-1,0 0 1,0-1-1,1 1 1,-1 0-1,0 0 1,0-1-1,0 1 1,0 0 0,0 0-1,0-1 1,0 1-1,0 0 1,0 0-1,0-1 1,0 1-1,0 0 1,-1-1-1,1 1 1,0 0 0,0 0-1,0-1 1,0 1-1,0 0 1,0 0-1,-1 0 1,1-1-1,0 1 1,0 0-1,0 0 1,-1 0 0,1-1-1,0 1 1,0 0-1,0 0 1,-1 0-1,-19-3-7129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06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2 344 30702,'0'38'1354,"-1"-16"-1236,1 0 0,1 0-1,5 32 1,-4-49-102,-1-5-11,0 0 1,-1 0-1,1 1 1,0-1-1,0 0 0,-1 0 1,1 0-1,0 0 1,0 0-1,-1 0 1,1 0-1,0 0 0,0 0 1,-1 0-1,1-1 1,0 1-1,0 0 0,-1 0 1,1-1-1,0 1 1,-1-1-1,1 1 1,0 0-1,-1-1 0,1 1 1,-1-1-1,1 0 1,0 1-1,-1-1 0,0 1 1,1-2-1,6-15 2,-1 0-1,-1-1 0,-1 0 0,-1 0 0,0 0 1,0-28-1,1 8 1,-1 6-7,-1 8 0,1 0 0,8-33 0,-11 56 0,0 1 0,0-1 0,0 1 0,1-1 0,-1 0 0,0 1 0,0-1 0,0 1 0,0-1 0,1 1 0,-1-1 0,0 1 0,1-1 0,-1 1 0,0-1 0,1 1 0,-1-1 0,0 1 0,1 0 0,-1-1 0,1 1 0,-1 0 0,1-1 0,-1 1 0,1 0 0,-1-1 0,1 1 0,-1 0 0,1 0 0,-1 0 0,1 0 0,0-1 0,-1 1 0,1 0 0,-1 0 0,1 0 0,-1 0 0,1 0 0,0 0 0,-1 1 0,1-1 0,-1 0 0,1 0 0,-1 0 0,1 0 0,-1 1 0,1-1 0,-1 0 0,1 1 0,0-1 0,1 2 0,0 0 0,0-1 0,0 1 0,0 0 0,0 0 0,0 1 0,-1-1 0,3 4 0,2 9 0,0-1 0,-1 2 0,3 17 0,0-3-27,-4-50 46,-2-20-43,-3 40 24,1 0 0,0-1 0,0 1 0,0 0 0,0-1 0,0 1 0,-1 0 0,1-1 0,0 1 0,0 0 0,-1 0 0,1-1 0,0 1 0,-1 0 0,1 0 0,0-1 0,0 1 0,-1 0 0,1 0 0,-1 0 0,1-1 0,0 1 0,-1 0 0,1 0 0,0 0 0,-1 0 0,1 0 0,0 0 0,-1 0 0,1 0 0,-1 0 0,1 0 0,0 0 0,-1 0 0,1 0 0,-1 1 0,-13 2 0,9-1 0,1 1 0,0 0 0,0 0 0,0 0 0,1 1 0,-1-1 0,1 1 0,0 0 0,0 0 0,0 0 0,0 0 0,1 1 0,0-1 0,-1 1 0,2-1 0,-3 7 0,-3 10 0,2 0 0,-5 31 0,6-29-3,2-1 0,0 1-1,2 0 1,3 35 0,-3-56 3,1 0 0,-1 0 0,1 0 0,-1 0 0,1 0 0,0 0 0,0 0 0,0 0 0,0 0 0,0-1 0,0 1 0,0 0 0,1-1 0,-1 1 0,1-1 0,-1 1 0,1-1 0,-1 0 0,1 0 0,0 1 0,0-1 0,-1 0 0,1-1 0,0 1 0,3 1 0,2 0 0,1-1 0,0 0 0,-1 0 0,1-1 0,9 0 0,-10 0 0,-4 0 0,1-1 1,0 0-1,-1 1 1,1-1-1,-1-1 0,1 1 1,-1-1-1,0 1 1,1-1-1,-1 0 0,0 0 1,0 0-1,0-1 1,0 1-1,-1-1 0,1 1 1,-1-1-1,1 0 0,-1 0 1,0 0-1,3-7 1,1-2 0,0 0 0,0 0-1,-2-1 1,7-25 0,1-46-14,-11 60 14,2 0 0,9-34 0,-11 55-1,0 1 0,0 0 0,0 0 0,1 0 0,-1 0 0,0 0 0,1 0 0,-1 0 0,1 1 0,0-1 0,0 0 0,-1 1 0,1 0 0,0-1 0,0 1 0,0 0 0,1 0 0,-1 0 0,0 0 0,0 0 0,1 1 0,-1-1 0,0 1 0,1-1 0,2 1 0,31 0-3,-39 1 3,1-1 0,-1 1 0,0 0 0,1 0 0,-1 0 0,0 1 0,1-1 0,-1 1 0,1-1 0,0 1 0,-1 0 0,1 0 0,0 0 0,0 0 0,0 0 0,1 0 0,-1 0 0,0 1 0,1-1 0,-1 1 0,1-1 0,0 1 0,0 0 0,-1 3 0,-4 11 0,0 0 0,-4 27 0,6-21 0,2 0 0,0 0 0,2 1 0,3 29 0,-3-50 0,0 0 0,1 0 0,0 0 0,0 0 0,0 0 0,0 0 0,0 0 0,1 0 0,-1 0 0,1-1 0,0 1 0,-1-1 0,1 1 0,1-1 0,-1 0 0,0 1 0,0-1 0,1 0 0,-1-1 0,1 1-1,0 0 1,0-1 0,-1 1 0,1-1 0,0 0 0,0 0 0,5 1 0,6 1 1,-1-1 0,1 0-1,-1-1 1,28-1 0,-37 0-1,0-1 1,0 1 0,0-1 0,1 0-1,-1 0 1,-1 0 0,1 0 0,0-1-1,0 1 1,0-1 0,-1 0 0,1 0-1,-1 0 1,0-1 0,6-4 0,-5 2-1,0 1 0,-1-1 1,1 0-1,-1-1 0,0 1 0,0 0 1,-1-1-1,0 0 0,3-9 0,0-9 0,-1 0-1,-1 0 1,-2 0 0,-1-30-1,0 35 2,0 15 1,0-1-1,0 0 1,-1 1-1,1-1 1,-1 0 0,0 1-1,0-1 1,-1 1-1,0-1 1,1 1 0,-1 0-1,-1 0 1,1 0-1,-1 0 1,-2-4-1,2 6 0,0-1-1,0 1 0,0-1 1,0 1-1,0 0 0,0 0 1,-1 1-1,1-1 0,-1 1 1,1 0-1,-1 0 0,0 0 1,1 0-1,-1 0 0,0 1 1,0 0-1,1-1 0,-1 2 1,-4-1-1,6 1 0,0-1-1,-1 1 0,1 0 1,1 0-1,-1 0 1,0 0-1,0 0 1,0 0-1,0 1 1,1-1-1,-1 0 1,1 1-1,-1 0 1,1-1-1,-1 1 1,1 0-1,0 0 1,0-1-1,0 1 1,0 0-1,0 0 1,0 0-1,1 0 1,-1 0-1,0 4 1,-2 8-7,0 0 1,-2 22-1,5-32 8,-2 13-1,0-1 0,2 1 0,0 0 0,1 0 0,3 19 0,-3-32 0,-1 0 0,1-1 0,1 1 0,-1 0 0,0-1 0,1 1 0,0-1 0,0 1 0,0-1 0,0 0 0,1 0 0,-1 0 0,1 0 0,0 0 0,-1-1 0,1 1 0,0-1 0,1 0 0,-1 0 0,0 0 0,1 0 0,-1 0 0,1-1 0,-1 0 0,1 0 0,0 0 0,0 0 0,5 0 0,-2 1 0,0-2 0,0 1 0,0-1 0,0 0 0,13-2 0,-17 1 0,0 1 0,-1-1 0,1 0 0,0 0 0,-1 0 0,1-1 0,-1 1 0,0-1 0,1 1 0,-1-1 0,0 0 0,0 0 0,0 1 0,0-2 0,0 1 0,2-4 0,4-9 0,-1 0 0,0 0 0,-1 0 0,-1-1 0,3-17 0,-5 19 0,1 0 0,0 0 0,1 0 0,1 0 0,0 1 0,13-20 0,-18 31 0,1-1 0,0 1 0,0 0 0,0 0 0,0 0 0,1 1 0,-1-1 0,0 0 0,1 1 0,-1 0 0,1-1 0,0 1 0,-1 0 0,1 0 0,0 1 0,0-1 0,-1 0 0,1 1 0,0 0 0,0 0 0,0 0 0,0 0 0,0 0 0,-1 0 0,1 1 0,0-1 0,3 2 0,-1 0 0,1 0 0,0 0 0,-1 0 0,0 1 0,0 0 0,0 0 0,0 1 0,0-1 0,0 1 0,-1 0 0,7 7 0,-6-4 0,10 13 0,-11-17 0,-5-11 0,-1 5 0,0 0 0,0 0 0,-1 0 0,1 0 0,-1 1 0,0-1 0,1 1 0,-1 0 0,0-1 0,0 1 0,0 1 0,-1-1 0,1 0 0,0 1 0,-1 0 0,1-1 0,-1 1 0,1 1 0,-1-1 0,0 0 0,1 1 0,-1 0 0,0 0 0,1 0 0,-1 0 0,0 1 0,1-1 0,-1 1 0,1 0 0,-1 0 0,1 0 0,-1 1 0,1-1 0,0 1 0,-1 0 0,-4 3 0,3 1 0,1 0 0,0-1 0,0 2 0,0-1 0,1 0 0,0 1 1,0-1-1,0 1 0,1 0 0,0 0 0,-1 9 0,0 8-5,1-1 0,1 28 1,1-47 3,0 1 1,1-1 0,-1 0 0,1 1-1,0-1 1,0 0 0,0 0 0,0 0-1,1 0 1,0 0 0,-1 0 0,2 0 0,3 6-1,-3-7 1,-1-1 0,0 0 0,1 0 0,0 1 0,-1-2 1,1 1-1,0 0 0,0-1 0,0 1 0,0-1 0,0 0 0,0 0 0,1 0 0,-1 0 0,0 0 0,0-1 0,1 0 0,5 0 0,-4 1 1,-1-1-1,1 0 1,-1-1-1,1 1 1,-1-1 0,1 0-1,-1 0 1,0 0 0,0-1-1,1 0 1,-1 1-1,6-5 1,-6 2 0,0 1-1,0-1 1,0-1 0,-1 1 0,1 0-1,-1-1 1,0 0 0,-1 0 0,1 0-1,2-6 1,4-12-1,-1-1 0,0 0-1,-2 0 1,-1-1 0,3-46 0,-6-130 7,-3 107 19,-10 163-26,0 292 0,12-355 0,-1-1 0,1 1 0,-1-1 0,2 1 0,-1-1 0,1 1 0,-1-1 0,2 0 0,-1 0 0,0 0 0,1 0 0,0 0 0,0 0 0,1-1 0,-1 0 0,1 1 0,0-1 0,0 0 0,0-1 0,1 1 0,5 3 0,-3-4 0,-1 1 0,0-1 0,1-1 0,0 1 0,0-1 0,0-1 0,0 1 0,0-1 0,0 0 0,0-1 0,0 1 0,0-1 0,0-1 0,0 0 0,1 0 0,9-2 0,-11 0 0,0 1 0,0-1 0,0 0 0,0 0 0,-1-1 0,1 0 0,-1 0 0,0 0 0,0-1 0,-1 1 0,1-1 0,-1 0 0,0-1 0,0 1 0,0-1 0,-1 0 0,0 1 0,0-1 0,-1-1 0,0 1 0,2-7 0,2-7 0,-1-1 0,-1 0 0,-1 0 0,-1 0 0,0-25 0,-3-29 0,1 74 0,0-1 0,-1 1 0,1 0 0,-1 0 0,0 0 0,1-1 0,-1 1 0,0 0 0,0 0 0,1 0 0,-1 0 0,0 0 0,0 0 0,0 0 0,0 0 0,0 1 0,-1-1 0,1 0 0,0 1 0,0-1 0,0 1 0,-1-1 0,1 1 0,0-1 0,-1 1 0,1 0 0,0 0 0,-1 0 0,1 0 0,0 0 0,-1 0 0,1 0 0,0 0 0,-1 0 0,1 0 0,0 1 0,-1-1 0,1 1 0,0-1 0,0 1 0,-1-1 0,1 1 0,0 0 0,0 0 0,0-1 0,-1 2 0,-3 4 0,0 0 0,0 0 0,0 0 0,1 1 0,0-1 0,1 1 0,0 0 0,0 0 0,0 1 0,1-1 0,0 0 0,0 1 0,-1 10 0,-1 13 0,0 60 0,4-79 0,0-2 0,0-1 0,0 0 0,1 0 0,0 0 0,3 13 0,-2-19 0,-1 0 0,1 1 0,-1-1 0,1 0 0,0 0 0,0 0 0,0-1 0,0 1 0,1 0 0,-1-1 0,1 0 0,0 1 0,0-1 0,-1 0 0,1 0 0,0-1 0,6 3 0,5 1 0,0-1 0,0 0 0,0-1 0,0-1 0,0 0 0,1-1 0,-1 0 0,18-3 0,-11 2 0,-15 0 3,0 0 0,0 0 0,-1-1 0,1 1-1,9-4 1,-14 4-15,1-1-1,-1 0 0,1 1 1,-1-1-1,1 0 0,-1 0 0,1 0 1,-1 0-1,0 0 0,0 0 1,1-1-1,-1 1 0,0 0 1,0 0-1,0-1 0,0 1 0,0-1 1,-1 1-1,1-1 0,0 0 1,-1 1-1,1-3 0,1-18-1041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26.58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0 457 30894,'1'1'74,"-1"-1"1,1 1-1,-1-1 0,1 1 1,-1-1-1,1 1 0,0-1 0,-1 0 1,1 1-1,-1-1 0,1 0 0,0 0 1,0 1-1,-1-1 0,1 0 1,0 0-1,-1 0 0,1 0 0,0 0 1,-1 0-1,1 0 0,1 0 0,25-1-305,-21 1 371,0 0-133,0-1 0,0 0 0,-1 0 0,1-1 0,0 1 1,-1-1-1,1 0 0,-1-1 0,0 0 0,1 1 0,-1-2 0,-1 1 0,1 0 1,0-1-1,-1 0 0,0 0 0,0-1 0,0 1 0,0-1 0,-1 1 0,6-12 1,3-5-3,-1-1 1,-2 0-1,14-45 1,-11 30 2,-3-1 1,-1 0-1,-1-1 1,1-64-1,-26 187-5,2 177-2,16-197-1,-3-1 0,-2 0-1,-24 109 1,29-170 0,-1 0 0,0 1 0,1-1 0,-1 0 0,0 1 0,0-1 0,0 0 0,-1 0 0,1 0 0,0 0 0,-1 0 0,1 0 0,-1 0 0,0-1 0,0 1 0,0-1 0,1 1 0,-1-1 0,-1 1 0,-2 0 0,-1 0 0,1-1 0,-1 0 0,1 0 0,-1-1 0,1 1 0,-1-1 0,-5-1 0,-9 0 0,-14-3 18,33 4-18,0 0 0,0 0 1,0 0-1,0-1 0,0 1 0,0 0 1,0-1-1,0 1 0,0-1 1,1 1-1,-1-1 0,0 1 1,0-1-1,0 0 0,1 0 1,-1 1-1,0-1 0,0 0 1,1 0-1,-1 0 0,1 1 0,-1-1 1,1 0-1,-1 0 0,1 0 1,0 0-1,-1 0 0,1-2 1,11 0-28,18-1 28,0 1 0,1 1 0,41 3 0,32-2 27,-45-4-55,-58 5 24,0 0 0,0 0-1,0 0 1,1 0-1,-1 0 1,0 0-1,0 0 1,0 0 0,0-1-1,1 1 1,-1 0-1,0 0 1,0 0 0,0 0-1,0 0 1,0 0-1,1-1 1,-1 1 0,0 0-1,0 0 1,0 0-1,0 0 1,0-1 0,0 1-1,0 0 1,0 0-1,0 0 1,0-1-1,0 1 1,0 0 0,0 0-1,0 0 1,0-1-1,0 1 1,0 0 0,0 0-1,0 0 1,0-1-1,0 1 1,0 0 0,0 0-1,0 0 1,0 0-1,0-1 1,0 1 0,0 0-1,-1 0 1,1 0-1,0 0 1,0-1 0,0 1-1,0 0 1,0 0-1,-1 0 1,1 0-1,0 0 1,0 0 0,0 0-1,0-1 1,-1 1-1,1 0 1,0 0 0,0 0-1,0 0 1,-1 0-1,1 0 1,-14-8-769,-11-2-1691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27.14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819 164 31711,'-2'-7'32,"-1"1"1,0 0-1,0 0 1,-1 0-1,1 0 1,-2 1 0,1 0-1,0-1 1,-1 1-1,0 1 1,0-1 0,0 1-1,-1 0 1,0 0-1,0 1 1,0-1-1,0 1 1,0 1 0,0-1-1,-1 1 1,1 0-1,-1 0 1,0 1 0,1 0-1,-1 0 1,0 1-1,-10 0 1,4-1-29,0 1 0,-1 1-1,1 0 1,0 1 0,0 0 0,0 1-1,0 1 1,1 0 0,-1 0 0,1 2 0,-19 10-1,-5 6-1,2 2-1,1 2 1,1 1-1,2 1 0,0 2 1,2 1-1,-44 63 1,45-53-1,2 1 0,1 1 0,3 1 0,1 1 0,2 1 0,-15 65 0,25-80-1,2 1 0,1 0 0,1 0 0,2 0 0,1 0 0,2 0 0,9 62 0,-6-79 0,1-1 1,0-1-1,1 1 0,1-1 1,0 0-1,0 0 0,2-1 1,-1 0-1,1 0 1,1-1-1,0 0 0,21 16 1,-6-8 0,0-1 1,1-1-1,1-1 0,1-1 1,30 11-1,-23-14 0,2 0-1,-1-3 0,1-1 1,0-1-1,1-3 0,0-1 1,41-2-1,-62 0 0,0-1 0,-1-1 0,1-1 0,0-1 0,-1 0 0,0-1 0,0 0 0,0-1 0,0-1 0,-1-1 0,0 0 0,0-1 0,-1-1 0,0 0 0,24-21 0,-17 10-1,-1-2 1,-1 0-1,-1-1 0,-1-1 1,-1-1-1,-1 0 0,-1-1 1,-2-1-1,0 0 0,-2-1 1,12-47-1,-9 14-1,-3-1 1,-2 1-1,-3-2 1,-4-92-1,-2 130 3,0-1 0,-2 1 1,-1-1-1,-1 1 0,-1 0 0,-1 1 1,-1 0-1,-1 0 0,-1 0 0,-1 1 1,-2 1-1,0 0 0,-1 1 0,-26-31 1,24 35-1,-1 1-1,-1 0 1,0 1 0,-1 1 0,-1 0 0,0 2 0,-1 1 0,0 0-1,-39-13 1,27 14 0,-1 1 0,0 2 0,0 1-1,-1 2 1,-67 0 0,86 5-6,0 0 1,0 1-1,0 0 0,0 1 1,0 1-1,0 1 1,1 0-1,0 1 0,0 1 1,0 0-1,1 1 0,0 0 1,1 1-1,-18 15 1,-35 39-266,5 7-544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28.29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 31807,'469'15'517,"-505"-15"-1259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0.37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303 84 30126,'14'-15'1648,"4"-7"-746,-18 18-862,-1 21-36,0-1 0,-2 0 0,0 0-1,-9 27 1,-3 15-4,-66 433 0,74-418 0,3 84 0,3-164-1,0-1 0,0 0 1,0 1-1,-1-1 0,0 1 0,-1 0 1,0 0-1,0 0 0,0 0 0,-1 0 1,0 0-1,0 1 0,0 0 0,-1 0 1,0 0-1,-1 1 0,-5-6 0,4 5 1,0 0 0,-1 1-1,1-1 1,-1 2 0,0-1-1,-1 1 1,1 0 0,-1 1-1,1 0 1,-1 0 0,0 1-1,0 0 1,0 1 0,-14-1-1,23 3 1,-1-1-1,1 0 1,-1 1-1,1-1 1,-1 0-1,1 1 1,-1-1-1,1 1 1,0-1-1,-1 1 1,1-1-1,0 1 1,-1-1-1,1 1 0,0 0 1,0-1-1,0 1 1,-1-1-1,1 1 1,0 0-1,0-1 1,0 1-1,0-1 1,0 1-1,0 0 1,0-1-1,0 2 1,1 24 2,-1-18-3,1-3 1,0 0 0,0 1 0,0-1 0,1 0 0,0 0 0,0 0 0,0 0 0,1 0 0,0 0 0,0-1 0,0 1 0,0-1 0,1 0 0,-1 0 0,1 0 0,0 0 0,0-1 0,1 0 0,-1 0 0,9 5 0,1 0 0,1 0 0,0-1 0,0 0 0,0-1 0,28 7 0,-26-9 1,1-1 1,-1-1-1,1 0 0,0-1 1,26-2-1,-38 1-1,-1-1 1,1 0-1,-1 0 0,0 0 1,1-1-1,-1 0 1,0 0-1,0 0 0,0 0 1,0-1-1,0 0 0,-1 0 1,1 0-1,-1-1 0,0 1 1,0-1-1,0 0 1,-1 0-1,1-1 0,-1 1 1,5-9-1,-3 1-1,1-1 1,-2 0-1,0 0 1,0 0-1,-1-1 1,1-18-1,-1-84-6,-4 82 5,2 1 1,6-44-1,-7 74 2,1 0 0,-1 0 0,1 0 0,0 0 0,0 0 0,0 0 0,0 0 0,0 0 0,0 0 0,1 1 0,0-1 0,-1 1 0,1-1 0,0 1 0,0 0 0,1-1 0,-1 1 0,0 0 0,5-3 0,-1 3 0,0 0 0,-1 0 0,1 1 0,0 0 0,0 0 0,0 0 0,0 1 0,11 0 0,-14 0 0,-1 0 0,1 1 0,-1-1 0,1 1 0,-1-1 0,1 1 0,-1 0 0,1 0 0,-1 0 0,0 0 0,1 0 0,-1 1 0,0-1 0,0 1 0,0 0 0,0-1 0,3 4 0,-1 0 0,0 0 0,-1 1 0,1 0 0,-1-1 0,0 1 0,4 11 0,0 5 0,-2 0 0,0 0 0,2 24 0,2 168 0,-9-208 0,2-32 1,1 0 0,0 0 0,3 0 0,0 1 1,1 0-1,1 0 0,2 1 0,0 0 0,2 1 0,0 0 0,31-41 0,-35 53-4,1 1 0,1 0 0,15-13 0,-22 20 3,0 1 0,1-1 0,-1 1 0,1 0 0,0 0 0,-1 0-1,1 1 1,0-1 0,0 1 0,0 0 0,0 0 0,0 0 0,0 1 0,0-1 0,8 1 0,-11 1 0,0-1 0,0 1 0,0 0 0,1-1 0,-1 1 0,0 0 0,0 0 0,-1 0 0,1 0 0,0 0 0,0 0 0,0 0 0,-1 0 0,1 0 0,0 0 0,-1 0 0,1 0 0,-1 0 0,1 1 0,-1-1 0,0 0 0,1 0 0,-1 1 0,0 0 0,6 41 0,-6-33 0,7 65 0,7 51 0,-10-108 0,-1 0 0,2-1 0,1 0 0,13 30 0,-18-44 0,0-1 0,1 1 0,-1-1 0,1 1 0,0-1 0,0 0 0,-1 0 0,2 0 0,-1 0 0,0 0 0,0 0 0,1-1 0,-1 1 0,1-1 0,-1 1 0,1-1 0,-1 0 0,1 0 0,0 0 0,0-1 0,0 1 0,-1 0 0,1-1 0,0 0 0,0 0 0,5 0 0,-3-1 0,0 0 0,-1 0 0,1 0 1,0 0-1,-1-1 0,1 0 0,-1 0 0,1 0 0,-1-1 1,0 1-1,0-1 0,0 0 0,0 0 0,6-7 1,2-6-1,0 0 1,-1-1 0,-1 0 0,0-1 0,-1-1-1,-2 1 1,1-1 0,-2 0 0,-1-1 0,5-28-1,0-21 3,1-114-1,-10-72-2,-1 254 0,0-11 2,-1 1 0,1 0 0,-5-20 0,5 30-2,-1-1 1,1 0-1,-1 0 0,1 0 0,-1 1 1,0-1-1,1 0 0,-1 1 0,0-1 1,0 1-1,0-1 0,0 1 0,0-1 1,-1 1-1,1 0 0,0-1 0,-1 1 1,1 0-1,-1 0 0,1 0 0,-1 0 1,1 0-1,-1 0 0,0 1 0,0-1 1,1 1-1,-1-1 0,0 1 0,0-1 1,-2 1-1,2 0 0,1 1 0,0 0 0,-1-1 0,1 1 0,0 0 0,0 0 0,-1 0 0,1 0 0,0 0 0,0 0 0,0 0 0,0 0 0,0 0 0,0 0 0,1 1 0,-1-1 0,0 0 0,1 1 0,-1-1 0,1 1 0,-1-1 0,1 0 0,-1 1 0,1-1 0,0 1 0,0-1 0,0 1 0,0 1 0,-2 6 0,-6 24 0,3 1 0,-4 59 0,8 75 0,2-88 0,5 66 0,-4-127 0,1 0 0,1-1 0,1 1 0,0-1 0,14 29 0,-13-34 0,1 0 0,0-1 0,1 0 0,1 0 0,0 0 0,0-1 0,1-1 0,22 19 0,-25-24 0,0 0 0,1 0 0,0-1 0,0 0 0,0 0 0,1-1 0,-1 0 0,1 0 0,0-1 0,0 0 0,-1-1 0,1 0 0,0 0 0,0-1 0,13-1 0,-18 0 0,1 0 0,-1 0 0,1 0 0,-1-1 0,0 0 0,0 0 0,0 0 0,0 0 0,0 0 0,0-1 0,0 0 0,-1 0 0,1 0 0,-1 0 0,0 0 0,0-1 0,0 0 0,-1 1 0,1-1 0,-1 0 0,2-5 0,4-7 0,-1-1 0,-1 0 0,0 0 0,3-21 0,0-15 0,-3 1 1,-3-1-1,-3-66 0,0 58 4,-1 114-7,0-2 2,10 90 0,-7-125 1,1-1 0,0 0 0,1 0 0,1 0 0,0-1 0,1 1 0,1-1 0,0-1 0,1 1 0,13 17 0,-18-28 0,0 0 0,1 0 0,-1 0 0,0 0 0,1 0 0,0-1 0,0 1 0,-1-1 0,1 0 0,0-1 0,9 4 0,-11-5 0,0 1 0,1-1 0,-1 1 0,0-1 0,1 0 0,-1 0 0,0 0 0,1 0 0,-1 0 0,0-1 0,1 1 0,-1-1 0,0 1 0,1-1 0,-1 0 0,0 0 0,0 0 0,0 0 0,0 0 0,0-1 0,0 1 0,0 0 0,0-1 0,2-2 0,1-3 0,0 0 0,0-1 0,-1 1 0,0-1 0,0 0 0,-1-1 0,0 1 0,3-13 0,11-76 0,-14 68 0,3-30 0,-5 45 0,-1-1 0,2 1 0,0 0 0,0 0 0,2-1 0,0 2 0,0-1 0,1 0 0,12-22 0,-16 35 0,0-1 0,1 1 0,-1 0 0,0-1 0,1 1 0,-1 0 0,0 0 0,1 0 0,0 0 0,-1 0 0,1 0 0,-1 0 0,1 0 0,0 1 0,0-1 0,0 1 0,-1-1 0,1 1 0,0 0 0,0-1 0,0 1 0,0 0 0,0 0 0,-1 1 0,1-1 0,0 0 0,0 1 0,2 0 0,0 0 0,-1 0 0,1 1 0,-1-1 0,0 1 0,0 0 0,1 0 0,-1 0 0,0 0 0,-1 1 0,1-1 0,0 1 0,-1 0 0,3 3 0,3 7 0,-1 1 0,0-1 0,-1 1 0,0 1 0,-1-1 0,-1 1 0,-1 0 0,4 25 0,-3 11 0,-3 64 0,-2-63 0,-7 65 0,12-153 7,1-1 1,2 0-1,20-60 0,-13 47-4,-6 23-3,-2 1 0,1-1 0,1 1 0,2 0 0,0 1 0,22-36 0,-31 59-2,0 1 1,0-1-1,0 0 1,0 1-1,0-1 0,1 1 1,-1 0-1,0-1 1,1 1-1,-1 0 0,1 0 1,-1 0-1,1 0 1,0 0-1,0 0 0,2-1 1,-3 3 0,0-1 1,0 0 0,-1 0 0,1 0 0,0 0-1,0 1 1,-1-1 0,1 0 0,0 1-1,-1-1 1,1 1 0,0-1 0,-1 0-1,1 1 1,-1 0 0,1-1 0,-1 1 0,1-1-1,-1 1 1,1 0 0,-1-1 0,0 1-1,1 0 1,-1-1 0,0 1 0,1 1-1,2 6 2,-1 1-1,0 0 0,-1-1 1,2 18-1,-3 78 0,-2-72 0,3 1 0,0-1 0,8 42 0,-8-68 0,1 1 0,-1-1 0,2 0 0,-1-1 0,1 1 0,0 0 0,0-1 0,0 1 0,1-1 0,0 0 0,0 0 0,0 0 0,0-1 0,1 1 0,0-1 0,0 0 0,0-1 0,0 1 0,1-1 0,6 3 0,-1-2 0,-1 0 0,0-1 1,1-1-1,-1 0 1,1 0-1,0-1 1,0 0-1,-1-1 1,1 0-1,0-1 1,12-2-1,-16 2 2,-1 0 0,1-1 0,-1 0 0,0 0 0,0-1 0,0 0 0,0 0 0,-1 0 0,1-1 0,-1 1 0,1-2-1,4-3 1,-3 0-1,0 0 0,0 0-1,-1-1 1,0 0-1,0 0 1,7-18-1,-4 5 0,-1-1 0,-2 0-1,0 0 1,-1 0-1,3-47 1,-6 41 0,0 10 0,-1-1 0,-1 1 0,0 0 0,-1 0 0,-5-20 0,6 37 0,-1 0 0,0 0 0,0 0 0,0 0 0,0 1 0,0-1 0,0 0 0,-1 1 0,1-1 0,0 1 0,-1-1 0,1 1 0,-1 0 0,0-1 0,1 1 0,-1 0 0,0 0 0,0 0 0,0 0 0,0 1 0,0-1 0,0 0 0,0 1 0,0 0 0,-3-1 0,2 1 0,0-1 0,0 1 0,-1 0 0,1 0 0,0 0 0,-1 1 0,1-1 0,0 1 0,0 0 0,-1 0 0,1 0 0,0 0 0,0 0 0,0 1 0,-4 2 0,1 2 0,1 0 0,-1 0 0,1 0 0,1 0 0,-1 1 0,1 0 0,0 0 0,1 0 0,-1 0 0,1 0 0,-3 15 0,0 2 0,1 0 0,-4 40 0,6-12 0,6 77 0,-3-123 0,1 0 0,0 0 0,0 0 0,0-1 0,1 1 0,-1 0 0,2-1 0,-1 1 0,1-1 0,-1 0 0,1 0 0,1 0 0,-1 0 0,1 0 0,0-1 0,0 1 0,0-1 0,0 0 0,1 0 0,0-1 0,9 6 0,-2-4 0,-1 0 0,1-1 0,0 0 0,0-1 0,0 0 0,0-1 0,0 0 0,1-1 0,16-1 0,-25 0 1,1 0 0,0 0 0,-1-1 0,1 1 0,-1-1 0,1-1 0,-1 1 0,1 0 0,-1-1 0,0 0 0,0 0 1,0 0-1,0-1 0,0 0 0,0 1 0,0-1 0,-1 0 0,0-1 0,1 1 0,-1-1 0,-1 1 0,5-8 0,-2 2-45,-1 0 0,0 0 0,0 0 0,-1-1 0,-1 0 0,1 0 0,-1 0 0,-1 0 0,0-17 0,0-22-1493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0.76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199 57 32367,'-3'-3'8,"-1"0"0,0 0 0,-1 1 0,1-1 0,0 1-1,-1 0 1,1 0 0,-1 1 0,0-1 0,1 1 0,-1 0 0,0 0 0,0 0 0,0 1 0,0 0 0,0 0 0,0 0 0,0 1 0,1-1 0,-1 1 0,0 0-1,0 1 1,0-1 0,1 1 0,-1 0 0,1 0 0,-1 0 0,1 1 0,0-1 0,0 1 0,0 0 0,0 0 0,1 1 0,-1-1 0,1 1 0,0 0 0,0 0 0,0 0-1,1 0 1,-1 0 0,-2 6 0,1 1-7,0 0-1,1 0 0,0 0 0,1 0 0,0 0 1,0 1-1,2-1 0,0 21 0,0-27 1,0 0-1,1-1 1,-1 1 0,1 0-1,0-1 1,1 1-1,-1-1 1,1 1-1,0-1 1,0 0 0,0 0-1,0 0 1,1 0-1,0 0 1,0 0 0,0-1-1,0 1 1,0-1-1,1 0 1,0 0 0,-1 0-1,1 0 1,5 2-1,0-1 2,1-1-1,-1 0 1,1 0 0,0-1-1,0 0 1,0-1-1,0 0 1,0 0-1,0-1 1,0-1-1,1 0 1,-1 0 0,0-1-1,11-3 1,-14 3-1,-1 0 0,-1 0 0,1-1 0,0 0 0,0 0 0,-1 0 1,0-1-1,0 1 0,0-1 0,0-1 0,0 1 0,-1-1 0,0 1 1,0-1-1,0-1 0,-1 1 0,1 0 0,-1-1 0,0 0 0,-1 1 1,0-1-1,0 0 0,2-8 0,-2 5-1,-1 1 0,0 0 0,0-1 0,-1 1 0,0 0 0,0-1 0,-1 1 0,0 0 0,0-1 0,-1 1 0,0 0 0,-1 0 0,1 0 0,-2 0 0,-7-13 0,7 16 0,0-1 0,0 1 0,-1 0 0,0 0 0,0 1 0,0-1 0,-1 1 0,1 0 0,-1 1 0,0-1 0,0 1 0,0 0 0,-1 1 0,1-1 0,-1 1 0,1 0 0,-1 1 0,0 0 0,-10-1 0,8 1 0,1 1 0,-1-1-1,0 2 1,-14 1 0,20-2-2,1 1 0,0 0 1,-1 0-1,1 0 0,0 0 1,0 0-1,0 0 0,0 0 0,0 1 1,0-1-1,0 1 0,0 0 0,0-1 1,1 1-1,-1 0 0,1 0 1,-1 0-1,1 0 0,0 0 0,-2 4 1,1-1-24,0 1 1,0-1-1,0 1 1,1 0-1,-1 7 1,0 32-480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1.38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359 138 30926,'0'-7'155,"0"-1"-1,-1 1 1,1-1-1,-2 1 1,1 0-1,-1-1 1,0 1-1,0 0 0,-7-12 1,7 15-144,0 0 0,-1 1 0,0-1 0,0 1 1,0 0-1,0 0 0,-1 0 0,1 0 0,-1 0 0,0 1 0,0-1 0,0 1 0,0 0 1,0 1-1,0-1 0,0 1 0,-9-3 0,9 4-8,-1-1 0,1 0 0,-1 1 0,1 0 0,-1 0 0,0 0 0,1 0 1,-1 1-1,1 0 0,-1 0 0,1 0 0,0 0 0,0 1 0,-6 2 0,4 0-1,-1 0 0,1 0 0,0 1 0,0 0 0,1 0 0,-1 0 0,-8 11 0,-1 7-2,0 0 1,2 0-1,-18 44 0,28-60 1,-9 21-1,1 1 0,1-1 0,2 2 0,1-1 0,2 1 0,0 0 0,2 0 0,1 1 0,2-1 0,6 55 0,-4-76 1,1 1 1,0 0-1,0-1 1,1 1-1,1-1 1,0 0-1,0 0 1,0-1-1,1 0 1,1 0-1,-1 0 1,1-1-1,0 0 1,1 0-1,0 0 1,0-1-1,0 0 1,1-1-1,10 5 1,-1-1-2,1-1 0,0-1 0,1 0 1,-1-2-1,1 0 0,0-1 1,1-1-1,30 0 0,-34-2 0,1-1 0,0 0 0,28-4 0,-40 4 0,-1-2 0,0 1 0,0-1 0,0 1 0,1-2 0,-1 1 0,-1 0 0,1-1 0,0 0 0,-1 0 0,1 0 0,5-7 0,-2 1-74,-1 0-1,0 0 1,-1-1 0,0 0-1,0 0 1,-1-1-1,-1 1 1,0-1 0,0 0-1,-1 0 1,-1 0 0,1-1-1,-2 1 1,0-1 0,0-17-1,-1-3-4482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48.25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3 605 31182,'-1'21'349,"0"-9"-323,1-1-1,0 1 1,0-1-1,1 1 1,1-1-1,0 0 1,0 0-1,1 0 1,1 0-1,7 17 1,-10-27-13,0 1 0,-1-1 0,1 0 0,0 1 1,0-1-1,0 0 0,1 0 0,-1 0 0,0 0 0,0 0 0,1 0 0,-1 0 1,0-1-1,1 1 0,-1 0 0,1-1 0,-1 1 0,0-1 0,1 1 0,0-1 1,-1 0-1,1 0 0,-1 0 0,1 0 0,-1 0 0,1 0 0,-1 0 1,1 0-1,0 0 0,-1-1 0,1 1 0,-1-1 0,0 1 0,1-1 0,-1 0 1,3-1-1,0 0 1,0 0 1,-1-1-1,1 0 0,-1 0 1,0 0-1,0 0 1,0 0-1,0 0 1,0-1-1,-1 1 0,4-8 1,2-9 0,-2 1 0,0-1 0,-1-1 0,-1 1 0,3-41 0,-7-109 60,-2 83-40,2 85-35,0 12 0,-2 32 0,1 58 0,0-70 0,1-5 0,0-1 0,5 36 0,-4-54 0,0 0 0,0 0 0,1-1 0,0 1 0,0 0 0,0-1 0,1 0 0,-1 0 0,1 1 0,1-2 0,-1 1 0,1 0 0,-1-1 0,1 1 0,8 5 0,-9-8-1,1 0 1,0 0-1,0-1 1,0 0-1,0 0 1,0 0-1,0 0 1,0 0-1,0-1 1,0 0-1,0 0 1,0 0-1,1 0 0,-1-1 1,0 0-1,0 1 1,0-1-1,0-1 1,0 1-1,-1-1 1,1 1-1,0-1 1,-1 0-1,1-1 1,-1 1-1,1 0 1,-1-1-1,0 0 1,5-5-1,-3-2 1,0 0 0,0-1 0,-1 1 0,0-1 0,-1 0 0,0 1 0,-1-2 0,1-16 0,-1-12 0,-3-43 1,0 28 3,1-3 39,-2 122-46,0-27-2,2 0 1,7 60 0,-5-88 4,0-1 1,1 0-1,0 0 0,0 0 1,1 0-1,0 0 1,0-1-1,1 0 0,0 0 1,0 0-1,0 0 1,1-1-1,0 0 0,1 0 1,-1-1-1,1 0 0,0 0 1,0 0-1,1-1 1,11 5-1,0-1 1,-1-1 0,0-1 0,1-1 0,0 0 0,1-2 0,-1 0 0,37 0 0,-51-3-1,-1 0 0,1 0 0,0 0 0,-1-1 0,1 1 0,0-1 0,-1 0 0,1-1 0,-1 1 0,0-1 0,1 0 0,-1 0 0,0 0 0,0-1 0,4-3 0,-4 3 0,-1-1 0,0 0 0,-1 0 0,1 0 0,-1 0 0,0 0 0,0 0 0,0-1 0,0 1 0,-1-1 0,0 0 0,0 1 0,0-1 0,0-9 0,1-1 0,-2 1 0,0-1 0,0 0 0,-2 1 0,0-1 0,0 1 0,-1-1 0,-10-25 0,9 31 0,0-1 0,-1 1 0,0 0 0,-1 0 0,0 1 0,0-1 0,-1 1 0,0 1 0,0-1 0,-1 1 0,1 1 0,-2-1 0,-12-7 0,16 12 0,1-1 0,-1 1 0,0 0 0,0 0 0,0 1 0,-1 0 0,1-1 0,0 2 0,0-1 0,-1 1 0,1-1 0,0 2 0,-7 0 0,11-1 0,0 1 0,0 0 0,0 0 0,0 0 0,1 0 0,-1 0 0,0 0 0,0 0 0,1 0 0,-1 0 0,1 1 0,-1-1 0,1 0 0,0 0 0,-1 0 0,1 1 0,0-1 0,0 0 0,0 1 0,0-1 0,0 0 0,0 0 0,0 1 0,0-1 0,1 2 0,-1 2 0,-2 20 0,2 1 0,4 37 0,-2-53 0,0 0 0,0-1 0,1 1 0,0-1 0,1 0 0,0 0 0,1 0 0,-1 0 0,10 11 0,-10-14 0,1 0 0,0 0 0,0-1 0,0 0 0,0 0 0,1 0 0,0 0 0,0-1 0,0 0 0,1-1 0,8 4 0,-5-3 0,1-1 1,0-1-1,0 0 0,0 0 1,-1-1-1,19-1 1,-24 0-1,0 0 0,-1-1 0,1 1 1,-1-1-1,1 0 0,-1 0 1,1-1-1,-1 1 0,0-1 0,0 0 1,0 0-1,0-1 0,0 1 0,0-1 1,3-3-1,-1 1 0,-1 0 1,0-1-1,-1 0 1,1 0-1,-1-1 1,0 1-1,-1-1 1,5-10-1,-2-1 1,0-1 0,-2 0-1,0 0 1,-1 0 0,-1 0-1,0-25 1,-2-75-1,-11 131 0,6-3 0,0 0 0,1 0 0,0 1 0,1 0 0,0 0 0,0 0 0,1 0 0,-1 14 0,0 87 0,3-80 0,0-26 0,-1 0 0,1 0 0,1 0 0,-1 0 0,1 0 0,0 0 0,0 0 0,0-1 0,1 1 0,-1 0 0,1 0 0,1-1 0,-1 1 0,0-1 0,1 0 0,0 0 0,0 0 0,0 0 0,1 0 0,-1 0 0,1-1 0,0 0 0,0 0 0,0 0 0,0 0 0,1-1 0,-1 1 0,1-1 0,-1 0 0,1-1 0,0 1 0,0-1 0,7 1 0,1 2 1,1-2 1,-1 0-1,1 0 0,0-2 1,23 0-1,-32-1-1,0 1 1,0-1-1,0 0 1,-1 0-1,1 0 0,-1 0 1,1-1-1,-1 0 1,1 0-1,-1 0 0,0-1 1,0 1-1,0-1 1,0 0-1,0 0 0,-1 0 1,1-1-1,-1 1 1,5-7-1,-2-2 0,-1 0 0,0 0 0,0 0 0,-1 0 0,-1-1 0,0 0 0,-1 0 0,1-14 0,-1-109 0,-3 78 0,1-7 0,1-5 3,-12-110-1,11 176 3,0 3-4,0 0 0,0 0 0,0 0 0,0 0 0,0 0 0,0 1 0,0-1 0,0 0 0,-1 0 0,1 0 0,0 0 0,0 1 0,-1-1 0,1 0 0,-1 0 0,1 1 0,-1-1 0,1 0 0,-1 1 0,1-1 0,-2 0 0,2 0-1,0 1 0,-1 0 0,1 0 0,0 0-1,-1-1 1,1 1 0,0 0 0,-1 0 0,1 0 0,-1 0 0,1 0 0,0 0-1,-1 0 1,1 0 0,0 0 0,-1 0 0,1 0 0,-1 0 0,1 0 0,0 0-1,-1 0 1,1 1 0,0-1 0,-1 0 0,1 0 0,0 0 0,-1 0 0,1 1-1,0-1 1,-1 0 0,1 0 0,0 1 0,0-1 0,-1 0 0,1 1 0,0-1-1,0 0 1,-1 1 0,1-1 0,0 0 0,0 1 0,0-1 0,-5 16-4,1-1 1,0 0 0,2 1 0,0 0 0,0 0 0,2 0-1,0 17 1,0-3 2,0-4 1,1 344 0,-1-358 0,1-1 0,1 1 0,0-1 0,1 0 0,0 0 0,1 0 0,7 17 0,-9-24 0,1 1 0,-1-1 0,1 0 1,0 1-1,0-2 0,1 1 1,-1 0-1,1-1 0,0 1 0,0-1 1,0 0-1,0 0 0,0-1 1,1 1-1,-1-1 0,1 0 0,-1 0 1,1 0-1,6 0 0,-2 0 3,0 0 0,1-1-1,-1 0 1,0-1-1,1 0 1,-1 0 0,0-1-1,0 0 1,1-1-1,13-4 1,-18 4-3,1-1 0,-1 1 0,0-1 0,0 0-1,-1-1 1,1 1 0,-1-1 0,1 0 0,-1 0 0,0 0 0,-1-1 0,1 1 0,-1-1-1,0 0 1,0 0 0,0 0 0,3-11 0,-1-2-4,-1 0 0,0 0 0,-2-1 0,0 1 0,-1-1 0,-1 1 0,-3-35 0,2 48 4,0-1 0,-1 1 0,1-1 0,-1 1 0,0 0 1,0-1-1,0 1 0,-1 0 0,0 1 0,0-1 0,0 0 0,-1 1 0,1 0 0,-1-1 0,0 2 1,0-1-1,-1 0 0,1 1 0,-7-4 0,3 2 0,-1 0 1,1 1-1,-1 1 0,0-1 0,0 1 1,0 1-1,0 0 0,-1 0 1,1 1-1,-16-1 0,25 2 0,0 0 0,-1 1 0,1-1 0,0 0-1,-1 0 1,1 1 0,0-1 0,-1 0 0,1 0 0,0 1-1,0-1 1,-1 0 0,1 1 0,0-1 0,0 0 0,0 1-1,0-1 1,-1 1 0,1-1 0,0 0 0,0 1 0,0-1-1,0 0 1,0 1 0,0-1 0,0 1 0,0-1 0,0 0-1,0 1 1,0-1 0,0 0 0,1 1 0,-1 0 0,2 11 0,0-7 1,0-1 0,0 0 0,0 0 0,1 0-1,0 0 1,0-1 0,0 1 0,0-1 0,0 1 0,1-1 0,-1 0 0,1 0 0,0-1 0,0 1-1,0-1 1,0 0 0,0 0 0,1 0 0,4 1 0,4 2 1,1-1 1,-1-1-1,1 0 0,0 0 1,19 0-1,79-3-2,-110 0 0,-1 0 0,0-1 0,1 1 0,-1 0 0,0 0 0,1-1 0,-1 1 0,0-1 0,1 1 0,-1-1 0,0 1 0,0-1 0,0 0 0,0 0 0,0 1 0,0-1 0,0 0 0,0 0 0,0 0 0,0 0 0,0 0 0,0 0 0,0-1 0,-1 1 0,1 0 1,-1 0-1,2-3 0,-1-1-1,0 0 0,0-1 0,-1 1 0,1-1 0,-1-7 0,0 7-2,-4-4-117,-12 4-328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1.83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336 198 25932,'2'-41'5691,"-1"-21"-4694,-1 58-991,0 1-1,0 0 0,-1 0 1,1-1-1,-1 1 1,0 0-1,0 0 0,0 0 1,0 0-1,-1 0 1,1 0-1,-1 1 0,1-1 1,-1 0-1,0 1 1,-4-4-1,2 2-2,0 1 0,0-1 0,-1 1 0,1 0 0,-1 1 0,0-1 0,0 1 0,0 0 0,-6-2 0,-1 1 0,1 1-1,-1 0 1,1 0 0,-1 1 0,0 1 0,1 0-1,-1 1 1,-19 3 0,25-2-3,-1 0 0,1 1 0,0 0 0,0 0 0,0 1 0,0-1 0,1 1 0,-1 1 0,1-1 0,0 1 0,0 0 0,1 0 0,-1 0 0,1 1 0,0-1 0,1 1 0,-5 7 0,2 0 0,-1 1 0,2-1 0,-1 1 0,2 0 0,0 0 0,1 0 0,-2 17 0,3-14 0,1 0 0,1 0 0,2 18 0,-1-28 0,0 0 0,0-1 0,1 1 0,0-1 0,0 0 0,1 0 0,0 1 0,0-2 0,0 1 0,8 11 0,1-5 0,0 1 0,0-2 0,1 1 0,0-2 0,30 18 0,83 36 0,2 1 0,-123-61 0,1 0 0,-1 0 0,0 0 0,0 1 0,-1-1 0,1 1 0,6 10 0,-10-13 0,0 0 0,0-1 0,0 1 0,0 0 0,0 0 0,0 0 0,0-1 0,-1 1 0,1 0 0,-1 0 0,0 0 0,1 0 0,-1 0 0,0 0 0,0 0 0,0 0 0,0 0 0,-1 1 0,1-2 0,-1 1 0,1 0 0,-1 0 0,1 0 0,-1 0 0,0 0 0,0 0 0,0-1 0,0 1 0,0 0 0,-2 1 0,-1 1 0,0-1 0,0 1 0,-1-1 0,1 0 0,-1-1 0,0 1 0,0-1 0,0 0 0,-7 3 0,-52 10 0,48-12 0,-40 7-49,-1-2 0,-92-1 0,146-9-444,3-8-996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2.28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411 271 31887,'0'-15'80,"-1"-1"0,0 1 0,-1 0 0,-1-1 0,0 1 0,-1 0 0,-1 1 0,0-1 1,-10-17-1,11 25-78,0 0 0,0 0 1,-1 1-1,1 0 1,-2 0-1,1 0 0,-1 1 1,1-1-1,-2 1 0,1 1 1,0-1-1,-1 1 0,0 0 1,0 1-1,0-1 1,0 2-1,-1-1 0,1 1 1,-16-3-1,10 3-2,1 0 0,-1 1 0,1 0 0,-1 1 0,1 1 0,-1 0 0,-13 3 0,20-2 0,1 0 0,0 0 0,0 0 0,0 0 0,0 1 0,0 0 0,1 0 0,-1 0 0,1 1 0,0 0 0,0-1 0,0 1 0,0 1 0,1-1 0,0 0 0,0 1 0,0 0 0,-3 6 0,1-1 0,1-1 0,0 1 0,1 1 0,0-1 0,1 1 0,0-1 0,0 1 0,1-1 0,0 1 0,1 0 0,1 0 0,-1-1 0,2 1 0,-1 0 0,2-1 0,-1 1 0,1-1 0,1 0 0,0 0 0,0 0 0,1-1 0,0 1 0,1-1 0,0 0 0,9 10 0,13 7 6,2-1 0,1-1 1,0-2-1,64 33 0,-48-28-6,66 49 1,-108-72-1,0 0 0,-1 0 0,0 1 0,0 0 0,0-1 0,0 1 0,-1 0 0,6 11 0,-9-15 0,1 1 0,0 0 0,-1 0 0,1 0 0,-1 0 0,1 0 0,-1-1 0,0 1 0,0 0 0,0 0 0,0 0 0,0 0 0,0 0 0,0 0 0,-1 0 0,1 0 0,-1 0 0,1 0 0,-1-1 0,0 1 0,0 0 0,0 0 0,0-1 0,0 1 0,0-1 0,0 1 0,0-1 0,-1 1 0,1-1 0,-1 0 0,1 1 0,-3 0 0,-8 5 0,0-1 0,-1 0 0,1-1 0,-1 0 0,0-1 0,-25 4 0,-87 9 0,119-16 0,1-1-2,-214 15-52,214-16-456,5-3-1693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3.68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186 197 32447,'-3'-14'65,"1"1"-1,1-1 1,1-24 0,0 34-62,0 0 1,1 0 0,0 0-1,0 0 1,0 0-1,0 0 1,1 0 0,-1 0-1,1 0 1,0 0-1,0 1 1,0-1 0,1 1-1,-1 0 1,1 0-1,4-5 1,0 3-4,1-1 0,-1 1 0,1 0 0,0 1 0,0 0 0,1 0 0,-1 1 0,1 0 0,0 0 0,0 1 0,0 0 0,0 0 0,0 1 0,0 1 0,19 0 0,-26 0 0,1 1 0,-1-1 0,0 1 0,1-1 0,-1 1 0,1 0 0,-1 0 0,0 0 0,0 0 0,0 0 0,0 0 0,1 1 0,-1-1 0,-1 1 0,1-1 0,0 1 0,0 0 0,-1 0 0,1 0 0,-1 0 0,1 0 0,-1 0 0,0 0 0,0 0 0,0 0 0,0 1 0,0-1 0,-1 0 0,1 1 0,0 4 0,2 9 0,-1 0 0,0 0 0,-2 27 0,0-33 0,-1 6 0,-1-1 0,0 1 0,-1-1 0,-1 0 0,0 1 0,-1-2 0,-1 1 0,-1-1 0,0 0 0,0 0 0,-1 0 0,-1-1 0,-16 18 0,-4 2 0,-2 0 0,-1-3 0,-57 43 0,89-73 0,-23 18 0,-1 0 0,-1-2 0,-51 26 0,76-43 0,-1 1 0,1 0 0,0 0 0,-1 0 0,1 0 0,0 0 0,0 0 0,-1 0 0,1-1 0,0 1 0,0 0 0,-1 0 0,1 0 0,0-1 0,0 1 0,0 0 0,-1 0 0,1-1 0,0 1 0,0 0 0,0 0 0,0-1 0,0 1 0,-1 0 0,1-1 0,0 1 0,0 0 0,0 0 0,0-1 0,0 1 0,0 0 0,0-1 0,0 1 0,0 0 0,0-1 0,0 1 0,0 0 0,0 0 0,1-1 0,-1 1 0,0 0 0,0-1 0,0 1 0,0 0 0,0 0 0,1-1 0,-1 1 0,0 0 0,0 0 0,0-1 0,1 1 0,-1-1 0,4-9 0,0-1 0,1 1 0,0 0 0,1 0 0,0 1 0,0-1 0,1 1 0,9-9 0,-2 3 0,1 1 0,1 0 0,29-20 0,-38 30 0,-1 0 0,1 1 0,0 0 0,0 0 0,0 1 0,10-3 0,-13 4 0,0 0 0,0 1 0,-1-1 0,1 1 0,0 0 0,0 0 0,0 1 0,0-1 0,0 1 0,0 0 0,0 0 0,0 0 0,5 2 0,-2 2 0,-1-1 0,1 1 0,-1 0 0,0 1 0,-1 0 0,1 0 0,6 10 0,35 56 0,-33-49 0,-1-1-8,-5-8 13,0-1 0,20 24-1,-26-34-12,1-1 0,0 1 0,0 0 0,0-1-1,1 1 1,-1-1 0,0 0 0,1 0-1,-1 0 1,1-1 0,0 1 0,0-1 0,0 0-1,0 0 1,-1 0 0,6 0 0,-2 0-58,-5-1-1,0 0-1,0 1 1,0-1 0,0 0-1,0 0 1,0 0-1,0 0 1,-1-1-1,1 1 1,0-1-1,0 1 1,0-1-1,0 1 1,0-1 0,3-2-1,12-23-2160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4.08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701 37 31903,'-13'-7'31,"-1"2"1,0-1-1,0 2 1,0 0-1,-1 1 0,1 0 1,-1 1-1,0 1 1,0 0-1,0 1 1,0 0-1,1 2 1,-1 0-1,0 0 1,1 1-1,-1 1 1,1 1-1,0 0 1,0 0-1,1 1 1,-1 1-1,1 1 1,1 0-1,-21 16 1,4 2-31,2 1 1,1 1-1,1 1 1,1 2 0,2 0-1,1 1 1,1 1 0,-22 53-1,24-42-1,2 1 0,2 0 0,1 1-1,3 1 1,2 0 0,-3 69 0,10-89 0,1-1 0,1 0 0,1 1 0,10 42 0,-7-52 0,0-1 0,1 1 0,1-1 0,0-1 0,1 1 0,1-1 0,21 27 0,-14-23 1,1-1 0,1 0-1,0-1 1,1-1 0,1-1 0,1 0 0,0-2-1,0 0 1,46 18 0,-32-19 0,-1-1 0,1-2 0,1-1 1,0-2-1,0-1 0,45 0 0,-62-4-1,0-1 0,-1-1 0,1-1 1,0 0-1,-1-2 0,1 0 0,-1-1 0,0 0 0,0-2 1,-1 0-1,0-1 0,0 0 0,-1-2 0,0 0 0,20-17 1,-17 10-1,0-2 1,-2 0 0,0-1 0,-1-1 0,-1 0-1,-1-1 1,-1-1 0,-1 0 0,-1-1-1,-1 0 1,-1-1 0,-2 0 0,0 0 0,-1 0-1,-2-1 1,2-30 0,-2 1-1,-6-107 0,0 138 0,-2 0 0,0 0 0,-2 0 0,0 0 0,-2 1 0,-19-41 0,17 45 0,-1 1 0,-1 0 0,0 0 0,-1 1 0,-1 1 0,-1 0 0,0 1 0,-1 1 0,-1 0 0,0 1 0,-1 1 0,0 1 0,-1 0 0,0 1 0,-1 2 0,0 0 0,0 0 0,0 2 0,-1 1 0,0 0 0,-38-2 0,9 3 0,-87 4 0,114 2-3,0 1-1,0 1 0,1 1 0,0 0 0,0 2 0,-23 10 0,21-5-131,1 0 0,0 2 0,-41 32 0,14 0-5079,22-15-3526,-12 17-9474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8.02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18 22 31310,'-1'-1'100,"-15"-8"997,17 5-844,13 1-294,272-2 68,-160 7-6,33-2-53,-235 3-192,24 9-288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0.73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310 117 32015,'45'-60'640,"-44"74"-608,-14 248-13,0-47-6,14-42-13,1-86 0,-14 138 0,12-224 0,0 0 0,0 0 0,-1 0 0,1 1 0,0-1 1,0 0-1,-1 0 0,1 0 0,-1 0 0,1 0 0,-1-1 0,1 1 0,-1 0 0,1 0 0,-1 0 1,0 0-1,1-1 0,-1 1 0,0 0 0,0 0 0,0-1 0,0 1 0,0-1 0,-1 2 0,0-2 1,0 0-1,0 1 1,1-1-1,-1 0 0,0 0 1,0 0-1,0 0 1,0-1-1,0 1 0,1 0 1,-1-1-1,0 1 1,-1-2-1,-4-1 1,0 0 1,0-1-1,0 1 0,1-2 1,-11-7-1,10 5-2,0 1 0,-1 1 1,0 0-1,0 0 0,0 0 0,-1 1 0,0 0 1,0 1-1,-15-5 0,3 4-1,1 2 0,0 0 0,-30 0 0,49 3 2,0-1 0,0 0 0,0 1 0,0-1 0,1 0 0,-1 1 0,0-1 0,0 1 0,0-1 0,0 1 0,0 0 0,1-1 0,-1 1 0,0 0 0,0 0 0,1-1 0,-1 1 0,1 0 0,-1 0 0,1 0 0,-1 0 0,1 0 0,-1 0 0,1 0 0,0 0 0,-1 0 0,1 0 0,0 0 0,0 0 0,0 0 0,0 0 0,0 0 0,0 1 0,0 3 0,0 0 0,0 0 0,1 0 0,-1 0 0,1 0 0,2 7 0,-1-7 0,1 0 0,0 0 0,0 0 0,1-1 0,-1 1 0,1-1 0,0 0 0,0 0 0,0 0 0,1 0 0,-1-1 0,1 1 0,9 4 0,5 2 0,1-1 0,26 10 0,-23-13 2,0-1 0,0-1 0,1-1 0,-1-1 0,1 0-1,34-4 1,-52 1-2,0 1 1,-1-1-1,1-1 0,0 1 0,0-1 0,-1 0 0,1 0 0,-1-1 0,1 1 0,-1-1 1,0-1-1,0 1 0,-1-1 0,1 1 0,-1-1 0,1-1 0,-1 1 0,-1 0 1,1-1-1,0 0 0,-1 0 0,0 0 0,0 0 0,2-8 0,5-11 0,-2 1 0,0-2 0,-2 1 0,5-38 0,1-83 0,-10 98 0,13-81 0,-15 125 0,0 0 0,0 0 0,1 0 0,0 0 0,0 0 0,0 0 0,0 1 0,0-1 0,0 0 0,1 1 0,-1-1 0,1 0 0,0 1 0,0 0 0,0-1 0,0 1 0,0 0 0,0 0 0,0 0 0,1 1 0,-1-1 0,1 0 0,0 1 0,-1 0 0,1-1 0,0 1 0,0 0 0,-1 1 0,1-1 0,0 0 0,0 1 0,0-1 0,0 1 0,0 0 0,0 0 0,5 1 0,-8-1 0,11 0 0,0 0 0,0 0 0,-1 1 0,18 4 0,-24-3 0,0-1 0,0 1 0,0 0 0,-1 0 0,1 0 0,-1 0 0,1 1 0,-1-1 0,0 1 0,0 0 0,0 0 0,0 0 0,0 1 0,-1-1 0,3 4 0,2 6 0,0 1 0,0 0 0,-2 0 0,0 0 0,0 0 0,-1 1 0,-1 0 0,2 25 0,-1 15 0,-5 59 0,0-43 0,0-101 0,2-80 0,1 94 0,-1 0 0,2 0 0,0 0 0,1 0 0,8-20 0,-6 22 0,2 0 0,-1 0 0,2 1 0,-1 0 0,12-12 0,-14 18 0,0 1 0,0 0 0,1 0 0,-1 0 0,1 1 0,1 0 0,-1 0 0,1 1 0,-1 0 0,14-5 0,-19 9 0,-1-1 0,0 1 0,0-1 0,1 1 0,-1 0 0,0-1 0,1 1 0,-1 0 0,1 0 0,-1 0 0,0 0 0,1 0 0,-1 0 0,0 0 0,1 0 0,-1 1 0,1-1 0,-1 1 0,0-1 0,0 1 0,1-1 0,-1 1 0,0 0 0,0-1 0,0 1 0,0 0 0,1 0 0,-1 0 0,-1 0 0,1 0 0,0 0 0,0 0 0,0 0 0,0 2 0,2 3 0,-2-1 0,1 1 0,-1 0 0,0 0 0,0 0 0,0 9 0,0-1 0,3 53 0,7 62 0,-9-117 0,0-1 0,1 0 0,0 0 0,1 0 0,0-1 0,1 1 0,0-1 0,12 17 0,-14-23 0,1 0 0,1-1 0,-1 1 0,0-1 0,1 0 0,0-1 0,0 1 0,0-1 0,0 0 0,0 0 0,0 0 0,0-1 0,1 1 0,-1-2 0,0 1 0,1 0 0,-1-1 0,1 0 0,-1 0 0,1-1 0,-1 0 0,0 1 0,1-2 0,-1 1 0,0-1 0,0 0 0,5-2 0,-2-1 0,-1-1 0,-1 0 0,1-1 0,-1 1 0,0-1 0,0 0 0,-1 0 0,0-1 0,0 0 0,-1 0 0,4-10 0,2-7 0,-1 0 0,10-45 0,-7-10 0,-3 0 0,-4-1 0,-5-84 0,0 87 0,0 48 0,1 12 0,0 0 0,-2 0 0,0 0 0,-1 0 0,-1 1 0,0-1 0,-11-30 0,11 50 0,0 10 0,-1 20 0,0 66 0,10 116 0,-2-176 0,2 0 0,2 0 0,14 42 0,-14-57 0,1 1 0,1-2 0,1 1 0,1-1 0,28 38 0,-35-54 1,1-1 0,-1 1 0,1-1 0,0 0 0,0-1 0,0 1 0,1-1 0,0-1 0,0 1 0,0-1 0,0 0 0,0-1 0,0 1 1,1-1-1,-1-1 0,10 1 0,-11-1-1,0-1 1,1 0 0,-1 0-1,0 0 1,0-1 0,0 0-1,1 0 1,-1-1 0,0 0-1,0 0 1,-1 0 0,1-1 0,0 1-1,-1-2 1,0 1 0,1 0-1,-1-1 1,-1 0 0,1 0-1,6-7 1,-4 1-1,0-1 0,0 1 0,-1-1 0,0-1 0,0 1 0,-2-1 0,1 0 0,-2 0 0,1 0 0,1-18 0,0-12 0,-1-74 0,-4 104 0,0 8 0,0-8 0,0 0 0,-1-1 0,0 1 0,-6-21 0,7 31 0,0 0 0,-1 0 0,0 0 0,1 0 0,-1 1 0,0-1 0,0 0 0,0 1 0,0-1 0,0 0 0,0 1 0,0-1 0,-1 1 0,1 0 0,0-1 0,-1 1 0,1 0 0,-1 0 0,0 0 0,1 0 0,-1 0 0,0 0 0,0 1 0,1-1 0,-1 0 0,0 1 0,0 0 0,0-1 0,0 1 0,0 0 0,0 0 0,0 0 0,0 0 0,1 0 0,-1 0 0,0 1 0,0-1 0,-3 2 0,2-1 0,1 0 0,0 0 0,-1 1 0,1-1 0,0 1 0,0 0 0,0-1 0,0 1 0,0 0 0,0 0 0,0 0 0,1 0 0,-1 1 0,1-1 0,-1 0 0,1 1 0,0-1 0,0 1 0,0-1 0,-1 5 0,-1 7 0,-1 0 0,-1 22 0,4-29 0,-4 30 0,2 0 0,1 0 0,2-1 0,2 1 0,6 39 0,-6-65 0,2 1 0,-1-1 0,2 0 0,-1 0 0,2 0 0,-1 0 0,2-1 0,-1 0 0,1 0 0,1-1 0,10 11 0,-12-14 0,0 0 0,1-1 0,0 0 0,0 0 0,0 0 0,1-1 0,-1 0 0,1 0 0,0-1 0,0 0 0,1-1 0,-1 0 0,1 0 0,-1 0 0,17 0 0,-22-2 0,0 0 0,0-1 0,0 1 0,0-1 0,0 0 0,0 1 0,-1-1 0,1-1 0,0 1 0,0 0 0,-1-1 0,1 1 0,-1-1 0,1 0 0,-1 1 0,0-1 0,0 0 0,0-1 0,0 1 0,0 0 0,0-1 0,0 1 0,-1-1 0,0 1 0,2-4 0,2-7 0,0 1 0,-1-2 0,0 1 0,2-16 0,-5 24 0,5-38 0,1-86 0,3-18 0,-10 145 0,0 0 0,0 0 0,1-1 0,-1 1 0,1 0 0,-1 0 0,1 0 0,0 0 0,0-1 0,0 1 0,0 0 0,1 1 0,-1-1 0,0 0 0,1 0 0,-1 0 0,1 1 0,0-1 0,-1 1 0,1 0 0,0-1 0,0 1 0,0 0 0,0 0 0,0 0 0,0 0 0,0 0 0,1 1 0,-1-1 0,0 1 0,0-1 0,1 1 0,-1 0 0,0 0 0,0 0 0,1 0 0,-1 0 0,0 0 0,0 1 0,1-1 0,2 2 0,5 0 0,-1 1 0,0 1 0,1 0 0,-1 0 0,-1 1 0,1 0 0,-1 0 0,9 8 0,-9-7 0,-1 0 0,0 0 0,0 1 0,0 0 0,-1 1 0,0 0 0,-1 0 0,0 0 0,0 0 0,0 1 0,-1 0 0,-1 0 0,1 0 0,-2 0 0,1 1 0,-1-1 0,0 1 0,-1-1 0,0 17 0,-1-13 0,0 0 0,-1 0 0,0 0 0,-1 1 0,-7 22 0,4-21 0,2 0 0,-1 0 0,2 1 0,0-1 0,1 31 0,1-45 0,0 1 0,1 0 0,-1 0 0,1 0 0,-1 0 0,1 0 0,0-1 0,-1 1 0,1 0 0,0-1 0,0 1 0,0 0 0,1-1 0,-1 0 0,0 1 0,1-1 0,-1 0 0,0 1 0,1-1 0,0 0 0,-1 0 0,1 0 0,0 0 0,-1 0 0,1-1 0,0 1 0,0 0 0,0-1 0,-1 0 0,1 1 0,2-1 0,10 2 0,-1 0 0,0-1 0,19-1 0,-20 0 0,-8 0 0,0 0 0,0-1 1,0 1-1,0-1 0,0 0 0,-1 0 0,1 0 1,0-1-1,0 1 0,-1-1 0,1 0 0,-1 0 1,0 0-1,1 0 0,-1 0 0,5-6 0,-3 3-1,-1-1 0,1 0 0,-1 0 0,0-1 0,-1 1 0,1-1 0,-1 0 0,3-9 0,0-8-4,0 0 0,-2 0-1,-1 0 1,0-39 0,-2-180 5,-1 242 0,0 0 0,0-1 0,0 1 0,0 0 0,1 0 0,-1 0 0,0 0 0,1 0 0,-1 0 0,1 0 0,-1-1 0,1 1 0,-1 0 0,1 1 0,0-1 0,-1 0 0,1 0 0,0 0 0,0 0 0,0 0 0,0 1 0,1-2 0,1 1 0,0-1 0,0 1 0,0 0 0,0 0 0,0 0 0,0 0 0,1 1 0,3-1 0,4 1 0,-1 0 0,0 0 0,0 1 0,19 4 0,-21-2 0,0-1 0,-1 1 0,1 1 0,-1 0 0,1 0 0,-1 0 0,-1 1 0,1-1 0,-1 2 0,1-1 0,-1 1 0,-1 0 0,1 0 0,-1 1 0,0-1 0,-1 1 0,0 0 0,7 15 0,-4-5 0,-1 0 0,0 1 0,-2-1 0,0 1 0,-1 0 0,-1 0 0,0 31 0,-1-26 0,-2-1 0,-1 1 0,-1-1 0,-7 32 0,-1-23 6,11-54 16,2-18-18,-3-25 1,-1 13-15,7-62-1,-4 100 10,1 1-1,1 0 0,0 0 1,1 0-1,1 0 1,0 1-1,0 0 0,2 0 1,9-15-1,-14 24 2,1 1 0,0-1 0,0 1 0,1 0 0,-1 0 0,1 0 0,-1 0 0,1 1 0,0 0 0,0 0 0,0 0 0,0 0 0,1 0 0,-1 1 0,0 0 0,1 0 0,-1 0 0,1 0 0,-1 1 0,1-1 0,-1 1 0,7 1 0,-10-1 0,0 0 0,0 0 0,1 1 0,-1-1 0,0 0 0,0 1 0,1-1 0,-1 0 0,0 1 0,0 0 0,0-1 0,0 1 0,0 0 0,0 0 0,0-1 0,0 1 0,0 0 0,0 0 0,0 0 0,1 2 0,0 0 0,0 1 0,0 0 0,0 0 0,0 0 0,-1 0 0,2 5 0,1 8 0,-1 1 0,1 20 0,-4-32 0,3 64 0,-3-39 0,2 0 0,11 61 0,-11-83 0,1-1 0,0 1 0,0-1 0,1 1 0,0-1 0,0 0 0,0 0 0,1-1 0,1 1 0,-1-1 0,1 0 0,1-1 0,-1 1 0,14 9 0,-14-13 0,0 1 0,0-1 0,0 0 0,1-1 0,0 1 0,-1-1 0,1-1 0,0 1 0,14 0 0,1-1 0,41-3 0,-55 1 0,-1-1 0,1 1 0,-1-1 0,0-1 0,0 1 0,0-1 0,0-1 0,0 1 0,-1-1 0,1 0 0,-1-1 0,0 1 0,0-1 0,-1-1 0,1 1 0,-1-1 0,-1 1 0,1-2 0,-1 1 0,0 0 0,7-14 0,-3 2 0,-1 1 0,-1-1 0,0 0 0,-1-1 0,-1 1 0,-1-1 0,2-34 0,-4 35 0,0 0 0,0-1 0,-2 1 0,0-1 0,-6-31 0,6 45 0,0 1 0,0 0 0,-1 0 0,1 0 0,-1 0 0,0 0 0,0 0 0,0 1 0,-1-1 0,1 1 0,-1-1 0,0 1 0,0 0 0,0 0 0,0 0 0,-1 1 0,1-1 0,-1 1 0,0 0 0,0 0 0,1 0 0,-1 0 0,0 1 0,-1-1 0,1 1 0,-6-1 0,6 1 0,1 1 0,-1-1 0,0 1 0,0-1 0,0 1 0,0 0 0,0 1 0,0-1 0,0 1 0,0 0 0,1 0 0,-1 0 0,0 0 0,0 1 0,1-1 0,-1 1 0,1 0 0,-4 3 0,2-1 0,0 1 0,1 0 0,0 0 0,0 0 0,0 1 0,1-1 0,0 1 0,0 0 0,1 0 0,-4 8 0,0 10 0,1 0 0,0 0 0,2 0 0,0 1 0,2-1 0,1 1 0,4 29 0,-4-44 0,2 0 0,-1-1 0,2 1 0,-1 0 0,1-1 0,1 0 0,-1 0 0,1 0 0,9 13 0,-11-17 0,1-1 0,0 0 0,1 0 0,-1 0 0,0 0 0,1-1 0,0 1 0,0-1 0,0 0 0,0 0 0,1 0 0,-1-1 0,1 0 0,-1 1 0,1-2 0,0 1 0,0 0 0,0-1 0,0 0 0,5 0 0,-5 0 1,-1-1 0,0 0-1,0 0 1,0 0 0,0 0 0,0-1 0,0 1 0,0-1-1,0 0 1,0-1 0,0 1 0,0-1 0,-1 1 0,1-1 0,0 0-1,-1-1 1,0 1 0,1-1 0,-1 1 0,0-1 0,0 0-1,-1 0 1,1 0 0,0 0 0,-1-1 0,0 1 0,0-1-1,0 0 1,0 1 0,-1-1 0,2-5 0,2-4 0,0-1 0,-1-1 0,0 1 0,-2 0 0,3-24 0,-4-74-4,-1 70 0,0 41 2,0 0 1,0 1-1,0-1 1,0 0 0,0 1-1,0-1 1,0 0-1,0 1 1,0-1 0,-1 0-1,1 1 1,0-1-1,0 0 1,-1 1 0,1-1-1,0 1 1,-1-1-1,1 1 1,-1-1 0,1 1-1,0-1 1,-1 1 0,1-1-1,-1 1 1,1-1-1,-1 1 1,0 0 0,1-1-1,-1 1 1,1 0-1,-1-1 1,0 1 0,1 0-1,-1 0 1,0 0-1,1 0 1,-1 0 0,0 0-1,1 0 1,-1 0-1,0 0 1,1 0 0,-1 0-1,0 0 1,1 0-1,-1 0 1,0 1 0,1-1-1,-1 0 1,0 0-1,1 1 1,-1-1 0,1 0-1,-1 1 1,1-1-1,-1 1 1,1-1 0,-1 1-1,1-1 1,-1 1-1,1-1 1,0 1 0,-1-1-1,1 1 1,0 0-1,-1 0 1,-2 4 0,0 1 0,0-1 0,0 1 0,1-1 0,0 1 0,0 0 0,0 0 0,1 0 0,0 0 0,-1 10 0,1 71 0,2-54 0,-2-25 0,2-1 0,-1 0 0,1 0 0,0 1 0,0-1 0,1 0 0,0 0 0,1 0 0,-1-1 0,1 1 0,1 0 0,-1-1 0,1 0 0,0 0 0,0 0 0,1 0 0,0-1 0,0 1 0,0-1 0,0-1 0,1 1 0,0-1 0,0 0 0,0 0 0,1 0 0,-1-1 0,1 0 0,0-1 0,0 1 0,0-1 0,0-1 0,0 1 0,13 0 0,-11-1 3,0 0-1,-1-1 1,1 0 0,0-1-1,0 0 1,0 0-1,0-1 1,11-3 0,-15 2-3,1 1 1,-1-1 0,0 0-1,0-1 1,0 1-1,-1-1 1,1 0-1,-1 0 1,0-1 0,0 1-1,0-1 1,0 0-1,4-8 1,1-3-1,-1-1 0,-1 0 0,-1 0 0,0-1 0,-1 0 0,-1 0 0,4-37 0,-3-137 0,-5 132 0,1-3 0,-3-86 0,0 134 0,1 0 0,-2 0 0,0 1 0,-1-1 0,-1 1 0,0-1 0,-10-18 0,14 30 0,0 1 0,-1 0 0,1 0 0,-1-1 0,1 1 0,-1 0 0,0 0 0,0 1 0,0-1 0,0 0 0,0 0 0,0 1 0,0 0 0,0-1 0,-1 1 0,1 0 0,-1 0 0,1 0 0,-1 0 0,1 1 0,-1-1 0,0 1 0,1-1 0,-1 1 0,1 0 0,-1 0 0,0 0 0,1 1 0,-1-1 0,0 0 0,1 1 0,-1 0 0,1 0 0,-1 0 0,1 0 0,-1 0 0,1 0 0,0 0 0,0 1 0,-1-1 0,1 1 0,0 0 0,0-1 0,1 1 0,-1 0 0,0 0 0,1 1 0,-1-1 0,-1 4 0,-3 5 0,0 1 0,1 1 0,1-1 0,0 1 0,0-1 0,2 1 0,-3 18 0,-1 97 0,6-114 0,-1 28 0,1 0 0,3 1 0,1-1 0,2-1 0,2 1 0,26 77 0,-14-68 0,2-1 0,52 88 0,-69-132 28,-5-7-34,0 1 1,0 0-1,0 0 1,0 0 0,0 0-1,0 0 1,0 0-1,0 0 1,-1 0-1,1-1 1,0 1 0,0 0-1,0 0 1,0 0-1,0 0 1,0 0-1,0 0 1,0 0 0,1-1-1,-1 1 1,0 0-1,0 0 1,0 0-1,0 0 1,0 0 0,0 0-1,0 0 1,0 0-1,0 0 1,0-1-1,0 1 1,0 0 0,0 0-1,0 0 1,0 0-1,1 0 1,-1 0-1,0 0 1,0 0 0,0 0-1,0 0 1,0 0-1,0 0 1,0 0-1,0 0 1,1 0 0,-1 0-1,0 0 1,0 0-1,0 0 1,0 0 0,0 0-1,0 0 1,0 0-1,1 0 1,-1 0-1,0 0 1,0 0 0,0 0-1,0 0 1,0 0-1,0 0 1,0 0-1,0 0 1,0 0 0,1 0-1,-1 0 1,0 0-1,0 1 1,0-24-1340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1.28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64 31230,'-8'0'256,"6"0"561,15 0-673,22 0-48,14 0-32,9 0-16,9 0-16,1 0-16,-5-5-16,-9-5 0,-7 3 0,-12-8 0,-8 3-32,-13-2-416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2.01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316 143 31534,'0'-10'126,"0"0"0,-1-1 0,0 1 0,0 0 0,-1 0-1,-5-17 1,5 24-113,1 0-1,-1-1 0,0 1 1,0 0-1,0 0 1,0 0-1,-1 0 0,1 1 1,-1-1-1,0 1 1,1-1-1,-1 1 0,-1 0 1,1 0-1,0 0 1,0 1-1,-1-1 0,1 1 1,0 0-1,-1-1 1,0 2-1,-5-2 0,4 1-10,-1 0 0,1 1 0,-1-1 0,1 1 0,-1 0 0,1 1 0,-1 0-1,1-1 1,-1 2 0,1-1 0,0 1 0,-1-1 0,1 2 0,-7 2 0,5 0-2,0 0 1,0 0 0,1 0 0,0 1 0,0 0 0,0 0-1,1 0 1,-9 13 0,2 1-1,2 1 0,0 0 0,1 1-1,1 0 1,1 0 0,-5 24 0,7-22 5,1 1 0,1 0 0,1 0 1,1 33-1,2-48-5,0 1 1,0-1-1,1 1 1,0-1-1,1 0 1,0 1-1,1-1 1,0-1-1,0 1 1,1-1-1,1 1 1,9 12-1,-4-10 0,0 0 0,1 0 0,1-2 0,-1 1 0,2-2 0,-1 0 0,1 0 0,1-1 0,0-1 0,0-1 0,0 0 0,1 0 0,-1-2 0,1 0 0,1-1 0,-1 0 0,24 0 0,-30-3-1,-1 0 1,-1 0 1,1-1 0,0 1-1,17-5 1,-23 4-2,0 0-1,0-1 1,1 1 0,-1-1 0,0 0 0,-1 0-1,1 0 1,0 0 0,0-1 0,-1 1 0,1-1-1,-1 1 1,0-1 0,0 0 0,0 0 0,1-3-1,13-26-857,-4-1-3081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2.48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290 168 32495,'0'-21'78,"1"11"-55,-1 0 0,0 0-1,-1 0 1,0-1-1,0 1 1,-5-12 0,5 19-22,-1-1 1,0 1 0,1 0-1,-1 0 1,-1 0 0,1 0-1,0 0 1,-1 0 0,0 1-1,0-1 1,1 1 0,-1-1 0,-1 1-1,1 0 1,0 0 0,0 1-1,-1-1 1,1 1 0,-1 0-1,-6-2 1,0 0-2,0 0 0,-1 1 0,1 1 0,0 0 0,-1 0 0,1 1 0,0 0 0,-18 3 0,23-2 0,0 0 0,0 1 0,1-1 0,-1 1 0,0 0 0,1 0 0,0 0 0,-1 1 0,1 0 0,0-1 0,0 2 0,0-1 0,1 0 0,-1 1 0,1-1 0,0 1 0,0 0 0,0 0 0,-4 9 0,3-3 0,0 0 0,0 0 0,1 0 0,0 1 0,1-1 0,0 1 0,1 0 0,0-1 0,0 1 0,1 0 0,1 0 0,0-1 0,0 1 0,1 0 0,1-1 0,0 1 0,0-1 0,1 0 0,0 0 0,0 0 0,1-1 0,1 1 0,11 14 0,9 2 0,1-2 0,2 0 0,49 30 0,-46-33 0,-1 1 0,-2 1 0,32 32 0,-56-50 0,0 1 0,-1 0 0,1 0 0,-1 0 0,0 1 0,4 10 0,-7-15 0,0-1 0,-1 1 0,1 0 0,0-1 0,-1 1 0,0 0 0,1 0 0,-1 0 0,0 0 0,0-1 0,0 1 0,0 0 0,-1 0 0,1 0 0,0 0 0,-1-1 0,1 1 0,-1 0 0,0 0 0,1-1 0,-1 1 0,0 0 0,0-1 0,0 1 0,0-1 0,0 1 0,-1-1 0,1 0 0,0 0 0,-1 1 0,1-1 0,-2 1 0,-5 2 0,1 0 0,-1-1 0,1 0 0,-1 0 0,0-1 0,0 0 0,0 0 0,-12 0 0,-73 2 0,63-3 0,-129-1-5,156 0-61,3 0 49,0 1 0,-1-1 0,1 0 0,0 0 0,0 0 1,0 0-1,-1 0 0,1 0 0,0 0 0,0 0 0,0 0 0,-1 0 0,1 0 0,0 0 0,0 0 1,0 0-1,-1 0 0,1 0 0,0 0 0,0 0 0,0-1 0,-1 1 0,1 0 0,0 0 0,0 0 1,0 0-1,0 0 0,-1 0 0,1 0 0,0-1 0,0 1 0,0 0 0,0 0 0,0 0 0,-1 0 1,1-1-1,0 1 0,0 0 0,0 0 0,0 0 0,0-1 0,0 1 0,0 0 0,0 0 0,0 0 1,0-1-1,0 1 0,0 0 0,0-13-3614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2.90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324 203 32415,'5'-17'54,"-1"0"0,-1-1 1,-1 1-1,0-1 0,-2-18 0,0 33-52,-1 0-1,0 0 0,0 0 0,0 0 0,0 1 0,0-1 1,-1 1-1,1-1 0,-1 1 0,0-1 0,0 1 1,1 0-1,-1 0 0,-1 0 0,1 0 0,0 0 1,0 0-1,-1 1 0,1-1 0,-1 1 0,0-1 1,1 1-1,-5-1 0,-5-3-1,0 1-1,-1 1 1,1 0-1,-15-2 1,7 2 0,0 1 0,0 0 0,-37 3 0,53-1 0,-1 1 0,1-1 0,0 1 0,0 0 0,0 0 0,0 0 0,0 1 0,0-1 0,0 1 0,1 0 0,-1 0 0,0 0 0,1 1 0,0-1 0,-1 1 0,1 0 0,0 0 0,1 0 0,-1 0 0,0 0 0,1 1 0,0-1 0,-1 1 0,2-1 0,-3 6 0,1 1 0,0 0 0,1 0 0,1 0 0,-1 1 0,2-1 0,-1 0 0,1 1 0,1-1 0,0 0 0,1 1 0,-1-1 0,2 0 0,0 0 0,0 0 0,1 0 0,0-1 0,0 0 0,1 1 0,8 10 0,16 11 0,0 0 0,3-2 0,0-1 0,2-1 0,37 21 0,48 40 0,-110-81 0,-1 1 0,0-1 0,-1 2 0,0-1 0,0 1 0,-1 0 0,0 0 0,5 12 0,-9-19 0,-1 1 0,0 0 0,0-1 0,0 1 0,0 0 0,0 0 0,0 0 0,-1 0 0,0 0 0,1 0 0,-1 0 0,0 0 0,0 0 0,-1 0 0,1 0 0,-1 0 0,1 0 0,-1 0 0,0 0 0,0-1 0,0 1 0,-1 0 0,1-1 0,-1 1 0,1 0 0,-1-1 0,0 0 0,0 1 0,0-1 0,0 0 0,0 0 0,0 0 0,-5 2 0,-10 6 0,1-1 0,-2-1 0,1-1 0,-1-1 0,0 0 0,-21 3 0,-115 16 0,145-24 0,-2 0-5,2 1 0,1-1-1,0 0 0,-1 0 0,1-1 1,0 0-1,-1-1 0,1 0 1,-10-2-1,9-5-146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50.73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28 61 22218,'0'-23'9204,"0"-14"-7859,-10 246-1345,0-48 0,7 266 0,3-354 0,-2-214 0,0 21 0,19-194 0,-16 307-1,0 0 1,1 0-1,-1 1 0,1-1 1,0 1-1,1-1 0,0 1 0,0 0 1,0 0-1,0 0 0,8-8 1,-8 11-2,0 0 1,0 0 0,1 0-1,0 1 1,-1-1 0,1 1-1,0 0 1,0 0 0,0 0-1,1 1 1,-1-1 0,0 1 0,1 0-1,-1 0 1,1 1 0,-1-1-1,9 1 1,-9 0 1,0 0 0,0 0 0,-1 0 0,1 1 0,0 0 0,0-1 0,-1 1 0,1 0 0,0 1 0,-1-1 0,1 1 0,-1-1 0,0 1 0,1 0 0,-1 0 0,4 4 0,-2 0 0,-1-1 0,0 1 0,0 0 0,-1 0 0,0 0 0,0 0 0,0 1 0,3 10 0,-1-2 0,-1 1 0,0-1 0,-2 1 0,1-1 0,-2 1 0,0 0 0,-1 0 0,-3 22 0,3-31 0,-2 1 0,1 0 0,-1-1 0,0 0 0,-1 1 0,0-1 0,0 0 0,0 0 0,-1 0 0,0-1 0,0 0 0,-1 1 0,0-1 0,0-1 0,0 1 0,-1-1 0,0 0 0,-12 8 0,8-8-7,0 0 1,0-1-1,-1 0 0,1-1 1,-1 0-1,0 0 0,0-2 1,0 1-1,0-1 0,0-1 1,-11 0-1,45 0 9,-1-2-1,1 0 1,-1-1 0,0-1 0,0-1-1,28-10 1,-42 12-1,0 0 0,0 0 0,-1-1 0,1-1 0,-1 1 0,1-1 0,-1 0 0,-1 0 0,1-1 0,-1 0 0,0 0 0,0-1 0,-1 0 0,0 0 0,0 0 0,-1 0 0,0-1 0,0 0 0,4-13 0,-2-3-1,-2 0 0,2-35 0,-4 31 0,11-53 0,-11 73 0,0 1 0,1 0 0,-1-1 0,2 1 0,-1 0 0,1 1 0,0-1 0,0 0 0,1 1 0,0 0 0,8-8 0,-9 11 0,0 1 0,1-1 0,-1 1 0,0 0 0,1 1 0,-1-1 0,1 1 0,-1 0 0,1 0 0,0 0 0,-1 1 0,7-1 0,0 1 0,1 0 0,-1 1 0,22 3 0,-32-4-1,1 1 1,0-1-1,-1 1 1,1-1-1,-1 1 0,1 0 1,-1 0-1,1 0 0,-1 0 1,0 0-1,1 0 1,-1 0-1,0 0 0,0 0 1,0 1-1,0-1 1,0 0-1,0 1 0,0-1 1,0 1-1,0-1 0,-1 1 1,1-1-1,-1 1 1,1 1-1,-15-2-12,-5-1 15,6-1 2,0 1 0,0 1 0,-20 3 1,29-3-5,-1 1 1,0-1 0,1 1 0,-1 0-1,1 0 1,0 1 0,-1-1-1,1 1 1,0 0 0,0 0 0,1 0-1,-1 1 1,-3 3 0,1 1-1,1-1 0,-1 1 0,1 1 0,1-1 0,0 1 0,0-1 0,0 1 0,1 1 0,1-1 0,-2 10 0,1-2 0,1 0 0,1 1 0,0-1 0,4 29 0,-3-42 1,1-1-1,0 0 1,0 0-1,0 1 1,0-1-1,0 0 1,0 0 0,1 0-1,0 0 1,-1 0-1,1 0 1,0 0-1,1-1 1,-1 1-1,0-1 1,1 0 0,-1 1-1,1-1 1,0 0-1,0 0 1,0-1-1,0 1 1,0-1 0,0 1-1,0-1 1,5 1-1,2 1 3,0-1-1,0-1 1,1 1-1,-1-2 0,0 1 1,0-2-1,18-1 1,-26 1-3,1 0 1,-1 0-1,0 0 1,0 0 0,1-1-1,-1 1 1,0-1-1,0 1 1,0-1 0,-1 0-1,1 0 1,0 0-1,-1 0 1,1 0 0,-1 0-1,1 0 1,-1 0-1,0-1 1,0 1 0,0 0-1,0-1 1,-1 1-1,2-4 1,1-8-1,1-1-1,1-25 1,9-175 27,-16 300-54,0-17 27,7 71 0,-5-136 0,0 0 0,1-1 0,-1 1 0,1 0 0,0-1 0,0 1 0,0 0 0,0-1 0,0 1 0,1-1 0,-1 0 0,1 1 0,-1-1 0,1 0 0,0 0 0,0 0 0,0 0 0,0 0 0,0 0 0,0-1 0,1 1 0,3 1 0,-2-1 0,0-1 0,0 1 0,1-1 0,-1 0 0,1-1 0,-1 1 0,1-1 0,-1 0 0,1 0 0,-1 0 0,1 0 0,-1-1 0,7-2 0,-7 2 1,0-1 1,-1 0-1,1 0 0,-1 0 1,1 0-1,-1-1 0,0 1 1,0-1-1,0 0 0,0 0 1,-1 0-1,1 0 0,-1 0 1,1-1-1,-1 1 0,0-1 1,-1 0-1,1 1 0,1-7 1,4-10-9,-1-1-1,5-28 1,-6 13 5,0-44-1,2-10 3,-7 89 0,0 0 0,1 0 0,-1 0 0,0-1 0,1 1 0,-1 0 0,1 0 0,0 0 0,-1 0 0,1 0 0,0 0 0,0 0 0,0 0 0,-1 0 0,1 0 0,0 0 0,0 1 0,0-1 0,0 0 0,1 0 0,-1 1 0,0-1 0,0 1 0,0-1 0,0 1 0,1 0 0,-1-1 0,0 1 0,0 0 0,1 0 0,-1 0 0,0 0 0,0 0 0,1 0 0,-1 0 0,0 1 0,2-1 0,2 0 0,-2 1 0,-1-1 0,0 0 0,0 0 0,0 1 0,0-1 0,0 1 0,1 0 1,-1 0-1,0 0 0,0 0 0,-1 0 0,1 0 0,0 0 0,0 1 0,2 2 0,17 9-14,-24-13 14,1-1-1,-1 0 1,0 1 0,0-1 0,1 1 0,-1 0 0,0 0 0,0 0-1,0 0 1,1 1 0,-1-1 0,0 1 0,0 0 0,1 0 0,-1 0-1,1 0 1,-1 0 0,1 0 0,-1 1 0,1-1 0,0 1 0,-1-1-1,-2 4 1,-2 1 0,1 0 0,-1 1 1,1 0-1,0 0 0,1 0 0,-5 9 0,4-5 0,2 0 0,0 0-1,0 1 1,1-1 0,0 1 0,1 0-1,0-1 1,1 1 0,0 0 0,1 0 0,3 22-1,-3-33 1,0 1-1,0-1 1,1 0 0,-1 1-1,0-1 1,1 1-1,-1-1 1,1 0-1,0 0 1,-1 1 0,1-1-1,0 0 1,0 0-1,0 0 1,0 1-1,0-1 1,0 0 0,0 0-1,0-1 1,0 1-1,0 0 1,1 0-1,-1-1 1,0 1-1,0 0 1,1-1 0,-1 1-1,1-1 1,1 1-1,5 0 4,0 0 0,0 0 0,0-1 0,11-1 0,-4 1 1,-12 0-4,0-1 1,1 1-1,-1-1 1,1 0-1,-1 0 1,0 0 0,0 0-1,0-1 1,0 1-1,0-1 1,0 0-1,0 0 1,0 0-1,-1 0 1,1 0 0,-1-1-1,1 1 1,-1-1-1,0 1 1,0-1-1,0 0 1,0 0-1,-1 0 1,1 0 0,1-5-1,3-7 0,-1 0 0,-1 0-1,0-1 1,2-17 0,2-81 24,-6 81-12,-3 89-16,-5 26 4,-21 106 0,13-109 0,-6 119 0,20-135 0,1-37 0,-1-1 0,-1 1 0,-1-1 0,-10 48 0,11-69 0,0-1 0,0 0 0,-1 1 0,1-1 0,-1 0 0,0 0 0,1 1 0,-1-2 0,0 1 0,-1 0 0,1 0 0,-1 0 0,1-1 0,-1 0 0,0 1 0,0-1 0,0 0 0,-4 2 0,0-2 0,1 0 0,-1 0 0,-1 0 0,1-1 0,0 0 0,0 0 0,-14-1 0,16-1 0,0 1 0,0-1 0,0 0 0,1 0 0,-1-1 0,1 0 0,-1 0 0,1 0 0,0 0 0,-1 0 0,1-1 0,0 0 0,1 0 0,-1 0 0,0 0 0,1-1 0,0 1 0,0-1 0,0 0 0,-3-4 0,-3-6 0,1-1 0,0 1 0,1-1 0,-9-25 0,13 30 0,1 0 0,0 0 0,1-1 0,0 1 0,0 0 0,2-16 0,-1 3 0,1 18 0,0 0 0,0 0 0,0 0 0,0 1 0,0-1 0,1 0 0,0 1 0,0-1 0,1 1 0,-1 0 0,1-1 0,0 1 0,0 0 0,0 1 0,0-1 0,6-4 0,8-7 0,1 1 0,25-16 0,-29 21 0,136-78 0,22-16 0,-153 90 0,0-1 0,-1-2 0,-1 1 0,0-2 0,-1 0 0,17-25 0,-26 31 0,0-1 0,-1 0 0,0-1 0,0 1 0,-2-1 0,1 0 0,-2-1 0,0 1 0,0-1 0,-1 1 0,-1-1 0,0 0 0,-1 0 0,-1 1 0,-2-16 0,3 28 0,0-1 0,-1 1 0,1 0 0,-1 0 0,1-1 0,-1 1 0,0 0 0,1 0 0,-1 0 0,0 0 0,0 0 0,0 0 0,0 0 0,0 0 0,0 0 0,0 0 0,0 1 0,0-1 0,0 0 0,-1 0 0,-33-8 0,21 8 0,0 1 0,1 1 0,-16 1 0,25-1 0,1 0 0,-1 1 0,1-1 0,0 1 0,-1-1 0,1 1 0,0 0 0,0 0 0,0 0 0,1 1 0,-1-1 0,1 1 0,-1 0 0,1-1 0,0 1 0,0 0 0,0 0 0,0 0 0,0 1 0,1-1 0,-1 0 0,-1 7 0,-1 3 0,0 1 0,1 0 0,0-1 0,0 25 0,0-11 0,3 0 0,0 0 0,1 1 0,7 29 0,-7-50 0,1 1 0,0-1 0,0 0 0,1 0 0,0 0 0,0 0 0,0 0 0,1-1 0,0 1 0,1-1 0,-1 0 0,1 0 0,0-1 0,1 1 0,-1-1 0,1-1 0,0 1 0,0-1 0,13 7 0,-11-8 0,-1-1 0,0 0 0,1 0 0,-1-1 0,1 0 0,-1 0 0,12-1 0,-15 0 0,0 0 0,0 0 0,-1 0 0,1-1 0,0 1 0,0-1 0,0 0 0,-1 0 0,1 0 0,0-1 0,-1 1 0,1-1 0,-1 0 0,0 0 0,0 0 0,5-4 0,-1-5 0,0 1 0,0-2 0,-1 1 0,-1-1 0,0 0 0,5-17 0,17-84 0,-12 48 0,-7 29 0,-7 25 0,1 0 0,0 0 0,1 1 0,0-1 0,1 1 0,0-1 0,1 1 0,0 1 0,10-17 0,-13 25 0,0-1 0,-1 1 0,1-1 0,0 1 0,0 0 0,0 0 0,0 0 0,0 0 0,0 0 0,0 1 0,0-1 0,1 0 0,-1 1 0,0 0 0,0-1 0,0 1 0,1 0 0,-1 0 0,0 1 0,0-1 0,1 0 0,-1 1 0,0-1 0,0 1 0,0-1 0,0 1 0,0 0 0,0 0 0,0 0 0,0 0 0,0 1 0,0-1 0,0 1 0,-1-1 0,1 1 0,0-1 0,-1 1 0,0 0 0,1-1 0,-1 1 0,0 0 0,0 0 0,2 4 0,4 11 0,0 0 0,-1 1 0,-1 0 0,-1 0 0,4 33 0,-2 95 0,-6-141 0,0 0 0,-1 0 0,1-1 0,-1 1 0,0 0 0,0-1 0,0 1 0,-1-1 0,0 1 0,0-1 0,0 1 0,0-1 0,-1 0 0,-2 4 0,2-5 0,0 0 0,1-1 0,-1 0 0,0 1 0,0-1 0,-1 0 0,1 0 0,0 0 0,-1-1 0,1 1 0,-1-1 0,1 0 0,-1 0 0,0 0 0,1-1 0,-1 1 0,0-1 0,-5 0 0,2 1 0,0-1 0,1 0 0,-1-1 0,1 0 0,-1 0 0,1 0 0,-1-1 0,-8-3 0,12 3 0,0 0 0,0 0-1,0 0 1,0-1 0,1 1-1,-1-1 1,1 1 0,0-1-1,-1 0 1,1 0 0,1 0-1,-1 0 1,0-1 0,1 1-1,0 0 1,-2-7 0,1 5-36,0-1 0,1 1 0,0-1 0,0 1 0,1-9 0,0 3-527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4.36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176 79 31903,'28'-64'859,"-28"88"-854,-5-10-5,0-1 0,0-1 0,-1 1 0,-1-1 0,0 0 0,-11 15 0,-60 66 0,54-67 0,20-21 0,1-1 0,-1 0 0,0-1 0,-1 1 0,1-1 0,0 1 0,-1-1 0,-5 2 0,10-5 0,-1-1 0,1 1 0,0 0 0,-1-1 0,1 1 0,0 0 0,-1-1 0,1 1 0,0-1 0,0 1 0,0-1 0,-1 1 0,1 0 0,0-1 0,0 1 0,0-1 0,0 1 0,0-1 0,0 1 0,0-1 0,0 1 0,0-1 0,0 1 0,0-1 0,0 1 0,0-1 0,0 0 0,0-14 0,0 9 0,-1 0 0,1 0 0,0 0 0,0 0 0,1 0 0,0 0 0,0 0 0,0 0 0,1 0 0,0 1 0,0-1 0,0 0 0,1 1 0,0 0 0,6-9 0,11-7 0,1 0 0,34-24 0,-22 18 0,-26 21 0,0 1 0,0 0 0,1 0 0,0 1 0,0 0 0,0 0 0,0 1 0,1 0 0,17-4 0,-2 4 0,0 1 0,34 1 0,-54 0 0,1 1 0,-1 0 0,0 0 0,0 1 0,1-1 0,-1 1 0,0 0 0,0 0 0,0 0 0,0 0 0,0 1 0,0 0 0,0 0 0,0 0 0,-1 0 0,1 1 0,-1-1 0,1 1 0,-1 0 0,0 0 0,0 0 0,0 0 0,-1 1 0,1-1 0,-1 1 0,0-1 0,0 1 0,0 0 0,0 0 0,1 7 0,-1-4 0,0 0 0,0 0 0,-1 0 0,-1 0 0,1 0 0,-1 0 0,0 0 0,-1 0 0,1 0 0,-2 0 0,1 0 0,-1 0 0,0 0 0,0-1 0,0 1 0,-1 0 0,0-1 0,-1 0 0,0 0 0,-7 10 0,-10 4 0,0-2 0,-41 27 0,38-29 0,1 2 0,-30 27 0,53-45 0,0 0 0,-1 0 0,1 1 0,0-1 0,0 0 0,0 0 0,0 0 0,-1 0 0,1 0 0,0 0 0,0 0 0,0 0 0,-1 1 0,1-1 0,0 0 0,0 0 0,0 0 0,0 0 0,0 1 0,0-1 0,-1 0 0,1 0 0,0 0 0,0 1 0,0-1 0,0 0 0,0 0 0,0 0 0,0 1 0,0-1 0,0 0 0,0 0 0,0 0 0,0 1 0,0-1 0,0 0 0,0 0 0,0 1 0,0-1 0,0 0 0,0 0 0,0 0 0,1 1 0,-1-1 0,0 0 0,0 0 0,0 0 0,0 0 0,0 1 0,0-1 0,1 0 0,-1 0 0,0 0 0,0 0 0,0 0 0,0 0 0,1 1 0,-1-1 0,10 0 0,-9 0 0,16 0 0,0 1 0,0 1 0,-1 0 0,1 1 0,0 1 0,-1 0 0,32 13 0,-41-13 0,0 0 0,1 0 0,-1 0 0,-1 1 0,1 0 0,-1 0 0,0 1 0,0 0 0,0 0 0,-1 0 0,0 0 0,0 1 0,0 0 0,-1 0 0,0 1 0,-1-1 0,0 1 0,4 14 0,-4-14 0,-1 2 0,0-1 0,-1 0 0,0 0 0,-1 0 0,0 0 0,0 1 0,-1-1 0,0 0 0,-3 11 0,2-13 0,-1 0 0,0 0 0,0-1 0,-1 1 0,0-1 0,0 0 0,0 0 0,0 0 0,-1 0 0,0-1 0,-1 0 0,1 0 0,-7 4 0,-4 3 0,-1-1 0,0-1 0,-1-1 0,0 0 0,0-1 0,0-1 0,-1-1 0,0-1 0,-1 0 0,1-2 0,-1 0 0,0-1 0,-27-1 0,46-1 0,0 0 0,-1 0 0,1 0 0,0-1 0,0 1 0,0 0 0,0-1 0,0 1 0,0-1 0,0 1 0,0-1 0,0 1 0,0-1 0,0 0 0,0 0 0,0 1 0,0-1 0,0 0 0,1 0 0,-1 0 0,0 0 0,1 0 0,-1 0 0,1 0 0,-1 0 0,1 0 0,-1 0 0,1 0 0,0-1 0,-1 1 0,1-2 0,-3-42-3,3 35 1,0-8-36,0 4-138,0-1-1,1 0 1,0 0-1,4-16 0,18-25-3395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4.79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920 192 30862,'0'-9'149,"1"-3"41,-2-1 0,1 1 0,-1 0 0,-1 0 0,-4-16 0,5 24-168,-1-1 0,0 1 0,0 0 0,-1 0 0,1 0 0,-1 0 0,0 0 0,0 1 1,0-1-1,0 1 0,-1 0 0,1 0 0,-1 0 0,0 1 0,0-1 0,0 1 0,-7-3 0,-3-1-5,-1 1 0,1 0 0,-1 1-1,0 1 1,-1 0 0,-27-1 0,-95 7 17,137-3-34,-16 1 1,0 2-1,0 0 1,0 1 0,0 0-1,0 1 1,1 1-1,0 1 1,-16 9-1,9-3 2,1 1-1,1 1 0,1 1 0,-36 35 1,27-19-1,2 1 0,1 2 0,1 0 0,3 1 0,0 2 0,-21 52 0,27-47-1,1 1 0,3 1 0,1 0 0,3 1 0,1 0 0,3 0 0,1 61 0,2-89 0,1 0 0,1 0 0,1 0 0,0 0 0,2-1 0,0 1 0,0-1 0,2 0 0,0 0 0,1 0 0,1-1 0,10 17 0,-1-8 0,1-1 0,1-1 0,1-1 0,1 0 0,1-2 0,1 0 0,1-2 0,0 0 0,1-2 0,51 25 0,-40-25 0,1-2 0,1-1 0,0-2 0,1-1 0,0-2 0,1-2 0,65 2 0,-87-7 1,0-1 0,0-1 1,0 0-1,1-2 0,-2 0 0,1 0 0,0-2 0,-1 0 1,0-1-1,0-1 0,0-1 0,-1 0 0,0-1 1,-1-1-1,0 0 0,0-1 0,13-13 0,-8 3 2,-1 0 0,-1-1-1,-1-1 1,-1-1-1,0 0 1,-2-1 0,-1 0-1,-1-2 1,-2 1-1,11-38 1,-7 7-3,-3-1-1,-2 0 1,-2 0-1,-2-61 1,-5 82 0,-1-1 0,-2 1 0,-1 0 0,-2 0 0,-21-68 0,20 84 0,-1 0 0,-2 1 0,0 0 0,0 1 0,-2 0 0,-1 1 0,0 0 0,-1 1 0,-1 0 0,-1 1 0,-22-17 0,19 19 0,-1 1 1,-1 1-1,0 0 0,0 2 0,-1 1 1,-1 0-1,1 2 0,-1 0 0,-1 2 1,1 1-1,-1 0 0,0 2 0,-30 1 1,23 1-28,-1 2 0,0 2 0,1 1 1,0 1-1,0 1 0,0 2 0,1 1 0,0 2 1,-41 22-1,-34 31-589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8.96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39 119 32255,'1'-32'268,"0"20"-115,0 16-94,-15 374-59,-13 108 5,28-496 2,0 0 0,0 1-1,6-19 1,0-3-7,11-97 0,2-177 0,4-40 0,-23 340 0,-1-1 1,1 1-1,0 0 0,0 0 0,1 0 1,-1 0-1,1 0 0,0 0 0,5-8 1,-5 11-3,0 1 0,0-1 0,0 0 1,0 1-1,0 0 0,1-1 0,-1 1 0,0 0 1,1 0-1,-1 1 0,0-1 0,1 0 1,-1 1-1,1-1 0,-1 1 0,1 0 0,-1 0 1,1 0-1,0 0 0,3 1 0,-4-1-11,1 1 0,-1-1 0,1 1-1,-1 0 1,1 0 0,-1 0 0,0 0 0,1 0-1,-1 0 1,0 1 0,0-1 0,0 1-1,0-1 1,0 1 0,0 0 0,-1 0 0,1 0-1,-1 0 1,1 0 0,-1 0 0,1 0-1,1 5 1,16 29-576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1.59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192 884 31102,'-4'0'336,"0"0"-295,1 1-1,-1 0 1,0 0-1,0 0 1,1 1-1,-1-1 1,1 1-1,-1 0 1,1 0-1,-1 0 1,1 0-1,0 1 1,-5 5-1,-40 44 169,37-39-160,3-4-32,0 1 0,1 0 0,0 0 1,1 1-1,0 0 0,1 0 0,0 1 1,-5 16-1,6-10-10,1 0 0,1-1 0,0 1 0,1 0 0,2 22 0,-1-35-2,1 1-1,1 0 1,-1-1 0,1 1-1,0-1 1,0 1 0,1-1-1,-1 0 1,1 0-1,0 0 1,1 0 0,-1-1-1,1 1 1,0-1 0,0 0-1,0 0 1,10 6-1,-3-2 4,0-1-1,0 0 0,1-1 0,0 0 0,0-1 0,23 7 1,-27-10-3,1-1 0,0 0 0,-1 0 1,14-2-1,-5 1 1,-16 0-6,0-1 1,0 1 0,0 0-1,0-1 1,0 1 0,0-1-1,0 1 1,0-1 0,0 1-1,0-1 1,-1 0-1,1 0 1,0 1 0,0-1-1,-1 0 1,1 0 0,0 0-1,-1 0 1,1 0 0,-1 0-1,1-1 1,12-28-3,-7 15 3,25-54-1,-2-2 0,30-110 0,-50 146-1,-5 18 1,0 0 1,2 0-1,0 0 1,16-30-1,-19 43-1,-1 0 1,1 0-1,0 0 0,1 0 0,-1 1 1,0 0-1,1-1 0,0 1 0,0 0 1,0 1-1,0-1 0,0 1 0,1 0 1,-1 0-1,1 0 0,-1 1 0,1-1 1,0 1-1,0 0 0,-1 1 0,1-1 1,9 1-1,-10 0 1,-1 0 0,1 0 0,-1 0 0,1 0 0,-1 1 0,1 0 0,-1 0 0,1 0 0,-1 0 0,1 0 0,-1 1 0,0-1 0,0 1 0,0 0 0,0 0 0,3 3 0,-2-1 0,0 1 0,-1 0 0,0-1 0,0 1 0,0 0 0,0 0 0,-1 1 0,0-1 0,2 10 0,3 16 0,-1-1 0,-2 1 0,-1 0 0,-2 0 0,-1 0 0,-5 37 0,3-48 0,-1-1 0,-1 0 0,0 0 0,-2 0 0,0 0 0,-1-1 0,-18 33 0,25-51 0,0 0 0,0 0 0,0 0 0,0 0 0,-1 0 0,1 0 0,0 0 1,0-1-1,0 1 0,0 0 0,0 0 0,0 0 0,0 0 0,0 0 0,0 0 0,-1 0 0,1 0 0,0 0 0,0 0 0,0 0 0,0 0 1,0 0-1,0 0 0,-1 0 0,1 0 0,0 0 0,0 0 0,0 0 0,0 0 0,0 0 0,0 0 0,-1 0 0,1 0 0,0 0 1,0 0-1,0 0 0,0 0 0,0 0 0,0 0 0,0 0 0,-1 0 0,1 0 0,0 0 0,0 0 0,0 0 0,0 0 0,0 1 0,0-1 1,0 0-1,0 0 0,0 0 0,0 0 0,-1 0 0,1 0 0,0 0 0,0 1 0,0-1 0,0 0 0,0 0 0,0 0 0,0 0 1,0 0-1,0 0 0,0 1 0,0-1 0,0 0 0,-1-11 8,1 11-8,0-14-3,1 0 0,0-1 1,0 1-1,2 1 0,0-1 0,0 0 0,1 1 0,1-1 0,0 1 0,13-23 0,5 2-2,1 0 0,47-50 0,16-21 23,-84 102-15,-1 0 1,1-1-1,-1 0 1,0 1-1,0-1 1,0 0-1,-1 0 0,1 0 1,-1 0-1,0 0 1,0 0-1,-1-1 1,1-5-1,-1 10-2,-1-1-1,1 1 1,0 0 0,-1 0-1,1 0 1,-1 0-1,1 0 1,-1 0 0,1 0-1,-1 0 1,1 0 0,0 0-1,-1 0 1,1 0 0,-1 0-1,1 0 1,-1 1-1,1-1 1,0 0 0,-1 0-1,1 0 1,-1 1 0,1-1-1,-1 1 1,-7 4-1,1 1 0,-1 0 0,1 0 0,1 1 0,-1-1 0,1 2 0,0-1 0,1 1 0,0-1 0,0 2 0,1-1 0,-1 0 0,-3 15 0,-1 1 0,2 0 0,1 1 0,1-1 0,-2 28 0,3-19 0,2 0 0,1 0 0,7 61 0,-5-89 0,1 0 0,-1 0 0,1 0 0,0 0 0,1-1 0,-1 1 0,1-1 0,0 0 0,0 1 0,1-1 0,-1-1 0,1 1 0,0 0 0,0-1 0,0 0 0,0 0 0,0 0 0,1 0 0,-1-1 0,1 0 0,0 0 0,0 0 0,0 0 0,0-1 0,9 2 0,-5-1 0,-1-1 0,1 0 0,0 0 0,0-1 0,0 0 0,0-1 0,0 1 0,0-2 0,-1 1 0,1-1 0,-1-1 0,1 0 0,-1 0 0,13-7 0,-8 1 0,1-1 0,-2-1-1,1 0 1,-2-1 0,0-1 0,0 1 0,-1-2-1,0 1 1,-2-1 0,1-1 0,-2 1 0,0-2-1,9-27 1,-4 2-11,-2 0-1,-1 0 0,-3-1 0,2-54 1,-5-111-22,-4 130 31,1 73 2,-3-77-1,2 74 7,0-1-1,0 1 1,-1 0-1,0-1 0,-1 1 1,0 0-1,0 0 1,-4-7-1,0 10 22,3 16-22,2 179 11,3-99-13,-2-12-1,0-5 2,9 89-1,-5-142-2,0 1-1,2-2 1,0 1-1,1 0 0,2-1 1,0 0-1,1-1 1,18 30-1,-21-42 1,0 0 0,0 0 0,1-1-1,0 0 1,0 0 0,0-1 0,1 0 0,0-1 0,0 1-1,1-1 1,-1-1 0,1 0 0,0 0 0,17 5 0,-20-8-1,1 1 1,-1-1 0,1-1-1,-1 1 1,1-1 0,-1 0 0,1 0-1,-1-1 1,1 0 0,-1 0-1,1-1 1,-1 0 0,0 0-1,0 0 1,0-1 0,0 1-1,0-2 1,0 1 0,-1-1 0,0 1-1,1-1 1,-1-1 0,4-4-1,1-4 1,0 1-1,-1-1 0,-1 0 0,0-1 1,-1 1-1,0-2 0,-1 1 1,-1-1-1,0 0 0,-1 0 0,3-30 1,-1-12-2,-4-110 1,-3 97 0,2 63 0,-2 1 0,1-1 0,0 1 0,-1-1 0,-1 1 0,1 0 0,-1-1 0,-3-6 0,5 11 0,-1 1 0,0 0 0,0-1 0,0 1 0,0 0 0,0 0 0,-1-1 0,1 1 0,0 0 0,0 0 0,-1 0 0,1 1 0,-1-1 0,1 0 0,-1 0 0,1 1 0,-1-1 0,1 1 0,-1-1 0,0 1 0,1 0 0,-1 0 0,0 0 0,1 0 0,-1 0 0,1 0 0,-1 0 0,0 0 0,1 0 0,-1 1 0,0-1 0,1 1 0,-1-1 0,1 1 0,-1 0 0,-1 1 0,0-1 0,0 1 0,1 0 0,-1 0 0,0 0 0,1 0 0,0 1 0,-1-1 0,1 1 0,0-1 0,0 1 0,0 0 0,1 0 0,-1 0 0,1 0 0,-1 0 0,1 0 0,-1 3 0,-13 60 0,11-40 0,1 0 0,1 0 0,2 0 0,0 0 0,2 0 0,1 0 0,7 33 0,-6-47 0,-1 0 0,1-1 0,1 0 0,0 1 0,1-2 0,0 1 0,13 17 0,-13-22 0,0 1 0,0-1 0,1 0 0,-1-1 0,1 0 0,0 0 0,1 0 0,-1-1 0,1 0 0,0-1 0,0 1 0,9 1 0,-9-2 0,0-1 0,0-1 0,1 1 0,-1-1 0,0-1 0,1 1 0,-1-2 0,10 0 0,-15 0 0,1 1 0,-1-1 0,0 0 0,1 0 0,-1 0 0,0-1 0,0 1 0,0-1 0,0 0 0,0 0 0,-1 0 0,1 0 0,0 0 0,-1-1 0,0 1 0,1-1 0,-1 1 0,0-1 0,0 0 0,-1 0 0,1 0 0,1-3 0,2-9 0,0 1 0,-1-1 0,0 0 0,-1 0 0,1-22 0,-2-81 0,0-4 0,-2 117-1,1-1 1,0 1-1,0 0 0,0 0 0,1-1 1,0 1-1,-1 0 0,2 0 0,-1 1 1,6-10-1,-5 11 1,-1 1-1,1-1 1,0 0-1,0 1 1,0 0-1,0 0 1,1 0-1,-1 0 1,0 0-1,1 1 1,-1-1-1,1 1 1,0 0-1,-1 0 1,1 0-1,4 0 1,1 0 0,0 0 0,0 0 0,1 0 0,-1 2 0,0-1 0,0 1 0,18 4 0,-23-4 0,0 1 0,0-1 0,0 1 0,0 0-1,-1 0 1,1 1 0,-1-1 0,1 1 0,-1 0 0,0 0 0,0 0-1,0 0 1,0 0 0,-1 1 0,1-1 0,-1 1 0,0-1 0,0 1-1,2 6 1,0 4-1,0 0 0,-1 1 0,-1 0 0,0 0 1,-1-1-1,-1 1 0,0 0 0,-1 0 0,-1 0 0,0 0 0,-1-1 0,0 1 0,-7 15 0,3-11 1,-3 4 1,-9 34-1,17-51 0,1 0-1,-1 0 1,1 1-1,1-1 0,-1 0 1,1 0-1,1 1 1,-1-1-1,1 0 1,0 0-1,2 7 1,-2-10-4,1 0 1,0 0 0,0 0-1,0-1 1,0 1 0,1-1 0,-1 1-1,0-1 1,1 0 0,0 0-1,0 0 1,-1-1 0,1 1-1,0-1 1,0 1 0,0-1 0,1 0-1,-1 0 1,0 0 0,0-1-1,1 1 1,3 0 0,4 0-5,0 0 1,0-1 0,0 0-1,0 0 1,18-4 0,-26 3 6,1 0 0,-1 0 0,1-1 1,-1 1-1,0-1 0,0 0 0,0 0 1,0-1-1,0 1 0,0 0 0,-1-1 1,1 0-1,-1 1 0,0-1 0,1 0 1,-1 0-1,-1 0 0,1-1 1,0 1-1,-1 0 0,2-7 0,3-7 0,-1-1 1,5-37-1,-10 55 1,12-162-2,1-9 23,-13 167-18,1 0 0,0 0 0,0 0 1,0 1-1,0-1 0,0 0 0,1 1 0,0-1 1,-1 1-1,1-1 0,1 1 0,-1 0 1,0-1-1,1 2 0,0-1 0,4-4 1,-3 5-4,0 0 1,0 0-1,0 0 0,1 0 1,-1 1-1,1 0 1,-1 0-1,1 0 1,-1 0-1,1 1 1,0-1-1,-1 1 0,7 1 1,-8-1-1,0 1 0,0-1 0,0 1 0,0 0 0,0 0 0,0 0 0,-1 0 0,1 0 0,0 1 0,0-1 0,-1 1 0,1-1 0,-1 1 0,4 4 0,-1-1 0,0 0 0,0 1 0,-1 0 0,0 0 0,-1 0 0,5 7 0,-1 3 0,-1 0 1,-1 1-1,0-1 1,5 30 0,-5 5 7,-3 1 0,-3 51 1,-1-12-2,2-90 6,3-51-6,2 0 0,22-97 0,-21 120-9,-5 24 2,8-37-12,15-44 1,-21 74 7,1 0 0,0 1 1,1-1-1,0 1 0,0 0 0,1 0 1,0 1-1,0 0 0,1 0 0,9-8 1,-15 15 3,1-1 0,0 0 0,0 1 1,0-1-1,0 1 0,0 0 0,0 0 0,1 0 1,-1 0-1,0 0 0,1 0 0,-1 0 1,1 1-1,-1-1 0,0 1 0,1 0 0,-1 0 1,1 0-1,-1 0 0,1 0 0,-1 0 1,1 1-1,-1-1 0,5 2 0,-5 0 1,1 0-1,-1-1 1,0 1-1,1 0 1,-1 1-1,0-1 1,0 0-1,0 1 1,-1-1-1,1 1 1,0-1-1,-1 1 1,0 0 0,0-1-1,0 1 1,0 0-1,0 0 1,0 0-1,0 5 1,3 28 5,-1 37 0,-3-45-6,1-1 0,2 0 1,0 0-1,14 53 0,-14-74 0,-1 0 0,1 1 0,0-1 0,0 0 1,0 0-1,1-1 0,0 1 0,0-1 0,1 0 0,0 0 0,-1 0 0,2 0 0,-1-1 1,0 0-1,1 0 0,0-1 0,0 1 0,0-1 0,0-1 0,0 1 0,1-1 0,-1 0 0,1 0 1,12 1-1,-8-1 2,1-1 0,0 0 0,0 0 0,-1-1 0,1-1 0,0 0 0,22-5 0,-27 3-1,-1 1 0,1-1 0,-1 0 0,1 0 0,-1-1-1,0 0 1,-1 0 0,1 0 0,0-1 0,-1 0 0,0 0-1,-1 0 1,1-1 0,4-7 0,0-1-1,-1-1 0,0 0 0,-2 0 0,1-1 0,-2 1 0,0-1 0,-1-1 0,3-29 0,-3 0 0,-3-87 0,-1 125 0,-1 0 1,0 1-1,0-1 1,-1 0-1,0 0 0,0 1 1,-1-1-1,0 1 0,0 0 1,-1 0-1,-5-8 1,6 12-1,1 0 0,0 0 1,-1 1-1,1-1 0,-1 1 0,0 0 1,0-1-1,0 1 0,0 1 1,0-1-1,0 0 0,0 1 1,-1 0-1,1-1 0,-1 1 1,1 1-1,-1-1 0,1 0 1,-1 1-1,1 0 0,-1 0 0,1 0 1,-1 0-1,0 0 0,1 1 1,-1 0-1,-3 1 0,4-1 0,0 0 0,0 0 0,1 1 0,-1-1 1,0 1-1,1 0 0,-1 0 0,1 0 0,-1 0 0,1 0 0,0 1 0,0-1 0,0 1 0,0-1 0,1 1 0,-1 0 0,1 0 0,0 0 0,-1-1 0,0 6 0,-2 5-3,0 1 0,1 0 1,-1 15-1,0 14 2,2 1 0,5 63 0,-3-99 0,1 1 1,1-1-1,-1 1 1,1-1-1,1 0 0,0 0 1,0 0-1,0 0 0,1 0 1,0-1-1,1 1 1,7 9-1,-8-12 1,0-1-1,1 0 1,-1 0-1,1 0 1,0-1-1,0 0 1,0 1 0,0-2-1,0 1 1,1-1-1,-1 1 1,1-1-1,0-1 1,0 1 0,0-1-1,-1 0 1,1-1-1,9 1 1,-9-1 0,0 0 0,0 0 0,1-1 0,-1 0 0,0 0 0,0 0 0,0 0 0,0-1 0,0 0 0,0-1 0,7-4 0,-9 4 0,1 0 0,-2-1 0,1 0 0,0 0 0,-1 0 0,0 0 0,1-1 0,-2 1 0,1-1 0,-1 0 0,1 0 0,-1 0 0,2-9 0,1-8 0,0 0 0,-2-1 0,-1 0 0,-1 1 1,-2-31-1,1 21 2,0 30-2,0 1 1,0 0-1,0 0 1,-1-1 0,1 1-1,0 0 1,0 0 0,-1 0-1,1 0 1,-1-1-1,1 1 1,-1 0 0,-1-1-1,2 1 0,0 1 0,0 0 1,-1 0-1,1 0 0,0 0 0,0-1 0,-1 1 0,1 0 0,0 0 0,0 0 0,-1 0 0,1 0 0,0 0 1,-1 0-1,1-1 0,0 1 0,0 0 0,-1 0 0,1 0 0,0 0 0,-1 0 0,1 0 0,0 1 0,-1-1 0,1 0 1,0 0-1,0 0 0,-1 0 0,1 0 0,0 0 0,0 0 0,-1 1 0,1-1 0,0 0 0,0 0 0,-1 0 1,1 0-1,0 1 0,0-1 0,0 0 0,-1 0 0,1 1 0,0-1 0,0 0 0,0 0 0,0 1 0,0-1 1,0 0-1,0 1 0,-1-1 0,1 0 0,0 1 0,-1 4 0,0 1 0,0-1 0,0 1 0,0-1 0,1 1 0,0 0 0,1 7 0,-1 2 0,0 4-1,-1-3-6,1-1 0,1 1 1,1 0-1,0-1 0,5 19 1,-6-30 4,0 1 1,1-1-1,0 0 1,0-1-1,0 1 1,1 0-1,-1-1 1,1 1-1,0-1 1,-1 0-1,2 0 1,-1 0-1,0 0 1,1 0-1,-1-1 1,1 1-1,0-1 1,-1 0-1,1-1 1,0 1-1,1 0 1,-1-1-1,7 2 1,-2-1-1,0-1 1,1 1-1,-1-1 1,0-1-1,0 0 1,0 0-1,1-1 0,15-3 1,-19 3 2,-1-1 0,1-1 0,-1 1 0,0-1 0,0 1 0,0-1 1,0-1-1,0 1 0,-1-1 0,1 0 0,-1 0 0,0 0 0,0-1 0,5-8 0,5-8 7,-2-1 0,-1-1 0,-1 0 0,0-1 1,-2 0-1,7-29 0,21-155 19,-32 175-23,21-171 8,-22 156-10,-1 0 1,-7-59-1,4 99-1,0 0-1,-1 0 1,0 1 0,0-1-1,-1 0 1,0 1 0,0 0-1,0 0 1,-1 0 0,0 0-1,-7-9 1,8 13-1,0 0 1,0 0-1,0 0 0,0 0 1,-1 0-1,1 1 1,-1 0-1,0-1 0,1 1 1,-1 1-1,0-1 0,0 0 1,0 1-1,0 0 0,-1 0 1,1 0-1,0 1 1,0-1-1,-1 1 0,1 0 1,-8 1-1,9 0 0,-1 0 0,1 0 0,-1 0 0,1 0 0,0 1 0,-1-1 0,1 1 0,0 0 0,0 0 0,0 0 0,0 1 0,1-1 0,-1 1 0,1 0 0,-1-1 0,1 1 0,0 0 0,0 0 0,0 0 0,0 1 0,1-1 0,-3 7 0,-1 6 0,0 0 0,1 0 0,-3 28 0,0 17-1,3 0 1,3 1-1,10 88 1,48 179 29,-54-316-28,47 172 4,-43-167-6,0-1 0,0 1 1,2-1-1,0 0 0,1-1 0,1 0 0,22 25 1,-32-39-12,1-1 0,-1 1 0,0-1 0,1 0 0,-1 1 0,1-1 0,-1 0 0,1 0 0,0 0 0,-1 0 0,1 0 0,0 0 0,0-1 0,-1 1 0,1 0 0,0-1 0,4 1 0,3-1-551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2.17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 40 30734,'-7'5'1212,"7"-5"-1199,1 0-1,-1 1 1,0-1 0,0 0 0,0 1-1,1-1 1,-1 0 0,0 0 0,0 1-1,0-1 1,1 0 0,-1 0 0,0 1-1,1-1 1,-1 0 0,0 0 0,1 0-1,-1 1 1,0-1 0,1 0 0,-1 0-1,0 0 1,1 0 0,-1 0 0,0 0-1,1 0 1,-1 0 0,0 0 0,1 0-1,-1 0 1,0 0 0,1 0 0,-1 0-1,1 0 1,-1 0 0,1-1 0,98-1 73,154-24 1,-217 22-90,-24 3-21,1-1 0,0 0 0,13-4 0,-21 3-432,-4 1-974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2.82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346 148 31903,'0'-13'206,"1"1"-116,-1 0 0,-1 0 0,0 0-1,-1 0 1,-3-12 0,5 21-87,-1 1 0,0-1 0,0 1 0,0-1 0,-1 1 0,1-1 0,-1 1 0,1 0 0,-1-1 0,0 1 0,0 0 0,0 0 0,0 0 0,0 0 0,0 1 0,0-1 0,-1 1 0,1-1 0,-1 1 0,1 0 0,-1 0 0,1 0 0,-1 0 0,0 0 0,0 1 0,1-1 0,-5 0 0,-9 0-2,0 0 0,-30 3 0,40-2-1,0 1 0,1 1 0,-1-1 0,1 1 0,-1 0 0,1 0 0,0 0 0,0 1 0,0-1 0,0 1 0,-8 7 0,2 1 0,0 1 1,1 0-1,0 1 0,1 0 0,0 0 1,1 1-1,1 1 0,0-1 0,1 1 1,1 0-1,0 0 0,-3 19 0,0 9 8,1 0-1,3 1 0,1 53 0,2-83-7,2 1 0,0 0 0,0-1 0,1 1 0,1-1 0,6 19 0,-6-26 0,1 1 0,0 0 0,0-1 0,1 0 0,0 0 0,0 0 0,1-1 0,-1 1 0,1-1 0,1-1 0,-1 1 0,8 4 0,1-1 0,0-1-1,0 0 1,0-1-1,1-1 1,0 0 0,0-1-1,1-1 1,-1-1-1,1 0 1,0-1-1,0 0 1,29-3 0,-41 1-47,0 0 1,0-1 0,0 1 0,0-1 0,0-1-1,0 1 1,0-1 0,0 1 0,-1-2 0,1 1-1,0 0 1,-1-1 0,0 0 0,0 0 0,0 0-1,0 0 1,0-1 0,-1 1 0,1-1 0,-1 0-1,5-8 1,20-26-3830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3.24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276 88 32415,'0'-3'17,"0"-3"17,1 1 0,-2-1 0,1 0 0,-1 0 0,0 0 0,0 1 0,-3-9 0,3 12-32,0 0-1,0 0 1,-1 0-1,1 0 1,-1 1 0,1-1-1,-1 1 1,0-1-1,0 1 1,0-1-1,0 1 1,0 0 0,0 0-1,0 0 1,0 0-1,0 0 1,0 0-1,-1 1 1,1-1 0,0 1-1,-1 0 1,-2-1-1,-4 0 1,0 0 0,0 0 0,0 1 0,0 0 0,0 1 0,0 0 0,0 0 0,0 1 0,0 0 0,1 1 0,-1-1 0,1 2-1,0-1 1,-13 8 0,15-6-2,0-1 0,1 1 0,-1 1 0,1-1 0,0 1 0,0 0-1,1 0 1,0 0 0,0 0 0,0 1 0,1 0 0,0 0 0,0 0 0,1 0-1,0 0 1,0 0 0,-2 16 0,2-12 0,1 0 0,0 1 0,0 0 0,1-1 0,0 1 0,1-1 0,0 1 0,1-1 0,1 1 0,0-1 0,0 0 0,1 0 0,0 0 0,1-1 0,0 1 0,1-1 0,11 15 0,6 0 0,2-1 0,1-1 0,54 37 0,-46-36 0,-1 1 0,30 30 0,-57-49 0,-1-1 0,-1 1 0,1 0 0,-1 0 0,0 1 0,-1-1 0,4 9 0,-6-14 0,-1 1 0,1 0 0,0-1 0,-1 1 0,1 0 0,-1-1 0,0 1 0,0 0 0,0 0 0,0-1 0,0 1 0,0 0 0,0 0 0,0-1 0,-1 1 0,1 0 0,-1 0 0,1-1 0,-1 1 0,1 0 0,-1-1 0,0 1 0,0-1 0,0 1 0,0-1 0,0 0 0,0 1 0,-1-1 0,1 0 0,0 0 0,-1 1 0,1-1 0,-1 0 0,1-1 0,-3 3 0,-10 2 0,0 0 0,1 0 0,-2-1 0,1-1 0,0 0 0,-22 1 0,-93-3 0,79-1 0,47 0-2,2 0-1,0 0 0,0 1 0,0-1 0,0 0-1,0 0 1,0 0 0,0 0 0,0 0 0,-1 0 0,1 0 0,0 0 0,0 0 0,0-1-1,0 1 1,0 0 0,0-1 0,0 1 0,0-1 0,0 1 0,0-1 0,0 0-1,0 1 1,0-1 0,0 0 0,1 1 0,-1-1 0,0 0 0,0 0 0,1 0-1,-1 0 1,0 0 0,1 0 0,-1 0 0,1 0 0,0 0 0,-1-2 0,-1-20-328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3.66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269 152 32591,'1'-31'81,"0"16"-57,-1 0-1,0 1 1,-3-20 0,2 32-24,0 0 0,0 0 0,0-1 0,0 1 0,-1 0 0,1 1 0,-1-1 0,1 0 0,-1 0 0,1 0 0,-1 1 0,0-1 0,0 1 0,0 0 0,0-1 0,0 1 0,0 0 0,0 0 0,0 0 0,-1 0 0,1 1 0,0-1 0,-5 0 0,-4-1 0,0 0 0,0 1 0,-18 0 0,23 0 0,-1 1 0,0 1 0,0-1 0,0 1 0,1 1 0,-1-1 0,1 1 0,-1 0 0,1 0 0,-7 4 0,8-3 0,0 1 0,1 0 0,-1-1 0,1 1 0,0 1 0,0-1 0,0 1 0,1-1 0,0 1 0,0 0 0,0 0 0,-3 7 0,1 1 0,0 1 0,1 0 0,0 0 0,1 0 0,1 0 0,0 0 0,0 0 0,2 1 0,0-1 0,1 0 0,0 1 0,1-1 0,0 0 0,1 0 0,1 0 0,0 0 0,1-1 0,1 0 0,0 0 0,1 0 0,0 0 0,14 17 0,9 1 0,1-1 0,2-2 0,1-1 0,45 28 0,36 28 0,-109-78 0,0 0 0,-1 0 0,0 0 0,0 1 0,0 0 0,-1 0 0,4 7 0,-7-11 0,0-1 0,0 0 0,-1 0 0,1 1 0,-1-1 0,1 0 0,-1 1 0,0-1 0,1 1 0,-1-1 0,0 1 0,0-1 0,0 0 0,0 1 0,0-1 0,0 1 0,0-1 0,-1 1 0,1-1 0,-1 0 0,1 1 0,-1-1 0,1 0 0,-1 1 0,0-1 0,1 0 0,-1 0 0,0 1 0,0-1 0,0 0 0,0 0 0,0 0 0,0 0 0,0 0 0,0-1 0,-1 1 0,1 0 0,0 0 0,0-1 0,-1 1 0,1-1 0,0 1 0,-3 0 0,-13 4 0,1-1 0,-2 0 0,1-1 0,-31 2 0,-78-5-1,63-1-3,49-1-170,5-6-591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7.8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321 55 32143,'0'-3'23,"0"1"0,0 0-1,0 0 1,0 0 0,-1 0 0,1 0 0,-1 0 0,1 0 0,-1 0 0,0 0 0,0 1 0,0-1-1,0 0 1,0 0 0,0 0 0,0 1 0,-1-1 0,1 1 0,-1-1 0,-2-1 0,1 1-13,0 0 1,0 0 0,-1 1-1,1 0 1,0 0 0,-1 0-1,1 0 1,-1 0 0,1 0 0,-1 1-1,-4 0 1,0 0-13,0 0 1,0 1-1,1 0 1,-1 0-1,0 1 1,1 0-1,-1 0 1,1 1-1,0 0 1,-13 7-1,8 0 2,0-1 0,0 2-1,1-1 1,0 1 0,1 1 0,0 0 0,1 1 0,0 0-1,1 0 1,-11 25 0,11-18 4,1 0 1,1 0-1,1 1 0,1 0 0,1-1 1,0 1-1,1 30 0,2-46-4,0 0 0,1 0 0,-1 0 0,1-1 0,0 1 0,0 0 0,0 0 0,1-1 0,0 1 0,0 0 0,0-1 0,0 0 0,1 1 0,-1-1 0,1 0 0,0 0 0,0-1 0,1 1 0,5 4 0,-4-4 0,1 0 0,0-1 0,1 0 0,-1 0 0,0 0 0,1-1 0,0 0 0,-1 0 0,1-1 0,0 0 0,0 0 0,0 0 0,8-1 0,-5 0 0,-4 1 0,1-1 0,-1 0 0,1 0 0,-1 0 0,1-1 0,-1 0 0,1 0 0,-1 0 0,0-1 0,0 0 0,0 0 0,0-1 0,0 0 0,0 0 0,9-6 0,-8 4 0,-1-1 0,0 1 0,0-1 0,0 0 0,-1-1 0,0 1 0,0-1 0,0 0 0,-1-1 0,0 1 0,0-1 0,2-8 0,-6 16-13,0 0 1,0 0-1,0-1 1,0 1-1,0 0 1,0-1-1,0 1 0,0 0 1,0 0-1,0 0 1,0-1-1,0 1 1,0 0-1,1 0 0,-1-1 1,0 1-1,0 0 1,0 0-1,0 0 1,0-1-1,1 1 0,-1 0 1,0 0-1,0 0 1,0 0-1,1-1 1,-1 1-1,0 0 0,0 0 1,1 0-1,-1 0 1,0 0-1,0 0 0,1 0 1,-1 0-1,0 0 1,0 0-1,1 0 1,1-1-835,4-1-3707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8.3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241 61 31310,'1'-14'867,"-2"-15"-303,0 28-564,1 1-1,0-1 1,-1 0 0,1 0 0,-1 0 0,1 1-1,-1-1 1,1 0 0,-1 0 0,1 1 0,-1-1-1,0 1 1,1-1 0,-1 0 0,0 1-1,1-1 1,-1 1 0,0-1 0,0 1 0,0 0-1,1-1 1,-1 1 0,0 0 0,0 0 0,0 0-1,0-1 1,-1 1 0,-10-1 0,0 0 0,0 0 0,0 1 0,0 1 0,0 0 0,-23 6 0,29-6 0,1 1 0,-1 1 0,1-1 0,0 1 0,0 0 0,0 0 0,0 0 0,0 1 0,1-1 0,-1 1 0,1 1 0,0-1 0,0 0 0,1 1 0,-1 0 0,-2 6 0,0-1 0,1 1 0,1 0 0,0 1 0,1-1 0,0 0 0,0 1 0,1 0 0,1 0 0,0 0 0,1-1 0,1 20 0,0-26 0,0 0 0,0 0 0,0 0 0,1 0 0,0 0 0,0 0 0,0-1 0,0 1-1,1-1 1,0 1 0,0-1 0,0 0 0,0 0 0,1 0 0,-1-1 0,1 1 0,0-1 0,0 0 0,8 5 0,10 5 3,1 0 0,42 16 0,-30-13 16,-28-13-19,-1 0 1,0-1 1,0 1 0,0 1-1,10 7 1,-14-9-4,0-1 1,-1 1-1,1 0 1,-1 0-1,0 0 1,0 0-1,0 0 0,0 0 1,0 0-1,0 0 1,0 0-1,-1 0 1,1 0-1,-1 1 1,1-1-1,-1 0 0,0 0 1,0 3-1,-1-3 3,1 0-1,-1 0 0,0 0 0,0 0 0,0 0 1,0 0-1,0 0 0,0-1 0,0 1 1,-1 0-1,1-1 0,-1 1 0,1-1 0,-1 0 1,1 1-1,-1-1 0,0 0 0,0 0 0,0 0 1,0 0-1,1 0 0,-1-1 0,-3 2 1,-57 17 22,49-16-25,-11 4-37,0-1 0,0-1 0,0-1 0,-35 1 0,59-8-454,0-11-932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51.06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12 4 32719,'-11'17'48,"11"-17"-50,1 0 0,-1 1 0,1-1 0,0 0 0,-1 0 0,1 0 0,-1 0 0,1 0 0,0 0 0,-1 0 1,1 0-1,0 0 0,-1 0 0,1 0 0,-1 0 0,1 0 0,0 0 0,-1-1 0,1 1 0,-1 0 0,1 0 0,0-1 0,-1 1 0,1-1 0,-1 1 0,1 0 0,-1-1 0,0 1 0,1-1 0,-1 1 0,1-1 1,-1 1-1,0-1 0,1 1 0,-1-1 0,0 1 0,0-1 0,1 0 0,-1 1 0,0-2 0,1-7-270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8.77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244 166 31823,'0'-17'304,"1"6"-206,-1-1 1,-1 1 0,1 0-1,-2-1 1,-3-13-1,4 21-97,-1 1 0,1-1 0,-1 1-1,0 0 1,0 0 0,0-1 0,0 1 0,0 1-1,-1-1 1,1 0 0,-1 0 0,0 1 0,0 0-1,0-1 1,0 1 0,0 0 0,0 1 0,-1-1-1,1 1 1,-6-3 0,1 2-1,-1 0 1,1 0-1,-1 0 1,1 1-1,-1 1 1,1-1-1,-1 1 1,-15 2-1,20-1 1,0-1 0,0 1 0,0 0 1,0 0-1,0 0 0,0 1 0,0 0 0,1-1 0,-1 1 0,0 0 0,1 1 1,0-1-1,-1 1 0,1-1 0,0 1 0,0 0 0,1 0 0,-1 1 1,-2 3-1,2 0-1,0 0 0,1 0 0,0 0 1,0 0-1,1 1 0,0-1 0,0 0 0,1 1 1,0-1-1,0 1 0,1-1 0,0 0 0,0 1 1,1-1-1,0 0 0,0 0 0,0 0 1,1 0-1,0 0 0,1-1 0,-1 1 0,1-1 1,1 0-1,6 8 0,16 12 0,47 34 0,15 16 0,-85-72 0,0 1 0,0 0 0,-1 0 0,0 0 0,0 0 0,0 0 0,-1 0 0,0 1 0,2 6 0,-3-10 0,0 0 0,-1-1 0,1 1 0,-1 0 0,0 0 0,1 0 0,-1 0 0,0 0 0,0 0 0,0 0 0,-1 0 0,1-1 0,0 1 0,-1 0 0,1 0 0,-1 0 0,1 0 0,-1-1 0,0 1 0,0 0 0,0-1 0,0 1 0,0 0 0,0-1 0,-1 1 0,1-1 0,0 0 0,-1 1 0,1-1 0,-1 0 0,-2 1 0,-10 3 0,0 0 0,0-2-1,0 0 1,-1-1 0,1 0 0,-1-1 0,1 0-1,-21-3 1,9 2-3,26 0 0,-1 0 1,1 0-1,-1 0 1,0 0-1,1 0 1,-1 0-1,1-1 1,-1 1-1,1 0 1,-1 0-1,1 0 1,0-1-1,-1 1 1,1 0-1,-1 0 1,1-1-1,-1 1 1,1-1-1,0 1 1,-1 0-1,1-1 1,0 1-1,-1-1 1,1 1-1,0-1 1,0 1-1,-1 0 1,1-1-1,0 1 1,0-1-1,0 1 1,0-1-1,0 0 1,0 1-1,0-1 1,0 1-1,0-1 1,0 1-1,0-1 1,0 1-1,0-1 1,0-3-45,-1-11-388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9.48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11 334 32079,'0'0'4,"0"0"0,0 0 0,0-1 0,0 1 0,0 0 1,0 0-1,0 0 0,0 0 0,0-1 0,0 1 0,0 0 1,0 0-1,0 0 0,0 0 0,0 0 0,-1 0 0,1-1 1,0 1-1,0 0 0,0 0 0,0 0 0,0 0 0,0 0 1,-1 0-1,1 0 0,0 0 0,0-1 0,0 1 0,0 0 1,0 0-1,-1 0 0,1 0 0,0 0 0,0 0 0,0 0 1,0 0-1,-1 0 0,1 0 0,0 0 0,0 0 0,0 0 0,0 0 1,0 0-1,-1 0 0,1 0 0,0 0 0,0 1 0,0-1 1,-1 0-1,-2 10 204,1 15 16,2-19-223,0 0 0,1-1-1,-1 1 1,1 0 0,0 0 0,1-1 0,-1 1-1,1 0 1,4 7 0,-5-11-1,1 1 1,0-1-1,-1 1 1,1-1-1,0 0 0,1 0 1,-1 0-1,0 0 0,0 0 1,1-1-1,-1 1 1,1-1-1,0 1 0,-1-1 1,1 0-1,0 0 0,0 0 1,0 0-1,-1-1 1,7 1-1,-4 0 0,0 0 0,0-1 0,1 1 0,-1-1 0,0-1 0,1 1 0,-1-1 0,0 0 0,0 0 0,8-3 0,-10 2 2,0 0-1,0 0 1,0 0-1,0 0 1,-1 0 0,1-1-1,-1 1 1,0-1-1,1 0 1,-1 0-1,0 0 1,0 0-1,-1 0 1,1 0 0,-1 0-1,2-5 1,3-11-1,0-1 0,-2 0 0,0 1 0,2-40 1,-6-84-3,-1 70 1,1 21 0,0 52 0,0 0 0,0-1 0,0 1 0,0 0 0,0 0 0,0 0 0,0 0 0,1 0 0,-1 0 0,0-1 0,0 1 0,0 0 0,0 0 0,0 0 0,0 0 0,0 0 0,0-1 0,0 1 0,0 0 0,0 0 0,0 0 0,0 0 0,0 0 0,0-1 0,0 1 0,0 0 0,0 0 0,-1 0 0,1 0 0,0 0 0,0 0 0,0-1 0,0 1 0,0 0 0,0 0 0,0 0 0,0 0 0,0 0 0,-1 0 0,1 0 0,0 0 0,0-1 0,0 1 0,0 0 0,0 0 0,0 0 0,-1 0 0,1 0 0,0 0 0,0 0 0,0 0 0,0 0 0,0 0 0,-1 0 0,1 0 0,0 0 0,0 0 0,0 0 0,0 0 0,0 0 0,-1 0 0,1 0 0,0 0 0,-5 7 0,0 2 0,1 0 0,1 0 0,-1 1 0,2-1 0,-1 1 0,1 0 0,1 0 0,-1 10 0,1 91 0,1-67 0,1-31 0,-1 0 0,1 0 0,1 0 0,0 0 0,1 0 0,6 15 0,-6-20 0,0-1 0,1 1 0,0-1 0,0 0 0,0-1 0,1 1 0,0-1 0,1 0 0,-1 0 0,1 0 0,9 6 0,-13-10 0,0 0 0,1-1 0,0 1 0,-1-1 0,1 1 0,0-1 0,0 0 0,0 0 0,0 0 0,0 0 0,0 0 0,0-1 0,0 0 0,0 1 0,0-1 0,0 0 0,0-1 0,0 1 0,0 0 0,0-1 0,0 0 0,0 1 0,0-1 0,0 0 0,0-1 0,-1 1 0,1 0 0,0-1 0,-1 0 0,1 0 0,-1 1 0,1-1 0,-1-1 0,0 1 0,0 0 0,0 0 0,0-1 0,-1 1 0,3-4 0,7-24 0,-1-1 0,-2 0 0,-1 0 0,5-51 0,-7 44 0,2 0 0,15-52 0,-21 87 0,0 1 0,0 0 0,0-1 0,1 1 0,-1 0 0,0 0 0,1 0 0,-1 0 0,1 0 0,0 0 0,0 0 0,0 1 0,0-1 0,0 1 0,0-1 0,0 1 0,0 0 0,3-2 0,-3 3 0,-1 0 0,1-1 0,0 1 0,-1 0 0,1 0 0,-1 0 0,1 0 0,0 0 0,-1 0 0,1 0 0,0 0 0,-1 1 0,1-1 0,-1 1 0,1-1 0,-1 1 0,1 0 0,-1 0 0,1-1 0,-1 1 0,1 0 0,-1 0 0,0 0 0,0 1 0,0-1 0,0 0 0,1 0 0,-2 1 0,1-1 0,1 2 0,4 7 0,-1 1 0,0-1 0,-1 1 0,0 0 0,-1 0 0,0 0 0,-1 1 0,2 15 0,-2 0 0,0-1 0,-5 46 0,2-67 0,0 0 0,0 0-1,-1 0 1,1 0 0,-1-1 0,-1 1 0,1-1 0,-1 0-1,1 1 1,-1-1 0,0 0 0,-1 0 0,1-1 0,-1 1-1,0-1 1,1 0 0,-1 0 0,-1 0 0,1 0-1,0-1 1,-1 0 0,1 1 0,-1-2 0,0 1 0,0-1-1,1 1 1,-1-1 0,0 0 0,-10 0 0,15-2-3,-1 1 0,0 0 1,0 0-1,0-1 1,1 1-1,-1-1 1,0 1-1,0 0 0,1-1 1,-1 1-1,0-1 1,1 0-1,-1 1 0,1-1 1,-1 0-1,1 1 1,-1-1-1,1 0 1,-1 1-1,1-1 0,0 0 1,-1 0-1,1 0 1,0 1-1,0-1 0,-1 0 1,1 0-1,0-1 1,-4-28-780,4 26 385,-1-34-4411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9.8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185 77 32111,'-6'-5'40,"-2"0"1,1 1-1,0 0 1,-1 0-1,0 1 1,1 0 0,-2 0-1,1 1 1,0 0-1,0 0 1,-1 1-1,1 0 1,0 1-1,-15 0 1,21 1-41,-1-1 0,1 1 1,0-1-1,0 1 0,0 0 0,-1 0 1,1 0-1,0 0 0,0 0 0,0 1 1,1-1-1,-1 0 0,0 1 0,0 0 1,1-1-1,-1 1 0,1 0 0,-1 0 1,1 0-1,0 0 0,0 0 0,0 0 1,0 0-1,0 0 0,0 0 0,0 0 1,1 1-1,-1-1 0,1 3 0,-3 10 3,1-1-1,1 1 0,0 20 0,1-28-2,0-4 0,0 1 0,0 0 0,1-1 0,-1 1 0,1 0 0,-1-1 0,1 1 0,0-1 0,1 1 0,-1-1 0,1 1 0,-1-1 0,1 0 0,0 0 0,0 0 0,0 0 0,5 5 0,-3-5 0,0-1 0,-1 1 0,1-1 0,0 0 0,0 0 0,1-1 0,-1 1 0,0-1 0,1 0 0,-1 0 0,0 0 0,1-1 0,-1 1 0,9-1 0,-7 0 0,0 0 0,-1 0 0,1-1 0,0 1 0,0-1 0,-1-1 0,1 1 0,8-4 0,-11 4 2,-1-1-1,0 0 0,1 0 1,-1 0-1,0 0 1,0 0-1,0 0 0,0 0 1,0-1-1,-1 1 1,1-1-1,-1 1 0,0-1 1,1 0-1,-1 1 0,0-1 1,-1 0-1,2-5 1,0 0-2,-1 0 0,1-1 1,-1 1-1,-1 0 1,0 0-1,0-1 0,-1 1 1,1 0-1,-2 0 1,1-1-1,-1 1 0,-1 0 1,1 1-1,-7-13 0,6 15 0,0 0 0,0 1 0,0-1 0,-1 1 0,1 0 0,-1 0 0,0 0 0,-1 1 0,1 0 0,-1-1 0,1 1 0,-1 1 0,0-1 0,0 1 0,0-1 0,0 2 0,0-1 0,-1 0 0,1 1 0,-1 0 0,1 0 0,-10 1 0,12-1 0,0 1-1,0 0 1,0 0-1,0 0 1,-1 0-1,1 1 1,0-1 0,0 1-1,0 0 1,0 0-1,-5 2 1,7-2-3,0 1 0,-1-1 1,1 1-1,0-1 0,-1 1 0,1-1 0,0 1 0,0 0 1,0 0-1,0 0 0,1-1 0,-1 1 0,1 0 0,-1 0 1,1 0-1,-1 0 0,1 0 0,0 3 0,-2 43-234,2 10-555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2.3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3 572 31454,'0'0'646,"0"3"-326,-2 199-85,2-199-234,0 0-1,1 0 1,-1-1-1,1 1 1,0 0 0,0 0-1,0-1 1,0 1-1,0-1 1,1 1-1,-1-1 1,1 1 0,0-1-1,-1 0 1,1 0-1,0 0 1,0 0 0,1 0-1,-1 0 1,0-1-1,1 1 1,-1-1 0,0 1-1,6 1 1,-3-1 0,0 0 1,1-1-1,-1 0 1,0 0-1,1 0 1,-1 0-1,0-1 1,1 0 0,-1 0-1,0-1 1,1 1-1,9-3 1,-12 1-1,0 0-1,1 1 1,-1-1 0,0-1 0,0 1 0,0 0 0,0-1 0,0 1 0,-1-1-1,1 0 1,-1 0 0,0 0 0,0 0 0,0 0 0,0 0 0,0-1 0,1-6 0,5-8 3,-2-1 0,4-20 1,-9 34-5,19-128 0,-16 94 0,2 1 0,11-40 0,-17 76 0,0 1 0,1-1 0,-1 0 0,1 1-1,-1-1 1,1 1 0,-1 0 0,1-1 0,0 1 0,0 0 0,0-1 0,0 1-1,0 0 1,0 0 0,0 0 0,0-1 0,0 1 0,1 1 0,-1-1 0,0 0 0,1 0-1,-1 0 1,1 1 0,-1-1 0,1 1 0,-1-1 0,1 1 0,-1-1 0,1 1-1,-1 0 1,1 0 0,-1 0 0,1 0 0,0 0 0,-1 0 0,1 0 0,-1 1 0,1-1-1,2 1 1,2 1-1,-1 1 0,0-1 0,1 1 0,-1 0 0,0 0 1,-1 1-1,1 0 0,8 8 0,-2 0-1,-6-5 2,0-1 0,1-1 0,-1 1 1,1-1-1,1 0 0,-1 0 0,0-1 0,9 4 1,-23-11 8,-1-2-4,-1 1-1,0 0 0,0 1 1,-18-4-1,24 6-4,1 1 0,0 0 0,0 0 0,0 0 0,0 0 0,0 0-1,0 1 1,0 0 0,0-1 0,0 1 0,0 0 0,0 1 0,0-1 0,1 0 0,-1 1 0,0-1-1,1 1 1,-1 0 0,1 0 0,0 0 0,-3 4 0,0-1 0,0 2 0,0-1 0,1 0 0,0 1 0,1 0 0,-1 0 0,1 0 0,1 0 0,-1 1 0,-2 14 0,2 2 0,1 0 0,1 30 0,1-50 0,0 0 0,0 0 0,0 0 0,1 0 0,0 1 0,0-1 0,0 0 0,0 0 0,0-1 0,1 1 0,0 0 0,0 0 0,0-1 0,0 1 0,1-1 0,-1 0 0,1 0 0,0 1 0,0-2 0,0 1 0,0 0 0,0-1 0,1 1 0,-1-1 0,1 0 0,-1 0 0,1-1 0,0 1 0,0-1 0,0 1 0,0-1 0,0 0 0,0-1 0,0 1 0,9-1 0,-6 1 0,0-1 0,0 0 0,0 0 0,0-1 0,-1 0 0,9-2 0,-12 2 0,0 0 0,-1 0 0,0 0 0,1-1 0,-1 1 0,0-1 0,0 0 0,0 1 0,0-1 0,0 0 0,0 0 0,0 0 0,-1-1 0,1 1 0,-1 0 0,1-1 0,-1 1 0,1-4 0,3-8 0,0 1 0,-1-2 0,-1 1 0,0 0 0,1-28 0,-4-78 20,-1 56-8,-15 163-12,15-78 4,-1 3-9,1-1 1,3 37-1,-1-55 4,-1 0 0,1 0-1,0 0 1,0-1 0,0 1 0,1 0 0,0-1 0,0 1 0,0-1-1,0 1 1,1-1 0,-1 0 0,1 0 0,0 0 0,1 0-1,-1-1 1,1 1 0,4 2 0,-6-4 2,0-1-1,1 1 1,-1-1 0,1 0 0,-1 0-1,1 0 1,0 0 0,-1 0-1,1-1 1,0 1 0,0-1 0,0 0-1,-1 0 1,1 0 0,0 0 0,0 0-1,-1-1 1,1 1 0,0-1-1,0 0 1,-1 1 0,1-1 0,-1-1-1,1 1 1,-1 0 0,1 0-1,-1-1 1,0 0 0,1 1 0,-1-1-1,0 0 1,0 0 0,0 0 0,-1 0-1,1-1 1,1-2 0,5-13 0,-2-1 0,0 0 0,-1-1 0,4-27 1,-7 31-3,0 1 1,1-1 0,1 1 0,1-1 0,0 1 0,1 1 0,1-1 0,10-17 0,-15 29-1,1 1 0,0-1 0,0 0 0,0 1 1,0 0-1,0 0 0,1 0 0,-1 0 0,0 0 0,1 1 0,0-1 0,-1 1 0,1 0 1,0 0-1,-1 0 0,1 1 0,0 0 0,0-1 0,0 1 0,0 0 0,0 1 0,-1-1 1,1 1-1,0 0 0,0 0 0,-1 0 0,1 0 0,0 0 0,-1 1 0,0 0 0,1 0 1,-1 0-1,0 0 0,0 0 0,5 5 0,25 32 1,-81-55 32,42 14-32,1 0 0,-1 1 0,1 0 0,-1 0 0,1 0 0,-1 1 0,0-1 0,1 1 0,-1 1 0,0-1 0,1 1 0,-1 0 0,0 0 0,-7 3 0,9-2 0,-1 1 0,1 0 0,0 0 0,0 0 0,0 0 0,0 0 0,0 1 0,1 0 0,-1 0 0,1 0 0,0 0 0,1 0 0,-1 1 0,1-1 0,-4 10 0,2-1-2,1-1 0,0 1 0,1 0 0,0 0 0,2 0-1,-1 0 1,1 1 0,3 12 0,-3-17-6,0-7 8,1 1 0,-1 0 0,1-1-1,0 1 1,0-1 0,0 1-1,0-1 1,0 0 0,0 1 0,1-1-1,-1 0 1,1 0 0,-1 0 0,1 0-1,0 0 1,0 0 0,0 0-1,0-1 1,0 1 0,0-1 0,1 1-1,-1-1 1,0 0 0,1 0-1,-1 0 1,1 0 0,-1-1 0,5 2-1,1-1 5,0 1-1,0-1 0,0 0 0,1-1 1,-1 0-1,0 0 0,0-1 0,13-3 1,-18 3-4,0 0 0,1-1 0,-1 1 1,0-1-1,0 0 0,0 0 1,0 0-1,0-1 0,0 1 0,-1-1 1,1 1-1,-1-1 0,0 0 1,0 0-1,0 0 0,0 0 0,0 0 1,-1 0-1,1-1 0,0-3 0,3-8 0,0 1 0,-2-2 0,4-21 0,-2-27 0,-3-113 0,-3 128 0,0 17 0,-1 1 0,-1-1 0,-13-53 0,16 85 0,0 1 0,0-1 0,0 0 0,0 0 0,0 0 0,0 0 0,0 1 0,0-1 0,0 0 0,-1 0 0,1 0 0,0 0 0,0 1 0,0-1 0,0 0 0,0 0 0,0 0 0,-1 0 0,1 0 0,0 0 0,0 0 0,0 1 0,0-1 0,-1 0 0,1 0 0,0 0 0,0 0 0,0 0 0,-1 0 0,1 0 0,0 0 0,0 0 0,0 0 0,0 0 0,-1 0 0,1 0 0,0 0 0,0 0 0,0 0 0,-1 0 0,1 0 0,0 0 0,0-1 0,0 1 0,0 0 0,-1 0 0,1 0 0,0 0 0,0 0 0,0 0 0,0 0 0,0-1 0,-1 1 0,1 0 0,0 0 0,0 0 0,0 0 0,0-1 0,0 1 0,0 0 0,0 0 0,0 0 0,0 0 0,0-1 0,0 1 0,0 0 0,0 0 0,0-1 0,-4 9 0,1 1 0,0-1 0,0 0 0,1 1 0,0-1 0,1 1 0,-1 11 0,0 69 0,2-65 0,0-7 0,-1 18 0,2 0 0,1-1 0,2 1 0,10 45 0,-11-71 0,-1-1 0,1 0 0,0 0 0,0 1 0,1-2 0,0 1 0,1 0 0,0-1 0,0 0 0,0 0 0,1-1 0,0 1 0,1-1 0,-1 0 0,1-1 0,0 0 0,0 0 0,1 0 0,-1-1 0,1 0 0,0-1 0,0 1 0,9 1 0,-7-2 0,-1-1 0,0 0 0,1-1 0,-1 0 0,1 0 0,-1-1 0,1-1 0,-1 1 0,1-1 0,-1-1 0,17-4 0,-19 3 0,-1 0 0,0 0 0,-1 0 0,1 0 0,0-1 0,-1 0 0,0 0 0,0 0 0,0-1 0,0 0 0,-1 0 0,0 0 0,0-1 0,0 1 0,-1-1 0,0 0 0,5-10 0,-4 1 0,0 0 0,0-1 0,-2 0 0,0 0 0,0 0 0,-2-29 0,0 41 0,0 0 0,0 0 0,0 0 0,0 1 0,-1-1 0,1 0 0,-1 0 0,0 1 0,0-1 0,0 0 0,-1 1 0,1-1 0,-1 1 0,0-1 0,0 1 0,0 0 0,-5-6 0,4 7 0,-1-1 0,1 1 0,-1 0 0,1 0 0,-1 0 0,0 1 0,1-1 0,-1 1 0,0 0 0,0 0 0,0 0 0,0 1 0,0-1 0,0 1 0,-7 0 0,10 0 0,-1 0 0,0 0 0,0 1 0,0-1 0,1 0 0,-1 1 0,0-1 0,0 1 0,1 0 0,-1-1 0,1 1 0,-1 0 0,0 0 0,1 0 0,-1 0 0,1 1 0,0-1 0,-1 0 0,0 2 0,-1 1 0,1-1 0,0 1 0,0 0 0,0-1 0,1 1 0,-1 0 0,1 0 0,-1 5 0,-1 9 0,1 0 0,0-1 0,2 21 0,0-30 0,0-1 0,-1 9 0,2-1 0,-1 1 0,2-1 0,0 1 0,6 20 0,-7-32 0,0-1 0,1 1 0,-1-1 0,1 0 0,0 0 0,-1 0 0,2 0 0,-1 0 0,0 0 0,0 0 0,1-1 0,0 1 0,-1-1 0,1 0 0,0 0 0,0 0 0,0 0 0,1 0 0,-1-1 0,0 1 0,1-1 0,-1 0 0,0 0 0,1 0 0,0 0 0,-1-1 0,1 0 0,-1 1 0,6-2 0,-5 2 0,-1-1 0,1 0 0,0-1 0,0 1 0,-1 0 0,1-1 0,0 0 0,3-1 0,-5 0 0,0 1 0,0-1 0,0 1 0,0-1 0,-1 0 0,1 1 0,-1-1 0,1 0 0,-1 0 0,0 0 0,1 0 0,-1 0 0,1-4 0,6-12 0,-1-1 0,-1 0 0,-1 0 0,0-1 0,-1 1 0,1-27 0,-3-123 0,-4 93 0,2 69 0,1-10 0,0 0 0,-2-1 0,0 1 0,-1 0 0,-1-1 0,0 1 0,-1 1 0,-10-26 0,14 42 0,0 1 0,0-1 0,-1 0 0,1 1 0,0-1 0,0 1 0,0-1 0,0 0 0,0 1 0,-1-1 0,1 0 0,0 1 0,0-1 0,0 0 0,-1 0 0,1 1 0,0-1 0,0 0 0,-1 0 0,1 1 0,0-1 0,-1 0 0,1 0 0,0 0 0,-1 1 0,1-1 0,0 0 0,-1 0 0,1 0 0,0 0 0,-1 0 0,1 0 0,-1 0 0,1 0 0,0 0 0,-1 0 0,1 0 0,0 0 0,-1 0 0,1 0 0,0 0 0,-1 0 0,1 0 0,-1-1 0,1 1 0,0 0 0,-1 0 0,1 0 0,0-1 0,0 1 0,-1 0 0,1 0 0,0-1 0,0 1 0,-1 0 0,1 0 0,0-1 0,0 1 0,-1 0 0,1-1 0,0 1 0,0 0 0,0-1 0,0 1 0,0-1 0,0 0 0,-8 31 0,0 52 0,2 131 0,6-169 0,1-25 0,0 0 0,1 0 0,1-1 0,1 1 0,9 25 0,-10-33 0,1-1 0,1 0 0,-1 1 0,2-2 0,-1 1 0,2-1 0,-1 0 0,1 0 0,0-1 0,13 12 0,-15-16 0,1-1 0,-1 0 0,1 0 0,-1 0 0,1-1 0,0 1 0,0-1 0,0-1 0,0 1 0,0-1 0,0 0 0,0-1 0,0 1 0,0-1 0,1-1 0,-1 1 0,0-1 0,0 0 0,0 0 0,0-1 0,0 1 0,0-1 0,0-1 0,0 1 0,-1-1 0,1 0 0,-1 0 0,0-1 0,0 0 0,0 0 0,-1 0 0,1 0 0,5-7 0,-5 1 0,1 0 0,-1-1 0,-1 1 0,0-1 0,0 0 0,-1 0 0,0 0 0,-1 0 0,1-17 0,-1-7 0,-5-61 0,2 91 0,1 1 0,0 0 0,-1 0 0,0-1 0,0 1 0,-1 0 0,1 0 0,-3-5 0,3 8 0,0-1 0,0 1 0,0 0 0,0 0 0,0-1 0,0 1 0,0 0 0,-1 0 0,1 0 0,0 0 0,0 1 0,-1-1 0,1 0 0,-1 1 0,1-1 0,-1 0 0,1 1 0,-1 0 0,1-1 0,-1 1 0,1 0 0,-1 0 0,-2 0 0,3 0 0,0 0 0,0 1 0,1-1 0,-1 0 0,0 1 0,0-1 0,0 0 0,0 1 0,1-1 0,-1 1 0,0 0 0,0-1 0,1 1 0,-1 0 0,1-1 0,-1 1 0,0 0 0,1 0 0,-1-1 0,1 1 0,0 0 0,-1 0 0,1 0 0,0 0 0,-1 0 0,1 0 0,0 0 0,0 1 0,-4 31 0,3-29 0,-1 41 0,1-1 0,5 54 0,-3-91 0,1 0 0,0 1 0,0-1 0,0 0 0,1 0 0,0 0 0,0 0 0,1-1 0,-1 1 0,2-1 0,-1 0 0,1 0 0,0 0 0,0-1 0,0 0 0,1 0 0,0 0 0,0-1 0,0 1 0,0-1 0,1-1 0,-1 1 0,1-1 0,0-1 0,0 1 0,1-1 0,-1 0 0,0-1 0,1 0 0,-1 0 0,0 0 0,12-1 0,-17 0 0,0 0 0,1-1 0,-1 1 0,0 0 0,0-1 0,1 0 0,-1 1 0,0-1 0,0 0 0,0 0 0,0 0 0,0 0 0,0-1 0,0 1 0,0 0 0,0-1 0,2-2 0,-1 0 0,0 0 0,0 0 0,-1 0 0,1-1 0,-1 1 0,0-1 0,3-8 0,0-7 0,0 0 0,-2-1 0,1-22 0,-3 29 0,2-31 0,-2 25 0,0 0 0,2-1 0,0 1 0,11-35 0,-13 53-1,0 0 1,0 1-1,0-1 1,0 1-1,1-1 1,-1 1-1,1 0 0,-1-1 1,1 1-1,-1 0 1,1 0-1,0 0 0,0 0 1,-1 1-1,1-1 1,0 0-1,0 1 1,0-1-1,0 1 0,0-1 1,0 1-1,-1 0 1,1 0-1,0 0 0,0 0 1,0 0-1,3 1 1,-1 0-2,1-1 1,0 1-1,0 0 0,0 0 1,-1 0-1,1 1 1,-1 0-1,1 0 1,6 4-1,-10-6 3,0 1-1,1 0 1,-1-1-1,0 1 1,1 0-1,-1 0 1,0 0-1,0 0 1,0 0-1,0 0 1,0 0-1,0 0 1,0 1 0,0-1-1,-1 0 1,1 0-1,0 3 1,-24-8 21,-20-5-22,39 10 0,0-1 0,0 0 0,1 1 0,-1 0 0,1 0 0,-1 0 0,0 0 0,1 1 0,0-1 0,-1 1 0,1 0 0,0 0 0,0 0 0,0 0 0,0 1 0,0-1 0,1 1 0,-1-1 0,1 1 0,-1 0 0,1 0 0,0 0 0,0 1 0,1-1 0,-1 0 0,1 1 0,-1-1 0,0 6 0,-1 3 0,0 0 0,1-1 0,0 1 0,1 0 0,0 0 0,1 0 0,2 21 0,-1-29 0,0 1 0,0-1 0,1 1 0,-1-1 0,1 1 0,0-1 0,0 0 0,0 0 0,1 0 0,0 0 0,0-1 0,0 1 0,0-1 0,0 1 0,0-1 0,1 0 0,0 0 0,0-1 0,0 1 0,0-1 0,0 0 0,0 0 0,5 2 0,0-1 0,0 0 0,0-1 0,0 1 0,0-2 0,1 1 0,-1-2 0,0 1 0,1-1 0,-1 0 0,15-3 0,-20 2 0,0-1 0,0 1 0,-1-1 0,1 0 0,0 0 0,-1 0 0,1 0 0,-1-1 0,0 1 0,0-1 0,0 0 0,0 0 0,-1 0 0,1 0 0,-1-1 0,1 1 0,-1-1 0,0 1 0,-1-1 0,1 0 0,-1 0 0,1 0 0,-1 0 0,0 0 0,0-4 0,3-14 0,-1-1 0,0 1 0,-2-28 0,-1 40 0,2-64 0,-3 1 0,-15-100 0,-8 22 0,20 142 0,1 10 0,-2 19 0,-30 340 0,24-214 0,8-18-528,3-123-1793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3.5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7 511 31454,'-3'3'1082,"2"12"-907,-1 19-250,2-15 88,-1-11-12,1 0 0,0 0 0,1 0 0,0 0 0,3 15 0,-3-21-1,-1 0 1,1 0-1,0-1 1,0 1-1,0 0 1,0 0-1,1-1 1,-1 1-1,0-1 1,1 1-1,-1-1 1,1 1-1,-1-1 1,1 0-1,0 0 0,0 0 1,-1 0-1,1 0 1,0 0-1,0 0 1,0-1-1,0 1 1,0-1-1,0 1 1,0-1-1,0 0 1,4 0-1,-2 1 2,0-1-1,0 0 0,0 0 0,0 0 1,0 0-1,0-1 0,0 1 0,0-1 1,-1 0-1,1 0 0,0-1 1,0 1-1,-1-1 0,6-3 0,-5 2 2,0-1 0,-1 0-1,0 0 1,0-1 0,0 1-1,0-1 1,-1 1-1,1-1 1,-1 0 0,2-9-1,5-13-1,-2 1 0,-1-1-1,-1 0 1,1-38 0,-4-113-2,-3 97 1,1-94 16,-9 277-16,-1 2 0,9-57 0,3 169 0,-2-207 0,1 0 0,1 0 0,0-1 0,0 1 0,0-1 0,1 0 0,0 0 0,1 0 0,0 0 0,6 9 0,-8-14 0,1 1 0,0 0 0,0-1 0,0 0 0,1 0 0,-1 0 0,1 0 0,-1-1 0,1 1 0,0-1 0,0 0 0,0 0 0,1 0 0,-1-1 0,0 0 0,1 1 0,-1-1 0,1-1 0,-1 1 0,9-1 0,-8 1 0,0-1 0,-1-1 0,1 1 0,0-1 0,0 0 0,0 0 0,-1 0 0,1-1 0,0 1 0,-1-1 0,1 0 0,4-4 0,-3 2 0,-1 0 0,-1-1 0,1 0 0,-1 0 0,0 0 0,0-1 0,0 1 0,5-12 0,3-9 3,-1-2 0,-1 1 1,-2-2-1,0 1 0,-2-1 0,-1 0 0,-2 0 1,-1-1-1,-1-38 0,-2 68-3,1-1 0,0 1 0,0 0 0,0-1 0,-1 1 0,1 0 0,0 0 0,0-1 0,-1 1 0,1 0 0,0 0 0,-1-1 0,1 1 0,0 0 0,-1 0 0,1 0 0,0-1 0,-1 1 0,1 0 0,0 0 0,-1 0 0,1 0 0,-1 0 0,1 0 0,0 0 0,-1 0 0,1 0 0,0 0 0,-1 0 0,1 0 0,-1 0 0,1 0 0,0 0 0,-1 1 0,1-1 0,0 0 0,-1 0 0,1 0 0,0 0 0,-1 1 0,1-1 0,0 0 0,-1 0 0,1 1 0,0-1 0,0 0 0,-1 1 0,1-1 0,0 0 0,0 1 0,0-1 0,-1 1 0,-3 5 0,1 0 0,0 1 0,0-1 0,0 1 0,1 0 0,0 0 0,0 0 0,0 0 0,1 0 0,0 8 0,-3 79 0,4-81 0,0-3 0,1-1 0,0 1 0,0-1 0,1 1 0,0-1 0,0 0 0,1 1 0,1-1 0,-1-1 0,2 1 0,-1 0 0,11 14 0,-11-18 0,0 0 0,1 0 0,0 0 0,0-1 0,0 0 0,0 0 0,1 0 0,-1-1 0,1 1 0,0-1 0,0-1 0,0 1 0,0-1 0,1 0 0,-1-1 0,1 1 0,-1-1 0,1 0 0,10-1 0,-12 0 0,-1 0 0,1 0 0,0 0 0,0-1 0,0 1 0,0-1 0,0-1 0,-1 1 0,1-1 0,-1 0 0,8-3 0,-9 2 0,0 0 0,0 1 0,0-1 0,-1 0 0,1 0 0,-1 0 0,0-1 0,0 1 0,0 0 0,0-1 0,-1 0 0,1 1 0,-1-1 0,0 0 0,1-5 0,1-4 0,-1 0 0,0-1 0,0 0 0,-2 1 0,0-1 0,0 0 0,-1 1 0,-1-1 0,-1 1 0,1-1 0,-7-15 0,7 22 0,-1 1 0,0-1 0,0 1 0,-1-1 0,1 1 0,-1 0 0,-1 0 0,1 1 0,-1-1 0,0 1 0,0 0 0,-1 0 0,1 1 0,-1 0 0,0 0 0,0 0 0,0 1 0,-1-1 0,0 2 0,1-1 0,-1 1 0,-14-3 0,15 3 0,-1 1 0,1 1 0,0-1 0,-1 1 0,-6 1 0,12-1 0,-1 0 0,1 0 0,0 1 0,0-1 0,-1 0 0,1 1 0,0-1 0,0 1 0,0-1 0,0 1 0,0-1 0,0 1 0,0 0 0,0 0 0,0-1 0,0 1 0,0 0 0,0 0 0,0 0 0,1 0 0,-1 0 0,0 0 0,1 0 0,-1 0 0,1 0 0,-1 1 0,1-1 0,0 0 0,-1 0 0,1 0 0,0 2 0,-1 2 0,0-1 0,1 1 0,0 0 0,0-1 0,1 1 0,-1 0 0,1-1 0,0 1 0,0-1 0,3 7 0,-3-8 0,1 0 0,0 0 0,0 0 0,0 0 0,0-1 0,1 1 0,-1-1 0,0 0 0,1 0 0,0 0 0,0 0 0,-1 0 0,1 0 0,0-1 0,5 3 0,9 2-63,0-1 0,0-1 0,0 0 0,0-1 0,0-1 0,1-1 0,-1 0 0,1-1 0,30-5 0,-24-3-1484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3.8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49 31807,'16'0'464,"22"0"-432,11 0 16,3 0 16,2-7-48,-2-3-16,-3-4-464,-14-4-31503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5.1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6 393 31759,'-1'3'36,"0"0"1,0 1 0,0-1 0,1 0 0,-1 0 0,1 0 0,0 1 0,0-1 0,0 0-1,0 0 1,1 5 0,0 5 33,-1 16-12,-1-10-38,1 1 1,1 0-1,3 22 0,-3-37-19,0-1 0,0 1 1,0 0-1,1 0 0,0-1 0,0 1 1,0-1-1,0 0 0,1 0 0,0 0 1,-1 0-1,2 0 0,-1 0 0,0-1 1,1 1-1,-1-1 0,1 0 0,4 3 1,-4-4 3,0-1 0,1 1 0,-1-1 0,0 0 0,0 0 1,1 0-1,-1 0 0,0-1 0,1 0 0,-1 0 0,1 0 0,-1 0 1,0-1-1,1 1 0,-1-1 0,0 0 0,0-1 0,1 1 1,-1-1-1,0 0 0,-1 0 0,1 0 0,0 0 0,0-1 1,-1 1-1,1-1 0,-1 0 0,0 0 0,0 0 0,3-5 1,2-5-1,0-1 0,-1-1 0,0 1 1,-1-1-1,-1 0 0,0-1 1,-1 1-1,-1-1 0,2-24 0,-1-18-1,-5-74 0,0 75-3,0 29 4,-1-1 1,-1 1-1,-2 0 0,0 0 1,-14-37-1,19 65-5,0 0 1,0 0-1,0 0 0,0 0 1,0 0-1,0 0 1,0 0-1,0 0 0,-1 0 1,1 0-1,0 0 0,0 0 1,0 0-1,0 0 1,0 0-1,0 0 0,0 0 1,0 0-1,0 0 0,0 0 1,0 0-1,-1 0 1,1 0-1,0 0 0,0 0 1,0 0-1,0 0 0,0 0 1,0 0-1,0 0 1,0-1-1,0 1 0,0 0 1,0 0-1,0 0 0,0 0 1,0 0-1,0 0 1,0 0-1,0 0 0,0 0 1,0 0-1,0 0 0,0-1 1,-1 12-3,1-10 3,-4 396-1,5-384 0,0-1 0,1 0 0,1 0 0,0 0 0,0 0 0,1-1 0,1 1 0,0-1 0,1 0 0,0 0 0,12 16 0,-14-22 0,0 0 0,1 0 0,0 0 0,0 0 0,0-1 0,1 0 0,-1 0 0,1 0 0,0-1 0,0 0 0,0 0 0,1 0 0,-1-1 0,1 0 0,-1 0 0,1-1 0,0 0 0,-1 0 0,1 0 0,0-1 0,0 0 0,8-1 0,-11 0 0,0 0 1,0 0-1,-1-1 0,1 1 1,0-1-1,-1 0 1,1 0-1,-1 0 0,0-1 1,0 1-1,0-1 1,0 1-1,0-1 0,0 0 1,-1 0-1,1-1 0,-1 1 1,0 0-1,0-1 1,3-6-1,2-6 2,-1 0 0,0-1 0,5-24 0,-3 2-2,-2-1 0,1-66 0,-11-79 0,3 173 0,1 4 2,0 0 0,0 1-1,-1-1 1,0 1 0,-1-1-1,1 1 1,-6-13-1,7 20-1,0 0 0,0 0 0,0 0 1,-1 0-1,1 0 0,0 0 0,0-1 0,0 1 0,0 0 0,-1 0 0,1 0 0,0 0 0,0 0 0,0 0 0,-1 0 0,1 0 0,0 0 0,0 0 0,0 0 0,0 0 0,-1 0 0,1 0 0,0 0 0,0 0 0,0 0 0,-1 0 1,1 0-1,0 0 0,0 0 0,0 0 0,-1 0 0,1 0 0,0 0 0,0 0 0,0 1 0,0-1 0,-1 0 0,1 0 0,0 0 0,0 0 0,0 0 0,0 1 0,0-1 0,0 0 0,-1 0 0,1 0 0,0 0 0,0 1 1,0-1-1,0 0 0,0 0 0,0 0 0,0 1 0,0-1 0,0 0 0,0 0 0,0 0 0,0 1 0,0-1 0,-6 25 0,2 1 0,1-1 0,1 1 0,1 42 0,1-26 0,-2 12 0,0-22 0,2 0 0,0 0 0,9 50 0,-7-73 0,0 0 0,1 0 0,0 0 0,9 16 0,-11-23 0,0 1 0,1-1 0,-1 0 0,1 0 0,-1 0 0,1 0 0,0 0 0,0 0 0,0 0 0,0 0 0,0-1 0,0 1 0,0-1 0,0 0 0,1 1 0,-1-1 0,0 0 0,1 0 0,-1-1 0,1 1 0,-1 0 0,4 0 0,-5-2 0,0 1 0,1 0 0,-1-1 0,0 1 0,0 0 0,0-1 0,1 1 0,-1-1 0,0 0 0,0 1 0,0-1 0,0 0 0,0 0 0,0 0 0,0 0 0,0 0 0,-1 0 0,1 0 0,0 0 0,0 0 0,-1 0 0,1 0 0,-1 0 0,1 0 0,0-2 0,10-37 0,-9 31 0,17-93 0,-13 63 0,1 1 0,18-53 0,-24 87 0,1-1 0,0 1 0,0 0 1,0-1-1,1 1 0,4-6 0,-6 9-1,1 0 1,-1 0-1,0-1 0,1 1 1,-1 1-1,0-1 0,1 0 1,-1 0-1,1 0 0,-1 1 0,1-1 1,0 1-1,-1-1 0,1 1 1,0 0-1,-1 0 0,1-1 1,0 1-1,-1 0 0,4 1 1,-4-1 0,0 1-1,0-1 1,0 1 0,0-1 0,0 1 0,0 0 0,-1-1 0,1 1 0,0 0-1,0 0 1,-1 0 0,1-1 0,0 1 0,-1 0 0,1 0 0,-1 0 0,1 0-1,-1 0 1,1 0 0,-1 0 0,0 0 0,0 0 0,1 0 0,-1 0 0,0 1-1,0 0 1,3 37 1,-3-31-1,-1 43 0,-1-27 0,4 40 0,-1-59 0,-1 0 0,1 1 0,0-1 0,0 0 0,1 0 0,0 0 0,0 0 0,0 0 0,0 0 0,1-1 0,0 1 0,0-1 0,3 4 0,-2-4 0,0-1 1,1 0-1,-1-1 1,0 1-1,1-1 0,-1 0 1,1 0-1,0 0 1,0-1-1,0 0 0,0 0 1,0 0-1,0 0 1,0-1-1,0 0 0,0 0 1,0 0-1,0 0 1,8-3-1,-4 2 1,0-1 0,0-1-1,0 1 1,0-2 0,0 1 0,0-1 0,-1 0-1,0-1 1,13-9 0,-14 8-1,-1 0 0,1-1 0,-1 0 0,0-1 0,-1 1 0,0-1 0,0 0 0,0-1 0,-1 1 0,-1-1 0,1 1 0,-1-1 0,3-15 0,-2-5 0,0 0 0,-2-57 0,-2 84 0,0 0 0,0 0 1,-1 0-1,1 0 0,-1 0 0,1 0 0,-1 0 1,0 0-1,0 0 0,1 0 0,-1 0 0,-1 0 1,1 0-1,0 1 0,0-1 0,-1 0 0,1 1 1,-1-1-1,1 1 0,-1 0 0,0-1 0,0 1 0,1 0 1,-1 0-1,0 0 0,0 0 0,0 0 0,0 1 1,0-1-1,0 1 0,0-1 0,0 1 0,-3-1 1,1 1 0,1 0 0,0 0 0,-1 0 0,1 0 1,-1 0-1,1 1 0,-1-1 0,1 1 1,0 0-1,-1 0 0,1 0 0,0 1 0,0-1 1,0 1-1,0-1 0,0 1 0,0 0 0,0 0 1,1 1-1,-5 4 0,3-1-1,0 1 0,0-1 0,1 1 0,0 0 0,0 0 0,1 1 0,0-1 0,0 1 0,0-1 0,0 14 0,1 7 0,2 45 0,0-67 0,-1-1 0,1 1 0,0-1 0,0 0 0,1 1 0,0-1 0,0 0 0,0 0 0,0 0 0,1 0 0,0 0 0,0-1 0,0 1 0,0-1 0,1 0 0,0 0 0,0 0 0,0 0 0,0-1 0,0 0 0,1 1 0,0-2 0,0 1 0,8 3 0,2 0 0,1-1 0,-1-1 0,1-1 0,0 0 0,-1-1 0,1 0 0,21-2 0,-32 0 6,0-1-1,0 0 1,0 0 0,0-1-1,0 1 1,0-1 0,0 0-1,0 0 1,-1-1 0,1 0 0,-1 1-1,0-2 1,0 1 0,7-7-1,-9 8-48,0 0 0,0 0-1,0 0 1,0 0 0,0-1 0,0 1-1,-1-1 1,1 1 0,-1-1 0,0 1-1,0-1 1,0 0 0,0 0 0,0 0-1,-1 0 1,1 1 0,-1-1 0,1 0-1,-1 0 1,0 0 0,-1 0 0,1 0-1,0 0 1,-1 0 0,0 0 0,1 0-1,-3-5 1,-13-9-3057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5.4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0 32223,'0'3'240,"0"-1"-112,8 5-64,22 1-32,19-3 0,8 0-32,3-5 0,2 0 0,-2 0-48,-14 0-432,-13 0-11286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0.7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23 584 31118,'0'0'1243,"-1"8"-954,-4 2-286,1 1 1,1 0-1,0-1 0,1 1 1,0 1-1,0-1 1,2 0-1,-1 0 1,3 22-1,-2-31-2,1-1 0,0 1-1,-1-1 1,1 1-1,0-1 1,0 0 0,0 1-1,0-1 1,0 0-1,0 0 1,1 1 0,-1-1-1,0 0 1,1 0-1,-1 0 1,1-1 0,-1 1-1,1 0 1,-1 0-1,1-1 1,-1 1 0,1-1-1,0 0 1,-1 1-1,1-1 1,0 0 0,-1 0-1,1 0 1,3 0-1,-1 0 2,1 0 0,-1 0-1,1 0 1,-1-1-1,0 1 1,1-1 0,-1 0-1,0 0 1,0-1-1,1 1 1,5-5 0,-2 0-1,-1-1-1,0 0 1,0 0 0,0-1 0,-1 0 0,0 0 0,-1 0 0,0-1 0,0 0 0,-1 0 0,0 0 0,0 0-1,-1-1 1,-1 0 0,3-12 0,0-14-1,0-1-1,-2-64 1,-3 84-2,1 11 4,-1-1-1,0 0 1,0 1 0,-2-11-1,2 15 0,-1 1 0,1 0 0,0 0 0,-1 0 0,1 0-1,-1-1 1,1 1 0,-1 0 0,0 0 0,1 0-1,-1 0 1,0 0 0,0 0 0,0 1 0,0-1 0,1 0-1,-1 0 1,0 1 0,-1-1 0,1 0 0,0 1 0,0-1-1,0 1 1,0-1 0,0 1 0,0 0 0,-1-1 0,1 1-1,0 0 1,-1 0 0,-2 0-1,1-1 0,0 1 0,-1 0 0,1 1 0,0-1 0,0 0 0,-1 1 0,1 0 0,0 0 0,0 0 0,0 0 0,0 0 0,0 1 0,0-1 0,-4 4 0,4-2 0,0 0 0,0 1 0,0-1 0,0 1 0,1 0 0,-1 0 0,1 0 0,0 0 0,0 0 0,1 0 0,-2 5 0,-2 7 0,1 0 0,0 1 0,2-1 0,0 1 0,0-1 0,2 1 0,0 0 0,1-1 0,5 28 0,-5-35 0,2 0 0,-1 0 0,1 0 0,0 0 0,1-1 0,0 1 0,0-1 0,1 0 0,0 0 0,0-1 0,1 1 0,0-1 0,0 0 0,1-1 0,0 0 0,0 0 0,0 0 0,14 8 0,-14-11 0,-1-1 0,0 1 0,1-1 0,-1 0 0,1-1 0,0 1 0,0-1 0,-1-1 0,1 1 0,0-1 0,0 0 0,0-1 0,-1 0 0,1 0 0,0 0 0,0-1 0,-1 0 0,1 0 0,-1 0 0,0-1 0,0 0 0,0 0 0,0-1 0,0 0 0,-1 0 0,11-9 0,-6-2 0,1-1 0,-2 0 0,0 0 0,-1-1 0,-1 0 0,0-1 0,-2 1 0,0-1 0,0 0 0,2-29 0,-1-20 0,-4-104 0,-3 102 0,1-81 0,0 148 0,0-1 0,0 0 0,-1 1 0,1-1 0,-1 1 0,0-1 0,0 0 0,0 1 0,0 0 0,-3-5 0,4 6 0,0 1 0,-1-1 0,1 1 0,-1-1 0,1 1 0,-1-1 0,1 1 0,-1-1 0,0 1 0,1-1 0,-1 1 0,1 0 0,-1-1 0,0 1 0,1 0 0,-1 0 0,0 0 0,1-1 0,-1 1 0,0 0 0,0 0 0,1 0 0,-1 0 0,0 0 0,1 0 0,-1 0 0,0 0 0,0 1 0,1-1 0,-1 0 0,0 0 0,1 0 0,-1 1 0,0-1 0,1 0 0,-1 1 0,1-1 0,-1 1 0,0-1 0,1 1 0,-1-1 0,1 1 0,-1-1 0,1 1 0,-1 0 0,-3 5 0,1-1 0,-1 1 0,1 0 0,1 0 0,-1 1 0,1-1 0,0 0 0,-2 12 0,2-8 0,-7 29 0,2 1 0,-3 73 0,11 84 0,-1-170 0,1-13 0,0-1 0,0 1 0,1 0 0,1-1 0,1 0 0,0 0 0,0 0 0,1 0 0,10 17 0,-12-25 0,0 1 0,1 0 0,0-1 0,0 0 0,1 0 0,-1 0 0,1-1 0,0 0 0,0 1 0,1-2 0,-1 1 0,1-1 0,0 0 0,0 0 0,0 0 0,0-1 0,0 0 0,1 0 0,-1 0 0,1-1 0,6 1 0,-7-2 0,-1 1 0,1-1 0,-1 1 0,1-1 0,0-1 0,-1 1 0,1-1 0,-1 0 0,0 0 0,1-1 0,-1 0 0,0 0 0,0 0 0,0 0 0,0-1 0,0 0 0,0 0 0,-1 0 0,0-1 0,1 1 0,-1-1 0,0 0 0,-1 0 0,1 0 0,-1-1 0,4-5 0,0-2 0,1 1 0,-2-1 0,1-1 0,-2 0 0,0 0 0,0 0 0,4-20 0,-5 7 0,0-1 0,-1-49 0,-3 61 0,0 9 0,0 1 0,0-1 0,0 0 0,0 1 0,-1-1 0,0 1 0,-2-6 0,2 9 0,0 0 0,0 1 0,0-1 0,0 1 0,0-1 0,0 1 0,-1 0 0,1-1 0,0 1 0,-1 0 0,1 0 0,-1 0 0,1 0 0,-1 0 0,0 0 0,1 0 0,-1 1 0,0-1 0,0 1 0,1-1 0,-1 1 0,0 0 0,0-1 0,0 1 0,-3 0 0,3 0 0,0 1 0,0-1 0,0 0 0,0 0 0,-1 1 0,1-1 0,0 1 0,0 0 0,0-1 0,0 1 0,0 0 0,0 0 0,1 1 0,-1-1 0,0 0 0,0 0 0,1 1 0,-1-1 0,1 1 0,-1 0 0,1-1 0,0 1 0,-1 0 0,1 0 0,0 0 0,0 0 0,0 0 0,1 0 0,-1 0 0,0 0 0,1 0 0,0 0 0,-1 0 0,1 3 0,-2 11 0,0 1 0,1 0 0,2 26 0,0-19 0,-1-14 0,1-1 0,0 0 0,0 1 0,1-1 0,0 0 0,1 0 0,0 0 0,0 0 0,1 0 0,0-1 0,1 1 0,10 14 0,-11-17 0,1-1 0,0 0 0,0 0 0,0 0 0,0-1 0,1 0 0,0 0 0,0 0 0,0-1 0,0 0 0,0 0 0,1 0 0,-1-1 0,1 0 0,0 0 0,0-1 0,-1 0 0,11 1 0,-9-2 0,0 0 0,0 0 0,0 0 0,-1-1 0,1-1 0,12-2 0,-16 2 0,0 0 0,0 0 0,-1 0 0,1 0 0,0 0 0,-1-1 0,0 1 0,1-1 0,-1 0 0,0 0 0,0-1 0,-1 1 0,5-7 0,1-5 0,-1 0 0,-1-1 0,0 1 0,-1-1 0,0 0 0,-2-1 0,4-28 0,-4 19 0,14-48 0,-16 72 0,0 1 0,-1 0 0,1-1 0,0 1 0,0 0 0,0 0 0,0 0 0,0 0 0,0 0 0,0 0 0,0 0 0,1 0 0,-1 0 0,0 0 0,1 1 0,-1-1 0,0 0 0,1 1 0,-1-1 0,1 1 0,-1 0 0,1-1 0,-1 1 0,1 0 0,-1 0 0,1 0 0,-1 0 0,1 0 0,-1 0 0,1 1 0,-1-1 0,0 0 0,1 1 0,-1-1 0,1 1 0,-1 0 0,0-1 0,1 1 0,-1 0 0,0 0 0,0 0 0,1 0 0,-1 0 0,0 0 0,0 0 0,0 0 0,1 3 0,5 6 0,-1 1 0,-1 0 0,0 1 0,0 0 0,-1-1 0,-1 1 0,0 0 0,2 20 0,-1 9 0,-1 52 0,-3-93 0,0 0 0,0 1 0,1-1 0,-1 0 0,0 0 0,0 1 0,0-1 0,0 0 0,0 0 0,1 0 0,-1 0 0,0 1 0,0-1 0,0 0 0,1 0 0,-1 0 0,0 0 0,0 0 0,0 0 0,1 1 0,-1-1 0,0 0 0,0 0 0,1 0 0,-1 0 0,0 0 0,0 0 0,1 0 0,-1 0 0,0 0 0,0 0 0,1 0 0,-1 0 0,0 0 0,0 0 0,1 0 0,-1-1 0,0 1 0,0 0 0,0 0 0,1 0 0,-1 0 0,0 0 0,0 0 0,0-1 0,1 1 0,-1 0 0,0 0 0,0 0 0,0-1 0,0 1 0,1 0 0,-1 0 0,0 0 0,0-1 0,0 1 0,0 0 0,10-25 0,-2 1 0,-1-2 0,9-50 0,-5 17 0,-7 42 0,-2 4 0,1 0 0,1 0 0,0 0 0,1 1 0,8-17 0,-13 28 0,0 0 0,1 1 0,-1-1 0,0 0 0,1 1 0,-1-1 0,1 0 0,-1 1 0,1-1 0,-1 1 0,1-1 0,-1 1 0,1-1 0,-1 1 0,1-1 0,0 1 0,-1 0 0,1-1 0,0 1 0,0 0 0,-1-1 0,1 1 0,0 0 0,1 0 0,-1 0 0,0 0 0,-1 1 0,1-1 0,0 1 0,-1-1 0,1 0 0,0 1 0,-1 0 0,1-1 0,0 1 0,-1-1 0,1 1 0,-1 0 0,1-1 0,-1 1 0,0 0 0,1 0 0,-1 0 0,12 38 0,-12-39 0,6 37 0,1 54 0,-6-56 0,12 69 0,-9-95 0,1-11 0,3-17 0,8-53 0,-8 27 0,3-1 0,32-84 0,-41 125 0,1 0 0,-1 0 0,1 0 0,0 1 0,0-1 0,5-4 0,-7 7 0,1 0 0,0 1 0,0 0 0,0-1 0,0 1 0,0 0 0,0 0 0,0 0 0,0 0 0,0 1 0,0-1 0,1 1 0,-1-1 0,0 1 0,0 0 0,5-1 0,-6 2 0,1-1 0,-1 1 0,1-1 0,-1 1 0,0 0 0,1-1 0,-1 1 0,0 0 0,0 0 0,1 0 0,-1 0 0,0 0 0,0 0 0,0 0 0,0 0 0,0 0 0,-1 1 0,1-1 0,0 0 0,0 0 0,-1 1 0,1-1 0,-1 1 0,1-1 0,-1 1 0,0-1 0,0 0 0,1 1 0,-1-1 0,0 3 0,3 55 0,-3-46 0,1-10 0,-2 17 0,2 1 0,1-1 0,1 0 0,0-1 0,8 23 0,-10-37 0,1-1 0,0 1 0,0-1 0,0 0 0,0 0 0,1 0 0,0 0 0,0 0 0,0-1 0,0 1 0,0-1 0,1 0 0,-1 0 0,1 0 0,0 0 0,0-1 0,0 1 0,1-1 0,-1 0 0,0-1 0,1 1 0,-1-1 0,1 1 0,0-1 0,-1-1 0,1 1 0,7-1 0,-4 1 0,0-1 0,0 0 0,0 0 0,0-1 0,0 0 0,-1-1 0,1 0 0,0 0 0,-1-1 0,11-4 0,-12 3 0,-1 1 0,1-2 0,-1 1 0,0 0 0,0-1 0,-1 0 0,1 0 0,-1-1 0,0 1 0,-1-1 0,1 0 0,4-10 0,-2 2 0,-1-1 0,0 0 0,-1 0 0,0 0 0,-2 0 0,2-19 0,-2 2 0,-5-61 0,3 91 0,0 0 0,0 1 0,0-1 0,0 0 0,-1 0 0,1 0 0,-1 1 0,1-1 0,-1 0 0,0 1 0,0-1 0,0 1 0,0-1 0,0 0 0,0 1 0,0 0 0,0-1 0,-1 1 0,1 0 0,0 0 0,-1 0 0,-2-2 0,0 1 0,0 1 0,0 0 0,0 0 0,0 0 0,0 0 0,0 1 0,0 0 0,-7 0 0,9 0 0,-1 1 0,1-1 0,0 1 0,0 0 0,0 0 0,-1 0 0,1 0 0,0 0 0,0 1 0,1-1 0,-1 0 0,0 1 0,0 0 0,1-1 0,-1 1 0,1 0 0,-1 0 0,1 0 0,0 0 0,-1 0 0,1 0 0,0 0 0,1 0 0,-1 1 0,0-1 0,1 0 0,-1 4 0,-3 8 0,1 0 0,1 0 0,-1 19 0,1-12 0,1 0 0,1 0 0,1 0 0,5 27 0,-4-41 0,0 0 0,0-1 0,0 1 0,1-1 0,0 1 0,1-1 0,-1 0 0,1 0 0,0-1 0,0 1 0,1-1 0,0 0 0,0 0 0,0 0 0,0-1 0,12 7 0,-9-7 0,1 0 0,0 0 0,0-1 0,0-1 0,0 0 0,1 0 0,-1 0 0,1-1 0,-1-1 0,1 1 0,12-3 0,-11 2 0,-8 0 0,-1 0 0,1 0 0,0 0 0,-1-1 0,1 1 0,0-1 0,-1 0 0,1 0 0,-1 0 0,1 0 0,-1 0 0,0-1 0,1 1 0,-1-1 0,0 1 0,0-1 0,0 0 0,3-4 0,-1 2 0,-1-1 0,0 0 0,0-1 0,0 1 0,-1 0 0,0-1 0,0 1 0,2-9 0,0-9 0,-1-1 0,-1 1 0,-1-32 0,-1 49 0,-1-31 0,-1 26 0,2-1 0,-1 1 0,2 0 0,-1-1 0,2 1 0,-1 0 0,4-12 0,-4 22 0,-1 0 0,0 0 0,1 0 0,-1 0 0,1 0 0,-1 1 0,1-1 0,-1 0 0,1 0 0,0 1 0,-1-1 0,1 0 0,0 1 0,-1-1 0,1 0 0,0 1 0,0-1 0,0 1 0,0-1 0,-1 1 0,1 0 0,0-1 0,0 1 0,0 0 0,0 0 0,0 0 0,0 0 0,0 0 0,0-1 0,0 2 0,0-1 0,0 0 0,0 0 0,0 0 0,-1 0 0,1 1 0,0-1 0,0 0 0,0 1 0,0-1 0,0 0 0,0 1 0,-1 0 0,1-1 0,0 1 0,0-1 0,-1 1 0,1 0 0,0-1 0,0 2 0,4 3 0,0-1 0,-1 1 0,0 0 0,0 0 0,0 1 0,3 6 0,7 15 0,-2 1 0,-1 1 0,-2 0 0,0 0 0,-2 1 0,-2 0 0,0 1 0,0 40 0,-1-61 0,-4-10 0,1 0 0,-1 0 0,1-1 0,-1 1 0,0 0 0,1 0 0,-1-1 0,0 1 0,1 0 0,-1-1 0,0 1 0,1 0 0,-1-1 0,0 1 0,0-1 0,1 1 0,-1 0 0,0-1 0,0 1 0,0-1 0,1 1 0,-1 0 0,0-1 0,0 1 0,0-1 0,0 0 0,23-129 0,-20 100 0,2 1 0,0 0 0,2 0 0,2 0 0,0 1 0,16-33 0,-24 60 0,-1-1 0,1 1 0,0 0 0,-1 0 0,1 0 0,0-1 0,0 1 0,0 0 0,0 0 0,0 0 0,0 1 0,0-1 0,1 0 0,-1 0 0,2 0 0,-3 1 0,1 0 0,0-1 0,-1 1 0,1 0 0,0 0 0,-1 0 0,1 0 0,-1 1 0,1-1 0,0 0 0,-1 0 0,1 0 0,0 0 0,-1 1 0,1-1 0,-1 0 0,1 1 0,-1-1 0,1 0 0,-1 1 0,1-1 0,0 1 0,2 2 0,-1 0 0,0 0 0,0 0 0,-1 0 0,1 0 0,0 0 0,-1 1 0,0-1 0,1 5 0,3 19 0,-1 0 0,-1 1 0,-2-1 0,-2 31 0,0-22 0,6 55 0,-5-88 0,0-1 0,1 1 0,-1 0 0,1 0 0,0-1 0,0 1 0,0-1 0,0 1 0,0-1 0,1 1 0,-1-1 0,1 1 0,-1-1 0,1 0 0,0 0 0,0 0 0,0 0 0,0 0 0,0-1 0,1 1 0,-1 0 0,0-1 0,1 0 0,-1 1 0,1-1 0,0 0 0,3 0 0,5 1 0,-1 0 0,1-1 0,0-1 0,0 0 0,17-2 0,-24 2 0,0 0 0,0-1 0,-1 0 0,1 0 0,0 0 0,-1 0 0,1-1 0,-1 1 0,1-1 0,-1 0 0,0 0 0,0 0 0,0-1 0,0 1 0,0-1 0,3-3 0,-1 0 0,-1 0 0,0 0 0,0-1 0,0 0 0,0 0 0,-1 0 0,3-12 0,1-5 0,-2-1 0,-1 1 0,2-50 0,-3 17 0,-2 0 0,-3 0 0,-14-93 0,16 149 0,0 0 0,0-1 0,0 1 0,0 0 0,-1 0 0,1 0 0,0-1 0,0 1 0,-1 0 0,1 0 0,-1 0 0,1-1 0,-1 1 0,0 0 0,1 0 0,-1 0 0,0 0 0,0 0 0,-1-1 0,-3 31 0,-6 335 0,11-341 0,0-9 0,1 0 0,0-1 0,1 1 0,1 0 0,6 19 0,-7-26 0,0 0 0,1-1 0,0 1 0,1-1 0,0 0 0,0 0 0,0 0 0,0 0 0,1-1 0,0 1 0,0-1 0,7 4 0,-10-7 0,0-1 0,0 1 0,0-1 0,1 0 0,-1 0 0,0 0 0,1 0 0,-1 0 0,1 0 0,-1-1 0,1 1 0,-1-1 0,1 0 0,-1 0 0,1 0 0,-1 0 0,1 0 0,-1-1 0,1 1 0,-1-1 0,1 1 0,-1-1 0,1 0 0,-1 0 0,0 0 0,1 0 0,-1 0 0,0-1 0,0 1 0,0-1 0,0 1 0,0-1 0,0 0 0,-1 0 0,1 0 0,0 0 0,-1 0 0,0 0 0,2-4 0,11-31 0,16-76 0,-23 80 0,2-1 0,1 1 0,16-36 0,-24 66 0,-1 0 0,1-1 0,0 1 0,1 0 0,-1 0 0,0 0 0,1 0 0,-1 1 0,1-1 0,0 1 0,0 0 0,0-1 0,0 1 0,7-3 0,-8 5 0,0-1 0,0 1 0,-1 0 0,1-1 0,0 1 0,0 0 0,-1 0 0,1 0 0,0 1 0,0-1 0,-1 0 0,1 1 0,0-1 0,-1 1 0,1-1 0,0 1 0,-1 0 0,1 0 0,-1-1 0,1 1 0,-1 0 0,1 1 0,-1-1 0,0 0 0,0 0 0,1 1 0,-1-1 0,0 0 0,0 1 0,0-1 0,0 1 0,-1-1 0,2 4 0,7 16 0,0 1 0,-2-1 0,0 1 0,-2 1 0,0-1 0,-2 1 0,0 0 0,-2 0 0,0 0 0,-6 45 0,4-63 0,0 0 0,0 0 0,0 0 0,-1-1 0,1 1 0,-1 0 0,-1-1 0,1 0 0,0 1 0,-1-1 0,0 0 0,0 0 0,0 0 0,-1-1 0,1 1 0,-1-1 0,0 0 0,0 0 0,-8 4 0,7-3 0,-2-1 0,1-1 0,0 1 0,0-1 0,-1 0 0,0 0 0,1-1 0,-1 0 0,0 0 0,1-1 0,-1 0 0,0 0 0,0 0 0,-7-2 0,10 1 0,1-1 0,-1 1 0,1-1 0,-1 0 0,1 0 0,0 0 0,0-1 0,0 1 0,0-1 0,0 1 0,1-1 0,-1 0 0,1 0 0,-1 0 0,1-1 0,0 1 0,1 0 0,-1-1 0,0 1 0,1-1 0,-1-3 0,-2-6 0,0 1 0,1-1 0,0 1 0,1-1 0,0-14 0,1-42 0,2 68 0,-1 1 0,0 0 0,0-1 0,0 1 0,1 0 0,-1-1 0,0 1 0,0 0 0,1 0 0,-1-1 0,0 1 0,1 0 0,-1 0 0,0-1 0,1 1 0,-1 0 0,0 0 0,1 0 0,-1 0 0,0 0 0,1 0 0,-1-1 0,1 1 0,-1 0 0,0 0 0,1 0 0,-1 0 0,0 0 0,1 1 0,-1-1 0,1 0 0,-1 0 0,0 0 0,1 0 0,-1 0 0,0 0 0,1 1 0,-1-1 0,0 0 0,1 0 0,-1 0 0,0 1 0,1-1 0,16 9 0,30 30 0,-31-25 0,0 0 0,1-2 0,25 15 0,-25-19-7,1-1 1,0 0-1,0-1 1,0-2-1,1 0 1,0 0-1,0-2 1,36 1-1,-55-3-8,1 0 0,-1 0 0,0 0 0,1 0 0,-1 0 1,1 0-1,-1 0 0,1 0 0,-1 0 0,0 0 0,1 0 0,-1 0 0,1 0 0,-1 0 0,0-1 0,1 1 0,-1 0 0,1 0 0,-1 0 0,0 0 0,1-1 0,-1 1 0,0 0 0,1-1 0,-1 1 0,0 0 0,1-1 0,-1 1 0,0 0 0,0-1 0,1 1 1,-1 0-1,0-1 0,0 1 0,0-1 0,1 0 0,-1-6-2872,0 3 455,0-5-6283,0-5-9406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1.1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 27933,'0'0'4082,"14"0"-4002,32 0 176,9 0-144,7 2-48,-2 0-16,-3 1-48,-5-3-64,-12 0-1121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53.47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63 93 31903,'-4'686'819,"4"-1370"-822,0 677 3,0 0 0,0 0 0,1 0 0,0 0 0,0-1 0,4-11 0,-4 17 0,0 0 0,0 0 0,1 0 0,-1 1 0,0-1 0,1 0 0,-1 0 0,1 1 0,-1-1 0,1 1 0,0-1 0,0 1 0,0 0 0,0 0 0,0 0 0,0 0 0,0 0 0,0 0 0,0 0 0,0 1 0,0-1 0,1 1 0,-1-1 0,0 1 0,4 0 0,3-1 0,42 0 0,-48 1 0,0 1 0,0-1 0,0 1 0,1-1 0,-1 1 0,0 0 0,0 0 0,0 0 0,0 1 0,-1-1 0,1 1 0,0-1 0,3 4 0,0 2 0,0 0-1,-1 0 1,0 0 0,0 1 0,-1 0-1,0 0 1,-1 0 0,1 1-1,-1-1 1,-1 1 0,3 13 0,-2 0 0,0 0 0,-1-1 0,-2 36 0,-1-53 0,0 0 1,0 0-1,-1 0 0,1 0 0,-1-1 0,1 1 0,-1 0 0,0-1 1,-1 1-1,1-1 0,-1 0 0,1 0 0,-1 0 0,0 0 1,0 0-1,0 0 0,-1-1 0,1 1 0,-1-1 0,1 0 0,-1 0 1,-4 1-1,-4 2 0,0 0-1,0 0 1,0-1 0,-1-1 0,-23 3 0,33-5 0,-9 0-13,0 0-1,-1 0 1,1-1 0,-16-2-1,26 1 10,0 1-1,0 0 0,1 0 1,-1-1-1,0 1 0,0-1 1,0 0-1,0 1 1,0-1-1,1 0 0,-1 0 1,0 0-1,1 0 0,-1-1 1,1 1-1,-1 0 1,1-1-1,-1 1 0,1-1 1,0 1-1,0-1 0,0 0 1,0 1-1,0-1 1,0 0-1,0 0 0,1 0 1,-1 1-1,1-1 0,-1 0 1,1 0-1,0 0 1,0-3-1,2 0-745,12-1-2006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3.7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2 564 32367,'0'34'61,"-1"-17"-16,1 1 0,0-1-1,7 33 1,-6-44-40,1-1 0,0 1 0,0-1 0,0 1 0,1-1 0,0 0 0,0 0 0,0 0 0,1 0 0,0-1 0,0 1 0,0-1 0,0 0 0,1 0 0,6 4 0,-6-4-5,2-1 0,-1 0 0,0 0 0,0-1 0,1 0 0,0 0 0,-1 0 0,1-1 0,0 0 0,0 0 0,0 0 0,-1-1 0,10-1 0,-13 0 0,0 1 1,0-1-1,0 0 0,0 0 0,0-1 1,0 1-1,-1-1 0,1 1 1,0-1-1,-1 0 0,1 0 1,-1 0-1,1 0 0,-1 0 1,0-1-1,0 1 0,0-1 0,0 1 1,-1-1-1,1 0 0,-1 1 1,0-1-1,1 0 0,0-5 1,5-11 1,0-1 1,4-30 0,-10 45-3,11-75 0,4-19 0,-14 89 0,1 0 0,0 0 0,1 0 0,0 0 0,0 1 0,1 0 0,6-9 0,-9 16-1,-1 0 1,1 0-1,0 0 0,0 0 1,-1 0-1,1 0 0,0 1 1,0-1-1,1 1 0,-1-1 1,0 1-1,0 0 0,1 0 1,-1 0-1,1 0 0,-1 1 1,1-1-1,-1 1 0,1-1 1,-1 1-1,1 0 0,0 0 1,-1 0-1,1 0 0,-1 0 1,1 1-1,-1-1 0,1 1 1,-1 0-1,1 0 0,3 1 1,0 1-1,0 1 0,0-1 0,0 1 0,-1 0 0,0 0 0,0 0 0,0 1 0,0 0 0,-1 0 0,8 11 0,-4-5 1,-2-1 1,0 0-1,0 0 1,4 11 0,-16-22 39,-4-4-39,-1 0 0,0 1 0,0 0 0,0 0 0,-16-2 0,23 5-1,0 1 0,1-1 0,-1 1 0,1-1 0,-1 1 0,0 0 0,1 1 0,-1-1 0,0 1 0,1-1 0,-1 1 0,1 0 0,-1 0 0,1 1-1,-1-1 1,1 1 0,0 0 0,0-1 0,0 1 0,0 1 0,0-1 0,-4 4 0,3 0 0,0 1-1,0 0 1,0 0-1,1 0 1,-1 1-1,2-1 1,-1 1-1,1 0 1,-2 13-1,2-5-1,1 0 0,1 0 0,2 31 0,-1-42 2,0-1-1,0 1 1,0-1 0,0 0 0,1 1 0,0-1 0,0 0 0,0 0 0,0 0-1,1 0 1,-1-1 0,1 1 0,0-1 0,0 1 0,1-1 0,-1 0 0,0 0-1,1-1 1,0 1 0,0-1 0,0 0 0,5 3 0,0-2 0,-1 0 0,1 0 0,-1-1 0,1 0 0,0 0 0,0-1 0,0 0 0,0-1 0,0 0 0,15-2 0,-21 2 0,0-1 0,0 0 0,0 0 0,0-1 0,0 1 0,0-1 0,-1 0 0,1 1 0,0-1 0,-1 0 0,1 0 0,-1-1 0,0 1 0,1-1 0,-1 1 0,-1-1 0,1 1 0,0-1 0,0 0 1,-1 0-1,0 0 0,2-5 0,2-6 3,-1 0 0,0-1 0,3-25 0,0-53-1,-7-140-1,-1 158-1,0 45 1,-2-1 0,-8-44 0,8 68 9,0 8-10,-4 16-10,-3 52 9,3-1 0,3 1 1,8 126-1,-3-178 2,1-1 0,1 0 0,0 0 0,1 0 0,0 0 0,2-1 0,12 27 0,-16-37-1,1 0 1,0 0-1,1 0 0,-1 0 1,1 0-1,0-1 0,0 1 1,1-1-1,-1 0 0,1-1 1,0 1-1,0-1 0,0 0 1,0 0-1,1 0 0,-1-1 1,1 0-1,-1 0 0,1 0 1,0-1-1,0 0 0,0 0 1,10 0-1,-13 0 0,1-1 0,-1 0 0,0-1 0,0 1 0,0-1 0,0 1 0,0-1 0,0 0 0,0 0 0,0 0 0,0 0 0,0-1 0,0 1 0,-1-1 0,1 0 0,-1 1 0,5-5 0,-4 1 0,1 0 0,-1 0 0,0 0 0,0 0 0,0-1 0,-1 1 0,0-1 0,2-9 0,3-19 0,-1 0 0,-2 0 0,-1-1 0,-2 1 0,-3-38 0,0 0 0,1 159 0,3 114 0,-1-194 0,-1-1 0,1 1 0,1-1 0,-1 0 0,1 0 0,0 0 0,0 0 0,1 0 0,0 0 0,6 10 0,-7-14 0,0 0 0,0 1 0,0-1 0,0 0 0,1 0 0,-1 0 0,1 0 0,-1 0 0,1-1 0,-1 1 0,1-1 0,0 0 0,0 0 0,0 0 0,0 0 0,0 0 0,0-1 0,0 1 0,0-1 0,0 0 0,0 0 0,0 0 0,0 0 0,5-1 0,-7 1 1,1-1 0,-1 0 0,1 1 0,-1-1-1,0 0 1,1 1 0,-1-1 0,1 0 0,-1 0 0,0 0 0,0 0 0,0 0 0,0-1-1,0 1 1,0 0 0,0 0 0,0-1 0,0 1 0,0-1 0,-1 1 0,1 0 0,0-3-1,9-39 14,-9 33-16,9-101 2,-9 82 0,2 1 0,0-1 0,11-41 0,-13 67-1,0 0 0,0 0 0,0 0 0,0 0 0,0 0 1,1 1-1,-1-1 0,1 1 0,0-1 0,0 1 0,0-1 0,0 1 0,0 0 0,1 0 0,-1 0 0,1 0 0,-1 1 1,1-1-1,-1 1 0,1-1 0,0 1 0,0 0 0,0 0 0,0 0 0,4 0 0,-4 0 1,0 1 0,0 1-1,0-1 1,0 0 0,-1 1-1,1-1 1,0 1 0,0 0-1,0 0 1,-1 0 0,1 0 0,-1 1-1,1-1 1,-1 1 0,1-1-1,-1 1 1,0 0 0,0 0-1,0 0 1,0 0 0,0 0 0,0 1-1,0-1 1,-1 1 0,1-1-1,0 3 1,4 9 0,-1-1 0,-1 1 0,0 0 0,-1 0 0,0 0 0,-1 0 0,-1 1 0,0-1 0,-1 0 0,-1 1 0,0-1 0,-1 0 0,0 1 0,-1-1 0,-1 0 0,-5 13 0,6-19 0,0 0 0,0 0 0,1 0 0,0 0 0,1 0 0,0 1 0,-1 13 0,3-22 0,-1 1 0,0 0 0,0-1 0,1 1 0,-1-1 0,1 1 0,-1-1 0,1 1 0,-1-1 0,1 1 0,-1-1 0,1 1 0,-1-1 0,1 1 0,-1-1 0,1 0 0,0 1 0,-1-1 0,1 0 0,-1 0 0,1 1 0,0-1 0,-1 0 0,1 0 0,0 0 0,0 0 0,-1 0 0,1 0 0,1 0 0,28 0 0,-22 0 0,6 0 0,3 1 0,0-2 1,23-3-1,-34 3 2,0 0 0,0-1 1,0 0-1,-1 0 1,1 0-1,-1-1 0,1 0 1,-1 0-1,0 0 0,7-7 1,-4 3-3,0-1 1,-1 0-1,0 0 0,-1-1 1,1 0-1,-2 0 1,1 0-1,-1-1 1,-1 0-1,0 0 1,0 0-1,4-20 0,-3 3 0,-2 0 0,0-1 0,-3-50 0,0 74 0,0 1 0,0-1 0,-1 0 0,1 1 0,-1-1 0,0 1 0,0-1 0,0 1 0,0-1 0,-1 1 0,-3-7 0,4 9 0,-1-1 0,0 0 0,1 1 0,-1 0 0,0-1 0,0 1 0,0 0 0,0 0 0,0 0 0,0 0 0,0 1 0,0-1 0,-1 0 0,1 1 0,0 0 0,0-1 0,0 1 0,-1 0 0,-3 0 0,5 0 0,-1 1 0,1-1 0,0 0 0,0 0 0,-1 1 0,1-1 0,0 0 0,0 1 0,0 0 0,-1-1 0,1 1 0,0-1 0,0 1 0,0 0 0,0 0 0,0 0 0,0 0 0,1 0 0,-1 0 0,0 0 0,-1 2 0,0 1 0,0 0 0,0 0 0,0 1 0,0-1 0,1 1 0,-2 5 0,0 10 0,1 0 0,0 20 0,2-35 0,0 0 2,-1 21-5,1 0 0,1 0 1,1 0-1,8 38 0,-9-58 4,1 0-1,0 0 0,0 0 0,1 0 1,-1 0-1,1-1 0,0 1 0,1-1 1,0 0-1,-1 0 0,2 0 0,-1 0 1,0-1-1,1 0 0,0 0 0,0 0 1,0 0-1,1-1 0,-1 0 0,1 0 1,-1 0-1,1-1 0,0 0 0,7 2 1,-7-2-1,-1-1 1,1 0-1,-1 0 1,1-1-1,-1 1 1,1-1-1,-1-1 1,1 1-1,-1-1 1,11-2-1,-13 2 0,0 0 0,-1 0 0,1-1 0,0 1 0,-1-1 0,1 0 0,-1 0 0,0 0 0,0 0 0,1 0 0,-1 0 0,-1-1 0,1 1 0,0-1 0,0 1 0,-1-1 0,0 0 0,1 1 0,0-7 0,4-10 0,-2-1 1,-1 0-1,0 0 0,-2-1 1,0 1-1,-3-27 1,1 21-11,1-1 0,6-45 0,-6 70 10,0 1 0,1-1-1,-1 1 1,0-1 0,0 1-1,1-1 1,-1 1 0,1 0 0,-1-1-1,1 1 1,0 0 0,0-1-1,-1 1 1,1 0 0,0 0-1,0 0 1,0 0 0,0 0-1,0 0 1,0 0 0,1 0-1,-1 0 1,0 0 0,0 1 0,1-1-1,-1 0 1,0 1 0,1-1-1,-1 1 1,1 0 0,-1-1-1,1 1 1,-1 0 0,0 0-1,1 0 1,-1 0 0,1 0-1,-1 0 1,1 0 0,-1 1 0,1-1-1,-1 0 1,0 1 0,1-1-1,-1 1 1,3 1 0,3 1-1,0 1 0,0 0 0,0 0 0,0 1 0,-1 0 0,11 10 0,-8-9 1,-8-8 0,-13-12 0,9 12 0,1 1 0,-1-1 0,0 1 0,1 0 0,-1 0 0,0 0 0,0 1 0,1-1 0,-1 0 0,0 1 0,0 0 0,0 0 0,0 0 0,0 0 0,0 0 0,0 0 0,1 1 0,-1 0 0,0-1 0,0 1 0,0 0 0,1 0 0,-1 1 0,0-1 0,1 0 0,-1 1 0,1 0 0,0 0 0,0-1 0,-1 1 0,1 0 0,0 1 0,1-1 0,-1 0 0,0 1 0,1-1 0,-1 1 0,1-1 0,-2 4 0,-1 11 0,0 1 0,1 0 0,0 0 0,2 0 0,0 0 0,3 32 0,-2-41 0,1-4 0,0 1 1,0 0-1,0-1 1,1 1-1,0 0 0,0-1 1,0 0-1,0 1 0,1-1 1,0 0-1,0 0 1,1-1-1,-1 1 0,1-1 1,0 0-1,0 1 0,0-2 1,1 1-1,0 0 1,8 4-1,-7-4 0,0-1 1,0 0-1,0-1 1,0 1-1,1-1 1,-1 0-1,1-1 1,-1 1-1,1-1 0,0-1 1,0 1-1,-1-1 1,1 0-1,0-1 1,-1 1-1,1-1 1,12-4-1,-14 3 0,-1-1 0,0 1 0,-1-1 0,1 0 0,0 0 0,-1 0 0,1-1 0,-1 1 0,0-1 0,0 0 0,-1 1 0,1-1 0,-1-1 0,0 1 0,0 0 0,2-6 0,5-14 0,9-42 0,-15 57 0,7-42 0,-1 1 0,1-67 0,-6-105 0,-5 156 0,1 62 0,0-14 0,0 17 0,0 1 0,0-1 0,0 1 0,-1-1 0,1 1 0,0 0 0,0-1 0,0 1 0,0-1 0,0 1 0,0 0 0,-1-1 0,1 1 0,0-1 0,0 1 0,-1 0 0,1-1 0,0 1 0,0 0 0,-1 0 0,1-1 0,0 1 0,-1 0 0,1 0 0,-1-1 0,1 1 0,0 0 0,-1 0 0,1 0 0,-1-1 0,0 2 0,0-1 0,1 1 0,-1-1 0,0 1 0,1-1 0,-1 1 0,0 0 0,1-1 0,-1 1 0,1 0 0,-1-1 0,1 1 0,0 0 0,-1 0 0,1 0 0,0-1 0,-1 1 0,1 0 0,0 0 0,0 0 0,0 0 0,0-1 0,0 1 0,0 0 0,0 0 0,0 0 0,0 1 0,0 1 0,-7 104 0,7 123 0,1-174 0,0-31 0,1 0 0,1-1 0,7 27 0,-7-38 0,1 0 0,0 0 0,1-1 0,1 0 0,0 0 0,0 0 0,12 14 0,-15-22 1,1 0-1,-1-1 1,1 0-1,0 0 1,0 0 0,0 0-1,1-1 1,-1 0 0,0 0-1,1 0 1,0 0-1,-1 0 1,1-1 0,0 0-1,5 0 1,-7 0 0,1 0 0,0-1 0,-1 0 0,1 0 0,-1 0 0,1 0 0,-1-1 0,1 1 0,-1-1 0,1 0 0,-1 0 0,0 0 0,1-1 0,-1 1 0,0-1 0,0 1 0,0-1 0,0 0 0,0 0 0,0-1 0,2-2 0,2-5-1,-1 0 0,0 0 0,-1-1 0,0 0 0,-1 0 0,0 0 0,0 0 0,-1 0 0,2-23 0,0-13 0,-1-51 0,-4 81 0,0-351 0,1 362 0,-3-15 0,2 21 0,0-1 0,0 1 0,0 0 0,-1-1 0,1 1 0,0-1 0,0 1 0,0-1 0,-1 1 0,1 0 0,0-1 0,-1 1 0,1 0 0,0-1 0,-1 1 0,1 0 0,-1 0 0,1-1 0,0 1 0,-1 0 0,1 0 0,-1 0 0,1-1 0,-1 1 0,1 0 0,-1 0 0,1 0 0,-1 0 0,1 0 0,-1 0 0,1 0 0,-1 0 0,1 0 0,-1 0 0,-1 1 0,1 0 0,-1 0 0,1 0 0,-1 0 0,1 0 0,0 0 0,-1 0 0,1 0 0,0 1 0,0-1 0,0 0 0,0 1 0,0-1 0,0 1 0,0 0 0,0-1 0,1 1 0,-1-1 0,1 1 0,-1 0 0,1 0 0,-1-1 0,1 1 0,0 0 0,0 3 0,-2 4 0,-5 27 0,1 1 0,0 66 0,9 75 0,-3-175 0,1 14 0,0 0 0,1 0 0,1-1 0,1 1 0,0-1 0,1 0 0,0 0 0,2 0 0,0-1 0,0 0 0,2 0 0,12 16 0,-17-26 0,1-1 0,0-1 0,0 1 0,0-1 0,0 0 0,0 0 0,1 0 0,-1-1 0,1 1 0,0-1 0,0-1 0,0 1 0,0-1 0,0 0 0,0-1 0,0 1 0,0-1 0,0 0 0,0-1 0,0 1 0,12-4 0,-16 4 0,0-1 0,0 0 0,1 1 0,-1-1 0,0 0 0,0 0 0,0-1 0,0 1 0,0 0 0,0-1 0,0 1 0,-1-1 0,1 0 0,0 1 0,-1-1 0,2-2 0,1-1 0,-2-1 0,1 1 0,0 0 0,-1-1 0,0 1 0,1-9 0,1-3 0,-1-1 0,-2 1 0,1-25 0,-2 18 0,0 16 0,0 14 0,0 4 0,-1 1 0,1 0 0,1 0 0,0-1 0,0 1 0,6 20 0,-6-28 0,0 0 0,1-1 0,-1 1 0,0 0 0,1-1 0,0 1 0,0-1 0,-1 0 0,2 0 0,-1 1 0,0-1 0,0-1 0,0 1 0,1 0 0,-1 0 0,1-1 0,0 0 0,-1 1 0,1-1 0,0 0 0,0 0 0,0 0 0,0-1 0,0 1 0,0-1 0,-1 0 0,5 0 0,-4 1 0,0-1 0,0 0 0,0 0 0,1 0 0,-1 0 0,0 0 0,0-1 0,0 0 0,0 1 0,0-1 0,0 0 0,0-1 0,3-1 0,-4 1 0,0 0 0,0 0 0,0 0 0,-1 0 0,1 0 0,-1 0 0,1-1 0,-1 1 0,0-1 0,0 1 0,0-1 0,0 1 0,0-1 0,-1 0 0,1-2 0,8-48 0,-3 1 0,-1-102 0,-5 192 0,-16 481 0,5-401 0,-30 242 0,41-359 0,-2 12 0,-1 0 0,0 0 0,-1 0 0,-8 21 0,10-31 0,1 0 0,-1 0 0,0 0 0,0 0 0,0 0 0,-1-1 0,1 1 0,-1-1 0,1 0 0,-1 1 0,0-1 0,0 0 0,0 0 0,0-1 0,0 1 0,0-1 0,0 0 0,0 1 0,-1-1 0,1-1 0,-1 1 0,1 0 0,-4-1 0,-2 1 0,-1 0 0,1-1 0,0-1 0,0 0 0,0 0 0,0-1 0,0 0 0,0 0 0,0-1 0,1 0 0,-1 0 0,1-1 0,0-1 0,0 1 0,0-1 0,1 0 0,-1-1 0,1 0 0,0 0 0,1-1 0,0 1 0,0-1 0,0-1 0,1 1 0,0-1 0,-7-16 0,7 12 0,0 0 0,1 0 0,1-1 0,0 1 0,0-1 0,2 1 0,-1-1 0,2 0 0,0 1 0,0-1 0,1 0 0,1 0 0,0 1 0,0-1 0,8-19 0,-2 15 0,2 0 0,-1 1 0,2 0 0,21-24 0,62-54 0,-57 62 0,2 2 0,1 2 0,80-42 0,140-46 0,-240 109 0,-14 5 0,0 0 0,0 0 0,0 0 0,0-1 0,0 0 0,-1 0 0,0 0 0,1-1 0,-1 0 0,0 0 0,6-7 0,-10 10-6,-1 1 0,1-1 1,-1 0-1,0 1 0,1-1 0,-1 0 0,0 0 1,1 0-1,-1 1 0,0-1 0,0 0 1,0 0-1,0 0 0,1 1 0,-1-1 0,0 0 1,-1 0-1,1 0 0,0 0 0,0 1 0,0-1 1,0 0-1,-1 0 0,1 0 0,0 1 0,-1-1 1,1 0-1,0 0 0,-1 1 0,1-1 0,-1 0 1,0 1-1,1-1 0,-1 0 0,1 1 1,-1-1-1,0 1 0,1-1 0,-1 1 0,-1-1 1,-24-13-510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4.1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98 30670,'46'0'832,"11"0"-255,-3 0-209,1 0-240,-6-5-64,-8-7-64,-9-5 16,-13 0-16,-11 2-64,-8-2-368,0 2-1681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4.4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161 40 32383,'-10'-2'20,"-1"1"0,1 0 0,-1 0 0,0 1 0,1 0 0,-1 1 0,0 0 0,-12 4 0,19-4-18,1 0-1,0 1 1,0-1 0,0 1-1,0 0 1,1 0-1,-1 0 1,0 0-1,1 0 1,0 1-1,-1-1 1,1 1-1,0 0 1,0-1 0,0 1-1,1 0 1,-1 0-1,1 0 1,-1 0-1,1 0 1,0 1-1,0-1 1,1 0-1,-1 1 1,1-1-1,-1 0 1,1 1 0,0-1-1,1 6 1,-1-6-2,-1-1 1,1 1 0,1 0 0,-1 0 0,0 0 0,1 0 0,-1 0 0,1 0-1,0 0 1,0-1 0,0 1 0,1 0 0,-1-1 0,1 1 0,-1 0 0,3 2-1,-1-3 3,0 0-1,0 0 0,0 0 0,0 0 0,1 0 0,-1-1 0,0 0 1,1 1-1,-1-1 0,1-1 0,-1 1 0,8 0 0,0 1 6,0-1-1,1 0 0,-1-1 0,0 0 1,1-1-1,-1 0 0,0-1 1,12-3-1,-20 4-5,1 0 0,0-1-1,-1 0 1,1 1 0,-1-1 0,1 0 0,-1-1-1,0 1 1,0 0 0,0-1 0,0 0 0,-1 0 0,1 0-1,0 0 1,-1 0 0,0 0 0,0-1 0,0 1-1,0-1 1,-1 1 0,1-1 0,-1 0 0,0 1 0,0-1-1,-1 0 1,2-6 0,-2 6-2,1 0 0,-1 1 0,0-1-1,0 0 1,0 0 0,0 0 0,-1 0 0,1 1 0,-1-1 0,0 0 0,0 0-1,-1 1 1,1-1 0,-1 1 0,1-1 0,-1 1 0,0 0 0,-1-1-1,1 1 1,0 0 0,-1 1 0,0-1 0,0 0 0,0 1 0,0-1-1,0 1 1,0 0 0,0 0 0,-1 0 0,1 1 0,-1-1 0,1 1-1,-1 0 1,0 0 0,0 0 0,1 0 0,-1 1 0,-5-1 0,6 1-10,-4-1-36,0 1 0,1-1 0,-1 2 0,0-1 0,-7 2 0,-4 6-864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6.9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31 212 30686,'0'0'78,"-1"0"1,0 0-1,0 1 1,1-1-1,-1 0 0,0 1 1,0-1-1,1 0 1,-1 1-1,0-1 0,1 1 1,-1-1-1,0 1 1,1-1-1,-1 1 0,1-1 1,-1 1-1,1 0 1,-1-1-1,1 1 0,-1 0 1,1 0-1,-1 1 1,-7 27 223,2 31-469,6-51 166,-1 4 2,0-1-1,1 1 1,1-1 0,0 1 0,6 21-1,-7-31 1,2 0 0,-1-1-1,0 1 1,1 0-1,-1 0 1,1-1-1,0 1 1,-1-1-1,2 1 1,-1-1-1,0 0 1,0 0-1,1 0 1,-1 0-1,1 0 1,-1 0-1,1-1 1,0 1-1,0-1 1,-1 0-1,1 0 1,0 0 0,0 0-1,0 0 1,1-1-1,-1 1 1,0-1-1,4 0 1,-1 0 0,1 1 1,-1-1 0,0 0 0,0-1-1,0 0 1,0 0 0,7-2 0,-10 2-2,0-1 0,0 0 0,0 1-1,0-1 1,0 0 0,-1 0 0,1-1 0,-1 1 0,1-1 0,-1 1 0,0-1 0,0 1 0,0-1 0,2-5 0,3-6 2,-1 0 0,0 0 0,-1-1 0,0 0 0,-1 0 0,-1-1 0,2-17 0,1-108 19,-5 61-26,-6 342 5,5-254 0,0 1 0,1-1 0,0 0 0,1 1 0,0-1 0,0 0 0,0 0 0,1 0 0,0 0 0,5 7 0,-6-12 0,0 0 0,0 0 0,0-1 0,0 1 0,0-1 0,0 1 0,1-1 0,-1 0 0,1 0 0,0 0 0,0 0 0,-1-1 0,1 1 0,0-1 0,0 1 0,1-1 0,-1 0 0,0 0 0,0-1 0,0 1 0,1-1 0,-1 1 0,0-1 0,1 0 0,-1 0 0,0-1 0,7 0 0,-7-1 0,-1 1 0,1 0 0,0-1 0,-1 0 0,1 0 0,-1 1 0,1-1 0,-1-1 0,0 1 0,0 0 0,0-1 0,0 1 0,-1-1 0,1 1 0,-1-1 0,1 0 0,-1 1 0,0-1 0,0 0 0,1-5 0,3-8 0,-1 0 0,3-26 0,-2-161 0,-6 192 0,2 253 0,-1-237 0,0 0 0,1 0 0,0 1 0,0-1 0,1 0 0,-1 0 0,1 0 0,0 0 0,0-1 0,0 1 0,1 0 0,0-1 0,4 6 0,-5-8 0,0 0 0,0 0 0,0 0 0,1 0 0,-1 0 0,1-1 0,-1 1 0,1-1 0,-1 1 0,1-1 0,0 0 0,0 0 0,-1 0 0,1-1 0,0 1 0,0-1 0,0 1 0,0-1 0,0 0 0,0 0 0,0 0 0,0-1 0,0 1 0,-1-1 0,5 0 0,-5 0 0,0 0 0,0 0 0,-1 0 0,1 0 0,0 0 0,0-1 0,0 1 0,-1 0 0,1-1 0,-1 1 0,1-1 0,-1 0 0,1 0 0,1-3 0,15-32 0,-14 26 0,7-20 0,15-62 0,-22 71 0,1 1 0,0 0 0,2 0 0,1 1 0,0 0 0,19-30 0,-27 48 0,1 0 0,0 1 0,0-1 0,0 1 0,1-1 0,-1 1 0,0 0 0,1 0 0,-1-1 0,1 1 0,-1 0 0,1 0 0,-1 0 0,1 1 0,0-1 0,-1 0 0,1 0 0,0 1 0,0-1 0,-1 1 0,1 0 0,0-1 0,0 1 0,0 0 0,-1 0 0,1 0 0,0 1 0,0-1 0,0 0 0,0 1 0,-1-1 0,1 1 0,0-1 0,2 2 0,-1 0 0,0 0 0,0 0 0,0 1 0,0-1 0,0 1 0,0 0 0,-1-1 0,1 1 0,-1 0 0,0 1 0,0-1 0,0 0 0,-1 1 0,3 5 0,2 15 0,0 1 0,-2 0 0,-1 0 0,-1 1 0,-3 37 0,1-50 0,1-8 0,-1 0 0,-1 0 0,1 0 0,-1 0 0,0 0 0,0 0 0,0 0 0,-1 0 0,0-1 0,0 1 0,0 0 0,0-1 0,-1 0 0,1 1 0,-1-1 0,0 0 0,-1 0 0,1-1 0,-1 1 0,1-1 0,-1 1 0,0-1 0,-1-1 0,1 1 0,0 0 0,-1-1 0,1 0 0,-1 0 0,0 0 0,0-1 0,0 1 0,-9 0 0,1 0 0,1 0 0,-1-1 0,-25-2 0,35 1 0,0 0 0,0-1 0,0 1 0,0-1 0,0 0 0,0 0 0,1 0 0,-1 0 0,0 0 0,0-1 0,1 1 0,-1-1 0,1 0 0,0 0 0,-1 0 0,1 0 0,0 0 0,0 0 0,0 0 0,0-1 0,-2-4 0,-1-4-3,2 0 0,0 0 0,0-1-1,1 1 1,1 0 0,-1-1 0,2 0 0,1-18 0,-1 14-1,0 15 4,0-1 0,0 1 0,0 0 0,0 0 0,0 0 0,0 0 0,0 0 0,0 0 0,0-1 0,1 1 0,-1 0 0,1 0 0,-1 0 0,1 0 0,-1 0 0,1 0 0,-1 0 0,1 0 0,0 0 0,0 1 0,-1-1 0,1 0 0,0 0 0,0 1 0,0-1 0,0 0 0,1 0 0,2 0 0,-1 0 0,1 0 0,0 1 0,0 0 0,-1-1 0,1 1 0,4 1 0,5-1 0,-7 1 0,1-1 0,0 1 0,-1 0 0,1 1 0,-1 0 0,1 0 0,-1 0 0,9 5 0,50 33 0,0-2 0,-50-31 0,0-1 0,0-1 0,1-1 0,-1 0 0,1-1 0,0-1 0,0 0 0,22-1 0,-36-1 0,1-1 0,-1 1 0,0-1 1,0 0-1,0 1 0,0-1 0,-1 0 0,1 0 0,0 0 0,0 0 1,0 0-1,-1-1 0,1 1 0,0-1 0,-1 1 0,0-1 0,1 1 0,-1-1 1,0 0-1,0 1 0,0-1 0,0 0 0,0 0 0,0 0 0,0 0 1,-1 0-1,1 0 0,-1 0 0,1 0 0,-1 0 0,0-3 0,3-12 9,-2 1-1,0-33 0,-2 34-5,3-33-3,-1 29 0,0-1 0,-2 1 0,0 0 0,-1 0 0,-6-28 0,2 38 0,0 14 0,0 18 0,2 20 0,1 0 0,3-1 0,6 60 0,-3-88 0,0 0 0,1-1 0,0 1 0,1-1 0,11 22 0,-14-30 0,0-1 0,0 0 0,0 0 0,1 0 0,0-1 0,-1 1 0,1-1 0,1 1 0,-1-1 0,0 0 0,1 0 0,0 0 0,0-1 0,0 1 0,0-1 0,0 0 0,0 0 0,0-1 0,1 1 0,-1-1 0,5 1 0,-5-1 0,-1-1 0,0 0 0,1 0 0,-1 0 0,0 0 0,1 0 0,-1-1 0,0 0 0,1 1 0,-1-1 0,0 0 0,0-1 0,0 1 0,0 0 0,0-1 0,0 0 0,3-2 0,-3 0 0,0 0 0,0 0 0,-1 0 0,1 0 0,-1-1 0,0 1 0,0-1 0,0 0 0,-1 1 0,0-1 0,1-6 0,5-30 0,-2-1 0,0-74 0,0 1 0,2 89 0,-7 26 0,0 0 0,1-1 0,-1 1 0,0 0 0,0 0 0,1-1 0,-1 1 0,0 0 0,1 0 0,-1-1 0,0 1 0,0 0 0,1 0 0,-1 0 0,0 0 0,1-1 0,-1 1 0,0 0 0,1 0 0,-1 0 0,1 0 0,-1 0 0,0 0 0,1 0 0,-1 0 0,0 0 0,1 0 0,-1 0 0,1 0 0,-1 0 0,0 0 0,1 1 0,-1-1 0,2 1 0,1 1 0,-1 0 0,0 0 0,-1 0 0,1 0 0,0 0 0,-1 0 0,1 1 0,-1-1 0,0 0 0,1 1 0,-1-1 0,0 4 0,12 34 0,-2 1 0,10 71 0,-2-5 0,-19-107 0,1 1 0,-1 0 0,0-1 0,0 1 0,0-1 0,1 1 0,-1-1 0,0 1 0,1-1 0,-1 1 0,0-1 0,1 1 0,-1-1 0,1 1 0,-1-1 0,1 1 0,-1-1 0,1 0 0,-1 1 0,1-1 0,-1 0 0,1 1 0,-1-1 0,1 0 0,0 0 0,-1 0 0,1 0 0,-1 1 0,1-1 0,0 0 0,-1 0 0,1 0 0,0 0 0,-1 0 0,1-1 0,-1 1 0,1 0 0,0 0 0,-1 0 0,1 0 0,-1-1 0,1 1 0,0 0 0,-1-1 0,1 1 0,-1 0 0,1-1 0,-1 1 0,0 0 0,1-1 0,-1 1 0,1-1 0,-1 1 0,0-1 0,1 1 0,-1-1 0,0 0 0,1 1 0,-1-1 0,0 1 0,0-2 0,10-18 0,-2 0 0,-1-1 0,0 0 0,3-22 0,0 3 0,-4 18 0,0-3 0,0 1 0,2 1 0,0 0 0,2 0 0,19-33 0,-18 45 0,-4 15 0,0 23 0,-7-25 0,7 83 0,-4-44 0,12 72 0,-12-103 0,-1 1 0,2-1 0,-1 1 0,1-1 0,1 0 0,0 0 0,0-1 0,1 1 0,0-1 0,1-1 0,10 13 0,-11-17 0,-1-1 0,1 1 0,-1-1 0,1 0 0,0 0 0,0-1 0,0 1 0,0-1 0,1-1 0,-1 1 0,0-1 0,14 0 0,-15 0 0,1-1 0,0 0 0,-1 0 0,1 0 0,-1-1 0,1 0 0,-1 0 0,1 0 0,-1-1 0,1 0 0,-1 0 0,0 0 0,0-1 0,0 0 0,5-3 0,-3-1 0,-1-1 0,0 1 0,0-1 0,-1 0 0,1 0 0,-2-1 0,1 1 0,-2-1 0,1 0 0,-1 0 0,0-1 0,-1 1 0,2-18 0,0-5 0,-2 0 0,-4-57 0,1 84 0,1 1 0,-1 0 0,1-1 0,-1 1 0,0 0 0,-1 0 0,1 0 0,-1 0 0,0 0 0,-3-6 0,4 9 0,0-1 0,0 1 0,0 0 0,-1 0 0,1 0 0,0 0 0,0 0 0,-1 0 0,1 0 0,0 0 0,-1 1 0,1-1 0,-1 1 0,1-1 0,-1 1 0,1-1 0,-1 1 0,0 0 0,1 0 0,-1-1 0,1 1 0,-1 0 0,1 1 0,-1-1 0,0 0 0,1 0 0,-1 1 0,1-1 0,-1 1 0,1-1 0,-3 2 0,1 0 0,1-1 0,-1 1 0,1 0 0,0-1 0,0 1 0,0 0 0,0 0 0,0 1 0,0-1 0,0 0 0,1 1 0,-1-1 0,1 1 0,0-1 0,0 1 0,-2 4 0,-10 47 0,13-51 0,-4 28 0,2 57 0,2-74 0,-1-11-1,1 0 0,1 0 1,-1 1-1,0-1 0,1 0 0,-1 0 1,1 1-1,0-1 0,0 0 0,0 0 0,1 0 1,-1 0-1,1 0 0,0-1 0,-1 1 1,1 0-1,1-1 0,-1 1 0,0-1 0,0 0 1,1 0-1,-1 0 0,1 0 0,0 0 0,0 0 1,0-1-1,0 1 0,0-1 0,0 0 1,0 0-1,0 0 0,0 0 0,0-1 0,1 1 1,-1-1-1,0 0 0,0 0 0,1 0 1,-1 0-1,4-1 0,-6 1 2,1-1 0,-1 1 0,1-1 0,-1 1 0,1-1 0,-1 0 0,0 0 0,0 1-1,1-1 1,-1 0 0,0 0 0,0 0 0,0 0 0,0-1 0,0 1 0,0 0 0,0 0 0,0-1 0,0 1 0,-1 0 0,1-1 0,0-1 0,12-36 11,-11 30-14,17-98 2,-15 78 0,1 0 0,16-52 0,-18 99 0,-6 46 0,-20 127 0,-5 116 0,2-11 0,23-278 0,-1 0 0,0 0 0,-1-1 0,-1 0 0,-13 26 0,17-38 0,-1 0 0,1-1 0,-1 1 0,0-1 0,-1 0 0,1 0 0,-1 0 0,0-1 0,0 1 0,0-1 0,0 0 0,-1 0 0,1 0 0,-1-1 0,0 1 0,0-1 0,0 0 0,0-1 0,0 1 0,0-1 0,0 0 0,-11 1 0,8-2 0,0 1 0,0-1 0,-1-1 0,1 0 0,0 0 0,0 0 0,0-1 0,-10-3 0,15 3 0,0 0 0,0 0 0,0 0 0,0 0 0,0-1 0,0 1 0,1-1 0,-1 0 0,1 1 0,0-1 0,0 0 0,0-1 0,0 1 0,0 0 0,1 0 0,-1-1 0,1 1 0,0-1 0,0 1 0,1-1 0,-2-4 0,-1-9 0,1 0 0,0-1 0,2 1 0,0-1 0,0 1 0,2-1 0,0 1 0,1 0 0,1 0 0,0 0 0,1 0 0,1 1 0,1 0 0,0 0 0,1 0 0,19-26 0,-5 13 0,0 2 0,2 0 0,2 2 0,36-30 0,120-75 0,-4 4 0,-178 126 0,15-11 0,-1-1 0,0 0 0,-1-1 0,18-23 0,-30 35-2,-1 1 1,1-1-1,-1 1 1,1-1-1,-1 1 0,0-1 1,1 1-1,-1-1 1,0 0-1,1 1 1,-1-1-1,0 0 0,0 1 1,1-1-1,-1 0 1,0 1-1,0-1 0,0 0 1,0 1-1,0-1 1,0 0-1,0 1 1,0-1-1,0 0 0,0 1 1,-1-1-1,1 0 1,0 1-1,0-1 0,-1 0 1,1 1-1,0-1 1,-1 1-1,1-1 0,0 0 1,-1 1-1,1-1 1,-1 1-1,1-1 1,-1 1-1,1 0 0,-1-1 1,0 0-1,-32-7-254,21 6 120,-40-9-683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7.2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173 35 31919,'-4'-4'24,"0"1"1,0 0 0,-1-1-1,1 2 1,-1-1 0,0 0-1,0 1 1,0 0 0,0 0-1,0 1 1,0-1 0,0 1-1,-1 0 1,1 1 0,0-1-1,-1 1 1,-5 0 0,7 1-13,1-1 0,-1 1 0,1 0 0,-1 0 0,1 1 0,0-1 0,-1 0 0,1 1 0,0 0 0,0 0 0,0 0 0,1 0 0,-1 0 0,0 1 0,1-1 0,-1 1 0,1 0 0,0 0 0,0 0 0,0 0 0,0 0 0,1 0 0,-1 0 0,1 0 0,0 1 0,-1 4 0,-1-1-11,2 0-1,-1 1 1,1-1 0,0 1 0,1-1-1,-1 1 1,2 0 0,-1-1 0,1 1-1,3 13 1,-3-18-1,0 1 1,0-1-1,1 0 0,-1 0 0,1 0 1,-1-1-1,1 1 0,0 0 1,0-1-1,1 1 0,-1-1 1,0 1-1,1-1 0,0 0 0,-1 0 1,1 0-1,0-1 0,0 1 1,0-1-1,0 1 0,0-1 0,0 0 1,1 0-1,-1 0 0,0-1 1,5 1-1,0 0 3,-1 0 0,1 0 0,0-1 0,0 0 0,-1-1 0,1 1 0,-1-2 0,15-3 1,-19 4-3,-1 0 0,1-1 1,0 1-1,-1-1 1,0 0-1,1 0 0,-1 0 1,0 0-1,0 0 1,0-1-1,0 1 0,0 0 1,-1-1-1,1 0 1,-1 1-1,0-1 0,1 0 1,-1 1-1,0-1 1,-1 0-1,1 0 0,0 0 1,-1 0-1,0 0 1,0-3-1,1 0-1,0-1 0,-1 1 0,0 0 0,0 0 1,0 0-1,-1-1 0,-2-9 0,2 14 0,0 0-1,0 0 1,0 1-1,0-1 1,0 1-1,0-1 1,0 0 0,-1 1-1,1 0 1,-1-1-1,1 1 1,-1 0 0,1 0-1,-1 0 1,0 0-1,0 0 1,1 0-1,-1 0 1,0 1 0,0-1-1,0 1 1,0-1-1,0 1 1,0 0 0,0 0-1,0 0 1,-2 0-1,-16-1-97,2 1-193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1.4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30 670 30974,'-20'52'1697,"16"-34"-1697,1 1 0,2-1 0,0 36 0,1-45 0,0-8 0,0 0 0,0-1 1,1 1-1,-1 0 0,1 0 0,-1-1 0,0 1 1,1-1-1,-1 1 0,1 0 0,0-1 1,-1 1-1,1-1 0,-1 1 0,1-1 0,0 1 1,-1-1-1,1 0 0,0 1 0,0-1 0,-1 0 1,1 0-1,0 1 0,0-1 0,0 0 0,-1 0 1,1 0-1,0 0 0,0 0 0,-1 0 1,1 0-1,1 0 0,1 0 2,0 0 1,-1 0-1,1-1 1,0 1-1,0 0 1,-1-1-1,1 0 1,0 1-1,3-3 1,3-5 1,-1 0-1,1-1 1,-1 0-1,-1 0 1,0-1-1,0 0 1,-1 0 0,8-18-1,-11 23-3,11-24 5,0 0 1,-2-1-1,-1-1 1,-2 0-1,11-61 0,-12 22-5,-1-114 0,-7 184 0,0-1 0,-1 0 0,1 1 0,0-1 0,-1 1 0,1-1 0,-1 1 0,1-1 0,-1 1 0,1-1 0,-1 1 0,1-1 0,-1 1 0,0 0 0,1-1 0,-1 1 0,1 0 0,-1 0 0,0-1 0,1 1 0,-1 0 0,0 0 0,1 0 0,-1 0 0,0 0 0,1 0 0,-1 0 0,0 0 0,0 0 0,1 0 0,-1 0 0,0 0 0,1 0 0,-1 1 0,1-1 0,-1 0 0,0 1 0,1-1 0,-1 0 0,1 1 0,-1-1 0,0 0 0,1 1 0,-1-1 0,1 1 0,-2 2 0,0 0 0,0 0 0,0 0 0,1 0 0,0 0 0,0 0 0,-1 0 0,2 0 0,-1 0 0,0 1 0,0 4 0,0 44 0,1-39 0,0-5 0,1 0 0,-1 0 0,2-1 0,-1 1 0,1 0 0,0-1 0,1 1 0,0-1 0,0 0 0,1 0 0,8 13 0,2 0 0,2-2 0,27 27 0,-31-35 0,-1 1 0,0 0 0,-1 1 0,0 0 0,-1 0 0,0 1 0,-1 0 0,-1 1 0,7 16 0,-12-26 0,-1 0 0,0 0 0,0 1 0,-1-1 0,1 0 0,-1 0 0,0 1 0,0-1 0,-1 5 0,1-7 0,-1 0 0,1 0 0,-1 0 0,0 0 0,1 0 0,-1-1 0,0 1 0,0 0 0,0-1 0,-1 1 0,1 0 0,0-1 0,-1 1 0,1-1 0,0 0 0,-1 0 0,0 1 0,1-1 0,-1 0 0,-3 1 0,-20 8-11,-1-2-1,0-1 1,-1-1-1,0-1 1,1-1-1,-44 0 1,117-3 12,2 0 3,64-7 1,-99 4-5,-1 0 1,1-1 0,0 0-1,-1-1 1,0-1-1,0 0 1,0-1 0,-1 0-1,17-11 1,-22 11-1,0 0 0,-1 0 0,1-1 0,-1 0 0,0 0 0,-1 0 0,0-1 0,0 0 0,-1 0 0,0 0 0,0-1 0,-1 0 0,0 1 0,0-1 0,1-13 0,1-12 0,-1 0 0,-2-60 0,-2 73 0,1-3 0,-2 1 0,0-1 0,-1 0 0,-1 1 0,-2-1 0,0 1 0,-14-36 0,19 59 1,0 0-1,0-1 1,0 1-1,0 0 1,0 0-1,0 0 1,0-1-1,0 1 1,0 0-1,0 0 1,0 0 0,0 0-1,0-1 1,0 1-1,0 0 1,0 0-1,-1 0 1,1 0-1,0 0 1,0-1-1,0 1 1,0 0 0,0 0-1,0 0 1,0 0-1,-1 0 1,1 0-1,0-1 1,0 1-1,0 0 1,0 0-1,0 0 1,-1 0 0,1 0-1,0 0 1,0 0-1,0 0 1,-1 0-1,1 0 1,0 0-1,0 0 1,0 0-1,0 0 1,-1 0 0,1 0-1,0 0 1,0 0-1,0 0 1,0 0-1,-1 0 1,-2 13 6,1 27-12,2-34 7,1 333-2,-1-329 0,1 1 0,0-1 0,1 0 0,1 1 0,-1-1 0,2 0 0,-1 0 0,1-1 0,1 1 0,0-1 0,0 0 0,10 14 0,-11-19 0,1 1 0,-1 0 0,1-1 0,0 0 0,0 0 0,0 0 0,1-1 0,-1 1 0,1-1 0,0-1 0,0 1 0,0-1 0,0 0 0,0 0 0,0-1 0,1 0 0,-1 0 0,1 0 0,-1-1 0,0 0 0,10-1 0,-14 0 0,1 1 0,-1-1 0,0 1 0,1-1 0,-1 0 0,1 0 0,-1 0 0,0 0 0,0-1 0,0 1 0,0 0 0,0-1 0,0 0 0,0 1 0,0-1 0,1-2 0,1-1 0,-1 0 0,1 0 0,-1 0 0,0-1 0,-1 1 0,3-9 0,0-4 0,0 0 0,-2 0 0,3-27 0,-3-115 32,-5 194-47,1-14 10,1 0-1,3 35 0,-2-51 6,-1 1 0,1-1 0,0 0 0,0 0 0,1 1 0,-1-1 0,1 0 0,0 0 0,0-1 0,0 1 0,0 0 0,1-1 0,0 1 0,0-1 0,0 0 0,0 0 0,0 0 0,5 3 0,-5-4 1,-1-1-1,0 1 1,1-1 0,0 0-1,-1 0 1,1 0 0,-1-1-1,1 1 1,0 0 0,0-1-1,-1 0 1,1 0 0,0 0-1,0 0 1,-1 0 0,1 0-1,0-1 1,0 1 0,-1-1-1,1 0 1,-1 0 0,1 0-1,0 0 1,-1 0 0,0-1-1,1 1 1,-1-1 0,0 1-1,0-1 1,0 0 0,0 0-1,0 0 1,0 0 0,0 0-1,-1 0 1,1-1 0,-1 1-1,1-1 1,0-2 0,3-16 0,0 1 0,-2-1 0,0 0 0,-1-39 0,-3-28-1,-2 693 0,-6-467 0,7-124 0,0-1 0,-1 1 0,-1-1 0,0 0 0,0 0 0,-2 0 0,-11 21 0,4-23 0,13-11 0,-1 0 0,1-1 0,-1 1 0,1 0 0,-1 0 0,1 0 0,0 0 0,-1 0 0,1-1 0,-1 1 0,1 0 0,0 0 0,-1-1 0,1 1 0,0 0 0,-1-1 0,1 1 0,0 0 0,-1-1 0,1 1 0,0-1 0,0 1 0,-1 0 0,1-1 0,0 1 0,0-1 0,0 1 0,0-1 0,-1 1 0,1-1 0,0 1 0,0-1 0,0 1 0,0 0 0,0-1 0,0 1 0,1-2 0,-6-40-4,3 0-1,1 0 1,2 0-1,2 0 1,13-63-1,-8 81 5,0 0-1,2 0 1,0 1-1,1 1 1,2 0-1,0 0 1,2 1-1,0 1 1,1 0-1,24-22 1,-6 7 2,43-57-1,-65 75 3,-2 1 0,0-1 0,0-1 1,-2 0-1,0 0 0,7-30 0,-6 7-4,-3 0 0,-1 0 0,-2 0 0,-2-1 0,-7-75 0,5 108 0,0 0 0,-1 0 0,0 1 0,-7-16 0,9 22 0,-1 0 0,1 1 0,-1-1 0,0 0 0,1 1 0,-1-1 0,0 1 0,0-1 0,0 1 0,-1 0 0,1-1 0,0 1 0,0 0 0,-1 0 0,1 0 0,-1 0 0,1 0 0,-1 0 0,1 0 0,-1 1 0,1-1 0,-1 0 0,0 1 0,1-1 0,-1 1 0,0 0 0,0-1 0,1 1 0,-1 0 0,-3 0 0,3 1 0,1 0 0,-1 0 0,1 0 0,-1 0 0,1 0 0,0 0 0,-1 0 0,1 1 0,0-1 0,0 0 0,0 1 0,0-1 0,0 1 0,0-1 0,1 1 0,-1-1 0,0 1 0,1 0 0,-1-1 0,1 1 0,0 0 0,0-1 0,-1 1 0,1 0 0,0-1 0,0 3 0,-1 5 0,-6 51 0,2-1 0,3 1 0,6 65 0,-3-105 0,1 1 0,1-1 0,1 0 0,1 0 0,1 0 0,0-1 0,12 23 0,-15-35 0,0 0 0,1 0 0,0-1 0,0 1 0,1-1 0,0 0 0,0 0 0,0-1 0,1 1 0,-1-1 0,2-1 0,-1 1 0,0-1 0,1 0 0,0 0 0,0-1 0,0 0 0,0 0 0,0 0 0,1-1 0,13 2 0,-15-3 0,1 0 0,-1-1 0,1 0 0,-1 0 0,1 0 0,-1-1 0,0 0 0,1 0 0,-1-1 0,0 0 0,0 0 0,0 0 0,0 0 0,0-1 0,0 0 0,-1-1 0,1 1 0,-1-1 0,0 0 0,0 0 0,0-1 0,-1 0 0,0 1 0,0-1 0,0-1 0,0 1 0,-1-1 0,0 1 0,0-1 0,0 0 0,-1 0 0,2-6 0,1-5 0,0 0 0,-1 0 0,-1 0 0,-1 0 0,0-1 0,-2 1 0,1-1 0,-2 1 0,-4-25 0,4 40 0,0 0 0,0 0 0,0 0 0,0 0 0,0 0 0,0 1 0,0-1 0,-1 0 0,1 1 0,-1-1 0,1 1 0,-1 0 0,1-1 0,-1 1 0,0 0 0,0 0 0,0 0 0,0 0 0,0 0 0,0 0 0,0 1 0,0-1 0,0 1 0,0-1 0,0 1 0,0 0 0,0 0 0,0 0 0,0 0 0,-1 0 0,1 1 0,0-1 0,0 0 0,0 1 0,0 0 0,0-1 0,0 1 0,0 0 0,0 0 0,1 0 0,-1 0 0,0 0 0,0 1 0,1-1 0,-1 1 0,-2 2 0,1 1 0,0 0 0,0 0 0,1 0 0,0 1 0,0-1 0,0 1 0,0-1 0,1 1 0,-1 10 0,-1 58 0,3-64 0,0-2 0,0 0 0,1 1 0,0-1 0,0 0 0,1 0 0,0 0 0,0 0 0,1 0 0,0 0 0,0-1 0,1 1 0,0-1 0,9 11 0,-9-13 0,1 0 0,0 0 0,0 0 0,1-1 0,0 0 0,-1 0 0,1 0 0,1-1 0,-1 0 0,0 0 0,1 0 0,-1-1 0,1 0 0,0 0 0,0-1 0,12 1 0,-3 0 0,-1-1 0,0-1 0,1-1 0,-1 0 0,25-5 0,-34 5 0,-1-1 0,0 0 0,1 0-1,-1 0 1,0 0 0,0-1-1,0 0 1,0 0 0,-1-1-1,1 1 1,-1-1 0,0 0-1,0 0 1,0 0 0,-1-1 0,1 1-1,-1-1 1,4-7 0,-6 10-15,0 0 0,0 0 0,0 0 0,0 0 0,-1 0 0,1 0-1,-1 0 1,1 0 0,-1 0 0,0 0 0,0 0 0,0-1 0,0 1 0,0 0 0,0 0 0,-1 0 0,1 0 0,-2-4 0,-16-8-895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1.7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64 31118,'0'0'625,"27"0"-305,14 0-32,16 0-160,3 0-64,-6-5-32,-2-4-32,-6-6 0,-8-2-64,-5 0-512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4.7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39 561 32271,'0'0'245,"-2"13"-74,-2-5-171,-1-1 0,1 0 0,1-1 0,-1 2 0,1-1 0,0 0 0,1 1 0,0-1 0,0 1 0,0-1 0,1 1 0,0 10 0,1-16 0,0 6 1,0 1 1,0-1-1,1 0 0,0 1 1,4 12-1,-4-20-1,-1 1 1,1-1-1,-1 1 0,1-1 0,0 0 0,-1 1 1,1-1-1,0 0 0,0 0 0,0 1 0,0-1 1,0 0-1,1 0 0,-1 0 0,0 0 0,0 0 1,1-1-1,-1 1 0,0 0 0,1 0 0,-1-1 1,1 1-1,-1-1 0,1 0 0,-1 1 0,1-1 1,-1 0-1,1 0 0,0 0 0,-1 0 0,1 0 1,-1 0-1,1 0 0,-1 0 0,1-1 0,-1 1 1,1-1-1,1 0 0,-2 0 0,1 0 0,-1 1 0,0-1 0,0 0 0,1 0 0,-1 0 0,0-1 0,0 1 0,0 0 0,0 0 0,-1 0 0,1-1 0,0 1 0,0 0 0,-1-1 0,1 1 0,-1-1 0,1-2 0,7-31 2,-7 30-1,4-46-3,-1 0 1,-6-69 0,1 38 2,0 60-2,0 12 1,1 0 1,0 0 0,2-19-1,-1 28 0,-1-1-1,0 1 1,0-1-1,1 1 0,-1 0 1,1-1-1,-1 1 1,1-1-1,0 1 1,0 0-1,-1 0 1,1-1-1,0 1 0,0 0 1,0 0-1,0 0 1,0 0-1,1 0 1,-1 0-1,0 0 1,0 1-1,1-1 0,-1 0 1,0 1-1,1-1 1,-1 1-1,1-1 1,-1 1-1,0 0 1,4-1-1,1 1 0,0 0-1,0 0 1,1 0 0,-1 1-1,0 0 1,0 0-1,0 1 1,0 0 0,0 0-1,-1 0 1,10 5 0,-6 0-2,0-1 0,0 1 1,-1 0-1,0 1 1,12 14-1,-15-17-3,-4-4 5,1 0-1,-1 1 1,1-1 0,-1 1 0,0-1 0,0 1 0,0-1 0,0 1 0,0 0-1,0 0 1,-1 0 0,1-1 0,0 1 0,-1 0 0,1 0 0,-1 0-1,0 2 1,-9-6 39,6 0-38,-6-4 1,-1 1 0,1 0 0,-2 0 0,1 1 0,-11-3 0,19 6-1,-1 0-1,1 1 1,-1 0 0,1-1 0,-1 1 0,1 0 0,-1 0 0,1 0 0,-1 0 0,1 1-1,-1-1 1,1 1 0,0 0 0,-1-1 0,1 1 0,-1 0 0,1 0 0,0 1-1,0-1 1,0 0 0,0 1 0,0-1 0,0 1 0,0 0 0,0 0 0,1-1 0,-1 1-1,1 0 1,-2 3 0,-4 7-2,2 0 1,-1 0-1,1 1 0,1-1 0,1 1 0,0 0 0,0 0 0,1 1 0,1-1 0,0 0 1,1 1-1,0-1 0,3 17 0,-2-22 2,1-1-1,0 1 1,0-1-1,0 0 1,1 0-1,0 0 1,1 0-1,-1-1 1,1 1-1,9 11 1,-9-14 0,0 0 0,0-1 0,0 1 0,1-1 1,0 0-1,-1 0 0,1 0 0,0-1 0,0 1 0,0-1 0,1 0 0,-1-1 0,0 0 1,1 1-1,-1-2 0,8 2 0,-11-2 0,8 1 0,0-1 1,1 1-1,-1-2 1,0 1 0,11-3-1,-18 2 1,-1 0-1,1 0 1,0 0 0,-1 0-1,1 0 1,-1 0-1,1-1 1,-1 0-1,0 1 1,0-1-1,0 0 1,0 0-1,0 0 1,0 0 0,0 0-1,0-1 1,-1 1-1,1-1 1,-1 1-1,0-1 1,0 1-1,1-4 1,2-13-1,0 0 0,-1 0 0,-1 0 0,-1 0 0,-1 0 0,-3-28 0,1 7 0,-4-37 0,5 72 0,0 0 0,0 0 0,0 0 0,-1 0 0,0 0 0,0 1 0,0-1 0,0 0 0,-1 1 0,0 0 0,0 0 0,-5-7 0,8 11 0,0 0 0,-1 0 0,1 0 0,0-1 0,-1 1 0,1 0 0,0 0 0,0 0 0,-1-1 0,1 1 0,0 0 0,-1 0 0,1 0 0,0 0 0,-1 0 0,1 0 0,0 0 0,-1 0 0,1 0 0,0 0 0,-1 0 0,1 0 0,0 0 0,-1 0 0,1 0 0,0 0 0,-1 0 0,1 1 0,0-1 0,-1 0 0,1 0 0,0 0 0,-1 0 0,1 1 0,0-1 0,0 0 0,-1 0 0,1 1 0,0-1 0,0 0 0,0 0 0,-1 1 0,1-1 0,0 0 0,0 1 0,0-1 0,0 0 0,0 1 0,0-1 0,-1 1 0,-4 23 0,1 0 0,1 0 0,1 0 0,1 0 0,2 25 0,-1-18 0,1-20 0,0 0 0,0 0 0,1 0 0,0 0 0,1-1 1,0 1-1,1-1 0,0 0 0,0 0 0,8 12 0,-9-18-1,0 1 1,0 0-1,0-1 0,1 0 1,-1 1-1,1-2 0,0 1 1,1 0-1,-1-1 0,0 1 1,1-1-1,0-1 1,0 1-1,0-1 0,0 1 1,0-1-1,0-1 0,1 1 1,-1-1-1,0 0 0,11 1 1,-13-2 1,1 0 0,-1 0 0,1 0 0,-1 0 0,1-1 0,-1 0 0,0 1 0,1-1 0,-1 0 0,0-1 0,0 1 0,6-3 0,-6 1 0,0 0-1,-1 0 0,1 0 0,-1 0 0,0-1 1,0 1-1,0-1 0,0 1 0,0-1 0,-1 0 0,2-5 1,3-9 1,-1-1 1,-1 0 0,-1 0 0,1-33 0,-5-83-5,0 60 3,2 24 2,0 31 0,0 1-1,-2 0 1,0 0-1,-6-30 1,7 49-3,0 0 0,0-1 0,0 1 0,0 0 0,0 0 0,0-1 0,0 1 0,0 0 0,0 0 0,0-1 0,0 1 0,0 0 0,0 0 0,-1-1 0,1 1 0,0 0 0,0 0 0,0 0 0,0-1 0,0 1 0,-1 0 0,1 0 0,0 0 0,0-1 0,0 1 0,-1 0 0,1 0 0,0 0 0,0 0 0,-1 0 0,1 0 1,0 0-1,0 0 0,-1-1 0,1 1 0,0 0 0,-6 13-4,0 51 5,2 1 0,6 68 0,-1-102-1,-1-20 0,1 0 0,0 0 0,1 0 0,0 0 0,1-1 0,0 1 0,1-1 0,0 0 0,9 17 0,-10-23 0,0 1 0,0-1 0,0 0 0,0 0 0,0-1 0,1 1 0,0 0 0,0-1 0,0 0 0,0 0 0,0 0 0,1-1 0,-1 1 0,1-1 0,0 0 0,-1-1 0,1 1 0,0-1 0,0 0 0,0 0 0,0 0 0,7 0 0,-9-1 1,0 0-1,0 0 1,0 0-1,0 0 1,0-1 0,0 1-1,0-1 1,0 0 0,0 0-1,-1 0 1,1 0-1,5-3 1,-6 2 0,1-1-1,-1 1 1,0-1-1,0 0 1,-1 1 0,1-1-1,0 0 1,-1 0 0,0 0-1,0 0 1,0 0-1,1-6 1,7-37-1,-1 0 1,-3 0-1,-2-1 1,-5-72-1,1 42 11,1 63-10,0 1 0,-2 0 1,1-1-1,-7-21 0,6 104 12,0 35-13,5 135 0,-1-222 0,1 0 0,0-1 0,7 20 0,-8-30 0,0 0 0,1 0 0,-1 0 0,1-1 0,0 1 0,1-1 0,-1 1 0,1-1 0,0 0 0,1-1 0,6 7 0,-9-9 0,0-1 0,-1 0 0,1 0 0,0 0 0,0 0 0,0 0 0,0 0 0,0-1 0,0 1 0,0-1 0,0 1 0,0-1 0,0 0 0,1 0 0,-1 0 0,0 0 0,0 0 0,0 0 0,0-1 0,0 1 0,0-1 0,0 1 0,0-1 0,0 0 0,0 0 0,0 0 0,0 0 0,0 0 0,0 0 0,-1 0 0,1-1 0,-1 1 0,1-1 0,-1 1 0,1-1 0,-1 1 0,0-1 0,0 0 0,2-4 0,4-13 0,-2-1 0,-1 0 0,0-1 0,1-39 0,-4 40 0,1 0 0,0 1 0,1-1 0,2 1 0,10-32 0,-13 48 0,-1 0-1,1 0 1,0-1 0,0 1-1,0 1 1,0-1 0,1 0-1,-1 0 1,1 1 0,0 0-1,0-1 1,0 1 0,0 0-1,0 0 1,0 1 0,0-1-1,1 1 1,-1 0 0,1-1-1,-1 1 1,1 1-1,-1-1 1,1 1 0,0-1-1,-1 1 1,1 0 0,-1 0-1,1 0 1,0 1 0,-1-1-1,1 1 1,-1 0 0,1 0-1,-1 0 1,1 1 0,-1-1-1,0 1 1,0 0 0,0 0-1,0 0 1,0 0 0,0 0-1,0 1 1,-1-1 0,1 1-1,2 3 1,-1 2-1,1-1 1,-2 2-1,1-1 1,-1 0-1,0 1 1,0-1-1,-1 1 1,-1 0-1,2 16 1,-2 7-4,-5 47 0,0-4 1,4-73 3,1 0 0,-1 0 0,0-1 0,1 1 0,-1 0 0,1 0 0,0 0 0,0 0 0,-1-1 0,1 1 0,0 0 0,1-1 0,-1 1 0,0-1 0,0 1 0,1-1 0,-1 0 0,1 1 0,-1-1 0,1 0 0,-1 0 0,1 0 0,0 0 0,0 0 0,-1-1 0,1 1 0,0 0 0,0-1 0,0 0 0,0 1 0,0-1 0,2 0 0,10 2 0,1-1 0,0 0 0,19-2 0,-13 0 0,-18 1 0,-1 0 0,0 0 0,0 0 0,1 0 0,-1-1 0,0 1 0,0-1 0,1 0 0,-1 0 0,0 0 0,0 0 0,0 0 0,0 0 0,0 0 0,0-1 0,-1 1 0,1-1 0,2-1 0,-2-1 0,1 1 0,-1-1 0,0 1 0,0-1 0,0 0 0,-1 0 0,1 0 0,-1 0 0,2-6 0,0-9 0,-1-1 0,-1 1 0,-2-32 0,0 26 0,-1-103 13,1 188-26,3 92 13,-2-144 0,1-1 0,1 0 0,0 1 0,0-1 0,0 0 0,1 0 0,0 0 0,0 0 0,0-1 0,1 1 0,0-1 0,1 0 0,-1 0 0,1 0 0,8 7 0,-9-10 0,0 1 0,1-1 0,-1 0 0,1 0 0,-1 0 0,1-1 1,0 0-1,0 0 0,0 0 0,0 0 0,0-1 0,0 0 0,1 0 0,-1 0 1,0-1-1,1 1 0,-1-1 0,1-1 0,-1 1 0,0-1 0,1 0 0,6-2 1,-10 2-1,1 0 1,-1-1 0,1 1 0,-1-1-1,1 1 1,-1-1 0,0 0 0,0 0-1,0 0 1,0 0 0,0 0-1,0-1 1,-1 1 0,1 0 0,-1-1-1,1 1 1,-1-1 0,1-3 0,13-52-4,-14 53 2,7-62-3,-3 0 0,-5-105 0,-2 73 3,3 59 1,0 13 1,-2-1 0,-5-36 0,-1 45 10,7 19-11,0-1 0,-1 1 0,1 0 0,0 0 0,0-1 0,0 1 0,-1 0 0,1 0 0,0-1 0,0 1 0,-1 0 0,1 0 0,0 0 0,0-1 0,-1 1 0,1 0 0,0 0 0,-1 0 0,1 0 0,0 0 0,-1 0 0,1 0 0,0 0 0,-1 0 0,1 0 0,0 0 0,-1 0 0,1 0 0,0 0 0,-1 0 0,1 0 0,0 0 0,0 0 0,-1 0 0,1 0 0,0 1 0,-1-1 0,1 0 0,0 0 0,0 0 0,-1 1 0,1-1 0,0 0-1,0 0 1,-1 0 0,1 1 0,0-1 0,0 0 0,0 1 0,-1-1 0,1 0 0,0 0 0,0 1 0,0-1 0,0 0 0,0 1 0,0-1 0,0 0 0,0 1 0,0-1 0,0 1 0,-6 16-2,2 0 1,0 0-1,1 0 0,1 1 0,0-1 0,2 23 0,-1-25 2,0 12 0,-2 63 8,9 104 0,-5-181-8,1 0 1,1 0-1,0-1 0,1 1 1,0-1-1,1 1 0,0-1 1,1-1-1,1 1 1,0-1-1,0 0 0,10 10 1,-11-14-1,1 0 1,0 0-1,0-1 1,1 0-1,0 0 1,0 0-1,0-1 1,1-1-1,0 0 1,0 0-1,0 0 1,0-1-1,1-1 1,-1 1-1,1-1 1,14 0-1,-14-1 1,0 0-1,1-1 1,-1-1-1,1 0 1,14-3-1,-22 3 0,1 0 0,-1 0 0,1-1 0,-1 0 0,0 1 0,0-1 0,0 0 0,0-1 0,0 1 0,0 0 0,-1-1 0,1 1 0,-1-1 0,0 0 0,1 0 0,-1 0 0,0 0 0,2-6 0,0-1 0,-1 0 0,1 0 0,-2 0 0,0 0 0,0 0 0,1-16 0,-4-66 0,0 57 0,0 25 0,1 0 0,-1 1 0,-1-1 0,0 0 0,-5-14 0,7 21 0,-1 1 0,0 0 0,0 0 0,0 0 0,0 0 0,0 0 0,0 0 0,-1 0 0,1 0 0,-1 1 0,1-1 0,-1 0 0,0 1 0,1-1 0,-1 1 0,0 0 0,0-1 0,0 1 0,0 0 0,0 0 0,-1 0 0,1 1 0,0-1 0,0 0 0,0 1 0,-1 0 0,1-1 0,0 1 0,-4 0 0,4 1 0,1-1 0,0 1 0,-1-1 0,1 1 0,0 0 0,-1 0 0,1-1 0,0 1 0,0 0 0,0 0 0,0 0 0,0 0 0,0 1 0,0-1 0,0 0 0,1 0 0,-1 0 0,0 1 0,1-1 0,-1 0 0,1 1 0,-1-1 0,1 1 0,-1-1 0,1 0 0,0 3 0,-6 43 0,6-42 0,-1 7 0,1 0 0,0 0 0,1 0 0,0 0 0,1 0 0,0 0 0,1 0 0,0 0 0,7 15 0,-8-22 0,1 0 0,0 1 0,1-2 0,-1 1 0,1 0 0,0-1 0,0 1 0,0-1 0,1 0 0,0-1 0,-1 1 0,1-1 0,1 0 0,-1 0 0,0 0 0,1-1 0,-1 0 0,1 0 0,0 0 0,11 1 0,-8-1 0,1 0 0,-1-1 0,0 0 0,1-1 0,-1 0 0,1-1 0,9-1 0,-15 1 0,0 0 0,-1-1 0,1 1 0,-1-1 0,1 1 0,-1-1 0,0 0 0,0-1 0,0 1 0,0 0 0,0-1 0,0 0 0,-1 1 0,1-1 0,-1 0 0,0 0 0,0-1 0,0 1 0,2-6 0,1-2 0,-1-1 0,0 1 0,-1-1 0,0 0 0,-1 0 0,1-12 0,0-71 2,-4 70 1,0 59-7,0-8 4,5 51-1,-4-70 1,1-1 0,0 0 0,1 0 0,-1 0 0,1 0 0,0-1 0,1 1 0,-1 0 0,1-1 0,0 0 0,1 0 0,-1 0 0,9 10 0,-10-14 0,0 1 0,0-1 0,0 1 0,0-1 1,0 0-1,0 0 0,1 0 0,-1 0 0,0 0 0,1-1 0,-1 1 0,0 0 1,1-1-1,-1 0 0,1 0 0,-1 0 0,1 0 0,-1 0 0,1 0 0,-1 0 1,0-1-1,1 1 0,-1-1 0,1 0 0,-1 0 0,0 0 0,0 0 0,1 0 0,-1 0 1,0-1-1,0 1 0,0-1 0,-1 1 0,1-1 0,0 0 0,0 0 0,-1 0 1,1 0-1,-1 0 0,0 0 0,0 0 0,1 0 0,0-5 0,7-16 4,-2 0-1,0-1 0,-2 0 1,-1 0-1,0 0 0,-2-1 1,-1-45-1,-2 95-3,1 5 0,1 0 0,7 47 0,-6-67 0,0 1 0,1-1 0,0 0 0,1-1 0,0 1 0,1-1 0,0 1 0,0-2 0,1 1 0,0 0 0,11 11 0,-10-14 0,-1 0 0,1 0 0,0-1 0,0 0 0,0 0 0,14 6 0,-19-10 0,0 0 0,-1-1 0,1 1 0,0 0 0,0 0 0,0-1 0,0 1 0,0-1 0,0 0 0,0 0 0,1 0 0,-1 0 0,0 0 0,0 0 0,0 0 0,0 0 0,0-1 0,0 1 0,0-1 0,0 0 0,0 1 0,0-1 0,-1 0 0,1 0 0,0 0 0,0-1 0,-1 1 0,1 0 0,-1-1 0,1 1 0,-1-1 0,1 1 0,-1-1 0,2-2 0,3-8 0,0-1 0,-1 0 0,-1 0 0,0 0 0,0-1 0,-1 1 0,1-20 0,1-101 0,-5 114 0,2-90 0,0 27 0,-12-117 0,6 187 1,-4 14-7,7 0 5,0 1-1,0-1 0,-1 1 0,1 0 0,0-1 0,0 1 1,1 0-1,-1-1 0,0 1 0,1 0 0,-2 2 0,-3 35 1,2 1-1,2 70 0,2-53 2,-1-19 0,2 0 0,11 60 0,-10-80 0,2-1 1,0 1 0,1-1-1,0-1 1,2 1 0,0-1 0,18 27-1,-21-38 1,0 1 0,0-1 1,1 0-1,-1-1 0,1 1 0,0-1 0,1 0 0,-1-1 0,1 1 0,-1-1 0,1-1 0,0 1 0,0-1 0,0 0 0,1-1 0,-1 0 0,0 0 1,1 0-1,-1-1 0,0 0 0,1 0 0,-1-1 0,0 0 0,8-3 0,-9 3-1,-1-1 0,0 0 0,0-1 0,0 0 0,0 1 0,-1-1 0,1-1 0,-1 1 0,1-1 0,-1 0 0,0 0 0,-1 0 0,1 0 0,-1-1 0,0 1 0,0-1 0,0 0 0,0 0 0,-1 0 0,3-8 0,2-6 0,-1-1 0,-1 1 0,0-1 0,2-28 0,-3-96 0,-4 108 0,0 31 0,0 0 0,0 1 0,0-1 0,-1 0 0,0 1 0,0-1 0,0 1 0,-4-8 0,5 10 0,-1 1 0,0-1 0,0 1 0,0 0 0,0 0 0,0-1 0,-1 1 0,1 0 0,0 0 0,-1 0 0,1 0 0,0 1 0,-1-1 0,1 0 0,-1 0 0,1 1 0,-1-1 0,0 1 0,1 0 0,-1-1 0,1 1 0,-1 0 0,0 0 0,1 0 0,-1 0 0,-2 0 0,2 1 0,0 0 0,0-1 0,1 1 0,-1 0 0,0 0 0,1 0 0,-1 0 0,1 1 0,0-1 0,-1 0 0,1 0 0,0 1 0,0-1 0,0 1 0,-1-1 0,2 1 0,-1-1 0,0 1 0,0 0 0,0 0 0,1-1 0,-1 1 0,1 0 0,-1 3 0,-9 53 0,10-51 0,-5 133 0,6-99 0,-1-32 0,0-1 0,1 0 0,0 1 0,0-1 0,1 0 0,0 1 0,1-1 0,6 13 0,-7-16 0,1-1 0,-1 0 0,1 0 0,0 0 0,0 0 0,1 0 0,-1-1 0,1 1 0,0-1 0,0 0 0,0 0 0,0-1 0,0 1 0,1-1 0,-1 0 0,9 3 0,-3-2 0,1 0 1,-1-1-1,1 0 0,-1 0 1,1-1-1,0-1 0,0 0 1,-1 0-1,1-1 0,15-3 1,-21 2-5,0 1 0,0-1 0,0 0 0,0 0 0,0-1 1,0 1-1,-1-1 0,1 0 0,-1 0 0,0-1 0,0 1 0,0-1 0,0 0 0,-1 0 1,1 0-1,-1-1 0,0 1 0,0-1 0,-1 0 0,1 0 0,-1 0 0,1-5 1,4-22-232,-6 5-405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5.1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23 31903,'0'0'256,"8"0"-112,30 0 32,11 0-80,8 0-48,-5 0-32,-6 0-16,-8-10 0,-16 3 0,-11 2-80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5.7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141 65 32383,'0'-11'115,"1"7"-95,-1 1 1,0 0 0,0 0 0,0-1 0,-1 1-1,1 0 1,-1 0 0,1 0 0,-1-1 0,-2-2 0,2 4-21,0 1 0,-1 0 1,1 0-1,-1 0 0,1 0 1,-1 0-1,1 0 1,-1 0-1,0 0 0,0 1 1,1-1-1,-1 0 1,0 1-1,0 0 0,0-1 1,1 1-1,-1 0 0,0 0 1,0 0-1,0 0 1,-2 1-1,1-2 0,-1 1 0,1 0 0,0 0 0,-1 0 0,1 0 0,0 1 0,-1 0 0,1-1 0,0 1 0,0 0 0,0 0 0,0 1 0,0-1 0,0 1 0,0-1 0,0 1 0,0 0 0,1 0 0,-1 0 0,1 0 0,0 1 0,-1-1 0,1 1 0,0-1 0,0 1 0,1 0 0,-1 0 0,0 0 0,1 0 0,0 0 0,0 0 0,-1 4 0,-1-1 0,1 1 0,0 0 0,1 0 0,0 0 0,0 0 0,0 0 0,1 0 0,0 0 0,0 1 0,3 12 0,-2-19 0,-1 0 0,1 0 0,0 0 0,0 0 0,0 1 0,0-2 0,0 1 0,0 0 0,0 0 0,1 0 0,-1 0 0,0-1 0,0 1 0,1 0 0,-1-1 0,0 1 0,1-1 0,-1 0 0,0 1 0,1-1 0,-1 0 0,0 0 0,3 0 0,39 0 0,-32 0 0,-8 0 2,0 0-1,0 0 1,0 0 0,0 0 0,0 0-1,0-1 1,0 1 0,0-1 0,0 0-1,0 0 1,0 0 0,0 0-1,-1-1 1,1 1 0,4-4 0,-5 3-2,0-1 0,-1 0 0,1 0 1,-1 1-1,1-1 0,-1 0 1,0 0-1,0 0 0,0 0 1,-1-1-1,1 1 0,-1 0 0,0 0 1,0-6-1,1 1 0,0 2 0,-1 1 0,0-1 0,0 0 0,-1 1 0,1-1 0,-2-6 1,1 11-2,1 0 1,-1-1 0,1 1 0,-1-1 0,0 1-1,0 0 1,0 0 0,1 0 0,-1-1 0,0 1-1,0 0 1,-1 0 0,1 0 0,0 1 0,0-1-1,0 0 1,-1 0 0,1 1 0,0-1-1,-1 0 1,1 1 0,-1-1 0,1 1 0,0 0-1,-1 0 1,1-1 0,-1 1 0,-1 0 0,-6-1-48,4 1-18,0-1 0,1 1 0,-1 0-1,0 0 1,0 0 0,1 1 0,-1-1-1,0 1 1,-5 2 0,-9 13-2164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56.87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0 644 31054,'22'5'275,"-1"-1"0,1-1 0,-1-1-1,37-1 1,-56-1-271,-1-1-1,1 1 1,0-1-1,0 0 1,0 1-1,-1-1 1,1 0-1,0 0 1,-1 0-1,1 0 1,0 0-1,-1-1 1,0 1-1,1 0 1,-1-1 0,0 1-1,0-1 1,0 1-1,0-1 1,0 0-1,0 0 1,0 1-1,1-4 1,16-51 12,-15 47-15,4-23 4,0 1 1,-3-1-1,2-35 1,-6-100 3,-1 82-8,1 3 17,0 81-16,0 1 0,0-1-1,1 0 1,-1 0 0,0 1-1,0-1 1,0 0 0,0 1-1,1-1 1,-1 0 0,0 1-1,1-1 1,-1 1 0,0-1-1,1 1 1,-1-1 0,1 0-1,-1 1 1,1-1 0,-1 1-1,1 0 1,-1-1 0,1 1-1,0-1 1,-1 1 0,1 0-1,0 0 1,-1-1 0,1 1-1,0 0 1,-1 0 0,1 0-1,0 0 1,-1 0-1,1 0 1,0 0 0,-1 0-1,1 0 1,0 0 0,0 0-1,2 0 0,-1 1 0,1 0-1,-1-1 1,1 1-1,-1 0 1,0 0 0,0 0-1,1 1 1,-1-1-1,3 3 1,9 8-3,-1 1 0,-1 0 0,0 1 0,-1 0 1,-1 0-1,0 1 0,-1 1 0,0-1 0,-1 2 0,-1-1 0,-1 1 0,0 0 0,-2 0 1,1 1-1,-2-1 0,2 30 0,-4-36-4,-1 0 1,-1-1-1,1 1 1,-2 0-1,1-1 0,-1 1 1,-1-1-1,0 1 1,-1-1-1,-7 16 1,7-19 0,0-1 0,1 1 0,0-1 0,1 1 0,-1 0 0,1 0 1,0 0-1,1 1 0,0-1 0,0 12 0,1-19 4,0 1-1,1 0 1,-1-1-1,0 1 1,1-1-1,-1 1 1,1-1-1,-1 1 1,1-1-1,-1 1 1,1-1-1,-1 1 1,1-1-1,-1 0 1,1 1-1,0-1 1,-1 0-1,1 1 0,0-1 1,-1 0-1,1 0 1,0 0-1,-1 0 1,1 0-1,0 0 1,0 1-1,-1-2 1,2 1-1,28 1 5,-24-2-2,5 1 8,3 1-1,-1-1 0,1-1-1,17-4 1,-26 4-6,0 0 0,0-1 1,-1 0-1,1 0 0,-1 0 1,0 0-1,1-1 0,-1 0 1,0 0-1,0 0 0,-1 0 1,1 0-1,3-5 0,1-3 2,1 0 0,-2-1 0,1 0 0,-2 0 0,0-1 0,0 0 0,-1 0 0,6-25 0,-2-7 2,4-64 0,-10 74-8,1-1-1,2 0 0,12-37 1,-17 69 1,0 0 0,1 1 0,-1-1 1,1 0-1,0 1 0,0 0 0,1-1 0,-1 1 1,1 0-1,-1 0 0,1 0 0,0 1 1,0-1-1,0 1 0,1-1 0,-1 1 1,0 0-1,1 0 0,-1 1 0,7-3 1,-3 2-1,1 1 0,0-1 1,0 2-1,0-1 1,0 1-1,-1 0 1,1 0-1,0 1 1,11 2-1,-16-1-1,-1-1-1,1 0 1,0 1-1,0-1 1,-1 1-1,1 0 1,-1 0-1,1 0 1,-1 0-1,0 1 1,0-1-1,0 0 1,0 1-1,0 0 1,-1-1-1,1 1 1,-1 0 0,0 0-1,1 0 1,-1 0-1,-1 0 1,1 0-1,0 0 1,-1 0-1,1 0 1,-1 0-1,0 0 1,0 4-1,-23-6 65,-56-10 15,75 8-77,0 1 0,0 0 0,0 0 0,0 0 0,1 1 0,-1-1 0,0 1 0,0 0 0,0 0 0,1 0 0,-1 0 0,1 1 0,-1 0 0,1-1 0,0 1 0,-1 1 0,1-1 0,0 0 0,0 1 0,1-1 0,-1 1 0,0 0 0,1 0 0,-4 6 0,0-1 0,1 1 0,0 0 1,1 0-1,0 0 0,1 1 0,0-1 0,0 1 1,-2 19-1,2 3 6,1 48 0,2-53-4,0-19-2,0-1 0,1 1 1,0 0-1,0 0 0,1 0 0,0-1 0,0 1 1,1-1-1,0 1 0,0-1 0,1 0 0,0 0 1,8 10-1,-8-12 1,0-1 1,0 0-1,0 0 0,1 0 1,0 0-1,0-1 1,0 0-1,0 0 0,0 0 1,1-1-1,-1 0 1,1 0-1,0 0 0,0-1 1,-1 0-1,1 0 0,0 0 1,11 0-1,-11-1 0,-1 0 0,0 0-1,0 0 1,0-1 0,0 0 0,0 0-1,0 0 1,0 0 0,0-1-1,0 0 1,0 0 0,-1 0 0,1 0-1,-1-1 1,0 0 0,1 0-1,-1 0 1,-1 0 0,1-1 0,0 0-1,-1 1 1,0-1 0,0-1-1,0 1 1,0 0 0,0-1-1,-1 1 1,0-1 0,2-5 0,1-6 1,0 1 0,0 0 1,-1-1-1,-2 0 0,3-24 0,-5-81-2,-1 110 0,0 0 0,-1 0 0,0 0 0,0 0 0,-2 0 0,1 0 0,-9-15 0,11 22 0,-1 0 0,0 1 0,0-1 0,-1 1 0,1 0 0,-1 0 0,1 0 0,-1 0 0,0 0 0,0 0 0,0 1 0,-1-1 0,1 1 0,-1 0 0,1 0 0,-1 0 0,0 1 0,1-1 0,-1 1 0,0 0 0,0 0 0,0 0 0,-8 0 0,8 1 0,1 0 0,-1 0 0,1 0 0,0 0 0,-1 1 0,1 0 0,-1-1 0,1 1 0,0 0 0,-1 1 0,1-1 0,0 0 0,0 1 0,0 0 0,-3 2 0,3-1 0,0 1 0,1-1 0,-1 1 0,1 0 0,0 0 0,0 0 0,0 0 0,0 0 0,1 0 0,0 0 0,-1 7 0,-2 12 0,0 0 0,3 1 0,0 0 0,3 42 0,-1-57 0,0 0 0,1 0 0,0 0 0,0-1 0,1 1 0,0-1 0,0 1 0,1-1-1,0 0 1,1 0 0,0-1 0,0 1 0,0-1 0,1 0 0,0-1 0,0 1 0,1-1 0,0 0 0,0-1 0,10 7 0,-6-6 1,0 0 0,0-1 0,1 0 0,-1-1 0,1 0 0,0-1 0,0 0 0,0-1-1,0 0 1,1-1 0,-1-1 0,1 0 0,-1 0 0,18-4 0,-27 4-1,-1-1-1,1 1 1,0-1 0,-1 0-1,1-1 1,0 1-1,-1 0 1,1-1 0,-1 1-1,0-1 1,1 0-1,-1 0 1,0 1 0,0-2-1,0 1 1,1-2-1,1-1 1,-1-1-1,0 1 1,-1 0-1,1-1 0,-1 1 1,0-1-1,1-8 1,1-9-1,-2 0 1,0 0-1,-2-25 0,0 34 2,0-123-1,0 136 0,0-1-1,0 1 1,0 0 0,0 0-1,0 0 1,1-1 0,-1 1-1,0 0 1,0 0 0,1 0-1,-1 0 1,1-1 0,-1 1-1,1 0 1,-1 0 0,1 0-1,0 0 1,0 0-1,-1 0 1,1 1 0,0-1-1,0 0 1,0 0 0,0 0-1,0 1 1,0-1 0,0 1-1,0-1 1,0 1 0,2-1-1,2 0-3,0 0 0,0 0 0,1 1 0,-1 0 0,10 1 0,2-1 7,-16 0-4,0 0 1,0 0-1,0 0 1,1 0-1,-1 0 1,0 0-1,0 1 0,0-1 1,1 0-1,-1 1 1,0-1-1,0 0 1,0 1-1,0 0 1,0-1-1,0 1 0,0-1 1,0 1-1,0 0 1,0 0-1,0 0 1,-1-1-1,1 1 0,0 0 1,0 0-1,0 2 1,14 14 2,-15-16 6,-2-2-9,-1 1-1,0-1 1,0 1 0,1 0 0,-1 0 0,0 0 0,0 0 0,-4 2 0,1-2 0,3 1 1,-1-1 0,1 0 0,-1 1 0,1 0 0,0 0 0,0 0 0,-1 0 0,1 1 0,0-1 0,0 1 0,0 0 0,0 0 0,1 0 0,-1 0 0,-4 4 0,3-1 0,1 0 0,0-1 0,-1 1 0,1 1 0,1-1 0,-1 0 0,1 0 0,-2 9 0,-1 6 0,2-1 0,0 0 0,1 1 0,1 25 0,1-40 0,0 0 0,1-1 0,-1 1 0,1 0 0,-1-1-1,2 1 1,-1-1 0,0 1 0,1-1 0,0 1 0,0-1 0,0 0 0,0 0 0,1 0 0,0 0 0,0 0 0,6 6-1,-5-7 4,1 0-1,0 0 0,-1 0 0,1 0 0,1-1 0,-1 0 0,0 0 0,0 0 0,1-1 0,-1 1 0,1-1 0,0-1 0,-1 1 0,11-1 0,-14 0-1,1 0 0,0 0 0,0 0 0,0 0 0,0 0 0,0-1 0,-1 0 0,1 1 0,0-1 0,0 0 0,-1 0 0,1-1 0,-1 1 0,1 0 0,-1-1 0,3-2 0,-1 0 1,-1 0 0,0-1-1,0 1 1,0-1 0,-1 0-1,0 0 1,0 0 0,2-7-1,3-8 0,-2-1 0,0 0 0,-2 0 0,2-24 0,-3-87 22,-2 93-5,-10 252-13,-13 101-5,7-55 0,13-231 0,-1 1 0,-16 54 0,18-75 0,-1 0 0,0-1 0,0 1 0,-1-1 0,1 0 0,-2 0 0,1 0 0,-1-1 0,0 0 0,0 1 0,-1-2 0,1 1 0,-1-1 0,-1 0 0,-8 6 0,12-9 0,1-1 0,-1 0 0,0 0 0,0 0 0,0 0 0,0 0 0,0-1 0,1 1 0,-1-1 0,0 0 0,0 0 0,0 0 0,-5-1 0,6 1 0,1 0 0,0-1 0,-1 1 0,1-1 0,0 1 0,-1-1 0,1 0 0,0 1 0,0-1 0,0 0 0,0 0 0,0 0 0,0 0 0,0 0 0,0 0 0,0 0 0,0 0 0,0 0 0,0-1 0,1 1 0,-1 0 0,1 0 0,-1-1 0,1 1 0,-1-1 0,0-1 0,-1-15 0,0 0 0,0 0 0,2-1 0,0 1 0,1 0 0,1 0 0,1 0 0,0 0 0,2 1 0,0-1 0,0 1 0,2 0 0,9-17 0,77-129 0,-40 73 0,45-104 0,-85 162 0,-1-1 0,-1 0 0,-2-1 0,-1 0 0,-2 0 0,-2 0 0,1-45 0,-5 77 0,0 1 0,1-1 0,-1 1 0,0-1 0,0 1 0,0-1 0,1 1 0,-1-1 0,1 1 0,0 0 0,-1-1 0,1 1 0,0-1 0,-1 1 0,1 0 0,2-2 0,-2 2 0,-1 1 0,1 0 0,-1 0 0,1-1 0,0 1 0,-1 0 0,1 0 0,-1 0 0,1 0 0,0 0 0,-1 0 0,1 0 0,-1 0 0,1 0 0,0 0 0,-1 0 0,1 0 0,-1 1 0,1-1 0,-1 0 0,1 0 0,-1 1 0,1-1 0,-1 0 0,1 1 0,-1-1 0,1 0 0,-1 1 0,1-1 0,-1 1 0,1-1 0,-1 1 0,0-1 0,1 1 0,-1-1 0,0 1 0,0-1 0,1 1 0,-1-1 0,0 1 0,0-1 0,0 1 0,0 1 0,15 31 0,-1 2 0,-2 0 0,15 72 0,-24-76 0,0-1 0,-4 55-1,0-32-25,1-52 26,0-1 0,1 1-1,-1 0 1,0 0-1,1 0 1,-1 0 0,1 0-1,-1-1 1,1 1 0,-1 0-1,1 0 1,-1-1-1,1 1 1,0 0 0,-1-1-1,1 1 1,0-1-1,0 1 1,-1-1 0,1 1-1,0-1 1,0 1 0,0-1-1,0 0 1,0 0-1,0 1 1,-1-1 0,1 0-1,0 0 1,0 0 0,0 0-1,1 0 1,39 0-8,-30-1 7,-2 1 1,-1 0 0,1 0 0,-1-1 0,1-1 1,-1 1-1,0-2 0,0 1 0,0-1 0,0 0 0,0 0 0,0-1 1,-1 0-1,0-1 0,0 0 0,0 0 0,0 0 0,-1-1 0,0 0 0,0 0 1,5-8-1,-4 6 1,-1-1 0,-1 0 1,0 0-1,0 0 0,0-1 1,-1 0-1,-1 0 0,0 0 1,0 0-1,1-13 0,0-11-2,-1-61 0,-3 73 2,0 18-1,0 0 0,0 0 0,-1-1 0,1 1 0,-1 0 0,0 0 0,0 0 0,0 0 0,-3-7 0,3 10 0,0-1 0,0 1 0,-1 0 0,1-1 0,0 1 0,-1 0 0,1 0 0,-1 0 0,1 0 0,-1 0 0,0 0 0,1 0 0,-1 0 0,0 1 0,0-1 0,0 1 0,1-1 0,-1 1 0,0 0 0,0 0 0,0 0 0,0 0 0,-2 0 0,-5 0 0,4 0 0,-1-1 0,0 2 0,1-1 0,-1 1 0,-8 2 0,12-3 0,0 1 0,1 0 0,-1 0 0,0 0 0,0 0 0,1 0 0,-1 0 0,1 1 0,-1-1 0,1 0 0,0 1 0,-1-1 0,1 1 0,0 0 0,0-1 0,0 1 0,0 0 0,0 0 0,1-1 0,-2 3 0,-2 15 0,1 0 0,1 0 0,0 0 0,1 0 0,2 0 0,3 30 0,-4-43 0,1 3 0,0 0 0,1 0 0,0 0 0,1 0 0,0 0 0,0-1 0,1 1 0,0-1 0,8 12 0,-10-16 0,1 0 0,-1-1 0,1 1 0,0-1 0,0 1 0,1-1 0,-1 0 0,1 0 0,0-1 0,-1 1 0,1-1 0,0 0 0,0 0 0,1 0 0,-1 0 0,0-1 0,1 0 0,-1 0 0,1 0 0,7 0 0,-10-1 0,1 0 0,-1 0-1,0-1 1,0 1 0,0-1 0,0 0 0,0 1-1,0-1 1,0 0 0,0 0 0,0-1-1,0 1 1,-1 0 0,1 0 0,0-1 0,-1 1-1,1-1 1,-1 0 0,0 1 0,1-1 0,-1 0-1,0 0 1,0 0 0,0 0 0,0 0 0,0 0-1,-1 0 1,1 0 0,-1 0 0,1 0-1,-1-3 1,3-10-2,-1 0 0,-1 0 0,-1-23-1,0 23 3,0-154 3,-2 236-6,0-34 3,1 0 0,2 0 0,1 0 0,10 49 0,-10-75 0,0 0 0,0 0 0,1 0 0,0 0 0,1 0 0,5 9 0,-7-14 0,0 0 0,0 0 0,-1 0 0,1 0 0,0 0 0,0 0 0,1-1 0,-1 1 0,0-1 0,1 1 0,-1-1 0,1 0 0,-1 0 0,1 0 0,-1 0 0,1 0 0,0-1 0,-1 1 0,1-1 0,3 0 0,-3 1 0,-1-1 0,0 1 0,0-1 0,0 0 0,0 0 0,0 0 0,1-1 0,-1 1 0,0 0 0,0-1 0,0 1 0,0-1 0,0 0 0,0 0 0,0 0 0,0 0 0,0 0 0,0 0 0,-1 0 0,1 0 0,0-1 0,-1 1 0,1-1 0,-1 1 0,1-1 0,-1 0 0,0 0 0,0 0 0,0 1 0,0-1 0,0 0 0,1-4 0,6-15 1,-1 1 1,-1-2-1,-1 1 0,-1-1 0,-1 1 1,0-41-1,-2 36 0,1 1 1,1-1-1,1 0 1,10-32-1,-13 57-1,-1 0 0,1-1 0,-1 1 0,1 0 0,0-1 0,-1 1 0,1 0 0,0 0 0,0-1 0,0 1 0,0 0 0,0 0 0,0 0 0,0 0 0,0 0 0,1 1 0,-1-1 0,0 0 0,1 0 0,1 0 0,29-1 0,-20 2 0,-10 0 0,0 1 0,0 0 0,0 0 0,0 0 0,-1 0 0,1 0 0,0 0 0,0 0 0,-1 0 0,1 1 0,-1-1 0,1 1 0,-1-1 0,1 1 0,-1-1 0,0 1 0,0 0 0,0 0 0,0-1 0,0 1 0,0 0 0,-1 0 0,1 0 0,-1 0 0,1 4 0,12 57 0,-9 82 0,-4-100 0,-1-31 0,-1 0 0,0 0 0,0 0 0,-1 0 0,-9 21 0,9-23 0,25-93 32,21-31-33,-29 70-5,2 0-1,2 1 1,43-72-1,-61 113 7,2-3 0,-1 1 0,1-1-1,0 1 1,-1 0 0,1-1-1,0 1 1,0 0 0,1 0-1,-1 0 1,0 0 0,1 1-1,-1-1 1,1 1 0,-1-1-1,4 0 1,-3 7-3,0 218-10,-5-117 26,2-8-10,2-120-3,1-1 0,1 1 0,1 0 0,10-29 0,-2 6 0,-4 11 0,-5 15 0,1-1 0,0 1 0,2 1 0,0-1 0,1 1 0,1 0 0,15-23 0,-22 39 0,-1 0 0,1 0 0,0 0 0,0 0 0,0 0 0,0 0 0,0 1 0,0-1 0,1 1 0,-1 0 0,0-1 0,1 1 0,-1 0 0,1 0 0,0 1 0,-1-1 0,1 0 0,-1 1 0,1 0 0,0-1 0,0 1 0,2 1 0,-4-1 0,0 0 0,0 1-1,0-1 1,-1 1 0,1 0 0,0-1-1,-1 1 1,1 0 0,0-1 0,-1 1-1,1 0 1,-1-1 0,1 1 0,-1 0-1,1 0 1,-1 0 0,0 0 0,1 0-1,-1-1 1,0 1 0,0 0 0,0 0-1,0 0 1,1 0 0,-1 0 0,0 0-1,-1 1 1,2 34-9,-1-31 9,-1 88 4,3 110 8,-2-201-12,0 1 0,0 0 0,1 0 0,-1-1 0,1 1 0,-1 0 0,1-1 0,0 1 0,0 0 0,1-1 0,-1 1 0,0-1 0,1 0 0,2 4 0,-3-5 0,1 0 0,0 1 0,-1-1 0,1 0 0,0 0 0,0 0 0,0 0 0,0-1 0,0 1 0,0-1 0,0 1 0,0-1 0,0 0 0,0 1 0,0-1 0,0 0 0,0 0 0,0 0 0,0-1 0,4 0 0,-3 0 0,0-1 0,0 0 0,0 1 0,0-1 0,0 0 0,0-1 0,0 1 0,-1 0 0,1-1 0,-1 0 0,0 1 0,0-1 0,0 0 0,0 0 0,0 0 0,0 0 0,1-5 0,24-62 0,-26 70 0,8-33 0,-2 0 0,6-57 0,-9 55 0,2 1 0,11-43 0,-16 75 0,0 1 0,0 0 0,-1 0 0,1-1 0,0 1 0,0 0 0,0 0 0,0 0 0,1 0 0,-1 0 0,0 0 0,0 1 0,0-1 0,1 0 0,-1 1 0,1-1 0,-1 0 0,0 1 0,1 0 0,-1-1 0,1 1 0,-1 0 0,1 0 0,-1 0 0,1 0 0,-1 0 0,1 0 0,-1 0 0,1 0 0,-1 1 0,1-1 0,-1 0 0,0 1 0,1-1 0,-1 1 0,0 0 0,1-1 0,-1 1 0,0 0 0,0 0 0,1 0 0,-1 0 0,0 0 0,0 0 0,1 2 0,10 18 0,0 0 0,-2 1 0,-1 0 0,0 0 0,5 27 0,-8-30 0,1 7 4,-1 0 1,-1 1-1,-1 0 1,-1 0-1,-2 27 1,-3-53-5,0 0 0,0-1 1,0 1-1,0 0 0,0-1 1,0 1-1,-1-1 0,1 0 1,0 1-1,0-1 0,-1 0 1,1-1-1,0 1 0,-3-1 1,1 1-1,-9 0 18,0 0-1,0-1 1,-19-4 0,28 4-96,-1-1 0,0 1 1,1-1-1,-1 0 0,1 0 0,-1-1 1,1 1-1,0-1 0,0 0 1,0 0-1,-6-7 0,5 3-3350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6.0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 28973,'0'0'2882,"5"0"-2578,28 0-176,10 3 32,20-3-64,5 0-64,3 0-32,-3 0-32,-9 0-352,-7-8-1409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6.8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1 32687,'0'7'48,"0"-4"-16,0-1-32,0 1 0,0-1 0,0 1 0,0 1 0,0 1 0,-3-5-3778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6.1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458 188 32575,'4'-18'27,"-1"0"1,0 0-1,-2-1 1,0 1-1,0 0 1,-4-22-1,3 39-27,-1-1 0,1 0 0,-1 0 0,0 1 0,1-1 0,-1 0 0,0 1 0,0-1 0,0 1 0,0-1 0,0 1 0,-1 0 0,1-1 0,0 1 0,-1 0 0,1 0 0,-1 0 0,1 0 0,-1 0 0,1 0 0,-1 0 0,0 1 0,0-1 0,1 0 0,-1 1 0,0 0 0,0-1 0,-2 1 0,-8-2 0,1 1 0,-1 0 0,-14 1 0,17 0 0,-1-1 0,1 1 0,-1 0 0,0 1 0,0 0 0,0 0 0,0 1 0,0 0 0,1 1 0,-1 0 0,1 1 0,-12 6 0,1 1 0,2 1 0,-1 0 0,2 2 0,0 0 0,0 1 0,1 1 0,-18 24 0,25-29 0,1 2 0,0-1 0,1 1 0,0 0 0,1 0 0,1 1 0,0 0 0,1 0 0,0 0 0,1 0 0,1 1 0,-2 19 0,4-29 0,0 9 0,-1 0 0,2-1 0,0 1 0,3 14 0,-3-24 0,0 1 0,1-1 0,0 0 0,-1 1 0,2-1 0,-1 0 0,0 0 0,1 0 0,0 0 0,0-1 0,0 1 0,0-1 0,0 0 0,1 1 0,6 3 0,1 0 0,0-1 0,0-1 0,1 1 0,0-2 0,0 0 0,0 0 0,0-1 0,22 3 0,9-3 0,52-1 0,-62-2 0,-24 0 4,0 0 0,-1-1 0,1 0 0,0 0 0,9-4 0,-16 5-14,0-1-1,0 1 1,0-1 0,-1 0-1,1 0 1,0 0-1,-1 0 1,1 0 0,0 0-1,-1 0 1,1 0-1,-1-1 1,0 1 0,1-1-1,-1 1 1,0-1-1,0 1 1,0-1 0,0 0-1,0 1 1,0-1-1,-1 0 1,1 0 0,-1 0-1,1 0 1,-1 0-1,0 1 1,1-5 0,-1-4-834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6.6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329 102 32399,'1'-19'100,"0"12"-62,-1 0-1,0 1 1,0-1-1,-3-11 1,3 17-37,0-1 1,-1 0-1,1 1 1,-1-1-1,0 1 0,1 0 1,-1-1-1,0 1 0,0 0 1,0-1-1,0 1 1,0 0-1,0 0 0,0 0 1,-1 0-1,1 0 1,0 0-1,0 0 0,-1 0 1,1 0-1,-1 1 0,1-1 1,-1 1-1,-1-1 1,-10-2-1,1 0 0,-1 1-1,0 1 1,0 0 0,1 1 0,-1 1 0,0 0 0,0 0 0,1 1 0,-1 1 0,1 0 0,0 0 0,-12 6 0,18-5-1,0 0 0,0 0 0,1 0 0,0 1 0,0-1 0,0 1 0,0 1 0,1-1 0,0 1 0,0-1 0,0 1 0,1 0 0,0 0 0,-5 14 0,4-5 0,1 0 0,0 0 0,0 0 0,2 1 0,0 24 0,1-33 0,1 0 0,0 1 0,0-1 0,1 0 0,0 1 0,0-1 0,1 0 0,0 0 0,0-1 0,1 1 0,0-1 0,0 1 0,0-1 0,1-1 0,6 8 0,10 7 0,0 0 0,40 27 0,-25-21 0,-26-18 0,1 0 0,0 0 0,16 18 0,-24-23 0,-1 0 0,0 0 0,0 0 0,0 0 0,0 1 0,0-1 0,0 0 0,-1 1 0,0-1 0,0 1 0,0-1 0,0 1 0,0 0 0,0 6 0,-2-9 0,1 1 0,0-1 0,0 0 0,0 0 0,-1 0 0,1 0 0,-1 1 0,1-1 0,-1 0 0,1 0 0,-1 0 0,0 0 0,1 0 0,-1 0 0,0 0 0,0-1 0,0 1 0,0 0 0,0 0 0,-1 1 0,-31 12 0,-35-3 0,-50-9-19,72-2-162,28 0-275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7.0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354 67 31903,'0'-2'28,"0"-1"0,-1 0 0,0 0 0,1 0 0,-1 0 1,0 1-1,0-1 0,-1 0 0,1 1 0,-1-1 0,1 1 0,-1-1 1,0 1-1,0 0 0,0-1 0,0 1 0,0 0 0,0 1 1,0-1-1,-1 0 0,1 1 0,-1-1 0,0 1 0,1 0 0,-1 0 1,0 0-1,-3-1 0,-7-1-33,0 1 0,0 1 0,0 0 0,-25 2 0,12-1 45,20 0-40,0 0 1,0 1 0,0 0 0,1-1-1,-1 2 1,0-1 0,0 1 0,1 0-1,-1 0 1,1 0 0,0 1 0,0 0 0,0 0-1,0 0 1,0 1 0,0-1 0,1 1-1,0 0 1,0 1 0,0-1 0,0 1-1,1-1 1,0 1 0,0 0 0,0 0-1,0 1 1,1-1 0,0 1 0,0-1-1,0 1 1,1 0 0,0-1 0,0 1 0,0 9-1,-1-5 0,1 0 1,1 0-1,-1 0 0,2 0 0,-1 0 0,1 0 0,1-1 0,0 1 1,0 0-1,1-1 0,0 1 0,1-1 0,0 0 0,0 0 0,1 0 1,0-1-1,1 1 0,11 12 0,1-4 0,1 0 0,1-1 0,1-1 0,34 18 0,-31-18 0,0 0 0,-1 1 0,24 21 0,-46-35 0,1-1 0,0 1 0,-1-1 0,1 1 0,-1 0 0,0-1 0,1 1 0,-1 0 0,0 0 0,0 0 0,0 0 0,0 0 0,-1 0 0,1 0 0,0 0 0,-1 0 0,0 0 0,1 1 0,-1-1 0,0 3 0,-1-4 0,1 1 0,-1-1 0,0 1 0,1-1 1,-1 1-1,0-1 0,0 0 0,0 1 1,0-1-1,0 0 0,0 0 0,-1 0 0,1 0 1,0 0-1,-1 0 0,1 0 0,0 0 1,-1 0-1,1-1 0,-1 1 0,1-1 0,-1 1 1,0-1-1,1 1 0,-3-1 0,-55 10-55,-1-2 0,-1-3-1,-73-3 1,110-2-705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8.1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12 307 31679,'-1'0'24,"1"0"1,-1 0 0,1 1 0,-1-1-1,1 0 1,-1 0 0,0 1 0,1-1 0,-1 0-1,1 1 1,-1-1 0,1 0 0,-1 1-1,1-1 1,0 1 0,-1-1 0,1 1 0,0-1-1,-1 1 1,1-1 0,0 1 0,-1 0 0,1-1-1,0 1 1,0-1 0,0 1 0,0-1-1,-1 1 1,1 0 0,0-1 0,0 1 0,0 1-1,1 28-39,-1-17 93,0 1-62,0 0 0,1 0 0,0-1 0,1 1 1,6 23-1,-7-34-16,1 1 1,-1-1 0,1 0-1,0 0 1,-1 0 0,2 0-1,-1 0 1,0 0-1,0 0 1,1-1 0,-1 1-1,1-1 1,0 0 0,0 1-1,0-1 1,0-1 0,0 1-1,1 0 1,-1-1 0,0 0-1,1 1 1,-1-1-1,1-1 1,-1 1 0,1 0-1,-1-1 1,7 0 0,-3 1 0,0-1 1,0 0 0,0-1-1,0 1 1,1-1 0,-1-1 0,0 1-1,0-1 1,-1 0 0,12-6-1,-13 5 0,0-1 0,0 1 0,0-1 0,0-1-1,-1 1 1,0-1 0,1 1 0,-2-1 0,1 0 0,-1-1-1,1 1 1,3-11 0,2-4 1,-2 0 1,0-1-1,-2 0 0,0 0 1,3-40-1,-4-111 1,-4 115-1,-14 122 11,6 174-13,8-233-1,0 1 1,1-1-1,-1 1 0,1-1 1,1 1-1,-1-1 0,1 0 1,1 0-1,-1 0 0,1 0 1,3 6-1,-4-9 1,0 0-1,1 0 1,-1 0-1,1 0 1,-1-1 0,1 1-1,0-1 1,0 0 0,0 0-1,1 0 1,-1 0-1,0 0 1,1-1 0,-1 0-1,1 1 1,-1-1 0,1-1-1,0 1 1,-1 0-1,7-1 1,-5 1 1,-1-1-1,0 0 1,0 0-1,0 0 1,0-1 0,0 1-1,0-1 1,0 0 0,0 0-1,0-1 1,0 1-1,6-4 1,-6 2 0,-1 0-1,1-1 1,-1 1 0,0 0-1,0-1 1,-1 0 0,1 0-1,-1 0 1,1 0 0,-1 0-1,2-7 1,3-7-1,-2 0 0,0-1 0,-1 1 0,-1-1 0,2-21 0,-3-98 0,-2 45 0,0 91 0,0-1 0,0 0 0,0 0 0,0 1 0,1-1 0,-1 0 0,1 1 0,0-1 0,0 0 0,0 1 0,0-1 0,0 1 0,3-5 0,-3 6 0,1 0-1,-1 0 0,1 1 1,-1-1-1,1 0 0,-1 0 1,1 1-1,-1-1 1,1 1-1,0-1 0,-1 1 1,1 0-1,0 0 1,-1-1-1,1 1 0,0 0 1,0 1-1,-1-1 0,1 0 1,0 0-1,1 1 1,0 0-1,-1 0 1,0 0 0,1 0 0,-1 0 0,0 0 0,0 0-1,0 0 1,0 1 0,0-1 0,0 1 0,0-1 0,-1 1-1,1 0 1,0 0 0,-1 0 0,0 0 0,2 2 0,20 44 1,-16-31 1,7 16 5,15 52 0,-25-71-8,-1 1 1,0-1 0,-1 1 0,-1 0 0,0 0 0,-2 21 0,0-33 0,0 0 0,0 0 0,0 0 0,0 1 1,-1-1-1,1-1 0,-1 1 0,0 0 0,0 0 0,0-1 0,0 1 0,0-1 0,0 1 1,-1-1-1,1 0 0,-1 0 0,0 0 0,0 0 0,0-1 0,1 1 0,-2-1 0,1 1 1,0-1-1,0 0 0,0 0 0,-5 0 0,-7 2 7,-1 0 0,1-1 1,-32 0-1,37-1-14,9-1 0,0 1 0,-1-1-1,1 0 1,0 1 0,0-1 0,-1 0 0,1 0-1,0 0 1,0 0 0,-1 0 0,1 0 0,0-1-1,0 1 1,-1 0 0,1-1 0,0 1 0,0 0-1,0-1 1,-1 0 0,1 1 0,0-1 0,0 0-1,0 1 1,0-1 0,0 0 0,0 0 0,0 0-1,1 0 1,-1 0 0,0 0 0,-1-1 0,1-22-428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8.5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168 52 32351,'-4'-2'10,"-1"0"1,1 1-1,0-1 1,0 1-1,-1 0 1,1 0-1,0 0 1,-1 1-1,1-1 1,-1 1 0,1 0-1,-1 1 1,1-1-1,0 1 1,-1 0-1,1 0 1,0 0-1,-1 0 1,1 1-1,0 0 1,0 0-1,0 0 1,0 0-1,1 0 1,-1 1-1,0 0 1,1 0-1,0 0 1,0 0-1,0 0 1,0 1-1,0-1 1,1 1-1,-4 7 1,1-3-11,1 0 0,1 0 0,0 0 0,0 0 0,0 1 0,1-1 0,0 1 0,1-1 0,0 1 0,1 0 0,-1 0 0,1-1 0,1 1 0,2 10 0,-2-16 0,0-1 1,0 1-1,1 0 0,0-1 0,0 1 1,-1-1-1,1 1 0,1-1 1,-1 0-1,0 0 0,0 0 1,1 0-1,-1 0 0,1-1 0,0 1 1,-1-1-1,1 0 0,0 0 1,0 1-1,0-2 0,0 1 1,0 0-1,0-1 0,0 1 0,0-1 1,4 0-1,-2 1 1,1-1-1,-1 0 1,1 0-1,-1 0 1,1 0-1,-1-1 1,1 0-1,-1 0 1,0-1-1,1 1 1,-1-1-1,0 0 1,0 0-1,7-5 1,-8 3-1,0-1 0,0 1 0,0-1 0,-1 1 0,1-1 0,-1 0 0,0-1-1,-1 1 1,1 0 0,-1-1 0,0 1 0,-1-1 0,3-11 0,-2 0 7,-1 1 0,0-1 0,-2-27 0,1 41-7,0-1 0,-1 1 1,1-1-1,-1 1 0,0-1 0,0 1 1,0-1-1,0 1 0,0 0 1,-1 0-1,1 0 0,-1-1 0,0 2 1,0-1-1,0 0 0,0 0 1,-1 1-1,1-1 0,-1 1 0,1-1 1,-6-2-1,2 2-1,0 1 1,0 0-1,0 0 1,0 0-1,0 1 1,0 0-1,-1 0 0,1 1 1,0-1-1,-13 2 1,17-1-5,1 0 0,0 0 0,-1 1 0,1-1 0,0 0 0,-1 1 0,1-1 0,0 1 0,-1-1 0,1 1 0,0-1 0,0 1 0,0 0 0,-1 0 0,1 0 0,0 0 0,0 0 0,0 0 0,0 0 0,1 0 0,-1 0 0,0 0 0,0 0 1,1 0-1,-1 1 0,0-1 0,1 0 0,0 1 0,-1-1 0,1 0 0,0 1 0,-1-1 0,1 1 0,0-1 0,0 2 0,-2 29-435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0.4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2 657 29373,'-1'35'2033,"0"-20"-1864,1 1 0,3 29 0,-2-44-157,-1 1 0,1 0 0,-1 0-1,1-1 1,0 1 0,0 0 0,0-1 0,0 1-1,0-1 1,0 1 0,0-1 0,0 1-1,0-1 1,1 0 0,-1 0 0,1 0-1,-1 0 1,1 0 0,-1 0 0,1 0 0,0 0-1,-1 0 1,1-1 0,0 1 0,0-1-1,-1 1 1,3-1 0,6 2 49,-1-1-1,1-1 1,19 0 0,-24-1-52,-1 1-3,-1-1-1,1 0 1,-1 0 0,0 0 0,1 0 0,-1-1-1,0 1 1,0-1 0,0 0 0,0 0 0,0 0-1,0 0 1,0-1 0,-1 1 0,1-1 0,-1 0-1,0 1 1,0-1 0,0 0 0,0 0 0,2-5-1,4-7 3,-1 0-1,-1-1 1,6-22-1,0-8-6,-3-2 0,-1 1-1,1-65 1,-8-146-1,-2 218 0,1 32 0,-4-49 3,4 53 0,-1 0 0,0 0 1,0 0-1,0 1 0,-1-1 1,1 0-1,-1 1 0,0-1 1,0 1-1,0-1 0,-5-4 1,7 8-4,-1-1 0,0 1 0,0-1 0,1 1 0,-1-1 0,0 1 0,0-1 1,1 1-1,-1 0 0,0 0 0,0-1 0,0 1 0,0 0 0,0 0 0,1 0 1,-1 0-1,0 0 0,0 0 0,0 0 0,0 0 0,0 0 0,0 1 0,1-1 1,-1 0-1,0 0 0,0 1 0,0-1 0,1 1 0,-1-1 0,0 0 0,0 1 1,1 0-1,-1-1 0,0 1 0,1-1 0,-1 1 0,1 0 0,-1-1 0,1 1 0,-1 0 1,1 0-1,-1-1 0,1 3 0,-5 11 2,1 1 0,1-1-1,0 1 1,1 0 0,1 0 0,0 0 0,2 29 0,0-12-1,-2 32-1,4 108 0,-1-138 0,2-1 0,1-1 0,11 38 0,-15-69 0,7 29 0,2 0 0,26 56 0,-26-76 2,-2-14 4,2-22 2,-10 26-8,23-132 0,-20 104-2,1 0 0,1 1 0,1-1 0,2 1 1,0 1-1,14-28 0,-20 50 2,0 1-1,0-1 1,1 1 0,-1-1 0,1 1 0,0 0 0,0 0 0,0 0 0,0 0 0,0 1 0,1-1-1,-1 1 1,1 0 0,0 0 0,-1 0 0,1 0 0,0 1 0,0-1 0,0 1 0,0 0 0,1 0 0,-1 1-1,0-1 1,0 1 0,0 0 0,1 0 0,6 2 0,-9-2 0,1 1 0,-1-1 0,0 1 0,0 0 0,0 0 0,0 0 0,0 0 0,0 0 0,0 0 0,0 1 0,-1-1 0,1 1 0,0-1 0,-1 1 0,1 0 0,-1-1 0,1 1 0,-1 0 0,0 0 0,0 0 0,0 0 0,0 0 0,0 0 0,-1 0 0,1 1 0,0-1 0,-1 0 0,1 3 0,1 10 0,0-1 0,-1 1 0,-1 18 0,-1-19 0,1-11 0,0 0 0,0 0 0,0 0 0,-1 0 0,0 0 0,1 0 0,-1 0 0,0-1 0,-1 1 0,1 0 0,0 0 0,-1-1 0,1 1 0,-1-1 0,0 1 0,0-1 0,0 0 0,-2 2 0,-1 0 0,0 0 0,-1-1 0,1 1 0,0-1 0,-1-1 0,0 1 0,0-1 0,-8 2 0,-7 1 0,-1-2 0,0 0 0,-42 0 0,63-3 0,-1 0-1,1 0 1,0 0 0,0 0-1,0 0 1,0 0 0,-1 0-1,1 0 1,0-1 0,0 1-1,0 0 1,0-1 0,0 1-1,0-1 1,0 1 0,0-1 0,0 1-1,0-1 1,0 0 0,0 1-1,0-1 1,-1-2 0,1 1-2,1 0 1,-1 0-1,0-1 1,1 1-1,0 0 1,0-1-1,-1 1 1,1 0-1,1-4 1,-1-4-4,0 8 5,0 1-1,0 0 0,0-1 0,0 1 1,0 0-1,0-1 0,1 1 1,-1 0-1,1-1 0,-1 1 1,1 0-1,-1-1 0,1 1 0,-1 0 1,1 0-1,0 0 0,0 0 1,0 0-1,0 0 0,0 0 0,0 0 1,0 0-1,0 0 0,0 0 1,1 0-1,2-1 1,-1 1 0,1 0 0,0 0 0,-1 1 0,1-1 0,0 1 0,0-1 0,4 2 0,-6-1 0,0 0 0,-1 1 1,1-1-1,-1 1 0,1-1 0,-1 1 1,1 0-1,-1 0 0,1 0 1,-1 0-1,0 0 0,0 0 1,1 0-1,-1 0 0,0 0 1,0 0-1,0 1 0,0-1 0,0 1 1,0 1-1,20 39 6,-9-17-5,-3-10-1,0 0 0,1-1 0,1 0 0,0-1 0,1 0 0,20 17 0,-25-24 0,1-1 0,0 0 0,0 0 0,0 0 0,0-1 0,1 0 0,0-1 0,0 0 0,0 0 0,0-1 0,0 0 0,1-1 0,15 1 0,-17-2 1,0 0 0,-1-1 0,1 1 1,-1-1-1,1-1 0,10-3 0,-13 3 0,-1 0-1,0 0 1,0-1 0,0 0-1,0 0 1,0 0 0,-1 0-1,1 0 1,-1-1 0,0 1-1,5-8 1,-1 0-1,0-1 0,-1 0 0,0 0 0,-1 0 0,0 0 0,-1-1 0,0 0 0,3-26 0,-3-3 1,-1-61 0,-3 79 0,0 22 0,0-1 0,0 0 0,0 0 0,0 0 0,0 0 0,-1 0 0,1 1 0,-1-1 0,0 0 0,0 0 0,0 1 0,0-1 0,0 1 0,-1-1 0,-2-4 0,1 6 0,1-1 0,0 1-1,-1-1 1,1 1 0,-1 0 0,1 0 0,-1 0 0,0 0-1,0 1 1,1-1 0,-1 1 0,0-1 0,0 1-1,1 0 1,-6 1 0,5-1-1,1 0 0,0 0 0,-1 0 0,1 1 0,0-1 0,-1 1 0,1 0 0,0-1 0,-1 1 0,1 0 0,0 0 0,0 1 0,0-1 0,0 0 0,0 1 0,0-1 0,1 1 0,-3 2 0,1 0 0,0 0 0,0 0 0,1 0 0,0 0 0,-1 1 0,1 0 0,1-1 0,-3 7 0,1 7 0,0-1 0,1 1 0,0 33 0,1-35 0,1 0 0,1 0 0,1 1 0,6 26 0,-6-38 0,0 1 0,1 0 0,-1-1 0,1 1 0,0-1 0,1 0 0,-1 0 0,1 0 0,0-1 0,0 1 0,1-1 0,-1 0 0,1 0 0,0 0 0,9 5 0,-5-5 0,0-1 0,0 1 0,1-1 0,-1-1 0,1 0 0,0 0 0,-1-1 0,1 0 0,0-1 0,17-1 0,-9 1 0,-15 0 0,0 0 0,0-1 0,0 1 0,0-1 0,0 1 0,-1-1 0,1 0 0,0 0 0,0 0 0,0 0 0,-1-1 0,1 1 0,-1-1 0,1 0 0,-1 0 0,0 0 0,1 0 0,2-3 0,-1-1 0,0 1 0,-1-1 0,1 0 0,-1 0 0,-1 0 0,1 0 0,-1 0 0,2-7 0,1-12 0,-1-1 0,-1 1 0,0-34 0,-3-95 0,3 1001 32,-3-839-32,0-2 0,1-1 0,-1 0 0,0 0 0,-1 0 0,1 0 0,-1 0 0,0 0 0,-1 0 0,1 0 0,-1 0 0,-2 5 0,1-14 0,0-29 0,0 0 0,5-58 0,0 21 0,1-30 0,5 0 0,33-156 0,-40 248 0,2-6 0,0 0 0,0 0 0,2 1 0,8-21 0,-11 31 0,-1 0 0,1 1 0,0-1 0,0 0 0,0 0 0,0 1 0,1-1 0,-1 1 0,1 0 0,0 0 0,-1 0 0,1 0 0,0 0 0,0 0 0,0 1 0,0 0 0,1-1 0,-1 1 0,0 0 0,0 1 0,1-1 0,-1 0 0,6 1 0,-5 0 0,0 0 0,0 0 0,0 0 0,1 1 0,-1-1 0,0 1 0,0 0 0,0 1 0,0-1 0,0 0 0,0 1 0,-1 0 0,1 0 0,0 0 0,-1 1 0,5 3 0,-3-1 0,-1 0 0,0 0 0,0 1 0,0-1 0,0 1 0,-1 0 0,0 0 0,0 0 0,3 9 0,0 6 0,-1 1 0,-1-1 0,-1 1 0,-1 0 0,-1 29 0,-1-47 0,0 1 0,-1-1 0,0 1 0,0-1 0,0 1 0,-1-1 0,1 1 0,-1-1 0,0 0 0,0 0 0,0 0 0,-1 0 0,1-1 0,-1 1 0,0 0 0,0-1 0,-1 0 0,1 0 0,-1 0 0,1 0 0,-1-1 0,0 1 0,0-1 0,0 0 0,0 0 0,-8 2 0,-4 2 0,0-1-1,-1-1 0,1-1 0,-1 0 0,0-1 0,-25-1 1,99 12-43,-18-9 43,0-1 0,41-3 0,-37 0 0,-32 0 0,1-1 0,-1 0 0,1 0 0,-1-1 0,0 0 0,0-1 0,17-6 0,-22 6 0,0 0 0,0-1 0,0 1 0,-1-1 0,0 0 0,1-1 0,-1 1 0,0-1 0,-1 0 0,0 0 0,1-1 0,-1 1 0,-1-1 0,5-9 0,-1-2 0,0 0 0,-2 0 0,0-1 0,-1 1 0,-1-1 0,2-26 0,-3-116 0,-3 94 0,1 45 1,1 6 2,-1 1 1,-1-1-1,0 1 0,-1 0 1,-6-25-1,8 38-2,0 1 0,0-1 0,0 1 0,0-1 0,0 1 0,-1-1 0,1 1 0,0-1 0,0 1 0,-1-1 0,1 1 0,0-1 0,-1 1 0,1 0 0,0-1 0,-1 1 0,1-1 0,0 1 0,-1 0 0,1-1 0,-1 1 0,1 0 0,-1-1-1,1 1 1,-2 0 0,-6 8 3,-2 22-6,1 56 2,4 0 0,6 89 0,1-56 0,-2-116 0,0 6-1,0 1 0,0-1 0,1 0 0,3 11 0,-1-19-239,-3-7-507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0.7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 29437,'0'0'3138,"17"0"-3122,18 0 16,6 0-32,10 0 0,-2 0-624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2.7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6 478 32223,'-1'5'38,"0"0"0,0 1 0,0-1 0,0 0 1,1 1-1,0-1 0,0 1 0,0-1 0,2 7 1,-1 9-21,-1-5-12,-1-8-6,1 1 0,0-1 0,1 1 0,0 0 0,0-1 0,4 15 0,-3-20 0,-1-1-1,0 1 1,1-1 0,0 0 0,-1 0-1,1 1 1,0-1 0,0 0 0,0 0 0,0-1-1,0 1 1,1 0 0,-1-1 0,1 1-1,-1-1 1,1 0 0,-1 0 0,1 0-1,0 0 1,-1 0 0,1-1 0,0 1 0,0-1-1,-1 0 1,5 0 0,6 2 3,0-1 1,0-1-1,26-3 1,-35 3-4,0-1 0,-1 0 0,1 0 0,0 0 0,-1-1 0,1 1 1,-1-1-1,1 0 0,-1 0 0,0 0 0,1 0 0,-1-1 0,-1 1 0,1-1 0,0 0 1,0 0-1,-1 0 0,3-4 0,2-5 2,-1-1-1,-1 0 1,0 0 0,-1 0-1,0-1 1,-1 1 0,3-28 0,-1-101 3,-6 108-3,1-75 73,-9 123-43,2 9-32,1 0 0,0 0 0,2 0 0,1 1 0,-1 26 0,6 122 0,-1-165 0,-1 0 0,1 0 0,0 0 0,1 0 0,0 0 0,0-1 0,0 1 0,1-1 0,0 1 0,0-1 0,1 0 0,-1 0 0,9 9 0,-8-11 0,0 0 0,0-1 0,0 1 0,1-1 0,-1 0 0,1 0 0,0-1 0,0 1 0,0-1 0,0 0 0,0 0 0,0-1 0,1 1 0,-1-1 0,1 0 0,-1-1 0,9 0 0,-11 0 0,-1 0 0,0 0 0,0-1 0,1 0 0,-1 1 0,0-1 0,0 0 0,0 0 0,0 0 0,0 0 0,0 0 0,0-1 0,0 1 0,0-1 0,-1 1 0,1-1 0,-1 1 0,1-1 0,-1 0 0,1 0 0,-1 0 0,0 0 0,0 0 0,0 0 0,0 0 0,1-3 0,2-8 0,0 0 0,-1 0 0,2-19 0,-4 32 0,5-65-16,-3-117 0,-3 108 43,0 74-28,0-1 0,0 1 1,0 0-1,0-1 1,0 1-1,0-1 1,0 1-1,0-1 0,0 1 1,0 0-1,0-1 1,0 1-1,1-1 0,-1 1 1,0 0-1,0-1 1,1 1-1,-1 0 1,0-1-1,0 1 0,1 0 1,-1-1-1,0 1 1,1 0-1,-1 0 0,0-1 1,1 1-1,-1 0 1,1 0-1,-1 0 1,0-1-1,1 1 0,-1 0 1,1 0-1,-1 0 1,1 0-1,-1 0 0,0 0 1,1 0-1,0 0 1,12 3-3,-13-3 3,3 1 0,-1 1 0,1 0 0,-1-1 0,1 1 0,-1 0 0,0 0 0,0 0 0,0 0 0,0 1 0,0-1 0,0 1 0,0-1 0,2 6 0,16 40 0,-16-36 0,6 16 3,-1 0 1,-1 1-1,-2 0 0,0 0 1,-2 0-1,-2 1 0,0 36 1,1-102-8,3-1 0,0 1 0,3 0 0,0 0 1,3 1-1,27-59 0,-33 83 4,1 0 0,0 0 0,12-14 0,-16 22 0,-1 0 0,0 1 0,1 0 0,0-1 0,-1 1 0,1 0 0,0 0 0,0 1 0,0-1 0,0 1 0,1-1 0,-1 1 0,0 0 0,0 0 0,1 0 0,-1 1 0,5-1 0,-6 1 0,0 1 0,0 0 0,0-1 0,0 1 0,0 0 0,0 0 0,0 0 0,-1 0 0,1 0 0,0 1 0,-1-1 0,1 1 0,-1-1 0,1 1 0,-1-1 0,0 1 0,0 0 0,0-1 0,0 1 0,0 0 0,0 0 0,0 0 0,0 0 0,-1 0 0,1 0 0,-1 0 0,1 4 0,2 9 0,0 1 0,1 22 0,-4-35 0,3 213 0,-4-118 0,0-96 0,1 0 0,0-1-1,1 1 1,-1 0 0,0 0 0,1 0 0,-1 0-1,1 0 1,-1 0 0,1-1 0,0 1 0,0 0-1,0 0 1,0-1 0,0 1 0,0-1 0,0 1-1,0-1 1,1 1 0,-1-1 0,1 0 0,-1 0-1,1 1 1,-1-1 0,1 0 0,0 0 0,-1-1 0,1 1-1,0 0 1,0-1 0,0 1 0,0-1 0,0 1-1,-1-1 1,1 0 0,0 0 0,0 0 0,0 0-1,0 0 1,4-1 0,-1 1-1,-1-1 1,1 0-1,0 0 1,0 0-1,0-1 1,-1 0-1,1 1 1,-1-2-1,1 1 1,-1 0-1,0-1 1,0 0-1,0 0 1,0 0-1,5-6 1,-2-1-1,-1-1 1,0 1-1,0-1 0,-1-1 0,-1 1 1,6-21-1,11-76-8,-9 39 7,-10 58 2,1-3 0,0-1 0,1 1 0,1 0 0,10-22 0,-14 33 0,0 1 0,0 0 0,0-1 0,1 1 0,-1 0 0,1 0 0,0 0 0,0 0 0,0 0 0,0 0 0,0 1 0,0-1 0,0 1 0,0-1 0,1 1 0,-1 0 0,1 0 0,-1 0 0,1 0 0,-1 0 0,1 1 0,-1-1 0,1 1 0,0 0 0,-1-1 0,1 1 0,0 0 0,-1 1 0,1-1 0,-1 0 0,1 1 0,4 1 0,-3 0 0,0 0 0,-1 0 0,1 0 0,0 1 0,-1-1 0,0 1 0,0 0 0,0 0 0,0 1 0,0-1 0,0 0 0,-1 1 0,0 0 0,1-1 0,-1 1 0,-1 0 0,3 5 0,1 5 0,0 1 0,0 1 0,3 21 0,-5-8 0,-1 1 0,-3 44 0,1-66 0,-1-2 1,1-1 0,-2 1 0,1 0 0,-1-1 1,1 1-1,-1-1 0,-1 1 0,1-1 0,-1 0 0,0 0 0,0 0 0,-1-1 0,1 1 1,-1-1-1,0 1 0,0-1 0,-1 0 0,1-1 0,-1 1 0,0-1 0,0 0 0,0 0 0,0-1 1,-8 4-1,1-2-1,1 1 0,-1-1 1,-1-1-1,1 0 1,0-1-1,-1-1 0,1 0 1,-1 0-1,1-1 1,-21-3-1,31 3-1,0-1 1,0 0-1,0 0 1,0 0-1,0 0 0,0 0 1,0 0-1,1 0 1,-1-1-1,0 1 0,1-1 1,-1 1-1,1-1 1,-1 0-1,1 1 0,0-1 1,0 0-1,0 0 1,0 0-1,0 0 0,0 0 1,0 0-1,1 0 1,-1 0-1,1-1 0,0 1 1,-1-3-1,-1-11-4,1 0 0,2-29 0,0 23 2,-1 15 1,-1-3-5,1-1 1,1 0-1,0 1 0,0-1 0,6-17 1,-7 26 5,1 0 0,0 0 0,-1 1 0,1-1 0,0 0 0,0 0 0,1 1 0,-1-1 1,0 0-1,0 1 0,1-1 0,-1 1 0,1 0 0,-1-1 0,1 1 0,0 0 0,-1 0 1,1 0-1,0 0 0,0 1 0,0-1 0,0 0 0,0 1 0,0-1 0,0 1 0,0 0 1,0-1-1,0 1 0,0 0 0,0 0 0,0 0 0,0 1 0,0-1 0,0 0 0,0 1 1,0-1-1,-1 1 0,4 1 0,-1 0 1,0-1 0,0 1 0,0 1 0,-1-1 0,1 0 0,0 1 0,-1 0 0,0 0 0,6 6 0,28 39 0,-14-18 0,-10-15 2,0-1 0,0 0-1,1-1 1,1-1 0,28 19 0,-33-25 2,1-1 1,0 0 0,0-1-1,0 0 1,0 0-1,1-1 1,-1-1 0,1 0-1,0 0 1,18-1-1,-29-1-3,1 0 0,0-1-1,-1 1 1,1 0-1,-1-1 1,1 1 0,-1-1-1,1 0 1,-1 1 0,1-1-1,-1 0 1,0 0 0,1 0-1,-1 0 1,0 0-1,0 0 1,0 0 0,0-1-1,0 1 1,0 0 0,0-1-1,0 1 1,0-1 0,-1 1-1,1 0 1,-1-1-1,1 0 1,0-1 0,1-7 3,1 0 0,-2 0 0,2-14 0,-3 20-4,4-211 13,-5 131-10,-1 69-3,-1 12 0,0 12 0,0 48 0,3 62 0,1-47 0,-1-63 0,0 0 0,1-1 0,0 1 0,0 0 0,1-1 0,0 1 0,1-1 0,0 0 0,7 15 0,-8-19 0,0-1 0,1 1 0,0 0 0,0-1 0,0 0 0,0 0 0,0 0 0,1 0 0,-1 0 0,1-1 0,-1 1 0,1-1 0,0 0 0,0 0 0,0 0 0,1-1 0,-1 0 0,0 1 0,1-2 0,8 2 0,-10-1 0,0-1 0,0 1 0,1-1 0,-1 0 0,0 0 0,1 0 0,-1 0 0,0 0 0,1-1 0,-1 1 0,0-1 0,0 0 0,0 0 0,0-1 0,0 1 0,0 0 0,0-1 0,0 0 0,0 0 0,-1 0 0,1 0 0,-1 0 0,1 0 0,-1-1 0,0 1 0,0-1 0,0 0 0,0 1 0,0-1 0,2-6 0,7-17 0,-1 0 0,-1 0 0,-2-1 0,8-48 0,-9 39 0,21-64 0,-25 96-1,0-1 1,0 1-1,0 0 1,1 0-1,-1 0 0,1 0 1,0 0-1,0 0 0,1 1 1,-1 0-1,1-1 1,6-3-1,-8 6 1,-1 0-1,1 0 1,0 0 0,0 0 0,0 0-1,0 1 1,0-1 0,0 1 0,0-1-1,0 1 1,0 0 0,0 0 0,0 0-1,0 0 1,0 0 0,0 0 0,0 1-1,0-1 1,0 1 0,0-1 0,0 1-1,0 0 1,0 0 0,-1 0 0,1 0-1,0 0 1,0 0 0,-1 0 0,1 1-1,-1-1 1,3 3 0,34 54 16,-42-60-16,-1-1 0,0 1 0,0 0 0,0 0 0,0 0 0,0 1 0,0 0 0,-1 0 0,1 0 0,0 1 0,-1-1 0,1 1 0,0 1 0,-1-1 0,1 1 0,0 0 0,0 0 0,-1 0 0,1 1 0,0 0 0,0 0 0,1 0 0,-1 1 0,0-1 0,-5 5 0,5-1 0,0 0 0,1 0 0,-1 0 0,1 1 0,1 0 0,-1 0 0,1 0 0,0 0 0,0 0 0,1 1 0,-2 11 0,2-4 0,0 0 0,1 1 0,0-1 0,4 31 0,-3-42 0,1 1 0,0-1 0,0 0 0,0 1 0,1-1 0,0 0 0,-1 0 0,1 0 0,1 0 0,-1 0 0,1 0 0,-1 0 0,1-1 0,0 0 0,1 1 0,-1-1 0,0 0 0,1-1 0,0 1 0,-1 0 0,1-1 0,8 3 0,-3-1 0,0-1 0,0-1 0,0 1 0,0-2 0,0 1 0,0-1 0,0-1 0,1 0 0,-1 0 0,13-2 0,-19 1 0,0 0 0,0 0 0,1 0 0,-1-1 0,0 1 0,0-1 0,0 0 0,-1 0 0,1 0 0,0 0 0,-1 0 0,1-1 0,-1 1 0,0-1 0,0 0 0,0 1 0,0-1 0,0 0 0,-1 0 0,1 0 0,1-6 0,3-6 0,-1-1 0,-1 1 0,4-22 0,3-59 8,-3-1 0,-7-113 0,-2 111 0,0 124-8,-7 39 0,-1 7 0,7 299 0,2-364 0,0 0 0,1 0 0,0-1 0,0 1 0,0 0 0,1-1 0,0 1 0,0-1 0,0 1 0,1-1 0,0 0 0,0 0 0,0 0 0,0-1 0,1 1 0,0-1 0,0 0 0,0 0 0,0 0 0,1 0 0,0-1 0,-1 0 0,1 0 0,1 0 0,-1 0 0,0-1 0,0 0 0,1 0 0,0-1 0,-1 1 0,1-1 0,0 0 0,-1-1 0,1 1 0,0-1 0,0 0 0,0-1 0,10-1 0,-11 0 0,-1 1 0,1-1 0,-1 0 0,0 0 0,0 0 0,0-1 0,0 1 0,0-1 0,-1 0 0,1 0 0,-1 0 0,1-1 0,-1 1 0,0-1 0,-1 0 0,1 0 0,-1 0 0,4-8 0,2-4 0,-1 0 0,-1 0 0,8-33 0,-7 1 0,-1 1 0,-2-1 0,-4-55 0,0 82 0,0 21 0,0-1 0,0 1 0,0-1 0,0 1 0,0-1 0,0 1 0,0-1 0,0 1 0,0-1 0,0 1 0,0-1 0,-1 1 0,1 0 0,0-1 0,0 1 0,0-1 0,-1 1 0,1 0 0,0-1 0,-1 1 0,1-1 0,0 1 0,-1 0 0,1 0 0,0-1 0,-1 1 0,1 0 0,-1-1 0,1 1 0,-1 0 0,1 0 0,0 0 0,-1 0 0,1 0 0,-1-1 0,1 1 0,-1 0 0,0 0 0,0 0 0,0 1 0,0-1 0,0 0 0,0 0 0,0 1 0,0-1 0,0 1 0,0-1 0,0 1 0,0-1 0,0 1 0,0-1 0,0 1 0,0 0 0,1 0 0,-1-1 0,0 1 0,-1 2 0,-2 5 0,-1 1 0,1 0 0,0 0 0,1 0 0,0 0 0,1 0 0,0 1 0,-2 18 0,0 84 0,4-99 0,0 14 0,-1-10 0,1 0 0,1 0 0,5 33 0,-4-45 0,-1 1 0,1-1 0,0 0 0,1 0 0,-1 0 0,1 0 0,0 0 0,0 0 0,0-1 0,1 1 0,0-1 0,0 0 0,0 0 0,0-1 0,0 1 0,6 2 0,-2-1 0,0-1 0,0 0 0,1 0 0,0-1 0,-1 0 0,1-1 0,0 0 0,1 0 0,-1-1 0,0 0 0,0-1 0,0 1 0,1-2 0,9-1 0,-16 1 0,-1 1 0,1-1 0,-1 0 0,0 0 0,0 0-1,1 0 1,-1 0 0,0 0 0,0-1 0,0 1 0,0-1 0,0 1 0,-1-1 0,1 0 0,0 0 0,-1 0-1,1 0 1,-1 0 0,0 0 0,0 0 0,0 0 0,0-1 0,0 1 0,0 0 0,0-1 0,0-2-1,1-7-77,0-1 0,-1 1 0,-1-25 0,0 25-90,0-39-1174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38.56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21 595 30942,'0'0'1513,"0"-5"-1316,0 2-181,0 6 38,-1 10-53,0 1 1,-6 21-1,4-20 2,0 0 0,-1 28 0,3-41-3,1 0-1,0 0 1,0 1-1,0-1 1,0 0-1,0 1 1,1-1 0,-1 0-1,1 1 1,-1-1-1,1 0 1,0 0-1,0 0 1,0 0-1,0 0 1,0 0 0,1 0-1,-1 0 1,2 2-1,1-2 2,-1-1 0,1 1 0,0-1-1,0 0 1,-1 0 0,1 0 0,0 0 0,0-1-1,0 0 1,7 0 0,-1 1-2,-1-1 0,0 0 0,0-1 0,0 0 1,0 0-1,0-1 0,0 0 0,8-3 0,-10 2 0,-1-1 1,0 0-1,0 1 0,0-2 0,0 1 1,0-1-1,-1 0 0,0 0 0,0 0 1,7-12-1,10-14 1,-2-2 0,-1-1 0,-2 0 0,-1-1 0,-2-1 0,15-59 0,-13 27 0,-3-1 0,7-118 0,-19 114 0,-1 73 0,0-1 0,0 1 0,0-1 0,0 1 0,0-1 0,0 1 0,0-1 0,0 1 0,0 0 0,0-1 0,0 1 0,0-1 0,0 1 0,0-1 0,0 1 0,-1-1 0,1 1 0,0 0 0,0-1 0,0 1 0,-1 0 0,1-1 0,0 1 0,-1 0 0,1-1 0,0 1 0,-1 0 0,1-1 0,-1 1 0,-1-1 0,-1 1 0,1 0 0,-1-1 0,1 1 0,-1 0 0,1 1 0,-1-1 0,1 0 0,-1 1 0,1-1 0,-1 1 0,1 0 0,0 0 0,-1 0 0,1 0 0,0 0 0,0 0 0,-1 1 0,1-1 0,0 1 0,-3 3 0,-5 3 0,1 2 0,-16 18 0,18-17 0,0-1 0,0 2 0,1-1 0,0 1 0,1 0 0,0 0 0,1 0 0,0 1 0,-2 20 0,4-24 0,1 0 0,1 0 0,-1 0 0,1 0 0,1 0 0,0 0 0,0 0 0,1 0 0,0 0 0,1 0 0,-1 0 0,2-1 0,-1 1 0,8 11 0,5 2 0,2-2 0,0 0 0,38 32 0,-31-30 0,41 47 0,-63-64 0,1-1 0,-1 1 0,-1 0 0,1 0 0,0 0 0,-1 1 0,0-1 0,-1 1 0,1-1 0,-1 1 0,0-1 0,1 12 0,-2-13 0,0 0 0,-1-1 0,1 1 0,-1 0 0,0 0 0,1-1 0,-2 1 0,1 0 0,0-1 0,-1 1 0,0-1 0,1 1 0,-1-1 0,-1 0 0,1 0 0,0 0 0,-1 0 0,1 0 0,-6 3 0,-14 9 0,-2 0 0,1-2 0,-2-1 0,0-1 0,0 0 0,-36 8 0,45-16 0,1 0 0,-1-1 0,0 0 0,-27-2 0,34 0 0,8 0 0,0 0 0,0 0 0,0 0 0,0-1 0,1 1 0,-1 0 0,0 0 0,0-1 0,1 1 0,-1 0 0,0-1 0,0 1 0,1-1 0,-1 1 0,0-1 0,1 1 0,-1-1 0,1 1 0,-1-1 0,1 0 0,-1 1 0,1-1 0,-1 0 0,1 0 0,0 1 0,-1-2 0,0-1 0,0 0 0,0 0 0,1 0 0,-1 0 0,1 0 0,-1 0 0,2-6 0,-2 6 0,2-1 0,-1 1 0,0-1 0,1 1 0,0 0 0,-1-1 0,1 1 0,1 0 0,-1-1 0,0 1 0,1 0 0,0 0 0,0 0 0,3-5 0,-2 6 0,1 0 0,-1 0 0,0 0 0,1 1 0,0-1 0,-1 1 0,1 0 0,0 0 0,-1 0 0,1 0 0,0 1 0,0-1 0,0 1 0,-1 0 0,1 0 0,0 1 0,0-1 0,0 1 0,0 0 0,-1 0 0,1 0 0,0 0 0,-1 1 0,1-1 0,-1 1 0,0 0 0,1 0 0,-1 0 0,0 0 0,0 1 0,4 4 0,-2-2 0,0 0 0,0 0 0,1 0 0,0 0 0,0-1 0,1 0 0,-1 0 0,1 0 0,-1-1 0,1 0 0,0-1 0,1 0 0,-1 0 0,0 0 0,8 0 0,15 2 0,1-2 0,42-3 0,-30 0 0,-34 2 0,-1-2 0,1 1 0,0-1 0,0 0 0,0-1 0,-1 0 0,1-1 0,14-6 0,-17 6 0,-1 0 0,0 0 0,-1-1 0,1 0 0,-1 0 0,1 0 0,-1 0 0,0-1 0,-1 1 0,1-1 0,-1 0 0,0 0 0,0-1 0,3-7 0,-1 0-1,-1-1 0,0 0 0,-1 0 0,0 0 0,0-25 1,-3-76-9,-2 53 7,2-55 2,0 117 0,0-1 0,0 0 0,0 1 0,1-1 0,-1 0 0,0 1 0,0-1 0,0 1 0,0-1 0,1 0 0,-1 1 0,0-1 0,0 1 0,1-1 0,-1 0 0,1 1 0,-1-1 0,0 1 0,1-1 0,-1 1 0,1-1 0,-1 1 0,1 0 0,-1-1 0,1 1 0,0 0 0,-1-1 0,1 1 0,-1 0 0,1 0 0,0-1 0,-1 1 0,1 0 0,0 0 0,0 0 0,1 0 0,0 0 0,0 0 0,0 0 0,0 0 0,-1 1 0,1-1 0,0 1 0,0-1 0,0 1 0,-1 0 0,1-1 0,2 3 0,3 2 0,-1 1 0,0 0 0,0 0 0,0 1 0,0 0 0,-1 0 0,-1 0 0,1 1 0,4 10 0,31 77 0,-39-121 0,4-34 0,-5 55 0,0 0 0,0 0 0,-1 0 0,1 0 0,-1 0 0,0 0 0,-1 0 0,-3-9 0,4 12 0,-1 1 0,0-1 0,0 1 0,0 0 0,0-1 0,0 1 0,0 0 0,0 0 0,-1 1 0,1-1 0,0 0 0,0 1 0,-1-1 0,1 1 0,0 0 0,-1-1 0,1 1 0,-1 0 0,1 1 0,0-1 0,-1 0 0,1 1 0,0-1 0,-1 1 0,1 0 0,0 0 0,-4 2 0,0 2 0,1 0 0,-1 0 0,1 1 0,0 0 0,0 0 0,1 0 0,0 0 0,0 1 0,1 0 0,-1 0 0,-3 12 0,1 0 0,0 0 0,2 0 0,-4 32 0,4-5 0,3 0 0,5 52 0,-3-90 0,0 1 0,1-1 0,0 1 0,0-1 0,1 1 0,0-1 0,0 0 0,1 0 0,0-1 0,0 1 0,1-1 0,0 0 0,1 0 0,6 7 0,-7-10 0,0 1 0,0-1 0,0-1 0,0 1 0,1-1 0,0 1 0,0-2 0,0 1 0,0-1 0,0 1 0,0-2 0,0 1 0,1-1 0,-1 0 0,1 0 0,-1-1 0,1 0 0,-1 0 0,11-1 0,-14 0 0,1 0 0,-1 0 0,1 0 0,-1 0 0,1-1 0,-1 1 0,0-1 0,1 0 0,-1 0 0,0 0 0,0 0 0,-1-1 0,1 1 0,4-5 0,-2 0 0,0 1 0,-1-1 0,0 0 0,0 0 0,0-1 0,3-9 0,-1-3 0,-1 1 0,0-1 0,-2-1 0,2-30 0,-3-116 0,-3 93 0,1 74 0,0 0 0,0-1 0,0 1 0,0 0 0,0 0 0,0 0 0,0-1 0,0 1 0,0 0 0,0 0 0,0 0 0,1-1 0,-1 1 0,0 0 0,0 0 0,0 0 0,0 0 0,0-1 0,0 1 0,0 0 0,1 0 0,-1 0 0,0 0 0,0 0 0,0-1 0,0 1 0,0 0 0,1 0 0,-1 0 0,0 0 0,0 0 0,0 0 0,1 0 0,-1 0 0,0 0 0,0 0 0,0 0 0,1 0 0,-1 0 0,0 0 0,34-3 0,-1 1 0,1 2 0,43 5 0,-67-4-1,0 0 0,1 1 0,-1 0-1,0 1 1,0 0 0,17 8 0,-23-10 1,-1 1-1,-1 0 1,1-1 0,0 1-1,0 0 1,-1 1 0,1-1-1,-1 0 1,1 1 0,-1-1-1,0 1 1,0 0 0,0 0-1,-1 0 1,1 0 0,-1 0 0,1 0-1,-1 0 1,0 0 0,0 0-1,-1 1 1,1-1 0,-1 0-1,1 5 1,-1-2 0,-1 1 0,0-1 0,0-1 0,0 1 0,0 0 0,-1 0 0,0 0 0,0-1 0,-1 1 0,0-1 0,1 1 0,-7 7 0,-4 2 0,0 0 0,-23 21 0,24-26 0,1 0 0,1 1 0,0 0 0,1 0 0,0 1 0,-8 15 0,7 4 0,10-30 0,0 0 0,-1 0 0,1 0 0,0-1 0,0 1 0,0 0 0,0 0 0,0 0 0,0 0 0,1-1 0,-1 1 0,0 0 0,0 0 0,0-1 0,1 1 0,-1 0 0,0 0 0,1-1 0,-1 1 0,1 0 0,-1-1 0,1 1 0,-1 0 0,1-1 0,-1 1 0,1-1 0,0 1 0,-1-1 0,1 1 0,0-1 0,-1 1 0,1-1 0,0 0 0,0 1 0,-1-1 0,1 0 0,1 1 0,25 0 0,37-1 0,-22-1 0,-31 2 0,-1-2 0,0 0 0,0 0 0,0-1 0,0 0 0,0 0 0,-1-1 0,1-1 0,-1 0 0,1 0 0,9-7 0,-14 8 0,1-1 0,-1 0 0,-1-1 0,1 1 0,0-1 0,-1 0 0,0 0 0,0 0 0,-1-1 0,1 1 0,-1-1 0,-1 0 0,1 0 0,-1 0 0,0 0 0,0 0 0,0-1 0,0-10 0,1-11 0,-1-1 1,-2 0-1,-1 1 1,-1-1-1,-11-52 1,9 163 12,4-59-13,-1 0-3,2 0 1,0 0 0,8 41 0,-8-58 1,1-1 1,-1 1-1,2-1 1,-1 1-1,0-1 1,1 0-1,0 0 1,6 8-1,-6-11 1,-1 1 0,1-1 0,-1 1-1,1-1 1,0 0 0,0 0 0,0-1 0,0 1 0,0 0 0,0-1 0,1 0-1,-1 0 1,0 0 0,1 0 0,5 0 0,6 1 3,0-1-1,25-1 1,-36 0-3,0 0 1,0-1-1,0 0 1,0 0-1,0 0 1,-1 0-1,1 0 1,0-1-1,0 0 1,-1 1-1,1-2 1,-1 1-1,0 0 1,1-1-1,2-2 1,0-3-1,0 0 0,0-1 0,-1 0 0,0 0 0,-1 0 0,0 0 0,-1-1 0,0 1 0,0-1 0,-1 0 0,2-16 0,0-15 0,-2-63 1,-2 67 1,-7 43 11,1 6-13,1 0 0,1-1 0,0 1 0,1 1 0,0-1 0,1 1 0,-2 20 0,4 100 0,2-70 0,-4-5 0,-3 0 0,-2 0 0,-15 59 0,15-85 0,11-114 0,3 1 0,4-1 0,3 2 0,4 0 0,29-80 0,-45 154 0,1-3-1,0 1 0,0-1 0,1 1 0,8-15 0,-10 21 1,-1 0-1,1 0 1,-1 0 0,1 1-1,0-1 1,-1 1 0,1-1-1,0 1 1,0 0-1,0-1 1,0 1 0,0 0-1,0 0 1,1 1 0,-1-1-1,0 0 1,0 1 0,1-1-1,-1 1 1,0 0 0,1 0-1,-1 0 1,5 0 0,-5 1-1,0 0 1,1 0 0,-1 0 0,0 0 0,0 1 0,0-1 0,0 0 0,0 1-1,0 0 1,0-1 0,0 1 0,-1 0 0,1 0 0,-1 0 0,1 0 0,-1 1-1,0-1 1,0 0 0,0 0 0,0 1 0,1 2 0,16 58 0,-17-61 0,4 26 0,-2 0 0,-1 1 0,-1 34 0,-1-53 0,0-6 0,-1 0 0,1-1 0,-1 1 1,0 0-1,0-1 0,0 1 0,0-1 0,0 1 0,-1-1 0,0 1 1,0-1-1,0 0 0,0 0 0,0 0 0,-1 0 0,1 0 0,-1-1 1,0 1-1,0-1 0,1 0 0,-2 1 0,1-1 0,0-1 0,0 1 1,-1 0-1,1-1 0,-8 2 0,-3 2-8,0-2 0,-1 0-1,0 0 1,0-1 0,-25-1 0,63-1 7,-3 1 3,-1 0-1,1-2 1,-1 0-1,1-2 1,-1 0-1,0-1 1,0-1-1,27-10 1,-36 11-2,-1-1 0,0 0 0,-1 0 0,1-1-1,-1 0 1,0 0 0,0-1 0,-1 0 0,11-13 0,-13 13 1,-1-1 0,1 0 1,-1 0-1,-1 0 0,0-1 0,0 0 0,0 1 1,-1-1-1,0 0 0,-1 0 0,1-12 0,1-293 1,-5 162 18,1 152-20,1 0 0,0 0 0,0 0 0,-1 0 0,1 0 0,0 0 0,0 0 0,-1 0 0,1-1 0,0 1 0,-1 0 0,1 0 0,0 0 0,0 1 0,-1-1 0,1 0 0,0 0 0,0 0 0,-1 0 0,1 0 0,0 0 0,-1 0 0,1 0 0,0 0 0,0 1 0,0-1 0,-1 0 0,1 0 0,0 0 0,0 0 0,-1 1 0,1-1 0,0 0 0,0 0 0,0 1 0,-1-1 0,-2 13-1,0 0 1,0 1-1,1-1 1,1 0 0,1 27-1,-1-18 1,1 460 16,0-476-17,1 1 0,-1 0 0,1 0 0,0-1 0,1 1 0,-1-1 0,1 1 0,4 7 0,-5-12 1,1 0 0,-1 0 0,1 0 0,-1 0-1,1 0 1,0 0 0,0 0 0,0-1 0,0 1-1,0-1 1,0 0 0,0 1 0,0-1 0,0 0-1,1 0 1,-1 0 0,1-1 0,-1 1 0,0 0 0,1-1-1,-1 0 1,1 1 0,-1-1 0,5-1 0,-2 1 0,0 0 0,0-1 1,0 0-1,1 0 1,-1-1-1,0 1 1,-1-1-1,1 0 0,0 0 1,0-1-1,-1 1 1,1-1-1,-1 0 0,0-1 1,0 1-1,0-1 1,-1 1-1,1-1 0,5-9 1,4-5 0,-2-2 0,0 0 1,11-29-1,-15 35-1,21-57 0,37-148 0,-62 208 0,-2 6 0,0 0 0,0 0 0,1 0 0,-1 0 0,1 1 0,5-9 0,-6 11 0,0 1 0,1 0 0,-1 0 0,0 0 0,1 0 0,-1 0 0,1 0 0,-1 0 0,1 0 0,-1 0 0,1 1 0,0-1 0,-1 0 0,1 1 0,0 0 0,0-1 0,-1 1 0,1 0 0,0 0 0,0 0 0,-1 0 0,5 1 0,-3 0 0,0 0 0,0 0 0,0 0 0,0 1 0,0-1 0,0 1 0,0 0 0,-1 0 0,1 0 0,-1 0 0,1 1 0,-1-1 0,0 1 0,0-1 0,0 1 0,0 0 0,0 0 0,-1 0 0,1 0 0,-1 0 0,0 0 0,1 5 0,4 8 0,-1 0 0,0 1 0,1 19 0,-1-7-1,-3 1 1,0-1-1,-2 1 1,-6 53-1,4-76 1,0-1 0,0 0 1,0 0-1,-1 0 0,0 0 0,0 0 0,0-1 0,-1 1 0,0-1 0,0 0 0,0 0 0,-1 0 1,0-1-1,1 0 0,-2 0 0,1 0 0,0 0 0,-1-1 0,0 0 0,1 0 0,-1 0 0,0-1 0,-1 0 1,1 0-1,0-1 0,-1 1 0,1-1 0,-10 0 0,16-1 0,-9 0 0,0 0 0,0 0 0,1-1 0,-13-3 0,18 3 0,-1 0 0,1-1 0,-1 0 0,1 1 0,0-1 0,0 0 0,0-1 0,0 1 0,0-1 0,0 1 0,1-1 0,-5-5 0,-2-4-1,1 0-1,0-1 1,0-1 0,2 1 0,-1-1 0,2 0-1,0-1 1,1 1 0,0-1 0,1 0-1,0 0 1,2 0 0,0-1 0,1-22-1,0 38 2,0-1 0,0 0 0,1 0-1,-1 1 1,0-1 0,1 1 0,-1-1-1,0 0 1,1 1 0,-1-1-1,1 1 1,-1-1 0,1 1 0,-1-1-1,1 1 1,-1-1 0,1 1 0,0-1-1,-1 1 1,1 0 0,0-1 0,-1 1-1,1 0 1,0 0 0,-1-1 0,1 1-1,0 0 1,-1 0 0,1 0 0,0 0-1,0 0 1,-1 0 0,2 0 0,1 0-1,0 0 1,1 0-1,-1 1 1,0-1-1,0 1 1,0-1-1,0 1 0,4 2 1,7 6 2,0 1 0,-1 0 0,0 1 0,0 1 0,-2 0 0,15 19 0,2 0 0,-4-5-1,86 83 7,-99-99-7,2 0 0,0-1 0,0 0 0,0-1-1,1 0 1,0-1 0,22 7 0,-32-13-1,0 0 0,-1 0 0,1 0 0,0-1 1,0 1-1,0-1 0,0 0 0,0 0 0,0 0 0,0-1 0,8-1 0,-10 1 0,0 1 0,-1-1 0,1 0-1,0 0 1,-1 0 0,1-1-1,0 1 1,-1 0 0,0-1 0,1 1-1,-1 0 1,0-1 0,0 0 0,1 1-1,-1-1 1,0 0 0,-1 0-1,1 1 1,0-1 0,0 0 0,-1 0-1,1 0 1,-1 0 0,1-4 0,1-61-126,-3 41-69,1-35-696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3.1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98 38 32575,'-3'0'11,"0"0"0,-1 0-1,1 0 1,0 0 0,-1 1 0,1 0 0,0-1 0,0 1 0,0 0-1,-1 1 1,1-1 0,0 0 0,1 1 0,-5 2 0,3 0-12,1 0 1,0-1 0,0 1 0,0 0-1,0 1 1,1-1 0,0 0 0,0 1-1,-2 6 1,0-1 0,1 0 0,0 1 0,0-1 0,2 1 0,-1 0 0,1-1 0,1 13 0,-1-20 0,1 0 0,0 0 0,1 0 0,-1 1 0,1-1 0,-1 0 0,1 0 0,0 0 0,0 0 0,0 0 0,0 0 0,1-1 0,-1 1 0,1 0 0,0-1 0,-1 1 0,1-1 0,0 1 0,1-1 0,-1 0 0,0 0 0,1 0 0,-1 0 0,1 0 0,0-1 0,-1 1 0,6 1 0,-2-1 0,0 0 1,0-1-1,0 0 0,0 0 1,0 0-1,1-1 0,-1 0 1,0 0-1,0 0 1,0-1-1,0 0 0,9-2 1,-12 1 0,0 1 0,0-1 0,0 1 0,0-1 0,0 0 0,-1 0 1,1 0-1,0-1 0,-1 1 0,0-1 0,1 1 0,-1-1 0,0 0 1,0 0-1,-1 0 0,1 0 0,-1 0 0,1 0 0,-1 0 0,0-1 1,0 1-1,0 0 0,0-6 0,2-8-1,-1 0 0,0 0 0,-1 0 1,-3-33-1,2 46-2,0 0 1,-1 0-1,0 0 1,1 1-1,-1-1 1,-1 0-1,1 1 1,0-1-1,-1 1 1,0 0-1,0-1 1,0 1-1,0 0 1,0 0-1,-1 0 1,1 0-1,-1 1 1,0-1-1,0 1 1,0-1-1,0 1 1,0 0-1,0 0 1,-1 0-1,1 1 1,-1-1-1,1 1 1,-7-2-1,0 2-236,1 0 0,-1 1-1,1 0 1,-1 0 0,-10 2-1,-15 6-4659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3.4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167 8 32623,'-10'-1'13,"-1"2"0,0-1 0,1 1 1,-1 1-1,0 0 0,1 0 0,-16 7 0,22-7-12,-1 0-1,1 0 0,1 1 1,-1 0-1,0-1 0,1 1 1,-1 1-1,1-1 0,0 0 1,0 1-1,0 0 0,1 0 1,-1 0-1,1 0 0,0 0 1,0 0-1,0 0 0,1 1 1,-3 7-1,3-6 0,0-1 0,0 0 0,0 0 0,0 1 0,1-1 0,0 0 0,0 1 0,0-1 0,0 0 0,1 1 0,0-1 0,0 0 0,1 0 0,3 9 0,-3-11 0,0 0 0,1 1 0,-1-1 0,1 0 0,0 0 0,0-1 0,0 1 0,0 0 0,0-1 0,1 0 0,-1 0 0,1 0 0,-1 0 0,1 0 0,0-1 0,-1 0 0,1 0 0,0 0 0,5 1 0,0 0 0,0-1 0,0 0-1,0 0 1,0-1 0,0 0 0,0-1-1,0 0 1,0 0 0,12-4 0,-17 4 1,0-1 0,0 1 1,0-1-1,0 0 0,0 0 1,-1-1-1,1 1 0,-1-1 1,1 0-1,-1 0 0,0 0 1,0 0-1,-1 0 0,1-1 0,0 1 1,-1-1-1,0 0 0,0 0 1,0 0-1,-1 0 0,2-5 1,0 1-2,-2 1 1,1-1-1,-1 0 1,0 0 0,-1 0-1,0 0 1,0-1-1,0 1 1,-3-10-1,2 14 0,0 1 0,1 0 0,-1-1 0,-1 1 0,1 0 0,0 0 0,-1 0 0,0 0 0,0 0 0,0 0 0,0 0 0,0 1 0,0-1 0,-1 1 0,1 0 0,-1-1 0,0 1 0,1 0 0,-1 1 0,0-1 0,0 0 0,0 1 0,-5-2 0,-1 1-22,0 0 0,0 0 0,0 1 0,0 1 1,0-1-1,-1 2 0,1-1 0,0 1 0,-17 4 0,-5 15-591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7.8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1 552 31502,'0'0'774,"0"15"-430,-1-9-338,2 0-1,-1 0 0,1 1 1,0-1-1,0 0 1,1 0-1,-1 0 0,1-1 1,1 1-1,4 9 1,-5-13-5,-1 1 1,1 0 0,1-1-1,-1 0 1,0 1 0,0-1 0,1 0-1,0 0 1,-1 0 0,1-1-1,0 1 1,0-1 0,0 1 0,0-1-1,0 0 1,0 0 0,0 0-1,0-1 1,0 1 0,0-1 0,1 0-1,3 0 1,-4 1-2,1-1 1,-1 0-1,0 0 1,0-1-1,0 1 1,0-1-1,1 1 1,-1-1-1,0 0 1,0 0-1,0-1 1,-1 1-1,1 0 1,0-1-1,4-3 1,-3 1 0,-1-1 0,1 1 0,-1-1 0,-1 0-1,1 0 1,-1 0 0,0 0 0,3-10 0,6-19-1,-3 0 0,0-1 0,-3 0 0,2-44 0,-6-147 0,-3 113 0,-2 71 11,4 42-11,0-1 1,-1 1-1,1-1 0,0 1 1,0-1-1,0 1 1,0-1-1,0 1 1,-1-1-1,1 1 1,0 0-1,0-1 1,-1 1-1,1 0 1,0-1-1,-1 1 1,1 0-1,0-1 1,-1 1-1,1 0 1,-1-1-1,1 1 1,0 0-1,-1 0 0,1 0 1,-1-1-1,0 1 1,0 1-2,0-1 0,0 1 0,0-1 0,0 1 0,0 0 0,0-1 0,0 1 0,0 0 0,1 0 0,-1 0 0,0 0 0,0 0-1,1 0 1,-1 0 0,0 0 0,1 0 0,-1 1 0,-8 18 0,1-1 0,0 1 0,2 0 0,0 0 0,1 1 0,-2 31 1,-3 131 28,10-169-28,0 19-6,1-1-1,7 46 0,-6-68 6,0 0 1,1 0-1,1 0 1,-1-1-1,1 1 0,1-1 1,0 0-1,0 0 1,1 0-1,0-1 1,12 13-1,-14-17 2,2 0 1,-1 0-1,0 0 0,1-1 0,-1 1 1,1-1-1,0-1 0,0 1 0,0-1 1,12 2-1,-15-3 0,1 0-1,-1 0 1,1-1 0,-1 0 0,1 1 0,-1-1 0,1 0-1,-1-1 1,1 1 0,-1-1 0,1 0 0,-1 1 0,0-1-1,1-1 1,-1 1 0,0 0 0,0-1 0,0 0 0,0 0-1,0 0 1,5-4 0,-1-4-1,0 1 0,-1-2 0,0 1 0,0-1 0,-1 1 0,-1-2 0,0 1 0,0 0 0,1-14 0,4-18 0,3-52 0,-7-152-33,-6 164 34,1 76-1,-2-34 0,2 40 0,0 0 0,0 0 0,0 0 0,0 0 0,0 0 0,-1 0 0,1 0 0,0 0 0,-1 0 0,1 0 0,0 0 0,-1 0 0,1 0 0,-1 0 0,0 0 0,1 1 0,-1-1 0,0 0 0,1 0 0,-1 1 0,0-1 0,0 1 0,0-1 0,0 0 0,1 1 0,-1 0 0,0-1 0,0 1 0,0-1 0,-2 1 0,2 0 0,0 0 0,0 1 0,0-1 0,0 1 0,1-1 0,-1 1 0,0 0 0,0-1 0,1 1 0,-1 0 0,0-1 0,0 1 0,1 0 0,-1 0 0,1-1 0,-1 1 0,1 0 0,-1 0 0,1 0 0,0 0 0,-1 0 0,1 0 0,0 0 0,0 0 0,0 0 0,-1 0 0,1 1 0,0 0 0,-5 31 0,1-1 0,2 1 0,3 61 0,0-32 0,2-15 0,1-1 0,3-1 0,24 85 0,-19-80 0,-12-50 0,0 0 1,0 1-1,0-1 0,0 1 1,0-1-1,0 1 1,0-1-1,0 0 0,0 1 1,0-1-1,1 1 0,-1-1 1,0 0-1,0 1 0,0-1 1,0 1-1,1-1 0,-1 0 1,0 1-1,1-1 1,-1 0-1,0 1 0,0-1 1,1 0-1,-1 0 0,1 1 1,-1-1-1,0 0 0,1 0 1,-1 0-1,0 1 0,1-1 1,-1 0-1,1 0 1,-1 0-1,1 0 0,-1 0 1,0 0-1,1 0 0,-1 0 1,1 0-1,-1 0 0,1 0 1,-1 0-1,0 0 1,1 0-1,-1 0 0,1-1 1,-1 1-1,0 0 0,1 0 1,-1 0-1,1-1 0,-1 1 1,1 0-1,15-22 12,-1-17-12,12-44 0,-21 56 0,2 1 0,1 0 0,1 1 0,1 0 0,27-44 0,-28 61 0,-5 17 0,-5 27 0,-1-27 0,1-1 0,0 20 0,1 1 0,1-1 0,6 31 0,-6-52 0,-1 1 0,1-1 0,1 0 0,-1 0 0,1 0 0,1 0 0,-1-1 0,1 1 0,0-1 0,0 0 0,1 0 0,0 0 0,0-1 0,0 0 0,1 0 0,0 0 0,7 5 0,-8-8 0,0 1 0,0-1 0,0 0 0,1-1 0,-1 1 0,0-1 0,1 0 0,-1 0 0,1-1 0,-1 1 0,1-1 0,-1 0 0,7-2 0,-8 2 0,0-1 0,0 0 0,0 0 0,0 0 0,0 0 0,0-1 0,0 0 0,-1 0 0,1 0 0,0 0 0,-1 0 0,0-1 0,1 0 0,-1 1 0,0-1 0,-1 0 0,4-4 0,0-3 0,-1 0 0,0-1 0,0 1 0,-1-1 0,-1 0 0,0 0 0,0 0 0,2-20 0,-2-8 0,-3-46 0,0 45 0,0 35 0,0 1 0,0-1 0,-1 0 0,1 1 0,-1-1 0,0 1 0,-1-1 0,1 1 0,-1-1 0,-3-7 0,4 11 0,0 0 0,-1-1 0,1 1 0,0 0 0,0 0 0,-1 0 0,1 0 0,-1 0 0,1 0 0,0 0 0,-1 1 0,0-1 0,1 0 0,-1 1 0,1-1 0,-1 1 0,0 0 0,1-1 0,-1 1 0,0 0 0,0 0 0,1 0 0,-1 0 0,0 1 0,1-1 0,-1 0 0,0 1 0,1-1 0,-1 1 0,1-1 0,-1 1 0,-2 1 0,1 0 0,1 0 0,-1 0 0,0 0 0,0 0 0,1 0 0,-1 1 0,1-1 0,0 1 0,0-1 0,0 1 0,0 0 0,0 0 0,0 0 0,1 0 0,-1 0 0,1 1 0,0-1 0,0 0 0,0 1 0,1-1 0,-1 4 0,-2 13 0,2-1 0,0 30 0,1-33 0,0-4 0,0 0 0,1 0 0,0 0 0,1 0 0,1 0 0,-1 0 0,2-1 0,5 15 0,-6-21 0,0 1 0,0-1 0,1 0 0,0 0 0,0 0 0,0 0 0,0-1 0,1 0 0,0 0 0,0 0 0,0 0 0,0-1 0,1 1 0,-1-2 0,1 1 0,0 0 0,9 2 0,-8-3 1,0 0 0,0-1 0,0 0 0,0 0 0,0 0 1,0-1-1,14-1 0,-19 1-10,0 0-1,0 0 1,0-1 0,0 1 0,0-1-1,0 0 1,0 1 0,0-1 0,-1 0-1,1 0 1,0 0 0,-1 0 0,1-1 0,0 1-1,-1 0 1,0-1 0,1 1 0,-1-1-1,0 1 1,1-1 0,-1 0 0,0 1-1,0-1 1,-1 0 0,1 0 0,0 0-1,0 0 1,-1 0 0,1 0 0,-1-3 0,2-32-690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8.1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47 27933,'21'-3'3986,"34"-4"-3922,13 0 96,11 2-96,2 0-64,-2-7-16,-14 4-881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9.9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0 862 25228,'21'29'5070,"11"-2"-3699,-30-26-1355,0 1 1,0-1 0,-1 0-1,1 0 1,0 0 0,0 0-1,0 0 1,1-1 0,-1 1-1,0 0 1,0-1 0,0 0 0,0 1-1,1-1 1,-1 0 0,0 0-1,0 0 1,0-1 0,1 1-1,-1-1 1,0 1 0,0-1-1,0 1 1,0-1 0,0 0 0,0 0-1,0 0 1,0 0 0,0-1-1,0 1 1,-1 0 0,1-1-1,1-1 1,9-14 19,-1 1 0,-1-2 0,-1 0-1,0 0 1,12-37 0,20-102 56,-41 156-92,22-117 36,-5 0 0,-5-2 0,-5-132 0,-7 252-35,-1-1 0,1 1 0,0 0 0,-1-1 0,1 1 0,-1 0 0,1-1 0,0 1 0,-1 0 0,1 0 0,-1 0 0,1-1 0,-1 1 0,1 0 0,-1 0 0,1 0 0,-1 0 0,1 0 0,-1 0 0,1 0 0,-1 0 0,1 0 0,-1 0 0,1 0 0,-1 0 0,1 1 0,-1-1 0,1 0 0,-1 0 0,1 0 0,0 1 0,-1-1 0,1 0-1,-1 0 1,1 1 0,0-1 0,-1 0 0,1 1 0,-1-1 0,1 1 0,0-1 0,0 0 0,-1 1 0,1-1 0,0 1 0,-6 9-1,0 0-1,1 0 0,1 1 1,0-1-1,0 1 1,-4 20-1,3-2-2,-3 47 0,6 98 16,2-101-13,1-44 0,0-1 0,11 54 0,-9-67 0,1 0 0,1 0 0,0-1 0,1 0 0,1 0 0,0 0 0,10 15 0,-17-29 0,1 1 0,-1 0 0,1 0 0,-1-1 0,1 1 0,-1 0 0,1-1 0,-1 1 0,1 0 0,0-1 0,-1 1 0,1-1 0,0 1 0,0-1 0,-1 0 0,1 1 0,0-1 0,0 0 0,0 1 0,-1-1 0,1 0 0,0 0 0,0 0 0,0 1 0,0-1 0,1 0 0,-1-1 0,0 0 0,0 1 0,0-1 0,0 0 0,0 1 0,0-1 0,0 0 0,0 0 0,0 0 0,0 0 0,-1 0 0,1 0 0,0 0 0,0 0 0,-1 0 0,1-1 0,4-9 0,0-1 0,-2 1 0,4-14 0,-4 14 0,72-198 0,-75 207 0,0 1 0,1 1 0,-1-1 0,1 0 0,-1 0 0,1 0 0,-1 0 0,1 0 0,0 0 0,-1 0 0,1 1 0,0-1 0,0 0 0,0 1 0,-1-1 0,1 0 0,2 0 0,-3 1 0,1 0 0,-1 0 0,1 0 0,-1 0 0,1 0 0,0 0 0,-1 0 0,1 0 0,-1 1 0,1-1 0,-1 0 0,1 0 0,-1 0 0,1 1 0,-1-1 0,1 0 0,-1 1 0,1-1 0,-1 0 0,0 1 0,1-1 0,-1 1 0,1 0 0,18 35 0,-16-30 0,14 36 0,-11-24 0,1-2 0,1 1 0,0-1 0,14 20 0,-19-32 0,0-1 0,0 1 0,0 0 0,1-1 0,0 0 0,-1 1 0,1-2 0,1 1 0,-1 0 0,0-1 0,1 0 0,-1 0 0,1 0 0,-1 0 0,1-1 0,0 0 0,0 0 0,0 0 0,0 0 0,7-1 0,-6 0 0,0 0 0,0 0 0,0-1 0,0 1 0,0-2 0,0 1 0,7-3 0,-10 2 0,1 0 0,-1 0 0,1 0 0,-1 0 0,0-1 0,0 0 0,0 1 0,0-1 0,-1 0 0,1-1 0,3-5 0,1-3 0,-1 1 0,0-1 0,0 0 0,-2 0 0,1-1 0,-2 0 0,0 1 0,2-17 0,-1-11 0,-1-54 0,-3 88 0,0 5 0,0 0 0,-1-1 0,1 1 0,0 0 0,-1 0 0,1 0 0,0 0 0,-1 0 0,1 0 0,-1 0 0,0 0 0,1 0 0,-1 0 0,0 0 0,0 0 0,1 0 0,-1 0 0,0 0 0,0 1 0,0-1 0,0 0 0,0 1 0,0-1 0,0 1 0,0-1 0,0 1 0,0-1 0,-1 1 0,1 0 0,-2-1 0,1 1 0,0 0 0,-1-1 0,1 1 0,0 0 0,-1 0 0,1 0 0,0 1 0,-1-1 0,1 0 0,0 1 0,-1 0 0,1-1 0,0 1 0,0 0 0,0 0 0,-2 2 0,-1 1 0,0 0 0,1 1 0,0 0 0,0 0 0,0 0 0,1 1 0,0-1 0,0 1 0,0 0 0,1-1 0,-1 1 0,2 1 0,-1-1 0,0 0 0,0 9 0,-1 13 0,0 0 0,1 31 0,2-50 0,0 0 0,1 0 0,0 1 0,0-1 0,1 0 0,0 0 0,4 10 0,-4-15 0,0 0 0,0 0 0,1 0 0,-1-1 0,1 1 0,-1-1 0,1 0 0,0 0 0,1 0 0,-1 0 0,0 0 0,1-1 0,0 1 0,-1-1 0,1 0 0,0 0 0,7 2 0,0-1 0,0 0 0,0 0 0,0-1 0,21 1 0,-27-3 0,0 0 0,0 0 0,-1 0 0,1 0 0,0-1 0,-1 0 0,1 0 0,0 0 0,-1 0 0,1-1 0,-1 0 0,0 1 0,0-2 0,6-3 0,-3 0 0,-1-1 0,0 1 0,-1-2 0,1 1 0,-2 0 0,1-1 0,-1 0 0,0 0 0,3-9 0,2-12 0,9-41 0,-14 49 0,0 1 0,2-1 0,1 1 0,9-20 0,-15 38 0,0 0 0,0 0-1,0 0 1,1 1 0,-1-1 0,0 1-1,1-1 1,-1 1 0,1-1 0,-1 1 0,1 0-1,-1-1 1,1 1 0,0 0 0,0 0 0,0 1-1,-1-1 1,1 0 0,0 0 0,0 1-1,0-1 1,0 1 0,0 0 0,0 0 0,0 0-1,0 0 1,1 0 0,-1 0 0,0 0-1,0 1 1,0-1 0,0 1 0,0-1 0,-1 1-1,1 0 1,3 1 0,2 1-1,-1 1 0,1 0 0,-1 0 0,0 1 1,0-1-1,-1 1 0,1 1 0,5 6 0,-3 2 11,-19-18 9,-5-1-5,12 3-14,0 1 0,1 0 0,-2 0 0,1 1 1,0-1-1,0 1 0,0 0 0,0 0 0,0 0 1,0 1-1,0-1 0,0 1 0,0 0 0,0 0 0,0 1 1,0-1-1,0 1 0,1 0 0,-1 0 0,1 0 1,-1 0-1,1 1 0,0-1 0,0 1 0,0 0 0,0 0 1,0 0-1,-4 6 0,1 0 0,1 1 0,0 0 0,0 0 0,1 1 0,0-1 0,0 1 0,-2 20 0,2-3 0,1 54 0,3-77 0,1 1 0,-1 0 0,1-1 0,0 0 0,0 1 0,1-1 0,0 1 0,0-1 0,0 0 0,1 0 0,-1 0 0,1-1 0,0 1 0,1 0 0,-1-1 0,1 0 0,0 0 0,7 6 0,-5-5 0,0-1 0,0 0 0,1 0 0,0-1 0,0 0 0,0 0 0,0 0 0,0-1 0,0 0 0,1 0 0,-1-1 0,0 0 0,12 0 0,-16-1 0,-1-1 0,0 1 0,1-1 0,-1 1 0,0-1 0,0 0 0,1 1 0,-1-1 0,0-1 0,0 1 0,0 0 0,0 0 0,0-1 0,0 1 0,0-1 0,-1 1 0,1-1 0,-1 0 0,1 0 0,-1 0 0,1 0 0,-1 0 0,0 0 0,0 0 0,0 0 0,0 0 0,0-4 0,3-7 0,0 0 0,-2 0 0,3-22 0,-4 30 0,7-221 0,-8 193 0,0 241-5,0-203 4,0 1 0,1 0 0,0-1 1,0 1-1,0-1 0,0 1 0,1-1 1,0 1-1,0-1 0,0 0 0,1 0 1,0 0-1,0 0 0,0-1 0,1 1 0,-1-1 1,1 0-1,0 0 0,0 0 0,1 0 1,-1-1-1,1 1 0,-1-1 0,1-1 1,0 1-1,0-1 0,1 1 0,-1-1 1,0-1-1,1 1 0,-1-1 0,1 0 1,0 0-1,6 0 0,-10-2 1,0 1 0,0 0 0,0-1 0,0 1 0,0-1 0,0 0 0,0 1 0,0-1 1,0 0-1,0 0 0,-1-1 0,1 1 0,0 0 0,-1 0 0,1-1 0,-1 1 0,1-1 0,-1 1 0,0-1 0,1 0 0,-1 0 0,1-3 0,4-5 5,-2-1 0,1 0-1,2-11 1,-4 12 2,23-94-1,-20 74-13,1 0 0,2 1 0,17-41 0,-25 67 7,0 0-1,1 0 0,-1 1 0,1-1 1,0 1-1,0-1 0,0 1 1,0 0-1,0 0 0,5-4 0,-6 6 1,0-1-1,0 1 1,0-1-1,0 1 0,0-1 1,1 1-1,-1 0 0,0-1 1,0 1-1,1 0 1,-1 0-1,0 0 0,0 0 1,1 0-1,-1 0 0,0 1 1,0-1-1,3 1 0,1 2-2,1 0-1,0 1 1,-1 0-1,0 0 0,0 0 1,0 1-1,8 9 1,-9-9 0,0-1 0,1 1 1,-1-1-1,1 0 1,0 0-1,0 0 1,7 3-1,-7-5 6,-12-23 13,4 18-16,-1 0 1,1 0 0,-1 1 0,0 0-1,1 0 1,-1 0 0,0 0 0,0 0-1,-1 1 1,1 0 0,0 0 0,0 0-1,-1 0 1,1 1 0,0-1 0,-1 1 0,1 0-1,-1 1 1,1-1 0,0 1 0,-5 1-1,3-1 1,1 0 0,0 1 0,0 0-1,-1 0 1,1 1 0,0-1 0,1 1-1,-1 0 1,0 0 0,1 1-1,0-1 1,0 1 0,0 0 0,0 0-1,0 1 1,-3 5 0,1 1-2,1 1 0,0 0 0,1 0 0,0 0 0,1 1 0,1-1 0,0 1 0,0 0 0,1 0 0,1 0 0,0-1 1,1 1-1,4 24 0,-3-32 1,0 1 0,0-1 1,1 0-1,-1 0 0,1 0 0,0 0 1,1 0-1,-1-1 0,1 0 1,0 1-1,0-1 0,0-1 0,1 1 1,-1-1-1,9 6 0,-9-7 1,1 1-1,-1-1 1,1 0-1,0 0 1,-1 0-1,1-1 1,0 1-1,0-1 0,0 0 1,0-1-1,0 1 1,0-1-1,0 0 1,0 0-1,1-1 1,-1 0-1,0 0 1,5-1-1,-7 0 0,0 1 0,-1-1 0,1 0 0,-1 0 0,1 0 0,-1 0 0,0 0 0,0 0 0,0-1 0,0 1 0,0-1 0,0 1 0,-1-1 0,1 0 0,-1 1 0,0-1 0,2-5 0,12-55 0,-14 58 0,7-69-5,-2-1 1,-7-96-1,0 71 3,1 74 3,1 18 1,0-1-1,-1 0 1,-1 0 0,1 1-1,-2-1 1,1 0 0,-1 1-1,-5-15 1,4 61 14,-5 436 16,8-466-21,0 1 0,1-1 0,-1 0 0,2 0 0,2 12 0,-3-17-93,0 0 1,1 0-1,-1-1 0,0 1 0,1 0 0,0-1 0,0 0 0,-1 1 0,1-1 0,1 0 0,-1 0 0,0 0 0,0 0 0,1 0 0,-1 0 0,1-1 0,4 3 0,18 3-5216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3.8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1 473 32367,'0'14'31,"0"-12"-27,-1 1 1,1 0-1,0-1 0,0 1 0,1-1 0,-1 1 0,0-1 0,1 1 1,0-1-1,1 4 0,-1-5 3,0 0 1,0 0-1,0 0 0,0 0 0,1 0 1,-1 0-1,0 0 0,1-1 1,-1 1-1,0-1 0,1 1 0,-1-1 1,1 1-1,-1-1 0,1 0 1,-1 0-1,1 1 0,-1-1 0,1 0 1,-1-1-1,3 1 0,-3 0-3,1 0-1,-1-1 0,1 1 1,-1 0-1,0-1 1,1 1-1,-1-1 0,0 1 1,1-1-1,-1 0 1,0 1-1,0-1 0,0 0 1,0 0-1,1 0 0,-1 0 1,-1 0-1,1 0 1,0 0-1,0 0 0,0-1 1,0 1-1,-1 0 1,1 0-1,-1-1 0,1 1 1,0-3-1,8-44-2,-8 40 2,13-368 47,-14 305-47,-14 380 8,13-244-11,-1-35 0,1-1 0,2 1 0,1 0 0,10 50 0,-11-76 0,0 0 0,1 0 0,-1 0 0,1 0 0,0 0 0,1 0 0,-1 0 0,4 4 0,-5-7 0,0 0 0,0 0 0,0-1 0,0 1 0,0 0 0,0 0 0,0-1 0,0 1 0,0-1 0,0 1 0,0-1 0,0 1 0,1-1 0,-1 0 0,0 0 0,0 1 0,0-1 0,1 0 0,-1 0 0,0 0 0,0 0 0,1-1 0,-1 1 0,0 0 0,0 0 0,0-1 0,0 1 0,1-1 0,-1 1 0,0-1 0,0 1 0,0-1 0,0 0 0,1-1 0,3-2 0,0 0 0,-1-1 0,0 0 0,0 0 0,0 0 0,-1 0 0,0-1 0,0 1 0,0-1 0,0 0 0,2-9 0,3-10 0,6-37 0,-4-5 0,-6 39 0,1 0 0,16-55 0,-20 81 0,0-1 0,0 1 0,1-1 0,-1 1 0,1 0 0,-1 0 0,1 0 1,0-1-1,0 2 0,0-1 0,0 0 0,0 0 0,0 1 0,0-1 0,0 1 0,1-1 0,-1 1 0,1 0 0,-1 0 0,1 0 0,3-1 0,4 1-2,-1-1 0,1 2 0,-1-1 0,15 2 0,-6-1-16,-28 0 32,7 0-13,0 0-1,-1-1 1,1 1 0,0 0-1,-1 1 1,1-1 0,0 1-1,-1-1 1,1 1 0,0 0-1,-1 0 1,1 0 0,0 1-1,0-1 1,0 1-1,0 0 1,1 0 0,-1 0-1,-3 3 1,-1 3-1,1-1 0,0 1 0,1 0 0,0 0 0,0 1 0,1 0 0,0 0 0,0 0 0,1 0 0,-3 14 1,3-4-8,0 0 1,1 1-1,1-1 0,3 25 1,-2-42 7,0 0 0,1 0 0,-1 0 0,1 0-1,0 0 1,-1 0 0,1 0 0,0 0 0,0-1 0,0 1 0,1 0 0,-1 0 0,0-1-1,1 1 1,-1-1 0,1 1 0,-1-1 0,1 0 0,0 1 0,-1-1 0,1 0 0,0 0-1,0 0 1,0-1 0,0 1 0,0 0 0,0-1 0,0 1 0,0-1 0,0 0 0,0 1-1,0-1 1,0 0 0,3-1 0,1 1-1,-1 0 0,0 0 0,1 0 0,-1-1 0,0 0 1,1 0-1,-1-1 0,0 0 0,0 1 0,0-2 0,0 1 0,8-6 0,-7 2 0,0 0 0,-1 0 0,1-1 0,-1 0 0,0-1 0,-1 1 0,0-1 0,0 1 0,-1-1 0,0 0 0,0-1 0,-1 1 0,0 0 0,2-15 0,-1-7 0,-1 1 0,-2-44 0,-1 48 0,1 48 0,0 8 0,4 37 0,-3-57 0,1 0 0,1 0 0,0 0 0,0 0 0,1-1 0,1 1 0,5 10 0,-4-12 0,0 1 0,0-1 0,1 0 0,0-1 0,8 9 0,-13-15 0,0 0 0,1 0 0,-1-1 0,0 1 0,0 0 0,1-1 0,-1 0 0,1 1 0,-1-1 0,1 0 0,0 0 0,-1 0 0,1-1 0,0 1 0,0-1 0,0 1 0,-1-1 0,1 0 0,0 0 0,0 0 0,0-1 0,-1 1 0,1 0 0,0-1 0,5-2 0,-5 2 0,-1-1 0,1 0 0,-1 0 0,1 0 0,-1 0 0,0 0 0,0-1 0,0 1 0,0-1 0,0 1 0,0-1 0,-1 0 0,3-5 0,13-42 0,-15 45 0,6-26 0,5-50 0,-11 57 0,2 1 0,0 1 0,1-1 0,14-36 0,-17 57-1,-1 0 0,1 0 0,0 0 0,0 0 0,0 0 0,0 0 1,0 0-1,0 0 0,0 1 0,1-1 0,-1 1 0,0 0 0,1-1 0,0 1 0,-1 0 0,1 1 0,-1-1 0,1 0 1,0 1-1,0-1 0,-1 1 0,1 0 0,0 0 0,3 0 0,-1 0 0,0 1 1,0-1-1,0 1 0,0 0 1,0 0-1,0 0 0,0 0 0,-1 1 1,1 0-1,0 0 0,-1 1 1,5 2-1,-4-1 1,-1-1 0,-1-1 0,0 1 0,0 0 0,0 0 0,-1 0 0,1 0 0,-1 0 0,3 5 0,-5-8 0,0 0 0,0 1 0,0-1 0,0 0 0,-1 0 0,1 1 0,0-1 0,0 0 0,0 1 0,0-1 0,-1 0 0,1 0 0,0 1 0,0-1 0,-1 0 0,1 0 0,0 1 0,-1-1 0,1 0 0,0 0 0,0 0 0,-1 0 0,1 0 0,0 1 0,-1-1 0,1 0 0,0 0 0,-1 0 0,1 0 0,0 0 0,-1 0 0,1 0 0,-1 0 0,1 0 0,0 0 0,-1 0 0,1 0 0,0-1 0,-1 1 0,1 0 0,-1 0 0,-24-1 0,14 1 0,0 0 0,0 0 0,0 1 0,-19 3 0,26-3 0,0 1 0,1-1 0,-1 1 0,0-1 0,1 1 0,-1 1 0,1-1 0,-1 0 0,1 1 0,0-1 0,0 1 0,0 0 0,1 0 0,-1 1 0,1-1 0,-4 7 0,2-3 0,0 1 0,1-1 0,0 1 0,0 0 0,1 0 0,0 0 0,1 0 0,-1 0 0,2 0 0,-1 0 0,1 1 0,1 11 0,0-15 0,-1-1 0,1 0 0,0 1 0,1-1 0,-1 0 0,0 0 0,1 0 0,0 0 0,0 0 0,0 0 0,1-1 0,-1 1 0,1-1 0,0 1 0,0-1 0,0 0 0,0 0 0,1 0 0,-1-1 0,1 1 0,0-1 0,0 0 0,0 0 0,7 3 0,-2-3 0,0 0 0,-1 0 0,19 1 0,-24-2 0,1-1 0,-1 0 0,0 0 0,0 0 0,0-1 0,1 1 0,-1-1 0,0 0 0,0 0 0,0 0 0,0 0 0,0 0 0,0-1 0,0 1 0,3-3 0,0-3 2,0 0-1,0-1 1,-1 1 0,0-1-1,0 0 1,-1-1 0,0 1-1,0-1 1,-1 0 0,2-9-1,3-12 6,6-54 0,-11 34-7,-2 37 0,-1 17 0,2 725 0,-2-704 0,0 187 0,-1-199 0,-1-1 0,0 0 0,0 0 0,-1 0 0,-7 19 0,8-25 0,-1-1 0,1 1 0,-1-1 0,0 1 0,-1-1 0,1 0 0,-1 0 0,0 0 0,0-1 0,-1 0 0,0 1 0,-8 5 0,11-9 0,1 0 0,-1 0 0,1 0 0,-1 0 0,1 0 0,-1 0 0,0-1 0,1 1 0,-1-1 0,0 1 0,0-1 0,1 1 0,-1-1 0,0 0 0,0 0 0,0 0 0,0 0 0,1 0 0,-1 0 0,0-1 0,0 1 0,0-1 0,1 1 0,-1-1 0,0 0 0,1 1 0,-1-1 0,0 0 0,1 0 0,-1 0 0,1 0 0,0-1 0,-1 1 0,1 0 0,0 0 0,0-1 0,-1 1 0,1-1 0,0 1 0,1-1 0,-1 0 0,0 1 0,0-1 0,0-2 0,-3-8 0,0-1 0,1 0 0,0 0 0,-1-24 0,4 34 0,-4-41 0,3-73 0,2 97-4,1 0 1,1 1-1,1-1 0,1 1 0,0 0 0,10-22 0,42-72 19,92-136 0,-101 172-18,7-7 3,-21 34 0,54-108 0,-85 149 0,0 1 0,0 0 0,0-1 0,-1 1 0,0-1 0,-1 0 0,1-15 0,-3 23 0,1 0 0,-1 0 0,0 0 0,1 1 0,-1-1 0,0 0 0,0 1 0,1-1 0,-1 1 0,0-1 0,0 1 0,0-1 0,0 1 0,0-1 0,0 1 0,1 0 0,-1 0 0,0-1 0,0 1 0,0 0 0,0 0 0,0 0 0,0 0 0,0 0 0,0 0 0,0 0 0,0 1 0,-1-1 0,-32 3 0,29-1 0,1-1 0,-1 1 0,1 0 0,-1 0 0,1 0 0,0 1 0,0-1 0,0 1 0,0 0 0,1 0 0,-1 0 0,1 1 0,0-1 0,-1 1 0,2 0 0,-1 0 0,0 0 0,1 0 0,0 0 0,0 1 0,0-1 0,-2 9 0,1-2 0,0 0 0,1 0 0,0 1 0,1-1 0,1 0 0,-1 1 0,2-1 0,2 21 0,-1-26 0,-1-1 0,1 1 0,0-1 0,0 0 0,0 1 0,1-1 0,0 0 0,0 0 0,0-1 0,1 1 0,4 5 0,6 3 0,1 0 0,16 12 0,-22-19 0,0 0 0,0 1 0,0 0 0,-1 1 0,-1 0 0,1 0 0,-1 1 0,10 17 0,-16-25 0,0 0 0,0 0 0,-1 0 0,1 1 0,0-1 0,-1 0 0,0 0 0,1 1 0,-1-1 0,0 0 0,1 1 0,-1-1 0,0 0 0,0 1 0,0-1 0,0 0 0,0 1 0,0-1 0,-1 0 0,1 1 0,0-1 0,-1 0 0,1 0 0,-1 1 0,1-1 0,-1 0 0,0 0 0,0 0 0,1 0 0,-1 1 0,0-1 0,0 0 0,0-1 0,0 1 0,0 0 0,0 0 0,0 0 0,0-1 0,-1 1 0,1 0 0,0-1 0,0 1 0,0-1 0,-1 1 0,1-1 0,-2 0 0,-7 3 0,-1-2 0,0 0 0,1 0 0,-20-1 0,18-1 0,-93 1-112,77-2-256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4.3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77 31807,'0'0'576,"5"0"-448,28 0-80,16 0-48,5 0 16,6-8 0,0-1 0,-6-1 0,-5 2-16,-8-1 0,-11-1 0,-6 3-32,-10-1-64,-6 1-592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5.3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1 286 23771,'0'23'5711,"-1"5"-2228,1-23-3447,0-1 1,1 1-1,-1-1 0,1 1 1,0-1-1,3 8 1,-3-10-55,0 0 1,1 0 0,-1 0-1,0 0 1,1 0 0,0 0-1,-1-1 1,1 1 0,0 0-1,0-1 1,0 1 0,0-1 0,0 0-1,1 0 1,-1 0 0,0 0-1,0 0 1,1 0 0,-1-1-1,1 1 1,-1-1 0,0 1 0,1-1-1,-1 0 1,1 0 0,-1 0-1,3-1 1,-2 2 17,-1-1 0,0 0 0,0 0 0,0 0 0,1 0 0,-1 0 0,0 0 0,0-1 0,0 1 0,0-1 0,0 0 0,0 1 0,0-1 0,0 0 0,0 0 0,0 0 0,0-1 0,0 1 0,0 0 0,-1-1 0,1 1 0,-1-1 0,1 1 0,-1-1 0,1 0 0,-1 0 0,0 1 0,0-1 0,0 0 0,0 0 0,0 0 0,0 0 0,-1 0 0,1-1 0,0-2 0,4-18-1,0 0 1,-1 0-1,1-43 1,-8-69 29,3 134-29,-3-20 5,3 20-5,0 1 0,-1-1 0,1 1 0,0-1 0,-1 1 0,1-1 0,0 1 0,-1-1 0,1 1 0,-1-1 0,1 1 0,-1-1 0,1 1 0,-1 0 0,1-1 0,-1 1 0,1 0 0,-1-1 0,0 1 0,1 0 0,-1 0 0,1 0 0,-1 0 0,0-1 0,1 1 0,-1 0 0,0 0 0,0 0 0,0 1 0,0 0 0,0 0 0,1 0 0,-1 0 0,0 0 0,0-1 0,1 2 0,-1-1 0,1 0 0,-1 0 0,1 0 0,-1 0 0,1 0 0,0 0 0,-1 0 0,1 1 0,0-1 0,0 2 0,0-1 0,-3 14 0,1 0 0,1 0 0,0 0 0,1 0 0,1 1 0,0-1 0,2 0 0,7 28 0,-7-33 0,1 0 0,0 0 0,1 0 0,0-1 0,1 1 0,0-1 0,1-1 0,0 1 0,0-1 0,1 0 0,0-1 0,16 13 0,-19-18 0,0 0 0,0 0 0,0-1 0,0 0 0,0 0 0,1 0 0,7 1 0,-11-2 0,0-1 0,0 1 0,0-1 0,0 0 0,0 1 0,0-1 0,0 0 0,0 0 0,0-1 0,0 1 0,0 0 0,1-1 0,-1 1 0,0-1 0,0 0 0,-1 0 0,1 1 0,0-1 0,0-1 0,0 1 0,0 0 0,-1 0 0,3-2 0,0-5 0,1 1 0,-2-1 0,1 0 0,-1 0 0,0 0 0,0-1 0,-1 1 0,-1-1 0,2-12 0,1-85 0,-4 91 0,0-12 0,-1 14 0,1 1 0,0 0 0,1-1 0,0 1 0,4-13 0,-5 24 0,0 0 0,0 1 0,0-1 0,0 0 0,0 1 0,1-1 0,-1 0 0,0 1 0,0-1 0,1 1 0,-1-1 0,0 0 0,1 1 0,-1-1 0,1 1 0,-1-1 0,1 1 0,-1-1 0,1 1 0,-1 0 0,1-1 0,-1 1 0,1 0 0,0-1 0,-1 1 0,1 0 0,0 0 0,-1-1 0,1 1 0,0 0 0,-1 0 0,1 0 0,0 0 0,-1 0 0,1 0 0,1 0 0,-1 1 0,1-1 0,-1 1 0,0 0 0,1-1 0,-1 1 0,0 0 0,0 0 0,1 0 0,-1 0 0,0 0 0,0 0 0,0 1 0,0-1 0,0 0 0,1 3 0,8 19 0,0 1 0,-1 1 0,-1-1 0,4 27 0,12 39 0,-15-75 0,-8-15 0,-1 0 0,0 0 0,1 0 0,-1 0 0,0 0 0,0 0 0,1 0 0,-1 0 0,0 0 0,1 0 0,-1 0 0,0 0 0,0-1 0,1 1 0,-1 0 0,0 0 0,0 0 0,1 0 0,-1-1 0,0 1 0,0 0 0,0 0 0,1-1 0,-1 1 0,0 0 0,0 0 0,0-1 0,0 1 0,1 0 0,-1 0 0,0-1 0,0 1 0,10-36 0,-9 29 0,1 0 0,7-37 0,2 0 0,1 1 0,27-58 0,-38 98 0,0 1 0,0-1 0,0 0 0,0 1 0,1-1 0,-1 1 0,1-1 0,0 1 0,-1 0 0,1 0 0,0-1 0,1 1 0,-1 1 0,0-1 0,0 0 0,1 1 0,-1-1 0,1 1 0,0 0 0,-1-1 0,1 1 0,5-1 0,-7 2 0,0 1 0,0-1 0,0 0 0,0 0 0,0 1 0,-1-1 0,1 1 0,0-1 0,0 1 0,0-1 0,-1 1 0,1-1 0,0 1 0,-1 0 0,1-1 0,-1 1 0,1 0 0,-1 0 0,1-1 0,-1 1 0,1 0 0,-1 0 0,0 0 0,1 0 0,-1-1 0,0 1 0,0 0 0,1 1 0,3 31 0,-3-25 0,3 59 0,-4-51 0,0-1 0,1 1 0,1 0 0,0 0 0,1-1 0,1 1 0,0-1 0,10 21 0,-12-33 2,0 0 0,0-1 0,1 1 1,-1 0-1,1-1 0,0 0 0,0 0 0,5 3 0,-8-4-7,1-1 0,-1 1 0,1-1 1,-1 0-1,1 1 0,-1-1 0,1 0 0,0 1 0,-1-1 0,1 0 0,-1 0 1,1 0-1,0 1 0,-1-1 0,1 0 0,0 0 0,-1 0 0,1 0 0,-1 0 1,1 0-1,0 0 0,-1-1 0,1 1 0,0 0 0,-1 0 0,1 0 1,-1-1-1,1 1 0,-1 0 0,1 0 0,0-1 0,-1 1 0,1-1 0,-1 1 1,0 0-1,1-1 0,-1 1 0,1-1 0,-1 1 0,1-1 0,-1 1 0,0-1 1,0 1-1,1-1 0,-1 0 0,0 1 0,0-1 0,0 1 0,1-1 0,-1 0 1,0 1-1,0-1 0,0 0 0,0 1 0,0-1 0,0 0 0,0-26-744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5.7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205 5 32047,'-8'-1'29,"1"-1"0,-1 1 0,0 1 1,1 0-1,-1 0 0,0 0 1,0 1-1,1 0 0,-1 0 0,0 1 1,1 0-1,0 1 0,-1-1 0,1 1 1,-7 5-1,8-4-18,0 0 1,1 0-1,0 0 0,0 1 1,0 0-1,1 0 0,-1 0 1,1 1-1,0-1 0,1 1 1,0 0-1,-1 0 0,2 0 1,-1 1-1,1-1 0,0 1 1,-1 7-1,1-8-11,1-1 0,0 1 0,0 0 0,1 0 0,0-1 0,0 1 0,0 0 0,1 0 0,-1 0 0,1-1-1,1 1 1,-1 0 0,1-1 0,3 7 0,-3-8 0,1 0 1,0-1-1,-1 0 0,1 0 0,1 0 0,-1 0 0,0 0 1,1 0-1,-1-1 0,1 0 0,0 1 0,0-1 0,0-1 1,0 1-1,0-1 0,0 1 0,0-1 0,0 0 0,6 0 1,1 1 1,1 0 0,-1-1 1,1 0-1,0-1 0,0 0 1,22-4-1,-30 3-1,0 0 0,-1 0 1,1-1-1,0 1 0,-1-1 0,1 1 0,-1-1 0,0 0 0,1-1 1,-1 1-1,0 0 0,0-1 0,0 0 0,-1 0 0,1 0 1,-1 0-1,0 0 0,1 0 0,-1-1 0,-1 1 0,1-1 1,0 1-1,-1-1 0,1-4 0,1-1-1,-1-1 0,0 1 0,-1 0 0,0 0 0,-1-1 0,0 1 0,0-1 0,-1 1 0,-2-11 0,3 17 0,-1 0 0,0-1 0,0 1 0,0 0 0,-1 0 0,1 0 0,-1 0 0,1 0 0,-1 0 0,0 1 0,0-1 0,-1 1 0,1-1 0,0 1 0,-1 0 0,1-1 0,-1 1 0,0 1 0,0-1 0,0 0 0,0 1 0,0-1 0,0 1 0,0 0 0,0 0 0,-1 0 0,-5 0 0,5 0 3,0 1-1,1-1 1,-1 1-1,1 0 1,-1 0-1,0 0 1,1 1-1,-1-1 1,1 1 0,-1 0-1,1 0 1,-5 1-1,7 0-38,-1-1 0,0 0 0,1 1-1,-1-1 1,1 1 0,0 0 0,-1-1-1,1 1 1,0 0 0,0 0 0,0 0-1,1 0 1,-1 0 0,0 0 0,1 0-1,-1 0 1,1 0 0,-1 0 0,1 0-1,0 0 1,0 0 0,0 3 0,0 33-3022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6.1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375 47 32479,'41'-46'288,"-48"66"-288,-16 12 0,-3-1 0,0-1 0,-2-2 0,-50 42 0,22-21 0,3-2 0,29-28 0,1 1 0,-36 43 0,58-62 0,0 0 0,-1 0 0,2 0 0,-1 0 0,0 0 0,0 0 0,0 1 0,0-1 0,1 0 0,-1 0 0,1 1 0,-1-1 0,1 0 0,-1 1 0,1-1 0,0 1 0,0-1 0,-1 1 0,1-1 0,0 0 0,0 1 0,1-1 0,-1 1 0,0-1 0,0 1 0,1-1 0,-1 0 0,1 1 0,-1-1 0,1 0 0,0 1 0,-1-1 0,1 0 0,0 0 0,0 0 0,0 1 0,0-1 0,0 0 0,0 0 0,0 0 0,0-1 0,0 1 0,0 0 0,1 0 0,1 1 0,8 2 0,0 0 0,0 0 0,0-1 0,21 3 0,-9-1 0,241 59 0,-253-61-74,0-1 0,-1-1 0,1 1-1,18-1 1,-10-1-1332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4.143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 10 31823,'3'-10'544,"2"10"-384,1 0-80,10 0-64,3 25-16,0 4 16,0 3-16,-8 2 0,-3-7 0,-8-2-16,0-1 16,0 0 0,-19-4-144,-8-13-416,2-7-6468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38.89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0 30510,'0'0'1201,"0"3"-897,33-3-48,9 0-64,14 0-112,3 0-16,-10 0-32,-10 0-16,-16 0-16,-13 0 0,-13 0-384,-36 0-609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8.0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15 618 32623,'0'0'1,"0"0"-1,-1 0 1,1 0 0,0-1-1,0 1 1,0 0 0,0 0-1,0 0 1,-1 0 0,1 0-1,0 0 1,0 0 0,0 0-1,0 0 1,-1 0-1,1 0 1,0 0 0,0 0-1,0 0 1,-1 0 0,1 0-1,0 0 1,0 0 0,0 0-1,0 0 1,-1 0 0,1 0-1,0 0 1,0 0 0,0 0-1,0 0 1,-1 0 0,1 0-1,0 1 1,0-1 0,0 0-1,0 0 1,0 0 0,0 0-1,-1 0 1,1 0 0,0 1-1,0-1 1,0 0 0,0 0-1,0 0 1,0 0 0,0 1-1,0-1 1,-4 15 30,1 14 1,3-18-32,0-7 0,0-1 0,0 0 0,0 1 0,0-1 0,0 0 0,1 1-1,0-1 1,1 5 0,-1-7 0,0 0 1,-1 0-1,1 0 0,0 0 0,0 0 0,0 0 0,0 0 0,1-1 1,-1 1-1,0 0 0,0 0 0,0-1 0,1 1 0,-1-1 0,0 0 0,0 1 1,1-1-1,-1 0 0,0 1 0,1-1 0,-1 0 0,0 0 0,1 0 1,2-1-1,-1 1 0,0 0 1,0-1-1,0 0 1,0 0-1,0 0 1,0 0 0,0 0-1,-1 0 1,1-1-1,0 1 1,0-1-1,-1 0 1,1 0 0,-1 0-1,0 0 1,0 0-1,0 0 1,0-1-1,0 1 1,0-1-1,0 1 1,-1-1 0,1 0-1,-1 0 1,2-4-1,3-10 0,-1 0-1,0 1 1,3-25-1,-6 30 2,13-81-1,-9 50 0,1 1 0,25-77 0,-31 116 1,-1 0-1,1 0 1,0 0 0,-1 0-1,1 0 1,0 1 0,0-1-1,1 0 1,-1 0 0,0 1-1,1-1 1,-1 1 0,1-1-1,-1 1 1,1-1 0,-1 1-1,1 0 1,0 0 0,0 0-1,0 0 1,0 0 0,0 0-1,0 1 1,0-1 0,0 0-1,0 1 1,0 0 0,0 0-1,0-1 1,0 1 0,0 0-1,0 0 1,0 1 0,0-1-1,1 0 1,-1 1 0,0-1-1,0 1 1,0 0 0,0 0-1,-1 0 1,1 0 0,0 0-1,0 0 1,0 0 0,-1 0-1,3 3 1,4 5-1,0 0 0,-1 0 0,0 0 0,-1 1 0,0 0 0,0 1 0,-1-1 0,-1 1 0,0 0 0,0 0 0,2 14 0,0 5-8,-2-1 0,-1 1 0,0 39 0,-3-64 8,-1 0 1,1 1-1,-1-1 1,0 1-1,0-1 0,-1 0 1,0 0-1,1 0 0,-2 0 1,1 0-1,-1 0 1,1 0-1,-1-1 0,-1 1 1,1-1-1,-1 0 0,1 0 1,-1 0-1,-6 4 1,4-3 0,-1-1 1,0 0 0,0 0 0,0-1-1,0 0 1,0 0 0,-1-1 0,1 0-1,-1 0 1,0 0 0,0-1 0,0 0-1,-7-1 1,7 1-2,0-1 0,1-1 0,-1 1 0,0-1 0,1-1 0,-1 1 0,0-1 0,-11-5 0,15 5 0,0-1 0,1 0 0,-1 1 0,1-2 0,-1 1 0,1 0 0,0-1 0,0 1 0,0-1 0,1 0 0,-1 0 0,1 0 0,0 0 0,0 0 0,1-1 0,-2-4 0,-2-9-5,1 0 1,1 0-1,1 0 0,1 0 1,1-32-1,0 33 1,0 16 4,0-1-1,0 1 1,0 0 0,0 0 0,0-1-1,0 1 1,0 0 0,0 0-1,1 0 1,-1-1 0,0 1 0,1 0-1,-1 0 1,1 0 0,-1 0-1,1 0 1,0 0 0,-1 0 0,1 0-1,0 0 1,0 0 0,0 0-1,2-1 1,-1 1-1,1 0 0,-1 1 0,1-1 0,0 1 0,-1-1 0,1 1 0,0 0 0,5 0 0,0 0 1,-3 1 0,0-1 0,1 1 0,-1 0 0,0 0 0,0 1 0,0 0 0,0 0 0,-1 0 0,1 0 0,0 0 0,7 7 0,46 41 0,-36-29 0,-12-12 0,11 10 0,45 32 0,-59-46 0,0-1 0,1 0 0,-1 0 0,1-1 0,0 0 0,0-1 0,0 1 0,0-2 0,1 1 0,-1-1 0,10 0 0,-12 0 0,0-1 0,0 0 0,0-1 0,0 0 0,-1 0 0,1 0 0,0 0 0,9-5 0,-11 4 0,-2 0 0,1 0 0,0 0 0,0 0 0,-1-1 0,1 0 0,-1 1 0,0-1 0,1 0 0,-2 0 0,1 0 0,0 0 0,0-1 0,-1 1 0,2-7 0,5-14 1,-2 0-1,-1 0 1,-1-1-1,2-36 1,-6-104 6,-1 82-4,0 25 0,2 58-3,-1 0 0,0-1 0,0 1 0,0 0 0,0 0 0,0-1 0,0 1 0,0 0 0,0-1 0,0 1 0,0 0 0,0-1 0,0 1 0,0 0 0,0-1 0,0 1 0,-1 0 0,1 0 0,0-1 0,0 1 0,0 0 0,0-1 0,0 1 0,-1 0 0,1 0 0,0 0 0,0-1 0,-1 1 0,1 0 0,0 0 0,0 0 0,-1-1 0,1 1 0,0 0 0,0 0 0,-1 0 0,0 0 0,-1 2 0,0 0 0,1 1 0,0-1 0,0 0 0,0 1 0,0-1 0,0 1 0,0-1 0,0 1 0,1 0 0,0-1 0,-1 1 0,1 0 0,0-1 0,1 6 0,-1 4 0,-2 188 0,3-111 0,-1-75 0,1 0 0,0 1 0,1-2 0,0 1 0,8 23 0,-9-33 0,0 0 0,1 0 0,-1-1 0,1 1 0,0-1 0,0 1 0,0-1 0,0 0 0,1 0 0,-1 0 0,1 0 0,0 0 0,0 0 0,0-1 0,0 1 0,0-1 0,1 0 0,-1 0 0,1 0 0,-1-1 0,1 1 0,0-1 0,-1 0 0,8 1 0,-8-1 2,1 0-1,-1-1 1,1 0 0,-1 0-1,1 0 1,0 0 0,-1-1-1,1 1 1,-1-1 0,1 0-1,-1 0 1,0 0 0,1-1 0,-1 1-1,0-1 1,0 1 0,6-6-1,-5 3-1,0-1 1,0 0-1,0 0 0,-1 0 0,0 0 0,0 0 0,-1-1 1,1 1-1,2-13 0,1-15 0,-1 0 0,-1-1 0,-2-54 0,-2 85 0,-1 49 0,0-15 0,5 48 0,-4-75 0,1 0 0,0 0 0,0-1 0,1 1 0,-1 0 0,1 0 0,0-1 0,0 1 0,0-1 0,0 0 0,1 0 0,-1 1 0,1-1 0,0-1 0,0 1 0,0 0 0,0-1 0,0 1 0,1-1 0,5 3 0,-5-3 0,1 0 0,0 0 0,1 0 0,-1-1 0,0 1 0,0-1 0,1-1 0,-1 1 0,0-1 0,1 0 0,-1 0 0,1 0 0,-1-1 0,0 1 0,7-3 0,-10 2 0,1-1 0,0 1 0,-1-1 0,0 1 0,1-1 0,-1 0 0,0 0 0,0 0 0,0 0 0,0-1 0,0 1 0,-1 0 0,1-1 0,-1 1 0,1-1 0,-1 0 0,0 1 0,0-1 0,0 0 0,0 0 0,-1 1 0,1-6 0,2-9 0,-1-1 0,0-26 0,-2 28 0,1-51 0,-1 52 0,0 44 0,0-1 0,0 60 0,-15 119 0,5-128 0,3-18 0,-3 1 0,-2-1 0,-36 102 0,47-159 0,-1 0 0,0 0 0,0 0 0,0-1 0,-1 1 0,1-1 0,-1 1 0,0-1 0,0 0 0,0 0 0,0 0 0,-1 0 0,-4 2 0,7-4 0,-1 0 0,1-1 0,-1 1 0,0-1 0,1 1 0,-1-1 0,0 0 0,1 0 0,-1 0 0,0 0 0,1 0 0,-1 0 0,0 0 0,1-1 0,-1 1 0,0 0 0,1-1 0,-1 1 0,0-1 0,1 0 0,-1 0 0,1 1 0,0-1 0,-1 0 0,1 0 0,0 0 0,-1-1 0,1 1 0,0 0 0,0 0 0,0-1 0,0 1 0,0 0 0,0-1 0,0 1 0,0-3 0,-8-12 0,0-1 0,2 0 0,0-1 0,1 0 0,0 0 0,2 0 0,-3-25 0,1-9 0,2-71 0,3 117 0,1 1 0,1-1 0,-1 1 0,1 0 0,0-1 0,0 1 0,0 0 0,1 0 0,0 0 0,0 0 0,0 0 0,1 0 0,0 1 0,0-1 0,0 1 0,0-1 0,0 1 0,1 0 0,0 1 0,8-8 0,108-82 0,6-6 0,-107 82 0,0-2 0,-2 0 0,0-1 0,18-27 0,-21 24 0,-1-2 0,-1 0 0,-1 0 0,-1-1 0,-1 0 0,-2 0 0,0-1 0,-2 0 0,-1-1 0,-1 1 0,-1-41 0,-2 67 0,0-1 0,0 1 0,0 0 0,0-1 0,0 1 0,0 0 0,-1-1 0,1 1 0,0-1 0,-1 1 0,1 0 0,-1 0 0,1-1 0,-1 1 0,0 0 0,1 0 0,-1 0 0,0 0 0,0 0 0,0 0 0,0 0 0,0 0 0,0 0 0,0 0 0,0 0 0,0 1 0,-1-1 0,1 0 0,0 1 0,0-1 0,-1 1 0,1-1 0,0 1 0,-1 0 0,1-1 0,0 1 0,-1 0 0,-2 0 0,2 0 0,0 1 0,-1-1 0,1 0 0,0 1 0,0-1 0,0 1 0,0 0 0,-1 0 0,1 0 0,0 0 0,0 0 0,1 0 0,-1 1 0,0-1 0,0 1 0,1-1 0,-1 1 0,0-1 0,1 1 0,0 0 0,-1 0 0,-1 3 0,-2 9 0,1 1 0,0-1 0,0 1 0,2 0 0,-3 29 0,6 84 0,1-80 0,-2-34 0,1 0 0,1 0 0,0 1 0,1-1 0,0-1 0,1 1 0,1 0 0,0-1 0,1 0 0,9 16 0,-10-22 0,-1 0 0,1-1 0,0 0 0,1 0 0,-1 0 0,1-1 0,0 0 0,1 0 0,-1 0 0,1-1 0,0 0 0,0 0 0,0-1 0,1 1 0,-1-2 0,1 1 0,0-1 0,-1 0 0,15 1 0,-14-2 0,0-1 0,0 0 0,-1 0 0,1 0 0,0-1 0,0 0 0,0 0 0,12-5 0,-16 4 0,0 0 0,1-1 0,-1 1 0,0-1 0,0 0 0,0 0 0,-1 0 0,1-1 0,-1 1 0,0-1 0,0 0 0,0 0 0,0 0 0,4-8 0,-1-4 0,-1 0 0,0 0 0,-1 0 0,0-1 0,-2 1 0,0-1 0,0 0 0,-2 0 0,-2-25 0,2 10 0,0 23 0,1 2 0,-1 1 0,-1-1 0,1 1 0,-1 0 0,-2-11 0,2 15 0,1 1 0,-1 0 0,1 0 0,-1 0 0,1 0 0,-1 0 0,0 0 0,0 0 0,1 0 0,-1 0 0,0 0 0,0 1 0,0-1 0,0 0 0,0 0 0,0 1 0,0-1 0,0 1 0,0-1 0,0 1 0,-1-1 0,1 1 0,0 0 0,0-1 0,0 1 0,-1 0 0,1 0 0,0 0 0,0 0 0,0 0 0,-1 0 0,1 0 0,0 1 0,0-1 0,-2 1 0,1-1 0,0 1 0,0 0 0,0 0 0,0 0 0,0 0 0,0 1 0,0-1 0,0 0 0,1 1 0,-1 0 0,0-1 0,1 1 0,-1 0 0,1 0 0,0 0 0,0 0 0,0 0 0,-1 0 0,2 0 0,-2 3 0,-13 49 0,14-48 0,-4 25 0,1 0 0,2 1 0,1 0 0,4 37 0,-3-65 0,1-1 0,-1 1 0,1-1 0,-1 0 0,1 1 0,0-1 0,0 0 0,1 0 0,-1 0 0,0 1 0,1-1 0,0-1 0,0 1 0,0 0 0,0 0 0,0-1 0,1 1 0,-1-1 0,1 0 0,-1 0 0,1 0 0,0 0 0,0 0 0,0 0 0,3 1 0,2-1 0,0 0 0,0 0 0,0 0 0,1-1 0,-1 0 0,0-1 0,1 1 0,-1-2 0,10-1 0,-13 1-9,1 0 1,-1-1-1,0 1 0,0-1 1,0-1-1,0 1 0,0-1 0,-1 0 1,1 0-1,-1 0 0,0-1 1,1 1-1,-2-1 0,1 0 1,0 0-1,-1-1 0,0 1 0,0-1 1,0 1-1,0-1 0,-1 0 1,0 0-1,0 0 0,0 0 1,-1-1-1,2-10 0,-1-16-684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8.39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54 32015,'43'0'224,"12"0"80,2-5-240,0-5-32,0-2-32,-8 0-96,-11-3-865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8.7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 32415,'0'0'291,"10"0"-230,2 3-61,1 0 0,-1 1 0,0 1 0,1 0 0,-2 1 0,1 0 0,-1 0 0,13 11 0,18 8 0,-32-19 0,33 19 0,1-3 0,85 32 0,-128-54 0,-1 0 0,1 0 0,0 0 0,-1 0 0,1 0 0,-1 0 0,1 0 0,0 1 0,-1-1 0,1 0 0,-1 0 0,1 0 0,-1 1 0,1-1 0,-1 0 0,1 0 0,-1 1 0,1-1 0,-1 1 0,1-1 0,-1 0 0,1 1 0,-1-1 0,0 1 0,1-1 0,-1 1 0,0-1 0,1 1 0,-1-1 0,0 1 0,0 0 0,0-1 0,1 1 0,-1-1 0,0 1 0,0-1 0,0 1 0,0 0 0,0-1 0,0 1 0,0-1 0,0 1 0,0 0 0,0-1 0,-1 1 0,1-1 0,0 1 0,0-1 0,-1 1 0,1 0 0,0-1 0,0 1 0,-1-1 0,1 0 0,-1 1 0,1-1 0,0 1 0,-1-1 0,1 1 0,-1-1 0,-34 25 0,30-23 0,-270 197-6,211-150-23,57-45-144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20.9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6 488 32383,'-3'25'102,"1"0"0,1 44 0,2-32-88,-1-34-14,0 0 0,0 0 0,0 0 0,1 0 1,-1 0-1,1 0 0,0 0 0,0-1 0,0 1 0,0 0 0,1 0 0,-1-1 1,1 1-1,-1 0 0,1-1 0,0 0 0,0 1 0,0-1 0,0 0 0,1 0 0,-1 0 1,4 2-1,-3-2 1,1-1 1,0 1-1,-1-1 1,1 1 0,0-1-1,0 0 1,0-1-1,0 1 1,0-1-1,0 1 1,0-1-1,0-1 1,0 1 0,0 0-1,0-1 1,7-2-1,-7 2-1,-1-1 1,1 0-1,0 0 0,-1-1 0,0 1 0,1-1 0,-1 1 1,0-1-1,0 0 0,0 0 0,-1-1 0,1 1 0,-1 0 1,0-1-1,0 0 0,0 1 0,1-5 0,5-11 0,-1 0 0,5-22 0,-3 4 3,-2 0 1,-2-1-1,1-38 1,-6-117 3,-1 89 4,1 104-11,0 0 0,0-1 0,0 1 0,0 0 0,0 0 0,0 0 0,0 0 0,0 0 0,0-1 0,0 1 0,0 0 0,0 0 0,0 0 0,0 0 0,0 0 0,0-1 0,0 1 0,0 0 0,0 0 0,0 0 0,0 0 0,0 0 0,0-1 0,-1 1 0,1 0 0,0 0 0,0 0 0,0 0 0,0 0 0,0 0 0,0 0 0,0 0 0,-1-1 0,1 1 0,0 0 0,0 0 0,0 0 0,0 0 0,0 0 0,-1 0 0,1 0 0,0 0 0,0 0 0,0 0 0,0 0 0,0 0 0,-1 0 0,1 0 0,0 0 0,0 0 0,0 0 0,-1 0 0,-5 11 0,0 28 0,1 1 0,2 0 0,5 70 0,-1-35 0,-1-53 0,0 0 0,2 0 0,0 1 0,2-2 0,0 1 0,2 0 0,0-1 0,1 0 0,20 39 0,-26-58 0,0 0 0,0 0 0,0 0 0,1-1 0,-1 1 0,1 0 0,-1 0 0,1-1 0,0 1 0,0-1 0,0 1 0,0-1 0,0 0 0,0 0 0,0 0 0,0 0 0,0 0 0,0 0 0,1-1 0,-1 1 0,0-1 0,1 1 0,-1-1 0,4 0 0,-3 0 0,0-1 0,0 1 0,-1-1 0,1 0 0,0 0 0,-1 0 0,1-1 0,0 1 0,-1 0 0,0-1 0,1 0 0,-1 1 0,0-1 0,0 0 0,0 0 0,0 0 0,0-1 0,0 1 0,1-4 0,6-12-2,-1 0 0,0-1 0,-2 0 0,0 0 0,-1 0 0,3-29 0,-4 24-2,1 1-1,1 0 1,17-43-1,-22 63 4,0 0 0,1 0 0,-1 1-1,1-1 1,0 1 0,0-1 0,0 1 0,0 0 0,0 0-1,0 0 1,1 0 0,-1 0 0,1 0 0,-1 1 0,1-1-1,0 1 1,0-1 0,4 0 0,2 0-4,0 1 0,0 0 0,1 0 0,-1 1 0,9 1 0,10 0 12,-39-1-5,-1 0 0,1 1 0,-1 0 0,1 1 0,0 1 0,0 0 0,-17 6 0,23-6-1,-1 0 0,0 0 0,1 0-1,-1 1 1,1 0 0,0 0 0,1 0 0,-1 1-1,1 0 1,-1-1 0,1 1 0,1 1 0,-1-1-1,1 1 1,-5 10 0,5-8-1,0 0 0,0 1 0,1 0 0,0 0 0,1-1 0,0 1 0,0 0 0,1 0 0,0 0 0,0 0 0,1 0 0,3 14 0,-3-19 0,0 0 0,1 0 0,-1 0 0,1 0 0,0 0 0,0 0 0,0 0 0,1-1 0,-1 1 0,1-1 0,0 1 0,0-1 0,0 0 0,0 0 0,1-1 0,-1 1 0,1-1 0,-1 0 0,1 1 0,0-2 0,0 1 0,0 0 0,0-1 0,0 0 0,1 0 0,-1 0 0,8 1 0,-5-1 1,0-1 0,0 1 0,0-1 0,0-1 0,0 1 0,0-1 0,13-3 0,-17 2-1,0 1 1,0 0-1,0-1 1,-1 0-1,1 0 0,-1 1 1,0-1-1,1-1 0,-1 1 1,0 0-1,0-1 1,0 1-1,-1-1 0,1 1 1,0-1-1,-1 0 0,0 0 1,0 1-1,0-1 1,1-4-1,3-13 0,-2 0 0,0 0 0,-2 0 0,0 0 0,-3-33 0,1 5 0,1 40 0,-1-24 0,1 31 0,-1-1 0,1 1 0,0 0 0,0-1 0,-1 1 0,1 0 0,-1-1 0,1 1 0,-1 0 0,0 0 0,1 0 0,-1-1 0,0 1 0,0 0 0,0 0 0,0 0 0,-1-1 0,1 2 0,1 0 0,0 0 0,-1 0 0,1 0 0,0 0 0,-1 0 0,1 0 0,0 0 0,-1 0 0,1 0 0,0 0 0,-1 1 0,1-1 0,0 0 0,0 0 0,-1 0 0,1 0 0,0 1 0,0-1 0,-1 0 0,1 0 0,0 1 0,0-1 0,0 0 0,-1 1 0,1-1 0,0 0 0,0 0 0,0 1 0,0-1 0,0 0 0,0 1 0,0-1 0,0 0 0,-1 1 0,1-1 0,0 0 0,0 1 0,1-1 0,-1 1 0,-3 16 0,1 7 0,1 1 0,0 0 0,2-1 0,7 41 0,-7-58 0,0 0 0,1-1 0,0 1 0,0-1 0,0 1 0,1-1 0,0 0 0,1 0 0,-1 0 0,1 0 0,0-1 0,0 0 0,1 0 0,0 0 0,0 0 0,0 0 0,0-1 0,1 0 0,0 0 0,-1-1 0,13 6 0,-13-7 0,0-1 0,1 1 0,-1-1 0,0 0 0,0 0 0,1-1 0,-1 0 0,0 0 0,8-1 0,-11 1 0,0 0 0,0-1 0,0 1 0,0-1 1,0 1-1,0-1 0,1 0 0,-2 0 1,1 0-1,0 0 0,0 0 0,0-1 1,0 1-1,-1-1 0,1 1 0,-1-1 1,1 1-1,-1-1 0,1 0 0,-1 0 1,0 0-1,0 0 0,2-3 0,3-19 8,0 0-1,-1-1 0,2-31 0,-6 36-7,1 0 0,1 0-1,2 0 1,-1 0-1,15-33 1,-19 51-1,1 0 1,0 0-1,0 0 0,0 0 1,0 0-1,1 0 0,-1 0 1,0 1-1,1-1 1,-1 1-1,1-1 0,0 1 1,-1-1-1,1 1 0,0 0 1,0 0-1,0 0 0,0 0 1,0 0-1,0 0 0,0 0 1,0 1-1,0-1 0,0 1 1,0 0-1,1-1 1,-1 1-1,0 0 0,0 0 1,0 0-1,1 1 0,-1-1 1,0 0-1,0 1 0,0 0 1,0-1-1,3 2 0,1 1 1,1 1-1,-1 0 0,0 0 0,0 0 1,-1 1-1,1-1 0,-1 1 0,0 1 1,7 8-1,-10-12 1,-1-1 0,0 0 0,0 1 0,0-1 0,0 0 0,0 1 0,0-1 0,-1 1 0,1-1 0,0 1 0,-1 0 0,1-1 0,0 3 0,-2-4 0,0 1 1,0-1-1,1 0 1,-1 0-1,0 1 1,0-1-1,0 0 1,1 0 0,-1 0-1,0 0 1,0 0-1,0 0 1,1-1-1,-1 1 1,0 0-1,0 0 1,0 0-1,0-1 1,-19-2 16,13 2-16,1 0-1,-1 1 1,1 0 0,0 0 0,-1 1 0,-7 1-1,11-1 0,1-1 0,0 1 0,0 0 0,0 0 0,0 0 0,0 0 0,0 1 0,0-1 0,1 0 0,-1 1 0,0 0 0,1-1 0,-1 1 0,1 0 0,0 0 0,-1-1 0,1 1 0,0 0 0,0 0 0,-1 4 0,-2 4-3,1 0 1,0 0-1,1 0 1,0 1-1,0-1 0,1 1 1,1 0-1,0-1 0,0 1 1,1 0-1,2 13 1,-2-20 1,0 0 1,0 0 0,1 0 0,-1 0 0,1 0 0,0 0 0,0-1 0,0 1 0,0-1 0,0 1 0,1-1 0,0 0 0,0 0 0,0 0 0,0 0 0,0-1 0,0 1 0,1-1 0,-1 0 0,1 0 0,0 0 0,-1 0 0,1 0 0,0-1 0,0 0 0,0 0 0,0 0 0,0 0 0,0-1 0,1 0 0,4 0 0,-6 1 1,1-1 0,-1 0 0,0-1 0,0 1 0,0 0 0,0-1 0,0 0-1,0 1 1,0-1 0,-1 0 0,1-1 0,0 1 0,0 0 0,3-3 0,-3 1 0,0 0 1,-1-1-1,0 1 1,0 0-1,0-1 1,0 1-1,0-1 1,0 0-1,-1 1 1,0-1 0,2-6-1,2-23-1,-1 0 0,-2 0 0,-2-46 0,0 61 0,-13 469 0,-6-76 0,15-255 0,4-107 0,0 1 0,-1 0 0,0 0 0,-1 0 0,-4 14 0,5-25 0,1-1 0,-1 0 0,0 1 0,0-1 0,0 0 0,0 0 0,0 0 0,0 0 0,-1 0 0,1 0 0,-1 0 0,1 0 0,-1 0 0,0-1 0,0 1 0,1-1 0,-1 1 0,0-1 0,0 0 0,-1 0 0,1 0 0,0 0 0,0 0 0,0 0 0,-1 0 0,1-1 0,0 0 0,-1 1 0,-3-1 0,3 0 0,1-1 0,-1 1 0,1-1 0,-1 0 0,1 0 0,-1 0 0,1 0 0,0-1 0,-1 1 0,1 0 0,0-1 0,0 0 0,0 1 0,0-1 0,1 0 0,-1 0 0,0 0 0,1 0 0,-1 0 0,1-1 0,0 1 0,0 0 0,0-1 0,0 1 0,-1-4 0,-3-9 0,0-1 0,-5-27 0,10 41 0,-4-20-2,0 0-1,2 0 1,1-1-1,0 1 1,2-1-1,0 1 1,2 0-1,0 0 1,2 0-1,0 0 1,1 0-1,17-37 1,23-20 14,4 1-1,101-120 1,22-33-16,-149 194 4,-2-1 0,-1-1 1,-2-1-1,20-62 0,-35 88 0,-1 1 0,0-1 0,-1 0 0,-1 0 0,0-16 0,-1 28 0,0 0 0,0 0 0,-1 0 0,1 0 0,-1 0 0,1 0 0,-1 0 0,0 0 0,0 1 0,0-1 0,0 0 0,0 1 0,0-1 0,0 0 0,-1 1 0,1-1 0,0 1 0,-1 0 0,1-1 0,-1 1 0,0 0 0,1 0 0,-1 0 0,0 0 0,0 0 0,0 1 0,0-1 0,0 1 0,0-1 0,1 1 0,-4-1 0,-8-1 0,0 0 0,-1 1 0,-21 1 0,22 0 0,8 0 0,-1 0 0,0 0 0,0 0 0,0 1 0,1 0 0,-1 0 0,1 1 0,-1 0 0,1 0 0,-1 0 0,-7 5 0,10-5 0,0 1 0,0-1 0,0 1 0,1 0 0,-1 0 0,1 0 0,0 0 0,0 0 0,0 1 0,0-1 0,1 1 0,-1-1 0,1 1 0,0 0 0,0-1 0,0 1 0,1 0 0,-1 7 0,0 0 0,0-1 0,1 1 0,0 0 0,1 0 0,0 0 0,1-1 0,0 1 0,0 0 0,1-1 0,1 0 0,0 0 0,0 0 0,1 0 0,0 0 0,1-1 0,0 0 0,13 15 0,8 6 0,47 39 0,-51-49 0,-1 1 0,-1 0 0,0 2 0,17 24 0,-37-45 0,0-1 0,0 1 0,0-1 0,0 1 0,0-1 0,0 1 0,0-1 0,-1 1 0,1 0 0,0-1 0,-1 1 0,0 0 0,1 0 0,-1 0 0,0-1 0,0 1 0,0 0 0,0 0 0,0 0 0,0-1 0,0 1 0,-1 0 0,1 0 0,-1-1 0,1 1 0,-1 0 0,0-1 0,0 1 0,1 0 0,-1-1 0,0 1 0,-1-1 0,1 0 0,0 1 0,0-1 0,0 0 0,-1 1 0,1-1 0,-1 0 0,1 0 0,-1 0 0,1-1 0,-3 2 0,-7 3 0,0-1 0,0 0 0,0-1 0,-1 0 0,-13 1 0,19-3 0,-32 5-96,-73 0 0,83-6-544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21.39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61 24827,'0'0'7060,"5"0"-6900,11 0-48,9 0 16,5 0-32,2-2-48,9-5-16,0-1-16,0 1-16,-6-5-16,-5 2-64,-14-5-657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0.2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350 95 32223,'3'-16'128,"-1"-1"0,0 1 0,-1-23 0,-2 39-127,0-1 0,0 0 0,0 0 0,-1 1 0,1-1 1,0 1-1,0-1 0,0 1 0,-1-1 0,1 1 0,0 0 0,0 0 0,-1 0 0,1-1 0,0 1 0,-1 0 0,1 1 1,0-1-1,-1 0 0,-1 1 0,0-1 3,-19 0-1,12-1-3,0 0 0,0 1 1,1 0-1,-1 1 0,0 0 0,1 1 0,-1 0 0,1 1 1,-1 0-1,1 0 0,-14 7 0,8 0 0,0 1 0,1 0-1,0 0 1,1 1 0,0 1 0,-21 28-1,27-31-1,0 1-1,1 0 0,0 0 0,1 0 1,0 0-1,0 1 0,2 0 0,-1 0 1,2 0-1,-3 24 0,4-28 3,0 4 0,1-1 0,0 1 0,2 15 0,-2-24 0,1 1 0,0-1 1,0 1-1,0-1 0,1 0 1,-1 1-1,1-1 1,0 0-1,0 0 0,0 0 1,0 0-1,0 0 1,1-1-1,4 5 0,4 2 3,1-1 0,1-1-1,-1 0 1,1 0-1,0-1 1,0-1 0,1 0-1,0-1 1,-1-1 0,18 3-1,15-1-3,84 0 0,-129-7-3,0 1 0,0-1-1,-1 0 1,1 0 0,-1 0 0,1 0 0,-1 0 0,0 0-1,1 0 1,-1-1 0,0 1 0,-1 0 0,0-4 0,1 4-77,0 2-260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1.0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275 65 31743,'1'-3'61,"5"-29"572,-6 31-625,0 0 1,0 0 0,0 0 0,0 0 0,1 1 0,-1-1 0,0 0 0,-1 0 0,1 0-1,0 0 1,0 0 0,0 0 0,0 0 0,-1 0 0,1 0 0,0 1 0,-1-1-1,1 0 1,-1 0 0,1 0 0,-1 1 0,1-1 0,-1 0 0,0 1 0,1-1-1,-1 0 1,0 1 0,1-1 0,-3 0 0,-6-1-9,-1 1 1,0 0-1,0 0 1,1 1-1,-1 1 1,0 0-1,0 0 1,1 0-1,-1 1 1,1 1-1,-1 0 1,1 0-1,0 1 1,0 0-1,-13 9 1,15-9-1,1 0 1,0 0-1,1 1 0,-1 0 1,1 0-1,0 0 1,0 1-1,0 0 0,1 0 1,0 0-1,0 0 0,1 1 1,-1-1-1,1 1 0,1 0 1,0 0-1,0 0 1,0 1-1,0-1 0,1 0 1,0 11-1,1-13 0,0 1 1,0-1-1,1 0 1,0 0-1,0 0 0,0 0 1,0 0-1,1 0 0,0 0 1,0 0-1,4 6 1,1-2 0,0-1 1,0 0 0,0 0 0,14 11-1,65 43 3,-59-44 12,46 40-1,-71-55-15,1-1 0,-1 1 0,0 1 0,1-1 0,-1 0 0,-1 0 0,1 1 0,0-1 0,-1 1 0,2 5 0,-3-7 0,1 0 0,-1 0 0,0-1 0,1 1 0,-1 0 0,0 0 0,0 0 0,0 0 0,-1-1 0,1 1 0,0 0 0,-1 0 0,1 0 0,-1-1 0,0 1 0,1 0 0,-1 0 0,0-1 0,0 1 0,0-1 0,0 1 0,0-1 0,-1 1 0,0 0 0,-7 4 0,0 0 0,0-1 1,-1 0-1,1-1 0,-1 0 0,0-1 1,0 0-1,0 0 0,-17 2 0,-6-1-15,-58 1-1,44-5-99,46-2-106,1-9-326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1.4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237 126 20425,'11'-37'10409,"-7"27"-10088,-1 0 1,0 0-1,-1 0 0,0 0 0,0-14 1,-2 24-322,0-1 0,0 1 0,0-1 0,0 0 1,0 1-1,0-1 0,0 1 0,-1-1 0,1 1 0,0-1 1,-1 0-1,1 1 0,0-1 0,-1 1 0,1-1 1,0 1-1,-1 0 0,1-1 0,-1 1 0,1-1 0,-1 1 1,1 0-1,-1-1 0,1 1 0,-1 0 0,1 0 0,-1-1 1,1 1-1,-1 0 0,0 0 0,1 0 0,-1 0 1,-24-1-2,17 1 1,2 0 0,-9-1 0,-1 1 0,1 1 0,0 1 0,-26 5 0,35-5 0,1 0 0,-1 0 0,1 1 0,0 0 0,0 0 0,0 0 0,0 1 0,0-1 0,1 1 0,0 0 0,0 1 0,0-1 0,0 1 0,1-1 0,-6 11 0,4-6 0,0 1 0,1 0 0,0 1 0,1-1 0,0 1 0,1-1 0,0 1 0,-1 17 0,2-21 0,1 1 0,0-1 0,1 0 0,-1 1 0,1-1 0,1 0 0,-1 0 0,1 1 0,1-1 0,-1-1 0,1 1 0,0 0 0,8 10 0,5 1 0,1-1 0,0-1 0,1-1 0,1 0 0,1-2 0,0 0 0,24 11 0,-16-8 0,0 1 0,46 37 0,-72-53 0,-1 1 0,1-1 0,-1 1 0,0-1 0,1 1 0,-1-1 0,0 1 0,0 0 0,0 0 0,0 0 0,0-1 0,-1 1 0,1 0 0,0 0 0,-1 0 0,1 0 0,-1 0 0,0 0 0,0 0 0,0 3 0,0-3 0,-1 0 0,1-1 0,-1 1 0,1-1 0,-1 1 0,0-1 0,0 1 0,0-1 0,0 1 0,0-1 0,0 0 0,0 0 0,0 1 0,0-1 0,0 0 0,-1 0 0,1 0 0,0 0 0,-1 0 0,1-1 0,-1 1 0,1 0 0,-1-1 0,-2 1 0,-24 6-1,0-2 0,0-1-1,-1-1 1,1-1 0,-41-4 0,22 2-27,43 0 2,3 0 11,0 0 0,0 0 0,0 1 0,0-1 0,0 0 0,0 0 0,0 0 0,0 0-1,0-1 1,0 1 0,0 0 0,0 0 0,1 0 0,-1-1 0,0 1 0,0-1 0,0 1 0,0-1 0,0 1 0,0-1 0,1 1 0,-1-1 0,0 0 0,0 1 0,1-1 0,-1 0 0,0 1 0,1-1 0,-1-1 0,0-12-1442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2.1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9 386 32223,'-8'137'512,"8"-135"-512,0 0 0,0 0 0,0 1 0,0-1 0,1 0 0,-1 0 0,1 0 0,0 1 0,-1-1 0,1 0 0,0 0 0,0 0 0,0 0 0,1 0 0,-1-1 0,0 1 0,1 0 0,-1 0 0,1-1 0,0 1 0,-1-1 0,1 0 0,0 1 0,0-1 0,0 0 0,0 0 0,0 0 0,0 0 0,0 0 0,3 0 0,5 1 0,1 0 0,-1-1 0,0 0 0,1-1 0,14-1 0,-22 1 2,1 0-1,-1-1 1,0 1-1,0-1 1,0 0-1,1 0 1,-1 0-1,0-1 1,0 1-1,-1-1 1,1 0-1,0 0 1,0 1-1,-1-2 1,5-3 0,-2 0-1,0 0 0,-1 0 0,0 0 0,0 0 0,0-1 0,4-12 0,-1-3-1,0-1 0,-1 0 0,4-36 0,-3-27 0,-5-111 0,-2 112 0,0 85 0,0 0 0,0 0 0,0 0 0,0 0 0,0 0 0,0 0 0,1-1 0,-1 1 0,0 0 0,0 0 0,0 0 0,0 0 0,0 0 0,0-1 0,0 1 0,0 0 0,0 0 0,0 0 0,0 0 0,0-1 0,0 1 0,0 0 0,0 0 0,0 0 0,0 0 0,0 0 0,0-1 0,0 1 0,0 0 0,-1 0 0,1 0 0,0 0 0,0 0 0,0-1 0,0 1 0,0 0 0,0 0 0,0 0 0,0 0 0,-1 0 0,1 0 0,0 0 0,0 0 0,0 0 0,0-1 0,0 1 0,-1 0 0,1 0 0,0 0 0,0 0 0,0 0 0,0 0 0,0 0 0,-1 0 0,1 0 0,0 0 0,0 0 0,0 0 0,0 0 0,-1 0 0,1 0 0,0 0 0,0 0 0,0 0 0,0 1 0,-1-1 0,-6 14 0,2 17 0,0-1 0,0 59 0,8 67 0,-2-143 0,0 1 0,1-1 0,1 0 0,0 0 0,1 0 0,0 0 0,6 12 0,-8-21 0,0 0 0,0 1 0,1-1 0,-1 0 0,1 0 0,0 0 0,0 0 0,0-1 0,1 1 0,-1-1 0,1 0 0,0 0 0,0 0 0,0-1 0,0 1 0,0-1 0,1 0 0,-1 0 0,1 0 0,0-1 0,-1 0 0,8 2 0,-9-3 0,1 1 0,0-1 0,0 1 0,0-1 0,0 0 0,0 0 0,-1-1 0,1 1 0,0-1 0,0 0 0,0 0 0,-1 0 0,1-1 0,-1 1 0,1-1 0,-1 0 0,1 0 0,-1 0 0,0 0 0,0-1 0,0 1 0,0-1 0,-1 0 0,1 0 0,0 0 0,-1 0 0,0 0 0,0 0 0,0-1 0,0 1 0,-1-1 0,2-4 0,8-26 0,-1 0 0,-2 0 0,-1-1 0,-2 0 0,1-41 0,5-27 0,-11 102 0,0-1 0,0 1 0,0 0 0,0 0 0,0 0 0,1-1 0,-1 1 0,0 0 0,1 0 0,-1 0 0,1 0 0,0 0 0,-1 0 0,1 0 0,0 0 0,-1 0 0,1 0 0,0 0 0,0 0 0,0 1 0,0-1 0,0 0 0,0 1 0,0-1 0,0 0 0,0 1 0,2-1 0,-2 1 0,0 0 0,1 0 0,-1 0 0,0 1 0,1-1 0,-1 0 0,0 1 0,0 0 0,1-1 0,-1 1 0,0-1 0,0 1 0,0 0 0,0 0 0,0 0 0,0 0 0,0 0 0,0 0 0,0 0 0,0 0 0,-1 0 0,1 0 0,0 0 0,-1 0 0,2 2 0,9 21 0,-1 1 0,-1 0 0,-1 1 0,-1 0 0,-1 0 0,-1 0 0,-1 1 0,-2 0 0,-1 0 0,-2 32 0,1-56 0,-1 0 0,1-1 0,0 1 0,-1 0 0,0-1 0,0 1 0,1-1 0,-1 1 0,-1-1 0,1 1 0,0-1 0,-1 0 0,1 1 0,-1-1 0,1 0 0,-1 0 0,0 0 0,0 0 0,0-1 0,0 1 0,-1 0 0,1-1 0,0 1 0,-5 1 0,0-1 0,0 1 0,-1-1 0,1 0 0,-1-1 0,1 0 0,-1 0 0,-12 0 0,18-1-22,1 0 0,0-1 0,-1 1 0,1 0 0,0 0 0,-1-1 0,1 1 0,0 0 0,-1-1 0,1 0 1,0 1-1,0-1 0,0 0 0,0 1 0,0-1 0,-1 0 0,1 0 0,1 0 0,-1 0 0,0 0 0,0 0 0,0 0 0,0 0 0,1 0 0,-1-1 0,1 1 0,-1 0 0,1 0 0,-1-1 0,1 1 0,-1 0 1,1-1-1,0 1 0,0-2 0,-9-42-3372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2.4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156 57 32495,'-1'-5'28,"0"1"-1,0-1 1,-1 0-1,1 1 1,-1 0 0,0-1-1,-4-4 1,5 8-25,-1-1-1,1 1 1,-1 0-1,1-1 1,-1 1-1,0 0 1,1 0-1,-1 0 1,0 0 0,0 1-1,0-1 1,0 0-1,1 1 1,-1-1-1,0 1 1,0 0-1,0-1 1,0 1-1,-4 1 1,2-1-3,-1 0 0,1 0 0,0 1 0,0 0 0,0 0 0,0 0 0,1 0 0,-1 1 0,0-1 0,0 1 0,1 0 0,-1 0 0,1 0 0,-1 1 0,1-1 0,0 1 0,0 0 0,0 0 0,1 0 0,-1 0 0,1 0 0,-1 1 0,-2 6 0,2-5 0,1 1 0,0 0 0,0-1 0,0 1 0,1 0 0,0 0 0,0 0 0,0 0 0,1 1 0,0-1 0,0 0 0,0 0 0,1 0 0,0 0 0,0 0 0,3 6 0,-3-9 0,1 1 0,-1-1 0,1 0 0,0 0 0,0 0 0,0 0 0,0 0 0,0 0 0,1-1 0,0 1 0,-1-1 0,1 1 0,0-1 0,0 0 0,0 0 0,0-1 0,1 1 0,-1 0 0,0-1 0,7 2 0,2 0 0,0-1 0,1 0 0,-1-1 0,22 0 0,-32-1 0,0 0 0,0 0 0,1 0 0,-1-1 0,0 1 0,0-1 0,0 1 0,1-1 0,-1 0 0,0 0 0,0 0 0,0 0 0,0 0 0,0-1 0,-1 1 0,1 0 0,0-1 0,-1 0 0,3-2 0,-1 0 0,-1 1 0,0-1 0,0 0 0,0 0 0,0 0 0,-1 0 0,0 0 0,0 0 0,2-9 0,-3 6 0,1 0 0,-1 0 0,0 0 0,0 0 0,-1 0 0,0-1 0,0 2 0,0-1 0,-1 0 0,0 0 0,-1 0 0,-5-11 0,5 15 0,1 0-1,-1 0 1,0 0 0,1 1-1,-1-1 1,0 1 0,-1 0 0,1 0-1,0 0 1,-1 0 0,1 0-1,-1 1 1,0-1 0,1 1-1,-1 0 1,0 0 0,0 1-1,1-1 1,-1 1 0,0 0 0,0-1-1,0 2 1,0-1 0,0 0-1,-5 2 1,8-1-4,0-1 1,1 0-1,-1 0 0,0 1 1,0-1-1,1 0 1,-1 1-1,0-1 0,1 1 1,-1-1-1,1 1 0,-1-1 1,0 1-1,1 0 0,-1-1 1,1 1-1,0 0 1,-1-1-1,1 1 0,-1 0 1,1 0-1,-5 27-244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39.22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240 54 31983,'-8'-3'44,"0"0"0,1 0 0,-1 0 0,0 1 1,0 0-1,0 1 0,0 0 0,-1 0 1,1 0-1,0 1 0,-14 2 0,-2-1-46,20-2 3,-1 1 0,1 1 0,-1-1-1,1 0 1,0 1 0,-1 0 0,1 0 0,0 0 0,0 1 0,0 0-1,0-1 1,0 1 0,0 1 0,0-1 0,1 0 0,-1 1 0,-3 3 0,4-2-1,0 0 1,1 0 0,-1 0 0,1 0 0,0 1 0,0-1 0,0 1-1,1-1 1,-1 1 0,1 0 0,0 0 0,0-1 0,1 1 0,0 0-1,0 7 1,0-9 0,0-1 0,0 1 0,0 0-1,0 0 1,1 0 0,0 0 0,-1-1 0,1 1-1,0 0 1,0-1 0,0 1 0,1 0 0,-1-1-1,1 1 1,-1-1 0,1 0 0,0 0 0,0 1-1,3 1 1,-1-1 1,0 0 0,0-1-1,1 0 1,-1 0 0,1 0-1,-1 0 1,1-1 0,0 0 0,0 0-1,9 1 1,1 0 7,-1-1 0,0 0 0,1-1 1,-1 0-1,1-2 0,21-3 0,-33 4-7,1 0-1,-1-1 1,1 1 0,-1-1-1,0 1 1,1-1-1,-1 0 1,0 0 0,0-1-1,-1 1 1,1 0 0,0-1-1,-1 0 1,0 0 0,1 1-1,-1-1 1,0-1-1,0 1 1,-1 0 0,1 0-1,-1-1 1,0 1 0,1-1-1,-2 1 1,1-1-1,0 0 1,-1 1 0,1-1-1,-1 0 1,-1-6 0,1 5-2,0 0 1,0 0 0,-1-1 0,0 1 0,0 0 0,0 0 0,0 0 0,-1 1-1,0-1 1,0 0 0,-1 0 0,1 1 0,-1 0 0,0-1 0,0 1-1,0 0 1,-1 0 0,1 1 0,-1-1 0,0 1 0,0 0 0,0 0-1,0 0 1,-1 0 0,1 1 0,-1 0 0,0 0 0,0 0 0,1 0 0,-1 1-1,0 0 1,-1 0 0,-6-1 0,6 1-4,0 1 1,0 0-1,0 0 1,-1 0-1,1 1 0,0 0 1,-9 2-1,11-1-4,1-1 0,-1 1-1,0 1 1,1-1-1,-1 0 1,1 1 0,0-1-1,0 1 1,0 0-1,0 0 1,-3 6 0,-26 34-460,5 1-1118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4.47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3 730 32415,'-1'43'3,"0"-25"0,0 0 0,1 0 0,2-1 0,3 21 1,-4-35-2,0 0 1,0 0 0,1 0 0,-1 0-1,1-1 1,0 1 0,0-1 0,0 1-1,0-1 1,1 0 0,-1 1 0,0-1 0,1 0-1,0-1 1,-1 1 0,1 0 0,0-1-1,0 0 1,0 1 0,0-1 0,0 0-1,0-1 1,4 2 0,-2-1 4,0 0 0,-1-1 0,1 1-1,0-1 1,0 0 0,0 0 0,0 0 0,0-1 0,-1 0 0,1 0-1,0 0 1,-1 0 0,1-1 0,-1 0 0,6-2 0,-4-1-2,-1 1 0,1-1 0,-1-1 1,0 1-1,0-1 0,0 0 1,-1 0-1,0 0 0,5-10 0,27-67 17,-36 82-22,23-70 1,-2-1 0,-4-1-1,-3-1 1,-3 0 0,-3-1-1,-4 0 1,-5-86 0,1 160-1,-1-10 4,1 1 0,-2 0 0,-4-20 0,6 28-3,0 0 0,-1 0 0,0 1 0,1-1 0,-1 0 0,0 1-1,0-1 1,0 1 0,0-1 0,0 1 0,0-1 0,0 1 0,0-1-1,-1 1 1,1 0 0,-1 0 0,1 0 0,-1 0 0,1 0 0,-1 0 0,1 0-1,-1 0 1,0 1 0,0-1 0,1 1 0,-1-1 0,0 1 0,0 0-1,-2-1 1,3 2-1,-1 0 1,0-1-1,1 1 0,-1 0 0,1 0 0,-1 0 0,1 0 0,-1 0 0,1 0 0,0 0 1,-1 1-1,1-1 0,0 0 0,0 1 0,0-1 0,0 1 0,0-1 0,0 1 0,0-1 1,1 1-1,-1 0 0,1-1 0,-1 1 0,1 0 0,-1 2 0,-11 54 0,12-53 0,-7 60 0,6 123 0,2-128 0,6 46 0,23 124 0,-18-152 0,-12-77 0,-1 0 0,1-1 0,0 1 0,0 0 0,0 0 0,1-1 0,-1 1 0,0 0 0,0-1 0,0 1 0,0 0 0,1-1 0,-1 1 0,0 0 0,1-1 0,-1 1 0,0 0 0,1-1 0,-1 1 0,1-1 0,-1 1 0,1-1 0,-1 1 0,1-1 0,-1 1 0,1-1 0,1 1 0,-2-1 0,1-1 0,0 1 0,0-1 0,0 1 0,-1-1 0,1 1 0,0-1 0,0 1 0,-1-1 0,1 0 0,0 0 0,-1 1 0,1-1 0,-1 0 0,1 0 0,-1 1 0,1-2 0,19-45 0,2-23 0,-6 14-15,3 0 0,37-76 0,-54 129 13,-1 0 0,2-1 0,-1 1 0,0 0 0,1 0 0,-1 0 0,1 1 0,0-1 0,0 1 0,0-1 0,0 1 0,0 0 0,5-2 0,-6 3 3,-1 1-1,0-1 0,1 1 0,-1 0 1,1 0-1,-1-1 0,0 1 0,1 0 0,-1 0 1,1 1-1,-1-1 0,1 0 0,-1 0 1,0 1-1,1-1 0,-1 1 0,0-1 1,1 1-1,-1 0 0,0-1 0,1 1 0,-1 0 1,0 0-1,0 0 0,0 0 0,0 0 1,0 0-1,0 0 0,0 0 0,0 0 1,-1 0-1,1 1 0,0-1 0,-1 0 0,1 1 1,0 1-1,3 9 0,0 1 0,0 0 0,-1 0 0,-1 0 0,-1 0 0,1 1 0,-2-1 0,-1 17 0,1-14 0,0-13 0,0 1 1,0-1 0,0 0-1,0 0 1,-1 0-1,1 0 1,-1 1-1,0-1 1,0 0-1,0 0 1,-1 0-1,1-1 1,-1 1-1,1 0 1,-1 0-1,0-1 1,0 1 0,0-1-1,0 0 1,0 1-1,-1-1 1,1 0-1,-1 0 1,0-1-1,1 1 1,-1 0-1,0-1 1,-5 2-1,-5 1 3,1-2 0,-1 1 0,1-2-1,-1 0 1,-23-1 0,34 0-3,1 0 0,-1 0 0,0-1 0,0 1 0,0-1 0,0 0 0,1 1 0,-1-1 0,0 0 0,1 0 0,-1 0 0,0 0 0,1 0 0,0 0 0,-1-1 0,1 1 0,0-1 0,-1 1 0,1 0 0,0-1 0,0 0 0,0 1 0,0-1 0,0 0 0,1 1 0,-1-1 0,1 0 0,-1 0 0,1 0 0,-1 0 0,1-2 0,-2-10 0,0 1-1,1-1 1,2-18 0,-1 18-2,1 13 2,0 1-1,-1 0 0,1 0 0,0 0 1,0 0-1,0 0 0,0 0 1,0 0-1,-1 0 0,1 1 1,0-1-1,0 0 0,0 0 0,-1 1 1,1-1-1,0 0 0,0 1 1,1 0-1,5 8 1,0 0 0,-1 0 0,0 1 0,0 0 0,-1 0 0,8 21 0,11 20 0,-19-42 0,1 1 1,0-1-1,0-1 0,1 1 1,1-1-1,-1 0 0,1-1 1,1 0-1,-1 0 0,1-1 1,0 0-1,1 0 0,14 5 1,-7-4 0,1-2 0,0 0 0,0-2 0,0 0 0,1-1 0,-1 0 0,21-2 0,-35 0 0,1 0-1,0 0 0,-1-1 1,1 0-1,-1 0 0,1 0 0,-1 0 1,0-1-1,1 0 0,-1 1 1,0-2-1,0 1 0,0 0 1,0-1-1,-1 0 0,4-3 0,-2 1 1,0-1 0,0 0-1,-1 0 1,0 0 0,0-1-1,0 1 1,-1-1-1,0 0 1,2-7 0,1-10 0,-1 0 0,-1 0 0,0 0 1,-2 0-1,-2-25 0,2 15-5,-1 24 3,0 0-1,-1 0 1,0 0 0,-1 1-1,0-1 1,-2-11 0,2 20 1,1 0 0,-1 0 0,1 0 1,-1 0-1,1 0 0,-1 1 1,1-1-1,-1 0 0,0 0 0,1 1 1,-1-1-1,0 0 0,0 1 0,0-1 1,1 1-1,-1-1 0,0 1 1,0-1-1,0 1 0,0 0 0,0-1 1,0 1-1,0 0 0,0 0 0,0 0 1,0 0-1,0 0 0,0 0 1,0 0-1,0 0 0,-1 0 0,0 0 1,0 1-1,0-1 0,0 1 0,0-1 1,1 1-1,-1 0 0,0-1 0,0 1 1,0 0-1,1 0 0,-1 1 1,1-1-1,-1 0 0,1 0 0,-1 1 1,-1 1-1,-1 4 0,0 0 0,0 1 0,0 0 0,1-1 0,0 1 0,1 0 0,0 0 0,0 1 0,-1 12 0,1 12 0,2 36 0,0-38 0,0-24 0,0 0 0,1 0 0,-1 0 0,2 0 0,-1 0 0,1-1 0,0 1 0,0-1 0,0 1 0,7 10 0,-6-13 0,0 0 0,0 0 0,0 0 0,1 0 0,-1-1 0,1 1 0,0-1 0,0 0 0,0-1 0,1 1 0,-1-1 0,1 1 0,-1-1 0,1 0 0,6 1 0,5 0 0,-1 0 0,1-1 0,-1-1 0,22-1 0,-28 0 0,-6 0 0,0 0 0,0 0 0,0-1 0,0 1 0,0-1 0,-1 0 0,1 0 0,0 0 0,0 0 0,0 0 0,-1-1 0,1 1 0,-1-1 0,1 1 0,-1-1 0,1 0 0,-1 0 0,3-3 0,-2 0 0,1 0 0,-1 0 0,0 0 0,0-1 0,0 1 0,-1-1 0,0 0 0,2-9 0,1-8 0,-2 0 0,0 0 0,-2-37 0,-1 60 0,0-71 3,6-260 37,-4 308-35,-2 53-5,0-28 0,1 135 0,-12 310 0,4-347 0,4-49 0,-14 85 0,11-120 0,2-22 0,2-26 0,1-40 0,-1 13 0,11-100 0,-7 143 0,1 0 0,0 0 0,1 1 0,1-1 0,0 1 0,1 0 0,1 1 0,0-1 0,1 1 0,1 0 0,11-13 0,-16 21 0,1 1 0,-1 1 0,1-1 0,0 0 0,1 1 0,-1 0 0,1 1 0,0-1 0,0 1 0,0 0 0,0 0 0,0 1 0,1 0 0,-1 0 0,1 0 0,0 1 0,-1 0 0,1 0 0,0 1 0,0 0 0,13 1 0,-18 0 0,1 0 0,-1 1 0,0-1 0,1 1 0,-1-1 0,0 1 0,0 0 0,0 0 0,0 0 0,0 0 0,-1 0 0,1 1 0,0-1 0,-1 0 0,0 1 0,1-1 0,-1 1 0,0-1 0,-1 1 0,1 0 0,0-1 0,0 5 0,2 11 0,0-1 0,0 22 0,-2-37 0,0 9 0,-1-1 0,0 1 0,0 0 0,-1-1 0,0 1 0,-3 11 0,2-18 0,1 0 0,-1 0 0,0 0 0,0-1 0,0 1 0,0-1 0,-1 1 0,1-1 0,-1 0 0,0 0 0,0 0 0,0 0 0,-1-1 0,1 1 0,-1-1 0,1 0 0,-1 0 0,-6 2 0,-2 0 0,0 0 0,0-1 0,0-1-1,-1 0 1,1-1 0,-1 0 0,1-1 0,-14-1 0,-1 1-4,27-1-19,0 1 23,0 0-1,0 0 1,0 0-1,0 0 1,0-1 0,0 1-1,0 0 1,-1 0 0,1 0-1,0 0 1,0 0-1,0 0 1,0 0 0,0-1-1,0 1 1,0 0 0,0 0-1,0 0 1,0 0-1,0 0 1,0 0 0,0 0-1,0-1 1,0 1 0,0 0-1,1 0 1,-1 0-1,0 0 1,0 0 0,0 0-1,0 0 1,0-1 0,0 1-1,0 0 1,0 0-1,0 0 1,0 0 0,0 0-1,1 0 1,-1 0-1,0 0 1,0 0 0,0 0-1,0 0 1,0 0 0,0 0-1,0 0 1,0 0-1,1 0 1,-1 0 0,0 0-1,0 0 1,0 0 0,0 0-1,0 0 1,0 0-1,0 0 1,1 0 0,-1 0-1,78 2-74,-34 0 74,1-2 1,53-6-1,-92 5 2,-1 0-1,0 0 1,0-1 0,-1 1-1,1-1 1,0 0-1,0 0 1,-1-1 0,0 1-1,1-1 1,-1 0 0,0 0-1,0-1 1,0 1 0,-1-1-1,1 0 1,-1 0-1,0 0 1,0 0 0,-1-1-1,1 1 1,-1-1 0,0 1-1,0-1 1,0 0 0,1-5-1,1-12 8,0 0-1,-1 0 1,-2 0 0,-1-40-1,-1 31-1,1-214 0,0 245-6,0 0 1,0-1-1,0 1 0,0 0 1,0-1-1,0 1 1,0-1-1,0 1 1,0 0-1,-1-1 1,1 1-1,0 0 1,0-1-1,0 1 0,-1 0 1,1 0-1,0-1 1,0 1-1,-1 0 1,1 0-1,0-1 1,0 1-1,-1 0 0,1 0 1,0 0-1,-1-1 1,1 1-1,0 0 1,-1 0-1,1 0 1,-1 0-1,1 0 1,0 0-1,-1 0 0,1 0 1,0 0-1,-1 0 1,1 0-1,0 0 1,-1 0-1,1 0 1,-1 0-1,1 0 0,0 0 1,-1 0-1,1 1 1,0-1-1,-1 0 1,1 0-1,0 0 1,-1 1-1,1-1 1,0 0-1,0 0 0,-1 1 1,1-1-1,0 0 1,0 0-1,0 1 1,-1-1-1,1 0 1,0 1-1,0-1 1,0 1-1,-4 3 0,1 1 0,0-1 0,0 1 0,1 0 0,-1 0 0,1 0 0,0 0 0,-2 11 0,-8 50 3,10-52-1,-7 72 11,3 135-1,7-163-10,-1-58-7,-1 0 0,1 0 0,0 1 0,0-1-1,0 0 1,0 0 0,0 1 0,0-1 0,0 0 0,0 0 0,0 1 0,0-1-1,0 0 1,0 0 0,0 0 0,0 1 0,0-1 0,0 0 0,0 0 0,1 1 0,-1-1-1,0 0 1,0 0 0,0 0 0,0 1 0,0-1 0,1 0 0,-1 0 0,0 0-1,0 1 1,0-1 0,0 0 0,1 0 0,-1 0 0,0 0 0,0 0 0,1 0 0,-1 1-1,0-1 1,0 0 0,0 0 0,1 0 0,-1 0 0,0 0 0,0 0 0,1 0 0,-1 0-1,0 0 1,0 0 0,1 0 0,-1 0 0,0 0 0,0 0 0,1 0 0,-1-1-1,0 1 1,0 0 0,0 0 0,1 0 0,-1 0 0,5-2-932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4.8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10 32319,'25'0'160,"10"0"-32,6 0-80,0 0 0,-3 0-32,-8 0-16,-9 0 0,-4 0-16,-15-4-96,-2-1-977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2.57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4 766 32287,'-3'101'416,"4"-100"-416,-1 0 0,1 0 0,0 0 0,0 0 0,-1-1 0,1 1 0,0 0 0,0-1 0,0 1 0,0-1 0,0 1 0,0-1 0,0 1 0,0-1 0,0 0 1,0 0-1,0 1 0,0-1 0,0 0 0,0 0 0,1 0 0,-1 0 0,0 0 0,0 0 0,0 0 0,1-1 0,34-2 12,-31 2-11,0-1-1,0 0 0,0-1 0,0 1 0,0-1 1,-1 0-1,1-1 0,-1 1 0,0-1 1,0 1-1,0-1 0,0 0 0,-1-1 0,5-5 1,7-13-2,20-37 1,-31 51 0,14-24 0,-3-2 1,-1 1-1,-1-2 0,-2 0 0,-1 0 1,-3-1-1,0 0 0,-3 0 0,1-48 1,-6 84-1,1 0 0,0 0 1,-1 0-1,1 0 1,-1 0-1,1 1 1,-1-1-1,0 0 0,1 0 1,-1 1-1,0-1 1,0 1-1,1-1 0,-1 0 1,0 1-1,0 0 1,0-1-1,0 1 1,1-1-1,-1 1 0,0 0 1,0 0-1,0-1 1,0 1-1,0 0 0,0 0 1,0 0-1,0 0 1,0 0-1,0 0 0,0 0 1,0 1-1,0-1 1,-1 1-1,-1-1 0,-1 0 0,1 1 0,0-1 0,0 1 0,0 0 0,0 0-1,0 0 1,0 0 0,0 0 0,-4 3 0,5 0 0,-1-1 0,1 1 0,0-1 0,0 1 0,1 0 0,-1 0 0,1 0 0,0-1 0,0 2 0,0-1 0,0 0 0,1 0 0,0 0 0,0 5 0,-1-2 0,2 0 0,-1-1 0,1 1 0,0 0 0,0 0 0,1 0 0,-1 0 0,4 7 0,4-1 0,0 0 0,1 0 0,0-1 0,1 0 0,0 0 0,1-2 0,0 1 0,13 8 0,-12-10 0,-1 0 0,0 1 0,-1 0 0,0 1 0,-1 0 0,0 1 0,0 0 0,-2 1 0,9 14 0,-16-26 0,0 1 0,0 0 0,0 0 0,0-1 0,-1 1 0,1 0 0,-1 0 0,1 0 0,-1 0 0,0 0 0,1 0 0,-1 0 0,0 0 0,0 0 0,-1 0 0,1 0 0,0 0 0,-1 0 0,1-1 0,-1 1 0,1 0 0,-1 0 0,0 0 0,0 0 0,0-1 0,0 1 0,0 0 0,0-1 0,-1 1 0,1-1 0,0 0 0,-1 1 0,1-1 0,-1 0 0,1 0 0,-1 0 0,0 0 0,-2 2 0,-6 0 0,-1 1 0,0-1 0,0 0 0,0-1 0,-18 1 0,20-2 0,-229 7 0,188-9 0,41-2 0,9 3 0,-1-1 0,1 1 0,0 0 0,0 0 0,0 0 0,0-1 0,0 1 0,0 0 0,0 0 0,0-1 0,0 1 0,0 0 0,0 0 0,0 0 0,0-1 0,0 1 0,1 0 0,-1 0 0,0 0 0,0-1 0,0 1 0,0 0 0,0 0 0,0 0 0,0-1 0,1 1 0,-1 0 0,0 0 0,0 0 0,0 0 0,0 0 0,1-1 0,-1 1 0,0 0 0,0 0 0,0 0 0,1 0 0,-1 0 0,0 0 0,0 0 0,1 0 0,-1 0 0,0 0 0,0 0 0,0 0 0,1 0 0,-1 0 0,0 0 0,0 0 0,1 0 0,-1 0 0,0 0 0,1 0 0,27-5 0,1 2 0,0 0 0,51 4 0,-42 0 0,68-8 0,-94 6 0,0-2 0,0 0 0,-1 0 0,1-1 0,-1 0 0,0-1 0,0 0 0,0-1 0,18-13 0,-14 7 0,1 0 0,-2-1 0,0-1 0,-1 0 0,0-1 0,-1-1 0,-1 0 0,0 0 0,10-22 0,-19 31 0,0 1 0,-1-1 0,1 0 0,-1 1 0,-1-1 0,1 0 0,-1 0 0,0 0 0,-1 0 0,-2-12 0,2 18 0,0 0 0,0 0 0,0-1 0,-1 1 0,1 0 0,0 0 0,-1 0 0,1 0 0,-1 0 0,1 0 0,-1 1 0,0-1 0,1 0 0,-1 1 0,0 0 0,1-1 0,-1 1 0,0 0 0,0 0 0,1 0 0,-1 0 0,0 0 0,-2 0 0,1 0 0,0 0 0,0 0 0,-1 1 0,1-1 0,0 1 0,0-1 0,0 1 0,0 0 0,0 0 0,0 1 0,0-1 0,-3 3 0,2 0 0,1 1 0,0 0 0,0 0 0,0 0 0,0 0 0,1 0 0,0 1 0,0-1 0,1 1 0,-3 11 0,1 1 0,1 0 0,1 23 0,0-35 0,1 1 0,1 0 0,-1 0 0,1 0 0,0-1 0,1 1 0,0 0 0,0-1 0,4 10 0,-3-12 0,-1 0 0,1-1 0,0 1 0,0-1 0,0 0 0,1 1 0,-1-2 0,1 1 0,0 0 0,-1-1 0,1 1 0,0-1 0,1 0 0,-1 0 0,6 1 0,-2 0 0,1 0 0,-1-1-1,1-1 1,0 1 0,-1-1 0,1-1 0,0 1-1,-1-2 1,1 1 0,0-1 0,13-3 0,-17 3 1,0-1 0,-1 0 1,1 1-1,0-2 0,-1 1 1,0 0-1,1-1 0,-1 0 1,0 0-1,0 0 0,-1-1 1,1 1-1,-1-1 0,1 0 0,-1 0 1,0 0-1,-1 0 0,1-1 1,-1 1-1,0-1 0,2-5 1,1-7-1,-1 0 0,0-1 0,-2 1 0,2-33 0,-8-72-1,4 121 0,0-1 0,0 1 0,0-1 0,0 1 0,0-1 0,0 1 0,-1 0 0,1-1 0,-1 1 0,1 0 0,-1-1 0,1 1 0,-1 0 0,1-1 0,-1 1 0,0 0 0,0 0 0,0 0 0,0 0 0,-1-1 0,-1 6 0,0 13 0,1 1 0,0 0 0,1 0 0,3 35 0,-1-4 0,-1 489 0,-5-483 0,1-44 0,3-37 0,3-136 0,8 1 0,34-182 0,-43 338 0,1-5 0,0 0 0,0 0 0,1 0 0,0 0 0,5-9 0,-7 17 0,0 1 0,0-1 0,-1 1 0,1 0 0,0-1 0,0 1 0,0 0 0,1 0 0,-1-1 0,0 1 0,0 0 0,1 0 0,-1 0 0,1 1 0,-1-1 0,0 0 0,1 0 0,0 1 0,-1-1 0,1 1 0,-1-1 0,1 1 0,0 0 0,-1 0 0,1 0 0,0-1 0,-1 2 0,1-1 0,0 0 0,-1 0 0,1 0 0,-1 1 0,1-1 0,0 1 0,-1-1 0,1 1 0,-1 0 0,2 1 0,0 0 0,1 0 0,-1 0 0,-1 0 0,1 1 0,0-1 0,0 1 0,-1 0 0,0 0 0,1 0 0,-1 0 0,0 0 0,2 5 0,17 47 0,-16-42 0,2 7 0,-1 0 0,-1 0 0,-1 1 0,-1 0 0,0 0 0,-2 0 0,0 0 0,-2 0 0,-2 23 0,2-41 0,0 0 0,0 0 0,1 0 0,-2 0 0,1 0 0,0 0 0,-1-1 0,1 1 0,-1-1 0,0 1 0,0-1 0,0 1 0,0-1 0,0 0 0,0 0 0,-1 0 0,1 0 0,-1-1 0,0 1 0,1 0 0,-1-1 0,0 0 0,0 0 0,0 0 0,0 0 0,-4 1 0,-7 0 0,-1 0 0,0-1 0,1 0 0,-19-2 0,12 1 0,21 0 0,0 0 0,0 0 0,0 0 0,0 0 0,0 0 0,0 0 0,0-1 0,0 1 0,0 0 0,0 0 0,0 0 0,0 0 0,0 0 0,0 0 0,0 0 0,0 0 0,0 0 0,0 0 0,0-1 0,0 1 0,0 0 0,0 0 0,0 0 0,0 0 0,0 0 0,0 0 0,0 0 0,0 0 0,0 0 0,0 0 0,-1 0 0,1 0 0,0 0 0,0 0 0,0 0 0,0 0 0,0 0 0,0 0 0,0 0 0,0-1 0,0 1 0,0 0 0,0 0 0,-1 0 0,1 0 0,0 0 0,0 0 0,0 1 0,0-1 0,0 0 0,0 0 0,0 0 0,9-3 0,1 3 0,12 1 0,1-1 0,-1-2 0,0 0 0,35-8 0,-50 8 0,-1-1 0,0 1 0,1-1 0,-1 0 0,0 0 0,-1 0 0,1-1 0,0 0 0,-1-1 0,0 1 0,0-1 0,0 0 0,-1 0 0,0 0 0,0 0 0,0-1 0,0 0 0,-1 0 0,5-12 0,-3 0 0,0 0 0,-1 0 0,-1 0 0,-1 0 0,0-1 0,-2-32 0,0 23 0,5-44 0,-4 70 0,0 0 0,0 0 0,0 0 0,0-1 0,0 1 0,1 0 0,-1 1 0,1-1 0,-1 0 0,1 0 0,0 1 0,0-1 0,-1 1 0,1-1 0,0 1 0,0 0 0,1-1 0,-1 1 0,0 1 0,0-1 0,0 0 0,1 0 0,-1 1 0,0-1 0,1 1 0,-1 0 0,0 0 0,1 0 0,2 0 0,3-1 0,0 1 0,-1 1 0,1-1 0,0 1 0,-1 0 0,1 1 0,-1 0 0,9 3 0,-13-3-5,-25-2-22,7 0 28,4 0-1,1 0-1,-1 0 1,0 1 0,1 0-1,-13 4 1,19-4 1,1 1 1,-1 0-1,0-1 1,1 1-1,-1 1 1,1-1 0,0 0-1,-1 1 1,1 0-1,1-1 1,-1 1-1,0 0 1,1 1-1,-1-1 1,1 0 0,0 1-1,-2 5 1,-2 5-2,2 0 1,0 1-1,0 0 1,2 0-1,0 0 1,0 0 0,1 0-1,2 23 1,-1-26-1,1-5 0,-1 0 0,1 0 0,0 0 0,0-1 0,1 1 0,0-1 0,0 1 0,1-1 0,-1 0 0,1 1 0,1-1 0,-1-1 0,1 1 0,8 9 0,-9-12 0,0 1 0,1-1 0,-1 0 0,1-1 0,0 1 0,0-1 0,0 1 0,0-1 0,0 0 0,0-1 0,0 1 0,1-1 0,-1 0 0,1 0 0,-1 0 0,1 0 0,-1-1 0,1 0 0,-1 0 0,1 0 0,0-1 0,-1 1 0,7-3 0,-8 2 0,0-1 0,0 0 0,0 0 0,0 0 0,-1 0 0,1 0 0,-1 0 0,0-1 0,0 1 0,1-1 0,-1 0 0,-1 1 0,1-1 0,0 0 0,-1 0 0,0 0 0,1 0 0,-1-1 0,0 1 0,0-6 0,4-10 0,-1-1 0,0-20 0,-1-99 0,-3 57 0,-4 126 0,1 87 0,4-115 0,0 0 0,2 0 0,-1 0 0,2 0 0,0-1 0,1 0 0,0 0 0,2 0 0,7 15 0,-12-28 0,0 1 0,0 0 0,1 0 0,-1-1 0,1 1 0,-1-1 0,1 0 0,0 0 0,0 0 0,5 3 0,-7-5 0,0 1 0,0-1 0,0 0 0,0 1 0,0-1 0,0 0 0,0 0 0,0 0 0,0 1 0,0-1 0,0 0 0,0 0 0,0-1 0,0 1 0,0 0 0,0 0 0,0 0 0,0-1 0,0 1 0,0 0 0,0-1 0,0 1 0,0-1 0,0 1 0,-1-1 0,1 0 0,0 1 0,0-1 0,0 0 0,-1 1 0,1-1 0,-1 0 0,1 0 0,0 0 0,-1 0 0,1 0 0,-1 0 0,0 1 0,1-1 0,-1 0 0,1-2 0,7-27 0,-1 0 0,-2 0 0,3-50 0,-4 40 0,11-54 0,-15 90 0,1 0 0,0 1 0,0-1 0,0 1 0,1-1 0,-1 1 0,1 0 0,0 0 0,0 0 0,0 0 0,0 0 0,4-4 0,-4 5 0,1 1 0,-1-1 0,1 1 0,0 0 0,0 0 0,0 0 0,0 0 0,0 0 0,0 1 0,0-1 0,0 1 0,0 0 0,0-1 0,4 2 0,-5-1 0,0 0 0,1 0 0,-1 1 0,0-1 0,0 1 0,0-1 0,0 1 0,0 0 0,0-1 0,0 1 0,0 0 0,0 1 0,0-1 0,0 0 0,-1 0 0,1 1 0,-1-1 0,2 3 0,1 0 0,-2 0 0,1 0 0,0 0 0,-1 1 0,0-1 0,0 1 0,3 7 0,-2 3 0,1 0 0,-2 0 0,0 0 0,-1 22 0,-6 155 0,5-190 0,1 1 0,-1-1 0,1 0 0,-1 0 0,1 0 0,0 0 0,0 0 0,-1 0 0,2 0 0,-1 0 0,0-1 0,0 1 0,1 0 0,-1 0 0,0-1 0,1 1 0,0-1 0,-1 0 0,1 1 0,0-1 0,0 0 0,0 0 0,0 0 0,0 0 0,0 0 0,0-1 0,0 1 0,0-1 0,0 1 0,0-1 0,4 1 0,10 1 0,0 0 0,0-2 0,19 0 0,-18 0 0,-11 0 0,1 0 0,-1 0 0,0-1 0,0 1 0,0-1 0,0-1 0,0 1 0,0-1 0,0 0 0,0 0 0,0-1 0,-1 1 0,0-2 0,1 1 0,-1 0 0,0-1 0,0 0 0,-1 0 0,1 0 0,-1-1 0,0 0 0,0 1 0,0-1 0,-1-1 0,0 1 0,0 0 0,0-1 0,2-6 0,1-9 0,0 0 0,-1 0 0,-1-1 0,-1 1 0,-1-1 0,-1 0 0,-2-30 0,1 27 0,0 21 0,0-1 0,0 0 0,-1 0 0,1 1 0,-1-1 0,0 1 0,-1-1 0,1 0 0,-1 1 0,0 0 0,-3-6 0,3 7 0,1 1 0,-1 0 0,0 0 0,-1 0 0,1 0 0,0 0 0,0 0 0,-1 1 0,1-1 0,-1 1 0,0-1 0,1 1 0,-1 0 0,0 0 0,0 1 0,0-1 0,1 0 0,-1 1 0,-4-1 0,3 1 0,-1-1 0,1 1 0,0 0 0,-1 0 0,1 1 0,0-1 0,-1 1 0,1 0 0,0 0 0,0 0 0,-7 3 0,8-2 0,1 0 0,-1 0 0,0 0 0,1 1 0,0-1 0,-1 1 0,1 0 0,0-1 0,0 1 0,0 0 0,1 0 0,-1 0 0,1 0 0,0 1 0,-2 3 0,-2 14 0,0 1 0,2 0 0,0 0 0,1 0 0,1 0 0,4 38 0,-2-54 0,-1 1 0,1-1 0,1 1 0,-1-1 0,1 0 0,0 1 0,1-1 0,-1 0 0,1-1 0,0 1 0,1 0 0,-1-1 0,1 0 0,6 7 0,-7-9 0,0 0 0,0-1 0,0 1 0,1-1 0,-1 0 0,1 0 0,-1 0 0,1-1 0,0 1 0,-1-1 0,1 1 0,0-1 0,0-1 0,0 1 0,0 0 0,0-1 0,0 0 0,0 0 0,0 0 0,0-1 0,0 1 0,0-1 0,0 0 0,6-2 0,-8 2 0,0 0 0,1-1 0,-1 1 0,0-1 0,0 1 0,0-1 0,0 0 0,0 0 0,0 0 0,0 0 0,0 0 0,-1 0 0,1-1 0,-1 1 0,0 0 0,0-1 0,0 1 0,1-4 0,12-50 0,-13 49 0,4-34 0,-2 0 0,-2-50 0,-1 52 0,0 34 0,-2-16 0,2 21 0,-1-1 0,1 0 0,0 1 0,0-1 0,-1 1 0,1 0 0,0-1 0,-1 1 0,1-1 0,0 1 0,-1-1 0,1 1 0,-1 0 0,1-1 0,-1 1 0,1 0 0,-1 0 0,1-1 0,-1 1 0,1 0 0,-1 0 0,1 0 0,-1-1 0,0 1 0,1 0 0,-1 0 0,1 0 0,-1 0 0,0 0 0,0 0 0,0 0 0,1 1 0,-1-1 0,1 0 0,-1 0 0,0 0 0,1 1 0,-1-1 0,1 0 0,-1 1 0,1-1 0,-1 0 0,1 1 0,-1-1 0,1 1 0,-1-1 0,1 1 0,-1-1 0,1 1 0,0-1 0,-1 1 0,1-1 0,0 1 0,0-1 0,-1 1 0,1 1 0,-5 18 0,5-15 0,-5 32 0,3 1 0,1 0 0,6 56 0,-4-86 0,0-1 0,0 0 0,1 1 0,0-1 0,0 0 0,1 0 0,0 0 0,0-1 0,1 1 0,6 9 0,-7-12 0,-1-1 0,2 1 0,-1-1 0,0 1 0,1-1 0,-1 0 0,1-1 0,0 1 0,0-1 0,0 1 0,1-1 0,-1 0 0,0-1 0,1 1 0,-1-1 0,1 0 0,-1 0 0,6 0 0,-2 0 0,1 0 0,-1-1 0,1 0 0,-1-1 0,16-2 0,-21 2 0,-1 0 0,1 0 0,0-1 0,0 1 0,-1-1 0,1 1 0,0-1 0,-1 0 0,0 0 0,1 0 0,-1 0 0,0 0 0,0 0 0,0-1 0,0 1 0,-1-1 0,1 0 0,-1 1 0,2-5 0,5-12 0,-1-1 0,-1 0 0,-1-1 0,-1 1 0,2-38 0,-4-109 0,-3 88 0,1 46 0,-3-75 0,2 95 0,0 0 0,-2 0 0,1 0 0,-2 1 0,0-1 0,-5-12 0,9 25 0,0 0 0,0-1 0,0 1 0,0 0 0,-1 0 0,1-1 0,0 1 0,0 0 0,0 0 0,0 0 0,0-1 0,-1 1 0,1 0 0,0 0 0,0 0 0,0-1 0,0 1 0,-1 0 0,1 0 0,0 0 0,0 0 0,-1 0 0,1-1 0,0 1 0,0 0 0,-1 0 0,1 0 0,0 0 0,0 0 0,-1 0 0,1 0 0,0 0 0,0 0 0,-1 0 0,1 0 0,0 0 0,0 0 0,-1 0 0,1 0 0,0 0 0,0 0 0,-1 1 0,1-1 0,0 0 0,0 0 0,-1 0 0,1 0 0,0 0 0,0 1 0,0-1 0,-1 0 0,1 0 0,0 0 0,0 1 0,0-1 0,0 0 0,0 0 0,-1 0 0,1 1 0,0-1 0,0 0 0,0 0 0,0 1 0,0-1 0,0 0 0,0 0 0,0 1 0,0-1 0,-7 21 0,3 24 0,3 86 0,3-59 0,-2-46 0,1-1 0,2 1 0,0-1 0,2 1 0,0-1 0,2-1 0,1 1 0,1-1 0,1 0 0,1-1 0,1-1 0,19 27 0,-28-44 0,0-1 0,0-1 0,0 1 0,1 0 0,-1-1 0,1 1 0,0-1 0,0 0 0,1-1 0,-1 1 0,9 3 0,-4-3 0,-1-1 0,0-1 0,1 0 0,-1 0 0,17-1 0,-21 0 0,-1 0 0,0-1 0,0 1 0,0-1 0,1 1 0,-1-1 0,0 0 0,0-1 0,0 1 0,0 0 0,-1-1 0,1 0 0,0 0 0,-1 0 0,5-4 0,-2 1 0,0 0 0,-1 0 0,0-1 0,0 0 0,0 0 0,-1 0 0,3-7 0,0-4 0,0 0 0,-1 0 0,-1-1 0,4-33 0,-6 36 0,0-3 0,-1-1 0,0 1 0,-1-1 0,-4-26 0,3 43 0,0-1 0,0 1 0,-1-1 0,1 1 0,-1 0 0,0 0 0,0 0 0,1-1 0,-1 2 0,0-1 0,-1 0 0,1 0 0,0 1 0,0-1 0,-1 1 0,1 0 0,-1-1 0,1 1 0,-4 0 0,5 0 0,-1 0 0,1 1 0,0-1 0,-1 0 0,1 1 0,0 0 0,-1-1 0,1 1 0,-1 0 0,1 0 0,-1 0 0,1 0 0,-1 0 0,1 0 0,-1 0 0,1 1 0,-1-1 0,1 0 0,0 1 0,-1-1 0,1 1 0,0 0 0,-1-1 0,1 1 0,0 0 0,0 0 0,-1 0 0,1-1 0,0 2 0,0-1 0,0 0 0,0 0 0,0 0 0,1 0 0,-3 3 0,1 8 0,-1 0 0,2-1 0,0 1 0,0 0 0,1 0 0,1 13 0,0 8 0,0-21 0,0 0 0,0 0 0,1 0 0,1 0 0,0 0 0,0 0 0,2-1 0,-1 0 0,13 22 0,-14-27 0,1 0 0,0-1 0,0 1 0,0-1 0,1 0 0,0 0 0,0 0 0,0 0 0,0-1 0,1 0 0,0 0 0,0-1 0,0 1 0,0-1 0,0-1 0,1 1 0,-1-1 0,1 0 0,8 1 0,-8-2 0,0-1 0,0 1 0,-1-1 0,1 0 0,0-1 0,-1 0 0,1 0 0,0 0 0,9-4 0,-12 3 0,0-1 0,1 1 0,-1-1 0,0 0 0,0 0 0,0 0 0,-1 0 0,1-1 0,-1 1 0,0-1 0,0 0 0,0 0 0,4-9 0,3-6 0,-1-1 0,-1-1 0,-1 0 0,-1 0 0,-1 0 0,-1 0 0,2-24 0,0-157 0,-6 157 0,0 34 0,-4-92 0,3 92 0,-1-1 0,0 1 0,-1 0 0,0-1 0,0 1 0,-9-16 0,11 26 0,1-1 0,-1 1 0,0-1 0,0 1 0,0-1 0,0 1 0,-1-1 0,1 1 0,0 0 0,0 0 0,-1 0 0,1 0 0,-3-2 0,3 3 0,0 0 0,1 0 0,-1-1 0,0 1 0,0 0 0,1 0 0,-1 0 0,0 0 0,0 0 0,0 0 0,1 0 0,-1 0 0,0 0 0,0 1 0,0-1 0,1 0 0,-1 0 0,0 1 0,1-1 0,-1 0 0,-1 1 0,0 1 0,0 0 0,0 0 0,0 0 0,0 0 0,1 0 0,-1 1 0,0-1 0,1 1 0,0-1 0,-1 1 0,1-1 0,0 1 0,-1 5 0,-3 24 0,0 1 0,3 1 0,2 60 0,0-40 0,1-27 0,1 1 0,0 0 0,2-1 0,2 0 0,9 30 0,-11-44 0,0-1 0,1 0 0,0-1 0,1 1 0,0-1 0,1 0 0,0 0 0,1-1 0,0 0 0,1-1 0,0 1 0,0-2 0,13 10 0,-18-15 0,1-1 0,0 1 0,0-1 0,1 1 0,-1-2 0,0 1 0,1 0 0,-1-1 0,1 0 0,-1-1 0,9 1 0,-12-1 0,1 0 0,-1 0 0,1 0 0,0-1 0,-1 1 0,1-1 0,-1 1 0,1-1 0,-1 0 0,0 0 0,1 0 0,-1 0 0,0-1 0,0 1 0,0-1 0,1 1 0,-2-1 0,1 0 0,0 0 0,0 0 0,0 0 0,-1 0 0,1 0 0,1-4 0,1-6 0,0 0 0,0 0 0,-1 0 0,-1-1 0,1-19 0,0-52 0,-3 73 0,-1 37 0,0-11 0,1 0 0,1 0 0,0 0 0,1 0 0,4 21 0,-5-33 0,1 1 0,-1 0 0,1-1 0,-1 0 0,1 1 0,0-1 0,0 0 0,1 0 0,-1 0 0,1 0 0,-1 0 0,1 0 0,0-1 0,0 1 0,0-1 0,0 0 0,1 0 0,-1 0 0,1 0 0,-1-1 0,1 1 0,-1-1 0,1 0 0,0 0 0,0 0 0,6 0 0,-7-1 0,-1 1 0,0-1 0,1 0 0,-1 0 0,1 0 0,-1 0 0,1 0 0,-1-1 0,0 1 0,1-1 0,-1 1 0,0-1 0,1 0 0,-1 0 0,0 0 0,0 0 0,0 0 0,2-2 0,-1 0 0,-1 0 0,0 0 0,0 0 0,0-1 0,0 1 0,0 0 0,-1-1 0,1 1 0,-1-1 0,0 0 0,0-4 0,7-35 0,-1-1 0,-3 0 0,-2-82 0,-3 83 0,0 67 0,-7 42 0,-1 8 0,8 216 0,4-182 0,-4 1 0,-17 117 0,13-199 0,-1 0 0,0 0 0,-3-1 0,-10 26 0,14-41 0,0-1 0,0-1 0,0 1 0,-1-1 0,-1 0 0,0 0 0,0-1 0,0 0 0,-1 0 0,-1-1 0,1 0 0,-17 10 0,21-14 0,0-1 0,0 0 0,-1-1 0,1 1 0,-1-1 0,1 0 0,-1 0 0,1 0 0,-1-1 0,-6 1 0,9-1 0,0 0 0,-1-1 0,1 1 0,0-1 0,0 1 0,-1-1 0,1 0 0,0 0 0,0 0 0,0 0 0,0 0 0,0 0 0,0-1 0,0 1 0,1-1 0,-1 1 0,0-1 0,1 1 0,-1-1 0,1 0 0,0 0 0,-3-4 0,-5-13 0,1-2 0,0 1 0,2-1 0,0 0 0,1-1 0,-3-36 0,1-135 0,7 187 0,0-12 0,1 0 0,1 0 0,0 0 0,1 0 0,1 1 0,1 0 0,1-1 0,0 2 0,1-1 0,1 1 0,0 0 0,20-28 0,-12 24 0,0 0 0,2 1 0,0 1 0,0 1 0,2 0 0,0 2 0,1 0 0,1 1 0,36-17 0,-6 8 0,1 3 0,0 1 0,69-12 0,-100 27 0,-18 4-8,0 0 1,0 0 0,0-1 0,-1 0 0,1 1 0,0-2-1,0 1 1,-1 0 0,5-3 0,-7 2-340,-1-1-739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2.9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30 31967,'5'0'384,"28"0"-224,13 0-64,11 0-32,6 0-48,-4 0 16,-7 0-32,-11-3 0,-14-2 0,-11 0 0,-7-2-80,-9-3-288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9.1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1 545 32447,'6'13'304,"18"44"-282,-21-51-23,0 0 0,0-1 1,0 0-1,0 1 0,1-1 0,0 0 1,8 7-1,-7-10 1,1 1 0,-1-1 0,1 0 0,-1-1 0,1 0 0,0 1 0,0-2 0,0 1 0,-1-1 0,1 0 0,0 0 0,11-2 0,-13 2 0,-2-1 0,0 1 0,0-1 0,-1 0 0,1 1 0,0-1 0,0 0 0,-1 0 0,1 0 0,-1 0 0,1-1 0,-1 1 0,1 0 0,-1-1 0,0 1 0,0 0 0,0-1 0,0 0 0,0 1 0,0-1 0,0 0 0,0 1 0,0-1 0,-1 0 0,1 0 0,0-2 0,9-51 0,-4-192-37,-6 222 42,-1 77-5,0-12 0,7 74 0,-5-103 0,1 1 0,1-1 0,0 0 0,0 1 0,1-1 0,0-1 0,1 1 0,1-1 0,0 1 0,13 17 0,-15-24 0,0-1 0,0 0 0,0 1 0,0-1 0,1-1 0,-1 1 0,1-1 0,0 0 0,-1 0 0,1 0 0,0 0 0,8 1 0,-11-3 0,1 1 0,0-1 0,-1 1 0,1-1 0,0 0 0,-1 0 0,1 0 0,0 0 0,-1-1 0,1 1 0,0-1 0,-1 1 0,1-1 0,-1 0 0,1 0 0,-1 0 0,1 0 0,-1-1 0,0 1 0,1-1 0,-1 1 0,0-1 0,0 0 0,0 0 0,2-3 0,2-5 0,0-1 0,0 0 0,-1 0 0,-1-1-1,0 1 1,3-17 0,8-76 5,-12 74 4,1 0 1,12-42-1,-16 71-9,1 0 0,-1 0 0,0-1 0,1 1 0,-1 0 0,1 0 0,0 0 0,-1 0 0,1 0 0,0 0 0,0 0 0,-1 1 0,1-1 0,0 0 0,0 0 0,0 1 0,0-1 0,0 0 0,0 1 0,0-1 0,0 1 0,1-1 0,-1 1 0,0 0 0,0-1 0,0 1 0,0 0 0,1 0 0,-1 0 0,0 0 0,0 0 0,0 0 0,1 0 0,-1 0 0,0 0 0,0 1 0,2 0 0,0-1 0,-1 1 0,1 0 0,-1 1 0,1-1 0,-1 0 0,0 1 0,1-1 0,-1 1 0,0 0 0,0 0 0,0-1 0,0 1 0,0 1 0,-1-1 0,3 3 0,1 10 0,-1-1 0,0 1 0,-1 0 0,0 1 0,-1-1 0,-1 0 0,0 1 0,-1-1 0,-3 17 0,2 15 0,3-60 0,-1 1 0,2-1 0,0 1 0,0 0 0,6-12 0,3-11 0,17-51 0,-26 79 0,1-1 0,0 0 0,0 1 0,1 0 0,0 0 0,0 0 0,0 1 0,12-11 0,-17 16 0,0 1 0,1 0 0,-1-1 0,0 1 0,1-1 0,-1 1 0,0-1 0,1 1 0,-1 0 0,1-1 0,-1 1 0,1 0 0,-1-1 0,0 1 0,1 0 0,-1 0 0,1 0 0,-1-1 0,1 1 0,0 0 0,-1 0 0,1 0 0,-1 0 0,1 0 0,-1 0 0,1 0 0,-1 0 0,1 0 0,-1 0 0,1 0 0,-1 0 0,1 0 0,-1 1 0,1-1 0,-1 0 0,1 0 0,-1 0 0,1 1 0,-1-1 0,1 0 0,-1 1 0,1-1 0,-1 0 0,0 1 0,1-1 0,-1 1 0,0-1 0,1 1 0,-1-1 0,0 0 0,1 1 0,-1-1 0,0 1 0,0-1 0,0 1 0,0 0 0,1-1 0,-1 1 0,0-1 0,0 1 0,0 0 0,-1 45 0,0-29 0,0 29 0,-1-17 0,5 53 0,-2-75 0,0 0 0,0 0 0,1-1 0,0 1 0,0-1 0,0 1 0,1-1 0,0 0 0,0 0 0,1 0 0,-1 0 0,1-1 0,6 7 0,-8-10 0,0-1 0,0 1 0,1-1 0,-1 0 0,0 0 0,1 1 0,-1-2 0,1 1 0,-1 0 0,1 0 0,-1-1 0,1 1 0,-1-1 0,1 0 0,0 0 0,-1 0 0,1 0 0,-1-1 0,1 1 0,0 0 0,4-3 0,-4 2 0,1 0 0,0 0 0,0-1 0,-1 1 0,1-1 0,-1 0 0,1 0 0,-1 0 0,0-1 0,0 1 0,0-1 0,0 0 0,3-4 0,11-24 0,-1 0 0,-1-1 0,-2-1 0,-1 0 0,8-39 0,-7 26 0,-12 41 0,0 1 0,1-1 0,0 0 0,0 0 0,0 1 0,0-1 0,1 1 0,4-6 0,-5 8 0,0 0 0,0 1 0,0-1 0,0 1 0,0 0 0,0 0 0,1 0 0,-1 0 0,0 0 0,0 0 0,1 1 0,-1-1 0,0 1 0,1-1 0,-1 1 0,1 0 0,-1 0 0,1 0 0,2 1 0,-2 0 0,-1-1 0,0 1 0,1 0 0,-1 0 0,0 0 0,0 0 0,0 0 0,0 0 0,0 1 0,0-1 0,0 1 0,0 0 0,0-1 0,-1 1 0,1 0 0,-1 0 0,1 0 0,-1 0 0,2 4 0,20 48 0,-20-47 0,3 14 0,-1 0 0,-1 0 0,-1 0 0,-1 0 0,-1 1 0,0-1 0,-6 43 0,5-59 0,-1 1 0,-1-1 0,1 0 0,-1 1 0,0-1 0,0 0 0,0 0 0,0-1 0,-1 1 0,0 0 0,0-1 0,-1 0 0,1 1 0,-1-1 0,0-1 0,0 1 0,0 0 0,0-1 0,-1 0 0,1 0 0,-1 0 0,0-1 0,0 0 0,0 0 0,0 0 0,0 0 0,0-1 0,-1 0 0,1 0 0,-1 0 0,1-1 0,-8 1 0,7-1 0,0 0 0,0 0 0,-1-1 0,1 0 0,0 0 0,0 0 0,-7-3 0,10 2 0,0 1 0,0-1 0,0 0 0,1 0 0,-1 0 0,0-1 0,1 1 0,0-1 0,-1 1 0,1-1 0,0 0 0,0 0 0,0 0 0,-2-5 0,-2-8 0,1 0 0,0 0 0,1-1 0,1 0 0,0 0 0,1 0 0,1 0 0,1 0 0,2-20 0,-2 8 0,0 29-1,0-1 0,0 0 0,1 0 1,-1 1-1,0-1 0,1 0 0,-1 1 0,1-1 0,-1 0 1,1 1-1,-1-1 0,1 1 0,-1-1 0,1 1 0,-1-1 1,1 1-1,0-1 0,-1 1 0,1 0 0,0-1 0,-1 1 0,1 0 1,0-1-1,-1 1 0,1 0 0,0 0 0,0 0 0,-1 0 1,1 0-1,0 0 0,0 0 0,-1 0 0,2 0 0,1 0 1,0 0 0,0 0-1,0 0 1,0 0-1,-1 1 1,1 0 0,0-1-1,3 2 1,0 2 0,0 0 0,-1 1 0,0-1 0,0 1 0,0 0 0,-1 0 0,1 1 0,-1-1 0,5 9 0,11 15 0,-9-15 0,1-1 0,1 0 0,0 0 0,0-2 0,30 20 0,-35-26 0,0-1 0,0 0 0,1 0 0,-1-1 0,1 0 0,0 0 0,0-1 0,0-1 0,0 1 0,0-1 0,1-1 0,-1 0 0,15-1 0,-22 0 0,1 0 0,-1 0 0,0 0 0,1-1 0,-1 1 0,0-1 0,0 1 0,0-1 0,0 1 0,0-1 0,0 0 0,-1 0 0,1 0 0,-1 0 0,1 0 0,-1-1 0,0 1 0,0 0 0,0-1 0,0 1 0,0 0 0,0-1 0,-1 1 0,1-6 0,3-6 0,-2 0 0,1-28 0,-1 8 0,0 16 0,-1 0 0,-1-1 0,0 1 0,-2 0 0,0 0 0,-9-35 0,11 52 0,0 0 0,0 1 0,-1-1 0,1 0 0,0 0 0,-1 0 0,1 0 0,-1 1 0,1-1 0,-1 0 0,0 0 0,1 1 0,-1-1 0,0 0 0,1 1 0,-1-1 0,-1 0 0,2 1 0,0 0 0,-1 0 0,1 0 0,0 0 0,-1 0 0,1 1 0,-1-1 0,1 0 0,0 0 0,-1 0 0,1 0 0,0 0 0,0 1 0,-1-1 0,1 0 0,0 0 0,-1 1 0,1-1 0,0 0 0,0 0 0,-1 1 0,1-1 0,0 0 0,0 1 0,0-1 0,0 0 0,-1 1 0,-7 29 0,4 5 5,1 1 1,2-1-1,2 0 0,5 37 1,-3-57-5,0 0 0,1-1 0,1 1 0,0-1-1,11 19 1,-12-24-1,1 0 0,1 0 0,0-1 0,0 1 0,1-1 0,0-1 0,0 1 0,14 10 0,-18-16 0,-1 0 0,1 0 0,0-1 0,-1 1 0,1-1 0,0 0 0,0 1 0,0-1 0,0-1 0,0 1 0,0 0 0,0-1 0,0 0 0,0 1 0,0-1 0,0 0 0,0-1 0,0 1 0,0 0 0,0-1 0,0 0 0,0 0 0,0 0 0,0 0 0,0 0 0,0-1 0,-1 1 0,1-1 0,0 1 0,-1-1 0,0 0 0,1 0 0,-1 0 0,0-1 0,0 1 0,0 0 0,2-4 0,7-20-1,-2 0-1,0 0 1,-2-1-1,-1 0 1,5-43 0,-7 34-12,3 0 1,15-47 0,-22 81 11,0 0 0,1 0 0,0 0 0,-1 1 0,1-1 0,0 0 0,0 1 0,0-1 0,0 1 0,0-1 0,0 1 0,0-1 0,1 1 0,-1 0 0,0-1 1,1 1-1,-1 0 0,1 0 0,-1 0 0,1 0 0,0 0 0,0 1 0,-1-1 0,1 0 0,0 1 0,0-1 0,-1 1 0,1 0 0,0-1 0,0 1 0,0 0 0,0 0 1,0 1-1,0-1 0,-1 0 0,1 0 0,0 1 0,0-1 0,0 1 0,2 1 0,3 1-1,1 1 1,-1 0-1,0 1 1,0-1-1,-1 1 1,1 1-1,7 8 1,23 24-15,-40-40 17,1 0-1,-2 0 1,1 0-1,0 0 1,0 0 0,-1 1-1,1-1 1,0 1-1,-1 0 1,0 0 0,1 1-1,-8-2 1,-49-1 7,58 3-8,-1 0 0,0 1 1,1-1-1,-1 1 0,1 0 0,-1 0 1,1 0-1,-1 0 0,1 0 0,0 0 1,-1 0-1,1 1 0,0-1 0,0 1 1,0 0-1,0 0 0,0 0 0,0 0 0,1 0 1,-1 0-1,1 0 0,-1 0 0,1 1 1,0-1-1,0 0 0,0 1 0,0-1 1,0 1-1,1-1 0,-2 5 0,-1 10 2,1-1 1,0 0-1,1 30 0,2-38-2,-2-3 0,1 0 0,0 0 0,1-1 0,-1 1 0,1 0 0,0 0 0,0-1 1,1 1-1,-1 0 0,1-1 0,0 1 0,0-1 0,1 0 0,-1 0 0,1 0 0,0 0 0,0 0 0,0-1 0,1 1 0,-1-1 1,1 0-1,0 0 0,0 0 0,0 0 0,0-1 0,0 1 0,1-1 0,-1 0 0,1-1 0,-1 1 0,1-1 0,0 0 0,-1 0 0,1 0 1,9 0-1,-9-1 1,0 0 0,0 0 1,-1-1-1,1 1 1,0-1-1,-1 0 1,1 0-1,-1 0 0,5-3 1,-6 2-1,0 0-1,0 0 1,-1 0 0,0 0 0,1 0 0,-1-1 0,0 0-1,0 1 1,0-1 0,0 0 0,-1 0 0,1 0 0,-1 0-1,2-4 1,6-18 0,-1-1-1,-1 0 1,-2-1-1,0 1 1,1-35 0,-6-140-2,-2 100 1,1 68 2,2-26 9,-6 116-9,4 95-1,2-74-1,-2-46 3,2 1 0,2-1 1,0 0-1,2-1 0,2 1 0,1-1 0,1 0 1,1-1-1,16 30 0,-24-56-3,0 0 0,0 0 0,1 0 0,0-1 0,0 1 0,0-1 0,0 0 0,0 0 0,1 0 0,-1 0 0,1-1 0,0 1 0,0-1 0,0 0 0,0 0 0,0 0 0,6 1 0,3 0 0,-1-1 0,1-1 0,0 0 0,23-2 0,-31 1 0,-1 0 0,1-1 0,0 0 0,0 0 0,-1 0 0,1 0 0,-1-1 1,1 0-1,-1 0 0,0 0 0,0 0 0,0-1 0,0 0 0,0 0 0,3-3 0,-1 0-2,0 0 1,-1-1-1,0 1 0,0-1 1,-1 0-1,0-1 0,0 1 1,2-9-1,1-4-1,-1 0 0,-1-1 0,-1 0 0,-1 1 0,-1-1 0,0-23 0,-2 19-1,1 13 0,-1 0 0,0 1 0,0-1-1,-2 0 1,-2-11 0,4 21 4,-1 0-1,1 0 1,-1-1-1,0 1 1,0 0-1,0 0 0,0 0 1,-1 0-1,1 0 1,0 1-1,-1-1 1,1 0-1,-1 1 1,0-1-1,0 1 1,1-1-1,-1 1 1,0 0-1,0 0 1,0 0-1,0 0 1,0 0-1,-1 0 1,1 1-1,0-1 1,0 1-1,-1-1 1,1 1-1,0 0 0,-5 0 1,5 0 0,-1 1 0,1-1 1,0 1-1,-1-1 0,1 1 1,0 0-1,-1 0 0,1 0 0,0 0 1,0 1-1,0-1 0,0 1 0,0-1 1,0 1-1,0 0 0,1-1 0,-1 1 1,1 0-1,-1 0 0,1 0 0,0 0 1,-1 1-1,1-1 0,0 0 1,0 0-1,1 1 0,-2 2 0,-2 8 3,1 1 0,0-1 0,-2 22 0,5-29-1,-3 15 1,1 1 1,0 0-1,2 0 1,1 0-1,0 0 1,6 25-1,-5-43-2,0 1 0,0-1-1,0 0 1,0 0 0,1 0-1,0 0 1,0 0 0,0-1-1,0 1 1,0-1 0,1 0 0,-1 0-1,1 0 1,0 0 0,0-1-1,0 1 1,0-1 0,1 0-1,-1 0 1,0-1 0,1 1-1,-1-1 1,9 1 0,-7-1 0,-1 0 0,1-1-1,-1 0 1,1 0 0,0 0 0,-1-1 0,1 0 0,0 0 0,-1 0 0,1-1 0,-1 1 0,0-1 0,1-1 0,-1 1-1,0-1 1,0 0 0,-1 0 0,1 0 0,4-5 0,-1 1-168,-1 0 0,0-1 0,0 0 0,-1 0 0,0-1 0,-1 1-1,8-17 1,-6 1-5427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9.5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128 27 32559,'-2'-1'10,"-1"-1"-1,1 1 1,-1 0-1,1 0 1,-1 0 0,0 0-1,1 0 1,-1 1 0,0-1-1,0 1 1,0 0 0,1 0-1,-1 0 1,0 0-1,0 0 1,-4 1 0,5 0-9,0 0 1,0 0-1,0 0 1,0 0 0,0 0-1,0 1 1,1-1-1,-1 1 1,0-1 0,1 1-1,-1-1 1,1 1-1,-1 0 1,1 0-1,0 0 1,-1 2 0,-2 5-4,1 0 0,0 0 1,1 0-1,0 0 0,0 0 1,1 0-1,0 0 1,0 13-1,2-19 2,-1 1 0,0-1 0,1 0 0,0 0 0,0 1-1,0-1 1,0 0 0,0 0 0,1 0 0,-1 0 0,1 0 0,0-1 0,0 1 0,0 0 0,0-1 0,0 1 0,1-1-1,-1 0 1,1 0 0,-1 0 0,1 0 0,0 0 0,0 0 0,0-1 0,0 0 0,6 3 0,-2-2 2,1 0 0,-1 0 1,1 0-1,-1-1 1,1 0-1,0-1 1,0 1-1,-1-2 0,1 1 1,0-1-1,7-2 1,-13 2-3,1 0 0,-1 0 0,0 0 1,1-1-1,-1 1 0,0-1 0,0 1 0,0-1 1,0 0-1,0 0 0,-1 0 0,1 0 1,-1 0-1,1-1 0,-1 1 0,0 0 0,0-1 1,0 1-1,0-1 0,0 1 0,0-1 1,-1 1-1,1-1 0,-1 1 0,1-4 1,0-10-2,1-1 1,-3-28 0,1 37 0,0 5 0,0 0 0,0 0 0,-1 0 0,1 0 0,-1 1 0,1-1 0,-1 0 0,0 1 0,0-1 0,0 0 0,0 1 0,-1-1 0,1 1 0,-1 0 0,1-1 0,-1 1 0,0 0 1,0 0-1,0 0 0,0 0 0,0 0 0,-1 1 0,1-1 0,0 1 0,-1-1 0,-4-1 0,-3 0-2,0 1 1,1 0 0,-1 0 0,0 1-1,0 0 1,-14 1 0,19 0-31,1 0 0,-1 1 0,1-1 1,0 1-1,-1 0 0,1 0 0,0 0 0,0 1 0,0-1 1,0 1-1,0 0 0,0 0 0,0 0 0,-5 5 0,-24 19-1579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9.9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119 6 32415,'-8'-1'25,"0"0"1,0 0-1,0 1 1,0 0 0,0 1-1,0 0 1,-11 2-1,17-2-24,-1 0 1,1 1-1,-1-1 0,1 0 1,0 1-1,0-1 0,-1 1 0,1 0 1,0 0-1,1 0 0,-1 0 0,0 0 1,1 0-1,-1 0 0,1 1 1,-1-1-1,1 0 0,0 1 0,0-1 1,0 1-1,1 0 0,-1-1 0,0 1 1,1 0-1,-1 3 0,0 1 1,0 0 0,1 0 0,-1 0-1,1 0 1,0 0 0,1 0 0,0 0-1,0-1 1,3 11 0,-3-14-1,1-1-1,-1 1 1,0-1 0,1 0 0,0 1-1,0-1 1,-1 0 0,1 0-1,0-1 1,1 1 0,-1 0 0,0-1-1,0 1 1,1-1 0,-1 1 0,1-1-1,-1 0 1,1 0 0,0-1 0,-1 1-1,1 0 1,0-1 0,-1 1-1,1-1 1,0 0 0,3 0 0,-1 0 2,1 0 0,-1 0 1,0 0-1,1 0 0,-1-1 1,0 0-1,0 0 0,1-1 1,-1 1-1,0-1 0,0 0 0,6-4 1,-8 4-2,0-1 0,0 1-1,-1-1 1,1 0 0,0 0 0,-1 0 0,0 0 0,0 0 0,0-1 0,0 1 0,0 0 0,-1-1 0,1 0-1,-1 1 1,0-1 0,0 0 0,0-7 0,0 4-2,0 0 0,0 0 0,-1-1 0,0 1 0,0 0 0,-2-13 0,1 18 0,1 0 0,-1 0 0,0 0 0,1 0 0,-1 1 0,0-1 0,0 0 0,0 0 0,0 1 0,-1-1 0,1 1 0,0-1 0,-1 1 0,1 0 0,-1-1 0,1 1 0,-1 0 0,0 0 0,1 0 0,-1 0 0,0 0 0,0 1 0,0-1 0,0 0 0,1 1 0,-1 0 0,0-1 0,-3 1 0,0-1-3,0 1-1,0-1 1,0 1-1,1 1 1,-1-1 0,0 0-1,-8 3 1,11-2-5,1 0 1,-1-1-1,0 1 0,1 0 1,-1 0-1,1 0 0,0 0 1,-1 0-1,1 0 0,0 1 1,-1-1-1,1 0 0,0 1 1,0-1-1,0 1 0,0-1 1,1 1-1,-1 0 1,0-1-1,1 1 0,-1 0 1,1-1-1,-1 4 0,-1 26-405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0.8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214 188 32079,'1'-31'257,"0"17"-193,0-1 0,-1 1 0,-1-1 0,-5-25 0,6 37-62,-1 0 0,0 0 0,0 1 0,0-1 0,-1 0 0,1 0 1,0 1-1,-1-1 0,0 1 0,1-1 0,-1 1 0,0 0 0,-1 0 0,1 0 0,0 0 0,0 0 0,-1 0 0,1 0 0,-1 1 1,0-1-1,1 1 0,-1 0 0,0 0 0,0 0 0,0 0 0,0 1 0,0-1 0,-4 0 0,2 0-2,1 1 0,0-1 1,0 1-1,-1 0 0,1 0 0,0 0 0,-1 0 0,1 1 0,0 0 0,0 0 0,0 0 0,0 0 0,-1 1 0,2-1 1,-1 1-1,0 0 0,0 0 0,1 1 0,-1-1 0,1 1 0,-1 0 0,1 0 0,0 0 0,0 0 0,1 0 1,-1 1-1,1-1 0,-1 1 0,1 0 0,0-1 0,-1 6 0,-4 8 2,2 0-1,0 1 1,1 0 0,0 0 0,2 0-1,0 0 1,1 0 0,2 32-1,-1-27 0,0-17-1,1 1 0,-1-1 0,1 0 0,1 1 0,-1-1 0,1 0 0,0 0 0,0 0 0,0 0 0,1-1 0,0 1 0,1 0 0,4 5 0,-5-7 0,0-1 0,0 0 0,0 1 0,1-1 0,-1-1 0,1 1 0,0 0 0,0-1 0,0 0 0,0 0 0,0 0 0,0 0 0,1-1 0,-1 0 0,0 1 0,1-2 0,-1 1 0,1 0 0,5-1 0,-7 0 0,0 1 0,0-1 0,1 0 0,-1 0 0,0 0 0,0-1 0,1 1 0,-1-1 0,0 1 0,0-1 0,0 0 0,0-1 0,0 1 0,0 0 0,0-1 0,0 0 0,0 0 0,-1 1 0,1-2 0,-1 1 0,1 0 0,-1 0 0,0-1 0,0 1 0,0-1 0,0 0 0,0 0 0,-1 1 0,1-1 0,1-5 0,2-4 0,0-1 0,-1 0 0,-1-1 0,0 1 0,0 0 0,0-22 0,-3-85 18,-2 55-4,1 92-14,0 77 0,2-91 0,0 1 0,0 0 0,1 0 0,1-1 0,8 24 0,-6-24 0,0-1 0,2 0 0,-1 0 0,13 15 0,-17-23 0,1-1 0,-1-1 0,1 1 0,0 0 0,0-1 0,0 0 0,0 1 0,1-1 0,-1 0 0,1-1 0,-1 1 0,1-1 0,0 1 0,-1-1 0,1 0 0,0 0 0,0-1 0,0 1 0,5-1 0,2 0-48,26-2-1785,-12-11-6931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1.1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14 110 32367,'0'0'291,"17"-2"-182,-16 1-109,1-1 0,0 0 0,-1 1 0,1-1 0,-1 0 0,0 0 0,0 0 0,0 0 0,0 0 0,0 0 0,0 0 0,0 0 0,-1-1 0,1 1 0,0-4 0,0-38 0,-1 31 0,0 12 0,0 1 0,-1-1 0,1 0 0,0 1 0,0-1 0,-1 0 0,1 1 0,0-1 0,-1 0 0,1 1 0,-1-1 0,1 1 0,0-1 0,-1 1 0,1-1 0,-1 1 0,0-1 0,1 1 0,-1 0 0,1-1 0,-1 1 0,0 0 0,1-1 0,-1 1 0,0 0 0,1 0 0,-1-1 0,0 1 0,1 0 0,-2 0 0,-23-2 0,25 2 0,0 0 0,-1 0 0,1 1 0,-1-1 0,1 0 0,0 0 0,-1 0-1,1 1 1,0-1 0,-1 0 0,1 0 0,0 1 0,-1-1 0,1 0 0,0 1 0,-1-1 0,1 0 0,0 1 0,0-1 0,-1 0-1,1 1 1,0-1 0,0 1 0,0-1 0,0 0 0,0 1 0,0-1 0,-1 1 0,1-1 0,0 1 0,0 0 0,0 16-53,0-14 17,0 8-225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1.77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246 163 31566,'6'-43'800,"-1"13"-613,1-42 0,-6 71-186,-1 1 0,1-1 0,0 0 0,0 1 0,0-1 0,0 1 0,-1-1 0,1 0 0,0 1 0,0-1 0,-1 1-1,1-1 1,0 1 0,-1-1 0,1 1 0,-1-1 0,1 1 0,-1 0 0,1-1 0,-1 1 0,1-1 0,-1 1 0,1 0 0,-1 0 0,1-1-1,-1 1 1,0 0 0,1 0 0,-1 0 0,0-1 0,-23-1-5,19 2 6,-2-1-2,1 1 0,-1 0 0,0 0 0,1 0 0,-1 1 0,0-1 0,1 2 0,-1-1 0,1 1 0,-1 0 0,1 0 0,0 1 0,0-1 0,0 2 0,0-1 0,1 1 0,-1-1 0,1 1 0,0 1 0,0-1 0,0 1 0,1 0 0,-6 7 0,1 0 0,1 0 0,1 1 0,0 0 0,0 0 0,1 1 0,1-1 0,0 1 0,-4 23 0,5-14 0,1 1 0,1-1 0,1 1 0,4 40 0,-2-56 0,0-1 0,0 1 0,1-1 0,0 1 0,1-1 0,-1 0 0,1 0 0,1 0 0,-1 0 0,1 0 0,1-1 0,-1 0 0,1 0 0,0 0 0,0 0 0,1-1 0,0 0 0,10 7 0,-6-5 0,0-2 0,1 1 0,-1-1 0,1-1 0,0 0 0,0-1 0,1 0 0,-1 0 0,1-1 0,-1-1 0,20 0 0,-24-1 0,1 0 0,-1 0 0,0-1 0,0 0 0,0 0 0,0-1 0,0 0 0,11-5 0,-13 5 0,0-1 0,-1 0 0,1-1 0,-1 1 0,0-1 0,0 0 0,0 0 0,-1 0 0,1-1 0,-1 1 0,5-9 0,-6 10-16,-1 0 1,1 0-1,0-1 1,-1 1-1,0-1 1,0 1-1,0 0 1,0-1-1,0 0 0,-1 1 1,1-7-1,-1 4-597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41.00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1 384 30878,'1'-6'201,"1"0"-1,-1 0 0,1 0 1,1 0-1,-1 0 0,1 1 1,0-1-1,6-8 1,-6 42-148,-3 129-53,0-157 0,1 1 0,-1 0 0,0 0 0,0 0 0,0-1 0,1 1 0,-1 0 0,0 0 0,1 0 0,-1-1 0,1 1 0,-1 0 0,1-1 0,-1 1 0,1 0 0,-1-1 0,1 1 0,0-1 0,-1 1 0,1-1 0,0 1 0,0-1 0,-1 1 0,1-1 0,0 0 0,0 1 0,0-1 0,-1 0 0,1 0 0,0 0 0,0 0 0,1 0 0,35 1 0,-25-1 0,-9 0 0,1 0 0,-1-1 0,0 1 0,0-1 0,1 0 0,-1 1 0,0-1 0,0-1 0,0 1 0,0 0 0,0-1 0,-1 1 0,1-1 0,0 0 0,-1 0 0,1 0 0,2-3 0,-1 0 0,0 0 0,0 0 0,-1-1 0,1 1 0,-1-1 0,-1 0 0,1 0 0,2-7 0,0-9 0,0-1 0,-1 0 0,1-41 0,-4-177 0,-1 238 0,0 1 0,0-1 0,0 1 0,0 0 0,0-1 0,0 1 0,1-1 0,-1 1 0,1-1 0,0 1 0,0 0 0,0-1 0,2-3 0,-1 4-1,-1 1 1,1 0-1,0 0 0,0 0 0,0 1 0,-1-1 1,1 0-1,0 1 0,0-1 0,0 1 0,0 0 1,0-1-1,0 1 0,0 0 0,0 0 0,3 1 1,4-1-1,-1 0 1,1 0-1,-1 1 1,1 0-1,-1 1 1,14 4-1,-18-4 1,1 0 0,-1 0 0,0 1 1,0 0-1,0 0 0,0 0 0,-1 0 0,1 0 0,-1 1 0,0-1 0,0 1 0,5 8 0,-5-3 0,-10-13 0,-11-10 0,18 14 0,-5-4 0,1 1 0,-1-1 0,0 1 0,0 0 0,0 1 0,0-1 0,-1 1 0,1 0 0,-7-2 0,9 4 0,1 0 0,0-1 0,0 1 0,-1 0 0,1 0 0,0 0 0,-1 1 0,1-1 0,0 0 0,0 1 0,-1 0 0,1-1 0,0 1 0,0 0 0,0 0 0,0 0 0,0 0 0,0 1 0,0-1 0,0 0 0,1 1 0,-1-1 0,0 1 0,1 0 0,-1 0 0,-1 3 0,-5 7 0,2 1 0,-1 0 0,2 0 0,-1 0 0,2 1 0,0 0 0,1 0 0,-3 23 0,1 15 0,3 54 0,2-83 0,0-14 0,0 1 0,1-1 0,0 0 0,0 1 0,1-1 0,1 0 0,-1 0 0,1 0 0,6 11 0,-7-17 0,0 1 0,0-1 0,1 0 0,-1 0 0,1 0 0,0 0 0,0 0 0,0 0 0,0-1 0,0 0 0,1 1 0,-1-1 0,1 0 0,-1-1 0,1 1 0,0-1 0,0 1 0,0-1 0,0 0 0,0-1 0,0 1 0,0-1 0,8 0 0,-9 1 0,0-1 0,1 0 0,-1 0 0,1 0 0,-1 0 0,0-1 0,1 0 0,-1 1 0,0-1 0,0 0 0,0 0 0,1-1 0,-1 1 0,0-1 0,-1 0 0,1 1 0,0-1 0,0 0 0,-1-1 0,1 1 0,-1 0 0,0-1 0,0 1 0,0-1 0,0 0 0,0 0 0,2-3 0,4-11 0,0 0 0,-1 0 0,-1 0 0,-1-1 0,0 0 0,-1 0-1,2-33 1,-4-136 1,-4 100 2,2 34 10,0 53-13,0 1-1,0-1 1,0 0 0,0 0 0,0 0-1,-1 0 1,1 0 0,0 0-1,0 0 1,0 1 0,0-1 0,0 0-1,0 0 1,-1 0 0,1 0-1,0 0 1,0 0 0,0 0 0,0 0-1,-1 0 1,1 0 0,0 0-1,0 0 1,0 0 0,0 0 0,-1 0-1,1 0 1,0 0 0,0 0-1,0 0 1,0 0 0,0 0 0,-1 0-1,1 0 1,0 0 0,0 0 0,0 0-1,0-1 1,0 1 0,-1 0-1,1 0 1,0 0 0,0 0 0,0 0-1,0 0 1,0-1 0,-7 45-1,3 1 0,2-1 0,3 59 1,1-24 0,-2-54 0,5 44 0,-3-60 0,-1 0 0,2-1 0,-1 1 0,1-1 0,1 0 0,-1 0 0,1 0 0,8 10 0,-12-17 0,0 0 0,1-1 0,-1 1 0,1 0 0,-1-1 0,1 1 0,-1-1 0,1 1 0,-1-1 0,1 1 0,0-1 0,-1 1 0,1-1 0,0 1 0,-1-1 0,1 0 0,0 1 0,-1-1 0,1 0 0,0 0 0,0 0 0,-1 0 0,1 1 0,0-1 0,0 0 0,0 0 0,-1 0-1,1-1 1,0 1 0,0 0 0,-1 0 0,1 0 0,0 0 0,0-1 0,-1 1 0,1 0 0,0-1 0,1 0 0,0-1 1,0 1-1,-1-1 0,1 0 1,0 0-1,0 0 0,-1 0 0,0 0 1,1 0-1,-1 0 0,2-4 1,5-21-1,-1 0 0,-1 0 0,-1 0 0,-1 0 0,-1-51 0,-2 41-1,2 1 0,12-59 0,-15 92 1,1 0 0,0 0 0,0 1 0,0-1 0,0 0 0,0 1 0,1-1 0,-1 1 0,1 0 0,-1-1 0,1 1 0,0 0 0,3-3 0,-4 4 0,1 1 0,-1-1 0,1 0 0,-1 1 0,1-1 0,0 1 0,-1-1 0,1 1 0,0 0 0,-1-1 0,1 1 0,0 0 0,-1 0 0,1 0 0,0 1 0,-1-1 0,1 0 0,0 1 0,-1-1 0,1 1 0,-1-1 0,1 1 0,0 0 0,2 1 0,0 1 0,1 1 0,-1-1 0,0 1 0,0 0 0,0 0 0,0 0 0,-1 1 0,0 0 0,0-1 0,0 1 0,0 0 0,-1 0 0,3 7 0,3 8 0,-2 0 0,6 25 0,-5 6 0,-1-1 0,-2 1 0,-4 57 0,-1-57 0,1-50 0,1-1 0,-1 0 0,0 1 0,0-1-1,0 0 1,0 1 0,0-1 0,0 0 0,0 1 0,1-1 0,-1 0 0,0 1 0,0-1 0,0 0-1,1 0 1,-1 1 0,0-1 0,0 0 0,1 0 0,-1 1 0,0-1 0,1 0 0,-1 0-1,0 0 1,1 0 0,-1 1 0,0-1 0,1 0 0,-1 0 0,0 0 0,1 0 0,-1 0 0,0 0-1,1 0 1,-1 0 0,0 0 0,1 0 0,0 0 0,13-3-8,-13 3 7,9-3 0,-1-1 1,1 0 0,-1-1 0,0 0-1,0 0 1,-1-1 0,1 0 0,-1-1-1,-1 1 1,1-2 0,11-14 0,-6 6 0,0-1 0,-1 0 0,-1-1 0,17-37 0,-20 34-2,-1 0 1,0-1-1,-2 1 1,0-1-1,-2-1 0,0 1 1,-2 0-1,0-1 1,-4-39-1,2 61 2,0-1 0,1 1 0,-1-1 0,0 1 0,0-1 0,0 1 0,0 0 0,-1-1 0,1 1 0,0 0 0,0 0 0,-1 0 0,1 0 0,0 0 0,-1 0 0,1 0 0,-1 1 0,0-1 0,1 0 0,-1 1 0,1 0 0,-1-1 0,0 1 0,1 0 0,-1 0 0,0 0 0,-2 0 0,-1-1 0,0 1 0,-1 0 0,1 0 0,0 0 0,0 1 0,0 0 0,-9 2 0,10-1 0,1 1 0,0-1 0,0 0 0,0 1 0,0-1 0,1 1 0,-1 0 0,1 0 0,0 0 0,-1 0 0,1 0 0,1 1 0,-1-1 0,0 1 0,1-1 0,0 1 0,0 0 0,0-1 0,0 1 0,0 5 0,-2 12 0,1 0 0,1 30 0,1-40 0,0-10 0,-1 12 1,1 0 0,0 1 1,1-1-1,0-1 0,1 1 0,0 0 0,1 0 1,1-1-1,0 1 0,10 20 0,-7-21 0,1 0-1,0 0 1,1-1-1,0 0 0,0-1 1,13 11-1,-15-16 0,-1-1 0,1 1 0,-1-1 0,1-1 0,1 1 0,-1-1 0,0 0 0,1-1 0,-1 1 0,1-2 0,0 1 0,10 0 0,-5-1 0,52 0 0,-62-1 0,0 0 0,0 0 0,0-1-1,0 0 1,0 0 0,0 1-1,0-2 1,-1 1 0,1 0-1,0 0 1,0-1 0,-1 0-1,1 1 1,-1-1 0,1 0-1,-1 0 1,3-4 0,12-30-88,-3-10-251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2.2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263 123 31662,'1'-17'326,"-1"10"-237,0-1 0,0 1 0,0-1 0,-1 1-1,-4-15 1,4 20-84,0-1 1,0 1-1,0 0 0,0-1 0,-1 1 0,1 0 0,-1 0 0,0 0 0,1 0 0,-1 0 0,0 1 1,0-1-1,0 1 0,-1-1 0,1 1 0,0 0 0,0-1 0,-1 1 0,1 0 0,-1 1 0,-3-2 1,-1 0-4,-1 0 1,0 0 0,1 1 0,-1 0 0,0 1 0,0 0 0,0 0 0,1 0 0,-1 1-1,0 0 1,-13 4 0,17-3-2,0 0 0,-1 0 0,1 0 0,0 0 0,0 1 0,0-1 0,1 1-1,-1 0 1,1 0 0,-1 0 0,1 1 0,0-1 0,0 1 0,1 0 0,-1 0 0,1 0-1,0 0 1,0 0 0,0 1 0,-2 6 0,2-4 0,0 0 0,1 0 0,0 0 0,0 0 0,0 0 1,1 0-1,0 0 0,0 0 0,1 0 0,0 0 0,0 0 0,1 0 0,4 12 0,-2-10 1,1 0 1,0 0-1,0 0 0,1-1 0,0 0 0,1 0 0,0-1 1,15 14-1,-2-6 2,0-1 1,41 22-1,18 12-4,-77-47 0,-1 0 0,1 0 0,-1 0 0,1 0 0,-1 0 0,1 0 0,-1 1 0,0-1 0,0 0 0,1 1 0,-1-1 0,0 1 0,0 0 0,0-1 0,-1 1 0,1 0 0,0 0 0,-1-1 0,1 1 0,-1 0 0,1 0 0,-1 0 0,0 0 0,0 0 0,0-1 0,0 5 0,-1-4 0,0 0 0,0 0 0,-1-1 0,1 1 1,0-1-1,-1 1 0,1-1 0,-1 1 1,1-1-1,-1 0 0,1 1 0,-1-1 1,0 0-1,0 0 0,0 0 0,1 0 1,-1-1-1,0 1 0,0-1 0,0 1 1,0-1-1,0 1 0,-4-1 0,-54 5-18,-82-4 0,75-1-717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2.6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218 119 32175,'1'-20'174,"-1"14"-128,0-1-1,0 1 0,0 0 0,-1-1 0,1 1 0,-4-10 0,3 14-42,0-1-1,-1 1 1,1 0 0,0-1-1,-1 1 1,0 0-1,1 0 1,-1 0-1,0 1 1,0-1-1,0 0 1,0 1-1,-1-1 1,1 1 0,0 0-1,-1 0 1,1 0-1,-1 0 1,-3-1-1,-4-1-1,-1 1-1,1 0 0,-1 0 0,1 2 1,-1-1-1,1 1 0,-1 1 1,-10 1-1,18-1 0,0 0 1,1 0-1,-1 0 0,1 1 1,-1-1-1,1 1 0,0-1 0,-1 1 1,1 0-1,0 0 0,0 0 1,0 0-1,1 0 0,-1 1 1,0-1-1,1 0 0,0 1 1,-1-1-1,1 1 0,0 0 0,0-1 1,1 1-1,-1 0 0,0 0 1,1 3-1,-3 10 2,1 1 0,0-1 0,1 17 0,1-23-2,1 0 0,0 0 0,0 0 0,0 1 0,2-1 0,-1-1 0,1 1 0,1 0 0,-1-1 0,2 1 0,-1-1 0,1 0 0,1-1 0,-1 1 0,2-1 0,11 12 0,10 10 0,40 31 0,8 8 0,-74-67 0,0-1 0,0 1 0,0 1 0,0-1 0,-1 0 0,1 0 0,-1 1 0,1-1 0,-1 1 0,0-1 0,0 1 0,0-1 0,0 1 0,0 0 0,-1 0 0,0-1 0,1 1 0,-1 0 0,0 0 0,0 4 0,-1-6 1,0-1 0,1 1-1,-1 0 1,0 0 0,1 0 0,-1 0 0,0-1 0,0 1-1,0 0 1,0-1 0,0 1 0,0 0 0,0-1 0,0 1-1,0-1 1,0 0 0,0 1 0,0-1 0,0 0 0,-1 0 0,1 0-1,0 0 1,0 0 0,0 0 0,0 0 0,-3 0-1,-1 0 5,-179 6-11,142-6-36,31-1-145,5-3-453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6.6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1 913 31903,'0'-17'689,"0"26"-546,0-8-143,0-1 0,0 0 0,0 0 0,0 1 0,0-1 0,0 0 0,0 0 0,1 1 0,-1-1 0,0 0 0,0 0 0,0 0 0,0 1 0,0-1 0,1 0 0,-1 0 0,0 0 0,0 1 0,0-1 0,0 0 0,1 0 0,-1 0 0,0 0 0,0 0 0,1 0 0,-1 1 0,0-1 0,0 0 0,1 0 0,-1 0 0,0 0 0,0 0 0,1 0 0,-1 0 0,0 0 0,0 0 0,1 0 0,-1 0 0,0 0 0,0 0 0,1 0 0,-1-1 0,0 1 0,0 0 0,0 0 0,1 0 0,-1 0 0,11-5 0,-1-3 0,-1 1 0,-1-1 0,0 0 0,0-1 0,0 1 0,7-13 0,0-2 0,19-39 0,-23 38 5,-1-1-1,-2 1 1,0-2 0,-2 1-1,4-34 1,-4-2-3,-2-69 0,-4 129-2,0 1 0,0-1 0,-1 0 0,1 1 0,0-1 0,-1 0 0,1 1 0,0-1 0,-1 1 0,1-1 0,-1 1 0,1-1 0,-1 1 0,0 0 0,1-1 0,-1 1 0,1-1 0,-1 1 0,0 0 0,1 0 0,-1-1 0,1 1 0,-1 0 0,0 0 0,0 0 0,1 0 0,-1 0 0,0 0 0,1 0 0,-1 0 0,0 0 0,1 0 0,-1 0 0,0 0 0,0 0 0,-2 1 0,1-1 0,-1 0 0,0 1 0,1-1 0,-1 1 0,0 0 0,1 0 0,-5 2 0,5 0 0,-1 0 0,0 0 0,1 0 0,-1 1 0,1-1 0,0 1 0,0-1 0,1 1 0,-1 0 0,1 0 0,-1 0 0,1 0 0,1 0 0,-1 0 0,0 0 0,1 0 0,0 0 0,0 1 0,1 3 0,-1 1 0,1-1 0,-1 0 0,2 0 0,-1 1 0,1-1 0,1 0 0,-1 0 0,8 14 0,2-6 0,0 0 0,1 0 0,1-1 0,1-1 0,17 13 0,-15-12 0,0 1 0,0 0 0,21 29 0,-36-43 0,0 1 0,0 0 0,0 0 0,0 0 0,0 0 0,-1 1 0,1-1 0,-1 0 0,0 1 0,0-1 0,0 1 0,-1-1 0,1 1 0,-1-1 0,0 1 0,0-1 0,0 1 0,0 0 0,-1-1 0,1 1 0,-1-1 0,0 1 0,0-1 0,0 0 0,-1 1 0,1-1 0,-1 0 0,0 0 0,0 0 0,0 0 0,0 0 0,0 0 0,-1 0 0,1-1 0,-1 1 0,0-1 0,1 0 0,-1 0 0,-5 3 0,-6 2 0,0-1 0,0 0 0,-1 0 0,0-2 0,0 0 0,0 0 0,0-2 0,0 0 0,-1 0 0,1-2 0,-30-2 0,44 1 0,0 0 0,0 0 0,0-1 0,1 1 0,-1-1 0,0 1 0,1 0 0,-1-1 0,1 1 0,0-1 0,-1 1 0,1-1 0,0 1 0,0-1 0,0 0 0,0 1 0,0-1 0,0 1 0,0-1 0,1 1 0,-1-1 0,1 1 0,-1-1 0,2-2 0,1 2 0,0 0 0,0 0 0,0 0 0,0 0 0,0 1 0,0-1 0,1 1 0,-1 0 0,0 0 0,1 0 0,-1 0 0,1 0 0,5 1 0,56-1 0,-39 2 0,41 1 0,-31-1 0,1 0 0,37-6 0,-70 4 0,1-1 0,0 1 0,-1-1 0,1 0 0,-1 0 0,0 0 0,0-1 0,0 1 0,0-1 0,0 0 0,-1 0 0,1-1 0,-1 1 0,0-1 0,0 0 0,0 1 0,0-1 0,-1 0 0,1-1 0,1-5 0,4-7 0,-1 0 0,-2 0 0,1-1 0,2-18 0,1-25-8,-2-1 0,-2 0 0,-8-109 0,4 170 8,-1 0 0,0 0 0,0 0 0,0 0 0,0 0 0,0 0 0,0 1 0,0-1 0,0 0 0,0 0 0,-1 0 0,1 0 0,0 0 0,-1 0 0,1 1 0,0-1 0,-1 0 0,1 0 0,-1 0 0,1 1 0,-1-1 0,1 0 0,-1 1 0,0-1 0,1 0 0,-1 1 0,0-1 0,0 1 0,1-1 0,-1 1 0,0 0 0,0-1 0,0 1 0,1 0 0,-1-1 0,0 1 0,0 0 0,0 0 0,0 0 0,-2 0 0,3 0 0,0 0 0,-1 0 0,1 0 0,0 1 0,-1-1 0,1 0 0,0 0 0,-1 1 0,1-1 0,0 0 0,0 0 0,-1 1 0,1-1 0,0 0 0,0 1 0,0-1 0,-1 0 0,1 1 0,0-1 0,0 1 0,0-1 0,0 0 0,0 1 0,0-1 0,0 1 0,0-1 0,0 0 0,0 1 0,0-1 0,0 1 0,0-1 0,0 0 0,0 1 0,0 1 0,-3 50 6,3 0 1,12 99-1,-9-128-4,2 0-1,0 0 1,1 0-1,2-1 0,0 0 1,2 0-1,0-1 1,26 39-1,-34-58-1,1 1 0,-1-1 0,1 1 0,-1-1 0,1 0 0,0 0 0,-1-1 0,1 1 0,0 0 0,0-1 0,1 0 0,-1 0 0,0 0 0,0 0 0,0 0 0,1-1 0,-1 1 0,0-1 0,1 0 0,-1 0 0,1 0 0,-1 0 0,0-1 0,1 1 0,-1-1 0,0 0 0,0 0 0,0 0 0,1-1 0,-1 1 0,0-1 0,-1 1 0,1-1 0,0 0 0,0 0 0,2-3 0,2-6 0,0 0 0,0-1 0,-1 0 0,-1 0 0,0-1 0,-1 1 0,0-1 0,3-21 0,-3 4 0,0 1 0,-1-34 0,-3 71 0,0-1 0,0 0 0,1 1 0,0-1 0,1 0 0,-1 0 0,1 0 0,4 9 0,-5-14 0,1 1 0,-1-1 0,1 0 0,0 1 0,-1-1 0,1 0 0,0 0 0,0 0 0,0 0 0,1 0 0,-1-1 0,0 1 0,1-1 0,-1 1 0,1-1 0,-1 0 0,1 0 0,0 0 0,0 0 0,-1-1 0,1 1 0,0-1 0,0 0 0,0 1 0,4-1 0,-5 0 0,0 0 0,0 0 0,1 0 0,-1 0 0,0 0 0,1 0 0,-1 0 0,0-1 0,1 1 0,-1-1 0,0 0 0,0 1 0,1-1 0,-1 0 0,0 0 0,0-1 0,0 1 0,0 0 0,-1-1 0,1 1 0,0-1 0,0 1 0,-1-1 0,1 0 0,-1 0 0,0 0 0,1 0 0,-1 0 0,0 0 0,0 0 0,0 0 0,1-4 0,2-10 0,1 1 0,-2-1 0,0 0 0,-1 0 0,-1 0 0,0-29 0,-11 201 0,1-30 0,6 24 0,3-55 0,-4 0 0,-27 156 0,28-241 0,0 0 0,0 1 0,0-1 0,-1-1 0,-1 1 0,-7 12 0,10-19 0,0 0 0,0 0 0,-1 0 0,1-1 0,-1 1 0,1 0 0,-1-1 0,0 0 0,0 1 0,0-1 0,0 0 0,0-1 0,-1 1 0,1-1 0,-1 1 0,1-1 0,-1 0 0,1 0 0,-1 0 0,0-1 0,-4 1 0,6-1 0,-1 0 0,1 0 0,0-1 0,0 1 0,0-1 0,0 1 0,-1-1 0,1 0 0,0 1 0,0-1 0,0 0 0,0 0 0,1-1 0,-1 1 0,0 0 0,0-1 0,1 1 0,-4-4 0,3 2 0,-1-1 0,1 0 0,-1 0 0,1-1 0,0 1 0,1 0 0,-1-1 0,-1-7 0,0-9 0,0-1-1,2 1 0,1-27 0,0 30-1,0-25-14,2-74 4,0 101 12,0 0 1,1 0-1,1 0 0,0 0 0,8-17 0,15-21-2,2 1-1,3 2 1,60-76-1,38-61 16,-115 163-9,-1-1 0,-2-1 0,-1 0 0,-1 0 0,12-53 0,-15 29-3,-2 0 0,-2-1 1,-6-65-1,3 115-1,0 0 0,0-1 0,0 1 0,0 0 0,-1-1 0,1 1 0,-1 0 0,0-1 0,1 1 0,-1 0 0,0 0 0,0 0 0,0 0 0,0 0 0,-1 0 0,1 0 0,-1 0 0,1 0 0,-1 1 0,0-1 0,-3-2 0,1 2 0,0 0 0,0 1 0,-1 0 0,1 0 0,-1 0 0,1 0 0,-1 0 0,1 1 0,-10 0 0,13 1 0,-1-1 0,1 0 0,-1 0 0,1 1 0,-1-1 0,1 1 0,0-1 0,-1 1 0,1 0 0,0-1 0,0 1 0,-1 0 0,1 0 0,0 0 0,0 0 0,0 0 0,0 0 0,0 0 0,0 0 0,0 1 0,1-1 0,-1 0 0,0 1 0,1-1 0,-1 0 0,0 1 0,1-1 0,-1 2 0,-7 48 0,7-44 0,-2 40 0,1 1 0,2-1 0,3 1 0,12 68 0,-9-84 0,2 0 0,1-1 0,2 0 0,1-1 0,1 0 0,2-1 0,26 41 0,-38-66 0,0 1 0,0-1 0,1 0 0,0 0 0,-1-1 0,1 1 0,1-1 0,-1 0 0,0 0 0,1 0 0,6 3 0,-3-3 0,0-1 0,-1 0 0,1 0 0,0-1 0,0 0 0,0-1 0,9 0 0,-12 0 0,-1-1 0,1 0 0,-1 0 0,1-1 0,-1 1 0,0-1 0,1 0 0,-1 0 0,0 0 0,0-1 0,0 1 0,-1-1 0,1 0 0,-1 0 0,1-1 0,-1 1 0,0-1 0,0 1 0,-1-1 0,1 0 0,-1 0 0,4-8 0,0 0 0,-1-1 0,1 0 0,-2 0 0,0 0 0,-1-1 0,3-23 0,-3 11 0,-1 0 0,-2 0 0,-5-42 0,5 66 0,0 0 0,-1 0 0,1 0 0,-1 0 0,0 1 0,0-1 0,0 0 0,0 1 0,0-1 0,0 1 0,0-1 0,0 1 0,-1-1 0,1 1 0,0 0 0,-1-1 0,1 1 0,-1 0 0,0 0 0,1 0 0,-1 0 0,0 1 0,1-1 0,-1 0 0,0 1 0,0-1 0,0 1 0,0 0 0,1-1 0,-1 1 0,0 0 0,0 0 0,0 0 0,0 1 0,0-1 0,0 0 0,0 1 0,1-1 0,-3 2 0,2-2 0,1 1 0,-1-1 0,1 1 0,0 0 0,0 0 0,-1 0 0,1 0 0,0 0 0,0 0 0,0 0 0,0 0 0,0 0 0,0 0 0,0 1 0,0-1 0,1 0 0,-1 1 0,0-1 0,1 0 0,-1 1 0,1-1 0,0 1 0,-1-1 0,1 4 0,-3 41 0,3-38 0,0-3 0,0 21 0,0 1 0,2-1 0,9 44 0,-9-62 0,0 0 0,1 0 0,0 0 0,0-1 0,1 1 0,0-1 0,0 0 0,1 0 0,-1-1 0,2 1 0,-1-1 0,1 0 0,0 0 0,0-1 0,1 0 0,9 6 0,-9-7 0,0-1 0,0 0 0,1-1 0,-1 0 0,1 0 0,-1 0 0,1-1 0,15 0 0,-18-1 0,0 1 0,-1-1 0,1-1 0,0 1 0,-1-1 0,1 1 0,-1-1 0,1-1 0,-1 1 0,1-1 0,-1 1 0,0-1 0,0 0 0,0-1 0,0 1 0,5-5 0,-5 2-8,0-1 1,0 0-1,-1 0 0,1 0 1,-1 0-1,-1 0 0,1-1 1,-1 0-1,0 1 1,-1-1-1,1 0 0,-1 0 1,-1 0-1,1-10 0,-1-16-437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7.0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 96 26492,'-5'0'5603,"5"2"-5075,16-2-464,17 0-48,10 0 0,6-4-16,0-4 0,-3-2 0,-5-2 0,-3-3 0,-8 1-48,-11-3-240,-8 0-2193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9.0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11 564 31983,'0'0'469,"0"3"-362,-5 57-79,2-44-21,2-1 0,0 1 0,1-1 1,3 31-1,-3-45-6,1 0-1,0 1 1,0-1 0,0 0 0,0 0-1,0 1 1,1-1 0,-1 0-1,0 0 1,0 0 0,1 0 0,-1-1-1,1 1 1,-1 0 0,1 0 0,-1-1-1,1 1 1,-1-1 0,1 0 0,0 1-1,-1-1 1,1 0 0,2 0-1,-1 1 1,-1-1 1,1 0-1,-1 0 0,1 0 0,-1 0 0,1 0 0,0 0 0,-1-1 0,1 1 0,-1-1 0,0 0 0,1 0 0,-1 0 0,1 0 1,2-2-1,0-3 0,0 0 1,-1-1 0,0 1 0,0-1 0,0 0-1,-1 0 1,5-14 0,14-62-4,-18 69 3,8-55 10,-3-1 1,-2 0-1,-5-104 1,-2 168-10,0 6-1,1 0-1,0-1 1,-1 1-1,1-1 1,0 1-1,-1 0 1,1 0 0,0-1-1,-1 1 1,1 0-1,0 0 1,0 0-1,-1 0 1,1 0 0,0 0-1,0 0 1,-1 0-1,1 0 1,0 0-1,-1 0 1,1 0 0,0 1-1,0-1 1,-1 0-1,1 0 1,0 1-1,0 0 1,2 1-1,1 0 0,-1 0 0,1 1 0,-1 0 0,0-1 0,0 1 0,-1 0 0,1 1 0,0-1 0,2 5 0,22 42 0,-21-38 0,4 9 0,-1 2 0,-1-1 0,-1 1 0,-1 0 0,-1 1 0,-1-1 0,-2 1 0,0 0 0,-1 0 0,-5 47 0,4-67 0,-1-1 0,0 1 0,0-1 0,-1 1 0,1-1 0,-1 1 0,0-1 0,0 0 0,0 0 0,0 0 0,0 0 0,-1 0 0,1-1 0,-1 1 0,0-1 0,0 1 0,0-1 0,0 0 0,0 0 0,0 0 0,-1-1 0,1 1 0,-1-1 0,1 0 0,-1 0 0,-4 1 0,-9 1 0,-1 0 0,0-1 0,0-1 0,-19-1 0,22 0 0,10 0 0,0 0 0,-1 0 0,1-1 0,-1 0 0,1 0 0,0 0 0,0 0 0,-1-1 0,1 0 0,0 0 0,0-1 0,1 1 0,-1-1 0,0 0 0,1 0 0,0 0 0,0-1 0,0 0 0,0 1 0,0-2 0,1 1 0,-6-9 0,8 13 0,1-1 0,-1 1 0,1-1 0,0 1-1,-1-1 1,1 1 0,0-1 0,-1 0 0,1 1 0,0-1 0,-1 1 0,1-1 0,0 1-1,0-1 1,0 0 0,0 1 0,0-1 0,0 0 0,0 1 0,0-1 0,0 1 0,0-1-1,0 0 1,0 1 0,0-1 0,0 0 0,1 1 0,-1-1 0,0 1 0,0-1 0,1 1-1,-1-1 1,0 1 0,1-1 0,-1 1 0,1-1 0,-1 1 0,1-1 0,-1 1 0,1-1 0,-1 1-1,1 0 1,-1-1 0,1 1 0,-1 0 0,1 0 0,-1-1 0,1 1 0,0 0 0,-1 0-1,1 0 1,0 0 0,-1 0 0,2 0 0,42-1-9,-32 2 8,2-1 1,0 0 0,-1 0 0,1 2 0,-1 0 0,1 0 0,-1 1 0,0 1 0,0 0 0,0 1 0,-1 0 0,13 8 0,-14-7 1,0 0 0,1 0 0,-1-1 0,1 0 0,0-1 0,0-1 0,1 0 1,-1 0-1,1-2 0,-1 1 0,1-1 0,0-1 0,-1 0 0,18-3 0,-26 1-1,0 1-1,-1-1 1,1 0-1,0 0 1,-1 0 0,1 0-1,-1-1 1,0 1 0,0-1-1,0 0 1,0 0-1,-1 0 1,1 0 0,-1 0-1,1-1 1,-1 1 0,0-1-1,-1 1 1,1-1-1,1-6 1,3-6-2,-1 0 0,-1 0 0,4-29 0,-2-30 2,-5-92 0,-2 85 0,1 58 0,0 1 0,-2-1 0,-1 1 0,0 0 0,-8-25 0,-1 33 0,12 15 0,0 0 0,-1 0 0,1-1 0,0 1 0,-1 0 0,1 0 0,0-1 0,-1 1 0,1 0 0,0 0 0,-1 0 0,1 0 0,0 0 0,-1 0 0,1 0 0,-1-1 0,1 1 0,0 0 0,-1 0 0,1 0 0,0 1 0,-1-1 0,1 0 0,-1 0 0,1 0 0,0 0 0,-1 0 0,1 0 0,0 0 0,-1 1 0,1-1 0,0 0 0,-1 0 0,1 1 0,0-1 0,-1 0 0,1 0 0,0 1 0,0-1 0,-1 0 0,1 1 0,0-1 0,0 0 0,0 1 0,-1-1 0,1 0 0,0 1 0,0-1 0,-3 11 0,1 0 0,0 0 0,1 0 0,0 0 0,1 0 0,0 0 0,2 15 0,-1 12 0,-1-32 0,0 41 5,1 0 1,12 68-1,0-45-5,36 104 0,-49-174 0,0 0 0,0 1 0,0-1 0,0 0 0,-1 0 0,1 1 0,0-1 0,0 0 0,1 1 0,-1-1 0,0 0 0,0 0 0,0 1 0,0-1 0,0 0 0,0 0 0,0 1 0,0-1 0,0 0 0,0 0 0,1 0 0,-1 1 0,0-1 0,0 0 0,0 0 0,1 0 0,-1 1 0,0-1 0,0 0 0,0 0 0,1 0 0,-1 0 0,0 0 0,0 0 0,1 1 0,-1-1 0,0 0 0,0 0 0,1 0 0,-1 0 0,0 0 0,0 0 0,1 0 0,-1 0 0,0 0 0,0 0 0,1 0 0,-1 0 0,0 0 0,0 0 0,1-1 0,-1 1 0,0 0 0,0 0 0,1 0 0,-1 0 0,0 0 0,0 0 0,0-1 0,1 1 0,-1 0 0,0 0 0,0 0 0,0-1 0,0 1 0,1 0 0,-1 0 0,0 0 0,0-1 0,0 1 0,4-8 0,-1 1 0,0-1 0,-1 0 0,0 0 0,0-1 0,1-12 0,3-11 0,3-5 0,-4 8 0,2 1 0,2-1 0,0 1 0,15-27 0,-23 52-1,0 0 1,0 1-1,1-1 1,-1 1-1,1-1 1,0 1-1,-1 0 0,1 0 1,0 0-1,1 0 1,-1 0-1,0 0 1,0 1-1,1-1 0,-1 1 1,1-1-1,-1 1 1,1 0-1,0 0 1,0 0-1,-1 0 0,1 1 1,0-1-1,0 1 1,0-1-1,0 1 1,4 1-1,-6-1 1,1 0 0,-1 1 0,1-1 0,-1 1 0,1-1 0,-1 1 0,0 0 0,1 0 0,-1 0 0,0-1 0,1 1 0,-1 1 0,0-1 0,0 0 0,0 0 0,0 0 0,0 0 0,0 1 0,0-1 0,-1 1 0,1-1 0,0 0-1,-1 1 1,1-1 0,-1 1 0,1-1 0,-1 1 0,0 0 0,1 2 0,4 54 3,-5-51-2,1 207 12,-1-212-13,0-1 0,1 1 0,-1 0 0,1-1 0,-1 1 0,1-1 0,0 1 0,0-1 0,-1 1 0,1-1 0,0 1 0,0-1 0,1 0 0,-1 0 0,0 1 0,0-1 0,0 0 0,1 0 0,-1 0 0,1 0 0,-1-1 0,1 1 0,-1 0 0,1 0 0,-1-1 0,1 1 0,0-1 0,-1 0 0,1 1 0,2-1 0,7 1 0,0 0 0,1 0 0,16-2 0,-11 0 0,-12 1 1,0 0 0,0-1 0,0 0 0,1 0 0,-1 0 0,-1-1 0,1 0 0,0 0 0,0 0 0,-1 0 0,1-1 0,-1 0 0,1 0 0,-1 0 0,0 0 0,-1-1-1,1 1 1,0-1 0,-1 0 0,0 0 0,0-1 0,0 1 0,-1-1 0,1 1 0,-1-1 0,3-8 0,1-4-1,-1 0 0,-1 0 0,0-1 0,-2 1 1,1-1-1,-2-27 0,-1 29-9,1 6 6,-1-1-1,0 1 1,-1-1 0,0 1 0,-5-18-1,5 26 6,0-1-1,0 1 0,0 0 0,0 0 0,0-1 0,-1 1 0,1 0 0,-1 0 0,1 0 1,-1 1-1,0-1 0,0 0 0,0 1 0,0-1 0,0 1 0,0-1 0,0 1 1,0 0-1,0 0 0,-1 0 0,1 0 0,-1 1 0,1-1 0,0 1 0,-1-1 1,1 1-1,-1 0 0,1 0 0,-4 0 0,5 0-1,0 1 0,0-1 0,0 0 0,0 1 0,0-1 0,0 1 0,0 0 0,0-1 0,0 1 0,0 0 0,0 0 0,0-1 0,1 1 0,-1 0 0,0 0 0,1 0 0,-1 0 0,1 0 0,-1 0 0,1 0 0,-1 0 0,1 0 0,0 0 0,-1 0 0,1 0 0,0 0 0,0 0 0,0 2 0,-5 37 0,5-36 0,-2 20 0,1-1 0,1 0 0,1 1 0,1-1 0,9 36 0,-10-53 0,1 0 0,-1-1 0,1 1 0,1-1 0,-1 0 0,1 1 0,0-1 0,0 0 0,1-1 0,-1 1 0,1-1 0,0 1 0,0-1 0,1 0 0,-1-1 0,1 1 0,0-1 0,0 0 0,0 0 0,0 0 0,0-1 0,1 1 0,-1-2 0,1 1 0,-1 0 0,1-1 0,10 1 0,-14-2 0,16 2 0,-1 0 0,1-2 0,36-3 0,-49 2 0,0 0 0,0 0 0,0 0 0,0-1 0,0 0 0,0 0 0,-1 0 0,1-1 0,-1 0 0,0 1 0,0-1 0,0-1 0,0 1 0,0-1 0,0 1 0,-1-1 0,0 0 0,4-6 0,-3 2 0,1 0 0,-2-1 0,1 1 0,-1-1 0,0 1 0,-1-1 0,0 0 0,1-12 0,-1-7 0,-2-37 0,-1 58 0,2 4 0,-1-1 0,0 1 0,0-1 0,-1 1 0,1 0 0,-1-1 0,0 1 0,0-1 0,0 1 0,0 0 0,0 0 0,-1 0 0,1 0 0,-1 0 0,0 0 0,0 0 0,0 0 0,0 1 0,-1-1 0,1 1 0,-1-1 0,1 1 0,-1 0 0,0 0 0,0 0 0,0 0 0,0 1 0,0-1 0,0 1 0,0 0 0,-1 0 0,1 0 0,0 0 0,-1 1 0,1-1 0,-1 1 0,-5 0 0,8 0 0,0 0 0,0 0 0,0 0 0,0 1 0,0-1 0,0 0 0,-1 1 0,1-1 0,0 1 0,0-1 0,0 1 0,0-1 0,0 1 0,1 0 0,-1-1 0,0 1 0,0 0 0,0 0 0,0 0 0,1 0 0,-2 1 0,-9 29 0,8-17 0,2 0 0,-1 22 0,2-17 0,0-1 0,2 0 0,0 0 0,0-1 0,10 31 0,-10-42 0,0 1 0,1-1 0,0 0 0,1 0 0,0 0 0,-1-1 0,2 1 0,-1-1 0,1 0 0,-1 0 0,1 0 0,1-1 0,-1 0 0,1 0 0,-1 0 0,1 0 0,0-1 0,10 4 0,-3-3 0,1-1 0,-1 0 0,1 0 0,-1-2 0,1 1 0,0-2 0,-1 0 0,1-1 0,21-3 0,-32 3 0,0 1 0,1-1 0,-1 0 0,0-1 0,0 1 0,0-1 0,1 1 0,-2-1 0,1 0 0,0 0 0,0 0 0,-1 0 0,1-1 0,3-4 0,-1 1 0,-2 0 0,1 1 0,-1-2 0,0 1 0,0 0 0,4-14 0,-2-1 0,-1-1 0,-1 0 0,1-34 0,-4-219 0,-2 256 0,0 1 0,-2 0 0,0-1 0,0 1 0,-11-24 0,12 37 0,1 7 0,1 11 0,0 90 0,4 157 0,1-202 0,2 0 0,20 83 0,-24-129 0,4 14 0,-6-26 0,1 1 0,-1 0 0,0-1 0,0 1 0,0 0 0,1-1 0,-1 1 0,1 0 0,-1-1 0,0 1 0,1-1 0,-1 1 0,1-1 0,-1 1 0,1-1 0,-1 1 0,1-1 0,0 1 0,-1-1 0,1 0 0,-1 1 0,1-1 0,0 0 0,-1 0 0,2 1 0,-1-2-2,-1 0-1,1 0 1,-1 0-1,1 0 0,-1 0 1,1 0-1,-1-1 1,0 1-1,0 0 1,0 0-1,0 0 1,0 0-1,0 0 1,0 0-1,0-1 1,0 1-1,0-1 1,-1-3-25,1-38-205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9.3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37 32191,'30'0'336,"11"0"-208,13 0-64,3 0-48,0 0 16,-2 0-32,-12 0 0,-10-8 0,-11 4 0,-9-1 0,-10-3 0,-3 3-32,-5 1-192,-28 1-3506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9.7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13 32607,'0'-7'112,"0"4"-64,0 1-48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3.661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645 0 30702,'0'0'1641,"-25"0"-1414,13 1-214,1 0-1,-1 1 1,1 0 0,0 1 0,0 0 0,0 0 0,-18 10 0,-75 45 3,72-38-5,-88 51-1,-126 98-1,246-169-9,-1 1 0,0-1 0,1 0 0,-1 1 0,1-1 0,-1 1 0,1-1 1,-1 1-1,1-1 0,-1 1 0,1-1 0,-1 1 0,1-1 0,0 1 0,-1 0 0,1-1 0,0 1 0,-1 0 0,1-1 0,0 1 0,0 0 1,0-1-1,0 1 0,-1 0 0,1 0 0,0-1 0,0 1 0,1 0 0,-1 0 0,0-1 0,0 1 0,0 0 0,1 0 0,0 1 1,0-1-1,0 0 1,1 0-1,-1 1 0,1-1 1,-1 0-1,1 0 1,-1 0-1,1 0 1,0 0-1,-1-1 0,4 2 1,9 2 2,0 0-1,21 2 1,-34-6-3,78 7 0,126-5 0,-107-3 0,-98 1-2,0 0 1,-1 0-1,1 0 0,0 0 0,0 1 1,0-1-1,0 0 0,-1 0 1,1 0-1,0 0 0,0 1 0,0-1 1,0 0-1,0 0 0,0 0 0,-1 1 1,1-1-1,0 0 0,0 0 1,0 0-1,0 1 0,0-1 0,0 0 1,0 0-1,0 0 0,0 1 1,0-1-1,0 0 0,0 0 0,0 1 1,0-1-1,0 0 0,1 0 1,-1 0-1,0 1 0,0-1 0,0 0 1,0 0-1,0 0 0,0 0 1,0 1-1,1-1 0,-1 0 0,0 0 1,0 0-1,0 0 0,0 0 0,1 1 1,-1-1-1,0 0 0,0 0 1,0 0-1,1 0 0,-1 0 0,0 0 1,0 0-1,0 0 0,1 0 1,-13 1-1045,-1-1-3586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4.561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26 76 32351,'1'132'116,"-3"275"136,-8-338-252,4-131 0,-2-320-13,8 363 13,1 0 1,0 0 0,1 0-1,1 0 1,1 1 0,7-19-1,-10 32 1,1 0-1,0 0 0,1 0 1,-1 0-1,1 0 0,0 1 1,0-1-1,0 1 0,1 0 1,-1 0-1,1 0 0,0 0 1,0 1-1,1 0 0,-1 0 1,1 0-1,-1 0 0,1 1 1,0-1-1,0 1 0,0 0 1,0 1-1,1-1 0,-1 1 1,8-1-1,-5 2 0,40-1 0,-46 1 0,0 1 0,0-1 0,0 1 0,0-1 0,0 1 0,0 0 0,0 0 0,0 0 0,0 0 0,-1 0 0,1 0 0,0 0 0,-1 1 0,1-1 0,-1 0 0,1 1 0,-1-1 0,0 1 0,0 0 0,2 2 0,1 6 0,0 0 0,-1 0 0,0 1 0,0-1 0,-1 1 0,0 0 0,-1 17 0,0-3 0,-1-1 0,-6 34 0,5-53 0,0 0 0,0 0 1,0 0-1,-1 0 0,0 0 0,0 0 1,-1 0-1,1 0 0,-1-1 0,0 1 1,0-1-1,-1 0 0,1 0 0,-1 0 0,0 0 1,0-1-1,0 0 0,0 1 0,-1-1 1,0-1-1,1 1 0,-10 3 0,1-1-1,-1-1 0,-1 0-1,1-1 1,0-1 0,-1 0-1,0-1 1,-15 0 0,29-1-21,1 0 0,-1 0-1,0 0 1,0 0 0,0 0 0,0 0 0,0 0 0,0-1 0,0 1 0,0 0 0,0-1 0,0 1 0,0 0 0,1-1 0,-1 1 0,0-1 0,0 1 0,1-1 0,-1 0 0,0 1 0,0-1 0,1 0-1,-1 1 1,1-1 0,-1 0 0,1 0 0,-1 0 0,1 0 0,-1 1 0,1-1 0,0 0 0,-1 0 0,1-1 0,-4-22-2681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3.706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385 21 32271,'22'-16'279,"-14"11"-155,-12 8-63,-30 25-61,-46 47 0,26-23 0,-15 11 0,-82 79 0,149-141 0,0 1 0,0 1 0,0-1 0,0 0 0,1 0 0,-1 1 0,1-1 0,-1 1 0,1-1 0,0 1 0,0-1 0,0 1 0,0 0 0,1 0 0,-1 4 0,1-5 0,0 0 0,1-1 0,-1 1 0,1 0 0,0-1 0,-1 1 0,1 0 0,0-1 0,0 1 0,0-1 0,0 1 0,0-1 0,1 0 0,-1 1 0,0-1 0,1 0 0,-1 0 0,1 0 0,-1 0 0,1 0 0,-1 0 0,1-1 0,-1 1 0,4 1 0,50 16 0,0-2 0,1-3 0,66 8 0,-64-12 0,-30-4-137,0-1 0,30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56.22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2 372 32223,'0'16'24,"-1"25"6,2 0 0,1 0 0,3 0-1,11 53 1,-6-54 2,-7-25-27,1 0 0,0 0 0,1-1 0,0 1 0,1-1 0,14 23 0,-19-35-2,1-1 1,0 0 0,0 1-1,0-1 1,0 0-1,0 0 1,0 0 0,1-1-1,-1 1 1,0 0-1,0-1 1,1 0-1,-1 1 1,0-1 0,0 0-1,1 0 1,-1 0-1,0 0 1,1-1 0,-1 1-1,0-1 1,0 1-1,1-1 1,-1 0-1,0 0 1,0 0 0,0 0-1,0 0 1,0 0-1,0-1 1,0 1-1,-1 0 1,1-1 0,1-2-1,6-10 0,0 0 0,-1 0-1,-1-1 1,-1-1 0,0 1-1,-1-1 1,5-23-1,15-122-23,-22 136 13,0-1 6,-1 3-2,1 0-1,1 0 1,1 0 0,14-36-1,-18 56 4,0 1 0,0 0 0,1-1 0,-1 1 0,1 0 0,-1 0 0,1 0 0,0 0 0,0 0 0,0 1 0,0-1 0,0 0 0,0 1 0,0 0 0,1-1 0,-1 1 0,0 0 0,1 0 0,-1 0 0,1 1 0,2-2 0,2 1 0,-1 1 0,1-1 0,0 1 0,-1 1 0,1-1 0,12 3 0,-16-2 1,0 1-1,0-1 1,0 1 0,0-1-1,-1 1 1,1 0 0,0 0-1,-1 0 1,1 0 0,-1 0 0,0 1-1,0-1 1,0 1 0,2 3-1,21 36-10,-21-35 20,-5-11 14,0 2-23,0-1 0,0 0 0,-1 1 0,1-1 0,-1 1 0,1 0 0,-1 0 0,0-1 0,0 1 0,0 0 0,0 0 0,0 1 0,0-1 0,-1 0 0,1 1 0,-1-1 0,1 1 0,-1 0 0,1 0 0,-1 0 0,0 0 0,0 1 0,-3-2 0,-3 1 0,-1-1 0,0 1 0,0 1 0,0 0 0,-14 1 0,20 0 0,0 0 0,1 0 0,-1 1 0,0-1 0,1 1 0,0 0 0,-1 0 0,1 0 0,0 0 0,0 1 0,0-1 0,1 1 0,-1 0 0,0-1 0,1 1 0,0 1 0,0-1 0,0 0 0,0 0 0,-2 7 0,-2 1 0,1 1 0,1 0 0,0 0 0,1 0 0,-2 15 0,2-8 0,1 0 0,1 0 0,0 1 0,2-1-1,0 0 1,6 31 0,-6-44 1,0 0 0,1-1-1,0 1 1,0-1 0,1 1-1,-1-1 1,1 0-1,0 0 1,0 0 0,1 0-1,-1-1 1,1 1 0,0-1-1,1 0 1,-1 0 0,1 0-1,-1-1 1,1 0-1,0 0 1,0 0 0,1 0-1,-1-1 1,1 0 0,-1 0-1,11 2 1,-5-2-1,-1 0 0,1-1 0,0 0 0,0-1 0,-1 0 0,1-1 0,0 0 0,18-5 0,-23 4 0,1 0 0,-1-1 0,1 1 0,-1-2 0,0 1 0,0-1 0,-1 1 0,1-2 0,-1 1 0,1-1 0,-2 1 0,1-1 0,0-1 0,4-7 0,-3 3-1,0 0 1,-1 0-1,0-1 1,0 1-1,-1-1 1,-1-1-1,0 1 1,2-17-1,-2-7-18,0-49-1,-3 81 19,0-5-2,-1 0 1,1 0 0,-1 0 0,-1 0 0,1 1 0,-1-1 0,-1 1 0,1-1 0,-1 1 0,-8-13 0,9 15 2,-1 1 0,-1 0 0,1 1 0,0-1 0,-1 1 0,0-1 0,1 1 0,-2 0 0,1 0 1,0 1-1,0-1 0,-1 1 0,1 0 0,-1 0 0,0 0 0,0 1 0,1 0 0,-7-1 0,5 1 0,0 0 1,0 0-1,0 1 0,0 0 0,0 0 1,1 1-1,-1-1 0,0 1 0,0 0 1,0 1-1,-5 2 0,8-3 0,0 1 0,0 0 0,0 0 0,1 0 0,-1 0 0,1 0 0,-1 1 0,1-1 0,0 1 0,0-1 0,0 1 0,0 0 0,0 0 0,1 0 0,-1 0 0,1 0 0,0 0 0,0 0 0,0 1 0,-1 3 0,-1 10 0,0 0 0,1 0 0,1 0 0,2 32 0,0-40 0,0 0 0,0-1 0,1 1 0,0 0 0,1-1 0,-1 1 0,2-1 0,-1 0 0,1 0 0,10 14 0,-7-12 0,1-1 0,1 0 0,0-1 0,0 0 0,0 0 1,1-1-1,0 0 0,1-1 0,-1 0 0,1-1 0,0 0 0,1 0 0,-1-1 0,1-1 1,0 0-1,0-1 0,0 0 0,0 0 0,0-2 0,0 1 0,0-2 0,24-2 1,-30 1 0,0 1 0,-1-1 1,1-1-1,-1 1 0,0-1 1,1 1-1,-1-2 0,0 1 1,-1 0-1,1-1 0,-1 0 1,1 0-1,-1 0 0,0-1 0,-1 1 1,1-1-1,-1 0 0,0 0 1,0 0-1,-1-1 0,4-7 1,1-6-2,0 0 0,-1-1 0,-1 0 0,4-40 0,-3 0 3,-3-63 0,-4 99-1,0 0 1,-2 0 0,-1 0-1,0 1 1,-13-35-1,17 57-1,-21-43 40,20 42-39,0 1 0,0-1 0,0 1 0,0 0 0,0 0 0,-1-1 0,1 1 0,0 0-1,0 0 1,-1 0 0,1 0 0,-1 0 0,1 1 0,-1-1 0,1 0 0,-1 1 0,1-1 0,-1 1 0,0 0 0,1-1 0,-1 1 0,0 0 0,1 0 0,-4 0 0,5 0-2,-1 0 0,1 0 0,-1 0 0,1 1 0,0-1 0,-1 0 0,1 0 0,-1 0 0,1 0 0,0 1 0,-1-1 0,1 0 0,0 1 0,-1-1 0,1 0 0,0 0 0,0 1 0,-1-1 0,1 1 0,0-1 0,0 0 0,-1 1 0,1-1 0,0 1 0,0-1 0,0 0 0,0 1 0,0-1 0,0 1 0,-1 0 0,-2 23 0,0 0 0,1 0 0,2 44 0,1-25 0,38 519 32,-10-242-32,-25-151 0,-4-169 0,0 1 0,0-1 0,0 0 0,0 1 0,0-1 0,0 1 0,0-1 0,0 1 0,0-1 0,0 0 0,0 1 0,0-1 0,0 1 0,0-1 0,0 0 0,-1 1 0,1-1 0,0 1 0,0-1 0,0 0 0,-1 1 0,1-1 0,0 0 0,-1 1 0,1-1 0,0 0 0,0 0 0,-1 1 0,-6-3 2,6 1-1,-3-1 0,1 0 0,-1 0 0,1-1 0,0 1 0,0-1 0,0 0 0,0 0 0,1 0 0,-1 0 0,1 0 0,-1-1 1,-2-5-1,-19-50-4,19 47 2,-6-23-5,2 1-1,1-2 1,2 1-1,1-1 1,2 0-1,2-49 1,2 77 5,0 0 1,0 0-1,0 0 1,1 0-1,1 0 1,-1 0-1,1 1 1,0 0-1,1-1 1,0 1-1,0 0 1,0 1-1,6-8 1,11-10-3,1 0-1,26-22 1,5-4 17,-35 31-13,-2-1-1,0 0 0,-1-1 1,-1 0-1,-1-1 0,-1-1 1,-1 0-1,-1-1 0,-1 0 1,-1-1-1,-1 1 0,-2-1 1,0-1-1,-1 1 0,-1-38 1,-2-86 28,-1 149-29,0 0 0,0 0 0,0 0 0,0-1 0,-1 1 0,1 0 0,0 0 0,0 0 0,0 0 0,0-1 0,0 1 0,-1 0 0,1 0 0,0 0 0,0 0 0,0 0 0,0-1 0,-1 1 0,1 0 0,0 0 0,0 0 0,0 0 0,-1 0 0,1 0 0,0 0 0,0 0 0,0 0 0,-1 0 0,1 0 0,0 0 0,0 0 0,-1 0 0,1 0 0,0 0 0,0 0 0,0 0 0,-1 0 0,1 0 0,0 0 0,0 0 0,0 1 0,-1-1 0,1 0 0,0 0 0,0 0 0,0 0 0,0 0 0,-1 1 0,1-1 0,0 0 0,0 0 0,0 0 0,0 0 0,0 1 0,0-1 0,-1 0 0,1 0 0,0 0 0,0 1 0,0-1 0,0 0 0,0 0 0,0 1 0,0-1 0,0 0 0,-3 13 0,0-1 0,1 1 0,0 0 0,1-1 0,0 1 0,3 23 0,-2-3 0,-1 54 0,2 101 0,1-161 0,1 1 0,2-1 0,0 0 0,15 42 0,-18-61 0,2 0 0,-1 0 0,1-1 0,0 0 0,9 13 0,-11-18 0,0 1 0,0-1 0,0 0 0,1 0 0,-1-1 0,0 1 0,1 0 0,-1-1 0,1 0 0,0 1 0,-1-1 0,1 0 0,0 0 0,0 0 0,0-1 0,0 1 0,0-1 0,5 0 0,-1 1 0,0-1 1,0-1-1,-1 1 0,1-1 1,10-3-1,-14 3 1,1-1 0,-1 1 0,0-1 0,0 0-1,0 0 1,-1 0 0,1 0 0,0-1 0,-1 1 0,0-1 0,1 0-1,2-5 1,7-11-4,-1 0 0,-1 0 0,-1-1 0,-1-1 0,-1 0 0,7-27 0,17-133-50,-27 145 43,-1-44 1,-5 79 10,-1 0 0,1 0 0,0 0 1,0 1-1,-1-1 0,1 1 0,-1 0 0,1-1 0,0 1 0,-1 0 1,1 1-1,-5 0 0,3-1 0,1 0-1,1 0 0,-1 0 0,1 0 0,0 1 0,-1-1 0,1 1 0,0 0 0,0-1 0,-1 1 0,1 0 0,0 0 0,0 1 0,0-1 0,0 0 0,0 1 0,0-1 0,1 1 0,-1-1 0,0 1 0,1 0 0,-1 0 0,1 0 0,0 0 0,-1 0 0,1 0 0,0 0 0,0 0 0,0 1 0,1-1 0,-1 0 0,0 5 0,-1 8 0,0-1 0,1 1 0,0 0 0,3 18 0,-1-5 0,-1 5 0,7 56 0,-5-76 0,1 0 0,0-1 0,1 0 0,0 0 0,1 0 0,0 0 0,11 17 0,-13-26 0,-1 1 1,1-1-1,0 0 0,0 0 0,0 0 1,0-1-1,1 1 0,-1-1 1,1 1-1,0-1 0,-1 0 0,1-1 1,0 1-1,0-1 0,6 2 1,-7-2-1,0-1 0,0 1 1,0-1-1,0 0 0,-1 0 1,1 0-1,0 0 0,0-1 1,0 1-1,0-1 1,-1 1-1,1-1 0,0 0 1,0 0-1,-1 0 0,1-1 1,-1 1-1,1 0 0,-1-1 1,0 0-1,1 0 1,-1 0-1,3-4 0,2-2 0,-2-1 0,1 0 0,-1 0 0,-1 0 0,1-1-1,-2 0 1,1 0 0,-1 0 0,1-10 0,2-20-4,2-43 0,2-11 0,-9 87 3,0 1 0,0 0 0,1-1 0,-1 1 0,2 0 1,-1 0-1,1 0 0,3-6 0,-4 10 1,-1 0-1,1 0 1,0 1 0,0-1-1,0 1 1,0-1 0,0 1-1,0 0 1,0 0 0,0 0-1,0 0 1,0 0 0,1 0-1,-1 1 1,0-1 0,1 1-1,-1 0 1,0-1 0,1 1 0,-1 0-1,0 0 1,1 1 0,-1-1-1,5 1 1,-5 0 0,0-1 0,-1 1 0,1 0 0,0 0 0,0 0 0,-1 0 0,1 0 0,0 0 0,-1 0 0,1 0 0,-1 1 0,0-1 0,1 0 0,-1 1 0,0-1 0,0 1 0,0 0 0,0-1 0,0 1 0,0 0 0,0 0 0,0 3 0,11 48 0,-11-44 0,4 42 0,-2 94 0,-4-84 3,1-52 0,1-6-2,-1 0-1,0 0 1,0 0 0,0 0-1,0 0 1,0-1-1,-1 1 1,1 0 0,-1 0-1,0 0 1,0 0-1,0-1 1,0 1-1,-1 0 1,1-1 0,-1 1-1,1-1 1,-1 0-1,0 1 1,-2 1 0,4-26 25,0 4-25,2 1-1,0 0 1,2 0 0,6-23-1,28-70 0,-20 61 0,-4 8 0,-8 22-2,0 0 0,1 0-1,0 1 1,2 1 0,0-1-1,18-25 1,-27 43 2,0-1 0,1 1 0,-1 0 0,0-1 0,0 1 0,0 0 0,0 0 0,0-1 0,0 1 0,1 0 0,-1 0 0,0-1 0,0 1 0,0 0 0,1 0 0,-1-1 0,0 1 0,0 0 0,0 0 0,1 0 0,-1 0 0,0-1 0,1 1 0,-1 0 0,0 0 0,0 0 0,1 0 0,-1 0 0,0 0 0,1 0 0,-1 0 0,0 0 0,1 0 0,-1 0 0,0 0 0,0 0 0,1 0 0,-1 0 0,0 0 0,1 0 0,-1 0 0,1 0 0,-1 10 0,0-8 0,-1 79 5,3 116 30,0-167-30,2-1 0,0 1 0,2-1-1,15 43 1,-14-58-3,-7-13-4,0-1 1,0 0-1,0 0 1,0 1-1,0-1 1,0 0-1,0 0 0,0 1 1,0-1-1,0 0 1,1 0-1,-1 1 1,0-1-1,0 0 0,0 0 1,0 0-1,0 1 1,0-1-1,0 0 0,1 0 1,-1 0-1,0 0 1,0 1-1,0-1 1,1 0-1,-1 0 0,0 0 1,0 0-1,0 0 1,1 0-1,-1 1 1,0-1-1,0 0 0,1 0 1,-1 0-1,0 0 1,0 0-1,0 0 1,1 0-1,-1 0 0,0 0 1,0 0-1,1 0 1,-1 0-1,0 0 1,1-1-1,1-8-230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4.095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367 49 32367,'21'-49'395,"-291"696"-390,246-601-6,6-13-8,0 1 0,3 1 0,1 0 0,-13 49 1,25-55-195,3-27-560,3-2-1668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5.044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30 53 28973,'2'-19'2256,"0"-9"-938,-1 22-1111,0 13-194,-1 45-13,-11 386 0,3-221 0,13-333 0,23-128 0,1-6 0,-28 238 0,4-25 0,-5 36 0,0 0 0,1 0 0,-1 0 0,1 0 0,-1 0 0,1 0 0,0 1 0,-1-1 0,1 0 0,0 0 0,0 0 0,-1 1 0,1-1 0,0 0 0,0 1 0,0-1 0,0 1 0,0-1 0,0 1 0,0-1 0,0 1 0,0 0 0,0-1 0,0 1 0,0 0 0,0 0 0,0 0 0,2 0 0,3 0 0,3 0 0,-1 0 0,1 0 0,-1 1 0,15 3 0,-20-3 0,1 0 0,-1 1 0,0-1 0,0 1 0,0 0 0,0 0 0,0 0 0,0 1 0,0-1 0,0 1 0,-1-1 0,1 1 0,3 6 0,-1 0 0,1 1 0,-2-1 0,0 1 0,0 1 0,0-1 0,-1 0 0,-1 1 0,0-1 0,0 1 0,-1 0 0,-1 0 0,0-1 0,0 1 0,-3 17 0,2-24 0,-1 0 0,0 1 0,1-1 0,-1 0 0,-1-1 0,1 1 0,0 0 0,-1-1 0,0 1 0,0-1 0,0 0 0,0 0 0,-1 0 0,1 0 0,-1 0 0,1-1 0,-1 0 0,0 0 0,0 0 0,0 0 0,0-1 0,-5 2 0,-9 3 0,-1 0 0,1-2 0,-34 5 0,-13-6-85,59-5-217,5-9-672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5.526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0 31823,'0'0'805,"5"2"-765,23 10-26,-2 2-1,1 1 1,-2 1-1,26 21 0,13 7-13,-17-14 0,-9-7 0,-1 2 0,-1 1 0,-1 2 0,34 35 0,-68-62 0,0 0 0,0 0 1,0 0-1,0 0 0,0 1 0,-1-1 0,1 0 1,0 1-1,-1-1 0,1 0 0,-1 1 0,1-1 1,-1 1-1,0-1 0,0 1 0,0-1 0,0 1 0,0-1 1,0 1-1,0-1 0,0 1 0,0-1 0,-1 1 1,1-1-1,-1 1 0,1-1 0,-1 0 0,1 1 1,-1-1-1,0 0 0,0 1 0,1-1 0,-1 0 1,0 0-1,0 0 0,-2 1 0,-3 5 5,-1-1 0,0-1 0,-1 0 0,-13 8 0,13-8-5,-141 71 4,100-54-35,-76 47-1,113-61-288,8-7-886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8.342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27 791 31614,'-8'-35'1070,"8"34"-1051,-1 1-18,0-1 0,0 1-1,0 0 1,1 0 0,-1 0 0,0 0 0,0 0 0,0 0 0,1 0-1,-1 0 1,0 1 0,0-1 0,0 0 0,1 0 0,-1 1-1,0-1 1,1 0 0,-2 1 0,0 23-1,2-23 0,0 0 0,0 0 0,0-1 0,0 1 0,0 0 0,0 0 0,0 0 0,0-1 0,0 1 0,0 0 0,0 0 0,1 0 0,-1-1 0,0 1 0,1 0 0,-1 0 0,0-1 0,1 1 0,-1 0 0,1-1 0,-1 1 0,1 0 0,-1-1 0,1 1 0,0-1 0,0 1 0,6 0 1,1-1 1,-1-1-1,0 1 0,0-1 1,9-2-1,-13 1 0,0 1-1,0-1 1,0 1-1,0-1 1,0 0-1,0 0 1,0 0 0,-1-1-1,1 1 1,-1-1-1,0 1 1,1-1-1,1-4 1,10-14-1,-2 0-1,0-1 1,-1-1 0,-1 0-1,-2-1 1,0 0 0,-1 0-1,3-26 1,-1-10 12,-3-1-1,-2-69 1,-4 129-12,0 1 0,0 0 0,0 0 0,0-1 0,0 1 0,0 0 0,0 0 0,0-1 0,0 1 0,0 0 0,0 0 0,0 0 0,-1-1 0,1 1 0,0 0 0,0 0 0,0-1 0,0 1 0,0 0 0,0 0 0,0 0 0,-1-1 0,1 1 0,0 0 0,0 0 0,0 0 0,-1 0 0,1-1 0,0 1 0,0 0 0,0 0 0,-1 0 0,1 0 0,0 0 0,0 0 0,-1 0 0,1 0 0,0 0 0,0-1 0,-1 1 0,1 0 0,0 0 0,0 0 0,-1 0 0,1 1 0,0-1 0,0 0 0,0 0 0,-1 0 0,1 0 0,-9 4 0,6 0 0,0-1 0,-1 1 0,1 0 0,1 0 0,-1 0 0,1 1 0,-1-1 0,1 1 0,1-1 0,-1 1 0,0-1 0,1 1 0,0 0 0,0 6 0,-2 11 0,1 40 0,2-53 0,0-4 0,1 0 0,-1 0 0,1 0 0,0 0 0,0 0 0,1-1 0,-1 1 0,1 0 0,0-1 0,1 1 0,-1-1 0,6 8 0,2 0 0,0 0 0,21 18 0,-18-19 0,-2 0 0,14 18 0,-23-27 0,0 1 0,-1 1 0,0-1 0,0 0 0,0 0 0,0 0 0,0 1 0,-1-1 0,1 0 0,-1 1 0,0-1 0,0 0 0,0 1 0,0-1 0,-1 0 0,1 1 0,-1-1 0,0 0 0,0 0 0,0 1 0,-1-1 0,1 0 0,-1 0 0,1 0 0,-1 0 0,0-1 0,0 1 0,0-1 0,-1 1 0,1-1 0,-1 1 0,1-1 0,-1 0 0,0 0 0,-3 1 0,-5 3-3,-1 0 1,0 0-1,-1-2 0,1 1 1,-1-2-1,0 0 0,0 0 1,0-1-1,-20 0 0,33-2 3,-1 0 0,1-1 0,0 1 0,-1 0 0,1-1 0,0 1-1,0-1 1,-1 1 0,1 0 0,0-1 0,0 1 0,0-1 0,0 1 0,0-1-1,-1 1 1,1 0 0,0-1 0,0 1 0,0-1 0,0 1 0,0-1 0,0 1-1,0-1 1,1 1 0,-1 0 0,0-1 0,0 1 0,0-1 0,0 1 0,0-1-1,1 1 1,-1 0 0,0-1 0,0 1 0,1 0 0,-1-1 0,0 1 0,1 0-1,-1-1 1,0 1 0,1 0 0,0-1 0,77-13 0,-56 12 0,-1-2 0,-1 0 0,40-14 0,-50 14 0,0-1 1,0 0-1,-1 0 0,0-1 1,0-1-1,-1 1 0,0-1 1,0-1-1,0 0 0,12-16 1,-12 11-2,1-1 0,-2 0-1,0 0 1,-1-1 0,0 0 0,6-26 0,-3-10 0,-2-1 0,-3 0 0,-2-80 0,-3 93 6,1 39-5,0 0 0,0 0 0,0 0 1,0 1-1,0-1 0,0 0 0,0 0 0,0 0 0,0 0 0,0 0 0,0 0 0,-1 0 0,1 0 0,0 0 0,0 1 0,0-1 0,0 0 0,0 0 0,0 0 0,0 0 0,0 0 0,-1 0 0,1 0 0,0 0 1,0 0-1,0 0 0,0 0 0,0 0 0,0 0 0,-1 0 0,1 0 0,0 0 0,0 0 0,0 0 0,0 0 0,0 0 0,0 0 0,-1 0 0,1 0 0,0 0 0,0 0 0,0 0 0,0-1 0,0 1 1,0 0-1,0 0 0,-1 0 0,1 0 0,0 0 0,0 0 0,0 0 0,0 0 0,0-1 0,-4 30 0,1 0 0,1 0 0,4 55 0,-1-23 0,-1-58 0,0 26 0,1-1 0,6 35 0,-6-55 0,1-1 0,-1 0 0,2 0 0,-1 0 0,1 0 0,0 0 0,0 0 0,1-1 0,0 1 0,0-1 0,0 0 0,1 0 0,9 9 0,-9-12 0,0-1 0,-1 1 0,1-1 0,0 0 0,1 0 0,-1-1 0,0 1 0,0-1 0,1 0 0,-1-1 0,1 1 0,-1-1 0,0 0 0,9-2 0,0 2 0,-11 0 0,1-1 0,-1 0 0,1 1 0,-1-1 0,1-1 0,-1 1 0,0 0 0,0-1 0,0 0 0,0 0 0,0 0 0,0 0 0,0 0 0,-1 0 0,1-1 0,-1 1 0,1-1 0,-1 0 0,0 0 0,0 0 0,0 0 0,-1 0 0,1 0 0,-1 0 0,1-1 0,0-3 0,3-7 0,-1 0 0,-1-1 0,0 1 0,0-1 0,-1-15 0,-1-104 0,-1 133 0,0 1 0,0-1 0,0 1 0,0 0 0,0-1 0,-1 1 0,1-1 0,0 1 0,0-1 0,-1 1 0,1-1 0,0 1 0,-1 0 0,1-1 0,0 1 0,-1 0 0,1-1 0,0 1 0,-1 0 0,1 0 0,-1-1 0,1 1 0,-1 0 0,1 0 0,-1 0 0,1-1 0,0 1 0,-1 0 0,1 0 0,-1 0 0,1 0 0,-1 0 0,1 0 0,-1 0 0,1 0 0,-1 0 0,1 0 0,-1 0 0,1 1 0,-1-1 0,1 0 0,-1 0 0,1 0 0,-1 0 0,1 1 0,-1-1 0,1 0 0,0 1 0,-1-1 0,1 0 0,0 1 0,-1-1 0,1 0 0,0 1 0,-1 0 0,-2 10 0,1 0 0,0 0 0,1 0 0,0 0 0,1 0 0,0 0 0,2 16 0,0-6 0,-2-15 0,1 0 0,0 0 0,0 0 0,0 0 0,1-1 0,0 1 0,1 0 0,-1-1 0,1 1 0,0-1 0,0 0 0,0 0 0,1 0 0,0 0 0,8 7 0,-9-8 0,1-1 0,0 0 0,0-1 0,0 1 0,0-1 0,0 1 0,0-1 0,1-1 0,-1 1 0,1-1 0,-1 1 0,1-1 0,0 0 0,-1-1 0,1 1 0,0-1 0,0 0 0,-1 0 0,1-1 0,9-1 0,-10 0 1,-1 1 1,1-1-1,-1 0 0,1 0 1,-1 0-1,0-1 0,0 1 0,0-1 1,0 1-1,-1-1 0,1 0 1,0 0-1,-1-1 0,0 1 1,0 0-1,0-1 0,0 1 1,-1-1-1,1 0 0,-1 1 0,0-1 1,1-6-1,2-9 0,-1 0-1,0 0 1,-1-24-1,-1-39 0,-1 82 0,0-1 0,0 1 0,0 0 0,0-1 0,0 1 0,-1-1 0,1 1 0,0 0 0,0-1 0,0 1 0,0 0 0,0-1 0,-1 1 0,1 0 0,0-1 0,0 1 0,0 0 0,-1-1 0,1 1 0,0 0 0,0 0 0,-1-1 0,1 1 0,0 0 0,-1 0 0,1 0 0,0-1 0,-1 1 0,1 0 0,0 0 0,-1 0 0,1 0 0,-1 0 0,1 0 0,0 0 0,-1 0 0,0 0 0,0 0 0,1 0 0,-1 0 0,0 0 0,0 1 0,1-1 0,-1 0 0,0 1 0,0-1 0,1 0 0,-1 1 0,0-1 0,1 1 0,-1-1 0,1 1 0,-1-1 0,0 1 0,1 0 0,-1-1 0,1 1 0,0 0 0,-1-1 0,1 1 0,-1 1 0,-5 13 0,0 1 0,2 0 0,0 1 0,0-1 0,-1 33 0,1 93 0,5-104 0,-1 384 0,0-421 0,0 1 0,0-1 0,0 1 0,0-1 0,0 0 0,0 1 0,-1-1 0,1 1 0,0-1 0,-1 0 0,1 1 0,-1-1 0,1 0 0,-1 1 0,0-1 0,1 0 0,-1 0 0,0 0 0,0 1 0,0-1 0,-1 1 0,0-1 0,0-1 0,0 1 0,0 0 0,0-1 0,0 0 0,0 1 0,0-1 0,0 0 0,0 0 0,0 0 0,0 0 0,-1 0 0,1-1 0,-2 0 0,-1 0 0,1-1 0,0 1 0,1-1 0,-1 0 0,0 0 0,0-1 0,1 1 0,-1-1 0,1 1 0,0-1 0,0 0 0,0 0 0,0-1 0,1 1 0,-5-7 0,-1-3 0,1 1 0,1-1 0,-8-20 0,9 15-5,1-1 0,0 0 0,2 0 0,0 0 0,1 0 0,2-31 0,0 42 4,0-1-1,0 0 1,1 1-1,0-1 0,1 1 1,0-1-1,0 1 1,1 0-1,0 1 1,0-1-1,1 1 0,0-1 1,9-9-1,10-8 3,0 1-1,35-26 0,2-3 11,-39 31-9,0 0 0,-1-2 0,-1 0 0,-2-2 0,24-40 0,-33 47 1,0 1-1,-2-2 1,0 1 0,-1-1 0,-1 0 0,0 0-1,-2 0 1,0-1 0,-1-26 0,-1 25 0,0 10-2,-1 0-1,0-1 0,-1 1 1,-3-19-1,4 29 0,-1 1 0,1-1 0,-1 0 0,1 0 0,-1 1 0,1-1 0,-1 1 0,0-1 0,0 0 0,0 1 0,0 0 0,0-1 0,0 1 0,0 0 0,0-1 0,-1 1 0,1 0 0,-1 0 0,1 0 0,-1 0 0,1 0 0,-1 0 0,1 1 0,-1-1 0,1 0 0,-1 1 0,0-1 0,0 1 0,1 0 0,-1-1 0,0 1 0,0 0 0,1 0 0,-1 0 0,0 1 0,0-1 0,1 0 0,-3 1 0,3 0 0,0-1 0,-1 1 0,1 0 0,0 0 0,0 0 0,0 0 0,0 0 0,0 0 0,0 0 0,0 0 0,0 0 0,1 0 0,-1 0 0,0 1 0,1-1 0,-1 0 0,1 0 0,-1 1 0,1-1 0,-1 1 0,1-1 0,0 0 0,0 1 0,0 1 0,-3 45 0,3-37 0,1 241 0,0-238 0,0 1 0,1 0 0,1-1 0,1 1 0,0-1 0,1 0 0,0 0 0,1 0 0,8 13 0,-10-20 0,0-1 0,0 1 0,1-1 0,0 0 0,0-1 0,0 1 0,1-1 0,0 0 0,0 0 0,0-1 0,0 0 0,1 0 0,0 0 0,0-1 0,0 0 0,0-1 0,0 1 0,0-1 0,10 1 0,-7-1 0,-1-1 0,1-1 0,-1 0 0,1 0 0,-1 0 0,0-2 0,1 1 0,14-5 0,-19 4 0,-1 0 0,0 0 0,0 0 0,0 0 0,0-1 0,0 0 0,0 0 0,0 0 0,-1 0 0,0-1 0,0 1 0,0-1 0,0 0 0,0 0 0,-1 0 0,1 0 0,-1-1 0,3-8 0,-1-1 0,-1-1 0,0 0 0,-1 0 0,-1-1 0,0 1 0,-2-23 0,0 8 0,1 24 0,0 0 0,0 0 0,-1 1 0,0-1 0,0 0 0,0 1 0,-1-1 0,0 1 0,0 0 0,0-1 0,-4-5 0,4 9 0,1 0 0,-1 0 0,1 0 0,-1 1 0,0-1 0,0 1 0,0-1 0,0 1 0,0 0 0,0-1 0,0 1 0,0 0 0,0 1 0,-1-1 0,1 0 0,0 0 0,-1 1 0,1 0 0,0-1 0,-1 1 0,1 0 0,-1 0 0,1 0 0,0 0 0,-1 1 0,1-1 0,0 1 0,-1 0 0,-3 1 0,3-1 0,0 1 0,0 0 0,1 0 0,-1 0 0,1 0 0,-1 0 0,1 0 0,0 0 0,0 1 0,0-1 0,0 1 0,0 0 0,1-1 0,-1 1 0,1 0 0,0 0 0,-1 0 0,1 0 0,1 0 0,-1 0 0,0 1 0,0 3 0,-1 12 0,0 0 0,1 28 0,1-38 0,0 6 0,0 1 0,1-1 0,0 1 0,2-1 0,0 0 0,5 17 0,-6-26 0,1-1 0,-1 1 0,1-1 0,0 0 0,1 0 0,-1 0 0,1-1 0,0 1 0,0-1 0,0 0 0,1 0 0,0 0 0,-1-1 0,1 1 0,1-1 0,-1 0 0,0-1 0,12 5 0,-8-4 1,0 0-1,1-1 1,-1 0 0,1-1 0,-1 0-1,1 0 1,16-1 0,-23 0-4,0-1 0,0 1 1,0 0-1,0-1 0,-1 0 1,1 1-1,0-1 0,0 0 1,0-1-1,-1 1 0,1 0 1,-1-1-1,1 1 0,-1-1 1,1 0-1,-1 0 0,0 0 0,0 0 1,0 0-1,0-1 0,0 1 1,0-1-1,-1 1 0,1-1 1,-1 1-1,0-1 0,2-5 1,1-27-703,-3 5-2219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8.711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47 31278,'0'0'1313,"8"0"-1249,17 0-16,10-3-32,6-2 0,5 3-16,0 0 0,-2-1 0,-4 1 0,-1-6 0,-7-4-48,-7 2-464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9.072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15 32335,'21'0'128,"9"0"-16,8 0-48,-2 0-48,-1 0-16,-5 0 0,0 0 0,-8-2-16,-9-1-32,-2-1-256,-11-1-721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9.415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10 28797,'22'0'3058,"5"0"-2786,8 0-128,-2 0-144,2 0-32,-10 0-705,-4-10-30765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9.739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17 1 32607,'-3'0'160,"0"2"-160,-2 28 0,2 4 0,1 3 0,2-3 0,0-5-32,0-7-48,2-5-336,9-12-1649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0.114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25 32431,'0'-12'224,"0"5"-144,0 4-48,0 1-32,0 21 0,0 8 0,0-2-48,0-3-240,0-5-2401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0.473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17 32415,'6'-14'208,"-4"11"-112,1 3-48,0 0-48,-3 15 0,0 14 0,0 5 0,0 1 0,0-6 0,0-5-32,0-6-16,0-13-368,13-5-3746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56.57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33 31390,'0'0'689,"17"0"-497,15 0-112,8 0 16,5 0-32,-2-6-32,3 6-16,3-3-16,0 0-16,0-3-144,-10-9-496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0.844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16 8 32239,'0'-5'352,"0"3"-176,0 21-176,0 11 0,-2 4 0,-4-2-48,-2-8-688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1.861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16 5 31614,'-4'-4'1082,"14"4"-911,19 5-271,84 45 100,-11-4 0,70 11 0,-128-44 0,-96-3 0,-3-1 0,1 3 0,0 3 0,1 2 0,0 2 0,-83 43 0,119-49 23,10-5-62,7-8 35,0 0-1,0 0 0,0 0 1,0 0-1,0 1 1,0-1-1,0 0 1,0 0-1,0 0 1,0 0-1,0 0 0,0 0 1,0 1-1,0-1 1,0 0-1,0 0 1,0 0-1,0 0 0,0 0 1,0 0-1,0 0 1,0 1-1,1-1 1,-1 0-1,0 0 1,0 0-1,0 0 0,0 0 1,0 0-1,0 0 1,0 0-1,0 0 1,1 0-1,-1 1 0,0-1 1,0 0-1,0 0 1,0 0-1,0 0 1,0 0-1,1 0 1,-1 0-1,0 0 0,0 0 1,0 0-1,0 0 1,0 0-1,0 0 1,1 0-1,-1 0 0,0 0 1,0 0-1,0-1 1,0 1-1,19 0-464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2.594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5 31759,'0'0'928,"5"0"-928,14 0-32,3 0-192,2-5-4130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2.958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1 31919,'3'0'416,"2"0"-192,3 0-160,6 0-64,5 0 0,5 0-160,3 0-1185</inkml:trace>
  <inkml:trace contextRef="#ctx0" brushRef="#br0" timeOffset="1">330 35 16071,'3'2'15992,"2"-2"-15800,6 0 48,8 0-176,5 0-64,4 0 0,-4 0-16,-5 0-160,-3-2-769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3.316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1 27052,'0'0'0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40.066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62 30654,'2'1'112,"0"0"0,-1 0 0,1-1 0,0 1 1,0 0-1,0-1 0,0 1 0,0-1 0,0 0 0,0 0 0,0 0 0,0 0 0,0 0 1,0 0-1,-1 0 0,4-1 0,2 1 63,149 1-175,176-3 0,-248-8 0,-54 5 0,47-1 0,83 1 0,-116-12 0,25-3 0,-102 18-459,-6 2-315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40.70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47 2 31310,'-2'-1'1100,"-2"9"-858,-5 19-231,1-1 0,2 1-1,0 0 1,-2 49-1,4 118 19,5-131-28,6 128-1,-4-132 0,-2-20-21,-1-39-25,0-6-44,0-25-329,0-17-862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41.229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220 46 31374,'0'-1'24,"0"1"0,0 0 0,0-1 0,0 1-1,0-1 1,0 1 0,0-1 0,0 1 0,0 0 0,0-1-1,0 1 1,0-1 0,0 1 0,-1 0 0,1-1 0,0 1-1,0 0 1,0-1 0,-1 1 0,1 0 0,0-1-1,0 1 1,-1 0 0,1-1 0,0 1 0,-1 0 0,1 0-1,-1-1 1,1 1 0,0 0 0,-1 0 0,1 0-1,0 0 1,-1 0 0,1-1 0,-1 1 0,1 0 0,-1 0-1,1 0 1,0 0 0,-1 0 0,1 0 0,-1 0 0,1 0-1,0 1 1,-1-1 0,1 0 0,-1 0 0,1 0-1,0 0 1,-1 0 0,1 1 0,0-1 0,-1 0 0,1 0-1,0 1 1,-1-1 0,1 0 0,0 1 0,-1 0-1,-25 19-174,25-19 191,-39 34-37,-81 81-3,112-108 0,9-8 0,0 0 0,0 0 0,-1 0 0,1 0 0,0 1 0,0-1 0,0 0 0,0 0 0,-1 0 0,1 0 0,0 0 0,0 0 0,0 0 0,0 0 0,0 0 0,-1 0 0,1 0 0,0 0 0,0 0 0,0 0 0,0-1 0,-1 1 0,1 0 0,0 0 0,0 0 0,0 0 0,0 0 0,0 0 0,0 0 0,-1 0 0,1 0 0,0-1 0,0 1 0,0 0 0,0 0 0,0 0 0,0 0 0,0 0 0,0-1 0,0 1 0,-1 0 0,1 0 0,0 0 0,0 0 0,0 0 0,0-1 0,0 1 0,0 0 0,0 0 0,0 0 0,0 0 0,0-1 0,0 1 0,0 0 0,0 0 0,0 0 0,1 0 0,-1-1 0,-1-11 0,1 11 0,0-10-1,1 1 0,0-1 0,1 0 0,0 1 0,1-1 0,0 1 0,0 0 0,1 0 1,1 0-1,0 0 0,0 1 0,1-1 0,0 1 0,0 1 0,1-1 0,12-11 0,-15 17 1,-1 1 1,1-1-1,-1 1 1,1 0-1,0 1 1,0-1-1,0 1 1,0-1-1,0 1 0,0 0 1,0 1-1,0-1 1,1 1-1,-1 0 1,0 0-1,0 0 1,7 1-1,-6 0 1,1 0-1,0 0 1,-1 1 0,1-1-1,-1 1 1,1 0 0,-1 1-1,0 0 1,0 0 0,0 0-1,8 7 1,33 36 2,-34-31-5,1-1 1,0-1 0,1 0 0,1-1 0,0 0 0,28 15 0,-23-21-101,-1-3-239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0:59.27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2 31646,'0'0'49,"1"0"0,0-1 0,0 1-1,0 0 1,-1 0 0,1 0 0,0 0-1,0-1 1,0 1 0,0 0-1,0 1 1,-1-1 0,1 0 0,0 0-1,0 0 1,0 0 0,-1 1 0,2-1-1,5 9-28,0 1-1,-1-1 1,8 17-1,10 17 2,27 27-17,3-3 0,3-2 0,3-2 0,2-3 0,3-3 0,3-3 0,147 90 0,-207-139-3,-4-2 0,0 0 0,0-1 0,0 1 1,1-1-1,-1 0 0,1 0 1,0-1-1,-1 1 0,1-1 0,0 0 1,7 0-1,-12-2-1,1 0 0,-1 0 0,0-1 0,1 1 0,-1 0 0,0 0 0,1 0 0,-1-1 0,0 1 0,0 0 0,0 0 0,0-1 0,-1-1 0,1 2 0,-1-14 0,-1 0 0,0-1 0,-2 1 0,0 1 0,0-1 0,-1 0 0,-1 1 0,0 0 0,-1 1 0,-1-1 0,-16-20 0,11 18 0,13 16 0,0 0 0,0 0 0,0 0 0,0 0 0,0 0 0,0 0 0,0 0 0,1 0 0,-1 0 0,0 0 0,0 0 0,0 0 0,0-1 0,0 1 0,0 0 0,0 0 0,0 0 0,0 0 0,0 0 0,0 0 0,0 0 0,0 0 0,0 0 0,0 0 0,0-1 0,0 1 0,1 0 0,-1 0 0,0 0 0,0 0 0,0 0 0,0 0 0,0 0 0,0 0 0,0-1 0,-1 1 0,1 0 0,0 0 0,0 0 0,0 0 0,0 0 0,0 0 0,0 0 0,0 0 0,0 0 0,0 0 0,0-1 0,0 1 0,0 0 0,0 0 0,0 0 0,0 0 0,0 0 0,0 0 0,-1 0 0,1 0 0,0 0 0,0 0 0,0 0 0,0 0 0,0 0 0,0 0 0,0 0 0,0 0 0,0 0 0,-1 0 0,7 2 0,13 10 3,0 1 0,-1 1-1,0 0 1,26 30 0,-10-12-1,-24-22-2,4 3 0,0 0 0,18 25 0,-28-33 0,-1 0 0,0 0 0,0 0 0,-1 0 0,1 1 0,-1-1 0,0 1 0,-1 0 0,1 0 0,-1-1 0,0 1 0,0 10 0,-2-15 0,1 1 1,-1-1-1,0 1 1,0-1-1,0 1 1,0-1-1,0 0 1,0 0-1,0 1 1,0-1-1,0 0 1,0 0-1,-1 0 1,1 0-1,0 0 1,-1-1-1,1 1 1,-1 0-1,1-1 1,-1 1-1,-2 0 1,-45 15 19,36-13-24,-62 15-202,44-16-431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0.27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1 169 31550,'0'0'254,"8"0"-3,-4 0-235,-1 0 0,1 0-1,0-1 1,0 0 0,0 1 0,-1-1 0,1-1 0,-1 1 0,1-1 0,-1 1 0,1-1 0,-1 0 0,0 0-1,1 0 1,-1-1 0,-1 1 0,1-1 0,0 0 0,-1 1 0,1-1 0,-1-1 0,0 1 0,0 0 0,0 0 0,0-1-1,0 1 1,-1-1 0,2-6 0,1-3 15,-1 1 0,0 0 0,-1-1 0,-1 0 0,0 0-1,0-13 1,-9 258-28,8-107-3,-1-124 0,1 0 0,-1 0 0,1-1 0,-1 1 0,1 0 0,-1-1 0,1 1 0,-1-1-1,0 1 1,1-1 0,-1 1 0,0-1 0,1 1 0,-1-1 0,0 0 0,0 1 0,0-1 0,1 0 0,-1 0 0,0 1 0,0-1 0,0 0 0,1 0 0,-1 0-1,0 0 1,0 0 0,0 0 0,0 0 0,1 0 0,-1-1 0,0 1 0,0 0 0,0 0 0,1-1 0,-2 0 0,-1 1 2,0 0 1,0-1 0,1 0-1,-1 0 1,0 0 0,0 0-1,1 0 1,-1 0-1,1-1 1,-4-2 0,6 4-3,-10-14 5,10 13-5,-1 1 0,1-1 0,0 1 0,0-1 0,-1 1 0,1-1 0,0 1 0,0-1 0,-1 0 0,1 1 0,0-1 0,0 1 0,0-1 0,0 1 0,0-1 0,0 0 0,0 1 0,0-1 0,0 1 0,0-1 0,0 0 0,1 1 0,-1-1 0,0 1 0,0-1 0,1 1 0,-1-1 0,0 1 0,0-1 0,1 1 0,-1-1 0,1 0 0,4-2 1,1 1 0,-1-1 0,1 1 0,0 0 0,0 0 0,-1 1 0,1 0 0,12-1 0,53 2-51,-39 0-141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58.45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3 426 31582,'-1'66'75,"-1"-22"24,6 51 0,-4-92-92,0 0 1,1 0-1,-1 0 1,1 0-1,-1 0 1,1 0-1,0 0 1,0 0-1,1-1 1,-1 1-1,1 0 1,-1-1-1,1 1 1,0-1-1,0 1 1,0-1-1,0 0 1,0 0-1,0 0 1,1 0-1,-1 0 1,5 2-1,0-2 2,0 1-1,0-1 0,1-1 0,-1 0 0,0 0 0,1 0 0,14-1 0,-18-1-10,-1 1 1,1-1-1,-1 0 1,1 0-1,-1 0 0,0-1 1,1 1-1,-1-1 0,0 0 1,0 0-1,0 0 1,0 0-1,-1-1 0,1 1 1,-1-1-1,1 1 0,-1-1 1,0 0-1,0 0 1,0 0-1,0 0 0,-1-1 1,1 1-1,1-6 0,2-4-3,0-1-1,-1 1 0,-1-1 1,0 0-1,1-17 0,-1-165 3,-4 115 70,1 80-55,0 0 0,0-1-1,0 1 1,0 0-1,0 0 1,0-1 0,0 1-1,0 0 1,-1 0-1,1 0 1,0 0 0,-1-1-1,1 1 1,-1 0-1,1 0 1,-2-1 0,-15-2 105,16 5-117,0 0-1,0-1 1,0 1-1,1 0 1,-1-1-1,0 1 1,1 0-1,-1 0 1,1 0 0,-1-1-1,1 1 1,-1 0-1,1 0 1,-1 0-1,1 0 1,0 0-1,-1 0 1,1 0-1,0 0 1,0 0 0,0 0-1,0 0 1,0 0-1,0 0 1,0 0-1,0 0 1,1 2-1,-1 2 1,-1 12 0,-1 166 9,3-157-8,1 1 0,2-1 0,1-1-1,15 50 1,-18-69-8,0-1 0,1-1 0,-1 1 0,1 0 0,0 0 0,0-1 0,0 0 0,1 1-1,-1-1 1,1-1 0,8 8 0,-9-10-16,0 1 0,0 0 0,-1-1 0,1 0 1,0 0-1,1 0 0,-1 0 0,0 0 0,0 0 0,0-1 0,1 0 0,-1 0 0,0 1 0,0-2 0,0 1 0,1 0 0,-1-1 0,0 1 0,0-1 0,0 0 0,6-3 1,-4 1-7,-1 1 1,1-2 0,-1 1 0,0 0 0,0-1 0,-1 0-1,1 0 1,-1 0 0,0 0 0,0-1 0,0 1 0,0-1-1,-1 0 1,0 1 0,2-7 0,5-15 53,10-42 0,-19 68-25,9-50 176,-3 0 0,-2 0 0,-3-70 0,-1 89 156,0 31-330,0 0 1,-1 0-1,1 0 1,0-1-1,-1 1 1,1 0-1,-1 0 1,1 0-1,0 0 1,-1 0-1,1 0 1,-1 0-1,1 0 1,0 0-1,-1 0 1,1 0-1,-1 0 1,1 1-1,0-1 1,-1 0-1,1 0 1,-1 0-1,1 0 1,0 1-1,-1-1 1,1 0-1,0 0 1,-1 1-1,1-1 1,0 0-1,0 0 1,-1 1-1,1 0 1,-5 20-3,1 0 0,1 0 0,1 1 0,1-1 0,1 1 0,3 24 0,-2 10 0,-1-46-1,0 14 2,1 0-1,4 27 1,-4-45-2,0 0 0,1 0 0,-1 0 0,1-1 0,0 1 0,1-1 0,-1 1 0,1-1 0,0 0 0,1 0 0,-1 0 0,1-1 0,0 1 1,5 4-1,-6-7-2,0 0 0,0-1 1,0 1-1,0-1 0,1 0 1,-1 0-1,1 0 0,-1 0 1,1 0-1,-1-1 0,1 0 1,-1 0-1,1 0 0,-1 0 1,1 0-1,-1 0 0,1-1 1,-1 0-1,1 0 0,-1 0 1,0 0-1,1-1 0,-1 1 1,0-1-1,0 1 0,0-1 1,0 0-1,0-1 0,0 1 1,2-3-1,3-7 4,-1 0 0,0 0 0,0-1 0,-1 0 0,6-18 0,16-73 23,-10 33-9,-16 62-14,2-7 3,1 0-1,1 0 1,0 1-1,13-22 1,-17 33-1,0 0 1,1 1-1,-1 0 0,1-1 1,0 1-1,0 0 1,1 0-1,-1 0 0,0 1 1,1-1-1,0 1 0,-1 0 1,1 0-1,0 0 0,0 1 1,0-1-1,1 1 0,-1 0 1,0 0-1,0 0 1,1 1-1,5-1 0,-8 1-3,-1 1 0,1-1 0,-1 0 1,0 0-1,1 1 0,-1-1 0,0 0 0,1 1 0,-1 0 0,0-1 0,1 1 0,-1 0 0,0-1 0,0 1 0,0 0 0,0 0 1,0 0-1,0 0 0,0 0 0,1 2 0,1 1-1,-1-1 0,0 1 0,-1 0 0,1 0 0,-1 0 0,3 8 0,-1 6-1,-1 0 0,0 26-1,-1-40 5,0 31 2,-1 0 1,-6 42 0,4-65-6,-1-1 1,1 1 0,-2-1 0,0 0 0,0 0 0,-1 0 0,0 0 0,-1-1 0,0 0 0,-11 13 0,9-13 0,-1 0-1,0-1 1,-1 0 0,-16 11 0,23-17 0,0-1 1,0 0 0,0 0-1,0-1 1,-1 1 0,1 0-1,0-1 1,-1 0 0,1 0-1,-1 0 1,1 0 0,-1-1-1,0 1 1,1-1 0,-1 0-1,0 0 1,1-1 0,-1 1-1,0-1 1,1 1 0,-5-2-1,6 0 0,1 1 1,-1-1-1,1 1 0,-1-1 0,1 0 0,0 1 1,-1-1-1,1 0 0,0 0 0,0 0 0,1 0 1,-1 0-1,0 0 0,1 0 0,-1 0 0,1 0 0,-1 0 1,1-4-1,-2-3 2,-7-36-12,2-1 1,1 0 0,2-48-1,4 93 10,0 1-1,0 0 1,0 0-1,1 0 1,-1 0 0,0 0-1,0 0 1,0 0-1,0-1 1,0 1-1,0 0 1,1 0 0,-1 0-1,0 0 1,0 0-1,0 0 1,0 0-1,1 0 1,-1 0-1,0 0 1,0 0 0,0 0-1,0 0 1,0 0-1,1 0 1,-1 0-1,0 0 1,0 0-1,0 0 1,0 0 0,1 0-1,-1 0 1,0 0-1,0 0 1,0 0-1,0 0 1,0 1 0,1-1-1,-1 0 1,0 0-1,0 0 1,0 0-1,0 0 1,0 0-1,0 1 1,0-1 0,1 0-1,-1 0 1,0 0-1,0 0 1,0 0-1,0 1 1,0-1 0,0 0-1,0 0 1,0 0-1,0 0 1,0 1-1,0-1 1,0 0 0,63 67-3,-50-51 3,2 0 0,-1 0 0,2-1 0,0-1 0,1-1 0,0 0 0,19 10 0,-22-16 1,1 0 0,0 0 1,1-1-1,-1-1 0,1-1 0,0 0 1,0-1-1,0-1 0,0 0 0,1-1 0,-1-1 1,23-3-1,-35 2-1,0 0 0,0 0 0,0-1 0,0 0 0,-1 0 0,1 0 0,0 0 0,-1 0 0,1-1 0,-1 0 0,0 1 0,0-1 0,0 0 0,0-1 0,-1 1 0,1 0 0,-1-1 0,0 0 0,0 1 0,0-1 0,0 0 0,-1 0 0,0 0 0,1-4 0,3-8 0,-2 0 0,0-1 0,-2 1 0,1-30 0,-1-5 0,1 29 0,-1 1 1,-1 0-1,-1 0 1,-1-1-1,-9-35 1,11 56-1,0 0 1,0 0 0,0 0-1,-1 0 1,1 0-1,0 0 1,-1 0 0,1 0-1,-1 0 1,1 0 0,-1 0-1,1 0 1,-1 0 0,0 0-1,1 0 1,-1 1 0,0-1-1,0 0 1,1 0 0,-1 1-1,0-1 1,0 1 0,0-1-1,0 1 1,0-1-1,0 1 1,0-1 0,0 1-1,0 0 1,0 0 0,0-1-1,0 1 1,0 0 0,-1 0-1,1 0 1,0 0 0,0 0-1,0 1 1,0-1 0,0 0-1,0 0 1,0 1 0,-1 0-1,-1 0 0,1 1 0,0-1 0,-1 1 0,1 0 0,0 0 0,0 0 1,0 0-1,0 1 0,0-1 0,0 0 0,1 1 0,-1 0 0,-1 3 0,-3 18 0,0 0 0,2 1 0,1-1 0,0 1 0,2 0 0,3 42 0,-1-13 0,-1-47 0,0-1 0,1 1 0,-1-1 0,1 1 0,1-1 0,-1 1 0,1-1 0,0 0 0,1 0 0,-1 0 0,1 0 0,7 10 0,-7-12 0,0-1 0,0 0-1,0 0 1,1 0 0,-1 0 0,1 0-1,-1-1 1,1 0 0,0 0-1,0 0 1,0 0 0,1 0 0,-1-1-1,0 0 1,0 0 0,1 0-1,-1-1 1,1 1 0,8-1 0,-6 0-7,1 0 3,0 0 1,0 0 0,0-1-1,0 0 1,12-3-1,-17 3 4,0 0 0,-1-1 0,1 1 0,-1 0 0,1-1 0,-1 0 0,1 0 0,-1 0-1,0 0 1,0 0 0,0 0 0,0 0 0,-1-1 0,1 1 0,0-1 0,-1 1 0,0-1-1,0 0 1,2-3 0,3-16-10,0 0 0,-2-1 0,0 0 0,1-37 0,6-41-27,-9 90 36,0 0 0,1 1 0,1 0 1,-1 0-1,2 0 0,-1 0 1,7-9-1,-9 16 0,0 1 0,0-1-1,1 1 1,-1 0 0,1-1 0,-1 1 0,1 0 0,0 0 0,0 1 0,0-1-1,0 0 1,0 1 0,0 0 0,0 0 0,0 0 0,1 0 0,5 0 0,3-1-3,0 2 0,0 0 1,19 2-1,-6 5-31,-23-4 54,-17-1 16,9-2-34,-1 0 0,1 1 0,0 0 0,-1 1 0,1 0-1,0 0 1,0 0 0,0 0 0,0 1 0,0 0 0,0 0 0,1 1 0,0 0 0,0 0 0,0 0 0,0 0 0,0 1 0,1 0 0,0 0 0,0 0 0,0 0 0,1 0-1,-1 1 1,1 0 0,1 0 0,-1 0 0,1 0 0,0 0 0,0 0 0,1 1 0,0-1 0,0 1 0,0 8 0,0 3 0,0-2 3,1 1-1,2 19 1,-2-32-3,1 0-1,-1 0 1,1 0-1,0-1 1,1 1 0,-1 0-1,0 0 1,1-1 0,0 1-1,0-1 1,0 0-1,1 1 1,-1-1 0,4 4-1,-1-3 6,0 0-1,1 0 1,-1 0 0,1-1-1,-1 1 1,1-1-1,0-1 1,0 1-1,1-1 1,7 2 0,1-2 4,1 0 1,-1-1 0,17-1-1,-28 0-9,-1 0-1,0-1 1,1 0-1,-1 1 0,0-1 1,0-1-1,0 1 1,1 0-1,-1-1 1,-1 0-1,1 1 0,0-1 1,0 0-1,-1-1 1,1 1-1,-1 0 1,0-1-1,1 1 1,-1-1-1,0 0 0,-1 0 1,1 1-1,0-1 1,-1-1-1,2-3 1,2-6 0,0 0 1,-2 0-1,1-1 0,2-25 1,-1-39 5,-5-90 1,-1 127-7,0 16 7,-1 0 0,-2 0 0,0 0 0,-1 0 0,-14-37 0,14 55 22,2 13-25,1 15-8,0 411 15,4-225-8,-3-202-1,1-4-8,0 0 1,0 0-1,-1 0 0,1 0 0,0 0 1,0 0-1,0 0 0,0 0 0,0 0 1,0 0-1,1 0 0,-1 0 0,0 0 1,0 0-1,1 0 0,-1 0 0,1-1 1,-1 1-1,1 0 0,-1 0 0,2 1 1,7-1-311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0.725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386 77 26188,'-5'-5'920,"1"1"0,-1-1-1,0 1 1,0 0 0,-9-5 0,8 5-691,0 1 0,-1 0 1,1 1-1,-13-4 1,7 4-262,0 0 0,0 1 0,0 0 0,0 1 1,0 1-1,-14 1 0,20 0 35,0-1 0,-1 1 0,1 0 0,0 1 1,0 0-1,0 0 0,1 0 0,-1 0 0,1 1 0,0 0 0,0 0 1,0 1-1,0-1 0,1 1 0,0 0 0,-6 8 0,-3 6 2,1 1 0,1 0-1,-12 29 1,12-20-1,1 1 0,2 1 0,1-1 0,1 1 0,2 1 0,1-1 0,2 63 0,1-85-4,1 0 0,0 0 0,0 0 0,1 0 0,0 0 0,1 0 0,0-1 0,0 1 0,1-1 0,0 0 0,0 0 0,10 14 0,-6-13 0,-1-1 0,1 0 0,1 0 0,-1-1 0,2 0 0,-1-1 0,0 1 0,1-2 0,21 9 0,-9-6 1,2-1-1,-1-1 1,1-1 0,0-2-1,0 0 1,0-1 0,31-3-1,-45 2 2,0-1-1,-1-1 0,1 0 0,0 0 1,-1-1-1,1 0 0,-1 0 0,0-1 1,0-1-1,0 0 0,0 0 1,0 0-1,-1-1 0,0 0 0,0-1 1,0 0-1,-1 0 0,0-1 0,0 0 1,8-10-1,-6 4-1,0 0 0,0-1 0,-1 0 0,-1-1 0,0 1 0,-1-2 0,-1 1 0,0 0 0,4-30 0,-4 11 0,-2 1 0,-2-1 0,-4-56 0,2 72 0,-2 1 0,0 0 0,0 0 0,-2 0 0,0 1 0,-1 0 0,-1 0 0,-10-19 0,12 26 0,-1 0 0,0 0 0,-1 1 0,0 0 0,0 0 0,0 1 0,-1 0 0,0 0 0,0 1 0,-1 0 0,0 0 0,0 1 0,0 0 0,-18-6 0,16 7 0,1 2 0,-1-1 0,0 1 0,0 1 0,0 0 0,0 0 0,0 1 1,0 1-1,0 0 0,-15 3 0,18-2-2,0 0-1,1 1 1,-1-1 0,1 2 0,0-1 0,0 1-1,0 0 1,0 0 0,1 1 0,-1 0 0,1 0 0,0 1-1,1 0 1,-9 10 0,6-4-17,1 0-1,0 0 1,-6 16 0,-9 38-240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2.599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158 87 32367,'-1'-2'11,"0"0"1,0 1-1,0-1 1,0 1-1,-1 0 1,1-1-1,-1 1 0,1 0 1,-1 0-1,1 0 1,-1 0-1,1 0 1,-1 0-1,0 0 1,0 0-1,1 1 0,-1-1 1,0 1-1,0-1 1,0 1-1,0 0 1,0-1-1,0 1 1,1 0-1,-4 1 0,1-1-8,0 0 0,0 0 0,0 0 0,0 0 0,0 1 0,0 0 0,0 0 0,0 0 0,0 0 0,1 0 0,-1 1 0,-6 3 0,5 1-2,0 0-1,1 0 1,-1 0 0,1 0-1,0 1 1,1 0-1,-1-1 1,1 2 0,1-1-1,-1 0 1,1 0 0,1 1-1,-2 8 1,-1 12 6,1 1 0,1 32-1,3-51-6,-1 0 1,1 0-1,1 0 0,0-1 0,0 1 0,1-1 0,0 1 0,0-1 1,1 0-1,1 0 0,-1 0 0,1-1 0,1 0 0,0 0 0,0 0 1,10 9-1,-11-11 0,2-1 0,-1 0 1,0 0-1,1-1 0,0 0 0,0 0 1,1-1-1,-1 0 0,1 0 0,-1 0 1,1-1-1,0 0 0,0-1 0,0 0 1,0 0-1,0 0 0,0-1 1,0-1-1,0 1 0,13-4 0,-17 3 2,0 0-1,-1-1 1,1 0-1,0 0 0,-1 0 1,1 0-1,-1 0 1,0-1-1,0 0 1,0 0-1,0 1 0,0-2 1,-1 1-1,1 0 1,-1 0-1,0-1 1,0 1-1,0-1 0,2-5 1,1-4-3,0 0 1,-1 0 0,-1 0-1,4-23 1,-3-7 0,-3-55 0,-1 57 0,0 33 0,0 1 0,0-1 0,-1 1 0,0 0 0,0-1 0,-1 1 0,0 0 0,0 0 0,-6-11 0,9 18 0,-1 0 0,0 0 0,0 0 0,0 0 0,1 0 0,-1 0 0,0 0 0,0 0 0,0 0 0,1 0 0,-1 0 0,0 0 0,0 0 0,1 0 0,-1 0 0,0 0 0,0 0 0,0 0 0,1 0 0,-1 0 0,0 0 0,0-1 0,0 1 0,1 0 0,-1 0 0,0 0 0,0 0 0,0 0 0,0-1 0,1 1 0,-1 0 0,0 0 0,0 0 0,0 0 0,0-1 0,0 1 0,0 0 0,0 0 0,0 0 0,1-1 0,-1 1 0,0 0 0,0 0 0,0-1 0,0 1 0,0 0 0,0 0 0,0 0 0,0-1 0,0 1 0,0 0 0,-1 0 0,1-1 0,0 1 0,0 0 0,0 0 0,0 0 0,0-1 0,0 1 0,-1 0 0,3 0 0,9 3 0,-1 0 0,1 1 0,-1 0 0,0 0 0,-1 1 0,1 0 0,-1 1 0,0 0 0,0 0 0,-1 1 0,0 0 0,0 1 0,7 8 0,-13-9-3,0 0 0,-1 0 0,0 0 0,0 0 0,0 0 0,-1 0 0,0 0 0,-1 0 0,0 0 0,-1 8 0,1-13 4,-9 44-1,7-36 0,0 0 0,1 1 0,-2 16 0,3-19-4,1 0 0,0 0 1,0 0-1,1 0 0,0 0 0,1 0 0,3 13 1,-3-17-2,-1-1 0,1 0 1,0 0-1,0 0 1,1 0-1,-1-1 0,0 1 1,1 0-1,0-1 0,-1 0 1,1 1-1,0-1 1,0 0-1,0-1 0,1 1 1,-1-1-1,0 1 0,1-1 1,4 1-1,6 2 5,1-1 0,0-1-1,0 0 1,0-1 0,0 0-1,0-2 1,0 0 0,24-4 0,-34 3 1,-1 1 0,1-1 0,-1-1 0,1 1 0,-1-1 1,0 1-1,0-1 0,0 0 0,0-1 0,-1 1 1,1-1-1,-1 1 0,0-1 0,0 0 0,0 0 0,-1 0 1,1-1-1,-1 1 0,0-1 0,3-8 0,1-6 4,-1 0-1,-1 0 1,3-37-1,-3-87 1,-4 106 9,-1 36-14,1 1 1,0-1-1,0 1 0,-1-1 1,1 0-1,0 1 0,-1-1 1,1 1-1,-1 0 0,1-1 1,-1 1-1,1-1 0,-1 1 1,1 0-1,-1-1 0,1 1 1,-1 0-1,1-1 0,-1 1 1,1 0-1,-1 0 0,0 0 1,1 0-1,-1-1 0,0 1 1,1 0-1,-1 0 0,1 0 1,-1 0-1,0 0 0,1 1 1,-1-1-1,1 0 0,-1 0 1,0 0-1,-2 1 0,1-1 1,0 0-1,-1 1 0,1-1 1,0 1-1,-1 0 1,1 0-1,0 0 0,0 0 1,-3 2-1,0 2 1,0 0-1,0 1 1,1 0-1,-1 0 1,1 0-1,1 0 1,-1 1-1,1-1 1,0 1 0,0 0-1,1 0 1,0 0-1,-2 15 1,0 7 2,2 1-1,1 33 1,1-62-3,0 6 0,0-1 0,1 1 0,0-1 0,1 1 0,-1-1 0,1 1 0,1-1 0,-1 0 0,1 0 0,0 0 0,0-1 0,1 1 0,-1-1 0,1 1 0,1-1 0,-1-1 0,1 1 0,0 0 0,0-1 0,0 0 0,0 0 0,1-1 0,-1 1 0,1-1 0,0-1 0,0 1 0,0-1 0,10 3 0,0-2 0,-1-1 0,1 0 0,-1-1 0,31-3 0,-41 2 0,-1 0 0,-1-1 0,1 0 1,0 0-1,-1 0 0,1 0 0,0 0 0,-1-1 0,1 0 1,-1 0-1,0 0 0,0 0 0,0 0 0,0 0 0,0-1 1,0 0-1,0 1 0,-1-1 0,0 0 0,1 0 1,-1-1-1,0 1 0,-1 0 0,1-1 0,0 1 0,-1-1 1,2-4-1,2-10 2,0 0 0,-1 0 0,3-38 0,-6-7-13,-2 47 11,1 0-1,0 0 1,2 0-1,3-21 1,-4 36 0,0 0-1,-1 0 1,1 0 0,0 0-1,0 0 1,-1 0 0,1 1 0,0-1-1,0 0 1,0 1 0,0-1-1,0 0 1,0 1 0,0-1-1,0 1 1,0 0 0,0-1-1,0 1 1,0 0 0,1 0-1,-1 0 1,0-1 0,0 1 0,0 0-1,2 1 1,32 2-8,-29-1 7,0 0 1,-1 1-1,0-1 1,0 1-1,1 0 1,-2 1-1,1-1 0,0 1 1,-1 0-1,0 0 1,1 1-1,4 7 1,24 21-6,-33-33 6,0 0 0,1 0 1,-1 0-1,0 0 0,0 0 1,0 0-1,1 0 0,-1 0 1,0 0-1,0 0 0,0 0 0,1 0 1,-1 1-1,0-1 0,0 0 1,0 0-1,0 0 0,1 0 1,-1 0-1,0 1 0,0-1 1,0 0-1,0 0 0,0 0 1,0 1-1,0-1 0,1 0 1,-1 0-1,0 0 0,0 1 1,0-1-1,0 0 0,0 0 1,0 1-1,0-1 0,0 0 0,0 0 1,0 0-1,0 1 0,0-1 1,0 0-1,-1 0 0,1 0 1,0 1-1,0-1 0,-13 0 10,-18-6-5,31 6-5,-6-1 1,0-1 0,0 1-1,0 1 1,0-1 0,0 1 0,0 0 0,-1 0-1,1 1 1,-8 1 0,11-1-1,0 0 1,0 0-1,0 0 1,0 1-1,0-1 0,1 1 1,-1-1-1,0 1 1,1 0-1,-1 0 0,1 0 1,0 1-1,-1-1 1,1 1-1,0-1 0,1 1 1,-1-1-1,0 1 1,-1 3-1,-1 5 0,0-1 0,1 1 0,0 0 0,1 0 0,0 0 0,1 0 0,0 0 0,1 13 0,0-18 0,0 0 0,1-1 0,-1 1 0,1-1 0,0 1 0,1 0 0,-1-1 0,1 0 0,0 1 0,1-1 0,-1 0 0,1 0 0,0 0 0,0 0 0,0-1 0,1 1 0,7 6 0,-5-6 0,1-1 0,0 0 0,-1 0 0,1-1 0,1 1 0,-1-2 0,0 1 0,1-1 0,-1 0 0,1-1 0,0 1 0,-1-2 0,1 1 0,0-1 0,0 0 0,15-3 0,-21 2 0,1 0 0,0 0 0,0 0 0,-1-1 0,1 1 0,-1-1 0,1 0 0,-1 0 0,0 0 0,0 0 0,0 0 0,0-1 0,0 1 0,0 0 0,-1-1 0,1 0 0,-1 1 0,0-1 0,0 0 0,1 1 0,-2-1 0,2-4 0,2-8 0,0-1 0,2-27 0,-2 4 0,-2 1 0,-4-43 0,2 80 0,0 1 0,0 0 0,0 0 0,0-1 0,0 1 0,0 0 0,0-1 0,0 1 0,0 0 0,0-1 0,0 1 0,0 0 0,0-1 0,0 1 0,0 0 0,0-1 0,0 1 0,0 0 0,0-1 0,-1 1 0,1 0 0,0 0 0,0-1 0,0 1 0,-1 0 0,1 0 0,0-1 0,0 1 0,0 0 0,-1 0 0,1 0 0,0-1 0,-1 1 0,1 0 0,0 0 0,0 0 0,-1 0 0,1 0 0,0 0 0,-1-1 0,1 1 0,0 0 0,-1 0 0,1 0 0,0 0 0,-1 0 0,1 0 0,0 0 0,-1 0 0,1 1 0,0-1 0,-1 0 0,1 0 0,0 0 0,0 0 0,-1 0 0,1 0 0,0 1 0,-1-1 0,1 0 0,0 0 0,0 0 0,-1 1 0,1-1 0,0 0 0,0 0 0,0 1 0,-1-1 0,1 1 0,-3 9 0,0 0 0,0 1 0,1 0 0,1-1 0,0 1 0,0 0 0,1 0 0,3 21 0,-2 3 0,-1-27 0,0 0 0,1-1 0,0 1 0,0 0 0,1-1 0,0 1 0,0-1 0,1 1 0,0-1 0,0 0 0,1 0 0,0-1 0,0 1 0,6 7 0,-6-10 0,-1-1 0,1 1 0,0-1 0,0 0 0,0 0 0,1 0 0,-1 0 0,1-1 0,0 1 0,-1-1 0,1-1 0,0 1 0,0-1 0,0 1 0,0-1 0,1-1 0,-1 1 0,0-1 0,0 0 0,0 0 0,1-1 0,6 0 0,-9-1 0,0 1 1,0 0-1,0-1 0,0 1 1,0-1-1,0 0 0,-1 0 1,1 0-1,0 0 1,-1-1-1,0 1 0,1-1 1,-1 1-1,0-1 0,0 0 1,-1 0-1,1 0 0,-1 0 1,1 0-1,0-4 1,5-11 1,-1 0 1,5-24 0,-10 37-3,7-35 0,-3 0 0,3-67 0,-12-81 0,3 186 0,1 0 0,-1 0 0,1-1 0,-1 1 0,1 0 0,-1 0 0,0 0 0,0 0 0,0 0 0,-1 0 0,-1-2 0,-6 0 0,8 5 0,1-1 0,-1 1 0,0-1 0,1 1 0,-1 0 0,1-1 0,-1 1 0,1 0 0,-1-1 0,1 1 0,-1 0 0,1 0 0,0-1 0,-1 1 0,1 0 0,0 0 0,0 1 0,-5 18 0,2-1 0,1 1 0,0 36 0,6 63 26,-4-118-25,2 18-1,1 0 0,0 0 1,2 0-1,0 0 1,0-1-1,2 0 1,1 0-1,0-1 0,1 0 1,1 0-1,0-1 1,20 23-1,-24-33 0,-1 0 0,1-1 0,1 0 0,-1-1 0,1 1 0,0-1 0,0 0 0,0-1 0,0 1 0,1-2 0,-1 1 0,1-1 0,0 0 0,0 0 0,0-1 0,0 0 0,0-1 0,0 0 0,0 0 0,0-1 0,0 1 0,8-3 0,-11 1 0,-1 0 0,0 0 0,0 0 0,0 0 0,-1-1 0,1 1 0,-1-1 0,1 0 0,-1 0 0,0 0 0,0-1 0,0 1 0,0-1 0,-1 0 0,1 1 0,-1-1 0,0 0 0,0 0 0,0-1 0,1-5 0,2-7 0,0 0 0,-2 0 0,4-34 0,-6 39 0,1-6 0,0 0 0,-1 0 0,-1-1 0,-1 1 0,-1 0 0,-5-23 0,6 38 0,0 0 0,0 1 0,0-1 0,-1 1 0,0-1 0,1 1 0,-1-1 0,0 1 0,0 0 0,0 0 0,0 0 0,0 0 0,-1 0 0,1 1 0,-1-1 0,1 1 0,-1-1 0,1 1 0,-6-2 0,6 3 0,0-1 0,0 1 0,0-1 0,1 1 0,-1 0 0,0 0 0,0 0 0,0 0 0,0 0 0,0 0 0,0 1 0,0-1 0,0 0 0,0 1 0,0 0 0,0-1 0,0 1 0,1 0 0,-1 0 0,0 0 0,1 0 0,-1 0 0,0 1 0,1-1 0,0 0 0,-1 1 0,1-1 0,0 1 0,-1-1 0,0 4 0,-3 6 0,2 0 0,-1 0 0,2 0 0,-1 0 0,2 1 0,-1-1 0,2 0 0,-1 1 0,2-1 0,1 13 0,-2 10 0,0-28 0,1 0 0,-1 1 0,1-1 0,0 0 0,0 1 0,1-1 0,0 0 0,0 0 0,0 0 0,1 0 0,0-1 0,0 1 0,7 8 0,-7-10 0,1-1 0,-1 1 0,1-1 0,0 1 0,0-1 0,0-1 0,1 1 0,-1 0 0,1-1 0,-1 0 0,1 0 0,0 0 0,0-1 0,0 0 0,0 0 0,0 0 0,8 0 0,-6 0-15,19-1 30,-25 0-25,0 0-1,0 0 1,0 0-1,0 0 0,-1-1 1,1 1-1,0 0 1,0-1-1,0 1 0,-1 0 1,1-1-1,0 1 1,0-1-1,-1 1 1,1-1-1,0 0 0,-1 1 1,1-1-1,0 1 1,-1-1-1,1 0 1,-1 0-1,1 1 0,-1-1 1,1-2-1,1-23-883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2.993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10 31598,'0'-5'961,"41"2"-881,16 3-32,16 0-32,6 0 0,-5 0-16,-12 0-64,-13-2-1345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3.770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12 149 32527,'-1'1'6,"0"-1"-1,1 1 1,-1 0 0,0 0-1,1-1 1,-1 1 0,1 0 0,-1 0-1,1 0 1,-1-1 0,1 1-1,0 0 1,-1 0 0,1 0 0,0 0-1,0 0 1,0 0 0,-1 0 0,1 0-1,0 0 1,0 0 0,0 0-1,1 1 1,-2 32-13,2-28 18,-3 40-4,1-28-4,0 0 0,1 0 0,6 36 0,-5-51-3,0 1 1,1-1 0,-1 1-1,1-1 1,0 0-1,0 1 1,0-1-1,0 0 1,0 0-1,1 0 1,-1-1-1,1 1 1,0-1-1,0 1 1,0-1-1,0 0 1,0 0-1,1 0 1,-1 0-1,1-1 1,-1 0-1,1 1 1,-1-1-1,1 0 1,0-1-1,0 1 1,-1-1-1,1 1 1,0-1-1,5-1 1,-7 1 0,1-1 1,0 0-1,-1 0 0,1 0 1,-1 0-1,1 0 0,-1 0 1,0 0-1,1-1 0,-1 0 1,0 1-1,0-1 0,0 0 1,0 0-1,0 0 0,-1 0 1,1 0-1,-1 0 0,1-1 1,-1 1-1,0 0 0,0-1 1,2-3-1,3-9-1,0-1 0,5-24 0,-4 0 0,-2 0 0,-1 0 0,-4-76 0,-1 51 0,1 65 0,0-1 0,0 0 0,1 1 0,-1-1 0,0 0 0,1 0 0,-1 1 0,1-1 0,-1 1 0,1-1 0,-1 0 0,1 1 0,-1-1 0,1 1 0,-1-1 0,1 1 0,0 0-1,-1-1 1,1 1 0,0 0 0,0-1 0,-1 1 0,1 0 0,0 0 0,-1-1 0,1 1 0,0 0 0,0 0 0,0 0 0,-1 0 0,1 0 0,0 0 0,0 0 0,-1 0 0,1 1 0,0-1 0,0 0 0,0 1 0,36 9-12,-23-2 11,-1 0 0,0 1 0,14 12 0,4 3 2,-20-18 7,-19-17 0,5 8-7,0 0 1,1 1-1,-1 0 1,0-1-1,0 1 1,0 0-1,0 1 0,0-1 1,-1 0-1,1 1 1,0 0-1,-1 0 1,1 0-1,-1 0 0,0 0 1,1 1-1,-1 0 1,1 0-1,-1 0 1,0 0-1,1 0 0,-6 1 1,5 0-2,0 0 0,0 0 0,0 0 0,0 1 0,0-1 0,0 1-1,0 0 1,0 0 0,1 1 0,-1-1 0,1 1 0,0-1 0,-1 1 0,1 0 0,0 0 0,1 1 0,-1-1 0,-2 5 0,0 3 0,1 0 0,-1 0 0,2 0 0,0 1 0,0 0 0,1 0 0,1-1 0,0 1 0,1 0 0,0 0 0,3 24 0,-2-33 0,-1 1 0,1-1 0,0 0 0,1 0 0,-1 1 0,0-1 0,1 0 0,0 0 0,0 0 0,0 0 0,0-1 0,0 1 0,0 0 0,1-1 0,-1 0 0,1 1 0,0-1 0,0 0 0,0-1 0,0 1 0,0 0 0,0-1 0,0 1 0,5 0 0,3 1 0,1 0 0,0-1 0,0 0 0,0-1 0,18-1 0,-28 0 0,1 0 0,0 0 0,-1 0 0,1-1 0,-1 1 0,1-1 0,-1 0 0,1 0 0,-1 0 0,0 0 0,1 0 0,-1 0 0,0 0 0,0-1 0,0 1 0,0-1 0,4-3 0,-3 1 0,0 0 0,-1 0 0,1 0 0,-1 0 0,0 0 0,0-1 0,0 1 0,-1-1 0,2-5 0,0-10 0,0 0 0,-1-1 0,-2-33 0,0 36 0,1-2 0,0 15 0,-1-1 0,0 1 0,1-1 0,-2 1 0,1-1 0,-1 1 0,0-1 0,0 1 0,0 0 0,-3-8 0,4 13 0,0-1 0,-1 1 0,1 0 0,0-1 0,-1 1 0,1-1 0,0 1 0,-1-1 0,1 1 0,0 0 0,-1-1 0,1 1 0,-1 0 0,1-1 0,0 1 0,-1 0 0,1 0 0,-1-1 0,1 1 0,-1 0 0,1 0 0,-1 0 0,1 0 0,-1 0 0,1 0 0,-1 0 0,0 0 0,1 0 0,-1 0 0,1 0 0,-1 0 0,1 0 0,-1 0 0,1 0 0,-1 0 0,1 0 0,-1 1 0,1-1 0,-1 0 0,1 0 0,-1 1 0,1-1 0,0 0 0,-1 1 0,1-1 0,0 1 0,-1-1 0,1 0 0,0 1 0,-1-1 0,1 1 0,0-1 0,-1 1 0,1-1 0,0 1 0,0-1 0,0 1 0,0-1 0,0 1 0,-1-1 0,1 1 0,0-1 0,0 2 0,-1 23 0,0 1 0,2 0 1,7 46-1,-6-62-1,0-1 0,1 1 0,0-1 1,0 0-1,1 0 0,0 0 0,0 0 0,1-1 0,0 1 1,1-1-1,0-1 0,0 1 0,13 11 0,-1-8-193,-4-6-577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6.670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3 497 32191,'0'0'395,"0"6"-278,-1 19-116,0-13-1,0 0-1,1-1 1,1 1 0,0 0-1,4 19 1,-4-29 0,-1 0 1,1 0-1,0 0 1,0 0-1,0 0 1,0 0 0,0 0-1,0-1 1,1 1-1,-1 0 1,1-1-1,-1 1 1,1-1-1,-1 1 1,1-1-1,0 0 1,0 1-1,0-1 1,0 0 0,0 0-1,0 0 1,0-1-1,0 1 1,0 0-1,0-1 1,0 0-1,0 1 1,0-1-1,1 0 1,-1 0-1,0 0 1,0 0 0,0 0-1,1-1 1,-1 1-1,4-2 1,-4 1-1,1 0 1,-1 0 0,0 0 0,0 0 0,0 0 0,1 0-1,-1-1 1,0 1 0,0-1 0,-1 0 0,1 1-1,0-1 1,-1 0 0,1 0 0,-1 0 0,3-3 0,17-40-3,-18 37 3,10-28-1,-3-1 0,12-65 0,7-27 0,-29 126 0,1-1 0,1 1 0,-1 0 0,0 0 0,1 0 0,-1-1 0,1 1 0,0 1 0,0-1 0,0 0 0,1 0 0,-1 1 0,1-1 0,-1 1 0,1 0 0,5-4 0,-6 6 0,0-1 0,1 1 0,-1-1 0,0 1 0,0 0 0,0 0 0,1 0 0,-1 0 0,0 0 0,0 1 0,0-1 0,0 1 0,1-1 0,-1 1 0,0 0 0,0-1 0,0 1 0,0 0 0,0 1 0,-1-1 0,1 0 0,0 0 0,0 1 0,-1-1 0,1 1 0,-1 0 0,1-1 0,1 4 0,9 10 0,-1 1 0,0 0 0,-1 1 0,-1 0 0,0 1 0,-2 0 0,0 0 0,0 1 0,-2 0 0,-1 0 0,0 0 0,-1 0 0,-1 1 0,-1 27 0,-1-42 0,0 0 0,0-1 0,-1 1 0,0-1 0,0 1 0,0-1 0,0 1 0,-1-1 0,0 0 0,0 0 0,0 0 0,0 0 0,0 0 0,-1 0 0,0 0 0,0-1 0,0 1 0,0-1 0,0 0 0,-1 0 0,0 0 0,1 0 0,-1-1 0,-7 4 0,0-1 0,1-1 0,-1 0 0,-1-1 0,1 0 0,0-1 0,-1 0 0,1-1 0,-20 0 0,28-1 1,1 0 1,-1 0-1,1-1 1,0 1-1,-1-1 1,1 0 0,-1 1-1,1-1 1,0 0-1,0 0 1,0 0-1,-1-1 1,1 1-1,0 0 1,0-1-1,1 1 1,-1-1-1,-3-3 1,2 0-2,0 0 1,0 1 0,0-1-1,0 0 1,1-1 0,0 1-1,-3-11 1,1-3-1,1-1-1,1 0 1,0-31-1,1 24 0,2-29-30,0 55 31,0 0 0,-1 1 0,1-1 0,-1 1 0,1-1 0,0 0 0,0 1 0,-1-1 0,1 1 0,0 0 0,0-1 0,0 1 0,-1 0 0,1-1 0,0 1 0,0 0 0,0 0 0,0 0 0,0 0 0,-1 0 0,1 0 0,0 0 0,0 0 0,0 0 0,1 0 0,26 5 0,-21 1 0,0 0 0,0 0 0,0 0 0,-1 0 0,0 1 0,8 12 0,15 16 0,-13-19 0,0-1 0,0-1 0,34 22 0,-41-31 0,0 0 0,0-1 0,0 0 0,0 0 0,1-1 0,-1 0 0,1-1 0,0 0 0,0-1 0,16 1 0,-18-2 0,-1 0 0,1 0 0,0-1 0,-1 0 0,1-1 0,0 1 0,-1-2 0,14-5 0,-16 6 0,0-1 0,-1 0 0,0-1 0,0 1 0,0-1 0,0 0 0,0 0 0,-1 0 0,0 0 0,0-1 0,0 1 0,0-1 0,-1 0 0,3-6 0,1-8 0,-1-1 0,0 0 0,-2 0 0,0 0 0,-1 0 0,-2-1 0,-2-36 0,2 43 0,0 7-1,-1-1 0,1 1 0,-1 0 0,-1-1 0,1 1 0,-1 0 0,-3-7 0,4 11 1,0 1-1,0 0 1,0 1 0,-1-1-1,1 0 1,-1 0 0,1 0 0,-1 1-1,1-1 1,-1 1 0,0-1-1,0 1 1,1 0 0,-1 0 0,0-1-1,0 1 1,0 1 0,-1-1-1,1 0 1,0 0 0,0 1-1,0-1 1,-1 1 0,1 0 0,0 0-1,-3 0 1,4 0 0,-1 0 0,0 1 0,1-1 0,-1 1 0,1-1 0,-1 1 0,1 0 0,0 0 0,-1 0 0,1-1 0,0 1 0,-1 0 0,1 1 0,0-1 0,0 0 0,0 0 0,0 0 0,0 1 0,0-1 0,0 1 0,0-1 0,1 0 0,-1 1 0,1 0 0,-1-1 0,0 3 0,-9 45 0,6-14 4,2-1 1,5 61-1,-2-87-4,0 1-1,0-1 1,1 0 0,0 0-1,1 0 1,0 0-1,0-1 1,0 1 0,1-1-1,0 1 1,1-1-1,0-1 1,0 1-1,0-1 1,1 0 0,0 0-1,0 0 1,0-1-1,1 0 1,0 0 0,0-1-1,0 1 1,0-2-1,1 1 1,0-1-1,-1 0 1,1-1 0,0 0-1,1 0 1,-1 0-1,13 0 1,-16-2 0,1 0 0,-1 0 0,0-1 0,0 1 0,0-1 0,0 0 0,0 0 0,0-1 0,0 1 1,-1-1-1,6-3 0,-6 2-1,-1 1 1,0-1 0,0-1 0,0 1-1,0 0 1,-1-1 0,1 0 0,-1 1 0,0-1-1,0 0 1,0 0 0,0 0 0,1-8-1,2-7-1,-1 0 0,-1 0-1,-1-1 1,-1 0 0,-1 1 0,-1-23-1,-1-5-7,3 38 8,-3-35 8,1 41-3,1 0 0,-1 1 0,1-1-1,-1 1 1,0-1 0,0 1-1,0-1 1,0 1 0,0 0 0,-1-1-1,1 1 1,-1 0 0,-2-3-1,4 5-2,-1 1 1,1-1-1,0 0 0,-1 1 0,1-1 0,0 1 0,-1-1 0,1 1 0,0-1 0,0 1 1,0-1-1,0 1 0,-1-1 0,1 1 0,0-1 0,0 1 0,0-1 0,0 1 0,0-1 1,0 1-1,0-1 0,0 1 0,1 0 0,0 136 30,-10 248-28,9-384-2,-14 185 0,17-247 0,14-77 0,-2 19 0,-1-70 0,5-47 0,-19 232 0,0 0 0,1 0 0,0 0 0,0 0 0,0 0 0,0 0 0,0 0 0,1 0 0,3-6 0,-4 9 0,1 0 0,-1-1 0,1 1 0,0 0 0,-1 0 0,1 0 0,0 1 0,-1-1 0,1 0 0,0 1 0,0-1 0,0 1 0,0-1 0,0 1 0,-1 0 0,1 0 0,0 0 0,0 0 0,0 0 0,3 1 0,0 0 0,1 0 0,0 1 0,0 0 0,0 0 0,-1 0 0,1 1 0,-1 0 0,0 0 0,0 0 0,0 1 0,0-1 0,0 1 0,-1 1 0,0-1 0,0 0 0,0 1 0,5 9 0,0-2 0,-1 0 0,-1 0 0,0 1 0,-1 0 0,-1 1 0,7 20 0,-9-22 0,-1 0 0,0 1 0,-1-1 0,0 1 0,-2 16 0,1-25 0,0 1 0,-1 0 0,0 0 0,0-1 0,0 1 0,-1-1 0,1 1 0,-1-1 0,0 0 0,-1 0 0,1 1 0,0-2 0,-1 1 0,0 0 0,0 0 0,-5 3 0,-3 2 0,0-1-1,-1-1 1,0 0-1,0 0 1,-1-2 0,0 1-1,0-1 1,0-1 0,0-1-1,-1 0 1,0 0-1,1-1 1,-22 0 0,127 1-35,27 1-5,-114-5 40,0 0 1,-1 0-1,1-1 0,-1 1 1,1-1-1,-1 0 0,1 0 1,-1 0-1,0-1 0,0 0 1,0 1-1,0-2 0,-1 1 1,1 0-1,-1-1 0,0 1 1,0-1-1,0 0 0,0 0 1,-1 0-1,1 0 0,-1-1 1,2-4-1,5-14 2,0 0 0,-2 0 0,6-27 0,-13 50-2,6-47 0,-6 38 6,1 0 0,0 0 0,1 0-1,5-16 1,-6 23-6,0 0 1,1 1-1,-1-1 0,1 0 0,0 1 0,-1 0 0,1-1 0,0 1 0,0 0 1,0 0-1,0 0 0,0 0 0,0 1 0,0-1 0,0 0 0,0 1 0,0-1 1,0 1-1,0 0 0,1 0 0,-1 0 0,3 0 0,51 3 0,-66-4-3,0 1 1,0 0-1,0 0 1,0 1-1,-19 3 0,23-2 5,0-1-1,0 1 0,0 0 0,0 1 0,0-1 1,0 1-1,0 0 0,1 1 0,0-1 0,-1 1 1,1 0-1,-6 7 0,6-4-1,0-1 1,1 1-1,0 0 1,0 1-1,1-1 1,0 1-1,0-1 1,1 1-1,0 0 1,-2 12-1,2-5 6,1 1-1,0-1 0,1 1 1,4 25-1,-4-36-5,1-1 0,1 1 0,-1 0 0,0-1 0,1 1 0,0-1 0,0 0 0,1 1 0,-1-1 0,1 0 0,0 0 0,0-1 0,0 1 0,0-1 0,1 1 0,0-1 0,-1 0 0,8 4 0,-5-4 0,0 0 0,0 0 0,0 0 0,0-1 0,1 0 0,-1-1 0,1 1 0,-1-1 0,1 0 0,0-1 0,-1 0 0,1 0 0,7-1 0,-12 1 0,0-1 0,1 0 0,-1 0 0,1 0 0,-1 0 0,0-1 0,0 1 0,0 0 0,0-1 0,0 1 0,0-1 0,0 0 0,0 0 0,-1 0 0,1 0 0,-1 0 0,1 0 0,-1 0 0,0 0 0,0-1 0,0 1 0,0 0 0,0-1 0,0-3 0,3-8 0,-1 0 0,3-28 0,-6 40 0,4-137 0,-4 103 0,0 35 0,0 1 0,0-1 0,1 1 0,-1-1 0,0 0 0,0 1 0,0-1 0,0 1 0,0-1 0,0 0 0,0 1 0,-1-1 0,1 1 0,0-1 0,0 0 0,0 1 0,0-1 0,-1 1 0,1-1 0,0 1 0,-1-1 0,1 1 0,0-1 0,-1 1 0,1-1 0,-1 1 0,1 0 0,-1-1 0,1 1 0,-1-1 0,1 1 0,-1 0 0,0-1 0,0 2 0,1-1 0,-1 1 0,0-1 0,0 1 0,1-1 0,-1 1 0,0 0 0,1-1 0,-1 1 0,1 0 0,-1 0 0,1-1 0,-1 1 0,1 0 0,-1 0 0,1 0 0,0 0 0,0-1 0,-1 1 0,1 0 0,0 0 0,0 1 0,-4 24 0,1-1 0,2 0 0,0 1 0,6 48 0,-4-69 0,0 1 0,0-1 0,0 0 0,1 0 0,0 0 0,0 0 0,0 0 0,1-1 0,-1 1 0,1-1 0,1 1 0,-1-1 0,5 5 0,-6-7 0,0 0 0,1 0 0,-1 0 0,1 0 0,0-1 0,-1 1 0,1-1 0,0 0 0,0 1 0,0-1 0,0 0 0,0-1 0,0 1 0,0 0 0,0-1 0,0 0 0,0 0 0,0 0 0,1 0 0,-1 0 0,0-1 0,0 1 0,5-3 0,-6 3 0,-1-1 0,1 0 0,-1 0 0,1 0 0,-1 0 0,0 0 0,0 0 0,0-1 0,1 1 0,-1 0 0,0-1 0,-1 1 0,1 0 0,0-1 0,0 1 0,-1-1 0,1 1 0,0-1 0,0-2 0,6-36 0,-6 30 0,8-102 0,-8 79 0,1 1 0,9-47 0,-10 77 0,-1-1 0,1 1 0,-1 0 0,1 0 0,0 0 0,0 0 0,0 0 0,0 0 0,0 0 0,0 0 0,1 1 0,-1-1 0,1 0 0,-1 1 0,1-1 0,-1 1 0,1-1 0,0 1 0,0 0 0,0-1 0,0 1 0,0 0 0,0 1 0,0-1 0,0 0 0,0 0 0,0 1 0,0-1 0,1 1 0,-1 0 0,0 0 0,0 0 0,0 0 0,1 0 0,-1 0 0,0 1 0,0-1 0,0 1 0,1-1 0,-1 1 0,0 0 0,0 0 0,0 0 0,0 0 0,2 1 0,0 3 0,0-1 0,1 1 0,-2 0 0,1 0 0,0 0 0,-1 0 0,0 0 0,-1 1 0,1 0 0,-1-1 0,0 1 0,0 0 0,-1 0 0,2 10 0,0 9 0,0 1 0,-2 28 0,-2-42 0,0-1 0,-1 1 0,0 0 0,-7 20 0,5-21 0,1 0 0,0 0 0,1 0 0,-1 22 0,3-32 0,0 0 0,0 1 0,1-1 0,-1 0 0,0 1 0,1-1 0,-1 0 0,1 0 0,0 1 0,-1-1 0,1 0 0,0 0 0,0 0 0,0 0 0,0 0 0,0 0 0,0 0 0,0 0 0,0 0 0,0 0 0,0-1 0,0 1 0,0 0 0,1-1 0,-1 1 0,0-1 0,0 1 0,1-1 0,-1 0 0,0 0 0,1 1 0,2-1 0,7 1 0,0 0 0,0-1 0,14-1 0,-7 0 0,-12 1 0,1 0 0,0 0 0,0-1 0,0 0 0,-1 0 0,1-1 0,9-3 0,-13 4 0,0-1 0,0 0 0,0 0 0,0 0 0,0 0 0,0-1 0,0 1 0,-1-1 0,0 0 0,1 0 0,-1 0 0,0 0 0,0 0 0,0 0 0,1-5 0,2-4 0,-1-1 0,0 0 0,-1 1 0,-1-1 0,0 0 0,1-20 0,-6-78 0,3 107 0,-1 1 0,1-1 0,-1 1 0,0-1 0,1 0 0,-2 1 0,1 0 0,0-1 0,-1 1 0,1 0 0,-1-1 0,0 1 0,0 0 0,0 1 0,-1-1 0,1 0 0,-1 0 0,1 1 0,-1 0 0,0-1 0,-4-2 0,1 3 0,0-1 0,0 1 0,0 0 0,-1 0 0,1 0 0,0 1 0,-1 0 0,1 0 0,-1 1 0,1 0 0,-8 0 0,13 0 0,-1 0 0,0 1 0,0-1 0,0 1 0,1-1 0,-1 1 0,0-1 0,1 1 0,-1 0 0,0 0 0,1 0 0,-1 0 0,1 0 0,-1 0 0,1 0 0,0 0 0,-1 1 0,1-1 0,-1 2 0,-1 1 0,1 0 0,0 0 0,0 0 0,0 0 0,1 1 0,-1-1 0,-1 7 0,1 8 0,-1 0 0,2 35 0,1-44 0,0-1 0,0 0 0,1 0 0,0 1 0,0-1 0,1 0 0,0-1 0,0 1 0,8 16 0,-8-21 0,1 1 0,0-1 0,0 0 0,1 0 0,-1 0 0,1 0 0,0 0 0,0-1 0,0 0 0,0 0 0,0 0 0,1 0 0,-1-1 0,1 1 0,0-1 0,0-1 0,6 3 0,42 4 0,-50-8 0,0 1 0,0-1 0,1 0 0,-1-1 0,0 1 0,0 0 0,0-1 0,1 0 0,-1 0 0,0 0 0,0 0 0,0 0 0,0-1 0,4-2 0,-3-1 0,-1 0 0,0 0 0,0 0 0,0 0 0,-1 0 0,1-1 0,-1 1 0,0-1 0,-1 0 0,0 0 0,0 1 0,1-9 0,2-76 0,-4 86 0,0-87 0,0 91 0,0 0 0,0 0 0,0 0 0,0-1 0,0 1 0,0 0 0,0 0 0,0 0 0,0-1 0,0 1 0,0 0 0,0 0 0,0 0 0,0 0 0,0-1 0,0 1 0,0 0 0,0 0 0,0 0 0,0-1 0,0 1 0,0 0 0,0 0 0,0 0 0,0 0 0,-1 0 0,1-1 0,0 1 0,0 0 0,0 0 0,0 0 0,0 0 0,-1 0 0,1 0 0,0 0 0,0-1 0,0 1 0,0 0 0,-1 0 0,1 0 0,0 0 0,0 0 0,0 0 0,-1 0 0,1 0 0,0 0 0,0 0 0,0 0 0,-1 0 0,1 0 0,0 0 0,0 0 0,0 0 0,0 0 0,-1 0 0,1 1 0,0-1 0,0 0 0,-10 10 0,6-3 0,2 0 0,-1 1 0,1-1 0,0 1 0,0-1 0,1 1 0,-1 13 0,2 63 0,1-43 0,-1-37 0,0 0 0,0 0 0,1 0 0,-1 1 0,1-1 0,0 0 0,0 0 0,0 0 0,1 0 0,0 0 0,-1 0 0,1-1 0,0 1 0,1-1 0,-1 1 0,1-1 0,-1 0 0,1 0 0,0 0 0,0 0 0,1 0 0,-1 0 0,0-1 0,1 0 0,0 0 0,-1 0 0,1 0 0,0 0 0,0-1 0,0 0 0,0 0 0,0 0 0,0 0 0,1-1 0,-1 1 0,0-1 0,0 0 0,0 0 0,1-1 0,-1 1 0,0-1 0,0 0 0,4-1 0,-5 0 0,0 1 0,-1-1 0,1 1 0,-1-1 0,1 0 0,-1 0 0,0 0 0,0 0 0,0 0 0,0-1 0,0 1 0,0-1 0,-1 1 0,1-1 0,-1 1 0,3-6 0,14-51 0,-18 56 0,9-52 0,-2 0 0,-3 0 0,-5-99 0,0 60 0,2 65 0,-1 18 0,0-1 0,0 1 0,-2-12 0,2 23 0,0 0 0,0 0 0,0 0 0,0 0 0,0 1 0,0-1-1,0 0 1,0 0 0,0 0 0,0 0 0,0 0 0,0 0 0,0 1 0,0-1 0,0 0 0,0 0 0,-1 0 0,1 0-1,0 0 1,0 0 0,0 0 0,0 1 0,0-1 0,0 0 0,0 0 0,-1 0 0,1 0 0,0 0 0,0 0 0,0 0 0,0 0-1,0 0 1,0 0 0,-1 0 0,1 0 0,0 0 0,0 0 0,0 0 0,0 0 0,0 0 0,-1 0 0,1 0 0,0 0-1,0 0 1,0 0 0,0 0 0,0 0 0,-1 0 0,1 0 0,0 0 0,0 0 0,0 0 0,0 0 0,0-1 0,0 1 0,0 0-1,-1 0 1,1 0 0,0 0 0,0 0 0,0 0 0,0 0 0,0-1 0,0 1 0,0 0 0,-4 8-2,0 0 0,1 0 0,0 0 0,1 1 0,0-1 0,0 1 0,-1 15 0,0 67 25,3-85-25,-1 43 2,0-9 0,2 1 0,10 70 0,-9-99 0,1-1 0,0 0 0,0 0 0,1 0 0,0 0 0,1-1 0,1 0 0,-1 0 0,2 0 0,-1 0 0,1-1 0,1 0 0,0-1 0,12 11 0,-16-16 0,0 0 0,0 0 0,1 0 0,-1-1 0,1 0 0,0 0 0,0 0 0,0 0 0,0-1 0,0 0 0,0 0 0,0 0 0,0 0 0,11-1 0,-13 0 0,0-1 0,1 1 0,-1-1 0,0 0 0,0 0 0,0 0 0,1 0 0,-1 0 0,0-1 0,0 1 0,0-1 0,-1 0 0,1 0 0,0 0 0,-1 0 0,1 0 0,-1-1 0,0 1 0,0-1 0,0 0 0,0 1 0,0-1 0,1-4 0,4-9 0,-1-1 0,0 0 0,-2-1 0,0 1 0,-1-1 0,1-19 0,-1-110 0,-4 92 0,-5 16 0,6 39 0,0-1 0,0 0 0,0 1 0,0-1 0,0 1 0,-1-1 0,1 0 0,0 1 0,0-1 0,-1 1 0,1-1 0,0 1 0,-1-1 0,1 1 0,0-1 0,-1 1 0,1-1 0,-1 1 0,1-1 0,-1 1 0,1 0 0,-1-1 0,1 1 0,-1 0 0,1-1 0,-1 1 0,1 0 0,-1 0 0,0 0 0,1 0 0,-1-1 0,1 1 0,-1 0 0,0 0 0,1 0 0,-1 0 0,1 0 0,-1 0 0,0 0 0,1 1 0,-1-1 0,1 0 0,-1 0 0,0 0 0,1 1 0,-1-1 0,1 0 0,-1 0 0,1 1 0,-1-1 0,1 1 0,-1-1 0,1 0 0,-1 1 0,1-1 0,0 1 0,-1 0 0,-2 3 0,0 1 0,1-1 0,0 1 0,0 0 0,0 0 0,1-1 0,-1 1 0,1 0 0,0 0 0,0 8 0,0-7 0,-4 36 0,3-1 0,2 44 0,1-33 0,-2-41 0,2-1 0,0 1 0,0 0 0,0-1 0,2 1 0,4 15 0,-6-23 0,1 0 0,-1 0 0,1 0 0,-1 0 0,1 0 0,0-1 0,0 1 0,0 0 0,0-1 0,1 0 0,-1 0 0,0 0 0,1 0 0,0 0 0,-1 0 0,1 0 0,0-1 0,0 1 0,0-1 0,0 0 0,0 0 0,0 0 0,1-1 0,-1 1 0,0-1 0,4 1 0,-1-1 0,0 1-1,0-1 1,0 0-1,0-1 1,0 0 0,0 1-1,0-2 1,0 1 0,0-1-1,0 0 1,0 0-1,-1-1 1,1 1 0,-1-1-1,0-1 1,0 1 0,0-1-1,0 0 1,0 0-1,-1 0 1,0 0 0,0-1-1,0 0 1,0 0-1,-1 0 1,0 0 0,5-11-1,6-21-119,-11 6-277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7.03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3 31438,'3'0'1073,"32"0"-961,14 0-48,5 0-48,1 0 0,-4 0 0,-7 0-16,-9 0-16,-10 0-160,-12-2-4370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7.561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9 9 32623,'-1'-4'86,"0"5"-37,-1 14-27,-2 26-35,3-39 13,1 0 0,0 0 0,0 0 0,0 0 0,0 0 0,0 0 0,1 0 0,-1 0 0,1 0 0,-1 0 0,1 0 0,0 0 0,0 0 0,-1 0 0,1-1 0,2 3 0,-1-3 0,0 0 0,0 0 0,0 0 0,0 0 0,1 0 0,-1-1 0,0 1 0,0-1 0,1 1 0,-1-1 0,0 0 0,1 0 0,-1 0 0,3-1 0,-4 1 0,0 0 0,0-1 0,1 0 0,-1 1 0,0-1 0,0 0 0,0 1 0,0-1 0,0 0 0,-1 0 0,1 0 0,0 0 0,0 0 0,0 0 0,-1 0 0,1 0 0,-1 0 0,1 0 0,-1 0 0,1 0 0,-1 0 0,1-1 0,-1 1 0,0 0 0,0 0 0,0-1 0,0 1 0,0 0 0,0-2 0,2-47 0,-2 41 0,0-5-446,0 24-1333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7.94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265 116 32575,'2'-9'8,"1"2"12,-1-1 0,0 0 0,0 0-1,-1 0 1,0 0 0,0 0 0,-1 0 0,-1-16 0,0 23-20,0-1 0,0 1 0,0 0 1,-1-1-1,1 1 0,0 0 0,-1 0 0,1 0 1,-1 0-1,1 0 0,-1 0 0,1 0 1,-1 0-1,0 1 0,1-1 0,-1 0 0,0 1 1,0 0-1,1-1 0,-1 1 0,0 0 1,0 0-1,0 0 0,1 0 0,-3 1 1,-53 2-2,55-3 1,-5 1 0,-1 1 0,1 0 0,0 1 0,-1-1 0,1 1 0,0 1 0,1-1 0,-1 1 0,1 1 0,0-1 0,0 1 0,0 0 0,0 0 0,1 1 0,0-1 0,0 1 0,0 0 0,1 1 0,-4 6 0,1 0 0,0 1 0,0-1 0,2 1 0,0 1 0,0-1 0,1 1 0,1 0 0,-3 29 0,5-30 0,1 0 0,0 0 0,1 0 0,3 19 0,-3-28 0,1-1 0,-1 1 0,1 0 0,0 0 0,1 0 0,-1-1 0,1 0 0,0 1 0,0-1 0,0 0 0,0 0 0,1 0 0,-1-1 0,1 0 0,5 4 0,-1-2 0,-1 0 0,1-1 0,0 0 0,1 0 0,-1-1 0,1 0 0,-1-1 0,1 1 0,10 0 0,9 0 0,44-1 0,-55-3 0,-13 2-6,0-1-1,0 0 1,0 0 0,-1-1-1,1 1 1,0-1 0,0 0-1,0 0 1,0 0 0,-1 0-1,1-1 1,0 0-1,-1 1 1,0-1 0,1-1-1,-1 1 1,0 0 0,0-1-1,0 1 1,0-1 0,-1 0-1,1 0 1,-1 0 0,1-1-1,-1 1 1,0 0 0,-1-1-1,4-7 1,2-16-594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8.353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233 72 32303,'0'-4'36,"0"1"1,0-1 0,0 1-1,0-1 1,-1 1-1,0-1 1,0 1-1,1 0 1,-3-5 0,1 6-34,1 0 0,-1 0 0,1 1 0,-1-1 0,1 1-1,-1-1 1,0 1 0,0 0 0,1-1 0,-1 1 0,0 0 0,0 0 0,-1 0 0,1 1 0,-4-2 0,-2-1-1,0 1 0,0 0-1,-1 1 1,1-1 0,0 2-1,-1-1 1,1 1 0,-1 1-1,1-1 1,-11 3-1,15-2-1,-1 1 1,1-1-1,0 1 0,-1 0 0,1 0 0,0 0 0,0 0 0,0 1 0,0 0 0,1 0 0,-1 0 0,1 0 0,0 1 0,0-1 0,0 1 0,0-1 0,0 1 0,1 0 0,-3 6 0,1 3 0,0 0 0,1 1 0,0-1 0,1 0 0,1 1 0,0 0 0,1-1 0,1 1 0,0-1 0,5 26 0,-4-32 0,1-1 0,0 1 0,0 0 0,0 0 0,1-1 0,0 0 0,0 0 0,1 0 0,0 0 0,6 6 0,10 7 9,33 23-1,-6-5 7,-42-31-15,34 33 0,-39-37 0,1 0 0,-1 0 0,1 0 0,-1 1 0,0-1 0,0 0 0,0 1 0,0-1 0,0 1 0,0-1 0,-1 1 0,1-1 0,-1 1 0,0-1 0,1 1 0,-1 0 0,-1-1 0,0 6 0,1-7 0,-1 0 0,0 0 0,1 0 0,-1 0 0,0 0 0,0 1 0,0-1 0,0-1 0,0 1 0,0 0 0,0 0 0,0 0 0,-1 0 0,1-1 0,0 1 0,0-1 0,-1 1 0,1-1 0,0 1 0,-1-1 0,1 0 0,0 0 0,-3 1 0,-38 2 0,33-3 0,-134 0-8,140 0-31,2 0 27,1 1-1,0-1 1,-1 0-1,1 0 0,0 0 1,0 0-1,-1 0 0,1 0 1,0 0-1,-1 0 1,1 0-1,0 0 0,-1 0 1,1 0-1,0 0 1,-1 0-1,1 0 0,0 0 1,0-1-1,-1 1 0,1 0 1,0 0-1,-1 0 1,1 0-1,0-1 0,0 1 1,-1 0-1,1 0 1,0 0-1,0-1 0,0 1 1,-1 0-1,1 0 0,0-1 1,0-6-1485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8.698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308 97 32463,'-1'-5'24,"-1"-1"-1,0 0 1,0 1 0,0-1-1,-1 1 1,0 0 0,0 0-1,0 0 1,-1 0 0,1 0 0,-8-6-1,7 8-21,-1 0-1,1 0 0,0 0 1,-1 1-1,0 0 1,1 0-1,-1 0 1,0 1-1,0 0 0,0-1 1,0 2-1,0-1 1,-10 0-1,4 1-1,-4-1 0,0 0 0,0 2 0,1 0 0,-1 0 0,-24 6 0,35-6 0,0 1 0,0-1 0,1 1 0,-1 0 0,1 0 0,-1 0 0,1 1 0,0-1 0,0 1 0,0-1 0,0 1 0,0 0 0,1 0 0,-1 0 0,1 1 0,0-1 0,0 1 0,0-1 0,0 1 0,1 0 0,-1-1 0,1 1 0,0 0 0,0 0 0,1 0 0,-1 5 0,-1 2 0,2 0 0,-1 0 0,2 0 0,-1 0 0,1 0 0,1 0 0,0-1 0,1 1 0,0 0 0,0-1 0,1 0 0,9 18 0,0-8 0,0 0 0,1-1 0,1 0 0,32 30 0,-15-20 0,-21-20 0,-1 0 0,0 0 0,0 1 0,-1 1 0,11 16 0,-20-27 0,1 1 0,-1-1 0,0 1 0,1-1 0,-1 1 0,0-1 0,1 1 0,-1-1 0,0 1 0,0 0 0,0-1 0,0 1 0,0-1 0,0 1 0,1 0 0,-1-1 0,-1 1 0,1-1 0,0 1 0,0 0 0,0-1 0,0 1 0,0-1 0,0 1 0,-1 0 0,1-1 0,0 1 0,-1-1 0,1 1 0,0-1 0,-1 1 0,1-1 0,0 1 0,-1-1 0,1 1 0,-1-1 0,1 0 0,-1 1 0,1-1 0,-1 0 0,1 1 0,-1-1 0,0 0 0,1 0 0,-1 1 0,1-1 0,-1 0 0,0 0 0,1 0 0,-1 0 0,1 0 0,-1 0 0,-1 0 0,-44 0 0,30-1 0,9 1-23,0 0 0,0 0 0,0-1 0,0 0 0,0 0 0,0 0 0,-9-4 0,-6-11-705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59.88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91 566 31999,'-9'149'346,"8"-136"-293,2 13 88,-1-25-138,1-1 1,-1 1-1,0 0 1,1 0-1,-1-1 0,0 1 1,1 0-1,-1 0 0,1-1 1,-1 1-1,1-1 1,-1 1-1,1 0 0,0-1 1,-1 1-1,1-1 0,0 1 1,0-1-1,-1 0 1,1 1-1,0-1 0,0 0 1,-1 0-1,1 1 1,0-1-1,0 0 0,1 0 1,5 1 2,0 0 0,1 0 1,-1-1-1,0 0 1,1 0-1,-1-1 0,0 0 1,12-3-1,-15 2-5,1 0 0,-1 0-1,0 0 1,0-1 0,0 1 0,0-1 0,-1 0-1,1 0 1,-1 0 0,1-1 0,-1 1 0,0-1-1,-1 0 1,5-7 0,2-5-1,-2 0 0,0 0 0,-1-1 0,0 0 0,-2 0 0,0 0 0,2-24 0,3-127 0,-8 141 0,1-49 0,0 1 1,-7-90 1,4 161 0,1 1 0,0-1 0,-1 0 0,0 1 0,0-1 0,0 1 0,-3-6 0,3 9-1,1-1-1,-1 0 1,0 0-1,0 0 1,1 0-1,-1 0 1,0 1 0,0-1-1,0 0 1,0 1-1,0-1 1,0 0-1,-1 1 1,1 0-1,0-1 1,0 1-1,0 0 1,0-1-1,0 1 1,-1 0-1,1 0 1,0 0-1,-2 0 1,2 1-1,0-1 0,-1 1 0,1-1 0,-1 1 0,1-1 0,0 1 0,0 0 0,-1 0 0,1 0 0,0 0 0,0 0 0,0 0 0,0 0 0,0 0 0,0 0 0,0 0 0,1 0 0,-1 1 0,0-1 0,1 0 0,-1 1 0,1-1 0,-1 1 0,1-1 0,0 0 0,-1 3 0,-8 47 0,8-43 0,-7 85 0,7 134 0,3-106 0,-2 36 21,-4 412-10,4-556-9,0-3-6,0 1 0,-1 0-1,0-1 1,0 1 0,-1-1 0,0 1-1,-7 17 1,8-28 4,1 1 0,-1 0 0,1 0 0,-1 0 0,0-1 0,1 1 0,-1 0 0,0-1 0,1 1 0,-1 0 0,0-1 0,0 1 0,0-1 0,0 0 0,1 1 0,-1-1 0,0 1 0,0-1 0,0 0 0,0 0 0,0 0 0,0 0 0,0 1 0,0-1 0,0 0 0,0-1 0,0 1 0,0 0 0,0 0 0,0 0 0,1 0 0,-1-1 0,0 1 0,0 0 0,0-1 0,0 1 0,0-1 0,1 1 0,-1-1 0,0 0 0,0 1 0,1-1 0,-1 0 0,0 1 0,1-1 0,-1 0 0,1 0 0,-2-1 0,-8-17 0,1 0 0,-12-40 0,0 2 0,-7-6-4,7 14-2,-17-52 0,37 97 5,-1 0 1,1 0-1,0 0 1,0 0 0,0 0-1,1-1 1,0 1-1,-1 0 1,1 0-1,1-1 1,-1 1-1,1 0 1,-1 0-1,1-1 1,1 1-1,-1 0 1,0 0-1,1 0 1,0 0-1,0 1 1,0-1-1,0 0 1,1 1-1,-1-1 1,1 1-1,3-3 1,27-18-6,70-37 0,-64 39 2,52-37 1,-71 43 3,-1-1 0,0-1 0,-2-1 0,0 0 0,-1-2 0,18-28 0,-15 15 0,-1 0 0,-2-1 0,18-57 0,-10 28 0,-24 63-1,1 0 1,0 0 0,-1 0-1,1 1 1,0-1-1,0 0 1,0 1-1,0-1 1,0 1-1,0-1 1,0 1-1,-1-1 1,1 1-1,1-1 1,-1 1-1,0 0 1,0 0-1,0 0 1,0 0-1,0-1 1,0 1-1,0 0 1,0 1-1,0-1 1,0 0-1,0 0 1,0 0-1,1 1 1,8 0-5,-9 1 4,-1 0 1,-1 0-1,1 1 0,0-1 0,-1 0 0,1 0 1,-1 0-1,1 1 0,-1-1 0,0 0 0,0 0 0,-2 3 1,-65 103 43,60-92-43,0 0 1,2 1-1,0 0 0,0 0 1,-3 23-1,4-4 4,2 0 0,1 0 0,5 60 0,-2-93-4,-1 0 0,1-1 1,-1 1-1,1-1 0,0 1 0,0 0 1,0-1-1,0 0 0,0 1 0,1-1 1,-1 0-1,1 1 0,0-1 0,-1 0 1,1 0-1,0 0 0,0-1 0,0 1 1,0 0-1,1-1 0,-1 1 0,0-1 1,1 0-1,-1 0 0,1 0 0,-1 0 1,1 0-1,4 0 0,7 2 2,0-1 0,0-1-1,-1-1 1,21-1 0,-23 1-2,-6-1 0,-1 1 0,1 0 0,-1-1 0,1 0 0,-1 0 0,1 0 0,-1-1 0,0 1 0,0-1 0,0 0 0,0 0 0,0-1 0,0 1 0,0-1 0,6-6 0,-6 4 0,0 0 0,1-1 0,-2 1 0,1-1 0,-1 0 0,0 0 0,0 0 0,0-1 0,2-10 0,0-8 0,-1 0 0,-1-1 0,-2 1 0,-1-39 0,0 51 0,0 0 0,-2 0 0,1 0 0,-1 1 0,-1-1 0,-1 0 0,1 1 0,-2 0 0,0 0 0,0 0 0,-1 0 0,-1 1 0,0 0 0,0 0 0,-1 1 0,0 0 0,-16-14 0,19 20 0,-1 1 0,0 0 0,1 0 0,-1 0 0,0 1 0,-1 0 0,1 0 0,-7-1 0,11 2 0,0 1 0,0-1 0,0 1 0,-1 0 0,1-1 0,0 1 0,0 0 0,0 0 0,0 0 0,-1 1 0,1-1 0,0 0 0,0 1 0,0 0 0,0-1 0,0 1 0,0 0 0,0 0 0,0 0 0,0 0 0,0 0 0,1 1 0,-1-1 0,0 0 0,1 1 0,-1 0 0,-1 2 0,-1 7 0,1 0 0,1 0 0,0 0 0,0 0 0,1 0 0,1 0 0,0 1 0,2 15 0,-1 9 0,-1-19 0,1 0 0,0 1 0,2-1 0,0 0 0,1 0 0,10 27 0,-11-36 0,0-1 0,0 0 0,1 0 0,0 0 0,0-1 0,1 1 0,0-1 0,0 0 0,1 0 0,-1-1 0,1 0 0,0 0 0,1 0 0,-1-1 0,1 1 0,0-2 0,9 5 0,-6-6 0,-1 1 0,1-2 0,0 1 0,0-1 0,0-1 0,0 0 0,14-2 0,-20 2 0,-2 0 0,1-1 0,-1 1 0,1-1 0,-1 1 0,0-1 0,1 0 0,-1 0 0,0 0 0,0-1 0,0 1 0,0 0 0,0-1 0,0 1 0,0-1 0,0 0 0,-1 0 0,1 1 0,-1-1 0,1 0 0,-1 0 0,0-1 0,1 1 0,-1 0 0,0 0 0,-1 0 0,1-1 0,0 1 0,-1-1 0,1 1 0,0-4 0,1-12 0,-1 1 0,0 0 0,-2-26 0,0 16 0,0-15-1,0 19-1,1 1-1,0-1 1,2 0 0,0 1 0,2-1 0,11-39 0,-14 59 2,1-1-1,0 1 1,0 0 0,0-1-1,0 1 1,0 0 0,1 0-1,-1 1 1,1-1 0,0 0-1,0 1 1,0 0 0,0 0-1,0-1 1,1 2 0,-1-1-1,1 0 1,-1 1 0,1 0-1,-1 0 1,1 0 0,0 0-1,6-1 1,-7 2 0,0 0-1,0 0 1,0 0 0,0 1 0,0-1-1,0 1 1,0-1 0,0 1 0,0 0-1,-1 0 1,1 0 0,0 1 0,-1-1-1,1 1 1,-1-1 0,1 1 0,-1 0-1,0 0 1,1 0 0,-1 0 0,0 0-1,-1 1 1,1-1 0,0 0 0,-1 1-1,1 0 1,-1-1 0,0 1-1,1 0 1,0 3 0,1 10 0,0 0 0,-1 1 0,-1-1 0,-1 0 0,-1 18 0,1 0 0,-1-16 0,0-1 1,-1 1-1,-1-1 0,-1 0 1,0 0-1,-13 31 1,13-35 3,0-1 0,0 1 0,1 0 0,1-1 1,0 1-1,0 19 0,2-32-4,0 1 0,1-1 0,-1 1 0,0-1 0,0 1 0,0-1 0,0 1 0,0-1 0,1 1 0,-1-1 0,0 0 0,0 1 0,1-1 0,-1 1 0,0-1 0,1 0 0,-1 1 0,0-1 0,1 0 0,-1 1 0,1-1 0,-1 0 0,0 0 0,1 1 0,-1-1 0,1 0 0,-1 0 0,1 0 0,-1 0 0,1 0 0,-1 0 0,2 1 0,17-1 0,-13 0 0,0-1-1,0 1 0,0-1 0,0 0 0,0 0-1,0-1 1,0 0 0,0 0 0,0 0 0,-1-1 0,1 0 0,-1 0 0,0 0 0,0-1-1,0 1 1,0-1 0,0 0 0,-1-1 0,0 1 0,0-1 0,0 0 0,-1 0 0,1 0-1,3-8 1,-6 10-97,0 1-1,0 0 1,-1 0-1,1 0 1,-1-1-1,1 1 0,-1 0 1,0-1-1,0 1 1,0-3-1,0 2-433,0-9-5925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0.03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0 590 32559,'0'0'152,"20"0"-141,-17 0-11,-1 0 1,1 0-1,-1-1 1,1 1-1,-1-1 1,1 0 0,-1 0-1,1 0 1,-1 0-1,0 0 1,0 0-1,1 0 1,-1-1 0,0 1-1,0-1 1,0 0-1,-1 1 1,1-1-1,0 0 1,-1 0 0,1 0-1,-1 0 1,1-1-1,-1 1 1,1-3-1,3-7 4,-1 0 0,0-1 0,4-24 0,-5 22 6,9-63-9,-4 0 1,-3-138 0,-5 170-2,-2 40 0,0 6 0,-2 17 0,6 814 0,-2-812 0,-1 0 0,-6 33 0,5-44 0,0-1 0,0 1 0,0-1 0,-1 1 0,-1-1 0,1 0 0,-1 0 0,0 0 0,-8 8 0,12-14 0,0 0 0,-1 0 0,1 0 0,-1-1 0,1 1 0,-1 0 0,1-1 0,-1 1 0,1-1 0,-1 1 0,0 0 0,1-1 0,-1 1 0,0-1 0,0 0 0,1 1 0,-1-1 0,0 0 0,0 1 0,0-1 0,1 0 0,-1 0 0,0 0 0,0 1 0,0-1 0,0 0 0,0 0 0,1 0 0,-1-1 0,0 1 0,0 0 0,0 0 0,0 0 0,1-1 0,-1 1 0,0 0 0,0-1 0,0 1 0,1 0 0,-1-1 0,0 1 0,1-1 0,-1 0 0,0 1 0,1-1 0,-1 1 0,1-1 0,-1 0 0,1 1 0,-1-1 0,1 0 0,-1 0 0,1 1 0,0-1 0,0 0 0,-1 0 0,1-1 0,-4-7 0,1-1 0,0 0 0,-2-18 0,4 22 0,-4-26 0,2 0 0,2 0 0,5-62 0,-3 87 0,0 0 0,0 0 0,1 0 0,0 1 0,1-1 0,0 1 0,0 0 0,0-1 0,1 1 0,-1 1 0,1-1 0,1 0 0,-1 1 0,9-8 0,8-5 0,0 2 0,38-23 0,-39 26 0,0 0 0,32-29 0,-45 35 0,-1 0 0,1-1 0,-2 0 0,1 0 0,-1-1 0,-1 1 0,1-1 0,-1 0 0,-1 0 0,0-1 0,3-14 0,-1-3 0,-2 0 0,-1-51 0,-2 78 0,0 0 0,0 0 0,0-1 0,0 1 0,-1 0 0,1 0 0,0 0 0,0-1 0,0 1 0,-1 0 0,1 0 0,0 0 0,0 0 0,0 0 0,-1-1 0,1 1 0,0 0 0,0 0 0,-1 0 0,1 0 0,0 0 0,-1 0 0,1 0 0,0 0 0,0 0 0,-1 0 0,1 0 0,0 0 0,0 0 0,-1 0 0,1 0 0,0 0 0,0 0 0,-1 0 0,1 0 0,0 1 0,0-1 0,-1 0 0,1 0 0,0 0 0,0 0 0,-1 0 0,1 1 0,0-1 0,0 0 0,0 0 0,0 1 0,-1-1 0,1 0 0,0 0 0,0 0 0,0 1 0,0-1 0,0 0 0,0 0 0,0 1 0,0-1 0,0 0 0,0 1 0,0-1 0,-4 9 0,0 0 0,1-1 0,1 1 0,0 1 0,0-1 0,0 0 0,0 18 0,4 74 0,-1-81 0,-1-17 0,0 0 0,0 0 0,1 0 0,-1 0 0,1 0 0,0 0 0,0 0 0,0 0 0,0-1 0,1 1 0,-1 0 0,1 0 0,-1-1 0,1 1 0,0-1 0,0 0 0,0 1 0,0-1 0,1 0 0,-1 0 0,0-1 0,1 1 0,0 0 0,-1-1 0,1 1 0,0-1 0,0 0 0,5 2 0,5-1 0,0 1 0,-1-2 0,1 0 0,0 0 0,20-2 0,-30 0 0,0 1 0,1-1 0,-1 0 0,0 0 0,0 0 0,0-1 0,-1 1 0,1-1 0,0 1 0,0-1 0,-1 0 0,1 0 0,-1 0 0,0 0 0,0-1 0,1 1 0,-2-1 0,1 1 0,0-1 0,0 0 0,-1 0 0,1 1 0,-1-1 0,1-4 0,4-9 0,0-1 0,-1-1 0,2-17 0,-7 35 0,10-72 0,-3 0 0,-5-139 0,-4 104 0,2 107 0,0 0 0,0 1 0,0-1 0,0 0 0,-1 0 0,1 0 0,0 0 0,0 0 0,0 1 0,0-1 0,-1 0 0,1 0 0,0 0 0,0 0 0,0 0 0,0 0 0,-1 0 0,1 0 0,0 0 0,0 0 0,0 0 0,-1 0 0,1 0 0,0 0 0,0 0 0,0 0 0,-1 0 0,1 0 0,0 0 0,0 0 0,0 0 0,-1 0 0,1 0 0,0 0 0,0 0 0,0 0 0,-1-1 0,1 1 0,0 0 0,0 0 0,0 0 0,0 0 0,0 0 0,-1-1 0,1 1 0,0 0 0,0 0 0,0 0 0,0 0 0,0-1 0,0 1 0,-12 60 0,4 0 0,-2 87 0,8-103 0,-1-7 0,2 1 0,7 64 0,-6-98 0,1 0 0,0 1 0,0-1 0,0 0 0,1 1 0,0-1 0,-1 0 0,1 0 0,1 0 0,-1 0 0,1-1 0,-1 1 0,1-1 0,0 1 0,0-1 0,1 0 0,-1 0 0,0-1 0,1 1 0,6 3 0,-1-2 0,-1-1 0,1 0 0,0-1 0,0 0 0,0 0 0,1-1 0,-1 0 0,17 0 0,-22-2 0,0 0 0,0 1 0,0-2 0,0 1 0,0 0 0,0-1 0,0 1 0,0-1 0,-1 0 0,1-1 0,-1 1 0,1-1 0,-1 1 0,0-1 0,0 0 0,0 0 0,0 0 0,-1-1 0,1 1 0,-1-1 0,0 1 0,0-1 0,2-5 0,3-6 0,-1 0 0,0 0 0,-2-1 0,6-28 0,-6 13-9,-1 0 0,-3-51 0,0 80 9,0 0 0,-1 1 0,1-1-1,0 0 1,0 1 0,-1-1 0,1 0 0,-1 1-1,0-1 1,1 1 0,-1-1 0,0 1 0,0-1-1,0 1 1,0-1 0,0 1 0,0 0 0,0 0-1,-1 0 1,1-1 0,0 1 0,-1 0 0,1 0-1,-1 1 1,1-1 0,-1 0 0,-2-1 0,-1 1 0,1 0 0,-1 0 0,0 1 0,1 0 0,-1-1 0,1 1 0,-1 1 0,0-1 0,-5 2 0,7-1 0,0 0 0,0 0 0,0 1 0,1-1 0,-1 1 0,0-1 0,1 1 0,0 0 0,-1 0 0,1 0 0,0 0 0,0 1 0,0-1 0,0 1 0,0-1 0,1 1 0,-1 0 0,1-1 0,-1 1 0,1 0 0,0 0 0,-1 5 0,-1 4 6,0 0-1,1 0 0,0 0 0,0 17 1,2-23-5,-1 10 0,1-1 0,0 1 0,6 29 0,-5-40-1,0 0 0,1 1 0,0-1 0,1 0 0,-1 0 0,1 0 0,0-1 0,0 1 0,0-1 0,0 1 0,1-1 0,0 0 0,0 0 0,7 5 0,-4-5 0,-1 1 0,1-1 0,0-1 0,0 1 0,0-1 0,1 0 0,-1-1 0,1 0 0,0 0 0,0-1 0,-1 0 0,1 0 0,0 0 0,0-1 0,0-1 0,11-1 0,-18 2-1,1-1 1,0 1-1,-1 0 0,1-1 1,-1 0-1,1 1 0,-1-1 0,0 0 1,1 0-1,-1 0 0,0 0 1,1 0-1,-1 0 0,0 0 1,0-1-1,0 1 0,0 0 1,0-1-1,0 1 0,0 0 1,-1-1-1,1 1 0,0-1 0,0-2 1,5-41-223,-6 2-561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0.383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109 26 32575,'-5'-1'12,"0"1"1,0 0-1,0 1 1,0-1-1,0 1 1,0 0-1,0 0 0,1 0 1,-10 5-1,12-5-12,0 1 1,0 0-1,0-1 0,1 1 0,-1 0 0,0 0 0,1 0 1,0 0-1,-1 0 0,1 1 0,0-1 0,0 0 0,1 1 1,-1-1-1,0 0 0,1 1 0,-1-1 0,1 1 0,0-1 1,0 1-1,0 3 0,-1 1 1,1 0 0,0 0 0,0 0 0,1 0-1,0 0 1,0 0 0,1 0 0,4 11 0,-5-15-1,1 0 1,-1 0-1,1-1 1,0 1-1,0-1 0,0 1 1,1-1-1,-1 0 0,0 0 1,1 0-1,-1 0 1,1 0-1,0-1 0,0 1 1,0-1-1,0 1 0,-1-1 1,2 0-1,-1 0 1,6 0-1,-2 1 1,0-1 0,0 0 0,0-1 0,0 1 1,13-2-1,-18 0-1,0 1 1,0 0-1,0-1 1,0 1 0,-1-1-1,1 1 1,0-1-1,-1 0 1,1 0 0,0 0-1,-1 0 1,1 0-1,-1 0 1,1 0-1,-1-1 1,0 1 0,0 0-1,1-1 1,-1 1-1,0-1 1,0 1 0,0-1-1,-1 0 1,2-2-1,1-6 4,0 0-1,-1 0 0,0-1 0,-1 1 0,0 0 1,0-1-1,-1 1 0,-2-15 0,1 22-3,1-1 0,-1 1 0,1 0 0,-1 0 0,0 0 0,0 0 0,0 0 0,-1 0 0,1 1 0,-1-1-1,0 0 1,1 0 0,-1 1 0,-1 0 0,1-1 0,0 1 0,0 0 0,-1 0 0,1 0 0,-1 0 0,0 0 0,1 1 0,-1-1-1,0 1 1,0 0 0,0 0 0,0 0 0,0 0 0,0 0 0,-7 0 0,6 1-19,0-1 1,-1 1-1,1 0 1,-1 0-1,1 1 1,0-1-1,-1 1 1,1 0-1,0 0 0,-1 0 1,1 1-1,0 0 1,0-1-1,0 1 1,0 1-1,1-1 0,-1 1 1,1-1-1,-1 1 1,1 0-1,0 0 1,-5 7-1,-25 30-1795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1.572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110 113 32255,'-1'-1'14,"0"-8"55,0-1 0,0 0 1,0 0-1,1 0 0,2-14 0,-2 22-67,1 0-1,-1 1 1,1-1-1,-1 0 0,1 0 1,0 0-1,0 1 1,0-1-1,0 0 0,0 1 1,0-1-1,0 1 1,0-1-1,1 1 0,-1-1 1,0 1-1,1 0 1,0 0-1,-1 0 1,1 0-1,0 0 0,-1 0 1,1 0-1,0 0 1,0 1-1,0-1 0,-1 1 1,1-1-1,0 1 1,0 0-1,0 0 1,0 0-1,3 0 0,-3 0-1,-1 0 0,1 0 1,0 1-1,-1-1 0,1 0 0,-1 1 0,1-1 0,0 1 0,-1 0 0,1-1 0,-1 1 0,1 0 0,-1 0 1,0 0-1,1 0 0,-1 0 0,0 0 0,0 1 0,0-1 0,0 0 0,0 1 0,0-1 0,0 0 0,0 1 0,0-1 1,-1 1-1,1 0 0,-1-1 0,1 1 0,-1-1 0,1 1 0,-1 0 0,0 1 0,1 10 0,0 0 0,0-1 0,-3 22 0,0-9 0,1-12 0,0 0 0,-2 0 0,0 0 0,0-1 0,-1 1 0,-1-1 0,0 0 0,0 0 0,-1 0 0,-14 19 0,-3 1 0,-1-1 0,-39 37 0,46-53 0,8-11 0,9-10 3,0 4-1,0-11 1,0 0 0,1 0-1,0 0 1,1 0 0,1 0-1,0 1 1,1-1 0,0 1-1,7-16 1,-7 21-3,0-1 0,0 1 0,1 0 0,0 0 0,8-9 0,-12 15 0,0 0 0,0 0 0,0 1 0,0-1 0,0 0 0,0 1 0,0-1 0,0 1 0,0-1 0,0 1 0,0-1 0,0 1 0,0 0 0,1-1 0,-1 1 0,0 0 0,0 0 0,0 0 0,0 0 0,2 0 0,-2 1 0,1 0 0,0-1 0,-1 1 0,1 0 0,-1 0 0,1 0 0,-1 0 0,0 1 0,1-1 0,-1 0 0,0 1 0,0-1 0,0 0 0,0 1 0,0-1 0,0 1 0,1 3 0,3 6 0,47 81 0,-46-82 0,1-1 0,0 0 0,1 0 0,0 0 0,0-1 0,1 0 0,10 7 0,-17-14-12,1 1 0,-1-1 0,0 0 0,0 0-1,1 0 1,-1 0 0,0 0 0,1 0 0,-1 0 0,1-1 0,-1 0 0,1 1 0,-1-1-1,1 0 1,0 0 0,-1 0 0,1 0 0,-1-1 0,1 1 0,-1-1 0,1 1 0,-1-1-1,0 0 1,1 0 0,-1 0 0,0 0 0,1-1 0,-1 1 0,0-1 0,0 1 0,0-1-1,0 0 1,-1 1 0,1-1 0,0 0 0,2-5 0,8-27-853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1.950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470 34 25724,'-9'-5'1249,"0"0"0,-1 1 1,1 0-1,-16-4 0,14 6-1023,-1 0 0,1 0 0,-1 1 0,-11 0 0,14 1-259,0 1 0,0-1 0,1 2 0,-1-1 1,0 1-1,1 0 0,0 1 0,-1 0 0,1 1 0,0-1 0,0 2 0,1-1 0,-11 9 0,-1 3 38,1 2-1,2 0 1,-1 2 0,2-1-1,1 2 1,0 0 0,2 0 0,0 1-1,1 1 1,2 0 0,-12 41-1,11-26-3,2 1 1,1 0-1,3 1 0,1-1 0,2 1 0,6 64 0,-5-93-1,2 0 0,-1 0 0,2 0 0,-1-1 0,2 1 0,-1-1 0,1 1 0,1-1 0,0 0 0,0-1 0,1 1 0,0-1 0,1 0 0,0-1 0,0 0 0,1 0 0,0 0 0,1-1 0,-1 0 0,1-1 0,1 0 0,-1 0 0,1-1 0,0 0 0,0 0 0,0-2 0,22 6 0,-7-3 1,1-1 0,0-1 0,0-2 0,0 0 0,0-2 1,46-5-1,-55 3 0,-1-1-1,1-1 1,-1-1 0,0 0 0,0-1 0,0-1 0,-1 0 0,0-1 0,0-1 0,-1 0 0,18-16 0,-20 14 0,0-1 0,-1-1 0,-1 0 0,0 0 0,-1-1 0,0 0 0,-1-1 0,0 0 1,-2 0-1,0-1 0,0 1 0,3-22 0,-3 11-1,-2-2 0,-1 1-1,-1 0 1,-2-1 0,0 1 0,-8-45 0,5 57 0,0 0 0,-1 0 0,-1 0 0,-1 1 0,0-1 0,0 2 0,-2-1 0,0 1 0,0 0 0,-1 0 0,-1 1 0,0 0 0,-1 1 0,0 0 0,0 1 0,-1 0 0,-1 1 0,-17-11 0,10 9 0,0 1 0,0 0 0,-1 2 0,0 0 0,-1 1 0,0 1 0,0 2 0,0 0 0,-1 1 0,1 1 0,-45 2 0,61 0-14,0 0 0,0 1 1,0 0-1,1 0 0,-1 0 0,0 1 0,1-1 1,-1 1-1,1 1 0,-1-1 0,1 1 0,0 0 0,0 0 1,0 0-1,1 1 0,-9 8 0,-12 28-775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4.599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6 446 32463,'-3'40'272,"2"-4"-272,0-16 0,0 0 0,4 36 0,-2-53 0,-1 1 0,1 0 0,-1-1 0,1 1 0,0-1 0,1 1 0,-1-1 0,0 1 0,1-1 0,0 0 0,0 0 0,0 0 0,0 0 0,0 0 0,1 0 0,-1-1 0,1 1 0,0-1 0,0 0 0,0 1 0,4 1 0,-5-3 0,1 0 0,-1 0 0,1 0 0,-1 0 0,1-1 0,-1 1 0,1-1 0,-1 1 0,1-1 0,0 0 0,-1 0 0,1 0 0,0-1 0,-1 1 0,1-1 0,-1 1 0,1-1 0,-1 0 0,1 0 0,-1 0 0,1 0 0,-1 0 0,0 0 0,0-1 0,0 1 0,0-1 0,0 0 0,0 0 0,0 0 0,0 0 0,0 0 0,-1 0 0,1 0 0,-1 0 0,2-5 0,4-12 0,-1 0 0,0-1 0,-2 0 0,-1 0 0,2-26 0,-4-104 0,-2 78 0,1 55 21,0 37-10,0 8-11,7 145 1,-5-156-2,0 0 0,2-1 1,0 1-1,1-1 0,0 1 1,2-1-1,0-1 0,9 16 1,-14-28-2,0 0 0,0-1 0,0 1 0,0-1 0,0 1 1,1-1-1,0 0 0,-1 0 0,1 0 0,0 0 0,0 0 1,0-1-1,0 0 0,0 1 0,3 0 0,-4-2 3,0 1 0,0-1 0,-1 0 0,1 0 0,0 0 0,0 0 0,-1 0 0,1 0 0,0-1 0,0 1 0,-1 0 0,1-1 0,0 0 0,-1 1 0,1-1 0,-1 0 0,1 0 0,-1 0 0,1 0 0,-1 0 0,0 0 0,1 0 0,-1 0 0,0-1 0,0 1 0,0 0 0,0-1 0,0 1 0,2-4 0,3-8-1,0 0 1,0 0 0,-2-1 0,0 0 0,0 0-1,3-25 1,-1-90-1,-6 85 0,6-44 0,-6 87 0,0 1-1,0 0 1,0-1-1,0 1 1,0 0 0,0-1-1,0 1 1,1 0-1,-1 0 1,0-1 0,0 1-1,0 0 1,0-1 0,0 1-1,1 0 1,-1 0-1,0-1 1,0 1 0,0 0-1,1 0 1,-1 0-1,0-1 1,0 1 0,1 0-1,-1 0 1,0 0-1,1 0 1,-1 0 0,0 0-1,0-1 1,1 1-1,-1 0 1,0 0 0,1 0-1,-1 0 1,0 0-1,1 0 1,-1 0 0,0 0-1,0 0 1,1 0 0,-1 1-1,0-1 1,1 0-1,-1 0 1,0 0 0,0 0-1,1 0 1,-1 0-1,0 1 1,1-1 0,-1 0-1,0 0 1,0 0-1,0 1 1,1-1 0,-1 0-1,0 0 1,0 1-1,0-1 1,0 0 0,1 0-1,-1 1 1,0-1-1,0 0 1,0 1 0,0-1-1,14 35 0,-2 0 0,-2 1 0,10 61-1,-15-71 2,12 86 0,-16-112 0,-1 0 1,0 1-1,0-1 1,0 0-1,0 0 1,0 0-1,0 1 1,0-1-1,0 0 1,1 0-1,-1 0 0,0 1 1,0-1-1,0 0 1,1 0-1,-1 0 1,0 0-1,0 0 1,0 1-1,1-1 1,-1 0-1,0 0 0,0 0 1,0 0-1,1 0 1,-1 0-1,0 0 1,0 0-1,1 0 1,-1 0-1,0 0 0,0 0 1,1 0-1,-1 0 1,0 0-1,0 0 1,1 0-1,-1 0 1,0 0-1,0 0 1,1 0-1,-1 0 0,0-1 1,0 1-1,0 0 1,1 0-1,-1 0 1,0 0-1,0-1 1,0 1-1,0 0 1,1 0-1,-1 0 0,0-1 1,0 1-1,0 0 1,0 0-1,0-1 1,5-8 0,-1-1-1,0 1 1,-1-1 0,0 0 0,2-13 0,4-15-1,8-22 0,12-36 0,-25 84 0,1 0 0,0 0 0,1 1 0,0 0 0,10-14 0,-15 25 0,-1-1 0,1 0 0,0 0 0,-1 0 0,1 1 0,-1-1 0,1 0 0,0 1 0,0-1 0,-1 1 0,1-1 0,0 1 0,0-1 0,0 1 0,0-1 0,0 1 0,1 0 0,-2 0 0,1 0-1,-1 0 1,0 0 0,1 0 0,-1 0-1,1 1 1,-1-1 0,0 0 0,1 0-1,-1 0 1,0 1 0,1-1 0,-1 0-1,0 1 1,0-1 0,1 0 0,-1 1-1,0-1 1,0 0 0,1 1 0,-1-1-1,0 0 1,0 1 0,0-1 0,0 1-1,0-1 1,4 31-20,-6 27 16,2 52 3,1-98 1,0 0 0,1 0 0,1 0 0,-1 0 0,2 0 0,7 18 0,-9-27 0,-1 0 0,1 0 0,0-1 0,0 1 0,0-1 0,0 0 0,0 0 0,1 1 0,-1-1 0,0-1 0,1 1 0,0 0 0,-1-1 0,1 1 0,0-1 0,0 0 0,0 0 0,0 0 0,0 0 0,0 0 0,0-1 0,0 1 0,0-1 0,0 0 0,1 0 0,-1 0 0,3-1 0,-4 1 0,0-1-1,0 0 1,-1 1 0,1-1-1,0 0 1,0 0 0,-1 0-1,1 0 1,-1-1 0,1 1-1,-1 0 1,1-1 0,-1 1-1,0 0 1,0-1 0,0 0-1,0 1 1,0-1 0,0 0-1,0 0 1,0 1 0,-1-1-1,2-3 1,14-50-22,-15 50 20,18-112-42,-15 78-10,12-46 0,-16 84 53,0 0-1,1-1 1,-1 1 0,0 0 0,0-1-1,1 1 1,-1 0 0,1-1 0,-1 1 0,1 0-1,0 0 1,-1 0 0,1 0 0,0-1-1,0 1 1,0 0 0,0 0 0,0 0-1,0 1 1,0-1 0,0 0 0,0 0-1,0 0 1,0 1 0,1-1 0,-1 1 0,0-1-1,0 1 1,1-1 0,-1 1 0,0 0-1,1 0 1,1-1 0,0 2-1,-1 0 1,0 0-1,0 0 1,0 0-1,0 0 1,0 0-1,-1 0 1,1 1-1,0-1 1,-1 1-1,1-1 1,-1 1-1,1-1 1,-1 1-1,1 0 1,-1 0-1,0 0 1,0 0-1,1 2 1,15 35 33,-17-39 35,-1-21 13,1 20-80,-1 0 1,1-1-1,-1 1 1,0 0 0,1 0-1,-1-1 1,0 1 0,0 0-1,0 0 1,0 0-1,0 0 1,0 0 0,0 0-1,-1 1 1,1-1-1,0 0 1,0 0 0,-1 1-1,1-1 1,0 1 0,-1-1-1,1 1 1,-1 0-1,1-1 1,0 1 0,-3 0-1,2 0 1,-1-1 0,1 1 0,-1 0-1,1 0 1,-1 0 0,1 0 0,-1 0 0,1 1-1,-1-1 1,1 1 0,0-1 0,-1 1 0,1 0-1,0 0 1,-4 2 0,3 1-1,-1 0 0,1 0 0,0 1 0,0-1 0,0 1 0,0 0 0,1 0 0,0 0 0,0 0 0,0 0 0,1 1 0,0-1 0,-1 8 0,-1 9 0,0 44 0,2-54 0,2-1 0,-1 1 0,2-1 0,-1 0 0,1 0 0,1 0-1,0 0 1,8 17 0,-9-23 0,2 0 1,-1 0-1,0 0 0,1 0 0,0 0 0,0-1 1,1 0-1,-1 0 0,1 0 0,0 0 0,0-1 0,0 0 1,0 0-1,0 0 0,1-1 0,-1 0 0,1 0 0,6 2 1,-4-2 0,0 0 1,0-1 0,0 1-1,1-2 1,-1 1 0,0-1-1,1 0 1,-1-1 0,12-2-1,-15 2 0,0 0 0,0-1 0,-1 0-1,1 0 1,-1 0 0,1-1 0,-1 1-1,0-1 1,0 0 0,0 0-1,0-1 1,-1 1 0,1-1 0,-1 0-1,0 1 1,5-9 0,1-5 0,0-1-1,-2 0 1,0-1 0,0 0-1,-2 0 1,0 0 0,-2-1-1,2-20 1,-1-164 8,-5 126-8,1 65-1,1 6 0,0 1 0,-1-1 0,0 1 0,-1-1 0,0 1 0,0-1 0,0 1 0,0 0 0,-1-1 0,0 1 0,-1 0 0,-3-8 0,5 13 0,1 1 0,0-1 0,0 1 0,-1-1 0,1 1 0,0-1 0,-1 1 0,1-1 0,0 1 0,-1 0 0,1-1 0,-1 1 0,1-1 0,0 1 0,-1 0 0,1-1 0,-1 1 0,1 0 0,-1 0 0,1-1 0,-1 1 0,1 0 0,-1 0 0,0 0 0,1 0 0,-1 0 0,1 0 0,-1 0 0,1 0 0,-1 0 0,0 0 0,1 0 0,-1 0 0,1 0 0,-1 0 0,1 0 0,-1 1 0,1-1 0,-1 0 0,1 0 0,-1 1 0,1-1 0,-1 0 0,1 1 0,-1-1 0,1 0 0,0 1 0,-1-1 0,1 1 0,-1-1 0,1 1 0,-1 0 0,-9 28 0,3 31 0,3 0 0,5 82 0,0-51 0,-1-84-1,0 10 4,0 0 1,1 0-1,1 1 1,7 30-1,-8-43-2,1-1-1,-1 1 1,1-1 0,1 0 0,-1 0-1,0 0 1,1 0 0,0 0-1,0-1 1,0 1 0,0-1-1,0 0 1,1 0 0,0 0-1,-1 0 1,1 0 0,0-1 0,1 0-1,-1 0 1,0 0 0,0 0-1,9 2 1,-7-3-1,0 1 0,0-1 0,0 0 0,0-1 0,1 1 0,-1-1 0,0-1 0,0 1 0,0-1 0,0 0 0,7-2 0,-10 2 0,1-1 0,-1 1 0,0-1 0,1 0 0,-1 0 0,0 0 0,0 0 0,0-1 0,-1 1 0,1-1 0,0 0 0,-1 0 0,0 0 0,0 0 0,0 0 0,0 0 0,0-1 0,2-5 0,1-5 0,-1-1 0,0 0 0,-1 0 0,-1 0 0,1-19 0,-3-82 0,-1 57 0,1 51 0,0 1 0,0 0 0,0 0 0,-1 0 0,-1 0 0,1 0 0,-1 0 0,-5-13 0,4 41 0,3 19 0,1 0 0,3 0 0,1 0 0,2-1 0,20 68 0,-25-102 0,1 1 0,-1 0 0,1-1 0,0 0 0,0 1 0,1-1 0,0 0 0,0-1 0,0 1 0,5 4 0,-7-7 0,1 0 0,-1-1 0,1 1 0,-1-1 0,1 1 0,-1-1 0,1 0 0,0 0 0,-1 0 0,1 0 0,0-1 0,0 1 0,0-1 0,0 0 0,0 0 0,0 0 0,-1 0 0,1 0 0,0 0 0,0-1 0,0 0 0,0 1 0,4-3 0,-4 1 0,0 0 0,1-1 0,-1 1 0,-1-1 0,1 0 0,0 0 0,-1 0 0,1 0 0,-1 0 0,0 0 0,0-1 0,0 1 0,0-1 0,-1 1 0,1-1 0,-1 0 0,0 0 0,0 1 0,0-6 0,3-11 0,-1-1 0,0-24 0,-2-132 0,-4 165 0,-1 10 0,3 4 0,1-1 0,-1 0 0,0 0 0,1 1 0,-1-1 0,0 0 0,1 1 0,0-1 0,-1 1 0,1-1 0,0 1 0,0-1 0,0 3 0,-4 154 0,5-104 0,-1-38 0,1-1 0,0 1 0,2-1 0,5 25 0,-6-34 0,0 0 0,1 1 0,-1-1 0,1 0 0,0 0 0,1-1 0,-1 1 0,1-1 0,0 1 0,1-1 0,-1 0 0,1-1 0,6 6 0,-9-9 0,-1 0 0,1 1 0,0-1 0,0 0 0,0 0 0,0 0 0,0 0 0,0 0 0,0-1 0,0 1 0,1-1 0,-1 1 0,0-1 0,0 0 0,1 0 0,-1 0 0,0 0 0,0 0 0,0 0 0,1-1 0,-1 1 0,4-2 0,-3 1 0,0-1 0,0 0 0,0 0 0,-1-1 0,1 1 0,0-1 0,-1 1 0,0-1 0,1 0 0,-1 0 0,0 0 0,2-5 0,4-8 0,-2-1 0,0 0 0,0 1 0,3-23 0,4-71 1,-10 77-18,12-60 1,-15 92 15,0 0 1,1 0-1,0 0 1,-1 0-1,1 0 0,-1 0 1,1 1-1,0-1 1,0 0-1,-1 0 0,1 1 1,0-1-1,0 0 1,0 1-1,0-1 0,0 1 1,0-1-1,0 1 1,0 0-1,0-1 0,0 1 1,0 0-1,0 0 1,0 0-1,0 0 0,0-1 1,0 1-1,0 1 1,0-1-1,1 0 0,-1 0 1,0 0-1,1 1 1,3 0-2,-1 0 1,1 0 0,0 1-1,-1-1 1,1 1 0,4 3 0,1 2 3,0 0 1,0 1 0,0 1-1,10 12 1,16 15 0,-41-41-3,-1-1 1,0 2 0,0-1 0,-1 0 0,1 1-1,-1 1 1,0-1 0,0 1 0,-1 0-1,1 0 1,0 1 0,-1 0 0,0 1 0,1-1-1,-1 1 1,-12 1 0,18 0-1,0 0 0,0 0 0,0 0 0,0 1 0,1-1 0,-1 1 0,0-1 0,0 1 0,0 0 0,0 0 0,0 0 0,1 0 0,-1 0 0,0 0 0,1 0 0,-1 1 0,1-1 0,-1 0 0,-1 4 0,0-1 0,0 0 0,1 1 0,-1-1 0,1 1 0,0 0 0,1 0 0,-3 8 0,1 8 0,0-1 0,1 40 0,2-57 0,0 8 0,0 0 0,1 0 0,0 0 0,1 0 0,0 0 0,1 0 0,4 12 0,-5-18 0,1-1 0,-1 1 0,1 0 0,0-1 0,0 0 0,1 1 0,-1-1 0,1-1 0,0 1 0,0 0 0,0-1 0,1 0 0,-1 0 0,1 0 0,-1-1 0,11 4 0,-6-3 1,1 0-1,0-1 1,0-1-1,0 0 1,0 0 0,0-1-1,0 0 1,15-3-1,-22 3 2,0-1-1,1 0 0,-1-1 0,0 1 0,0 0 0,0-1 1,0 0-1,0 0 0,0 0 0,-1 0 0,1 0 1,-1-1-1,1 1 0,-1-1 0,0 1 0,0-1 1,0 0-1,0 0 0,0 0 0,-1 0 0,1 0 0,-1 0 1,1-5-1,4-9-2,-2 1 1,0-1-1,2-24 1,2-51-10,-6-104 0,-3 115-2,1 72 12,1-5 0,-1-1 0,-1 0 0,0 0 0,-1 1 0,0-1 0,-6-16 0,7 30 0,1 0 0,0 0 0,0 0 0,-1 1 0,1-1 0,0 0 0,-1 1 0,1-1 0,-1 0 0,1 1 0,-1-1 0,1 1 0,-1-1 0,1 1 0,-1-1 0,0 1 0,1-1 0,-1 1 0,0-1 0,1 1 0,-1 0 0,0-1 0,0 1 0,1 0 0,-1 0 0,0 0 0,0-1 0,1 1 0,-1 0 0,0 0 0,0 0 0,0 0 0,-1 1 0,1-1 0,0 1 0,0-1 0,0 1 0,0-1 0,0 1 0,0 0 0,1-1 0,-1 1 0,0 0 0,0 0 0,0 0 0,1 0 0,-1-1 0,0 1 0,1 0 0,-1 0 0,1 0 0,-1 1 0,1-1 0,-1 0 0,1 2 0,-5 25 0,1 1 0,1 0 0,2 0 0,4 49 0,-1-21 0,-2-25 0,2 1 0,1-1 0,2 0 0,1-1 0,1 1 0,14 37 0,-18-63 1,0-1-1,0 1 1,1-1 0,-1 0 0,1 0-1,0-1 1,0 1 0,1-1-1,0 1 1,-1-2 0,1 1 0,1 0-1,-1-1 1,0 0 0,1 0-1,0-1 1,-1 1 0,1-1 0,7 1-1,-2 0 2,1-1 0,0 0 0,-1-1-1,1 0 1,0-1 0,0 0 0,0-1-1,-1-1 1,14-2 0,-20 3-2,1-1 0,-1 0 0,1 0 0,-1 0 0,0-1 0,0 0 0,0 0 0,0 0 0,0 0 0,-1-1 0,0 0 0,1 0 0,2-4 0,-1 0 0,-1 1 0,0-1 0,0 0 0,-1-1 0,0 1 0,0-1 0,3-12 0,-1-5 0,-1-1 0,-1 0 0,-1 0 0,-1-39 0,-2 61 0,0 0 0,0 1 0,0-1 0,-1 1 0,0-1 0,0 1 0,0-1 0,0 1 0,-1-1 0,1 1 0,-5-8 0,5 10 0,-1 1 0,0-1 0,0 0 0,0 0 0,0 1 0,-1-1 0,1 1 0,0 0 0,-1-1 0,1 1 0,-1 0 0,1 0 0,-1 1 0,1-1 0,-1 0 0,1 1 0,-1 0 0,0 0 0,1 0 0,-6 0 0,5 0 0,-1 0 0,1 0 0,-1 0 0,1 0 0,0 1 0,-1-1 0,1 1 0,0 0 0,-1 0 0,-4 3 0,5-2 0,2-1 0,-1 1 0,0 0 0,0 0 0,0 0 0,1 0 0,-1 0 0,1 1 0,0-1 0,0 0 0,0 1 0,0-1 0,0 1 0,-1 3 0,-3 18 0,0 0 0,2 1 0,1-1 0,0 1 0,4 36 0,-1-12 0,-2-34 0,2-1 0,0 1 0,1 0 0,0 0 0,7 24 0,-7-35 0,-1 0 0,1 0 0,-1-1 0,1 1 0,0 0 0,0-1 0,1 0 0,-1 1 0,1-1 0,0 0 0,-1 0 0,1-1 0,0 1 0,1 0 0,-1-1 0,0 0 0,1 0 0,0 0 0,-1 0 0,1-1 0,0 1 0,0-1 0,0 0 0,0 0 0,0 0 0,4 0 0,1 0 0,-1 0 1,1-1-1,0 0 1,-1 0-1,1-1 0,15-3 1,-21 3-8,-1 0 0,1 0 0,-1-1 0,0 1 0,0 0 0,1-1 1,-1 0-1,0 1 0,0-1 0,0 0 0,-1 0 0,1 0 0,0 0 0,-1 0 1,1 0-1,-1-1 0,0 1 0,0 0 0,0-1 0,0 1 0,0-1 0,0 1 1,-1-1-1,1 0 0,-1-4 0,2-36-521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5.022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132 25 32479,'-22'0'22,"13"-1"-6,0 1 1,0 0-1,1 1 1,-1 0 0,0 0-1,-10 3 1,17-3-15,-1 0 1,1 0-1,0 0 1,0 0-1,0 1 1,0-1-1,0 1 1,0-1-1,1 1 1,-1 0-1,0 0 1,1 0-1,-1-1 1,1 2-1,0-1 1,0 0-1,0 0 1,0 0-1,0 0 1,0 1-1,0-1 1,1 0-1,-1 1 1,1-1-1,0 1 1,0-1-1,0 4 1,-1-3-3,1 1 0,0-1 0,0 1 0,0-1 0,0 1 0,1-1 0,-1 1 0,1-1 0,0 1-1,0-1 1,1 0 0,1 5 0,-1-6 0,-1 0 1,1 0-1,0-1 0,0 1 0,0 0 0,0-1 1,1 1-1,-1-1 0,0 0 0,1 1 0,-1-1 1,0 0-1,1-1 0,0 1 0,-1 0 0,1-1 0,2 1 1,9 1 2,-1 0 0,1 0 0,0-2 0,0 0 0,24-2 0,-35 1-2,0 1 0,0-1 0,0 1 0,0-1 0,0 0 0,0 0 0,0 0 0,0 0 0,0-1 0,-1 1 0,1-1 0,-1 0 0,1 0 0,-1 1 0,0-2 0,1 1 0,-1 0 0,0 0 0,0-1 0,-1 1 0,1-1 0,0 1 0,-1-1 0,0 0 0,1 0 0,-1 0 0,0 0 0,-1 1 0,1-1 0,0 0 0,-1-5 0,1 4 1,-1 0 0,0 0-1,0 0 1,0 0 0,-1 0-1,1 1 1,-1-1 0,0 0-1,0 0 1,0 1 0,-1-1 0,1 0-1,-1 1 1,0 0 0,0-1-1,-4-5 1,2 7-2,1-1 0,0 1 0,0-1 0,-1 1-1,0 0 1,1 0 0,-1 0 0,0 1 0,0-1 0,0 1 0,0 0 0,0 0-1,0 0 1,0 1 0,0 0 0,-5-1 0,4 1 0,1 0 0,-1 0 0,1 0 0,-1 0 0,1 1 0,-1-1 0,1 1 0,-1 0 0,1 1 0,0-1 0,-7 4 0,8-3-17,0 1 0,1-1 1,-1 0-1,1 1 0,-1 0 0,1 0 0,0 0 0,0 0 0,0 0 1,1 0-1,-1 0 0,1 0 0,-1 1 0,1-1 0,0 4 1,-8 30-852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6.959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16 405 32447,'0'0'280,"-1"14"-240,-2 8-40,-1-4 0,1 0 0,1 0 0,0 0 0,2 0 0,0 0 0,4 26 0,-4-42 0,1 1 0,0-1 0,0 1 0,0-1 0,0 1 0,1-1 0,-1 0 0,1 0 0,-1 0 0,1 0 0,0 0 0,0 0 0,0 0 0,0 0 0,0-1 0,0 1 0,0-1 0,1 1 0,-1-1 0,0 0 0,1 0 0,-1 0 0,1 0 0,-1-1 0,5 2 0,5 0 0,1-1 0,-1 0 0,1-1 0,12-1 0,-23 1 0,2-1 0,0 1 0,-1-1 0,1 0 0,0-1 0,-1 1 0,1-1 0,-1 1 0,1-1 0,-1 0 0,0-1 0,0 1 0,0 0 0,0-1 0,0 0 0,-1 1 0,1-1 0,-1 0 0,0 0 0,0-1 0,0 1 0,0 0 0,0-1 0,-1 1 0,2-7 0,3-6 0,0-1 0,-2 0 0,0 0 0,1-20 0,2-37 0,-4 0 0,-8-99 0,3 156 0,-1 1 0,0-1 0,-1 1 0,0 0 0,-2 1 0,-11-26 0,7 27 0,5 15 0,1 10 0,-5 79 0,6 153 0,4-139 0,-1-86 0,1-1 0,1 1 0,0-1 0,1 0 0,1 1 0,1-2 0,0 1 0,12 24 0,-15-35 0,1-1 0,0 0 0,0 0 0,1 0 0,-1 0 0,1-1 0,0 1 0,0-1 0,0 0 0,1 0 0,0 0 0,0-1 0,-1 0 0,2 0 0,-1 0 0,0 0 0,1-1 0,-1 0 0,1 0 0,0 0 0,-1-1 0,1 0 0,0 0 0,0-1 0,0 1 0,0-1 0,0 0 0,9-2 0,-12 1 0,-1 1 0,0-1 0,1 0 0,-1 0 0,0 0 0,0 0 0,0-1 0,0 1 0,0 0 0,0-1 0,0 1 0,-1-1 0,1 0 0,0 0 0,-1 1 0,1-1 0,-1 0 0,0 0 0,0-1 0,0 1 0,1-2 0,3-8 0,-1 1 0,5-24 0,-8 29 0,8-41 0,-2 1 0,1-53 0,-6-98 0,-2 123 0,0 28 0,0 28 0,0 16 0,0 5 0,0 634 0,16-680 0,-7 22 0,36-106 0,18-44 0,-60 165-1,1 0 0,-1 1-1,1-1 1,0 1 0,0-1 0,8-6 0,-12 11 0,1 0 1,0 0-1,0 0 1,0 1-1,-1-1 1,1 0-1,0 1 1,0-1-1,0 0 0,0 1 1,0-1-1,0 1 1,0 0-1,0-1 1,1 1-1,-1 0 1,0-1-1,0 1 1,0 0-1,0 0 1,0 0-1,0 0 1,1 0-1,-1 0 1,0 1-1,0-1 1,0 0-1,0 0 1,0 1-1,0-1 1,0 1-1,0-1 1,0 1-1,0-1 1,0 1-1,0 0 1,0-1-1,0 1 1,0 0-1,-1 0 1,1 0-1,0 0 1,-1 0-1,1-1 1,0 3-1,3 4 1,-1 0 0,0 0 0,0 1 0,-1-1 0,0 1 0,0-1 0,0 1 0,0 12 0,-2 71 0,0-52 0,-2 6 0,0-29 0,1 1 0,1-1 0,1 0 0,4 25 0,-5-40 0,1 0 0,-1 1 0,1-1 0,0 0 0,-1 0 0,1 0 0,0 0 0,0 0 0,0 0 0,-1 0 0,1 0 0,0 0 0,0 0 0,1 0 0,-1-1 0,0 1 0,0 0 0,0-1 0,0 1 0,1-1 0,-1 0 0,0 1 0,0-1 0,2 1 0,35 1 0,-33-2 0,9 0-1,-1 0 0,0-1-1,0 0 1,1-1 0,-1-1 0,19-6-1,-26 7 2,0-1-1,1-1 0,-1 1 1,0-1-1,-1 0 0,1 0 1,-1-1-1,0 0 0,0 0 1,0 0-1,0 0 0,-1-1 1,0 0-1,5-9 0,-3 0-1,0-1-1,0 0 0,-2 0 1,0 0-1,0 0 0,-2-1 1,0 0-1,-1 1 0,-1-1 1,-2-25-1,2 39 3,0 1 1,0-1-1,-1 0 1,1 1-1,-1-1 0,0 0 1,0 1-1,0-1 1,0 1-1,0-1 0,0 1 1,-1 0-1,1-1 1,-1 1-1,1 0 0,-1 0 1,0 0-1,0 0 1,0 1-1,0-1 1,0 0-1,-1 1 0,1-1 1,0 1-1,-1 0 1,1 0-1,-1 0 0,1 0 1,-1 0-1,-4 0 1,-4-1 1,0 0 0,0 2 1,-1-1-1,1 1 1,0 1-1,-14 2 0,22-2-2,0-1 0,0 1 1,0 0-1,1 0 0,-1 0 0,0 0 0,0 0 0,1 1 0,-1-1 0,1 1 0,-1 0 0,1 0 0,0 0 0,-1 0 1,1 0-1,-2 3 0,1 0 0,0 0 0,0 0 1,0 0-1,1 0 0,0 1 1,0-1-1,0 1 0,-1 5 0,0 11 4,1 0-1,1 0 0,2 32 1,-1-47-3,0-3-1,0 1-1,0-1 1,1 1 0,0-1-1,0 1 1,0-1 0,1 1-1,-1-1 1,1 0-1,0 0 1,0 0 0,0 0-1,1 0 1,0 0 0,-1 0-1,1-1 1,0 0 0,1 1-1,-1-1 1,1 0 0,-1 0-1,6 2 1,-2-1-1,1-1 1,0 0-1,0 0 0,0 0 1,0-1-1,0-1 0,1 1 1,-1-1-1,1-1 0,-1 1 1,10-2-1,-16 1 1,0 0 0,1 0 0,-1-1 0,0 1 1,0-1-1,0 0 0,0 1 0,0-1 0,0 0 0,0 0 0,0 0 0,0 0 0,0-1 0,0 1 1,-1-1-1,1 1 0,0-1 0,1-1 0,-1-1 1,1 0-1,-1 0 1,0 0-1,0 0 1,0 0-1,-1 0 1,1 0-1,1-8 1,0-7 1,-1-1 0,-1 0 0,-1-25 0,-1 26-1,1-37 4,-2 46 23,-1 14-30,2-3 3,-2 9-1,0 0 0,0 1 0,1-1 0,0 1 0,1 0 0,0 0-1,0 0 1,2 0 0,1 12 0,-2 10-4,0-28 1,0 1 1,0-1-1,1 0 1,-1 1 0,1-1-1,1 0 1,-1 1-1,1-1 1,0 0-1,4 10 1,-4-13 2,0 0 0,0 0 0,0 1 0,0-1 0,0-1 0,1 1 0,-1 0 0,0 0 0,1-1 0,0 0 0,-1 1 0,1-1 0,0 0 0,-1 0 0,1 0 0,0-1 0,0 1 0,0-1 0,0 1 0,0-1 0,0 0 0,2 0 0,-1 0 0,0 0 0,-1 0 0,1 0 0,0-1 0,-1 1 0,1-1 0,-1 0 0,1 0 0,-1 0 0,1 0 0,-1-1 0,0 1 0,0-1 0,4-2 0,-3 0 0,-1 0 1,1 0-1,-1 0 1,-1 0-1,1-1 1,0 1 0,-1-1-1,0 0 1,3-9-1,3-9 6,-2-1 0,-1 0 0,0-1 0,1-38-1,-5-102-9,-2 91 6,1 42-2,0-9 0,0 34 0,0 17 0,-4 143 0,4 124 0,0-275 0,-1 0-1,1 0 1,0 0 0,1 0 0,-1 0-1,0 0 1,1 0 0,-1 0 0,1 0-1,-1 0 1,1 0 0,0 0 0,0 0-1,0 0 1,0-1 0,0 1 0,0 0-1,1-1 1,-1 1 0,0-1 0,1 1-1,-1-1 1,1 0 0,0 0 0,-1 1-1,1-1 1,0 0 0,0-1 0,0 1-1,-1 0 1,1 0 0,0-1 0,0 1-1,0-1 1,0 0 0,0 0 0,0 1-1,0-1 1,0 0 0,0-1 0,4 1-1,-5 0-18,0 0-1,0 0 0,0-1 0,0 1 0,0 0 0,0 0 1,0-1-1,1 1 0,-1-1 0,0 1 0,0-1 1,0 1-1,0-1 0,0 1 0,-1-1 0,1 0 0,0 0 1,0 1-1,0-1 0,-1 0 0,1 0 0,0 0 1,-1 0-1,1 0 0,0 0 0,-1 0 0,0 0 0,1 0 1,-1 0-1,0 0 0,1 0 0,-1 0 0,0-1 1,0 0-1,7-29-1837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7.331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1045 142 31967,'0'-2'448,"5"-6"-256,25 6-160,11-1-32,5 1 16,3-1-16,-8 1 0,-6 0 0,-11 2 0,-13 0-64,-11-5-336,0 0-1089</inkml:trace>
  <inkml:trace contextRef="#ctx0" brushRef="#br0" timeOffset="1">1 0 31967,'32'3'192,"17"-3"0,8 4-96,11-4-96,-3 0-144,1 0-10037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8.472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1 122 32415,'0'0'277,"0"10"-234,1 8-44,1 0 1,1 0-1,0 0 1,2 0-1,0-1 1,11 27-1,-14-39 1,1 0 1,-1 0-1,1-1 0,0 0 0,0 1 0,0-1 0,1 0 0,-1 0 0,1-1 1,0 1-1,0-1 0,1 0 0,-1 0 0,1 0 0,-1-1 0,1 1 1,0-1-1,0 0 0,0-1 0,0 1 0,0-1 0,0 0 0,0 0 0,1-1 1,-1 1-1,0-1 0,10-1 0,-14 0 0,0 1 0,1 0 0,-1-1 0,0 1 0,0-1 0,0 0 0,0 1 0,0-1 0,0 0 0,0 0 0,0 1 0,0-1 0,0 0 0,0 0 0,-1 0 0,1 0 0,0 0 0,-1 0 0,1 0 0,0-1 0,-1 1 0,0 0 0,1 0 0,-1-1 0,8-34 0,-7 29 0,4-37 0,-2-1 0,-3-65 0,-2 32 0,-3 343 0,5-259-1,1 1 1,-1-1-1,2 1 0,-1-1 0,1 0 1,0 1-1,0-1 0,0 0 0,1 0 1,6 9-1,-8-14 1,0 1 0,0 0-1,0-1 1,0 1 0,1 0 0,-1-1 0,1 0-1,-1 1 1,1-1 0,0 0 0,-1 0 0,1 0-1,0 0 1,0 0 0,0 0 0,-1-1-1,1 1 1,0-1 0,0 1 0,0-1 0,0 1-1,0-1 1,0 0 0,0 0 0,0 0 0,0-1-1,0 1 1,0 0 0,0-1 0,0 1 0,0-1-1,0 1 1,0-1 0,0 0 0,0 0 0,0 0-1,-1 0 1,4-3 0,1-1 1,-1 0 0,0 0-1,0 0 1,0-1 0,-1 0 0,1 0 0,-1 0-1,-1 0 1,6-14 0,1-3 3,10-39 0,0-38-4,-15 67 0,14-49 0,-19 82 0,0 0 0,0 0 0,0 0 0,0 1 0,0-1 0,0 0 0,0 0 0,0 0 0,0 0 0,0 0 0,0 0 0,1 0 0,-1 0 0,0 0 0,0 0 0,0 0 0,0 0 0,0 0 0,0 0 0,0 0 0,0 0 0,0 0 0,0 0 0,0 0 0,0 0 0,0 0 0,0 0 0,0 0 0,0 0 0,0 0 0,0 0 0,0 0 0,1 0 0,-1 0 0,0 0 0,0 0 0,0 0 0,0 0 0,0 0 0,0 0 0,0 0 0,0 0 0,0 0 0,0-1 0,0 1 0,1 8 0,7 264 0,-8-271 0,0-1 0,0 1 0,0-1 0,0 1 0,0-1 0,0 1 1,0-1-1,0 1 0,1-1 0,-1 1 0,0-1 0,0 0 0,1 1 0,-1-1 0,0 1 0,0-1 0,1 1 1,-1-1-1,0 0 0,1 1 0,-1-1 0,1 0 0,-1 1 0,0-1 0,1 0 0,-1 0 0,1 1 0,-1-1 0,1 0 1,-1 0-1,1 0 0,-1 0 0,1 0 0,-1 1 0,1-1 0,-1 0 0,1 0 0,-1 0 0,1 0 0,-1-1 0,1 1 1,-1 0-1,1 0 0,-1 0 0,1 0 0,-1 0 0,1-1 0,-1 1 0,1 0 0,-1 0 0,0-1 0,1 1 0,-1 0 1,1-1-1,-1 1 0,0 0 0,1-1 0,-1 1 0,0-1 0,1 1 0,-1 0 0,0-1 0,1 0 0,13-19 14,21-40 0,-1 1-15,-17 34 1,-4 3 0,1 1 0,1 1 0,31-33 0,-37 49 0,-9 10 0,0-5 0,0 338-213,0-339-294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8.833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113 1 30974,'-6'0'187,"0"0"-1,0 0 1,0 0-1,0 1 1,0 0-1,1 0 1,-1 0 0,0 1-1,-6 3 1,9-3-196,0 0 1,0 0-1,0 1 0,1-1 1,-1 1-1,0 0 1,1 0-1,0 0 1,0 0-1,0 0 1,0 0-1,0 0 1,1 1-1,-1-1 1,0 6-1,0-4 8,0 1 0,0-1 0,1 1 0,-1 0 0,1-1 1,1 1-1,-1 0 0,1-1 0,0 1 0,1 0 0,-1 0 0,1-1 0,0 1 0,4 10 0,-4-12-1,1-1 0,0 0-1,0 0 1,0-1-1,0 1 1,1 0-1,-1-1 1,1 1-1,-1-1 1,1 0-1,0 0 1,0 0 0,0 0-1,0-1 1,0 1-1,0-1 1,1 0-1,-1 0 1,0 0-1,1 0 1,-1 0-1,1-1 1,-1 1-1,1-1 1,3 0 0,0 0 2,-1 0 0,0 0 1,0 0-1,0 0 0,0-1 1,0 0-1,-1 0 0,1-1 1,0 0-1,7-3 0,-11 4 2,1-1 0,0 0 0,-1-1 0,1 1-1,-1 0 1,0-1 0,0 1 0,0-1 0,0 0 0,0 0 0,-1 0 0,1 0-1,-1 0 1,0 0 0,0 0 0,0 0 0,0 0 0,0-1 0,-1 1-1,1-4 1,0 2 1,-1 0-1,0 0 0,1 0 1,-2 0-1,1 0 0,0 0 0,-1 0 1,0 0-1,0 0 0,-1 0 1,1 0-1,-1 1 0,0-1 1,-1 0-1,1 1 0,-1 0 1,1 0-1,-5-5 0,4 6-2,0 1 0,0-1 0,0 1 0,0-1 1,-1 1-1,1 0 0,-1 0 0,1 1 0,-1-1 0,0 1 0,0-1 0,0 1 0,0 1 0,0-1 0,1 0 0,-2 1 0,1 0 0,0 0 0,0 0 0,0 0 0,0 1 1,0 0-1,-5 1 0,8-1-12,0-1 0,0 1 0,0 0 0,0-1 0,0 1 0,0 0 0,0 0 0,1 0 0,-1 0-1,0 0 1,0 0 0,1 0 0,-1 0 0,1 0 0,-1 0 0,1 1 0,-1-1 0,1 0 0,0 0 0,-1 0 0,1 1 0,0-1 0,0 0 0,0 0 0,0 1 0,0-1 0,0 0 0,1 2 0,-1 3-168,-1 26-1431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04.53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23 371 31887,'-1'1'25,"0"-1"0,0 0 0,0 1 1,0-1-1,0 1 0,1-1 1,-1 1-1,0 0 0,0-1 1,1 1-1,-1 0 0,0 0 0,1-1 1,-1 1-1,0 0 0,1 0 1,-1 0-1,1 0 0,0-1 1,-1 1-1,1 0 0,0 0 0,-1 0 1,1 0-1,0 0 0,0 0 1,0 0-1,0 2 0,-3 35-127,3-32 159,-1 23-51,-1 5 3,1 0-1,6 42 1,-5-73-8,1 0 0,0 0 0,0 0 0,0 0 0,0 0 0,0 0 0,0 0 0,1 0 0,0-1 0,-1 1 0,1 0 0,0-1 0,0 1 0,1-1 0,-1 0 0,0 0 0,1 0 0,-1 0 0,1 0 0,0 0 0,-1-1 0,1 1-1,0-1 1,0 0 0,0 0 0,0 0 0,0 0 0,0-1 0,1 1 0,-1-1 0,4 1 0,-2-1 1,-1 0-1,0 0 1,1-1-1,-1 1 1,0-1 0,0 0-1,1 0 1,-1 0-1,0-1 1,0 0-1,0 1 1,-1-1-1,1-1 1,0 1-1,-1 0 1,1-1-1,-1 0 1,0 0-1,0 0 1,0 0 0,0 0-1,4-7 1,-1-1-3,-1-1 1,-1 1 0,1-1 0,-2 0-1,0 0 1,0 0 0,0-13 0,1-89-12,-5 89 11,1-1 0,1 1 0,1-1 0,9-36 0,-11 58 1,1 1 0,0 0-1,1-1 1,-1 1 0,0 0 0,1 0 0,0 0-1,0 0 1,0 0 0,0 0 0,0 0-1,0 1 1,1-1 0,-1 1 0,1-1 0,0 1-1,0 0 1,0 0 0,0 0 0,0 1 0,4-3-1,2 2 0,0 0 0,0 1-1,0 0 1,0 0-1,0 1 1,0 0-1,10 1 1,-18-1 0,1 0 0,0 1 0,0-1 0,-1 0 1,1 0-1,0 1 0,-1-1 0,1 1 0,-1-1 0,1 1 0,0 0 1,-1-1-1,0 1 0,1 0 0,-1 0 0,1 0 0,-1 0 0,0 1 0,0-1 1,0 0-1,1 0 0,0 3 0,15 15-6,-48-20 33,19 2-25,6-1-1,0 1 0,-1-1 0,1 1 0,0 0 0,0 1 0,0-1 0,0 1 0,1 1 0,-1-1 0,0 1 0,1 0 0,0 0 0,-10 7 0,8-3 0,0-1 0,0 1 0,1 1 0,0-1 0,0 1 0,0 0 0,1 1 0,-4 10 0,1 0 0,0 1 0,2 0 0,0 1 0,2-1 0,0 1 0,1 0 0,0 34 0,2-39 0,2 0 0,0 0 0,0 0 0,2 0 0,6 26 0,-7-37 0,0 1 0,1-1 0,0 1 0,0-1 0,0 0 1,1 0-1,-1-1 0,1 1 0,0-1 0,1 1 0,-1-1 1,1 0-1,0-1 0,-1 1 0,2-1 0,-1 0 0,0 0 0,6 1 1,-1 0 0,0-2 1,0 0-1,1 0 1,-1 0-1,0-2 1,1 1-1,-1-1 0,18-2 1,-26 1-2,1 0 0,0 1 0,-1-1 0,1 0 0,0 0 0,-1-1 0,1 1 0,-1-1 0,0 1 0,0-1 0,1 0 0,-1 1 0,0-1 0,0 0 0,0 0 0,-1-1 0,1 1 0,-1 0 0,1-1 0,-1 1 0,0-1 0,1 1 0,-1-1 1,-1 0-1,1 1 0,0-1 0,0-3 0,2-9 3,-1 0 0,0 0 0,-1-26 0,-17-288 0,13 268-6,3 399-10,1-324 13,0 0 0,1 0 0,0-1 0,6 18 0,-8-28 0,1 0 0,0 1 0,1-1 0,-1 0 0,0 0 0,1 0 0,0 0 0,-1 0 0,1 0 0,1 0 0,-1-1 0,0 1 0,1-1 0,-1 1 0,1-1 0,0 0 0,-1 0 0,1 0 0,0 0 0,0-1 0,0 1 0,7 1 0,-4-2-1,0 0 0,0 0 0,0-1-1,1 0 1,-1 0 0,0 0 0,0-1 0,0 0 0,0 0-1,0-1 1,0 0 0,0 0 0,0 0 0,0-1 0,-1 1 0,0-1-1,1-1 1,7-6 0,-5 3 0,0-1 0,-1 0 0,0 0-1,-1-1 1,0 1 0,0-2 0,-1 1 0,0-1 0,-1 1-1,5-14 1,-3 2-2,0 0-1,-2-1 0,0 1 1,1-29-1,-5-92-7,-1 72 14,2 70-3,-1-1 1,0 0 0,0 0-1,0 1 1,0-1 0,0 0 0,0 0-1,0 0 1,0 1 0,-1-1-1,1 0 1,0 0 0,0 1-1,-1-1 1,1 0 0,0 1 0,-1-1-1,1 0 1,0 1 0,-1-1-1,1 0 1,-1 1 0,1-1-1,-1 1 1,0-1 0,1 1 0,-1-1-1,0 1 1,1-1 0,-1 1-1,0 0 1,1-1 0,-1 1-1,0 0 1,0 0 0,-1-1 0,1 1-1,0 1 0,-1-1 0,1 1 0,0-1 0,0 1 0,-1-1 1,1 1-1,0 0 0,0-1 0,0 1 0,0 0 0,0 0 0,0 0 1,0 0-1,0 0 0,0 0 0,0 0 0,0 0 0,1 0 0,-1 0 0,1 1 1,-1-1-1,0 1 0,-5 15 0,0 0 0,1 0 0,1 0 0,1 0 0,-2 25 0,1 92 0,4-111 0,0-11 0,0 0 0,1 0 0,1 0 0,0 0 0,0 0 0,1 0 0,0-1 0,8 18 0,-9-25 0,1 0 0,-1 0 0,1 0 0,-1-1 0,1 1 0,0-1 1,0 1-1,1-1 0,-1 0 0,1 0 0,-1-1 0,1 1 0,0-1 0,0 0 0,0 0 1,1 0-1,-1 0 0,0-1 0,1 1 0,-1-1 0,1 0 0,-1-1 0,1 1 0,8-1 1,-7 0 0,0 0 0,-1 0 1,1 0-1,0-1 1,0 0-1,-1 0 0,1-1 1,0 1-1,5-3 1,-8 1-3,0 1 1,0 0 0,0-1 0,0 0 0,0 1 0,0-1 0,-1 0 0,0 0 0,1-1 0,-1 1 0,0 0 0,-1-1 0,1 1 0,2-7 0,2-9 0,0-1 0,-1 1 0,-1-1 0,-1 0 0,0-22 0,-2-104 6,-3 73 4,3 63-13,-2-10 14,1 19-11,-1 1-1,1-1 1,0 1 0,0-1 0,0 1 0,0-1 0,-1 1-1,1-1 1,0 1 0,-1 0 0,1-1 0,0 1 0,-1-1-1,1 1 1,0 0 0,-1 0 0,1-1 0,-1 1 0,1 0 0,-1-1-1,1 1 1,0 0 0,-1 0 0,1 0 0,-1 0 0,1 0-1,-1-1 1,1 1 0,-1 0 0,1 0 0,-2 0 0,2 0 0,-1 1-1,1-1 1,-1 0 0,1 0 0,-1 1 0,1-1 0,-1 0 0,1 1 0,-1-1 0,1 0-1,0 1 1,-1-1 0,1 1 0,0-1 0,-1 0 0,1 1 0,0-1 0,-1 1 0,1-1 0,0 1-1,0-1 1,0 1 0,-1-1 0,1 1 0,0 0 0,0-1 0,0 2 0,-2 19 0,1-17 0,-2 43 0,1 0 0,9 83 0,-4-116 1,0 0 0,1 0 0,1-1 0,0 1 0,11 19-1,-12-24 2,1 0-1,0-1 0,1 0 0,0 0 0,0-1 0,1 1 0,0-1 0,0-1 0,9 7 0,-12-11-1,-1 0 0,1 0 0,0 0 0,0 0 0,0-1 0,0 0 0,0 0 0,0 0 0,0 0 0,0-1 0,0 1 0,1-1 0,-1 0 0,0 0 0,0-1 0,0 1 0,0-1 0,0 0 0,0 0 0,0 0 0,0-1 0,0 1 0,0-1 0,0 0 0,-1 0 0,1-1 0,-1 1 0,0-1 0,1 1 0,-1-1 0,4-5 0,1-6 0,-1-1 0,0 1 0,-1-1 0,-1 0 0,0-1 0,-1 1 0,-1-1 0,2-18 0,2-131-8,-7 145 5,0-24 6,1 9-3,-5-50 1,3 75 0,0 1 0,-1 0 0,0-1 0,-1 1-1,0 0 1,0 0 0,-1 1 0,0-1 0,-1 1 0,-6-10 0,10 17-1,-10-9 10,11 10-10,0 0 0,-1 0 0,1-1 0,0 1 0,0 0 0,0 0 0,-1-1 0,1 1 0,0 0 0,0 0 0,0 0 0,-1 0 0,1 0 0,0-1 0,-1 1 0,1 0 0,0 0 0,0 0 0,-1 0 0,1 0 0,0 0 0,-1 0 0,1 0 0,0 0 0,0 0 0,-1 0 0,1 0 0,0 0 0,-1 0 0,1 0 0,0 0 0,0 0 0,-1 0 0,1 1 0,0-1 0,0 0 0,-1 0 0,1 0 0,0 0 0,0 1 0,-1-1 0,1 0 0,0 0 0,0 0 0,0 1 0,0-1 0,-1 0 0,1 1 0,-4 21-1,1 0-1,1 1 1,2-1-1,1 33 0,1-5 10,-3 25-5,2 93-2,1-142-2,1 1 1,1-1 0,2 1 0,9 28 0,-13-49 0,0 1 0,1-1 0,0 0 0,0 1 0,1-2 0,-1 1 0,1 0 0,0-1 0,1 1 0,-1-1 0,1-1 0,9 8 0,-9-9 0,0 0 0,0 0 0,1-1 0,-1 0 0,1 0 0,-1 0 0,1-1 0,0 0 0,0 0 0,0 0 0,0-1 0,0 1 0,-1-1 0,11-2 0,-13 1-1,1 0 1,0 0-1,0-1 0,0 1 0,-1-1 1,1 0-1,-1 0 0,0 0 0,1 0 1,-1-1-1,0 1 0,0-1 0,-1 0 1,1 0-1,0 0 0,-1 0 1,0-1-1,0 1 0,0-1 0,0 1 1,1-5-1,5-9-3,-2 0 0,0 0 0,5-25 0,-2-7-4,3-67 1,1-10 19,-11 119-12,-2 10-1,-1 0 0,0 0 0,1 0 1,0 1-1,0-1 0,0 0 0,1 6 0,0 11 8,-10 54-4,-4 80 0,12-121 6,0-22-9,1 1 1,0 0-1,0-1 1,1 1-1,1-1 1,3 14-1,-4-22 1,0-1-1,0 1 1,1 0-1,-1 0 1,1 0-1,0-1 1,0 1-1,0-1 1,0 0-1,0 1 1,0-1-1,1 0 1,-1 0-1,1 0 1,0-1-1,-1 1 1,1-1-1,0 1 1,0-1-1,0 0 1,0 0-1,0 0 1,0 0-1,0-1 1,0 1-1,1-1 1,3 0-1,8 2 3,-1-2 0,1 1 0,0-2-1,0 0 1,18-4 0,-27 4-3,0-1 0,0 0 0,0-1 1,-1 1-1,1-1 0,-1 0 0,0 0 0,0-1 0,0 0 0,0 0 0,-1 0 0,1 0 1,-1-1-1,0 0 0,5-8 0,-3 4 0,-1-1 0,0 0 0,-1 0 0,0 0 0,-1-1 0,0 1 0,0-1 0,-1 0 0,1-13 0,-2-1 1,0 0 0,-6-48 0,4 64 0,-1-1-1,0 1 1,0-1 0,-1 1 0,0 0 0,-1 0 0,0 0 0,-1 1 0,1-1 0,-1 1-1,-1 0 1,0 1 0,0-1 0,0 1 0,-1 0 0,0 1 0,0 0 0,-1 0 0,0 0-1,0 1 1,0 0 0,-1 0 0,0 1 0,1 1 0,-1-1 0,-1 1 0,1 1 0,0 0-1,-1 0 1,1 1 0,-1 0 0,-11 0 0,17 1-1,1 0 0,0 0 0,0 1 0,0-1 0,0 1 0,0 0 0,0 0 0,0 0 0,0 0 0,0 0 0,0 1 0,0-1 0,1 1 0,-1 0 0,0 0 0,1 0 0,0 0 0,-1 0 0,1 0 0,0 1 0,0-1 0,0 1 0,1-1 0,-1 1 0,1 0 0,-1 0 0,1 0 0,0-1 0,0 1 0,-1 5 0,-1 9 0,0-1 0,1 1 0,0 0 0,2 26 0,1-26 0,-1-7 0,1-1 0,0 1 0,1-1 0,0 1 0,1-1 0,0 0 0,0 0 0,1 0 0,0 0 0,0-1 0,1 1 0,0-1 0,1 0 0,0-1 0,0 1 0,0-1 0,1 0 0,9 6 0,-7-5 0,1-1 0,1 0 0,0 0 0,0-1 0,0-1 0,0 0 0,1 0 0,0-1 0,0 0 0,0-1 0,0-1 0,1 0 0,21 0 0,-32-1 0,1-2 0,0 1 0,-1 0 0,1-1-1,0 1 1,-1-1 0,1 1 0,-1-1 0,1 0 0,-1 0 0,1-1 0,-1 1 0,0 0-1,0-1 1,0 1 0,1-1 0,1-3 0,-1 2 0,0-1-1,0 0 1,-1 0-1,1 0 1,-1 0-1,0-1 1,0 1-1,-1-1 1,2-5 0,1-11-3,-1 0 1,-2-1 0,0-34 0,-1 28 1,0-6 1,3-51 0,-2 78 0,0-1 0,0 0 0,1 1 0,0-1 0,0 1 0,1 0 0,0 0 0,5-8 0,-7 13 0,0 0 0,1 1 0,-1-1 0,1 1 0,0-1 0,0 1 0,-1-1 0,1 1 0,0 0 0,0 0 0,0 0 0,0 0 0,0 0 0,0 1 0,1-1 0,-1 0 0,0 1 0,0 0 0,1-1 0,-1 1 0,0 0 0,4 1 0,-3-1 0,0 0 0,0 1 0,0-1 0,0 1 0,0 0 0,-1 0 0,1 0 0,0 0 0,0 0 0,-1 1 0,1-1 0,-1 1 0,1 0 0,-1-1 0,0 1 0,4 4 0,1 5 0,0 0 0,-1 0 0,0 1 0,-1 0 0,0 0 0,-1 0 0,0 1 0,-1 0 0,3 23 0,-2 14 0,-1 59 0,-3-89 0,0-5 0,0 0 0,-1-1 0,-1 1 0,0-1 0,-1 1 0,-1-1 0,-6 18 0,9-25 3,2-23-1,1 0 0,0 0 0,2 0 0,-1 0 0,8-17 0,2-10-1,9-45-1,-8 29 0,22-57 0,-13 71 0,-23 44 0,1 0 0,0 0 0,0 0 0,0 0 0,-1 0 0,1 0 0,0 1 0,0-1 0,0 0 0,0 0 0,1 1 0,-1-1 0,0 1 0,0-1 0,2 0 0,-3 1 0,1 0 0,0 1 0,0-1-1,-1 0 1,1 0 0,0 0 0,-1 1 0,1-1 0,0 0 0,-1 1 0,1-1 0,0 1 0,-1-1 0,1 1 0,-1-1-1,1 1 1,-1-1 0,1 1 0,-1-1 0,1 1 0,-1 0 0,1-1 0,-1 1 0,0 0 0,1-1 0,-1 1-1,0 0 1,0 1 0,9 20-2,-2 1 1,-1 0-1,-1 0 0,-1 1 0,1 25 0,-1 126 18,-4-130-18,-1-25 2,0-26 0,2-35 0,14-31-1,3 1 0,41-103 0,-58 172 1,2-7-2,1 0 0,0 0 0,9-13-1,-11 20 3,-1 0 0,1 1 0,-1-1 0,1 0-1,-1 1 1,1-1 0,0 1 0,0 0 0,0-1-1,0 1 1,0 0 0,0 0 0,0 0-1,0 0 1,0 1 0,0-1 0,1 1 0,-1-1-1,0 1 1,4-1 0,-6 2 0,1-1 0,0 1-1,0-1 1,0 1 0,0-1 0,0 1-1,-1 0 1,1-1 0,0 1 0,-1 0-1,1 0 1,0 0 0,-1-1 0,1 1 0,-1 0-1,0 0 1,1 0 0,-1 0 0,1 0-1,-1 0 1,0 0 0,0 0 0,0 0-1,1 0 1,-1 0 0,0 0 0,-1 1 0,4 38-9,-3-31 8,1 274 14,-1-278-12,1 0-1,-1 0 0,1 0 0,0-1 1,0 1-1,0-1 0,1 1 1,0-1-1,0 1 0,0-1 0,4 6 1,-4-7-1,1 0 0,-1-1 0,0 0 0,1 1-1,0-1 1,-1 0 0,1-1 0,0 1 0,0 0 0,0-1 0,0 1 0,0-1 0,0 0 0,1 0 0,-1 0 0,0-1 0,6 1 0,1 0 0,-1 0 0,1-1 0,-1-1 0,1 0 0,-1 0 0,1 0 0,-1-1 0,0-1 0,0 0 0,0 0 0,0-1 0,0 0 0,-1 0 0,1-1 0,-1 0 0,-1 0 0,1-1 0,-1 0 0,0-1 0,0 1 0,0-1 0,-1-1 0,0 1 0,-1-1 0,0 0 0,0 0 0,-1-1 0,6-12 0,-3-1 0,0-1 0,-2 1 0,0-1 0,-2-1 0,0 1 0,-2 0 0,-1-38 0,0 53 0,0 5 0,0 0 0,0 0 0,0 0 0,-1 0 0,1 0 0,-1 0 0,1 0 0,-1 0 0,0 0 0,0 1 0,0-1 0,-1 0 0,1 0 0,-1 1 0,1-1 0,-1 1 0,0 0 0,0-1 0,-3-1 0,2 1 0,-1 1 0,1 0 0,-1 1 0,0-1 0,1 0 0,-1 1 0,0 0 0,0 0 0,0 0 0,0 1 0,0-1 0,0 1 0,-6 0 0,3 0 0,1 0 0,-1 0 0,1 1 0,-1 0 0,-12 3 0,17-3 0,-1 0 0,1 1 0,-1-1 0,1 1 0,0-1 0,-1 1 0,1 0 0,0 0 0,0 0 0,0 0 0,1 0 0,-1 1 0,0-1 0,1 0 0,-3 6 0,-2 5 0,0 1 0,1 0 0,1 1 0,0-1 0,1 1 0,-2 27 0,3 94 0,3-79 0,-2-53 0,1-1 0,0 0 0,0 0 0,0 0 0,0 1 0,1-1 0,-1 0 0,1 0 1,0 0-1,0 0 0,0 0 0,0 0 0,1 0 0,-1 0 0,1 0 0,-1-1 0,1 1 0,0 0 0,0-1 0,0 0 0,1 1 0,-1-1 0,1 0 1,-1 0-1,1 0 0,-1-1 0,1 1 0,0-1 0,0 1 0,0-1 0,0 0 0,0 0 0,0 0 0,0 0 0,0-1 0,1 1 0,-1-1 0,0 0 0,0 0 1,6-1-1,-5 1 1,0 0 0,0 0-1,0 0 1,0-1 0,0 0 0,0 0 0,0 0 0,0 0 0,0 0 0,-1-1 0,1 0 0,0 0 0,-1 0 0,7-5 0,-6 3-1,1-1 0,-1 0 0,0 0-1,0-1 1,-1 1 0,1-1 0,-1 0 0,4-12 0,2-7 0,-2-1 0,-1-1 0,-1 1 0,-2-1 0,0 0 0,-2-43 0,2-13-13,-9 152 10,-4 111 3,10-176 0,-1 8 0,2-1 0,-1 1 0,1 0 0,1-1-1,3 15 1,-3-22 0,-1-1 1,1 1-1,0 0 0,0-1 0,0 0 0,0 0 0,0 1 1,1-1-1,0-1 0,-1 1 0,1 0 0,0-1 0,1 1 1,-1-1-1,0 0 0,1 0 0,-1 0 0,1-1 0,3 2 1,0 0 1,0-1 0,0-1-1,0 1 1,0-1 0,0 0 0,12 0 0,-15-1-2,-1 0 0,0-1 0,0 1 0,0 0 0,0-1 0,0 0 0,0 1 0,0-1 0,0 0 0,0-1 0,0 1 0,-1 0 0,1-1 0,0 0 0,-1 0 0,1 0 0,3-3 0,-1-3 0,0 0 0,0 0 0,-1-1 0,-1 1 0,1-1 0,-1 0 0,2-12 0,10-70 0,-6-258 0,-10 233 0,1 116 0,0-1 0,0 1 0,0 0 0,0 0 0,0 0 0,0 0 0,0 0 0,0 0 0,0-1 0,0 1 0,0 0 0,0 0 0,0 0 0,0 0 0,0 0 0,0 0 0,0-1 0,0 1 0,0 0 0,0 0 0,0 0 0,0 0 0,0 0 0,0 0 0,0-1 0,0 1 0,0 0 0,0 0 0,-1 0 0,1 0 0,0 0 0,0 0 0,0 0 0,0 0 0,0 0 0,0 0 0,0 0 0,0-1 0,-1 1 0,1 0 0,0 0 0,0 0 0,0 0 0,0 0 0,0 0 0,0 0 0,-1 0 0,1 0 0,0 0 0,0 0 0,0 0 0,0 0 0,0 0 0,0 0 0,-1 0 0,1 0 0,0 1 0,0-1 0,0 0 0,0 0 0,0 0 0,-6 10 0,0 55 0,3 117 0,3-64 0,-2-62 0,0-11 0,2 1 0,5 48 0,-4-89 0,1 1 0,-1-1 0,1 0 0,0 1 0,0-1 0,0 0 0,1 0 0,-1 0 0,1-1 0,1 1 0,-1-1 0,0 0 0,1 1 0,0-1 0,0-1 0,0 1 0,1-1 0,4 4 0,-2-3 3,0-1 0,0 1-1,0-1 1,1-1 0,-1 1-1,1-1 1,-1 0-1,1-1 1,0 0 0,0 0-1,15-1 1,-21 0-3,0 0 0,0-1 0,0 1 0,0-1 0,0 1 0,0-1 0,0 0 0,0 0 0,0 0 0,0 0 0,0 0 0,0 0 0,-1 0 0,1-1 0,0 1 0,-1-1 0,3-3 0,-1 1 0,0-1 0,0 0 0,0 1 0,-1-2 0,0 1 0,3-10 0,0-5 0,-1 0 0,2-36 0,-6 55 0,4-252-6,-4 218-15,0 304 48,0-263-27,1 0 0,-1 0 0,1 0 0,1 1 0,-1-1 0,1 0 0,0-1 0,0 1 0,6 10 0,-7-14 0,1 0 0,0 1 0,0-1 0,0 0 0,0 0 0,0 0 0,0 0 0,0 0 0,1-1 0,-1 1 0,1-1 0,-1 1 0,1-1 0,0 0 0,0 0 0,-1 0 0,1 0 0,0-1 0,0 1 0,0-1 0,0 0 0,4 0 0,-3 0 0,0 1 0,0-2 0,0 1 0,-1 0 0,1-1 0,0 0 0,0 0 0,0 0 0,0 0 0,-1-1 0,1 1 0,-1-1 0,5-3 0,-4 2 0,0-2 0,0 1 0,0 0 0,0-1 0,-1 0 0,0 1 0,0-1 0,0 0 0,2-7 0,7-21 0,-1-1 0,-1 0 0,-2 0 0,-1-1 0,-2 0 0,-1 0 0,-2-59 0,-2 94 0,0 0 0,0 0 0,0 1 0,0-1 0,0 0 0,0 0 0,0 0 0,0 0 0,0 0 0,0 0 0,0 1 0,0-1 0,0 0 0,0 0 0,0 0 0,-1 0 0,1 0 0,0 0 0,0 0 0,0 1 0,0-1 0,0 0 0,0 0 0,0 0 0,0 0 0,-1 0 0,1 0 0,0 0 0,0 0 0,0 0 0,0 0 0,0 0 0,0 0 0,0 0 0,-1 0 0,1 0 0,0 0 0,0 0 0,0 0 0,0 0 0,0 0 0,-1 0 0,1 0 0,0 0 0,0 0 0,0 0 0,0 0 0,0 0 0,0 0 0,-1 0 0,1 0 0,0 0 0,0 0 0,0 0 0,0 0 0,0 0 0,0-1 0,0 1 0,0 0 0,0 0 0,-1 0 0,1 0 0,0 0 0,0 0 0,0-1 0,-8 13 0,1 4 0,0 0 0,2 1 0,0 0 0,0 0 0,1 0 0,2 1 0,-2 23 0,5 128 0,-1-165 0,0-1 0,1 1 0,-1-1 0,1 1 0,0 0 0,0-1 0,0 1 0,0-1 0,1 0 0,-1 1 0,1-1 0,0 0 0,0 0 0,0 0 0,0 0 0,1 0 0,-1 0 0,1-1 0,0 1 0,-1-1 0,1 0 0,0 0 0,0 0 0,1 0 0,-1-1 0,0 1 0,5 1 0,2 0 0,1-1 0,-1 0 0,1 0 0,0-1 0,-1-1 0,1 0 0,0 0 0,12-3 0,-19 3 0,-1-1 0,1 0 0,-1 0 0,1 0 0,-1 0 0,0 0 0,1-1 0,-1 0 0,0 0 0,0 0 0,0 0 0,0 0 0,0 0 0,4-5 0,-3 2 0,0-1 0,0 0 0,0 1 0,-1-1 0,0-1 0,0 1 0,3-9 0,-1-3 0,0-1 0,-2 0 0,0 0 0,1-33 0,-3 26 0,0 4 0,-1-1 0,0 1 0,-5-24 0,4 40 0,1 1 0,-2 0 0,1 0 0,0 0 0,-1 1 0,0-1 0,0 0 0,-1 1 0,1-1 0,-1 1 0,0 0 0,0 0 0,0 0 0,-1 0 0,1 0 0,-1 1 0,0-1 0,0 1 0,-5-3 0,4 4 0,1 0 0,-1 1 0,1-1 0,-1 1 0,0 0 0,0 0 0,0 0 0,0 1 0,0-1 0,0 1 0,0 1 0,-8 0 0,10 0 0,0-1 0,-1 1 0,1 0 0,0 0 0,0 0 0,0 0 0,0 1 0,0-1 0,1 1 0,-1-1 0,0 1 0,1 0 0,-1 0 0,1 0 0,0 1 0,-1-1 0,1 0 0,-3 6 0,0 4-4,2 0 1,-1 1-1,2-1 1,-1 1-1,2-1 1,0 1-1,0 0 1,1-1-1,2 14 1,-2 5 6,0-24-2,1-1 0,-1 1 0,1-1 0,0 0-1,0 1 1,1-1 0,0 0 0,0 0 0,1 0 0,-1 0 0,1-1 0,1 1 0,-1 0-1,1-1 1,0 0 0,0 0 0,0 0 0,1-1 0,-1 1 0,1-1 0,0 0 0,1-1-1,-1 1 1,1-1 0,-1 0 0,1 0 0,0-1 0,0 1 0,0-2 0,0 1 0,1 0-1,-1-1 1,0 0 0,1-1 0,6 0 0,-7 0-1,-4 1 0,1-1 0,-1 1 0,1-1 0,0 0 0,-1 0 0,1 0 0,0-1 0,-1 1 0,1-1 0,-1 1 0,1-1 0,-1 0 0,1 0 0,-1 0 0,1 0 0,-1 0 0,0-1 0,0 1 0,0-1 0,0 1 0,0-1 0,0 0 0,0 0 0,0 0 0,0 0 0,-1 0 0,2-3 0,9-19-3,-1 0-1,-1-1 1,-1 0 0,-2-1 0,0 0-1,-2 0 1,3-31 0,-1 11 0,13-46 0,-20 90 3,1 0 0,0-1 0,-1 1 0,1 0 0,0 0 0,0-1 0,1 1 0,-1 0 0,0 0 0,1 0 0,-1 1 0,1-1 0,-1 0 0,3-2 0,-3 4 0,-1 0 0,1 0 0,-1 0 0,0 0 0,1-1 0,-1 1 0,1 0 0,-1 0 0,1 0 0,-1 0 0,1 0 0,-1 0 0,0 0 0,1 0 0,-1 0 0,1 1 0,-1-1 0,1 0 0,-1 0 0,1 0 0,-1 0 0,0 1 0,1-1 0,-1 0 0,0 0 0,1 1 0,11 18 0,-4 5 0,-2 0 0,0 1 0,-2-1 0,3 38 0,-5 107 0,-3-100 0,1-69 0,0 0 1,0 0-1,0 0 0,0 0 0,0-1 1,0 1-1,1 0 0,-1 0 0,0 0 1,0 0-1,0 0 0,0 0 0,0 0 1,0 0-1,0-1 0,0 1 0,0 0 1,0 0-1,1 0 0,-1 0 0,0 0 1,0 0-1,0 0 0,0 0 1,0 0-1,0 0 0,0 0 0,1 0 1,-1 0-1,0 0 0,0 0 0,0 0 1,0 0-1,0 0 0,1 0 0,-1 0 1,0 0-1,0 0 0,0 0 0,0 0 1,0 0-1,0 0 0,1 0 1,-1 0-1,0 0 0,0 0 0,0 0 1,0 0-1,0 0 0,0 1 0,0-1 1,0 0-1,0 0 0,1 0 0,-1 0 1,0 0-1,0 0 0,0 0 0,0 0 1,0 1-1,0-1 0,0 0 0,8-12 11,13-34-11,27-85 0,-37 96-4,1 0-1,1 1 1,2 0-1,2 1 1,24-37-1,-28 55 5,-8 14 0,-5 8 0,0-3 0,-3 62 13,-16 91 1,12-95-12,3 102 1,4-128-3,0-35 0,0 0 0,0 0 0,0 0 0,0 0 0,1 0 0,-1 0 0,0 0 0,0 0 0,1 0 0,-1 0 0,1 0 0,-1 0 0,1 0 0,-1-1 0,1 1 0,0 0 0,-1 0 0,1 0 0,0-1 0,-1 1 0,1 0 0,0-1 0,0 1 0,0-1 0,0 1 0,0-1 0,1 1 0,1 0 0,0 0 0,0 0 0,0-1 0,1 1 0,-1-1 0,0 0 0,0 0 0,1 0 0,3-1 0,-1 1 0,-1-1-1,1 0 1,0 0-1,-1-1 1,1 0-1,-1 0 1,1 0-1,-1-1 1,0 0-1,8-5 1,-5-2-163,-1 0 1,-1 0 0,1-1 0,-2 0-1,1 0 1,-2 0 0,1-1 0,-2 0-1,1 1 1,2-25 0,0-20-6836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9.948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37 541 32367,'-12'3'317,"10"0"-316,-1 0-1,1 0 0,0 0 0,-1 0 0,2 1 1,-1-1-1,0 1 0,1-1 0,-1 1 0,1 0 1,0-1-1,0 1 0,1 0 0,-1 0 0,1 7 1,1 62-2,-1-70 1,0-2 0,1 1 1,-1 0-1,1 0 0,-1 0 1,1-1-1,0 1 1,0 0-1,0-1 0,0 1 1,0-1-1,0 1 1,1-1-1,-1 0 0,0 1 1,1-1-1,-1 0 0,1 0 1,0 0-1,-1 0 1,1 0-1,0 0 0,-1 0 1,1-1-1,0 1 1,0-1-1,-1 1 0,1-1 1,0 0-1,0 0 1,0 1-1,0-1 0,3-1 1,-2 1-1,0 0 1,0 0 0,0 0 0,-1 0-1,1 0 1,0-1 0,0 0 0,0 1-1,-1-1 1,1 0 0,0 0 0,-1-1-1,1 1 1,-1 0 0,1-1 0,-1 0 0,0 1-1,0-1 1,0 0 0,0 0 0,4-4-1,2-13 1,-1 0 0,0-1-1,-1 1 1,-1-1 0,-1 0-1,1-22 1,4-127 11,-8 114-10,1-201 3,-2 256-4,0 0-1,0-1 1,0 1 0,0 0-1,0 0 1,0-1-1,0 1 1,0 0-1,0 0 1,0 0-1,0-1 1,0 1 0,-1 0-1,1 0 1,0 0-1,0-1 1,0 1-1,0 0 1,-1 0-1,1 0 1,0 0-1,0-1 1,0 1 0,-1 0-1,1 0 1,0 0-1,0 0 1,0 0-1,-1 0 1,1 0-1,0 0 1,0 0 0,-1 0-1,1 0 1,0 0-1,0 0 1,-1 0-1,1 0 1,0 0-1,0 0 1,-1 0 0,1 0-1,0 0 1,0 0-1,0 0 1,-1 0-1,1 0 1,0 0-1,0 1 1,0-1 0,-1 0-1,-12 10-2,8-1 2,-1 1 0,2 0 0,-1 1 0,2-1 0,-1 1 0,1-1 0,1 1 0,0 0 0,0 14 0,0 110 0,3-81 0,-1-49 0,-1 29 0,9 68 0,-6-92 0,0 0 0,1 0 0,0 1 0,0-2 0,1 1 0,0 0 0,1-1 0,0 0 0,1 0 0,12 16 0,-15-22 0,0 0 0,1 0 0,-1-1 0,1 1 0,0-1 0,-1 0 0,1 0 0,0 0 0,0-1 0,1 1 0,-1-1 0,0 0 0,0 0 0,1 0 0,-1-1 0,0 1 0,1-1 0,-1 0 0,0 0 0,5-2 0,-4 2 0,-3 0 0,0 0 0,0 0 0,0-1 0,0 1 0,1-1 0,-1 1 0,0-1 0,-1 0 0,1 0 0,0 0 0,0 0 0,0 0 0,0 0 0,-1 0 0,1-1 0,-1 1 0,1-1 0,1-2 0,1-1 0,0 0 0,-1 0 0,0-1 0,0 1 0,0-1 0,2-7 0,1-9 0,-1 0 0,5-35 0,-3-33-11,-7-140 0,-1 173 6,1 57 6,-5-60 21,5 56-22,-1 1 1,0 0-1,0-1 0,0 1 1,0 0-1,-1 0 0,1 0 0,-1 0 1,0 0-1,1 0 0,-2 0 0,1 0 1,-5-4-1,6 6 0,1 1 0,-1-1 0,0 0 0,0 1 0,0-1 0,0 1 0,0 0 0,0-1 0,0 1 0,0 0 0,0-1 0,0 1 0,-1 0 0,1 0 0,0 0 0,0 0 0,0 0 0,0 0 0,0 0 0,0 1 0,0-1 0,0 0 0,0 1 0,0-1 0,0 0 0,0 1 0,0-1 0,0 1 0,0 0 0,0-1 0,0 1 0,0 0 0,1-1 0,-1 1 0,0 0 0,0 0 0,1 0 0,-1 0 0,1-1 0,-1 1 0,1 0 0,-1 0 0,1 0 0,-1 2 0,-3 10 0,0 0 0,1 1 0,0-1 0,1 1 0,0 18 0,2 78 0,1-51 0,3 3 0,2 0 0,3 0 0,27 92 0,-36-153 0,0-1 0,0 1 0,0-1 0,0 1 0,1-1 0,-1 1 0,0-1 0,0 0 0,1 1 0,-1-1 0,0 1 0,0-1 0,1 0 0,-1 1 0,1-1 0,-1 0 0,0 1 0,1-1 0,-1 0 0,1 0 0,-1 0 0,0 1 0,1-1 0,-1 0 0,1 0 0,-1 0 0,1 0 0,-1 0 0,1 0 0,-1 0 0,1 0 0,-1 0 0,1 0 0,-1 0 0,1 0 0,-1 0 0,1 0 0,-1 0 0,0 0 0,1-1 0,-1 1 0,1 0 0,-1 0 0,1 0 0,-1-1 0,0 1 0,1-1 0,19-16 0,-5-11 0,-1-1 0,-2-1 0,-1 0 0,-1-1 0,7-34 0,-7 24 0,2 0 0,19-42 0,-14 59 0,-17 24 0,1-1 0,-1 1 0,1-1 0,-1 1 0,1-1 0,-1 1 0,1 0 0,-1-1 0,1 1 0,-1 0 0,1-1 0,0 1 0,-1 0 0,1 0 0,-1 0 0,1 0 0,0-1 0,-1 1 0,1 0 0,-1 0 0,1 0 0,0 0 0,-1 0 0,1 0 0,0 1 0,-1-1 0,1 0 0,-1 0 0,1 0 0,-1 1 0,1-1 0,0 0 0,-1 0 0,1 1 0,-1-1 0,1 1 0,-1-1 0,1 0 0,-1 1 0,0-1 0,1 1 0,-1-1 0,1 1 0,-1-1 0,1 2 0,3 9 0,0 0 0,-1 0 0,0 0 0,-1 1 0,0-1 0,-1 1 0,0-1 0,-1 14 0,1-7 0,-1 78 0,1 24 0,-1-117 0,1-1 0,-1 1 0,0-1 0,1 1 0,0-1 0,-1 1 0,1-1 0,0 1 0,0-1 0,1 0 0,-1 0 0,0 1 0,1-1 0,-1 0 0,1 0 0,0 0 0,-1-1 0,1 1 0,0 0 0,0-1 0,0 1 0,1-1 0,-1 0 0,0 1 0,0-1 0,1 0 0,2 1 0,5 0 0,0-1 0,0 1 0,0-1 0,0-1 0,15-1 0,-5 1 0,-16 0 0,1 0 0,-1 0 0,0-1 0,0 0 0,0 1 0,0-1 0,0-1 0,0 1 0,0-1 0,0 1 0,0-1 0,-1 0 0,1-1 0,0 1 0,-1 0 0,0-1 0,0 0 0,0 0 0,0 0 0,0 0 0,0-1 0,-1 1 0,0 0 0,0-1 0,0 0 0,0 0 0,0 1 0,-1-1 0,1 0 0,-1-1 0,1-5 0,1-10 0,0 0 0,-1 0 0,-2-38 0,-1 27 0,1 28 0,0 0 0,0 0 0,0 0 0,0 0 0,-1 0 0,1 0 0,-1 0 0,0 0 0,0 0 0,0 0 0,0 0 0,-1 0 0,1 1 0,-3-4 0,2 4 0,1 1 0,-1-1 0,0 1 0,1 0 0,-1 0 0,0 0 0,0 0 0,0 0 0,0 0 0,0 0 0,0 1 0,0-1 0,0 1 0,-1 0 0,1-1 0,0 1 0,0 0 0,0 0 0,-5 1 0,6-1 0,-1 1 0,1-1 0,-1 1 0,1-1 0,-1 1 0,1 0 0,0 0 0,-1 0 0,1 0 0,0 0 0,-1 0 0,1 0 0,0 0 0,0 0 0,0 0 0,0 1 0,0-1 0,0 0 0,0 1 0,1-1 0,-1 1 0,0-1 0,1 1 0,-1-1 0,1 4 0,-9 43 0,7-31 0,1 1 0,1-1 0,0 1 0,1 0 0,5 26 0,-5-40 0,0 0 0,0 0 0,0-1 0,0 1 0,1 0-1,0-1 1,-1 1 0,1-1 0,0 0 0,1 0-1,-1 0 1,1 0 0,-1 0 0,1 0 0,0-1 0,0 1-1,0-1 1,0 0 0,0 0 0,1 0 0,-1 0-1,1 0 1,-1-1 0,1 0 0,-1 0 0,1 0 0,0 0-1,0 0 1,0-1 0,-1 1 0,7-1 0,-2 0-21,-7 1 12,0-1-1,0 0 1,0 0 0,1 1 0,-1-1 0,0 0 0,0 0-1,1 0 1,-1 0 0,0 0 0,0-1 0,0 1 0,1 0-1,-1 0 1,0-1 0,0 1 0,0-1 0,0 1 0,0-1 0,0 0-1,0 1 1,0-1 0,0 0 0,0 0 0,0 1 0,0-1-1,1-2 1,0-17-524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20.296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0 31983,'0'0'624,"27"0"-576,27 0-32,17 3-16,5 7 0,0-8-400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23.238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1 412 32351,'0'-20'173,"-1"12"-143,1 1-1,0 0 1,0-1 0,1 1 0,0 0-1,4-13 1,-5 18-29,1 0-1,0 1 0,0-1 0,1 0 1,-1 0-1,0 1 0,1-1 0,-1 1 1,1-1-1,-1 1 0,1-1 1,0 1-1,-1 0 0,1 0 0,0 0 1,0 0-1,0 0 0,0 1 1,0-1-1,0 0 0,0 1 0,0-1 1,0 1-1,0 0 0,0 0 0,0 0 1,0 0-1,3 0 0,-3 0 2,0 0 0,0 0 0,0 0-1,0 0 1,0 0 0,0 1 0,0-1 0,0 1-1,-1-1 1,1 1 0,0 0 0,0-1-1,0 1 1,-1 0 0,3 2 0,-2-1-2,-1 0-1,1 0 1,-1 0 0,0 0 0,1 1 0,-1-1 0,0 1 0,-1-1-1,1 0 1,0 1 0,0 4 0,7 49 0,-2 0 0,-3 104 0,-3-111 0,3-39 0,0-13 0,-3 3 0,4-9 0,1 1 0,-1-1 0,-1 0 0,0-1 0,3-13 0,4-11 0,13-45 0,-14 44 0,2-1 0,1 1 0,27-51 0,-38 84 0,-1 1 0,1-1 0,0 0 0,0 1 0,0-1 0,0 1 0,0 0 0,0-1 0,1 1 0,-1 0 0,0 0 0,1 0 0,-1 0 0,0 0 0,1 0 0,0 0 0,-1 0 0,1 0 0,-1 1 0,1-1 0,0 1 0,2-1 0,-3 1 0,0 1 0,0-1 0,0 1 0,1-1 0,-1 1 0,0 0 0,0 0 0,0-1 0,0 1 0,0 0 0,0 0 0,-1 0 0,1 0 0,0 0 0,0 0 0,-1 0 0,1 0 0,0 0 0,-1 0 0,1 1 0,-1-1 0,0 0 0,1 0 0,-1 0 0,0 1 0,0-1 0,0 0 0,0 3 0,7 65 0,-2 111 0,-6-127 0,4-79-6,1 0-1,1 0 1,2 1 0,16-45 0,-13 40 2,-9 28 4,3-14-5,2 0 1,0 0 0,0 1-1,2 0 1,17-27 0,-24 41 3,-1 0 1,1 0 0,-1 1 0,1-1-1,0 0 1,-1 0 0,1 1 0,0-1-1,-1 1 1,1-1 0,0 1 0,0-1-1,0 1 1,0-1 0,0 1 0,-1 0 0,1-1-1,0 1 1,2 0 0,-3 0 0,1 0-1,-1 0 1,1 0 0,0 1-1,-1-1 1,1 0 0,-1 1 0,1-1-1,0 0 1,-1 1 0,1-1-1,-1 1 1,1-1 0,-1 0 0,0 1-1,1-1 1,-1 1 0,1 0 0,-1-1-1,1 2 1,9 33-8,-9-32 8,11 93 0,-8-61 0,14 63 0,-17-94 0,0 0 0,0 1 0,1-1 0,0 0 0,0 0 0,0 0 0,0 0 0,1 0 0,-1-1 0,1 1 0,0-1 0,0 1 0,0-1 0,1 0 0,6 4 0,-5-4 0,1 0 0,-1-1 0,1 0 0,0 0 0,0 0 0,0-1 0,0 0 0,1 0 0,-1-1 0,10 0 0,-6 1 0,-1-1 0,0-1 0,1 1 0,-1-2 0,0 1 0,13-5 0,-18 5 0,-1-1 0,0 0 0,1 0 0,-1 0 0,0-1 0,0 1 0,0-1 0,0 0 0,-1 0 0,1 0 0,-1 0 0,1 0 0,-1 0 0,0 0 0,0-1 0,-1 1 0,1-1 0,1-6 0,2-10-3,0-1 1,-2 0-1,0 0 1,-1 0-1,-3-39 1,1 37 1,0 18 2,1-1 0,-2 0 0,1 1 0,-1-1 0,0 1 0,0-1 0,-4-10 0,4 15 0,0-1 0,0 1-1,0-1 1,0 1 0,0-1 0,-1 1 0,1-1 0,-1 1-1,1 0 1,-1 0 0,1 0 0,-1 0 0,1 0-1,-1 0 1,0 0 0,0 1 0,0-1 0,1 1 0,-1-1-1,0 1 1,0-1 0,0 1 0,0 0 0,0 0-1,-3 1 1,2-2-1,0 1 1,-1 0-1,1 1 0,0-1 0,0 1 0,0-1 1,-1 1-1,1 0 0,0 0 0,0 0 0,0 0 0,0 1 1,1 0-1,-1-1 0,0 1 0,-3 3 0,1 0 0,1 1 0,0 0 0,0-1 0,1 1 0,-1 1 0,-3 10 0,-1 1 0,1 1 0,1 0 0,1 0 0,1 1 0,0 0 0,1-1 0,1 1 0,1 0 0,3 31 0,-2-50 0,0 0 0,1 1 0,-1-1 0,0 0 0,1 1 0,-1-1 0,1 0 0,-1 0 0,1 1 0,0-1 0,-1 0 0,1 0 0,0 0 0,0 0 0,0 0 0,0 0 0,0 0 0,0 0 0,0-1 0,0 1 0,2 1 0,0-1 0,0 1 0,1-1 0,-1 1 0,1-1 0,-1-1 0,1 1 0,-1 0 0,6 0 0,-5-1 0,1 0 0,0 0 0,-1 0 0,1 0 0,0-1 0,-1 0 0,1 0 0,-1 0 0,1 0 0,-1-1 0,0 0 0,1 1 0,7-6 0,-8 2 0,0 0 0,1 0 0,-2-1 0,1 1 0,-1-1 0,0 0 0,0 0 0,0 0 0,-1 0 0,0-1 0,0 1 0,-1-1 0,2-9 0,0-11 0,-1-52 0,-2 59 0,1-9 0,-1 18 4,1 0 0,-2 0 0,-1-13 0,2 24-4,0 0 1,0 0-1,-1-1 0,1 1 1,0 0-1,0 0 1,-1 0-1,1-1 0,0 1 1,-1 0-1,1 0 0,0 0 1,-1 0-1,1 0 0,0 0 1,-1-1-1,1 1 1,0 0-1,-1 0 0,1 0 1,0 0-1,-1 0 0,1 0 1,0 1-1,-1-1 0,1 0 1,0 0-1,-1 0 1,1 0-1,0 0 0,-1 0 1,1 1-1,0-1 0,-1 0 1,1 0-1,0 0 0,0 1 1,-1-1-1,1 0 1,0 0-1,0 1 0,0-1 1,-1 1-1,-3 8 0,1 1 0,-1 0 0,2 0 0,-1 0 0,2 1 0,-2 13 0,1 68 0,2-64 0,0-22 0,0 0 0,1 0 0,-1 0 0,1 0 0,0-1 0,1 1 0,-1 0 0,1-1 0,4 9 0,-5-12 0,1 0 0,-1 1 0,1-1 0,-1-1 0,1 1 0,0 0 0,0 0 0,0-1 0,0 1 0,0-1 0,0 1 0,0-1 0,1 0 0,-1 0 0,0 0 0,1 0 0,-1-1 0,1 1 0,-1 0 0,1-1 0,-1 0 0,1 0 0,4 0 0,-5 0 0,1 1 0,0-2 0,-1 1 0,1 0 0,-1 0 0,1-1 0,-1 1 0,1-1 0,-1 0 0,0 0 0,1 0 0,-1 0 0,0 0 0,4-3 0,-4 2 0,0-1 0,0 1 0,0-1 0,0 0 0,0 0 0,-1 0 0,1 0 0,-1 0 0,1 0 0,-1 0 0,1-5 0,5-27 0,-1 0 0,-1 0 0,0-51 0,0-5 0,-5 89 1,0 1 0,0 0 0,0 0-1,0 0 1,1 0 0,-1 0 0,0-1 0,1 1 0,-1 0 0,0 0-1,1 0 1,-1 0 0,1 0 0,0 0 0,-1 0 0,1 0 0,0 1-1,0-1 1,-1 0 0,1 0 0,0 0 0,0 1 0,0-1 0,0 1-1,0-1 1,2 0 0,1 0 0,-1 0 1,1 1-1,0 0 0,-1 0 1,1 0-1,0 0 0,3 1 0,-5-1-2,2 1 1,-1 1 0,0-1 0,0 0 0,1 1 0,-1-1 0,0 1 0,0 0 0,-1 0 0,1 0 0,0 1 0,-1-1 0,1 1 0,-1-1 0,0 1 0,0 0 0,0 0 0,0 0 0,0 0 0,-1 0 0,1 0 0,-1 1 0,2 3 0,1 6 0,0 0 0,0 0 0,-1 0 0,2 23 0,-4 44 0,-1-73 0,-1 0 0,0-1 0,-1 1 0,1 0 0,-1 0 0,-1-1 0,1 1 0,-1-1 0,-5 8 0,4-7 0,1-3-1,0 0 1,0 0 0,0 0-1,1 0 1,0 1 0,0-1 0,0 1-1,0-1 1,1 1 0,-1 0-1,1 0 1,1 0 0,-1 0 0,1-1-1,-1 1 1,2 6 0,-1-10-2,1 0 1,-1-1 0,1 1 0,-1-1 0,1 1 0,0 0-1,-1-1 1,1 0 0,0 1 0,-1-1 0,1 1-1,0-1 1,0 0 0,-1 1 0,1-1 0,0 0-1,0 0 1,0 0 0,-1 1 0,1-1 0,0 0-1,0 0 1,1-1 0,25 2 5,-21-2-6,12 2 2,-13-1 0,-1 1 0,1-1 0,-1 0 0,1 0 0,-1 0 0,1 0 0,-1-1 0,0 0 0,1 0 0,-1 0 0,0-1 0,0 1 0,1-1 0,-1 0 0,0 0 0,-1 0 0,1-1 0,0 1 0,4-5 0,2-5-1,-1 1 1,-1-1-1,0-1 0,0 1 0,-1-2 1,0 1-1,-2-1 0,1 0 1,-2 0-1,0 0 0,0 0 1,1-20-1,0-20-4,-2-111 1,-5 94 9,2 61-3,1-3-1,-1-1 1,0 1 0,-2 0-1,1 0 1,-1 0-1,-7-20 1,9 33-1,0-1 0,0 1 0,0-1 0,-1 0 0,1 1 0,0-1-1,-1 1 1,1-1 0,0 1 0,-1-1 0,1 1 0,0-1 0,-1 1 0,1-1 0,-1 1 0,1 0 0,-1-1 0,1 1 0,-1 0 0,0-1-1,0 1 0,1 0-1,-1 1 1,1-1-1,-1 0 1,1 1-1,-1-1 1,1 0-1,-1 1 1,1-1-1,0 0 1,-1 1-1,1-1 1,0 1-1,-1-1 1,1 1-1,0-1 1,-1 1-1,1-1 1,0 1-1,0-1 1,0 1-1,0-1 1,0 1-1,0 0 1,-1-1-1,1 1 1,0 0-1,-9 62 9,3 0-1,2 1 0,6 81 1,-1-43-11,-2-56 3,0-25 0,1 1 0,4 39 0,5-97 0,24-119 0,-29 140 0,2 0-1,-1 0 0,2 1 1,0-1-1,0 1 0,2 1 0,16-22 1,-23 33-2,0-1 0,1 1 0,-1 0 0,0 0 0,1 0 0,0 0 0,-1 1 0,1-1 0,0 1 0,0-1 0,0 1 0,0 0 0,0 0 0,0 0 0,0 1 0,0-1 0,1 1 0,-1 0 0,6 0 0,-8 0 2,0 1-1,0-1 1,0 1 0,0-1 0,0 1 0,0-1 0,0 1 0,0 0 0,0-1-1,0 1 1,0 0 0,-1 0 0,1-1 0,0 1 0,0 0 0,-1 0 0,1 0 0,-1 0-1,1 0 1,-1 0 0,1 0 0,-1 0 0,0 1 0,1-1 0,-1 0 0,0 0-1,0 2 1,5 38 1,-5-37-1,2 10 0,1 60 0,-3-71 0,0 1 0,0-1 0,-1 1 0,1-1 0,-1 0 0,1 1 0,-1-1 0,0 0 0,0 0 0,-1 0 0,1 0 0,0 0 0,-1 0 0,0 0 0,0 0 0,-4 4 0,1-3 1,-1-1-1,0-1 1,0 1 0,0-1 0,0 0-1,0 0 1,-1-1 0,1 0 0,0 0-1,-9 0 1,12-1-1,0 0 1,0 0-1,0 0 0,0 0 1,0 0-1,0 0 0,0-1 1,0 0-1,0 1 0,0-1 1,0-1-1,0 1 0,0 0 1,1 0-1,-1-1 0,0 0 1,1 1-1,0-1 0,-1 0 1,1 0-1,0-1 0,0 1 1,-2-3-1,1-1 0,1 0 0,0-1 0,1 1 0,-1-1 0,1 1 0,0-1 0,1 0 0,0-9 0,0 15 0,1 1-1,-1-1 1,1 1 0,-1 0 0,1-1-1,-1 1 1,1 0 0,-1-1-1,1 1 1,-1 0 0,1-1 0,-1 1-1,1 0 1,0 0 0,-1 0-1,1 0 1,-1 0 0,1 0 0,-1 0-1,1 0 1,0 0 0,-1 0-1,1 0 1,-1 0 0,1 0 0,0 0-1,0 1 1,18 3-8,-11 3 8,-1 0 0,0 0 0,0 1 0,0 0 0,-1 0 0,8 15 0,9 12 0,-12-21 0,0 0 0,1-1 0,15 13 0,-23-23 0,0 1 0,0-1 0,1 0 0,0 0 0,0-1 0,0 1 0,0-1 0,0 0 0,0-1 0,0 1 0,1-1 0,-1 0 0,0 0 0,8-1 0,-11 0 0,3 1 3,-1-1-1,1 0 1,-1-1-1,1 1 1,0-1-1,7-2 1,-10 2-2,0 0 1,-1 0-1,1 0 0,0-1 0,-1 1 1,1 0-1,-1-1 0,1 1 1,-1-1-1,1 0 0,-1 1 1,0-1-1,0 0 0,0 0 0,0 0 1,0 0-1,-1 1 0,2-4 1,6-26-1,-2-1 0,0 0 0,-2 0 0,-1-65 0,0 26-1,-2 31 0,0 20 0,-1 44 0,-4 80 0,1 42 0,2-144 0,1 0 0,0 0 0,1 0 0,-1 0 0,0 0 0,1 0 0,-1 0 0,1 0 0,-1 0 0,1 0 0,0 0 0,0-1 0,0 1 0,0 0 0,0-1 0,0 1 0,1 0 0,-1-1 0,0 0 0,1 1 0,-1-1 0,1 0 0,-1 1 0,1-1 0,3 1 0,1 0 0,-1-1 0,1 1 0,0-2 0,0 1 0,0 0 0,11-2 0,-12 1 0,-3 0 0,0 0 0,0 0 0,0-1 0,0 1 0,0-1 0,-1 1 0,1-1 0,0 0 0,0 0 0,0 0 0,-1 0 0,1 0 0,0 0 0,-1 0 0,1 0 0,-1-1 0,0 1 0,1-1 0,-1 1 0,0-1 0,0 1 0,0-1 0,0 0 0,0 0 0,0 0 0,1-3 0,1-5 0,0-1 0,0 0 0,2-18 0,-4 17 0,4-31 0,-1-88 0,-4 86 0,0 74 0,-1 18 0,2-1 0,2 1 0,12 60 0,-14-103 0,0 0 0,0 1 0,0-1 0,1 0 0,-1 0 0,1-1 0,0 1 0,1 0 0,3 5 0,-4-7 0,0 0 0,0-1 0,0 1 0,1-1 0,-1 0 0,0 1 0,0-1 0,1 0 0,-1 0 0,1-1 0,-1 1 0,1 0 0,-1-1 0,1 0 0,-1 1 0,1-1 0,3 0 0,-2-1 0,-1 1 0,1 0 0,-1-1 0,1 0 0,-1 0 0,1 0 0,-1 0 0,0-1 0,0 1 0,0-1 0,0 0 0,0 0 0,0 0 0,0 0 0,0 0 0,-1-1 0,1 1 0,-1-1 0,0 0 0,0 0 0,0 1 0,0-1 0,0-1 0,-1 1 0,1 0 0,1-6 0,3-10 0,-1 1 0,0-1 0,3-33 0,-7 43 0,5-57 0,-5 44 0,1 1 0,1 0 0,1 0 0,10-33 0,-14 54 0,0 0 0,0 0 0,0 0 0,0 0 0,0 1 0,0-1 0,0 0 0,0 0 0,0 0 0,1 0 0,-1 0 0,0 0 0,0 0 0,0 0 0,0 0 0,0 0 0,0 0 0,0 0 0,0 0 0,0 0 0,0 0 0,0 0 0,0 0 0,1 0 0,-1 0 0,0 0 0,0 0 0,0 0 0,0 0 0,0 0 0,0 0 0,0 0 0,0 0 0,0 0 0,0 0 0,0 0 0,0 0 0,0 0 0,1-1 0,-1 1 0,0 0 0,0 0 0,0 0 0,0 0 0,0 0 0,0 0 0,0 0 0,0 0 0,0 0 0,0 0 0,0 0 0,0 0 0,2 13 0,-1 20 0,-19 229 0,0 6 0,19-228 0,1-22 0,-2 0 0,0-1 0,-1 1 0,-1 0 0,-6 23 0,8-41 0,0 0 0,0 0 0,0 0 0,0 1 0,0-1 0,0 0 0,0 0 0,0 0 0,0 1 0,0-1 0,0 0 0,0 0 0,0 0 0,0 1 0,0-1 0,0 0 0,0 0 0,0 0 0,-1 0 0,1 1 0,0-1 0,0 0 0,0 0 0,0 0 0,0 0 0,-1 0 0,1 1 0,0-1 0,0 0 0,0 0 0,0 0 0,-1 0 0,1 0 0,0 0 0,0 0 0,0 0 0,-1 0 0,1 0 0,0 0 0,0 0 0,0 0 0,-1 0 0,1 0 0,0 0 0,0 0 0,0 0 0,-1 0 0,1 0 0,0 0 0,0 0 0,0 0 0,-1 0 0,1-1 0,0 1 0,0 0 0,0 0 0,-6-15 0,1-205 0,7 187 0,1 1 0,2-1 0,1 1 0,19-57 0,58-117 0,-74 185 0,-5 11 0,0-1 0,0 1 0,1 1 0,1-1 0,0 1 0,0 0 0,0 0 0,12-11 0,-17 19 0,0 0 0,0 0 0,0 0 0,0 0 0,0 1 0,0-1 0,1 0 0,-1 1 0,0-1 0,0 1 0,1-1 0,-1 1 0,0-1 0,1 1 0,-1 0 0,0 0 0,1 0 0,-1 0 0,1 0 0,-1 0 0,0 0 0,1 0 0,1 1 0,-1 0 0,-1 0 0,1 0 0,0 0 0,-1 0 0,0 1 0,1-1 0,-1 0 0,0 1 0,1-1 0,-1 1 0,0-1 0,0 1 0,0 0 0,1 3 0,2 6 0,-1 1 0,1-1 0,-2 1 0,2 13 0,-3-20 0,3 38 0,-2 1 0,-3 52 0,1-92 0,-1 0 1,1 0-1,-1 0 1,0-1-1,0 1 1,-1 0-1,1-1 1,-1 1-1,0-1 1,0 1-1,0-1 1,0 0-1,0 0 1,-1 0-1,1 0 1,-1 0-1,0-1 1,0 1-1,0-1 1,0 1-1,0-1 1,-1 0-1,1-1 1,0 1-1,-1-1 1,0 1-1,1-1 1,-6 1-1,-9 2-35,0 0 0,1-2 1,-1 0-1,-31 0 0,32-2-509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08.8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28 280 31582,'-5'-11'88,"1"0"0,0 0-1,0-1 1,1 1 0,0-1-1,1 0 1,1 1 0,0-1-1,0 0 1,1 0-1,1 0 1,3-18 0,-3 25-88,0 1 1,1 0 0,-1 0 0,1 0-1,0 0 1,1 0 0,-1 0-1,0 0 1,1 1 0,0-1 0,0 1-1,0 0 1,1 0 0,-1 0 0,1 0-1,-1 0 1,1 1 0,0 0-1,5-3 1,3-1-1,0 1 0,1 0 0,-1 0-1,1 1 1,17-3 0,11 3 0,73 1 0,-90 3 0,-15 0 0,0 2 0,-1-1 0,1 1 0,0 0 0,-1 1 0,0 0 0,1 0 0,-1 1 0,-1 0 0,1 1 0,0-1 0,-1 2 0,0-1 0,0 1 0,-1 0 0,0 0 0,0 0 0,9 13 0,-2-1 0,0 0 0,-2 1 0,0 1 0,-1-1 0,-1 2 0,9 29 0,-4 2 0,-3 0 0,-2 0 0,3 55 0,-6 161 0,-6-238 0,-3 1 0,0 0 0,-2-1 0,-1 0 0,-1 0 0,-16 39 0,6-28 0,-2-1 0,-2 0 0,-46 65 0,48-77 0,1 1 0,1 0 0,-19 45 0,29-54 0,0-1 0,1 1 0,2 0 0,0 1 0,1-1 0,-1 39 0,4-46 0,3 23 0,-2-34 0,-1-1 0,1 1 0,0 0 0,0-1 0,0 1 0,0 0 0,1-1 0,-1 1 0,0-1 0,1 0 0,-1 0 0,1 1 0,-1-1 0,1 0 0,-1 0 0,1 0 0,3 1 0,16 6 0,1 0 0,44 8 0,-13-3 0,-50-11 0,-1-1 0,0 0 0,0 1 0,0-1 0,1 1 0,-2-1 0,1 1 0,0 0 0,0 0 0,0 0 0,-1 0 0,1 0 0,-1 1 0,0-1 0,0 0 0,1 1 0,-1-1 0,-1 1 0,1-1 0,0 1 0,-1-1 0,1 1 0,-1-1 0,0 1 0,0 0 0,0 3 0,0 7 0,0 0 0,-1 0 0,0-1 0,-4 15 0,-5 11 0,-16 38 0,-9 34 0,27-67 0,2 1 0,-1 64 0,6-66 0,-2 0 0,-14 72 0,15-106 0,0 0 0,-1 1 0,0-1 0,0 0 0,-1 0 0,0 0 0,0-1 0,0 0 0,-1 0 0,-1 0 0,1 0 0,-1-1 0,-11 11 0,16-17 1,-1 1 1,1-1-1,0 1 0,-1-1 1,1 0-1,0 1 0,-1-1 1,1 0-1,-1 0 0,1 0 1,-1 0-1,1 0 0,0 0 1,-1 0-1,1-1 0,-1 1 1,1 0-1,0-1 0,-1 1 1,0-2-1,-31-16 4,17 9-6,-53-10-100,62 13-118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0.1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10 105 31823,'-5'-7'560,"0"-4"-245,6 11-314,-1-1 0,1 0 0,0 1 1,-1-1-1,1 1 0,0-1 0,-1 1 0,1 0 0,0-1 0,-1 1 0,1 0 1,0-1-1,0 1 0,-1 0 0,1 0 0,0-1 0,0 1 0,0 0 0,-1 0 1,3 0-1,119-15 12,-60 9-13,0-3 0,104-28 0,-139 25 0,-58 12-160,-6 8-536,-1 5-1553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2.6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134 330 31711,'8'-10'234,"0"0"0,1 1 0,16-15 0,-24 23-229,0 36 33,15 587-25,-16-622-13,0 0 0,0 1 0,0-1 0,0 0 0,0 0 0,0 0 0,0 0 0,0 1 0,0-1 0,0 0 0,0 0 0,0 0 0,0 0 0,0 1 0,0-1 0,0 0 0,0 0 0,0 0 0,-1 0 0,1 0 0,0 1 0,0-1 0,0 0 0,0 0 0,0 0 0,0 0 0,-1 0 0,1 0 0,0 0 0,0 0 0,0 0 0,0 1 0,-1-1 0,1 0 0,0 0 0,0 0 0,0 0 0,0 0 0,-1 0 0,1 0 0,0 0 0,0 0 0,0 0 0,0 0 0,-1 0 0,1 0 0,0-1 0,0 1 0,0 0 0,0 0 0,-1 0 0,1 0 0,-1 0 0,-5-2 1,0-1 1,0 0-1,1 1 0,-1-2 0,1 1 1,0-1-1,0 1 0,0-2 1,1 1-1,-7-7 0,-18-15-12,23 23 10,0 0 1,0 0 0,0 0 0,-1 0 0,1 1-1,-1 0 1,0 1 0,1 0 0,-1 0 0,0 0-1,0 1 1,-12 0 0,19 0 0,0 0 0,-1 0-1,1 0 1,0 1 0,0-1 0,-1 0 0,1 0-1,0 0 1,0 0 0,-1 0 0,1 1 0,0-1-1,0 0 1,0 0 0,0 0 0,-1 1 0,1-1 0,0 0-1,0 0 1,0 0 0,0 1 0,0-1 0,-1 0-1,1 1 1,0-1 0,0 0 0,0 0 0,0 1-1,0-1 1,0 0 0,0 0 0,0 1 0,0-1-1,0 0 1,0 0 0,0 1 0,0-1 0,0 0 0,1 1-1,-1-1 1,0 0 0,3 11-8,1-8 8,-1 0-1,0 0 1,1 0-1,0-1 1,0 0-1,0 1 1,0-1 0,0 0-1,0-1 1,0 1-1,1-1 1,-1 0 0,0 0-1,1 0 1,4 0-1,15 1-3,38-1 0,-43-1 3,-6 0 1,0 0 0,0-1 0,0 0 0,0-1 0,18-5 0,-26 5 0,1-1 0,-1 1 0,0-1 0,1 0 0,-1 0 0,-1 0 0,1-1 0,0 0 0,-1 0 0,0 0 0,0 0 0,0-1 0,0 0 0,4-7 0,-3 3 1,-1-1-1,0 0 1,0 1-1,-1-1 1,0 0 0,-1 0-1,0-1 1,1-16-1,-3-91 9,-2 60-7,2-35-2,1 92 0,-1 1 0,1-1 0,-1 1 0,1-1 0,0 1 0,-1-1 0,1 1 0,0-1 0,-1 1 0,1-1 0,0 1 0,0 0 0,-1 0 0,1-1 0,0 1 0,0 0 0,0 0 0,-1 0 0,1 0 0,0 0 0,0 0 0,0 0 0,-1 0 0,1 0 0,1 0 0,24 5 0,-23-2 0,0 0 0,-1-1 0,1 1 0,-1 0 0,0 0 0,0 0 0,0 1 0,0-1 0,0 1 0,1 6 0,13 42 0,-15-45 0,16 95 0,-6-30 0,-9-66 0,-1-7 0,2-8 0,10-74 0,-10 50 0,2 0 0,2 1 0,0 0 0,23-57 0,-28 85 0,0 0 0,0 0 0,0 1 0,1-1 0,-1 1 0,1-1 0,5-4 0,-7 7 0,0 0 0,1 0 0,-1 0 0,0 1 0,1-1 0,-1 0 0,1 1 0,-1-1 0,1 0 0,-1 1 0,1 0 0,-1-1 0,1 1 0,-1 0 0,1 0 0,0 0 0,-1 0 0,1 0 0,-1 0 0,1 0 0,2 2 0,-2-1 0,-1 0 0,1 0 0,-1 0 0,1 0 0,-1 0 0,0 1 0,0-1 0,0 0 0,0 1 0,0-1 0,0 1 0,0 0 0,0-1 0,0 1 0,-1 0 0,1-1 0,-1 1 0,1 0 0,-1 0 0,0 0 0,1-1 0,-1 1 0,0 2 0,1 5 0,5 28 0,1 58 0,-7-69 0,2-1 0,0 1 0,2-1 0,1 0 0,14 45 0,-18-67 0,0 1 0,1-1 0,-1 1 0,1-1 0,0 0 0,0 0 0,0 0 0,0 0 0,1 0 0,-1 0 0,1-1 0,-1 1 0,1-1 0,0 0 0,0 0 0,0 0 0,1 0 0,-1 0 0,0-1 0,1 1 0,-1-1 0,1 0 0,-1 0 0,1 0 0,-1-1 0,1 1 0,0-1 0,4 0 0,-6 0 0,0 0 0,0 0 0,0-1 0,0 1 0,0-1 0,0 1 0,0-1 0,0 0 0,0 0 0,-1 0 0,1 0 0,0 0 0,0 0 0,-1 0 0,1-1 0,-1 1 0,2-2 0,1-2 0,0 0 0,-1 1 0,1-1 0,-1-1 0,4-9 0,0-3 0,-1 0 0,-1-1 0,3-19 0,-1-23 2,-2 1-1,-5-66 1,0 75-2,0 42 1,0 0 0,-1 1-1,0-1 1,0 0 0,-1 1-1,0-1 1,-1 1 0,0 0-1,0-1 1,-1 2 0,0-1-1,0 0 1,-1 1 0,0-1-1,-9-8 1,12 55-1,1 12 0,3 0 0,13 77 0,-6-78 1,-1-7 3,16 54 1,-21-86-5,1-1 1,0 0 0,1 0-1,0 0 1,0-1-1,1 0 1,0 0-1,1 0 1,0 0-1,11 9 1,-15-15-1,0-1 0,0 1 0,0-1 0,0 0 0,0 0 0,1 0 0,-1-1 0,1 1 0,-1-1 0,1 0 0,-1 0 0,1 0 0,0 0 0,-1 0 0,1-1 0,0 0 0,0 0 0,0 0 0,-1 0 0,1-1 0,0 1 0,0-1 0,-1 0 0,1 0 0,-1 0 0,1-1 0,-1 1 0,1-1 0,-1 0 0,0 0 0,0 0 0,1 0 0,-2-1 0,1 1 0,0-1 0,0 0 0,-1 0 0,3-4 0,4-10 0,-1-1 0,0 0 0,-2 0 0,0-1 0,-1 0-1,-1 0 1,3-33 0,-3 4 1,-3 1 1,-4-51-1,2 96-1,1 1 1,-1 0-1,1-1 1,-1 1-1,1 0 1,-1-1-1,0 1 1,0 0-1,0 0 1,1 0-1,-1 0 1,0 0-1,-1 0 1,1 0-1,0 0 1,0 0-1,0 0 1,0 1-1,-1-1 1,1 0-1,0 1 1,-1-1-1,1 1 1,0 0-1,-1-1 1,1 1 0,-3 0-1,2-1 0,1 1 0,-1 0 0,0 0 0,1-1 0,-1 1 0,1 0 0,-1 1 0,1-1 0,-1 0 0,0 0 0,1 1 0,-1-1 0,1 1-1,-1-1 1,1 1 0,-1 0 0,1-1 0,0 1 0,-1 0 0,1 0 0,0 0 0,0 0 0,-1 0 0,1 0 0,-1 2 0,-2 9 0,1 0 0,0 0 0,0 0 0,1 1 0,1-1 0,0 1 0,1-1 0,2 21 0,-1 0 0,-1-18 0,0 0 0,2 0 0,0 0 0,0 0 0,2 0 0,0 0 0,9 22 0,-11-31 0,1-1 0,0 1 0,0-1 0,0 0 0,1 0 0,-1 0 0,1-1 0,1 1 0,-1-1 0,0 0 0,1 0 0,0 0 0,0-1 0,0 0 0,0 0 0,1 0 0,-1-1 0,1 1 0,0-1 0,0-1 0,11 3 0,-10-3 0,-1 0 0,0 0 0,0-1 0,1 0 0,-1-1 0,1 1 0,-1-1 0,8-2 0,-11 2 0,-1 0 0,1 0 0,-1 0 0,1-1 0,-1 1 0,1-1 0,-1 0 0,0 1 0,0-1 0,0 0 0,0 0 0,0 0 0,0-1 0,-1 1 0,1 0 0,-1-1 0,1 1 0,-1-1 0,0 0 0,2-4 0,2-18 0,0 0 0,-2 0 0,0 0 0,-2-1 0,-3-38 0,1 14 0,-7-57 0,12 102 0,1 4 0,1 1 0,-1-1 0,1 1 0,-1 0 0,1 0 0,-1 1 0,1-1 0,-1 1 0,0 0 0,1 1 0,-1-1 0,0 1 0,0 0 0,0 1 0,0-1 0,0 1 0,-1 0 0,1 0 0,-1 0 0,0 1 0,6 5 0,-5-3 0,0 0 0,0 1 0,0-1 0,-1 1 0,0 0 0,0 0 0,-1 0 0,0 1 0,0-1 0,-1 1 0,0 0 0,0 0 0,-1-1 0,1 14 0,-3 50 0,0-46-1,0 1 0,5 28 0,-4-53 1,1 0 0,-1 0 0,1 0-1,-1 0 1,1 0 0,0-1-1,0 1 1,-1 0 0,1 0 0,0 0-1,0-1 1,0 1 0,0-1 0,0 1-1,0 0 1,-1-1 0,2 0 0,-1 1-1,0-1 1,0 1 0,0-1 0,0 0-1,0 0 1,0 0 0,0 0-1,0 0 1,0 0 0,0 0 0,1 0-1,-1 0 1,0 0 0,1-1 0,2 1-1,0-1 1,-1 1-1,1-1 1,-1 0-1,1 0 1,-1 0-1,1 0 1,6-4-1,-6 1 1,0 0 0,0-1 0,-1 1 0,1-1 0,-1 0 0,0 0 0,0 0 0,0 0 0,-1 0 0,1-1 0,-2 1 0,1-1 0,0 1 0,-1-1 0,1-8 0,0-12 0,0-1 0,-3-29 0,0 20 0,1-66 16,0 101-16,1-1 0,-1 1 0,0-1 0,1 1 0,-1-1 0,1 1 0,0 0 0,-1-1 0,1 1 0,0 0 0,0 0 0,0-1 0,0 1 0,0 0 0,0 0 0,0 0 0,0 0 0,1 0 0,-1 0 0,0 1 0,0-1 0,1 0 0,-1 1 0,0-1 0,1 1 0,-1-1 0,1 1 0,-1 0 0,2-1 0,1 0 0,-1 1 0,0-1 0,1 1 0,-1-1 0,1 1 0,-1 0 0,1 1 0,-1-1 0,0 1 0,1-1 0,-1 1 0,5 1 0,-5 1 0,1 0 0,-1-1 0,1 1 0,-1 1 0,0-1 0,0 0 0,0 1 0,-1-1 0,1 1 0,-1 0 0,0 0 0,0 0 0,0 0 0,0 1 0,1 6 0,3 9-5,-2 0 1,3 24 0,-4-9 2,-3 45 0,-1-50 7,1 0 0,7 45-1,-3-65-14,1-11 11,2-17 8,0-90-6,-6 69-3,2 0 0,14-71 0,-16 104 0,1 0 0,0 1 0,0-1 0,0 1 0,1-1 0,0 1 0,0 0 0,0 0 0,7-7 0,-8 10 0,0 0 0,0 0 0,0 0 0,1 0 0,-1 1-1,1-1 1,-1 1 0,1 0 0,0 0 0,0 0 0,-1 0 0,1 0-1,0 1 1,0-1 0,0 1 0,0-1 0,0 1 0,0 0 0,0 1-1,5 0 1,-6-1 0,0 1 0,0 0-1,0 0 1,0 0 0,0 1-1,0-1 1,-1 0 0,1 1-1,0-1 1,-1 1 0,1 0-1,-1-1 1,1 1-1,-1 0 1,0 0 0,0 0-1,0 0 1,0 0 0,0 0-1,0 0 1,0 3 0,15 56-6,-13-46 6,3 15 0,0-2 0,0 1 0,2-1 0,1 0 0,18 39 0,-25-64 0,0 0 0,0 0 0,1 0 1,-1 0-1,0 0 0,1 0 0,0 0 0,0-1 0,0 1 1,0-1-1,0 0 0,0 0 0,1 0 0,-1-1 0,1 1 1,-1-1-1,1 1 0,-1-1 0,1 0 0,0-1 0,0 1 1,-1-1-1,1 0 0,0 1 0,0-2 0,0 1 0,0 0 0,5-2 1,-2 0-1,-1 1 1,0-1-1,1-1 1,-1 1-1,0-1 1,-1 0-1,1-1 1,0 1 0,-1-1-1,0 0 1,0 0-1,0-1 1,0 0-1,-1 1 1,7-11-1,-4 2 1,0 0-1,-1 1 0,-1-2 1,0 1-1,-1-1 0,-1 1 1,0-1-1,1-18 0,-1-10 0,-3-60 0,0 100 0,0 0 0,0-1 0,0 1 0,0 0 0,-1-1 0,1 1 0,-1 0 0,1 0 0,-1 0 0,0-1 0,0 1 0,0 0 0,0 0 0,-1 0 0,1 1 0,0-1 0,-1 0 0,1 0 0,-1 1 0,0-1 0,0 1 0,1-1 0,-1 1 0,0 0 0,0 0 0,0-1 0,0 1 0,-1 1 0,-2-2 0,-4 0 0,0 0 0,0 1 0,-1 1 0,1-1 0,-17 2 0,25-1 0,-1 1 0,-1-1 0,1 1 0,0 0 0,0 0 0,0-1 0,0 1 0,-1 1 0,1-1 0,0 0 0,1 0 0,-1 1 0,0-1 0,0 1 0,1-1 0,-1 1 0,1 0 0,-1 0 0,1 0 0,0 0 0,-1 0 0,1 0 0,0 0 0,0 0 0,1 0 0,-1 1 0,0 2 0,-2 5 0,0 1 0,1 0 0,1 0 0,-1 16 0,1-8 0,0-1 0,2 1 0,0 0 0,2-1 0,5 25 0,-7-39 0,0 1 0,1-2 0,-1 1 0,1 0 0,0 0 0,0 0 0,0-1 0,0 1 0,1-1 0,0 0 0,-1 1 0,1-1 0,0 0 0,1-1 0,-1 1 0,0-1 0,1 1 0,-1-1 0,1 0 0,0 0 0,0-1 0,0 1 0,0-1 0,0 0 0,0 0 0,0 0 0,0 0 0,0-1 0,0 1 0,5-2 0,-6 1 0,-1-1 0,0 0 0,1 0 0,-1 0 0,0 0 0,0 0 0,1 0 0,-1-1 0,0 1 0,0-1 0,-1 1 0,1-1 0,0 0 0,0 0 0,-1 0 0,1 0 0,-1 0 0,0 0 0,1 0 0,-1 0 0,0-1 0,-1 1 0,1 0 0,0-1 0,0-3 0,4-8 0,-2 0 0,0-1 0,2-16 0,-1-107 0,-5 94 0,0 102 0,-1-28 0,1-1 0,2 1 0,0 0 0,9 39 0,-8-63 0,0 1 0,0-1 0,1 1 0,0-1 0,0 0 0,1 0 0,7 11 0,-9-15 0,1 1 0,-1-1 0,1 1 0,-1-1 0,1 0 0,0 0 0,0 0 0,0 0 0,0 0 0,0-1 0,0 1 0,0-1 0,0 0 0,1 0 0,-1 0 0,1-1 0,3 1 0,-3 0 0,0-1 0,0 0 0,0 0 0,0 0 0,0-1 0,0 1 0,0-1 0,7-2 0,-8 2 0,-1-1 0,0 0 0,0 1 0,0-1 0,0 0 0,0 0 0,0 0 0,0 0 0,-1 0 0,1-1 0,-1 1 0,1 0 0,1-6 0,8-17 0,-1 0 0,-2-1 0,0 0 0,-2 0 0,0 0 0,1-37 0,-2-167 0,-6 147 0,2 54 1,0 22 1,0 0 1,-1 0-1,0-1 0,0 1 1,-1 0-1,0-1 0,0 1 1,-1 0-1,0 0 0,-4-12 1,5 18-3,1 1 0,0-1 0,0 1 0,0-1 0,0 0 0,-1 1 0,1-1 0,0 1 0,-1-1 1,1 1-1,0 0 0,-1-1 0,1 1 0,0-1 0,-1 1 0,1-1 0,-1 1 0,1 0 0,-1-1 0,1 1 1,-1 0-1,1 0 0,-1-1 0,1 1 0,-1 0 0,1 0 0,-1 0 0,1 0 0,-1 0 0,0 0 0,1 0 1,-1 0-1,1 0 0,-1 0 0,1 0 0,-1 0 0,0 0 0,1 0 0,-1 0 0,1 0 0,-1 1 0,1-1 1,-1 0-1,1 0 0,-1 1 0,1-1 0,-1 0 0,1 1 0,-1-1 0,1 1 0,0-1 0,-1 0 0,1 1 1,0-1-1,-1 1 0,1-1 0,0 1 0,-1-1 0,1 1 0,0-1 0,0 1 0,0 0 0,0-1 0,-1 2 0,-11 37 0,3 14 0,2 0 0,3 1 0,2-1 0,7 74 0,-3-102 0,2 1 0,1-1 0,1 0 0,0 0 0,2-1 0,2 0 0,0 0 0,1-1 0,1 0 0,1-1 0,25 32 0,-36-51-12,0-1-7,0 1 1,0-1-1,0 0 1,0 0-1,0 0 1,0 0-1,1 0 1,-1 0-1,1-1 0,3 3 1,-5-4-502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3.1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78 30766,'0'-7'1073,"11"2"-801,5-2-32,3 2-144,0-5-32,6 5-16,2-2-16,3 0 0,2 2-16,4 0 0,-4 2-16,-2 3 0,-8-2 0,-11 2 0,-6 0-64,-5-3-208,0-4-1985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3.8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245 88 32191,'1'-16'199,"-1"10"-148,1 1 0,-1-1 0,-1 1 0,1-1 0,-2-8-1,1 13-48,1-1-1,-1 1 1,1 0 0,-1-1-1,0 1 1,0 0-1,1-1 1,-1 1-1,0 0 1,0 0-1,0 0 1,0 0-1,-1 0 1,1 0-1,0 0 1,0 0-1,0 0 1,-1 1-1,1-1 1,-1 0-1,1 1 1,0-1-1,-1 1 1,1 0-1,-3-1 1,0 0-1,-1 0 0,0 0 0,0 0 0,1 1 1,-1-1-1,0 1 0,0 0 0,0 1 0,0-1 0,0 1 0,1 0 0,-1 0 0,0 1 0,1-1 1,-1 1-1,1 0 0,-1 0 0,1 1 0,0-1 0,0 1 0,0 0 0,0 0 0,0 0 0,1 0 1,-1 1-1,1 0 0,0 0 0,-4 7 0,-5 9-1,0 1 0,2 1 0,0 0 0,1 0 0,2 1 0,0 0 0,2 0 0,0 0 0,2 1 0,0 0 0,2 41 0,1-55 0,0 0 0,1 0 0,0 0 0,1-1 0,0 1 0,1 0 0,0-1 0,0 0 0,1 0 0,0 0 0,1 0 0,0 0 0,0-1 0,1 0 0,0 0 0,0 0 0,1-1 0,0 0 0,0 0 0,1-1 0,-1 0 0,2 0 0,-1-1 0,12 6 0,-5-4 2,0 0-1,1-1 1,0-1-1,0 0 1,1-2 0,-1 1-1,1-2 1,28 1-1,-36-3-18,-1 0 0,1 0-1,-1-1 1,0 0-1,0-1 1,1 0 0,-1 0-1,0 0 1,0-1-1,-1-1 1,1 1 0,-1-1-1,1 0 1,-1-1-1,0 0 1,-1 0 0,1 0-1,-1-1 1,5-6 0,19-36-771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4.2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233 85 32431,'0'-10'87,"0"5"-62,1 0 1,-1 0 0,-1 0 0,1 0 0,-1 0 0,0 0 0,-2-8 0,2 11-25,0 1-1,-1-1 1,1 1 0,0-1-1,0 1 1,-1-1 0,1 1-1,-1-1 1,1 1-1,-1 0 1,1 0 0,-1 0-1,0 0 1,0 0 0,1 0-1,-1 1 1,0-1 0,0 0-1,0 1 1,0 0-1,0-1 1,0 1 0,-4 0-1,-4-1 4,0 0 1,0 1-1,-1 0 0,1 0 0,0 1 0,-15 3 0,20-2-4,1 0 0,-1-1 0,1 1 0,0 1-1,0-1 1,0 1 0,0-1 0,0 1 0,0 0 0,1 1 0,-1-1 0,1 1-1,0-1 1,0 1 0,0 0 0,-2 5 0,-1 2 0,1 1 0,1 0 0,0-1 0,0 1 0,1 1 0,1-1 0,0 0 0,0 1 0,1-1 0,1 1 0,0-1 0,4 22 0,-3-28 0,1 0 0,0 0 0,0 0 0,1 0 0,-1 0 0,1-1 0,1 1 0,-1-1 0,1 0 0,0 0 0,0 0 0,0 0 0,1-1 0,0 0 0,-1 0 0,2 0 0,-1 0 0,0-1 0,1 0 0,7 3 0,14 7 0,0-2 0,55 15 0,-82-26 0,61 12 0,-49-11 0,0 1 0,0 0 0,0 1 0,0 0 0,0 1 0,22 11 0,-33-15 0,0 0 0,-1 1 0,1-1 0,0 1 0,0-1 0,0 1 0,-1-1 0,1 1 0,0 0 0,-1-1 0,1 1 0,0 0 0,-1 0 0,1-1 0,-1 1 0,0 0 0,1 0 0,-1 0 0,1 0 0,-1 0 0,0 0 0,0 0 0,0-1 0,1 1 0,-1 0 0,0 0 0,0 0 0,0 0 0,0 0 0,-1 0 0,1 0 0,0 0 0,0 0 0,0 0 0,-1 0 0,1-1 0,-1 1 0,1 0 0,0 0 0,-1 0 0,0 0 0,1-1 0,-1 1 0,1 0 0,-1-1 0,0 1 0,-1 1 0,-2 1 0,0 0 0,0 1 0,0-2 0,-1 1 0,0 0 0,-7 2 0,-12 3-11,1-1-1,-1-1 1,-1-1-1,1-1 1,-1-1-1,-32-1 1,51-4-186,5-8-358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4.6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269 126 30926,'0'-19'996,"1"11"-854,-1 0 0,0 0 0,-1 0 0,1 1-1,-4-13 1,3 17-143,0 1-1,0 0 0,0 0 1,0-1-1,0 1 0,-1 0 1,1 0-1,-1 1 0,1-1 1,-1 0-1,0 0 0,1 1 1,-1-1-1,0 1 0,0-1 1,0 1-1,-1 0 0,1 0 1,0 0-1,0 0 0,0 0 1,-5 0-1,0-1 2,-1 0 0,1 0 0,-1 1 0,1 0 0,-1 0 0,0 1 0,0 0 0,1 0 0,-1 1 0,0 0 0,1 1 0,-1-1 0,1 1 0,-1 1 0,1 0 0,0 0 0,0 0 0,0 1 0,1-1 0,-1 2 0,1-1 0,0 1 0,-11 10 0,13-10 0,0 0 0,1 0 0,-1 0 0,1 1 0,0-1 0,0 1 0,1 0 0,-1 0 0,1 0 0,1 0 0,-1 0 0,1 0 0,0 0 0,0 0 0,1 1 0,0-1 0,0 0 0,1 0 0,1 12 0,0-11 0,0 0 0,1 0 0,0-1 0,0 1 0,0-1 0,1 0 0,0 0 0,0 0 0,1 0 0,0-1 0,0 1 0,0-1 0,0-1 0,1 1 0,-1-1 0,13 7 0,18 8 0,51 17 0,-56-24 0,0 1 0,49 28 0,-78-39 0,1 0 0,0 0 0,0 0 0,-1 1 0,1-1 0,-1 1 0,0-1 0,0 1 0,0 0 0,0 0 0,0 0 0,-1 0 0,1 0 0,-1 1 0,2 3 0,-3-6 0,0 1 0,0 0 0,1 0 0,-1 0 0,0 0 0,0 0 0,-1 0 0,1 0 0,0 0 0,-1 0 0,1 0 0,-1 0 0,0 0 0,1-1 0,-1 1 0,0 0 0,0 0 0,0-1 0,0 1 0,0-1 0,-1 1 0,1-1 0,-1 1 0,1-1 0,-1 0 0,1 0 0,-3 2 0,-13 7-2,-1-1-1,0-1 1,0 0-1,-1-1 1,0-1-1,0-1 1,0-1 0,-1 0-1,0-1 1,-31-1-1,40-2-154,5-2-363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04.95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107 12 31791,'-1'0'18,"1"-1"1,0 0-1,-1 0 1,1 1-1,-1-1 1,1 0-1,0 1 1,-1-1-1,0 1 1,1-1-1,-1 1 1,1-1-1,-1 1 1,0-1-1,1 1 1,-1-1-1,0 1 1,1 0-1,-1-1 1,0 1-1,0 0 1,1 0 0,-1 0-1,0 0 1,0-1-1,1 1 1,-1 0-1,0 0 1,0 0-1,0 1 1,1-1-1,-1 0 1,0 0-1,0 0 1,1 0-1,-1 1 1,0-1-1,0 0 1,1 1-1,-1-1 1,0 1-1,1-1 1,-1 1-1,0 0 1,-3 1-23,1 1 0,-1-1 0,1 1-1,0 0 1,0 0 0,0 0 0,-3 4 0,-1 5 10,0 0 0,2 0 0,-1 0 0,2 0-1,-1 1 1,2 0 0,-1 0 0,2 0 0,0 0 0,1 1 0,0-1 0,1 0 0,2 24 0,-2-34-5,1 0 0,0-1 0,0 1 1,0-1-1,0 1 0,0-1 0,0 1 0,0-1 1,1 0-1,-1 1 0,1-1 0,0 0 1,0 0-1,0 0 0,0 0 0,0-1 1,0 1-1,0-1 0,0 1 0,1-1 0,-1 1 1,1-1-1,-1 0 0,1 0 0,-1-1 1,1 1-1,5 0 0,7 2 3,0-1 0,1-1 0,26-1-1,-27 0 6,-9 0-8,-1 0-1,1 0 0,0 0 0,-1-1 0,1 0 1,-1 0-1,1 0 0,-1-1 0,0 0 1,0 0-1,0 0 0,10-6 0,-12 5 0,-1 0 0,1 1 0,-1-1 0,1 0 0,-1-1 0,0 1 0,0 0 0,0-1 0,-1 1 0,1-1 0,-1 1 0,0-1 0,0 0 0,0 1 0,0-1 0,-1 0 0,1 0 0,-1 0 0,-1-6 0,2 0 0,-1-1 0,-1 1 0,0 0 0,0 0 0,-1 0 0,-6-20 0,6 27 0,1 0 0,-1 0 0,0 0 0,0 0 0,0 0 0,0 1 0,0-1 0,-1 0 0,1 1 0,-1 0 0,0 0 0,0 0 0,0 0 0,0 0 0,0 0 0,0 1 0,0-1 0,0 1 0,-1 0 0,1 0 0,0 0 0,-1 1 0,1-1 0,-6 0 0,6 1 0,-1-1-1,1 1 1,-1 0-1,1 0 1,0 0-1,-1 1 1,1-1 0,-1 1-1,1-1 1,-1 1-1,1 0 1,0 1-1,0-1 1,0 0 0,0 1-1,0 0 1,0 0-1,-4 3 1,1 1-14,1 1 0,0 0 0,0 0 0,1 0-1,-1 1 1,-3 10 0,-12 26-439,0 4-1052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26.6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1613 32495,'0'-1'10,"-1"1"0,1-1 0,-1 0-1,1 1 1,-1-1 0,1 0 0,-1 0 0,1 1 0,0-1 0,-1 0 0,1 0 0,0 1 0,0-1 0,-1 0-1,1 0 1,0 0 0,0 0 0,0 1 0,0-1 0,0 0 0,0 0 0,0-1 0,1-30-42,-1 23 57,1-6-22,0 1-1,1 0 0,1 0 0,0 0 0,1 0 1,10-22-1,43-81 2,-40 84-5,20-36 8,3 2 0,2 1 0,77-89 0,-86 119-6,1 1-1,1 2 1,2 1-1,1 2 1,2 1-1,78-41 1,162-57-1,12-7 0,45-29 0,-318 154 0,-11 6 0,1-1 0,-1-1 0,1 0 0,10-8 0,-17 11 0,0 0 0,0 0 0,0 0 0,0 0 0,0-1 0,-1 1 0,1 0 0,-1-1 0,1 0 0,-1 1 0,0-1 0,0 0 0,0 1 0,-1-1 0,1 0 0,0 0 0,-1 0 0,0-5 0,-1 3 0,0 1 0,0 0 0,0-1 0,0 1 0,-1 0 0,0 0 0,0 0 0,0 0 0,-1 0 0,1 1 0,-1-1 0,0 1 0,0-1 0,0 1 0,0 0 0,-8-5 0,0-1 0,0 1 0,-1 0 0,-1 0 0,-16-6 0,10 7 0,-1 2 0,0 0 0,0 2 0,0 0 0,-1 1 0,1 1 0,-33 2 0,20 0 0,32-1 0,0 0 0,0 0 0,0 0 0,0 1 0,0-1 0,0 1 0,0-1 0,0 0 0,0 1 0,1-1 0,-1 1 0,0 0 0,0-1 0,1 1 0,-1 0 0,0-1 0,1 1 0,-1 0 0,0 0 0,1-1 0,-1 1 0,1 0 0,0 0 0,-1 0 0,1 0 0,0 0 0,-1 0 0,1 0 0,0 0 0,0 0 0,0 0 0,0 1 0,0 0 0,0 0 0,0-1 0,0 1 0,0 0 0,0 0 0,0-1 0,1 1 0,-1-1 0,1 1 0,-1 0 0,1-1 0,-1 1 0,1-1 0,0 1 0,0-1 0,0 1 0,0-1 0,0 0 0,0 0 0,0 1 0,3 0 0,4 3 0,0-1 0,0 0 0,1-1 0,-1 0 0,1-1 0,0 0 0,14 2 0,72 5 0,-76-8 0,-1 0 0,7-1 0,-1 2 0,1 1 0,-1 1 0,0 0 0,36 14 0,-58-18 0,-1 1 0,1 0 0,-1 1 0,0-1 0,1 0 0,-1 0 0,0 1 0,0-1 0,0 0 0,0 1 0,0-1 0,0 1 0,0 0 0,0-1 0,-1 1 0,1 0 0,-1-1 0,1 1 0,-1 0 0,0-1 0,1 1 0,-1 0 0,0 0 0,0 0 0,0-1 0,-1 1 0,1 3 0,-1-1 0,0 1 0,0 0 0,0 0 0,0 0 0,0-1 0,-1 1 0,0-1 0,0 1 0,-3 3 0,-133 173-8,114-151-112,-3-11-328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27.2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89 32431,'13'-2'54,"1"0"1,0-1 0,-1-1-1,0 0 1,15-7 0,15-5-47,103-27-8,-144 40-28,-10 2-11,-13 1-153,-8 9-477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29.1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135 249 32031,'22'-45'688,"-20"59"-672,-2 469-16,1-478 0,-1 0-1,-1 1 1,1-1 0,-1 1-1,0-1 1,-2 7 0,2-11 0,1 0 1,0 0 0,-1-1-1,1 1 1,-1 0 0,0 0 0,1 0-1,-1 0 1,1-1 0,-1 1-1,0 0 1,0-1 0,0 1-1,1 0 1,-1-1 0,0 1-1,0-1 1,0 0 0,0 1-1,0-1 1,0 1 0,0-1 0,0 0-1,0 0 1,0 0 0,0 0-1,0 0 1,0 0 0,0 0-1,0 0 1,0 0 0,0 0-1,0 0 1,0-1 0,0 1 0,0 0-1,0-1 1,1 1 0,-1 0-1,0-1 1,-1 0 0,-4-3 0,1 1-1,0-1 1,0 0 0,0 0 0,0 0 0,-4-6 0,6 7-2,0-1 1,0 1 0,0 0-1,-1 0 1,1 0 0,-1 0-1,1 1 1,-1-1 0,0 1-1,0 0 1,0 0-1,0 0 1,-1 1 0,1-1-1,0 1 1,-8-1 0,12 2-1,0 0 1,-1 1-1,1-1 0,0 0 1,-1 0-1,1 0 1,0 0-1,-1 1 0,1-1 1,0 0-1,0 0 1,-1 0-1,1 1 0,0-1 1,0 0-1,-1 1 1,1-1-1,0 0 0,0 0 1,0 1-1,0-1 1,-1 0-1,1 1 0,0-1 1,0 0-1,0 1 1,0-1-1,0 0 1,0 1-1,0-1 0,0 0 1,0 1-1,0-1 1,0 1-1,0-1 0,0 0 1,0 1-1,0-1 1,1 0-1,-1 1 0,0-1 1,0 0-1,0 0 1,0 1-1,1-1 0,-1 0 1,0 1-1,1-1 1,7 15 2,-5-12-2,0 0 0,1-1 0,-1 1 0,1-1 0,0 0 0,0 0 0,0 0 0,0 0 0,0 0 0,0-1 0,0 0 0,1 0 0,5 1 0,62 0 0,-51-2 0,-17 0 0,0 0 1,0-1-1,0 1 0,0-1 1,0 0-1,0 0 1,0 0-1,0 0 0,-1-1 1,1 0-1,0 0 0,-1 0 1,1 0-1,-1 0 1,0-1-1,6-5 0,-4 3 2,-1-1 0,1 0 0,-1-1 0,0 1 0,0-1 0,-1 0 0,0 0 0,3-11 0,0-5-1,-1-1 1,-1 0 0,-1 0-1,0-42 1,-5 25-2,1 23 0,1 1 0,3-35 0,-2 51 0,-1 0 0,1 1 0,0-1 0,-1 0 0,1 1 0,0-1 0,-1 1 0,1-1 0,0 1 0,0-1 0,0 1 0,-1 0 0,1 0 0,0-1 0,0 1 0,0 0 0,0 0 0,0 0 0,0 0 0,0 0 0,-1 0 0,1 0 0,0 0 0,2 0 0,20 3 0,-19 0 0,-1-1 0,0 0 0,0 1 0,0-1 0,0 1 0,0 0 0,-1 0 0,1 0 0,-1 0 0,0 0 0,0 1 0,0-1 0,0 1 0,-1 0 0,1-1 0,0 6 0,2 5 0,0-1 0,-1 0 0,1 19 0,-3 52 0,-1-85 0,0 1 0,0 0 0,0 0 0,0 0 0,1-1 0,-1 1 0,0 0 0,0 0 0,0 0 0,0 0 0,0 0 0,1 0 0,-1-1 0,0 1 0,0 0 0,0 0 0,0 0 0,1 0 0,-1 0 0,0 0 0,0 0 0,0 0 0,1 0 0,-1 0 0,0 0 0,0 0 0,0 0 0,1 0 0,-1 0 0,0 0 0,0 0 0,0 0 0,0 0 0,1 0 0,-1 0 0,0 0 0,0 0 0,0 0 0,1 0 0,-1 0 0,0 1 0,0-1 0,0 0 0,0 0 0,0 0 0,1 0 0,-1 0 0,0 1 0,0-1 0,0 0 0,0 0 0,0 0 0,0 0 0,0 1 0,0-1 0,1 0 0,-1 0 0,0 0 0,0 1 0,0-1 0,0 0 0,0 0 0,0 0 0,0 1 0,0-1 0,6-12 0,0 1 0,-1-1 0,0-1 0,6-24 0,10-26 0,-18 57 0,36-69 0,-36 69 0,2 0 0,-1 0 0,1 0 0,0 0 0,0 1 0,0 0 0,1 0 0,0 0 0,7-4 0,-12 8 0,-1 1 0,0 0 0,1-1 0,-1 1 0,1 0 0,-1 0 0,0 0 0,1-1 0,-1 1 0,1 0 0,-1 0 0,1 0 0,-1 0 0,1 0 0,-1 0 0,1 0 0,-1 0 0,0 0 0,1 0 0,-1 0 0,1 0 0,-1 0 0,1 0 0,-1 0 0,1 0 0,-1 1 0,1-1 0,-1 0 0,0 0 0,1 1 0,-1-1 0,1 0 0,-1 0 0,0 1 0,1-1 0,-1 0 0,0 1 0,1-1 0,-1 1 0,0-1 0,0 0 0,1 1 0,-1-1 0,0 1 0,0 0 0,4 22 0,-4-18 0,0 89 0,-1-72 0,0 0 0,2-1 0,0 1 0,1 0 0,2-1 0,5 24 0,-7-42 0,-1 0 0,1 0 0,-1 0 0,1 0 0,0 0 0,0 0 0,0 0 0,1-1 0,-1 1 0,1-1 0,-1 0 0,1 1 0,0-1 0,0 0 0,-1-1 0,2 1 0,-1-1 0,0 1 0,0-1 0,0 0 0,1 0 0,-1 0 0,0 0 0,1-1 0,-1 1 0,1-1 0,-1 0 0,1 0 0,-1-1 0,1 1 0,-1 0 0,0-1 0,1 0 0,-1 0 0,0 0 0,1 0 0,-1-1 0,0 1 0,0-1 0,0 0 0,0 0 0,0 0 0,3-3 0,2-7 0,0 1 0,-1-1 0,-1 0 0,0 0 0,-1-1 0,0 0 0,-1 0 0,0 0 0,3-21 0,11-125 0,-18 156 0,4-227 0,-4 159 0,-10 107 0,1-7 0,1 18 0,2 0 0,3 1 0,1-1 0,6 60 0,-2-92 0,0 0 0,1 0 0,1 0 0,1-1 0,0 1 0,10 19 0,-12-26 0,2 0 0,-1 0 0,1-1 0,0 0 0,0 0 0,1 0 0,0-1 0,0 0 0,1 0 0,0 0 0,0-1 0,12 7 0,-16-10 0,1 0 0,0 0 0,1-1 0,-1 0 0,0 0 0,0 0 0,1 0 0,-1 0 0,0-1 0,1 0 0,-1 0 0,0 0 0,1 0 0,-1-1 0,0 0 0,1 0 0,-1 0 0,0 0 0,0-1 0,0 1 0,0-1 0,0 0 0,0 0 0,-1-1 0,1 1 0,-1-1 0,1 0 0,-1 0 0,0 0 0,0 0 0,0 0 0,-1-1 0,1 1 0,3-8 0,1-3 0,-1-1 0,-1 1 0,0-1 0,-2 0 0,1 0 0,2-30 0,-4-98 0,-3 82 0,-10 202 0,11-131 0,-1 2 0,1 0 0,1 0 0,0 0 0,1 0 0,3 14 0,-4-23 0,0 0 0,0-1 0,0 1 0,0-1 0,1 1 0,-1-1 0,1 1 0,0-1 0,-1 0 0,1 0 0,0 0 0,0 0 0,0 0 0,1-1 0,-1 1 0,0 0 0,1-1 0,-1 0 0,1 1 0,-1-1 0,1 0 0,-1-1 0,1 1 0,0 0 0,0-1 0,-1 1 0,1-1 0,3 0 0,-3 1 0,1-1 0,-1 0 0,1 0 0,-1 0 0,1-1 0,-1 1 0,1-1 0,-1 0 0,1 1 0,-1-2 0,0 1 0,0 0 0,1-1 0,3-2 0,-4 1 0,0 0 0,0 0 0,0-1 0,0 0 0,-1 1 0,1-1 0,-1 0 0,0 0 0,0 0 0,0 0 0,1-6 0,4-17 0,-1 0 0,-1-1 0,-1 0 0,-1 1 0,-3-57 0,0 65 0,0 19 0,0-1 0,-1 1 0,1-1 0,0 0 0,0 1 0,0-1 0,0 0 0,0 1 0,0-1 0,0 1 0,0-1 0,1 0 0,-1 1 0,0-1 0,0 1 0,0-1 0,1 0 0,-1 1 0,0-1 0,1 1 0,-1-1 0,0 1 0,1-1 0,-1 1 0,1-1 0,-1 1 0,1 0 0,-1-1 0,1 1 0,-1 0 0,1-1 0,-1 1 0,1 0 0,-1-1 0,1 1 0,0 0 0,-1 0 0,1 0 0,-1 0 0,1 0 0,0-1 0,-1 1 0,1 0 0,0 1 0,-1-1 0,1 0 0,-1 0 0,1 0 0,0 0 0,-1 0 0,1 0 0,-1 1 0,1-1 0,-1 0 0,1 1 0,0-1 0,-1 0 0,1 1 0,-1-1 0,0 1 0,1-1 0,-1 0 0,1 1 0,-1-1 0,0 1 0,1-1 0,-1 1 0,0 0 0,1 0 0,6 9 0,-1 0 0,-1 0 0,0 0 0,0 1 0,-1 0 0,4 15 0,14 71 0,-18-79 0,-2-6 0,1 0 0,-1 0 0,-1 0 0,0 1 0,-2 19 0,2-37 0,29-148 0,-26 137 0,1 0 0,1 0 0,0 1 0,1-1 0,1 2 0,0-1 0,13-17 0,-18 29 0,-1 0 0,1 0 0,0 1 0,0-1 0,0 1 0,0 0 0,0 0 0,6-3 0,-8 4 0,0 1 0,-1 0 0,1-1 0,0 1 0,0 0 0,0 0 0,0 0 0,0 0 0,0 0 0,0 0 0,-1 0 0,1 0 0,0 0 0,0 0 0,0 1 0,0-1 0,0 0 0,0 0 0,-1 1 0,1-1 0,0 1 0,0-1 0,-1 1 0,1-1 0,0 1 0,0-1 0,-1 1 0,1 0 0,-1-1 0,1 1 0,-1 0 0,1-1 0,-1 1 0,1 0 0,-1 0 0,1 0 0,-1-1 0,0 1 0,1 0 0,-1 0 0,0 0 0,0 1 0,6 20 0,4 42 0,-8-44 0,1 0 0,0-1 0,2 1 0,11 32 0,-14-47 0,1-1 0,-1 1 0,1-1 0,-1 0 0,1 0 0,0 0 0,1 0 0,-1 0 0,1-1 0,0 0 0,-1 1 0,1-1 0,1-1 0,-1 1 0,0-1 0,1 1 0,-1-1 0,1 0 0,0-1 0,0 1 0,-1-1 0,1 0 0,9 1 0,-3-1 0,1 0 0,0-1 0,-1 0 0,21-3 0,-28 2 0,0 0 0,1 0 0,-1-1 0,0 1 0,0-1 0,0 0 0,0 0 0,-1 0 0,1-1 0,0 1 0,-1-1 0,0 0 0,1 0 0,-1 0 0,4-6 0,-1-1 0,0 0 0,0-1 0,-1 0 0,0 0 0,-1 0 0,-1 0 0,1-1 0,2-22 0,-4 11 0,0 1 0,-1 0 0,-5-41 0,4 60 0,-1 1 0,1 0 0,-1 0 0,0 0 0,0-1 0,0 1 0,0 0 0,0 0 0,0 0 0,-1 1 0,1-1 0,-1 0 0,1 0 0,-1 1 0,0-1 0,0 1 0,1-1 0,-1 1 0,0 0 0,0 0 0,0 0 0,0 0 0,-1 0 0,1 0 0,0 0 0,0 1 0,0-1 0,-4 1 0,3-1 0,0 1 0,0-1 0,0 1 0,0 0 0,0 0 0,-1 1 0,1-1 0,0 1 0,0-1 0,0 1 0,0 0 0,0 0 0,1 0 0,-1 0 0,0 1 0,0-1 0,1 1 0,-1 0 0,1 0 0,-1 0 0,-2 2 0,1 4 0,-1 0 0,1 0 0,0 0 0,0 1 0,1-1 0,0 1 0,1 0 0,0-1 0,0 1 0,0 17 0,1 0 0,0-1 0,6 44 0,-4-62 0,1 0 0,0 0 0,0 0 0,0 0 0,1 0 0,0-1 0,1 1 0,-1-1 0,1 0 0,0 0 0,1 0 0,0-1 0,-1 0 0,2 1 0,-1-2 0,1 1 0,-1-1 0,1 1 0,0-2 0,1 1 0,-1-1 0,9 4 0,-2-2 0,-1-1 0,1 0 0,0 0 0,0-2 0,0 1 0,0-2 0,1 0 0,-1 0 0,0-1 0,1-1 0,15-2 0,-26 2 19,0 0-1,0-1 1,0 1 0,0-1-1,0 1 1,0-1 0,0 0-1,-1 0 1,1 0 0,-1 0-1,1-1 1,-1 1 0,0-1-1,0 1 1,0-1-1,0 0 1,-1 0 0,1 0-1,-1 0 1,0 0 0,1 0-1,-2 0 1,1 0 0,1-4-1,-1 1-170,0 0 0,0-1 0,0 1 0,-1 0 0,-1-10 0,1 12-453,0 0 0,-1 0 0,0 0 0,0 0 0,0 0 0,-1 0 0,1 0 0,-3-4 0,-6-5-8036,-10-6-9328,19 18 17703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29.5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134 124 32415,'-1'-3'15,"1"0"0,-1 0 1,0 0-1,0 1 0,0-1 0,0 0 1,-1 1-1,1-1 0,-1 1 0,0-1 1,1 1-1,-1 0 0,0 0 0,0 0 1,0 0-1,-1 0 0,1 0 0,-4-2 1,2 3-14,0-1 0,0 1 1,0-1-1,0 1 0,-1 0 1,1 1-1,0-1 0,-1 1 1,1 0-1,0 0 0,-1 0 1,-3 1-1,6 0-2,0-1 0,0 1 0,0 0 0,0-1 0,0 1 0,0 0 0,1 0 0,-1 0 0,0 1 0,1-1 0,-1 0 0,1 1 0,-1-1 0,1 1 0,0-1 0,-1 1 0,1 0 0,0-1 0,0 1 0,0 0 0,0 0 0,1 0 0,-1 0 0,0-1 0,1 1 0,0 0 0,-1 4 0,-1 7 0,0-1 0,1 1 0,1 16 0,1-18 0,-2-9 0,1 0 0,0 0 0,0 0 0,1 1 0,-1-1 0,0 0 0,1 0 0,-1 0 0,1 0 0,0 0 0,-1 0 0,1 0 0,0 0 0,0-1 0,1 1 0,-1 0 0,0 0 0,0-1 0,3 3 0,-1-2 0,0-1 0,0 1 0,-1-1 0,1 0 0,0 0 0,0 0 0,0 0 0,0-1 0,0 1 0,1-1 0,-1 0 0,6 0 0,-3 0 0,1 1 0,-1-2 0,1 1 0,-1-1 0,1 0 0,-1-1 0,10-2 0,-13 2 2,0 0 0,0 0-1,0 0 1,0 0 0,0 0-1,-1-1 1,1 1-1,-1-1 1,0 0 0,1 0-1,-1 1 1,-1-1 0,1-1-1,0 1 1,1-5 0,1-4-2,-1 0 1,0 0 0,-1 0-1,0 0 1,-1 0 0,0 0-1,-2-15 1,1 27-1,0-3 0,0 0 0,0 0 0,0 0 0,0 1 0,-1-1 0,1 0 0,-1 0 0,0 0 0,0 1 0,0-1 0,0 0 0,0 1 0,-1-1 0,1 1 0,-1-1 0,0 1 0,1 0 0,-1 0 0,0 0 0,0 0 0,-1 0 0,1 0 0,-4-2 0,1 1 0,0 1 0,-1 0 0,1 1 0,0-1 0,0 1 0,-1 0 0,1 1 0,-1-1 0,1 1 0,-1 0 0,-8 1 0,12-1-1,0 1 0,0-1 0,0 1 0,0-1 0,1 1 1,-1 0-1,0-1 0,1 1 0,-1 0 0,0 0 0,1 0 0,-1 0 0,1 1 0,-1-1 0,1 0 1,0 1-1,0-1 0,-1 1 0,1-1 0,0 1 0,0-1 0,1 1 0,-1 0 0,0-1 0,-1 5 1,0 2-26,0 1 1,0-1 0,1 1 0,0 10 0,1-18 22,-1 41-341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30.0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181 137 31791,'3'-14'138,"0"0"1,-1-1 0,-1 1-1,0-1 1,-1 1 0,-3-28 0,3 41-139,0 1 0,0-1 0,-1 1 1,1-1-1,0 1 0,-1-1 0,1 1 0,0-1 1,-1 1-1,1 0 0,-1-1 0,1 1 0,-1 0 1,1-1-1,-1 1 0,1 0 0,-1-1 0,1 1 1,-1 0-1,1 0 0,-1 0 0,1 0 0,-1-1 1,0 1-1,1 0 0,-1 0 0,0 0 1,-19 0-2,15 0 1,1 1 0,-1 0 0,1-1 0,-1 2 0,1-1 0,0 0 0,0 1 0,-1 0 0,1 0 0,0 0 0,1 0 0,-1 1 0,0 0 0,1 0 0,-1 0 0,1 0 0,0 0 0,0 0 0,0 1 0,0 0 0,-3 7 0,-3 4 0,0 1 0,1 0 0,-11 34 0,12-22 0,2 1 0,0-1 0,2 1 0,1 0 0,3 53 0,-1-74 0,1 1 0,0-1 0,1 0 0,-1 0 0,2 0 0,-1-1 0,1 1 0,0-1 0,1 1 0,0-1 0,0 0 0,0 0 0,1 0 0,0-1 0,0 0 0,1 0 0,8 7 0,-6-6 0,0-1 0,0-1 0,1 0 0,-1 0 0,1 0 0,0-1 0,1-1 0,-1 0 0,0 0 0,1 0 0,0-1 0,-1-1 0,1 0 0,11 0 0,-19-1-2,8 1 2,1-1 1,-1-1 0,0 0-1,15-3 1,-21 3-17,-1-1 0,0 1 0,0 0 0,0-1 0,0 1 0,-1-1 0,1 0 1,0 0-1,-1 0 0,1-1 0,-1 1 0,0-1 0,0 1 0,0-1 0,0 1 0,0-1 0,2-4 1,11-25-805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30.4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234 143 32255,'0'-113'485,"-1"112"-484,1-1 0,0 1 0,0 0 0,-1 0 0,1 0 0,-1 0 0,1-1 0,-1 1 0,1 0 0,-1 0 0,0 0 0,1 0 0,-1 0-1,0 0 1,0 1 0,0-1 0,0 0 0,0 0 0,0 0 0,0 1 0,0-1 0,0 1 0,0-1 0,0 1 0,0-1 0,0 1 0,-1-1 0,1 1 0,0 0-1,-2 0 1,-42-4-5,40 4 6,0 0-2,0 0 0,0 0 0,0 0 0,0 0 0,0 1 0,0 0 0,0 0 0,0 0 0,0 0 0,0 1 0,1 0 0,-1 0 0,0 0 0,1 1 0,0 0 0,0-1 0,0 2 0,0-1 0,0 0 0,0 1 0,1-1 0,0 1 0,0 0 0,0 0 0,0 1 0,-4 7 0,1-2 0,1 1 0,0-1 0,1 1 0,0 0 0,0 1 0,1-1 0,1 0 0,0 1 0,0 0 0,1 23 0,2-30 0,0 1 0,0-1 0,1 1 0,0-1 0,0 1 0,0-1 0,1 0 0,-1 0 0,1 0 0,0-1 0,1 1 0,-1-1 0,1 0 0,0 1 0,0-2 0,0 1 0,1 0 0,6 4 0,12 7 0,1-1 0,36 17 0,-50-27 0,18 8 0,-13-6 0,-1 0 0,0 1 0,15 10 0,-26-16 0,-1 1 0,0 0 0,1-1 0,-1 1 0,0 0 0,0 0 0,0 0 0,0 1 0,-1-1 0,1 0 0,0 1 0,-1-1 0,0 1 0,1-1 0,-1 1 0,0 0 0,-1-1 0,1 1 0,0 0 0,-1 0 0,1 0 0,-1 5 0,0-6 0,-1-1 0,1 1 0,-1 0 0,0-1 0,1 1 0,-1-1 0,0 1 0,0-1 0,0 1 0,0-1 0,0 0 0,0 1 0,0-1 0,-1 0 0,1 0 0,0 0 0,-1 0 0,1 0 0,-1 0 0,1 0 0,-3 0 0,-40 15 0,29-12 0,-146 44-8,145-40-245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30.8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185 155 32559,'3'-19'42,"-1"1"-1,-1 0 1,0-1-1,-4-27 1,3 44-42,-1 0 0,0 0 0,0 0 0,0 1 0,-1-1 0,1 0 0,0 0 0,-1 1 0,1-1 0,-1 1 0,1-1 0,-1 1 0,0-1 0,0 1 0,0 0 0,0 0 0,0 0 0,0 0 0,0 0 0,0 1 0,0-1 0,0 1 0,0-1 0,0 1 0,0 0 0,-1-1 0,-2 1 0,-3 0 0,-1-1 0,1 1 0,-1 0 0,1 1 0,-1 0 0,-8 2 0,13-2 0,1 1 0,-1-1 0,1 1 0,-1 0 0,1 0 0,-1 0 0,1 1 0,0-1 0,0 1 0,0 0 0,1 0 0,-1 0 0,1 0 0,-1 0 0,1 1 0,0-1 0,0 1 0,1-1 0,-1 1 0,1 0 0,-1-1 0,0 8 0,-2 6 0,2 1 0,0-1 0,0 33 0,3-41 0,0-1 0,1 0 0,-1 0 0,2 0 0,-1 0 0,1-1 0,0 1 0,1 0 0,0-1 0,0 0 0,1 0 0,0 0 0,0-1 0,0 0 0,1 0 0,11 9 0,10 9 0,2-2 0,43 26 0,-68-46 0,47 28 0,-34-22 0,-1 0 0,0 2 0,-1 0 0,0 1 0,-1 0 0,0 1 0,19 22 0,-31-32 0,-1-1 0,0 0 0,0 1 0,0-1 0,0 1 0,0-1 0,0 1 0,-1-1 0,1 1 0,0 0 0,-1-1 0,1 1 0,-1 0 0,0 0 0,1-1 0,-1 1 0,0 0 0,0 0 0,0 0 0,-1-1 0,1 1 0,0 0 0,0 0 0,-1-1 0,1 1 0,-1 0 0,0-1 0,0 1 0,1 0 0,-1-1 0,0 1 0,0-1 0,0 0 0,0 1 0,-1-1 0,1 0 0,0 1 0,-1-1 0,1 0 0,-1 0 0,-1 1 0,-7 3 0,0 0 0,0-1 0,-1 0 0,1 0 0,-16 2 0,16-3 0,-29 6-1,0-2-1,-1-1 1,-71 1 0,110-7-53,1-5-111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47.1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 2235 30606,'-2'-31'650,"-1"-1"1,-8-31-1,8 48-664,2 8 40,0 2-7,1 0 0,-1 0-1,0 0 1,-1 0 0,1 1 0,-1-1-1,-3-6 1,5 11-19,0 0 0,-1-1 0,1 1 0,0 0 0,0 0 0,0 0 0,0 0 0,-1 0 0,1-1 0,0 1 0,0 0 0,-1 0 0,1 0 0,0 0 0,0 0 0,0 0 0,-1 0 0,1 0 0,0 0 0,0 0 0,-1 0 0,1 0 0,0 0 0,0 0 0,-1 0 0,1 0 0,0 0 0,0 0 0,-1 0 0,1 0 0,0 0 0,0 0 0,-1 0 0,1 1 0,0-1 0,0 0 0,0 0 0,-1 0 0,1 0 0,0 1 0,0-1 0,0 0 0,0 0 0,0 0 0,-1 1 0,1-1 0,0 0 0,0 0 0,0 0 0,0 1 0,0-1 0,0 0 0,0 0 0,0 1 0,0-1 0,-3 17 0,2-15 0,-18 217 0,-5 24 0,5-20 0,13-117 0,6-103 0,0-1 0,0 1 0,-1 0 0,1-1 0,-1 1 0,1-1 0,-1 1 0,0-1 0,0 1 0,0-1 0,-3 3 0,4-1 0,-1-1 0,0 1 0,1-1 0,0 1 0,0-1 0,0 1 0,0-1 0,1 5 0,0 6 0,1 26 0,11 63 0,-1-17 0,-1 40 0,14 112 0,-25-235 0,1 0 0,-1 1 1,1-1-1,0 1 0,0-1 0,1 0 1,-1 0-1,0 0 0,1 1 0,0-1 1,0-1-1,0 1 0,0 0 0,0 0 0,1-1 1,-1 1-1,1-1 0,0 0 0,4 3 1,-1-2 0,1-1-1,-1 0 1,0 0 0,1-1 0,-1 1 0,1-1 0,0-1 0,-1 1-1,9-2 1,923-7 2,-445-12-3,-283 12 0,171-2 0,-124 8 0,490 13 0,465 14-16,-860-12 7,-50-1 2,-6-4 7,363 56 0,-135-3 0,-291-38 0,80 12 0,599 55 0,-531-80 0,-376-10 0,0 0 0,0 0 0,1 0 0,-1 0 0,0-1 0,0 0 0,0 0 0,0 0 0,0-1 0,0 1 0,0-1 0,0-1 0,-1 1 0,1-1 0,-1 1 0,0-1 0,0 0 0,0-1 0,0 1 0,0-1 0,0 0 0,-1 0 0,0 0 0,0 0 0,0 0 0,0-1 0,-1 1 0,0-1 0,0 0 0,0 0 0,0 0 0,1-9 0,13-61 2,-2-1 1,3-99-1,-12-154-6,-27 114 17,3 66 0,-25-760 22,11 550-35,2 49 0,28 249 0,-8-109 0,7 139 0,-1 0 0,-2 0 0,-15-42 0,-3 8 0,10 28 0,1 0 0,2 0 0,1-2 0,-5-42 0,8 37 0,-3 1 0,-1 0 0,-2 1 0,-21-46 0,12 32 0,18 46-1,1 0 0,-2 1 0,0-1 0,0 1-1,-1 0 1,0 1 0,0-1 0,-1 1 0,0 1 0,0 0 0,-1 0 0,0 0 0,0 1 0,-1 1-1,1-1 1,-1 1 0,-1 1 0,-19-6 0,-13-1-3,1 2 0,-2 1 0,-62-2 1,74 8 7,-723-16-4,548 19 0,-480 28 0,601-23 0,-1357 17 0,995-25 0,202 2 0,-484 3 0,-11 72 0,159-29 0,404-38 0,-95 1 0,-185 14 0,401-13 0,-100 29 0,17-2 0,105-30 0,8-2 0,1 1 0,0 0 0,0 2 0,-40 19 0,58-22 0,0 1 0,0 1 0,0-1 0,0 1 0,1 1 0,1-1 0,-1 1 0,1 1 0,0-1 0,1 1 0,0 0 0,1 0 0,0 0 0,0 1 0,-4 15 0,-1 12 0,1 1 0,-5 65 0,1-23 0,-4-1 0,-40 122 0,33-123 0,-8 54 0,-6 17 0,24-106 0,2-1 0,3 2 0,-7 78 0,11-69 0,1-16 0,1 0 0,7 72 0,-1-89 0,1 0 0,13 34 0,-11-37 0,-1-1 0,-1 1 0,-1 1 0,3 21 0,-4 39 0,-3-78 0,0 0-1,0 0 1,0 1-1,0-1 1,0 0-1,0 0 1,0 1 0,1-1-1,-1 0 1,0 0-1,0 1 1,0-1 0,0 0-1,1 0 1,-1 1-1,0-1 1,0 0 0,1 0-1,-1 0 1,0 0-1,0 1 1,1-1-1,-1 0 1,0 0 0,0 0-1,1 0 1,-1 0-1,0 0 1,0 0 0,1 0-1,-1 0 1,0 0-1,1 0 1,-1 0-1,0 0 1,1 0 0,-1 0-1,0 0 1,0 0-1,1 0 1,-1 0 0,0 0-1,0 0 1,1-1-1,-1 1 1,0 0-1,0 0 1,1 0 0,-1 0-1,0-1 1,0 1-1,0 0 1,1 0 0,-1-1-1,0 1 1,0 0-1,0 0 1,0-1-1,0 1 1,1 0 0,-1 0-1,0-1 1,0 1-1,9-32-372,-1-16-1228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48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16 726 30494,'-11'-15'1692,"11"15"-1680,0 0-1,0 0 0,0 0 0,0 0 0,0 0 0,0 0 1,-1 0-1,1 0 0,0 0 0,0 0 0,0 0 1,0 0-1,0 0 0,0 0 0,-1 0 0,1 0 1,0 0-1,0 0 0,0 0 0,0 0 0,0 0 0,0 0 1,-1 0-1,1 0 0,0 0 0,0 0 0,0 0 1,0 0-1,0 0 0,0 0 0,0 0 0,0 0 1,-1 1-1,1-1 0,0 0 0,0 0 0,0 0 0,0 0 1,0 0-1,0 0 0,0 0 0,0 1 0,0-1 1,0 0-1,0 0 0,0 0 0,0 0 0,0 0 1,0 0-1,0 0 0,0 1 0,0-1 0,0 0 0,0 0 1,0 32-228,1-13 333,-1-7-117,2 11 0,-2-22 0,1 0 0,-1-1 0,1 1 0,0 0 0,-1-1 0,1 1 0,0 0 0,-1-1 0,1 1 0,0-1 0,0 0 0,-1 1 0,1-1 0,0 1 0,0-1 0,0 0 0,0 0 0,0 0 0,-1 1 0,1-1 0,0 0 0,0 0 0,0 0 0,0 0 0,1-1 0,1 1 1,0 0 0,0-1-1,0 1 1,0-1 0,0 0 0,0 0-1,0 0 1,0-1 0,0 1 0,0-1 0,-1 1-1,1-1 1,-1 0 0,1 0 0,-1 0 0,0 0-1,0-1 1,0 1 0,0-1 0,0 1-1,0-1 1,1-3 0,4-7 2,-1 0 0,0-1 0,6-22-1,0-9-4,-2 0 0,-2-1 0,3-47 0,-4-141 14,-6 161-13,-1-83 1,-26 401 0,23 68 0,3-302 0,1 1 0,0-1 0,1 0 1,0-1-1,1 1 0,5 15 0,-6-23 0,-1 0-1,0 0 0,1 0 1,-1 0-1,1 0 1,0 0-1,0 0 1,0-1-1,0 1 0,1-1 1,-1 0-1,1 1 1,-1-1-1,1 0 0,0-1 1,0 1-1,0 0 1,0-1-1,0 1 1,0-1-1,0 0 0,1 0 1,-1-1-1,6 2 1,-6-2 0,1 0 1,0 1 0,-1-2 0,1 1-1,0 0 1,-1-1 0,1 1-1,-1-1 1,1 0 0,-1 0 0,1-1-1,-1 1 1,0-1 0,4-2 0,-2 0-1,-1 0 0,0 0 0,0-1 1,0 0-1,0 0 0,-1 0 1,6-10-1,2-8-1,0-1-1,-2 0 1,-1 0 0,-1-1-1,8-48 1,-8 24-3,0-78 0,-8 194 4,-1-37 0,1 1 0,2-1 0,1 0 0,1 0 0,13 53 0,-15-80-1,-1 0 1,2 1-1,-1-1 1,0 0-1,1 0 1,-1 0-1,1 0 1,0 0-1,0-1 1,0 1-1,1-1 1,-1 1-1,0-1 1,1 0-1,3 3 1,-2-3-1,1 0 0,-1-1 1,1 1-1,0-1 0,0 0 0,-1 0 0,1-1 1,0 0-1,9 0 0,-11 0 1,0-1 1,0 1-1,0-1 0,0 0 1,-1 0-1,1 0 0,0 0 1,-1 0-1,1-1 0,-1 1 0,1-1 1,-1 0-1,0 0 0,1 0 1,-1 0-1,0 0 0,0 0 1,-1 0-1,1-1 0,0 1 1,-1-1-1,0 1 0,1-1 1,0-3-1,4-7 2,-2 0 0,1 0 0,4-27 0,-5 10-2,-1-1 0,-1-47 0,0-24 0,-9 377 0,7-270-1,0 1 1,1-1-1,0 0 0,0 0 1,0 0-1,0 0 0,1 1 1,-1-2-1,1 1 0,1 0 1,2 5-1,-3-8 1,0 1-1,0-1 1,0 0-1,1 0 1,-1 0 0,1 0-1,-1 0 1,1 0-1,-1-1 1,1 1 0,0-1-1,0 0 1,0 0-1,0 0 1,0 0 0,0-1-1,0 1 1,0-1-1,6 1 1,-3-1 0,0 1 0,-1-1 0,1-1 0,0 1 0,0-1 0,0 0 0,0 0 0,-1 0 0,1-1 0,0 0 0,6-4 0,-7 3 0,0-1 0,-1 0 0,1 0 0,-1 0 0,0 0 0,-1-1 0,1 1 0,-1-1 0,0 0 0,0 0 0,4-10 0,6-13-3,-2 0 1,-2-2-1,0 1 0,-2-1 0,7-58 1,-6-158 11,-8 217-5,0 2 1,0 26-4,-1 5-1,0 45-3,-1 67 3,-1-46 0,3 0 0,3 0 0,18 100 0,-19-161 7,0 1 0,1-1 1,0 1-1,1-1 0,5 11 0,-8-18-25,0 0-1,0 0 0,1-1 0,-1 1 0,0-1 0,1 1 0,-1-1 0,1 1 1,-1-1-1,1 0 0,0 1 0,-1-1 0,1 0 0,0 0 0,0-1 0,0 1 1,0 0-1,0 0 0,0-1 0,0 0 0,0 1 0,0-1 0,0 0 0,0 0 1,0 0-1,0 0 0,0 0 0,0 0 0,0-1 0,4 0 0,11-7-1280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49.1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74 31711,'0'0'416,"11"0"-288,24-10 16,11 0-80,6 0-32,-3 3 0,-8-3-16,-11 3-16,-11 2 0,-11 0-16,-8 3-128,0-6-929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05.29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 42 30334,'-7'5'1088,"7"-2"-623,0 3-177,10 3-16,33-6-128,9-3-80,4 0-32,3 0-16,-10 0 0,-10-18-16,-10 7 0,-9-1-16,-13 3-32,-7 0-112,0 0-705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49.6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86 30558,'-5'0'544,"2"0"689,25 0-1169,5 0 32,14-5-48,2-2-32,4-3-16,-1 0 0,-3-2-16,-2 0-128,-8-5-480,-6 4-1521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0.0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163 237 30206,'-4'0'324,"-1"0"-57,1 0 1,-1 0-1,0 0 0,0-1 0,0 0 0,0 0 0,-7-2 1,11 2-267,-1 0 1,0 0-1,1 0 1,-1-1 0,1 1-1,-1 0 1,1-1-1,0 0 1,-1 1 0,1-1-1,0 1 1,0-1-1,0 0 1,0 0 0,0 0-1,1 0 1,-1 0 0,1 1-1,-1-1 1,1 0-1,-1-4 1,-5-43 27,-1-94 1,-1 185-52,-1 470 17,7-511 5,0 0 0,0-1 0,-1 1 0,1-1-1,-1 1 1,1-1 0,0 0 0,-1 0 0,1 0 0,-1 0 0,-2-1 0,4 1-2,-23 0-7,22 0 2,5 0-1,40 0-13,-18 0-66,0-1-1,0-2 1,29-6-1,-13-2-747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0.5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2 115 31630,'-1'-4'35,"1"0"0,0 0-1,0 0 1,0 0-1,1 0 1,0 0 0,-1 0-1,1 1 1,1-1-1,-1 0 1,0 0 0,1 1-1,0-1 1,0 1-1,0-1 1,0 1 0,1 0-1,-1 0 1,1 0-1,0 0 1,0 0 0,0 0-1,0 1 1,0 0-1,1-1 1,-1 1 0,1 1-1,-1-1 1,1 0-1,7-1 1,-1-1-33,0 1 0,1 0 0,-1 1 0,1 0 0,0 1 0,-1 0 0,13 1 0,-22 0-2,0 1 0,0-1 0,-1 0 0,1 1 0,0-1 0,0 1 0,-1-1 0,1 1 0,0-1 0,-1 1 0,1-1 0,-1 1 0,1 0 0,0-1 0,-1 1 0,1 0 0,-1 0 0,0-1 0,1 1 0,-1 0 0,0 0 0,1 0 0,-1-1 0,0 1 0,0 0 0,0 0 0,0 0 0,1 0 0,-1 0 0,-1-1 0,1 1 0,0 0 0,0 0 0,0 1 0,-6 32 0,0-25-1,1 0 0,-1-1 0,-1 0 0,1 0 0,-1-1 0,-11 9 0,7-6-2,0 0 0,1 1 0,-13 18-1,21-26 4,0 0-1,1 0 1,-1 1-1,0-1 0,1 0 1,0 1-1,0-1 0,0 1 1,0-1-1,1 1 1,-1-1-1,1 1 0,0-1 1,0 1-1,0 0 0,0-1 1,1 1-1,-1-1 1,2 4-1,-1-5-1,1 0 0,-1 0 1,0 0-1,0 0 0,1 0 1,-1 0-1,1-1 0,0 1 0,0 0 1,-1-1-1,1 0 0,0 1 0,0-1 1,0 0-1,4 1 0,40 16-2,-23-10 4,-16-6 0,0 1 0,-1 0 0,1 0 0,-1 1 0,1 0 0,9 8 0,-14-10 0,0 0 0,-1 0 0,1 0 0,-1 0 0,0 1 0,1-1 1,-1 0-1,0 1 0,-1-1 0,1 0 0,0 1 0,-1-1 0,1 1 0,-1-1 0,0 1 1,1 0-1,-1-1 0,-1 1 0,1-1 0,0 1 0,-1-1 0,1 1 0,-1-1 0,0 3 1,-1 0 0,0 0-1,-1 0 1,1-1 0,-1 0 0,0 1 0,0-1 0,0 0 0,-1 0 0,1 0 0,-1-1 0,0 1-1,0-1 1,-5 3 0,-12 8 6,-33 16 0,21-13-4,21-8-9,10-7 2,0 0 1,0 0-1,-1 0 1,1-1-1,-1 1 1,1-1-1,-1 1 1,0-1-1,0 0 1,1 0-1,-6 1 1,7-11-224,1-14-426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1.0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37 32255,'0'0'5,"0"-1"1,-1 1-1,1-1 0,0 1 1,0 0-1,0-1 1,0 1-1,-1-1 0,1 1 1,0-1-1,0 1 1,0-1-1,0 1 0,0-1 1,0 1-1,1-1 1,-1 1-1,0-1 0,0 1 1,0 0-1,0-1 1,0 1-1,1-1 0,-1 1 1,0-1-1,0 1 1,1 0-1,-1-1 0,0 1 1,1 0-1,-1-1 1,0 1-1,1 0 1,-1-1-1,0 1 0,1 0 1,-1 0-1,1-1 1,-1 1-1,1 0 0,-1 0 1,1 0-1,-1 0 1,0 0-1,1-1 0,-1 1 1,1 0-1,-1 0 1,1 0-1,-1 0 0,1 1 1,16-6-1026,4-11-3444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1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216 134 31582,'1'-26'538,"-1"-29"-17,0 52-514,-1-1 0,1 1 0,-1 0 0,0 0 0,0-1 0,0 1 0,0 0 0,0 0 0,-1 0 0,1 0 0,-1 0 0,-3-4 0,2 6-7,1 0 1,0 0-1,-1 0 0,1 0 0,0 0 0,-1 1 0,1-1 0,-1 1 1,0 0-1,1-1 0,-1 1 0,1 1 0,-1-1 0,1 0 0,-1 0 0,1 1 1,-1 0-1,1-1 0,-5 3 0,-1 2 0,0 1 0,0 0 0,0 0 0,1 1 0,0 0 0,1 0 0,-1 0 0,1 1 0,1 0 0,0 0 0,-7 14 0,2-3 0,2 1 0,0 0 0,1 0 0,-6 27 0,9-26 0,0 0 0,2 1 0,0 36 0,2-52 0,0 0 0,0 0 0,1 0 0,0-1 0,0 1 0,1 0 0,-1 0 0,1-1 0,1 1 0,-1-1 0,1 0 0,0 0 0,0 0 0,0 0 0,1 0 0,-1 0 0,1-1 0,5 4 0,3 0-1,0-1 0,0-1 0,1 0 1,0-1-1,0 0 0,0-1 0,1-1 0,-1 0 0,1 0 1,0-1-1,0-1 0,0-1 0,0 0 0,-1-1 0,23-3 1,-30 3-41,-1-1 1,1 1 0,-1-1 0,1-1 0,-1 1-1,0 0 1,0-1 0,0 0 0,-1-1 0,1 1-1,-1-1 1,1 1 0,-1-1 0,4-6 0,21-26-1553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1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216 91 32479,'-1'-8'42,"-1"-1"0,0 1 1,0-1-1,-7-13 0,9 20-40,-1 0 0,0 0-1,0 0 1,0 0 0,0 0-1,-1 0 1,1 1 0,0-1 0,-1 0-1,1 1 1,-1-1 0,0 1-1,1-1 1,-1 1 0,0 0-1,0 0 1,0 0 0,0 0-1,0 0 1,0 0 0,0 1-1,0-1 1,0 0 0,-3 1-1,0 0-1,-1 0-1,0 0 1,1 1 0,-1 0-1,0 0 1,1 1-1,-1-1 1,1 1-1,-1 0 1,1 1 0,0-1-1,0 1 1,0 0-1,1 1 1,-1-1 0,0 1-1,1 0 1,0 0-1,0 0 1,1 0-1,-1 1 1,1-1 0,0 1-1,-5 9 1,2-2-1,1-1 1,0 1 0,1 1 0,0-1 0,1 1-1,0 0 1,1-1 0,1 1 0,0 0-1,1 0 1,1 20 0,0-28 0,0 1 0,0-1 0,0 1 0,1-1 0,0 1 0,0-1 0,0 0 0,1 0 0,0 0 0,0 0 0,0 0 0,0-1 0,1 1 0,0-1 0,0 0 0,0 0 0,9 6 0,9 6 0,1-1 0,38 19 0,-19-12 0,-25-12 0,29 20 0,-46-30 0,1 1 0,-1-1 0,1 0 0,-1 1 0,0-1 0,1 0 0,-1 1 0,0-1 0,0 1 0,1-1 0,-1 1 0,0-1 1,0 1-1,0-1 0,1 0 0,-1 1 0,0-1 0,0 1 0,0-1 0,0 1 0,0-1 0,0 1 0,0-1 0,0 1 0,0-1 0,0 1 0,0-1 0,-1 1 0,1-1 0,0 1 0,-13 13 4,-18 1 4,-66 8-5,49-14-8,2-3-321,29-6-528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2.2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348 143 32431,'3'-33'151,"-3"-42"-1,-1 74-150,1-1 1,0 1-1,-1-1 0,0 1 0,1-1 0,-1 1 0,0-1 0,1 1 0,-1 0 0,0-1 0,0 1 1,0 0-1,0 0 0,-1 0 0,1 0 0,0 0 0,0 0 0,-1 0 0,1 0 0,0 0 0,-1 0 1,1 1-1,-1-1 0,1 1 0,-1-1 0,1 1 0,-1-1 0,-2 1 0,-6-2 0,-1 1 0,1 0 0,-13 1 0,18 0 0,-10-1 0,-1 2 0,1 0 0,0 0 0,-1 1 0,-18 6 0,29-6 0,1-1 0,0 1 0,-1 0 0,1 0 0,0 1 0,0-1 0,1 1 0,-1 0 0,0 0 0,1 0 0,0 0 0,-1 1 0,1-1 0,1 1 0,-1 0 0,1 0 0,-1 0 0,1 0 0,0 0 0,0 0 0,1 1 0,-2 5 0,2-4 0,-1 0 0,2 1 0,-1-1 0,1 0 0,0 1 0,0-1 0,0 0 0,1 1 0,0-1 0,1 0 0,-1 0 0,1 0 0,0 0 0,0 0 0,1 0 0,0-1 0,0 1 0,0-1 0,1 0 0,5 6 0,7 7 0,2 0 0,0-1 0,38 26 0,-22-17 0,-14-11 0,-2 1 0,0 1 0,-1 0 0,22 29 0,-34-40 0,-1 1 0,0 0 0,0-1 0,0 2 0,-1-1 0,0 0 0,0 1 0,-1-1 0,0 1 0,0-1 0,-1 1 0,0 0 0,0 0 0,-1 0 0,0 0 0,0 0 0,-3 12 0,1-15 0,0 0 0,0 0 0,0-1 0,-1 1 0,0-1 0,0 0 0,0 0 0,0 0 0,-1 0 0,1 0 0,-1-1 0,0 1 0,0-1 0,-1 0 0,1-1 0,-1 1 0,-7 3 0,-7 3 0,-1-2 0,1 0 0,-22 5 0,1-2-14,1-2 0,-62 4-1,53-11-134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5.6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13880 2 31374,'0'0'1158,"3"0"-1118,20-1-30,-1 1-1,1 1 1,-1 2-1,0 0 1,0 1-1,32 11 1,396 165 9,-51-18-6,121 18 12,-97-35 1,-307-102-19,190 98 0,-258-114-7,-2 1 0,-2 3 0,0 1-1,-2 3 1,-2 1 0,53 62 0,-24-10 0,-4 4 0,-4 3 0,71 148 0,102 324 0,-211-506 4,-3 1 0,-3 0-1,-2 2 1,-3-1 0,-3 2 0,0 70 0,-9-73-2,-5 215 1,1-211-3,-4 0 0,-19 78 0,-1-44 0,-64 150 0,-64 88 0,62-97 0,1-4 0,69-192 0,-2-1 0,-1-2 0,-3 0 0,-66 71 0,-163 130 0,65-65 0,140-126 0,-1-2 0,-3-3 0,-2-2 0,-2-3 0,-119 60 0,-367 172 0,-455 141 0,944-392 0,-72 27 0,-147 36 0,-715 78 0,-178-83 0,-1846-27 0,1981-121 0,883 53 0,-340-40 0,-218-16 0,380 47 0,-513-23 0,-1021 39 0,1090 9 0,277 15 0,441-14 0,36-2 0,0 0 0,0 1 0,1 1 0,-1 1 0,-27 9 0,5 4 0,-2-3 0,1-1 0,-62 9 0,-657 31 0,296-52 0,465-1 0,1 0 0,0 0 0,-1 0 0,1 0 0,0 0 0,-1 0 0,1 0 0,0 0 0,-1 0 0,1 1 0,0-1 0,-1 1 0,1-1 0,0 1 0,0-1 0,0 1 0,-1 0 0,1-1 0,0 1 0,0 0 0,0 0 0,0 0 0,0 0 0,1 0 0,-1 0 0,0 0 0,0 0 0,0 0 0,1 0 0,-1 1 0,1-1 0,-1 0 0,1 0 0,-1 1 0,1-1 0,0 0 0,0 1 0,-1 1 0,1-3-1,0 1-1,0 0 1,0 0-1,0 0 1,-1-1-1,1 1 1,0 0-1,-1 0 1,1-1-1,0 1 1,-1 0-1,1-1 1,-1 1-1,1 0 1,-1-1-1,0 1 1,1-1-1,-1 1 1,0-1-1,1 1 1,-1-1-1,0 1 1,1-1-1,-1 0 1,0 1-1,0-1 1,0 0-1,0 1 1,-24 0-1205,11-5-2331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9.8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 82 30702,'4'-15'561,"-1"0"0,1-28 0,-3 40-460,1-2 63,-8 9-79,-119 146-85,-15 19 0,139-169 0,0 1 0,1 0 0,-1-1 0,1 1 0,-1 0 0,1 0 0,-1 0 0,1 0 0,-1-1 0,1 1 0,0 0 0,0 0 0,-1 0 0,1 0 0,0 0 0,0 0 0,0 0 0,0 0 0,0 0 0,0 0 0,0 0 0,0 0 0,1-1 0,-1 1 0,0 0 0,0 0 0,1 0 0,0 1 0,16 19 0,-11-15 0,51 65 0,43 50 0,-84-105-14,1 2 29,30 39 0,-43-51-30,0 0 0,0 0 0,-1 0 0,0 0-1,-1 0 1,1 1 0,-1-1 0,0 1 0,-1 0 0,0 0 0,1 12 0,-2-18-476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4:01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2 859 32255,'-1'48'390,"3"75"-396,-2-121 6,1 1 0,-1-1 0,1 1 0,0-1 0,0 1 0,0-1 0,0 1 0,0-1 0,1 0 0,-1 0 0,1 0 0,-1 0 0,1 0 0,0 0 0,0 0 0,-1 0 0,1-1 0,1 1 0,-1-1 0,0 1 0,0-1 0,1 0 0,-1 0 0,0 0 0,1 0 0,-1 0 0,1-1 0,-1 1 0,1-1 0,0 0 0,-1 1 0,1-1 0,-1 0 0,1-1 0,-1 1 0,1 0 0,0-1 0,-1 1 0,1-1 0,-1 0 0,0 0 0,1 0 0,-1 0 0,0 0 0,1-1 0,-1 1 0,0-1 0,0 1 0,3-4 0,9-11 3,0 0 1,-1-1-1,-1-1 0,-1 0 1,13-30-1,36-103 12,-48 110-10,-1 0 1,-3 0-1,6-73 1,-8-126 3,-6 189-8,-2 41 3,-1 10 0,-4 9 1,7-8-5,-7 14 0,0 1 0,1 0 0,1 1 0,0-1 0,1 1 0,1 0 0,-1 19 0,-1 128 0,6-134 0,-3 47 0,0-38 0,2 1 0,9 69 0,-8-101-1,1 0 1,0-1-1,0 1 0,1-1 0,0 1 1,1-1-1,-1 0 0,1 0 0,1 0 1,-1-1-1,10 10 0,-11-13 1,0-1 0,0 1 0,0-1 0,0 1-1,0-1 1,1 0 0,-1 0 0,1-1 0,0 1 0,-1-1-1,1 0 1,0 0 0,0 0 0,0 0 0,0 0-1,0-1 1,0 0 0,0 0 0,0 0 0,0 0 0,0-1-1,-1 0 1,1 0 0,0 0 0,4-1 0,-3-1 0,0 1 1,0-1 0,0 0 0,-1 0-1,1 0 1,-1 0 0,0-1-1,0 0 1,0 0 0,0 0 0,4-7-1,30-55 5,-27 42-4,-1 1 0,-1-1-1,-2-1 1,0 0 0,6-49 0,-4-129 7,-10 254-7,0-9 1,6 60-1,-3-90-2,0 0-1,0 0 1,1 0 0,1-1-1,0 1 1,0-1-1,1 0 1,1 0-1,11 17 1,-15-27 1,-1 1 0,1-1 0,0 1 0,0-1 0,0 0 0,0 0 0,0 0 0,0 0 0,0 0 0,0 0 0,1-1 0,-1 1 0,0-1 0,1 0 0,-1 1 0,0-1 0,0 0 0,1 0 0,-1 0 0,0-1 0,1 1 0,-1-1 0,0 1 0,0-1 0,0 0 0,1 1 0,-1-1 0,0 0 0,0-1 0,0 1 0,0 0 0,0 0 0,-1-1 0,1 1 0,0-1 0,1-2 0,4-6 2,0-1-1,-1 1 1,0-1 0,-1 0 0,-1 0 0,5-17 0,13-74-1,-18 74-2,2 0 1,0 1 0,13-31 0,-19 57 0,0 0 0,1 1 0,-1-1 0,0 1 0,1-1 0,-1 1 0,1-1 0,-1 1 0,1-1 0,-1 1 0,1-1 0,-1 1 0,1-1 0,-1 1 0,1 0 0,0-1 0,-1 1 0,1 0 0,-1 0 0,1 0 0,0-1 0,-1 1 0,1 0 0,0 0 0,-1 0 0,1 0 0,0 0 0,-1 0 0,1 0 0,0 0 0,-1 0 0,1 0 0,0 1 0,-1-1 0,1 0 0,0 0 0,-1 1 0,1-1 0,-1 0 0,1 1 0,-1-1 0,1 1 0,0-1 0,-1 0 0,0 1 0,1-1 0,-1 1 0,1 0 0,24 27-3,-7 1 2,-2 0-1,-2 1 0,0 1 0,-2 0 0,11 46 1,-23-76 1,1-1 0,-1 0 1,0 0-1,0 1 0,0-1 0,0 0 1,0 0-1,0 0 0,1 0 1,-1 1-1,0-1 0,0 0 1,0 0-1,0 0 0,1 0 1,-1 1-1,0-1 0,0 0 1,0 0-1,1 0 0,-1 0 0,0 0 1,0 0-1,1 0 0,-1 0 1,0 0-1,0 0 0,1 0 1,-1 0-1,0 0 0,0 0 1,0 0-1,1 0 0,-1 0 0,0 0 1,0 0-1,1 0 0,-1 0 1,0 0-1,0 0 0,0 0 1,1-1-1,-1 1 0,0 0 1,0 0-1,1 0 0,9-11-1,3-13 1,-1 0 0,-1-2 0,9-33 0,-10 29 0,1 0 0,17-33 0,-27 63 0,-1 0 0,0 1 0,0-1 0,0 0 0,0 0 0,0 0 0,0 0 0,0 0 0,0 0 0,0 0 0,1 0 0,-1 0 0,0 1-1,0-1 1,0 0 0,0 0 0,0 0 0,0 0 0,1 0 0,-1 0 0,0 0 0,0 0 0,0 0 0,0 0 0,0 0 0,0 0 0,1 0 0,-1 0 0,0 0 0,0 0 0,0 0 0,0 0 0,0 0 0,1 0 0,-1 0 0,0 0 0,0-1 0,0 1 0,0 0 0,0 0-1,0 0 1,0 0 0,1 0 0,-1 0 0,0 0 0,0 0 0,0 0 0,0-1 0,0 1 0,0 0 0,0 0 0,0 1-1,8 42-1,-5-21 0,0-1 1,2 1-1,1-1 1,11 30-1,-14-46 2,-1 0 0,0-1 0,1 1 0,0-1 0,0 1 0,0-1-1,1 0 1,0 0 0,-1-1 0,1 1 0,0-1 0,1 1 0,-1-1-1,1-1 1,-1 1 0,1-1 0,0 1 0,0-1 0,0-1 0,0 1-1,0-1 1,0 0 0,11 1 0,-9-1 0,0 0 0,0-1 0,1 1 0,-1-1 1,0-1-1,0 0 0,1 0 0,-1 0 0,0-1 0,0 0 0,0 0 1,0-1-1,-1 0 0,1 0 0,-1-1 0,0 1 0,0-2 0,0 1 0,0 0 1,6-7-1,-2-1 1,-1 1 0,0-1 0,-1-1 0,0 0 0,-1 0 0,-1-1 1,0 1-1,-1-1 0,0-1 0,-1 1 0,0-1 0,1-18 0,1-20-2,-3-1 1,-5-58-1,1 38 2,1 55-1,-1 0 0,-1 1 0,-1-1 0,0 1 0,-2 0 0,-10-31 0,15 49 0,0-1 0,0 1 0,0 0 0,0 0 0,0-1 0,-1 1 0,1 0 0,0-1 0,0 1 0,0 0 0,0 0 0,0-1 0,0 1 0,-1 0 0,1 0 0,0-1 0,0 1 0,0 0 0,-1 0 0,1 0 0,0-1 0,0 1 0,0 0 0,-1 0 0,1 0 0,0 0 0,0 0 0,-1-1 0,1 1 0,0 0 0,-1 0 0,1 0 0,0 0 0,0 0 0,-1 0 0,1 0 0,0 0 0,-1 0 0,1 0 0,0 0 0,-1 0 0,1 0 0,0 0 0,-8 15 0,0 36 0,3 0 0,2 1 0,4 66 0,0-38 0,-1-42 0,4 139 0,-1-150 0,0 1 0,2-1 0,0 0 0,13 33 0,-17-56 0,-1-3 0,1 0 0,-1 0 0,0 0 0,1 1 0,-1-1 0,0 0 0,1 0 0,-1 0 0,1 0 0,0 0 0,-1 0 0,1 0 0,0 0 0,0 0 0,0 0 0,-1 0 0,1 0 0,0-1 0,0 1 0,0 0 0,0-1 0,0 1 0,2 0 0,1-6 5,17-119 22,-14 74-34,2 2-1,16-53 1,-21 88 6,1 0 0,1 0 0,0 0 0,0 0 1,2 1-1,-1 0 0,1 1 0,1-1 0,0 1 1,1 1-1,20-18 0,-23 24 1,-1 0 0,1 0 0,0 0 0,0 1 0,1 0 0,-1 0 0,1 0 0,-1 1 0,1 1 0,0-1 0,-1 1 0,1 1 0,0-1 0,8 2 0,-14-1 0,0 0 0,0 0 0,0 0 0,0 0 0,1 1 0,-1-1 0,0 1 0,-1-1 0,1 1 0,0 0 0,0 0 0,0 0 0,0 0 0,0 0 0,-1 0 0,1 1 0,-1-1 0,1 0 0,-1 1 0,1-1 0,-1 1 0,0 0 0,0-1 0,0 1 0,0 0 0,0 0 0,0 0 0,0 0 0,0 0 0,0 2 0,1 6 0,0 1 0,-1-1 0,0 1 0,-1 18 0,0-20 0,0-2 0,-1 1 0,0-1 0,-1 1 0,0-1 0,0 0 0,0 0 0,-1 1 0,0-2 0,0 1 0,-1 0 0,0-1 0,0 1 0,-1-1 0,0 0 0,0-1 0,0 1 0,0-1 0,-1 0 0,-11 8 0,3-4 0,1-1 0,-1 0 0,0-1 0,-1 0 0,0-1 0,0-1 0,0 0 0,-26 4 0,38-9 0,-1 1 0,1-1 0,-1 1 0,1-1 0,-1 0 0,1 0 0,-1-1 0,1 1 0,-6-2 0,8 1 0,0 1 0,-1-1 0,1 0 0,0 0 0,0 1 0,0-1 0,0 0 0,0 0 0,0 0 0,1 0 0,-1-1 0,0 1 0,0 0 0,1 0 0,-1 0 0,1-1 0,-1 1 0,1 0 0,0 0 0,-1-1 0,1 1 0,0 0 0,0-1 0,0-2 0,-1-85 0,1 88 0,0 1 0,0-1 0,1 0 0,-1 1 0,0-1 0,0 1 0,1-1 0,-1 1 0,0-1 0,1 1 0,-1 0 0,0-1 0,1 1 0,-1-1 0,1 1 0,-1 0 0,1-1 0,-1 1 0,1 0 0,-1 0 0,1-1 0,-1 1 0,1 0 0,-1 0 0,1 0 0,0 0 0,-1 0 0,1 0 0,-1 0 0,1 0 0,-1 0 0,1 0 0,0 0 0,-1 0 0,1 0 0,-1 0 0,1 0 0,-1 0 0,1 1 0,-1-1 0,1 0 0,-1 0 0,1 1 0,-1-1 0,1 0 0,-1 1 0,1-1 0,-1 1 0,0-1 0,1 1 0,10 8 0,-2 1 0,1 0 0,-1 1 0,-1 0 0,0 0 0,-1 1 0,8 14 0,22 32 0,-16-31 0,1-1 0,2-1 0,1-1 0,0-1 0,2-1 0,57 35 0,-60-43 0,1-1 0,1-1 0,0-1 0,1-2 0,0-1 0,1-1 0,-1-1 0,50 4 0,-43-8 0,57-4 0,-87 2 1,0-1 0,0 1 0,0-1 1,-1-1-1,1 1 0,0 0 0,-1-1 0,1 0 0,-1 0 0,0 0 0,1 0 1,-1 0-1,0-1 0,0 1 0,0-1 0,-1 0 0,1 0 0,-1 0 1,0 0-1,1 0 0,-1-1 0,-1 1 0,1 0 0,0-1 0,-1 0 0,0 1 1,0-1-1,1-5 0,1-5-13,-2 1 0,1-1 0,-2 0 0,0 0 0,0 0 0,-5-23 0,-13-35-209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4.86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84 39 31935,'-2'-15'249,"1"12"63,1 8-88,1 12-302,0 99 73,1-17 14,-13 131 0,5-193-12,2-23 8,3-19 25,-5-498-17,6 502-14,0-1 0,0 1 0,1 0-1,-1 0 1,0 0 0,1-1 0,-1 1 0,1 0-1,-1 0 1,1 0 0,-1 0 0,1 0 0,0 0-1,0 0 1,-1 0 0,1 0 0,0 0 0,0 0-1,0 0 1,0 0 0,0 1 0,0-1 0,0 0-1,0 1 1,0-1 0,1 1 0,-1-1 0,0 1-1,0 0 1,0-1 0,1 1 0,1 0 0,5-1-1,1 0 0,0 1 1,15 0-1,-9 1 3,-13-1-1,0 0 0,1 1 0,-1-1-1,0 1 1,1 0 0,-1-1 0,0 1 0,1 0 0,-1 0 0,0 1-1,0-1 1,0 0 0,0 1 0,0-1 0,-1 1 0,1 0 0,0-1-1,-1 1 1,1 0 0,-1 0 0,1 0 0,-1 0 0,0 0 0,0 0-1,0 1 1,0-1 0,0 0 0,-1 1 0,2 3 0,-1-2-1,-1-1 1,1 0-1,-1 1 1,0-1-1,0 1 1,0-1-1,0 1 0,0-1 1,-1 0-1,0 1 1,1-1-1,-1 0 1,0 1-1,-1-1 1,1 0-1,-1 0 1,1 0-1,-1 0 1,0 0-1,0-1 0,-3 5 1,-14 7 4,0 0 0,-1-1 0,-31 14 0,7-3-65,20-14-2493,18-10-6628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05.98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22 2 31502,'-21'5'677,"41"-5"-186,12-2-495,94 4 25,137-4-90,-262 2-5,-1 0 15,1 0-1,0 0 1,-1 0-1,1 0 1,0 0 0,-1 0-1,1 0 1,0 0 0,-1 0-1,1-1 1,0 1 0,-1 0-1,1 0 1,-1 0 0,1-1-1,0 1 1,-1 0 0,1-1-1,-1 1 1,1-1 0,0 0-1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4:02.2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 99 32415,'-1'-4'21,"-1"1"1,0-1 0,0 1-1,0 0 1,0 0-1,0 0 1,-6-5-1,7 7-18,0 1-1,0-1 1,0 0-1,0 1 1,-1-1-1,1 1 1,0-1-1,-1 1 1,1 0-1,0-1 1,-1 1-1,1 0 1,0 0-1,-1 0 1,1 0 0,0 0-1,-1 1 1,1-1-1,0 0 1,-1 0-1,1 1 1,0-1-1,0 1 1,-1-1-1,1 1 1,0 0-1,-2 1 1,-4 2-3,1 1 1,0 0 0,0 0 0,1 1-1,-1-1 1,1 1 0,0 0 0,1 1-1,-1-1 1,1 1 0,1 0 0,-6 12-1,5-7-1,-1 1-1,2-1 0,-1 1 0,2 0 0,0 1 1,-1 24-1,3-36 2,0 0 0,0 1 0,1-1 0,-1 0 0,1 0 0,-1 1 0,1-1 0,0 0 0,0 0 0,-1 0 0,2 0 0,-1 0 0,0 0 0,0 0 0,1 0 0,-1 0 0,1-1 0,-1 1 0,1 0 0,0-1 0,0 1 0,-1-1 0,1 0 0,0 0 0,0 0 0,1 0 0,-1 0 0,0 0 0,0 0 0,0-1 0,0 1 0,3 0 0,8 1 0,1-1 1,-1 0-1,0-1 0,19-2 1,-22 2 0,-5 0 1,1-1 1,0 0 0,-1 0 0,1 0-1,-1-1 1,1 0 0,-1 0 0,0 0-1,0-1 1,0 0 0,0 0 0,0 0 0,0 0-1,-1-1 1,0 0 0,0 0 0,0 0-1,0 0 1,0-1 0,4-7 0,-3 3-1,0 0 0,-1 0 0,-1 0 0,1 0 0,-1-1 0,-1 0 0,0 1 0,0-1 0,-1 0 0,0 0 0,-1-13 0,-1 17 0,0 0-1,0 0 0,-1 0 1,0 0-1,0 0 0,0 1 0,-1-1 1,0 1-1,0 0 0,0-1 1,0 1-1,-1 0 0,0 1 1,0-1-1,-1 1 0,1 0 1,-1 0-1,0 0 0,0 1 0,0-1 1,-8-3-1,6 3-1,0 1 0,0 0 0,0 0 0,0 0 0,-1 1-1,0 0 1,1 0 0,-1 1 0,0 0 0,0 0 0,0 1 0,1 0 0,-1 1-1,0-1 1,0 1 0,0 1 0,-7 2 0,12-3-1,0 0-1,1 1 1,-1-1-1,0 1 1,1 0 0,-1 0-1,1 0 1,0 0 0,0 0-1,0 0 1,0 0-1,0 1 1,0-1 0,0 1-1,1 0 1,-1-1 0,1 1-1,0 0 1,0 0-1,-1 4 1,-1 4-28,1 0 0,1 0 0,0 0 0,1 16 1,0 31-279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15.24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1 728 29389,'0'38'2635,"0"50"-2103,0-87-531,0 1 0,1 0 0,-1-1 0,0 1 0,1 0 0,0-1 0,-1 1 0,1-1 0,0 1 0,0-1 0,0 1 0,0-1 0,0 0 0,0 1 0,0-1 0,0 0 0,1 0 0,-1 0 0,0 0 0,1 0 0,-1 0 0,1 0 0,-1 0 0,1-1 0,-1 1 0,1-1 0,0 1 0,-1-1 0,1 1 0,0-1 0,-1 0 0,1 0 0,0 0 1,-1 0-1,1 0 0,0 0 0,-1-1 0,1 1 0,0 0 0,-1-1 0,1 1 0,-1-1 0,1 0 0,0 1 0,-1-1 0,0 0 0,1 0 0,-1 0 0,1 0 0,-1 0 0,0 0 0,1-2 0,4-5 0,0-1 1,-1 1-1,0-1 1,-1 0 0,0 0-1,0-1 1,-1 1-1,2-13 1,1-8-3,4-46 1,-5-246-11,-6 273 19,-12-91-8,1-12 51,-4 262-51,1 358 0,16-343 0,-1-109 0,0-1 0,2 1 0,0 0 0,0-1 0,7 21 0,-8-31 0,1-1 0,-1 0 0,1 0 0,0 0 0,0 0 0,1 0 0,-1 0 0,1 0 0,-1-1 0,1 1 0,0-1 0,1 0 0,-1 0 0,1 0 0,-1 0 0,1-1 0,0 0 0,0 1 0,0-1 0,0 0 0,0-1 0,0 1 0,9 1 0,-6-2 1,0 0 0,0 0 1,0-1-1,0 0 0,0 0 0,0 0 1,0-1-1,0 0 0,12-4 0,-15 3-1,1 0-1,-1 0 0,0 0 0,0-1 0,0 1 1,0-1-1,0 0 0,-1 0 0,1-1 1,-1 1-1,0-1 0,0 1 0,0-1 0,0 0 1,2-5-1,4-8-9,-1-1-1,-1 0 1,0-1 0,6-30-1,7-80-71,-15 88 69,2-1 0,17-59 0,-23 98 12,0 1 1,0 0-1,0 0 1,1 0 0,-1 0-1,1 0 1,-1 0-1,1 0 1,0 0 0,0 1-1,0-1 1,0 0 0,0 1-1,0 0 1,0-1-1,1 1 1,-1 0 0,0 0-1,1 1 1,-1-1-1,0 0 1,1 1 0,3-1-1,8-1-1,-1 1 0,1 1-1,16 1 1,-8-1 15,-15 0-12,-5 0-2,1 0 0,-1 0 0,0 0 0,0 0 0,1 0 0,-1 1 0,0-1 0,0 1 0,1-1 0,1 2 0,-3-1 1,0 0 0,0 0 0,0 0 0,0 0 0,-1 0 0,1 0 0,0 1 0,-1-1 0,1 0 0,-1 0 0,1 0 0,-1 1 0,1-1 0,-1 0 0,0 1 0,0-1 0,0 0 0,0 1 0,0-1 0,0 0 0,0 2 0,0-2 16,-5 0-9,1 0 0,-1-1 0,1 1 0,-1-1 0,0 0 0,1-1 0,-7 0 1,-6 0-4,-6 0-4,-36 4 0,55-3 0,0 1 0,0 0 0,0 0 0,1 1 0,-1-1 0,0 1 0,1 0 0,-1 0 0,1 0 0,0 0 0,-1 1 0,-3 3 0,1 1 0,1-1 0,0 1 0,0 0 0,0 0 0,1 0 0,0 0 0,1 1 0,0 0 0,0-1 0,1 1 0,-1 1 0,-1 14 0,2 2 0,1-1 0,1 0 0,3 29 0,-2-50 1,-1 1-1,0-1 1,1 1 0,0-1-1,0 0 1,0 0 0,0 1-1,0-1 1,1 0 0,-1 0-1,1 0 1,0-1 0,0 1-1,0 0 1,0-1 0,0 1-1,1-1 1,-1 1 0,1-1-1,0 0 1,-1 0 0,1 0 0,0-1-1,0 1 1,5 1 0,3 0 7,1 0 1,-1 0-1,0-2 1,1 1-1,-1-1 1,16-1-1,-24 0-8,0 0 0,0-1-1,0 1 1,1-1 0,-1 1-1,0-1 1,0 0 0,0 0 0,0 0-1,0 0 1,0-1 0,0 1-1,-1-1 1,1 0 0,0 0-1,-1 0 1,0 0 0,1 0 0,-1-1-1,0 1 1,0-1 0,0 1-1,0-1 1,-1 0 0,1 1-1,-1-1 1,1 0 0,-1 0 0,0 0-1,0 0 1,0-5 0,2-9-5,0 0 0,-2 0 0,0-1 0,-2-27 1,0 28 5,0 4-1,0 0 1,0 0-1,-2 1 0,1-1 0,-2 1 0,1 0 1,-2 0-1,0 0 0,0 0 0,-1 1 1,0 0-1,-10-13 0,16 24 0,0 0 0,0 0 0,0-1 0,-1 1 0,1 0 0,0 0 0,0 0 0,0 0 0,-1-1 0,1 1 0,0 0 0,0 0 0,0 0 0,-1 0 0,1 0 0,0 0 0,0 0 0,-1-1 0,1 1 0,0 0 0,0 0 0,0 0 0,-1 0 0,1 0 0,0 0 0,0 0 0,-1 0 0,1 0 0,0 0 0,0 1 0,-1-1 0,1 0 0,0 0 0,0 0 0,-1 0 0,1 0 0,0 0 0,0 0 0,0 1 0,-1-1 0,1 0 0,0 0 0,0 0 0,0 0 0,0 1 0,0-1 0,-1 0 0,1 0 0,0 0 0,0 1 0,0-1 0,0 0 0,0 0 0,0 1 0,0-1 0,0 0 0,0 0 0,0 1 0,0-1 0,0 0 0,0 0 0,0 1 0,0-1 0,0 0 0,0 0 0,0 0 0,0 1 0,0-1 0,0 1 0,-3 42 3,2 0 0,6 57 0,-4-83-3,2 1 1,1-1-1,0 0 1,1 0-1,1 0 1,0-1-1,1 0 1,17 29-1,-23-43 0,1 0 0,-1 0 0,0-1 0,1 1 0,-1 0-1,1 0 1,-1-1 0,1 1 0,0-1 0,0 0 0,-1 1 0,1-1-1,0 0 1,0 0 0,0 0 0,0 0 0,1-1 0,-1 1 0,0-1 0,0 1-1,0-1 1,1 1 0,-1-1 0,0 0 0,0 0 0,1 0 0,-1-1-1,0 1 1,0 0 0,4-2 0,-1 0 2,-1 0-1,1-1 1,-1 1-1,0-1 1,0 0-1,0 0 1,0 0-1,0 0 1,-1-1 0,1 0-1,-1 0 1,5-7-1,0-2-2,-1-1-1,0 0 0,-1-1 0,-1 0 1,0 0-1,-1 0 0,0 0 1,2-27-1,-2-13-12,-4-62 1,-1 59 10,1 24 16,1 34-13,-1-1 0,0 1-1,0-1 1,1 1 0,-1-1 0,0 1-1,1-1 1,-1 1 0,0 0 0,1-1-1,-1 1 1,1 0 0,-1-1-1,0 1 1,1 0 0,-1 0 0,1-1-1,-1 1 1,1 0 0,-1 0 0,1 0-1,-1 0 1,1 0 0,-1-1-1,1 1 1,-1 0 0,1 0 0,-1 0-1,1 0 1,-1 1 0,1-1 0,-1 0-1,1 0 1,-1 0 0,2 1 0,-2-1-1,4 0 1,0 1 1,0-1 0,-1 1 0,1 0-1,-1 0 1,1 1 0,-1-1-1,1 1 1,-1 0 0,0 0 0,1 0-1,-1 0 1,0 1 0,0-1 0,4 6-1,5 5 5,-1 0-1,10 17 0,-17-25-2,3 5-1,-2 0-1,1 0 0,-1 0 1,-1 0-1,0 1 0,0 0 1,-1 0-1,3 18 0,-3 3 0,0 55 0,-3-83 0,-1 5 0,0 0 0,0 0 0,-1 1 0,0-1 0,-1 0 0,0-1 0,0 1 0,-1 0 0,0-1 0,0 0 0,-1 0 0,0 0 0,-1-1 0,1 1 0,-1-1 0,-1-1 0,0 1 0,0-1 0,0 0 0,0-1 0,-1 1 0,0-2 0,0 1 0,0-1 0,-1 0 0,0-1 0,1 0 0,-1 0 0,0-1 0,0 0 0,-15 1 0,22-3 0,0 0 0,0-1 0,0 1-1,1-1 1,-1 1 0,0-1 0,0 1 0,1-1 0,-1 0 0,0 0-1,1 0 1,-1 0 0,1 0 0,-1 0 0,1-1 0,-1 1 0,1 0 0,-2-3-1,-1-1 1,1 0-1,0-1 0,0 1 0,0-1 0,-3-10 0,1 4-1,2-1 1,0 0-1,0 0 1,-1-26-1,4-13-1,3 51 2,1 0 0,-1 0-1,0 1 1,0-1 0,1 1 0,-1 0-1,0 0 1,0 0 0,7 1-1,-5-1 2,4 0 1,0 0 0,0 1 0,0 0 0,0 1 0,-1 0 0,1 0 0,0 1 0,-1 0 0,0 0 0,1 1 0,-1 0 0,11 8 0,-13-7 1,1 0-1,0-1 0,0 0 0,0 0 1,1-1-1,-1 0 0,1 0 0,0-1 1,0 0-1,0 0 0,0-1 0,0 0 1,0 0-1,0-1 0,0 0 0,16-2 1,-20 0-2,-1 1 1,1-1 0,0 0 0,0 0 0,-1 0-1,0 0 1,1 0 0,-1-1 0,0 0 0,0 0-1,0 0 1,0 0 0,-1 0 0,1 0-1,-1-1 1,0 1 0,2-6 0,4-6-1,0-1-1,9-31 1,-11 22 3,0 0 0,-2 0 0,2-43 0,-6-81 2,-1 67-6,1 59 5,0 0-1,-1 0 1,-1 0 0,-1 0-1,-1 1 1,-1-1 0,-10-27-1,12 138 0,3-15 6,15 104 1,-2-52-4,-5 172 1,-8-287-7,0-10 0,0 0 0,0 0 0,0 0 0,0 0 0,0 0 0,0-1 0,0 1 0,0 0 0,0 0 0,0 0 0,0 0 0,0 0 0,0 0 0,1 0 0,-1 0 0,0 0 0,0 0 0,0 0 0,0 0 0,0 0 0,0 0 0,0 0 0,0 0 0,0 0 0,0 0 0,0 0 0,0 0 0,0 0 0,0 0 0,1 0 0,-1 0 0,0 0 0,0 0 0,0 0 0,0 0 0,0 0 0,0 0 0,0 0 0,0 0 0,0 1 0,0-1 0,0 0 0,0 0 0,0 0 0,0 0 0,0 0 0,0 0 0,0 0 0,0 0 0,0 0 0,1 0 0,-1 0 0,0 0 0,4-9 0,24-102 3,16-56-3,-35 139-3,2 0 1,0 1 0,1 1-1,2 0 1,1 1 0,1 0-1,26-30 1,-37 50 2,0 0 0,1 1 0,-1 0 0,1 0 0,12-6 0,-17 10 0,1-1 0,0 0 0,0 0 0,0 1 0,0-1 0,0 1 0,0 0 0,0 0 0,0-1 0,0 1 0,3 1 0,-4-1 0,0 0 0,0 0 0,-1 1 0,1-1 0,0 1 0,0-1 0,0 1 0,0-1 0,-1 1 0,1-1 0,0 1 0,0-1 0,-1 1 0,1 0 0,-1 0 0,1-1 0,-1 1 0,1 0 0,-1 0 0,1 0 0,-1 0 0,1-1 0,-1 1 0,0 0 0,1 1 0,1 5 0,-1-1 0,1 1 0,-1-1 0,-1 1 0,1 0 0,-1-1 0,0 1 0,0 0 0,-1 0 0,0-1 0,0 1 0,-1-1 0,0 1 0,0-1 0,0 0 0,-1 1 0,0-1 0,0 0 0,0-1 0,-1 1 0,0-1 0,0 1 0,0-1 0,-10 8 0,4-5 1,0 0 0,0 0 0,-1-1 1,-1-1-1,1 0 0,-1 0 0,0-1 0,0-1 0,0 0 0,-1-1 1,0 0-1,1-1 0,-25 2 0,36-4-1,0 0-1,1 1 1,-1-1 0,0 0-1,1 0 1,-1 0 0,0 0-1,1 0 1,-1 0 0,0 0-1,0 0 1,1 0 0,-1-1 0,0 1-1,1 0 1,-1 0 0,1-1-1,-1 1 1,0 0 0,1-1-1,-1 1 1,1 0 0,-1-1-1,1 1 1,-1-1 0,1 1-1,-1-1 1,1 1 0,-1-1-1,1 1 1,-1-1 0,1 0-1,0 1 1,0-1 0,-1 1 0,1-1-1,0 0 1,0 1 0,0-1-1,-1 0 1,1-1 0,0 2 0,0 0 0,0-1 0,0 1-1,0 0 1,0-1 0,0 1 0,0 0 0,0-1 0,0 1 0,0 0 0,0-1 0,0 1 0,0 0 0,0-1 0,0 1 0,0 0 0,1 0 0,-1-1 0,0 1 0,0 0 0,0-1 0,0 1 0,1 0 0,-1 0 0,0-1-1,0 1 1,1 0 0,-1 0 0,0 0 0,0-1 0,1 1 0,-1 0 0,0 0 0,1 0 0,-1 0 0,0 0 0,0 0 0,1-1 0,-1 1 0,0 0 0,1 0 0,-1 0 0,0 0 0,1 0 0,-1 0 0,0 0 0,1 0-1,-1 0 1,0 1 0,1-1 0,-1 0 0,1 0 0,0 0 0,3 1 0,-1-1 0,0 1-1,0 0 1,0 0 0,0 0 0,0 0 0,0 0-1,0 1 1,0-1 0,0 1 0,-1 0 0,1 0-1,0 0 1,-1 0 0,0 0 0,0 1 0,1-1-1,-1 1 1,0-1 0,2 6 0,6 9-4,0 0 1,9 26 0,-2-4 14,-16-38-11,5 11 1,0-1 0,1 0-1,0-1 1,11 14-1,-15-22 0,0 1 0,0 0 0,0-1 0,0 1 0,1-1 0,-1 0 0,1 0 0,-1 0 0,1-1 0,0 1 0,0-1 0,0 0 0,0 0 0,0 0 0,0-1 0,0 1 0,6-1 0,-5-1 0,0 1 0,-1-1 0,1 0 0,0-1 0,0 1 0,0-1 0,-1 0 0,1 0 0,-1 0 0,0-1 0,1 1 0,-1-1 0,0 0 0,0 0 0,-1-1 0,1 1 0,-1-1 0,0 0 0,0 0 0,0 0 0,0 0 0,3-8 0,6-12 0,-1 0-1,-1 0 1,7-30 0,-10 31-2,23-97-11,-23 85 14,2-1-1,1 2 1,16-38 0,-24 67 0,1 0 1,-1 1 0,1-1 0,-1 1 0,1 0 0,5-6 0,-6 9-2,-1 0 0,1-1 0,0 1 0,0 0 0,0 0 0,0 0 0,0 0 0,0 0 0,0 0 0,0 1 0,0-1 0,0 1 0,0-1 0,1 1 0,-1 0 0,3 0 0,-3 0 0,-1 1 0,1-1 0,-1 1 0,1 0 0,-1-1 0,0 1 0,1 0 0,-1 0 0,0 0 0,0 0 0,0 0 0,0 0 0,1 0 0,-1 0 0,-1 0 0,1 0 0,0 1 0,0-1 0,0 0 0,-1 1 0,1-1 0,-1 1 0,1-1 0,-1 1 0,1-1 0,-1 2 0,10 49 0,-10-52 0,4 43 0,-3 53 0,-1-55 0,-1-21 1,-1 0 0,0-1 0,-1 1 0,-2-1-1,0 0 1,0 0 0,-2 0 0,-1-1 0,0 0 0,-1 0 0,-1-1 0,0 0 0,-2-1-1,-25 29 1,35-43 0,1 0-1,-1 0 0,0 0 0,0 0 0,0-1 0,0 1 1,0-1-1,-1 1 0,1-1 0,0 0 0,-1 0 1,1 0-1,0 0 0,-1 0 0,1-1 0,-5 2 1,6-3-1,-1 1 0,1-1 0,-1 1 0,1-1 0,-1 0 0,1 1-1,0-1 1,-1 0 0,1 0 0,0 0 0,0 0 0,0 0 0,-1 0 0,1 0 0,0-1 0,1 1 0,-1 0 0,0 0 0,0-1 0,0 1 0,1-1 0,-1 1 0,1-1 0,-1 1 0,1-1 0,0 1 0,-1-3 0,-7-29-4,1-1-1,-5-66 1,9-72-15,3 131 16,11 45-10,-1 6 14,0 2 0,-1-1 0,-1 1 1,9 16-1,3 4 6,17 25-6,45 63 9,-71-106-7,0-1 0,1-1 0,1 1 0,0-2 0,0 0 0,18 11 0,-24-18-1,0-1-1,1 0 1,0 0-1,-1 0 1,1-1-1,0 0 0,0-1 1,0 1-1,0-2 1,10 1-1,-15-1-2,1 0 0,-1 0 0,1 0-1,-1-1 1,0 1 0,1-1 0,-1 0-1,0 0 1,1 0 0,-1 0 0,0 0-1,0-1 1,0 0 0,0 1 0,0-1 0,-1 0-1,1-1 1,0 1 0,-1 0 0,0-1-1,1 1 1,-1-1 0,0 0 0,0 0 0,2-5-1,-1-1-64,-1 1 0,0-1 0,0 1 1,-1-1-1,0 1 0,-1-14 0,0-16-1055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15.82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12 24 30590,'-12'6'1858,"13"-6"-1646,12 0-217,343-20 37,-336 19-37,-16 1 0,0 0 1,0 0-1,-1 0 0,1 0 0,0-1 0,0 1 0,-1-1 0,1 0 0,0 0 0,5-3 0,-8 3-112,-6 1-227,-19 0-385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17.22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35 227 31566,'-3'5'161,"0"1"-1,0 0 0,1 0 0,0-1 0,-2 10 0,-2 20-160,1 1 0,1 0 0,2-1 0,4 53 0,-2-84 0,0-1 0,0 1 0,0-1 1,1 0-1,0 1 0,0-1 0,0 0 0,0 0 1,0 1-1,1-1 0,-1 0 0,1 0 0,0 0 0,0-1 1,0 1-1,0 0 0,0-1 0,1 1 0,-1-1 1,1 0-1,-1 0 0,6 3 0,-2-2-1,1 0 0,0-1 0,0 0 0,0 0 0,0 0 0,0-1 0,0 0 0,0-1 1,11 0-1,-16 0-1,-1 0 0,1 0 1,0 0-1,0 0 0,-1-1 1,1 1-1,-1-1 1,1 1-1,0-1 0,-1 0 1,1 1-1,-1-1 0,1 0 1,-1 0-1,0 0 1,1 0-1,-1 0 0,0 0 1,0-1-1,1 1 0,-1 0 1,0-1-1,0 1 1,-1-1-1,1 1 0,0-1 1,0 1-1,-1-1 0,2-3 1,0-4-8,-1 0 1,1-1 0,-1 1-1,-1-14 1,0 12 3,0-173-61,1-46 89,0 228-22,-1-1 1,1 1-1,-1 0 1,1-1-1,0 1 1,0 0-1,0 0 1,0 0 0,0 0-1,0 0 1,0 0-1,1 0 1,-1 0-1,1 1 1,-1-1-1,1 0 1,0 1-1,0 0 1,0-1-1,0 1 1,0 0-1,0 0 1,0 0-1,0 0 1,0 0-1,0 0 1,0 1-1,1-1 1,-1 1 0,4-1-1,10-1 4,0 1 1,0 0-1,25 3 0,-15-1-12,-25-1 9,-1 0-1,0 0 1,1 0-1,-1 0 1,1 0-1,-1 0 1,0 0-1,1 0 1,-1 0-1,0 0 1,1 0-1,-1 0 1,1 0-1,-1 0 0,0 0 1,1-1-1,-1 1 1,0 0-1,1 0 1,-1 0-1,0-1 1,1 1-1,-1 0 1,0 0-1,0-1 1,1 1-1,-1 0 1,0 0-1,0-1 1,1 1-1,-1 0 1,0-1-1,0 1 1,0 0-1,0-1 1,1 1-1,-1 0 1,0-1-1,0 1 1,0-1-1,0 1 1,0 0-1,0-1 1,0 1-1,0-1 1,0 1-1,0 0 1,0-1-1,0 1 0,-1 0 1,1-1-1,0 1 1,0 0-1,0-1 1,0 1-1,-1 0 1,1-1-1,0 1 1,0 0-1,-1-1 1,-3 0 0,1 0-1,-1 0 1,0 0 0,1 1-1,-1-1 1,0 1 0,0 0-1,1 0 1,-1 0 0,0 1-1,0-1 1,1 1 0,-1 0-1,0 0 1,1 0 0,-1 1-1,1-1 1,-1 1 0,1 0-1,0 0 1,0 0 0,0 0-1,-5 5 1,1 1-1,0 1 0,0 0-1,1 0 1,0 0 0,0 1 0,1 0 0,1 0-1,-1 1 1,2-1 0,0 1 0,-4 22 0,2 5 5,2 0 0,2 43 0,1-60-2,-1-9-1,1 0 0,1-1 1,0 1-1,1 0 0,4 14 0,-5-22-2,0-1 0,1 1-1,0-1 1,0 1 0,0-1 0,0 0 0,0 0-1,1 0 1,-1 0 0,1 0 0,0-1-1,0 1 1,0-1 0,0 1 0,0-1 0,0 0-1,1-1 1,-1 1 0,7 2 0,-1-1 2,0-1 0,0 1 0,0-1 0,0-1 0,0 0 0,0 0 0,0-1 0,0 0 0,0 0 0,1-1 0,-1 0 0,12-4 1,-14 3-3,-1 0 0,0-1 0,0 1-1,-1-1 1,1 0 0,-1-1 0,1 1 0,-1-1 0,0 0 0,0 0 0,-1-1 0,1 1 0,-1-1 0,0 0 0,0-1 0,-1 1 0,1-1 0,3-8 0,-2-1 0,-1 0-1,-1-1 0,0 1 1,-1-1-1,0 0 0,-2 1 0,-1-27 1,1 11-1,-1 18 0,0-1 0,0 1 0,-1 0 0,-1-1 0,0 1 0,-1 0 0,-6-14 0,8 22 0,0 0 0,-1 0 0,1 0 0,-1 0 0,0 1 0,0-1 0,-1 1 0,1 0 0,-1 0 0,0 0 0,0 0 0,-1 1 0,1 0 0,0 0 0,-1 0 0,0 0 0,0 1 0,0-1 0,0 1 0,-10-2 0,8 2 0,0 1 0,1 1 0,-1-1 0,0 1 0,0 0 0,0 0 0,1 1 0,-11 2 0,15-2 0,-1 0 0,0 0 0,0 1 0,1-1 0,-1 1 0,1-1 0,-1 1 0,1 0 0,-1 0 0,1 0 0,0 0 0,0 0 0,0 1 0,0-1 0,1 0 0,-1 1 0,1 0 0,-1-1 0,1 1 0,-2 4 0,-3 16-2,2 0 0,0 0 0,1 0 0,1 0 0,1 1 0,1-1 0,5 34 0,-5-51 2,1 1 0,0-1-1,1 0 1,-1 0 0,1 0 0,0-1-1,1 1 1,-1 0 0,1-1 0,0 1 0,1-1-1,-1 0 1,1 0 0,0-1 0,0 1-1,1-1 1,5 5 0,-3-4-1,0 0 0,0-1 0,1 0 0,0 0 0,0-1 0,0 0 0,0 0 0,0-1 0,1 0 0,-1 0 0,16 0 0,-11-1-5,0 0-1,0-1 1,0-1-1,23-3 1,-32 3 4,0 0 1,0-1-1,0 0 1,0 1-1,0-1 0,0 0 1,0-1-1,-1 1 0,1-1 1,-1 1-1,1-1 0,-1 0 1,0-1-1,0 1 1,-1 0-1,1-1 0,3-5 1,-1-2-1,0 1 1,-1-1-1,0 0 1,-1 0 0,0 0-1,0-1 1,1-21-1,-3-87 0,-3 60 42,2 59-40,1 0 1,-1 0-1,0 0 0,1 1 0,-1-1 0,1 0 1,-1 0-1,1 0 0,-1 0 0,1 0 0,0 0 1,-1 1-1,1-1 0,0 0 0,0 1 0,-1-1 1,1 0-1,0 1 0,0-1 0,0 1 0,0-1 1,0 1-1,0 0 0,0-1 0,0 1 0,0 0 1,0 0-1,0 0 0,0-1 0,0 1 0,2 1 1,41-2 10,-32 2-10,-11-1-1,1 0 0,0 0 0,0 0 0,-1 1 0,1-1 0,0 0 0,0 1 0,-1 0 0,1-1 0,0 1 0,-1 0 0,1 0 0,-1 0 0,1 0 0,-1 0 0,1 0 0,-1 0 0,3 3 0,-2-1 0,0 1 0,0-1 0,0 0 0,0 1 0,-1 0 0,1-1 0,-1 1 0,1 5 0,1 8 0,-1 1 0,-1-1 0,0 20 0,-1-27 0,-1 36 10,-2 0 0,-11 61-1,11-93-6,1-1-1,0 0 0,1 1 1,1-1-1,0 1 0,1-1 1,2 16-1,-2-28-2,0 1 1,0-1-1,-1 0 0,1 0 0,0 0 1,0 0-1,0 0 0,0 0 0,0 0 1,0 0-1,0-1 0,0 1 1,1 0-1,-1-1 0,0 1 0,0 0 1,1-1-1,-1 0 0,0 1 0,1-1 1,-1 0-1,3 1 0,36 0 9,-30-1-8,-5 0-1,7 0-13,0 0-1,0-1 1,23-4-1,-31 4-8,0 0 1,0-1-1,-1 0 0,1 1 1,0-1-1,-1-1 0,1 1 1,-1 0-1,1-1 0,-1 0 1,0 0-1,0 0 0,-1 0 1,5-6-1,5-13-784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09.20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1 328 32015,'0'5'20,"0"11"68,0 0 0,1 0 0,4 20 0,-3-30-73,-1-1-1,1 0 1,0 1-1,0-1 1,0 0-1,1 0 1,0 0 0,0 0-1,0-1 1,1 1-1,-1-1 1,1 0-1,8 7 1,-11-10-14,1 0 0,-1 1 0,1-1 0,-1 0 1,1 0-1,0 0 0,-1 0 0,1-1 0,0 1 0,0 0 0,0-1 0,0 1 0,-1-1 1,1 0-1,0 1 0,0-1 0,0 0 0,0 0 0,0-1 0,0 1 0,0 0 1,0 0-1,0-1 0,-1 1 0,1-1 0,0 0 0,2-1 0,-1 0 2,0 0-1,0-1 1,0 1-1,0-1 1,-1 1-1,0-1 1,1 0-1,-1 0 1,0 0 0,0-1-1,-1 1 1,1 0-1,1-5 1,45-155 6,-37 116-23,2 0 0,26-59 1,-37 102 12,0-1 0,1 1 0,0 0 0,0 0 1,0 0-1,0 0 0,0 0 0,1 1 0,0 0 1,0-1-1,0 2 0,0-1 0,5-2 0,-7 4 1,-1 0 0,1 0 0,0 1-1,-1-1 1,1 1 0,0-1 0,0 1 0,0 0-1,0-1 1,-1 1 0,1 0 0,0 0 0,0 1-1,0-1 1,0 0 0,-1 0 0,1 1 0,0 0-1,0-1 1,-1 1 0,1 0 0,0-1 0,-1 1-1,1 0 1,-1 0 0,1 1 0,-1-1 0,1 0 0,-1 0-1,0 1 1,0-1 0,0 1 0,0-1 0,0 1-1,0-1 1,1 4 0,-1-5 0,-1 0 0,0 0 0,0 0 0,0 0 0,0 1 1,0-1-1,0 0 0,0 0 0,0 0 0,0 0 0,0 1 0,0-1 0,0 0 0,0 0 1,0 0-1,0 0 0,0 1 0,0-1 0,0 0 0,0 0 0,0 0 0,0 0 0,-1 1 0,1-1 1,0 0-1,0 0 0,0 0 0,0 0 0,0 0 0,0 0 0,0 1 0,-1-1 0,1 0 1,0 0-1,0 0 0,0 0 0,0 0 0,0 0 0,-1 0 0,1 0 0,0 0 0,0 0 0,0 0 1,0 0-1,-1 0 0,1 0 0,0 0 0,0 0 0,-13 2 9,7-2-7,-1 2-3,1 1 1,-1 0-1,0 0 1,1 1-1,0 0 1,0 0-1,0 0 0,0 1 1,1 0-1,0 0 1,0 0-1,0 0 0,-5 10 1,-3 2-2,1 2 0,2-1 0,-11 24 0,15-26 2,1 0 0,0 1 0,1 0 0,1 0 0,1 0 0,0 1 0,1-1 0,2 20 0,-1-33 0,0 0 1,0-1-1,0 1 1,0 0-1,1-1 1,0 1-1,-1-1 1,2 1-1,-1-1 1,0 1-1,1-1 1,-1 0-1,1 1 1,0-1-1,0 0 1,0 0-1,0 0 1,1-1-1,-1 1 1,1-1-1,0 1 0,0-1 1,0 0-1,0 0 1,0 0-1,0 0 1,0 0-1,1-1 1,4 2-1,7 1 3,0-1 0,1-1 0,-1 0 0,1-1 0,23-1 0,-23 0-3,-12 0 0,0 0 0,0 0 0,0-1 0,-1 1 0,1-1 0,0 0 0,-1 0 0,1 0 0,-1 0 0,1 0 0,-1-1 0,1 0 0,-1 1 0,3-4 0,-2 2 0,-1-1 0,0 1 0,0-1 0,0 0 0,0 0 0,-1 0 0,1-1 0,-1 1 0,0 0 0,-1-1 0,2-5 0,4-17-7,-1-1 1,-1-1-1,1-52 0,0-2-27,-5 79 31,-1 1 1,1-1 0,0 0-1,0 1 1,0-1 0,0 1-1,1 0 1,-1-1 0,1 1-1,0 0 1,0 0 0,0 0-1,1 0 1,-1 0 0,1 1-1,-1-1 1,1 1 0,0-1-1,0 1 1,0 0 0,0 0-1,0 1 1,0-1 0,1 0-1,-1 1 1,6-2 0,6 0-9,1 0 0,0 1 0,0 0 0,30 2 0,-43 0 14,-2 0-19,-4 0 5,-4 0 14,0 0-1,0 0 0,0 1 1,0 0-1,0 0 0,0 1 1,0 0-1,0 0 0,1 0 1,-1 1-1,1 0 0,0 1 1,-1-1-1,1 1 0,1 0 1,-11 10-1,7-6-1,0 2 0,0-1 0,1 1 0,0 0 0,1 1 0,0 0 0,1 0 0,0 1 1,1-1-1,0 1 0,1 1 0,0-1 0,1 0 0,0 1 0,1 0 0,0 0 0,1 22 0,1-25-1,0-5 1,0 1 0,0-1 0,0 1 0,1 0 1,-1-1-1,2 1 0,1 5 0,-2-9-1,0-1 0,0 1 1,0 0-1,0 0 0,1-1 1,-1 1-1,0-1 0,1 0 1,0 1-1,-1-1 0,1 0 0,0 0 1,0 0-1,-1 0 0,1 0 1,0 0-1,0 0 0,0-1 1,0 1-1,0-1 0,0 0 1,4 1-1,5 1 6,1-1-1,-1 0 1,0-1 0,1 0-1,-1 0 1,16-4 0,-23 4-4,-1-1-1,1 0 1,-1-1 0,1 1-1,-1 0 1,0-1 0,0 0-1,1 0 1,-1 0 0,0 0-1,-1 0 1,1-1 0,0 1-1,-1-1 1,1 0 0,-1 1-1,0-1 1,0 0 0,0-1-1,0 1 1,-1 0 0,1-1-1,1-4 1,1-14 0,0 0 0,-2-1 1,0 1-1,-2-1 0,-1 0 1,-4-29-1,4 39 4,0 0-1,-2 1 1,0-1 0,0 0-1,-1 1 1,-1-1 0,-6-11-1,8 34-2,3 17-5,-1 7 5,9 64 1,-7-87-3,2 0 0,0 0 0,0 0 0,0 0 0,2-1 0,-1 0 0,1 0 0,1 0 0,0 0 0,7 8 0,-10-16-2,-1 1 1,1-1-1,0-1 0,0 1 0,0 0 1,0-1-1,0 1 0,1-1 0,-1 0 1,0 0-1,1 0 0,-1 0 1,0-1-1,1 0 0,-1 1 0,1-1 1,-1 0-1,1-1 0,-1 1 0,0-1 1,5 0-1,-7 1 1,0-1-1,-1 1 1,1-1-1,0 1 1,0 0 0,0-1-1,-1 1 1,1-1 0,0 1-1,0-1 1,-1 0-1,1 1 1,-1-1 0,1 0-1,0 0 1,-1 1 0,1-1-1,-1 0 1,0 0-1,1 0 1,-1 1 0,0-1-1,1 0 1,-1 0 0,0 0-1,0 0 1,0-1-1,2-31-6,-2 26 6,-2-62-12,1 23 13,8-89 0,-7 132 0,1-1 0,0 0 0,0 0 0,0 1 0,0-1 0,0 1 0,1-1 0,-1 1 0,1-1 0,3-2 0,-4 4 0,0 1 0,1-1 0,0 1 0,-1 0 0,1 0 0,0 0 0,0 0 0,-1 0 0,1 0 0,0 0 0,0 0 0,0 1 0,0-1 0,0 1 0,0-1 0,0 1 0,0 0 0,0 0 0,3 0 0,-3 0 0,-1 1 0,1-1 0,-1 1 0,1-1 0,-1 1 0,1-1 0,-1 1 0,1 0 0,-1 0 0,0 0 0,1 0 0,-1 0 0,0 0 0,0 0 0,0 0 0,0 0 0,0 1 0,0-1 0,0 0 0,0 1 0,-1-1 0,1 0 0,0 1 0,0 2 0,14 45 0,-12-38 0,5 35 1,-1 1 0,-3 0 1,-1 0-1,-4 48 0,0-31 12,6-69 16,5-27-26,-2-1-1,-1 1 1,-1-1-1,2-56 1,-5 47-2,2-1 0,12-49 0,-16 87-1,1 0-1,-1 0 1,1 0-1,0 0 1,1 0 0,-1 0-1,1 0 1,6-7 0,-7 10 0,0 0 0,0 0 0,0 0 0,1 1 0,-1 0 0,1-1 0,-1 1 0,1 0 0,0 0 0,-1 0 0,1 0 0,0 1 0,-1-1 0,1 1 0,0 0 0,0-1 0,4 2 0,-4-1 0,-1 1 1,0 0-1,0 0 0,0 0 0,0 0 0,0 0 0,0 1 0,0-1 1,0 1-1,0-1 0,0 1 0,-1-1 0,1 1 0,-1 0 0,1 0 0,-1 0 1,0 0-1,0 0 0,0 0 0,0 0 0,0 0 0,0 1 0,0 4 1,17 61-2,-17-64 1,7 50 1,-3 1-1,-2 0 1,-4 55 0,0-32-28,2-77-416,2-1-1251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0.12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4 508 31134,'-2'25'493,"2"-17"-420,-1-1-1,1 1 0,0 0 0,1-1 0,2 15 0,-3-21-61,1 0 0,0 1 0,0-1 0,-1 0-1,1 1 1,0-1 0,0 0 0,0 0 0,1 0 0,-1 0 0,0 0 0,0 0 0,0 0-1,1 0 1,-1 0 0,1 0 0,-1-1 0,0 1 0,1-1 0,-1 1 0,1-1 0,0 1-1,1-1 1,42 2 155,-33-2-137,-10 0-28,0-1-1,0 1 1,0 0-1,0-1 1,0 1-1,-1-1 1,1 1-1,0-1 1,0 0-1,0 0 1,-1 0-1,1 0 1,0 0-1,-1 0 1,1-1-1,-1 1 0,3-3 1,-1 0 0,1-1 0,-1 1 0,-1-1 1,1 0-1,-1 0 0,3-7 0,0-4 1,-1 1 1,0-1-1,2-27 1,-3-358 64,-3 392-65,-1 1 1,0-1 0,0 1-1,-1-1 1,-5-15 0,7 24-3,0 0 0,-1 0 0,1 0 0,0 0 0,0-1 0,0 1 0,-1 0 0,1 0 0,0 0 0,-1 0 0,1 0 0,0 0 0,0 0 0,-1 0 0,1 0 0,0 0 0,0 0 0,-1 0 0,1 0 0,0 0 0,0 0 0,-1 0 0,1 0 0,0 0 0,-1 0 0,1 0 0,0 0 0,0 0 0,-1 0 0,1 1 0,0-1 0,0 0 0,0 0 0,-1 0 0,1 0 0,0 1 0,0-1 0,0 0 0,-1 0 0,1 1 0,0-1 0,0 0 0,0 0 0,0 0 0,0 1 0,0-1 0,0 0 0,0 1 0,-1-1 0,1 0 0,0 0 0,0 1 0,0-1 0,0 0 0,0 0 0,0 1 0,0-1 0,1 1 0,-5 32 0,2 0 1,3 50-1,0-21 9,-2 22-6,7 145 10,-5-215-12,1 0-1,1 0 0,0 0 1,1 0-1,1 0 0,0-1 1,13 25-1,-15-33-1,0 0 1,0-1-1,1 1 0,-1-1 0,1 1 1,0-1-1,1 0 0,-1 0 1,1-1-1,0 0 0,0 1 0,0-1 1,0-1-1,0 1 0,1-1 0,-1 0 1,1 0-1,-1-1 0,1 0 0,0 0 1,9 1-1,-4-1 1,-1-1 0,1 0 0,-1-1 0,1 0 0,-1-1 0,12-3 0,-16 3-1,-1 0 0,-1 0-1,1-1 1,0 1 0,-1-1 0,1 0 0,-1-1 0,0 1 0,0-1 0,0 0-1,0 0 1,-1 0 0,6-8 0,-2 0-3,-1 0 0,0-1 0,-1 1 0,0-1 0,-1 0 0,-1 0 0,0 0 1,2-24-1,-3 7-10,-1-1 0,-5-52 0,4 77 13,-1 0 1,0 0 0,-1 0-1,1 1 1,-1-1 0,0 0-1,-1 1 1,-3-8 0,4 11 0,1 0 0,0 0 0,-1 0 0,1 0 0,-1 0 0,0 0 0,0 1 0,0-1 0,0 1 0,0-1 0,0 1 0,0 0 0,0 0 0,0 0 0,0 0 0,-1 0 0,1 0 0,0 1 0,-1-1 0,1 1 0,-1 0 0,-2-1 0,2 1 0,1 0 0,-1 0 0,0 0 0,0 0 0,1 1 0,-1-1 0,0 1 0,1-1 0,-5 3 0,6-2 0,0 0 0,0 0 0,-1 0 0,1 1 0,0-1 0,0 0 0,0 1 0,1-1 0,-1 1 0,0-1 0,0 1 0,1-1 0,-1 1 0,1 0 0,0-1 0,-1 4 0,-2 17 0,0 0 0,2 0 0,1 23 0,0-27 0,0-12 0,0 1 1,0-1-1,1 1 1,0-1 0,1 1-1,-1-1 1,1 0-1,0 0 1,1 0-1,-1 0 1,1 0-1,0 0 1,1-1-1,0 1 1,-1-1-1,2 0 1,-1 0-1,0-1 1,1 1 0,0-1-1,0 0 1,1 0-1,-1-1 1,1 1-1,-1-1 1,1 0-1,0-1 1,0 1-1,0-1 1,1-1-1,-1 1 1,0-1-1,1 0 1,9 0 0,-14-1 0,13 1 2,-1-1 0,1 0 0,15-3 1,-26 2-4,0 0 1,1 0 0,-1-1 0,0 1 0,0-1 0,0 0 0,0 0 0,0 0 0,0-1 0,-1 1 0,1-1-1,-1 0 1,7-6 0,-5 2 0,1-1-1,-1 1 0,0-1 0,-1 0 1,0 0-1,0 0 0,-1-1 1,0 1-1,0-1 0,2-14 1,-2-5-2,-1 1 1,-1-33 0,-1 39 0,0 15 0,0 0 0,0 1 0,0-1 0,-1 0 0,0 0 0,0 0 0,-3-9 0,3 14 0,0-1 0,0 0 0,-1 1 0,1-1 0,0 1 0,-1 0 0,1-1 0,-1 1 0,1 0 0,-1 0 0,1 0 0,-1 0 0,0 0 0,0 0 0,1 0 0,-1 1 0,0-1 0,0 1 0,0-1 0,0 1 0,0 0 0,0 0 0,1-1 0,-1 2 0,-4-1 0,4 0 0,-1 0 0,1 0 0,0 1 0,-1-1 0,1 1 1,0-1-1,-1 1 0,1 0 0,0 0 0,0 0 0,0 0 0,0 0 0,0 0 1,0 1-1,0-1 0,0 1 0,0-1 0,-2 3 0,1 0 1,0 1-1,1-1 1,-1 0-1,1 1 1,0-1 0,0 1-1,0 0 1,-1 6-1,-1 9 3,1-1 0,1 1 0,1 29 0,1-32 2,0 0 1,2 0 0,-1 0-1,2-1 1,6 22 0,-8-33-4,1 0 1,0 0-1,0-1 1,1 1-1,-1 0 1,1-1 0,0 1-1,0-1 1,0 0-1,1 0 1,0-1 0,0 1-1,0-1 1,0 1-1,0-1 1,0-1-1,1 1 1,0 0 0,-1-1-1,1 0 1,8 2-1,2-1-1,0 0-1,0-2 0,1 1 1,-1-2-1,0 0 1,20-3-1,-34 3-7,0 0 0,1 0 1,-1-1-1,0 1 0,1 0 0,-1-1 0,0 1 1,0-1-1,0 1 0,1-1 0,-1 0 0,0 0 1,0 1-1,0-1 0,0 0 0,0 0 1,0 0-1,0 0 0,0 0 0,0 0 0,-1 0 1,1 0-1,0-1 0,-1 1 0,1 0 0,-1 0 1,1-1-1,-1 1 0,0 0 0,1 0 0,-1-1 1,0 0-1,2-27-585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2.36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43 524 22010,'-2'-6'9516,"2"6"-9493,0 0 0,-1-1-1,1 1 1,0 0-1,0 0 1,-1-1-1,1 1 1,0 0 0,0 0-1,-1-1 1,1 1-1,0 0 1,-1 0-1,1 0 1,0 0 0,-1 0-1,1 0 1,0 0-1,-1-1 1,1 1-1,0 0 1,-1 0 0,1 0-1,0 0 1,-1 0-1,1 1 1,0-1-1,-1 0 1,1 0 0,0 0-1,-1 0 1,1 0-1,0 0 1,-1 0-1,1 1 1,0-1 0,-1 0-1,1 0 1,0 1-1,0-1 1,-1 0-1,1 0 1,0 1 0,0-1-1,0 0 1,-1 0-1,1 1 1,0-1-1,0 1 1,-4 4-23,1 1 0,0 0 0,0 0 0,1 0 0,0 0 0,0 0 0,0 0 0,1 1 0,-1 10 0,-1 64 1,3-59 1,0-18-2,0 0 1,1 0-1,-1 0 1,0 0-1,1 0 1,0-1-1,0 1 1,0 0 0,1 0-1,-1-1 1,1 1-1,0-1 1,0 1-1,0-1 1,0 0-1,0 0 1,1 0 0,0 0-1,-1 0 1,1-1-1,0 1 1,0-1-1,7 5 1,-3-4 0,0 0 0,0-1 0,1 0 0,-1 0 0,0 0 1,1-1-1,-1 0 0,1 0 0,-1-1 0,1 0 0,11-2 0,-15 2-1,0-1 1,0-1-1,0 1 0,0-1 0,-1 1 0,1-1 0,0 0 0,-1 0 1,1-1-1,-1 1 0,0-1 0,0 0 0,0 0 0,0 0 0,0 0 1,0 0-1,-1 0 0,0-1 0,0 0 0,0 1 0,0-1 0,2-7 1,2-3-1,-2 0-1,0 0 1,0 0 0,-2 0 0,2-19 0,-1-144 0,-4 106 0,1 65 2,0-1 0,0 1 0,-1-1 0,0 1-1,0 0 1,-2-7 0,-4 3 1,3 14-5,4-3 1,-3 7 0,1 1-1,0 0 0,1 0 0,-1 0 1,2 0-1,0 14 0,-1 4 1,-3 24 1,8 102 0,-3-149-1,-1 0 0,1 0 0,0 1 0,0-1 0,0 0 0,1 0 0,0 0 0,0 0 0,0-1 0,0 1 0,0 0 0,1-1 0,-1 1 0,1-1 0,0 0 0,0 0 0,0 0 0,1 0 0,-1-1 0,7 5 0,-5-5 0,0 0-1,1 0 0,-1 0 1,1 0-1,0-1 0,-1 0 1,1 0-1,0-1 0,0 1 1,0-1-1,-1-1 1,1 1-1,0-1 0,9-2 1,-12 2 0,0 0 1,0-1 0,0 1 0,0-1 0,0 0 0,-1 1 0,1-1 0,-1 0-1,1-1 1,-1 1 0,0 0 0,0-1 0,0 1 0,0-1 0,0 0 0,-1 1-1,1-1 1,-1 0 0,0 0 0,1 0 0,0-4 0,1-5 0,0 0 0,0-1 0,-1 1 0,0-15 0,0-165-1,-3 106 53,-9 156-55,10-66 3,-5 63 5,3 1 1,8 70-1,-6-135-5,0 1-1,1-1 1,-1 0-1,1 1 1,0-1 0,0 0-1,1 0 1,-1 0 0,1 0-1,-1 0 1,1 0-1,0 0 1,0-1 0,0 1-1,0 0 1,1-1-1,-1 0 1,1 1 0,-1-1-1,6 3 1,-2-3-1,0 1 0,0-1 1,0 0-1,0-1 0,0 0 0,0 0 0,1 0 1,-1 0-1,10-1 0,-14-1 1,1 1 0,0-1 0,-1 1 0,1-1 0,-1 0 0,1 0 0,-1 0 0,0 0 0,1-1 0,-1 1 0,0 0 0,0-1 0,0 0 0,0 0 0,0 1 0,0-1 0,0 0 0,-1 0 0,1-1 0,-1 1 0,1 0 0,1-4 0,2-5 0,0 0 0,0 0 0,4-22 0,16-91-2,-21 90 2,2 2 0,1-1 0,2 1-1,23-58 1,-30 87 1,0-1-1,0 1 0,1 0 0,-1 0 1,0 1-1,1-1 0,0 1 1,0-1-1,0 1 0,0 0 0,3-2 1,-5 3-1,0 0 0,0 1 0,1-1 0,-1 1 0,0-1 0,0 1 0,0 0-1,1 0 1,-1-1 0,0 1 0,0 0 0,1 0 0,-1 0 0,0 0 0,0 0 0,1 1 0,-1-1 0,0 0 0,0 0 0,0 1 0,1-1 0,-1 1 0,0-1 0,0 1 0,0 0 0,0-1 0,0 1 0,0 0 0,0 0 0,0 0 0,0-1 0,0 1 0,-1 0 0,1 0 0,0 0 0,-1 1 0,1-1 0,0 1 0,11 26 0,-1 0 0,-2 1 0,-1 0 0,-1 0 0,-2 0 0,0 1 0,-1 40 0,-3-48 0,0-8 1,0 0 0,-1 0 0,-1 0 0,0 0 0,-5 18-1,5-28 1,0-1-1,0 1 0,-1-1 1,0 1-1,1-1 0,-1 0 1,-1 0-1,1 0 0,0 0 1,-1 0-1,1 0 0,-1-1 1,0 1-1,0-1 0,0 0 0,0 0 1,0 0-1,-1 0 0,1 0 1,-1-1-1,1 0 0,-1 1 1,1-1-1,-5 0 0,-4 1 1,-1 0 0,1-1-1,-22-1 1,18 0-1,13-1 0,1 1 0,-1-1 0,1 1 0,0-1 0,-1 0 0,1 0 0,0 0 0,0 0 0,-1 0 0,1-1 0,0 1 0,0-1 0,0 1 0,1-1 0,-1 0 0,0 0 0,1 0 0,-1 0 0,1 0 0,-1 0 0,1 0 0,0 0 0,0 0 0,0-1 0,-1-3 0,-2-6 0,0 0 0,1 0 0,-3-21 0,2-6 0,0-55 0,8 79-7,2 15 2,-4 0 4,2 1 0,0-1 1,-1 1 0,1-1 0,0 1 0,0 0-1,0 0 1,-1 1 0,1-1 0,0 1 0,-1 0-1,1 0 1,-1 0 0,0 0 0,4 4-1,5 5 2,-2 0-1,15 18 0,3 4 0,-17-21 0,0-1 0,1-1 0,0 0 0,1 0 0,17 9 0,-21-15 0,0 0 0,0 0 0,1-1 0,-1 0 0,1 0 0,-1-1 0,1-1 0,0 1 0,14-1 0,0-1 1,-15 1 1,0-1 0,0 0-1,1-1 1,11-1 0,-18 1-2,-1 0 1,1 0-1,-1 0 0,1 0 0,-1 0 1,0 0-1,1 0 0,-1-1 1,0 0-1,0 1 0,0-1 1,0 0-1,0 0 0,0 0 0,-1 0 1,1 0-1,-1 0 0,1 0 1,1-4-1,2-7-1,0-1 0,-1 1 0,-1-1-1,0 0 1,0 0 0,0-27 0,-7-84-7,3 115 8,-1-1 0,0 1 0,0 0 0,-1 0 0,0 0 0,-7-15 0,8 22 0,1 0 0,-1 0 0,1 0 0,-1 0 0,0 1 0,0-1 0,0 1 0,0-1 0,-1 1 0,1 0 0,-1-1 0,1 1 0,-1 1 0,0-1 0,0 0 0,0 1 0,0-1 0,0 1 0,0 0 0,0 0 0,0 0 0,-1 1 0,1-1 0,-4 0 0,5 1 0,0 1 0,0-1-1,0 0 1,1 1 0,-1 0 0,0-1-1,1 1 1,-1 0 0,0 0 0,1-1 0,-1 1-1,1 1 1,0-1 0,-1 0 0,1 0-1,0 0 1,-1 1 0,1-1 0,0 1 0,0-1-1,0 1 1,0-1 0,1 1 0,-1-1 0,0 1-1,1 0 1,-1-1 0,1 1 0,-1 0-1,1 0 1,0 2 0,-3 8-2,2 1 0,0 1-1,1 15 1,0-18 2,0 12 0,-1 13 3,2 0 0,11 66 0,-10-92-3,0 0 1,1-1-1,0 1 1,0-1-1,1 0 0,1 0 1,-1 0-1,1 0 1,1-1-1,0 1 1,0-2-1,1 1 1,0-1-1,0 0 1,9 7-1,-10-10 0,1-1 0,-1 0 0,1-1 0,-1 1 0,1-1 0,0-1 0,0 1 0,0-1 0,0-1 0,0 1 0,0-1 0,13-1 0,-4 1 0,-12-1 0,-1 1 0,1-1 1,-1 0-1,1 1 0,-1-1 0,1-1 1,-1 1-1,0-1 0,0 1 1,1-1-1,-1 0 0,0 0 0,-1 0 1,1 0-1,0-1 0,-1 1 0,1-1 1,-1 0-1,0 1 0,1-1 0,-1 0 1,-1 0-1,1-1 0,0 1 0,-1 0 1,0-1-1,2-4 0,3-11 2,-1-1 0,-1 0 1,3-33-1,-6 40-2,1 0-1,-1-3 1,1 1-1,1 0 1,0 0-1,6-16 1,-8 28-3,0 0 0,1 0 0,-1 0 1,1 0-1,0 0 0,-1 0 0,1 0 0,1 1 0,-1-1 0,0 1 0,0 0 1,1-1-1,0 1 0,-1 0 0,1 0 0,0 1 0,0-1 0,0 1 0,0-1 1,0 1-1,0 0 0,0 0 0,1 0 0,4 0 0,7-1-12,1 1 0,-1 1 0,1 0 1,-1 1-1,0 1 0,1 0 0,-1 1 0,0 1 0,26 10 0,-34-10 18,-6-3 29,-47-1 26,-59 1-23,100 0-34,0 0 0,0 1-1,0-1 1,0 1 0,0 0 0,0 0 0,0 0 0,1 1-1,-1 0 1,1 0 0,0 0 0,0 0 0,0 1 0,0 0-1,0-1 1,1 2 0,-1-1 0,1 0 0,0 0 0,1 1-1,-4 6 1,1-1 1,0 1 0,1 0 0,0 0 0,1 1-1,0-1 1,1 1 0,0-1 0,0 21 0,2-20 3,0-6-4,-1 0 0,2 0 0,-1 0 0,1 1 0,0-1 0,2 6 0,-2-10 0,0 0 0,0 1 0,0-1 0,1 0 0,-1 0 0,1 0 0,-1 0 0,1 0 0,0 0 0,0 0 0,0-1-1,0 1 1,0-1 0,0 1 0,0-1 0,1 0 0,4 2 0,4 0 4,0 0 0,0 0 0,1-1 0,-1-1 0,1 0 0,-1 0 0,1-1 0,19-3 0,-28 2-5,0 0 1,0 0-1,-1-1 0,1 1 0,0-1 0,0 1 0,-1-1 0,1 0 1,-1 0-1,0 0 0,1 0 0,-1 0 0,0-1 0,0 1 0,0-1 0,-1 1 1,1-1-1,0 0 0,-1 0 0,0 0 0,0 0 0,1-4 0,5-12 0,-2 0-1,4-25 0,-8 39 0,6-47-3,-3-1 0,-4-82-1,0 63 5,-1 31 3,-1 0 0,-2 0 1,-2 0-1,-14-53 0,15 86 12,0 16-13,-1 17-3,1 53 1,5 83 0,1-66 0,2-34-14,3 1 0,18 81 0,-17-106-48,-1-15-266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3.72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1 594 21882,'6'5'8534,"-1"5"-5473,0 17-4516,-2-13 2056,-3-12-600,1-1-1,-1 1 1,1 0-1,-1 0 1,1-1 0,0 1-1,0 0 1,0-1-1,0 1 1,0-1 0,0 1-1,0-1 1,0 0-1,1 1 1,-1-1 0,1 0-1,-1 0 1,2 1-1,1-1 7,-1 0-1,1 0 0,-1 0 0,1-1 1,-1 0-1,1 0 0,6 0 0,2 0 10,-7 0-15,0-1 0,-1 1-1,1-1 1,0 0 0,-1 0-1,1 0 1,-1-1-1,1 1 1,-1-1 0,1 0-1,-1-1 1,0 1 0,0-1-1,4-3 1,-2 0 0,0 1-1,0-1 1,-1-1 0,0 1 0,0-1-1,-1 0 1,6-13 0,-2 2-1,0-2 1,-2 1-1,-1-1 1,0 0-1,3-39 1,-3-178 12,-5 157-10,0 59 4,-1 1-1,0-1 1,-7-32 0,8 53-7,0 0 0,-1 0 0,1 1 0,0-1 0,0 0 0,0 0 0,0 1 0,-1-1 0,1 0 0,0 0 1,0 0-1,-1 1 0,1-1 0,0 0 0,0 0 0,-1 0 0,1 0 0,0 1 0,0-1 0,-1 0 0,1 0 0,0 0 1,-1 0-1,1 0 0,0 0 0,0 0 0,-1 0 0,1 0 0,0 0 0,-1 0 0,1 0 0,0 0 0,-1 0 0,1 0 0,0 0 1,0-1-1,-1 1 0,1 0 0,0 0 0,0 0 0,-1 0 0,1-1 0,0 1 0,0 0 0,-1 0 0,1 0 0,0-1 1,0 1-1,0 0 0,0 0 0,-1-1 0,1 1 0,0 0 0,0 0 0,0-1 0,0 1 0,0 0 0,0-1 0,0 1 0,0 0 1,0 0-1,0-1 0,0 1 0,0 0 0,0-1 0,0 1 0,-6 15 0,2 1 0,0-1 0,0 1 0,2 0 0,-2 30 0,3-26 0,-6 370 0,10-247 0,-17 159 0,12-292 0,-2 26 0,-9 36 0,11-63 0,-1 1 0,0-1 0,-1 0 0,0 0 0,0 0 0,-1 0 0,0-1 0,0 0 0,-7 8 0,11-15 0,0 1 0,-1-1 0,1 0 0,0 0 0,-1 0 0,1 0 0,-1 0 0,1 0 0,-1 0 0,1-1 0,-1 1 0,0 0 0,0-1 0,1 1 0,-1-1 0,0 0 0,1 0 0,-1 1 0,0-1 0,0 0 0,0-1 0,1 1 0,-1 0 0,0 0 0,0-1 0,1 1 0,-1-1 0,0 1 0,1-1 0,-1 0 0,1 0 0,-1 0 0,1 0 0,-1 0 0,1 0 0,-1 0 0,1 0 0,0-1 0,0 1 0,0 0 0,0-1 0,0 1 0,0-1 0,0 1 0,0-1 0,0 1 0,1-1 0,-1 0 0,0 1 0,1-3 0,-9-30 0,1 0 0,2 0 0,2-1 0,1 1 0,2-1 0,3-42 0,-1 72 0,0-1 0,0 1 0,1-1 0,0 1 0,0 0 0,0-1 0,0 1 0,1 0 0,0 1 0,0-1 0,1 0 0,-1 1 0,1 0 0,0 0 0,0 0 0,9-7 0,10-6 0,0 1 0,31-15 0,-22 13 0,-1-1 0,0-1 0,40-35 0,-59 44 0,0-1 0,-1-1 0,0 0 0,-1 0 0,0-1 0,-1 0 0,11-25 0,-3-2-2,12-26 6,-26 62-7,0 0 0,0 0 1,0 0-1,1 1 0,0-1 0,-1 1 0,2 0 0,-1 0 0,9-6 0,-12 10 3,-1 0 0,0-1 0,1 1-1,-1 0 1,0 0 0,0 0 0,1-1 0,-1 1-1,0 0 1,1 0 0,-1 0 0,0 0 0,1 0-1,-1 0 1,0 0 0,1-1 0,-1 1 0,0 0-1,1 0 1,-1 0 0,0 1 0,1-1-1,-1 0 1,0 0 0,1 0 0,-1 0 0,0 0-1,1 0 1,-1 0 0,0 1 0,0-1 0,1 0-1,-1 0 1,0 0 0,1 1 0,-1-1-1,3 15-5,-10 17-1,-1-16 9,-1-1 0,0 1 0,-13 14 0,10-12 1,0 0-1,-10 19 1,16-23-2,1 1-1,1-1 1,0 0-1,1 1 1,1 0 0,0 0-1,1 0 1,1 22-1,0-35 1,0 1 0,0-1 0,0 0 0,1 0 0,-1 1 0,1-1 0,0 0 0,-1 0 0,1 0-1,0 0 1,0 0 0,0 0 0,0 0 0,1 0 0,-1 0 0,0 0 0,1-1 0,0 1 0,-1 0 0,1-1 0,0 1-1,0-1 1,-1 0 0,1 0 0,0 0 0,0 0 0,1 0 0,-1 0 0,0 0 0,0-1 0,3 1 0,8 2-2,0-2 0,0 1 0,0-2 0,19-1 0,-9 1 3,-19 0-2,-1-1 0,1 1 0,0 0 0,0-1 0,0 0 0,0 0 0,-1 0 0,1 0 0,0-1 0,-1 1 0,1-1 0,-1 0 0,0 0 0,1 0 0,-1-1 0,3-2 0,-1 0 0,-1 1 0,-1-1 0,1 0 0,-1-1 0,0 1 0,0 0 0,0-1 0,-1 1 0,3-10 0,0-6 0,-1-1 0,-1 0 0,-1 0 0,-1-35 0,0 26 0,-1 10 0,0 0 0,-5-36 0,5 52 0,-1 0 0,-1 0 0,1 0 0,-1 0 0,0 0 0,0 0 0,0 0 0,-1 1 0,0-1 0,1 1 0,-2 0 0,1-1 0,0 2 0,-1-1 0,-7-6 0,9 8 0,0 1 0,-1-1 0,1 1 0,0 0 0,-1-1 0,1 1 0,-1 0 0,1 1 0,-1-1 0,0 0 0,1 1 0,-1-1 0,0 1 0,1 0 0,-1 0 0,0 0 0,1 0 0,-1 0 0,0 1 0,1-1 0,-1 1 0,0 0 0,-4 2 0,4-2 0,-1 2 0,1-1 0,0 0 0,-1 1 0,1-1 0,0 1 0,1 0 0,-1 0 0,0 0 0,1 1 0,0-1 0,0 0 0,0 1 0,-3 5 0,-2 15 0,1 0 0,0 0 0,2 1 0,1 0 0,1 0 0,1-1 0,3 37 0,-2-56 0,0 0 0,1 1 0,-1-1 0,1 0 0,0 0 0,1 0 0,-1 1 0,1-1 0,0 0 0,0-1 0,1 1 0,-1 0 0,1-1 0,0 1 0,0-1 0,1 0 0,-1 0 0,1 0 0,0-1 0,0 1 0,0-1 0,0 0 0,1 0 0,0 0 0,-1-1 0,1 1 0,0-1 0,0 0 0,0-1 0,0 1 0,0-1 0,1 0 0,-1-1 0,0 1 0,7-1 0,-9 1 0,1-1 0,0 0 0,-1-1 0,1 1 0,0-1-1,-1 1 1,1-1 0,-1 0 0,1 0 0,-1-1 0,6-2 0,-7 2-2,0 0 1,0 0-1,0 0 0,0-1 1,0 1-1,0-1 1,0 1-1,-1-1 0,1 0 1,-1 0-1,0 1 1,0-1-1,0 0 1,0 0-1,0-5 0,3-16-2,-1 0 0,-1-1 0,-2-36 0,0 36-2,0-1 0,2 0 0,6-32 0,-8 55 6,1 0 0,-1-1-1,1 1 1,0 0-1,0 0 1,1 0 0,-1 1-1,0-1 1,1 0 0,0 0-1,0 1 1,-1-1-1,2 1 1,-1 0 0,0-1-1,0 1 1,1 0 0,-1 0-1,1 0 1,0 1 0,-1-1-1,1 1 1,0-1-1,0 1 1,0 0 0,0 0-1,0 0 1,0 1 0,0-1-1,0 1 1,1 0-1,-1-1 1,0 1 0,0 1-1,4-1 1,0 0 0,0 0 0,0 1 0,0-1 0,-1 1 0,1 0-1,0 1 1,9 3 0,-12-3 1,-1 0-1,1 0 0,-1 0 0,1 1 0,-1 0 1,0-1-1,0 1 0,0 0 0,0 1 1,-1-1-1,1 0 0,-1 1 0,3 5 1,0 1 0,-1-1 1,-1 0 0,0 1-1,0 0 1,0 0 0,-2 0 0,2 14-1,-2-1-1,0 0 0,-5 28 0,3-42 1,-1-1 0,-1 1 1,1-1-1,-1 0 0,-1 0 1,0 0-1,0 0 0,-6 9 0,4-7 4,0 0-1,1 0 1,-6 18-1,10-27-3,1 0-1,-1 0 0,1 0 0,-1 0 0,1 1 1,-1-1-1,1 0 0,0 0 0,0 0 0,0 1 1,0-1-1,0 0 0,0 0 0,0 1 0,0-1 1,0 0-1,0 0 0,1 0 0,-1 1 0,1-1 1,-1 0-1,1 0 0,-1 0 0,1 0 0,-1 0 1,1 0-1,0 0 0,0 0 0,-1 0 0,1 0 1,0 0-1,0-1 0,0 1 0,0 0 1,0 0-1,0-1 0,0 1 0,2 0 0,3 0 4,0 0-1,0 0 1,0-1-1,0 1 0,0-1 1,10-1-1,4 0 0,-4 1-3,0-1 0,28-4 0,-39 4 0,0 0 0,0 0 0,0-1 0,0 0 0,-1 0 0,1 0 0,-1 0 0,0-1 0,1 0 0,-1 0 0,0 0 0,-1 0 0,5-5 0,-7 7-67,0 1 0,-1-1 0,1 0 0,0 0 0,-1 0 0,1 1 0,-1-1 0,1 0 0,-1 0 0,1 0 0,-1 0 0,0 0-1,1 0 1,-1 0 0,0 0 0,0 0 0,0 0 0,0 0 0,0 0 0,0 0 0,0 0 0,0 0 0,0 1 0,0-1 0,-1 0 0,1 0 0,0 0 0,-1 0 0,1 0 0,-1-2 0,-18-5-9124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6.23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20 656 29357,'-1'0'110,"0"0"-1,1 0 0,-1 1 1,0-1-1,0 0 0,1 1 1,-1-1-1,0 0 0,1 1 0,-1-1 1,1 1-1,-1-1 0,0 0 1,1 1-1,-1 0 0,1-1 1,-1 1-1,1-1 0,0 1 0,-1 0 1,1-1-1,-1 1 0,1 0 1,0-1-1,0 1 0,-1 1 1,-3 30 430,4-28-552,0-1 0,0 1 0,0 0 0,0-1 0,1 1-1,-1-1 1,1 1 0,0-1 0,0 0 0,1 1 0,-1-1 0,1 0 0,-1 0 0,4 5 0,-1-6 14,0 0-1,0 0 1,1-1 0,-1 1-1,0-1 1,0 0 0,1 0-1,-1-1 1,0 0-1,1 1 1,-1-1 0,1 0-1,-1-1 1,0 1-1,1-1 1,-1 0 0,0 0-1,0-1 1,1 1-1,-1-1 1,0 0 0,0 0-1,-1 0 1,1 0-1,0-1 1,-1 1 0,1-1-1,-1 0 1,5-6-1,0-4 0,0-1-1,-1 0 0,0 0 1,-1 0-1,-1-1 0,0 0 1,-2 0-1,1 0 0,1-22 1,-1-16-2,-4-75 1,-2 55 0,2 69 0,-3-30 0,2 33 0,1 1 0,-1-1 0,1 0 0,0 0 0,-1 1 0,1-1 0,-1 0 0,0 1 0,1-1 0,-1 1 0,1-1 0,-1 0 0,0 1 0,0-1 0,1 1 0,-1 0 0,0-1 0,0 1 0,1 0 0,-1-1 0,0 1 0,0 0 0,0 0 0,0 0 0,0 0 0,1-1 0,-1 1 0,0 0 0,0 1 0,0-1 0,0 0 0,0 0 0,-1 1 0,2-1 0,-1 0 0,1 0 0,0 0 0,-1 0 0,1 0 0,0 1 0,-1-1 0,1 0 0,0 0 0,-1 0 0,1 1 0,0-1 0,-1 0 0,1 1 0,0-1 0,0 0 0,0 0 0,-1 1 0,1-1 0,0 0 0,0 1 0,0-1 0,-1 0 0,1 1 0,0-1 0,0 1 0,0 0 0,-4 17 0,1 1 0,1-1 0,1 1 0,1 0 0,2 27 0,0 3 0,-3-30 0,2 0 0,1 1 0,0-1 0,1 0 0,9 27 0,-11-41 0,1-1 0,-1 1 0,1-1 0,0 0 0,0 0 0,0 0 0,1 0 0,-1 0 0,1 0 0,0-1 0,0 1 0,1-1 0,-1 0 0,0 0 0,1 0 0,0 0 0,0 0 0,0-1 0,0 0 0,0 0 0,0 0 0,1 0 0,-1-1 0,1 0 0,-1 0 0,1 0 0,-1 0 0,7-1 0,-8 1 0,0-1 0,0 1 0,0-1 0,1 0 0,-1-1 0,0 1 0,0 0 0,1-1 0,-1 0 0,0 0 0,0 0 0,0 0 0,0 0 0,0-1 0,0 1 0,-1-1 0,1 0 0,0 0 0,-1 0 0,1 0 0,-1 0 0,0 0 0,0-1 0,0 1 0,0-1 0,0 0 0,0 1 0,-1-1 0,1 0 0,-1 0 0,2-5 0,2-7 0,0 0 0,-1 0 0,0-1 0,-1 0 0,1-27 0,-4-84 0,-1 61 0,1 63 1,0-1 0,0 1 0,0 0 0,0-1 1,-1 1-1,1 0 0,-1-1 0,0 1 0,0 0 0,0 0 0,-3-6 0,-4 1 2,6 11-3,2-2 0,-3 10 0,0 0 0,2 0 0,-1 0 0,1 0 0,1 0 0,0 0 0,2 12 0,-2 10 0,0-7 0,-1 2 0,2-1 0,0 0 0,2 1 0,9 44 0,-10-66 0,-1 0 0,1-1 0,0 1 0,1-1 0,-1 1 0,1-1 0,0 0 0,1 0 0,-1 0 0,1 0 0,0-1 0,0 0 0,0 1 0,0-1 0,1-1 0,0 1 0,0-1 0,0 0 0,0 0 0,0 0 0,1-1 0,-1 1 0,1-1 0,0-1 0,0 1 0,-1-1 0,11 1 0,-8-1 0,1 0 0,-1-1 0,0 0 0,0 0 0,1-1 0,-1 0 0,0 0 0,0-1 0,15-6 0,-18 6 0,0-1 0,-1 0 0,1 0 0,-1-1 0,0 1 0,0-1 0,0 0 0,0 0 0,-1-1 0,1 1 0,-1-1 0,0 1 0,-1-1 0,1 0 0,3-10 0,0-8 0,0 0 0,-1 0 0,-1 0 0,-2-1 0,0 1 0,-3-48 0,1 32 0,0 28 0,0 0 0,-1-1 0,0 1 0,-5-18 0,6 27 0,-1-1 0,0 1 0,0 0 0,0-1 0,0 1 0,0 0 0,-1 0 0,1 0 0,-1-1 0,1 1 0,-1 1 0,0-1 0,0 0 0,0 0 0,0 1 0,0-1 0,0 1 0,0 0 0,0-1 0,-1 1 0,1 0 0,0 0 0,-1 0 0,1 1 0,-4-1 0,1 0 0,0 0 0,1 0 0,-1 1 0,0 0 0,0 0 0,0 1 0,0-1 0,1 1 0,-10 2 0,12-2 0,0 0 0,0 0 0,0 0 0,0 0 0,0 1 0,0-1 0,1 0 0,-1 1 0,1-1 0,-1 1 0,1 0 0,-1-1 0,1 1 0,0 0 0,0 0 0,0 0 0,0 0 0,0 0 0,0 0 0,0 0 0,1 0 0,-1 0 0,0 3 0,-1 13 0,0-1 0,2 1 0,0-1 0,0 1 0,2-1 0,0 1 0,1-1 0,1 0 0,10 32 0,-10-40 0,0-1 0,0 1 0,1-1 0,0 0 0,0 0 0,1-1 0,0 1 0,13 11 0,-14-14 0,1-1 0,-1 0 0,1-1 0,0 1 0,0-1 0,0-1 0,0 1 0,1-1 0,-1 0 0,1 0 0,-1-1 0,1 0 0,11 1 0,-4-1 0,-4-1 0,0 1 0,1-1 0,13-2 0,-21 1 0,-1 1 0,1-1 0,0 0 0,-1 0 0,1 0 0,-1 0 0,0 0 0,1 0 0,-1 0 0,0-1 0,1 0 0,-1 1 0,0-1 0,0 0 0,-1 0 0,1 0 0,3-4 0,-1-2 0,0 0 0,0-1 0,0 0 0,-1 0 0,0 0 0,-1 0 0,0 0 0,1-15 0,-1-78 0,-3 63 0,1 32 0,-3-30 0,3 35 0,-1 1 0,1 0 0,0 0 0,-1 0 0,1 0 0,-1 1 0,1-1 0,-1 0 0,0 0 0,1 0 0,-1 0 0,0 0 0,0 1 0,0-1 0,1 0 0,-1 1 0,0-1 0,0 0 0,0 1 0,0-1 0,0 1 0,0 0 0,0-1 0,0 1 0,0 0 0,0 0 0,0-1 0,0 1 0,0 0 0,-2 0 0,3 0 0,-1 0-1,1 1 1,0-1 0,-1 0-1,1 0 1,-1 0 0,1 1-1,0-1 1,-1 0 0,1 0-1,0 1 1,0-1 0,-1 0-1,1 0 1,0 1 0,0-1-1,-1 0 1,1 1 0,0-1-1,0 1 1,0-1 0,-1 0-1,1 1 1,0-1 0,0 1-1,0-1 1,0 0 0,0 1-1,0-1 1,0 1 0,0-1-1,0 0 1,0 1 0,0-1-1,0 1 1,0-1 0,0 0-1,1 1 1,-1 0 0,-2 29-1,1 1 0,2-1 0,8 51 0,-7-69 1,0 0 0,1-1 0,0 0 1,1 0-1,1 0 0,-1 0 0,2 0 0,-1-1 0,2 0 0,-1 0 0,1-1 0,16 17 0,-20-24 0,1 0 0,0 1 0,0-1 0,0-1 0,0 1 0,0-1 0,0 1 0,0-1 0,0 0 0,1 0 0,-1-1 0,6 1 0,-7-1 0,0 0 0,0 0 0,-1 0 0,1 0 0,0 0 0,0-1 0,-1 1 0,1-1 0,0 0 0,-1 1 0,1-1 0,0 0 0,-1-1 0,1 1 0,-1 0 0,0-1 0,1 0 0,-1 1 0,0-1 0,2-2 0,0-3 0,-1 1 0,0-1 0,0 0 0,-1 0 0,0 0 0,0 0 0,-1 0 0,0 0 0,1-11 0,-3-75 0,-1 48 0,2 3 0,1-52 0,0 92 0,-1 0-1,1 0 1,0 0-1,-1 0 1,1 1 0,0-1-1,0 0 1,0 1-1,0-1 1,0 1 0,0-1-1,1 1 1,-1-1-1,0 1 1,1 0 0,-1 0-1,1 0 1,-1 0-1,1 0 1,0 0 0,-1 0-1,1 0 1,0 1-1,0-1 1,0 0 0,-1 1-1,1 0 1,0-1-1,0 1 1,0 0 0,3 0-1,0 0 0,-1 0 0,0 0 0,0 0 0,1 1-1,-1 0 1,0-1 0,0 1 0,0 1 0,0-1-1,0 1 1,0-1 0,0 1 0,5 4 0,-5-3 1,0 0 0,0 0 0,0 1 0,-1 0 0,1-1 0,-1 1 0,0 1 0,0-1 0,-1 0 0,1 1 0,-1-1 0,0 1 0,0 0 0,0-1 0,-1 1 0,0 0 0,0 0 0,1 9 0,-16-19 13,3-2-13,8 5 0,-1-1 0,0 1 0,1 0 0,-1 0 0,0 0 0,0 1 0,0 0 0,0-1 0,0 1 0,0 0 0,0 1 0,-7-1 0,8 1 0,1 0 0,-1 0 0,0 0 0,1 0 0,-1 0 0,1 1 0,-1-1 0,1 1 0,-1 0 0,1 0 0,-1 0 0,1 0 0,-1 0 0,1 0 0,0 1 0,0-1 0,-4 4 0,4-2 0,-1 1 0,1 0 0,0-1 0,0 1 0,1 0 0,-1 0 0,1 0 0,0 0 0,0 1 0,-1 6 0,-1 16 0,1 0 0,2 35 0,0-30 0,0-25 1,0 0-1,1-1 1,0 1-1,0 0 1,0-1 0,1 1-1,0-1 1,0 0 0,1 1-1,0-1 1,0 0-1,5 7 1,-5-9-1,0 0 1,1-1-1,-1 1 1,0-1-1,1 0 0,0 0 1,0 0-1,0-1 1,0 1-1,0-1 1,1 0-1,-1 0 0,0-1 1,1 1-1,0-1 1,-1 0-1,1 0 1,7 0-1,-8-1 1,0 1-1,0-1 1,0 0-1,0 0 1,0-1 0,-1 1-1,1-1 1,0 0 0,0 0-1,-1 0 1,1 0-1,6-4 1,-6 2 0,0 0-1,-1-1 1,0 1 0,0 0 0,0-1-1,0 0 1,0 0 0,-1 0 0,1 0-1,2-7 1,5-12-1,-2-1 0,0 1 0,-2-1 0,5-28 0,7-101 0,-14 116 0,13-258-3,-18 301 2,0 0-1,0 0 0,0 0 0,-1 0 1,-2 8-1,-5 14-1,0 29 3,2 1 0,3-1 0,5 99 0,1-58 0,-2-86 0,0 0 0,1 0 0,1 0 0,0-1 0,0 1 0,1-1 0,1 0 0,6 15 0,-8-21 0,1 0 0,0 0 0,0 0 0,0-1 0,1 1 0,-1-1 0,1 0 0,0 0 0,0 0 0,1-1 0,-1 0 0,1 1 0,0-2 0,0 1 0,0 0 0,0-1 0,0 0 0,1 0 0,7 1 0,-1 0 0,0-1 1,0 0-1,0-1 0,1-1 0,-1 0 1,0 0-1,0-1 0,1-1 1,-1 0-1,19-7 0,-23 6 0,0 0 0,0-1 0,0 0 0,-1 0 0,0-1 0,0 0 0,0 0 0,0-1 0,-1 0 0,0 0 0,0-1 0,-1 1 0,0-1 0,0 0 0,7-14 0,-6 4-1,0 1 1,-1-1-1,-1 0 1,-1 0-1,0-1 1,-1 1-1,-1 0 0,-2-32 1,1 42-1,0 0 0,0-1 0,-1 0 0,0 0 0,0 0 0,-1 1 0,0-1 0,0 1 0,-1-1 0,0 1 0,0 0 0,-1 0 0,-8-13 0,9 17 1,0 0 0,0-1 0,0 2 0,0-1 0,-1 0 0,1 1 0,-1-1 0,1 1 0,-1 0 0,0 0 0,0 0 0,0 1 0,0-1 0,0 1 0,-1 0 0,1 0 0,0 1 0,0-1 0,-1 1 0,1 0 0,0 0 0,-1 1 0,1-1 0,0 1 0,-6 1 0,9-1 0,-1-1 0,1 1 0,-1 0 0,1-1 0,0 1 0,-1 0 0,1 0 0,0 0 0,0 0 0,0 0 0,-1 1 0,1-1 0,0 0 0,0 0 0,1 1 0,-1-1 0,0 1 0,0-1 0,1 1 0,-1-1 0,1 1 0,-1-1 0,1 1 0,0-1 0,-1 3 0,-1 46 0,2-39 0,0-1 0,-1 8 2,1-1 0,1 1 0,0-1 0,1 1 0,1-1 0,1 0 0,7 19 0,-6-22-1,2 0 0,0-1 0,0 0 0,1 0-1,1 0 1,0-1 0,1-1 0,14 15 0,-16-20 0,-1 0-1,1 0 1,0-1-1,1 0 1,-1-1-1,1 0 1,0 0 0,0-1-1,0 0 1,1 0-1,-1-1 1,1-1-1,17 2 1,-23-3-1,-1 1 0,1-1 0,0 0 0,-1 0 0,1 0 0,0-1 0,-1 1 0,1-1 0,4-2 0,-6 2-3,-1 0 0,0 0 0,0 0 0,0-1 0,0 1-1,0 0 1,0-1 0,0 1 0,-1-1 0,1 1 0,0-1 0,-1 1-1,1-1 1,-1 1 0,0-1 0,1 0 0,-1 1 0,0-1 0,0 0-1,0 1 1,0-1 0,-1-2 0,-2-40-464,-13-7-1219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6.64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76 18 32015,'-3'-5'201,"3"5"-192,-1-1 0,1 0 0,0 1-1,0-1 1,-1 0 0,1 1 0,0-1 0,-1 0 0,1 1-1,0-1 1,-1 1 0,1-1 0,-1 1 0,1-1-1,-1 1 1,1-1 0,-1 1 0,0 0 0,1-1-1,-1 1 1,1 0 0,-1-1 0,0 1 0,1 0-1,-1 0 1,0 0 0,1-1 0,-1 1 0,0 0-1,1 0 1,-1 0 0,0 0 0,0 0 0,1 0-1,-1 0 1,0 1 0,1-1 0,-1 0 0,0 0-1,1 1 1,-1-1 0,1 0 0,-1 0 0,0 1 0,1-1-1,-1 1 1,0 0 0,-3 3-9,0 0 1,1 0 0,-1 1-1,1-1 1,0 1-1,0 0 1,1 0-1,-1 0 1,1 0-1,0 1 1,1-1-1,-1 1 1,0 9 0,-1 6 2,0 0 1,2 27 0,1-46-3,0 0 0,0 0 0,0 0 0,1 0 0,-1 1 0,0-1 0,1 0 1,0 0-1,0 0 0,-1-1 0,1 1 0,0 0 0,0 0 0,1 0 0,-1-1 1,0 1-1,1 0 0,2 2 0,-1-2 0,1 0 0,-1 0 1,1 0-1,-1 0 0,1 0 0,0-1 0,0 1 1,0-1-1,5 1 0,8 0 4,1 0 1,0-1-1,28-3 1,-37 2-3,-6 0-2,-1 0 0,1-1-1,0 1 1,0-1-1,-1 1 1,1-1-1,0 0 1,-1 0 0,1 0-1,0 0 1,-1-1-1,0 1 1,1-1 0,-1 1-1,0-1 1,0 0-1,0 0 1,0 0 0,0 0-1,0 0 1,0-1-1,-1 1 1,1 0 0,-1-1-1,0 1 1,0-1-1,2-5 1,0-4-1,-1 1 1,0-1-1,0 0 0,-1 0 1,-1-16-1,0 24 0,0 1 0,0 0 0,0-1 0,-1 1 0,1-1 0,-1 1 0,0 0 0,0-1 0,0 1 0,-1 0 0,1 0 0,-1 0 0,1 0 0,-1 0 0,0 0 0,0 0 0,0 0 0,-1 1 0,1-1 0,-1 1 0,-2-3 0,-1 2 0,0 0 0,1 0 0,-1 1 0,0 0 0,0 0 0,0 0 0,-1 1 0,1 0 0,0 0 0,-13 0 0,13 0-1,0 1-1,0 0 1,0 0 0,0 0-1,0 1 1,0 0 0,0 0-1,0 1 1,-11 3 0,15-3-11,0 0-1,0 0 1,0 0 0,0 0-1,0 0 1,0 0 0,0 1-1,0-1 1,1 1 0,0-1 0,-1 1-1,1 0 1,0-1 0,0 1-1,0 0 1,1 0 0,-1 0-1,1 0 1,0 0 0,-1-1-1,1 1 1,1 5 0,-2 37-700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7.314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189 280 30110,'0'-46'2446,"0"45"-2363,-1 3-72,-7 18-13,1 0 0,1 0 1,1 0-1,1 1 0,1 0 1,0-1-1,2 42 0,1-57 1,0-1-1,0 1 0,1 0 0,-1 0 0,1-1 1,1 1-1,-1-1 0,1 1 0,-1-1 1,1 1-1,1-1 0,-1 0 0,4 5 1,-4-6 0,1-1 0,-1 1 0,1-1-1,0 1 1,-1-1 0,1 0 0,0-1 0,0 1 0,0 0 0,1-1 0,-1 1 0,0-1 0,0 0 0,1 0 0,-1-1 0,1 1 0,-1-1 0,1 1 0,4-1 0,-7 0 2,1 0 0,0 0 0,0 0-1,0 0 1,0 0 0,-1-1 0,1 1 0,0 0 0,0-1 0,0 0 0,-1 1 0,1-1-1,0 0 1,-1 0 0,1 0 0,-1 0 0,3-1 0,-3 0 0,1-1 1,-1 1-1,0 0 0,0-1 1,0 1-1,0-1 0,0 1 1,0-1-1,-1 0 0,1 1 1,-1-6-1,4-37 22,-5-72 0,0 43 40,1 124-62,-4 252 1,-2-206-2,-20 111 0,24-193-1,-1-1-1,-1 0 1,0 0 0,-1 0 0,0 0-1,-1-1 1,0 0 0,-12 17 0,15-25-1,0 0 1,0-1 0,-1 1-1,1-1 1,-1 1-1,0-1 1,1 0 0,-1-1-1,-1 1 1,1-1 0,0 1-1,-1-1 1,1-1 0,-1 1-1,1 0 1,-1-1 0,0 0-1,0 0 1,0-1-1,1 1 1,-1-1 0,0 0-1,0-1 1,0 1 0,0-1-1,-6-1 1,7 1-1,1-1 0,0 1 1,0-1-1,1 0 0,-1 0 0,0 0 1,0 0-1,1 0 0,0 0 0,-1-1 1,1 1-1,0-1 0,0 0 0,0 0 1,0 1-1,1-1 0,-1 0 0,1-1 1,0 1-1,-2-5 0,-2-8-3,1 0-1,-3-28 1,3 9-23,2 1 0,1-1 0,5-48 0,-3 79 24,0 0 1,0 1-1,0-1 1,0 0-1,1 1 0,-1-1 1,1 1-1,0-1 1,0 1-1,0 0 1,1 0-1,-1 0 1,1 0-1,-1 0 1,1 0-1,0 1 1,0-1-1,1 1 1,-1 0-1,6-3 1,7-2 7,0 0 1,1 0 0,23-4-1,-19 5 12,15-5 14,12-3 6,62-26 1,-97 34-34,-1 0 1,0 0-1,0-2 1,0 1 0,-1-1-1,0-1 1,-1 0-1,0-1 1,16-18-1,-21 20-2,-1 1-1,0-1 0,-1 1 0,1-1 1,-1 0-1,-1 0 0,0-1 1,0 1-1,0-1 0,-1-8 1,1-16-3,-3-43 0,-1 23-8,0-3 25,-12-68 1,6 66-2,8 59-14,0-1 0,0 0 1,0 0-1,0 0 0,0 0 1,0 0-1,0 0 0,0 0 0,0 0 1,0 0-1,0 1 0,-1-1 0,1 0 1,0 0-1,0 0 0,0 0 0,0 0 1,0 0-1,0 0 0,0 0 0,0 0 1,0 0-1,-1 0 0,1 0 1,0 0-1,0 0 0,0 0 0,0 0 1,0 0-1,0 0 0,0 0 0,-1 0 1,1 0-1,0 0 0,0 0 0,0 0 1,0 0-1,0 0 0,0 0 1,0 0-1,0 0 0,-1 0 0,1 0 1,0-1-1,-4 16-9,-2 56 7,3 88 1,4-106 1,-1-41 0,1 0 0,0 0 0,1-1 0,1 1 0,0 0 0,0-1 0,7 15 0,-7-19 0,1 1 0,0-1 0,0 0 0,1 0 0,-1-1 0,1 1 0,1-1 0,-1 0 0,1 0 0,1-1 0,9 7 0,-13-10 0,0-1 0,0 1 0,0-1 0,0 0 0,1 0 0,-1-1 0,0 1 0,1-1 0,-1 1 0,1-1 0,5-1 0,-1 1 0,-7 0 0,0-1 0,0 0 0,0 1 0,0-1 0,0 1 0,-1-1 0,1 0 0,0 0-1,-1 1 1,1-1 0,0 0 0,-1 0 0,1 0 0,-1 0 0,1 0 0,-1 0 0,1 1 0,-1-1 0,0 0 0,0 0 0,1 0 0,-1 0 0,0-1 0,0 0 0,1-3-2,7-26-1,-2 0-1,-1 0 0,1-33 0,-4-98 8,-2 117-3,-2 7 12,1 24-5,1 0 0,0 0 0,2-19 0,-6 70-9,1 0 1,4 73-1,1-38 3,-4 10-2,4 87 0,-2-168 0,0 0 0,0-1 0,0 1 1,0-1-1,0 1 0,0 0 0,0-1 0,0 1 0,1 0 0,-1-1 1,0 1-1,0-1 0,0 1 0,1 0 0,-1-1 0,0 1 0,1-1 0,-1 1 1,1-1-1,-1 1 0,0-1 0,1 1 0,-1-1 0,1 0 0,-1 1 1,1-1-1,-1 0 0,1 1 0,0-1 0,-1 0 0,1 0 0,0 1 1,0-1-1,0 0 0,0-1 1,0 1-1,0 0 0,0-1 1,-1 1-1,1 0 1,0-1-1,0 1 0,-1-1 1,1 1-1,0-1 0,-1 1 1,1-1-1,0 0 0,-1 1 1,1-1-1,-1 0 0,1 1 1,-1-1-1,1 0 1,-1 0-1,1-1 0,9-25-3,0-1 0,-2 0 0,5-29-1,-8 31 1,2-1 0,0 1 0,2 0-1,13-27 1,-22 52 2,1-1 0,0 1 0,-1-1 0,1 0 0,0 1 0,0-1 0,0 1 0,0 0 0,0-1-1,0 1 1,0 0 0,1 0 0,-1-1 0,0 1 0,1 0 0,-1 0 0,1 1 0,-1-1 0,1 0 0,-1 0 0,1 1 0,0-1 0,-1 1 0,1-1 0,0 1 0,-1 0 0,4-1 0,-4 2 0,-1-1 1,1 1 0,0-1 0,-1 1 0,1-1-1,0 1 1,-1-1 0,1 1 0,-1 0 0,1-1-1,-1 1 1,1 0 0,-1-1 0,1 1 0,-1 0-1,0 0 1,1-1 0,-1 1 0,0 0 0,0 0-1,1 0 1,-1-1 0,0 1 0,0 0 0,0 1-1,2 26-8,-1-25 8,-2 79-2,2 21 3,0-102 0,-1 1 0,0-1 0,0 0 0,0 1 0,1-1 0,-1 0 0,1 1 0,-1-1 0,1 0 0,0 1 0,-1-1 0,1 0 0,0 0 0,0 0 0,0 0 0,0 0 0,0 0 0,0 0 0,0 0 0,0 0 0,0 0 0,0-1 0,2 2 0,0-1 0,0 0 0,0 0 0,0 0 0,0-1 0,0 1 0,1-1 0,-1 0 0,0 0 0,0 0 0,4 0 0,0-1 0,-1 0 0,1-1 0,0 1 0,0-1 0,-1 0 0,1-1 0,-1 0 0,0 0 0,8-5 0,-10 5-3,0-1 0,0 1 0,-1-1 0,0 1 0,1-1 0,-1 0 0,-1-1 0,1 1 0,-1 0 0,1-1 0,-1 1 0,-1-1 0,1 0 0,1-7 0,-1-3-2,0 0 0,-1 1 0,-2-24 0,0 28 7,1-1-1,0 0 1,0 0-1,1 0 1,1 1 0,-1-1-1,2 1 1,5-17-1,-8 26 0,0 0-1,1 0 0,-1 0 0,1 0 0,-1 1 0,1-1 0,-1 0 0,1 0 0,-1 0 0,1 0 0,0 0 0,-1 1-1,1-1 1,0 0 0,0 1 0,0-1 0,-1 0 0,1 1 0,0-1 0,0 1 0,0-1 0,0 1 0,2-1 0,-3 1-13,-16 3-48,12 0 62,0-1 0,0 1 0,0 0 0,1 0 0,-1 0 0,1 1 0,0-1 0,0 1 0,1 0 0,-1 0 0,1 0 0,-1 0 0,1 0 0,1 1 0,-1-1 0,0 0 0,1 1 0,0 0 0,0 4 0,-3 13 6,2 0 0,0 37-1,2-54-4,0 2-1,0 1 0,0-1 0,1 0 0,0 0 0,1 0 0,-1 1 0,1-1 0,1-1 0,4 13 0,-3-14 1,-1 0 0,1 0 0,0-1 0,0 1 0,0-1 0,1 0-1,-1 0 1,1 0 0,0-1 0,0 1 0,0-1 0,8 3 0,-3-1 3,1-1 1,0 0-1,0 0 0,0-1 1,0-1-1,1 0 0,-1 0 1,22 0-1,-32-3-4,-1 1 0,1 0 0,-1 0-1,1 0 1,-1 0 0,1 0 0,-1-1 0,1 1 0,-1 0 0,1 0 0,-1-1-1,1 1 1,-1 0 0,1-1 0,-1 1 0,1-1 0,-1 1 0,0 0 0,1-1-1,-1 1 1,0-1 0,0 1 0,1-1 0,-1 1 0,0-1 0,0 1 0,0-1-1,1 1 1,-1-1 0,0 0 0,0 1 0,0-2 0,0-22 3,0 16-2,0-13-1,0 0 0,-2 0 0,0 0 0,-2 0 0,0 0 0,-1 1 0,-1 0 1,-1 0-1,-1 0 0,-1 1 0,-11-19 0,19 36-3,0 0 0,-1 0 1,1 0-1,-1 0 0,1 0 0,-1 0 1,1 0-1,-1 1 0,0-1 0,0 1 1,0 0-1,0-1 0,0 1 0,0 0 1,0 0-1,0 0 0,-1 0 0,1 0 0,0 1 1,-1-1-1,1 1 0,0 0 0,-1-1 1,1 1-1,-1 0 0,1 0 0,0 1 1,-1-1-1,1 0 0,0 1 0,-1 0 1,1-1-1,0 1 0,0 0 0,-1 0 0,1 0 1,0 0-1,0 1 0,0-1 0,0 0 1,1 1-1,-1 0 0,0-1 0,0 1 1,1 0-1,-1 0 0,1 0 0,0 0 1,0 0-1,0 0 0,0 0 0,0 0 0,0 1 1,0-1-1,0 4 0,-2 6-5,0-1-1,1 1 0,1 0 1,0 0-1,1 15 1,0-23 7,0 1 0,1 0 0,-1 0 0,1 0 0,0-1 0,0 1 0,1-1 0,-1 1 0,1-1 0,0 1 0,1-1 0,-1 0 0,0 0 0,1 0 0,4 5 0,0-3 1,0 0 0,0-1-1,1 0 1,-1 0 0,1-1 0,0 0 0,0 0 0,1-1-1,-1 0 1,1 0 0,0-1 0,-1 0 0,1 0 0,0-1-1,13 0 1,-21-1 0,0 0-1,0 0 1,-1-1-1,1 1 1,0 0-1,0 0 1,0 0 0,0-1-1,-1 1 1,1 0-1,0-1 1,0 1-1,-1-1 1,1 1-1,0-1 1,-1 1-1,1-1 1,0 0 0,-1 1-1,1-1 1,-1 0-1,1 1 1,-1-1-1,1 0 1,-1 0-1,0 1 1,1-1-1,-1 0 1,0 0 0,1 0-1,-1-1 1,2-32 8,-2 21-4,1-4 4,-1-4 6,2 1-1,4-25 1,-5 40-14,0 0 0,0 0-1,1 0 1,-1 1 0,1-1 0,0 0 0,1 1 0,-1 0 0,1 0 0,0 0 0,0 0 0,0 0 0,0 0 0,8-5 0,-10 7-1,1 1 0,0 0-1,-1 0 1,1 0 0,0-1 0,0 2 0,0-1 0,0 0 0,0 0-1,0 1 1,0-1 0,0 1 0,0 0 0,0-1 0,0 1-1,1 0 1,-1 0 0,0 0 0,0 1 0,0-1 0,4 1 0,-3 1-1,-1-1 0,1 1 1,-1 0-1,1-1 1,-1 1-1,0 0 0,0 0 1,0 1-1,0-1 1,0 0-1,0 1 0,0-1 1,1 5-1,3 5 0,-1 0 0,-1 0 0,0 0 0,-1 0-1,4 24 1,-4 4-5,-2 59 0,-2-48 21,1-51-15,0 0 0,0 0 1,0 0-1,0 0 0,0 0 0,0 0 1,0 0-1,0-1 0,0 1 0,1 0 0,-1 0 1,0 0-1,0 0 0,0 0 0,0 0 1,0 0-1,0 0 0,0 0 0,0-1 1,0 1-1,1 0 0,-1 0 0,0 0 0,0 0 1,0 0-1,0 0 0,0 0 0,0 0 1,1 0-1,-1 0 0,0 0 0,0 0 1,0 0-1,0 0 0,0 0 0,0 0 0,1 0 1,-1 0-1,0 0 0,0 0 0,0 0 1,0 0-1,0 1 0,0-1 0,0 0 1,1 0-1,-1 0 0,0 0 0,0 0 0,0 0 1,0 0-1,0 0 0,0 0 0,0 0 1,0 1-1,0-1 0,0 0 0,6-18 1,-1-1 0,-1 0-1,4-30 1,-3 13-1,-5 32 0,7-35 0,11-39 0,-15 68 0,0 0 0,1 0 0,0 0 0,1 0 0,0 1 0,1 0 0,-1 0 0,15-16 0,-20 24 0,1 1 0,-1 0 0,0-1 0,1 1 1,-1 0-1,0-1 0,1 1 0,-1 0 0,0-1 0,1 1 0,-1 0 0,0 0 0,1-1 1,-1 1-1,1 0 0,-1 0 0,0 0 0,1-1 0,-1 1 0,1 0 0,-1 0 0,1 0 1,-1 0-1,1 0 0,-1 0 0,1 0 0,-1 0 0,1 0 0,-1 0 0,0 0 1,1 1-1,-1-1 0,1 0 0,-1 0 0,1 0 0,-1 0 0,0 1 0,1-1 0,-1 0 1,1 1-1,-1-1 0,0 0 0,1 0 0,-1 1 0,0-1 0,0 1 0,1-1 0,-1 0 1,0 1-1,0-1 0,1 1 0,-1-1 0,0 0 0,0 1 0,0-1 0,0 1 1,0-1-1,0 1 0,0-1 0,0 1 0,0-1 0,0 1 0,0-1 0,0 1 0,0 0 1,2 41-12,-2-33 14,4 358-75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9.06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5 387 32335,'0'1'14,"-1"1"1,0-1-1,1 1 1,-1-1-1,1 1 1,0 0-1,-1-1 0,1 1 1,0 0-1,0-1 1,0 1-1,0 0 1,1 3-1,-1-3 5,0 5-15,0 1-1,0-1 0,1 0 0,-1 1 1,2-1-1,2 9 0,-3-14-1,0 0 0,0 0 0,0 0-1,0 0 1,1 0 0,-1 0 0,0-1-1,1 1 1,0 0 0,-1-1 0,1 1-1,0-1 1,0 0 0,0 0-1,0 0 1,0 0 0,0 0 0,0 0-1,0 0 1,0 0 0,0-1 0,1 1-1,-1-1 1,3 0 0,8 2 4,-1 0 0,1-1 0,0-1 0,-1 0 0,20-3 0,-28 2-5,0 0 1,0 0-1,0-1 0,0 1 1,-1-1-1,1 0 0,0 0 1,-1 0-1,1 0 0,-1-1 1,0 1-1,0-1 0,0 0 1,0 0-1,0 0 0,-1-1 1,1 1-1,-1 0 0,0-1 1,3-6-1,-1-2 0,0 0-1,0-1 1,-1 1 0,-1-1-1,0 0 1,0-25 0,-2 8 3,-7-56 0,5 74-3,-1 0 0,0 0 0,-1 0 0,0 1 0,-1-1 0,0 1 0,0 1 0,-2-1 0,1 1 0,-1 0 0,-1 0 0,0 1 0,0 0 0,-1 0 0,-17-13 0,23 21 0,0-1-1,0 1 0,0-1 0,0 1 0,0 0 1,-1 0-1,1 1 0,0-1 0,-1 0 0,1 1 1,0 0-1,-5 0 0,8 1 0,-1-1 0,1 1 0,-1-1 0,1 1 0,-1-1 0,1 1 0,0-1 0,-1 1 0,1 0 0,0-1 0,0 1 0,-1 0 0,1-1 0,0 1 0,0 0 0,0-1 0,0 1 0,0 0 0,0-1 0,0 1 0,0 0 0,0 0 0,0-1 0,0 1 0,0 0 0,1 1 0,3 20 0,-2-18 0,1 0 0,0 0 0,1 0 0,-1 0 0,1 0 0,-1-1 0,1 0 0,0 0 0,0 0 0,0 0 0,1 0 0,-1-1 0,1 0 0,0 0 0,6 2 0,5 1 0,0 0 0,1-1 0,23 2 0,100-3 13,-83-4-10,-32-2-9,-21 2 0,-12 8 2,4-4 4,-3 4 0,1 0 0,0 1 0,0-1 0,0 1 0,1 0 0,0 0 0,0 1 0,1 0 0,1-1 0,-1 2 0,1-1 0,1 0 0,-4 19 0,1 10 0,2 1 0,2 42 0,1-70 0,0-7 0,0 0 0,0 0 0,0-1 0,0 1 0,1 0 0,-1-1 0,1 1 0,0-1 0,0 1 0,1-1 0,-1 1 0,1-1 0,0 0 0,0 1 0,0-1 0,4 5 0,-3-6 0,0 1 0,1-1 0,-1 0 0,1 0 0,-1-1 0,1 1 0,0-1 0,-1 0 0,1 1 0,0-2 0,0 1 0,0 0 0,0-1 0,0 0 0,6 0 0,0 0 0,-1 0 0,-1 0 0,1 0 0,-1-1 0,14-3 0,-19 3 0,0 0 0,-1 0 0,1 0 0,0-1 0,0 1 0,-1-1 0,1 1 0,-1-1 0,1 0 0,-1 0 0,0 0 0,0-1 0,0 1 0,0 0 0,0-1 0,2-4 0,2-4 0,-1 0 0,-1-1 0,0 1 0,0-1 0,-1 0 0,-1 0 0,2-17 0,-2-86 0,-3 84 0,1 1 0,5-45 0,-4 73-2,-1-1 1,1 1-1,-1-1 1,1 1-1,0 0 1,0-1-1,0 1 1,0 0-1,0 0 1,0 0-1,1 0 1,-1 0-1,1 0 0,-1 0 1,1 0-1,0 1 1,0-1-1,-1 0 1,1 1-1,1 0 1,-1-1-1,0 1 1,0 0-1,0 0 1,3-1-1,1 1-2,0 0 0,0 0 0,0 1 0,0-1 0,0 2 0,0-1 0,0 0 0,0 1 0,8 2 0,-8-1 4,1 0 0,-1 1 0,0-1 0,0 1 0,-1 1 0,10 5 0,17 11-3,-31-20-5,-17 0 35,15 0-27,-8 0 7,0 0 1,-1 0-1,1 1 0,-13 3 0,18-2-6,0-1 0,1 1 0,-1-1 0,1 1-1,-1 0 1,1 1 0,0-1 0,-1 1 0,1-1 0,0 1-1,1 0 1,-1 0 0,-2 3 0,-5 8-1,1 1 0,1 0 0,0 0 1,1 0-1,0 1 0,1 0 0,1 1 0,1-1 0,0 1 1,1 0-1,1 0 0,0 0 0,2 0 0,0 0 0,1 0 0,3 20 1,-4-34-1,1 1 0,0-1 1,1 0-1,-1 1 1,1-1-1,-1 0 0,1 0 1,0 0-1,0 0 0,0 0 1,0 0-1,1-1 1,-1 1-1,1-1 0,0 0 1,-1 1-1,1-1 0,0 0 1,0-1-1,1 1 1,-1 0-1,0-1 0,0 0 1,1 0-1,-1 0 0,5 1 1,3 0 1,1 0 1,-1-1-1,1 0 0,-1-1 1,1 0-1,-1 0 1,12-3-1,-21 2-2,-1 0 0,1 1 0,-1-1 0,1 0 0,-1 0 0,1 0 0,-1-1 0,0 1 0,0 0 0,1 0 0,-1-1 0,0 1 0,0-1 0,0 1 0,0-1 0,-1 1 0,1-1 0,0 0 0,-1 1 0,1-1 0,-1 0 0,1 1 0,-1-1 0,0 0 0,0 0 0,0-2 0,2-59 0,-2 47 0,-4-237 0,3 330 0,4 121 0,-3-196 0,0 1-1,1 0 1,-1 0 0,1-1-1,0 1 1,0-1 0,0 1-1,0 0 1,0-1 0,1 0-1,-1 1 1,1-1 0,0 0 0,-1 0-1,1 0 1,0 0 0,0 0-1,0 0 1,1 0 0,-1-1-1,0 1 1,1-1 0,3 2-1,2 0-1,-1-1-1,1 0 0,-1 0 0,1-1 1,0 0-1,0-1 0,9 0 1,-15 0 2,0 0-1,-1-1 1,1 1 0,0-1 0,0 0 0,0 0 0,-1 1 0,1-1 0,0 0 0,-1-1-1,1 1 1,-1 0 0,1 0 0,-1-1 0,0 1 0,1-1 0,-1 1 0,0-1 0,0 1-1,0-1 1,0 0 0,0 1 0,-1-1 0,2-3 0,15-54-1,-14 46-1,19-120-10,1-4 30,-7 100-10,-16 37-8,0-1 0,0 0 1,1 0-1,-1 1 0,0-1 0,1 0 0,-1 1 0,1-1 0,-1 1 0,1-1 0,-1 1 0,1-1 1,-1 1-1,1-1 0,-1 1 0,1-1 0,0 1 0,-1 0 0,1-1 0,0 1 0,-1 0 0,1-1 0,0 1 1,0 0-1,-1 0 0,1 0 0,0 0 0,0 0 0,-1 0 0,1 0 0,0 0 0,0 0 0,-1 0 0,1 0 1,0 0-1,0 1 0,-1-1 0,1 0 0,0 0 0,-1 1 0,1-1 0,0 1 0,-1-1 0,1 0 1,-1 1-1,1-1 0,-1 1 0,1 0 0,0 0 0,7 11 0,-1 0 0,-1 1 0,0 0 0,-1 0 0,7 27 0,-8-30 0,5 24 2,-2 1 0,-1 0 1,-1 0-1,-2 0 0,-2 49 0,0-106-1,1 0-1,1 1 1,0-1-1,2 0 1,14-36-1,-7 25 0,3 1 0,32-55 0,-46 84-1,1 0 1,-1 0-1,1 0 0,0 1 0,0-1 1,0 1-1,0-1 0,0 1 0,0 0 1,0-1-1,1 1 0,-1 1 1,1-1-1,0 0 0,0 1 0,-1-1 1,1 1-1,0 0 0,0 0 0,0 0 1,5-1-1,-7 2 1,0 1 0,-1-1 0,1 1 0,-1-1 0,1 1 0,-1-1 0,0 1 0,1-1 0,-1 1 0,1-1 0,-1 1 0,0 0 0,1-1 0,-1 1 0,0 0 0,0-1 0,0 1 0,1 0 0,-1-1 0,0 1 0,0 0 0,0-1 0,0 1 0,0 0 0,0 0 0,-1 0 0,1 28 0,0-22 0,0 211 0,0-214 0,-1 0 1,2 0-1,-1 0 1,0 0-1,1 0 1,-1 0-1,1 0 1,0 0-1,1 0 1,-1 0-1,1-1 1,-1 1-1,1-1 1,0 1-1,1-1 1,-1 1-1,0-1 0,1 0 1,0 0-1,0 0 1,0-1-1,0 1 1,0-1-1,0 1 1,1-1-1,-1 0 1,1 0-1,0-1 1,-1 1-1,1-1 1,0 0-1,0 0 1,7 1-1,7 0 0,0-1 0,27-1 0,-11-1 0,-30 1 0,1 0 0,-1 0 0,1-1 0,-1 1 0,0-1 0,1 0 0,-1-1 0,0 1 0,0-1 0,0 0 0,0 0 0,0 0 0,0 0 0,0 0 0,5-6 0,-5 4 0,0-1 0,0 0 0,0 0 0,-1 0 0,0 0 0,0 0 0,0-1 0,0 1 0,-1-1 0,2-7 0,1-12 0,-1 0 0,-1 0 0,-1 0 0,-1-37 0,-1 46 0,0 9 0,0-1 0,0 0 0,-1 0 0,0 0 0,-1 0 0,-4-13 0,5 19 0,0 0 0,0 0 0,0 0 0,0 0 0,-1 0 0,1 0 0,-1 0 0,1 0 0,-1 0 0,0 1 0,0-1 0,0 1 0,0-1 0,0 1 0,0 0 0,0 0 0,0 0 0,-1 0 0,1 0 0,0 0 0,-1 1 0,1-1 0,0 1 0,-1 0 0,-4-1 0,3 1 0,0 0 0,0-1 0,0 1 0,0 1 0,0-1 0,0 1 0,0-1 0,0 1 0,0 0 0,1 0 0,-1 1 0,0-1 0,1 1 0,-7 4 0,7-3 0,0 0 0,0 1 0,0-1 0,0 1 0,1 0 0,-1 0 0,1 0 0,0 0 0,0 0 0,1 1 0,-1-1 0,1 0 0,-1 5 0,-1 10 0,0-1 0,1 1 0,2 36 0,0-32 0,0-19 0,0 0 0,0 0 0,0 0 0,1 0 0,-1 0 0,1 0 0,0-1 0,1 1 0,-1 0 0,1 0 0,-1-1 0,1 1 0,0-1 0,0 1 0,1-1 0,-1 0 0,1 0 0,-1 0 0,1 0 0,4 3 0,-1-3 0,-1 0 0,1 0 0,-1 0 0,1-1 0,0 0 0,0 0 0,0-1 0,0 1 0,0-1 0,0 0 0,0-1 0,9 0 0,-13 0 0,-1 0 0,1-1 0,-1 1 0,0-1 0,1 1 0,-1-1 0,0 0 0,1 1 0,-1-1 0,0 0 0,0 0 0,0 0 0,0 0 0,0 0 0,0 0 0,0 0 0,0 0 0,0 0 0,0-1 0,0 1 0,-1 0 0,1 0 0,-1-1 0,1 1 0,-1-1 0,1 1 0,-1 0 0,1-3 0,6-51 0,-6 40 0,5-127 32,-10 212-32,-3 1 0,-18 78 0,-10 89 0,31-148 0,-8 82 0,9-155 0,0 0 0,-1-1 0,-1 1 0,-1-1 0,0 0 0,-1-1 0,-16 28 0,21-40 0,-1 1 0,1-1 0,-1 0 0,0 0 0,0 0 0,0-1 0,0 1 0,-1-1 0,1 1 0,-1-1 0,1 0 0,-1 0 0,0-1 0,0 1 0,-5 1 0,-3-1 0,0 0 0,0-1 0,-23-1 0,32 0 0,-1 0 0,0 0 0,-1-1 0,1 1 0,0-1 0,0 0 0,0-1 0,-1 1 0,1-1 0,0 0 0,1 0 0,-1 0 0,-7-5 0,4 1 0,1 0 0,-1 0 0,1-1 0,1 0 0,-1 0 0,-4-8 0,2 1 0,0 1 0,2-1 0,-1 0 0,2-1 0,0 0 0,1 0 0,-3-18 0,4 11 0,0-37 0,3 52 0,0 0 0,1 0 0,0 0 0,0 0 0,1 0 0,0 1 0,0-1 0,0 0 0,6-9 0,0 5 0,0 1 0,1 0 0,0 0 0,0 1 0,1 0 0,0 1 0,1 0 0,11-6 0,101-52 0,-109 58 0,37-16 0,3-2 0,-1-1 0,-1-3 0,76-58 0,-116 78 0,1-1 0,-2 0 0,1-1 0,-2 0 0,1 0 0,-2-2 0,0 1 0,0-1 0,-1 0 0,-1-1 0,0 0 0,-2 0 0,1-1 0,-2 1 0,0-1 0,-1 0 0,0 0 0,0-18 0,-2 7 0,1 16 0,-2-1 0,0 0 0,0 1 0,-1-1 0,-2-14 0,2 23 0,0 1 0,1 0 0,-1 0 0,0-1 0,0 1 0,0 0 0,0 0 0,0 0 0,-1 0 0,1 0 0,-1 1 0,1-1 0,-1 0 0,0 1 0,0-1 0,1 1 0,-1-1 0,0 1 0,0 0 0,0 0 0,-1 0 0,1 0 0,0 0 0,0 1 0,0-1 0,-1 0 0,1 1 0,0 0 0,-1 0 0,1-1 0,-4 2 0,2-2 0,0 1 0,0 0 0,0 1 0,0-1 0,0 1 0,0-1 0,0 1 0,0 0 0,0 1 0,0-1 0,0 1 0,1 0 0,-7 3 0,7-1 0,0-1 0,-1 1 0,1 0 0,0 0 0,1 0 0,-1 0 0,1 1 0,0-1 0,0 1 0,0-1 0,-1 9 0,-4 17 0,2 1 0,1-1 0,1 1 0,2 0 0,3 43 0,-1-64 0,-1-3 0,0 0 0,1 0 0,0-1 0,1 1 0,-1 0 0,1-1 0,1 1 0,-1-1 0,1 0 0,0 0 0,0 0 0,1 0 0,0-1 0,0 1 0,0-1 0,1 0 0,6 5 0,-5-4 0,1-1 0,0-1 0,0 1 0,0-1 0,1-1 0,-1 1 0,1-1 0,0 0 0,0-1 0,0 0 0,0 0 0,1-1 0,12 1 0,-5-1-2,-7 0 3,0-1 0,0 0 0,0 0 0,12-2 0,-20 2-2,1 0 0,-1-1 0,1 1 0,-1-1 0,1 1 0,-1-1 0,0 1 0,1-1 0,-1 0 0,1 0 0,-1 1 0,0-1 0,0 0 0,0 0 0,1 0 0,-1-1 1,0 1-1,0 0 0,0 0 0,-1-1 0,1 1 0,0 0 0,0-1 0,-1 1 0,1-1 0,-1 1 0,1 0 0,-1-1 0,0 0 0,1-1 0,-1-19-1042,0 0-3666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20.84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14 409 32271,'-1'0'197,"-2"8"-186,1 16 10,-2 5-6,2 0 1,1 0-1,5 57 1,-3-84-14,0 0 0,0 0 0,1 0 0,-1 0 0,0 0 0,1 0 0,-1-1 0,1 1 0,-1-1 0,1 1 0,0-1 0,0 1 0,0-1 0,0 0 0,0 0 0,0 0 0,0 0 0,0 0 0,0-1 0,0 1 0,0-1 0,1 1 0,-1-1 0,0 0 0,0 0 0,4 0 0,7 1 12,0 0 0,0-2-1,16-1 1,-26 1-14,0 0 1,0 0-1,0 0 1,0-1-1,0 1 1,0-1-1,0 0 1,-1 1-1,1-1 1,-1 0-1,1-1 1,-1 1-1,0 0 1,0-1-1,0 1 1,0-1-1,0 0 0,0 0 1,-1 1-1,1-1 1,-1 0-1,0 0 1,1-4-1,3-10 2,0-1-1,4-34 1,-8 41-2,6-40 0,-4 19 0,2-1 0,13-46 0,-17 77-1,0-1-1,0 1 1,-1 0-1,1 0 1,0 0 0,1-1-1,-1 1 1,0 0 0,1 1-1,-1-1 1,1 0 0,-1 0-1,1 0 1,0 1-1,0-1 1,0 1 0,4-3-1,-1 3 0,0-1-1,0 1 1,1 0-1,-1 0 0,0 1 1,1 0-1,6 0 1,-11-1 15,-4 1-10,0-1 1,0 0-1,0 1 1,0-1-1,0 1 1,-1 0-1,1 0 0,-3 1 1,3-1-3,0 0-1,0-1 0,0 1 0,0 0 0,0 0 0,0 0 0,0 1 0,-1-1 0,1 1 0,0 0 0,0 0 0,1 0 0,-1 0 0,0 0 0,0 1 0,0-1 0,1 1 0,-1 0 0,1 0 0,-1 0 0,1 0 0,0 0 0,0 0 0,0 0 0,0 1 0,0-1 0,0 1 0,1 0 0,-3 4 0,-4 9 1,1 0-1,0 1 1,2 0 0,-1 0-1,2 0 1,-4 32 0,5-10 2,1 0-1,4 40 1,-2-72-2,1-1-1,0 1 1,0-1 0,0 1-1,1-1 1,0 0-1,0 1 1,1-1 0,0 0-1,0 0 1,0-1-1,1 1 1,0-1 0,0 1-1,0-1 1,0-1-1,1 1 1,7 5 0,-4-4-1,0-1 1,0-1-1,0 1 1,1-2-1,0 1 1,-1-1 0,1 0-1,1-1 1,-1 0-1,0 0 1,1-1-1,11 0 1,-2 0 0,-1 0-1,1-2 1,-1 0 0,35-8-1,-48 8 0,0-1 0,0 0 0,0 0 0,0 0 0,0-1 0,0 0 0,-1 1 0,0-2 0,1 1 0,-1 0 0,0-1 0,-1 0 0,1 0 0,-1 0 0,1 0 0,-1-1 0,-1 1 0,1-1 0,-1 0 0,1 0 0,1-7 0,0-2 0,0-1-1,-1 0 1,-1 0 0,-1 0 0,0-1 0,0 1 0,-2 0 0,0 0-1,-1 0 1,0 0 0,-1 0 0,-1 0 0,0 0 0,-1 1 0,-1 0 0,0 0-1,-1 0 1,-1 1 0,-13-20 0,16 26 0,0 1 0,0 0 0,0 0 0,0 0 0,-1 0 0,0 1 0,0 0 0,-1 0 0,1 1 0,-1 0 0,0 0 0,0 0 0,-1 1 0,1 0 0,-1 1 0,1 0 0,-1 0 0,0 0 0,0 1 0,0 0 0,0 0 0,0 1 0,-10 1 0,16 0 0,-1-1 0,1 1 0,-1 0 0,1 0 0,-1 0 0,1 0 0,0 1 0,0-1 0,-1 0 0,1 1 0,0 0 0,0-1 0,0 1 0,1 0 0,-1 0 0,0 0 0,1 0 0,0 1 0,-1-1 0,1 0 0,0 1 0,0-1 1,0 0-1,0 1 0,0-1 0,1 1 0,-1 3 0,-2 9-1,0 1 0,1-1 0,0 21 0,1-20-1,0 0 0,1-1-1,1 1 1,1 0 0,5 20-1,-6-31 3,1 0 0,0 0 0,0-1 0,1 1 0,-1-1 1,1 0-1,0 1 0,0-1 0,1 0 0,-1-1 0,1 1 0,0-1 0,0 1 0,0-1 0,0 0 0,1-1 0,-1 1 0,1-1 0,-1 0 0,7 2 0,3 0 0,0-1 0,0 0 0,0-1 0,0 0 0,1-2 0,24 0 0,-13-1 0,-17 1 0,-1 0 1,1-1-1,0 0 1,-1-1-1,1 0 1,-1 0-1,0-1 1,0 0-1,0 0 0,0-1 1,0 0-1,0 0 1,-1-1-1,0 0 1,0 0-1,-1-1 1,11-10-1,-10 6 1,1 1-1,-2-1 1,1 0-1,-2 0 1,1-1 0,-1 0-1,-1 0 1,0 0 0,0-1-1,-1 1 1,-1-1-1,2-19 1,0-32-1,-7-97 0,1 145 1,-1-1 1,0 1-1,-1 0 0,-1 0 1,0 0-1,-1 1 0,0-1 1,-1 1-1,-9-13 0,9 44-14,-3 69 19,0 110-1,4-42 0,2 128 15,0-3-8,3-269-12,0-1 0,0 1 0,-1-1 0,0 0 0,-1 0 0,-3 9 0,5-15 0,0-1 0,-1 1 0,1-1 0,-1 1 0,1-1 0,-1 0 0,0 1 0,0-1 0,1 0 0,-2 0 0,1 0 0,0-1 0,0 1 0,-1 0 0,1-1 0,0 0 0,-1 1 0,0-1 0,1 0 0,-1 0 0,0-1 0,1 1 0,-6 0 0,6 0 0,0-1 0,0 0 0,0 1 0,0-1 0,0 0 0,0-1 0,0 1 0,0 0 0,0 0 0,0-1 0,0 1 0,0-1 0,0 0 0,0 0 0,0 1 0,1-1 0,-1 0 0,0 0 0,0-1 0,1 1 0,-1 0 0,1-1 0,-1 1 0,-1-4 0,0 0 0,1 0 0,0-1 0,1 0 0,-1 1 0,1-1 0,0 0 0,0 0 0,1-6 0,-3-19 0,2 0 0,2-1 0,5-47 0,-3 60 0,2 0 0,-1 1 0,2 0 0,1 0 0,0 0 0,1 1 0,12-20 0,-7 17-3,2 0 0,0 1 0,1 1 0,1 0-1,0 1 1,2 1 0,0 1 0,1 0 0,0 2 0,1 0 0,26-11 0,-39 20-11,10-2-154,-17 6-285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28.64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1 224 31454,'11'-44'1068,"-5"27"-890,-4 17-137,-1 8-15,19 485-26,-3-351 0,-9-91 0,-9-185-27,-10 30 22,-3-74 5,15 16 0,-1 156 0,1 1 0,0 0 0,0 0 0,1-1 0,0 1 0,-1 0 0,2 0 0,-1 1 0,0-1 0,1 0 0,0 1 0,0-1 0,1 1 0,-1 0 0,1 0 0,0 0 0,0 1 0,0-1 0,0 1 0,1 0 0,-1 0 0,1 1 0,6-4 0,-3 3 0,0 0 0,-1 0 0,1 0 0,0 1 0,1 0 0,-1 1 0,0 0 0,0 0 0,1 1 0,-1 0 0,0 0 0,1 1 0,-1 0 0,14 4 0,-20-4 0,1 0-1,0 1 1,0-1 0,0 1-1,-1-1 1,1 1 0,-1 0 0,0 0-1,1 0 1,-1 0 0,0 1-1,0-1 1,0 1 0,0-1-1,-1 1 1,1-1 0,-1 1-1,1 0 1,-1 0 0,0 0 0,0 0-1,0 4 1,2 7-2,-1 0 0,-1 0-1,-1 25 1,0-27 2,0-5 0,-1-1 1,1 1-1,-2 0 1,1 0-1,-1-1 1,0 1-1,0-1 1,-1 1-1,0-1 1,0 0-1,-1 0 1,1 0-1,-1-1 1,-1 1-1,1-1 1,-10 9-1,-5 3 2,-1-2-1,-1 1 0,-26 13 1,35-22-3,-2 1-29,-1 0-1,0-1 0,-20 7 1,102-13 27,-23 1 11,78-7 0,-116 4-7,1 0 0,-2 0 0,1-1 1,0 0-1,0 0 0,0-1 0,-1 1 0,0-1 0,1 0 1,-1-1-1,0 1 0,0-1 0,-1 0 0,6-5 0,-5 2 1,1 0-1,-1-1 0,0 0 0,-1 0 0,1 0 1,-2 0-1,1 0 0,3-15 0,0-9 8,-2-1 0,-1 1 0,-2-1 0,-2-37 0,0 60-5,0 281-1,0-265-3,1-1 0,-1 1 0,1-1 0,0 1 0,1-1 0,-1 0 0,1 1 0,0-1 0,0 0 0,0 0 0,1 0 0,0 0 0,0-1 0,0 1 0,1-1 0,-1 0 0,5 4 0,-4-5 0,-1 0 0,0-1 0,0 0 0,1 0 0,0 0 0,-1 0 0,1 0 0,0-1 0,0 0 0,0 1 0,0-2 0,0 1 0,0 0 0,0-1 0,0 1 0,0-1 0,0 0 0,0-1 0,0 1 0,0-1 0,0 0 0,0 0 0,0 0 0,4-2 0,-4 1 0,0 0 0,-1-1 0,1 1 0,-1-1 0,0 0 0,0 0 0,0 0 0,0-1 0,0 1 0,-1-1 0,1 0 0,-1 1 0,0-1 0,0 0 0,0 0 0,-1 0 0,0 0 0,1-1 0,-1 1 0,-1 0 0,1-5 0,3-16 0,-2 1 0,-1-36 0,-1 47 0,1-39 0,1 26 0,-2-1 0,-1 1 0,-7-42 0,4 103-16,3 29 16,1 62 0,1-109 0,1-1 0,1 0 0,0 0 0,1 0 0,8 22 0,-11-36 0,-1 0 0,1 0 1,0-1-1,-1 1 0,1 0 0,0 0 1,0-1-1,0 1 0,0-1 0,1 1 1,-1-1-1,0 1 0,1-1 0,-1 0 1,1 0-1,-1 0 0,1 0 0,-1 0 1,1 0-1,0 0 0,0 0 0,-1-1 1,1 1-1,0 0 0,0-1 0,0 0 1,0 1-1,0-1 0,0 0 0,-1 0 1,4 0-1,-3-1 0,1 0 1,-1 0-1,1 0 0,-1 0 1,1-1-1,-1 1 1,0-1-1,1 1 0,-1-1 1,0 0-1,0 0 0,-1 0 1,1 0-1,0 0 0,0 0 1,-1-1-1,0 1 1,1 0-1,-1-1 0,0 1 1,1-4-1,5-18 0,-1-1 0,-1-1 0,-1 1 0,0-47 0,-2 40 0,1-1 0,8-35 0,-11 66 0,1-1-1,0 0 1,-1 1 0,1-1-1,0 1 1,1-1-1,-1 1 1,0 0 0,1-1-1,-1 1 1,1 0 0,0 0-1,-1 0 1,1 0 0,0 0-1,0 0 1,1 1-1,-1-1 1,0 1 0,1-1-1,2 0 1,2 0-1,0 0 0,0 0 0,0 1-1,0 0 1,0 1 0,12 0 0,-17 0 1,0 0 0,0 1 0,0-1 0,0 0 0,0 1 0,0-1 0,0 1 0,-1 0 0,1 0 0,0 0 0,0 0 0,-1 0 0,1 0 0,0 0 0,-1 0 0,1 1 0,-1-1 0,0 0 0,1 1 0,-1 0 0,0-1 0,0 1 0,0 0 0,0-1 0,0 1 0,0 0 0,-1 0 0,1 0 0,-1 0 0,1 3 0,2 8 0,-2-1 0,0 0 0,0 24 0,-1-24 0,-12 173 0,11-169 0,0 0 0,0 1 0,3 20 0,-2-36 0,1-1 0,-1 1 0,0 0 0,1-1 0,-1 1 0,0 0 0,1-1 0,-1 1 0,1 0 0,-1-1 0,1 1 0,-1-1 0,1 1 0,0-1 0,-1 1 0,1-1 0,0 1 0,-1-1 0,1 0 0,0 1 0,-1-1 0,1 0 0,0 0 0,0 1 0,-1-1 0,1 0 0,0 0 0,1 0 0,28 1 0,-22-1 0,-4 0 0,-1 0 0,1-1 0,0 1 0,-1-1 0,1 1 0,0-1 0,-1 0 0,1 0 0,-1-1 0,1 1 0,-1-1 0,0 0 0,0 0 0,1 0 0,3-4 0,-2 1 0,0 0 0,-1 0 0,0-1 0,0 0 0,-1 0 0,1 0 0,3-10 0,-1 1-1,-1-1 0,-1 1 0,0-1 0,-1 0 0,2-31 0,-6-86-7,-1 61 9,2 20 31,-12 77-6,6-4-25,0-1-1,2 1 1,0 0 0,0 30-1,3 90 0,2-68 0,-1 302 32,17-458-32,-8 0-7,-4 0-1,-6-94 1,2-60-3,-1 232 10,1 1-1,-1-1 1,1 1-1,0 0 1,1-1-1,-1 1 1,1 0-1,0 0 1,0 0 0,0 0-1,0 0 1,1 0-1,-1 1 1,1-1-1,0 1 1,0 0-1,6-5 1,-6 5 0,0 2-1,0-1 1,0 0 0,0 0-1,1 1 1,-1 0 0,1 0-1,-1 0 1,0 0-1,1 0 1,0 1 0,-1-1-1,1 1 1,-1 0 0,1 0-1,-1 1 1,1-1 0,-1 1-1,1-1 1,-1 1 0,1 0-1,5 3 1,-5-1 0,1-1 0,-1 2 0,1-1 0,-1 0 0,0 1 0,-1 0 0,1 0 0,0 0 0,-1 0 0,0 1 0,0-1 0,-1 1 0,1 0 0,-1 0 0,0 0 0,0 0 0,2 10 0,0 2 0,0 1 0,-1-1 0,-1 0 0,0 23 0,-2-21 0,-1-1 0,-5 37-1,5-49 2,-1 1-1,0-1 0,-1 0 0,1 0 1,-1 0-1,0 0 0,-1 0 1,1-1-1,-1 1 0,0-1 0,-8 8 1,3-5 0,0 0 0,-1-1 0,0 0 0,0 0 0,0-1 0,-1-1 0,0 1 0,0-2 0,-18 6 0,20-9-14,7-1-3,24-1-13,-4-1 29,0-1 1,0 0 0,0-2-1,-1 0 1,0-1 0,19-9-1,-29 12 1,0-1-1,0 0 1,0-1-1,0 0 1,-1 0-1,0 0 1,0-1-1,0 0 1,-1 0-1,0-1 1,0 1-1,-1-1 1,1 0-1,-1 0 1,-1-1-1,5-11 1,2-21-1,-1-1 0,5-82 0,-7 85 0,-7 37 0,0 0 0,0 0 0,1-1 0,-1 1 0,0 0 0,1 0 0,0 0 0,-1 0 0,1 0 0,-1 0 0,1 0 0,0 0 0,0 0 0,-1 0 0,1 0 0,0 1 0,0-1 0,0 0 0,0 1 0,0-1 0,0 0 0,0 1 0,0-1 0,0 1 0,1 0 0,-1-1 0,2 1 0,-4 0 0,1 0 0,0 0 0,0 0 0,0 0 0,0 0 0,0 0 0,0 0 0,0 0 0,0 0 0,-1 0 0,1 0 0,0 0 0,0 0 0,0 1 0,0-1 0,0 0 0,0 0 0,0 0 0,0 0 0,0 0 0,0 0 0,0 0 0,0 0 0,0 1 0,0-1 0,0 0 0,0 0 0,0 0 0,0 0 0,0 0 0,0 0 0,0 0 0,0 1 0,0-1 0,0 0 0,0 0 0,0 0 0,0 0 0,0 0 0,0 0 0,0 0 0,0 1 0,0-1 0,0 0 0,0 0 0,0 0 0,0 0 0,0 0 0,0 0 0,1 0 0,-1 0 0,0 0 0,0 0 0,0 1 0,0-1 0,0 0 0,0 0 0,0 0 0,1 0 0,-1 0 0,0 0 0,0 0 0,-1 1 0,-18 21 1,-1 0 3,-21 31 0,35-44-3,1-1 0,0 1 0,1-1 0,0 1 0,0 1 0,1-1 0,0 1 1,-1 9-1,2-4 0,0 0 0,0 0 0,2 1 1,0-1-1,1 0 0,2 16 0,-1-25 0,-1 0-1,1 0 0,0 0 0,0 0 1,1-1-1,-1 1 0,1-1 0,1 0 1,-1 0-1,1 0 0,-1 0 0,2 0 1,-1-1-1,0 0 0,1 0 0,0 0 1,6 4-1,0-3 1,-1 0 0,1 0 0,-1-1 1,1-1-1,0 0 0,0-1 0,1 0 0,-1 0 0,0-1 0,1-1 1,-1 0-1,1 0 0,14-3 0,-22 3-1,1-1 0,-1 0 0,0 0 0,1 0 0,-1-1 0,0 1 0,0-1 0,0 0 0,0 0 0,0-1 0,0 1 0,0-1 0,-1 0 0,0 0 0,6-5 0,-5 2 0,0 0 0,1 0 0,-2 0 0,1-1 0,-1 0 0,0 0 0,0 0 0,2-12 0,0-6 0,-2-1 0,0 1 0,-2-1 0,-2-37 0,0 50 0,-1 0 0,0 1 0,-1-1 0,0 0 0,-1 1 0,-1 0 0,0 0 0,0 0 0,-14-21 0,15 26 0,-1 1 0,0 0 0,1 0 0,-2 0 0,1 0 0,-1 1 0,0 0 0,0 0 0,0 1 0,-1 0 0,0 0 0,1 0 0,-1 1 0,-1 0 0,1 0 0,0 1 0,-1 0 0,-8-2 0,7 3 0,0 0 0,0 1 0,1 0 0,-1 0 0,-15 3 0,22-3 0,0 1 0,-1 0 0,1-1 0,0 1 0,0 0 0,0 0 0,0 0 0,0 1 0,0-1 0,0 0 0,1 1 0,-1-1 0,0 1 0,1 0 0,-1-1 0,1 1 0,0 0 0,-1 0 0,1 0 0,0 0 0,0 0 0,0 0 0,1 1 0,-1-1 0,0 0 0,0 4 0,-1 8 0,0 0 0,1 0 0,1 0 0,0 0 0,1 0 0,0 0 0,1 0 0,7 25 0,-3-20 0,2 0 0,0 0 0,0-1 0,2 0 0,18 26 0,-14-25 0,0 1 0,2-2 0,23 22 0,-33-34 0,0 0 0,1-1 0,0 0 0,0-1 0,1 0 0,-1 0 0,1 0 0,0-1 0,0 0 0,0-1 0,0 1 0,1-2 0,8 2 0,-10-2 0,1-1 0,0 0 0,0 0 0,-1 0 0,1-1 0,12-3 0,-17 3 0,0 0 0,0 0 0,0-1 0,0 1 0,0-1 0,-1 0 0,1 0 0,-1 0 0,1 0 0,-1 0 0,0 0 0,0-1 0,0 1 0,0-1 0,0 1 0,0-1 0,-1 0 0,3-5 0,1-6-1,-1 0 0,0 0 0,-1 0 0,0 0 0,1-25 1,-5-79-9,0 56 7,1 49 2,-1 0 0,1-1 0,1 0 0,0 0 0,1 1 0,5-22 0,-6 32 0,1 0 0,-1 0 0,0 0 0,1 0 0,0 0 0,-1 0 0,1 1 0,0-1 0,0 0 0,1 1 0,-1 0 0,1 0 0,-1 0 0,1 0 0,-1 0 0,1 0 0,0 0 0,0 1 0,0 0 0,0-1 0,0 1 0,0 0 0,0 1 0,1-1 0,-1 0 0,0 1 0,0 0 0,1 0 0,3 0 0,0 0 0,0 0 0,1 0 0,-1 1 0,13 2 0,-17-1 0,0-1 0,0 0 0,0 1 0,0 0 0,0 0 0,0 0 0,0 0 0,-1 0 0,1 0 0,-1 1 0,0-1 0,4 5 0,2 5 0,0 1 0,-1 0 0,0 0 0,-1 0 0,0 0 0,-1 1 0,0 0 0,-2 0 0,5 26 0,-4 0 0,-2 0 0,-3 54 0,1-90 0,0 1 0,0-1 0,-1 0 0,1 0 0,-1 1 0,0-1 0,0 0 0,-1 0 0,1 0 0,-1 0 0,0 0 0,0 0 0,0 0 0,-1-1 0,1 1 0,-1-1 0,0 1 0,0-1 0,0 0 0,0 0 0,0-1 0,-1 1 0,1-1 0,-1 1 0,0-1 0,0 0 0,0 0 0,0-1 0,0 1 0,0-1 0,0 0 0,0 0 0,-1 0 0,1-1 0,-8 0 0,8 1-1,-1-2 0,1 1 0,-1 0 0,0-1 0,1 0 0,0 0 0,-1 0 0,1-1-1,-1 1 1,1-1 0,-5-3 0,1-1-2,0 0 0,0-1-1,1 0 1,-7-8 0,6 7 2,1 0 0,1 0 1,0-1-1,-7-11 0,11 16 1,0 0 0,1 1 0,-1-1 0,1 0 1,0 0-1,0 0 0,1 0 0,-1 0 0,1 0 0,0 0 0,0-1 0,0 1 0,0 0 0,2-5 0,-1 6 0,0 1 0,1 0 0,-1-1 0,1 1 0,-1 0 0,1 0 0,0 0 0,0 0 0,0 0 0,0 0 0,0 1 0,0-1 0,0 1 0,0-1 0,1 1 0,-1 0 0,1 0 0,-1 0 0,1 0 0,-1 1 0,1-1 0,0 1 0,3-1 0,4-1 0,-1 1 0,1 0 0,0 0 0,0 1 0,11 1 0,-18 0 0,0 0 0,0 0 0,-1 0 0,1 0 0,-1 0 0,1 0 0,-1 1 0,1 0 0,-1-1 0,0 1 0,0 0 0,0 0 0,0 0-1,0 0 1,2 3 0,26 43 1,-11-17 2,-15-24-2,1-1 1,1 0 0,-1 0 0,1 0-1,0-1 1,0 0 0,7 5-1,-8-8-1,0 1 0,0-1 0,0 0 0,0 0 0,0-1 0,0 0 0,1 0 0,-1 0 0,1 0 0,9-1 0,-7 1 1,0-2 0,0 1 0,-1-1 1,1 0-1,0 0 0,8-3 0,-12 2 0,0 0-1,0 0 1,0 0-1,-1-1 1,1 0 0,0 1-1,-1-1 1,0 0 0,0-1-1,0 1 1,0 0-1,3-6 1,0 0-1,-1 0 0,0-1 0,0 0 0,-1 0 0,0 0 0,-1 0 0,0-1 0,3-20 0,-3-4 0,-1-49 0,-2 61 0,0 6 0,-1 0 0,-6-35 0,6 48 0,0-1 0,0 0 0,-1 0 0,1 1 0,-1-1 0,0 1 0,0-1 0,-1 1 0,1 0 0,-1 0 0,0 0 0,0 0 0,-1 1 0,1-1 0,-6-3 0,6 5 0,1 0 0,-1 1 0,0 0 0,0 0 0,0 0 0,-1 0 0,1 0 0,0 0 0,0 1 0,0 0 0,-1-1 0,1 1 0,0 0 0,0 1 0,-1-1 0,-2 1 0,4 0 0,0-1 0,-1 1 0,1 0 0,0-1 0,0 1 0,0 0 0,0 0 0,0 0 0,0 1 0,1-1 0,-1 0 0,0 1 0,1-1 0,-1 1 0,0 0 0,1-1 0,0 1 0,-1 0 0,1 0 0,0 0 0,0 0 0,-1 3 0,-1 13-3,0 0 0,1 0 1,1 0-1,1 31 0,1-16 1,-1-21 3,1 0-1,0 0 1,1 0-1,0 0 1,1 0 0,1 0-1,-1-1 1,2 1 0,0-1-1,0 0 1,1 0-1,13 18 1,-14-23-1,1 1 1,-1-1-1,1 0 1,0 0-1,1-1 0,0 0 1,0 0-1,0-1 1,0 1-1,1-2 0,-1 1 1,1-1-1,0 0 1,0-1-1,0 1 0,0-2 1,1 1-1,-1-1 1,12 0-1,-15-1 0,0 0 0,0 0 0,0 0 0,0-1 0,-1 1 0,1-1 0,0 0 0,0-1 1,-1 1-1,9-5 0,-9 4-1,-1-1 1,0 0 0,0 0 0,0-1-1,-1 1 1,1 0 0,-1-1 0,0 0 0,0 1-1,0-1 1,0 0 0,-1 0 0,2-5-1,2-9-2,-1-1-1,0 0 0,-2 0 0,0-1 1,-1 1-1,-3-32 0,1 32 4,0 0 0,2 0 0,0 0 0,1 0 0,1 0 0,8-29 0,-10 45 0,0 0 1,1 0-1,0 0 1,-1 1-1,1-1 1,0 0-1,1 0 1,-1 1-1,0 0 1,1-1-1,-1 1 1,1 0 0,0 0-1,0 0 1,-1 1-1,1-1 1,0 1-1,1-1 1,-1 1-1,0 0 1,0 0-1,0 0 1,1 1-1,-1-1 1,0 1-1,5 0 1,-3 0-1,0 0 0,0 0 0,-1 1 0,1 0 0,0 0 0,0 0 0,-1 0 0,1 1-1,-1-1 1,1 1 0,-1 0 0,0 1 0,0-1 0,0 1 0,0 0 0,0 0 0,4 4 0,-1 2 0,0 1 0,-1-1 0,0 1 0,-1 0 0,0 1 0,0-1 0,-1 1 0,-1 0 0,0 0 0,0 0 0,1 14 0,-2 2 0,0-1 0,-1 1 0,-6 47 0,2-64 1,1 1 0,-2-1 0,1 0 0,-1-1 0,-1 1 0,0-1 0,0 1 0,-1-1-1,0-1 1,-1 1 0,0-1 0,0 0 0,-1-1 0,1 0 0,-2 0 0,-9 6 0,15-11-1,0 0 1,-1 0-1,1 0 1,-1 0-1,1-1 1,-1 1-1,0-1 0,1 0 1,-1 0-1,-4 0 1,6-1-1,1 0 0,0 0 0,-1 0 1,1 0-1,0 0 0,0-1 1,-1 1-1,1 0 0,0-1 0,0 1 1,-1-1-1,1 1 0,0-1 0,0 1 1,0-1-1,0 0 0,0 0 1,0 1-1,0-1 0,0 0 0,0 0 1,0 0-1,1 0 0,-1 0 0,0 0 1,1 0-1,-1 0 0,1-1 1,-1 1-1,1 0 0,-1-2 0,-5-28-2,1 1 0,2-1 0,0 0 0,5-56-1,-1 27 1,-1 59 2,0 1 0,0 0 0,0 0 0,0-1 0,0 1 0,0 0 0,0 0 0,0-1 0,0 1 0,0 0 0,0 0 0,0-1 0,0 1 0,0 0 0,0 0 0,1-1 0,-1 1 0,0 0 0,0 0 0,0-1 0,0 1 0,1 0 0,-1 0 0,0 0 0,0 0 0,0-1 0,1 1 0,-1 0 0,0 0 0,0 0 0,0 0 0,1 0 0,-1 0 0,0-1 0,0 1 0,1 0 0,-1 0 0,0 0 0,0 0 0,1 0 0,-1 0 0,0 0 0,1 0 0,-1 0 0,0 0 0,0 0 0,1 0 0,-1 0 0,0 1 0,0-1 0,1 0 0,-1 0 0,0 0 0,0 0 0,0 0 0,1 0 0,-1 1 0,0-1 0,0 0 0,0 0 0,1 0 0,-1 1 0,0-1 0,0 0 0,0 0 0,0 1 0,0-1 0,1 0 0,-1 1 0,26 25 4,-1 1 0,-1 1 0,30 46 0,-45-61-4,5 9-18,-10-14 26,1-1-1,0 1 1,1-1 0,9 10-1,-13-15-17,0-1-1,0 1 0,0-1 0,0 0 1,0 1-1,0-1 0,1 0 0,-1 0 1,0-1-1,1 1 0,-1 0 0,0-1 1,1 1-1,-1-1 0,1 0 0,-1 0 1,0 0-1,1 0 0,-1 0 0,1-1 1,3 0-1,13-6-749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32.55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14 569 31070,'-1'0'66,"0"1"-1,1-1 1,-1 1 0,0 0-1,1-1 1,-1 1 0,0 0-1,1-1 1,-1 1 0,1 0-1,-1 0 1,1 0-1,0-1 1,-1 1 0,1 0-1,0 0 1,0 0 0,-1 0-1,1 0 1,0 0-1,0 0 1,0 1 0,-3 26-298,3-25 331,0 93-70,0-94-27,0-1 0,0 0 0,1 0-1,-1 0 1,0 1 0,1-1 0,-1 0-1,1 0 1,-1 0 0,1 0 0,0 0 0,-1 0-1,1 0 1,0 0 0,0 0 0,0 0-1,0 0 1,-1-1 0,1 1 0,0 0 0,1-1-1,-1 1 1,0 0 0,0-1 0,0 1-1,0-1 1,0 0 0,0 1 0,1-1 0,-1 0-1,0 0 1,2 0 0,44 1 99,-45-2-100,1 0 1,-1 0-1,0 0 0,0 0 0,1 0 0,-1 0 0,0-1 0,0 1 1,0-1-1,-1 0 0,1 1 0,0-1 0,-1 0 0,1 0 0,-1 0 1,1 0-1,-1 0 0,0-1 0,0 1 0,0 0 0,0 0 1,0-1-1,0-3 0,3-9 1,0 1 1,3-24-1,-1-35-2,-6-122 0,-2 86 0,2 424 16,0-303-16,1 1 0,0-1 0,1 1 0,1-1 0,7 23 0,-8-28 0,0-1 0,1 0 0,0 0 0,0 0 0,1-1 0,0 1 0,0-1 0,0 0 0,0 0 0,1 0 0,0 0 0,10 7 0,-13-11 0,-1 0-1,1 1 1,0-1 0,0 0 0,-1-1-1,1 1 1,0 0 0,0 0 0,0-1-1,0 1 1,0-1 0,0 0-1,0 1 1,0-1 0,0 0 0,0 0-1,0 0 1,0 0 0,0-1-1,0 1 1,0-1 0,0 1 0,0-1-1,-1 1 1,1-1 0,0 0 0,0 0-1,0 0 1,-1 0 0,1 0-1,-1-1 1,1 1 0,-1 0 0,1-1-1,-1 1 1,0-1 0,1 1 0,-1-1-1,0 0 1,0 1 0,0-1-1,0 0 1,0-3 0,4-8-3,0 1-1,-1-1 1,-1 0 0,0 0-1,0-15 1,5-139-14,-5 40 18,-3 123 0,1 1 0,-1-1 0,1 1 0,0-1 0,-1 1 0,2-1-1,-1 1 1,0 0 0,1-1 0,-1 1 0,1 0 0,0 0 0,3-4 0,-4 6 0,1 0-1,-1 0 1,1 0 0,-1 0-1,1 0 1,0 0 0,-1 0-1,1 0 1,0 1 0,-1-1-1,1 1 1,0 0 0,0-1-1,0 1 1,-1 0 0,1 0-1,0 0 1,0 0 0,0 0 0,0 0-1,-1 1 1,1-1 0,0 1-1,0-1 1,-1 1 0,1 0-1,2 0 1,-2 1-1,1 0 0,-1-1 0,1 1 0,-1 0 0,0 0 1,0 0-1,0 1 0,0-1 0,0 1 0,0-1 0,0 1 0,1 3 0,17 37 10,-18-37-8,4 11-1,-1 0 0,0 1-1,-2-1 1,3 34 0,-3 73-2,-3-85 1,2-91 0,3 0 0,2 0 0,19-70 0,-24 112-1,1-1-1,1 1 1,-1 1 0,1-1-1,7-11 1,-9 18 1,0 1-1,-1-1 1,1 1 0,0 0-1,0-1 1,0 1 0,0 0-1,1 1 1,-1-1-1,1 0 1,-1 1 0,1-1-1,-1 1 1,1 0 0,0 0-1,0 0 1,0 0 0,-1 0-1,1 0 1,0 1 0,0 0-1,4-1 1,-4 1 0,-2 0 0,1 0 0,-1-1 0,0 1 0,0 0 0,1 0 0,-1 0 0,0 0 0,1 0 0,-1 0 0,0 0 0,0 1 0,1-1 0,-1 0 0,0 1 0,0-1 0,1 1 0,-1-1 0,0 1 0,0 0 0,0-1 0,0 1 0,0 0 0,0 0 0,0 0 0,0 0 0,0 0 0,-1 0 0,1 0 0,0 0 0,0 0 0,-1 0 0,1 0 0,-1 0 0,1 1 0,-1-1 0,1 0 0,-1 3 0,3 14 0,-1 1 0,0 0 0,-3 32 0,0-15 0,0-4 0,-9 49 0,5-49 0,-2 50 0,7-81 0,0 0 1,1 1-1,-1-1 0,0 0 0,0 1 1,1-1-1,-1 0 0,1 1 1,-1-1-1,1 0 0,0 0 0,-1 0 1,1 1-1,0-1 0,0 0 1,0 0-1,0 0 0,0 0 0,0 0 1,0-1-1,0 1 0,0 0 1,2 0-1,0 1 0,1 0 1,0-1-1,0 1 1,0-1-1,0 0 1,0 0-1,0-1 1,5 1-1,-3 0-2,1-1 0,-1 0-1,1 0 1,-1-1 0,0 0 0,1 0-1,-1 0 1,0-1 0,0 0 0,0 0-1,6-4 1,-7 2 0,-1 1 0,0-2 0,0 1 0,-1 0-1,1-1 1,-1 0 0,0 1 0,0-1 0,0-1 0,-1 1 0,0 0 0,0 0 0,0-1-1,-1 1 1,2-12 0,0-9-6,0 1 0,-3-32 0,0 44 2,-1-25-5,0 24 11,0-1 0,1 1 0,1-1 0,0 1 0,1-1 0,5-16 0,-6 30 2,0 0-1,0 0 1,0 0 0,0 0-1,0 0 1,1 1-1,-1-1 1,0 0-1,1 1 1,-1-1 0,0 1-1,1-1 1,-1 1-1,1 0 1,-1-1-1,1 1 1,-1 0 0,0 0-1,1 0 1,2 1-1,29 1 9,-30 0-10,-1 0 0,1 0 0,-1 1 0,0-1 1,0 0-1,0 1 0,0-1 0,0 1 0,-1 0 0,1-1 0,-1 1 1,1 0-1,-1 0 0,0 0 0,0 0 0,-1 0 0,1 0 0,-1 0 0,1 5 1,-10-8 25,-6 0-24,11-1-2,1 1 0,-1 0 0,0-1 0,1 1 0,-1 0 0,0 1 0,1-1 0,-1 1 1,0 0-1,1 0 0,-1 0 0,1 0 0,-1 0 0,1 1 0,0-1 0,-1 1 0,1 0 0,0 0 0,0 1 0,-3 2 0,1 1 1,1 1 1,0-1 0,1 0-1,0 1 1,0 0-1,0 0 1,1 0-1,0 0 1,-2 12-1,1 4 8,1 40-1,2-59-8,0 1 0,1 0 1,-1 0-1,1 0 1,0 0-1,0 0 0,0 0 1,1-1-1,-1 1 1,1 0-1,0-1 1,1 0-1,-1 1 0,1-1 1,0 0-1,0 0 1,0 0-1,0-1 1,6 5-1,-4-4 0,0 0 1,0-1 0,1 0-1,-1 0 1,1 0-1,0 0 1,0-1-1,0 0 1,0-1-1,0 1 1,0-1-1,1 0 1,-1-1-1,7 1 1,17-1 0,-16 1-1,0-1-1,0 0 1,0-1 0,16-4-1,-25 4 2,-1 0 0,1-1 0,-1 0 0,0 0-1,0 0 1,1 0 0,-1-1 0,0 1 0,-1-1-1,1 0 1,-1 0 0,1 0 0,-1-1 0,0 1 0,0-1-1,4-6 1,-2 0 0,0 0-1,0-1 0,-1 0 1,0 0-1,-1 0 0,0 0 1,-1-1-1,1-12 1,1-99-2,-4 70 1,3-258 3,-7 304 11,1 10-16,2-3 3,-1 3-1,1 0 0,-1 0 0,0 1 0,1-1 0,-1 1 0,1-1 0,0 1 0,1 0 0,-1-1 0,0 1 0,1 0 0,0 5 0,-1 3 0,-5 302 0,8-184 0,-2-113 0,0-6 0,0 0 0,0-1 0,1 1 0,0 0 0,5 16 0,-5-24 0,0 0 0,0 0 0,1 0 0,-1 0 0,1-1 0,-1 1 0,1-1 0,0 1 0,0-1 0,0 0 0,1 0 0,-1 0 0,0 0 0,1 0 0,0 0 0,-1 0 0,1-1 0,0 0 0,0 1 0,-1-1 0,1 0 0,0 0 0,0-1 0,5 2 0,2 0 0,1-1-1,-1 0 1,0 0-1,1-1 1,-1 0-1,1-1 1,-1 0-1,0 0 1,0-2-1,17-4 1,-22 5-1,0-1 0,0 1 0,0-1-1,-1 0 1,1 0 0,-1-1 0,1 0 0,-1 1 0,0-2 0,0 1 0,-1 0 0,1-1 0,-1 1-1,0-1 1,0 0 0,-1 0 0,0 0 0,1 0 0,-2-1 0,1 1 0,1-7 0,2-15 0,-2 0 1,0 0-1,-2 0 1,-1 0-1,-6-47 1,4 66 1,0 0 0,0 0 0,-1 1 0,0-1 0,-1 1 0,-6-13 1,6 14 3,-2-1-11,3 9 1,1 13 3,2-13 2,-1 15 0,-2 28 6,1 1-1,7 70 0,-3-108-5,0 0 0,0-1 0,0 1 0,1-1 0,0 1 0,0-1 0,1 0 0,6 11 0,-7-15 0,-1 0 0,0-1 0,1 1 0,-1 0 0,1-1 0,0 1 0,-1-1 0,1 0 0,1 0 0,-1 0 0,0 0 0,0 0 0,1-1 0,-1 0 0,1 1 0,-1-1 0,1-1 0,-1 1 0,1 0 0,4-1 0,-6 1 0,0-1 0,1 0 1,-1 0-1,1-1 0,-1 1 1,0 0-1,1-1 0,-1 1 0,0-1 1,0 0-1,1 0 0,-1 0 0,0 0 1,0 0-1,0 0 0,0-1 0,2-1 1,-2 0 0,1-1-1,-1 1 1,0-1 0,0 0 0,-1 1 0,1-1 0,-1 0 0,0 0-1,2-8 1,3-34 6,-1 0 0,-3-1-1,-3-49 1,0 57-26,-1 97 12,0-28 18,2 0 1,6 57-1,-5-83-12,0 1-1,0-1 1,1 1-1,0-1 1,-1 1-1,2-1 1,-1 0 0,0 0-1,1 0 1,0 0-1,0 0 1,0-1-1,0 1 1,0-1 0,1 0-1,0 0 1,0 0-1,-1 0 1,2-1-1,7 4 1,-2-2 1,1 0-1,-1-1 1,1 0 0,0-1 0,0 0-1,0-1 1,19 0 0,-29-2 0,1 1 0,-1-1 0,0 1 0,1-1 0,-1 1 0,1-1 0,-1 0 0,0 0 0,0 0 0,1 0 0,-1 0 0,0 0 0,0 0 0,0 0 0,0 0 0,0-1 0,-1 1 0,1 0 0,0-1 0,0 1 0,-1 0 0,1-1 0,-1 1 0,1-1 0,-1 1 0,0-1 0,1 1 0,-1-3 0,6-53-1,-5 47-1,0-52-3,-2 47 4,1 0 0,1 0 1,0 0-1,0 1 0,2-1 0,-1 0 0,2 1 0,8-21 0,-11 33 0,1 0 1,-1 0 0,1 1-1,0-1 1,0 1-1,0-1 1,0 1-1,0-1 1,0 1-1,0 0 1,0 0-1,1 0 1,-1 0-1,0 1 1,1-1-1,-1 1 1,1-1-1,-1 1 1,1 0-1,-1 0 1,0 0-1,1 0 1,-1 0-1,1 0 1,-1 1-1,1-1 1,-1 1-1,0 0 1,1 0-1,-1 0 1,0 0-1,3 1 1,17 22 0,-17-18 2,-1-1-1,1 0 0,0 0 1,1 0-1,-1 0 0,1-1 0,0 0 1,0 0-1,7 3 0,-17-9-1,-1 0 1,1 1-1,-1 0 0,1 0 0,-1 0 0,1 0 0,-1 1 0,1 0 1,-1 0-1,1 0 0,-1 0 0,1 1 0,-1-1 0,1 1 0,-1 1 1,1-1-1,-1 1 0,1-1 0,0 1 0,0 0 0,0 1 0,0-1 1,0 1-1,1-1 0,-1 1 0,1 0 0,0 1 0,-1-1 0,2 1 1,-1-1-1,0 1 0,1 0 0,-1 0 0,1 0 0,0 0 0,0 0 1,-1 8-1,-1 5 2,1 1-1,1 0 1,0 0 0,2 0 0,0 0 0,4 28 0,-3-42-2,-1-1 0,1 0 0,0 0 0,0 0 0,0 0 0,0 0 0,0-1 0,1 1 0,0 0 0,-1 0 0,1-1 0,0 1 0,0-1 0,0 0 0,1 0 0,-1 1 0,0-1 0,1-1 0,-1 1 0,1 0 0,0-1 0,4 3 0,0-2 0,0 0 0,1 0 0,-1 0 0,0-1 0,0 0 0,1-1 0,-1 1 0,13-2 0,-18 0 0,0 0 0,1 1 0,-1-1 0,0 0 0,0 0 0,0 0 0,0-1 0,0 1 0,0 0 0,0-1 0,-1 1 0,1-1 0,0 0 0,-1 0 0,1 1 0,-1-1 0,0 0 0,1 0 0,-1 0 0,0 0 0,0-1 0,-1 1 0,1 0 0,0 0 0,0-3 0,3-11 0,0-1 0,2-23 0,-5 31 0,6-97 0,-6-135 0,-3 108 0,2 92 0,-2 218 0,5 200 0,-3-374 0,-1 0 0,2 0 0,-1 0 0,0 0 0,1 0 0,-1 0 0,1 0 0,0 0 0,0-1 0,0 1 0,0 0 0,1-1 0,-1 1 0,1 0 0,-1-1 0,1 0 0,0 1 0,0-1 0,0 0 0,0 0 0,1 0 0,4 3 0,-1-3 0,0 1 1,1-1-1,-1-1 1,1 1-1,-1-1 1,1 0 0,0 0-1,-1-1 1,9 0-1,-9-1 0,1 1 0,-1 0 0,0-1 0,1 0-1,-1-1 1,0 1 0,0-1 0,0-1 0,0 1-1,0-1 1,-1 0 0,1 0 0,-1 0 0,1-1-1,-1 0 1,-1 0 0,1-1 0,0 1 0,-1-1-1,0 0 1,0 0 0,0 0 0,-1 0 0,0-1-1,0 0 1,4-10 0,-1-3 0,0 0 0,-1 0 0,-2-1 0,1 0 0,-2 0 0,-1 0 0,-1 0 0,-2-24 0,2 3 0,0 40 0,0 1 0,0-1 0,0 1 0,0-1 0,0 1 0,0-1 0,0 1 0,0-1 0,0 1 0,-1-1 0,1 1 0,0-1 0,0 1 0,0-1 0,-1 1 0,1 0 0,0-1 0,-1 1 0,1-1 0,0 1 0,-1 0 0,1-1 0,0 1 0,-1 0 0,1-1 0,-1 1 0,1 0 0,0 0 0,-2-1 0,2 1 0,-1 0 0,1 0 0,-1 1 0,0-1 0,1 0 0,-1 0 0,1 0 0,-1 1 0,1-1 0,-1 0 0,1 1 0,-1-1 0,1 0 0,-1 1 0,1-1 0,0 1 0,-1-1 0,1 1 0,-1-1 0,1 0 0,0 1 0,0 0 0,-1-1 0,1 1 0,0-1 0,0 1 0,0-1 0,-1 1 0,1-1 0,0 2 0,-4 21 0,0 0 0,1 0 0,1 0 0,2 0 0,2 29 0,-1 3 0,-1-47 1,1 1 0,0-1-1,0 0 1,0 0 0,1 1 0,0-1-1,1-1 1,6 15 0,-7-18 0,0-1 0,-1 0 0,1-1 0,0 1 0,0 0 0,1 0 0,-1-1 0,1 0 0,-1 1 0,1-1 0,0 0 0,-1 0 0,1 0 0,0-1 0,1 1 0,-1-1 0,0 0 0,0 1 0,0-1 0,1-1 0,-1 1 0,1 0 0,-1-1 0,4 0 0,-1 0-1,0 0 0,0 0 0,1 0 0,-1-1 0,0 0 0,0-1 0,9-2 0,-12 2 0,0 0 0,0 0 0,0 0 0,0 0 0,0 0 0,-1-1 0,1 1 0,-1-1 0,1 0 0,-1 0 0,0 1 0,0-1 0,-1-1 0,4-5 0,3-12 0,-1 0 0,-1-1 0,-1 0 0,-1 0 0,2-43 0,-3 35 0,0 0 0,11-39 0,-13 68 0,-1 0 0,0 0 0,0-1 0,1 1 0,-1 0 0,0 0 0,1 0 0,-1 0 0,1 0 0,0 0 0,-1 0 0,1 0 0,0 0 0,-1 0 0,1 0 0,0 0 0,0 1 0,0-1 0,0 0 0,0 0 0,0 1 0,0-1 0,0 1 0,0-1 0,0 1 0,0-1 0,0 1 0,1 0 0,-1 0 0,0-1 0,0 1 0,0 0 0,1 0 0,0 0 0,0 1 0,0-1 0,0 1 0,0 0 0,0 0 0,0 0 0,0 0 0,-1 0 0,1 1 0,0-1 0,-1 0 0,1 1 0,-1-1 0,1 1 0,-1-1 0,0 1 0,1 0 0,-1 0 0,1 3 0,7 14 0,-2 0 0,0 1 0,-1 0 0,0 1 0,3 39 0,-5-26 0,-3 0 0,-5 65 0,1-87 0,3-12 0,0 0 0,0 0 0,0 0 0,0 0 0,0 0 0,0 0 0,-1 0 0,1 0 0,0-1 0,0 1 0,0 0 0,0 0 0,0 0 0,0 0 0,0 0 0,-1 0 0,1 0 0,0 0 0,0 0 0,0 0 0,0 0 0,0 0 0,-1 0 0,1 0 0,0 0 0,0 0 0,0 0 0,0 0 0,0 0 0,0 0 0,-1 0 0,1 0 0,0 0 0,0 0 0,0 0 0,0 0 0,0 0 0,0 1 0,0-1 0,-1 0 0,1 0 0,0 0 0,0 0 0,0 0 0,0 0 0,0 0 0,0 0 0,0 1 0,0-1 0,0 0 0,0 0 0,0 0 0,0 0 0,0 0 0,-1 0 0,1 1 0,0-1 0,0 0 0,0 0 0,0 0 0,0 0 0,0 0 0,0 0 0,0 1 0,1-1 0,-1 0 0,0 0 0,0 0 0,-1-8 0,1 8 0,3-24 0,0 0 0,2 1 0,1 0 0,1 0 0,0 1 0,18-35 0,-6 10 0,-17 42 0,1-5 0,1 1 0,-1 0 0,1 0 0,1 1 0,0-1 0,0 1 0,1 0 0,12-14 0,-17 21 0,0 1 0,-1-1 0,1 0 0,0 1 0,0-1 0,-1 0 0,1 1 0,0-1 0,0 1 0,0-1 0,0 1 0,0 0 0,0-1 0,-1 1 0,1 0 0,0 0 0,0-1 0,0 1 0,0 0 0,0 0 0,0 0 0,0 0 0,0 0 0,0 0 0,0 1 0,2-1 0,-2 1 0,1 0 0,-1 0 0,0 1 0,0-1 0,0 0 0,0 0 0,0 0 0,0 1 0,0-1 0,-1 1 0,1-1 0,0 0 0,-1 1 0,2 2 0,0 6 0,0 1 0,0-1 0,1 18 0,-3 187 0,0-211 0,0 0 0,0 1 0,0-1 0,1 1 0,0-1 0,0 0 0,0 0 0,0 1 0,0-1 0,1 0 0,0 0 0,0 0 0,0 0 0,0-1 0,1 1 0,0 0 0,-1-1 0,1 0 0,0 0 0,1 0 0,-1 0 0,1 0 0,-1 0 0,1-1 0,0 0 0,0 0 0,-1 0 0,2 0 0,-1-1 0,0 1 0,0-1 0,0 0 0,1 0 0,-1-1 0,1 1 0,6-1 0,4 1 0,0-1 0,0-1 0,0 0 0,17-4 0,-25 4 0,-1-1 0,1-1 0,-1 1 0,0-1 0,0 0 0,0-1 0,0 1 0,-1-1 0,1 0 0,-1-1 0,6-5 0,-2 1 0,-1-1 0,1 0 0,-2 0 0,0-1 0,0 0 0,-1 0 0,0-1 0,-1 1 0,0-1 0,4-17 0,-4 3 0,-1 0 0,-1-1 0,0-48 0,-3 74 0,-1-1 0,1 1 0,-1 0 0,1 0 0,0 0 0,-1 0 0,0 0 0,1 0 0,-1 0 0,0 0 0,1 0 0,-1 0 0,0 1 0,0-1 0,0 0 0,0 0 0,0 1 0,0-1 0,0 0 0,0 1 0,0-1 0,0 1 0,0 0 0,0-1 0,0 1 0,0 0 0,-1-1 0,1 1 0,0 0 0,0 0 0,0 0 0,0 0 0,-3 1 0,0-2 0,-1 1 0,0 1 0,0-1 0,1 1 0,-1 0 0,0 0 0,-8 3 0,8-1 0,0 0 0,1 0 0,-1 1 0,1-1 0,0 1 0,0 0 0,0 0 0,0 0 0,1 1 0,0 0 0,0-1 0,0 1 0,0 0 0,1 0 0,0 1 0,0-1 0,0 0 0,-1 9 0,-1 7 0,1 1 0,0-1 0,2 33 0,1-53 0,0 0 0,0 1 0,1-1 0,-1 0 0,0 0 0,0 0 0,1 0 0,-1 0 0,1 0 0,-1 0 0,1 0 0,0 0 0,-1 0 0,1 0 0,0 0 0,0 0 0,-1 0 0,1-1 0,0 1 0,0 0 0,0 0 0,0-1 0,0 1 0,0-1 0,0 1 0,0-1 0,0 0 0,0 1 0,1-1 0,-1 0 0,2 1 0,44 1 0,-34-2 0,-11-1 0,0 0 0,1 0 0,-1 0 0,0 0 0,0-1 0,1 1 0,-1-1 0,0 1 0,0-1 0,0 0 0,-1 1 0,1-1 0,0 0 0,-1 0 0,1 0 0,-1-1 0,0 1 0,0 0 0,0 0 0,0-1 0,0 1 0,0-1 0,0-2 0,5-11 0,-2 1 0,4-23 0,-5 18 0,5-25 0,-8 46 0,0-1 0,0 0 0,0 0 0,0 0 0,1 0 0,-1 0 0,0 0 0,0 0 0,0 0 0,0 0 0,0 0 0,0 0 0,0 0 0,0 0 0,0 0 0,0 0 0,0 0 0,0 0 0,0 0 0,0 0 0,0 0 0,0 0 0,0 0 0,0 0 0,0 0 0,1 0 0,-1 0 0,0 0 0,0 0 0,0 0 0,0 0 0,0 0 0,0 0 0,0 0 0,0 0 0,0 0 0,0 0 0,0 0 0,0 0 0,0 0 0,0 0 0,0 0 0,0 0 0,0 0 0,0 0 0,0-1 0,1 9 0,0 39 0,-3-1 0,-13 86 0,-36 202 0,26-142 0,21-162 0,-2 0 0,-1-1 0,-1 1 0,-21 48 0,24-69 0,0 0 0,0 0 0,-1-1 0,0 0 0,0 0 0,-1 0 0,-13 11 0,15-14 0,0-2 0,-1 1 0,1-1 0,-1 1 0,0-2 0,0 1 0,0-1 0,-1 0 0,1 0 0,0 0 0,-1-1 0,1 0 0,-8 0 0,12-1 0,1 1 0,-1-1 0,0 0 0,0 0 0,0 0 0,0 0 0,0-1 0,1 1 0,-1 0 0,0-1 0,0 1 0,1-1 0,-1 0 0,0 1 0,0-1 0,1 0 0,-1 0 0,1 0 0,-1 0 0,1 0 0,-1-1 0,0-1 0,0 0 0,0 0 0,1-1 0,0 1 0,0-1 0,0 1 0,1-1 0,-1 1 0,1-1 0,-1 0 0,2-4 0,-3-238 0,3 132 0,-1 99 0,0 1 0,2-1 0,-1 1 0,2 0 0,0 0 0,0 0 0,2 0 0,8-19 0,-8 23 0,1 0 0,0 0 0,1 0 0,0 1 0,1 0 0,0 1 0,0 0 0,0 0 0,1 0 0,1 1 0,11-6 0,16-7 0,1 1 0,71-23 0,-40 17 0,4-3 0,-15 7 0,-1-2 0,-1-3 0,65-39 0,-119 64 0,0-1 0,0 1 0,0 0 0,-1-1 0,1 1 0,0-1 0,-1 0 0,1 1 0,-1-1 0,1 0 0,-1 0 0,0 0 0,0 0 0,0 0 0,0 0 0,1-4 0,-2 4 0,0 1 0,0 0 0,-1 0 0,1 0 0,0-1-1,-1 1 1,1 0 0,-1 0 0,1 0 0,-1 0-1,0 0 1,1 0 0,-1 0 0,0 0 0,0 0 0,0 0-1,0 0 1,0 0 0,0 1 0,0-1 0,0 0-1,0 1 1,0-1 0,0 1 0,0-1 0,0 1 0,0-1-1,-1 1 1,1 0 0,0 0 0,-2-1 0,-23-4-167,-45-5 0,11 6-791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33.02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164 42 30926,'-3'-1'163,"0"0"-1,0 0 0,0 1 1,-1-1-1,1 1 1,0 0-1,0 0 1,0 0-1,-4 1 1,2-1-14,1 0-149,1 0 1,-1 0-1,0 0 0,1 1 0,-1-1 0,0 1 0,1 0 1,-1 0-1,1 0 0,-1 1 0,1-1 0,0 1 0,-1 0 1,1 0-1,0 0 0,0 0 0,-4 4 0,5-2 0,-1-1 0,1 1 0,0 0 0,0 0 0,0 0 0,0 0 0,0 0 0,1 0 0,0 1 0,0-1 0,0 0 0,1 1 0,-1-1 0,1 0 0,0 6 0,0-7 0,0 0 0,0 0 0,0 0 0,0 0 0,1 0 0,-1 0 0,1 0 0,0 0 0,0 0 0,0 0 0,2 4 0,-2-6 1,1 1 0,-1-1-1,1 0 1,0 1-1,-1-1 1,1 0 0,0 0-1,0 0 1,0-1 0,0 1-1,-1 0 1,1-1 0,0 1-1,0-1 1,0 1 0,0-1-1,1 0 1,-1 0 0,2 0-1,7 0 1,0 1 4,1 0 1,-1-1 0,1 0-1,-1-1 1,20-4-1,-29 4-4,1 0-1,-1 0 1,1 0-1,0 0 1,-1 0 0,0-1-1,1 1 1,-1-1-1,0 0 1,0 1 0,0-1-1,0 0 1,0 0-1,0-1 1,-1 1-1,1 0 1,-1-1 0,1 1-1,-1 0 1,0-1-1,0 0 1,0 1 0,0-1-1,-1 1 1,1-1-1,-1 0 1,1 0-1,-1-5 1,1-1-1,-1 1 0,1-1 0,-1 0 0,-1 0 0,0 0 0,-3-13 0,3 20 0,0-1 0,0 1 0,0 0 0,-1-1 0,1 1 0,-1 0 0,0 0 0,1 0 0,-1 0 0,0 0 0,0 0 0,0 0 0,-1 1 0,1-1 0,0 1 0,-1 0 0,1-1 0,0 1 0,-1 0 0,0 0 0,1 1 0,-1-1 0,1 0 0,-6 1 0,-3-2 1,0 0-1,1 1 1,-1 1 0,-22 2-1,29-2-5,-1 1-1,1 0 1,-1 0-1,1 0 1,0 1-1,0 0 0,-1-1 1,1 1-1,0 1 1,1-1-1,-1 1 1,0-1-1,1 1 1,-4 4-1,-23 27-202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33.93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270 26 31310,'-14'-4'192,"0"1"-1,0 1 1,0 1-1,0 0 0,0 0 1,-19 3-1,-1-1-135,29-1-56,1 0 0,-1 0 1,1 1-1,-1-1 0,0 1 1,1 0-1,-1 1 1,1-1-1,0 1 0,0 0 1,-1 0-1,1 0 0,0 1 1,1-1-1,-1 1 0,0 0 1,1 0-1,-1 0 1,1 1-1,0-1 0,0 1 1,1 0-1,-4 5 0,2-1 1,1-1-1,0 1 0,0 0 1,1 0-1,0 0 0,0 0 1,1 0-1,0 0 1,1 0-1,-1 1 0,2-1 1,0 11-1,0-17 0,0 1 0,0 0 1,0 0-1,0 0 0,0-1 0,0 1 1,1-1-1,-1 1 0,1-1 0,0 1 1,0-1-1,0 0 0,0 0 0,0 0 1,0 0-1,1 0 0,-1-1 0,0 1 1,1-1-1,0 1 0,-1-1 0,1 0 1,0 0-1,0 0 0,-1 0 0,1-1 1,5 1-1,9 2 2,1-1 0,-1 0 0,26-2 1,-27-1-3,-10 2 0,1-1 0,-1-1 0,0 1 0,1-1 0,-1 0 0,1-1 0,-1 1 0,0-1 0,6-3 0,-9 4 0,-1-1 0,0 0 0,0 1 0,1-1 0,-1 0 0,0 0 0,-1 0 0,1-1 0,0 1 0,-1 0 0,1-1 0,-1 1 0,1-1 0,-1 1 0,0-1 0,0 0 0,-1 1 0,1-1 0,0 0 0,-1 0 0,0 0 0,1-5 0,-1-2 3,0 0 0,0 0 1,-1 0-1,0 0 0,-1 0 0,0 0 0,0 1 1,-1-1-1,-7-15 0,8 21-3,0 0 0,0 0 0,-1 1 0,1-1 0,-1 1 0,0-1 0,0 1 0,0 0 0,0 0 0,0 1 0,-1-1 0,1 0 0,-1 1 0,0 0 0,0 0 0,0 0 0,0 0 0,0 1 0,0 0 0,0 0 0,-1 0 0,1 0 0,0 0 0,-8 1 0,7 0-1,3-1-5,-1 1 0,1 0 0,-1 0-1,1 0 1,-1 0 0,1 0 0,-1 0-1,1 1 1,-1-1 0,1 1 0,-1-1 0,1 1-1,0 0 1,-1 0 0,1 0 0,0 0-1,0 1 1,0-1 0,0 1 0,0-1-1,0 1 1,0 0 0,0 0 0,0 0 0,-1 3-1,-14 23-310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39.44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94 568 32095,'0'0'445,"-3"5"-426,-1 10-13,2-1 1,0 1-1,0-1 1,2 19-1,0-32-5,1-1-1,-1 1 1,1-1 0,-1 0-1,1 1 1,-1-1 0,1 0-1,0 1 1,-1-1 0,1 0-1,-1 0 1,1 1 0,0-1-1,-1 0 1,1 0 0,0 0-1,-1 0 1,1 0 0,0 0-1,-1 0 1,1 0 0,0 0-1,-1 0 1,2-1 0,-1 1 1,3 0 0,0-1 0,0 0 0,1 0 0,-1 0 0,0 0 0,0-1 1,0 1-1,0-1 0,0 0 0,-1 0 0,1-1 0,-1 1 0,1-1 1,-1 0-1,0 0 0,0 0 0,0 0 0,0 0 0,3-6 0,6-9 3,-1 0-1,15-34 0,-21 42-1,12-28 4,-2 0 1,-1-1-1,-2 0 0,-2-1 0,-2 0 0,-1-1 0,-3 1 0,1-47 0,-6 87-7,1-1 0,0 0 1,-1 1-1,1-1 0,-1 0 0,1 1 0,-1-1 0,0 1 0,1-1 0,-1 1 0,1 0 0,-1-1 0,0 1 0,1-1 0,-1 1 1,0 0-1,0 0 0,1-1 0,-1 1 0,0 0 0,0 0 0,1 0 0,-1 0 0,0 0 0,0 0 0,1 0 0,-1 0 0,0 0 1,0 0-1,1 0 0,-1 1 0,-1-1 0,2 0 0,-2 0 0,0 0 0,-1 0 0,1 1 0,0-1 0,0 0 0,0 1 0,0 0 0,0-1 0,0 1 0,0 0 0,0 0 0,0 0 0,1 0 0,-1 0 0,0 0 0,0 1 0,1-1 0,-1 1 0,1-1 0,-1 1 0,1-1 0,-2 4 0,1-1 0,0 1 0,0-1 0,0 1 0,0 0 0,1-1 0,0 1 0,0 0 0,0 0 0,1 8 0,-1-1 0,2 1 0,0 0 0,0-1 0,1 1 0,1-1 0,0 1 0,6 15 0,2-8 0,0-1 0,1 0 0,1-1 0,28 30 0,-24-29 0,-1 0 0,-1 1 0,19 33 0,-31-46 0,0 0 0,-1 0 0,0 0 0,0 0 0,-1 0 0,1 13 0,-1-17 0,-1 0 0,0 0 0,0 0 0,0 0 0,0 0 0,-1 0 0,1 0 0,-1-1 0,0 1 0,0 0 0,0 0 0,0 0 0,0 0 0,0-1 0,-1 1 0,0 0 0,1-1 0,-5 5 0,-1-2 0,-1-1 0,0 0 0,0 0 0,0 0 0,-1-1 0,1-1 0,-1 1 0,0-1 0,-16 1 0,-85 3 0,75-6 0,1 1 0,-1-2 0,1-1 0,-44-9 0,83 8 0,10 1 0,114 4 0,89-2 0,-213 0 0,0-1-1,0 0 1,0 0 0,0 0 0,0-1-1,0 0 1,0 0 0,0 0-1,-1-1 1,0 1 0,1-1-1,-1 0 1,0 0 0,0-1 0,0 1-1,-1-1 1,1 0 0,-1 0-1,0 0 1,0 0 0,0 0-1,-1-1 1,0 1 0,1-1 0,-2 0-1,3-5 1,3-11-2,-2 0 1,0-1-1,-1 0 1,2-36-1,0-147 2,-2 34 0,-3 145 8,-1 60 0,-1 60-8,-1-2 0,4 0 0,18 115 0,-18-198 0,-1-1 0,1 1 0,1 0 0,-1-1 0,2 0 0,-1 0 0,9 14 0,-10-19 0,0 0 0,1 0 0,-1-1 0,1 1 0,-1-1 0,1 1 0,0-1 0,0 0 0,0 0 0,0-1 0,0 1 0,1-1 0,-1 1 0,1-1 0,-1 0 0,0 0 0,1 0 0,0-1 0,-1 1 0,1-1 0,4 0 0,-3 0 0,-1 0 0,0 0 0,1 0 0,-1-1 0,1 1 0,-1-1 0,0 0 0,1 0 0,-1-1 0,7-2 0,-8 1 0,0 1 0,-1-1 0,1 1 0,-1-1 0,0 0 0,1 0 0,-1 0 0,-1 0 0,1 0 0,0 0 0,-1-1 0,0 1 0,2-7 0,9-33-7,-3-1 0,-1 0 0,2-59 0,2-3 3,-12 103 5,0 0 0,0 0 0,1-1-1,0 1 1,0 0 0,0 0 0,0 0 0,0 0 0,0 0 0,1 1 0,1-4-1,-1 4 1,0 1-1,-1 0 0,1 0 0,0 0 0,0 0 0,-1 0 1,1 0-1,0 1 0,0-1 0,0 1 0,0-1 0,0 1 0,0 0 1,0 0-1,0 0 0,0 0 0,3 0 0,11 0-9,-10-1 8,0 1 1,1 0-1,-1 0 1,0 1 0,11 2-1,-16-3 1,0 1-1,1-1 0,-1 1 1,0-1-1,1 1 0,-1 0 1,0 0-1,0-1 0,0 1 1,0 0-1,0 0 0,0 0 1,0 0-1,0 1 1,0-1-1,0 0 0,-1 0 1,1 0-1,0 1 0,-1-1 1,1 0-1,-1 1 0,1-1 1,-1 1-1,0-1 1,0 0-1,1 1 0,-1-1 1,0 1-1,-1 1 0,1-3 1,0 1-1,0-1 1,0 1-1,-1-1 1,1 1-1,0-1 1,0 0-1,-1 1 1,1-1-1,0 1 1,-1-1-1,1 0 1,-1 1-1,1-1 1,0 0 0,-1 1-1,1-1 1,-1 0-1,1 0 1,-1 1-1,1-1 1,-1 0-1,1 0 1,-1 0-1,1 0 1,-1 0-1,1 0 1,-1 0-1,0 0 1,-17 2 2,15-2-3,-2 0 1,-1 1 1,1 0-1,-1 1 0,1-1 1,0 1-1,0 0 0,0 1 0,0-1 1,0 1-1,0 0 0,1 0 1,-1 1-1,1-1 0,0 1 1,0 0-1,0 0 0,0 0 0,1 1 1,0-1-1,0 1 0,0 0 1,0-1-1,1 2 0,0-1 1,-3 9-1,-1 5 1,1 1 1,1-1-1,0 1 0,2 0 1,-1 37-1,3-52-1,0-1 0,1 1 0,-1-1 0,1 1 0,-1-1 0,1 1 0,1-1 0,-1 0 0,0 1 0,1-1 0,0 0 0,0 0 0,4 6 0,-3-8 0,-1 1 0,1-1 0,0 0 0,0 1 0,0-1 0,0 0 0,0-1 0,0 1 0,0-1 0,0 1 0,1-1 0,-1 0 0,1 0 0,-1 0 0,1-1 0,-1 1 0,7-1 0,-6 1 0,4-1 2,0 1-1,0-1 1,0-1-1,13-1 1,-19 1-2,0 1 1,0-1-1,0 0 1,0 0-1,0 0 1,0 0-1,0 0 1,0 0-1,0 0 1,0-1-1,0 1 1,-1-1-1,1 1 1,-1-1-1,1 0 1,-1 0 0,0 1-1,0-1 1,1 0-1,0-4 1,3-6 0,-1-1 0,-1 0 0,0 0 0,-1 0 1,1-25-1,-4-69 4,-1 65-4,2 33-1,0 1 0,0-1 0,-1 0 0,0 0 0,-1 1 0,0-1 0,0 1 0,-1 0 0,0-1 0,-4-7 0,7 16 0,0 0 0,0-1 0,0 1 0,-1 0 0,1-1 0,0 1 0,0 0 0,0-1 0,0 1 0,0 0 0,-1 0 0,1-1 0,0 1 0,0 0 0,0 0 0,-1-1 0,1 1 0,0 0 0,0 0 0,-1-1 0,1 1 0,0 0 0,-1 0 0,1 0 0,0 0 0,-1 0 0,1-1 0,0 1 0,-1 0 0,1 0 0,0 0 0,-1 0 0,1 0 0,0 0 0,-1 0 0,1 0 0,0 0 0,-1 0 0,1 0 0,0 1 0,-1-1 0,1 0 0,0 0 0,-1 0 0,1 0 0,0 0 0,0 1 0,-1-1 0,1 0 0,0 0 0,0 0 0,-1 1 0,1-1 0,0 0 0,-1 1 0,-5 18 0,2 12-1,2 1 0,1 0-1,6 57 1,-3-76 1,0 1-1,1-1 0,0 0 0,1-1 1,0 1-1,1 0 0,1-1 1,0 0-1,0-1 0,2 1 0,13 17 1,-18-26 0,1 0 0,-1 0 1,0 0-1,1-1 1,0 1-1,-1-1 0,1 0 1,0 0-1,0 0 1,0-1-1,8 3 0,-10-4 1,0 1-1,1-1 0,-1 0 1,0 0-1,0 1 0,0-2 1,0 1-1,0 0 0,1 0 1,-1-1-1,0 1 0,0-1 1,0 1-1,0-1 0,0 0 0,0 0 1,0 0-1,0 0 0,-1 0 1,1 0-1,0-1 0,-1 1 1,1 0-1,-1-1 0,1 0 1,1-1-1,4-9 0,0-1 0,-1 0 0,-1 0 0,0 0 0,0-1 0,4-25 0,9-86 0,-18 123 0,4-52 0,-4 33 0,2-1 0,8-39 0,-10 61 0,0-1 0,0 1 0,0 0 0,0-1 0,0 1 0,1 0 0,-1-1 0,0 1 0,0-1 0,0 1 0,0 0 0,1-1 0,-1 1 0,0 0 0,0-1 0,1 1 0,-1 0 0,0-1 0,0 1 0,1 0 0,-1 0 0,0-1 0,1 1 0,-1 0 0,0 0 0,1 0 0,-1 0 0,1-1 0,-1 1 0,0 0 0,1 0 0,-1 0 0,1 0 0,-1 0 0,0 0 0,1 0 0,-1 0 0,1 0 0,-1 0 0,0 0 0,1 0 0,-1 0 0,1 0 0,-1 1 0,0-1 0,1 0 0,-1 0 0,0 0 0,1 1 0,-1-1 0,0 0 0,1 0 0,-1 1 0,0-1 0,0 0 0,1 1 0,-1-1 0,16 22 0,9 45 0,31 138 0,-51-146 0,-5-59 0,0 0 0,0 0 0,0-1 0,0 1 0,0 0 0,0 0 0,0 0 0,0 0 0,0 0 0,0 0 0,1 0 0,-1 0 0,0-1 0,0 1 0,0 0 0,0 0 0,0 0 0,0 0 0,0 0 0,1 0 0,-1 0 0,0 0 0,0 0 0,0 0 0,0 0 0,0 0 0,1 0 0,-1 0 0,0 0 0,0 0 0,0 0 0,0 0 0,0 0 0,0 0 0,1 0 0,-1 0 0,0 0 0,0 0 0,0 0 0,0 0 0,0 1 0,0-1 0,1 0 0,-1 0 0,0 0 0,0 0 0,0 0 0,0 0 0,0 0 0,0 0 0,0 1 0,0-1 0,0 0 0,0 0 0,0 0 0,0 0 0,0 0 0,1 0 0,-1 1 0,0-1 0,0 0 0,0 0 0,0 0 0,0 0 0,0 0 0,3-9 0,1-1 0,-2-1 0,4-15 0,3-18 0,-6 34 0,39-121 0,-35 114 0,0-1 0,1 1 0,2 0 0,-1 1 0,15-18 0,-21 31 0,0 0 0,0 0 0,0 0 0,1 0 0,-1 1 0,1 0 0,0-1 0,0 1 0,7-2 0,-10 3 0,0 1 0,0-1 0,0 1 0,0 0 0,0-1 0,0 1 0,0 0 0,0 0 0,0 0 0,0 0 0,0 0 0,1 0 0,-1 0 0,0 0 0,0 0 0,0 1 0,0-1 0,0 0 0,0 1 0,0-1 0,0 1 0,0-1 0,0 1 0,-1-1 0,1 1 0,0 0 0,0-1 0,0 1 0,-1 0 0,1 0 0,0-1 0,-1 1 0,1 0 0,0 0 0,-1 0 0,1 0 0,-1 0 0,0 0 0,1 0 0,-1 0 0,0 0 0,0 0 0,1 2 0,2 28 0,-1 0 0,-2 43 0,-1-22 0,-16 142 0,17-192 0,1 0 0,-1 0 0,0-1 0,1 1 0,0 0 0,-1 0 0,1 0 0,0 0 0,0-1 0,0 1 0,0 0 0,0-1 0,0 1 0,0-1 0,1 1 0,-1-1 0,1 0 0,-1 1 0,1-1 0,-1 0 0,1 0 0,0 0 0,-1 0 0,1 0 0,0 0 0,0-1 0,0 1 0,0-1 0,-1 1 0,1-1 0,4 1 0,8 1 0,0-1 0,0 0 0,20-2 0,-17 1 0,-7 0 0,0-1 0,0 1 0,0-2 0,0 1 0,0-1 0,-1-1 0,1 0 0,-1 0 0,13-7 0,-16 6 0,0 0 0,1 0 0,-2 0 0,1-1 0,0 0 0,-1 0 0,0-1 0,0 0 0,-1 1 0,1-2 0,-1 1 0,-1 0 0,5-10 0,-4 3 0,0 1 0,-1-1 0,-1 1 0,0-1 0,-1 0 0,0 0 0,-2-21 0,0 12 0,2 19 0,-1-1 0,0 0 0,0 1 0,0-1 0,-1 0 0,1 0 0,-1 1 0,0-1 0,0 1 0,0-1 0,0 1 0,-1-1 0,0 1 0,1 0 0,-1-1 0,0 1 0,-1 0 0,1 0 0,0 1 0,-1-1 0,0 0 0,1 1 0,-1 0 0,0-1 0,0 1 0,-1 0 0,1 1 0,0-1 0,-1 0 0,1 1 0,-1 0 0,1 0 0,-1 0 0,1 0 0,-6 0 0,4 0 0,0 0 0,0 1 0,0-1 0,0 1 0,0 0 0,0 0 0,0 1 0,0-1 0,-8 3 0,11-2 0,-1 0 0,1 0 0,0 0 0,0 0 0,0 1 0,0-1 0,0 1 0,0-1 0,0 1 0,0 0 0,0 0 0,1 0 0,-1 0 0,1 0 0,0 0 0,-1 0 0,1 0 0,0 0 0,0 1 0,-1 2 0,-2 13 0,1 0 0,0 1 0,1-1 0,1 0 0,1 1 0,0-1 0,5 29 0,-4-42 0,0 1 0,1-1 0,-1 0 0,1 0 0,0 1 0,1-1 0,-1-1 0,1 1 0,0 0 0,0-1 0,1 1 0,-1-1 0,1 0 0,0 0 0,0 0 0,0-1 0,0 1 0,1-1 0,-1 0 0,1 0 0,0-1 0,0 1 0,0-1 0,0 0 0,1-1 0,-1 1 0,0-1 0,1 0 0,-1 0 0,1-1 0,6 0 0,-9 1 0,0-1 0,0 0 0,0-1 0,0 1 0,0 0 0,0-1 0,0 0 0,6-2 0,-7 2 0,-1 0 0,0 0 0,1 0 0,-1 0 0,0-1 0,0 1 0,1-1 0,-1 1 0,0-1 0,-1 1 0,1-1 0,0 1 0,0-1 0,-1 0 0,2-3 0,3-17 0,-1 0 0,0-1 0,-2 1 0,-1-1 0,-2-39 0,1 19 0,0-304 13,-14 534-10,14-106-3,2 106 0,-1-171 0,1 0 0,1-1 0,0 1 0,7 18 0,-9-30 0,0 0 0,1 0 0,-1 0 0,1 0 0,0 0 0,0 0 0,0-1 0,1 1 0,-1-1 0,1 0 0,0 1 0,0-1 0,0 0 0,0-1 0,1 1 0,-1-1 0,1 1 0,-1-1 0,1 0 0,5 2 0,-7-4 0,-1 1 0,1-1 0,-1 1-1,1-1 1,0 0 0,-1 1 0,1-1 0,-1 0 0,1 0 0,0-1-1,-1 1 1,1 0 0,-1 0 0,1-1 0,-1 1 0,1-1 0,0 1-1,-1-1 1,0 0 0,1 1 0,-1-1 0,1 0 0,-1 0 0,2-2-1,-1 0 1,0 0-1,-1 0 0,1 0 0,-1-1 0,0 1 1,0 0-1,0-1 0,1-5 0,-2 5 1,1 0-1,0 1 1,0-1 0,0 1-1,0-1 1,0 1-1,1 0 1,-1 0 0,1-1-1,0 1 1,0 0-1,3-3 1,3-1 0,-1 0 0,0-1 0,-1 1 0,0-1 0,0 0 0,-1-1 0,8-14 0,-6 5 0,-1-1 0,8-35 0,-5 12 0,12-49 0,-19 82 0,1 1 0,1-1 0,-1 1 0,2-1 0,-1 1 0,1 0 0,8-10 0,-12 17 0,1-1-1,0 1 1,0-1 0,0 1-1,0-1 1,0 1 0,0 0-1,0 0 1,1 0 0,-1 0-1,0 1 1,0-1 0,1 1 0,-1-1-1,1 1 1,-1 0 0,0 0-1,1 0 1,-1 0 0,1 0-1,-1 0 1,0 1 0,1-1-1,-1 1 1,0 0 0,0 0-1,1-1 1,-1 1 0,0 1-1,0-1 1,0 0 0,0 1-1,0-1 1,0 1 0,0-1 0,-1 1-1,1 0 1,-1 0 0,1-1-1,-1 1 1,2 3 0,20 50 4,-13-30 2,-8-20-4,-2-6-1,0-1-1,0 1 0,-1 0 0,1-1 0,-1 1 0,1 0 0,-1-1 0,0 1 0,1 0 0,-1 0 0,0 0 0,0-1 0,0 1 0,0 0 0,0 0 0,0 0 0,0 1 0,0-1 0,-1 0 0,1 0 0,0 1 0,0-1 0,-1 1 0,1-1 0,-3 0 0,-37-2 0,30 3 0,8 0 0,1 1 0,0-1 0,-1 1 0,1 0 0,-1-1 0,1 1 0,0 0 0,-1 1 0,1-1 0,0 0 0,0 0 0,0 1 0,0 0 0,0-1 0,0 1 0,1 0 0,-1 0 0,0 0 0,1 0 0,-1 0 0,1 0 0,0 0 0,0 0 0,0 1 0,-1 3 0,-2 4 0,1 0 0,0 0 0,0 1 0,-1 19 0,1 15 1,5 55 1,-2-94-1,1 0 0,-1 0 0,1-1 0,1 1 0,-1 0 0,1-1 0,0 1 0,0-1 0,1 0 0,-1 0 0,1 0 0,6 8 0,-7-10-1,1 0 0,0 0 0,0-1 0,0 1 0,0-1 0,0 1 0,1-1 0,-1 0 0,1 0 0,-1-1 0,1 1 0,0-1 0,0 1 0,-1-1 0,1 0 0,0-1 0,0 1 0,8-1 0,-10 1 0,0-1 0,1 0 0,-1 0 0,0-1 0,1 1 0,-1 0 0,0-1 0,0 1 0,0-1 0,1 0 0,-1 0 0,0 0 0,0 0 0,0 0 0,0 0 0,0-1 0,0 1 0,-1 0 0,4-4 0,-2 0 0,0 0 0,-1 0 0,1 0 0,-1 0 0,0-1 0,0 1 0,1-8 0,3-24 0,-1-1 0,-1 1 0,-3-1 0,-2-41 0,1-18 0,-6 179 0,5 125 0,2-199 0,0 1 0,0 0 0,1-1 0,0 1 0,1-1 0,0 0 0,0 0 0,1 0 0,0 0 0,0-1 0,1 1 0,-1-1 0,2 0 0,-1-1 0,8 8 0,-8-9 0,0-1 0,1 0 0,0 1 0,-1-2 0,1 1 0,1-1 0,-1 0 0,0 0 0,1-1 0,0 1 0,-1-2 0,1 1 0,0-1 0,0 0 0,0 0 0,0-1 0,0 1 0,0-2 0,9 0 0,-13 0 0,1-1 0,-1 1 0,0 0 0,0-1 0,0 0 0,0 1 0,0-1 0,0 0 0,-1-1 0,1 1 0,0 0 0,-1-1 0,0 0 0,0 1 0,0-1 0,0 0 0,0 0 0,0 0 0,-1 0 0,1 0 0,-1-1 0,2-6 0,2-8 0,0-1 0,3-35 0,2-302-18,-10 189 36,-13 330-18,-3 99 0,14-206 0,1-33 0,0 1 0,2 0 0,4 35 0,-4-56 0,0-1 0,0 1 0,0-1 0,1 1 0,-1-1 0,1 0 0,-1 0 0,1 0 0,0 0 0,0 0 0,-1 0 0,1 0 0,1 0 0,-1-1 0,0 1 0,0-1 0,1 1 0,-1-1 0,1 0 0,-1 0 0,1 0 0,-1 0 0,1-1 0,0 1 0,-1-1 0,6 1 0,-3-1 0,0 1 0,0-1 0,0 0 0,0 0 0,0-1 0,0 0 0,0 0 0,0 0 0,0 0 0,-1-1 0,1 1 0,0-1 0,8-5 0,-6 1 0,0-1 0,0 0 0,0 0 0,-1 0 0,0-1 0,0 0 0,-1 0 0,0 0 0,0-1 0,-1 1 0,0-1 0,-1 0 0,0-1 0,0 1 0,1-12 0,2-18 0,-2-1 0,0-58 0,-2 18 0,-2 78 0,1-1 0,-1 1 0,0 0 0,1 0 0,-1 0 0,1-1 0,0 1 0,0 0 0,0 0 0,0 0 1,0 0-1,0 0 0,1 0 0,-1 0 0,0 1 0,1-1 0,0 0 0,-1 1 0,1-1 0,0 1 0,0 0 0,0 0 0,0-1 0,4 0 0,0-1-2,1 1 1,-1 1-1,1-1 0,0 1 0,-1 1 0,1-1 0,7 1 1,-21 5 2,0 1 0,0 0 1,1 1-1,-7 8 0,4-6 3,-1 2-2,1-1 0,1 1 0,-1 1 0,2 0-1,-1 0 1,2 1 0,0-1 0,0 1 0,-4 18-1,5-10 2,1 0 0,1 1 0,1 0-1,0-1 1,3 30 0,-1-47-3,1 0 0,-1 0 0,1 0 0,-1 0 0,1 0 0,1-1 0,-1 1 0,0 0 0,1-1 0,0 1 0,0-1 0,0 1 0,0-1 0,0 0 0,1 0 0,-1 0 0,1 0 0,0 0 0,0-1 0,0 1 0,0-1 0,0 0 0,1 0 0,-1 0 0,1 0 0,0 0 0,-1-1 0,1 0 0,4 1 0,11 2 0,0 0 0,1-2 0,-1-1 0,34-1 0,-30 0 0,-19 0 0,1 0 0,-1 0 0,0-1 0,0 1 0,0-1 0,1 0 0,-1 0 0,0-1 0,0 1 0,0-1 0,-1 0 0,1 0 0,0 0 0,-1-1 0,1 1 0,-1-1 0,4-4 0,-3 3 0,-1 0 0,0-1 0,0 1 0,0-1 0,-1 0 0,0 0 0,0 0 0,0 0 0,0 0 0,-1 0 0,0-1 0,0 1 0,0-10 0,1-3 0,-1-1 0,-1 1 0,-1-1 0,-1 0 0,-1 1 0,-6-28 0,6 39 0,1-1 0,-1 1 0,-1 1 0,1-1 0,-1 0 0,0 1 0,0 0 0,-1 0 0,0 0 0,0 0 0,-1 1 0,1 0 0,-1 0 0,0 0 0,0 1 0,-1 0 0,1 0 0,-15-5 0,14 6 0,-1 1 0,0-1 0,0 2 0,0-1 0,-13 0 0,18 2 0,0 0 0,0 0 0,1 0 0,-1 0 0,0 0 0,1 0 0,-1 1 0,0 0 0,1-1 0,-1 1 0,1 0 0,-1 0 0,1 0 0,-1 1 0,1-1 0,0 1 0,0-1 0,-1 1 0,1 0 0,-3 3 0,2 1 0,0 1 0,0-1 0,0 1 0,1 0 0,0 0 0,0 0 0,1 0 0,0 0 0,-1 13 0,4 69 0,-1-83 0,0 1 0,0 0 0,0 0 0,1-1 0,0 1 0,0-1 0,1 1 0,0-1 0,0 0 0,0 0 0,1 0 0,0-1 0,0 1 0,0-1 0,1 0 0,0 0 0,0-1 0,8 7 0,-5-6 0,0 0 0,1 0 0,-1-1 0,1 0 0,1 0 0,-1-1 0,0 0 0,1-1 0,-1 0 0,1 0 0,0-1 0,13 0 0,-16-1 0,-1 0 0,0 0 0,1 0 0,-1-1 0,0 0 0,1 0 0,-1-1 0,0 0 0,7-3 0,-10 3 0,0 0 0,0 0 0,-1 0-1,1-1 1,-1 1 0,1-1-1,-1 0 1,0 0 0,0 0-1,0 0 1,0 0 0,-1 0-1,1-1 1,-1 1 0,0 0-1,0-1 1,1-5 0,4-21-3,-2 1 1,-1-1-1,-1-1 1,-3-31-1,5-62 21,-4 123-18,0-1 0,0 1 0,0 0 0,1-1 0,-1 1 0,0-1 0,1 1 0,-1 0 0,0-1 0,1 1 0,0 0 0,-1 0 0,1 0 0,0-1 0,0 1 0,-1 0 0,1 0 0,0 0 0,0 0 0,0 0 0,1 0 0,-1 1 0,0-1 0,0 0 0,0 0 0,0 1 0,1-1 0,-1 1 0,0-1 0,1 1 0,-1-1 0,0 1 0,1 0 0,-1 0 0,1 0 0,-1 0 0,2 0 0,0 0 0,0 1 0,0 0 0,0-1 0,0 1 0,-1 0 0,1 1 0,0-1 0,-1 0 0,1 1 0,-1-1 0,1 1 0,-1 0 0,0 0 0,0 0 0,1 0 0,2 5 0,3 6 0,0 1 0,0 0 0,-2 1 0,0-1 0,0 1 0,-2 1 0,0-1 0,0 1 0,1 17 0,-1 23 0,-1 70 0,-4-84 0,1-43 0,0-38 0,1 1 0,12-71 0,-9 92 0,-1-4 0,2 0 0,0 1 0,1 0 0,1 0 0,1 0 0,1 1 0,12-20 0,-19 37 0,0 0 0,0 0 0,0 0 0,0 1 0,0-1 0,0 1 0,0-1 0,1 1 0,-1 0 0,1 0 0,-1 0 0,1 0 0,3-1 0,-5 2 0,0 0 0,0-1 0,0 1 0,0 0 0,0 0 0,0 0 0,0 0 0,0 0 0,0 0 0,0 0 0,0 1 0,0-1 0,0 0 0,0 0 0,0 1 0,0-1 0,0 1 0,0-1 0,0 1 0,-1-1 0,1 1 0,0-1 0,0 1 0,0 0 0,-1-1 0,1 1 0,0 0 0,-1 0 0,1 0 0,-1-1 0,1 1 0,-1 0 0,1 0 0,-1 0 0,0 0 0,1 0 0,-1 0 0,0 1 0,6 45 0,-2 0 0,-5 93 0,-1-51 0,2-37 0,0-51 0,1 0 0,-1 0 0,0 0 0,1 0 0,-1 0 0,1 0 0,-1 0 0,1 0 0,-1 0 0,1 0 0,0-1 0,-1 1 0,1 0 0,0 0 0,0-1 0,0 1 0,0 0 0,-1-1 0,1 1 0,0-1 0,0 1 0,0-1 0,0 1 0,0-1 0,0 0 0,0 1 0,1-1 0,-1 0 0,0 0 0,0 0 0,0 0 0,2 0 0,44 0 0,-36-1 0,-3 0 0,1 0 0,-1-1 0,0 0 0,0-1 0,0 1 0,0-2 0,-1 1 0,1-1 0,-1 0 0,0 0 0,0-1 0,0 0 0,0-1 0,8-8 0,-3 1 0,0 0 0,-1-1 0,0 0 0,-1-1 0,16-30 0,-20 29 0,0 0 0,-1-1 0,-1 0 0,0 0 0,-1 0 0,-1 0 0,-1 0 0,0-1 0,-1 1 0,-1 0 0,-4-22 0,5 37 0,-1-1 0,1 1 0,0-1 0,-1 1 0,0 0 0,1-1 0,-1 1 0,0 0 0,0-1 0,0 1 0,-1 0 0,1 0 0,0 0 0,-1 0 0,0 0 0,1 0 0,-1 0 0,0 1 0,0-1 0,0 1 0,0-1 0,0 1 0,0 0 0,0-1 0,0 1 0,-1 0 0,1 1 0,0-1 0,-1 0 0,1 1 0,-1-1 0,1 1 0,-1 0 0,1 0 0,-1 0 0,1 0 0,-1 0 0,-4 1 0,5 0 0,-1-1 0,1 1 0,0 0 0,0 0 0,-1 0 0,1 0 0,0 0 0,0 1 0,0-1 0,0 0 0,0 1 0,0 0 0,1-1 0,-1 1 0,0 0 0,1 0 0,-1 0 0,1 0 0,0 0 0,0 0 0,0 1 0,0-1 0,0 0 0,0 0 0,0 1 0,1-1 0,0 1 0,-1 3 0,-2 10 0,1 0 0,1 1 0,0 16 0,1-32 0,-1 52 0,-1-30 0,2-1 0,0 1 0,1-1 0,7 34 0,-7-52 0,0 0 0,0 1 0,1-1 0,0 0 0,0 1 0,0-1 0,0 0 0,1-1 0,-1 1 0,1 0 0,0-1 0,0 1 0,0-1 0,1 0 0,-1 0 0,1 0 0,0-1 0,0 1 0,0-1 0,7 4 0,0-3 0,-1 0 0,1-1 0,0 0 0,-1-1 0,1 0 0,0 0 0,17-3 0,-25 2 0,0 0 1,-1 0-1,1-1 1,0 1-1,0-1 0,0 0 1,-1 0-1,1 0 0,0 0 1,-1 0-1,1-1 1,-1 1-1,1-1 0,-1 1 1,0-1-1,0 0 1,0 0-1,0 0 0,3-4 1,-2 2-21,-1 0 0,0 0 0,0 0 0,-1-1 0,1 1 0,-1 0 0,0-1 0,0 1 0,0 0 0,-1-1 0,1-8 0,-1-11-724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0.26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12 31759,'0'0'12,"1"0"1,-1 0 0,0 0 0,0 0 0,0 0-1,1 1 1,-1-1 0,0 0 0,0 0 0,0 0-1,0 0 1,0 0 0,1 1 0,-1-1 0,0 0-1,0 0 1,0 0 0,0 1 0,0-1 0,0 0-1,0 0 1,0 0 0,0 1 0,0-1 0,0 0 0,0 0-1,0 0 1,0 1 0,0-1 0,0 0 0,0 0-1,0 0 1,0 1 0,0-1 0,0 0 0,0 0-1,0 0 1,0 1 0,0-1 0,0 0 0,-1 0-1,1 0 1,0 0 0,0 1 0,0-1 0,0 0-1,0 0 1,-1 0 0,1 0 0,0 0 0,0 0-1,0 1 1,0-1 0,-1 0 0,1 0 0,0 0-1,0 0 1,0 0 0,-1 0 0,1 0 0,0 0 0,0 0-1,0 0 1,-1 0 0,1 0 0,0 0 0,0 0-1,0 0 1,-1 0 0,58 0 35,-5 2-45,0-3 1,0-2-1,63-12 0,-89 11-704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5.61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37 513 32319,'-1'-1'5,"0"1"1,0 0 0,0-1-1,0 1 1,1 0-1,-1 0 1,0 0 0,0 0-1,0 0 1,0 0-1,0 0 1,0 0 0,1 0-1,-1 0 1,0 0-1,0 1 1,0-1 0,0 0-1,0 1 1,1-1-1,-1 0 1,0 1 0,0-1-1,1 1 1,-1-1-1,0 1 1,1 0 0,-1-1-1,0 1 1,1 0-1,-1-1 1,1 1 0,-1 0-1,1 0 1,0-1-1,-1 1 1,1 0 0,0 0-1,-1 0 1,1 0-1,0-1 1,0 1 0,0 0-1,0 0 1,0 1-1,-4 48 136,4-46-139,-1 22-2,0-18 0,0-1 0,1 1 0,0-1 0,0 1 0,1-1 0,0 1 0,2 7 0,-2-14 0,0 0 0,0 1 0,1-1 0,-1 0 0,0 0 0,1 0 0,-1 0 0,1 0 0,0-1 0,-1 1 0,1 0 0,0-1 0,-1 1 0,1-1 0,0 1 0,0-1 0,-1 0 0,1 0 0,3 0 0,-2 0 0,0 1 0,0-1 0,-1 0 0,1-1 0,0 1 0,0 0 0,0-1 0,0 1 0,0-1 0,0 0 0,4-2 0,0-5 0,-1 0 0,1-1 0,-1 1 0,-1-1 0,0-1 0,0 1 0,-1-1 0,6-16 0,-1-6 0,-1-1 0,-1 0 0,3-50 0,9-49 0,-19 131-1,1-1 1,-1 0-1,1 1 0,-1-1 1,1 1-1,-1-1 0,1 1 1,0-1-1,0 1 0,0-1 0,0 1 1,0-1-1,0 1 0,0 0 1,0 0-1,1 0 0,-1 0 1,0-1-1,1 2 0,-1-1 1,1 0-1,1-1 0,2 1-2,-1 0-1,1 0 1,0 1-1,-1 0 1,1-1-1,7 2 0,6 0 0,-25 7 5,-16 10 6,0 1-2,13-9-5,-1 1 0,2-1 0,-1 1 0,2 1 0,-1 0 0,2 0 0,0 1 0,0 0 0,-9 27 0,11-22 0,0 1 0,1-1 0,1 1 0,1 0 0,1 0 0,0 0 0,3 22 0,-1-37 0,-1 0 1,1 0-1,0-1 0,0 1 0,0 0 1,0-1-1,1 1 0,-1-1 0,1 0 1,0 1-1,0-1 0,0 0 1,1 0-1,-1 0 0,1-1 0,-1 1 1,1-1-1,0 1 0,0-1 0,0 0 1,0 0-1,1 0 0,-1 0 1,1-1-1,-1 1 0,1-1 0,-1 0 1,6 1-1,6 1 1,0 0 1,1-2-1,-1 0 0,1 0 1,27-4-1,-39 3-1,0-1 0,0 0 0,0 0 0,0 0 0,-1 0 0,1-1 0,0 1 0,-1-1 0,1 0 0,-1 0 0,1 0 0,-1-1 0,0 1 0,0-1 0,0 0 0,0 0 0,-1 0 0,1 0 0,-1-1 0,1 1 0,-1 0 0,0-1 0,-1 0 0,1 1 0,-1-1 0,1 0 0,-1 0 0,1-6 0,2-12 0,-1 1 0,-1-1 0,-1 0 0,-2-24 0,1 21 0,0 6 2,-1 0 0,0 1-1,-2-1 1,0 1 0,-1-1 0,0 1-1,-2 0 1,-15-33 0,21 51-2,0 0 0,0 0 0,0 0 0,0 0 0,0 0 0,0 0 0,0-1 0,0 1 0,0 0 0,0 0 0,0 0 0,-1 0 0,1 0 0,0 0 0,0 0 0,0 0 0,0 0 0,0-1 0,0 1 0,0 0 0,-1 0 0,1 0 0,0 0 0,0 0 0,0 0 0,0 0 0,0 0 0,0 0 0,-1 0 0,1 0 0,0 0 0,0 0 0,0 0 0,0 0 0,0 0 0,-1 0 0,1 0 0,0 0 0,0 0 0,0 0 0,0 0 0,0 1 0,0-1 0,0 0 0,-1 0 0,1 0 0,0 0 0,0 0 0,0 0 0,0 0 0,0 0 0,0 0 0,0 1 0,0-1 0,0 0 0,0 0 0,-1 0 0,1 0 0,0 0 0,0 0 0,0 1 0,0-1 0,0 0 0,0 0 0,0 0 0,0 0 0,0 0 0,0 1 0,0-1 0,0 0 0,-3 33 0,2 1 0,3 42 0,0-9 0,-2-60 0,0 0-1,0 0 1,1 0-1,0 0 1,0 0 0,1 0-1,0-1 1,0 1-1,1-1 1,-1 1 0,6 8-1,-5-12 1,-1 0 0,1 0-1,-1 0 1,1 0-1,0-1 1,0 1 0,0-1-1,1 0 1,-1 0-1,0 0 1,1 0 0,0-1-1,-1 1 1,1-1-1,0 0 1,-1 0 0,1 0-1,0 0 1,0-1-1,0 0 1,6 0 0,-2 1-1,0-1 1,1-1-1,-1 0 1,0 0-1,12-3 1,-17 3 0,0 0 0,0-1 0,0 1 0,0-1 0,-1 0 0,1 0 0,-1 0 0,1 0 0,-1 0 0,0-1 0,0 1 0,0-1 0,0 1 0,0-1 0,-1 0 0,4-5 0,-1-3 0,0 0 0,0 0 0,-1 0 0,0 0 0,-1-1 0,1-17 0,-2-72 0,-2 53 0,1 41 0,-2-27 9,2 32-8,-1 1-1,1 0 0,0-1 0,-1 1 1,1-1-1,-1 1 0,1 0 1,-1-1-1,0 1 0,0 0 1,0 0-1,1 0 0,-1 0 1,0-1-1,0 1 0,-1 0 1,1 1-1,0-1 0,0 0 1,-2-1-1,3 2 0,0 0 0,0 0 0,-1 0 0,1 0 0,0 0 0,0 0 0,-1-1 0,1 1 0,0 0 0,0 0 0,-1 0 0,1 0 0,0 0 0,0 0 0,-1 0 0,1 0 0,0 1 0,-1-1 0,1 0 0,0 0 0,0 0 0,-1 0 0,1 0 0,0 0 0,0 0 0,0 1 0,-1-1 0,1 0 0,0 0 0,0 0 0,0 0 0,-1 1 0,1-1 0,0 0 0,0 0 0,0 0 0,0 1 0,0-1 0,-1 0 0,1 0 0,0 1 0,0-1 0,0 0 0,0 0 0,0 1 0,-3 13 0,1 1 0,1-1 0,0 1 0,1-1 0,2 21 0,-1 11 0,22 592 16,-23-624-16,1-3 0,1-31 0,12-159-3,-7 60-4,44-230 1,-48 340 6,-1-3 0,1 1 0,1-1 0,9-21 0,-12 31 0,1 0 0,-1 0 0,0 0 0,1 0 0,-1 0 0,1 0 0,-1 0 0,1 0 0,0 1 0,0-1 0,0 1 0,0-1 0,0 1 0,0 0 0,1 0 0,-1 0 0,0 0 0,0 0 0,1 0 0,-1 0 0,1 1 0,-1 0 0,1-1 0,2 1 0,-2 0 0,0 1 0,0-1 0,0 1 0,0 0 0,0-1 0,0 2 0,0-1 0,0 0 0,-1 0 0,1 1 0,0 0 0,-1-1 0,1 1 0,-1 0 0,1 0 0,-1 0 0,0 1 0,0-1 0,0 1 0,0-1 0,-1 1 0,1-1 0,-1 1 0,1 0 0,0 4 0,5 9 0,-2 0 0,0 1 0,3 24 0,-6-33 0,3 25 0,-2-1 0,-1 1 0,-2 39 0,-1-67 0,1 0 0,-1 0 0,1 0 0,-2 0 0,1 0 0,0 0 0,-1 0 0,0 0 0,0 0 0,-1-1 0,1 1 0,-1-1 0,0 1 0,0-1 0,0 0 0,-1 0 0,1-1 0,-1 1 0,0-1 0,0 0 1,0 0-1,-1 0 0,1 0 0,-1-1 0,-8 4 0,-2-1-1,0 0 1,-1-1-1,1-1 1,-1 0 0,0-1-1,0-1 1,-16 0-1,30-1-2,1 0 1,0 0-1,-1 0 0,1 0 0,0 0 0,-1 0 0,1 0 1,0-1-1,-1 1 0,1 0 0,0-1 0,-1 1 0,1-1 0,0 1 1,0-1-1,-1 0 0,1 1 0,0-1 0,-1-1 0,1 0-3,0 0 0,0 0 0,1 0 0,-1 0 0,1 0-1,-1 0 1,1 0 0,0 0 0,0 0 0,0 0 0,0-3 0,1 5 4,-1-1 0,1 0 0,0 0 0,-1 0 0,1 1 0,0-1 0,0 1 0,0-1 0,-1 0 0,1 1 0,0-1 0,0 1 1,0 0-1,0-1 0,0 1 0,0 0 0,0-1 0,0 1 0,0 0 0,0 0 0,0 0 0,0 0 0,2 0 0,32-2 10,-30 2-9,71 0 25,50-4 14,-112 2-34,-1 0-1,1-1 1,-1 0-1,0-1 1,0 0-1,-1-1 1,16-9-1,-23 11-1,0 0 0,0-1 0,-1 0 0,1 0 0,-1-1 0,0 1 0,0-1 0,-1 0 0,1 0 0,-1 0 0,0 0 0,0 0 0,-1-1 0,0 1 0,0-1 0,0 0 0,0 0 0,1-9 0,0-11 5,-1 1-1,-2 0 1,-2-30-1,1 8 0,0-1 10,0 39-5,-1 33-9,-1 451 34,3-349-40,4-219 4,4-1 0,4 2 0,28-108 0,-36 177 0,2 0 0,1 0 0,1 0 0,0 1 0,2 0 0,1 0 0,14-22 0,-23 42 0,0-1 0,0 0 0,1 0 0,-1 1 0,1-1 0,-1 1 0,1 0 0,0 0 0,0 0 0,0 0 0,0 0 0,0 1 0,0-1 0,0 1 0,1 0 0,-1 0 0,0 0 0,1 0 0,-1 1 0,1-1 0,-1 1 0,1 0 0,-1 0 0,1 0 0,-1 1 0,6 0 0,-8 0 0,0 0 0,1-1 0,-1 1 0,1 0 0,-1 0 0,0 0 0,0 0 0,1 0 0,-1 1 0,0-1 0,0 0 0,0 0 0,0 1 0,-1-1 0,1 1 0,0-1 0,-1 1 0,1-1 0,0 1 0,-1-1 0,0 1 0,1-1 0,-1 1 0,0 0 0,0-1 0,0 1 0,0 0 0,0-1 0,-1 3 0,2 6 0,4 44 0,-4 77 0,-1-119 0,-2 1 0,0-1 0,0 1 0,-1-1 0,-1 0 0,0 0 0,0 0 0,-1-1 0,-9 15 0,9-18 0,1-1 0,-1 0-1,0-1 1,0 1 0,-1-1-1,0 0 1,0 0-1,0-1 1,-1 0 0,0 0-1,0 0 1,0-1-1,-1 0 1,-14 5 0,16-7-9,-1-1 0,1 0 1,-1-1-1,1 1 1,-1-1-1,1 0 0,-1-1 1,-6-1-1,13 2 9,-1 0-1,1 0 1,0 0-1,0 0 0,0 0 1,0 0-1,-1 0 1,1 0-1,0 0 1,0 0-1,0-1 1,0 1-1,0 0 0,-1 0 1,1 0-1,0 0 1,0 0-1,0 0 1,0-1-1,0 1 0,0 0 1,0 0-1,0 0 1,0 0-1,-1 0 1,1-1-1,0 1 0,0 0 1,0 0-1,0 0 1,0 0-1,0-1 1,0 1-1,0 0 1,0 0-1,0 0 0,0 0 1,0-1-1,0 1 1,0 0-1,1 0 1,-1 0-1,0 0 0,0-1 1,0 1-1,0 0 1,0 0-1,0 0 1,0 0-1,0 0 1,0-1-1,1 1 0,-1 0 1,0 0-1,0 0 1,0 0-1,0 0 1,0 0-1,1 0 0,-1 0 1,11-7-8,20 3 6,44-1 1,-45 5 1,-1-3 0,44-7 0,-59 6 1,0 0 0,0 0 0,-1-2 0,0 0 0,0 0 0,0-1 0,13-10 0,-18 11-1,-1 1 1,0-2 0,-1 1-1,1-1 1,-1 0-1,-1 0 1,1-1 0,-1 1-1,-1-1 1,1 0 0,-1-1-1,4-12 1,-1-3-4,-2 0 0,0-1 1,2-42-1,-6-77 8,-1 83 1,0 60-6,0-8 4,1 0 0,-1-1 0,-1 1 0,1 0 0,-2 0 0,1 0 0,-1-1 0,-1 2 0,1-1 0,-2 0 0,-5-11 0,9 19-3,-1-1 0,0 1 0,0 0 0,0 0 0,0 0 0,0 0 0,0 0 0,0 0 0,0 0 0,0 0 0,0 0 0,0 1 0,0-1 0,-1 0 0,1 1 0,0-1 0,-1 1 0,1-1-1,0 1 1,-1 0 0,1-1 0,0 1 0,-1 0 0,1 0 0,-1 0 0,1 0 0,0 0 0,-1 1 0,1-1 0,-1 0 0,1 1 0,-3 0 0,2 0-2,-1 1 0,0-1 0,1 1 1,0-1-1,-1 1 0,1 0 0,0 0 0,0 0 0,0 0 0,0 1 0,1-1 0,-1 0 0,0 1 1,-1 3-1,-2 7 0,1-1 1,1 1-1,0 0 1,0 0-1,-1 24 1,4 73 4,2-51 5,-2-29-8,2 0-1,1 0 1,1 0 0,10 36-1,-9-52 0,-1 1 0,2-1 0,0 1 0,0-2 0,1 1 0,1-1 0,1 0 0,-1 0 0,2-1 0,13 13 0,-18-21 0,0 0 0,1 0 0,-1 0 0,1-1 0,0 0 0,0 0 0,0-1 0,0 1 0,0-1 0,1-1 0,-1 1 0,0-1 0,1 0 0,0-1 0,-1 1 0,1-1 0,-1 0 0,8-2 0,-11 2 0,0 0 0,0-1 0,1 1-1,-1-1 1,0 0 0,0 0 0,0 0 0,-1 0 0,1-1-1,0 1 1,0-1 0,-1 1 0,1-1 0,-1 0 0,1 0 0,3-5-1,-2 3 1,-1-1-1,1 0 0,-1-1 0,0 1 0,-1 0 0,1-1 0,-1 0 0,2-6 0,0-9-3,-1 1-1,0 0 0,-1-42 1,0 13 1,-1 33 4,0-1-1,-1 1 0,0 0 1,-1-1-1,-1 1 0,-8-29 1,9 40 2,0 5-3,1-1 1,0 0-1,0 1 1,0-1-1,-1 0 1,1 0-1,0 1 1,-1-1-1,1 0 1,0 1-1,-1-1 1,1 1-1,-1-1 1,1 1-1,-1-1 1,0 1-1,1-1 1,-1 1-1,1-1 0,-2 1 1,2 0-1,-1 0-1,1 1 1,-1-1-1,1 1 1,-1-1 0,1 1-1,-1-1 1,1 1 0,-1-1-1,1 1 1,0 0-1,-1-1 1,1 1 0,0-1-1,0 1 1,0 0-1,-1-1 1,1 1 0,0 0-1,0 0 1,0-1 0,0 1-1,0 0 1,0-1-1,0 1 1,0 0 0,0-1-1,1 1 1,-1 1 0,0-1-2,1 243 15,-1-233-13,1-1 0,0 1 0,1-1 0,0 0 0,1 1 0,0-1 0,4 9 0,-6-15 0,1-1 0,-1 0 0,1-1 0,0 1 0,0 0 0,0 0 0,0-1 0,0 1 0,1-1 0,-1 0 0,1 1 0,-1-1 0,1 0 0,0-1 0,0 1 0,0 0 0,0-1 0,0 0 0,0 0 0,0 0 0,0 0 0,1 0 0,-1 0 0,0-1 0,6 1 0,-5-1 0,0 0 0,0 0 0,0 0 0,0 0 0,0-1 0,0 1 0,0-1 0,0 0 0,0 0 0,0-1 0,0 1 0,0-1 0,-1 0 0,1 0 0,0 0 0,-1 0 0,0-1 0,0 1 0,1-1 0,-2 0 0,1 0 0,0 0 0,-1 0 0,1 0 0,-1-1 0,0 1 0,0-1 0,0 0 0,2-5 0,12-33-3,-1-1 0,-3 0 0,-1-1 0,8-69 0,-10 55 2,-8 54 1,-1 0 0,1 0 0,0 0 0,0 1 0,0-1 0,4-6 0,-5 9 0,1 0 0,0 0 0,0 0 0,0 0 0,0 0 0,0 1 0,0-1 0,0 0 0,0 1 0,0-1 0,1 1 0,-1-1 0,0 1 0,0-1 0,0 1 0,1 0 0,-1 0 0,0 0 0,0 0 0,1 0 0,-1 0 0,2 0 0,4 0 0,1 0 0,-1 1 0,1 0 0,-1 1 0,10 2 0,-15-4 0,-1 1 0,1-1 0,0 1 0,0 0 0,-1 0 0,1-1-1,-1 1 1,1 0 0,0 0 0,-1 1 0,0-1 0,1 0 0,-1 0 0,0 1 0,0-1 0,1 1-1,-1-1 1,0 1 0,0-1 0,-1 1 0,1 0 0,0-1 0,0 1 0,-1 0 0,1 0 0,-1-1-1,1 4 1,-11-4-10,-2-1 12,-1 0 0,0 0 1,0 2-1,1 0 1,-1 0-1,-22 8 0,30-8-1,0 0 0,1 1-1,-1-1 1,1 1-1,0 1 1,0-1 0,0 0-1,0 1 1,0 0-1,1 0 1,0 0 0,-1 0-1,2 0 1,-1 1-1,0-1 1,1 1 0,0 0-1,0 0 1,0 0-1,0 5 1,-3 12-1,2 1 0,0-1 0,2 1 0,0 0 0,3 26 0,-2-45 0,1 0 0,-1 0 0,1 0 0,0 0 0,0 0 0,0 0 0,1 0 0,-1-1 0,1 1 0,0 0 0,0-1 0,0 1 0,1-1 0,-1 0 0,5 4 0,-2-2 0,1 0 0,0-1 0,0 1 0,0-1 0,1-1 0,-1 1 0,14 4 0,1-1 0,0-1 0,1-2 0,0 0 0,40 2 0,-48-5 0,7 0 0,0 0 0,0-1 0,-1-1 0,40-7 0,-55 7 0,1-1 0,0 0 0,-1 0 0,1-1 0,-1 1 0,0-1 0,0 0 0,0-1 0,0 1 0,-1-1 0,1 0 0,-1 0 0,0-1 0,0 1 0,-1-1 0,1 0 0,-1 0 0,0 0 0,0 0 0,-1 0 0,4-9 0,-1-6 0,-1 0 0,0 0 0,-1 0 0,-2-1 0,0 1 0,-1 0 0,-1-1 0,-4-22 0,5 36 2,-2-1-1,1 1 1,-1 0-1,-5-14 1,7 20-2,-1-1 1,0 0-1,0 1 0,1-1 1,-1 1-1,0-1 0,0 1 0,0-1 1,-1 1-1,1 0 0,0-1 1,-1 1-1,1 0 0,0 0 1,-1 0-1,1 0 0,-1 0 1,0 0-1,1 1 0,-1-1 0,0 1 1,1-1-1,-1 1 0,0-1 1,-2 1-1,2-1 0,0 1-1,0 0 1,0 0-1,0 0 1,0 0-1,0 0 1,0 0-1,0 0 1,0 1 0,0-1-1,1 1 1,-1-1-1,0 1 1,0 0-1,0 0 1,1 0-1,-1 0 1,0 0 0,1 0-1,-1 0 1,1 0-1,-1 1 1,1-1-1,0 1 1,-1-1-1,1 1 1,0-1 0,0 1-1,0 0 1,0 0-1,1-1 1,-1 1-1,0 0 1,1 0-1,-1 2 1,-7 22 0,2 1 0,1-1 0,1 1 0,1 0 0,1 0 0,3 42 0,-1-38 0,0-29 0,0-1 0,0 1 0,0 0 0,1-1 0,-1 1 0,0-1 0,1 1 0,0 0 0,-1-1 0,1 1 0,0-1 0,-1 1 0,1-1 0,0 0 0,0 1 0,0-1 0,0 0 0,1 1 0,-1-1 0,0 0 0,0 0 0,1 0 0,-1 0 0,1 0 0,-1-1 0,1 1 0,-1 0 0,1-1 0,-1 1 0,1-1 0,2 1 0,5 1 0,1-1 0,0 0 0,-1 0 0,15-2 0,-8 1 0,-12 0 0,-1-1 0,1 1 0,-1 0 0,0-1 0,1 0 0,-1 0 0,0 0 0,0 0 0,0 0 0,0-1 0,0 1 0,0-1 0,0 0 0,0 0 0,0 0 0,-1 0 0,1 0 0,-1-1 0,0 1 0,1-1 0,-1 0 0,0 0 0,-1 1 0,1-1 0,0 0 0,-1 0 0,0-1 0,0 1 0,0 0 0,1-5 0,2-10 0,-1 0 0,-1-1 0,0 1 0,-2-27 0,0 33 0,0 4 0,0 1 0,-1-1 0,0 0 0,0 1 0,-4-14 0,5 20 0,-1 0 0,1 0 0,0 0 0,-1-1 0,0 1 0,1 0 0,-1 0 0,0 0 0,1 0 0,-1 0 0,0 0 0,0 0 0,0 0 0,0 0 0,0 1 0,0-1 0,0 0 0,0 1 0,0-1 0,-1 1 0,1-1 0,0 1 0,0-1 0,0 1 0,-1 0 0,1-1 0,0 1 0,0 0 0,-1 0 0,1 0 0,0 0 0,-1 0 0,1 0 0,0 1 0,0-1 0,-1 0 0,1 1 0,0-1 0,0 1 0,0-1 0,-1 1 0,1-1 0,0 1 0,0 0 0,-1 0 0,0 1 0,0-1 0,0 1 0,1 0 0,-1-1 0,0 1 0,1 0 0,-1 0 0,1 0 0,0 0 0,-1 0 0,1 0 0,0 1 0,0-1 0,1 0 0,-1 0 0,0 1 0,0 3 0,-4 46 0,5-45 0,-1 8 0,1 1 0,1-1 0,4 27 0,-3-35 0,0 0 0,0 0 0,1 0 0,0-1 0,0 1 0,0-1 0,1 1 0,0-1 0,0 0 0,7 6 0,-7-7 0,0 0 0,0 0 0,1-1 0,0 1 0,0-1 0,1 0 0,-1-1 0,1 1 0,-1-1 0,1 0 0,0 0 0,1-1 0,-1 0 0,0 0 0,1 0 0,-1-1 0,1 0 0,-1 0 0,11 0 0,-14-2 0,-1 0 1,1 1-1,-1-1 0,1 0 0,-1 0 1,0 0-1,1 0 0,-1-1 1,0 1-1,0-1 0,0 1 0,0-1 1,0 0-1,0 1 0,-1-1 1,1 0-1,0 0 0,-1-1 0,0 1 1,1 0-1,-1 0 0,0-1 1,0 1-1,0 0 0,0-4 0,5-11 3,-1 0 0,4-26 0,-8 37-3,8-63 0,-2-2 0,-5-110 0,-3 100 0,1 521 0,0-434 0,0 1 0,0-1 0,1 1 0,0-1 0,0 0 0,0 1 0,1-1 0,0 0 0,0 0 0,5 10 0,-5-14 0,0 1 0,0-1 0,0 1 0,1-1 0,-1 0 0,0 0 0,1 0 0,0 0 0,-1 0 0,1-1 0,0 1 0,0-1 0,0 1 0,0-1 0,0 0 0,0-1 0,0 1 0,1 0 0,-1-1 0,0 0 0,0 0 0,5 0 0,-5 0 0,1 1 0,-1-1 0,0-1 0,0 1 0,0 0 0,1-1 0,-1 0 0,0 0 0,0 1 0,0-2 0,0 1 0,0 0 0,0-1 0,3-2 0,-3 1 0,0 0 0,-1 0 0,1-1 0,-1 1 0,0-1 0,0 0 0,0 1 0,0-1 0,-1 0 0,2-8 0,5-20 0,-2-1 0,-2 1 0,-1-1 1,-1 0-1,-4-42 0,1 19 4,-2 264-9,3-202 5,0-1 0,0 0 0,1 1 0,-1-1 0,2 0 0,-1 0 0,0 0 0,1 0 0,0 0 0,0 0 0,0 0 0,6 7 0,-6-9 0,0 0 0,1-1 0,-1 1 0,1-1 0,0 0 0,0 0 0,0 0 0,0 0 0,0-1 0,0 1 0,0-1 0,0 1 0,1-1 0,-1 0 0,1-1 0,-1 1 0,1-1 0,-1 1 0,1-1 0,3 0 0,2 0 0,-4 0 0,1 0 0,-1 0 0,1 0 0,-1-1 0,10-2 0,-13 2 0,0 0 0,1 0 0,-1-1 0,0 1 0,0 0 0,0-1 0,0 0 0,0 1 0,-1-1 0,1 0 0,0 0 0,-1 0 0,0 0 0,1 0 0,1-3 0,5-11 0,-1 0-1,-1 0 1,0 0 0,-1-1-1,0 0 1,3-31 0,-2-107 27,-6 151-25,0 4-2,0 0 0,0 0 0,0 0 0,0-1 0,0 1 0,0 0 0,0 0 0,0 0 1,0 0-1,0 0 0,0 0 0,0 0 0,-1 0 0,1-1 0,0 1 0,0 0 0,0 0 0,0 0 1,0 0-1,0 0 0,0 0 0,-1 0 0,1 0 0,0 0 0,0 0 0,0 0 0,0 0 0,0 0 1,0 0-1,-1 0 0,1 0 0,0 0 0,0 0 0,0 0 0,0 0 0,0 0 0,-1 0 0,1 0 1,0 0-1,0 0 0,0 0 0,0 0 0,0 0 0,0 0 0,0 0 0,-1 1 0,1-1 0,0 0 1,0 0-1,0 0 0,0 0 0,0 0 0,0 0 0,0 0 0,0 0 0,0 1 0,0-1 0,-8 6 0,4 1 0,1 1 0,-1-1 0,1 0 0,1 1 0,-1 0 0,1 0 0,1-1 0,-1 1 0,1 10 0,-1 82 0,3-62 0,-1-32 0,0 0 0,0 1 0,1-1 0,0 0 0,0-1 0,1 1 0,-1 0 0,1 0 0,0 0 0,5 8 0,-4-10 0,-1-1 0,1 0 0,-1 0 0,1 0 0,0 0 0,0-1 0,0 1 0,1-1 0,-1 0 0,1 1 0,-1-2 0,1 1 0,0 0 0,-1-1 0,1 1 0,8 0 0,3 1 0,0-2 0,0 1 0,1-2 0,25-2 0,-38 1 0,-1 1 0,1 0 0,-1-1 0,0 0 0,1 0 0,-1 0 0,0 0 0,1 0 0,-1 0 0,0 0 0,0-1 0,0 1 0,0-1 0,0 1 0,-1-1 0,1 0 0,2-2 0,-1-1 0,0 1 0,-1-1 0,1 0 0,-1 0 0,0 0 0,0 0 0,1-9 0,1-5 0,-1-1 0,-2 0 0,0-24 0,-1 42 0,0-16 0,1 1 0,-1-1 0,-1 1 0,-1-1 0,-5-24 0,6 38 0,0 0 0,-1 0 0,1 0 0,-1 0 0,0 0 0,0 0 0,0 0 0,-1 1 0,1-1 0,-1 1 0,0 0 0,0 0 0,0 0 0,0 0 0,-1 0 0,1 1 0,-1-1 0,1 1 0,-1 0 0,0 0 0,0 0 0,0 1 0,-6-2 0,3 1 0,0 0 0,1 1 0,-1 0 0,0 0 0,0 1 0,0 0 0,0 0 0,0 0 0,0 1 0,0 0 0,-7 2 0,10-1 0,1-1 0,-1 1 0,0 0 0,1 0 0,0 0 0,-1 1 0,1-1 0,0 1 0,0 0 0,0-1 0,1 1 0,-1 1 0,1-1 0,-1 0 0,1 1 0,0-1 0,1 1 0,-1-1 0,-2 9 0,1-2 0,0 0 0,1 1 0,0 0 0,1 0 0,0 0 0,1-1 0,0 1 0,2 12 0,-2-16 0,1 0 0,1 1 0,0-1 0,0 0 0,0 0 0,1 0 0,0 0 0,0-1 0,1 1 0,-1-1 0,2 0 0,6 8 0,-6-8 0,1 0 0,0 0 0,1-1 0,-1 0 0,1 0 0,0-1 0,0 0 0,1 0 0,-1-1 0,1 0 0,0 0 0,0-1 0,0 0 0,0 0 0,0-1 0,0 0 0,1 0 0,-1-1 0,9 0 0,-16-1-1,1 1 0,0-1-1,0 0 1,-1 1 0,1-1 0,0 0 0,-1 0-1,1 0 1,-1 0 0,1 0 0,-1-1-1,1 1 1,-1 0 0,0-1 0,0 1 0,0-1-1,0 1 1,0-1 0,0 0 0,0 1 0,0-1-1,1-3 1,16-49-4,-15 42 6,27-126-1,-14 50 0,-16 87 0,1 0 0,-1 0 0,0-1 0,0 1 0,0 0 0,1 0 0,-1 0 0,1 0 0,-1 0 0,1 0 0,-1 0 0,1 0 0,0 0 0,-1 0 0,1 0 0,0 0 0,0 0 0,0 1 0,-1-1 0,1 0 0,2-1 0,-2 2 0,0 0 0,0 0 0,0 0 0,0 0 0,-1 1 0,1-1 0,0 0 0,0 0 0,0 1 0,0-1 0,0 0 0,-1 1 0,1-1 0,0 1 0,0-1 0,0 1 0,-1-1 0,1 1 0,0-1 0,0 2 0,4 4 0,-1-1 0,1 1 0,-1-1 0,-1 1 0,6 11 0,4 17 0,-1 0 0,-2 1 0,-2-1 0,-1 2 0,-2-1 0,-1 1 0,-1 41 0,-4-64 0,-1-17 0,1-26 0,9 3 0,16-39 0,-3 7 0,-19 55 0,8-32 0,3 2 0,0 0 0,27-47 0,-19 58 0,-21 23 0,0-1 0,1 1 0,-1 0 0,1 0 0,-1-1 0,0 1 0,1 0 0,-1 0 0,1 0 0,-1 0 0,1 0 0,-1-1 0,1 1 0,-1 0 0,1 0 0,-1 0 0,1 0 0,-1 0 0,0 1 0,1-1 0,-1 0 0,1 0 0,0 0 0,0 1 0,-1 0 0,1-1 0,0 1 0,-1 0 0,1-1 0,-1 1 0,1 0 0,-1 0 0,1 0 0,-1 0 0,0-1 0,1 1 0,-1 0 0,0 0 0,0 0 0,0 0 0,1 1 0,3 39 0,-1 0 0,-5 68 0,0-29 0,2 17 0,1-97 0,-1 1 0,0-1 0,0 1 0,0-1 0,0 1 0,0 0 0,1-1 0,-1 1 0,0-1 0,0 1 0,1-1 0,-1 1 0,0-1 0,1 0 0,-1 1 0,0-1 0,1 1 0,-1-1 0,1 0 0,-1 1 0,1-1 0,-1 0 0,1 1 0,-1-1 0,1 0 0,-1 0 0,2 1 0,21 1 0,-19-2 0,1 0 0,-1 0 0,0-1 0,0 0 0,0 0 0,1 0 0,-1-1 0,0 1 0,4-3 0,-2-1 0,-1 0 0,1-1 0,-1 0 0,0 0 0,0 0 0,-1 0 0,8-14 0,23-58 0,-21 45 0,2-3 0,-4 6 0,26-47 0,-34 70 0,0 1 0,1 0 0,-1 0 0,1 0 0,0 0 0,0 1 0,1 0 0,-1 0 0,1 1 0,1-1 0,-1 1 0,12-6 0,-16 9 0,0 0 0,0 0 0,-1 1 0,1-1 0,0 0 0,0 1 0,0-1 0,-1 1 0,1 0 0,0-1 0,0 1 0,0 0 0,0 0 0,0 0 0,0 1 0,0-1 0,0 0 0,0 1 0,-1-1 0,1 1 0,0-1 0,0 1 0,0 0 0,-1 0 0,1 0 0,0 0 0,-1 0 0,1 0 0,-1 1 0,0-1 0,1 0 0,-1 1 0,0-1 0,0 1 0,1-1 0,-1 1 0,1 2 0,1 6 0,0-1 0,-1 0 0,0 1 0,0-1 0,-1 1 0,0 11 0,-1-16 0,1 7 0,2 21 0,-2 1 0,-1-1 0,-7 51 0,6-78 0,-1-1 0,0 1 0,0 0 0,0-1 0,-1 1 0,0-1 0,0 0 0,0 0 0,-1 0 0,0-1 0,0 1 0,0-1 0,0 0 0,-1 0 0,1 0 0,-1 0 0,0-1 0,0 0 0,-1 0 0,-9 4 0,4-3 0,-1 0 0,1-1 0,-1 0 0,0-1 0,0 0 0,0-1 0,0 0 0,0-1 0,-18-1 0,29 0 0,-1 1 0,0 0 0,0-1 0,0 1 0,1-1 0,-1 0 0,0 1 0,0-1 0,1 0 0,-1 0 0,1 0 0,-1 0 0,1-1 0,-1 1 0,1 0 0,0-1 0,0 1 0,-3-3 0,2 0 0,0-1 0,0 1 0,0 0 0,1 0 0,0-1 0,-1 1 0,0-8 0,1-7 0,0-1 0,3-35 0,-1 43 0,0 0 0,1 0 0,0-1 0,1 1 0,1 0 0,0 0 0,0 1 0,1-1 0,1 1 0,0 0 0,0 1 0,1-1 0,0 1 0,1 1 0,0-1 0,1 1 0,14-12 0,-22 21 0,-1-1 0,1 0 0,-1 1 0,1-1 0,0 1 0,-1-1 0,1 1 0,-1-1 0,1 1 0,0 0 0,-1-1 0,1 1 0,0 0 0,0-1 0,-1 1 0,1 0 0,0 0 0,0 0 0,-1 0 0,1-1 0,0 1 0,0 0 0,0 0 0,-1 1 0,1-1 0,0 0 0,0 0 0,-1 0 0,1 0 0,0 1 0,0-1 0,-1 0 0,1 1 0,0-1 0,-1 1 0,1-1 0,0 0 0,-1 1 0,1 0 0,-1-1 0,1 1 0,-1-1 0,1 1 0,0 1 0,1 2 0,-1 1 0,1 0 0,-1 0 0,0-1 0,0 1 0,-1 6 0,2 4 0,4 16 0,-2-2 0,1 1 0,2-2 0,1 1 0,16 36-1,-22-58 2,2-1-1,-1 1 0,1-1 0,0 0 1,0 0-1,1-1 0,-1 1 0,1-1 1,1 0-1,-1 0 0,1 0 0,0-1 1,0 0-1,0 0 0,0-1 0,1 1 1,-1-1-1,1-1 0,0 1 0,0-1 1,0 0-1,0-1 0,8 1 0,10 1 6,0-2-1,0-1 0,45-5 1,-66 4-5,0 0-1,0-1 1,0 1 0,0-1 0,0 0 0,-1 0 0,1 0 0,-1-1 0,1 1 0,-1-1 0,0 0-1,0 0 1,0 0 0,0 0 0,-1 0 0,1-1 0,-1 1 0,0-1 0,0 0 0,0 0-1,1-4 1,1-3-149,0 1 0,-1-1 0,-1 0 0,0 0 0,0 0 0,-1-20 0,-1-5-2528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6.09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116 7 31486,'-4'-2'59,"0"1"-1,1 0 0,-1 0 0,0 1 0,1-1 0,-1 1 0,0 0 1,0 0-1,0 0 0,1 0 0,-1 1 0,0-1 0,0 1 0,1 0 0,-1 0 1,0 1-1,1-1 0,-1 1 0,1-1 0,0 1 0,-4 2 0,4 0-61,0-1 0,0 0 0,1 0-1,-1 1 1,1 0 0,0-1-1,0 1 1,0 0 0,0 0 0,0 0-1,1 0 1,0 1 0,0-1-1,0 0 1,1 0 0,-1 1 0,1-1-1,0 6 1,0 1 3,2 18 0,-1-28 0,-1 0 0,1 0 0,-1 0 0,1 0 0,-1 0 0,1 0 1,0 0-1,0 0 0,-1-1 0,1 1 0,0 0 0,0-1 0,0 1 0,0 0 1,0-1-1,0 1 0,0-1 0,0 1 0,0-1 0,0 0 0,0 1 0,0-1 0,2 0 1,13 3 7,0-2 1,0 0 0,29-3-1,-43 2-7,-1 0 0,1-1 0,-1 1 0,0 0 0,1-1 0,-1 1 0,0-1 0,0 0 0,1 1 0,-1-1 0,0 0 0,0 0 0,0 0 0,0 0 0,0 0 0,0 0 0,0 0 0,0 0 0,0 0 0,-1-1 0,1 1 0,0 0 0,-1 0 0,1-1 0,-1 1 0,1 0-1,-1-1 1,0 1 0,1-3 0,0-5-2,0 0 0,-1 0 0,0-15 0,-1 10 3,2 13-2,-1 0 0,0-1 0,0 1 0,0 0 0,-1 0 0,1 0 0,0 0 0,0-1 0,0 1 0,-1 0 0,1 0 0,-1 0 0,1 0 0,-1 0 0,1 0 0,-1 0 0,0 0 0,1 0 0,-1 0 0,0 0 0,0 0 0,0 0 0,0 1 0,0-1 0,0 0 1,0 1-1,0-1 0,0 0 0,0 1 0,-1-1 0,-3 0-1,0 0 0,1 1 0,-1 0 0,0 0 1,1 0-1,-8 1 0,5 0-2,6-1 1,0 0-1,0 0 1,0 1 0,0-1-1,-1 1 1,1-1 0,0 1-1,0-1 1,0 1 0,0 0-1,0-1 1,0 1 0,0 0-1,0 0 1,1 0 0,-1 0-1,0 0 1,0 0 0,1 0-1,-1 0 1,0 0 0,0 2-1,-9 31-378,6-19-467,-6 17-3832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7.832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0 7 29790,'3'0'2415,"17"0"-2371,-5-1-17,24-3-9,0 3 1,1 1 0,-1 2 0,42 7-1,-74-7-618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6.43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 31807,'0'3'688,"0"0"-544,0-1-80,33-2-48,10 3 0,6-3-16,0 0 0,-7 0 0,-12 0 0,-10 0 0,-14 0-16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7.52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194 30 32175,'0'-2'8,"0"1"1,-1 0-1,1 0 1,0 0-1,0-1 1,-1 1-1,1 0 1,-1 0-1,1 0 1,-1 0-1,0 0 1,1 0-1,-1 0 1,0 0-1,0 0 1,1 0-1,-1 0 1,0 0-1,0 0 1,0 1-1,0-1 1,0 0-1,0 1 1,-1-1-1,1 1 1,0-1-1,0 1 1,0-1-1,0 1 1,-1 0-1,1 0 1,0 0-1,-2 0 1,-7-2 47,0 2 0,-1 0 0,-13 1 0,4 0-25,18-1-31,1 0 0,0 0 0,-1 1 0,1-1 0,-1 0 0,1 1 0,0-1 0,0 1 0,-1-1 0,1 1 0,0-1 0,0 1 0,-1 0 0,1 0 0,0 0 0,0 0 0,0 0 0,0 0 0,0 0 0,0 0 0,0 1 0,-1 2 0,0-1 0,0 1 0,1-1 0,-1 1 0,1 0 0,0 0 0,-1 6 0,1 0 0,0 0 0,0 0 0,1 0 0,1 0 0,2 18 0,-2-26 0,0 0 0,0 0 1,0 0-1,-1 0 0,1 0 1,1-1-1,-1 1 0,0 0 0,0-1 1,1 1-1,-1-1 0,1 1 0,-1-1 1,1 0-1,0 0 0,-1 0 0,1 1 1,0-2-1,0 1 0,0 0 0,0 0 1,0-1-1,0 1 0,0-1 0,2 1 1,4 0 1,0 0 1,0 0-1,0-1 0,1 0 1,9-1-1,-16 0-1,0 0 0,-1 0 0,1 0 0,-1 0 1,1 0-1,-1 0 0,0 0 0,1-1 0,-1 1 0,0 0 0,0-1 0,0 1 0,0-1 0,0 1 0,0-1 0,0 1 0,-1-1 0,1 0 0,-1 0 0,1 1 0,-1-1 0,1 0 0,-1 0 0,0 1 0,0-1 0,0 0 0,0-3 0,0-4-1,0 1-1,0-1 1,0 0-1,-4-14 1,3 19 0,0 1 0,-1-1 0,1 1 1,-1 0-1,0 0 0,0-1 0,0 2 0,0-1 0,0 0 0,-1 0 0,1 1 1,-1-1-1,0 1 0,1-1 0,-1 1 0,0 0 0,-1 1 0,-5-4 1,4 3-4,0 0 1,1 1 0,-1 0-1,0-1 1,0 2 0,0-1 0,0 1-1,0-1 1,0 1 0,0 1-1,0-1 1,0 1 0,-7 1 0,10-1-6,0 0 1,0 0-1,0 1 1,0-1 0,0 0-1,0 1 1,0-1 0,0 1-1,1 0 1,-1 0-1,1-1 1,-1 1 0,1 0-1,0 0 1,-1 0-1,1 1 1,0-1 0,0 0-1,0 3 1,0-3-16,-12 28-417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8.37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87 1 32495,'-5'1'12,"0"0"1,1 0-1,-1 0 0,1 1 1,-1-1-1,1 1 0,0 1 1,0-1-1,0 0 1,0 1-1,0 0 0,0 0 1,1 0-1,-1 1 0,1-1 1,0 1-1,0-1 1,0 1-1,1 0 0,-1 0 1,-1 6-1,1-8-12,4-8 1,0-1-23,-1 4-85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21.7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17 553 31118,'-1'0'66,"1"1"0,-1-1 0,1 1 0,-1-1 0,1 1 0,-1-1 1,1 1-1,-1-1 0,1 1 0,0-1 0,-1 1 0,1 0 0,0-1 0,0 1 0,-1 0 0,1-1 0,0 1 0,0 0 0,0-1 0,0 1 0,0 0 0,0 0 0,0-1 0,0 1 0,0 1 0,0 29-293,0-17 335,-9 89-105,9-102-3,0 0 0,0 0 0,0 0 0,0 0 0,0 0 1,1 0-1,-1-1 0,0 1 0,1 0 0,-1 0 0,1 0 0,-1 0 0,1-1 0,-1 1 0,1 0 1,0-1-1,-1 1 0,1 0 0,0-1 0,0 1 0,-1-1 0,1 1 0,0-1 0,0 1 0,0-1 0,0 0 1,-1 1-1,1-1 0,0 0 0,0 0 0,0 0 0,0 1 0,1-1 0,40 0 7,-26-1-4,-8 1-3,0-2 1,0 1-1,-1-1 0,1 0 0,-1-1 0,1 0 0,-1 0 1,0-1-1,0 1 0,0-2 0,-1 1 0,1-1 0,-1 0 1,0 0-1,-1 0 0,1-1 0,9-12 0,2-5 0,-1-1 0,-1 0 0,22-46 0,-16 18 0,-2-1 0,-2 0 0,-2-2 0,-3 0 0,8-88 0,-19 45 0,-1 98 0,0 0 1,1-1-1,-1 1 1,0 0-1,0-1 0,0 1 1,0 0-1,0-1 1,0 1-1,0-1 1,0 1-1,0 0 0,0-1 1,0 1-1,0 0 1,0-1-1,0 1 1,0 0-1,-1-1 0,1 1 1,0 0-1,0 0 1,0-1-1,0 1 0,-1 0 1,1-1-1,0 1 1,0 0-1,-1 0 1,1-1-1,0 1 0,0 0 1,-1 0-1,1 0 1,0 0-1,-1-1 0,1 1 1,0 0-1,-1 0 1,1 0-1,0 0 1,-1 0-1,1 0 0,0 0 1,-1 0-1,1 0 1,0 0-1,-1 0 0,1 0 1,0 0-1,-1 0 1,1 0-1,0 0 1,-1 0-1,-1 1 4,-1-1-4,1 0 0,-1 0 1,1 1-1,0-1 0,-1 1 0,1 0 1,0 0-1,0-1 0,-1 1 0,1 1 1,0-1-1,0 0 0,0 0 1,0 1-1,0-1 0,0 1 0,-2 3 1,0 0-1,0 0 0,0 1 0,1-1 0,0 1 0,0 0 0,-3 10 0,1 1 0,1-1 0,0 1 0,1 0 0,-1 27 0,3-22 0,1 1 0,0-1 0,2 1 0,0-1 0,2 1 0,1-1 0,0 0 0,10 25 0,5-1 0,-9-25 0,-1 0 0,-2 1 0,0 0 0,-1 1 0,-2-1 0,0 1 0,3 45 0,-8-63 0,-1 0 0,0-1 0,0 1 0,-1-1 0,0 1 0,1-1 0,-1 1 0,-1-1 0,1 0 0,-1 0 0,1 0 0,-1 0 0,0 0 0,-1-1 0,1 1 0,0-1 0,-1 0 0,0 0 0,0 0 0,0-1 0,0 1 0,-8 2 0,1 1 0,-1-1 0,1 0 0,-1-1 0,-1 0 0,1-1 0,0-1 0,-24 3 0,13-4 0,6 1 0,0-2 0,-33-2 0,46 2 0,1-1 0,0 1 0,0-1 0,0 1 0,0-1 0,0 0 0,0-1 0,0 1 0,0 0 0,0-1 0,1 1 0,-1-1 0,0 0 0,1 0 0,-1 0 0,1 0 0,0-1 0,0 1 0,0-1 0,0 1 0,-2-6 0,2 2 0,2 5 0,0 1 0,0 0 0,0 0 0,0 0 0,0-1 0,0 1 0,0 0 0,0 0 0,1 0 0,-1 0 0,0-1 0,0 1 0,0 0 0,0 0 0,0 0 0,0-1 0,0 1 0,0 0 0,0 0 0,1 0 0,-1 0 0,0 0 0,0-1 0,0 1 0,0 0 0,0 0 0,1 0 0,-1 0 0,0 0 0,0 0 0,0 0 0,0 0 0,1 0 0,-1 0 0,0-1 0,0 1 0,0 0 0,1 0 0,-1 0 0,0 0 0,0 0 0,0 0 0,1 0 0,-1 1 0,0-1 0,0 0 0,0 0 0,0 0 0,1 0 0,-1 0 0,0 0 0,0 0 0,0 0 0,1 0 0,8 6 0,-8-5 0,20 13-1,0 0 2,30 17-1,-44-27-3,1-1-1,-1 0 1,1 0-1,-1-1 0,1 0 1,0 0-1,0-1 1,13 1-1,-15-2 4,0 0 0,1 0 0,-1-1 0,0 0 0,0 0 0,7-2 0,-10 2 0,0-1 0,-1 1 0,1-1 0,-1 0 0,1 1 0,-1-1 0,0 0 0,1 0 0,-1-1 0,0 1 0,-1 0 0,1-1 0,0 1 0,2-6 0,12-24 0,22-66 0,-25 60 0,19-37 0,-26 62 0,1 1 0,1 0 0,0 0 0,1 0 0,0 1 0,18-16 0,-23 23-1,1 1 0,-1-1 0,1 1 0,0 0 0,0 1 0,1-1 0,-1 1 0,0 0 0,1 0 0,-1 0 0,1 1 0,0 0 0,-1 0-1,1 1 1,0-1 0,0 1 0,7 1 0,-17-1 1,1 0 1,-1 0-1,0 1 0,1-1 0,-1 1 0,1 0 0,-1 0 1,1 0-1,-1 1 0,1-1 0,0 1 0,0-1 0,0 1 1,0 0-1,0 0 0,-4 4 0,1 1 0,0 0 1,0 1-1,1-1 1,0 1-1,-6 13 1,3-4 0,1 1 0,0 0 1,1 0-1,1 0 0,1 1 1,1 0-1,0 0 0,1 0 1,2 33-1,-1-49-1,1 0 0,0 0 0,1 0 0,-1 0 0,1 0 0,-1 0 0,1 0 0,0 0 0,0 0 0,0-1 0,0 1 0,0 0 0,1 0 0,0-1 0,-1 1 0,1-1 0,0 1 0,0-1 0,0 0 0,0 0 0,1 0 0,-1 0 0,0 0 0,1-1 0,0 1 0,-1-1 0,1 1 0,0-1 0,0 0 0,0 0 0,4 1 0,7 1 0,0 0 0,0-1 0,0-1 0,0 0 0,28-2 0,-7 0 0,-29 1 0,1 0 0,0 0 0,-1-1 0,1 0 0,-1 0 0,1-1 0,-1 1 0,1-2 0,-1 1 0,0-1 0,0 0 0,0 0 0,0 0 0,-1-1 0,1 0 0,-1 0 0,0 0 0,0-1 0,0 0 0,-1 0 0,0 0 0,0 0 0,0-1 0,-1 1 0,1-1 0,4-12 0,-4 0 0,0 0 0,-1-1 0,-1 1 0,-1 0 0,0-1 0,-1 1 0,-5-31 0,4 43 0,1 0 0,-2 1 0,1-1 0,-1 0 0,0 0 0,0 1 0,0-1 0,-1 1 0,0 0 0,0 0 0,0 0 0,-1 0 0,0 0 0,0 1 0,0-1 0,0 1 0,0 0 0,-1 1 0,0-1 0,0 1 0,-7-4 0,2 3 0,0 0 0,1 0 0,-2 1 0,1 0 0,0 1 0,0 0 0,-1 1 0,1 0 0,-1 1 0,1 0 0,-16 2 0,22-1 0,0 0 0,0 0 0,1 0 0,-1 0 0,0 1 0,1 0 0,-1-1 0,1 1 0,0 1 0,-1-1 0,1 0 0,0 1 0,0-1 0,1 1 0,-1 0 0,1 0 0,-1 0 0,1 0 0,0 1 0,0-1 0,0 1 0,1-1 0,-1 1 0,1 0 0,0-1 0,-2 9 0,-1 7 0,1 1 0,1-1 0,0 40 0,2-51 0,1 0 0,-1 0 0,2 0 0,-1 0 0,1 0 0,0 0 0,1-1 0,-1 1 0,2-1 0,-1 0 0,1 0 0,0 0 0,0 0 0,1 0 0,0-1 0,0 0 0,1 0 0,0-1 0,0 1 0,0-1 0,0 0 0,1-1 0,11 7 0,-4-5 0,1 1 0,-1-2 0,1 0 0,1-1 0,-1 0 0,0-1 0,1-1 0,0 0 0,-1-1 0,1-1 0,0 0 0,16-4 0,-28 4 0,-1-1 0,1 0 0,-1 0 0,1 0 0,-1 0 0,1-1 0,-1 0 0,0 1 0,0-1 0,0-1 0,0 1 0,0 0 0,0-1 0,0 1 0,-1-1 0,1 0 0,-1 0 0,0 0 0,0 0 0,0 0 0,0 0 0,-1 0 0,1-1 0,-1 1 0,0-1 0,0 1 0,1-8 0,2-9 0,-1 0 0,-1 0 0,0-35 0,-2 55 0,-1-56 0,2-65 5,-1 120-4,0 0 0,1 0 0,-1 0 0,0 0 0,1 0 0,-1 0 0,1 0 0,-1 0 0,1 0 0,-1 1 0,1-1 0,0 0 0,-1 0 0,1 0-1,0 1 1,0-1 0,-1 0 0,1 1 0,0-1 0,0 1 0,0-1 0,0 1 0,0-1 0,0 1 0,0-1 0,0 1 0,0 0 0,0 0 0,0 0 0,2-1 0,37 2-6,-28 0 7,-8-1-2,0 0 0,0 1 0,0 0 0,0 0 0,-1 0 0,1 0 0,0 0 0,0 1 0,-1-1 0,1 1 0,-1 0 0,0 0 0,1 1 0,-1-1 0,5 5 0,-4-2 0,0 0 0,0 0 0,-1 1 0,0-1 0,0 0 0,0 1 0,0 0 0,-1 0 0,2 6 0,1 11 0,-1-1 0,-2 1 0,0 0 0,-1 29 0,-1-42 0,-1 1 0,-1 0 0,0-1 0,0 1 0,-1-1 0,-1 0 0,1 0 0,-1 0 0,-1-1 0,0 1 0,-1-1 0,-8 12 0,14-21 0,0 0 0,0 0 0,0 0 0,-1 0 0,1 0 0,0 0 0,0 0 0,0 0 0,0 0 0,0 0 0,0 0 0,0 0 0,0-1 0,0 1 0,-1 0 0,1 0 0,0 0 0,0 0 0,0 0 0,0 0 0,0 0 0,0 0 0,0 0 0,0 1 0,-1-1 0,1 0 0,0 0 0,0 0 0,0 0 0,0 0 0,0 0 0,0 0 0,0 0 0,0 0 0,0 0 0,0 0 0,0 0 0,-1 0 0,1 0 0,4-12 0,16-28 0,30-74 0,-39 84 0,1-3 0,15-31 0,-22 54 0,1 1 0,-1-1 0,2 1 0,-1 0 0,1 1 0,0 0 0,14-12 0,-20 19 0,0 0 0,1 0 0,-1 0 0,0 0 0,0 0 0,1 0 0,-1 0 0,0 1 0,1-1 0,-1 1 0,1-1 0,-1 1 0,1-1 0,-1 1 0,1 0 0,-1-1 0,1 1 0,-1 0 0,1 0 0,1 1 0,-2-1 0,0 1 0,0-1 0,0 1 0,0 0 0,0 0 0,0-1 0,0 1 0,0 0 0,0 0 0,0 0 0,-1 0 0,1 0 0,0 0 0,-1 0 0,1 0 0,-1 0 0,1 0 0,-1 1 0,1 1 0,1 7 0,0 1 0,0 0 0,-2 0 0,1 15 0,-1-23 0,0 30 0,1-16 0,0 0 0,-2 0 0,0 0 0,0 0 0,-2 0 0,0 0 0,-1-1 0,-8 23 0,-5-8 0,12-22 0,0 0 0,1 0 0,0 0 0,0 1 0,-2 12 0,25-47 0,3-19-3,19-56 0,-27 62-6,2 1 1,37-66-1,-51 100 9,-1 0 0,1 1 0,-1-1 0,0 1 0,1 0 0,0 0 0,-1 0 0,1 0 0,0 0 0,0 0 0,0 0 0,0 0 0,0 1 0,0-1 0,1 1 0,-1 0 0,1-1 0,-1 1 0,1 0 0,-1 0 0,1 1 0,2-1 0,-4 1 0,0 0 0,0 1 0,-1-1 0,1 1 0,-1-1 0,1 1 0,-1 0 0,1-1 0,-1 1 0,1 0 0,-1-1 0,1 1 0,-1 0 0,0-1 0,1 1 0,-1 0 0,0 0 0,0 0 0,1-1 0,-1 1 0,0 0 0,0 0 0,0 0 0,0 1 0,0 0 0,7 51 0,-4 1 0,-4 91 0,-1-47 0,2-81 0,0-17 0,0 1 0,0-1 0,0 0 0,0 1 0,0-1 0,0 0 0,0 1 0,0-1 0,0 0 0,0 0 0,0 1 0,0-1 0,0 0 0,1 1 0,-1-1 0,0 0 0,0 1 0,0-1 0,0 0 0,0 0 0,1 1 0,-1-1 0,0 0 0,0 0 0,1 1 0,-1-1 0,0 0 0,0 0 0,1 0 0,-1 1 0,4 0 0,1 0 0,-1 0 0,0-1 0,1 0 0,-1 1 0,0-2 0,1 1 0,-1 0-1,0-1 1,0 0 0,1 0 0,-1 0 0,0 0 0,0-1 0,0 1 0,8-5 0,-1-1-3,-1 1 1,1-1 0,-1-1-1,17-16 1,-16 12-1,0-1 0,-1 0 1,0 0-1,-1-1 1,0 0-1,-2 0 1,1-1-1,-2 0 0,8-26 1,-7 12-3,-1 0 0,-1 0 0,-2 0 0,0-46 0,-3 74 5,0 0 1,0 0-1,0-1 0,0 1 1,0 0-1,0-1 0,-1 1 1,1 0-1,0 0 1,-1 0-1,1-1 0,-1 1 1,0 0-1,1 0 0,-1 0 1,0 0-1,0 0 0,1 0 1,-1 0-1,0 0 0,0 0 1,0 0-1,0 1 0,0-1 1,0 0-1,0 0 1,-1 1-1,1-1 0,0 1 1,0-1-1,0 1 0,-3-1 1,-3 0 1,0 1 1,0 0-1,0 0 0,0 0 1,-8 1-1,4 0 1,8 0-2,0-1-1,1 1 0,-1-1 0,0 1 1,0 0-1,0 0 0,0 0 1,1 1-1,-1-1 0,0 1 0,1-1 1,-1 1-1,1 0 0,0 0 0,-1 0 1,1 0-1,-2 2 0,1 1 1,-1 0 0,1 1-1,0-1 1,1 1 0,-1-1-1,1 1 1,0 0 0,-1 6-1,-1 11 2,1 1 0,1 0 0,1 33 0,1-50-2,0 9 1,0 1 0,1-1 0,1 0 0,0 0 1,8 25-1,-8-34 0,1-1-1,-1 0 1,1 0 0,1-1 0,-1 1 0,1-1 0,0 1 0,0-1-1,1 0 1,-1-1 0,1 1 0,0-1 0,1 0 0,-1 0 0,1 0-1,10 4 1,-5-3 3,0-1 0,0 0 0,0-1 1,1 0-1,-1-1 0,18 1 0,73-2-8,-54-2 6,-42 1-4,31-3 6,-36 3-5,0-1-1,0 1 1,0-1-1,0 1 1,0-1-1,0 1 1,-1-1-1,1 0 1,0 1-1,0-1 1,0 0-1,-1 0 1,1 1-1,0-1 1,-1 0-1,1 0 1,0 0-1,-1 0 1,0 0-1,1 0 1,-1 0-1,1 0 1,-1 0-1,0 0 1,0 0-1,0 0 1,1 0-1,-1 0 1,0-2-1,0 2-27,0 0-1,0 1 1,0-1-1,0 0 1,0 1-1,0-1 0,-1 0 1,1 0-1,0 1 1,0-1-1,0 0 1,-1 1-1,1-1 1,0 1-1,-1-1 1,1 0-1,0 1 1,-1-1-1,1 1 0,-1-1 1,1 1-1,-1-1 1,1 1-1,-1-1 1,1 1-1,-2-1 1,-39-12-3629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26.3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3 461 32079,'-1'14'416,"0"4"-324,0 1 1,4 29-1,-2-44-94,-1 0 1,0-1-1,1 1 0,0 0 0,0 0 0,0-1 1,1 1-1,-1-1 0,1 1 0,-1-1 1,1 0-1,0 1 0,1-1 0,-1 0 1,0 0-1,1-1 0,0 1 0,0 0 1,0-1-1,5 4 0,-6-5 2,1 0 0,-1 0 0,1 0 0,-1 0 1,1 0-1,0-1 0,-1 1 0,1-1 0,-1 0 0,1 1 0,0-1 0,-1-1 0,1 1 1,0 0-1,-1 0 0,1-1 0,0 0 0,-1 0 0,1 1 0,-1-1 0,3-2 0,-1 0 2,-1 1-1,0-1 0,1 0 1,-2 0-1,1 0 0,0-1 1,0 1-1,-1-1 0,0 1 0,0-1 1,0 0-1,1-4 0,3-8 1,-1 0 1,-1 0-1,0-1 0,-2 0 0,2-25 0,-7-182-32,-3 60 28,7 163 2,-1 0 0,1 0 0,0 0 0,-1 0 0,1 0 0,0 0 0,-1 0 0,1 0 0,0 1 0,0-1 0,0 0 0,0 1 0,-1-1 0,1 0 0,0 1 0,0 0 0,0-1 0,1 1 0,-1-1 0,0 1 0,0 0 0,0 0 0,0-1 0,0 1 0,0 0 0,0 0 0,0 0 0,0 0 0,1 1 0,0-1 0,40 3 0,-38-2 0,0 0 0,0 0 0,0 0 0,0 0 0,-1 1 0,1-1 0,0 1 0,-1 0 0,0 0 0,1 0 0,-1 1 0,5 3 0,-37-3 0,25-2 0,-1-1 0,1 1 0,0 0 0,0 1 0,0-1 0,0 1 0,0-1 0,0 1 0,0 0 0,1 1 0,-1-1 0,1 1 0,-1-1 0,1 1 0,0 0 0,0 0 0,0 0 0,0 1 0,1-1 0,0 1 0,-1 0 0,-2 7 0,-2 2 0,1 1 0,1 0 0,0 0 0,1 0 0,-4 22 0,3-4 0,2 0 0,1 0 0,2 0 0,5 47 0,-4-73 0,0 0 0,0 0 0,1 0 0,0-1 0,0 1 0,0-1 0,1 1 0,0-1 0,0 0 0,0 0 0,1 0 0,-1 0 0,1 0 0,0-1 0,1 0 0,-1 0 0,1 0 0,0 0 0,6 3 0,-5-4 0,1 0 0,0 0 0,0 0 0,0-1 0,1 0 0,-1 0 0,0-1 0,1 0 0,-1 0 0,1-1 0,-1 0 0,1 0 0,-1-1 0,15-2 0,-18 1 0,0 1-1,0-1 1,0 0-1,1 0 1,-2-1-1,1 1 1,0-1 0,0 0-1,-1 0 1,0 0-1,1 0 1,-1-1 0,-1 1-1,1-1 1,0 0-1,-1 1 1,0-1-1,3-7 1,1-2-1,-1 1-1,-1-1 1,0 0 0,-1 0-1,2-15 1,-2-6-18,-2-50-1,-1 59 6,0-1 0,1 1-1,9-50 1,-9 72 13,0 0 0,0 0 1,0 0-1,0 0 0,0 0 0,1 0 0,0 0 1,-1 1-1,1-1 0,0 0 0,0 1 0,0 0 1,1-1-1,-1 1 0,0 0 0,1 0 1,0 0-1,-1 1 0,1-1 0,0 1 0,0-1 1,0 1-1,0 0 0,4-1 0,7 0 1,-1 0 1,1 1-1,-1 0 0,24 2 0,-3 0 19,-50-1-11,9-1-5,0 1 0,0 0-1,0 1 1,-12 2-1,16-2-1,1 0 0,-1 0-1,1 0 1,-1 0-1,1 0 1,0 1 0,-1-1-1,1 1 1,0 0-1,0-1 1,0 1-1,0 0 1,1 0 0,-1 0-1,0 0 1,1 1-1,-2 2 1,-4 9-1,0 1 0,2 0 0,-1 0 0,2 1 0,0 0 0,-4 31 0,3 100 0,5-128 0,0-11 0,0-1 0,0 1 0,1-1 0,0 1 0,0-1 0,1 0 0,0 1 0,0-1 0,7 12 0,-7-15 0,0-1 0,1 0 0,-1 0 0,1 0 0,0 0 0,0 0 0,0 0 0,0-1 0,1 0 0,-1 1 0,1-1 0,-1 0 0,1-1 0,0 1 0,0-1 0,-1 0 0,1 1 0,0-2 0,0 1 0,5 0 0,0 1-1,0-1 0,0-1-1,0 1 1,1-1 0,-1-1 0,0 0 0,0 0 0,16-4-1,-20 3 3,-1 0 0,1-1-1,-1 1 1,0 0-1,0-1 1,0 0 0,0 0-1,0-1 1,-1 1-1,0-1 1,1 1-1,-1-1 1,0 0 0,-1 0-1,1 0 1,-1-1-1,3-6 1,0-3-1,-2 1 0,1-1 0,-2 0 0,0 0-1,-1-1 1,0 1 0,-1 0 0,-2-18 0,1 6-2,1 15 2,-1 0 0,0 0 0,-1 0 0,0 0 0,-1 1 0,0-1 0,0 0 0,-1 1 0,-1 0 0,1 0 0,-2 0 0,0 1 0,0 0 0,0 0 0,-1 0 0,0 1 0,-1 0 0,-9-7 0,15 12 0,-1 2 0,1-1 0,-1 0 1,0 1-1,0-1 0,0 1 0,0 0 0,0 0 0,0 0 0,0 0 0,0 0 0,0 1 0,-1 0 0,1-1 0,0 1 0,0 0 0,0 1 0,-1-1 1,1 0-1,0 1 0,0 0 0,0 0 0,0 0 0,0 0 0,0 0 0,0 1 0,0-1 0,0 1 0,1 0 0,-1 0 0,1 0 0,-1 0 0,1 0 1,0 0-1,0 1 0,-1-1 0,2 1 0,-1 0 0,-3 5 0,1 9 0,0 2 0,1-1 0,0 0 0,2 1 0,0-1 0,3 34 0,-1-36 0,-1-7 0,1 0 0,1-1 0,-1 1 0,2 0 0,-1-1 0,1 1 1,0-1-1,1 0 0,0 0 0,0 0 0,1 0 0,10 12 0,-11-15-1,0 0 0,1-1 0,-1 1 0,1-1 0,0 0 0,0 0 0,1-1 0,-1 1 0,1-1 0,0-1 0,0 1 0,0-1 0,0 0-1,0 0 1,0-1 0,1 1 0,-1-1 0,9 0 0,-9-1 0,0 0 0,0 0-1,1-1 1,-1 0 0,0 0 0,0 0-1,0-1 1,0 0 0,0 0-1,6-3 1,-8 2 1,0 0 0,0 0 0,0-1 0,0 0 0,0 0 0,0 0 1,-1 0-1,0 0 0,0-1 0,0 1 0,-1-1 0,3-5 0,3-11 0,0-1 0,-2 0 0,0 0 0,-2-1 1,0 1-1,1-39 0,7-42 18,-12 103-18,0-1 0,0 1 1,0-1-1,1 1 0,-1-1 0,0 1 1,1-1-1,-1 1 0,0-1 1,1 1-1,-1-1 0,1 1 1,-1-1-1,1 1 0,-1 0 0,1-1 1,-1 1-1,1 0 0,-1 0 1,1-1-1,-1 1 0,1 0 1,-1 0-1,1 0 0,0 0 0,-1-1 1,1 1-1,-1 0 0,1 0 1,-1 0-1,1 0 0,0 0 1,-1 1-1,1-1 0,-1 0 1,1 0-1,0 0 0,-1 0 0,1 1 1,-1-1-1,1 0 0,-1 1 1,1-1-1,-1 0 0,1 1 1,-1-1-1,1 1 0,2 1 0,0 0 0,0 0 0,0 0 0,0 0-1,0 1 1,-1-1 0,4 5 0,2 7 0,0 0 0,-1 0 0,-1 1-1,-1 0 1,0 1 0,0-1 0,-2 1 0,3 25 0,-1 17 4,-4 59 0,-1-76 5,13-121-9,-9 47 0,15-101 0,-15 120 0,-1-1 0,2 1 0,0 0 0,1 0 0,0 0 0,14-22 0,-19 34 1,1-1-1,0 0 1,-1 1-1,1 0 1,0-1-1,0 1 1,1 0 0,-1 0-1,0 0 1,1 0-1,-1 0 1,1 1-1,0-1 1,-1 1 0,1 0-1,0 0 1,0 0-1,0 0 1,0 0-1,0 0 1,0 1 0,0 0-1,0-1 1,0 1-1,0 0 1,0 0-1,5 1 1,-7 0-1,0 0 0,0-1 0,1 1 0,-1 0 0,0-1 0,0 1 0,0 0 0,0 0 0,0 0 0,0 0 0,0 0 0,0 0 0,0 0 0,0 1 0,-1-1 0,1 0 0,0 0 0,-1 1 0,1-1 0,-1 0 0,1 3 0,7 36 0,-7-29 0,6 56 7,-4 109 0,-3-114-5,0-62-2,0 0 0,0 0 0,0 1 0,0-1 0,0 0 0,0 1 0,0-1 0,0 0 0,0 1 0,0-1 0,0 0 0,0 0 0,0 1 0,1-1 0,-1 0 0,0 1 0,0-1 0,0 0 0,0 0 0,1 1 0,-1-1 0,0 0 0,0 0 0,0 0 0,1 1 0,-1-1 0,0 0 0,0 0 0,1 0 0,-1 0 0,0 0 0,1 1 0,-1-1 0,0 0 0,1 0 0,-1 0 0,0 0 0,0 0 0,1 0 0,-1 0 0,0 0 0,1 0 0,-1 0 0,0 0 0,1 0 0,-1 0 0,0-1 0,0 1 0,1 0 0,-1 0 0,0 0 0,1 0 0,-1 0 0,0-1 0,0 1 0,1 0 0,-1 0 0,0 0 0,0-1 0,0 1 0,1 0 0,-1 0 0,0-1 0,0 1 0,0 0 0,0 0 0,1-1 0,4-8 0,0 0 0,-1 0 0,1 0 0,-2-1 0,1 1 0,-2-1 0,5-20 0,0 1 0,4-21-3,-6 26 1,1 0-1,1 1 0,0 0 1,18-35-1,-24 56 3,0 0-1,0 0 1,1 1-1,-1-1 1,0 0 0,1 1-1,-1-1 1,1 1-1,0 0 1,-1-1 0,1 1-1,0 0 1,0 0-1,-1 0 1,1 0 0,0 0-1,0 1 1,0-1-1,3 0 1,-4 1 0,1 0-1,-1 0 1,0 0 0,1 0 0,-1 1-1,0-1 1,1 0 0,-1 1 0,0-1-1,1 1 1,-1-1 0,0 1-1,0 0 1,0 0 0,0-1 0,0 1-1,0 0 1,0 0 0,0 0 0,0 0-1,0 0 1,0 0 0,0 0 0,0 0-1,-1 1 1,1-1 0,-1 0-1,1 0 1,0 2 0,6 19 0,-1 1 0,-1 0 0,-2 0 0,0 1 0,-1-1 0,-1 1 0,-3 35 0,3 55 0,-1-112 0,1 0 0,-1-1 0,1 1 0,0-1 0,0 1 0,-1-1 0,1 1 0,0-1 0,0 0 0,0 1 0,0-1 0,1 0 0,-1 0 0,0 1 0,0-1 0,1 0 0,-1-1 0,1 1 0,-1 0 0,1 0 0,-1 0 0,1-1 0,0 1 0,-1-1 0,1 0 0,-1 1 0,1-1 0,0 0 0,0 0 0,2 0 0,3 1-2,-1-1 0,0 0 1,1-1-1,-1 1 0,0-1 1,0 0-1,9-4 1,-9 3-1,-1-2 1,1 1-1,-1-1 1,0 1-1,0-1 1,-1-1-1,1 1 1,-1-1-1,0 0 1,0 1-1,0-2 0,-1 1 1,5-10-1,0-1-6,-1 0 0,0-1 0,7-30 0,-6 2-4,-1-1 0,-3 0 0,-2-65 0,-1 111 16,-1 0 0,0-1 0,1 1 1,-1 0-1,0-1 0,1 1 0,-1 0 0,0-1 0,1 1 0,-1 0 0,1 0 0,-1-1 0,1 1 0,-1 0 0,0 0 1,1 0-1,-1 0 0,1 0 0,-1 0 0,1 0 0,-1-1 0,1 1 0,-1 1 0,1-1 0,-1 0 0,1 0 0,-1 0 1,1 0-1,17 3-8,-13-1 4,-1 0 0,1 0 0,-1 1 0,1 0 0,-1 0 0,0 0 0,0 1 0,0-1 0,-1 1 0,1 0 0,5 8 0,31 52 0,-39-61 0,5 8 0,-1-1 1,-1 1-1,0 0 0,-1 1 1,0-1-1,0 0 0,0 13 1,0 10 6,-3 37 0,0-32-5,-3-14 11,25-148-13,-14 70 0,3 1 0,25-81 0,-34 129 1,0 0 0,-1 0-1,1 0 1,0 0 0,1 1 0,-1-1 0,1 0-1,0 1 1,6-6 0,-8 8-1,1-1 1,0 1-1,0 0 1,0 0-1,0 0 0,0 0 1,0 1-1,0-1 0,1 0 1,-1 1-1,0-1 1,0 1-1,0 0 0,1 0 1,-1 0-1,0 0 0,0 0 1,0 1-1,1-1 1,2 2-1,-3-2 0,0 1-1,0 0 1,-1 0 0,1 1-1,0-1 1,-1 0 0,1 1-1,-1-1 1,1 1 0,-1-1 0,0 1-1,0-1 1,0 1 0,0 0-1,0 0 1,0-1 0,0 1-1,0 0 1,-1 0 0,1 3-1,9 45-7,-8-38 7,4 40 5,-3 0 1,-4 64-1,0-27-1,1-91-3,1 0 0,-1-1 0,0 1 0,1 0 0,0 0 0,-1 0 0,1 0 0,0 0 0,2-4 0,5-11 0,18-93 0,3-11 0,-26 110 0,1 0 0,1 0 0,0 0 0,0 1 0,1-1 0,1 2 0,14-19 0,-19 25-1,0 1 1,1-1-1,-1 1 0,1 0 1,0 0-1,0 0 0,0 0 1,0 0-1,0 0 0,0 1 1,0 0-1,0-1 0,1 1 1,-1 0-1,0 1 0,1-1 1,-1 1-1,1-1 0,-1 1 1,1 0-1,-1 0 0,1 1 1,4 0-1,-7 0 1,1 0 0,0 0 0,-1 0 0,1 0 0,-1 0 0,0 0 0,1 0 0,-1 1 0,0-1 0,0 0 0,0 1 0,1-1 0,-2 1 0,1-1 0,0 1 0,0 0 0,0-1 0,-1 1 0,2 3 0,8 40 0,-9-42 0,3 27 0,0 60 0,-5-69 0,1-1 0,1 0 0,1 0 0,1 1 0,0-1 0,2-1 0,9 26 0,-13-42 0,0-1 0,1 0 0,-1 1 0,1-1 0,-1 0 0,1 0 0,0 1 0,0-1 0,0-1 0,0 1 0,1 0 0,-1-1 0,0 1 0,1-1 0,-1 1 0,1-1 0,-1 0 0,1 0 0,0 0 0,-1-1 0,1 1 0,0-1 0,0 1 0,0-1 0,-1 0 0,1 0 0,0 0 0,0 0 0,-1-1 0,1 1 0,3-2 0,-4 2 0,0-1 0,0 0 0,-1 0 0,1 0 0,0 0 0,0 0 0,-1 0 0,1 0 0,-1-1 0,1 1 0,-1 0 0,0-1 0,1 1 0,-1-1 0,0 0 0,0 1 0,0-1 0,0 0 0,0 0 0,0-2 0,13-42 0,-13 42 0,7-40 0,4-65-1,-11 80-6,1 1 0,2-1 0,1 1 0,1-1 0,20-52 0,-26 79 6,1-1 1,0 1-1,-1 0 0,1 0 0,0 0 0,0 0 0,1 0 1,-1 1-1,0-1 0,1 0 0,-1 0 0,1 1 1,-1-1-1,1 1 0,0 0 0,0-1 0,-1 1 0,1 0 1,0 0-1,0 0 0,0 0 0,0 0 0,1 1 0,-1-1 1,0 1-1,0-1 0,0 1 0,4-1 0,-5 2 1,-1-1-1,1 0 1,0 1-1,-1-1 1,1 1-1,0-1 1,-1 0-1,1 1 1,-1-1-1,1 1 1,-1 0-1,1-1 1,-1 1-1,1-1 1,-1 1-1,0 0 1,1-1-1,-1 1 1,0 0-1,1 0 1,-1-1-1,0 1 1,0 0-1,0 0 1,0-1-1,1 1 1,-1 0-1,-1 1 1,3 27 0,-2-26-2,-1 11 7,0-1-1,-1 1 1,0 0-1,-1 0 0,-1-1 1,0 1-1,-1-1 1,-8 17-1,5-12 4,-4 12 9,-16 62-1,25-76-15,0-1-1,1 1 0,1 0 0,0 0 1,1-1-1,2 19 0,-1-32 0,-1 0 0,1-1 1,-1 1-1,1 0 0,0-1 0,-1 1 1,1 0-1,0-1 0,0 1 0,0-1 1,0 1-1,1-1 0,-1 0 0,0 0 0,0 1 1,1-1-1,-1 0 0,1 0 0,-1 0 1,1 0-1,0-1 0,-1 1 0,1 0 1,0-1-1,-1 1 0,1-1 0,3 1 1,5 1 1,0-1 0,0 0 0,18-1 0,-15-1-1,-4 2-2,0-2-1,-1 1 1,1-1 0,-1 0-1,1-1 1,-1 0 0,0-1-1,16-6 1,-19 6 0,0 0-1,1-1 1,-2 1-1,1-1 1,0 0-1,-1-1 1,0 1 0,0-1-1,0 0 1,0 0-1,-1 0 1,0 0-1,4-9 1,-2-1-2,1-2 0,-2 1 0,-1 0 0,0-1 1,-1 0-1,0 0 0,-1 1 0,-3-23 0,2 22 0,0 5 2,0-1 0,-1 1 1,-1 0-1,0-1 1,0 1-1,-1 0 1,-7-16-1,8 23 3,0 0-1,-1 0 1,0 1-1,0-1 1,0 1-1,0-1 1,-1 1 0,0 0-1,0 0 1,0 1-1,0-1 1,-1 1-1,1 0 1,-1 0-1,0 0 1,1 1 0,-1 0-1,-1 0 1,-6-2-1,3 1 3,0 1 0,1 1-1,-1-1 1,0 1 0,0 1-1,-1 0 1,1 0 0,-17 3-1,23-2-3,0-1-1,0 1 1,0 0 0,0 1-1,1-1 1,-1 0-1,0 1 1,1 0 0,-1-1-1,1 1 1,-1 0-1,1 0 1,0 0 0,0 1-1,0-1 1,0 1-1,0-1 1,0 1 0,1-1-1,-1 1 1,1 0-1,0 0 1,0 0 0,0 0-1,0 0 1,0 0-1,1 0 1,-1 5 0,-1 14-1,1-1 0,0 1 0,3 22 1,0-33 0,-1-1 0,1 0 0,0-1 0,1 1 0,1 0 0,-1-1 0,1 1 0,9 14 0,-2-8 0,0 0 0,1-1 1,1 0-1,0-1 0,17 14 0,-23-23-1,0 1 0,1-1 0,0 0 0,0-1 0,0 1-1,1-2 1,-1 1 0,1-1 0,0-1 0,0 1 0,0-2 0,17 3 0,-21-4 0,5 1 1,0-1-1,0 0 1,0-1-1,20-3 1,-27 3-1,0 0 0,0 0 1,-1 0-1,1 0 0,0-1 0,0 1 1,-1-1-1,1 0 0,-1 0 0,0 0 1,1 0-1,-1 0 0,0 0 0,0-1 0,0 1 1,-1-1-1,1 1 0,-1-1 0,1 0 1,1-4-1,2-12-1,0-1 0,-1 0 0,-1 0 0,-1 0 1,-1 0-1,-1 0 0,-2-25 0,1-3 1,1-112 36,20 162-22,-17 0-13,-1 0 0,1-1 0,0 2 0,0-1 0,-1 0 0,1 0 0,-1 1 0,0-1 0,0 1 0,0 0 0,0 0 0,0 0 0,1 3 0,17 46 0,-15-40 0,3 18 2,-1 0 0,-2 1 0,3 57 0,-6 52 6,5-201-8,4 1 0,2 0 0,30-84 0,-41 140 0,3-14 0,1 0 0,1 1 0,0 0 0,2 0 0,14-23 0,-22 39 0,-1 0 0,0 1 0,1-1 0,-1 0 0,0 1 0,1-1 0,-1 0 0,1 1 0,-1-1 0,1 1 0,0-1 0,-1 1 0,1-1 0,0 1 1,-1 0-1,1-1 0,0 1 0,-1 0 0,1-1 0,0 1 0,-1 0 0,1 0 0,0 0 0,0 0 0,-1 0 0,1-1 0,0 1 0,0 1 0,1-1 0,-1 1 0,0 0 0,0-1 1,0 1-1,0 0 0,0 1 0,0-1 0,0 0 1,0 0-1,0 0 0,-1 0 0,1 1 0,-1-1 1,1 0-1,0 3 0,3 10 3,-1 1-1,2 20 1,-4-28-2,6 78-3,-4 104-1,-3-121-34,0-67-126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0.6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1 469 29726,'2'11'373,"6"36"2164,-8-46-2470,10 20-51,22 28-16,-30-48 0,-1 0 0,1 0 0,-1 0 0,1 0 0,0-1 0,-1 1 0,1 0 0,0-1 0,0 1 0,-1-1 0,1 1 0,0-1 0,0 0 0,0 0 0,0 0 0,0 0 0,3-1 0,-2 1 0,1 0 0,-1 0 0,0 0 0,1-1 0,-1 0 0,0 0 0,0 0 0,0 0 0,6-2 0,-3-3 1,-1 0 0,0-1 0,0 1 0,0-1-1,-1 0 1,0 0 0,0-1 0,3-10 0,21-66 7,0-20-12,32-99-8,-56 191 12,2 0 0,-1 0 0,2 0 0,15-21 0,-19 28 0,2 0 0,-1 0 0,0 1 0,1-1 0,0 1 0,0 0 0,0 1 0,1-1 0,-1 1 0,1 0 0,0 0 0,6-2 0,-11 5 0,0 0 0,-1 0 0,1 0-1,0 0 1,-1 0 0,1 0 0,-1 0 0,1 0 0,0 0 0,-1 0-1,1 0 1,0 0 0,-1 1 0,1-1 0,-1 0 0,1 0 0,0 1-1,-1-1 1,1 0 0,-1 1 0,1-1 0,-1 0 0,1 1 0,-1-1-1,0 1 1,1-1 0,-1 1 0,1-1 0,-1 1 0,0-1 0,1 1-1,-1-1 1,0 1 0,0 0 0,1-1 0,-1 1 0,0-1 0,0 1-1,0 0 1,0-1 0,0 1 0,0 0 0,0-1 0,0 1 0,0 39-8,-1-26 9,-8-13 12,-1 1-13,0 1 0,0 0 0,1 0 0,0 1 0,-1 1 0,1-1 0,1 1 0,-1 1 0,1-1 0,0 2 0,0-1 0,1 1 0,0 0 0,-12 15 0,11-11 0,1 1 0,0 0 0,0 0 0,1 1 0,1 0 0,0 0 0,1 0 0,0 1 0,1 0 0,-2 17 0,2 10 0,3 44 0,1-36 0,-1-42 0,0-1 0,0 0 0,1 0 0,-1 0 0,1 0 0,1 0 0,-1 0 0,1 0 0,0 0 0,0-1 0,1 1 0,0-1 0,0 1 0,0-1 0,1 0 0,-1 0 0,1-1 0,0 1 0,1-1 0,-1 0 0,1 0 0,0 0 0,0 0 0,0-1 0,0 0 0,0 0 0,1 0 0,0-1 0,-1 0 0,1 0 0,0-1 0,0 1 0,0-1 0,0 0 0,8 0 0,-1 0 0,0-1 0,-1 0 0,1 0 0,0-2 1,20-3-1,-27 3-1,0 0 1,0 0 0,0-1 0,-1 0-1,1 0 1,-1 0 0,0-1 0,0 1 0,0-1-1,0 0 1,-1-1 0,1 1 0,4-7-1,-2 0 0,0 1-1,-1-1 1,0 0 0,0-1-1,-2 1 1,1-1-1,-1 0 1,-1 0-1,4-25 1,-3-4 2,-2-70 0,-3 68-2,1 25 1,-1 1 0,0 0 0,-7-26 0,6 35 0,0 0 0,-1 0 0,0 1 0,0-1 0,-1 1 0,1-1 0,-2 1 0,1 1 0,-9-11 0,10 15 1,1 0 0,-1 0-1,0 0 1,1 1 0,-1-1 0,0 1-1,0-1 1,0 1 0,-1 0 0,1 0-1,0 1 1,0-1 0,0 1 0,-7-1 0,7 1-1,1 0 0,-1 0 0,0 0 0,1 0 0,-1 0 0,1 1 0,-1-1 0,0 1 0,1 0 0,-1 0 1,1 0-1,0 0 0,-1 0 0,1 0 0,0 1 0,-1-1 0,1 1 0,-2 2 0,-2 5-1,0 0-1,1 0 0,0 1 1,1 0-1,0-1 1,0 1-1,1 1 0,-3 17 1,2 5 1,-2 50 1,5-67-1,2 114 0,0-126 0,-1-1 0,1 1 0,0 0 0,0-1 0,1 1 0,-1-1 0,1 0 0,-1 1 0,1-1 0,0 0 0,0 0 0,1 0 0,-1 0 0,1 0 0,-1-1 0,1 1 0,0-1 0,0 1 0,0-1 0,0 0 0,0 0 0,1-1 0,-1 1 0,1-1 0,-1 1 0,6 0 0,-4-1 0,0 0 0,-1 0 0,1 0 0,0-1 0,-1 1-1,1-1 1,0-1 0,0 1 0,-1-1 0,1 1 0,0-1 0,-1-1-1,1 1 1,-1-1 0,0 1 0,1-1 0,-1-1 0,0 1 0,0 0 0,0-1-1,3-3 1,1-2-1,-1-1 0,0 0 0,0 0 0,-1-1 0,0 0 0,-1 0 0,0 0-1,-1-1 1,0 0 0,0 1 0,-1-1 0,-1-1 0,2-10 0,1-22 4,-2 0 0,-4-46 1,1 41 4,0 47-8,0 0 0,0 0 0,1 0 0,-1 1 0,0-1 0,1 0 0,0 0 0,-1 0 0,1 0 0,0 0 0,0 1 0,0-1 0,0 0 0,0 1 0,1-1 0,-1 1 0,0-1 0,1 1 0,-1 0 0,1-1 0,0 1 0,-1 0 0,1 0 0,0 0 0,-1 0 0,1 1 0,0-1 0,0 0 0,0 1 0,0-1 0,0 1 0,0 0 0,2-1 0,4 0 0,0 1 0,0-1 0,0 1 0,0 1 0,0 0 0,0 0 0,9 3 0,-13-3 0,-1 0 0,0 1 0,1-1 0,-1 1 0,0 0 0,0 0 0,0 0 0,0 0 0,0 1 0,-1-1 0,1 1 0,-1 0 0,1 0 0,-1 0 0,0 0 0,0 0 0,0 0 0,-1 0 0,1 1 0,-1-1 0,0 1 0,0-1 0,1 6 0,1 8 0,0 1 0,-2-1 0,0 29 0,-1-37 0,0 4 0,1 4 0,-1 0 0,-1-1 0,0 1 0,-1-1 0,-1 1 0,-7 22 0,-1-13 0,7-17 0,-1 1 0,2 0 0,-1 0 0,2 0 0,-1 1 0,1-1 0,0 13 0,2-23 0,0 0 0,-1 0 0,1 1 0,0-1 0,0 0 0,0 0 0,0 0 0,0 0 0,0 1 0,0-1 0,0 0 0,0 0 0,0 0 0,0 0 0,0 1 0,0-1 0,0 0 0,0 0 0,0 0 0,0 0 0,0 1 0,0-1 0,0 0 0,0 0 0,0 0 0,0 0 0,0 1 0,1-1 0,-1 0 0,0 0 0,0 0 0,0 0 0,0 0 0,0 0 0,0 1 0,1-1 0,-1 0 0,0 0 0,0 0 0,0 0 0,0 0 0,0 0 0,1 0 0,-1 0 0,0 0 0,0 0 0,0 0 0,0 0 0,1 0 0,-1 0 0,0 0 0,0 0 0,0 0 0,0 0 0,1 0 0,-1 0 0,0 0 0,2 0 0,29 1-89,-11-1 149,-1 0-1,22-3 1,-35 3-164,-1-1 1,1-1-1,0 1 1,-1-1-1,1 0 1,-1 0-1,0-1 0,0 1 1,0-1-1,0 0 1,8-7-1,7-10-4266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2.5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45 563 31102,'-2'1'48,"0"-1"-1,0 0 0,0 0 0,1 1 1,-1-1-1,0 1 0,0 0 0,1-1 1,-1 1-1,0 0 0,1 0 1,-1 0-1,1 0 0,-1 0 0,1 1 1,0-1-1,0 0 0,-1 1 1,1-1-1,0 0 0,0 1 0,0 0 1,0-1-1,1 1 0,-1 0 0,0-1 1,1 1-1,-1 0 0,1 0 1,-1-1-1,1 5 0,-2 7-89,1 0-1,0 0 1,2 20 0,-1-14 171,0-16-128,0 0 1,0-1-1,0 1 1,0 0-1,0 0 0,1-1 1,-1 1-1,1 0 1,0-1-1,0 1 0,0-1 1,0 1-1,0-1 1,1 1-1,-1-1 0,1 0 1,2 3-1,-2-3 0,1 0 1,0 0-1,-1-1 1,1 0-1,0 0 0,0 1 1,0-2-1,0 1 0,0 0 1,0-1-1,0 1 0,1-1 1,-1 0-1,5 0 0,7 0 1,-8 0 2,0 0 0,1 0 0,-1 0 0,0-1 0,8-2-1,-12 2-2,0 0 0,-1 0-1,1-1 1,-1 1-1,1-1 1,-1 1 0,1-1-1,-1 0 1,0 0-1,1 0 1,-1 0 0,0-1-1,-1 1 1,1 0-1,2-5 1,5-10-1,-1 1 0,0-1 0,-1-1 0,-1 1 0,5-30 0,9-93-1,-15 91 8,13-58 0,-17 102-6,0 1 0,0 0 0,1-1 0,-1 1 0,1 0 0,0 0 0,0 0 0,0 0 0,1 0 0,-1 0 0,4-4 0,-3 6-1,0 0 1,0 1-1,0-1 0,0 1 1,0 0-1,0-1 1,0 1-1,0 0 1,1 1-1,-1-1 1,0 1-1,1-1 1,-1 1-1,0 0 1,5 1-1,-5-1 0,-1 0 0,1 0 0,0 1 0,0 0 0,0-1 0,0 1 0,0 0 0,0 0 0,-1 1 0,1-1 0,-1 1 0,1-1 0,-1 1 0,5 3 0,-2 0 0,0 0 0,-1 1 0,1-1 0,-1 1 0,-1-1 0,5 9 0,-1 1 0,0 1 0,-1 0 0,-1 0 0,5 29 0,-6-14 0,-2 0 0,-2 37 0,0-32 0,0-28 0,-1 0 1,1 0-1,-1 0 1,-1 1-1,1-2 0,-1 1 1,-1 0-1,1 0 1,-1-1-1,-1 1 1,0-1-1,0 0 0,0 0 1,0 0-1,-1-1 1,-1 1-1,1-1 0,-1-1 1,0 1-1,0-1 1,0 0-1,-1 0 1,0-1-1,0 1 0,0-2 1,0 1-1,-1-1 1,1 0-1,-1-1 0,0 1 1,-15 1-1,12-3 1,0 0-1,0 0 1,1-1-1,-1-1 1,-18-3-1,25 3 0,1 0 0,-1-1 0,1 1 0,-1-1 0,1 0-1,0 0 1,0 0 0,0 0 0,0-1 0,1 1 0,-1-1 0,0 1-1,1-1 1,0 0 0,0 0 0,0 0 0,0-1 0,0 1-1,-2-6 1,1 2-1,1-1-1,-1 1 0,2-1 1,-1 0-1,1 0 0,0 0 1,0-15-1,5 22 2,0 0 0,-1 1 0,1-1 0,0 1 0,0 0 0,0 0 0,0 0 0,3 0 0,-2 0 0,6 2 0,-1-1 0,1 1 0,-1 1 0,1-1 0,-1 2 0,0 0 0,0 0 0,-1 1 0,1 0 0,13 10 0,-13-9 0,0 0 0,0 0 0,0-1 0,1 0 0,0-1 0,0 0 0,0-1 0,1 0 0,16 2 0,-21-4 0,7 0-3,-1-1 0,1 0 1,0 0-1,-1-2 0,16-2 0,-25 3 2,1-1 1,-1 0-1,1 0 0,-1 0 0,0 0 0,0-1 1,0 1-1,0-1 0,-1 0 0,1-1 0,-1 1 1,1 0-1,-1-1 0,0 0 0,0 0 0,-1 0 1,1 0-1,2-7 0,2-5 1,0-1 0,-2 0 0,0-1 0,-1 0 0,0 1 0,0-23 0,1-113 0,-6 116 0,2-46 0,-2-96 0,1 175 1,0 1 0,0 0 1,-1-1-1,1 1 0,-1 0 0,0-1 0,0 1 0,0 0 1,-2-5-1,2 7 0,0 0 1,0 0-1,0 0 1,0 0-1,0 0 1,0 0-1,-1 1 0,1-1 1,0 0-1,0 0 1,-1 1-1,1-1 1,0 1-1,-1 0 1,1-1-1,-1 1 1,1 0-1,0 0 0,-1-1 1,1 1-1,-1 0 1,-1 1-1,2-1-1,0 1 0,1-1 1,-1 0-1,0 1 0,0 0 0,1-1 0,-1 1 0,0-1 0,1 1 0,-1 0 0,0-1 0,1 1 1,-1 0-1,1 0 0,-1 0 0,1-1 0,0 1 0,-1 0 0,1 0 0,0 0 0,-1 0 0,1 0 1,0 0-1,0 0 0,0-1 0,0 1 0,0 0 0,0 0 0,0 1 0,0 40 0,0-31 0,1 55 5,2 0 1,21 112-1,-2-57-5,20 90 0,-42-211 0,0 0 0,0 1 0,0-1 0,0 0 0,0 1 0,0-1 0,0 0 0,0 1 0,0-1 0,0 0 0,0 1 0,0-1 0,0 0 0,1 1 0,-1-1 0,0 0 0,0 0 0,0 1 0,1-1 0,-1 0 0,0 0 0,0 1 0,1-1 0,-1 0 0,0 0 0,0 0 0,1 1 0,-1-1 0,0 0 0,1 0 0,-1 0 0,0 0 0,1 0 0,-1 0 0,0 0 0,1 1 0,-1-1 0,0 0 0,1 0 0,-1 0 0,0 0 0,1-1 0,-1 1 0,0 0 0,1 0 0,-1 0 0,1 0 0,11-18 0,29-110 1,-33 96-2,2 1 0,0 0 1,2 0-1,28-50 0,-38 77 1,1 0-1,-1 0 1,1 1-1,0-1 0,-1 1 1,2 0-1,-1-1 1,0 2-1,1-1 1,-1 0-1,1 0 0,0 1 1,-1 0-1,1 0 1,1 0-1,-1 0 0,0 1 1,0 0-1,1 0 1,-1 0-1,0 0 1,7 0-1,-11 1 1,1 0 0,-1 0 0,1 0 0,-1 1 0,1-1 0,-1 0 0,1 0 0,-1 1 0,1-1 0,-1 0 0,0 1 0,1-1 0,-1 0 0,1 1 0,-1-1 0,0 0 0,1 1 0,-1-1 0,0 1 0,0-1 0,1 1 0,-1-1 0,0 1 0,0-1 0,0 1 0,0-1 0,1 1 0,-1-1 0,0 1 0,0-1 0,0 2 0,0 21 0,0-16 0,0 16 0,0 33 0,-9 77 0,6-107 0,2 49 0,1-49 0,0-25 0,0 0 0,0 0 0,0 0 0,0 0 0,0 0 0,1 0 0,-1 0 0,0 0 0,1 0 0,-1 0 0,0 0 0,1 0 0,0 0 0,-1-1 0,1 1 0,-1 0 0,1 0 0,0 0 0,-1-1 0,1 1 0,0 0 0,0-1 0,0 1 0,-1-1 0,1 1 0,0-1 0,0 1 0,0-1 0,0 0 0,0 1 0,0-1 0,2 0 0,38 1 0,-23-1 0,-11-1-2,1 1 1,-1-1-1,1 0 1,-1 0-1,1-1 1,-1 0-1,0-1 1,0 1-1,0-2 1,0 1-1,0 0 1,8-8-1,-6 4 0,0 0-1,-1-1 1,0 0-1,0 0 1,-1-1-1,0 0 0,9-17 1,-7 9 1,0-1 0,-2 0 1,0 0-1,-1-1 0,-1 0 0,0 0 0,-2 0 1,0-1-1,0-26 0,-3-27 17,0 72-15,-1-1 0,1 1 0,0-1 0,-1 1 0,0-1 0,1 1 0,-1-1 0,0 1 0,1 0 0,-1-1 0,0 1-1,0 0 1,0-1 0,0 1 0,-1 0 0,1 0 0,0 0 0,0 0 0,-1 0 0,1 1 0,0-1 0,-1 0 0,1 0 0,-1 1 0,1-1 0,-1 1 0,1 0 0,-1-1 0,0 1 0,1 0 0,-1 0 0,1 0 0,-3 0 0,1 0-1,1-1 0,0 1-1,0 0 1,-1 1 0,1-1 0,0 0 0,0 0 0,0 1 0,-1 0 0,1-1 0,0 1 0,0 0 0,0 0 0,0 0 0,0 0 0,0 0 0,0 1 0,1-1 0,-1 0 0,0 1 0,1 0 0,-1-1 0,1 1 0,-2 2 0,-1 7 0,1-1 0,0 1 0,1 0 0,0 0 0,1 0 0,0 16 0,5 70 0,-2-84 0,0 1 0,1 0 0,1-1 0,0 0 0,0 0 0,2 0 0,0 0 0,0-1 0,10 15 0,-12-21 0,1 1 0,0-1 0,-1 0 0,2-1 0,-1 1 0,1-1 0,-1 0 0,2 0 0,-1-1 0,0 0 0,1 0 0,0 0 0,0-1 0,0 0 0,0 0 0,0-1 0,1 0 0,9 1 0,-8-2 1,0 0 0,1-1 0,-1 0 1,0 0-1,1-1 0,12-4 0,-18 4-1,0 0 1,0-1-1,0 0 1,0 0-1,-1 0 1,1 0-1,0-1 1,-1 1-1,0-1 1,0 0-1,1 0 1,-2 0-1,1-1 1,0 1-1,3-7 1,6-11-1,-2-1 0,0 0 0,-2-1 0,0 1 0,-1-2 0,-2 1 0,6-48 0,-5-177 0,-7 161 0,0 81 0,1 5 0,0 1 0,0 0 0,-1 0 0,1 0 0,0 0 0,-1 0 0,1-1 0,0 1 0,0 0 0,-1 0 0,1 0 0,0 0 0,-1 0 0,1 0 0,0 0 0,-1 0 0,1 0 0,0 0 0,-1 0 0,1 0 0,0 0 0,-1 0 0,1 1 0,0-1 0,-1 0 0,1 0 0,0 0 0,-1 0 0,1 0 0,0 1 0,0-1 0,-1 0 0,1 0 0,0 1 0,0-1 0,0 0 0,-1 0 0,1 1 0,0-1 0,0 0 0,0 1 0,-1-1 0,-6 31 0,0 0 0,2 0 0,1 0 0,1 51 0,2-54 0,3 230 0,-2-254 0,1 0 0,-1 0 0,1 0 0,0-1 0,0 1 0,1 0 0,-1 0 0,1-1 0,-1 1 0,1 0 0,1-1 0,-1 0 0,0 1 0,1-1 0,-1 0 0,1 0 0,0-1 0,0 1 0,0-1 0,1 1 0,-1-1 0,0 0 0,1 0 0,0 0 0,-1-1 0,5 2 0,1 0 0,0-1 0,0 0 0,0-1 0,1 0 0,-1 0 0,0-1 0,1 0 0,-1-1 0,0 0 0,12-2 0,-17 2 0,-1 0-1,0 0 1,0 0 0,0-1-1,0 1 1,0-1 0,0 0-1,0 0 1,0 0 0,0 0-1,-1 0 1,1 0 0,-1-1-1,4-4 1,-2 1-2,-1 0 1,1 0-1,-1 0 1,0 0-1,-1-1 1,4-11-1,-1-6-2,-2 1 0,0-1 0,-1-28 0,-1-369 79,-2 434-73,0 1-1,-7 25 1,-1 10-2,4 234 0,6-175 0,-1-101 0,0 0 0,1 0 0,0 0 0,0 0 0,0 0 0,1 0 0,0-1 1,1 1-1,-1-1 0,6 10 0,-6-13-1,0 0 1,0 0 0,0-1-1,0 1 1,1-1-1,-1 1 1,1-1 0,0 0-1,-1 0 1,1 0 0,0 0-1,0-1 1,0 1-1,0-1 1,1 1 0,-1-1-1,0 0 1,1-1 0,-1 1-1,0-1 1,1 1-1,4-1 1,5-4-99,-2-16-242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3.81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99 204 31198,'0'0'28,"0"1"0,0-1 0,0 0-1,0 1 1,-1-1 0,1 0 0,0 0-1,0 1 1,0-1 0,0 0 0,1 1-1,-1-1 1,0 0 0,0 1 0,0-1-1,0 0 1,0 0 0,0 1 0,0-1-1,0 0 1,1 0 0,-1 1 0,0-1-1,0 0 1,0 0 0,1 1 0,-1-1-1,0 0 1,0 0 0,1 0 0,-1 1-1,0-1 1,0 0 0,1 0 0,-1 0-1,0 0 1,0 0 0,1 0 0,-1 0-1,0 0 1,1 1 0,-1-1 0,0 0-1,1 0 1,-1 0 0,0 0 0,0-1-1,1 1 1,-1 0 0,0 0 0,1 0-1,2 0-32,-2 0 24,28 0-3,222 0-32,-249 0 17,0 0 0,0 0-1,0 0 1,0 0 0,-1 0 0,1 0 0,0-1-1,0 1 1,0-1 0,-1 1 0,1-1 0,3-2-1,-4 3 1,-1-1-1,1-1 0,0 1 0,0 0 0,-1 0 0,1 0 0,-1 0 1,1 0-1,-1 0 0,1-1 0,-1 1 0,0 0 0,0 0 1,0-1-1,1 1 0,-1 0 0,0-1 0,-1-1 0,-5 2-1,-1 0-1,0 0 0,0 1 1,-12 0-1,14 1 10,4-1-7,0 0-1,0 0 0,0 1 0,0-1 1,0 1-1,0-1 0,0 1 1,0-1-1,0 1 0,0 0 0,0-1 1,0 1-1,0 0 0,0 0 1,1 0-1,-1-1 0,0 1 0,1 0 1,-1 0-1,1 0 0,-1 0 0,1 0 1,-1 0-1,1 1 0,0-1 1,-1 0-1,1 0 0,0 0 0,0 0 1,0 0-1,0 0 0,0 2 1,0 46 7,0-35-7,1 103 3,-2 133 8,-1-233-12,1 0 0,-2 0 0,-1-1 0,0 0 0,-1 1 0,-7 17 0,7-24 0,0 1 0,0-1 0,-1 0 0,0-1 0,-1 1 0,0-1 0,0 0 0,-1-1 0,-15 13 0,22-20 1,-1 0 0,1 0 0,-1-1 0,1 1 0,-1-1 0,1 1 0,-1-1 0,1 1 0,-1-1 0,1 0 0,-1 0 0,0 0 1,1 0-1,-1 0 0,1 0 0,-1 0 0,0 0 0,1-1 0,-1 1 0,1-1 0,-1 1 0,1-1 0,-1 0 0,1 1 0,0-1 0,-1 0 0,1 0 0,0 0 0,0 0 0,-2-1 0,2 1-1,-38-30 0,2-2 0,-58-66 0,75 81-3,20 18 3,0 0 0,0 0 0,0 0 0,0 0 0,0 0 0,-1 0 0,1 0 0,0 0 0,0 0 0,0 0 0,0 0-1,0 0 1,-1 0 0,1 0 0,0 0 0,0 0 0,0 0 0,0 0 0,0 0 0,-1 0 0,1 0 0,0 0-1,0 0 1,0 1 0,0-1 0,0 0 0,0 0 0,0 0 0,-1 0 0,1 0 0,0 0 0,0 0 0,0 0-1,0 1 1,0-1 0,0 0 0,0 0 0,0 0 0,0 0 0,0 0 0,0 1 0,0-1 0,0 0 0,0 0 0,0 0-1,0 0 1,0 0 0,0 1 0,0-1 0,0 0 0,0 0 0,0 0 0,0 0 0,0 0 0,0 1 0,0-1-1,0 0 1,0 0 0,0 0 0,0 0 0,0 0 0,1 1 0,0 4-1,1 1-1,0 0 1,1-1 0,0 1-1,5 7 1,1 2 1,1-1 0,1-1 0,0 0 0,1 0 0,24 19 0,-30-27 0,0-1 0,0 0 0,0-1 0,0 0 0,0 0 0,1 0 0,-1 0 0,1-1 0,0 0 0,-1-1 0,1 0 0,0 0 0,0 0 0,0-1 0,0 0 0,0 0 0,9-2 0,-11 1 0,-1-1 0,1 0 0,-1 0 0,1-1 0,-1 1 0,0-1 0,0 0 0,0 0 0,-1-1 0,1 1 0,-1-1 0,1 0 0,-1 1 0,0-1 1,-1-1-1,1 1 0,3-9 0,6-11-1,-2 0 0,7-25-1,-16 47 2,18-72-12,-11 42 11,17-45 1,-22 68 0,1 0 0,1 0 0,-1 1 0,2 0 0,-1 0 0,1 0 0,0 1 0,0-1 0,12-9 0,-6 8 0,-9 5-1,0 1 0,1 0-1,-1 0 1,1 1 0,0-1 0,-1 1 0,2-1 0,-1 1-1,0 1 1,0-1 0,0 0 0,1 1 0,-1 0 0,1 0-1,8 0 1,-12 1-12,-24 5 10,17 0 4,-1 1-1,1 0 0,0 0 1,1 0-1,-1 1 0,1 0 1,1 0-1,-6 10 0,-28 64 0,31-66 0,2 0 0,0 1 0,1-1 0,1 1 0,0 0 0,1 0 0,0 0 0,2 0 0,1 25 0,-1-39 0,1 0 0,-1 0 0,1 0 0,0 0 0,-1 0 0,1 0 0,0 0 0,0 0 0,0 0 0,1 0 1,-1 0-1,0 0 0,1-1 0,-1 1 0,1-1 0,0 1 0,-1-1 0,1 1 0,0-1 0,0 0 0,0 0 0,0 0 0,0 0 0,0 0 0,0 0 0,0-1 0,4 2 0,6 0 3,0-1 0,-1 0-1,1 0 1,14-2-1,-8 1 3,-13 0-5,-1 0 1,1-1 0,-1 1-1,0-1 1,1 0 0,-1 0 0,0 0-1,0-1 1,0 1 0,0-1-1,0 0 1,0 0 0,0 0-1,-1-1 1,1 0 0,4-4 0,-4 2-1,1 0 0,-1 0 1,-1 0-1,1-1 0,-1 0 0,0 0 1,0 0-1,-1 0 0,1 0 1,0-7-1,1-6-2,-1-1 0,0 0-1,-2 0 1,0 1 0,-2-1 0,-3-29 0,1 33 3,-1 0 0,0 0 1,-1 0-1,-1 0 0,0 1 1,-1 0-1,-1 1 0,0-1 1,-13-15-1,7 21-1,14 9 0,0 0 0,-1 0-1,1 0 1,-1-1 0,1 1-1,0 0 1,-1 0 0,1 0-1,-1 0 1,1 0 0,-1 0-1,1 0 1,0 1-1,-1-1 1,1 0 0,-1 0-1,1 0 1,0 0 0,-1 0-1,1 1 1,0-1 0,-1 0-1,1 0 1,0 0 0,-1 1-1,1-1 1,0 0 0,0 1-1,-1-1 1,1 0-1,0 1 1,0-1 0,-1 0-1,1 1 1,0-1 0,0 0-1,0 1 1,-1 0 0,-1 13-1,0 1 0,1 0 1,0 0-1,3 23 1,-1 0 0,-1-19 0,1-1 0,1 1 0,1-1 0,0 1 0,8 20 0,-8-28 0,1-2 0,0 1 0,1 0 0,0-1 0,0 0 0,1 0 0,0 0 0,0-1 0,1 0 0,13 12 0,-16-17-1,0 0 0,0 0 0,1-1 1,-1 0-1,0 1 0,1-2 0,0 1 0,-1 0 0,1-1 1,0 0-1,0 0 0,0-1 0,0 1 0,-1-1 0,1 0 0,0 0 1,0-1-1,0 1 0,0-1 0,0 0 0,-1 0 0,1-1 1,0 0-1,-1 1 0,1-1 0,-1-1 0,0 1 0,1-1 1,-1 0-1,0 0 0,-1 0 0,1 0 0,-1-1 0,1 1 1,-1-1-1,0 0 0,4-8 0,-1-1-1,-1 0 0,-1 0-1,-1-1 1,0 0 0,0 0 0,0-18 0,-4-90 7,-1 52 34,3 66-37,-5-12 12,4 16-14,0 0 0,0 0 0,0 0 0,0 0 0,0 0 0,0 0 0,0 0-1,0 0 1,0 0 0,0 0 0,0 0 0,0 0 0,0 0 0,0 0 0,-1 0 0,1 0 0,0 0-1,0 0 1,0 0 0,0 0 0,0 0 0,0 0 0,0 0 0,0 0 0,0 0 0,0 0-1,0 0 1,0 0 0,0 0 0,0 0 0,-1 0 0,1 0 0,0 0 0,0 0 0,0 0 0,0 0-1,0 0 1,0 0 0,0 0 0,0 0 0,0 0 0,0 0 0,0 0 0,0 0 0,0 0-1,0 0 1,0 0 0,0 0 0,0 0 0,0 0 0,1 7-5,79 263 18,-79-264-14,2 5 2,0 1-1,0-1 1,6 11-1,-8-20 0,-1 0-1,1 0 0,0 0 1,0-1-1,0 1 1,0 0-1,1-1 1,-1 1-1,0-1 0,1 1 1,-1-1-1,1 0 1,-1 1-1,1-1 0,0 0 1,0 0-1,-1 0 1,1 0-1,0 0 1,0-1-1,0 1 0,0-1 1,0 1-1,3-1 1,-3 1 0,1-2-1,-1 1 1,1 0 0,-1 0 0,0-1 0,1 1 0,-1-1 0,1 0 0,-1 0 0,0 0-1,0 0 1,1 0 0,-1 0 0,0-1 0,0 1 0,0-1 0,0 1 0,-1-1 0,1 0-1,0 0 1,-1 0 0,1 0 0,-1 0 0,0 0 0,1 0 0,-1 0 0,0-1 0,0 1 0,-1 0-1,2-4 1,1-7 0,-1 1 1,-1-1-1,0 0 0,-1-22 0,0 21 0,1-17 2,-1 0 1,-2 0-1,-1 0 0,-1 0 0,-1 1 1,-17-51-1,18 63 9,18 17-22,282 1 27,-296 0-16,0 1 0,1-1 0,-1 0 0,0 0 0,0 0 0,1 0 0,-1 0 0,0 0 0,1 0 0,-1 0 0,0 0 0,0 0 0,1-1 0,-1 1 0,0 0 0,0 0 0,1 0 0,-1 0 0,0 0 0,0 0 0,1 0 0,-1-1 0,0 1 0,0 0 0,0 0 0,1 0 0,-1-1 0,0 1 0,0 0 0,0 0 0,1 0 0,-1-1 0,0 1 0,0 0 0,0 0 0,0-1 0,0 1 0,0 0 0,0-1 0,0 1 0,0 0 0,0 0 0,0-1 0,0 1 0,0 0 0,0-1 0,0 1 0,0 0 0,0 0 0,0-1 0,0 1 0,0 0 0,0 0 0,0-1 0,-1 1 0,1 0 0,0 0 0,0-1 0,0 1 0,0 0 0,-1 0 0,1 0 0,0-1 0,0 1 0,0 0 0,-1 0 0,1 0 0,-5-2 0,1 1 0,0 0 0,-1 0 0,1 0 0,0 0 0,-1 1 0,1 0 0,-1 0 0,1 0 0,-1 0 0,1 1 0,-1 0 0,1 0 0,-1 0 0,-7 4 0,6-2 0,0 0 0,0 1 0,0 0 0,0 0 0,1 0 0,0 1 0,0 0 0,0 0 0,-7 9 0,5-2 0,-1 0 0,1 0 0,1 0 0,0 0 0,1 1 0,0 0 0,1 1 0,1-1 0,0 1 0,-1 15 0,3-28 0,0 15-3,0 0 0,1 0-1,0 1 1,5 29 0,-4-42 2,0 0 1,0-1-1,0 1 0,1 0 1,-1-1-1,1 1 1,0-1-1,0 1 0,0-1 1,1 0-1,-1 0 1,1 0-1,-1 0 0,1-1 1,0 1-1,0-1 0,1 1 1,-1-1-1,0 0 1,1 0-1,-1-1 0,1 1 1,-1-1-1,1 1 1,5 0-1,4 0 1,-1 0 0,1-1 0,23-1 0,-15-1 0,-19 1 0,1 0 0,0 0 0,0 0 0,0-1 0,-1 1 0,1-1 0,0 0 0,0 0 0,-1 0 0,1 0 0,-1 0 0,1-1 0,-1 1 0,0-1 0,1 0 0,-1 0 0,3-3 0,-2 1 0,1 0 0,-1 0 0,-1-1 0,1 1 0,-1-1 1,0 0-1,0 0 0,3-9 0,-1-6-1,-1 0 0,-1 0 0,0-38 0,-1 5-8,1 27 12,-2 1 0,-1-1 0,-5-32 0,-5 38 12,4 16-13,3 15-3,3 136 1,2-75 0,-1-61-2,0-1 0,1 0 0,0 1 0,1-1 0,1 0 0,-1 0 0,1 0 0,1 0 0,0-1 0,0 1 0,1-1 0,0 0 0,1-1 0,0 1 0,14 14 0,-18-21 2,0 0-1,0 0 1,0-1 0,0 1-1,0-1 1,0 0 0,1 1-1,-1-1 1,1 0 0,-1 0-1,1-1 1,-1 1 0,1 0-1,-1-1 1,1 0 0,0 1-1,-1-1 1,1 0 0,0-1-1,-1 1 1,1 0 0,0-1-1,-1 1 1,1-1 0,-1 0-1,1 0 1,-1 0 0,0 0-1,1 0 1,-1-1 0,0 1 0,0-1-1,1 1 1,-1-1 0,-1 0-1,1 0 1,0 0 0,0 0-1,-1 0 1,1 0 0,-1 0-1,1 0 1,-1-1 0,0 1-1,0-1 1,0 1 0,0-1-1,0-2 1,6-31 3,-1 1 1,-1-1-1,-2-59 0,-2 60 3,0 0-1,2 0 0,14-61 1,-15 90-5,-1 1 0,1-1 1,1 1-1,-1 0 1,1-1-1,-1 1 0,1 0 1,7-8-1,-7 11-1,-1 0 1,1 0-1,-1 0 0,1 0 0,0 0 0,0 0 1,0 1-1,0-1 0,0 1 0,0 0 0,1 0 1,-1 0-1,0 0 0,0 1 0,1 0 0,3-1 1,4 0 1,-1 1 1,0 0 0,0 1 0,15 2 0,-21-2-4,0 0 1,-1 0 0,1 1 0,-1-1 0,1 1-1,-1 0 1,0 0 0,0 0 0,0 0 0,0 1-1,0-1 1,0 1 0,0-1 0,-1 1 0,4 5-1,1 3 0,-1 0-1,0 1 1,-1 0-1,0 0 1,-1 0 0,-1 1-1,1-1 1,-2 1-1,2 14 1,-1 20 2,-2 55 0,-2-56-2,1-32 1,-1-1 0,-1 0 0,-1 1 0,0-1 0,0 0 0,-1 0 0,-1 0 0,0-1 0,-1 1 0,0-1 0,-1-1 0,-1 1 0,1-1 0,-2 0 0,-9 10 0,16-19 0,0-1 0,1 1 0,-1 0 0,0-1 0,0 1 0,0-1 0,0 1 0,0-1 0,0 0 0,-1 0 0,1 0 0,0 0 0,-1 0 0,1-1 0,-1 1 0,1-1 0,0 1 0,-1-1 0,1 0 0,-1 0 0,1 0 0,-1 0 0,1-1 0,-1 1 0,1-1 0,-1 1 0,1-1 0,0 0 0,-3-1 0,-1-1 0,0-1 0,1 1 0,-1-1 0,1 0 0,0-1 0,1 1 0,-1-1 0,1 0 0,-5-7 0,-10-15 0,2 0 0,0-1 0,-14-36 0,24 47 0,1 0 0,0-1 0,2 0 0,0 0 0,1 0 0,1 0 0,0-21 0,2 38 0,1 1 1,0-1-1,-1 1 0,1 0 1,0-1-1,0 1 1,-1 0-1,1-1 0,0 1 1,0 0-1,-1 0 0,1 0 1,0-1-1,0 1 0,0 0 1,-1 0-1,1 0 1,0 0-1,0 1 0,0-1 1,1 0-1,20 3 8,-16-1-8,-1 0 0,1 1 0,-1 0 0,0 0 0,0 0 0,0 0 0,-1 1 0,1 0 0,-1 0 0,1 0 0,-2 1 0,8 8 0,5 11 0,19 34 0,-26-42 0,19 38-3,-21-37 1,1-1 0,0-1 0,1 1 0,1-1 0,1-1 0,0 0 0,16 16 0,-23-27 1,1 0 0,-1-1-1,1 1 1,0-1 0,0 0-1,0 0 1,0 0 0,0-1-1,6 1 1,-8-1 1,-1-1 0,1 1 0,-1-1-1,1 0 1,0 0 0,-1 0 0,1 0 0,0 0 0,-1-1 0,1 1 0,-1-1-1,1 0 1,-1 0 0,1 1 0,-1-2 0,1 1 0,-1 0 0,0 0 0,0-1 0,1 1-1,1-3 1,0-2-1,-1 1 0,1-1-1,-1 0 1,0 0 0,-1-1-1,1 1 1,-1-1 0,-1 1 0,1-1-1,0-9 1,4-76 4,-5 80-2,-2-49 3,1-32 2,1 83-5,0 0-1,0 1 0,1-1 1,0 1-1,1 0 0,0-1 1,5-8-1,-7 17 0,0-1 0,0 0 0,0 1 0,0-1 0,1 1 0,-1-1 0,0 1 0,1 0 0,-1 0 0,1 0 0,-1 0 0,1 0 0,0 0 0,-1 0 0,1 0 0,0 0 0,0 1 0,0-1 0,0 1 0,-1-1 0,1 1 0,0 0 0,0 0 0,0 0 0,0 0 0,0 0 0,0 0 0,0 1 0,2 0 0,3 0 0,-1 1 0,1 0 0,0 1 0,-1-1 0,1 1 0,6 5 0,-13-8 0,0 0 0,0 0 1,1 1-1,-1-1 0,0 0 0,0 0 0,0 0 0,0 1 1,0-1-1,0 0 0,0 0 0,0 1 0,0-1 1,0 0-1,0 0 0,0 1 0,0-1 0,0 0 0,0 0 1,0 1-1,0-1 0,0 0 0,0 0 0,-1 1 1,1-1-1,0 0 0,0 0 0,0 0 0,0 1 1,0-1-1,-1 0 0,1 0 0,0 0 0,0 0 0,0 1 1,-1-1-1,1 0 0,0 0 0,0 0 0,0 0 1,-1 0-1,1 0 0,0 0 0,0 0 0,-1 0 0,1 0 1,0 0-1,0 1 0,-1-1 0,1-1 0,0 1 1,-1 0-1,-22 10 16,9-4-10,7-3-6,1 1 0,-1 0 0,1 0 0,0 0 0,0 1 0,0 0 0,1 0 0,0 0 0,0 1 0,0 0 0,0 0 0,-4 9 0,5-6 0,0 0 0,0 0 0,1 1 0,0 0 0,1-1 0,0 1 0,1 0 0,-1 19 0,1-16-1,1 1 1,0 0-1,1-1 1,0 1-1,6 21 1,-6-31 0,1 1 0,0-1 0,0 1 0,1-1 0,-1 0 0,1 1 0,0-1 0,0-1 0,0 1 0,1 0 0,-1-1 0,1 0 0,0 1 0,0-1 0,0-1 0,0 1 0,0-1 0,8 3 0,-4-1 1,1 0-1,0-1 0,0-1 0,1 0 1,-1 0-1,1 0 0,-1-1 1,1-1-1,-1 0 0,1 0 0,15-2 1,-20 1-1,0 0 0,-1-1 0,1 1 0,0-1 0,-1 0-1,1 0 1,-1 0 0,0 0 0,0-1 0,0 0 0,0 0 0,0 0 0,-1 0 0,1 0 0,-1-1 0,0 0 0,0 0 0,0 1 0,0-2 0,-1 1 0,0 0 0,0-1 0,3-8 0,0-7 0,-2-1 0,-1 0 0,0 0 0,-1 0 0,-4-31 0,2-1 0,-6-98 0,7 150 0,0 0 0,1 1 0,-1-1 0,0 0 0,0 0 0,1 1 0,-1-1 0,1 0 0,-1 0 0,0 1 0,1-1 0,0 0 0,-1 1 0,1-1 0,-1 1 0,1-1 0,0 1 0,-1-1 0,1 1 0,0-1 0,-1 1 0,1 0 0,0-1 0,0 1 0,0 0 0,-1 0 0,1-1 0,0 1 0,0 0 0,0 0 0,-1 0 0,3 0 0,35 0 0,-25 1 0,-9-1 0,1 0 0,-1 1 0,1 0 0,-1 0 0,1 0 0,-1 0 0,0 1 0,0-1 0,0 1 0,0 0 0,0 0 0,0 1 0,0-1 0,-1 1 0,1 0 0,-1 0 1,1 0-1,-1 1 0,-1-1 0,4 4 0,-2-1-1,0 1 1,-1-1 0,1 0 0,-1 1-1,-1 0 1,1-1 0,-1 1 0,-1 0-1,1 0 1,-1 1 0,0-1 0,0 8-1,-1-8 1,0 1 1,0-1-1,-1 1 0,0-1 0,0 1 0,0-1 0,-1 0 1,0 1-1,-1-1 0,0 0 0,0-1 0,0 1 0,-1 0 1,0-1-1,0 0 0,-6 7 0,6-8 0,0 0 0,0 1 0,1-1-1,0 1 1,0-1 0,1 1 0,0 0 0,0 0 0,0 0-1,0 0 1,1 0 0,0 0 0,0 1 0,1-1 0,0 0-1,1 9 1,-1-14 0,0 0-1,1 0 1,-1 0-1,1 0 0,-1 0 1,1 0-1,-1 0 1,1 0-1,0-1 1,-1 1-1,1 0 0,0 0 1,-1-1-1,1 1 1,0 0-1,0-1 1,0 1-1,0-1 0,0 1 1,0-1-1,0 0 1,0 1-1,0-1 1,0 0-1,0 0 0,0 1 1,1-1-1,33 2-6,-29-2 4,15 0 0,-1 0 4,-1 0 0,1-1 1,0-1-1,29-6 0,-44 6 0,0 1-1,0-1 1,0 0-1,0 0 0,-1-1 1,1 1-1,-1-1 1,1 0-1,-1 0 0,0-1 1,0 1-1,-1-1 1,1 0-1,-1 0 1,1 0-1,-1 0 0,-1-1 1,1 1-1,-1-1 1,1 1-1,-1-1 1,1-6-1,2-9 2,-1-1-1,-1 0 1,-1 1 0,-1-1-1,0 0 1,-2 0 0,-5-33-1,5 47 1,-1-1 0,-1 1 0,1 0-1,-1 0 1,0 0 0,-1 0 0,1 0 0,-6-6-1,9 13-1,0 0 0,0 0 1,0 0-1,0 0 0,0 0 0,0 0 0,0 1 0,0-1 0,-1 0 0,1 0 0,0 0 0,0 0 0,0 0 0,0 0 0,0 0 0,0 0 0,0 0 0,0 0 0,0 0 1,-1 0-1,1 0 0,0 0 0,0 0 0,0 0 0,0 0 0,0 0 0,0 0 0,-1 0 0,1 0 0,0 0 0,0 0 0,0 0 0,0 0 0,0 0 0,0 0 1,0 0-1,0 0 0,-1 0 0,1 0 0,0 2 0,0 19 0,-1 21 0,2-1 0,1 1 0,2 0 0,17 69 0,-20-109 0,0 1-1,0 0 1,1-1 0,-1 1-1,1-1 1,0 0 0,-1 1-1,1-1 1,0 0 0,0 0-1,0 0 1,1-1 0,-1 1 0,0 0-1,1-1 1,-1 1 0,1-1-1,-1 0 1,1 0 0,0 0-1,0 0 1,-1 0 0,1-1-1,5 1 1,0 0-1,0-1 0,0 1 0,0-1 0,0-1 0,0 0 0,0 0 0,12-3 0,-15 2 1,-1 0 0,1 0 0,0-1-1,-1 1 1,1-1 0,-1 0 0,0 0 0,0-1 0,0 1 0,0-1 0,-1 0 0,1 0-1,-1 0 1,0 0 0,0-1 0,-1 1 0,1-1 0,-1 0 0,0 1 0,0-1-1,-1 0 1,0 0 0,2-9 0,1-12 0,-1 0 0,-1 0-1,-2-40 1,-1 34 1,2 5 2,-1 14 2,0 0 1,0 0-1,-4-21 0,-4 23 20,4 12-22,3 10-4,1 780 1,0-1298 0,0 485-2,1-1 1,1 1-1,1-1 1,1 1-1,1 0 0,9-25 1,-10 37 1,-1 1 1,2 0-1,-1 0 0,1 0 1,0 1-1,1 0 0,0 0 1,1 0-1,-1 1 0,1 0 1,1 0-1,-1 0 0,1 1 1,0 0-1,1 1 0,11-6 1,-16 9-1,0 0 1,0 1-1,0 0 1,0-1 0,0 1-1,0 1 1,1-1-1,-1 1 1,0-1-1,9 2 1,-11-1-1,0 1-1,0-1 1,-1 1 0,1-1 0,0 1 0,0 0-1,-1 0 1,1 0 0,0 0 0,-1 0-1,1 0 1,-1 0 0,0 1 0,1-1-1,-1 0 1,0 1 0,0-1 0,1 1 0,-1 0-1,0-1 1,-1 1 0,1 0 0,0 0-1,0-1 1,-1 1 0,1 2 0,3 18-6,-1 0 1,-1 0-1,-1 0 1,-2 22 0,0-10 5,1-23 0,0-1 1,-1 1-1,-1-1 1,0 1-1,0-1 1,-1 0-1,0 0 1,-1 0-1,0 0 0,-1-1 1,-8 15-1,9-18 2,-1 0-1,0-1 0,0 1 0,0-1 0,0 0 0,-1 0 1,0-1-1,0 1 0,0-2 0,0 1 0,-1 0 1,0-1-1,1 0 0,-1-1 0,0 0 0,-1 0 0,-9 2 1,-2-2-13,0-1 0,0-1 1,-27-2-1,46 2 10,-1 0 1,1 0-1,0 0 0,0 0 1,-1 0-1,1 0 0,0 0 1,0 0-1,-1 0 0,1 0 1,0 0-1,-1 0 0,1 0 0,0 0 1,0-1-1,-1 1 0,1 0 1,0 0-1,0 0 0,0 0 1,-1 0-1,1 0 0,0-1 1,0 1-1,-1 0 0,1 0 1,0 0-1,0-1 0,0 1 1,0 0-1,0 0 0,-1-1 1,1 1-1,0 0 0,0 0 1,0-1-1,0 1 0,0 0 0,0 0 1,0-1-1,0 1 0,0-1 1,0 1-3,1-1 0,-1 1 0,1 0-1,-1-1 1,1 1 0,-1-1 0,1 1 0,0 0 0,-1-1 0,1 1 0,-1 0 0,1 0 0,0-1 0,-1 1 0,1 0 0,0 0 0,-1 0-1,1 0 1,1 0 0,60-5-4,81-16 0,-124 17 10,0-1 0,0-1-1,0-1 1,-1 0 0,0-1 0,0-1-1,-1-1 1,26-19 0,-38 24-2,0 0 0,0 0 1,0 0-1,-1-1 0,0 0 1,0 0-1,-1 0 0,1-1 0,-1 1 1,-1-1-1,1 1 0,-1-1 0,0 0 1,1-10-1,0-10 5,0-1 1,-3-39-1,0 38 4,-5-102 5,3 112-10,-1 1 0,-1 0 0,-1 0 0,0 1 0,-9-20 0,8 28-2,5 13-3,1-3 0,-2 154 0,3-79 5,4 12 4,4 0 0,22 96 0,-30-178-9,0 1-1,1 0 0,0-1 0,0 1-1,0 0 1,1-1 0,4 8 0,-6-13-44,-1-3-134,0-8-421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4.14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54 32095,'29'0'256,"20"0"-80,14 0-80,2 0-64,4 0 0,0 0-16,-14 0 0,-15-3 0,-18-3-16,-22-3 0,0 3-16,-19-6-80,-30 1-240,-10 5-1793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4.4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210 9 32383,'-10'-2'23,"-1"-1"0,-1 2 0,1-1 0,0 1 0,0 1 1,0 0-1,-1 1 0,-15 3 0,23-3-19,0 0 1,1 0 0,-1 1-1,1-1 1,-1 1-1,1 0 1,0 0 0,-1 0-1,1 0 1,0 1-1,0-1 1,1 1-1,-1 0 1,0 0 0,1 0-1,0 0 1,0 0-1,0 1 1,0-1-1,0 1 1,1-1 0,-1 1-1,1-1 1,0 1-1,0 0 1,1 0-1,-2 5 1,1-3-5,1-1 0,-1 1 0,1 0 0,0 0 0,0 0 0,1 0 0,-1-1 0,1 1 0,1 0 0,-1-1 0,1 1 0,0-1 0,0 1 0,5 7 0,-4-8 0,1-1 0,0 0 0,0 0 0,0 0 0,0 0 0,0-1 0,1 1 0,-1-1 0,1-1 0,0 1 0,0-1 0,0 1 0,0-1 0,1-1 0,5 2 0,5 0 3,-1-1-1,1 0 1,0-1 0,25-2 0,-9 0-1,-28 1-1,-1 0-1,0 0 1,1 0 0,-1-1 0,0 1-1,1-1 1,-1 0 0,0 0-1,0 0 1,1-1 0,-1 1 0,0-1-1,0 1 1,-1-1 0,1 0 0,0 0-1,0 0 1,-1-1 0,0 1-1,1-1 1,-1 1 0,0-1 0,0 0-1,0 0 1,-1 0 0,1 0-1,-1 0 1,1 0 0,-1 0 0,0 0-1,0-1 1,-1 1 0,1 0-1,-1-1 1,1 1 0,-1-7 0,0 5-1,0-1 1,0 0-1,0 1 0,0-1 1,-1 0-1,0 1 1,0-1-1,0 1 1,-1 0-1,0-1 1,0 1-1,-4-7 0,3 8 0,1 1 0,-1 0 0,0 0 0,0 0 0,-1 0 0,1 1 0,-1-1 0,1 1 0,-1 0 0,0 0 0,0 0 0,0 1 0,0-1 0,0 1 0,0 0 0,0 0 0,-6 0 0,-2-2-3,-1 2 0,1-1 0,-1 2-1,0-1 1,1 2 0,-1 0 0,0 0 0,1 1 0,-1 1-1,-22 8 1,27-6-15,0 0-1,0 1 0,1 0 1,-9 9-1,-27 27-269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5.158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2 682 32607,'0'17'64,"-1"6"-64,1-10 0,-1-1 0,4 23 0,-3-34 0,1-1 0,0 1 0,0 0 0,-1 0 0,1-1 0,0 1 0,0 0 0,0-1 0,0 1 0,0-1 0,0 1 0,0-1 0,0 0 0,0 1 0,0-1 0,0 0 0,0 0 0,1 0 0,-1 0 0,0 0 0,0 0 0,0 0 0,2 0 0,29-2 3,-27 0-2,1 0 1,-1 0-1,0-1 0,0 0 1,0 1-1,0-2 1,-1 1-1,1 0 1,-1-1-1,0 0 1,0 0-1,0 0 0,0-1 1,5-8-1,7-11 3,19-37 0,-34 60-4,14-30 2,-2 1-1,-1-2 1,-1 0-1,-2 0 1,-1 0 0,-2-1-1,-1-1 1,-1 1-1,-2-56 1,-2 89-2,0 0 0,0 0 0,0 0 0,0 0 0,0 0 0,0-1 0,0 1 0,0 0 0,0 0 0,0 0 0,0 0 0,0 0 0,0-1 0,0 1 0,0 0 0,0 0 0,0 0 0,0 0 0,0 0 0,0-1 0,0 1 0,-1 0 0,1 0 0,0 0 0,0 0 0,0 0 0,0 0 0,0 0 0,0 0 0,-1 0 0,1-1 0,0 1 0,0 0 0,0 0 0,0 0 0,0 0 0,0 0 0,-1 0 0,1 0 0,0 0 0,0 0 0,0 0 0,0 0 0,-1 0 0,1 0 0,0 0 0,0 0 0,0 0 0,0 0 0,0 0 0,-1 0 0,1 1 0,-3-1 0,0 0 0,0 0 0,1 0 0,-1 0 0,0 0 0,1 1 0,-1-1 0,1 1 0,-1-1 0,1 1 0,-1 0 0,1 0 0,-1 1 0,1-1 0,0 0 0,0 1 0,0-1 0,-1 1 0,2 0 0,-1 0 0,-2 2 0,1 0 0,1 0 0,0-1 0,1 2 0,-1-1 0,1 0 0,-1 0 0,1 1 0,0-1 0,1 0 0,-1 1 0,1-1 0,0 8 0,0-6 0,0 1 0,1-1 0,-1 1 0,1-1 0,1 0 0,-1 1 0,1-1 0,0 0 0,0 0 0,1 0 0,0 0 0,0 0 0,0-1 0,1 1 0,0-1 0,0 0 0,0 0 0,1-1 0,8 8 0,-12-11 0,11 10-2,0 1 1,-1 0-1,-1 0 0,14 21 1,-22-30 1,0-1-1,-1 1 1,1 0 0,-1 0 0,1 0-1,-1 0 1,0 1 0,0-1-1,-1 0 1,1 0 0,-1 1 0,1-1-1,-1 0 1,0 1 0,0-1 0,-1 0-1,1 1 1,-1-1 0,1 0 0,-1 0-1,0 1 1,0-1 0,-1 0 0,1 0-1,-1 0 1,1 0 0,-1 0-1,0-1 1,-3 4 0,-3 2 0,-1-1 0,0 1 0,0-2-1,-1 1 1,0-1 0,0-1 0,-1 0 0,0 0 0,1-1-1,-1-1 1,-1 0 0,1 0 0,0-1 0,-1 0 0,1-1-1,-16 0 1,26-1-16,32 0-45,31 2 61,-34-1 0,1 0 0,50-6 0,-74 3 0,0 1 0,0-1 0,0 0 0,0-1 0,0 1 0,-1-1 0,1 0 0,-1 0 0,0 0 0,0 0 0,0-1 0,0 0 0,0 0 0,4-7 0,-2 3 0,-1 0 0,1 0 0,-2 0 0,1-1 0,-1 0 0,-1 0 0,4-12 0,-2-11 4,-1-1-1,-1 0 1,-3-59-1,-1 40 2,1 50-5,0-1 0,0 1 0,0 0 1,1 0-1,-1-1 0,0 1 1,1 0-1,0 0 0,0-1 0,-1 1 1,1 0-1,0 0 0,1 0 1,-1 0-1,0 0 0,1 1 0,-1-1 1,1 0-1,-1 1 0,1-1 1,0 0-1,-1 1 0,1 0 1,0 0-1,0-1 0,0 1 0,0 0 1,0 0-1,1 1 0,-1-1 1,0 0-1,0 1 0,1-1 0,-1 1 1,0 0-1,0 0 0,1 0 1,-1 0-1,0 0 0,4 1 0,0 0-2,-1-1 1,0 1-1,1 0 0,-1 1 0,0-1 0,1 1 0,-1 0 0,0 0 0,0 1 0,-1 0 0,1 0 0,0 0 0,-1 0 0,0 1 0,0-1 0,5 6 0,-6-5-2,-3-3 3,1 0 0,0 0-1,0 0 1,0 0 0,-1 0-1,1 1 1,0-1 0,-1 0-1,1 1 1,-1-1 0,0 0-1,1 1 1,-1-1 0,0 3-1,0-4 13,-2-8 18,0 4-29,0 1 0,-1 0 1,0 0-1,0 0 0,0 0 0,0 0 0,0 0 0,-1 1 0,1 0 0,-1 0 0,0 0 0,1 0 0,-1 0 1,0 1-1,0-1 0,0 1 0,0 0 0,0 0 0,0 1 0,-1-1 0,1 1 0,0 0 0,0 0 0,0 0 1,-1 1-1,1 0 0,0-1 0,-5 3 0,7-2 0,0 0 0,0 0 0,0 0 0,0 1 0,0-1 0,1 0 0,-1 1 0,0-1 0,1 1 0,-1 0 0,1-1 0,0 1 0,0 0 0,0 0 0,0 0 0,0 0 0,-1 3 0,-10 39 0,10-37 0,-2 16 0,1 1-1,1-1 1,1 1-1,1-1 1,3 24-1,-2-43 1,0 0-1,0-1 1,0 1 0,0 0-1,0-1 1,1 1-1,0-1 1,-1 1-1,1-1 1,0 0 0,1 0-1,-1 1 1,1-2-1,-1 1 1,1 0-1,0-1 1,0 1 0,0-1-1,0 0 1,1 0-1,-1 0 1,0 0-1,1 0 1,-1-1-1,8 2 1,-1 0 0,0-1 0,0 0 0,1-1 0,-1 0 0,1-1 0,-1 0 0,1 0 1,13-3-1,-20 2 0,-1 0 0,1 0 0,-1-1 0,0 1 0,1-1 0,-1 0 0,0 0 0,0 0 1,0 0-1,0-1 0,0 1 0,-1-1 0,1 1 0,-1-1 0,1 0 0,-1 0 0,0 0 1,0 0-1,-1-1 0,1 1 0,-1 0 0,1-1 0,0-4 0,3-9-8,0-1-1,-2-1 1,3-23 0,-6 36 7,6-147 27,-6 151-25,1-1 1,-1 1-1,0 0 0,1-1 0,-1 1 0,1 0 1,0 0-1,0 0 0,0-1 0,0 1 0,0 0 1,0 0-1,1 0 0,-1 1 0,1-1 0,-1 0 1,1 0-1,0 1 0,-1-1 0,1 1 0,0-1 0,0 1 1,0 0-1,0 0 0,0 0 0,1 0 0,-1 0 1,4-1-1,5 0 5,0 0 0,0 1 0,1 0 0,19 1 0,-15 1-4,-14-1-2,-1 0-1,1 0 1,-1 0 0,1 0 0,-1 1-1,1-1 1,-1 0 0,0 1-1,1-1 1,-1 1 0,0 0-1,1-1 1,-1 1 0,0 0 0,0 0-1,1 0 1,-1 0 0,0 0-1,0 0 1,0 0 0,1 2 0,0 0-2,0 1 0,-1-1 1,1 1-1,-1-1 1,0 1-1,0-1 0,0 1 1,0 5-1,0 7-4,0-1 0,-2 1 0,-2 20 0,1-27 7,0 0 1,0 0 0,-1 0-1,-1 0 1,1 0 0,-11 15-1,10-17-4,0 0 0,0 1 0,0-1 0,1 1 0,0 0 0,1 0 0,0 0 0,0 1 0,1-1 0,-1 9 0,2-16 1,0-1 0,1 1 0,-1-1 0,0 1-1,1-1 1,-1 1 0,0-1 0,1 1 0,-1-1 0,1 1 0,-1-1-1,1 0 1,-1 1 0,1-1 0,-1 1 0,1-1 0,-1 0-1,1 0 1,-1 1 0,1-1 0,-1 0 0,1 0 0,0 0-1,-1 0 1,1 1 0,-1-1 0,1 0 0,0 0 0,-1 0-1,2-1 1,25 2-18,-20-1 17,3 0 3,0 0 1,-1-1-1,1 0 1,-1 0-1,1-1 1,-1 0 0,0-1-1,0 0 1,0 0-1,0-1 1,0 0 0,-1 0-1,0-1 1,0-1-1,0 1 1,0-1-1,-1 0 1,0-1 0,0 0-1,-1 0 1,0 0-1,8-13 1,-10 11-1,-1-1 0,0 1 0,0-1 0,-1 0 0,-1 0 0,1 0 0,-1 0 0,-1 0 0,-1-18 0,0 7 0,2 18 2,-1 0 0,0 0 0,-1 1 0,1-1 0,-1 0 0,1 0 0,-1 1 0,0-1 0,0 1 0,0-1 0,0 0 1,0 1-1,0 0 0,-1-1 0,0 1 0,1 0 0,-1 0 0,0 0 0,0 0 0,0 0 0,0 0 0,0 0 0,0 1 0,-1-1 0,1 1 0,-1 0 0,1-1 0,-1 1 0,1 0 0,-1 1 1,0-1-1,1 0 0,-1 1 0,0-1 0,0 1 0,1 0 0,-1 0 0,-3 0 0,5 5-4,0 0 1,0 0-1,1 0 1,-1 0-1,1 0 1,1 8-1,-1-8 0,0 14 4,0 0 0,1-1 1,1 1-1,1-1 1,5 23-1,-6-37-4,-1 0 0,0 0 0,1 0 0,0 0-1,0 0 1,0-1 0,1 1 0,-1-1 0,1 1-1,0-1 1,-1 0 0,2 0 0,-1 0 0,0-1 0,0 1-1,1-1 1,0 1 0,-1-1 0,1 0 0,0-1 0,0 1-1,0-1 1,0 1 0,0-1 0,1-1 0,-1 1-1,0 0 1,0-1 0,7 0 0,-7 0 2,1 1 0,-1-1 0,1 0 0,-1 0 0,0-1 1,1 1-1,-1-1 0,1 0 0,-1 0 0,0-1 0,0 1 0,1-1 0,-1 0 0,0 0 0,-1 0 1,1 0-1,0-1 0,-1 0 0,1 0 0,-1 0 0,0 0 0,0 0 0,0-1 0,0 1 0,3-7 1,-1 2 2,-1-1 0,0 0 0,0 0 1,0-1-1,-2 1 0,1-1 1,-1 0-1,1-13 0,0-83 52,-3 75-14,0 30-25,0 17-13,-1 80-4,0 18 8,22 197 0,-22-324-7,1 0 0,0 0 0,3-15 0,1-7 0,2-38 0,15-76 0,-14 119 0,0 0 0,2 1 0,1-1 0,1 2 0,20-36 0,-29 60 0,0 0 0,0 1 0,1 0 0,-1-1 0,1 1 0,0 0 0,0 0 0,0 1 0,1-1 0,-1 1 1,0-1-1,7-2 0,-8 4 0,-1 1-1,1-1 1,0 1 0,-1 0 0,1-1 0,0 1 0,0 0 0,-1 0 0,1 0 0,0 1 0,0-1-1,-1 0 1,1 1 0,0-1 0,-1 1 0,1-1 0,-1 1 0,1 0 0,-1-1 0,1 1 0,-1 0-1,1 0 1,-1 0 0,0 1 0,1-1 0,-1 0 0,0 0 0,0 1 0,0-1 0,0 0 0,0 1-1,1 2 1,4 6-1,0 1-1,-1 0 0,0 0 0,-1 0 0,0 1 1,-1 0-1,2 13 0,-1 3 3,0 56-1,-4-79 0,0 0 0,0 0 0,0 0 0,-1 0 0,0 0 0,0-1 0,-1 1 0,1 0 0,-1-1 0,0 1 0,0-1 0,-1 1 0,1-1 0,-1 0 0,0 0 0,0 0 0,0 0 0,-1-1 0,-6 6 0,4-5-4,0 0 0,0-1 0,0 0 0,-1 0 0,1 0 1,-1-1-1,0 0 0,0 0 0,1 0 0,-1-1 0,0-1 0,-14 1 0,18-1-2,1 0 0,0 1 0,0-1 0,0 0 1,0-1-1,1 1 0,-1 0 0,0 0 1,0-1-1,0 1 0,-3-2 0,4 1 4,1 0 0,-1 0 0,1 0 1,-1 0-1,1 0 0,-1 0 0,1 0 0,-1 0 0,1 0 0,0 0 0,0 0 0,0 0 0,-1 0 0,1 0 1,0 0-1,0 0 0,0 0 0,1 0 0,-1 0 0,0 0 0,1-2 0,-1 2 1,0 0 0,1 0 0,-1 0-1,1 0 1,-1 0 0,1 0 0,-1 0 0,1 0-1,0 1 1,-1-1 0,1 0 0,0 0 0,0 1-1,-1-1 1,1 0 0,0 1 0,0-1 0,0 1-1,0-1 1,0 1 0,0-1 0,0 1 0,1-1-1,30-6-26,-19 5 24,30-7 7,-19 5 2,-1-1 1,0 0-1,0-2 0,-1-1 0,0-1 1,0 0-1,21-14 0,-38 19-2,0-1 0,-1 1 0,1-1 0,-1 1 0,0-2 0,-1 1 0,1 0 0,-1 0-1,0-1 1,-1 0 0,1 0 0,-1 0 0,0 0 0,-1 0 0,1 0 0,-1 0 0,0-11 0,1-10 8,-2 0 0,-5-47 0,1 45 3,-2 1 1,-1 0 0,-1 1-1,-2 0 1,-15-32 0,25 59-15,0 1 0,0-1 0,0 0 1,0 0-1,0 0 0,0 0 0,0 0 0,0 0 1,0 0-1,0 0 0,0 0 0,0 1 1,0-1-1,0 0 0,0 0 0,0 0 1,0 0-1,0 0 0,0 0 0,0 0 1,-1 0-1,1 0 0,0 0 0,0 0 0,0 0 1,0 0-1,0 1 0,0-1 0,0 0 1,0 0-1,0 0 0,-1 0 0,1 0 1,0 0-1,0 0 0,0 0 0,0 0 0,0 0 1,0 0-1,0 0 0,0 0 0,-1 0 1,1 0-1,0 0 0,0 0 0,0-1 1,0 1-1,0 0 0,0 0 0,0 0 0,0 0 1,-1 0-1,0 21 6,0 30-3,5-17-3,1-1 0,2 0 0,0 0 0,17 41 0,-11-33 0,-12-39 0,2 11-2,1 0 1,1-1-1,0 0 0,10 17 1,-13-26 0,0 0 1,0 0 0,0-1-1,1 1 1,-1-1 0,1 1-1,-1-1 1,1 0 0,0 0-1,0 0 1,0 0 0,0 0-1,0-1 1,1 1 0,-1-1-1,0 0 1,1 0 0,-1 0-1,1-1 1,-1 1 0,1-1-1,3 0 1,-3 1 1,0-1 0,0 0 0,0-1 0,0 1 0,1-1 0,-1 0 0,0 0 0,0 0 0,0 0 1,0-1-1,-1 0 0,6-2 0,-5 1-1,-1 0 0,0-1 0,0 1 0,0 0 0,-1-1 0,1 0-1,-1 0 1,1 0 0,-1 0 0,-1 0 0,4-8 0,1-10-1,-1-1-1,-1 0 0,-1 0 0,-1 0 1,0 0-1,-4-34 0,2 15 4,-1 35 2,-1 13 0,-1 16 1,3-9-5,0 1 0,1-1 0,0 0 0,1 0 0,1 0 0,0 0 0,1 0 0,0 0 0,1-1 0,0 0 0,1 0 0,1 0 0,14 20 0,-20-30 0,0-1 0,0 0 0,0 1-1,1-1 1,-1 0 0,0 0 0,0 0 0,1 0 0,-1 0 0,0-1-1,1 1 1,-1 0 0,1 0 0,-1-1 0,1 1 0,0-1 0,1 1-1,-2-1 1,0-1 0,0 1 0,0 0-1,0 0 1,0 0 0,0-1 0,0 1-1,0-1 1,0 1 0,0-1 0,0 1-1,-1-1 1,1 1 0,0-1 0,0 0-1,0 1 1,-1-1 0,1 0 0,-1 0-1,2-1 1,1-3-1,-1 0 0,0 0 0,0 0 0,0 0 1,0-1-1,-1 1 0,0 0 0,1-8 0,-1-12 0,-2-37 1,0 40 5,1-1 0,3-30-1,-3 51-4,0 1 0,1 0 1,-1 0-1,0 0 0,1 0 0,-1 0 0,1 0 0,-1 0 0,1 0 0,-1 0 0,1 0 0,0 0 1,-1 0-1,1 1 0,0-1 0,0 0 0,-1 0 0,1 1 0,0-1 0,0 0 0,0 1 0,0-1 0,0 1 1,0-1-1,0 1 0,0 0 0,0-1 0,0 1 0,0 0 0,1 0 0,-1 0 0,0 0 0,0 0 0,0 0 1,2 0-1,0 0 0,0 1 0,0-1-1,0 1 1,0 0 0,0 0 0,0 0 0,0 0 0,0 1 0,0-1 0,-1 1 0,1 0 0,2 1 0,1 4 0,0 0 0,0 0 0,-1 0 0,0 0 0,0 1 0,-1 0 0,0 0 0,0 0 0,0 0 0,-2 1 0,1 0 0,2 15 0,-2-6 0,-1 0 0,-1 1 0,0-1 0,-1 0 0,-4 26 0,-9-19 0,14-37 0,0 0 0,2 0 0,-1 1 0,1-1 0,6-13 0,5-19 0,-2-8 0,-8 32 0,0-1 0,2 1 0,0 0 0,2 1 0,14-29 0,-22 48 0,0-1 0,1 0 0,-1 0 0,0 1 0,1-1 0,-1 0 0,1 1 0,-1-1 0,1 0 0,0 1 0,-1-1 0,1 1 0,-1-1 0,1 1 0,0-1 0,0 1 0,-1 0 0,1-1 0,0 1 0,0 0 0,-1-1 0,1 1 0,0 0 0,0 0 0,0 0 0,0 0 0,-1 0 0,1 0 0,1 0 0,-1 0 0,1 1 0,-1 0 0,1 0 0,-1 0 0,0 0 0,0 0 0,1 0 0,-1 0 0,0 0 0,0 0 0,0 1 0,0-1 0,1 3 0,2 3 0,0 1 0,0-1 0,-1 1 0,3 14 0,-3-4 0,-1 1 0,-1 32 0,-1-35 0,0 1 0,1-1 0,0 0 0,5 17 0,-5-28 0,1 0 0,0 0 0,0 0 0,0 0 0,0-1 0,1 1 0,0-1 0,0 0 0,0 0 0,0 0 0,1 0 0,0 0 0,-1-1 0,1 1 0,1-1 0,-1 0 0,5 2 0,1 0 1,1 0-1,-1-1 1,1 0 0,0-1 0,1 0-1,-1-1 1,0 0 0,1-1 0,-1 0-1,15-2 1,-19 1-1,0 0 1,-1 0-1,1-1 1,-1 0-1,1-1 1,-1 0-1,1 0 0,-1 0 1,0 0-1,0-1 1,0 0-1,0-1 0,-1 1 1,1-1-1,-1 0 1,0 0-1,0-1 1,8-9-1,-8 6 0,-1 0 0,0 0 0,0 0 0,-1 0 0,0 0 0,-1-1 0,1 1 0,-2-1 0,2-9 0,-1-10 0,-2-42 0,0 68 0,0-2 0,-1 0-1,1 0 1,-1 0 0,0 0-1,0 0 1,0 1 0,0-1 0,-1 0-1,1 1 1,-1-1 0,0 1-1,0 0 1,0-1 0,-1 1-1,1 0 1,-1 0 0,0 0-1,0 1 1,0-1 0,0 1 0,0 0-1,0 0 1,-1 0 0,1 0-1,-6-2 1,1 1-1,0 0 1,0 1-1,-1 0 0,1 1 0,-1-1 1,1 2-1,-1-1 0,1 1 0,-1 0 1,-16 4-1,22-3 1,0 0 0,0 0 0,1 0 0,-1 1 0,0 0 0,0 0 0,1-1 0,-1 1 0,1 1 0,-1-1 0,1 0 0,0 1 0,0-1 0,0 1 0,0-1 0,1 1 0,-1 0 0,1 0 0,-1 0 0,1 0 0,0 0 0,0 0 0,0 0 0,1 1 0,-1-1 0,1 4 0,-2 5 0,1-1 0,0 1 0,1-1 0,0 1 0,1-1 0,3 14 0,-3-22 0,0 0 0,0-1 0,0 1 0,0-1 0,1 1 0,-1-1 0,1 0 0,0 1 0,0-1 0,0 0 0,0 0 0,0 0 0,0 0 0,0-1 0,1 1 0,-1-1 0,1 1 0,-1-1 0,1 0 0,-1 0 0,1 0 0,0 0 0,0 0 0,-1-1 0,7 1 0,-1 1 0,1-1 0,0-1 0,0 0 0,0 0 0,0-1 0,0 0 0,9-2 0,-14 1 0,0 1 1,0-1-1,0 0 0,0 0 0,0-1 1,-1 1-1,1-1 0,-1 0 1,0 0-1,0 0 0,0 0 0,0-1 1,0 1-1,-1-1 0,1 1 1,-1-1-1,0 0 0,0 0 1,-1 0-1,1 0 0,-1 0 0,0-1 1,0 1-1,0-5 0,3-14 2,-1 0 1,-1 0-1,-2-27 0,0 39-2,-1-21 14,-1 31-7,-1 7-1,-6 50-1,-2 74-5,9 179 0,4-224 0,8 199 0,-9-280 0,-1 0 0,0 1 0,0-1-1,0 0 1,-1 1 0,0-1 0,1 0 0,-1 0 0,-1 1-1,1-1 1,-1 0 0,1 0 0,-1 0 0,0-1 0,-1 1 0,1 0-1,-1-1 1,1 1 0,-1-1 0,0 0 0,0 0 0,-1 0-1,1 0 1,-1-1 0,1 1 0,-1-1 0,0 0 0,0 0-1,0 0 1,0-1 0,0 0 0,0 1 0,-5 0 0,-1 0-3,1 1 0,-1-1 0,0-1 0,1 0 0,-1 0 1,0-1-1,0 0 0,1-1 0,-16-2 0,20 1 3,-1 1 0,1-1 1,-1 0-1,1 0 0,0-1 0,0 0 0,0 0 0,0 0 0,0 0 0,0-1 0,1 0 0,0 0 1,0 0-1,0 0 0,0-1 0,-5-9 0,3 4 0,1-1 0,0-1 0,1 1 0,0-1 0,1 0 0,0 0 0,1 0 0,-1-15 0,2 17 0,0 0 0,1 0 0,1 0 0,0 0 0,0 0 0,1 0 0,0 0 0,1 0 0,0 1 0,7-16 0,0 9 0,0 0 0,1 1 0,1 1 0,0 0 0,21-19 0,80-58 2,-77 64 1,62-46 21,-34 27-23,105-99 1,-147 116 0,-22 29-4,1-1 1,-1 1 0,1-1-1,-1 1 1,0-1-1,1 1 1,-1-1 0,0 0-1,0 1 1,1-1-1,-1 0 1,0 1 0,0-1-1,0 0 1,0 1-1,0-1 1,0 0 0,0 1-1,0-1 1,0 0-1,0 1 1,0-1 0,0 0-1,-1 1 1,1-1-1,0 0 1,0 1 0,-1-1-1,1 1 1,0-1-1,-1 0 1,1 1 0,-1-1-1,1 1 1,-1-1-1,1 1 1,-1-1 0,1 1-1,-1 0 1,1-1-1,-1 1 1,1 0 0,-1-1-1,0 1 1,1 0-1,-1 0 1,0-1 0,0 1-1,-32-4-195,-9-2-371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41.918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38 0 31791,'0'0'864,"12"1"-835,-8 1-29,0 0 1,-1 1-1,1-1 0,0 1 0,-1-1 0,1 1 1,-1 0-1,0 0 0,0 1 0,0-1 0,0 1 0,-1-1 1,1 1-1,-1 0 0,0 0 0,0 0 0,-1 0 0,3 6 1,-1 3-1,0-1-1,0 0 1,-1 1 0,-1-1 0,0 17 0,-1-27-1,-1 0 0,1 0 0,-1 0 1,1-1-1,-1 1 0,0 0 0,1 0 0,-1 0 1,0 0-1,0-1 0,0 1 0,-1-1 0,1 1 0,0-1 1,-1 1-1,1-1 0,0 1 0,-1-1 0,0 0 0,1 0 1,-1 0-1,0 0 0,0 0 0,-2 1 0,-3 1-35,0-1 0,0 0 0,0 0 0,-1 0 0,-9 1 0,-19-2-543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6.6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15 562 32255,'-3'3'112,"-1"11"-112,2 0 0,-1-1 0,2 1 0,0 0 0,0 0 0,3 14 0,-2-1 2,0-25 1,1-1-1,-1 1 0,1-1 0,-1 1 1,1-1-1,-1 0 0,1 1 0,0-1 0,0 0 1,0 1-1,0-1 0,0 0 0,0 0 1,0 0-1,0 0 0,0 0 0,1 0 0,-1 0 1,0 0-1,1-1 0,-1 1 0,0 0 1,1-1-1,-1 1 0,1-1 0,-1 0 0,1 1 1,-1-1-1,1 0 0,-1 0 0,1 0 1,1 0-1,1 1 8,0-1 1,0 0-1,0 0 0,-1 0 1,1-1-1,0 1 1,0-1-1,-1 0 0,1 0 1,0 0-1,-1-1 0,1 1 1,3-3-1,-2-1-5,0 0-1,0 0 1,-1 0-1,0 0 1,0-1 0,0 0-1,-1 0 1,0 0-1,0 0 1,3-10-1,2-10-3,7-34-1,0-46-3,-10 65 3,9-41 0,-13 79 0,0-1-1,0 1 0,0-1 1,0 1-1,0 0 0,1-1 1,0 1-1,-1 0 0,1 0 1,0 0-1,0 1 0,1-1 1,-1 0-1,1 1 0,-1-1 1,1 1-1,0 0 0,0 0 1,0 0-1,0 0 0,0 1 1,0-1-1,0 1 0,1 0 1,-1 0-1,1 0 0,-1 0 1,0 0-1,1 1 0,0 0 1,-1-1-1,1 1 0,-1 1 1,1-1-1,-1 0 0,1 1 1,-1 0-1,1 0 0,3 1 1,-7-2-1,1 1 1,0-1 0,0 0 0,0 0 0,-1 1 0,1-1-1,0 1 1,0-1 0,-1 1 0,1-1 0,0 1-1,-1-1 1,1 1 0,-1 0 0,1-1 0,-1 1 0,1 0-1,-1-1 1,1 2 0,2 24-50,-5-24 53,0 0 0,0 0 0,-1-1-1,1 1 1,0-1 0,-1 0 0,1 1 0,-1-1-1,1-1 1,-5 2 0,3 0 1,-3 0-1,0 1-1,1 0 1,-1 1-1,0-1 1,1 1-1,0 1 1,0-1 0,0 1-1,1 0 1,0 0-1,0 1 1,-5 6-1,5-4-2,0 1 0,1-1 0,1 0 0,-1 1 0,1 0 0,1 0-1,0 0 1,0 0 0,-1 15 0,-1 100 0,4-100 0,0-18-1,0-1 0,1 0 0,-1 0 1,1 0-1,0 0 0,0 0 0,1 0 0,0 0 0,0 0 0,0 0 1,0-1-1,1 1 0,-1-1 0,1 1 0,0-1 0,1 0 0,-1 0 1,5 4-1,-2-4 0,0 1 0,1-1 0,-1 0 0,1-1 0,0 0 0,0 0 0,0 0 0,0-1 0,0 0 0,1 0 0,-1-1 0,9 1 0,-7-1 2,1 0 1,-1 0-1,1-1 1,-1-1 0,1 0-1,-1 0 1,1 0-1,13-5 1,-17 3-2,0 0-1,-1 0 1,1 0 0,-1 0 0,0-1-1,0 0 1,0 0 0,-1 0 0,1-1-1,-1 1 1,0-1 0,0 0 0,6-11-1,-5 6-1,0-1-1,0 0 0,-1 0 1,0 0-1,-1 0 0,-1-1 1,0 1-1,1-15 0,-1-99-18,-4 45 24,3 64 1,-2 8-3,2-1 1,-1 1-1,1 0 1,0 0-1,4-12 1,-5 18-3,1 0 1,0 0-1,0 0 1,0 0-1,0 1 1,0-1-1,0 0 0,1 1 1,-1-1-1,0 1 1,1-1-1,-1 1 1,1 0-1,0 0 0,-1-1 1,1 1-1,0 0 1,0 1-1,0-1 0,0 0 1,0 0-1,0 1 1,0-1-1,0 1 1,0 0-1,0-1 0,2 1 1,63 0-16,-67 0 16,0 0-1,1 0 1,-1 0 0,0 0 0,0 0-1,1 0 1,-1 0 0,0 0 0,0 0-1,1 0 1,-1 0 0,0 0 0,0 0-1,1 1 1,-1-1 0,0 0 0,0 0-1,0 0 1,1 0 0,-1 1 0,0-1-1,0 0 1,0 0 0,0 0 0,1 1-1,-1-1 1,0 0 0,0 0 0,0 0-1,0 1 1,0-1 0,0 0 0,0 0-1,0 1 1,0-1 0,0 0 0,0 0-1,0 1 1,0-1 0,0 0 0,0 1-1,0-1 1,0 0 0,0 0 0,0 1-1,0-1 1,0 0 0,0 0 0,0 0-1,0 1 1,0-1 0,-1 0 0,1 0-1,0 1 1,0-1 0,0 0 0,-1 0-1,1 0 1,0 0 0,0 1 0,0-1-1,-1 0 1,-11 14 32,1-6-26,1 1 0,0 0 0,1 1 0,0 0 0,1 0 0,0 1 0,1 0 0,0 0 0,0 1 0,1 0-1,1 0 1,-7 21 0,6-13-5,1 0-1,1 0 0,1 0 1,0 1-1,2 0 0,0-1 1,3 30-1,-1-47 0,0 0 0,-1 0 0,1 0 0,0 0 0,0 0 0,1 0 0,-1-1 0,1 1 0,-1-1 0,1 1 0,0-1 0,0 1 0,0-1 0,0 0 0,0 0 0,1 0 0,-1 0 0,1-1 0,-1 1 0,1 0 0,-1-1 0,1 0-1,0 0 1,0 0 0,0 0 0,0 0 0,4 1 0,9 1 3,1-1 0,-1 0 0,29-1 0,-39-1-1,-1 0-1,0 0 0,0 0-1,0-1 1,0 1-1,0-1 1,0 0 0,-1 0-1,1-1 1,0 0 0,0 0-1,-1 0 1,1 0-1,-1 0 1,0-1 0,0 0-1,0 0 1,0 0-1,0-1 1,-1 1 0,1-1-1,-1 0 1,0 0 0,0 0-1,0 0 1,-1 0-1,1-1 1,-1 1 0,0-1-1,2-9 1,0-6 2,-1-1-1,-1 1 1,-1-1 0,0 0-1,-5-37 1,2 47-2,1 0 0,-1 0-1,-1 1 1,0-1 0,-1 0 0,0 1 0,0 0-1,-1 0 1,-11-16 0,13 20-1,-1 1 1,0 0-1,0 0 1,-1 0-1,0 1 1,0-1-1,0 1 1,0 0-1,-1 0 0,1 1 1,-1 0-1,0 0 1,0 0-1,0 1 1,0 0-1,-1 0 1,-10-2-1,12 3 0,0 1 0,-1-1 0,1 1 0,0 0 0,-1 0 0,1 1 0,0-1 0,-1 1 0,1 1 0,-8 2 0,11-3 0,0 0 0,0 1 0,0-1 0,0 1 0,0 0 0,0 0 0,0 0 0,0 0 0,1 0 0,-1 0 0,1 0 0,0 0 0,-1 1 0,1-1 0,0 0 0,0 1 0,1-1 0,-1 1 0,0-1 0,1 1 0,0 0 0,-1 3 0,0 5-1,0 1 1,0-1-1,1 0 0,0 1 1,1-1-1,1 0 1,0 0-1,0 0 0,1 0 1,0 0-1,1 0 0,0-1 1,1 0-1,0 0 1,1 0-1,0 0 0,0-1 1,1 0-1,0 0 1,1-1-1,0 0 0,0 0 1,1-1-1,0 0 0,0 0 1,0-1-1,1 0 1,0-1-1,15 6 0,-12-7-1,0 0 0,0-1-1,0-1 1,0 0 0,13 0 0,-21-2 2,0 1 0,0-1 0,0 0 0,0-1 0,0 1 0,0-1 0,-1 0 0,1 0 0,0 0 0,-1-1 0,1 0 0,-1 0 0,1 0 0,-1 0 0,0-1 0,6-4 0,-5 1-1,-1 0 1,0 0-1,0 0 1,0-1-1,-1 1 1,0-1-1,-1 0 1,1 0-1,2-14 1,0-9-6,2-34 0,-2 11 7,-4 45-2,0 1 0,0 0 0,1 0 0,0 0 0,1 0 0,0 0 0,6-12 1,-7 17-3,-1 0 1,0 0 0,0 1 0,1-1 0,-1 1-1,1-1 1,0 1 0,-1 0 0,1-1 0,0 1-1,0 0 1,0 0 0,-1 0 0,1 0 0,0 1-1,0-1 1,0 0 0,1 1 0,-1 0 0,0-1-1,0 1 1,0 0 0,0 0 0,0 0 0,0 0-1,0 0 1,1 1 0,-1-1 0,0 1-1,0-1 1,0 1 0,3 2 0,-2-1 3,0 0 1,0 0-1,0 0 1,0 0-1,-1 1 0,1-1 1,-1 1-1,0 0 0,0 0 1,0 0-1,0 0 1,0 0-1,-1 0 0,1 0 1,-1 1-1,0-1 1,0 0-1,0 1 0,-1-1 1,1 6-1,-22-10 79,8-3-77,-1 2 1,1 0-1,-1 1 0,0 0 0,-18 1 0,27 1-3,1 0 0,0-1 0,-1 2 0,1-1 0,0 0 0,0 1 0,0 0 0,0 0 0,0 0 0,0 0 0,0 1 0,1 0 0,-1-1 0,1 1 0,0 0 0,0 1 0,0-1 0,0 1 0,0-1 0,-3 7 0,1 0-1,1-1 0,0 2 0,0-1 0,1 0 0,0 1 0,1 0 0,-2 13 0,3-19 1,1 1-1,0-1 1,0 0-1,0 1 1,0-1-1,1 0 1,0 1-1,0-1 1,0 0 0,0 0-1,1 0 1,0 0-1,0 0 1,1 0-1,-1-1 1,1 1-1,4 4 1,-3-4 0,1-1 1,0 0-1,1 0 0,-1 0 1,1 0-1,0-1 0,0 0 1,0 0-1,0-1 1,0 1-1,1-1 0,9 1 1,6 0 2,0 0-1,33-2 1,-51-1-3,-1 0 1,1 0-1,-1 0 0,0-1 0,1 0 0,-1 1 0,0-1 1,0 0-1,1 0 0,-1-1 0,0 1 0,0-1 1,0 1-1,0-1 0,-1 0 0,6-4 0,-5 2 0,-1 1 0,1-1 0,0 0 0,-1 0 0,0 0 0,0 0 0,0-1 0,-1 1 0,1 0 0,-1-1 0,0 1 0,0-7 0,6-54 7,-5-125-1,-3 102-3,1-128 0,-1 211 8,-1 8-8,-1 11-4,-11 86 1,5 0 0,5 115 0,4-202 0,1 0 0,0 0 0,0 0 0,1 0 1,1 0-1,0 0 0,1-1 0,8 19 0,-9-25-1,1 1 0,0-1 0,0 0 1,0 0-1,1-1 0,0 1 0,0-1 0,0 0 0,1-1 1,0 1-1,0-1 0,0 0 0,0-1 0,0 1 0,1-1 0,11 4 1,-8-4-2,-1 0 1,0-1-1,0 0 1,1-1-1,-1 0 1,1 0-1,0-1 1,-1 0-1,1-1 1,-1 0-1,1 0 1,10-4-1,-14 3 1,0 0 1,0-1-1,0 1 0,-1-2 0,1 1 0,-1 0 1,0-1-1,0 0 0,0 0 0,0-1 0,-1 1 1,1-1-1,-1 0 0,0 0 0,-1-1 0,1 1 1,-1-1-1,4-10 0,-3 3 2,0 0 0,0-1 0,-2 1 0,0-1 0,0 0 0,-1-17 0,-6-82 11,4 105-9,0 1 0,0 0-1,-1-1 1,0 1 0,0 0 0,-7-13 0,8 17-2,0 1-1,0 0 0,-1 0 1,1 0-1,-1 0 0,1 1 1,-1-1-1,0 0 1,1 1-1,-1-1 0,0 1 1,0-1-1,0 1 0,0 0 1,0 0-1,-1 0 0,1 0 1,0 0-1,0 0 1,-1 1-1,1-1 0,0 1 1,-5-1-1,5 1 0,0 0 0,0 0 0,0 0 0,-1 0 0,1 0 0,0 1 0,0-1 0,0 0 0,0 1 0,0 0 0,0 0 0,-4 1 0,5 0 0,0-1 0,0 0 0,0 1 0,0-1 0,0 1 0,0 0 0,1-1 0,-1 1 0,1-1 0,-1 1 0,1 0 0,-1 0 0,1-1 0,0 1 0,0 2 0,-2 16 0,0 0 0,2 0 0,1 0 0,0 0 0,1 0 0,1 0 0,1 0 0,1-1 0,1 0 0,1 0 0,0 0 0,1-1 0,1 0 0,1 0 0,0-1 0,2 0 0,17 19 0,-25-31 1,0-1-1,1 0 1,0 0 0,-1 0 0,1-1-1,1 0 1,9 5 0,-12-6-6,0-1 1,0 0-1,0 0 0,1 0 0,-1 0 1,0 0-1,1-1 0,-1 1 1,0-1-1,1 0 0,-1 0 0,0-1 1,1 1-1,-1 0 0,7-3 1,3-7-215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8.1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24 478 32223,'-2'37'229,"-8"49"0,5-50-234,-1 48 0,6-82 5,0 0 0,1 0 0,-1-1 0,1 1 0,-1 0 0,1 0 1,0 0-1,0 0 0,0-1 0,0 1 0,0 0 0,0-1 0,0 1 0,1-1 0,-1 0 0,0 1 0,1-1 0,-1 0 1,1 0-1,0 1 0,-1-1 0,1-1 0,0 1 0,0 0 0,-1 0 0,1-1 0,0 1 0,0-1 0,0 1 0,0-1 1,0 0-1,0 0 0,2 0 0,3 1 2,-1-1 1,0 0-1,0 0 0,1 0 1,-1-1-1,0 0 1,0 0-1,0-1 1,0 0-1,6-2 0,-6 0-2,1-1 0,-1 1-1,0-1 1,-1 0 0,1 0 0,-1-1-1,0 0 1,0 0 0,-1 0 0,0 0-1,0-1 1,0 0 0,-1 1-1,0-1 1,0-1 0,2-9 0,2-8-3,-2 0 1,0 0 0,1-40 0,-3-265 2,-3 314 2,1 8 2,-1-1-1,0 1 1,0 0-1,-1 0 1,0 0 0,-1 0-1,0 0 1,0 0-1,-1 0 1,0 0 0,-6-11-1,8 18-3,1 1 0,-1 0 1,1 0-1,-1 0 0,0 0 0,1 0 0,-1 0 0,0 0 0,1 0 0,-1 0 0,0 0 0,1 0 0,-1 0 0,0 0 0,1 1 0,-1-1 0,1 0 1,-1 0-1,0 1 0,1-1 0,-1 0 0,1 1 0,-1-1 0,1 1 0,-1-1 0,1 1 0,-1-1 0,1 1 0,0-1 0,-1 1 0,1-1 0,0 1 1,-1-1-1,1 1 0,0 0 0,0-1 0,-1 1 0,1-1 0,0 2 0,-4 9 0,1-1 0,0 0 0,0 1 0,1 0 0,1-1 0,-1 16 0,3 74 0,0-44 0,-1-24-1,-1 5 1,2 0 1,1-1 0,8 40-1,-9-68-1,1 1 0,0-1 0,1 0 0,0 0 0,0 0 0,0 0 0,1 0 0,0-1 0,1 1 0,0-1 0,0 0 0,0-1 0,1 1 0,0-1 0,0 0-1,1-1 1,0 1 0,13 7 0,-14-10-2,1 0-1,-1-1 1,1 1-1,0-1 1,0-1-1,0 1 1,0-1-1,0-1 1,0 1 0,0-1-1,0 0 1,0-1-1,11-2 1,-13 2-5,-1 0 0,1 0 1,-1-1-1,1 1 1,-1-1-1,0 0 0,0-1 1,0 1-1,0-1 1,0 0-1,0 0 1,-1 0-1,1 0 0,-1-1 1,0 1-1,0-1 1,0 0-1,-1 0 0,1 0 1,2-7-1,2-12 2,-2 1 0,0-1-1,-2 0 1,0-1-1,-2 1 1,-3-47 0,2 24 8,0 14 3,-5-109 50,3 126-35,-1 0 1,0 0-1,-1 0 0,0 0 1,-1 1-1,-14-28 0,5 26 16,14 15-36,0 1 0,0 0 0,0 0 1,0-1-1,0 1 0,0 0 0,-1 0 1,1-1-1,0 1 0,0 0 0,0 0 0,0-1 1,-1 1-1,1 0 0,0 0 0,0 0 1,0-1-1,-1 1 0,1 0 0,0 0 1,0 0-1,-1 0 0,1 0 0,0 0 1,-1 0-1,1-1 0,0 1 0,0 0 0,-1 0 1,1 0-1,0 0 0,-1 0 0,1 0 1,0 0-1,0 0 0,-1 0 0,1 1 1,0-1-1,-1 0 0,1 0 0,0 0 1,0 0-1,-1 0 0,1 0 0,0 1 0,0-1 1,-1 0-1,1 0 0,0 0 0,0 1 1,0-1-1,-1 0 0,1 0 0,0 0 1,0 1-1,0-1 0,0 0 0,0 0 1,-1 1-1,1-1 0,0 0 0,0 1 1,0-1-1,0 1 0,-1 178 0,2-128 0,21 163 11,-5-85-6,-17-128-5,1 0-1,-1 0 1,0 0-1,0 0 1,0 0 0,1 0-1,-1 0 1,0 0 0,1 0-1,-1 0 1,1-1-1,-1 1 1,1 0 0,0 0-1,-1 0 1,1-1 0,0 1-1,-1 0 1,1-1-1,1 2 1,-1-2 0,0 0 0,-1 0-1,1 0 1,0 0 0,-1 0 0,1 0-1,0 0 1,-1 0 0,1 0 0,-1 0 0,1-1-1,0 1 1,-1 0 0,1 0 0,-1-1 0,1 1-1,0 0 1,-1-1 0,1 1 0,-1 0-1,1-1 1,-1 1 0,1-1 0,-1 1 0,0-1-1,1 1 1,-1-1 0,0 1 0,1-1-1,-1 1 1,0-1 0,1 0 0,-1 1 0,0-1-1,0 1 1,0-2 0,16-39-10,11-45-1,-20 59 4,1 1-1,1 0 0,1 1 0,1 0 1,1 0-1,22-32 0,-18 40-1,-6 12 4,-10 5 5,0 0-1,0 0 1,1 0 0,-1 0 0,0 1 0,0-1 0,0 0 0,1 0 0,-1 0 0,0 0 0,0 0-1,0 0 1,1 1 0,-1-1 0,0 0 0,0 0 0,0 0 0,0 1 0,1-1 0,-1 0-1,0 0 1,0 0 0,0 1 0,0-1 0,0 0 0,0 0 0,0 1 0,0-1 0,0 0 0,0 0-1,0 1 1,0-1 0,0 0 0,0 0 0,0 0 0,0 1 0,0-1 0,0 1 0,-7 346 26,7-343-25,0-1-1,0 1 1,0 0 0,1 0-1,0 0 1,-1 0-1,1-1 1,0 1 0,1 0-1,-1-1 1,1 1-1,-1-1 1,1 1-1,0-1 1,0 0 0,1 0-1,3 5 1,-2-5 0,0 0 1,1 0-1,-1-1 1,1 0 0,-1 0-1,1 0 1,0 0-1,0 0 1,0-1-1,0 0 1,0 0-1,0-1 1,6 1-1,1 0 0,1 0-1,-1-1 0,1-1 1,-1 0-1,1 0 0,-1-2 1,0 1-1,0-1 0,19-8 1,-24 7-1,0 0 0,0 0 0,0-1-1,0 1 1,0-2 0,-1 1 0,0-1 0,0 0 0,-1 0 0,0-1 0,0 1 0,0-1 0,-1 0 0,0-1 0,5-11 0,-2-2 2,-2 0-1,0 0 1,-1-1 0,-1 1-1,-1-1 1,-1 0 0,-4-43-1,3 61 0,0 1 0,0-1 0,-1 0 0,1 1 0,-1-1 0,0 1 0,0 0 0,0-1 0,0 1 0,0 0 0,-1-1 0,0 1 0,1 0 0,-1 0 0,0 0 0,-1 0 0,1 1 0,-4-4 0,2 3 1,0 1-1,-1-1 0,1 1 0,-1 0 0,1 1 0,-1-1 0,1 1 0,-1 0 0,0 0 1,0 0-1,1 1 0,-1-1 0,-7 2 0,10-1-1,1 0 0,-1 0 0,0 0 0,0 1 0,0-1 0,0 0 0,1 1 0,-1 0 0,0-1 0,0 1 0,1 0 0,-1 0 0,0 0 0,1 0 0,-1 0 0,1 0 0,0 1 0,-3 2 0,2-1 0,-1 0 0,1 1 0,0-1 0,0 1 0,1 0 0,-1-1 0,1 1 0,-2 6 0,0 7 0,1 1 0,1-1 0,0 22 0,1-31 0,-1 35 0,-1-20 0,2-1 0,4 38 0,-4-55 0,1 0 0,0 0 0,0 0 0,1 0 0,0 0 0,0 0 0,0-1 0,0 1 0,0 0 0,1-1 0,0 0 0,0 0 0,0 0 0,1 0 0,-1 0 0,9 6 0,-8-8 0,0 0 0,0 0 0,1-1 0,-1 1 0,1-1 0,-1 0 0,1 0 0,-1 0 0,1-1 0,0 0 0,4 0 0,-6 0 0,0 0 0,0 0 0,0 0 0,0 0 0,0-1 0,0 0 0,-1 1 0,1-1 0,0 0 0,0 0 0,-1 0 0,1-1 0,0 1 0,-1-1 0,0 1 0,1-1 0,-1 0 0,3-3 0,0-3 0,-1 0 0,0 0 0,-1-1 0,1 0 0,-2 1 0,1-1 0,-1 0 0,-1 0 0,1-11 0,0-88 0,-3 66 0,-5 122-16,5-44 16,0-21 0,0 1 0,2-1 0,0 1 0,4 20 0,-4-32 0,0 0 0,0 0 0,1 0 0,-1 0 0,1 0 0,0-1 0,0 1 0,0-1 0,1 1 0,-1-1 0,1 0 0,0 0 0,0 0 0,0 0 0,0 0 0,0-1 0,1 1 0,-1-1 0,1 0 0,7 3 0,2-1 0,0-1 0,0 0 0,0-1 0,0-1 0,0 0 0,20-1 0,-29 0 0,0 0 0,-1-1 0,0 1 0,1-1 0,-1 0 0,1 0 0,-1 0 0,0 0 0,0 0 0,0-1 0,0 1 0,0-1 0,0 0 0,0 0 0,0 0 0,-1-1 0,1 1 0,-1 0 0,1-1 0,-1 0 0,0 0-1,0 1 1,0-1 0,-1 0 0,1 0 0,-1-1 0,1 1 0,-1 0 0,1-6 0,3-10 1,-1 0 0,-1-1-1,2-35 1,-4 47 0,2-411 12,-4 405-11,1 5 0,0 1 1,0-1-1,-1 1 1,0-1-1,-1 1 1,0-1-1,0 1 1,-1 0-1,-3-9 1,6 17-3,-1 0 0,1 0 0,0 0 0,0-1 0,0 1 0,0 0 0,0 0 0,-1 0 0,1 0 0,0 0 0,0-1 0,0 1 0,-1 0 0,1 0 0,0 0 0,0 0 0,0 0 0,-1 0 0,1 0 0,0 0 0,0 0 0,-1 0 0,1 0 0,0 0 0,0 0 0,-1 0 0,1 0 0,0 0 0,0 0 0,0 0 0,-1 0 0,1 0 0,0 0 0,0 0 0,0 0 0,-1 0 0,1 0 0,0 1 0,0-1 0,0 0 0,-1 0 0,1 0 0,0 0 0,0 1 0,0-1 0,0 0 0,0 0 0,-1 0 0,1 0 0,0 1 0,0-1 0,0 0 0,0 0 0,0 1 0,0-1 0,0 0 0,0 0 0,0 0 0,0 1 0,0-1 0,0 0 0,0 1 0,-5 26-4,2 0 1,1 0 0,1 0-1,3 35 1,0-1 20,12 390-12,-12-413-5,-2 10-219,0-50-122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8.5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47 32239,'3'0'208,"33"0"-144,10 0 0,10 0-48,-1 0 32,1-2 0,-10-4-32,-17 0 0,-12 0-16,-14 0 0,-3 0 0,0 0-48,-20 0-96,-16 3-672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8.8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33 31887,'7'0'352,"38"0"-176,21 0-144,13 0 0,9 0 0,-3 0-16,-10-3-16,-9-12-112,-11 0-4818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0.9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24 394 32287,'-1'0'9,"0"0"0,0 0 0,0 0 0,0 0-1,0 0 1,0 0 0,1 0 0,-1 0 0,0 1 0,0-1 0,0 0 0,0 1 0,1-1 0,-1 0 0,0 1 0,0-1 0,0 1 0,1 0-1,-1-1 1,0 1 0,1-1 0,-1 1 0,1 0 0,-1 0 0,1-1 0,-1 1 0,1 0 0,-1 0 0,1 0 0,0-1 0,-1 2 0,0 32-43,2-19 54,-1-14-20,0 0 0,0 0 1,0 0-1,0 0 0,1 0 1,-1 0-1,0 0 0,1 0 1,-1 0-1,0 0 0,1 0 0,-1 0 1,1 0-1,0 0 0,-1-1 1,1 1-1,0 0 0,-1 0 0,1-1 1,0 1-1,0 0 0,0-1 1,-1 1-1,1-1 0,0 1 0,0-1 1,0 1-1,0-1 0,0 0 1,0 1-1,0-1 0,2 0 0,40 1 35,-27-2-28,-13 1-6,-1 0 1,0 0-1,1-1 0,-1 1 1,0-1-1,0 1 1,1-1-1,-1 0 1,0 0-1,0 0 1,0 0-1,0 0 1,0 0-1,0-1 1,0 1-1,0-1 1,0 1-1,2-5 1,0 2-1,-1-1 1,0 1-1,-1-1 1,1 0-1,-1-1 1,0 1 0,2-10-1,1-6 4,-2-1-1,0 0 0,-1-24 1,-2 45-5,2-36 2,-1-56 17,-1 84-17,0 1-1,-1-1 1,-1 1 0,1 0 0,-2-1 0,1 1 0,-1 0 0,-4-8 0,6 14-2,0 0 1,0-1-1,-1 1 1,0 0-1,1 0 1,-1 0-1,0 0 1,0 1-1,0-1 1,0 0 0,0 1-1,0-1 1,-1 1-1,1 0 1,0 0-1,-1 0 1,1 0-1,-1 0 1,1 0-1,-1 1 1,0-1-1,1 1 1,-1 0-1,1 0 1,-1 0 0,0 0-1,1 0 1,-1 0-1,-2 1 1,3 0-1,1 0-1,-1 0 1,1 0 0,0 0 0,-1 0 0,1 0 0,0 0 0,0 0 0,0 0 0,0 1 0,0-1-1,0 0 1,0 1 0,0-1 0,1 1 0,-1-1 0,0 1 0,1-1 0,-1 1 0,1-1 0,0 1-1,-1 0 1,1-1 0,0 1 0,0 0 0,0-1 0,1 3 0,-2 4-3,1-1 1,0 0-1,0 1 0,1-1 1,2 10-1,-1-13 3,0 0-1,0 0 1,0 0-1,1-1 1,-1 1 0,1 0-1,0-1 1,0 0 0,0 1-1,0-1 1,1-1-1,-1 1 1,1 0 0,-1-1-1,1 0 1,0 0 0,0 0-1,0 0 1,1 0 0,6 1-1,4 1 3,1-1 0,-1 0 0,0-1 1,28 0-1,-35-2-1,1 0 1,0-1-1,0 0 0,0 0 1,13-4-1,-19 4 0,0 0-1,-1 0 0,1-1 0,-1 1 0,1-1 1,-1 1-1,0-1 0,1 0 0,-1 0 0,0 0 1,0 0-1,0 0 0,0 0 0,-1 0 1,1-1-1,-1 1 0,1-1 0,-1 1 0,0-1 1,0 0-1,1-3 0,-17 18 0,11-4 0,0 1 0,1 0 0,0 0 0,0 0 0,1 0 0,0 0 0,-1 16 0,0 71 0,3-70 0,0-21-1,0-1-1,0 1 1,1 0-1,0 0 1,-1 0 0,1-1-1,1 1 1,-1-1 0,1 1-1,0-1 1,0 1 0,0-1-1,1 0 1,-1 0-1,1 0 1,0 0 0,0 0-1,0-1 1,1 1 0,-1-1-1,1 0 1,0 0-1,0-1 1,0 1 0,0-1-1,0 1 1,1-1 0,-1-1-1,1 1 1,-1-1-1,1 1 1,0-1 0,0-1-1,9 2 1,-10-2 1,-1 1 0,1-1 0,0 0 0,-1 0 0,1-1 0,0 1 0,-1-1 0,1 1 0,0-1 0,-1 0 0,1-1 0,-1 1 0,1-1 0,-1 1 0,0-1 0,0 0 0,0 0 0,0 0 0,0-1 0,0 1 0,0-1 0,-1 1 0,1-1 0,-1 0 0,0 0 0,0 0 0,2-4 0,2-4 0,-1 0 1,-1-1-1,0 1 0,0-1 1,-1 0-1,0 0 0,1-22 0,-2-91 28,-3 74-10,1 51-17,-1-1-1,1 0 1,0 0-1,-1 1 1,1-1-1,0 0 1,-1 1-1,1-1 1,-1 1-1,1-1 1,-1 0 0,1 1-1,-1-1 1,1 1-1,-1-1 1,1 1-1,-1 0 1,0-1-1,1 1 1,-1 0-1,0-1 1,0 1-1,1 0 1,-1 0 0,0-1-1,1 1 1,-1 0-1,0 0 1,0 0-1,1 0 1,-2 0-1,0 0 0,1 0 0,0 0 0,-1 0-1,1 0 1,-1 0 0,1 0 0,-1 0-1,1 1 1,-1-1 0,1 1 0,0-1 0,-1 1-1,1-1 1,0 1 0,-1 0 0,-1 1-1,1 1 1,0 0-1,0 0 0,0 1 1,1-1-1,0 0 0,-1 1 1,1-1-1,0 1 1,1 0-1,-1-1 0,0 6 1,-1 46-6,3-43 6,-2 23 0,0-14 0,2 1 0,0 0 0,4 23 0,-4-38 0,1 0 0,0 0 0,1 0 0,0 0 0,0-1 0,0 1 0,1-1 0,-1 1 0,2-1 0,-1 0 0,1-1 0,0 1 0,5 4 0,-6-7 0,0 0 0,1-1 0,-1 0 0,0 0 0,0 0 0,1-1 0,-1 1 0,1-1 0,0 0 0,-1 0 0,1-1 0,0 1 0,0-1 0,-1 0 0,7-1 0,-5 1 0,-4 0 0,0-1 0,1 1 0,-1-1 0,0 0 0,0 0 0,0 0 0,0 0 0,0 0 0,0 0 0,0-1 0,0 1 0,0-1 0,-1 1 0,1-1 0,-1 0 0,1 1 0,-1-1 0,1 0 0,-1 0 0,0 0 0,0 0 0,0 0 0,0 0 0,0-1 0,-1 1 0,2-4 0,1-6 0,0 0 0,-1 0 0,2-20 0,-2-107 0,-3 76 0,1 58 0,-1-26 0,1 30 0,0 0 0,0 0 0,0 0 0,0 0 0,0 0 0,0 1 0,0-1 0,0 0 0,0 0 0,-1 0 0,1 1 0,0-1 0,-1 0 0,1 0 0,0 1 0,-1-1 0,1 0 0,-1 1 0,0-1 0,1 0 0,-1 1 0,1-1 0,-1 1 0,0-1 0,1 1 0,-1-1 0,0 1 0,-1-1 0,1 1 0,1 0 0,0 0 0,0 0 0,-1 0 0,1 0 0,0 0 0,0 0 0,-1 0 0,1 0 0,0 0 0,0 0 0,0 0 0,-1 1 0,1-1 0,0 0 0,0 0 0,0 0 0,-1 0 0,1 0 0,0 1 0,0-1 0,0 0 0,0 0 0,-1 0 0,1 1 0,0-1 0,0 0 0,0 0 0,0 0 0,0 1 0,0-1 0,0 0 0,0 0 0,0 1 0,0-1 0,0 0 0,0 0 0,0 1 0,0-1 0,0 0 0,0 0 0,0 1 0,0-1 0,0 0 0,0 0 0,0 1 0,-3 62 0,7 92 0,-4-146-1,1 0 1,1-1-1,-1 1 0,2 0 0,-1 0 1,1-1-1,0 1 0,1-1 0,0 0 1,7 10-1,-9-14 1,1-1-1,0 1 1,1 0-1,-1-1 1,1 0 0,-1 0-1,1 0 1,0 0 0,0-1-1,0 0 1,1 0-1,-1 0 1,0 0 0,1 0-1,0-1 1,-1 0-1,1 0 1,0 0 0,-1 0-1,9-1 1,-9 0-1,0 1 0,-1-1 0,1 0 0,0 0 0,-1-1 0,1 1 1,-1-1-1,1 1 0,0-1 0,-1 0 0,1-1 0,-1 1 0,0-1 0,1 1 0,-1-1 0,0 0 0,0 0 0,0-1 1,0 1-1,-1 0 0,1-1 0,-1 0 0,1 1 0,-1-1 0,0 0 0,0 0 0,0-1 0,0 1 0,-1 0 0,0-1 1,2-3-1,2-8-1,-2 0 0,1-1 0,-2 1 0,0-1 0,-1 1 0,0-1 0,-4-27 0,2 3 15,1-73 32,1 112-45,0 1 1,0-1-1,0 0 0,1 1 0,-1-1 0,0 1 0,0 0 0,0-1 1,0 1-1,1 0 0,-1-1 0,0 1 0,0 0 0,1 0 0,-1 0 1,0 0-1,0 0 0,0 1 0,3-1 0,1 1 0,-2-1 0,-1 1 0,1 0 0,-1 0 0,1 0 0,-1 0 0,1 0 0,-1 1 0,0-1 0,0 1 0,1 0 0,-1-1 0,0 1 0,0 0 0,-1 0 0,1 0 0,0 0 0,-1 1 0,1-1 0,-1 0 0,0 1 0,0-1 0,0 1 0,2 4 0,3 9 0,-1 0 0,6 27 0,-6-9 0,1 41 0,-4-43 0,9 53 0,-11-85 0,0 0 0,1 0 0,-1-1 0,0 1 0,0 0 0,0 0 0,0 0 0,0 0 0,0 0 0,0 0 0,1 0 0,-1 0 0,0 0 0,0 0 0,0 0 0,0 0 0,0 0 0,0 0 0,1 0 0,-1 0 0,0 0 0,0 0 0,0 0 0,0 0 0,0 0 0,1 0 0,-1 0 0,0 0 0,0 0 0,0 0 0,0 0 0,0 0 0,0 0 0,1 0 0,-1 0 0,0 0 0,0 0 0,0 1 0,0-1 0,0 0 0,0 0 0,0 0 0,0 0 0,0 0 0,1 0 0,-1 0 0,0 1 0,0-1 0,0 0 0,0 0 0,0 0 0,0 0 0,0 0 0,0 0 0,0 1 0,0-1 0,4-11 0,3-80 0,-4 48 0,12-68 0,-12 100 0,-1 0 0,1 1 0,1-1 0,0 1 0,1-1 0,0 1 0,0 1 0,1-1 0,0 1 0,1 0 0,8-9 0,-14 17 0,0 0 0,0 0 0,0 0 0,0 0 0,0 0 0,0 0 0,0 0 0,1 0 0,-1 0 0,0 1 0,0-1 0,1 1 0,-1-1 0,0 1 0,1-1 0,-1 1 0,1 0 0,-1 0 0,2-1 0,-2 2 0,0-1 0,-1 0 0,1 1 0,0-1 0,0 1 0,0-1 0,-1 1 0,1-1 0,0 1 0,-1 0 0,1-1 0,0 1 0,-1 0 0,1-1 0,-1 1 0,1 0 0,-1 0 0,1 0 0,-1-1 0,0 1 0,1 2 0,1 5 0,0 1 0,-1 0 0,0 0 0,0 14 0,0-19 0,-2 64 0,4 52 0,-2-110 0,0 0 0,1 1 0,0-1 0,1 0 0,0-1 0,1 1 0,0 0 0,10 16 0,-12-23-1,1 0 1,0 0-1,0 0 1,0-1-1,0 0 1,0 1-1,0-1 1,1 0-1,-1-1 1,1 1-1,-1-1 1,1 1-1,0-1 1,0 0-1,-1 0 1,1-1-1,0 1 1,0-1-1,0 0 1,0 0-1,0 0 1,0 0-1,0-1 1,-1 0-1,1 1 0,0-2 1,0 1-1,-1 0 1,1-1-1,0 1 1,-1-1-1,0 0 1,1 0-1,-1-1 1,3-2-1,2-4-1,0 0 1,-1-1-1,0 0 0,-1 0 0,0 0 0,-1-1 0,7-19 1,21-87 8,-22 73 0,-3 12-5,-1 0 4,2 1 0,0 1 0,2 0 0,16-31 0,-25 59-6,-1 0 1,0 0-1,0 0 0,1 0 0,-1 0 0,1 0 0,-1 0 0,1 0 0,0 1 1,0-1-1,-1 1 0,1 0 0,0-1 0,1 1 0,-1 0 0,0 0 0,0 0 1,0 0-1,1 1 0,-1-1 0,0 1 0,3-1 0,-2 1 0,-1 1 0,0-1 0,0 0 0,1 1 0,-1 0 0,0 0 0,0-1 0,0 1 0,0 0 0,0 1 0,0-1 0,0 0 0,0 1 0,0-1 0,-1 1 0,1-1 0,0 1 0,-1 0 0,0 0 0,1 0 0,1 3 0,5 10 0,0 0 0,-1 0 0,0 1 1,-1 0-1,-1 0 0,6 32 0,-6-10-7,0 77 0,-5-109 7,0 0 1,-1 0-1,1 0 1,-1 0-1,-1 0 1,1 0-1,-1-1 0,0 1 1,0 0-1,-1-1 1,1 1-1,-1-1 1,-1 0-1,1 0 1,-1 0-1,0 0 1,0-1-1,0 1 1,0-1-1,-1 0 1,0-1-1,0 1 1,0-1-1,0 0 1,0 0-1,-1 0 1,-7 2-1,8-3 0,1-1 0,-1 1 0,0-1 0,0 0 0,0-1 0,0 1 0,0-1 0,0 0 0,0 0 0,-6-1 0,8 0 0,0 1 0,0-1 0,0 0 0,1 0 0,-1 0 0,0 0 0,1 0 0,-1-1 0,0 1 0,1-1 0,0 1 0,-1-1 0,1 0 0,0 0 0,0 0 0,0 0 0,-3-5 0,-7-16 0,1 0 0,1 0 0,1-1 0,1 0 0,1-1 0,1 0 0,1 0 0,2 0 0,-1-31 0,4 55 0,0 1 0,0-1 0,0 1 0,1 0 0,-1-1 0,0 1 0,0-1 0,0 1 0,1-1 0,-1 1 0,0 0 0,1-1 0,-1 1 0,0 0 0,1-1 0,-1 1 0,1 0 0,-1-1 0,0 1 0,1 0 0,-1 0 0,1-1 0,-1 1 0,1 0 0,-1 0 0,1 0 0,-1 0 0,1 0 0,-1 0 0,1 0 0,-1 0 0,1 0 0,-1 0 0,1 0 0,-1 0 0,1 0 0,-1 0 0,0 0 0,1 0 0,0 1 0,1-1 0,1 1 0,1-1 0,0 1 0,-1 0 0,0 0 0,1 1 0,-1-1 0,0 1 0,1-1 0,-1 1 0,0 0 0,0 0 0,0 1 0,-1-1 0,1 0 0,-1 1 0,1 0 0,-1 0 0,3 4 0,7 10 0,-1 0 0,9 19 0,-14-25 0,12 25-12,-10-19 18,1 0 0,0 0 1,21 25-1,-27-38-14,0 0 0,1 0 0,-1-1 0,1 1 0,0-1 0,0 0 0,1 0 0,-1-1 0,1 1 0,-1-1 0,1 0 0,0 0 0,-1-1 0,1 1 0,0-1 0,0 0 0,0 0 0,9 0 0,18-1-349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1.81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23 198 22218,'-4'1'7178,"1"4"-3739,0 16-4220,2-11 1411,-4 28-625,1-1 0,2 1-1,5 73 1,-3-108-5,1 0-1,-1 0 1,1-1 0,0 1 0,0 0-1,0 0 1,0-1 0,0 1-1,1-1 1,-1 1 0,1-1 0,0 1-1,-1-1 1,1 0 0,0 0-1,0 0 1,1 0 0,-1 0-1,0-1 1,1 1 0,-1 0 0,1-1-1,-1 0 1,1 0 0,0 0-1,-1 0 1,1 0 0,4 1 0,5 0-7,0-1-1,0 0 1,0-1 0,0 0 0,18-2 0,-27 2 3,0-1 0,0 1-1,-1-1 1,1 0-1,0 0 1,-1 0 0,1 0-1,0 0 1,-1-1-1,0 1 1,1-1 0,-1 1-1,0-1 1,0 0-1,0 0 1,3-3 0,-2 1-6,0-1 1,0 1-1,0-1 0,-1 0 1,1 0-1,-1 0 1,2-11-1,0-3-38,-1 0 0,-1 0-1,0-34 1,-2 6 36,2 6 79,-3 0-1,-1 0 1,-1 0-1,-19-76 0,17 107 26,5 10-91,-1 0-1,1 0 0,0 0 1,0 0-1,-1 1 0,1-1 1,0 0-1,0 0 0,-1 0 1,1 0-1,0 0 0,0 0 0,0 1 1,-1-1-1,1 0 0,0 0 1,0 0-1,0 1 0,0-1 1,-1 0-1,1 0 0,0 0 1,0 1-1,0-1 0,0 0 1,0 0-1,0 1 0,0-1 1,-1 0-1,1 0 0,0 1 1,0-1-1,0 0 0,0 1 1,0-1-1,0 0 0,0 0 0,1 1 1,-1-1-1,0 0 0,0 0 1,0 1-1,0-1 0,0 0 1,0 1-1,-1 195 0,2-99 0,-1-82 0,0-1-1,1 1 1,1-1-1,0 0 1,1 1-1,0-1 1,8 18 0,-9-27-1,0-1-1,0 0 1,1 0 0,-1 0 0,1 0 0,0 0 0,0-1 0,0 1 0,0-1 0,1 0 0,-1 0 0,1 0 0,0 0 0,0-1 0,0 0 0,0 0 0,0 0 0,1 0-1,-1 0 1,1-1 0,-1 0 0,1 0 0,-1 0 0,1 0 0,0-1 0,6 0 0,-4 1 0,-1-1 0,1-1 0,0 1 1,-1-1-1,1 0 0,-1-1 0,10-2 0,-13 2-1,0 1-1,0-1 1,-1 0-1,1 0 1,-1-1 0,1 1-1,-1 0 1,1-1-1,-1 1 1,0-1-1,0 0 1,-1 0 0,1 0-1,0 0 1,-1 0-1,2-5 1,2-7-6,0 0 0,-2 0 0,0-1 1,0 1-1,0-19 0,-3-83 11,-1 57 9,1-29 63,0 89-75,0 0 0,0 0 0,0-1 0,0 1 0,0 0 0,0 0 0,0 0 0,0 0 0,0-1 1,0 1-1,0 0 0,0 0 0,0 0 0,1 0 0,-1 0 0,0 0 0,0-1 0,0 1 0,0 0 0,0 0 1,0 0-1,1 0 0,-1 0 0,0 0 0,0 0 0,0 0 0,0 0 0,0 0 0,1-1 0,-1 1 0,0 0 1,0 0-1,0 0 0,0 0 0,1 0 0,-1 0 0,0 0 0,0 0 0,0 0 0,0 1 0,1-1 0,-1 0 0,0 0 1,0 0-1,0 0 0,0 0 0,0 0 0,1 0 0,-1 0 0,0 0 0,0 0 0,0 0 0,0 1 0,0-1 1,0 0-1,1 0 0,-1 0 0,0 0 0,0 0 0,0 1 0,0-1 0,0 0 0,0 0 0,10 10 0,-1 7 0,0 0 0,-1 0 0,-1 1 0,-1 0 0,0 0 0,-2 0 0,4 27 0,-2 8 0,-1 77 0,-5-130 0,0 1 0,0-1 0,0 0 0,0 1 0,0-1 0,1 1 0,-1-1 0,0 0 0,0 1 0,0-1-1,1 0 1,-1 0 0,0 1 0,0-1 0,1 0 0,-1 1 0,0-1 0,0 0 0,1 0 0,-1 0 0,0 1 0,1-1 0,-1 0 0,1 0 0,-1 0 0,0 0 0,1 0 0,-1 0 0,0 1 0,1-1 0,-1 0 0,1 0-1,-1 0 1,0 0 0,1 0 0,-1-1 0,0 1 0,1 0 0,-1 0 0,1 0 0,-1 0 0,0 0 0,1 0 0,-1-1 0,0 1 0,1 0 0,-1 0 0,0 0 0,0-1 0,1 1 0,-1 0 0,0-1 0,0 1 0,1 0 0,-1 0-1,0-1 1,0 1 0,1-1 0,7-18-5,0 0-1,-1 0 1,0 0 0,4-27-1,0 3 4,26-71 2,-31 100 0,1 0-1,0 0 1,1 0-1,0 1 1,16-19-1,-20 28-1,0 0 0,0 1 0,1 0 1,-1 0-1,9-4 0,-13 6 2,1 0 0,0 1 0,-1-1-1,1 1 1,0-1 0,0 1 0,-1 0 0,1-1 0,0 1 0,0 0 0,0 0 0,0-1 0,0 1 0,-1 0 0,1 0 0,0 0 0,0 0 0,0 0 0,0 0 0,0 0 0,0 1 0,-1-1 0,1 0 0,0 0 0,0 1 0,0-1 0,-1 0 0,1 1 0,0-1-1,0 1 1,-1-1 0,1 1 0,0-1 0,-1 1 0,1-1 0,0 1 0,-1 0 0,1-1 0,-1 1 0,1 0 0,-1 0 0,0-1 0,1 2 0,4 19 5,-1-1 0,0 1 0,0 35 0,-6 74 29,0-48-24,1-58-10,1-17 0,-1 0 0,1 0-1,0 0 1,1 0-1,-1 0 1,4 12-1,-3-18-41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2.17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237 29 32319,'-5'-4'7,"0"1"0,-1-1 0,0 1 0,1 1 0,-1-1 0,-1 1 1,1 0-1,0 0 0,0 1 0,-1 0 0,1 0 0,-1 0 0,1 1 0,0 0 1,-1 0-1,1 1 0,-1 0 0,1 0 0,0 0 0,-1 1 0,1 0 0,0 0 0,0 1 1,0-1-1,0 1 0,1 0 0,-1 1 0,1 0 0,0 0 0,0 0 0,0 0 0,1 1 1,-1-1-1,1 1 0,0 1 0,0-1 0,1 0 0,0 1 0,0 0 0,0-1 1,0 1-1,1 1 0,0-1 0,-2 10 0,3-10-8,1 0 1,-1 0-1,1 0 1,0 0-1,0 0 1,1 0-1,-1 0 1,2 0-1,-1-1 1,2 7-1,-1-9 1,0 0-1,-1 0 1,1 0 0,0 0-1,1 0 1,-1-1-1,0 1 1,1-1 0,0 0-1,-1 0 1,1 0-1,0 0 1,0 0 0,0-1-1,0 1 1,0-1-1,0 1 1,6 0 0,16 3-10,0 0 1,0-2-1,0-1 1,0-1 0,39-4-1,-47 2 0,-14 1 10,-1 1 0,1-2 0,0 1-1,-1 0 1,1-1 0,0 1 0,-1-1 0,1 1 0,-1-1 0,1 0 0,-1 0-1,0-1 1,1 1 0,-1 0 0,0-1 0,0 1 0,0-1 0,0 0 0,0 0 0,0 0-1,0 0 1,-1 0 0,1 0 0,-1 0 0,1 0 0,-1-1 0,2-3 0,-1-1 8,-1-1 0,1 0 1,-1 0-1,-1 0 1,1 0-1,-1 0 1,-2-15-1,1 19-5,1 1 1,-1-1-1,0 0 0,0 1 0,0-1 1,0 1-1,-1-1 0,0 1 1,1-1-1,-1 1 0,0 0 1,-1 0-1,1 0 0,0 0 1,-5-3-1,2 1 0,-1 2-1,1-1 1,-1 0 0,1 1 0,-1 0 0,0 1-1,0-1 1,-9-1 0,0 0-1,1 1 0,-1 1 0,1 1 0,-1 0 0,0 1-1,0 0 1,-19 4 0,31-4-3,0 1 0,1 0 0,-1-1 0,1 1 0,-1 0 0,1 1 0,-1-1 0,1 0-1,0 1 1,-1-1 0,1 1 0,0 0 0,0 0 0,0 0 0,0 0 0,1 0 0,-1 0 0,-2 4-1,1 0-91,0 1 0,0 0 0,1-1 0,-1 1 0,-1 12 0,-1 19-1806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2.9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2 188 32463,'0'4'101,"0"31"-39,-1-10-46,1-1 0,1 0 0,7 38 0,-7-55-16,1 0 1,0-1 0,0 1-1,1-1 1,0 1 0,0-1 0,0 0-1,1 0 1,0-1 0,0 1 0,0-1-1,1 0 1,0 0 0,0 0 0,0 0-1,0-1 1,10 6 0,-7-7-1,0 0 0,0 0 0,1-1 0,-1 0 0,1 0 0,-1-1 0,1 0 0,0 0 0,-1-1 0,16-2 0,0 2 0,-22 0 0,0 0 0,0 0 0,0-1 0,0 1 0,0-1 0,0 1 0,0-1 0,0 0 0,0 1 0,0-1 0,0 0 0,0 0 0,-1 0 0,1-1 0,0 1 0,-1 0 0,1-1 0,0-1 0,1 0 0,0-1 0,0 0 0,-1 0 0,0-1 0,1 1 0,-2 0 0,3-8 0,1-7-4,-1-1 1,2-38 0,-5 49 0,3-50 0,-3 25 3,1-1-1,2 1 0,2-1 1,17-59-1,-22 92 0,-1 0 0,1 1 0,0-1 0,0 0 0,0 1 0,0-1-1,0 0 1,0 1 0,0-1 0,1 1 0,-1-1 0,1 1 0,-1 0-1,1 0 1,-1 0 0,1 0 0,-1 0 0,1 0 0,0 0 0,0 0 0,0 0-1,-1 1 1,1-1 0,0 1 0,0 0 0,0-1 0,0 1 0,0 0 0,0 0-1,0 0 1,0 0 0,0 1 0,0-1 0,-1 0 0,4 2 0,0-1-3,1 2 0,0-1 1,0 1-1,-1-1 0,1 2 1,-1-1-1,0 1 0,0-1 1,5 6-1,1 0 6,-9-7 0,1 0-1,-1-1 1,1 1 0,-1 0 0,0 1 0,0-1 0,0 0 0,0 1 0,0-1 0,0 1-1,0-1 1,-1 1 0,0 0 0,1 0 0,0 4 0,-18-7 43,14 0-44,-15 0 3,-1 0 0,1 1 1,-20 5-1,31-5-4,-1 1 0,1 0 0,0 0 0,0 1 0,0 0 0,0 0 0,1 1 1,-1-1-1,1 1 0,0 0 0,-9 10 0,8-7 0,0 0 0,1 1 0,0 0 0,0 0 0,1 0 0,0 1 0,0 0 0,1-1 0,0 1 0,1 0 0,0 1 0,0-1 0,1 0 0,1 0 0,-1 1 0,1-1 0,1 0 0,2 17 0,-2-22 0,0 0 1,0 0-1,1 0 0,0 0 1,-1 0-1,1 0 0,1 0 0,-1 0 1,0-1-1,1 1 0,0-1 1,0 0-1,0 0 0,0 0 1,0 0-1,1-1 0,-1 1 1,1-1-1,0 0 0,0 0 0,0 0 1,0 0-1,0-1 0,0 1 1,6 0-1,8 2 2,1 0-1,0-2 1,0 0-1,27-1 1,-44-1-2,1 0-1,-1-1 1,0 1 0,1-1 0,-1 0-1,0 1 1,1-1 0,-1 0 0,0 0-1,0-1 1,0 1 0,0 0 0,0-1-1,0 1 1,0-1 0,0 0 0,-1 0-1,1 0 1,-1 1 0,1-1 0,-1 0-1,0-1 1,1 1 0,-1 0 0,0 0-1,-1-1 1,1 1 0,0 0-1,-1-1 1,1-3 0,2-10-2,-1 0 1,0 0-1,-2-24 1,0 31 2,0-161 15,1 169-16,-1 0 1,0 1-1,0-1 1,0 1-1,0-1 1,0 0-1,0 1 1,0-1-1,0 1 1,0-1 0,0 0-1,0 1 1,0-1-1,0 1 1,0-1-1,0 0 1,0 1-1,-1-1 1,1 1-1,0-1 1,-1 1-1,1-1 1,0 1-1,-1-1 1,1 1 0,-1-1-1,-3 8-1,-2 29 1,1 1 0,1-1 0,3 67 0,1-72 0,0-26-5,3 31 15,-2-35-15,-1 1 0,0-1 1,1 0-1,0 1 0,-1-1 0,1 0 0,0 1 0,-1-1 1,1 0-1,0 0 0,0 0 0,0 0 0,0 0 0,0 0 0,0 0 1,1 0-1,-1 0 0,0 0 0,0-1 0,1 1 0,0 0 1,20 3-311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5.9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1 529 32575,'0'0'99,"0"2"-59,0 195-19,0-195-21,0 0 0,0 0 0,1 0 0,-1 0 0,0 0 0,1-1 0,0 1 0,-1 0 0,1 0 0,0 0 0,0 0 0,0-1 0,0 1 0,0 0 0,1-1 0,-1 1 0,0-1 0,1 1 0,-1-1 0,1 0 0,-1 0 0,1 0 0,0 1 0,0-2 0,-1 1 0,1 0 0,0 0 0,0 0 0,0-1 0,0 1 0,0-1 0,0 0 0,3 1 0,7 0 0,0 0 0,0-1 0,0-1 0,16-2 0,-26 3 0,1-1-1,0 0 1,-1 0 0,1 0-1,-1 0 1,1 0 0,-1 0 0,1-1-1,-1 1 1,0-1 0,0 1-1,0-1 1,0 0 0,0 0-1,0 0 1,0 0 0,0-1 0,-1 1-1,1 0 1,-1-1 0,0 1-1,0-1 1,0 1 0,1-4-1,2-7-6,0 0 0,-2 0 0,3-22 0,-4 32 6,6-105-28,-6-120 1,-3 100 45,4 89-1,-1-34 9,-1 68-22,-1-1 0,1 1 0,-1 0 0,0 0 0,-1 0 0,1 1 0,-1-1 0,0 0 0,0 0 0,-4-6 0,5 10-1,1 0 0,-1 0-1,0 0 1,0 0-1,0 1 1,1-1 0,-1 0-1,0 0 1,0 1 0,0-1-1,0 1 1,0-1 0,0 1-1,0-1 1,-1 1-1,1 0 0,0 0-1,1 0 0,-1 0 0,1 0 0,-1 0 0,1 1 0,-1-1 0,0 0 0,1 0 0,-1 1 0,1-1 1,-1 0-1,1 1 0,0-1 0,-1 0 0,1 1 0,-1-1 0,1 1 0,0-1 0,-1 1 0,1-1 0,0 1 1,-1-1-1,1 1 0,0-1 0,0 1 0,-1-1 0,1 1 0,0 0 0,0-1 0,0 1 0,0-1 1,0 1-1,0 1 0,-8 63 2,2 0-1,6 119 1,1-80-2,-1-47 0,2 76 0,-2-128 0,0 0 0,1 1 0,0-1 0,1 0 0,-1 1 0,1-1 0,0 0 0,0 0 0,1 0 0,-1-1 0,1 1 0,0-1 0,0 1 0,1-1 0,-1 0 0,1 0 0,0 0 0,0-1 0,0 1 0,1-1 0,-1 0 0,1 0 0,9 4 0,-5-4 0,0 0 0,0 0-1,0 0 1,1-2-1,-1 1 1,1-1-1,-1 0 1,1-1-1,-1 0 1,1-1 0,0 0-1,15-3 1,-20 3-1,-1-1 0,0 0 0,1 0 0,-1 0 0,0 0 0,0 0 0,0-1 1,0 0-1,0 0 0,-1 0 0,1 0 0,-1 0 0,0-1 0,0 0 0,0 0 0,0 1 0,-1-1 1,1-1-1,-1 1 0,0 0 0,0-1 0,-1 1 0,0-1 0,2-7 0,1-10-3,-1-1-1,-1 1 0,-2-44 0,0 39 4,0 15 2,0 1 0,-1-1 0,0 1 1,-1-1-1,0 1 0,-5-13 0,6 21-1,0 0 1,-1 0-1,1 0 0,-1 0 0,1 0 1,-1 0-1,0 1 0,0-1 1,0 1-1,-1-1 0,1 1 1,0 0-1,-1 0 0,1 0 0,-1 0 1,0 1-1,0-1 0,0 1 1,0-1-1,0 1 0,0 0 1,0 0-1,0 0 0,0 1 0,0-1 1,-5 1-1,5-1 0,1 1 0,-1 0 0,1 0 0,-1 0 0,1 0 0,-1 0 0,0 1 0,1-1 0,-1 1 0,1 0 0,-1 0 0,1 0 0,0 0 0,-1 0 0,1 0 0,0 0 0,0 1 0,0-1 0,0 1 0,0 0 0,-2 2 0,1 1 0,0-1 0,1 1 0,0 0 0,0 0 0,0 0 0,1 0 0,-1 0 0,1 0 0,0 0 0,0 7 0,-1 17 0,1 1 0,4 42 0,-2-67 0,0 0 0,0 0 0,0-1 0,1 1 0,0 0 0,0 0 0,0-1 0,0 1 0,1-1 0,0 0 0,0 0 0,0 0 0,0 0 0,1 0 0,-1-1 0,1 1 0,0-1 0,0 0 0,0 0 0,0-1 0,1 1 0,8 3 0,-5-3 0,0 0 0,-1-1 0,1 1 0,0-2 0,0 1 0,1-1 0,-1 0 0,0-1 0,0 1 0,1-2 0,-1 1 0,0-1 0,14-4 0,-20 4 0,-1 0 0,1 0 0,0 0 0,0 0 0,0 0-1,-1-1 1,1 1 0,-1-1 0,1 1 0,-1-1 0,0 1 0,1-1 0,-1 0 0,0 0 0,0 0 0,0 0 0,-1 0-1,1 0 1,0 0 0,-1 0 0,1-2 0,7-47-11,-8-131 7,-3 79 21,4 103-17,0-1 0,-1 0 0,1 1 0,-1-1 0,1 1 0,0 0 0,-1-1 0,1 1 0,0 0 0,-1-1 0,1 1 0,0 0 0,-1 0 0,1-1 0,0 1 0,0 0 0,0 0 0,-1 0 0,1 0 0,0 0 0,0 0 0,-1 0 0,1 0 0,0 0 0,1 1 0,-1-1 0,5 0 0,0-1 0,-1 1 0,1 1 0,0-1 0,-1 1 0,1 0 0,0 0 0,-1 1 0,1-1 0,-1 1 0,0 0 0,1 1 0,-1-1 0,0 1 0,-1 0 0,1 1 0,0-1 0,-1 1 0,0 0 0,0 0 0,0 0 0,0 0 0,-1 1 0,6 8 0,-7-8 0,1 0 0,-1 0 0,-1 0 0,1 0 0,-1 0 0,0 0 0,0 1 0,0-1 0,-1 0 0,1 1 0,-1-1 0,-1 1 0,1-1 0,-1 0 0,-2 9 0,-1 0 0,-1 0 0,-1 0 0,0-1 0,-11 19 0,11-23-1,1 1 0,0-1 0,0 1-1,1 0 1,1 0 0,0 1 0,0-1 0,1 1 0,0-1 0,1 1-1,0 0 1,1 0 0,1 11 0,-1-21 0,1 0 1,-1 0-1,1 0 1,-1 0-1,1 0 0,-1 0 1,1 0-1,0-1 1,0 1-1,-1 0 0,1 0 1,0-1-1,0 1 1,0 0-1,0-1 0,0 1 1,-1-1-1,1 0 1,0 1-1,0-1 0,0 0 1,0 1-1,1-1 1,-1 0-1,0 0 0,0 0 1,0 0-1,1 0 1,41 0 2,-30 0-3,-9 0 2,0 0-1,1 0 1,-1 0-1,0 0 1,0 0 0,0-1-1,0 0 1,1 0 0,-1 0-1,0 0 1,-1-1-1,1 1 1,0-1 0,0 0-1,-1 0 1,1-1 0,-1 1-1,1-1 1,-1 1-1,0-1 1,0 0 0,-1-1-1,1 1 1,0 0 0,-1-1-1,0 1 1,0-1-1,0 0 1,2-5 0,6-15 2,0 0 0,-2-1 0,0 0 0,6-39 0,-11 43-5,1 1 0,0 0-1,2 0 1,1 0 0,0 1 0,1 0-1,22-35 1,-29 52 1,0 0-1,0 1 1,1-1-1,-1 0 1,1 1 0,-1 0-1,1-1 1,-1 1-1,1 0 1,0 0 0,0 0-1,0 0 1,-1 0-1,1 0 1,0 0 0,0 0-1,0 1 1,0-1 0,1 1-1,-1 0 1,0 0-1,4 0 1,-10 2 3,0 0-1,0 1 1,1-1 0,-1 1-1,1 0 1,0 0-1,0 0 1,-4 6 0,0-3 2,-3 5-2,1 0 1,0 1 0,0 0 0,1 0-1,1 0 1,0 1 0,0 1 0,1-1-1,-6 25 1,5-11-2,2 0-1,2 0 0,0 1 1,1 35-1,2-60 0,0 0 0,1 0 0,-1 0 0,0 0 0,1 0 0,0 0 0,0 0 0,0-1 0,0 1 0,0 0 0,1 0 0,-1-1-1,1 1 1,-1-1 0,1 1 0,0-1 0,3 3 0,-1-1 2,1-1-1,-1 0 1,1 0 0,-1 0-1,1-1 1,0 1-1,0-1 1,0 0-1,6 1 1,10 1 2,-1-1 0,1 0 1,41-2-1,-43 0-4,-11-1 0,0 1 0,0-1 0,0-1 0,-1 0 0,14-2 0,-19 2 0,0 0 0,0 0 0,0 0 0,0 0 0,-1 0 0,1 0 0,0 0 0,0-1 0,-1 1 0,1 0 0,-1-1 0,1 0 0,-1 1 0,0-1 0,1 0 0,-1 0 0,0 1 0,0-1 0,0 0 0,-1 0 0,1 0 0,0 0 0,-1 0 0,1 0 0,-1-4 0,4-29-5,-2-1-1,-2 1 1,-1-1 0,-10-56-1,7 67 2,-1 0 0,-1 1 0,-1 0-1,-18-41 1,24 63 4,1 0 0,-1 1 0,0-1 0,1 1 0,-1-1 0,0 1 0,0-1 0,0 1 0,0 0 0,0-1 0,0 1 0,-1 0 0,1 0 0,0 0 0,-1 0 0,1 0 0,-1 0 0,1 0 0,-1 0 0,1 1 0,-1-1 0,1 1 0,-1-1 0,0 1 0,1-1 0,-1 1 0,0 0 0,1 0 0,-1 0 0,0 0 0,0 0 0,1 0 0,-1 1 0,0-1 0,1 0 0,-1 1 0,0-1 0,1 1 0,-1 0 0,-1 1 0,-1 0 0,-1 1 0,1 0 0,1 1 0,-1-1 0,0 1 0,1 0 0,0-1 0,-1 1 0,2 1 0,-1-1 0,0 0 0,-2 7 0,-2 9 0,1 1 0,0 0 0,2 0 0,0 0 0,1 1 0,2-1 0,0 1 0,1 0 0,5 32 0,-4-50 0,0 1-1,0-1 1,0 0-1,1 1 1,-1-1-1,1 0 1,0 0 0,1 0-1,-1 0 1,1-1-1,0 1 1,-1 0-1,2-1 1,4 5 0,-2-3-2,1-1 0,0 1 0,-1-1 0,1-1 1,1 1-1,-1-1 0,14 4 0,-3-3-1,1-1-1,-1 0 1,0-1-1,1-1 1,-1-1-1,28-3 1,-44 2 2,0 1 1,0-1 0,0 0-1,0 1 1,0-1 0,0 0-1,0 0 1,0 0 0,-1 0-1,1-1 1,0 1 0,-1 0-1,1-1 1,-1 1 0,1-1-1,-1 1 1,0-1 0,1 0-1,-1 0 1,0 0 0,0 1-1,-1-1 1,1 0 0,0 0-1,-1 0 1,1-3 0,2-7-6,-1 1 0,-1-1 0,1-18 1,-2 25 2,1-226 30,-1 231 2,0 4-34,-4 85 1,2-51 10,1 1-1,6 64 1,-4-99-6,-1 0 0,1 0 0,0 0 1,0 0-1,1 0 0,-1 0 0,1 0 0,0-1 1,0 1-1,0 0 0,0-1 0,1 0 0,-1 0 0,1 1 1,0-1-1,0-1 0,0 1 0,1 0 0,-1-1 0,0 0 1,1 0-1,4 3 0,-1-3 1,0 0-1,0 0 1,0 0 0,0-1 0,1 0 0,-1-1-1,0 1 1,1-1 0,-1-1 0,0 1 0,14-4-1,-18 3-1,1 0-1,0-1 0,-1 0 0,1 0 0,-1 0 0,0 0 1,0 0-1,0-1 0,0 1 0,0-1 0,0 0 1,0 0-1,-1 0 0,0 0 0,1 0 0,-1 0 1,0-1-1,-1 1 0,1-1 0,-1 0 0,1 1 1,-1-1-1,0 0 0,0-5 0,4-13-8,-2 1-1,-1-1 0,0-23 0,-2 43 11,2-29 4,-1 13 3,0 1 0,-1-1 0,0 0 0,-2 0 0,0 0 1,-6-24-1,7 41-7,1 0 0,-1-1 1,0 1-1,1 0 0,-1 0 1,0-1-1,0 1 0,0 0 1,0 0-1,0 0 0,0 0 1,0 0-1,0 0 0,0 0 1,-1 1-1,1-1 0,-1-1 1,1 2-1,0 0-1,0 0 1,1 0 0,-1 0 0,0 0 0,1 0 0,-1 0 0,0 0 0,1 1 0,-1-1 0,0 0 0,1 0 0,-1 1 0,1-1-1,-1 0 1,0 0 0,1 1 0,-1-1 0,1 1 0,-1-1 0,1 1 0,-1-1 0,1 1 0,-1-1 0,1 1 0,0-1-1,-1 1 1,1-1 0,0 1 0,-1 0 0,1-1 0,0 1 0,0 0 0,-1-1 0,1 1 0,0 0 0,0-1 0,0 1-1,0 0 1,0 0 0,-4 28 3,0-1 0,3 1-1,2 53 1,0-19 5,0-56-7,-1-1-1,1 1 1,0 0 0,0-1 0,1 1-1,-1 0 1,2-1 0,-1 0 0,1 0-1,4 9 1,-5-12-1,0 0 1,0-1-1,0 1 0,0 0 1,1-1-1,-1 1 0,1-1 1,0 1-1,0-1 0,0 0 1,0-1-1,0 1 0,0 0 1,0-1-1,0 1 1,1-1-1,-1 0 0,0 0 1,1-1-1,-1 1 0,1-1 1,4 1-1,0-1-1,0 0 0,1-1 0,-1 0 0,13-2 0,-18 2 1,1-1-1,-1 1 0,0-1 1,1 0-1,-1 0 0,0 0 1,0 0-1,0 0 0,-1-1 1,1 1-1,0-1 0,3-5 1,2-3-5,-1 0 1,0 0-1,-1-1 1,0 0-1,-1 0 1,-1 0-1,1 0 1,-2-1-1,4-19 1,-3-8 8,0-71 1,-4 109-4,0-2 0,0 0 1,-1 1-1,1-1 1,-1 1-1,0-1 1,0 1-1,0-1 1,0 1-1,0-1 1,-1 1-1,0 0 1,1 0-1,-1 0 1,-1 0-1,-3-5 1,4 6-2,0 1 1,1-1-1,-1 1 0,0 0 0,0 0 1,0 0-1,0 0 0,0 0 1,0 0-1,-1 0 0,1 1 0,0-1 1,0 1-1,0-1 0,-1 1 1,1 0-1,0 0 0,-1 0 0,1 0 1,0 1-1,0-1 0,0 0 1,-1 1-1,1 0 0,0-1 0,0 1 1,-2 1-1,2 0-1,0-1 1,1 1-1,-1 0 1,1 0-1,-1-1 1,1 1-1,0 0 1,-1 0-1,1 1 0,0-1 1,1 0-1,-1 0 1,0 0-1,0 0 1,1 1-1,0-1 1,-1 0-1,1 1 1,0-1-1,0 4 0,0 1 0,-4 26 4,2-1 0,1 1 1,5 44-1,-3-72-3,0-1 1,0 1-1,0-1 0,1 1 1,-1-1-1,1 0 0,0 0 1,0 0-1,0 0 0,1 0 0,0 0 1,0-1-1,0 1 0,0-1 1,0 0-1,0 1 0,1-2 1,0 1-1,-1 0 0,1-1 1,0 1-1,0-1 0,1-1 1,4 3-1,5 0 1,0 0 0,0-1 0,1-1 1,-1 0-1,1-1 0,16 0 0,-29-1-1,1 0 0,-1 0-1,1-1 1,0 1 0,-1-1 0,1 1-1,-1-1 1,0 0 0,1 0 0,-1 0 0,0 0-1,1 0 1,-1 0 0,0-1 0,0 1-1,0-1 1,0 0 0,0 0 0,0 1 0,-1-1-1,1 0 1,-1 0 0,1-1 0,-1 1 0,0 0-1,1 0 1,-1-1 0,-1 1 0,2-3-1,1-7 0,0 0-1,-1 0 0,-1-1 0,1-21 1,-1 13 0,1-24 1,0-1 1,11-66 1,-13 111-2,0-1 1,0 1 0,1-1 0,-1 0 0,0 1 0,1 0-1,-1-1 1,1 1 0,0-1 0,-1 1 0,1-1 0,0 1-1,0 0 1,0 0 0,0-1 0,0 1 0,0 0-1,0 0 1,0 0 0,0 0 0,1 0 0,-1 1 0,0-1-1,1 0 1,-1 0 0,1 1 0,-1-1 0,0 1-1,1-1 1,-1 1 0,1 0 0,1-1 0,0 2-1,-1-1 0,0 1 0,0-1 0,1 1 0,-1 0 0,0 0 1,0 0-1,0 0 0,0 0 0,0 0 0,0 0 0,0 1 0,-1-1 0,1 1 0,0-1 0,-1 1 1,1 0-1,-1 0 0,1 0 0,0 2 0,6 10 4,-2-1 0,0 1 0,0 0 0,-1 1 0,-1-1 0,-1 1 0,4 27 0,-2 109-15,-6-110-5,1-36 17,0-1-1,-1 1 0,1 0 0,-1-1 0,0 0 1,-1 1-1,1-1 0,-1 1 0,0-1 1,0 0-1,0 0 0,0 0 0,-1 0 0,1-1 1,-1 1-1,0-1 0,-1 1 0,1-1 1,0 0-1,-1 0 0,0 0 0,1-1 0,-1 0 1,0 1-1,-1-1 0,1 0 0,-5 1 0,-2 1 2,0-1 0,0-1 0,0 1 0,0-2 0,0 0 0,-1 0 0,1-1-1,0 0 1,0-1 0,-15-2 0,24 2-2,0 1 0,0-1-1,0 1 1,0-1 0,1 0 0,-1 1 0,0-1 0,1 0-1,-1 0 1,0 0 0,1 0 0,-1-1 0,1 1-1,0 0 1,-1-1 0,1 1 0,0-1 0,0 1-1,0-1 1,0 0 0,0 1 0,0-1 0,0 0 0,1 0-1,-1 1 1,1-1 0,-1 0 0,1-3 0,0 5-1,1-1-1,-1 1 1,1 0 0,0-1 0,-1 1 0,1 0 0,0-1 0,-1 1 0,1 0-1,0 0 1,0-1 0,-1 1 0,1 0 0,0 0 0,-1 0 0,1 0 0,0 0-1,0 0 1,-1 0 0,1 0 0,1 1 0,0-1-1,156 5 2,97-3 0,-247-2 0,0-1-1,0 0 1,0-1-1,0 0 1,-1 0-1,1 0 1,0-1-1,-1 0 1,0-1 0,1 0-1,-2 0 1,1 0-1,0-1 1,-1 0-1,0 0 1,0-1-1,10-12 1,-10 9-1,0-1 1,0 0-1,-1 0 1,0 0-1,-1-1 0,-1 0 1,1 1-1,-2-1 0,1-1 1,-2 1-1,1 0 1,-1-15-1,0 5 1,0-2 0,-1-1 0,-4-38 0,3 57 0,0 0 0,0 0 0,0 0 0,0 0 0,-1 0 0,0 0 0,0 0 0,0 1 0,-1-1 0,1 1 0,-1-1 0,0 1 0,0 0 0,-1 0 0,1 0 0,-1 1 0,0-1 0,-5-2 0,7 4 0,-1 1 0,0-1 0,0 1 0,0 0 0,0 0 0,0 0 0,-1 1 0,1-1 0,0 1 0,0-1 0,-1 1 0,1 0 0,0 1 0,-3-1 0,4 1 0,0-1 0,0 0 0,0 1 0,0 0 0,0-1 0,0 1 0,1 0 0,-1 0 0,0 0 0,1 0 0,-1 0 0,1 0 0,-1 1 0,1-1 0,-1 0 0,1 1 0,0-1 0,0 1 0,0 0 0,0-1 0,0 1 0,0 0 0,-1 2 0,-2 16 0,0 1 0,1-1 0,1 1 0,1 0 0,3 37 0,-1-10 0,-1-47 0,-1 19 2,2 1-1,5 38 1,-4-52-2,0 1 1,0-1 0,1 0 0,0 0-1,0 0 1,1-1 0,0 1-1,0-1 1,0 0 0,1 0 0,6 7-1,-4-7 0,0 0 1,1 0-1,-1 0 0,1-1 0,0 0 0,1 0 0,-1-1 0,1-1 0,0 1 1,0-1-1,0-1 0,0 1 0,0-2 0,1 1 0,-1-1 0,0-1 0,1 1 1,-1-2-1,1 1 0,9-3 0,-17 2 0,1 1 0,0-1 0,-1 0 0,1 0 0,-1 0 0,0-1 0,1 1 0,-1-1 0,0 1 0,0-1 0,0 0 0,0 0 0,0 0 0,0 0 0,-1 0 0,1 0 0,0 0 0,-1-1 0,0 1 0,0 0 0,0-1 0,0 1 0,0-1 0,1-4 0,2-9-4,0 0 1,3-32-1,-7 40 2,7-84-2,-5 48 5,10-62-1,-10 99 0,-1 0 0,1 0 0,1 0 0,-1 0 0,1 1 0,0-1 0,1 1 0,4-7 0,-6 11 0,0-1 0,0 1 0,0 0 0,1-1 0,-1 1 0,1 0 0,-1 1 0,1-1 0,0 0 0,0 1 0,-1-1 0,1 1 0,0 0 0,0 0 0,0 0 0,1 0 0,-1 1 0,0-1 0,6 1 0,-5 0 0,-1-1 0,1 1 0,0 1 0,-1-1 0,1 0 0,-1 1 0,1 0 0,-1 0 0,1 0-1,-1 0 1,1 1 0,2 1 0,-4-1 0,0 0 1,0 0-1,0 0 0,0 0 0,-1 1 0,0-1 1,1 1-1,-1-1 0,0 1 0,0-1 0,0 1 1,0-1-1,-1 1 0,1 0 0,-1 0 0,1-1 0,-1 5 1,4 66 7,-5 81-1,0-51 23,0-90-30,1-7 0,0 0 0,0 0 0,0 0 0,1 1 0,0-1 0,2 9 0,-2-14 0,0 1 0,0-1 0,-1 1 0,1-1 0,0 0 0,0 1 0,0-1 0,1 0 0,-1 1 0,0-1 0,0 0 0,1 0 0,-1 0 0,1 0 0,-1 0 0,1-1 0,-1 1 0,1 0 0,-1-1 0,1 1 0,0-1 0,-1 1 0,1-1 0,0 0 0,-1 0 0,1 0 0,0 0 0,2 0 0,1 0-4,0 0 0,1 0-1,-1 0 1,0-1 0,0 0 0,0 0 0,0 0-1,0-1 1,0 0 0,0 0 0,0 0 0,-1 0-1,1-1 1,-1 0 0,1 0 0,-1 0-1,0 0 1,0-1 0,-1 0 0,1 0 0,-1 0-1,0 0 1,0 0 0,0 0 0,3-6 0,8-17-415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29.4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34 617 31871,'-6'20'273,"-17"70"111,22-80-372,-1-1-1,1 1 1,1 0 0,0-1 0,0 1 0,1-1 0,2 13 0,-2-21-11,-1 0 0,1 0 1,0 0-1,0 0 0,-1 0 0,1 0 0,0 0 1,0 0-1,0-1 0,0 1 0,0 0 0,0 0 1,0-1-1,0 1 0,0-1 0,1 1 0,-1-1 1,0 1-1,0-1 0,0 0 0,1 1 0,-1-1 1,0 0-1,3 0 0,38 0 15,-31 0-3,-5 0-13,-1 0 1,0 0-1,0-1 1,0 0-1,0 0 1,0 0-1,0 0 1,0-1-1,0 0 1,0 0-1,0 0 1,6-5-1,-5 2 0,-1 0 0,0 0 0,0 0 0,0 0 0,-1-1 0,0 0-1,0 0 1,0 0 0,3-7 0,2-8 0,-1 0 0,-1-1 0,0 0 0,-2 0-1,0 0 1,2-43 0,-6-134 4,-1 199-4,0-3 0,0 1 1,0 0 0,0-1-1,0 1 1,-1 0 0,1 0 0,-1-1-1,1 1 1,-1 0 0,0 0-1,0 0 1,0 0 0,0 0-1,0 0 1,0 0 0,0 0-1,-1 0 1,1 0 0,-1 0 0,0 1-1,1-1 1,-1 1 0,-2-2-1,0 1 1,0 1 1,-1 0-1,1 0 0,0 0 0,-1 0 0,1 1 0,-1-1 1,1 1-1,-1 0 0,-5 1 0,7 0-1,0-1 0,0 1 0,0 0 0,0 0 0,0 1 0,0-1 0,1 1 0,-1-1 0,0 1 0,1 0 0,-1 0 0,1 0 0,0 0 0,-1 0 0,1 1 0,0-1 0,0 1 0,1-1 0,-1 1 0,1 0 0,-1 0 0,1 0 0,0 0 0,0 0 0,-1 4 0,-2 7 0,0 1 0,1-1 0,0 1 0,0 17 0,1 23 0,5 65 0,-2-112-1,0 1 1,0-1-1,1 0 1,0 0-1,1 0 1,-1-1-1,2 1 1,-1-1-1,1 1 1,0-1-1,1 0 1,-1 0-1,1-1 1,1 0-1,-1 1 1,1-2-1,0 1 1,0-1-1,1 0 1,0 0-1,0-1 1,0 0-1,0 0 1,1 0-1,-1-1 1,1 0-1,0-1 1,0 0-1,0 0 1,0-1-1,0 1 1,1-2-1,-1 1 1,0-1-1,0-1 1,11-1-1,-15 1 1,-1 0-1,1 0 0,0-1 0,-1 1 1,1-1-1,-1 0 0,1 0 0,-1 0 1,0-1-1,0 1 0,0-1 0,0 0 1,0 0-1,-1 0 0,1 0 0,-1 0 1,0 0-1,4-7 0,0-2 1,0-1-1,-1 0 1,-1 1 0,4-19-1,-3 5-5,-2 0-1,0 0 0,-3-40 0,-1 37 7,2 0-1,7-47 0,-8 74 1,1 0 0,-1 0 0,1 1 0,-1-1 0,1 0 0,-1 0 0,1 1 0,0-1 0,0 0 0,0 1 0,0-1 0,0 1 0,1-1 0,-1 1 0,0-1 0,1 1 0,-1 0 0,1 0 0,-1 0 0,1 0 0,-1 0 0,1 0 0,0 0 0,-1 0 0,1 1 0,0-1 0,0 1 0,0-1 0,0 1 0,-1 0 0,1-1 0,0 1 0,2 0 0,0 1 1,-1-1-1,0 1 1,1-1 0,-1 1 0,0 0-1,0 0 1,1 1 0,-1-1 0,0 1-1,0-1 1,0 1 0,-1 0 0,1 0-1,0 0 1,-1 1 0,1-1 0,2 4-1,3 5 1,-1 0-1,0 0 0,-1 0 1,0 1-1,-1 0 0,0 1 1,5 19-1,-6-9 0,0 0 0,-2 0 0,0 35 0,-2-53 1,-1 1 0,1 0 0,-1-1 0,0 0 0,-1 1 0,1-1 0,-1 1 0,0-1 0,-1 0 0,1 0 0,-4 5-1,-2 0 2,1 0-1,-2 0 1,1 0-1,-14 10 1,22-27 11,1-2-13,1 0 0,0 1 0,0-1 0,1 1 0,0-1 0,0 1 0,1 0 0,7-12 0,7-15 0,14-44-6,23-47-5,-48 111 13,1 1 0,1 0 0,1 1 0,0 0 0,0 0 0,15-12 0,-24 28-1,0 0-1,0 0 0,-1 0 1,1 0-1,-1 0 0,0 1 1,0 5-1,0 0 0,1-4 0,-1-1 0,0 0 0,0 0 0,0 0 0,0 0 0,-1 0 0,0 0 0,0 0 0,0-1 0,0 1 0,-1 0 0,1 0 0,-1-1 0,0 1 0,-3 4 0,-8 31 0,-22 9 0,29-42 0,1 0 0,0 1 0,0 0 0,0 0 0,1 0 0,0 0 0,1 1 0,-1-1 0,2 1 0,-5 15 0,4-5 0,1 0 0,0 36 0,2-51 0,0 0 0,0 1 0,0-1 0,1 1 0,-1-1 0,1 1 1,0-1-1,0 0 0,0 0 0,1 1 0,-1-1 0,1 0 0,-1 0 0,1 0 1,0 0-1,0-1 0,0 1 0,1 0 0,-1-1 0,1 0 0,-1 1 0,1-1 1,3 2-1,9 0 1,0 0 1,1 0 0,-1-2-1,1 0 1,-1 0-1,1-2 1,28-1 0,-8 0 1,-27 1-3,-1 1 0,1-2 0,-1 1 0,1-1 0,-1-1 0,1 0 0,-1 0 0,0 0 0,1-1 0,-1 0 0,-1-1 0,1 0 0,0 0 0,-1-1 0,0 1 0,0-2 0,-1 1 0,1-1 0,-1 0 0,0 0 0,0-1 0,-1 0 0,6-10 0,-5 7-1,0-1 1,-1 0 0,-1 0 0,0 0-1,0-1 1,-1 1 0,-1-1 0,3-22-1,-3-8-2,-4-50 0,1 58-4,1 24 7,-1 0 1,0 0-1,-1 0 1,0 0 0,-1 0-1,0 1 1,-4-11-1,6 17 1,-1 0-1,1 0 0,-1 0 1,0 1-1,0-1 0,1 0 1,-2 1-1,1-1 0,0 1 1,0 0-1,-1 0 0,1 0 1,-1 0-1,0 0 0,0 0 1,0 1-1,0-1 0,0 1 1,0 0-1,0 0 0,0 0 1,0 0-1,0 1 0,-1-1 1,-3 1-1,4 0 0,0 0 0,0 0 0,0 1 0,-1 0 0,1-1 0,0 1 0,0 0 0,0 0 0,0 1 0,1-1 0,-1 1 0,0 0 0,1-1 0,-1 1 0,-4 4 0,2 0 0,0-1 0,0 1 0,1 1 0,0-1 0,0 1 0,-5 9 0,-1 10 0,0 1 0,-9 46 0,18-70 0,-4 21 0,0-1 0,2 1 0,1 0 0,1 0 0,1 0 0,4 39 0,-3-60 0,-1-1 1,1 1-1,0 0 0,0 0 1,0 0-1,1-1 0,-1 1 1,1-1-1,-1 1 0,1-1 1,0 1-1,0-1 0,0 0 0,0 0 1,0 0-1,0 0 0,1 0 1,-1 0-1,1-1 0,-1 1 1,1-1-1,0 0 0,0 0 1,3 1-1,3 1 1,0-1 0,0-1 0,1 0 1,-1 0-1,0-1 0,15-1 0,-21 1-1,-1-1 0,1 1 0,-1-1 0,1 0 0,-1 0 0,0 0 0,0 0 0,1-1 0,-1 1 0,0-1 0,0 1 0,0-1 0,-1 0 0,1 0 0,0 1 0,-1-1 0,1 0 0,-1-1 0,1 1 0,-1 0 0,0 0 0,1-5 0,3-3 0,-1-1 0,-1 0 0,4-21 0,-2-12 0,-1-1 0,-4-55 0,-1 47 0,2 53 0,-1-1 0,0 1 0,0 0 0,0 0 0,0 0 0,0-1 0,0 1 0,0 0 0,0 0 0,0 0 0,0-1 0,0 1 0,0 0 0,0 0 0,0 0 0,0-1 0,0 1 0,0 0 0,0 0 0,0 0 0,0-1 0,0 1 0,0 0 0,0 0 0,0 0 0,-1-1 0,1 1 0,0 0 0,0 0 0,0 0 0,0 0 0,0-1 0,-1 1 0,1 0 0,0 0 0,0 0 0,0 0 0,0 0 0,-1 0 0,1 0 0,0-1 0,0 1 0,0 0 0,-1 0 0,1 0 0,0 0 0,0 0 0,-1 0 0,1 0 0,0 0 0,0 0 0,0 0 0,-1 0 0,1 0 0,0 0 0,0 0 0,0 1 0,-1-1 0,1 0 0,0 0 0,0 0 0,0 0 0,0 0 0,-1 0 0,1 0 0,0 1 0,-10 10 0,7 1 0,0 1 0,1 0 0,0 0 0,1 0 0,0 1 0,1-1 0,2 18 0,-1 9 0,-1-24 0,1 0 0,1 0 0,0 0 0,7 26 0,-7-36 0,-1 0 0,2 0 0,-1-1 0,1 1 0,0 0 0,0-1 0,0 0 0,1 0 0,0 0 0,0 0 0,0 0 0,0-1 0,1 0 0,0 0 0,7 5 0,-9-7 0,0-1 0,-1 0 0,1 1 0,0-1 0,0 0 0,0-1 0,0 1 0,0 0 0,0-1 0,1 0 0,-1 0 0,0 0 0,0 0 0,0 0 0,0-1 0,0 1 0,0-1 0,0 0 0,0 0 0,0 0 0,0 0 0,0 0 0,0-1 0,-1 1 0,1-1 0,-1 0 0,1 0 0,-1 0 0,1 0 0,-1 0 0,3-4 0,1-6 0,-1 0 0,0 0 0,-1 0 0,-1-1 0,0 1 0,3-24 0,1-80 0,-6-94 0,-1 211 0,0-1 0,0 1 0,1-1 0,-1 1 0,0-1 0,0 1 0,1-1 0,-1 1 0,0-1 0,1 0 0,-1 1 0,0-1 0,1 0 0,-1 1 0,1-1 0,-1 0 0,1 1 0,-1-1 0,1 0 0,-1 0 0,1 0 0,-1 1 0,1-1 0,-1 0 0,1 0 0,-1 0 0,1 0 0,-1 0 0,1 0 0,-1 0 0,1 0 0,-1 0 0,1 0 0,-1 0 0,1 0 0,-1-1 0,1 1 0,-1 0 0,1 0 0,-1-1 0,1 1 0,-1 0 0,1 0 0,-1-1 0,0 1 0,1 0 0,-1-1 0,1 1 0,-1-1 0,0 1 0,0 0 0,1-1 0,-1 1 0,0-1 0,0 1 0,1-1 0,-1 1 0,0-1 0,0 1 0,0-1 0,0 1 0,0-1 0,0 1 0,0-1 0,0 0 0,0 1 0,0-1 0,10 19 0,-2 0 0,0 1 0,10 38 0,10 67 0,-21-69-1,2 106-1,-8-199-2,2 0 0,2 1 0,1 0 0,2 0-1,1 0 1,28-69 0,-34 100 4,0 0 0,0 0 0,1 0 0,-1 1 0,1-1 0,1 1 0,-1 0 0,1 0 0,7-6 0,-9 9 0,-1 1 0,1-1 0,-1 1 0,1-1 0,0 1 0,0 0 0,0 0 0,0 0 0,0 0 0,0 1 0,0-1 0,0 1 0,0 0 0,0-1 0,0 1 0,0 1 0,0-1 0,0 0 0,0 1 0,0 0 0,0 0 0,4 1 0,-5-1 0,-1 0 0,1 0 0,0 1 0,-1-1 0,0 0 0,1 1 0,-1-1 0,0 1 0,0-1 0,1 1 0,-1-1 0,0 1 0,-1 0 0,1 0 0,0-1 0,1 5 0,7 34 0,-7-29 0,4 28 0,-2 1 0,-2-1 0,-3 45 0,0-24 0,-4-24 8,0-21 0,7-47-8,0-1 0,3 0 0,8-35 1,34-96-5,-45 157 2,0 0 0,1 0 1,0 0-1,0 0 0,1 0 0,4-7 0,-8 14 2,0-1 0,0 1 0,1 0 0,-1-1 0,0 1 0,0 0 0,0-1 0,0 1 0,1 0 0,-1 0 0,0-1 0,0 1 0,0 0 0,1 0 0,-1-1 0,0 1 0,0 0 0,1 0 0,-1 0 0,0-1 0,1 1 0,-1 0 0,0 0 0,1 0 0,-1 0 0,0 0 0,1 0 0,-1 0 0,0 0 0,1 0 0,-1 0 0,0 0 0,1 0 0,-1 0 0,0 0 0,1 0 0,-1 0 0,0 0 0,1 0 0,-1 0 0,1 0 0,1 9 0,-2-8 0,8 185 0,-5-71 0,-3-111 0,0 6 1,1 1 1,0 0-1,0-1 0,1 1 1,5 15-1,-6-23 0,0-1-1,0 0 0,0 1 0,1-1 1,-1 0-1,1 0 0,-1 0 0,1 0 1,0 0-1,0 0 0,0-1 1,0 1-1,0 0 0,0-1 0,0 0 1,0 1-1,1-1 0,-1 0 0,1 0 1,-1 0-1,1-1 0,-1 1 1,1-1-1,-1 1 0,1-1 0,-1 0 1,6 0-1,0 0 1,0 0 0,0 0 0,0-1 0,-1 0 0,1-1 0,0 1 0,8-4 0,-12 3 0,1-1-1,-1 1 1,0-1-1,0 0 1,0 0-1,-1 0 1,1 0 0,-1 0-1,0-1 1,1 0-1,-2 0 1,1 0-1,3-6 1,0-1-1,-1-1 0,0 1 0,-1-1 0,-1 0 0,0-1 0,0 1 0,1-20 0,-2-93 0,-2 78 0,0 40 0,0 1 0,0-1 0,-1 1 0,0-1 0,0 1 0,-1-1 0,1 1 0,-1 0 0,-1 0 0,1 0 0,-4-7 0,6 13 0,0 1 0,-1-1 0,1 0 1,0 0-1,0 1 0,0-1 0,0 0 0,0 0 0,0 1 0,0-1 0,0 0 1,0 0-1,-1 1 0,1-1 0,0 0 0,0 0 0,0 0 0,-1 1 1,1-1-1,0 0 0,0 0 0,0 0 0,-1 0 0,1 0 0,0 1 1,0-1-1,-1 0 0,1 0 0,0 0 0,0 0 0,-1 0 0,1 0 1,0 0-1,0 0 0,-1 0 0,1 0 0,0 0 0,-1 0 0,1 0 0,0 0 1,0 0-1,-1 0 0,1 0 0,0-1 0,0 1 0,-1 0 0,1 0 1,0 0-1,0 0 0,0 0 0,-1-1 0,1 1 0,0 0 0,0 0 1,0 0-1,-1-1 0,1 1 0,0 0 0,0 0 0,0 0 0,0-1 0,0 1 1,0 0-1,0 0 0,-1-1 0,1 1 0,0-1 0,-4 23-9,2 413 41,4-229-32,-2-181 0,0-22 0,0-5 0,2-36 0,-2 34 0,2-276 0,-3 149 0,1 118 0,0 0 0,2 0 0,-1 1 0,1-1 0,1 0 0,1 1 0,-1-1 0,2 1 0,0 0 0,0 0 0,10-14 0,-11 20 0,1-1 0,0 1 0,0 0 0,1 1 0,-1-1 0,1 1 0,1 0 0,-1 0 0,1 1 0,-1 0 0,1 0 0,1 1 0,-1 0 0,0 0 0,1 0 0,-1 1 0,1 0 0,0 1 0,11-1 0,-18 2 0,0-1 0,0 1 0,0 0 0,0 0 0,0 0 0,0 0 0,0 0 0,0 1 0,-1-1 0,1 0 0,0 0 0,0 1 0,0-1 0,0 0 0,0 1 0,0-1 0,0 1 0,-1-1 0,1 1 0,0-1 0,0 1 0,-1 0 0,1-1 0,0 1 0,-1 0 0,1 0 0,-1 0 0,1-1 0,0 3 0,3 28 0,-4-27 0,0 188 0,-1-184-2,0 0 0,-1 0 0,1 0 0,-2 0 0,1-1 0,-1 1 1,0 0-1,-1-1 0,0 0 0,0 0 0,0 0 0,-1-1 0,0 1 0,0-1 0,-1 0 0,0 0 0,0-1 0,0 0 1,-1 0-1,1 0 0,-1-1 0,0 0 0,-1 0 0,1-1 0,0 0 0,-1 0 0,0-1 0,0 0 0,0 0 0,0-1 1,-13 1-1,56-3 5,0-1 0,-1-2 1,56-12-1,-69 11-1,-1-2 0,0 0 0,0-1 0,0-1 0,-1-1 0,0 0 0,18-15 0,-29 19-2,0-1 0,-1 0 0,0-1 0,0 1 0,-1-1 0,0 0 0,0-1 0,-1 0 0,0 0 0,-1 0 0,0 0 0,0-1 0,-1 1 0,4-20 0,-2-5 0,-1 0 0,-2 0 0,-3-36 0,1 28 0,0 33 0,-5-114 0,3 111 0,0 1 0,0-1 0,-1 1 0,0-1 0,-1 1 0,-1 0 0,1 0 0,-8-11 0,11 21 0,1-1 0,-1 1 0,0 0 0,0 0 0,0-1 0,1 1 0,-1 0 0,0 0 0,-1 0 0,1 0 0,0 0 0,0 0 0,0 0 0,0 0 0,-1 1 0,1-1 0,0 0 0,-1 1 0,1-1 0,-1 1 0,1-1 0,-1 1 0,1 0 0,-1 0 0,1-1 0,-1 1 0,1 0 0,-1 0 0,1 1 0,-1-1 0,1 0 0,0 0 0,-1 1 0,1-1 0,-1 1 0,1-1 0,0 1 0,-1 0 0,1-1 0,0 1 0,-1 0 0,1 0 0,0 0 0,0 0 0,0 0 0,0 0 0,0 0 0,0 0 0,0 1 0,0-1 0,1 0 0,-1 1 0,0-1 0,1 0 0,-1 1 0,1-1 0,-1 1 0,1 1 0,-6 18 0,1 0 0,1 0 1,1 1-1,0 22 0,3 95 22,1-65-13,-1-47-9,1 0 0,2-1 0,8 41 0,-9-58 0,0 0 0,1 0 0,0 0 0,1-1 0,0 1 0,0-1 0,0 0 0,1 0 0,1-1 0,-1 1 0,1-1 0,1 0 0,-1-1 0,8 7 0,-7-9 0,-1-1 0,1 1 0,0-1 0,0-1 0,0 1 0,0-1 0,1 0 0,-1-1 0,1 0 0,-1 0 0,1 0 0,-1-1 0,1 0 0,9-2 0,-7 1 0,-1 0 0,0-1 0,0 0 0,0-1 0,0 0 0,-1 0 0,1-1 0,-1 0 0,0 0 0,0-1 0,8-5 0,-7 2-1,-1-1 0,1 0 1,-2 0-1,1 0 0,-1-1 0,-1 0 1,0 0-1,0-1 0,-1 0 0,0 0 1,-1 0-1,0 0 0,-1-1 0,3-14 1,-2-9-6,-1 0 1,-2 0 0,-4-55 0,2 80 5,0-1 0,-1 1 0,0-1 0,-6-15 0,7 24 0,1 0 0,-1 0 0,0 0 0,0 0 0,-1 0 0,1 0 0,0 0 0,-1 0 0,1 1 0,-1-1 0,1 1 0,-4-3 0,4 3 0,0 1 0,-1-1 0,1 1 0,0 0 0,0 0 0,0-1 0,-1 1 0,1 0 0,0 0 0,0 0 0,0 0 0,-1 0 0,1 0 0,0 1 0,0-1 0,0 0 0,-1 1 0,1-1 0,0 1 0,0-1 0,0 1 0,0-1 0,0 1 0,0 0 0,-1 1 0,-1 0 1,1 0 0,0 1 0,0 0 1,0-1-1,0 1 0,0 0 0,1 0 0,-1 0 0,1 0 1,0 0-1,0 0 0,0 0 0,0 0 0,0 0 0,0 5 1,-3 55 13,4-50-17,0 174 2,1-178 0,0 1 0,0 0 0,1 0 0,1-1 0,-1 1 0,1-1 0,1 1 0,0-1 0,0 0 0,7 9 0,-8-13 0,0-1 0,0 0 0,1 0 0,0 0 0,0-1 0,0 1 0,0-1 0,0 0 0,0 0 0,1 0 0,0-1 0,-1 1 0,1-1 0,0 0 0,0-1 0,0 1 0,1-1 0,-1 0 0,0 0 0,6 0 0,-5-1-42,2 0 61,0 1 0,-1-1 0,1-1 1,0 0-1,9-1 0,-15 1-54,0 1 0,-1-1 0,1 0 0,0 0 0,0 1 0,-1-1 0,1 0 0,0-1 0,-1 1 1,1 0-1,-1 0 0,1-1 0,-1 1 0,0-1 0,0 1 0,1-1 0,-1 1 0,0-1 0,0 0 0,-1 0 1,1 1-1,0-1 0,-1 0 0,1 0 0,0-3 0,1-22-3692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43.635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81 143 32191,'-3'2'86,"0"10"38,-3 26 112,4-20-186,-38 402-34,37-363-16,3-57 0,0 0 1,0 0-1,0-1 0,0 1 0,0 0 1,0 0-1,0 0 0,0 0 0,-1 0 1,1 0-1,0 0 0,0 0 0,0-1 1,0 1-1,0 0 0,0 0 1,0 0-1,-1 0 0,1 0 0,0 0 1,0 0-1,0 0 0,0 0 0,0 0 1,0 0-1,-1 0 0,1 0 0,0 0 1,0 0-1,0 0 0,0 0 1,0 0-1,0 0 0,-1 0 0,1 0 1,0 0-1,0 0 0,0 0 0,0 0 1,0 1-1,0-1 0,-1 0 0,1 0 1,0 0-1,0 0 0,0 0 1,0 0-1,0 0 0,0 0 0,-9-58 1,3 0 0,2-1 0,5-71-1,0 46 0,-1 61 0,1-1 0,1 1 0,1 0 0,1 0 0,13-45 0,-15 61 0,1 1 0,-1-1 0,1 1 0,1 0 0,-1-1 0,1 2 0,0-1 0,0 0 0,1 1 0,0 0 0,0 0 0,0 0 0,0 0 0,1 1 0,0 0 0,0 0 0,0 1 0,0 0 0,1 0 0,-1 0 0,1 1 0,0 0 0,-1 0 0,11-1 0,-15 2 0,-1 1 0,1 0-1,0 0 1,0 0 0,0 0 0,0 0 0,0 0 0,-1 0-1,1 0 1,0 1 0,0-1 0,0 0 0,-1 1 0,1 0-1,0 0 1,-1-1 0,1 1 0,0 0 0,-1 0 0,1 0-1,-1 0 1,0 1 0,1-1 0,-1 0 0,0 1 0,2 2-1,-1 0 0,0 1 0,0 0 0,0 1 0,-1-1 0,0 0 1,0 0-1,0 1 0,0 6 0,0 3 0,0 1 1,0-1-1,-2 0 1,0 1-1,-4 20 1,4-32 0,0 0 0,0 1 0,-1-1 0,0 0 0,0 0 0,0 0 0,0-1 0,-1 1 0,1 0 0,-1-1 0,0 1 0,0-1 0,0 0 0,0 0 0,-1 0 0,1-1 0,-1 1 0,0-1 0,0 0 0,0 0 0,0 0 0,0-1 0,-6 3 0,8-4-37,0 1 1,-1-1-1,1 1 0,0 0 1,0 0-1,0 0 1,-1 1-1,1-1 0,0 0 1,1 1-1,-1-1 0,0 1 1,0 0-1,-1 2 0,-1 3-1286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1.0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40 620 31967,'0'0'12,"0"-1"0,-1 1 0,1 0 0,0 0 0,0-1 0,-1 1 1,1 0-1,0 0 0,0 0 0,-1-1 0,1 1 0,0 0 0,0 0 1,-1 0-1,1 0 0,0 0 0,-1 0 0,1-1 0,0 1 0,-1 0 1,1 0-1,0 0 0,-1 0 0,1 0 0,0 0 0,-1 0 0,1 1 1,0-1-1,-1 0 0,1 0 0,0 0 0,-1 0 0,1 0 0,0 0 1,-1 0-1,1 1 0,0-1 0,0 0 0,-1 0 0,1 1 0,0-1 1,0 0-1,-1 0 0,1 1 0,0-1 0,0 0 0,0 0 0,-1 1 1,-2 6-10,-1-1 0,1 1 1,1 0-1,-1 0 0,1 0 1,0 1-1,1-1 1,-1 1-1,1 7 0,-1 76 38,2-69-38,0-20-2,0-1 0,0 0 0,1 1 1,-1-1-1,0 1 0,1-1 0,-1 1 0,1-1 1,0 0-1,0 1 0,-1-1 0,1 0 0,0 1 0,0-1 1,0 0-1,0 0 0,0 0 0,0 0 0,1 0 1,-1 0-1,0 0 0,0-1 0,1 1 0,-1 0 0,1-1 1,-1 1-1,0-1 0,1 1 0,-1-1 0,1 0 0,-1 0 1,1 1-1,1-1 0,0 0 1,0 0 0,-1 0 0,1 0 0,0 0 0,0 0 1,-1 0-1,1-1 0,0 0 0,0 1 0,-1-1 0,1 0 0,-1 0 0,1 0 0,-1-1 1,1 1-1,-1-1 0,0 1 0,4-4 0,-1-2-1,0 0 0,0-1 0,-1 1 0,0-1-1,-1 0 1,0 0 0,0 0 0,3-17 0,0-3 3,2-43 0,-4-21-4,-4 49 0,3-1 0,8-46 0,-10 87 0,-1-1 0,1 0 0,0 0 0,0 1 0,1-1 0,-1 0 0,1 1 0,0 0 0,0-1 0,0 1 0,0 0 0,0 0 0,1 0 0,0 0 0,-1 0 0,1 1 0,4-3 0,-2 2 0,0 1 0,0 0 0,1 0 0,-1 0 0,1 1 0,-1 0 0,1 0 0,-1 0 0,1 1 0,10 0 0,2-1 0,-14 0 0,1 1-1,-1-1 1,1 1 0,-1 0 0,1 0 0,-1 1 0,1-1-1,-1 1 1,0 0 0,1 0 0,-1 1 0,0-1 0,5 3-1,-8-3-7,-23-1 10,9-1 4,0 1 0,0 1 0,-25 4 1,34-4-7,0 0 1,0 1 0,0-1-1,0 1 1,1 0 0,-1 0-1,0 0 1,1 1 0,-1-1 0,1 1-1,0 0 1,0 0 0,0 0-1,0 0 1,-4 7 0,1 0-5,0 1 1,1 0-1,0-1 1,0 2-1,2-1 1,-1 0 0,-2 17-1,2 0 4,2 0 1,1 28-1,1-47 0,0 0 0,1 0 0,0 0 0,1-1 0,0 1 0,0-1 0,1 1 0,0-1 0,1 0 0,0 0 0,7 11 0,-8-14 0,1 0 0,0 0 0,0 0 1,1-1-1,-1 0 0,1 0 1,0 0-1,0 0 0,0-1 1,0 0-1,1 0 0,-1 0 1,1-1-1,0 0 0,0 0 1,0 0-1,8 1 0,-3-1 3,0-1 0,0 0 0,1-1 0,-1 0 0,0 0 0,0-1 0,0-1-1,1 0 1,15-5 0,-21 5-3,-1-1 0,-1 1 0,1-1 0,0 0 0,-1 0 0,1 0 0,-1 0-1,0-1 1,0 0 0,0 0 0,-1 0 0,1 0 0,-1-1 0,0 1 0,0-1 0,-1 0 0,1 0-1,-1 0 1,0 0 0,-1 0 0,3-9 0,-1-2 0,0-1 0,-1 1 0,-1-1 0,0 0 0,-1 0 0,-1 1 0,0-1 0,-7-29 0,5 35 0,0 1 0,0 0 0,-1 0 0,-1 0 0,1 1 0,-1 0 0,-1-1 0,0 2 0,0-1 0,-1 1 0,0 0 0,0 0 0,-1 1 0,-14-12 0,19 17 0,0 0 0,-1 1 0,1-1 0,0 0 0,-1 1 0,1 0 0,0-1 0,-1 1 0,1 1 0,-1-1 0,0 0 0,1 1 0,-1 0 0,0 0 0,1 0 0,-5 1 0,6-1 0,0 1 0,0 0 0,0-1 0,0 1 0,0 0 0,0 0 0,0 0 0,0 1 0,0-1 0,0 0 0,1 1 0,-1-1 0,0 1 0,1-1 0,-1 1 0,1 0 0,0 0 0,0 0 0,-1 0 0,1 0 0,1 0 0,-1 0 0,0 0 0,0 0 0,0 4 0,-2 10-4,0 1 0,1 0 0,1 1 0,0-1 0,3 22 0,-1-28 4,0 0-1,1-1 0,1 0 0,-1 1 0,1-1 0,1 0 1,0 0-1,1-1 0,9 17 0,-8-18 1,0 1 0,1-1 0,0 0 0,0-1 0,1 1 0,0-1 0,0-1 0,0 0 0,1 0 0,0 0 0,1-1 0,-1-1 0,1 1 0,-1-2 0,1 1 0,1-1 0,-1-1 0,0 0 0,1 0 0,-1-1 0,18 0 0,-22-1 0,4 0 0,0 0 0,0-1 0,0 0 0,11-2 0,-18 2 0,0 0 0,0-1 0,0 1 0,1-1 0,-1 1 0,-1-1 0,1 0 0,0 0 0,0 0 0,-1 0 0,1-1 0,-1 1 0,0-1 0,1 1 0,1-5 0,3-6 2,0 0 0,-1 0 0,0 0-1,-1-1 1,-1 0 0,0 0 0,-1 0 0,2-23 0,-1-15 8,-3-53 0,-2 61-15,3-28 5,-1 24 0,-6-67 0,5 110 0,0-1 0,-1 1 0,0 0 0,0 0 0,-1 0 0,1 0 0,-1 0 0,0 0 0,0 0 0,-1 1 0,1-1 0,-1 1 0,-6-8 0,0 10 0,4 16 0,3 344 0,4-178 0,-1-7 0,-6 246 0,3-391 0,-5 54 0,6-73 0,-1 0 0,0-1 0,0 1 0,-1-1 0,0 0 0,-7 14 0,9-21 0,0 0 0,0 0 0,0 0 0,0 0 0,0-1 0,0 1 0,0 0 0,0 0 0,0-1 0,0 1 0,0 0 0,-1-1 0,1 1 0,0-1 0,0 0 0,-1 1 0,1-1 0,0 0 0,-1 0 0,1 0 0,0 0 0,-1 0 0,1 0 0,0 0 0,-1 0 0,1 0 0,0-1 0,0 1 0,-1-1 0,1 1 0,0-1 0,0 1 0,0-1 0,0 0 0,-1 1 0,1-1 0,0 0 0,0 0 0,0 0 0,1 0 0,-1 0 0,0 0 0,0 0 0,0 0 0,1 0 0,-1 0 0,0-2 0,-6-14 0,1 1 0,1-1 0,1 0 0,0 0 0,1-1 0,0-24 0,2-114 0,2 122 0,0 22 0,0 0 0,1 0 0,1 0 0,0 0 0,0 0 0,1 1 0,1-1 0,0 1 0,0 0 0,1 0 0,0 1 0,12-14 0,9-8 0,1 1 0,41-35 0,-40 39 0,-15 14-3,-6 4 0,0 1 0,1 0-1,0 1 1,1 0 0,0 0-1,0 1 1,14-6 0,-17 11-315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3.6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53 573 32511,'-1'0'5,"-1"1"1,1-1-1,-1 0 1,1 1-1,-1-1 0,1 1 1,-1-1-1,1 1 1,0 0-1,-1 0 0,1-1 1,0 1-1,0 0 1,0 0-1,-1 0 0,1 1 1,0-1-1,0 0 1,1 0-1,-1 0 0,0 1 1,0-1-1,1 0 1,-1 1-1,0 2 0,-12 44-28,11-36 34,-1 10-11,0 1 0,2 37 0,1-58 0,0-1 1,1 1 0,-1 0-1,0 0 1,1 0-1,0-1 1,-1 1-1,1 0 1,0-1-1,0 1 1,0-1-1,0 1 1,0-1-1,1 1 1,-1-1-1,0 0 1,0 1-1,1-1 1,-1 0-1,1 0 1,0 0 0,-1 0-1,1 0 1,-1 0-1,1-1 1,0 1-1,0-1 1,0 1-1,-1-1 1,1 1-1,0-1 1,3 0-1,10 1 5,0 0 1,0-1-1,18-1 0,-14-1 2,-14 2-6,-1 0 0,1-1 0,0 1 0,-1-1-1,1-1 1,-1 1 0,1-1 0,-1 1 0,1-1-1,-1 0 1,0-1 0,0 1 0,0-1 0,0 0-1,3-3 1,-1 0 0,-1 0 0,0 0 0,-1-1 0,0 1 0,0-1 0,0 0 0,0 0 0,3-10 0,0-9 2,0 0 0,-2-1 0,-1 1 0,1-36 1,-1-167 13,-4 165 11,0 64-28,0 0 0,0 0 0,0-1 0,0 1 0,0 0 0,0 0 0,0 0 0,0 0 0,0-1 0,0 1 0,0 0 0,1 0 0,-1 0 0,0 0 0,0-1 0,0 1 0,0 0 0,0 0 0,0 0 0,1 0 0,-1 0 0,0-1 0,0 1 0,0 0 0,0 0 0,1 0 0,-1 0 0,0 0 0,0 0 0,0 0 0,0 0 0,1 0 0,-1 0 0,0 0 0,0 0 0,0 0 0,1 0 0,-1 0 0,0 0 0,0 0 0,0 0 0,0 0 0,1 0 0,-1 0 0,0 0 0,11 10 0,7 30 0,-1 2 0,19 75 0,-30-94 0,27 116 2,-30-119-7,-1 1-1,-1-1 0,0 1 0,-5 38 0,3-56 6,1-1 0,-1 0 0,0 0 0,0 0-1,0 0 1,0 0 0,0 0 0,0 0 0,-1 0-1,1-1 1,-1 1 0,1 0 0,-1-1 0,1 1-1,-1-1 1,0 1 0,0-1 0,0 0 0,0 0-1,0 0 1,0 0 0,0 0 0,0-1 0,0 1-1,0 0 1,-1-1 0,1 0 0,-3 1-1,-9 1 2,-1-1-1,0-1 0,-19-1 0,11 0 0,13 1-2,0-1-1,-1-1 1,1 0-1,0 0 1,0-1-1,0 0 1,1-1-1,-1 0 1,1 0-1,0-1 1,0 0-1,0-1 1,-14-12-1,23 18-1,1-1 0,-1 1 0,1 0 0,0-1 0,-1 1 0,1 0 0,0-1 0,-1 1 0,1 0 0,0 0 0,-1 0 0,1 0-1,0 0 1,0-1 0,-1 1 0,1 1 0,0-1 0,-1 0 0,1 0 0,1 0 0,154 13-44,4 1-51,-132-13 91,-18-1 5,-1 1-1,0-1 1,1-1 0,-1 0 0,12-2-1,-19 2 6,1 0 0,0 0 0,-1 0-1,1 0 1,-1-1 0,1 1 0,-1-1-1,0 1 1,1-1 0,-1 0 0,0 0-1,0 0 1,0 0 0,-1 0 0,1-1-1,0 1 1,-1 0 0,0-1 0,1 0-1,-1 1 1,1-5 0,2-9 8,0-1-1,-2 1 1,0-1 0,-1 0-1,0 0 1,-3-22 0,1-3 2,0-13 1,4-80 19,-3 132-32,0-1 1,1 1-1,-1-1 0,1 0 0,0 1 0,0-1 0,0 1 0,0 0 0,1-1 1,0 1-1,-1 0 0,1 0 0,0 0 0,1 0 0,-1 0 0,0 0 1,1 1-1,-1-1 0,1 1 0,0 0 0,0 0 0,0 0 0,0 0 0,4-1 1,0 0-1,0 1-1,0 0 1,1 1 0,-1 0 0,0 0 0,1 1 0,-1 0 0,1 0 0,-1 0 0,13 3 0,-17-2 0,1 0-1,-1 0 1,0 0-1,1 1 1,-1-1 0,0 1-1,0 0 1,0 0 0,0 0-1,0 0 1,0 0-1,0 1 1,-1-1 0,0 1-1,1 0 1,-1 0-1,0-1 1,0 1 0,0 1-1,-1-1 1,1 0 0,-1 0-1,1 1 1,-1-1-1,0 1 1,-1-1 0,2 8-1,-5-11 6,1 1-1,-1 0 0,1-1 1,-1 1-1,0-1 1,1 0-1,-1 0 0,1 0 1,-1 0-1,-3 0 1,2-1 2,-2 1-6,0 0-1,0 0 0,0 1 1,0 0-1,0 0 0,0 0 1,0 1-1,-8 2 0,11-1 0,-1-1 0,0 1 0,1-1 0,-1 1 0,1 0 0,0 0 0,0 1 0,0-1 0,0 1 0,1-1 0,-5 9 0,2-2 0,0 0 0,1 0 0,0 0 0,1 0 0,0 1 0,1-1 0,-2 15 0,0 77 0,4-89 0,0-9 0,0 1 0,1-1 0,-1 1 0,1-1 0,0 1 0,0-1 0,0 1 0,1-1 0,0 0 0,-1 0 0,2 0 0,-1 0 0,0 0 0,1 0 0,0 0 0,-1-1 0,7 6 0,-5-6 0,1 1 0,-1-1 0,1 0 0,0 0 0,1-1 0,-1 1 0,0-1 0,1 0 0,-1-1 0,1 1 0,-1-1 0,1 0 0,0-1 0,6 1 0,11 1 0,-6-1 0,-1 0 0,31-4 0,-43 3 0,-1 0 0,1-1 0,-1 0 0,1 0-1,-1 0 1,1 0 0,-1 0 0,0-1 0,0 0 0,0 1 0,0-1-1,0 0 1,0-1 0,0 1 0,0 0 0,-1-1 0,1 1-1,2-6 1,1-1-3,-2-1 1,0 0-1,0-1 0,-1 1 0,0-1 0,0 1 1,1-23-1,-1-80-5,-3 80 9,0-108 31,0 140-32,0-1 1,0 0 0,1 0-1,-1 0 1,0 1-1,1-1 1,-1 0-1,1 0 1,0 1-1,-1-1 1,1 1-1,0-1 1,0 0 0,0 1-1,0 0 1,0-1-1,0 1 1,1 0-1,-1-1 1,0 1-1,1 0 1,-1 0-1,1 0 1,-1 0-1,1 0 1,-1 0 0,1 1-1,0-1 1,-1 1-1,1-1 1,0 1-1,0-1 1,-1 1-1,1 0 1,0 0-1,3 0 1,0 0 0,-1 1 0,1-1 0,0 1-1,-1 0 1,1 0 0,-1 1 0,0-1 0,1 1 0,-1 0 0,0 0-1,0 0 1,0 1 0,6 4 0,-2 1-2,0 1 0,0 0 1,-1 0-1,0 0 0,-1 1 0,0 0 0,0 1 1,-1-1-1,0 1 0,-1 0 0,0 0 0,-1 0 1,-1 1-1,1-1 0,-2 1 0,1-1 0,-2 1 1,0 0-1,-2 22 0,1-27 2,-1 0-1,0 0 1,-1 0 0,1-1-1,-1 1 1,0-1 0,-1 0 0,1 0-1,-1 0 1,-1-1 0,-8 11-1,8-12 1,1 1-1,0 0 0,0 0 0,0 1 0,0-1 0,1 1 0,0 0 1,0 0-1,1 0 0,0 0 0,0 0 0,0 0 0,1 1 0,-2 8 1,3-14-5,0 1 1,0 0-1,0-1 1,0 1 0,0 0-1,0 0 1,1-1-1,-1 1 1,0 0 0,1-1-1,0 1 1,-1-1-1,1 1 1,0 0 0,0-1-1,1 3 1,0-3-1,0 0 0,0 0 1,0 0-1,0-1 0,0 1 0,0 0 0,0-1 1,0 1-1,0-1 0,0 0 0,0 0 1,4 0-1,38 2-27,46-4 1,-85 2 34,1 0 0,-1-1 1,0 0-1,0 0 0,0 0 0,0-1 1,0 1-1,0-1 0,-1-1 1,1 1-1,-1-1 0,1 1 1,-1-1-1,0 0 0,0-1 1,0 1-1,0-1 0,-1 0 1,0 0-1,1 0 0,-1 0 1,-1 0-1,5-9 0,-2 1 5,-1-1 1,0 1-1,-1-1 0,0 0 0,-1 0 1,0-1-1,-1 1 0,-1-14 0,1-6-7,0 13 5,-1-1 0,-4-28 0,4 44-6,-1 1 0,0-1 0,0 0 0,0 1 0,-1-1 0,0 1 0,1-1 0,-2 1 1,1 0-1,0 0 0,-1 0 0,0 0 0,0 0 0,0 0 0,-6-4 0,9 7 0,-1 1-1,1-1 1,0 1-1,-1-1 0,1 1 1,0 0-1,-1-1 1,1 1-1,0 0 1,-1-1-1,1 1 1,-1 0-1,1 0 0,-1-1 1,1 1-1,-1 0 1,1 0-1,-1 0 1,1 0-1,-1-1 0,1 1 1,-1 0-1,1 0 1,-1 0-1,1 0 1,-1 0-1,1 0 0,-1 0 1,1 1-1,-1-1 1,1 0-1,-1 0 1,1 0-1,-1 0 0,1 1 1,-1-1-1,1 0 1,-1 1-1,1-1 1,-1 0-1,1 1 0,0-1 1,-1 0-1,1 1 1,0-1-1,-1 0 1,1 1-1,0-1 0,0 1 1,-1-1-1,1 1 1,0-1-1,0 1 1,0-1-1,-1 1 1,1-1-1,0 2 0,-1 34-22,1-28 19,0 24 14,-1-7-9,1-1 0,1 0 0,2 0 0,6 33 0,-7-50-4,0-1 0,0 0 1,0 1-1,1-1 0,0 0 0,1 0 0,-1-1 0,1 1 0,0-1 0,0 0 0,1 0 1,-1 0-1,1 0 0,0-1 0,1 0 0,-1 0 0,1 0 0,0-1 0,0 1 1,10 3-1,-6-4 1,1-1 1,-1 0-1,1 0 1,-1-1-1,1 0 1,15-2-1,-15 1-1,-9 0 2,1 0-1,-1 0 0,1-1 0,-1 1 1,1-1-1,-1 1 0,0-1 0,1 0 1,-1 0-1,0 0 0,1 0 1,-1 0-1,0-1 0,0 1 0,0-1 1,3-3-1,-1 1 1,-1 1-1,0-2 1,-1 1 0,1 0 0,-1 0-1,0-1 1,0 0 0,2-4 0,1-10 0,-1 0 0,0 1 1,0-28-1,-4 43 0,3-147 17,-4 93 1,1 51-10,1 4-7,-1 1 0,0 0 0,1 0 0,-1-1 0,0 1 0,0 0 0,0-1 0,0 1 0,-1 0 0,1-1 0,0 1-1,0 0 1,-1-1 0,1 1 0,-1 0 0,1 0 0,-1 0 0,0-1 0,1 1 0,-1 0 0,-1-2 0,-2 9-1,-1 42 0,1 0 0,5 82 0,0 9 0,-5-58 0,-11 204 0,14-276 0,-6 41 0,6-46 0,0-1 0,0 0 0,0 1 0,0-1 0,-1 0 0,1 0 0,-1 0 0,0 0 0,0 0 0,0 0 0,-4 4 0,6-7 0,0 0 0,0 0 0,0 0 0,-1 0 0,1 0 0,0 0 0,0 0 0,0 0 0,0 0 0,0 1 0,0-1 0,-1 0 0,1 0 0,0 0 0,0 0 0,0 0 0,0 0 0,0 0 0,0 0 0,-1 0 0,1-1 0,0 1 0,0 0 0,0 0 0,0 0 0,0 0 0,0 0 0,-1 0 0,1 0 0,0 0 0,0 0 0,0 0 0,0 0 0,0 0 0,0-1 0,0 1 0,0 0 0,-1 0 0,1 0 0,0 0 0,0 0 0,0 0 0,0 0 0,0-1 0,0 1 0,0 0 0,0 0 0,0 0 0,0 0 0,0 0 0,0 0 0,0-1 0,0 1 0,0 0 0,0 0 0,0 0 0,0 0 0,0-1 0,-2-17 0,0 0 0,1 0 0,2-1 0,1-19 0,0 4 0,2-19 0,3-1 0,17-67 0,39-104 0,-53 194 0,-2 5 0,-1-2 0,2 1 0,0 0 0,2 0 0,16-26 0,-26 51 0,1-1 0,1 0 0,-1 1 0,0 0 0,0-1 0,1 1 0,0 0 0,-1 0 0,1 0 0,0 1 0,0-1 0,3-1 0,-4 3 0,-1-1 0,1 0 0,-1 1 0,1 0 0,-1-1 0,1 1 0,-1 0 0,1 0 0,0 0 0,-1 0 0,1 0 0,-1 0 0,1 0 0,-1 0 0,1 1 0,-1-1 0,1 1 0,-1-1 0,1 1 0,-1-1 0,1 1 0,-1 0 0,0 0 0,1 0 0,-1 0 0,0 0 0,2 2 0,2 3 0,-1 1 0,0-1 0,-1 1 0,0 0 0,0 0 0,0 1 0,-1-1 0,0 1 0,0-1 0,0 9 0,2 12-2,-1 44-1,-3-64-1,0 7-3,0-1 0,-4 24 0,3-33 6,0 0 1,-1 0 0,0-1 0,1 1 0,-2 0 0,1 0 0,0-1 0,-1 0-1,0 1 1,0-1 0,-4 4 0,-8 6 0,-1-1 0,0-1 0,-1 0 0,-1-1 0,1-1 0,-38 15 0,55-25 0,-1 0 0,1 0-1,-1 1 1,1-1 0,-1 0 0,1 0-1,-1 1 1,1-1 0,-1 0 0,1 0 0,0 1-1,-1-1 1,1 0 0,0 1 0,-1-1-1,1 1 1,0-1 0,-1 1 0,1-1 0,0 0-1,0 1 1,-1-1 0,1 2 0,7 4-18,18 1 9,111-4-5,-102-3 12,-25-1 2,-1 1 1,0-1-1,1-1 1,-1 1-1,0-1 1,0-1-1,0 0 1,-1 0-1,1 0 1,0-1-1,-1 0 1,0 0-1,0-1 1,-1 0-1,1 0 1,-1-1-1,0 0 1,0 0-1,-1 0 1,0-1-1,0 1 1,0-1-1,-1-1 1,0 1-1,0 0 1,-1-1-1,0 0 1,0 0-1,-1 0 0,0 0 1,-1 0-1,2-17 1,0-214-2,-4 72 15,2 150-9,1-1-1,1 1 0,6-23 0,-6 30-2,-3 9-2,0 1 0,0-1 0,0 0 0,1 1 0,-1-1 0,0 0 0,0 1 0,-1-1 0,1 1 0,0-1 0,0 0 0,0 1 0,0-1 0,0 1 0,-1-1 0,1 0 0,0 1 0,0-1 0,-1 1 0,1-1 0,-1 1 0,1-1 0,0 1 0,-1-1 0,1 1 0,-1 0 0,1-1 0,-1 1 0,1-1 0,-1 1 0,1 0 0,-1 0 0,1-1 0,-1 1 0,0 0 0,1 0 0,-1 0 0,1-1 0,-1 1 0,0 0 0,1 0 0,-1 0 0,0 0 0,0 0 0,-1 0 0,0 0 0,0 0 0,1 0 0,-1 0 0,0 1 0,0-1 0,1 0 0,-1 1 0,0-1 0,0 1 0,1 0 0,-3 1 0,2 1 0,0 1 0,0-1 0,1 1 0,-1 0 0,1 0 0,0 0 0,0 0 0,1 0 0,-1 0 0,1 0 0,-1 0 0,2 7 0,-2 2 0,0 369 32,2-360-32,1-1 0,2 1 0,0-1 0,1 0 0,1 0 0,9 21 0,-13-36 0,1-1 0,0 1 0,0 0 0,0-1 0,1 0 0,-1 0 0,1 0 0,0 0 0,1 0 0,-1-1 0,1 0 0,0 0 0,0 0 0,0-1 0,1 1 0,-1-1 0,1-1 0,0 1 0,0-1 0,0 0 0,0 0 0,0 0 0,0-1 0,11 1 0,-5-2 0,-1 1 0,0 0 0,0-2 0,0 1 0,17-4 0,-25 3 0,0 0 0,0 0 0,1 0 0,-1-1 0,0 1 0,0-1 0,0 0 0,0 1 0,-1-2 0,1 1 0,0 0 0,-1 0 0,0-1 0,1 1 0,-1-1 0,0 0 0,0 0 0,2-5 0,4-11 0,-2 0 0,0 0 0,-1-1 0,-1 0 0,-1 0 0,0 0 0,-2 0 0,0-23 0,-1 13 0,2 1 0,10-49 0,-12 75 0,1-1 0,0 1 0,0 0 0,0 0 0,0-1 0,1 1 0,-1 0 0,1 0 0,0 1 0,0-1 0,0 0 0,0 1 0,0-1 0,0 1 0,5-4 0,-4 4 0,1 0 0,0 1 0,0-1 0,0 1 0,0 0 0,1 0 0,-1 0 0,0 1 0,0-1 0,1 1 0,5 1 0,-7-1 0,0 1 0,0 0 0,0-1 0,0 2 0,0-1 0,0 0 0,0 1 0,0-1 0,-1 1 0,1 0 0,0 0 0,-1 0 0,0 0 0,1 0 0,-1 0 0,0 1 0,0-1 0,0 1 0,0 0 0,-1-1 0,1 1 0,-1 0 0,2 5 0,5 10 0,-2 0 0,8 30 0,-13-46 0,4 26 0,-1 0 0,-1 0 0,-2 50 0,-1-69 0,0-3 0,0 1 0,-1-1 0,1 1 0,-1-1 0,-1 0 0,1 1 0,-1-1 0,-1 0 0,1 0 0,-1 0 0,0 0 0,0-1 0,0 1 0,-1-1 0,0 0 0,0 0 0,-1 0 0,1 0 0,-1-1 0,-10 7 0,6-5 0,0 0 0,-1-2 0,0 1 0,0-1 0,0 0 0,0-1 0,-1-1 0,1 1 0,-1-2 0,0 1 0,-19-1 0,18-1 0,6 0 0,1 0 0,-1 0 0,1 0 0,-1-1 0,-8-2 0,12 2 0,0 1 0,0-1 0,0-1 0,0 1 0,0 0 0,0 0 0,0-1 0,1 1 0,-1-1 0,1 1 0,-1-1 0,1 0 0,0 0 0,-1 1 0,1-1 0,0 0 0,-1-4 0,-3-9-3,0-1 0,2 0-1,0 0 1,0 0 0,2 0 0,0-1 0,1 1-1,0-1 1,6-30 0,-5 39 3,0 0 0,1 1 0,0 0 0,0-1 0,1 1 0,0 0 0,4-7 0,-5 11 0,-1 1 0,1 0 0,-1-1 0,1 1 0,0 0 0,0 0 0,0 0 0,0 0 0,0 0 0,0 1 0,1-1 0,-1 1 0,1-1 0,-1 1 0,1 0 0,-1 0 0,1 0 0,0 0 0,-1 0 0,1 1 0,0-1 0,4 1 0,-6 0 0,0 0 0,0 0 0,1 1 0,-1-1 0,0 0 0,0 1 0,0-1 0,0 1 0,0 0 0,1-1 0,-1 1 0,0 0 0,0-1 0,0 1 0,-1 0 0,1 0 0,0 0 0,0 0 0,0 0 0,-1 0 0,2 2 0,13 29 0,-7-12 0,8 10 2,1 1 0,26 32 0,-35-53 1,0 0-1,1 0 1,0-1-1,0 0 1,1-1 0,0 0-1,1-1 1,0 0-1,14 7 1,-17-11-4,1 0 1,0-1-1,1 0 1,-1-1-1,0 0 1,1 0-1,-1-1 1,0 0-1,19-4 1,-27 4-3,0 0 1,0 0-1,0-1 1,0 1-1,1-1 1,-1 1 0,0-1-1,0 0 1,0 1-1,0-1 1,0 0-1,0 0 1,-1 1 0,1-1-1,0 0 1,0 0-1,-1 0 1,1 0-1,0 0 1,-1 0 0,1 0-1,-1 0 1,1-1-1,-1 1 1,0 0-1,1 0 1,-1-2 0,2-39-291,-2 30 56,0-41-1289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4.0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0 32239,'3'0'192,"37"0"-96,12 6 0,10 0-48,4 0-16,6-6-16,-20 0 0,-9 0-16,-17 0 0,-23 0-16,-3-6-432,-26-6-3106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4.3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211 3 32079,'-42'-1'200,"16"0"-63,-48 5 1,70-4-137,1 1 0,0-1 0,0 1 0,-1 0 0,1 0 0,0 1 0,0-1 0,0 1 0,0-1 0,1 1 0,-1 0 0,0 0 0,1 0 0,-1 0 0,1 1 0,0-1 0,0 1 0,0 0 0,0-1 0,0 1 0,0 0 0,1 0 0,-1 0 0,1 0 1,0 0-1,0 0 0,0 1 0,0-1 0,1 0 0,-1 0 0,1 1 0,0-1 0,0 0 0,0 1 0,1 4 0,-1-6-1,1 0 1,-1 0-1,0 0 1,1 0-1,0 0 1,-1 0-1,1-1 1,0 1-1,0 0 1,0 0-1,0 0 1,0-1-1,1 1 1,-1-1-1,0 1 0,1-1 1,2 3-1,1-1 3,0 0 0,-1 0 0,1 0 0,0-1-1,0 0 1,9 3 0,3-1 6,0-1 0,0-1 0,27 1 0,-12-2 0,2 1 12,55-6 0,-87 4-21,1-1 1,-1 1 0,1-1 0,-1 0 0,1 1 0,-1-1-1,0-1 1,1 1 0,-1 0 0,0 0 0,0-1-1,0 0 1,0 1 0,0-1 0,0 0 0,0 0-1,0 0 1,-1 0 0,1 0 0,-1 0 0,0 0-1,1-1 1,-1 1 0,0-1 0,0 1 0,-1-1 0,1 1-1,0-1 1,-1-4 0,1 4 0,-1 0 1,0 0-1,0-1 0,0 1 1,0 0-1,-1 0 0,1-1 1,-1 1-1,0 0 0,0 0 0,0 0 1,0 0-1,-1 0 0,1 0 1,-1 0-1,1 1 0,-1-1 1,0 0-1,0 1 0,-1 0 1,1-1-1,0 1 0,-4-2 1,-3-1 4,-1 0 1,0 1 0,0 0 0,0 1-1,0 0 1,0 1 0,0 0 0,-1 0 0,-18 1-1,16 0-143,0 1 1,-1 1-1,1 1 0,0 0 0,0 0 0,0 1 0,-18 7 1,-12 12-4082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7.9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7 544 31198,'0'0'603,"0"9"-461,-7 144 106,7-153-245,0 1 1,0-1 0,1 1 0,-1 0-1,0-1 1,0 1 0,0-1-1,1 1 1,-1-1 0,0 1-1,1-1 1,-1 1 0,1-1 0,-1 1-1,0-1 1,1 1 0,-1-1-1,1 1 1,-1-1 0,1 0-1,-1 1 1,1-1 0,-1 0 0,1 0-1,0 1 1,0-1 0,25 4 65,-19-4-59,1 0 0,-1 0 0,0-1 0,0 0 0,9-3 0,-11 2-6,0-1 0,-1 1-1,1-1 1,0-1 0,-1 1-1,0-1 1,0 1 0,0-1 0,0 0-1,0-1 1,-1 1 0,0-1-1,0 1 1,0-1 0,-1 0 0,1 0-1,2-9 1,0 0 8,-1 0-1,-1 0 1,0-1-1,0 1 1,0-24-1,-2 0 0,0-76 3,-1 99-7,-2 1 0,0 0 0,0 0 0,-1 0 0,-9-22 0,12 36-7,0 0 1,0 0-1,0 0 0,0 0 1,0 0-1,0 0 0,0 0 1,0 0-1,0 0 0,0 0 1,0 1-1,0-1 0,0 0 1,0 0-1,0 0 0,0 0 1,0 0-1,0 0 0,0 0 1,0 0-1,0 0 1,0 1-1,0-1 0,0 0 1,0 0-1,0 0 0,0 0 1,0 0-1,0 0 0,0 0 1,0 0-1,0 0 0,-1 0 1,1 0-1,0 0 0,0 0 1,0 0-1,0 1 0,0-1 1,0 0-1,0 0 0,0 0 1,0 0-1,0 0 0,-1 0 1,1 0-1,0 0 0,0 0 1,0 0-1,0 0 0,0 0 1,0 0-1,0 0 1,0 0-1,0 0 0,-1 0 1,1-1-1,0 1 0,0 0 1,0 0-1,0 0 0,0 0 1,-3 17-2,-1 19-1,4-26 4,-3 65 4,10 117-1,-5-178-8,0 0 1,1 0-1,8 25 1,-10-36 1,0-1 1,0 1 0,1 0 0,-1 0 0,0-1-1,1 1 1,0-1 0,-1 1 0,1-1-1,0 0 1,0 0 0,1 0 0,-1 0-1,0 0 1,1 0 0,-1 0 0,1-1 0,-1 1-1,1-1 1,0 0 0,0 0 0,-1 0-1,1 0 1,5 1 0,-3-2 0,0 0 0,0 1 0,0-2 0,0 1 0,1-1 0,-1 1 0,0-1 0,9-4 0,-11 4 0,0-1 0,0 1 0,-1-1 1,1 0-1,0 0 0,-1-1 0,1 1 0,-1 0 0,0-1 1,0 0-1,0 1 0,0-1 0,0 0 0,2-6 1,2-5 1,0 0 1,-1-1-1,-1 0 0,-1 0 1,0-1-1,2-25 1,-5-99 10,-1 74-1,1-18 7,0 84-19,0 0 0,0-1 0,0 1 0,0 0 0,0 0 0,0-1 0,1 1 0,-1 0 0,0 0 0,0 0 1,0-1-1,0 1 0,1 0 0,-1 0 0,0 0 0,0 0 0,1-1 0,-1 1 0,0 0 0,0 0 0,0 0 0,1 0 0,-1 0 0,0 0 0,1 0 0,-1 0 0,0 0 0,0 0 0,1 0 0,-1 0 1,0 0-1,0 0 0,1 0 0,-1 0 0,0 0 0,0 0 0,1 0 0,-1 0 0,0 0 0,0 0 0,1 0 0,-1 0 0,0 1 0,0-1 0,0 0 0,1 0 0,-1 0 0,0 1 0,1-1 1,-1 0-1,3 3-1,0-1 1,0 1 0,0 0 0,0 0-1,0 0 1,0 0 0,-1 0 0,0 1-1,0-1 1,4 7 0,15 43 0,-19-47 0,16 52 3,-4 1 1,-2 0-1,7 91 0,-19-149-3,0 0 1,0-1-1,0 1 0,0 0 0,0-1 0,0 1 0,1 0 0,-1-1 1,0 1-1,0 0 0,0-1 0,1 1 0,-1-1 0,0 1 0,1-1 1,-1 1-1,1-1 0,-1 1 0,0-1 0,1 1 0,-1-1 0,2 1 1,-2-1-1,1 0 0,0 0 0,-1 0 0,1 0 0,0 0 0,-1-1-1,1 1 1,-1 0 0,1 0 0,0-1 0,-1 1 0,1 0 0,-1-1 0,1 1 0,-1-1 0,1 1 0,-1-1 0,1 1 0,-1-1 0,0 1 0,1-1 0,-1 1 0,0-1 0,1 1 0,-1-2 0,10-14 0,-1-1 0,-1 0 0,9-28 0,-5 12 0,28-80 0,31-74 0,-56 163 0,-15 24 0,0 0 0,0 1 0,0-1 0,0 0 0,0 0 0,0 0 0,0 0-1,0 1 1,0-1 0,0 0 0,0 0 0,0 0 0,0 0 0,0 0 0,0 1 0,1-1 0,-1 0 0,0 0 0,0 0 0,0 0 0,0 0 0,0 1 0,0-1 0,0 0-1,1 0 1,-1 0 0,0 0 0,0 0 0,0 0 0,0 0 0,0 0 0,1 0 0,-1 0 0,0 0 0,0 0 0,0 0 0,0 1 0,1-1 0,-1 0 0,0 0-1,0 0 1,0 0 0,0-1 0,1 1 0,-1 0 0,0 0 0,0 0 0,0 0 0,0 0 0,0 0 0,1 0 0,-1 0 0,0 0 0,0 0 0,0 0 0,0 0 0,0-1-1,1 1 1,-1 0 0,0 0 0,0 0 0,0 0 0,0 0 0,0 0 0,0-1 0,0 1 0,1 15-8,-1-13 7,-2 72-2,3 78 3,0-134 0,1-1 0,1 1 0,1 0 0,0-1 0,1 0 0,10 21 0,-14-35 0,0 0 0,1 0 0,-1-1 0,1 1 0,-1-1 0,1 1 0,0-1 0,0 1 0,0-1 0,0 0 0,0 0 0,1 0 0,-1-1 0,1 1 0,-1 0 0,1-1 0,0 0 0,-1 1 0,1-1 0,0 0 0,0 0 0,0-1 0,0 1 0,0-1 0,0 1 0,0-1 0,0 0 0,0 0 0,0 0 0,4-1 0,-4 0-1,0 0 0,0 0 0,0 0 0,-1 0 0,1-1 0,-1 1 0,1-1 0,-1 1 0,1-1 0,-1 0 0,0 0 0,0 0 0,0 0 0,0 0 0,0-1 0,-1 1 0,1 0 0,-1-1 0,3-4 0,2-4-3,-1-1 1,-1 1-1,6-20 0,8-71-10,-14 73 14,1 1 1,1-1-1,11-29 0,-16 55 0,0 1 0,0-1 0,0 1 0,0-1-1,1 1 1,-1-1 0,1 1 0,0 0 0,0 0 0,0 0 0,0 0 0,0 0 0,0 0-1,0 1 1,1-1 0,-1 1 0,4-2 0,-2 1-1,0 1-1,0 0 1,0 1 0,0-1 0,0 0-1,0 1 1,1 0 0,-1 0 0,0 1-1,7 0 1,-9 0 0,0 0 1,0 0-1,0 0 1,0 0 0,0 0-1,0 0 1,0 0-1,-1 1 1,1-1-1,-1 1 1,1-1-1,-1 1 1,1-1-1,-1 1 1,0 0-1,0 0 1,0 0-1,0 0 1,0 0-1,0 0 1,-1 0-1,2 3 1,5 30 20,-7-35-16,-4-2-3,0 0 0,1 0 0,-1 1 0,0-1 0,0 1-1,0 0 1,0 0 0,0 0 0,0 1 0,-1-1 0,1 1-1,0 0 1,0 0 0,0 1 0,0-1 0,-1 1 0,1 0 0,0 0-1,0 0 1,0 1 0,-3 1 0,3 0-1,1 1 0,-1 0 0,1-1 0,0 1 0,0 0 0,1 1 0,-1-1 0,1 0 0,0 1 0,0-1 0,0 1 0,1 0 0,0-1 0,-2 10 0,1 8 0,0-1 0,1 24 0,1-39 0,0 1 0,0-1 1,1 1-1,0-1 1,0 1-1,0-1 1,1 1-1,0-1 1,0 0-1,0 0 1,1 0-1,0 0 1,0 0-1,1-1 1,-1 1-1,1-1 1,0 0-1,1 0 1,-1 0-1,1-1 1,0 0-1,0 0 1,1 0-1,-1 0 1,1-1-1,0 0 1,0 0-1,0 0 1,0-1-1,0 0 1,0 0-1,12 1 1,-7-1-1,-1-1 0,1 0 0,0-1 0,-1 0 0,1 0 0,0-1 0,-1-1 0,1 0 0,-1 0 0,0-1 0,0-1 0,15-6 0,-17 5 0,0 1 0,-1-1 0,0-1 0,0 0 0,0 0 0,-1 0 0,0 0 0,0-1 0,-1 0 0,0-1 0,0 1 0,0-1 0,-1 0 0,0 0 0,3-12 0,0-6 0,-2 1 0,0-1 0,-2 0 0,-1 0 0,-1 0 0,-3-35 0,1 8 0,2 24 1,-4-62 7,3 84-7,-1 0 0,-1-1 0,0 1 0,0 0 0,0 0 0,-1 0 0,0 0 0,0 0 0,-5-8 0,-4 5 7,12 10-8,-1-1 0,1 1 1,0 0-1,0 0 0,0 0 0,-1-1 0,1 1 0,0 0 0,0 0 0,0 0 0,-1 0 0,1 0 0,0 0 0,0-1 1,-1 1-1,1 0 0,0 0 0,-1 0 0,1 0 0,0 0 0,0 0 0,-1 0 0,1 0 0,0 0 0,0 0 0,-1 0 1,1 0-1,0 0 0,0 1 0,-1-1 0,1 0 0,0 0 0,0 0 0,-1 0 0,1 0 0,0 1 0,0-1 1,0 0-1,-1 0 0,1 0 0,0 0 0,0 1 0,0-1 0,0 0 0,-1 0 0,1 1 0,0-1 0,0 0 0,0 0 1,0 1-1,0-1 0,0 0 0,0 0 0,0 1 0,-3 40-2,4 57 0,0-28 3,-1-28 1,4 112 0,-2-139-2,0 0-1,1 0 1,0 0 0,1-1 0,1 1 0,0-1 0,14 25 0,-17-35 0,1-1-1,-1 1 1,1-1 0,0 0-1,0 0 1,0 0 0,0-1-1,1 1 1,-1-1 0,1 0-1,0 0 1,-1 0-1,1 0 1,0 0 0,0-1-1,0 0 1,0 0 0,5 1-1,6 0-1,0-1-1,1-1 0,23-2 0,-27 2 2,-5-1-3,0 1-1,0-1 0,-1 0 0,1-1 0,0 1 1,-1-1-1,1-1 0,-1 1 0,1-1 0,-1 0 0,0-1 1,0 0-1,-1 1 0,1-2 0,-1 1 0,0-1 1,0 0-1,0 0 0,-1 0 0,1 0 0,-1-1 1,-1 0-1,1 0 0,-1 0 0,0 0 0,0-1 1,-1 1-1,0-1 0,0 1 0,0-1 0,-1 0 1,0 0-1,0 0 0,-1-7 0,1 1 6,1-90 6,-3 93 5,0-1 0,-1 0 0,0 0 0,0 1 0,-1-1 0,-1 1 0,-5-13 0,9 23-11,0 0-1,0 0 1,0 0 0,0 1-1,0-1 1,0 0-1,0 0 1,0 0-1,0 0 1,0 0 0,0 0-1,0 0 1,0 1-1,0-1 1,0 0-1,0 0 1,0 0 0,0 0-1,-1 0 1,1 0-1,0 0 1,0 1-1,0-1 1,0 0 0,0 0-1,0 0 1,0 0-1,0 0 1,0 0-1,0 0 1,0 0 0,-1 0-1,1 0 1,0 0-1,0 1 1,0-1-1,0 0 1,0 0 0,0 0-1,-1 0 1,1 0-1,0 0 1,0 0-1,0 0 1,0 0 0,0 0-1,0 0 1,0 0-1,-1 0 1,1 0-1,0 0 1,0 0-1,0-1 1,0 1 0,0 0-1,0 0 1,0 0-1,-1 0 1,-1 24 6,2 41-7,0-55 7,-1 21-6,2 1 1,8 45-1,-7-69-1,-1 1 0,1-1-1,1 0 1,0 0 0,0 0 0,0-1 0,1 1 0,0-1 0,1 0 0,-1 0 0,1 0 0,1 0 0,-1-1 0,11 9 0,-11-12 0,0 0 1,0 0 0,0-1-1,1 1 1,-1-1-1,1-1 1,-1 1-1,1-1 1,0 0-1,0 0 1,-1 0-1,1-1 1,0 0-1,9-1 1,-11 1-1,0 0 1,0-1-1,0 0 0,0 0 1,-1 0-1,1 0 1,0 0-1,-1 0 0,1-1 1,-1 0-1,1 0 0,-1 0 1,0 0-1,0-1 0,0 1 1,0-1-1,0 1 1,-1-1-1,1 0 0,-1 0 1,4-6-1,-1-4 2,-1 1 0,0-1 1,-1 0-1,-1 0 0,2-25 0,-3-69 13,-2 54-11,2 31-4,-1 16 0,1 1 0,-1-1 0,0 1 0,0-1 0,0 1 0,-1-1 0,0 1 0,0-1 0,0 1 0,-4-9 0,5 14 0,-1-1 0,1 1 0,-1-1 0,1 1 0,-1-1 0,0 1 0,1-1 0,-1 1 0,1-1 0,-1 1 0,0 0 0,1 0 0,-1-1 0,0 1 0,0 0 0,1 0 0,-1 0 0,0 0 0,1 0 0,-1 0 0,0 0 0,0 0 0,1 0 0,-1 0 0,0 0 0,0 0 0,1 0 0,-1 1 0,0-1 0,1 0 0,-1 1 0,0-1 0,1 0 0,-1 1 0,1-1 0,-1 1 0,0-1 0,1 1 0,-1-1 0,1 1 0,-1-1 0,1 1 0,0-1 0,-1 1 0,1 0 0,0-1 0,-1 1 0,1 1 0,-4 18 0,1 0 0,1 0 0,1 0 0,0 0 0,4 23 0,-2 8 0,-1-39-1,0 8 2,0 1-1,1-1 1,8 40-1,-8-55 0,0-1-1,1 0 0,-1 1 1,1-1-1,0 0 1,0 0-1,0 0 0,0 0 1,1-1-1,0 1 1,-1 0-1,1-1 0,1 0 1,-1 0-1,0 0 1,1 0-1,-1 0 0,1-1 1,0 0-1,0 0 0,0 0 1,0 0-1,8 2 1,0-2-3,1 0-1,-1-1 1,1 0 0,0-1 0,15-1 0,-26 0 3,0 0-1,0 1 1,0-1 0,0 0 0,0 0-1,0 0 1,0-1 0,0 1 0,0 0-1,-1-1 1,1 1 0,-1-1-1,1 1 1,-1-1 0,1 0 0,-1 0-1,0 0 1,0 0 0,0 0 0,0 0-1,0 0 1,0 0 0,-1 0-1,1 0 1,0-2 0,3-12-3,0 0 0,1-20 0,-4 28 3,7-70 4,-6 48-2,2 0 0,0 0-1,2 1 1,10-31 0,-15 58-3,0 0 0,0-1-1,0 1 1,1 0-1,-1-1 1,0 1 0,1 0-1,0 0 1,-1 0-1,1 0 1,0 1 0,0-1-1,0 0 1,0 1-1,1-1 1,-1 1 0,0 0-1,0 0 1,1 0-1,-1 0 1,1 0 0,-1 0-1,1 1 1,-1-1-1,1 1 1,0 0 0,-1 0-1,1 0 1,-1 0-1,1 0 1,0 0 0,-1 1-1,1-1 1,-1 1-1,1 0 1,-1 0 0,1 0-1,-1 0 1,0 0-1,1 0 1,1 2 0,5 4-5,0-1 1,-1 1 0,0 1-1,-1-1 1,1 1 0,-2 1-1,1-1 1,9 17 0,-12-17-1,-4-6 1,-18-2 45,-101-6 24,117 6-64,-1 1 0,1-1 0,0 1 0,-1-1 0,1 1 0,0 0 0,0 0 0,0 0 0,-1 0 0,1 0 0,0 0 0,0 1 0,0-1 0,1 0 0,-1 1 0,0 0 0,-1 2 0,-1 0 0,1 1 0,0-1 0,0 1 0,1 0 0,0 0 0,-1 0 0,0 7 0,-1 4 0,0-1 0,2 1 0,0 0 0,0 22 0,2-27 2,0 1-1,1-1 1,0 0-1,4 19 1,-4-27-2,1 1 1,-1 0-1,1 0 1,0-1-1,0 1 1,0-1-1,1 0 1,-1 0-1,1 0 1,0 0-1,0 0 1,0 0-1,0-1 1,0 1-1,1-1 0,3 2 1,2 0-1,0 0 0,1-1 0,0 0 0,0-1 0,0 0 0,0-1 0,0 0 0,0 0 0,0-1 0,0 0 0,12-2 0,-19 2 0,0-1 0,1 1 0,-1-1 0,0 0 0,0 0 0,0 0 0,-1 0 0,1 0 0,0-1 0,0 1 0,-1-1 0,1 0 0,0 0 0,-1 0 0,0 0 0,0 0 0,1 0 0,-1-1 0,0 1 0,-1-1 0,1 1 0,0-1 0,-1 0 0,0 0 0,1 0 0,-1 0 0,0 0 0,-1 0 0,2-3 0,2-11 0,-1 0 0,-1 0 0,1-31 0,-2-301-1,-2 179 15,-3 372-11,2 126 13,2-323-16,1 0 0,-1 0 0,1 0 0,0 0 0,0 0 0,0 0 0,1 0 0,0 0 0,0 0 0,0-1 0,0 1 0,1-1 0,0 0 0,0 0 0,0 0 0,0 0 0,0 0 0,9 6 0,-6-5 0,1-1 0,1 0 0,-1-1 0,1 1 0,-1-1 0,1-1 0,0 1 0,0-1 0,0-1 0,0 0 0,9 1 0,-5-1 0,0 0 0,0-1 0,0 0 0,0-1 0,0-1 0,0 0 1,-1 0-1,1-1 0,15-6 0,-19 5-1,0 0 0,0-1 0,-1 0 0,0 0 0,0 0 0,0-1 0,-1 0 0,1 0 0,-2-1 0,1 0 0,-1 0 0,0 0 0,7-14 0,-7 11 0,-1-1 0,0 0 0,0 0 0,-1 0 0,-1 0 0,0 0 1,1-21-1,-5-81-11,1 101 12,0 0 2,0 0 0,-1 0 0,-4-18 0,5 28-2,1 0 1,0 0-1,-1 0 0,0 0 0,1 0 1,-1 0-1,0 0 0,0 0 1,0 0-1,-1 1 0,1-1 0,0 0 1,0 1-1,-1-1 0,1 1 1,-1-1-1,0 1 0,1 0 0,-1 0 1,0 0-1,0 0 0,0 0 1,0 0-1,1 0 0,-1 0 0,0 1 1,-4-1-1,4 1 0,1 0 0,-1 1 0,0-1 0,1 0 0,-1 1 0,1 0 0,-1-1 0,1 1 0,-1 0 0,1 0 0,0 0 0,-1 0 0,1 0 0,0 0 0,0 0 0,-1 0 0,1 1 0,0-1 0,0 0 0,1 1 0,-1-1 0,0 1 0,0-1 0,1 1 0,-1-1 0,0 3 0,-10 45 0,11-49 0,-4 42 7,2 65 0,3-61-5,-1-31-2,0 0 1,2 0-1,0 0 1,0-1-1,1 1 1,1 0-1,8 18 1,-10-29 0,0 1 0,0-1 0,0 0 0,1 1 0,-1-1 0,1-1 0,0 1 0,0 0 0,1-1 0,-1 1 0,1-1 0,0 0 0,0 0 0,0 0 0,0-1 0,0 0 0,0 1 1,1-2-1,-1 1 0,1 0 0,0-1 0,-1 0 0,1 0 0,0 0 0,0-1 0,5 1 0,-8-1 1,1 0 0,0 1 0,0-1-1,-1-1 1,1 1 0,0 0 0,0-1 0,-1 1 0,1-1 0,0 0-1,-1 0 1,1 0 0,3-2 0,-5 1-58,0 0 0,0 0 0,0 0-1,0 0 1,0 0 0,0 0 0,0 0 0,-1 0 0,1 0 0,-1-1-1,0 1 1,1 0 0,-1 0 0,0-1 0,0 1 0,-1-3 0,1-25-3370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8.4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88 9 31887,'-6'-2'66,"0"0"0,1 1 0,-1 0 1,0 0-1,0 0 0,0 1 0,0-1 1,1 1-1,-1 1 0,0-1 0,-9 3 1,15-2-67,-1 0 0,0 0 0,1 0 1,-1 0-1,0 0 0,1 0 1,-1 0-1,1 0 0,0 0 0,-1 0 1,1 0-1,0 0 0,0 1 1,0-1-1,0 0 0,0 0 0,0 0 1,0 0-1,0 2 0,0 1 0,0 0 0,-2 8 0,2 0 0,0 0 0,0 0 0,1 0-1,0-1 1,3 13 0,-3-21 0,0-1 1,0 1-1,1 0 0,-1 0 0,1-1 0,-1 1 0,1-1 0,0 1 0,0-1 0,0 0 1,0 0-1,0 1 0,1-2 0,-1 1 0,0 0 0,1 0 0,0-1 0,-1 1 0,1-1 1,0 0-1,0 0 0,0 0 0,0 0 0,0-1 0,0 1 0,0-1 0,0 1 1,5-1-1,1 0 2,0 1 1,1-1 0,-1 0-1,0-1 1,0 0 0,11-3 0,-17 3-2,-1 0-1,1 0 1,-1 0 0,1-1 0,-1 1 0,1-1 0,-1 1 0,0-1 0,0 0 0,0 0 0,0 0 0,0 0 0,0 0 0,-1-1 0,1 1 0,-1 0 0,1-1 0,-1 1 0,0-1 0,0 0 0,0 1-1,-1-1 1,1 0 0,0-3 0,0 0 3,0 0-1,0 0 0,0 0 1,-1 0-1,0 0 0,0 0 0,-1 0 1,-2-11-1,3 15-3,-1 0 0,0 0 1,0 0-1,0 0 0,0 0 0,0 0 0,0 0 1,-1 1-1,1-1 0,-1 0 0,1 1 0,-1-1 1,1 1-1,-1-1 0,0 1 0,0 0 0,0 0 0,0 0 1,0 0-1,0 0 0,0 0 0,0 0 0,0 1 1,0-1-1,-5 0 0,0 0 0,-1 0-1,1 1 1,-1 0-1,1 0 1,-1 0-1,0 1 1,-7 1-1,12-1-8,0 0-1,0 0 0,0 1 0,0-1 1,0 1-1,0-1 0,0 1 1,0 0-1,1 0 0,-1 0 0,1 1 1,-1-1-1,1 0 0,0 1 0,0 0 1,0-1-1,-2 5 0,-16 29-467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5.9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25 684 32191,'-5'18'47,"0"-6"-47,2 0 0,0 0 0,0 0 0,1 0 0,0 1 0,1-1 0,0 1 1,1-1-1,4 25 0,-3-35 1,0 0 0,0 0 0,0 0 0,1-1 0,-1 1 0,1 0 0,0 0 0,-1-1 0,1 1 0,0-1 0,0 1 0,0-1 0,0 0 0,0 0 0,0 0 0,0 0 0,0 0 0,1 0 0,-1-1 0,0 1 0,1-1 0,-1 1 0,0-1 0,1 0 0,2 0 0,11 1 21,0-1 1,22-2 0,-38 1-21,6 0 4,-1 0 0,0-1 0,0 0 0,0 0-1,-1 0 1,1 0 0,0-1 0,-1 0 0,0 0 0,1 0 0,-1-1 0,0 1 0,-1-1 0,1 0 0,-1 0 0,1 0 0,-1-1-1,-1 1 1,1-1 0,3-8 0,6-12 11,-2 0 1,12-43-1,-22 66-17,32-139 32,6-21 80,-38 160-111,1 1 1,-1-1-1,1 1 0,-1-1 1,1 1-1,0-1 1,-1 1-1,1-1 0,0 1 1,0 0-1,0-1 1,0 1-1,1 0 0,-1 0 1,0 0-1,2-2 0,-2 3 0,0 0 0,0 0 0,-1-1 0,1 1 0,0 0 0,0 0-1,0 0 1,-1 0 0,1 0 0,0 0 0,0 1 0,0-1 0,-1 0-1,1 0 1,0 1 0,0-1 0,-1 0 0,1 1 0,0-1 0,0 0-1,-1 1 1,1-1 0,0 2 0,4 2 2,-1 0 0,0 1 0,0 0-1,-1 0 1,1 0 0,3 9 0,6 9-3,-1 0 0,-2 1 0,0 1 0,-2-1 0,0 2 0,-2-1 0,-1 1 0,-1 0 0,-1 0 0,-1 0 0,-2 37 0,-1-59 0,1 0 0,-1 0 0,0 1 0,0-1 0,-1 0 0,1 0 0,-1 0 0,0 0 0,0 0 0,0 0 0,0-1 0,-1 1 0,1-1 0,-1 1 0,0-1 0,0 0 0,0 0 0,-1 0 0,1-1 0,-1 1 0,1-1 0,-1 0 0,-7 4 0,3-3 0,0-1 0,-1 1 0,1-1 0,0-1 0,-1 1 0,0-1 0,1-1 0,-1 0 0,1 0 0,-1-1 0,-12-2 0,16 2 0,1-1 0,-1 1 0,0-1 0,0-1 0,1 1 0,0-1 0,-1 1 0,1-1 0,0 0 0,0-1 0,1 1 0,-7-7 0,-4-7 0,-19-31 0,16 22 0,3 7 4,2 0 0,0-1 0,-16-40 0,28 60-4,0 0 0,0-1 0,0 1 0,0-1 0,0 1 0,0 0 0,0-1 0,0 1 0,0-1 0,0 1 0,0 0 0,0-1 0,0 1 0,0-1 0,0 1 0,0 0 0,0-1 0,0 1 0,1-1 0,-1 1 0,0 0 0,0-1 0,0 1 0,1 0 0,-1-1 0,0 1 0,0 0 0,1 0 0,-1-1 0,0 1 0,1 0 0,-1 0 0,0-1 0,1 1 0,-1 0 0,1 0 0,0 0 0,22-4 0,25 8 0,-43-3 0,0 0 0,0 1 0,0 0 0,0 1 0,-1-1 0,1 1 0,-1 0 0,1 0 0,-1 0 0,0 0 0,0 1 0,-1 0 0,1 0 0,4 6 0,4 7 0,-1 1 0,13 28 0,-15-29-1,0 0 0,17 23 0,-23-36 0,0-1-1,0 0 0,1 0 1,-1 0-1,1 0 1,0 0-1,0-1 0,0 0 1,0 0-1,0 0 1,0 0-1,1-1 0,-1 1 1,5 0-1,-6-1 0,0-1 1,0 0-1,1 1 1,-1-1-1,0 0 1,0-1-1,0 1 1,0 0-1,0-1 0,0 0 1,0 0-1,0 0 1,0 0-1,0 0 1,0 0-1,-1-1 0,1 1 1,0-1-1,-1 0 1,1 0-1,3-4 1,3-5-3,-1-1 1,0 0-1,0 0 1,-1-1-1,-1 0 1,0 0-1,-1 0 1,5-20-1,19-116 0,-26 129 5,-1 7-2,-1 1 2,1-1 0,1 1 0,5-16 0,-8 26 0,1 0-1,0 0 1,-1 0-1,1 0 0,0 0 1,0 0-1,0 0 1,1 0-1,-1 1 1,0-1-1,1 1 1,-1-1-1,1 1 1,-1-1-1,1 1 1,0 0-1,-1 0 1,1 0-1,0 0 1,0 0-1,0 0 1,0 0-1,0 0 1,0 1-1,0-1 0,4 1 1,9-1-7,-13 1 5,1-1 0,-1 1 1,0 0-1,0 0 0,0-1 0,1 1 0,-1 1 0,0-1 1,0 0-1,0 1 0,1-1 0,-1 1 0,0-1 0,0 1 1,0 0-1,0 0 0,0 0 0,0 0 0,0 0 0,-1 1 0,1-1 1,0 1-1,-1-1 0,1 1 0,-1-1 0,1 1 0,1 3 1,0-4 0,-3-1 45,-23 0-37,11-1-4,0 1-1,1 0 1,-1 1 0,0 1 0,-22 5-1,30-6-3,0 1 0,0 0 1,0 1-1,0-1 0,0 0 0,1 1 0,-1 0 0,1 0 0,0 0 0,0 0 0,0 1 0,0-1 0,1 1 0,-1-1 1,1 1-1,0 0 0,0 0 0,1 0 0,-3 8 0,0 2 1,0 0 0,1 0 0,1 0 1,1 0-1,0 0 0,1 19 0,0-24 0,0-1-1,1 1 1,1-1 0,-1 0-1,1 0 1,1 0 0,-1 0-1,1 0 1,1 0 0,0 0-1,8 13 1,-2-11-1,-1 1 0,1-2 0,1 1 0,0-1 0,0-1 0,1 0 0,0-1 0,18 9 0,-22-12 0,1-1 0,-1 0 0,1 0 0,0 0 0,0-1 0,0-1 0,0 0 0,1 0 0,-1 0 0,0-1 0,0-1 0,1 1 0,-1-2 0,9-1 0,-15 2 0,0-1 0,0 1 0,0 0 1,0-1-1,0 0 0,0 1 0,0-1 0,-1-1 0,1 1 1,-1 0-1,1 0 0,-1-1 0,0 1 0,3-5 0,-1 0 1,0 0 0,-1 0 0,0-1 0,0 1 0,3-15 0,-1-2 2,-2-1-1,2-44 1,-5-156-3,0 221 0,0 1 0,0 0 0,0 0 0,0 0 0,1 0 0,-1-1 0,1 1 0,0 0 0,0 0 0,0 0 0,0 0 0,3-4 0,-3 6 0,1-1 0,0 1 0,-1-1 0,1 1 0,0 0 0,0 0 0,0 0 0,0 0 0,0 0 0,0 0 0,0 0 0,0 1 0,0-1 0,0 1 0,0 0 0,1-1 0,-1 1 0,3 0 0,5 0 0,44 0-9,-51 0 8,0 1 1,1-1-1,-1 1 1,0 0-1,0 0 1,0 1-1,0-1 1,0 1-1,0-1 1,0 1-1,0 0 1,-1 0-1,6 5 1,-4-2 0,0 0 0,0 1 0,0 0 0,-1 0 0,1 0 0,-1 0 0,-1 0 0,1 1 0,-1-1 0,0 1 0,1 11 0,0 6 0,-2 0 0,-1 25 0,0-22 0,-1-17 0,0-1 0,0 1 0,-1-1 0,-1 1 0,0-1 0,0 0 0,0 0 0,-8 13 0,6-14 0,1 0 0,1 1 0,-1 0 0,1-1 0,1 1 0,0 0 0,0 0 0,-1 14 0,4-23 0,-1 0 0,0 1 0,0-1 0,0 0 0,0 1 0,1-1 0,-1 0 0,0 0 0,0 1 0,1-1 0,-1 0 0,0 0 0,0 1 0,1-1 0,-1 0 0,0 0 0,1 0 0,-1 1 0,0-1 0,1 0 0,-1 0 0,0 0 0,1 0 0,-1 0 0,1 0 0,-1 0 0,0 0 0,1 0 0,-1 0 0,0 0 0,1 0 0,-1 0 0,0 0 0,1 0 0,-1 0 0,1 0 0,-1-1 0,5 1 0,13 0 1,51-3 7,-64 2-7,0 0 0,0 0-1,0-1 1,0 1-1,0-1 1,0 0-1,-1-1 1,1 1-1,-1-1 1,1 0-1,4-4 1,-1-1-1,-1 0 0,0 0 0,0-1 0,0 0 0,-1 0 0,0-1 0,-1 1 0,0-1 0,-1-1 0,0 1 0,-1 0 0,0-1 0,2-13 0,0-12 1,-1-1 0,-3-59 0,-2 59 1,1 32 20,-6 23-17,6 165-5,-1-171 0,1 0-1,1 0 1,0 0-1,1 0 1,0 0-1,0-1 1,2 1-1,-1-1 1,1 1 0,1-1-1,9 16 1,-11-24-2,0 0 0,0-1 0,0 0 1,0 1-1,1-1 0,-1 0 0,1 0 0,-1-1 1,1 1-1,0-1 0,0 0 0,-1 0 0,1 0 1,0 0-1,6 0 0,-7-1 2,1 1 0,0-1 0,0 0 1,0 0-1,-1 0 0,1-1 0,0 1 0,0-1 0,-1 0 0,1 0 0,0 0 0,-1-1 1,1 1-1,-1-1 0,0 0 0,6-4 0,-4 1 0,0-1 0,-1 0 0,0-1 0,-1 1 0,1-1 0,-1 1 0,-1-1 0,1 0 0,-1 0 0,0-1 0,0 1 0,0-12 0,1-14 2,0-47 1,-3 75-3,-4-220 27,6 402-27,-7 279 0,4-442 0,1 3 0,-1 0 0,-1 0 0,0-1 0,-2 1 0,-6 20 0,6-31 0,1-8 0,1-13 0,1-80 0,-2 22 0,4 1 0,3-1 0,15-82 0,-11 116 0,1 1 0,2 0 0,2 1 0,1 0 0,33-60 0,-45 95 0,-1 0 0,0 0 0,0 0 0,0 0 0,1 0 0,-1 1 0,1-1 0,0 0 0,-1 1 0,1 0 0,0-1 0,0 1 0,0 0 0,0 0 0,0 0 0,0 0 0,0 0 0,0 0 0,5 0 0,-5 1 0,0 0 0,0 0 0,0 1 0,0-1 0,0 1 0,0-1 0,0 1 0,0 0 0,0 0 0,0 0 0,0 0 0,0 0 0,0 0 0,-1 1 0,1-1 0,2 3 0,4 5 0,-1 0 0,-1 0 0,1 0 0,-1 1 0,-1 0 0,5 11 0,-1 2 0,-1 1 0,-1 0 0,-1 0 0,-1 1 0,-2-1 0,0 1 0,-1 48 0,-2-70 0,0 0 0,-1 0 0,1 0 0,0 0 0,-1 0 0,0-1 0,0 1 0,0 0 0,0 0 0,0-1 0,0 1 0,-1-1 0,1 1 0,-1-1 0,0 1 0,0-1 0,0 0 0,0 0 0,0 0 0,0 0 0,-4 3 0,0-2 0,-1 0 0,1 0 0,-1 0 0,1-1 0,-1 1 0,0-2 0,0 1 0,-9 0 0,-1 0 0,-1-1 0,0-1 0,-27-3 0,246 3 0,-194 0 0,1 0 0,0-1 0,-1 0 0,1 0 0,0-1 0,-1 0 0,1 0 0,-1-1 0,0 0 0,0 0 0,0-1 0,0 0 0,-1 0 0,0 0 0,1-1 0,-1 0 0,-1 0 0,1-1 0,-1 0 0,0 0 0,0 0 0,-1 0 0,0-1 0,0 1 0,0-1 0,-1 0 0,0 0 0,-1-1 0,1 1 0,1-11 0,4-26 0,-3 0 0,-1 0 0,-3-78 0,3-47 0,6 81 0,-7 77 0,-1 12 0,-2 13 0,-13 88 0,4-48 0,-1 75 0,10 90 0,0-210 0,0-1 0,0 0 0,0 0 0,1 0 0,0 0 0,1 0 0,0 0 0,0-1 0,1 1 0,0 0 0,0-1 0,0 0 0,1 0 0,1 0 0,-1 0 0,1 0 0,0-1 0,0 0 0,10 8 0,-13-12 0,0-1 0,0 1 0,0-1 0,1 0 0,-1 0 0,0 0 0,1 0 0,-1 0 0,1 0 0,0-1 0,-1 1 0,1-1 0,-1 1 0,1-1 0,0 0 0,-1 0 0,1-1 0,-1 1 0,1 0 0,0-1 0,-1 0 0,1 1 0,-1-1 0,1 0 0,-1 0 0,0 0 0,1-1 0,-1 1 0,0-1 0,0 1 0,0-1 0,0 0 0,0 0 0,0 1 0,-1-1 0,1-1 0,0 1 0,-1 0 0,0 0 0,1-1 0,0-2 0,15-40 0,12-58 0,-22 73 0,1 1 0,1 0 0,1 0 0,2 1 0,1 0 0,17-27 0,-27 51 0,0 0 0,0 1 0,1-1 0,-1 1 0,1-1 0,-1 1 0,1 0 0,0 1 0,0-1 0,1 1 0,-1 0 0,0 0 0,1 0 0,-1 0 0,1 1 0,0-1 0,-1 1 0,1 1 0,0-1 0,0 1 0,0 0 0,9 0 0,-11 1 0,-1-1 0,1 1 0,-1-1 0,0 1 0,1 0 0,-1 0 0,1 0 0,-1 0 0,0 0 0,0 0 0,0 1 0,0-1 0,0 1 0,0 0 0,0-1 0,0 1 0,-1 0 0,1 0 0,-1 0 0,1 0 0,-1 0 0,0 1 0,0-1 0,0 0 0,0 1 0,0-1 0,1 4 0,1 6 0,0 0 0,-1 0 0,0 0 0,0 20 0,-1-6 0,-4 46 0,2-63 0,-1-1 0,0 1 0,0-1 0,-1 0 0,0 1 0,0-1 0,-1 0 0,0-1 0,-6 9 0,5-8 0,0-1 0,-1 1 0,0-1 0,0 0 0,-1-1 0,0 0 0,0 0 0,0 0 0,-1-1 0,0 0 0,0-1 0,0 1 0,0-2 0,-1 1 0,0-1 0,1 0 0,-1-1 0,-1 0 0,1 0 0,0-1 0,-14 0 0,21-1 0,0-1 0,-1 1 0,1-1 0,0 1 0,0-1 0,-1 0 0,1 0 0,0 0 0,0 0 0,0 0 0,0 0 0,0-1 0,0 1 0,1 0 0,-1-1 0,0 0 0,1 1 0,-1-1 0,1 0 0,-1 0 0,1 0 0,0 0 0,0 0 0,0 0 0,0 0 0,0 0 0,1-1 0,-2-2 0,-1-8 0,-1-1 0,2-1 0,-2-19 0,4 31 0,-4-170 0,4 121 0,0 52 0,0-1 0,0 1 0,0 0 0,0-1 0,0 1 0,0 0 0,0-1 0,0 1 0,0 0 0,0-1 0,0 1 0,1 0 0,-1-1 0,0 1 0,0 0 0,0-1 0,0 1 0,1 0 0,-1 0 0,0-1 0,0 1 0,0 0 0,1 0 0,-1-1 0,0 1 0,1 0 0,-1 0 0,0 0 0,0-1 0,1 1 0,-1 0 0,0 0 0,1 0 0,-1 0 0,0 0 0,1 0 0,-1 0 0,0 0 0,1 0 0,-1 0 0,0 0 0,1 0 0,-1 0 0,0 0 0,1 0 0,-1 0 0,0 0 0,1 0 0,-1 0 0,0 0 0,1 1 0,-1-1 0,0 0 0,1 0 0,-1 0 0,0 1 0,0-1 0,1 0 0,-1 1 0,1-1 0,7 6 0,-1-1 0,1 1 0,-1 1 0,-1-1 0,1 1 0,-1 1 0,0-1 0,9 17 0,5 4 0,-17-23 0,32 40 0,41 42 0,-64-75 0,0-1 0,1 0 0,0-1 0,1 0 0,0-1 0,1 0 0,-1-1 0,19 6 0,-33-14 0,29 8 2,-28-8-3,-1 0 1,1 0-1,0 1 1,-1-1-1,1 0 1,0 0-1,-1 0 1,1 0-1,0 0 0,-1 0 1,1 0-1,0 0 1,-1-1-1,1 1 1,0 0-1,-1 0 1,1 0-1,-1-1 1,1 1-1,0 0 1,-1-1-1,1 1 1,-1-1-1,1 1 1,-1-1-1,1 1 1,-1 0-1,1-1 1,-1 0-1,0 1 0,1-1 1,-1 1-1,0-1 1,1 0-1,-1 1 1,0-1-1,0 1 1,1-2-1,-1-33-212,0-13-499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6.2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 31919,'39'0'368,"17"0"-128,6 3-144,10-3-64,-10 3-16,-13-3 0,-19 0-16,-17 0 0,-23-9-2273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6.5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146 41 32239,'-2'-2'15,"-1"0"-1,1 0 1,-1 0 0,0 0 0,0 1 0,0 0 0,0-1 0,0 1-1,0 0 1,0 0 0,0 0 0,0 1 0,0-1 0,0 1 0,0 0-1,-1 0 1,1 0 0,0 0 0,0 0 0,0 1 0,0 0 0,-1-1-1,1 1 1,0 0 0,0 0 0,0 1 0,1-1 0,-1 1 0,0-1-1,-4 4 1,3 0-17,-1-1 0,1 1 1,0 0-1,1 0 0,-1 0 0,1 0 0,0 1 0,0 0 0,0-1 0,1 1 0,0 0 1,0 0-1,1 0 0,-2 10 0,2-7 1,-1 0-1,2 1 1,-1-1-1,1 1 1,1-1 0,0 0-1,0 1 1,1-1 0,3 12-1,-3-17 3,0-1-1,0 1 1,-1-1-1,2 0 0,-1 1 1,0-1-1,1 0 1,-1-1-1,1 1 1,0 0-1,0-1 1,0 0-1,0 1 0,1-1 1,-1-1-1,1 1 1,-1 0-1,1-1 1,-1 1-1,1-1 1,0 0-1,0-1 0,-1 1 1,8 0-1,1 0 3,-1 1 0,1-2 0,0 0 0,-1 0 0,18-3 0,-26 2-2,1 0 0,-1 0-1,0 0 1,0 0 0,0-1-1,0 1 1,0-1 0,0 0 0,0 0-1,-1 0 1,1 0 0,-1 0-1,1-1 1,-1 1 0,0-1-1,0 0 1,0 1 0,0-1 0,0 0-1,-1 0 1,1 0 0,-1 0-1,1-4 1,1-3 1,0 0 0,-1 1 0,-1-1 0,0 0 0,0 0 0,0 0 0,-2-1 0,1 1 0,-1 0 0,-1 0 0,1 1 0,-2-1 0,1 0 0,-9-17 0,10 23-2,-2-1 0,1 1 0,-1 0 0,1 0 0,-1 0 0,0 0 0,0 0 0,-1 1 1,1 0-1,-1-1 0,0 1 0,0 0 0,0 1 0,0-1 0,0 1 0,-1 0 0,1 0 0,-1 0 0,1 0 0,-1 1 0,0 0 0,0 0 0,1 0 0,-1 1 1,0-1-1,0 1 0,0 0 0,0 1 0,0-1 0,1 1 0,-1 0 0,-5 2 0,8-3 0,-1 1 1,0 0-1,0 1 0,1-1 1,-1 0-1,1 1 1,-1-1-1,1 1 0,0 0 1,0 0-1,-1 0 0,1 0 1,0 0-1,1 1 0,-1-1 1,0 0-1,1 1 0,-1 0 1,1-1-1,0 1 1,-1 3-1,-1 5-157,0-1-1,1 1 1,0-1-1,0 19 1,0 28-2858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8.1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0 521 32143,'0'12'178,"1"146"-132,-1-156-43,1 1 1,-1-1 0,1 0 0,-1 1-1,1-1 1,0 0 0,0 0-1,0 1 1,1-1 0,-1 0-1,0 0 1,1 0 0,-1 0-1,1-1 1,0 1 0,0 0-1,-1-1 1,1 1 0,0-1-1,0 0 1,1 1 0,-1-1-1,0 0 1,0 0 0,5 1-1,-4-1 2,0 0-1,1 0 0,-1-1 0,0 1 0,0-1 0,1 0 1,-1 0-1,0 0 0,1 0 0,-1-1 0,0 1 0,0-1 0,1 0 1,-1 0-1,0 0 0,0 0 0,0-1 0,0 1 0,5-4 1,-3 0-4,0 0 0,-1 0 0,1-1 0,-1 0 0,0 0 0,0 0 0,-1 0 1,0-1-1,0 1 0,0-1 0,-1 0 0,2-7 0,3-13 5,5-49 0,-5-27 33,-6-110-1,-2 101 3,1 103-32,-1-12 7,1 21-15,0-1-1,0 1 1,0-1 0,-1 1-1,1-1 1,0 1-1,0 0 1,-1-1 0,1 1-1,0-1 1,0 1 0,-1 0-1,1-1 1,-1 1-1,1 0 1,0-1 0,-1 1-1,1 0 1,-1-1 0,1 1-1,0 0 1,-1 0-1,1 0 1,-1-1 0,1 1-1,-1 0 1,1 0-1,-1 0 1,1 0 0,-1 0-1,0 0 1,0 1-1,0-1 0,0 1 0,0-1 0,0 1 0,0 0 0,0-1 0,0 1 0,1 0-1,-1 0 1,0 0 0,1 0 0,-1 0 0,0 0 0,1 0 0,-1 0 0,1 0 0,-1 0 0,1 0 0,0 0 0,-1 0 0,1 0 0,0 0 0,0 0 0,0 0-1,0 2 1,-1 2-1,-4 26-2,2 0 0,1 0 0,4 52 0,-1-21 2,-3 12 1,0-36 0,2 1 0,9 73 0,-7-105 0,-1 1-1,1-1 1,0 0 0,1 0 0,0 0-1,0 0 1,0 0 0,1 0-1,0-1 1,0 0 0,7 7 0,-7-9-1,0 0 0,0-1 0,0 0 0,1 0 0,-1 0 0,1 0 0,0-1 0,0 0 1,0 0-1,0 0 0,0-1 0,0 1 0,0-1 0,1-1 0,-1 1 0,6 0 0,-8-1-1,4 0-5,0 1-1,0-2 1,0 1 0,0-1-1,8-1 1,-12 1 6,-1 0 0,1 0 0,-1 0 0,1 0 0,-1-1 1,0 1-1,1-1 0,-1 1 0,0-1 0,0 0 0,0 0 0,-1 0 0,1 0 1,0 0-1,-1-1 0,3-3 0,2-7 1,0 0 0,-1 0 0,0-1 0,-1 1 0,0-1 0,-1 0 0,2-23 0,-2-105 6,-4 90 1,3-32-5,0 25 23,-7-65-1,-5 102-4,10 21-19,0 1-1,-1-1 0,1 1 0,0 0 0,0 0 1,-1-1-1,1 1 0,0 0 0,-1-1 0,1 1 1,0 0-1,-1 0 0,1 0 0,-1-1 1,1 1-1,0 0 0,-1 0 0,1 0 0,-1 0 1,1 0-1,-1 0 0,1 0 0,0 0 0,-1 0 1,1 0-1,-1 0 0,1 0 0,-1 0 1,1 0-1,0 0 0,-1 0 0,1 1 0,-1-1 1,1 0-1,0 0 0,-1 0 0,1 1 1,0-1-1,-1 0 0,1 0 0,0 1 0,-1-1 1,1 0-1,0 1 0,0-1 0,-1 0 0,1 1 1,0-1-1,0 1 0,0-1 0,-1 0 1,1 1-1,0 0 0,-3 9 0,-1 1 0,2-1 0,0 1 0,0 0 0,1 0 0,0-1 0,0 1 0,3 19 0,-2-4 0,-1 105 0,6 182 0,-4-300 0,-2-9 0,2 0 0,-1 0 0,0-1 0,1 1 0,-1 0 0,1 0 0,0 0 0,1-1 0,2 7 0,-4-10 0,1 0 0,0 0 0,0 1 0,-1-1 0,1 0 0,0 0 0,0 0 0,-1 0 0,1 0 0,0 0 0,0 0 0,-1 0 0,1 0 0,0 0 0,0 0 0,0 0 0,-1-1 0,1 1 0,0 0 0,-1-1 0,1 1 0,0 0 0,-1-1 0,1 1 0,0-1 0,-1 1 0,1-1 0,-1 1 0,1-1 0,-1 0 0,1 0 0,6-12 0,-1 0 0,0 0 0,-1 0 0,-1-1 0,5-22 0,1-3 0,4-12-1,-3 8-3,2 1 0,24-53 0,-37 92 3,1 1 1,0 0-1,0 0 1,0 0-1,0 0 1,0 0-1,1 0 1,-1 0-1,0 1 0,1-1 1,0 0-1,-1 1 1,1-1-1,0 1 1,0-1-1,0 1 1,0 0-1,0 0 1,0 0-1,0 0 1,0 0-1,0 1 1,0-1-1,1 1 1,-1-1-1,0 1 1,0 0-1,1-1 1,-1 1-1,3 1 1,-4-1 0,0 1-1,0-1 1,0 1 0,0-1 0,1 1 0,-1 0 0,0 0 0,0 0 0,-1-1 0,1 1 0,0 0-1,0 0 1,0 0 0,-1 0 0,1 0 0,0 0 0,-1 1 0,1-1 0,-1 0 0,1 0 0,-1 0-1,0 0 1,1 1 0,-1-1 0,0 0 0,0 0 0,0 1 0,0-1 0,0 3 0,0 52 0,0-40 0,-3 255 0,3-269 0,0-1 0,0 0 0,0 1 0,0-1 0,0 0 0,1 0 0,-1 1 0,1-1 0,-1 0 0,1 0 0,-1 0 0,1 1 0,-1-1 0,1 0 0,0 0 0,0 0 0,0 0 0,0 0 0,0 0 0,-1-1 0,2 1 0,0 1 0,1-1 0,0 1 0,0-1 0,0 0 0,0 0 0,1 0 0,-1 0 0,0 0 0,6 0 0,4-1-1,0 0 1,-1-1-1,22-3 0,-27 2 0,-1 0-1,1-1 1,-1 1-1,0-1 1,0-1 0,0 1-1,0-1 1,-1 0-1,0 0 1,1-1-1,-2 1 1,1-1-1,0 0 1,-1-1-1,0 1 1,0-1-1,-1 1 1,4-8 0,3-6-6,-1-2 0,0 1 0,-2-1 1,6-25-1,-7 20 7,-1 0 0,-2 0 0,-1 0 0,-1-1 0,-1 1 0,-4-36 0,3 60 2,0-1-1,0 1 1,0-1-1,0 1 1,0 0-1,-1 0 1,1-1 0,-1 1-1,0 0 1,1 0-1,-1 0 1,0 1-1,0-1 1,0 0 0,0 1-1,-1-1 1,1 1-1,0 0 1,-1 0-1,1 0 1,-1 0 0,1 0-1,-1 0 1,1 1-1,-1-1 1,1 1-1,-5 0 1,5-1-1,-1 1 1,0-1-1,0 1 1,1 0-1,-1 0 0,0 0 1,0 1-1,0-1 0,1 1 1,-1-1-1,0 1 1,1 0-1,-1 0 0,0 0 1,1 0-1,-1 1 1,1-1-1,0 1 0,-1-1 1,1 1-1,0 0 0,0 0 1,0 0-1,0 0 1,-2 3-1,0 9-1,0 1 0,1-1 0,0 1 0,1 0 0,1 0 0,0 0 0,1 0 0,3 20 0,-2 9 0,-1-25 0,1-1 0,0 0 0,8 31 0,-7-42 0,-1-1 0,1 0 0,0 0 0,1 0 0,0 0 0,0 0 0,0 0 0,1-1 0,-1 0 0,1 1 0,1-2 0,-1 1 0,1 0 0,6 4 0,-8-7 0,1 0 0,0 0 0,0-1 0,0 1 0,0-1 0,0 0 0,0 0 0,0-1 0,1 1 0,-1-1 0,0 0 0,0 0 0,0 0 0,1-1 0,-1 1 0,0-1 0,0 0 0,7-3 0,-8 1-1,0 0 1,0-1-1,-1 1 0,1-1 1,-1 0-1,0 1 0,0-1 1,0 0-1,0-1 0,-1 1 1,2-8-1,8-52-7,-10 62 8,5-202 15,-6 187-14,-2 82-1,0-26 0,2 0 0,6 51 0,-5-85 0,0 0 0,0 0 0,0 0 0,1-1 0,0 1 0,0 0 0,0-1 0,0 0 0,1 1 0,-1-1 0,1 0 0,0 0 0,1 0 0,-1-1 0,0 1 0,1-1 0,0 0 0,0 0 0,0 0 0,0 0 0,1-1 0,-1 0 0,1 0 0,-1 0 0,1 0 0,0-1 0,-1 0 0,1 1 0,0-2 0,8 1 0,-8 0-1,0-1 1,0 0-1,0-1 0,0 1 1,0-1-1,-1 0 0,1 0 1,0-1-1,0 1 0,-1-1 1,9-5-1,-8 3 0,0 0 0,-1-1 1,1 1-1,-1-1 0,0 0 0,-1 0 0,1 0 1,-1-1-1,4-9 0,7-15 0,-2 0 1,0-2-1,-3 1 1,0-1-1,-2-1 1,3-39-1,0-204 41,-10 230-17,-1 154-19,4 270-3,-2-190-9,-1-186-17,0-2 15,0 1-1,0-1 0,0 0 1,0 0-1,0 1 0,0-1 1,0 0-1,0 1 1,0-1-1,0 0 0,0 0 1,0 1-1,0-1 0,0 0 1,0 1-1,0-1 0,0 0 1,0 0-1,0 1 0,0-1 1,0 0-1,-1 0 0,1 1 1,0-1-1,0 0 0,0 0 1,0 0-1,-1 1 0,1-1 1,0 0-1,0 0 0,0 0 1,-1 0-1,1 1 0,0-1 1,0 0-1,-1 0 0,1 0 1,0 0-1,-1 0 0,1 0 1,0 0-1,0 0 0,-1 0 1,1 0-1,0 0 0,0 0 1,-1 0-1,1 0 0,0 0 1,-1 0-1,1 0 0,-15 0-2032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44.73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1 574 29421,'-1'2'112,"1"-1"-1,0 1 1,0-1-1,0 1 0,0-1 1,0 1-1,1-1 0,-1 1 1,0-1-1,1 1 0,-1-1 1,1 0-1,0 1 0,-1-1 1,1 0-1,0 1 1,0-1-1,0 0 0,-1 0 1,1 0-1,1 0 0,1 2 1,0-1-57,0-1 1,1 0 0,-1 0 0,0-1-1,0 1 1,1-1 0,-1 1 0,1-1-1,5 0 1,-1-2-52,0 0-1,0-1 0,0 1 1,-1-2-1,1 1 1,-1-1-1,0 0 0,0 0 1,8-7-1,2 0-2,-2 2-1,-1 0 0,-1-1-1,1-1 1,-2 0 0,0-1 0,0 0 0,17-24-1,-22 26 3,-1 0-1,-1-1 1,0 1-1,0-1 1,-1 0-1,0 0 1,-1-1-1,0 1 1,-1-1-1,-1 0 0,1-22 1,-2-30 43,-2 64-45,0-1-1,0 0 0,-1 1 0,1-1 1,0 1-1,-1-1 0,1 1 0,0 0 1,-1 0-1,1 0 0,-1 1 0,1-1 1,0 1-1,-1-1 0,1 1 0,0-1 1,-3 2-1,2 2 0,-1 0-1,1 1 1,-1-1-1,1 0 1,0 1 0,1 0-1,-1 0 1,1 0 0,0 0-1,0 0 1,1 0 0,-1 1-1,0 5 1,-1 10-3,0 0 1,0 23 0,2-18 9,0-11-4,0 1-1,2-1 0,0 0 1,5 28-1,-5-39-1,0 1 1,1-1-1,-1 0 0,1 0 0,0 0 0,1 0 0,-1 0 0,1 0 0,0-1 0,-1 1 1,2-1-1,-1 0 0,0 0 0,1 0 0,-1 0 0,1 0 0,0-1 0,0 0 0,0 1 1,6 1-1,-3-1 2,0-1 0,0 1-1,1-1 1,-1-1 0,0 1 0,1-1 0,-1-1 0,1 1 0,14-2 0,-19 0-1,0 1-1,1-1 0,-1 0 1,0 0-1,0 0 1,0 0-1,0-1 0,0 1 1,0-1-1,0 0 1,0 0-1,0 0 0,-1 0 1,1 0-1,-1-1 1,0 1-1,0-1 0,0 1 1,0-1-1,0 0 1,0 0-1,-1 0 1,3-5-1,0-6-3,0-1 1,0 1 0,-1-1-1,-1 0 1,0-15-1,-3-80-12,0 47 26,1 62-11,0 0 0,0 1 1,1-1-1,-1 0 0,0 1 0,0-1 0,1 0 0,-1 1 0,0-1 0,1 1 0,-1-1 0,1 0 0,-1 1 1,1-1-1,-1 1 0,1-1 0,-1 1 0,1 0 0,-1-1 0,1 1 0,0 0 0,-1-1 0,1 1 0,0 0 1,-1-1-1,1 1 0,0 0 0,-1 0 0,1 0 0,0 0 0,-1 0 0,2 0 0,29 0 0,-22 0 0,-8 0 0,10 0 0,1 0 0,-1 1 0,0 0 0,17 4 1,-26-4-2,0-1 1,1 1 0,-1 0-1,0 0 1,1 0 0,-1 0-1,0 0 1,0 1 0,0-1-1,0 1 1,0-1 0,0 1-1,0 0 1,-1 0 0,1 0-1,-1 0 1,1 0 0,-1 0 0,0 0-1,0 0 1,0 0 0,0 1-1,0-1 1,0 0 0,0 1-1,0 3 1,-1-1-4,1 0 0,-1 0 0,0 0 0,-1 0 0,1 0 0,-1 0 0,0-1 0,0 1 0,0 0 0,-1 0 0,1-1 0,-1 1 0,-3 5 0,-2 0 1,-1 1-1,0-2 1,-15 16 0,12-14 7,0 1 0,-12 18 1,22-29-6,0 1 1,0 0-1,0 0 1,0-1-1,0 1 0,0 0 1,0 0-1,0 0 1,1 0-1,-1 0 0,1 0 1,-1 0-1,1 0 1,0 0-1,0 0 1,0 0-1,0 0 0,0 0 1,1 0-1,-1 3 1,1-3-1,0-1 1,0 1-1,1-1 0,-1 1 1,0-1-1,0 1 1,1-1-1,-1 1 1,1-1-1,-1 0 0,1 0 1,0 0-1,-1 0 1,1 0-1,0 0 1,0-1-1,2 2 0,8 1 3,0-1-1,1 0 0,-1 0 0,1-1 0,14-1 0,-4 1-4,-13-1 5,0 0-1,0 0 1,0 0-1,0-2 0,15-2 1,-22 3-2,0-1 1,0 1-1,0 0 1,-1-1-1,1 1 0,0-1 1,-1 0-1,1 0 1,-1 0-1,0 0 1,0 0-1,1-1 1,-2 1-1,1-1 0,0 1 1,0-1-1,-1 0 1,1 0-1,-1 0 1,0 0-1,0 1 0,1-5 1,2-15 5,-1 0 0,0 0 0,-1-41-1,1-11 7,3 28 8,22-72 1,-2 7-1,-25 108-19,-1 0 1,0-1-1,1 1 1,-1-1-1,-1 1 1,1 0-1,0-1 1,-2-5-1,2 8-1,-1 1 0,1-1 0,0 1 0,0-1 0,-1 0 0,1 1 0,-1-1 0,1 1 0,0-1 0,-1 1 0,1-1 0,-1 1 0,1 0 0,-1-1 0,1 1 0,-1-1 0,0 1 0,1 0 0,-1 0 0,1-1 0,-1 1 0,0 0 0,1 0 0,-1 0 0,0-1 0,1 1 0,-1 0 0,0 0 0,1 0 0,-1 0 0,0 0 0,1 1 0,-1-1 0,0 0 0,1 0 0,-1 0 0,1 0 0,-1 1 0,0-1 0,1 0 0,-1 1 0,1-1 0,-1 0 0,1 1 0,-1-1 0,1 1 0,-1-1 0,1 1 0,-1-1 0,0 2 0,-1 0-1,-1 1-1,1-1 0,0 1 0,-1 0 0,1 0 1,1 0-1,-1 0 0,0 0 0,1 1 1,0-1-1,-1 0 0,1 1 0,-1 4 1,-6 51-4,5-12 9,1 0 0,9 81 0,-5-113-4,0 1 1,1 0-1,1-1 0,1 1 1,0-1-1,1-1 0,0 1 1,2-1-1,-1 0 0,2 0 1,18 23-1,-22-32 1,1 0-1,-1 0 1,1-1 0,0 1-1,0-1 1,1-1 0,-1 1-1,10 3 1,-12-6-2,0 1 0,1-1 0,-1 1 0,0-2 0,1 1 0,-1 0 0,1-1 0,-1 0 0,1 0 0,-1 0 0,1 0-1,-1-1 1,1 0 0,-1 0 0,5-1 0,-7 1-26,-1 0 0,1-1 0,-1 1-1,1 0 1,-1 0 0,0-1-1,1 1 1,-1-1 0,0 1 0,0-1-1,0 1 1,0-1 0,0 0 0,-1 0-1,1 1 1,0-1 0,-1 0 0,1 0-1,-1 0 1,0 0 0,0 0 0,1-3-1,-1-26-1671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8.4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1 32335,'0'0'224,"26"0"-160,26 0 0,10 0-48,4 0 0,6 0-16,-13 0 0,-13 0 0,-17 0 0,-16 0 0,-23 0-704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8.8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0 27645,'66'0'4162,"3"0"-3938,6 0 112,-6 0-304,-10 0-32,-17 0-208,-16 0-1441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2.77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1 660 32127,'1'0'14,"0"0"1,0 1 0,1-1-1,-1 1 1,0-1 0,0 0-1,1 1 1,-1 0 0,0-1-1,0 1 1,0 0 0,0 0-1,0-1 1,0 1 0,0 0-1,0 0 1,0 0-1,0 0 1,-1 0 0,1 0-1,0 1 1,-1-1 0,1 0-1,-1 0 1,1 0 0,-1 1-1,1-1 1,-1 0 0,0 0-1,0 1 1,0 1 0,4 53-51,-4-36 83,0-14-45,0 0 1,1 1-1,0-1 0,0 0 0,0 0 1,1 0-1,0 0 0,5 11 1,-5-15-3,-1 0 1,1 0-1,-1 0 1,1 0 0,0 0-1,0 0 1,0 0-1,0-1 1,0 1-1,1-1 1,-1 0 0,0 1-1,1-1 1,-1 0-1,1 0 1,-1-1 0,1 1-1,-1 0 1,1-1-1,0 0 1,-1 1-1,1-1 1,3-1 0,1 2 1,0-1 0,-1-1-1,1 1 1,0-1 0,-1-1 0,11-2 0,-14 2-2,1 1 1,0-1-1,-1-1 0,1 1 0,-1 0 0,0-1 1,0 0-1,0 0 0,0 0 0,-1 0 0,1 0 0,3-5 1,4-9 0,-1 0 0,0 0 1,-1-1-1,-1 0 1,-1 0-1,6-24 0,14-119 12,2-1-6,-28 158-7,1 1 0,0-1 0,0 0 0,0 1 0,1-1 0,-1 1 0,1 0 0,0 0 0,0-1 0,0 1 0,1 0 0,-1 1 0,0-1 0,4-3 0,-3 5 0,1-1 0,-1 1 0,0-1 0,1 1 0,-1 0 0,1 0 0,-1 1 0,1-1 0,-1 1 0,1-1 0,0 1 0,-1 0 0,8 1 0,-9 0 0,0-1 0,0 0 0,0 1 0,0-1 0,0 1 0,-1-1 0,1 1 0,0 0 0,0 0 0,-1 0 0,1 0 0,0 0 0,-1 0 0,1 0 0,-1 1 0,1-1 0,-1 1 0,0-1 0,0 1 0,0-1 0,1 1-1,-1 0 1,-1-1 0,2 3 0,21 25 4,-23-28 25,0-12-11,0 10-19,0 1 1,1-1 0,-1 1 0,0-1 0,0 1 0,0-1 0,0 1 0,0-1 0,0 1 0,0-1 0,0 1 0,0-1 0,0 1 0,0-1 0,0 1 0,0-1 0,0 0 0,0 1-1,0-1 1,0 1 0,-1-1 0,1 1 0,0 0 0,0-1 0,-1 1 0,1-1 0,-1 0 0,-4 0 0,0 0 0,0 1 0,0-1 0,-1 1 0,1 0 0,0 0 0,0 0 0,0 1 0,-1 0 0,1 0 0,0 0 0,0 1 0,0 0 0,-6 3 0,6-1 0,0 1-1,0 0 1,0 1-1,1-1 1,-1 1-1,1 0 1,1 0-1,-1 0 1,1 1-1,0-1 1,1 1-1,-1 0 1,1-1-1,1 1 1,-2 10 0,-1 12-3,1 1 0,2 39 0,1-58 3,0-6 0,0 0 0,0 1 0,1-1 0,-1 0 0,1 1 0,1-1 0,-1 0 0,1 0 0,0 0 0,0 0 0,4 7 0,-4-10 0,0 0 0,0 1 0,0-1 0,0 0 0,0 0 0,1 0 0,-1 0 0,1-1 0,-1 1 0,1-1 0,0 1 0,0-1 0,-1 0 0,1 0 0,0 0 0,0 0 0,0-1 0,0 1 0,0-1 0,0 0 0,5 0 0,-5 0 0,0 0 0,0-1 0,0 1-1,0-1 1,0 1 0,-1-1 0,1 0 0,0 0 0,0-1-1,-1 1 1,1 0 0,0-1 0,-1 0 0,0 1 0,4-4-1,-2 0 1,1 1-1,-2-1 0,1 0 1,0 0-1,-1 0 0,0-1 1,3-6-1,0-4-1,-1 0 1,0-1-1,-1 1 1,3-30-1,-2-124 16,-5 120-12,0 48-2,0 1 1,0 0-1,0-1 0,0 1 0,0-1 1,0 1-1,0 0 0,-1-1 0,1 1 1,0 0-1,-1-1 0,1 1 0,-1 0 1,0-1-1,1 1 0,-1 0 1,0 0-1,0 0 0,0 0 0,0 0 1,0 0-1,0 0 0,0 0 0,0 0 1,0 0-1,0 0 0,0 1 0,0-1 1,-3 0-1,3 1 0,0 0 0,0 0 1,0 0-1,0 0 0,-1 0 0,1 1 1,0-1-1,0 1 0,0-1 0,0 1 0,0-1 1,0 1-1,0-1 0,0 1 0,0 0 1,0 0-1,0-1 0,0 1 0,1 0 1,-1 0-1,0 0 0,1 0 0,-1 0 0,0 0 1,1 0-1,-1 0 0,1 0 0,0 0 1,-1 1-1,1-1 0,0 0 0,-1 0 1,1 0-1,0 2 0,-3 21-3,1 0-1,0 1 1,3 29 0,0-9 0,1-18 5,0 0 0,2-1 0,1 1 0,1-1 0,1 0 0,2-1 0,22 49 0,-30-72-2,0 0 0,0 1 0,0-1 0,0 0 0,0 0 0,1 0 0,-1-1 0,1 1 0,0 0 0,-1 0 0,1-1 0,0 1 0,0-1 0,0 0 0,0 1 0,0-1 0,0 0 0,1 0 0,-1 0 0,0-1 0,0 1 0,1-1 0,-1 1 0,0-1 0,1 1 0,-1-1 0,1 0 0,-1 0 0,0-1 0,1 1 0,-1 0 0,0-1 0,1 1 0,-1-1 0,0 0 0,1 0 0,-1 0 0,0 0 0,3-2 0,-1 0 0,0 0 0,-1-1 0,1 0 0,-1 0 0,0 0 0,0 0 0,0-1 0,0 1 0,-1-1 0,3-5 0,17-55 0,-19 54 0,7-33 0,-2-1 0,-2 0 0,-2-1 0,-3-74 0,-2 118 0,-2 8 0,-2 10 0,1 18 0,2-1 0,1 1 0,6 63 0,-4-85 0,1 0 0,1-1 0,0 0 0,1 1 0,0-1 0,0 0 0,1-1 0,0 1 0,9 10 0,-12-19-1,0-1 1,1 1-1,-1-1 1,1 1-1,-1-1 1,1 0-1,-1 0 1,1 0-1,0-1 1,0 1-1,0-1 1,-1 1-1,1-1 1,0 0-1,5 0 1,-2 0-1,0-1 0,-1 1 0,1-1-1,0 0 1,0-1 0,10-3 0,-8 0 1,-1 1 0,0-2 0,0 1 0,0-1 0,0 0 0,-1 0 0,0-1 0,0 0 0,-1 0 0,0 0 0,0-1 0,0 0 0,-1 0-1,-1 0 1,1 0 0,-1-1 0,-1 1 0,3-11 0,0-3 1,-2 0-1,0 0 1,-1-1-1,-1 1 1,-1-1-1,-3-24 1,3 47-1,-1-1 0,0 0 1,0 0-1,1 0 1,-1 1-1,0-1 0,0 0 1,0 1-1,0-1 0,0 1 1,0-1-1,0 1 1,0-1-1,0 1 0,0 0 1,0-1-1,0 1 1,0 0-1,0 0 0,0 0 1,0 0-1,0 0 0,0 0 1,-1 0-1,1 0 1,0 0-1,0 1 0,0-1 1,0 0-1,0 1 0,0-1 1,0 1-1,0-1 1,-1 1-1,0 4-1,1 0 1,-1-1-1,1 1 1,-1 0-1,2 0 1,-1 0-1,0 0 1,1 0-1,0 0 1,0 0-1,0 0 1,2 7-1,-1 9-5,-1-1 8,0 0-1,2 0 1,0 0 0,1 0 0,1 0 0,9 24 0,-5-21-2,-4-8 0,2-1 0,0 0 0,14 25 0,-18-36 0,0 0 0,0 0 0,1 0 0,0 0 0,-1 0-1,1-1 1,0 1 0,0-1 0,0 1 0,0-1 0,1 0 0,-1-1-1,1 1 1,-1 0 0,1-1 0,-1 0 0,1 0 0,0 0 0,0 0-1,5 0 1,-4-1 0,0 0-1,0 0 0,0 0 1,0 0-1,0-1 0,0 0 1,0 0-1,0 0 0,0-1 1,0 0-1,0 0 0,8-5 1,-8 3-1,1 0 1,-1-1-1,-1 0 1,1 0-1,-1 0 1,0 0-1,0-1 1,-1 1-1,7-13 1,-2 0 0,-1-1 0,0 0 0,-2 0 0,0 0 0,-1-1 0,3-34 0,-6-127 0,-2 97 0,0 36 0,-2 0 0,-12-57 0,2 221 0,11 139 12,3-141-8,-1-93-4,1-1 0,1 1 0,1 0 0,8 29 0,-9-43 0,-1-1 0,2 0 0,-1 1 0,1-1 0,0 0 0,0 0 0,0-1 0,1 1 0,0-1 0,0 1 0,0-1 0,1-1 0,0 1 0,0-1 0,0 1 0,0-1 0,11 5 0,-14-8-1,0 0 1,0 0-1,0 0 1,0 0-1,0-1 1,1 1-1,-1-1 0,0 1 1,1-1-1,-1 0 1,0 0-1,0 0 1,1 0-1,-1 0 0,0-1 1,1 1-1,-1 0 1,0-1-1,0 0 0,0 0 1,0 0-1,0 0 1,0 0-1,0 0 1,0 0-1,0 0 0,0-1 1,0 1-1,-1-1 1,1 0-1,0 1 1,-1-1-1,0 0 0,1 0 1,-1 0-1,2-4 1,3-6-4,-1-1 1,-1 0-1,0 0 1,0 0-1,1-14 1,-3 14-3,14-106-22,-12 82 21,1 1 1,14-54-1,-18 87 7,11-32 0,-11 34 0,-1 0 0,1 0 0,-1-1 0,1 1 0,-1 0-1,1 0 1,0 0 0,0 0 0,-1 0 0,1 0 0,0 0 0,0 0-1,0 0 1,0 0 0,0 1 0,0-1 0,1 0 0,-1 1 0,0-1 0,0 1-1,2-1 1,-2 3-1,-1 1 0,0-1 0,0 1 0,0 0 0,0-1 0,0 1 0,-1 0 0,1-1 0,-1 4 0,-17 20 13,14-21-9,0 1 0,1-1 0,-1 1-1,1-1 1,-4 12 0,1 5 5,2 1 0,1-1 1,0 1-1,1 0 0,3 33 0,-1-33-6,0-16-2,0 0 0,1 0 1,0 0-1,0 0 1,0 0-1,1 0 0,0 0 1,1 0-1,-1-1 0,1 1 1,1-1-1,-1 0 1,1 0-1,0 0 0,0 0 1,1-1-1,-1 0 0,1 1 1,1-2-1,-1 1 1,1-1-1,-1 1 0,1-2 1,1 1-1,-1-1 1,0 0-1,1 0 0,0 0 1,-1-1-1,1 0 0,0-1 1,0 1-1,0-1 1,12 0-1,-12-1 0,1 1 0,-1-1 0,0-1 0,1 1 0,-1-1 0,0-1 0,10-2 0,-14 3 0,0-1 0,0 0 0,0 1 0,-1-1 0,1 0 0,0 0 0,-1-1 0,0 1 0,0 0 0,1-1 0,-1 0 0,-1 1 0,1-1 0,0 0 0,-1 0 0,1 0 0,-1 0 0,1-5 0,2-7 2,0 0 0,-2-1 0,0 1 1,0-1-1,-2 0 0,-2-27 0,1 18-1,1 11-1,-2 0 0,0 0 0,0 0 0,-2 1 0,1-1 0,-2 1 0,0 0 0,0 0 0,-1 1 0,-1-1 0,-10-13 0,13 19 0,-1 0 0,-1 1 0,1 0 0,-1 0 0,0 0 0,0 1 0,-1 0 0,1 0 0,-1 0 0,0 1 0,-1 0 0,1 1 0,-1 0 0,1 0 0,-1 0 0,0 1 0,0 0 0,0 0 0,0 1 0,-10 0 0,15 1 0,1 0 0,0 0-1,0 0 1,0 1 0,0-1 0,0 1 0,-1-1-1,1 1 1,0 0 0,0 0 0,0 0 0,1 0-1,-1 0 1,0 0 0,0 1 0,1-1 0,-1 1-1,0-1 1,1 1 0,-1-1 0,1 1 0,0 0-1,0 0 1,0-1 0,0 1 0,0 0 0,0 0-1,0 0 1,0 1 0,1-1 0,-1 0 0,1 3-1,-2 8 0,0 1-1,1-1 0,1 1 0,2 16 1,-1-9 0,0-12 1,1 0 0,0 0 0,0 0 0,1-1 0,0 1 0,0-1 0,1 1 0,0-1 0,0 0 0,1-1 0,0 1 0,1-1 1,-1 0-1,1 0 0,14 11 0,-13-11-1,1-1 1,0 0 0,0 0 0,1-1 0,-1 0-1,1 0 1,0-1 0,1 0 0,-1 0-1,1-1 1,-1-1 0,1 0 0,0 0 0,12 0-1,-16-1 0,1-1-1,-1 0 0,0-1 0,1 0 1,-1 0-1,0 0 0,9-3 0,-12 2 2,-1 1 0,1-1 1,0 0-1,-1 0 0,1 0 0,-1-1 0,0 1 0,1-1 0,-1 1 0,0-1 0,-1 0 0,1 1 0,0-1 0,-1 0 0,0 0 0,2-4 0,3-12 0,0-1 0,-2 1 0,0-1 0,1-27 0,-4 30 0,1 1 0,1-1 0,0 1 0,1 0 0,0 0 0,2 1 0,9-22 0,-14 35 0,0 0 0,0 1 0,1-1 0,-1 1 0,0-1 0,1 1 0,-1-1 0,1 1 0,0 0 0,-1 0 0,1 0 0,0 0 0,0 0 0,-1 0 0,1 0 0,0 0 0,0 1 0,0-1 0,0 1 0,0 0 0,0-1 0,0 1 0,0 0 0,0 0 0,0 0 0,1 0 0,-1 1 0,0-1 0,0 1 0,0-1 0,-1 1 0,1 0 0,0-1 0,0 1 0,0 0 0,0 0 0,-1 0 0,1 1 0,0-1 0,-1 0 0,1 1 0,-1-1 0,0 1 0,1-1 0,0 2 0,2 6 0,-1 0 0,0 0 0,0 0 0,-1 1 0,0-1 0,0 18 0,-2 64 0,-1-42 0,2 6 0,1-27 0,-2-1 0,-6 52 0,26-151 0,5-26 0,-17 39-3,-6 38 1,0 1 0,1-1 1,1 1-1,1 0 0,1 0 0,13-28 0,-19 48 2,1-1 0,-1 0 0,0 1 0,1-1 0,0 0 0,-1 1 0,1-1 0,-1 1 0,1-1 0,0 1 0,-1-1 0,1 1 0,0 0 0,-1-1 0,1 1 0,0 0 0,0-1 0,-1 1 0,1 0 0,0 0 0,0 0 0,0 0 0,-1 0 0,1 0 0,0 0 0,0 0 0,-1 0 0,1 0 0,0 0 0,0 0 0,0 0 0,-1 1 0,1-1 0,0 0 0,0 1 0,-1-1 0,1 0 0,0 1 0,-1-1 0,1 1 0,-1-1 0,1 1 0,0 0 0,-1-1 0,1 1 0,-1-1 0,0 1 0,1 0 0,-1 0 0,1 0 0,6 21 2,0 0 0,-2 1 0,0-1 0,-2 1 0,0 0 0,-1 32-1,2 10 2,-1 22-3,-1-81 0,-1-6 0,-1 0 0,0 0 0,0 0 0,0 0 0,1 0 0,-1 0 0,0 0 0,0 0 0,0 0 0,1-1 0,-1 1 0,0 0 0,0 0 0,0 0 0,0 0 0,1 0 0,-1 0 0,0 0 0,0 0 0,0-1 0,0 1 0,1 0 0,-1 0 0,0 0 0,0 0 0,0 0 0,0-1 0,0 1 0,0 0 0,0 0 0,0 0 0,1-1 0,-1 1 0,0 0 0,0 0 0,0 0 0,0-1 0,0 1 0,0 0 0,0 0 0,0 0 0,0-1 0,0 1 0,0 0 0,-1-1 0,23-75 0,19-61 0,-34 118 0,1 0 0,1 0 0,0 1 0,22-31 0,-29 46-1,-1 1 0,1-1 1,0 1-1,0 0 0,0-1 0,1 1 1,-1 0-1,0 0 0,1 0 0,-1 1 1,1-1-1,0 1 0,0-1 0,0 1 1,-1 0-1,1 0 0,0 0 0,0 0 0,0 1 1,6-1-1,-8 1 1,-1 1-1,1-1 1,0 1 0,-1-1-1,1 1 1,0-1 0,-1 1 0,1 0-1,-1-1 1,1 1 0,-1 0-1,1 0 1,-1-1 0,0 1-1,1 0 1,-1 0 0,0 0-1,1-1 1,-1 1 0,0 0 0,0 0-1,0 0 1,0 0 0,0 0-1,0-1 1,0 1 0,0 0-1,0 0 1,0 0 0,-1 0-1,1 0 1,-1 1 0,1 5-3,0 292 19,0-297-16,0 0 1,0 1 0,0-1-1,0 0 1,0 0 0,1 1-1,-1-1 1,1 0 0,0 0-1,-1 0 1,1 1 0,0-1-1,0 0 1,1 0 0,-1 0-1,0-1 1,1 1 0,-1 0-1,1 0 1,2 2 0,0-2-1,0 0 0,0 0-1,0 0 1,1-1 0,-1 1 0,1-1 0,-1 0 0,1 0 0,7 0 0,8 1-1,1 0 0,-1-1 1,0-2-1,0 0 0,0-1 0,0-1 1,21-6-1,-35 8-1,0-1 0,-1 0 0,1 0 0,0-1 0,-1 0 0,0 0 0,1 0 0,-1-1 0,-1 1 0,1-1 0,0 0 0,-1-1 0,0 1 0,0-1 0,0 0 0,-1 0 0,1 0 0,-1 0 0,0 0 0,-1-1 0,0 0 0,1 1 0,-2-1 0,1 0 1,-1 0-1,0 0 0,1-10 0,-1 0 1,0 0 0,-1 0 0,-3-24 0,2 35 2,0 1-1,0 0 0,0 0 0,0 0 0,0 0 0,-1 0 1,0 0-1,0 1 0,0-1 0,0 0 0,-1 1 0,1 0 1,-1-1-1,0 1 0,0 0 0,0 0 0,-1 1 0,-3-3 1,-2-1 2,0 1 1,-1 1-1,0 0 1,0 0-1,0 1 1,0 0 0,-1 1-1,1 0 1,-1 1-1,1 0 1,-16 1-1,24 0-3,0 0 0,0 0-1,0 0 1,0 1-1,1-1 1,-1 1 0,0-1-1,0 1 1,0 0-1,1 0 1,-1 0 0,0 0-1,1 0 1,-1 0 0,1 0-1,-1 0 1,1 0-1,0 1 1,-1-1 0,1 1-1,0-1 1,0 1-1,0-1 1,0 1 0,0 0-1,1 0 1,-1-1 0,0 1-1,1 0 1,-1 0-1,1 0 1,-1 3 0,0 8 0,0 1 0,0-1 0,3 26 0,-1-11 2,-1-17-2,1 0 1,0 0 0,1 1 0,0-1 0,0 0-1,1 0 1,1-1 0,0 1 0,0-1-1,1 1 1,0-1 0,1-1 0,0 1 0,1-1-1,0 0 1,13 13 0,-17-20-1,0 1 0,0-1 0,0-1 0,0 1 0,0 0 0,0-1 0,1 1 0,-1-1 0,1 0 0,-1 0 0,1 0 0,-1-1 0,1 1 0,-1-1 0,1 0 0,-1 0 0,1 0 0,0 0 0,-1-1 0,1 0 0,5-1 0,-4 0 0,0 1 0,0-1 0,-1 0 0,1-1 0,-1 1 0,1-1 0,-1 0 0,0 0 0,0 0 0,0-1 0,-1 1 0,1-1 0,-1 0 0,4-5 0,-1-3 0,0 1 0,-1-1 0,0 0 0,0 0 0,-2-1 0,0 1 0,4-26 0,-4-5 0,-2-44 0,-1 51 0,0 35 0,-3-21 8,3 22-8,0 0 1,0-1-1,-1 1 0,1-1 0,0 1 0,-1-1 1,1 1-1,-1 0 0,1-1 0,0 1 1,-1 0-1,1-1 0,-1 1 0,1 0 0,-1 0 1,1-1-1,-1 1 0,1 0 0,-1 0 1,1 0-1,-1 0 0,1 0 0,-1 0 0,1 0 1,-1 0-1,1 0 0,-1 0 0,1 0 1,-1 0-1,0 0 0,1 0 0,-1 0 0,1 0 1,-1 1-1,-1 0 0,1 0 0,-1 0 0,1 0 0,0 0 0,0 1 0,-1-1 0,1 0 0,0 1 0,0-1 0,0 1 0,1-1 0,-1 1 0,0-1 0,1 1 0,-1 0 0,1-1 0,-1 1 0,1 0 0,-1-1 0,1 1 0,0 0 0,0 0 0,0-1 0,1 3 0,-2 2 0,-2 28 0,1 1 0,2 0 0,6 53 0,-5-78 0,1-1 0,1 1 0,0 0 0,0-1 0,1 1 0,0-1 0,0 0 0,10 14 0,-11-18 0,1-1 0,-1 0 0,1 0 0,-1 0 1,1-1-1,0 1 0,0-1 0,1 0 0,-1 0 0,1 0 1,0-1-1,-1 0 0,1 0 0,0 0 0,0 0 0,0-1 0,10 2 1,-11-2-1,1-1 1,-1 0-1,1 1 1,-1-2-1,1 1 1,-1 0-1,1-1 1,-1 0-1,1 0 1,-1 0-1,1 0 1,-1-1-1,0 0 1,0 0-1,0 0 1,5-3-1,-4 0 1,0 0-1,-1 0 1,0 0-1,0-1 0,0 1 1,0-1-1,-1 0 1,0 0-1,0 0 1,2-9-1,3-8 0,-1 0 0,-1-1 0,-1 0 0,3-47 0,-6-101 0,-4 89 0,3 51 2,0 21-1,-1 1 1,0-1 0,0 0-1,-1 0 1,0 1-1,-1-1 1,-1 1-1,-5-18 1,8 28-2,0-1 0,-1 1 0,1 0 0,0-1 0,0 1 0,-1 0 0,1-1 0,0 1 0,-1 0 0,1 0 0,-1-1 0,1 1 0,0 0 0,-1 0 0,1 0 0,-1-1 0,1 1 0,0 0 0,-1 0 0,1 0 0,-1 0 0,1 0 0,-1 0 0,1 0 0,-1 0 0,1 0 0,0 0 0,-1 0 0,1 0 0,-1 0 0,1 0 0,-1 1 0,1-1 0,0 0 0,-1 0 0,1 0 0,-1 1 0,1-1 0,0 0 0,-1 0 0,1 1 0,0-1 0,-1 0 0,1 1 0,0-1 0,0 0 0,-1 1 0,1-1 0,0 1 0,0 0 0,-5 37 0,3 1 0,3 57 0,0-27 5,-1-17 11,4 116-4,-2-146-12,1 0 0,1 0-1,1 0 1,1-1 0,13 31 0,-17-48 0,0 1 0,0-1 0,0 0 0,1 0 0,0 0 0,0 0 0,0 0 0,0 0 0,0-1 0,1 0 0,0 0 0,0 0 0,0 0 0,0 0 0,0-1 0,0 1 0,6 1 0,0-1 0,1-1-1,0 1 0,0-2 0,0 0 0,0 0 0,14-1 1,-18 0-2,1-1 0,-1 0 0,1 0 1,-1-1-1,0 0 0,0 0 1,1-1-1,-2 0 0,1 0 0,0 0 1,0-1-1,-1 0 0,0 0 0,0-1 1,0 0-1,-1 0 0,1 0 1,-1-1-1,0 0 0,-1 0 0,1 0 1,-1 0-1,0-1 0,3-8 0,1-2 1,-1-1-1,0 0 0,-2 0 1,0-1-1,-1 0 0,0 0 0,-2 0 1,0-30-1,-3-63 2,1 110 1,0 0-1,0-1 1,0 1 0,-1-1 0,1 1-1,-1 0 1,1-1 0,-1 1-1,0 0 1,0 0 0,0 0 0,0 0-1,-1-1 1,1 1 0,-1 1-1,1-1 1,-1 0 0,1 0 0,-1 1-1,0-1 1,0 0 0,0 1-1,0 0 1,0 0 0,0-1 0,0 1-1,0 0 1,-1 1 0,1-1-1,0 0 1,-1 1 0,1-1 0,0 1-1,-1 0 1,1-1 0,-1 1-1,1 1 1,0-1 0,-1 0 0,-4 1-1,6 0 0,0-1 1,0 0-1,1 0 0,-1 1 0,0-1 0,0 0 0,0 1 0,0-1 0,0 1 0,0-1 1,1 1-1,-1-1 0,0 1 0,0 0 0,1 0 0,-1-1 0,0 1 0,1 0 1,-1 0-1,1-1 0,-1 1 0,1 0 0,-1 0 0,0 2 0,-2 23 0,2-18 0,0 17 0,0 0 0,2 1 0,4 31 0,-3-43 0,1 0 1,1 0 0,1 0-1,0 0 1,0-1 0,1 1 0,10 13-1,-9-15 4,0-1 0,1-1 0,1 1 0,0-2 0,0 1 0,19 14 0,-22-19-4,1-1 0,-1 0 0,1 0 0,1-1 0,-1 1 0,0-1 0,1-1 0,-1 0-1,1 0 1,0 0 0,0-1 0,13 1 0,-10-2 0,16-2-2,-26 2 0,0-1 1,0 1 0,0-1-1,0 1 1,0-1 0,0 0 0,0 1-1,-1-1 1,1 0 0,0 0-1,0 1 1,-1-1 0,1 0 0,-1 0-1,1 0 1,-1 0 0,1 0-1,-1 0 1,1 0 0,-1 0-1,0 0 1,1 0 0,-1 0 0,0-2-1,2-12-316,-2-1 0,1 1 0,-3-17 0,-4-20-4346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3.1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63 30830,'4'0'1457,"28"-12"-1361,17 6 64,7-6-96,0 3 0,-10 3-48,-14 0-16,-9 4 0,-13 2 0,-10-6-96,0 3-544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3.4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30 31214,'-4'0'641,"4"-3"-1,0 0-512,0-3-112,0 3 32,26 0-32,20 0 0,13-6-16,7 9 0,-1 0 0,-12 0 0,-14 0 0,-16 0 0,-13 0-112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5.4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1 449 30366,'0'5'1667,"0"22"-1428,-1-5-178,4 36 1,-2-51-61,0 0 1,1 0 0,-1 0 0,2 0-1,-1-1 1,1 1 0,0-1 0,0 1-1,7 8 1,-3-6 11,0 0 0,1-1 0,0 0 1,1-1-1,0 1 0,0-2 0,14 9 0,-20-13-5,1 0 0,0-1 0,1 1 0,-1-1 0,0 1 1,0-1-1,1 0 0,-1-1 0,9 1 0,-10-1-5,-1 0 0,1-1 0,-1 1 0,1-1 0,-1 0 0,1 1 0,-1-1 0,0 0 0,1-1 0,-1 1 0,0 0 0,0-1 0,0 1 0,0-1 0,0 1 0,0-1 0,0 0 0,2-3 0,6-9 1,0-1 0,-2 0 0,1-1 0,-2 0 0,0 0 0,-1 0 1,0-1-1,-2 0 0,0 0 0,2-23 0,0-24-2,-3-95 0,-3 104 0,0 41 1,6-143 10,-20 243-5,5-31-12,-3 69 0,11-111 4,0 12 0,1 0 0,0 1 0,2-1 0,8 37 0,-8-55 0,0 1 0,1-1 0,0 0-1,0 1 1,1-2 0,0 1 0,0 0 0,1-1 0,-1 0-1,1 0 1,1 0 0,-1 0 0,1-1 0,0 0 0,0 0-1,1-1 1,-1 0 0,13 6 0,-13-7 0,1 0 0,-1 0 0,0-1 0,1 0 0,-1-1 0,1 1 0,-1-1 0,1 0 0,0-1 0,-1 0 0,1 0 0,0 0 0,-1-1 0,1 0 0,10-3 0,-11 2 0,-1 0 0,0 0 0,0-1 0,0 0 0,0 0 0,-1 0 0,1-1 0,-1 1 0,1-1 0,-1 0 0,-1 0 0,1-1 0,0 1 0,-1-1 0,0 0 0,0 0 0,-1 0 0,4-9 0,0-4 0,0 0 0,-2 0 0,0-1 0,-1 1 0,0-24 0,-3-99 0,-2 61 0,-5-107 13,4 744-10,3-557-3,0 0 0,0 0 0,0 0 0,0 0 0,1 0 0,-1 0 0,0 0 0,0 0 0,0 0 0,0 0 0,0 0 0,0 0 0,0 0 0,0 0 0,1 0 0,-1 0 0,0 0 0,0 0 0,0 0 0,0 1 0,0-1 0,0 0 0,0 0 0,0 0 0,0 0 0,0 0 0,1 0 0,-1 0 0,0 0 0,0 0 0,0 0 0,0 0 0,0 1 0,0-1 0,0 0 0,0 0 0,0 0 0,0 0 0,0 0 0,0 0 0,0 0 0,0 0 0,0 1 0,0-1 0,0 0 0,0 0 0,0 0 0,0 0 0,5-9 0,14-44 0,18-85 0,-23 82 0,28-76 0,-39 126 0,-1-1 0,2 1 0,-1 0 0,7-8 0,-10 13 0,0 1 0,1-1 0,-1 0 0,1 0 0,-1 1 0,1-1 0,0 0 0,-1 1 0,1-1 0,0 1 0,-1-1 0,1 1 0,0-1 0,0 1 0,0-1 0,-1 1 0,1 0 0,0-1 0,0 1 0,0 0 0,0 0 0,0 0 0,0-1 0,-1 1 0,1 0 0,0 0 0,0 0 0,0 1 0,0-1 0,0 0 0,0 0 0,0 0 0,-1 1 0,1-1 0,0 0 0,0 1 0,0-1 0,-1 1 0,1-1 0,0 1 0,0-1 0,-1 1 0,1 0 0,0-1 0,0 2 0,2 2 0,0 1 0,0 0 0,-1 0 0,1 1 0,-1-1 0,0 0 0,-1 1 0,1 0 0,-1-1 0,0 1 0,0 8 0,1 72 0,-2-62 0,-5 95 0,1 39 0,4-156 0,1 0 0,-1 0 0,1 0 0,0 0 0,0 0 0,-1 0 0,1 0 0,1 0 0,-1-1 0,0 1 0,0 0 0,1-1 0,-1 1 0,1-1 0,0 1 0,-1-1 0,1 0 0,0 0 0,0 1 0,-1-1 0,1-1 0,0 1 0,0 0 0,0 0 0,0-1 0,0 1 0,1-1 0,-1 1 0,0-1 0,2 0 0,13 2 0,0-1 0,31-1 0,-29-1 0,-9 1-3,1-1 0,-1 0 0,0-1 0,0 0 0,0-1 1,0 0-1,0 0 0,0-1 0,-1 0 0,0-1 0,0 0 0,0-1 0,-1 1 0,1-2 1,-1 1-1,13-16 0,-12 12-3,0 0 0,-1-1 0,-1 0 0,0 0 0,0-1 1,-1 0-1,-1 0 0,0-1 0,0 0 0,-2 1 0,1-1 0,2-25 1,-3 8 3,-2 0 1,-2-32 0,1 56 2,0-1 0,-1 1 0,0-1 0,0 1 0,-1 0 0,1 0 0,-1-1 0,-1 1 0,1 0 0,-1 1 0,0-1 0,-1 0 0,1 1 0,-1 0 0,0 0 0,-6-6 0,6 9 2,0-1-1,0 1 1,0 0 0,0 1-1,-1-1 1,1 1 0,-1-1-1,1 1 1,-1 1 0,-5-1-1,8 0-1,0 1 0,0 0 0,0-1 0,-1 1 0,1 0-1,0 1 1,0-1 0,0 0 0,0 1 0,0-1 0,0 1 0,0-1-1,0 1 1,0 0 0,0 0 0,1 0 0,-1 0 0,0 0 0,0 0-1,1 1 1,-1-1 0,1 0 0,-1 1 0,-1 2 0,0 3 2,1 0 0,0 0 0,1 0-1,0 0 1,0 1 0,0-1 0,1 10 0,4 55 16,0-54-17,0-1-1,2 1 0,0-1 0,0-1 1,2 1-1,0-1 0,1 0 0,0-1 1,2 0-1,-1-1 0,2 0 0,0 0 1,1-2-1,14 13 0,-22-21-1,-1-1 0,1 0 0,0-1 0,-1 1 0,1-1 0,0 0 0,1 0 0,-1 0 0,0-1 0,0 1 0,1-1 0,-1-1 0,1 1 0,-1-1 0,7 0 0,-1-4-20,-9-12-115,-1-23-318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5.7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53 27421,'0'0'5122,"6"0"-5010,27 0-80,16-2-16,7-10-16,-1 6 16,4 0-16,0 0-16,-10-6-208,-10 3-1457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8.1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13 695 31438,'-5'22'12,"2"0"-1,0 1 0,2-1 0,1 1 0,2 27 0,-1-48-8,0 0 0,0-1 1,0 1-1,0 0 0,0 0 0,0-1 0,0 1 1,0-1-1,1 1 0,-1-1 0,1 1 0,-1-1 0,1 0 1,0 0-1,-1 0 0,1 0 0,0 0 0,0 0 1,0 0-1,0 0 0,0-1 0,0 1 0,0-1 0,0 1 1,0-1-1,0 0 0,0 0 0,0 0 0,2 0 0,1 0 15,-1 0 0,1 0 0,0 0-1,-1 0 1,1-1 0,0 1-1,-1-1 1,1 0 0,-1-1-1,1 1 1,-1-1 0,8-4 0,-6 0-5,0 0 1,0 0 0,0-1 0,-1 0 0,0 0 0,0 0 0,-1-1-1,0 1 1,-1-1 0,1 0 0,-1 0 0,2-12 0,2-11 12,-1 1 0,1-35 0,4-368 363,-12 302-153,1 131-236,0 0 0,0 0 1,0 0-1,0 1 1,0-1-1,0 0 0,0 0 1,0 0-1,0 0 0,0 0 1,-1 0-1,1 0 1,0 0-1,0 0 0,0 1 1,0-1-1,0 0 0,0 0 1,0 0-1,-1 0 1,1 0-1,0 0 0,0 0 1,0 0-1,0 0 0,0 0 1,0 0-1,-1 0 1,1 0-1,0 0 0,0 0 1,0 0-1,0 0 0,0 0 1,0 0-1,-1 0 1,1 0-1,0 0 0,0 0 1,0 0-1,0 0 0,0 0 1,0-1-1,0 1 1,0 0-1,-1 0 0,1 0 1,0 0-1,0 0 0,0 0 1,0 0-1,0 0 1,0-1-1,0 1 0,0 0 1,0 0-1,0 0 0,0 0 1,0 0-1,0 0 1,0-1-1,-8 14-2,2 16 2,1 0 0,1 1 0,1-1 0,2 1 0,3 34 0,-1-13 0,-3 44 0,6 123 0,-3-205 0,1 0-1,0 0 1,1-1 0,1 1-1,-1-1 1,2 0 0,0 0-1,9 15 1,-11-22-4,0 0 0,1-1 0,-1 1 1,1-1-1,0 1 0,0-1 0,1-1 1,-1 1-1,1-1 0,0 1 0,0-1 0,0-1 1,1 1-1,-1-1 0,0 0 0,1 0 0,0 0 1,-1-1-1,1 0 0,7 1 0,-6-1-33,0-1 0,1 1 1,-1-1-1,1-1 0,-1 1 0,0-1 0,9-3 0,-13 3 8,0 0 0,0 0 0,-1-1-1,1 1 1,-1-1 0,1 0 0,-1 0 0,1 0 0,-1 0 0,0 0 0,0 0-1,0-1 1,0 1 0,-1-1 0,1 1 0,-1-1 0,1 0 0,-1 0-1,0 1 1,1-5 0,4-19 66,-1 1 1,-1-2-1,-1 1 0,-1 0 0,-3-48 0,3-33 220,-1 93-235,-1 0-4,1-1 0,1 1 0,1 0 0,4-14 0,-6 25-18,-1 1 0,1-1 0,0 1 0,0-1-1,0 1 1,0 0 0,1-1 0,-1 1 0,1 0 0,-1 0 0,1 0 0,0 0 0,0 1 0,0-1 0,0 0 0,0 1 0,0-1 0,0 1-1,1 0 1,-1 0 0,0 0 0,1 0 0,-1 0 0,1 0 0,-1 0 0,1 1 0,-1 0 0,5-1 0,-4 1-3,0 0 0,0 0 0,-1 0 0,1 1 1,0-1-1,0 1 0,-1 0 0,1 0 0,0 0 0,-1 0 1,1 0-1,-1 0 0,1 1 0,-1-1 0,1 1 0,-1 0 0,0 0 1,0 0-1,2 2 0,1 2-1,-1 1 1,0 0 0,0 0-1,-1 0 1,5 14-1,-40-30 418,-21 2-386,50 7-28,-1 0 0,1 0 1,0 0-1,0 1 0,-1-1 1,1 1-1,0 0 0,0 0 0,0 0 1,0 0-1,0 0 0,0 0 0,0 1 1,-4 2-1,3 1 0,0 0 0,0 1 0,1-1 0,-1 1 0,1 0 0,0 0 0,1 0 0,-1 0 0,1 1 0,1-1 0,-1 1 0,1-1 0,-1 9 0,0 16 0,1 48 0,2-43 0,-1-28-1,0-1 1,1 1-1,-1 0 0,2-1 0,-1 1 1,1-1-1,0 1 0,1-1 1,-1 0-1,1 0 0,1 0 0,-1 0 1,8 9-1,-7-12 1,0 1 1,0-1-1,0-1 0,1 1 1,0 0-1,0-1 1,0 0-1,0 0 0,0-1 1,0 1-1,1-1 1,-1 0-1,1-1 0,0 1 1,0-1-1,-1 0 1,1-1-1,7 1 0,-7 0 1,1-1-1,0 0 1,0 0-1,0-1 1,0 0-1,13-3 0,-18 3 0,1 0 0,-1 0 0,0-1 0,0 1 0,0-1 0,0 1-1,0-1 1,0 0 0,0 0 0,0 0 0,-1 0 0,1 0 0,-1 0-1,1 0 1,-1 0 0,0-1 0,0 1 0,0 0 0,0-1 0,-1 1-1,2-5 1,4-29-10,-1-1 1,-2 0-1,-2 0 0,-3-49 0,0 7-2,2 53 15,-5 38 11,0 16-15,4 3 1,-1-8 0,1-1 0,0 0 0,2 0 0,1 0 0,1 0 0,7 29 0,-7-45 0,0 0 0,0 0 0,1 0 0,0-1 0,0 1 0,0-1 0,1 0 0,0 0 0,0-1 0,0 1 0,0-1 0,1 0 0,0 0 0,-1-1 0,1 0 0,1 0 0,-1 0 0,0-1 0,1 0 0,-1 0 0,1-1 0,0 0 0,0 0 0,-1 0 0,1-1 0,0 0 0,0 0 0,0-1 0,-1 1 0,12-4 0,-14 2 0,0 1 0,-1-1 0,1 0 0,-1 0 0,1 0 0,-1 0 0,0-1 0,1 1 0,-1-1 0,-1 0 0,1 0 0,0 0 0,-1 0 0,1 0 0,-1-1 0,0 1 0,0-1 0,2-5 0,2-8 0,0 1 0,7-32 0,-13 48 0,46-246 19,-45 240-18,1 0 1,0 0 0,0-1 0,5-8-1,-7 14-1,1 0 0,-1 0 1,0 1-1,1-1 0,-1 0 0,1 1 0,-1-1 0,1 0 0,-1 1 0,1-1 0,-1 0 0,1 1 1,0-1-1,-1 1 0,1 0 0,0-1 0,-1 1 0,1-1 0,0 1 0,0 0 0,-1-1 0,1 1 1,0 0-1,0 0 0,-1 0 0,1 0 0,0 0 0,0 0 0,0 0 0,0 0 0,-1 0 0,1 0 1,0 0-1,0 0 0,-1 1 0,1-1 0,0 0 0,0 0 0,-1 1 0,1-1 0,0 1 0,0-1 1,-1 1-1,1-1 0,-1 1 0,1-1 0,0 2 0,6 6 0,-1 0 0,0 1 0,-1 0 0,1 1 0,-2-1 0,0 1 0,6 19 0,0-2 0,2 1 0,-2 0 0,-1 1 0,-1 0 0,-1 1 0,-2-1 0,-1 1 0,1 31 0,-5-58 0,0-1 1,-1 1-1,1 0 1,0 0-1,-1-1 1,0 1-1,1-1 1,-1 1-1,0 0 1,0-1-1,-1 0 1,1 1-1,0-1 1,-1 0-1,1 0 1,-1 1-1,0-1 1,0 0-1,0-1 0,0 1 1,0 0-1,0-1 1,-1 1-1,1-1 1,0 1-1,-1-1 1,1 0-1,-1 0 1,1 0-1,-4 0 1,-7 2 2,-1 0 0,1-2 1,-1 1-1,-23-2 1,28 0-4,4 0 0,0 0-1,1-1 1,-1 1-1,0-1 1,1 0 0,-1 0-1,1 0 1,-1-1 0,1 1-1,0-1 1,0 0-1,0-1 1,0 1 0,0-1-1,0 1 1,0-1 0,1 0-1,-1-1 1,1 1-1,-3-5 1,2 2-1,0 0 1,1 0-1,0-1 1,0 1-1,0-1 0,1 0 1,0 0-1,1 0 0,-1 0 1,1 0-1,1 0 1,-1-11-1,1 5 1,0 11 0,-1-1 0,1 1 0,0-1 0,0 1 0,1-1 0,-1 1 0,0 0 0,1-1 0,1-3 0,-1 5 0,0 0 0,-1 0 0,1 1 0,0-1 0,0 0 0,0 0 0,0 1 0,0-1 0,0 1 0,1-1 0,-1 1 0,0-1 0,0 1 0,0 0 0,0-1 0,1 1 0,-1 0 0,0 0 0,0 0 0,0 0 0,1 0 0,1 0 0,3 1 0,1 0 0,-1 1 0,0 0 0,0 0 0,0 0 0,0 0 0,-1 1 0,1 0 0,0 0 0,-1 1 0,0 0 0,0-1 0,0 2 0,4 4 0,0-2 0,0 1 0,1-1 0,13 7 0,-9-8 0,-1 0 0,1-1 0,0-1 0,0 0 0,28 2 0,71-1 0,-110-5 0,0 0 0,0-1 0,0 1 0,0-1 0,-1 0 0,1 1 0,0-1 0,0-1 0,-1 1 0,1 0 0,0-1 0,-1 1 0,0-1 0,1 0 0,-1 0 0,0 0 0,0 0 0,0 0 0,0 0 0,0 0 0,0-1 0,-1 1 0,1-1 0,-1 1 0,0-1 0,2-5 0,2-5 0,-1-1 0,-1-1 0,0 1 0,1-16 0,-2 21 0,5-74 9,-6-127 0,-2 103 2,2 92-7,-1 0-1,-1-1 0,0 1 0,0 0 1,-2 0-1,0 0 0,-1 0 0,-11-28 1,15 42-4,-1-1 0,1 1 0,-1-1 1,0 1-1,1 0 0,-1 0 1,0-1-1,0 1 0,0 0 0,0 0 1,0 0-1,0 0 0,-1 0 1,1 0-1,0 0 0,0 1 0,-1-1 1,1 0-1,0 1 0,-3-2 0,3 2 0,1 1 0,-1-1 0,1 0 0,-1 0 0,1 0 0,-1 0 0,1 0 0,-1 0 0,1 1 0,-1-1 0,1 0 0,0 0 0,-1 1 0,1-1 0,-1 0 0,1 1 0,0-1 0,-1 0 0,1 1 0,0-1 0,-1 1 0,1-1 0,0 1 0,-5 21 0,23 524 0,-14-488 0,-2-38 0,0-1 0,1 1 0,10 32 0,-13-51 0,0-1 0,0 1 0,0-1 0,0 0 0,0 1 0,1-1 0,-1 1 0,0-1 0,0 0 0,1 1 0,-1-1 0,0 1 0,0-1 0,1 0 0,-1 1 0,0-1 0,1 0 0,-1 0 0,0 1 0,1-1 0,-1 0 0,1 0 0,-1 0 0,0 1 0,1-1 0,-1 0 0,1 0 0,-1 0 0,1 0 0,0 0 0,0 0 0,-1 0 0,1-1 0,0 1 0,0 0 0,0-1 0,-1 1 0,1-1 0,0 1 0,-1-1 0,1 0 0,0 1 0,-1-1 0,1 0 0,-1 1 0,1-1 0,-1 0 0,1 0 0,-1 1 0,1-3 0,29-73 0,-4 9 0,-16 41-4,2 2 0,0-1 1,2 2-1,1 0 0,0 0 0,30-30 0,-43 51 4,0-1 0,0 2 0,1-1-1,-1 0 1,1 0 0,-1 1 0,1 0-1,0-1 1,0 1 0,-1 0-1,1 0 1,0 1 0,0-1 0,0 0-1,0 1 1,0 0 0,0 0 0,0 0-1,5 0 1,-5 0 0,-2 1 0,-1-1 0,1 0 0,0 1 0,0-1 0,0 1 0,-1-1 0,1 1 0,0-1 0,-1 1 0,1-1 0,0 1 0,-1 0 0,1-1 0,-1 1 0,1 0 0,-1-1 0,1 1 0,-1 0 0,0 0 0,1-1 0,-1 1 0,0 0 0,0 0 0,1 0 0,-1 0 0,0 0 0,0-1 0,0 1 0,0 0 0,0 1 0,0 36 0,0-29 0,0-3 0,0 1 0,0 0 0,0-1 0,-1 1 0,0-1 0,-1 1 0,1-1 0,-1 0 0,-1 1 0,1-1 0,-1 0 0,0 0 0,0-1 0,-1 1 0,0-1 0,0 1 0,0-1 0,0 0 0,-1-1 0,0 1 0,0-1 0,0 0 0,-6 4 0,4-3 0,-1-1 0,0 1 0,0-2 0,0 1 0,0-1 0,-1 0 0,1 0 0,-1-1 0,0-1 0,0 1 0,1-1 0,-1-1 0,-12 0 0,20 0 0,0 0 0,0 0 0,1-1 0,-1 1 0,0 0 0,1 0 0,-1-1 0,0 1 0,1 0 0,-1-1 0,0 1 0,1 0 0,-1-1 0,1 1 0,-1-1 0,1 0 0,-1 1 0,1-1 0,-1 1 0,1-1 0,-1 0 0,1 1 0,0-1 0,-1 0 0,1 1 0,0-1 0,0 0 0,0 1 0,-1-1 0,1 0 0,0 0 0,0 1 0,0-2 0,0-29 0,1 23 0,0-19 0,1 35 0,0 0-1,1 0 1,0 0-1,0 0 1,1-1-1,0 1 1,0-1-1,1 0 1,0 0 0,0 0-1,1-1 1,-1 0-1,1 0 1,1 0-1,-1-1 1,1 1-1,8 3 1,-3-2-1,-1-1 1,1 0-1,0-1 0,1 0 0,-1-1 1,1-1-1,0 0 0,0 0 0,0-2 1,21 1-1,-20-1 1,-8-1 0,-1 0 0,1 0 0,-1 0 0,1-1 0,-1 0 0,0 0 0,7-2 0,-9 2 0,-1 0 0,0-1 0,0 1 0,0-1 0,0 0 0,0 1 0,0-1 0,-1 0 0,1 0 0,0 0 0,-1 0 0,0-1 0,1 1 0,-1 0 0,0 0 0,0-1 0,0 1 0,0-5 0,13-47 4,11-85 0,-16 82 0,19-71 0,-27 125-4,-1-1 0,2 1 0,-1-1 0,0 1 0,1 0 0,-1-1 0,1 1 0,0 0 0,0 0 0,5-5 0,-5 7 0,0 0 0,0 0 0,0 0 0,0 0 0,0 0 0,0 0 0,0 0 0,0 1 0,1-1 0,-1 1 0,0 0 0,0 0 0,1 0 0,-1 0 0,0 0 0,0 0 0,5 1 0,-5 0 0,0 0 0,1-1 0,-1 1 0,0 0 0,1 1 0,-1-1 0,0 0 0,0 1 0,0-1 0,0 1 0,0 0 0,0 0 0,-1-1 0,1 1 0,0 0 0,-1 1 0,0-1 0,1 0 0,-1 0 0,0 1 0,1 1 0,3 11 0,0-1 0,5 21 0,-9-30 0,5 23 0,-2 0 0,-1 1 0,-1-1 0,-1 1 0,-2 0 0,-5 39 0,4-60 1,0 1 0,-1 0 0,0-1 0,0 0 1,-1 0-1,0 0 0,0 0 0,-1 0 0,0-1 0,0 0 0,-1 0 0,0 0 0,0-1 0,-1 0 1,1 0-1,-1-1 0,-1 1 0,1-2 0,-1 1 0,0-1 0,0 0 0,0-1 0,0 1 0,-1-2 1,1 1-1,-1-1 0,0-1 0,-12 2 0,19-4-2,0 1 1,0 0-1,0-1 1,0 0-1,0 1 1,0-1-1,0 0 1,0 0-1,0 0 1,0 0-1,1 0 1,-1-1-1,0 1 1,1 0-1,-1-1 1,1 1-1,0-1 1,-1 0-1,1 1 1,0-1-1,0 0 1,0 0-1,0 0 1,0 1-1,1-1 1,-1 0-1,0 0 1,0-4-1,-2-7-3,1-1-1,0 1 1,-1-16-1,3 26 6,-1-16-2,-1-3-1,0 1 0,2-1 0,0 0 0,2 0-1,0 0 1,6-22 0,-7 41 2,0 1 0,0-1 0,1 0 0,-1 1 0,1-1 0,0 1 0,0-1 0,0 1 0,0 0 0,0 0 0,0 0 0,5-4 0,-6 6 0,0-1 0,0 1 0,0-1 0,0 1 0,0 0 0,0-1 0,0 1 0,0 0 0,0 0 0,0 0 0,0-1 0,0 1 0,0 0 0,1 1 0,-1-1 0,0 0 0,0 0 0,0 0 0,0 1 0,0-1 0,0 0 0,0 1 0,0-1 0,0 1 0,0-1 0,0 1 0,0 0 0,0-1 0,0 1 0,-1 0 0,1 0 0,0 0 0,0-1 0,-1 1 0,1 0 0,-1 0 0,1 0 0,-1 0 0,1 0 0,0 2 0,37 77 2,-27-53 1,1-2 0,31 49 0,-37-66-3,1 0 1,-1-1-1,1 1 0,0-1 1,1-1-1,0 1 1,0-1-1,0-1 0,1 0 1,0 0-1,0 0 1,15 4-1,2-2 0,-1-2 0,1-1 0,0-1 0,0-1 0,37-2 0,-52 0 0,-9 0-10,1 1-1,-1-1 1,1 0-1,-1 0 1,1 0 0,0-1-1,-1 1 1,1-1 0,-1 1-1,1-1 1,-1 0-1,0 0 1,1 0 0,-1 0-1,0 0 1,1 0 0,-1-1-1,0 1 1,0-1-1,0 0 1,0 0 0,-1 1-1,1-1 1,0 0 0,-1 0-1,1-1 1,-1 1-1,0 0 1,0 0 0,0-1-1,0 1 1,0-1 0,0 1-1,-1-1 1,1-2-1,2-29-912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8.5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 9 30750,'-10'0'1281,"36"0"-1025,23 0-96,10 3-80,4-3-64,-1 0 16,-7 0-32,-9 0-16,-13 0-288,-17-12-13126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0.81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19 511 31534,'0'0'44,"0"-1"-1,0 1 1,0-1-1,0 1 1,0-1-1,0 1 1,0-1-1,0 1 1,0-1-1,-1 1 1,1 0-1,0-1 1,0 1-1,-1-1 0,1 1 1,0-1-1,0 1 1,-1 0-1,1-1 1,-1 1-1,1 0 1,0-1-1,-1 1 1,1 0-1,-1 0 1,1-1-1,0 1 1,-2 0-1,2 0-44,-1 0-1,1 0 1,-1 1-1,1-1 1,-1 0-1,1 0 1,-1 1-1,1-1 1,-1 0-1,1 1 1,0-1-1,-1 1 1,1-1-1,0 0 1,-1 1-1,1-1 1,0 1-1,-1-1 1,1 1-1,0-1 1,0 1 0,0-1-1,-1 1 1,1-1-1,0 1 1,0 0-1,0-1 1,0 1-1,0-1 1,0 1-1,0-1 1,0 1-1,0-1 1,0 1-1,1 0 1,-1 0-1,-2 56-2,2 56 3,0-100 1,2 1 0,0-1 0,0 0 0,1 0 0,0 0 0,7 13 0,-9-22 0,1 0 0,1-1 0,-1 1 0,0-1 0,1 1 0,0-1 0,-1 0 0,1 0 0,6 4 0,-8-6 0,0 0 0,0 0 0,1 0 0,-1 0 0,1-1 0,-1 1 0,1-1 0,-1 1 0,1-1 0,-1 1 0,1-1 0,-1 0 0,1 0 0,0 1 0,-1-1 0,1 0 0,-1-1 0,1 1 0,0 0 0,-1 0 0,1-1 0,-1 1 0,1-1 0,-1 1 0,1-1 0,-1 0 0,1 1 0,-1-1 0,2-2 0,3-3 0,0 0-1,0 0 1,0-1 0,-1 0-1,0 0 1,-1-1 0,1 1 0,-2-1-1,1 0 1,-1 0 0,0-1-1,3-13 1,2-17-7,6-55 0,-13 90 6,2-26-4,-1 0 3,2 1 1,1 0-1,1 0 1,18-51-1,-23 78 1,0-1 1,1 0-1,0 1 1,-1 0-1,1-1 0,0 1 1,0 0-1,0 0 0,0 0 1,0 0-1,1 0 1,-1 1-1,1-1 0,-1 1 1,1 0-1,-1-1 1,1 1-1,0 0 0,3 0 1,-1 0-2,0 0 0,0 0 0,0 1 1,0-1-1,1 2 0,-1-1 0,0 0 0,0 1 1,0 0-1,6 2 0,-8-2 2,0 0 0,0 1 0,-1 0 0,1-1 0,0 1 0,-1 0 0,1 0 0,4 5 0,0 0-3,-6-4-10,-1-3 2,0-1 13,0 0-1,0 1 1,0-1-1,0 0 1,0 0-1,0 0 1,-1 0-1,1 0 1,0 1-1,-1-1 1,1 0-1,0 0 1,-1 0-1,1 1 0,-1-1 1,1 0-1,-1 0 1,1 1 1,-3-2-3,1 1 1,0 0-1,0 0 0,0 0 1,-1 0-1,1 1 1,0-1-1,-1 1 1,1-1-1,-1 1 1,1 0-1,0 0 1,-1 0-1,1 0 0,-1 1 1,1-1-1,0 0 1,-5 2-1,2 0 1,0-1-1,0 1 1,0 0 0,0 0-1,0 0 1,1 1-1,-9 5 1,5 0-1,0 1 0,0 0 0,1 0 0,1 0 0,-1 1 0,2 0 0,-1 0 0,1 1 0,1-1 0,0 1 0,-3 13 0,3-10 0,1 0 0,0 1 0,2-1 0,-1 1 0,2-1 0,0 1 0,0-1 0,5 24 0,-4-34 0,0-1 0,0 1 1,1-1-1,-1 0 0,1 1 0,0-1 0,-1 0 0,2 0 1,-1 0-1,0 0 0,0-1 0,1 1 0,0 0 1,-1-1-1,1 0 0,0 0 0,0 0 0,1 0 0,-1 0 1,0 0-1,0-1 0,1 0 0,-1 0 0,6 2 1,7 0 0,-1-1 1,1 0 0,0 0-1,18-2 1,-33 0-2,5 0 1,-1 0 0,0 0-1,1-1 1,-1 0-1,0 0 1,1 0 0,-1 0-1,0-1 1,0 0 0,0 0-1,0 0 1,0-1-1,-1 1 1,1-1 0,-1 0-1,0-1 1,0 1 0,0-1-1,0 0 1,0 0-1,-1 0 1,0 0 0,0-1-1,0 1 1,0-1 0,-1 0-1,1 1 1,-1-1-1,1-7 1,1-5-1,0 0 0,-2-1 0,0 0 0,-1 1 0,-2-29 0,1 13-3,0 25 2,0-1 1,0 0-1,-1 0 0,0 0 0,0 0 0,-1 0 0,0 1 1,-1-1-1,0 1 0,0 0 0,-1 0 0,0 0 0,-1 0 1,1 0-1,-11-11 0,14 17 1,0 1 0,0-1 0,0 1 0,0 0 0,0 0 0,-1 0 0,1-1 0,0 1 0,-1 0 0,1 1 0,-1-1 0,1 0 0,-1 0 0,1 0 0,-1 1 0,1-1 0,-1 1 0,0 0 0,1-1 0,-1 1 0,0 0 0,1 0 0,-1 0 0,0 0 0,1 0 0,-1 0 0,0 0 0,1 1 0,-1-1 0,0 1 0,1-1 0,-1 1 0,1 0 0,-1-1 0,1 1 0,-1 0 0,1 0 0,0 0 0,-1 0 0,1 0 0,0 1 0,0-1 0,0 0 0,0 0 0,0 1 0,0-1 0,0 1 0,0-1 0,0 1 0,1-1 0,-1 1 0,1-1 0,-1 1 0,0 2 0,-3 18 0,1 0 0,1-1 0,1 1 0,0 0 0,4 31 0,-2-38 0,0-4 0,0 0 0,1 0 0,0 0 0,1 0 0,0 0 0,1-1 0,0 1 0,1-1 0,6 10 0,-9-15 0,1-1 0,0 1 0,0-1 0,0 0 0,1-1 0,-1 1 0,1 0 0,0-1 0,0 0 0,0 0 0,1 0 0,-1-1 0,1 1 0,-1-1 0,1 0 0,0 0 0,0-1 0,0 1 0,0-1 0,0 0 0,0 0 0,6-1 0,-8 1 0,0-1 0,0 0 0,0-1 0,0 1 0,1 0 0,-1-1 0,0 1 0,-1-1 0,1 0 1,0 0-1,0-1 0,0 1 0,0 0 0,-1-1 0,5-3 0,-4 2 1,0-1 0,0 0 1,0 0-1,-1-1 0,1 1 0,-1 0 1,0-1-1,-1 0 0,3-8 0,4-25 2,-1 0 0,-2-1-1,-2 1 1,-2-1 0,-3-40-1,1 14 1,1-197-6,0 262 3,0-1 0,0 1 0,0-1-1,0 1 1,0-1 0,0 1 0,0-1-1,0 1 1,0 0 0,-1-1 0,1 1-1,0-1 1,0 1 0,0 0 0,-1-1-1,1 1 1,0-1 0,0 1 0,-1 0-1,1-1 1,0 1 0,0 0 0,-1 0-1,1-1 1,-1 1 0,1 0 0,0 0-1,-1-1 1,1 1 0,0 0 0,-1 0-1,1 0 1,-1 0 0,1 0 0,-1-1-1,1 1 1,0 0 0,-1 0 0,1 0-1,-1 0 1,1 0 0,-1 0 0,1 1-1,-1-1 1,1 0 0,0 0 0,-1 0-1,1 0 1,-1 0 0,1 1 0,0-1-1,-1 0 1,0 1 0,1-1 0,-1 0 0,0 0 0,1 0 0,-1 1 0,0-1 0,1 0 0,-1 1 0,0-1 0,1 1 0,-1-1 0,1 1 0,-1-1 0,1 1 0,-1-1 0,1 1 0,-1-1 0,1 1 0,-1-1 0,1 1 0,0 0 0,-1-1 0,1 2 0,-4 12 0,0 1 0,1 0 0,0 0 0,2 0 0,0 0 0,0 0 0,3 26 0,-1 1 0,15 376 16,-11 13-16,-6-265 0,1-138 0,-2 0 0,-1 0 0,-1-1 0,-14 50 0,18-77 0,-1 1 0,1 0 0,-1-1 0,1 1 0,-1 0 0,1-1 0,-1 1 0,0-1 0,1 1 0,-1-1 0,0 1 0,1-1 0,-1 1 0,0-1 0,0 0 0,0 1 0,1-1 0,-1 0 0,0 0 0,0 1 0,0-1 0,0 0 0,1 0 0,-1 0 0,0 0 0,0 0 0,0 0 0,0 0 0,1-1 0,-1 1 0,0 0 0,0 0 0,0-1 0,1 1 0,-1 0 0,0-1 0,0 1 0,1-1 0,-1 1 0,0-1 0,1 1 0,-1-1 0,0 0 0,1 1 0,-1-1 0,1 0 0,-1 1 0,1-1 0,0 0 0,-1 0 0,1 1 0,-1-2 0,-7-18 0,0 0 0,1 0 0,1-1 0,1 0 0,1 1 0,0-2 0,0-27 0,5-159 0,0 184 0,0 7 0,1 0 0,0 0 0,2 0 0,0 1 0,0-1 0,2 1 0,0 0 0,11-20 0,-12 27 0,1 0 0,-1 0 0,1 0 0,1 1 0,0 0 0,0 0 0,0 1 0,1 0 0,0 0 0,0 1 0,1 0 0,0 1 0,0-1 0,19-6 0,-22 10-13,1 1 0,-1 0 1,0 0-1,0 0 0,1 1 0,7 1 0,-1-1-303,-5 0-703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45.711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2 99 31679,'-1'-13'447,"1"7"-371,0 0 0,0 0 0,0 1 1,1-1-1,0 0 0,2-6 0,-2 10-78,-1 0 1,1 0-1,1 1 0,-1-1 1,0 0-1,0 0 0,1 1 1,-1-1-1,1 1 0,-1-1 1,1 1-1,0 0 0,-1-1 1,1 1-1,0 0 0,0 0 1,0 0-1,0 1 0,4-2 1,4-1 2,0 1 0,1 0 1,-1 1-1,1 0 0,-1 1 1,0 0-1,1 0 0,-1 1 1,12 3-1,-20-4-1,0 1-1,-1 0 1,1 0 0,0 0 0,0 1 0,-1-1-1,1 0 1,-1 1 0,1-1 0,-1 1-1,1-1 1,-1 1 0,0 0 0,0-1 0,0 1-1,0 0 1,0 0 0,0 0 0,0 0-1,-1 0 1,1 0 0,-1 0 0,1 3 0,1 6-3,-1 0 0,0 0 0,-1 12 1,0-18 2,0 4-2,0 0 1,-1-1 0,0 1-1,-1 0 1,0-1-1,0 1 1,0-1-1,-1 0 1,-5 10-1,1-6 5,-1 1-1,-1-1 1,0-1-1,-18 19 0,16-19 0,7-7-2,-1 0 0,1 0 0,0 0 0,0 0 0,0 1 0,1 0 0,0-1 0,0 1 0,0 1 0,0-1 1,1 0-1,0 1 0,0-1 0,0 1 0,1-1 0,-2 11 0,3-11 0,0 0 0,1 0 0,-1 0 0,1 0 0,0 0 0,0 0 0,1 0 0,-1 0 0,1-1 0,0 1 0,1-1 0,-1 1 0,1-1 0,0 0 0,0 0 0,0 0 0,4 4 0,1 1 0,-1-1 0,-1 1 0,1 0 0,-1 1 0,-1-1 0,0 1 0,-1 0 0,1 1 0,-2-1 0,0 1 0,0-1 0,-1 1 0,0 0 0,0 0 0,-2 0 0,0 15 0,0 336 13,-8-316-23,8-45 18,0-1-26,0 0 0,0 1 0,0-1 0,0 0 0,0 1 1,0-1-1,0 1 0,0-1 0,0 0 0,0 1 0,0-1 0,0 0 1,0 1-1,0-1 0,-1 0 0,1 1 0,0-1 0,0 0 1,0 1-1,-1-1 0,1 0 0,0 0 0,0 1 0,-1-1 0,1 0 1,0 0-1,-1 1 0,1-1 0,-12 0-884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1.6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1 223 31550,'-1'48'513,"3"88"111,-2-132-624,1 0 1,-1 0-1,1 0 0,0 0 1,0 0-1,0 0 0,1-1 1,-1 1-1,1 0 0,0-1 1,0 1-1,0-1 0,0 1 1,1-1-1,0 0 1,-1 0-1,1 0 0,0-1 1,0 1-1,1-1 0,-1 1 1,7 3-1,-1-3 1,0 1 0,0-2 0,0 1 0,0-1-1,1 0 1,-1-1 0,0 0 0,15-1 0,-20 0 0,-1 0-1,0 0 1,1-1 0,-1 1 0,1-1-1,-1 0 1,0 0 0,1 0 0,-1 0-1,0-1 1,0 1 0,0-1 0,0 0-1,0 0 1,0 0 0,0 0 0,2-4-1,-1 1 1,0 0-1,0 0 0,-1 0 1,0 0-1,0-1 1,0 0-1,-1 1 0,0-1 1,2-6-1,1-12-1,-2 0 0,0 0 0,-1-47 0,-2 18-7,1-73 3,-1 123 3,0 0 0,0 0 0,0 0-1,1 0 1,-1 0 0,1 0 0,-1 1 0,1-1 0,0 0 0,0 0-1,0 0 1,1 1 0,-1-1 0,1 1 0,-1-1 0,1 1 0,0 0 0,0-1-1,0 1 1,0 0 0,0 0 0,0 0 0,1 1 0,-1-1 0,1 0-1,-1 1 1,1 0 0,0-1 0,-1 1 0,1 0 0,0 0 0,0 1 0,0-1-1,0 1 1,0-1 0,0 1 0,0 0 0,0 0 0,4 1 0,18-2-49,-16 0 48,0 1 1,0 0-1,0 0 0,0 1 1,0 0-1,0 1 0,16 4 1,-23-5 114,-26-1-67,17 0-45,0 2 0,0-1 0,0 1 0,0 0 0,1 0 0,-1 0 0,1 1 0,0 0 0,-1 1 0,1-1 0,1 1 0,-1 0 0,1 1 0,-1-1 0,1 1 0,1 0 0,-1 0 0,1 1 0,-1 0 0,-4 9 0,1-3 0,1 0 0,1 1 0,0-1 0,1 1 0,0 0 0,1 0 0,1 1 0,0-1 0,-2 23 0,5-25 0,-1-1 0,1 0 0,0 0 0,0 0 0,3 13 0,-2-20 0,-1-1 0,1 0 0,0 1 0,0-1 0,0 0 0,0 0 0,0 1 0,1-1 0,-1 0 0,1 0 0,-1 0 0,1-1 0,0 1 0,-1 0 0,1 0 0,0-1 0,0 0 0,0 1 0,0-1 0,1 0 0,-1 0 0,3 1 0,8 2 2,0-2 0,1 1-1,0-2 1,-1 0 0,1 0 0,-1-2-1,1 1 1,20-5 0,-31 4-2,0 0 0,0 0 0,0-1 0,0 1 0,0-1 0,-1 0 0,1 1 0,0-1 0,-1 0 0,0-1 0,1 1 0,-1 0 0,0-1 0,0 0 0,0 1 0,0-1 0,-1 0 0,1 0 0,-1 0 0,0 0 0,0 0 0,0 0 0,0 0 0,0 0 0,0-5 0,2-10 0,-1-1 0,0 0 0,-2-21 0,0 28 0,-1-55 1,-11-85 1,16 318-5,-2-137 5,-1-9 0,0 1 0,2-1 1,1 0-1,9 32 0,-12-48-7,1 0 0,0 0 0,-1 0 1,1-1-1,0 1 0,1 0 0,-1-1 1,1 0-1,-1 1 0,1-1 0,0 0 1,0-1-1,1 1 0,-1 0 0,0-1 0,1 0 1,0 0-1,-1 0 0,1 0 0,0 0 1,0-1-1,0 0 0,0 0 0,0 0 1,0 0-1,1 0 0,-1-1 0,5 0 1,7 0-495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5.0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52 537 32223,'0'0'11,"-1"-1"-1,1 1 1,0-1 0,0 1 0,-1-1 0,1 1 0,0 0 0,0-1 0,-1 1-1,1-1 1,0 1 0,-1 0 0,1-1 0,-1 1 0,1 0 0,-1-1-1,1 1 1,0 0 0,-1 0 0,1 0 0,-1-1 0,1 1 0,-1 0-1,1 0 1,-1 0 0,1 0 0,-1 0 0,1 0 0,-1 0 0,0 0-1,-12 11 52,-3 22-79,12-16 20,2 0 0,0 0 0,1 0 0,0 1 1,2-1-1,2 20 0,-2-33-2,0-1 1,0 1-1,1-1 1,-1 1-1,1-1 1,-1 1-1,1-1 1,0 0-1,0 0 1,1 0-1,-1 0 1,1 0-1,-1 0 1,1-1-1,0 1 1,0-1-1,0 0 1,0 0-1,1 0 1,-1 0-1,0 0 1,1-1-1,0 0 1,-1 0-1,1 0 1,4 1-1,5 1 3,0-1-1,0-1 0,0 0 1,0-1-1,0 0 0,17-2 1,-28 1-4,1 0 1,-1 0-1,0 0 1,0 0-1,0 0 1,1 0-1,-1 0 1,0-1-1,-1 1 1,1-1 0,0 0-1,0 1 1,-1-1-1,1 0 1,-1 0-1,1 0 1,-1 0-1,0 0 1,0 0-1,0-1 1,0 1-1,0 0 1,0-1-1,-1 1 1,1 0 0,0-3-1,2-10 0,-1 0-1,0-30 1,-1 41 0,0-332 0,-2 332 0,2 0 0,-1 1 0,0-1 0,1 0 0,-1 1 0,1-1 0,0 0 0,0 1 0,0-1 0,1 1 0,-1 0 0,1-1 0,0 1 0,4-5 1,-4 6-3,1 0 1,-1 0 0,1 0 0,0 1 0,0-1 0,0 1 0,0-1 0,0 1 0,0 0 0,0 0 0,0 1 0,1-1 0,-1 0 0,0 1 0,6 0 0,7-1-9,-9 0 7,0 0 1,0 0 0,1 1-1,-1 0 1,1 1-1,-1-1 1,0 2-1,10 1 1,-14 0 5,-16 5 10,3-1-12,1 1-1,-1 0 1,2 0-1,-1 1 1,1 0 0,1 1-1,0 0 1,0 0-1,1 0 1,0 1 0,0 0-1,-6 21 1,4-10 0,2 1 1,1-1-1,0 1 0,2 0 1,-2 43-1,5-47-1,0-6 0,0 0 0,1 0 0,3 20 0,-3-29 0,0 0 0,0 0 0,1 0 0,-1-1 0,1 1 0,0-1 0,0 1 0,0-1 0,0 1 0,1-1 0,-1 0 0,1 0 0,0 0 0,0-1 0,6 5 0,0-2 1,1-1 0,-1 0 0,1 0 0,0-1 0,0 0 0,1-1 0,-1 0 0,0-1 0,1 0 0,-1-1 0,20-1 0,-19 1 0,-9 0-1,1 0 0,0 0 1,-1 0-1,1-1 0,-1 1 0,1-1 0,-1 1 0,1-1 0,-1 0 0,1 0 0,-1 0 0,0-1 0,1 1 1,-1 0-1,0-1 0,0 0 0,0 1 0,0-1 0,0 0 0,-1 0 0,1 0 0,0 0 0,-1 0 1,0 0-1,1-1 0,-1 1 0,0 0 0,0-1 0,0 1 0,-1-1 0,2-4 0,0-8 0,0 0 0,-1 0 0,0 0 0,-4-24 0,2 5 0,1-218 0,0 248 0,0 0 0,0 1 0,0-1 0,0 0 0,1 0 0,-1 1 0,1-1 0,0 0 0,1 0 0,-1 1 0,4-7 0,-4 8 0,1 0 0,0 1 0,-1 0 0,1-1 0,0 1-1,0 0 1,0 0 0,0 0 0,0 0 0,0 0 0,0 0 0,0 1-1,0-1 1,1 1 0,-1-1 0,0 1 0,0 0 0,1 0 0,-1 0-1,3 0 1,2 0-2,5 0-2,0-1 1,0 2 0,-1 0 0,1 0-1,0 1 1,-1 0 0,1 1 0,20 8-1,-6-3 3,-23-7 35,-11 0-7,-1 0-23,2 0-4,-1 1 1,1 1-1,0-1 0,0 1 0,0 0 0,0 1 0,0 0 0,1 0 1,0 0-1,0 1 0,0 0 0,0 0 0,1 0 0,-1 1 0,1 0 1,1 0-1,-1 0 0,1 1 0,-6 12 0,1-1 0,1 0 0,0 1 0,1 0 0,2 0 0,0 0 0,-4 29 0,6-30 0,1-1 0,1 1 0,1 0 0,0 0 0,4 21 0,-3-34 0,0 0 0,0 0 0,1-1 0,0 1 0,-1-1 0,2 1 0,-1-1 0,0 0 0,1 1 0,0-1 0,0-1 0,0 1 0,1 0 0,-1-1 0,1 0 0,0 1 0,-1-2 0,2 1 0,-1 0 0,0-1 0,0 0 0,1 0 0,6 3 0,7-1 0,0-1 0,0 0 0,1-1 0,-1-1 0,0-1 0,1-1 0,24-3 0,-37 3 0,-1 0-1,1 0 1,-1 0-1,1-1 1,-1 0-1,0 0 1,0 0 0,0 0-1,0-1 1,0 0-1,-1 0 1,1-1 0,-1 1-1,0-1 1,0 0-1,0 0 1,0 0-1,2-5 1,-1 2-1,-1 0 1,-1-1-1,0 1 0,0-1 1,0 0-1,-1 0 0,0 0 1,-1 0-1,1 0 0,-2-1 1,1-12-1,-1-2 1,-1 0 0,-1 0 0,-1 1 0,-9-38 0,9 50 0,0 0 0,-1 1 0,-1-1 0,1 1 0,-1 0 0,-1 0 0,0 0 0,0 1 0,0 0 0,-1 0 0,0 1 0,-15-12 0,18 16 0,-1 1 0,0-1 0,1 0 0,-1 1 0,-1 0 0,1 1 0,0-1 0,-10-1 0,13 3 0,0-1 0,0 1 0,0 0 0,0-1 0,0 1 0,0 0 0,0 1 0,0-1 0,-1 0 0,1 1 0,0-1 0,0 1 0,0-1 0,0 1 0,0 0 0,0 0 0,1 0 0,-1 0 0,0 0 0,0 0 0,1 1 0,-1-1 0,1 1 0,-1-1 0,-1 3 0,0 2 0,1 0 0,-1-1 0,2 1 0,-1 0 0,1 0 0,0 0 0,-1 11 0,1 51 0,1-43 0,0-12 0,1 0 0,0-1 0,1 1 0,1-1 0,0 1 0,0-1 0,1 0 0,1 0 0,6 13 0,-7-17 0,1-1 0,-1 0 0,2 0 0,-1 0 0,1 0 0,-1-1 0,2 0 0,-1 0 0,1-1 0,0 0 0,0 0 0,0-1 0,1 1 0,12 4 0,-13-7 1,0 1-1,0-2 1,-1 1 0,1-1 0,0 0-1,1 0 1,-1-1 0,0 0 0,0 0-1,11-3 1,-14 3-1,0-1 1,1-1-1,-1 1 1,0-1-1,0 1 1,0-1-1,0 0 1,0-1-1,0 1 0,-1-1 1,1 1-1,-1-1 1,0 0-1,0-1 1,0 1-1,0 0 1,3-6-1,1-2 0,-2-1 0,0 0 0,0 1 0,-1-2 0,0 1 0,-1 0 0,2-14 0,-1-12 0,-1-40 0,-3 53 0,1 0 0,1 0 0,1-1 0,12-46 0,-15 71 0,0 1 0,0-1 0,1 0 0,-1 1 0,0-1 0,0 0 0,1 1 0,-1-1 0,1 1 0,-1-1 0,0 1 0,1-1 0,-1 1 0,1-1 0,-1 1 0,1-1 0,0 1 0,-1-1 0,1 1 0,-1 0 0,1-1 0,0 1 0,-1 0 0,1 0 0,1-1 0,-2 1 0,1 1 0,0-1 0,0 0 0,0 0 0,0 1 0,0-1 0,0 0 0,-1 1 0,1-1 0,0 1 0,0-1 0,-1 1 0,1-1 0,0 1 0,-1 0 0,1-1 0,0 1 0,-1 0 0,1-1 0,-1 1 0,1 0 0,-1 0 0,1 0 0,9 19 0,-1 0 0,-1 0 0,0 0 0,4 23 0,16 88 0,-22-86 0,-3 0 0,-2 53 0,-1-60 0,-1-185-29,8 100 31,1 0 1,3 1 0,2 0-1,24-58 1,-37 102-3,0 1 0,1-1 0,-1 1-1,1-1 1,0 1 0,-1 0 0,1-1 0,0 1 0,0 0 0,0-1-1,0 1 1,0 0 0,0 0 0,0 0 0,0 0 0,1 0 0,0-1-1,-1 2 1,-1 1 0,1-1 0,0 0 0,-1 0-1,1 0 1,-1 1 0,1-1 0,-1 0 0,1 0 0,-1 1-1,1-1 1,-1 0 0,1 1 0,-1-1 0,1 1-1,-1-1 1,0 1 0,1-1 0,-1 1 0,0-1-1,1 1 1,-1-1 0,0 1 0,0-1 0,1 1-1,-1-1 1,0 2 0,3 9-2,0 0 0,-1 0 0,2 11 0,12 386 2,-16-408 0,0 0 0,0 0 0,0 0 1,0 0-1,0 0 0,1 0 0,-1 0 1,0 0-1,0 0 0,0-1 0,0 1 0,0 0 1,0 0-1,1 0 0,-1 0 0,0 0 1,0 0-1,0 0 0,0 0 0,0 0 1,1 0-1,-1 0 0,0 0 0,0 0 0,0 0 1,0 0-1,0 0 0,1 0 0,-1 0 1,0 0-1,0 0 0,0 0 0,0 0 0,0 1 1,0-1-1,1 0 0,-1 0 0,0 0 1,0 0-1,0 0 0,0 0 0,0 0 0,0 0 1,0 1-1,0-1 0,1 0 0,-1 0 1,0 0-1,0 0 0,0 0 0,0 0 1,0 1-1,0-1 0,0 0 0,0 0 0,0 0 1,0 0-1,0 0 0,0 1 0,9-53-7,22-99-1,-24 128-9,0 0 1,2 0-1,0 0 0,18-28 1,-22 43 5,1-3-13,1 0 0,15-17 0,-20 25 23,0 1-1,0 0 1,0 0-1,0 0 1,1 0-1,-1 0 1,1 1-1,-1-1 1,1 1-1,0 0 1,-1-1-1,1 1 1,0 0-1,0 1 1,0-1-1,0 0 1,4 1-1,-7 0 2,1 0-1,0 0 1,0 0-1,-1 0 1,1 1-1,0-1 1,-1 0-1,1 0 1,0 1 0,-1-1-1,1 0 1,-1 1-1,1-1 1,-1 1-1,1-1 1,-1 1-1,1-1 1,-1 1-1,1-1 1,-1 1-1,1-1 1,-1 1-1,0 0 1,1-1-1,-1 1 1,0 0 0,0-1-1,1 1 1,-1 0-1,0 0 1,2 25 2,-1-19-3,4 152 41,-3-49-16,-2-105-24,0 1 1,0-1 0,1 0-1,0 0 1,0 0-1,0-1 1,0 1-1,1 0 1,0 0-1,0-1 1,0 1 0,6 8-1,-5-11 2,-1 0 0,1 1 0,0-1 0,0 0-1,0 0 1,0 0 0,0-1 0,0 1 0,1-1 0,-1 0 0,0 0 0,1 0-1,-1 0 1,1 0 0,-1-1 0,1 0 0,-1 1 0,7-2 0,-7 2-2,1-1 0,-1 0 0,1 0 0,-1 0 0,1-1 0,-1 1 0,1-1 0,-1 1 0,1-1 0,-1-1 1,1 1-1,-1 0 0,0-1 0,0 1 0,0-1 0,0 0 0,0 0 0,0 0 0,0-1 0,-1 1 0,1-1 0,-1 1 1,0-1-1,1 0 0,-1 0 0,-1 0 0,1 0 0,0 0 0,-1 0 0,3-7 0,1-3-2,-1-1-1,0 0 1,-1 0-1,-1 0 1,2-20-1,-4-76 13,-1 55 11,1-66 73,-3 850-73,3-1146-21,2 373 0,11-70 0,-9 93 0,1-1 0,1 1 0,0-1 0,2 2 0,10-21 0,-16 37 0,1 1 0,-1-1 0,0 1 0,1 0 0,0 0 0,0 0 0,0 0 0,0 0 0,0 0 0,0 1 0,5-3 0,-6 4 0,0 0 0,0 0 0,0 1 0,0-1 0,0 0 0,0 1 0,0-1 0,0 1 0,0 0 0,0 0 0,0 0 0,0 0 0,0 0 0,0 0 0,0 0 0,0 1 0,1-1 0,-1 1 0,0-1 0,-1 1 0,1 0 0,0 0 0,2 1 0,2 4 0,0 0 0,-1 0 0,1 1 0,-1-1 0,-1 1 0,0 1 0,0-1 0,0 0 0,3 12 0,-6-19 0,9 26 0,-1 1 0,-1-1 0,-1 1 0,-1 1 0,-2-1 0,0 1 0,-2 0 0,-1-1 0,-4 38 0,2-56 0,-1-1 0,0 1 1,-1-1-1,0 0 0,0 0 0,-1 0 0,0 0 1,0-1-1,-1 0 0,0 1 0,0-2 0,-1 1 1,0 0-1,0-1 0,-7 6 0,6-6-3,-1 0 0,1-1 1,-1 0-1,0 0 0,-1 0 0,1-1 0,-1 0 0,1-1 0,-1 0 0,0 0 0,-1-1 0,1 0 1,-17 1-1,25-3-64,2-2 51,-1 1 0,0-1 0,1 1 0,-1-1 0,1 1 0,0-1 0,-1 1-1,1 0 1,0 0 0,0-1 0,0 1 0,0 0 0,0 0 0,0 0 0,0 0 0,1 0 0,-1 0 0,0 0 0,0 0 0,1 1 0,-1-1 0,1 0 0,-1 1 0,0-1-1,3 1 1,46-13 47,-33 9-50,32-8 4,75-23 150,-111 31-110,-1-1 0,0-1 0,0 0 0,-1 0 0,1-1 0,-1 0 1,12-12-1,-17 13-23,-1 0 0,0 0 0,-1-1 0,1 0 1,-1 0-1,0 0 0,-1-1 0,0 1 0,0-1 1,0 0-1,-1 1 0,0-1 0,1-14 0,-1-11 19,0 1 0,-4-38 0,0 16 8,3 34-18,0 15-6,-1 1 0,1-1-1,-1 1 1,0-1 0,0 1 0,-1-1 0,1 0 0,-1 1 0,0-1-1,-3-6 1,4 10-5,-1 1 0,1-1 1,0 1-1,0 0 0,-1-1 0,1 1 0,-1 0 0,1-1 0,0 1 0,-1 0 0,1-1 0,-1 1 0,1 0 1,0 0-1,-1-1 0,1 1 0,-1 0 0,1 0 0,-1 0 0,1 0 0,-1 0 0,1 0 0,-1 0 0,1 0 1,-1 0-1,1 0 0,-1 0 0,1 0 0,-1 0 0,1 0 0,-1 0 0,0 1 0,0-1 0,0 1 0,1-1 0,-1 1 0,0-1 0,1 1 0,-1 0 0,0-1 0,1 1 0,-1 0 0,1 0 0,-1 0 0,1-1 0,-1 1 0,1 0 0,0 0 0,-1 0 0,1 0 0,0 0 0,0 0 0,0 0 0,-1 1 0,-3 56 0,1 0 0,9 87 0,-5-136 0,0 0 0,1 0 0,0 0 0,1-1 0,0 1 0,0 0 0,1-1 0,5 8 0,-7-12 0,0-1 0,0 0 0,1 1 0,-1-1 0,1 0 0,0-1 0,0 1 0,0 0 0,0-1 0,0 0 0,1 0 0,-1 0 0,1 0 0,-1 0 0,1-1 0,0 1 0,-1-1 0,1 0 0,0 0 0,6 0 0,-6 0 0,0-1 0,1 0 0,-1 0 0,1 0 0,-1 0 0,1-1 0,-1 0 0,0 0 0,1 0 0,-1 0 0,0-1 0,0 1 0,0-1 0,0 0 0,6-4 0,-7 2 0,1 0 0,-1 1 0,0-1 0,0-1 0,0 1 0,-1 0 0,1-1 0,-1 1 0,0-1 0,-1 0 0,1 1 0,-1-1 0,2-9 0,1-17 0,-1-1 0,-1 0 0,-4-44 0,0 14 0,2 53 0,-2-34 0,2 42 0,0 0 0,0 0 0,0 1 0,0-1 0,0 0 0,0 1 0,0-1 0,-1 0 0,1 1 0,0-1 0,0 0 0,-1 1 0,1-1 0,-1 1 0,1-1 0,0 0 0,-1 1 0,1-1 0,-1 1 0,1-1 0,-1 1 0,0 0 0,1-1 0,-1 1 0,1-1 0,-1 1 0,0 0 0,1 0 0,-1-1 0,0 1 0,1 0 0,-1 0 0,0 0 0,1 0 0,-1 0 0,0 0 0,0 0 0,1 0 0,-1 0 0,0 0 0,1 0 0,-1 0 0,0 0 0,1 1 0,-1-1 0,0 0 0,0 1 0,-6 9 0,3 9 0,1-1 0,0 1 0,0 37 0,8 61 0,-5-109 0,1-1 0,0 1 0,1-1 0,0 1 0,0-1 0,0 0 0,1 0 0,0 0 0,1-1 0,0 1 0,-1-1 0,6 7 0,-5-9 0,-1 0 0,1-1 0,0 1 0,0-1 0,0 0 0,1 0 0,-1 0 0,1 0 0,-1-1 0,1 0 0,0 0 0,0 0 0,0 0 0,0-1 0,0 0 0,0 0 0,9 0 0,-5 0 1,-1 0 3,-1-1 0,0 0 0,1 0 0,-1-1 0,11-2 0,-15 2-3,-1 0-1,0 0 0,1 0 1,-1 0-1,0 0 0,0-1 1,0 1-1,0-1 0,0 1 1,0-1-1,-1 0 0,1 0 1,0 0-1,-1 0 0,1 0 1,-1 0-1,0 0 0,0 0 1,2-5-1,3-12 0,0 0 0,-1 0 0,0-1 0,-2 1 0,1-27 0,-3-103 0,-2 80 0,1-247 0,-3 891 0,3-563 0,0 0 0,1-1 0,0 0 0,1 1 0,1-1 0,-1 0 0,6 12 0,-6-19 0,0 0 0,0 1 0,0-1 0,1 0 0,-1-1 0,1 1 0,0 0 0,0-1 0,1 0 0,-1 1 0,1-1 0,-1-1 0,1 1 0,0 0 0,0-1 0,0 0 0,1 0 0,-1 0 0,0-1 0,7 2 0,-1 0 0,0-1 0,0-1 0,0 0 0,0 0 0,0-1 0,0 0 0,1-1 0,-1 0 0,11-3 0,-14 3 0,0-2 0,-1 1 0,1-1 0,-1 0 0,1 0 0,-1-1 0,0 1 0,0-2 0,-1 1 0,1 0 0,-1-1 0,0 0 0,8-11 0,-5 4 0,-1 0 0,0 0 0,-1-1 0,0 1 0,-1-2 0,-1 1 0,0 0 0,0-1 0,-2 0 0,2-17 0,0-18 0,-6-75 0,2 120 0,-1-10 0,1 1 0,-2-1 0,0 1 0,0-1 0,-1 1 0,-1 0 0,0 0 0,-1 1 0,-9-18 0,13 29 0,0 0 0,1 0 0,-1 0 0,1 0 0,-1 0 0,0 0 0,0 0 0,0 0 0,0 0 0,1 0 0,-1 1 0,0-1 0,0 0 0,0 1 0,-1-1 0,1 1 0,0-1 0,0 1 0,0 0 0,0-1 0,0 1 0,-1 0 0,1 0 0,0 0 0,0 0 0,0 0 0,-1 0 0,1 0 0,0 0 0,0 0 0,0 0 0,0 1 0,-1-1 0,1 0 0,0 1 0,0-1 0,0 1 0,0 0 0,0-1 0,0 1 0,0 0 0,0-1 0,0 1 0,-1 1 0,-3 12 0,1 1 0,0-1 0,1 1 0,0-1 0,1 1 0,1 0 0,1 26 0,-1-30 0,-1 36 0,0-23 0,1 0 0,1 0 0,1 1 0,1-1 0,8 36 0,-8-54 0,0-1 0,1 1 0,-1-1 0,1 1 0,0-1 0,0 0 0,0 0 0,1 0 0,0-1 0,0 1 0,0-1 0,0 0 0,1 0 0,0-1 0,0 1 0,0-1 0,0 0 0,6 3 0,-2-3 0,1 1 0,-1-2 0,1 1 0,0-1 0,0-1 0,0 0 0,0 0 0,0-1 0,20-1 0,-27 0 0,0 0 0,0 0 0,0 0 0,0 0 0,0 0 0,0-1 0,0 1 0,0-1 0,0 0 0,-1 0 0,1 0 0,-1 0 0,1 0 0,-1 0 0,0-1 0,0 1 0,0-1 0,0 0 0,0 0 0,-1 1 0,1-1 0,-1 0 0,0 0 0,1-1 0,-2 1 0,1 0 0,0 0 0,0-5 0,2-12 0,-1-1 0,0 1 0,-2-30 0,-1 30 0,1-28 0,-1 16 0,1-1 0,1 1 0,2 0 0,9-39 0,-12 69-1,1-1-1,0 0 1,0 1 0,0-1 0,0 1-1,0-1 1,0 1 0,1 0 0,-1 0-1,1-1 1,0 1 0,-1 0 0,1 0-1,0 0 1,0 1 0,1-1 0,-1 0-1,4-1 1,-3 2 1,0 0-1,0 0 1,1 0-1,-1 0 0,1 1 1,-1 0-1,0-1 1,1 1-1,-1 0 1,1 1-1,-1-1 1,0 1-1,1-1 1,3 3-1,-4-2 1,-1 0 0,0 0 0,0 0 0,0 0 0,0 1 0,0-1 0,0 1 0,0 0 0,-1-1 0,1 1 0,0 0 0,-1 0 0,0 0 0,1 0 0,-1 1 0,0-1 0,0 0 0,0 0 0,0 1 0,0 3 0,10 52 0,-10-53 0,3 33 0,-2-1 0,-1 1 0,-2 0 0,-10 63 0,7-86 5,2 1-1,0-1 1,1 1-1,0 0 1,1 0-1,4 27 1,-3-41-5,1 1 0,-1 0 0,0 0 0,1-1 0,-1 1 0,1-1 0,0 1 0,0-1 0,0 1 0,0-1 0,0 0 0,1 0 0,-1 0 0,1-1 0,-1 1 0,1 0 0,-1-1 0,1 0 0,0 0 0,0 0 0,0 0 0,0 0 0,0 0 0,0-1 0,0 1 0,0-1 0,3 0 0,10 2 0,0-2 0,1 0 0,28-4 0,-42 4 0,1-1 0,-1 0 0,1 0 0,-1 0-1,0 0 1,0-1 0,1 1 0,-1-1 0,0 0 0,0 0 0,-1 0 0,1 0 0,0 0 0,-1-1-1,1 1 1,-1-1 0,0 0 0,0 1 0,0-1 0,0 0 0,0 0 0,-1-1 0,1 1 0,1-6-1,-1 0-33,1 1-1,-2-1 0,1 0 1,-1 0-1,-1 0 0,1 0 1,-2 0-1,-1-15 0,-6-7-642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5.4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30 32191,'0'-3'304,"13"0"-224,30 3-32,9-3-32,7 3-16,-10 0 0,3 0 0,-9 0 0,-7-5-96,-3-10-1425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5.7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 0 32543,'3'0'192,"0"3"-160,-3 0-32,0 0 0,0 0 0,0 3 0,0 8 0,-6-2 0,-1-3 0,1 0 0,2-9 0,4-9-12166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6:54.6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1 269 30702,'5'-23'427,"1"0"1,1 0-1,20-42 0,6-18-122,-30 57-266,-3 22-29,0 11-8,0 794-2,-5-703 0,3-87 0,2-12 0,3-51 0,3-51 0,16-166 0,-13 206 0,2 0 0,24-76 0,-23 98 0,23-64 0,-32 97 0,1 0 0,0-1 0,1 1 0,0 1 0,0-1 0,0 1 0,1 0 0,0 0 0,9-7 0,-12 12 0,-1 0 0,1-1 0,0 2 0,1-1 0,-1 0 0,0 1 0,0-1 0,1 1 0,-1 0 0,1 0 0,-1 0 0,1 1 0,-1-1 0,1 1 0,0 0 0,-1 0 0,1 0 0,-1 1 0,1-1 0,0 1 0,-1 0 0,1 0 0,4 2 0,-2 0 0,0 0 0,0 0 0,-1 1 0,0 0 0,0 0 0,0 0 0,0 0 0,0 1 0,-1 0 0,0 0 0,7 10 0,-7-7 0,1 0 0,-1 0 0,0 0 0,-1 1 0,0-1 0,-1 1 0,1 0 0,-1 0 0,-1 0 0,0 0 0,0 0 0,-1 0 0,0 0 0,-1 0 0,0 0 0,-2 13 0,0-15 0,1 1 0,-1-1 0,0 1 0,0-1 0,-1 0 0,0 0 0,0 0 0,-1-1 0,0 0 0,0 0 0,-1 0 0,1 0 0,-1-1 0,0 0 0,-1 0 0,1 0 0,-1-1 0,-11 5 0,10-5-14,0 0 0,0-1-1,0 0 1,-1 0 0,1-1 0,-1 0-1,1-1 1,-15 1 0,21-2-1295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16.36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47 127 32063,'3'-35'483,"1"0"-268,-1 73-209,4 156-6,-2 369 0,-6-550 0,0 0 0,-1-1 0,0 1 0,-1 0 0,-1-1 0,-5 13 0,5-52 0,-16-221 0,-1-51 0,20 80 0,1 210 0,0-1 0,0 1 0,1 0 0,0-1 0,1 1 0,0 0 0,4-11 0,-4 16 0,0 0 0,1 0 0,-1 1 0,1-1 0,0 0 0,0 1 0,0 0 0,0 0 0,0 0 0,1 0 0,0 0 0,-1 0 0,1 1 0,0 0 0,8-3 0,-1 0 0,-1 2 0,1-1 0,0 1 0,1 1 0,-1 0 0,0 1 0,1 0 0,-1 1 0,0 0 0,1 0 0,-1 1 0,16 4 0,-24-4 0,-1 1 0,1-1 0,0 1 0,-1 0 0,1 0 0,-1 0 0,0 0 0,1 0 0,-1 0 0,0 1 0,0-1 0,-1 1 0,1-1 0,0 1 0,-1 0 0,0-1 0,1 1 0,-1 0 0,0 0 0,0 3 0,3 9 0,-1-1 0,1 27 0,-1-10 0,-2-1 0,-4 41 0,2-59 0,-1 0 0,0 0 0,-1 0 0,0 0 0,-1-1 0,0 1 0,-1-1 0,-10 17 0,-2-4 0,-1 0 0,-1-1 0,-1-1 0,-1-1 0,0-1 0,-27 19 0,48-39-1,0 0-1,-1 0 1,1 0-1,0 0 1,0 0-1,0 1 1,0-1 0,0 0-1,0 0 1,0 0-1,0 0 1,0 0-1,0 0 1,-1 0 0,1 1-1,0-1 1,0 0-1,0 0 1,0 0-1,0 0 1,0 0 0,0 1-1,0-1 1,0 0-1,0 0 1,0 0 0,0 0-1,0 0 1,0 0-1,0 1 1,0-1-1,0 0 1,1 0 0,-1 0-1,0 0 1,0 0-1,0 0 1,0 1-1,0-1 1,0 0 0,0 0-1,0 0 1,0 0-1,0 0 1,1 0-1,-1 0 1,0 0 0,0 0-1,0 1 1,0-1-1,0 0 1,0 0-1,1 0 1,-1 0 0,0 0-1,0 0 1,0 0-1,0 0 1,0 0-1,0 0 1,1 0 0,-1 0-1,0 0 1,0 0-1,0 0 1,0 0-1,1 0 1,19 1-46,27-5 2,-39 2 48,0-1 1,0 0 0,0 0 0,0-1 0,0 0-1,-1-1 1,1 1 0,-1-1 0,0-1 0,-1 1 0,1-1-1,-1-1 1,-1 1 0,1-1 0,-1 0 0,0 0-1,0 0 1,-1-1 0,0 0 0,-1 0 0,1 0-1,-2 0 1,1 0 0,-1-1 0,0 1 0,-1-1-1,1-16 1,-1-59 26,-3 63-26,2-1 0,1 1 1,0-1-1,10-40 0,-11 59-3,1 0 1,0 1-1,0-1 0,0 0 1,0 1-1,1-1 0,-1 1 0,1 0 1,-1-1-1,1 1 0,0 0 1,0 0-1,0 0 0,0 0 1,0 1-1,1-1 0,-1 0 1,0 1-1,1 0 0,-1-1 0,5 0 1,1 0-2,0 0 1,1 1 0,-1 0-1,0 1 1,14 0 0,-7 0-2,-14 0 1,1 1 0,0-1 0,-1 0 0,1 1 0,0-1 0,-1 1 0,1 0 0,-1-1 0,1 1 0,-1 0 0,1 0 0,-1 0 0,0 0 0,1 0 0,-1 1 0,0-1 0,0 0 0,0 1 0,0-1 0,0 0 0,0 1 0,0-1 0,0 1 0,-1-1 0,1 1 0,0 0 0,-1-1 0,0 1 0,1 3 0,2 6 0,-2 1 0,1 0 0,-1 14 0,-1-21 0,1 6 2,1 34-10,-2-1-1,-1 1 1,-9 53-1,7-87 5,1-4-4,1 0-1,-1 0 1,1 1-1,1-1 1,-1 0-1,1 1 1,1-1-1,1 12 1,-1-18 4,-1 0 1,1-1-1,0 1 1,0-1-1,-1 1 0,1-1 1,0 1-1,0-1 0,0 1 1,0-1-1,0 0 1,-1 1-1,1-1 0,0 0 1,0 0-1,0 1 1,0-1-1,0 0 0,0 0 1,0 0-1,0-1 1,2 1-1,24-4-46,-23 1 49,1 0 0,0-1 0,-1 1-1,0-1 1,1 0 0,-1 0 0,-1 0 0,1-1 0,-1 1 0,0-1 0,0 0 0,4-8 0,5-12 2,10-33 1,-17 45-2,31-120 19,2-3 10,-37 133-28,0 0 0,0 0 1,0 1-1,1-1 0,-1 0 0,1 0 1,0 1-1,0-1 0,0 1 0,0 0 1,0-1-1,0 1 0,1 0 0,-1 0 1,1 0-1,-1 1 0,1-1 0,5-2 1,0 2-1,0 0 0,0 1 0,1 0 0,-1 0 1,0 1-1,10 0 0,-25-1 2,1 1 1,0 0-1,0 1 1,0-1-1,0 1 0,-1 0 1,1 0-1,0 1 1,1 0-1,-1 0 0,0 1 1,0-1-1,1 1 1,0 0-1,-1 1 0,1-1 1,1 1-1,-1 0 1,0 0-1,1 1 0,0-1 1,0 1-1,0 0 1,1 0-1,-1 0 0,1 1 1,0-1-1,-2 7 1,-1 6-2,0 0 1,1 0 0,0 1 0,-2 32-1,2 77-2,5-121 0,0 1 0,1-1 0,0 1 0,0-1 0,0 0 0,1 1 0,0-1 0,1 0 0,-1 0 0,1 0 0,5 7 0,-5-9 0,1 0 0,0-1 0,0 0 0,0 1 0,0-2 0,1 1 0,-1 0 0,1-1 0,0 0 0,0 0 0,0 0 0,0-1 0,1 0 0,10 3 0,1-1 2,0-1 0,-1-1 0,2-1 0,-1 0 0,0-1-1,26-4 1,-39 3-2,1 0 1,-1 0-1,1 0 0,-1-1 0,0 1 0,0-1 0,1 0 0,-1 0 0,0-1 0,-1 1 0,1-1 0,0 0 1,-1 0-1,1 0 0,-1 0 0,0 0 0,0-1 0,-1 0 0,1 0 0,-1 1 0,1-1 0,-1-1 1,0 1-1,-1 0 0,1 0 0,0-6 0,3-9 3,-2 0-1,0 0 1,-1 0 0,-1-34-1,-1 33-1,-1-1-1,-1 1 1,-1 0-1,-1 1 1,-11-37-1,12 47 0,0 1 0,-1 0 0,1 0 0,-2 1 0,1-1 0,-1 1 0,0 0 0,-1 0 0,1 1 0,-1-1 0,-1 1 0,1 1 0,-1-1 0,0 1 0,0 0 0,-9-4 0,12 7 0,0 0 0,0 1 0,0-1 0,0 1 0,0 0 0,-1 0 0,1 0 0,0 1 0,-1-1 0,1 1 0,0 0 0,-7 1 0,9 0 0,0-1 0,0 1 0,0 0 0,0-1 0,0 1 0,0 0-1,1 0 1,-1 0 0,0 1 0,1-1 0,-1 0 0,1 1 0,-1-1 0,1 1 0,0-1-1,-1 1 1,1 0 0,0-1 0,0 1 0,0 0 0,0 0 0,1 0 0,-1 0 0,0 0-1,0 3 1,-3 13-3,1-1 0,1 1 0,1 0 0,0 0 0,1 0 0,1 0 0,1 0 0,0 0 0,1 0 0,9 26 0,-9-33-4,1-1-1,1 1 0,0-1 1,0 0-1,1 0 0,0-1 1,0 0-1,1 0 1,1 0-1,-1-1 0,1 0 1,1-1-1,0 0 0,0 0 1,0-1-1,0 0 0,20 9 1,-20-12 0,1 0 0,-1-1 1,1 0-1,0 0 0,-1-1 1,1-1-1,0 1 0,0-2 1,17-2-1,-24 2 9,1 0 0,-1 0-1,0 0 1,0-1 0,0 1 0,0-1 0,0 0 0,0 0 0,-1 0-1,1 0 1,0 0 0,-1-1 0,0 1 0,1-1 0,-1 0 0,0 1-1,-1-1 1,1 0 0,0 0 0,-1 0 0,0-1 0,2-4 0,3-10 17,-1 0 0,6-34 0,-11 49-18,9-69 40,-7 48-38,1 1 0,0 0 0,2 0 0,1 1 0,13-34 0,-18 53-3,1 0 0,0 0 0,0 0 0,0 0 0,0 0 0,1 0 0,-1 1 0,1-1 0,0 1 0,0 0 0,-1 0 0,1 0 1,1 0-1,-1 0 0,0 1 0,0-1 0,1 1 0,-1 0 0,1 0 0,4-1 0,3 1-3,1 0 1,-1 0 0,0 1-1,1 0 1,11 3 0,-21-3 1,1 1 1,-1 0-1,1-1 1,-1 1-1,0 0 1,0 0-1,1 1 1,-1-1-1,0 0 1,0 1-1,0-1 1,0 1-1,-1 0 1,1-1-1,0 1 1,-1 0-1,1 0 1,-1 0-1,0 0 1,1 1-1,-1-1 1,0 0-1,0 0 1,-1 1-1,1-1 1,0 1-1,-1-1 1,1 0-1,-1 1 1,0-1-1,0 5 1,-21-6 29,-16-2-7,14 0-8,-43 4 1,63-2-15,-1 0 0,1 0 1,-1 1-1,1-1 0,0 1 1,-1 0-1,1 0 1,0 0-1,0 0 0,1 0 1,-1 1-1,0 0 0,1-1 1,-1 1-1,1 0 0,0 0 1,0 0-1,0 0 1,0 0-1,1 1 0,-1-1 1,1 1-1,-1 4 0,-3 9 1,0 1 1,1 0-1,-1 25 0,1-17-1,2 1 0,1 0 0,1-1 0,6 41 0,-5-62 0,1 0-1,0 0 1,0-1-1,0 1 1,1 0-1,-1-1 1,1 0 0,0 0-1,1 0 1,-1 0-1,1 0 1,-1-1-1,1 1 1,0-1-1,0 0 1,1 0 0,-1 0-1,1-1 1,9 4-1,-7-3 1,1 0 0,-1-1-1,1 0 1,0 0 0,0-1-1,0 0 1,0 0-1,0-1 1,0 0 0,0 0-1,0-1 1,9-2 0,-13 2 0,-1 0 0,0 0 1,0-1-1,0 0 1,0 0-1,0 0 0,0 0 1,0 0-1,-1 0 1,1-1-1,-1 0 0,1 1 1,-1-1-1,0 0 1,0 0-1,0 0 0,-1 0 1,1 0-1,-1-1 0,0 1 1,2-4-1,1-10 1,0 1 1,0-1-1,0-18 0,-4 34-1,7-240 14,-7 171-12,-1 70-1,1 0-1,0 0 1,0 0-1,0 1 1,0-1-1,-1 0 1,1 0 0,0 0-1,0 0 1,0 0-1,-1 1 1,1-1-1,0 0 1,0 0 0,-1 0-1,1 0 1,0 0-1,0 0 1,-1 0-1,1 0 1,0 0 0,0 0-1,-1 0 1,1 0-1,0 0 1,0 0-1,0 0 1,-1 0 0,1-1-1,0 1 1,0 0-1,-1 0 1,1 0-1,0 0 1,0 0 0,0 0-1,0-1 1,-1 1-1,1 0 1,0 0-1,0 0 1,0 0 0,0-1-1,-1 1 1,1 0-1,0 0 1,0 0-1,0-1 1,0 1 0,0 0-1,0 0 1,0-1-1,0 1 1,0 0-1,0-1 1,-5 16-1,2-1 0,0 1 0,0 0 0,2 0 0,0 0 0,1 27 0,0-10 0,-57 658 0,54-663 0,-6 35 0,8-57 0,0-1 0,0 1 0,-1 0 0,0-1 0,0 0 0,0 1 0,0-1 0,0 0 0,-6 6 0,5-8 0,0-1 0,-1 0 0,1 0 0,0 0 0,-1-1 0,1 1 0,-1-1 0,1 0 0,-1 0 0,1 0 0,-1 0 0,1-1 0,-1 1 0,-6-3 0,5 2 0,0-1 0,0 0 0,0-1 0,0 1 0,0-1 0,1 0 0,-1 0 0,1 0 0,-1-1 0,1 0 0,0 1 0,1-1 0,-1-1 0,1 1 0,0 0 0,0-1 0,-5-9 0,3 4 0,1 0 0,0 0 0,1-1 0,0 1 0,1-1 0,0 1 0,1-1 0,-1-17 0,3 13 0,0 1 0,1 0 0,1-1 0,0 1 0,1 0 0,0 0 0,1 1 0,1-1 0,9-16 0,10-12 0,43-56 0,-28 43 0,24-34 0,97-150 0,-154 224 0,0 1 0,0-1 0,-2-1 0,0 1 0,-1-1 0,0 0 0,-1 0 0,-1-1 0,0 1 0,-1-19 0,-1 35 0,0 0 0,0 0 0,0-1 0,0 1 0,0 0 0,0-1 0,0 1 0,0 0 0,0 0 0,0-1 0,1 1 0,-1 0 0,0 0 0,0 0 0,0-1 0,0 1 0,1 0 0,-1 0 0,0 0 0,0-1 0,1 1 0,-1 0 0,0 0 0,0 0 0,1 0 0,-1 0 0,0 0 0,0 0 0,1 0 0,-1-1 0,0 1 0,0 0 0,1 0 0,-1 0 0,0 0 0,1 0 0,-1 0 0,0 1 0,0-1 0,1 0 0,-1 0 0,1 0 0,10 4 0,-6 3 0,1 0 0,-1 1 0,0-1 0,-1 1 0,0 0 0,0 0 0,-1 0 0,0 0 0,0 1 0,-1-1 0,0 1 0,0 9 0,2 18 0,-1 58 0,-3-75 0,0 191 0,0-208 0,0 0-1,0-1 1,0 1 0,0 0-1,1 0 1,-1-1 0,1 1-1,-1 0 1,1-1 0,-1 1-1,1-1 1,0 1 0,0-1-1,0 1 1,0-1 0,0 1-1,0-1 1,0 0 0,1 0-1,0 2 1,1-1-1,0-1-1,0 1 1,0 0-1,1-1 1,-1 0-1,0 0 0,0 0 1,1 0-1,5 0 1,6 0-2,1 0 0,0-2 0,24-2 0,-36 2 5,5-1-2,1 0 0,-1 0 0,0-1 0,1 0 0,-1-1 0,-1 0 0,1 0 0,-1-1 0,1 0 0,-2-1 0,1 0 0,0 0 0,-1-1 0,0 1 0,-1-1 0,8-11 0,-5 7 0,-2-1 0,0 0 0,0 0 0,-1 0 0,-1-1 0,0 0 0,0 0 0,-1 0 0,-1 0 0,3-27 0,-4 21 0,-1 0 0,-1 0 0,0 0 0,-6-34 0,5 48 0,0 0 0,-1 1 0,1-1 0,-1 0 0,0 1 0,0 0 0,-1-1 0,1 1 0,-1 0 0,0 0 0,0 0 0,-1 0 0,1 1 0,-1-1 0,1 1 0,-1 0 0,0 0 0,-1 1 0,1-1 0,0 1 0,-1 0 0,1 0 0,-8-2 0,1 0 0,0 2 0,0-1 0,-21 0 0,29 2 0,1 1 0,-1 0 0,1 0 0,-1 0 0,1 0 0,-1 0 0,1 0 0,0 1 0,-1 0 0,1-1 0,-1 1 0,1 0 0,0 0 0,-1 0 0,1 0 0,0 1 0,0-1 0,0 0 0,0 1 0,0 0 0,0-1 0,1 1 0,-1 0 0,-1 2 0,-1 8 0,1-1 0,0 1 0,0-1 0,1 1 0,1 0 0,0 0 0,1-1 0,2 20 0,-2 0 0,0-4 0,-1 7 0,8 61 0,-6-85 0,1-1 0,0 0 0,0 0 0,1 0 0,1 0 0,-1 0 0,1 0 0,1-1 0,0 0 0,0 0 0,9 11 0,-11-16 0,0 0 0,0 0 0,1 0 0,-1-1 0,1 1 0,0-1 0,0 0 0,0 0 0,0-1 0,0 1 0,0-1 0,0 0 0,0 0 0,1 0 0,-1 0 0,0-1 0,1 0 0,-1 0 0,0 0 0,1 0 0,-1-1 0,0 1 0,1-1 0,-1 0 0,0-1 0,0 1 0,0-1 0,0 0 0,0 0 0,0 0 0,-1 0 0,1-1 0,-1 1 0,1-1 0,-1 0 0,0 0 0,0 0 0,0-1 0,3-4 0,1-6 0,-1 1 0,-1-1 0,0 0 0,-1-1 0,-1 1 0,0-1 0,1-22 0,-3-111 0,-2 83 0,1 16 27,0 49-28,0 0 1,0 0 0,0 0 0,-1 0 0,1 0-1,0 0 1,0 0 0,0 0 0,0 0-1,0 0 1,0 0 0,0 0 0,0 0 0,0 0-1,0 0 1,0 0 0,-1 0 0,1 0 0,0 0-1,0 0 1,0 0 0,0 0 0,0 0-1,0 0 1,0 0 0,0 0 0,0 0 0,0 0-1,0 0 1,0 0 0,0 0 0,-1 0-1,1 0 1,0-1 0,0 1 0,0 0 0,0 0-1,0 0 1,0 0 0,0 0 0,0 0-1,0 0 1,0 0 0,0 0 0,0 0 0,0 0-1,0-1 1,0 1 0,-4 9-11,-2 25 10,2 1 0,1-1 0,2 1 0,4 52 0,-1-41 1,-1-35 0,0 0 0,0 0 0,1 0 0,1 0 0,-1-1 0,2 1 0,0-1 0,9 18 0,-11-24 0,0 0 0,0 0 0,1 0 0,0 0 0,0 0 0,0-1 0,0 0 0,1 1 0,-1-1 0,1-1 0,0 1 0,-1 0 0,1-1 0,1 0 0,-1 0 0,0 0 0,0 0 0,1-1 0,-1 1 0,1-1 0,-1-1 0,1 1 0,4 0 0,-5-1 0,-1 0 0,0 0 0,0 0 0,1 0 0,-1-1 0,0 0 0,0 1 0,0-1 0,6-3 0,-7 3 0,0 0 0,-1-1 0,1 0 0,0 1 0,-1-1 0,0 0 0,1 0 0,-1 1 0,0-1 0,0 0 0,0 0 0,0 0 0,0-1 0,1-3 0,8-34-5,-2 0 1,-1-1-1,3-80 1,-8 75 9,2 0 0,15-68 0,-19 112-4,1 0-1,-1 0 0,1 0 0,0 0 0,0 1 1,0-1-1,0 0 0,0 0 0,0 0 1,2-1-1,-3 2 0,0 1 0,1 0 0,-1-1 0,1 1 0,-1 0 0,1-1 0,-1 1 0,1 0 0,-1 0 0,1 0 0,-1-1 0,1 1 0,-1 0 0,1 0 0,-1 0 0,1 0 0,-1 0 0,1 0 0,-1 0 0,1 0 0,-1 0 0,1 0 0,-1 0 0,1 0 0,0 1 0,1 0 0,-1 0 0,1 0 0,0 0 0,-1 1 0,1-1 0,-1 1 0,0-1 0,1 1 0,-1 0 0,0-1 0,0 1 0,0 0 0,0 0 0,0 0 0,-1 0 0,1-1 0,0 4 0,12 45-2,-2 1 1,6 84-1,-9 114 7,-7-280-7,2 0 0,13-60 0,26-66-7,-30 114 8,-10 37 1,28-87-5,-26 84 4,0 1 0,0 0 0,0 0 0,1 0 0,0 0 0,1 1 1,0 0-1,6-7 0,-11 13 1,-1 1 0,0-1-1,0 1 1,1-1 0,-1 1 0,1 0 0,-1-1 0,0 1 0,1-1 0,-1 1 0,1 0 0,-1-1 0,1 1 0,-1 0 0,1 0 0,-1-1 0,1 1 0,-1 0 0,1 0 0,0 0 0,-1 0 0,1-1 0,-1 1-1,1 0 1,-1 0 0,1 0 0,0 0 0,-1 0 0,1 1 0,-1-1 0,1 0 0,-1 0 0,1 0 0,0 0 0,-1 1 0,1-1 0,-1 0 0,1 1 0,-1-1 0,1 0 0,-1 1 0,0-1 0,1 0-1,-1 1 1,1-1 0,-1 1 0,0-1 0,1 1 0,-1-1 0,0 1 0,0-1 0,1 1 0,-1-1 0,0 1 0,0-1 0,0 1 0,0 0 0,1 0 0,3 41 0,-3-31 0,8 198 0,-5-68 0,-4-137 0,0-1 0,0 0 0,0 1 0,1-1 0,-1 0 0,1 0 0,0 1 0,0-1 0,0 0 0,0 0 0,4 5 0,-4-7 0,1 1 0,0-1 0,-1 0 0,1 0 0,0 1 0,0-1 0,0-1 0,0 1 0,0 0 0,0 0 0,0-1 0,0 1 0,0-1 0,1 0 0,-1 0 0,0 0 0,0 0 0,4 0 0,-4 0 0,0-1 0,-1 1 0,1-1 0,0 0 0,0 1 0,0-1 0,-1 0 0,1 0 0,-1 0 0,1 0 0,0 0 0,-1 0 0,0-1 0,1 1 0,-1-1 0,0 1 0,1-1 0,-1 1 0,0-1 0,0 1 0,-1-1 0,1 0 0,0 0 0,1-3 0,15-54 0,-14 44 0,45-216-17,-29 135 21,-17 87-2,-2 8-1,0 0 0,0-1 0,0 1 1,0 0-1,1 0 0,-1-1 0,1 1 0,-1 0 0,1 0 0,-1-1 0,1 1 0,-1 0 0,1 0 0,1-1 1,-1 1-2,1 1 1,-1 0 0,1-1-1,-1 1 1,1 0-1,-1 0 1,1 0 0,-1 0-1,1 0 1,-1 0 0,1 0-1,-1 1 1,1-1 0,-1 1-1,2 0 1,1 0-1,-1 1 0,0 0 0,0 0 0,0 0 0,0 0 0,0 0 0,0 1 0,-1 0 0,1-1 0,-1 1 0,1 0 0,-1 0 0,0 0-1,0 0 1,-1 0 0,1 1 0,1 4 0,22 66 3,-22-66-2,5 29 1,-2 1-1,-1-1 1,-2 1 0,-2-1 0,-1 1 0,-9 63 0,16-230-21,21-24 5,-24 133 15,2 1-1,0 0 0,1 1 0,1-1 0,17-27 0,-23 43 0,-1 0 0,1 1 0,0-1 0,0 1 0,0-1 0,1 1 0,-1 0 0,0 0 0,1 0 0,-1 0 0,1 0 0,0 0 0,0 1 0,0 0 0,0-1 0,0 1 0,0 0 0,5-1 0,-7 3 0,0-1 0,0 1 0,-1 0 0,1-1 0,0 1 0,-1 0 0,1-1 0,-1 1 0,1 0 0,-1 0 0,1 0 0,-1-1 0,1 1 0,-1 0 0,0 0 0,1 0 0,-1 0 0,0 0 0,0 0 0,0 0 0,0 1 0,5 31 0,-3-23 0,29 301 16,-27-253-16,-4-44 0,1-23 0,-1-32-3,3 0 1,10-57-1,-9 75 2,2 1 0,0 0 0,1 1-1,2-1 1,0 2 0,12-21 0,-18 37 0,0 1 1,0-1-1,0 1 0,0 0 1,1 0-1,-1 0 0,1 0 1,0 1-1,0-1 0,0 1 1,0 0-1,0 0 0,1 1 1,-1-1-1,0 1 0,1 0 1,-1 0-1,1 0 0,-1 1 1,1 0-1,0-1 0,-1 2 1,9 0-1,-12 0 1,0 0 0,0 0 0,0 0 0,0 0 0,0 0 0,-1 0 0,1 0 0,0 0 0,-1 0 0,1 1 0,-1-1 0,1 0 0,-1 0 0,0 1 0,1-1 0,-1 0 0,0 0 0,0 1 0,0-1 0,0 0 0,0 1 0,0-1 0,-1 2 0,1 1 0,0 297 16,-6-238-16,7-62 0,0-1 0,-1 1 0,1-1 0,0 1 0,0-1 0,0 1 0,0-1 0,-1 1 0,1-1 0,0 0 0,0 1 0,0-1 0,0 0 0,0 0 0,0 0 0,0 0 0,0 0 0,0 0 0,0 0 0,0 0 0,0 0 0,0 0 0,1-1 0,-1 1 0,79 0-80,-80 0 79,1 0 0,-1 0 0,1 0 0,-1-1 0,1 1 0,-1 0 0,0 0 0,1-1 0,-1 1-1,0 0 1,1-1 0,-1 1 0,0 0 0,1-1 0,-1 1 0,0 0 0,1-1 0,-1 1 0,0-1 0,0 1 0,0 0 0,0-1 0,1 1 0,-1-1 0,0 1 0,0-1 0,0 1 0,0-1 0,0 1 0,0-1-1,0 0 1,0-22 25,0 10-14,1-65 17,-2 57-9,1 0-1,3-29 1,5 24-18,-6 22 0,-1-1 0,0 1 0,1 0 0,-2-1 0,1 1 0,0-1 0,-1-5 0,0-138 16,-3 473-16,3-321-2,0 0-1,0 1 1,0-1 0,0 0-1,1 0 1,0 0-1,0 1 1,0-1 0,0 0-1,1 0 1,0 0 0,-1-1-1,1 1 1,1 0 0,-1-1-1,3 4 1,-1-4-1,-1 0 1,1-1-1,0 1 1,0-1-1,0 0 1,0 0-1,0-1 1,0 1-1,0-1 1,0 0-1,1 0 1,-1 0-1,0 0 1,1-1-1,5 0 1,8 1 0,-9 0 3,0-1 0,0 1 0,0-2 0,0 1-1,0-1 1,9-3 0,-15 3-1,-1 1 1,0-1-1,1-1 1,-1 1-1,0 0 1,0 0-1,0-1 1,0 0-1,0 1 0,0-1 1,0 0-1,-1 0 1,1 0-1,-1 0 1,1 0-1,-1 0 1,0 0-1,1 0 0,-1-1 1,0 1-1,-1 0 1,1-1-1,0 1 1,-1-1-1,1 1 0,-1-5 1,4-46 15,-4-77 0,-2 47-3,2 6 3,3 63-13,5 15-2,4 13-2,-2 11 1,-1 0 0,0 1 0,-2 0 0,-1 0 0,3 39 0,-4-30 0,1 0 0,18 53 0,-18-75 0,-2-15 0,0-28 0,-1 0 0,5-16 0,2 1 0,18-52 0,-24 86 0,0-1 0,1 2 0,0-1 0,1 1 0,0-1 0,0 1 0,1 1 0,1 0 0,-1 0 0,2 0 0,-1 1 0,1 0 0,0 0 0,13-7 0,-2 9 0,-20 6 0,1 0 0,-1-1 0,0 1 0,1 0 0,-1 0 0,0 0 0,1 0 0,-1 0 0,0 0 0,1 0 0,-1 0 0,0 0 0,1 0 0,-1 0 0,0 0 0,1 0 0,-1 0 0,1 0 0,-1 0 0,0 0 0,1 0 0,-1 0 0,0 0 0,1 1 0,-1-1 0,0 0 0,0 0 0,1 0 0,-1 1 0,0-1 0,1 0 0,-1 0 0,0 1 0,0-1 0,0 0 0,1 1 0,-1-1 0,0 0 0,0 1 0,0-1 0,0 0 0,0 1 0,1-1 0,-1 0 0,0 1 0,0-1 0,0 0 0,0 1 0,0-1 0,0 0 0,0 1 0,0-1 0,0 1 0,0-1 0,-1 0 0,1 1 0,0-1 0,0 1 0,-1 2 0,1 269 16,0-267-16,0 0 0,0 0 0,1 0 0,0 0 0,-1 0 0,2 0 0,-1 0 0,0 0 0,1 0 0,0-1 0,0 1 0,1-1 0,2 6 0,-2-7 0,-1-1 0,1 1 0,0-1 0,0 0 0,0 0 0,0 0 0,0 0 0,0 0 0,0-1 0,0 1 0,1-1 0,-1 0 0,1 0 0,-1 0 0,1 0 0,-1-1 0,1 1 0,5-1 0,3 1 0,0-1 0,1 0 0,-1-1 0,0-1 0,1 0 0,18-5 0,-25 4 0,1 1 0,-1-1 0,0 0 0,0-1 0,0 0 0,0 0 0,-1 0 0,0 0 0,0-1 0,0 0 0,0 0 0,-1 0 0,6-9 0,-4 4 0,-1 0 0,0 0 0,-1 0 0,0 0 0,0-1 0,-1 0 0,-1 1 0,3-19 0,-2-10 0,-2-43 0,-1 50 0,0 30 0,0-1 0,0 1 0,0 0 0,0 0 0,0 0 0,0 0 0,-1-1 0,1 1 0,-1 0 0,1 0 0,-1 0 0,0 0 0,0 0 0,0 0 0,0 0 0,0 1 0,0-1 0,0 0 0,-3-1 0,2 1 0,-1 1 0,1 0 0,-1 0 0,0 1 0,1-1 0,-1 0 0,0 1 0,1 0 0,-1-1 0,0 1 0,0 0 0,0 1 0,1-1 0,-6 1 0,5 0 0,1 0 0,0 0 0,-1 0 0,1 0 0,0 0 0,0 0 0,0 1 0,0-1 0,0 1 0,0-1 0,0 1 0,0 0 0,1-1 0,-1 1 0,0 0 0,1 0 0,0 0 0,0 1 0,-1-1 0,1 0 0,0 0 0,1 1 0,-1-1 0,0 1 0,0 3 0,-2 9 0,0 0 0,2-1 0,-1 18 0,1-10 1,-1-8-4,2 1 1,0-1-1,0 0 1,4 21-1,-3-32 2,-1 0 0,1-1 0,-1 1 0,1 0 0,0-1 0,0 1-1,0-1 1,1 0 0,-1 1 0,1-1 0,-1 0 0,1 0 0,0 0 0,-1 0-1,1 0 1,0 0 0,0 0 0,1-1 0,-1 1 0,0-1 0,1 1 0,-1-1 0,0 0-1,1 0 1,-1 0 0,1 0 0,0-1 0,-1 1 0,6 0 0,-6-1 1,1 0 1,0 0-1,-1 0 1,1-1 0,-1 1-1,1-1 1,-1 1-1,1-1 1,-1 0-1,0 0 1,1 0 0,-1 0-1,0 0 1,1-1-1,-1 1 1,0-1-1,0 1 1,0-1 0,-1 0-1,1 0 1,0 0-1,-1 0 1,1 0-1,-1 0 1,1 0 0,-1 0-1,0-1 1,0 1-1,1-5 1,3-8 3,-1 1-1,-1-1 1,0-1 0,0-14 0,-1 13 2,18-122 29,-23 174-35,0-1 0,-16 61 0,-2 13 0,-21 518 0,42-613 0,0 5 0,-1 1 0,-1 0 0,0-1 0,-8 30 0,9-45 0,0 1 0,0-1 0,0 1 0,-1-1 0,1 0 0,-1 0 0,0 0 0,0 0 0,0 0 0,-1 0 0,1 0 0,-1-1 0,1 1 0,-1-1 0,0 1 0,0-1 0,0 0 0,0 0 0,0-1 0,-1 1 0,1-1 0,0 1 0,-1-1 0,1 0 0,-1 0 0,1-1 0,-1 1 0,0-1 0,-5 0 0,5 1 0,-1-1 0,1-1 0,-1 1 0,1-1 0,-1 1 0,1-1 0,-1-1 0,1 1 0,0 0 0,0-1 0,-7-3 0,6 0 0,0 1 0,-1-1 0,1 0 0,1 0 0,-1 0 0,1-1 0,-4-6 0,-3-5 0,0-1 0,2 0 0,0 0 0,1 0 0,1-1 0,1 0 0,0-1 0,1 0 0,2 1 0,-3-31 0,5 36 0,1 0 0,1 0 0,0 0 0,1 0 0,0 0 0,1 0 0,1 0 0,0 1 0,1-1 0,0 1 0,1 0 0,1 1 0,0 0 0,0 0 0,17-20 0,-5 12 0,0 2 0,1 1 0,0 0 0,2 1 0,0 2 0,34-18 0,153-58 0,-92 44 0,-103 40 0,-12 6 0,-1 0-1,0 0 1,0 0 0,0-1 0,1 1 0,-1 0-1,0-1 1,0 1 0,0-1 0,0 0 0,0 1-1,0-1 1,0 0 0,0 1 0,0-1 0,0 0-1,0 0 1,0 0 0,0 0 0,-1 0 0,1 0-1,0 0 1,-1 0 0,1 0 0,0-2 0,-1 3-3,0 0 0,0 0 0,0-1 0,0 1 1,0 0-1,0-1 0,0 1 0,0 0 0,0 0 0,-1-1 1,1 1-1,0 0 0,0 0 0,0-1 0,0 1 1,0 0-1,-1 0 0,1-1 0,0 1 0,0 0 0,0 0 1,-1 0-1,1-1 0,0 1 0,0 0 0,-1 0 1,1 0-1,0 0 0,0-1 0,-1 1 0,1 0 0,0 0 1,0 0-1,-1 0 0,-29-8-389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16.7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143 13 32591,'-9'-3'16,"-1"0"0,1 1 0,-1 0 0,1 1 0,-1 0 0,1 0 0,-12 2 0,17-1-16,2 0 0,1 0 0,-1 0 0,0 0 0,0 0 0,0 1 0,1-1 0,-1 1 0,0-1 0,1 1 0,-1 0 0,0 0 0,1-1 0,-1 1 0,1 0 0,-1 0 0,1 1 0,0-1 0,-1 0 0,-1 3 0,1-1 0,0 0 0,0 0 0,0 1 0,1-1 0,0 1 0,-1-1 0,1 1 0,0-1 0,0 5 0,-1 8 0,1 0 0,1 0 0,3 23 0,-3-34 0,0-2 0,1 1 1,0 0-1,0 0 0,0 0 0,0 0 1,0-1-1,1 1 0,-1-1 1,1 1-1,0-1 0,0 0 0,1 1 1,-1-1-1,1 0 0,-1 0 1,1-1-1,0 1 0,0-1 0,0 1 1,1-1-1,-1 0 0,0 0 0,1 0 1,-1-1-1,1 1 0,0-1 1,6 2-1,8 1 2,1-1-1,-1-1 1,1 0-1,27-2 1,-45 0-2,4 1 2,-1-1 0,1-1-1,0 1 1,0-1 0,0 0 0,0 0 0,0 0 0,-1-1-1,1 1 1,0-1 0,6-5 0,-8 5-1,0 0-1,-1 0 1,0 0-1,1-1 1,-1 0-1,0 1 1,0-1-1,0 0 1,-1 0 0,1 0-1,-1 0 1,1 0-1,-1 0 1,0 0-1,0-1 1,-1 1-1,2-7 1,-1 2-1,0-1 0,0 0 0,-1 0 0,0 0 0,-2-13 0,1 20 0,1-1 0,-1 1 0,0 0 0,1 0 0,-1 0 0,0 0 0,0 0 0,0 0 0,0 0 0,-1 0 0,1 1 0,0-1 0,-1 0 0,1 1 0,-1-1 0,0 1 0,0 0 0,1-1 0,-1 1 0,0 0 0,0 0 0,0 0 0,0 0 0,0 0 0,-4 0 0,-1-1-10,0 0 1,0 1-1,0 0 1,-1 0-1,1 0 1,0 1-1,0 1 1,-1-1-1,1 1 1,0 0-1,0 1 1,0-1-1,0 1 1,0 1-1,0-1 1,1 1-1,-1 1 0,1-1 1,0 1-1,-11 8 1,-19 21-639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21.2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3 564 31518,'0'0'539,"0"11"-285,-2 25-124,1 37-4,1-68-124,1 0 0,-1-1 0,1 1 1,0 0-1,0 0 0,1-1 0,-1 1 1,1 0-1,0-1 0,0 0 0,4 6 1,-2-7 0,-1 0 0,1 0 0,0 0 0,0-1 0,0 1 0,0-1 0,1 0 0,-1 0 0,1 0 1,-1-1-1,1 1 0,0-1 0,-1 0 0,1-1 0,0 1 0,0-1 0,-1 0 0,1 0 0,0 0 0,0-1 1,0 0-1,-1 0 0,1 0 0,8-3 0,-9 0-2,0 1 1,0-1-1,0 0 1,0 0-1,-1-1 1,0 1-1,0-1 1,0 1-1,0-1 1,-1 0-1,3-5 1,19-62 9,-10 3-10,-3-1 0,-3 0-1,-1-115 1,3-36-1,-9 210 1,-1-2 7,-7 31-14,-10 32 7,3 0 1,1 0 0,3 1 0,2 1 0,-2 76-1,8-81 0,0-13 0,2 0-1,1 1 1,8 47-1,-8-74 0,0 0-1,1 0 0,0-1 0,1 1 0,0-1 1,0 1-1,0-1 0,1 0 0,0-1 1,1 1-1,-1-1 0,1 1 0,1-1 0,-1-1 1,1 1-1,0-1 0,0 0 0,0 0 1,1-1-1,8 5 0,-10-6 0,0-1 1,0 0-1,0 0 1,0-1-1,0 1 1,0-1-1,0 0 1,0-1-1,1 1 1,-1-1-1,0 0 1,0 0-1,1-1 1,-1 1-1,0-1 1,0 0-1,0-1 1,0 1-1,0-1 1,0 0-1,0 0 1,0-1-1,-1 1 1,1-1-1,-1 0 1,0 0-1,0-1 1,0 1-1,0-1 1,-1 0-1,1 0 1,-1 0-1,0-1 1,0 1-1,-1-1 1,3-5-1,3-7-1,-1 0-1,-1-1 1,-1 1 0,0-1-1,2-24 1,3-93-8,-9 89-1,11-62 1,-12 106 9,0 1 0,0 0 0,0-1 0,1 1 1,-1 0-1,1 0 0,-1-1 0,1 1 0,0 0 0,-1 0 0,1 0 1,0 0-1,0 0 0,0 0 0,0 0 0,0 0 0,0 0 0,0 0 1,0 0-1,0 1 0,0-1 0,0 0 0,0 1 0,1-1 0,-1 1 0,0-1 1,0 1-1,1 0 0,-1-1 0,0 1 0,1 0 0,-1 0 0,0 0 1,1 0-1,-1 0 0,0 0 0,1 0 0,1 1 0,-1 0-1,0-1 0,1 1 0,-1 0 0,0-1 0,0 1 0,0 0-1,0 0 1,0 0 0,0 1 0,0-1 0,-1 0 0,1 1 0,0-1 0,-1 1 0,1 0 0,-1 0-1,0-1 1,1 1 0,-1 0 0,0 0 0,1 3 0,0 2 1,-1 0 1,0 1-1,-1-1 1,0 11-1,0-10 23,0-7 52,-4-2-69,0 1-1,0 0 0,0 1 0,0-1 0,0 1 1,0-1-1,0 1 0,0 1 0,0-1 1,0 0-1,0 1 0,-4 2 0,4 0-4,0 0-1,0 0 1,0 0-1,0 1 1,1-1-1,0 1 1,0 0-1,-4 8 1,-2 6 0,1 1 0,1-1 0,1 1 0,0 1 0,2-1 0,0 1 0,1 0 0,2 0 0,0 36 0,1-53 0,0-1 0,1 1 0,-1 0 0,1 0 0,0-1 0,0 1 0,0 0 0,0-1 0,1 1 0,-1-1 0,1 1 0,0-1 0,0 0 0,0 1 0,1-1 0,-1-1 0,1 1 0,-1 0 0,1 0 0,0-1 0,0 0 0,0 1 0,1-1 0,4 2 0,-2-1 0,0-1 0,0 0 0,0 0 1,0 0-1,1-1 0,-1 0 0,1 0 0,-1-1 0,1 0 1,-1 0-1,1 0 0,-1-1 0,0 0 0,8-2 1,-10 1-1,0 1 0,0-1 0,-1 0 0,1-1 0,-1 1 1,1-1-1,-1 1 0,0-1 0,0 0 0,0 0 0,-1 0 0,1-1 1,-1 1-1,1-1 0,-1 1 0,0-1 0,-1 0 0,1 1 1,-1-1-1,1 0 0,-1 0 0,0-1 0,0-4 0,3-13-1,-2 0 0,1-43-1,-3 64 3,0-37 7,-1-60-3,0 88-5,-1 1 1,1 0-1,-1 0 0,-1 0 0,0 0 1,0 0-1,-1 0 0,-5-9 1,0 7 10,4 12-12,2 11-9,3-11 10,-3 69-2,8 108 1,-5-170-1,1 0 0,1 1 0,0-1 1,0 0-1,0 0 0,1 0 0,0 0 0,1 0 0,0-1 1,0 1-1,1-1 0,5 7 0,-7-10 1,0-1 0,1 0 0,-1 0 0,1 0 0,0 0 0,0-1 0,0 1 0,0-1 0,0 0 0,0 0 0,1-1 0,-1 1 0,0-1 0,1 0 0,0 0 0,-1 0 0,1-1 0,-1 0 0,1 0 0,0 0 0,-1 0 0,1-1 0,4-1 0,-6 2 0,-1-1 1,0 0-1,0 0 1,0 0-1,0 0 1,0 0-1,0 0 1,0 0-1,0-1 1,0 1-1,-1-1 1,1 1-1,-1-1 1,1 0-1,-1 0 1,0 0-1,1 0 1,-1 0-1,2-4 1,12-43-9,-14 43 9,6-34 1,-1 0 0,-3 0 0,-1 0 0,-4-47 0,0-9 42,12 466-40,-10-370-3,0 0 0,0 0 0,0 0 0,0 0 0,0 0 0,0 1 0,0-1 0,0 0 1,0 0-1,0 0 0,0 0 0,0 0 0,0 0 0,0 1 0,0-1 0,0 0 0,0 0 0,0 0 0,0 0 0,1 0 0,-1 0 0,0 0 0,0 1 0,0-1 1,0 0-1,0 0 0,0 0 0,0 0 0,1 0 0,-1 0 0,0 0 0,0 0 0,0 0 0,0 0 0,0 0 0,0 0 0,1 0 0,-1 0 0,0 0 0,0 0 1,0 0-1,0 0 0,0 0 0,1 0 0,-1 0 0,0 0 0,0 0 0,0 0 0,0 0 0,0 0 0,0 0 0,1 0 0,-1 0 0,0 0 0,0 0 0,0 0 1,0-1-1,0 1 0,0 0 0,0 0 0,0 0 0,1 0 0,7-10 9,44-115-6,-35 79 2,3 0 1,46-81-1,-66 127-5,0 0 0,0-1 0,0 1 0,0-1 0,1 1 0,-1-1 0,0 1 0,0 0 0,0-1 0,1 1 0,-1-1 0,0 1 0,0 0 0,1-1 0,-1 1 0,0 0 0,1-1 0,-1 1 0,0 0 0,1 0 0,-1-1 0,1 1 0,-1 0 0,1 0 0,-1 0 0,0-1 0,1 1 0,-1 0 0,1 0 0,-1 0 0,1 0 0,-1 0 0,1 0 0,-1 0 0,0 0 0,1 0 0,-1 0 0,1 0 0,-1 0 0,1 0 0,-1 1 0,1-1 0,-1 0 0,1 1 0,7 20 0,6 80 0,4 25 0,-14-107 0,1-1 0,1 1 0,0-1 0,14 26 0,-17-39 0,-1-1 0,1 0 0,0 0 0,0 0 0,1 0 0,-1 0 0,1-1 0,0 1 0,-1-1 0,2 0 0,-1-1 0,0 1 0,1-1 0,-1 1 0,1-1 0,-1 0 0,1-1 0,0 1 0,0-1 0,0 0 0,0-1 0,0 1 0,0-1 0,0 0 0,0 0 0,0 0 0,0-1 0,0 0 0,0 0 0,0 0 0,0 0 0,0-1 0,-1 0 0,1 0 0,0 0 0,-1 0 0,0-1 0,6-4 0,-2-1 0,1 0 0,-1 0 0,-1-1 0,1 0 0,-1-1 0,-1 0 0,0 0 0,-1 0 0,1 0 0,-2-1 0,0 0 0,0 0 0,4-23 0,-2-5 0,-2 0 0,-2-70 0,-2 86 0,1 19 0,-1 0 0,0-1 0,-1 1 0,1 0 0,-1-1 0,0 1 0,0 0 0,0 0 0,0 0 0,-1 0 0,0 0 0,0 0 0,0 0 0,0 0 0,-4-4 0,4 6 0,-1 0 0,0 0 0,1 0 0,-1 1 0,0-1 0,0 1 0,0-1 0,0 1 0,0 0 0,0 0 0,-1 1 0,1-1 0,0 1 0,0-1 0,-1 1 0,1 0 0,0 0 0,0 1 0,-1-1 0,1 0 0,-3 2 0,3-1 0,1 0 0,-1 0 0,1 0 0,-1 0 0,1 0 0,0 1 0,0-1 0,0 1 0,0-1 0,0 1 0,0 0 0,0 0 0,0 0 0,1 0 0,-1 0 0,1 0 0,-1 0 0,1 1 0,0-1 0,0 1 0,-2 4 0,0 5 0,-1-1 0,2 1 0,-3 19 0,2-6 0,1 0 0,2 47 0,1-65 0,-1 0 0,1-1 0,0 1 0,1 0 0,-1-1 0,1 1 0,1-1 0,-1 1 0,1-1 0,0 0 0,1 0 0,-1 0 0,1-1 0,0 1 0,8 6 0,-8-8 0,1-1 0,-1 0 0,1 0 0,0-1 0,0 0 0,0 1 0,0-2 0,0 1 0,0 0 0,1-1 0,-1 0 0,1-1 0,-1 1 0,1-1 0,5 0 0,-7 0 0,0-1 0,0 1 0,-1-1 0,1 1 0,0-1 0,0-1 0,-1 1 0,1 0 0,-1-1 0,1 0 0,-1 1 0,0-2 0,0 1 0,0 0 0,0 0 0,0-1 0,0 0 0,-1 1 0,1-1 0,-1 0 0,4-6 0,-2 0 0,0-1 0,0 0 0,-1 0-1,0-1 1,-1 1 0,0-1 0,0-11 0,-1-73 7,-2 58 19,-26 626-26,26-582 0,-6 52 0,-20 78 0,23-122 0,-1 0 0,0 0 0,-1 0 0,-1-1 0,0 0 0,0 0 0,-2 0 0,0-1 0,0-1 0,-15 15 0,20-23 0,0-1 0,-1 1 0,1-1 0,-1-1 0,0 1 0,0-1 0,0 1 0,0-1 0,-1-1 0,1 1 0,0-1 0,-1 0 0,1 0 0,-1-1 0,1 1 0,-1-1 0,-9-1 0,12 0 0,-1 0 0,1 1 0,0-1 0,0 0 0,0-1 0,0 1 0,0 0 0,0-1 0,0 0 0,0 0 0,1 0 0,-1 0 0,1 0 0,-1 0 0,1-1 0,0 1 0,0-1 0,0 1 0,0-1 0,0 0 0,-2-6 0,-4-7 0,0-1 0,-8-28 0,8 9 0,1-1 0,1 0 0,2 0 0,3-74 0,1 101-2,0-1-1,1 1 1,1-1-1,0 1 1,0 0-1,1 0 1,0 0-1,1 0 1,0 0-1,1 1 1,0 0-1,0 0 1,1 0 0,0 0-1,8-8 1,-1 5-3,0-1 0,1 2 0,0 0 0,1 0 1,0 1-1,0 1 0,1 1 0,20-8 0,59-18-7,-65 25 12,0-2 0,0-1-1,-1-1 1,33-20 0,-56 28 1,0 0-1,0 0 1,-1 0 0,1-1-1,-1 0 1,-1 0 0,1 0 0,-1-1-1,0 1 1,0-1 0,-1 0-1,0 0 1,0 0 0,-1-1-1,3-13 1,-1-6 8,-1 0 1,-1 0-1,-2-30 0,0 33 4,0 23-13,0 1 0,0 0 0,1 0 1,-1 0-1,0-1 0,0 1 0,0 0 0,0 0 0,0 0 0,0-1 0,0 1 0,0 0 0,0 0 0,0 0 0,0-1 0,0 1 0,0 0 0,0 0 0,0 0 0,-1-1 0,1 1 1,0 0-1,0 0 0,0 0 0,0-1 0,0 1 0,0 0 0,0 0 0,-1 0 0,1 0 0,0 0 0,0-1 0,0 1 0,0 0 0,-1 0 0,1 0 0,0 0 0,0 0 0,0 0 1,-1 0-1,1 0 0,0 0 0,0-1 0,0 1 0,-1 0 0,1 0 0,0 0 0,0 0 0,0 0 0,-1 0 0,1 1 0,0-1 0,-8 9 0,3 13 0,1-1 0,2 1 0,0 0 0,2 0 0,2 38 0,0-24 0,-2-23 0,2 0 0,0 0 0,0 0 0,1 0 0,0 0 0,1 0 0,1-1 0,0 0 0,1 0 0,0 0 0,9 12 0,-11-18 0,1 1 0,0-2 0,0 1 0,0-1 0,0 1 0,1-1 0,0-1 0,0 1 0,0-1 0,1 0 0,0-1 0,-1 1 0,1-1 0,0-1 0,0 1 0,1-1 0,-1 0 0,1-1 0,-1 0 0,11 0 0,-6-1 0,-6 1 0,0-1 0,0 0 0,0-1 0,0 1 0,11-4 0,-15 3 0,0 0 0,1 0 0,-1 0 0,0-1 0,0 1 0,0-1 0,0 1 0,0-1 0,-1 0 0,1 0 0,0 0 0,-1 0 0,1 0 0,-1 0 0,0 0 0,2-5 0,2-5 0,-1 1 0,0-1 0,0-1 0,-2 1 0,0 0 0,2-18 0,-4-78 0,-1 57 0,1 40 0,1 5 0,-1 1 0,0 0 0,0-1 0,0 1 0,-1-1 0,0 1 0,0 0 0,-1-1 0,1 1 0,-4-6 0,0 6-3,4 27-10,0 31 13,0-14 0,6 68 1,-3-95-2,0-1 1,0 1 0,2-1-1,-1 1 1,1-1 0,1 0-1,0 0 1,0-1 0,1 0 0,9 12-1,-13-19 0,0-1 0,0 0-1,1 0 1,-1 0 0,1 0-1,-1 0 1,1 0 0,0-1 0,0 1-1,0-1 1,0 0 0,0 0-1,0 0 1,0 0 0,0 0-1,0-1 1,0 1 0,0-1 0,1 0-1,-1 0 1,0 0 0,0-1-1,0 1 1,0-1 0,1 1-1,-1-1 1,0 0 0,0-1-1,0 1 1,-1 0 0,1-1 0,0 1-1,0-1 1,-1 0 0,1 0-1,-1 0 1,1 0 0,-1-1-1,0 1 1,0 0 0,0-1 0,0 0-1,-1 1 1,3-5 0,5-19 1,-1 0 0,-1 0 0,-1 0 0,-1-1 0,1-29 0,-4 29 2,1 1 0,2 0 1,0 0-1,2 0 0,12-31 0,-18 54-2,0 1-1,1-1 1,-1 0-1,0 1 1,1-1-1,0 1 1,-1-1 0,1 1-1,0 0 1,0 0-1,0 0 1,4-3-1,-2 4-7,-1-1-1,1 1 0,0 0 0,-1 1 0,1-1 1,0 1-1,-1-1 0,1 1 0,5 1 1,-6-1 5,-1 1 1,1 0-1,0 0 1,-1 0 0,1 1-1,-1-1 1,1 1-1,-1-1 1,0 1 0,0 0-1,1 0 1,-1 0-1,-1 0 1,1 0 0,0 0-1,0 0 1,-1 1-1,1-1 1,1 4 0,-74-5 159,67-1-157,1 1 0,0-1 0,0 1 0,0-1 0,-1 1 0,1 0 0,0 1 0,0-1 0,0 0 0,0 1 0,1 0 0,-1-1 0,0 1 0,1 0 0,-1 1 0,1-1 0,0 0 0,-1 1 0,1-1-1,0 1 1,1-1 0,-1 1 0,0 0 0,1 0 0,0 0 0,-1 0 0,1 0 0,-1 5 0,-2 7 1,1 1 0,0-1-1,1 1 1,0 25 0,1-31 1,0 10 1,1 0-1,0 0 0,2-1 0,5 31 1,-5-44-3,-1 0 0,1-1 0,1 1 0,-1-1 0,1 0-1,0 1 1,0-1 0,0 0 0,1-1 0,0 1 0,0-1 0,0 1 0,0-1 0,1 0 0,-1-1 0,1 1 0,0-1 0,0 0 0,9 4 0,-10-5 1,0-1-1,0 1 1,0-1-1,-1 0 1,1 0-1,0 0 1,0-1 0,0 1-1,1-1 1,-1 0-1,0 0 1,0-1-1,6 0 1,-7 0-1,-1 0 1,1 0-1,-1 0 1,1 0-1,-1-1 0,0 1 1,1-1-1,-1 1 0,0-1 1,0 0-1,0 0 1,0 0-1,-1 0 0,1 0 1,0 0-1,-1 0 0,0 0 1,1-1-1,-1 1 1,1-4-1,3-11 0,-1 0 0,-1 0 0,-1-1 0,0 1 0,-1-1 0,-3-33 0,1 8 0,1-136 13,-1 169-10,-2 14-3,-3 17 0,0 296 0,6-314-1,0 1 1,1 0-1,-1 0 0,1-1 1,0 1-1,-1 0 1,2-1-1,-1 1 0,0-1 1,1 1-1,-1-1 0,1 0 1,0 0-1,0 0 0,0 0 1,1 0-1,-1 0 1,1 0-1,4 3 0,-3-3-2,1-1 0,0 1 0,0-1 0,0 0 0,0 0 0,0-1-1,1 1 1,-1-1 0,0 0 0,1-1 0,-1 1 0,9-1 0,-11-1 0,0 1 0,-1 0 0,1-1 0,0 1 0,0-1 0,-1 0 1,1 0-1,0 0 0,-1 0 0,1-1 0,-1 1 0,1-1 0,-1 1 1,0-1-1,0 0 0,1 0 0,-1 0 0,-1 0 0,1 0 1,0 0-1,0-1 0,-1 1 0,1 0 0,0-4 0,4-7 0,0 0-1,-2-1 1,6-23 0,-6 22-3,6-33-3,4-60 0,9-38 24,-23 144-15,0 0 0,1 0 0,-1 0 1,1 1-1,0-1 0,-1 0 0,1 0 0,0 0 0,0 1 0,0-1 0,0 1 0,0-1 0,1 1 0,-1-1 0,0 1 0,1 0 1,-1-1-1,3 0 0,0 0-5,-1 1 0,1 0 1,-1 0-1,1 1 1,-1-1-1,1 1 0,-1 0 1,7 0-1,-10 0 4,1 0 0,0 0 0,0 0 0,0 1-1,0-1 1,0 0 0,0 0 0,0 1 0,-1-1-1,1 1 1,0-1 0,0 0 0,0 1 0,-1-1 0,1 1-1,0 0 1,0-1 0,-1 1 0,1 0 0,-1-1-1,1 1 1,-1 0 0,1 0 0,-1 0 0,1 1 0,8 28-17,2 6 23,-10-34-3,0-1 0,-1 0-1,1 0 1,0 0-1,0 0 1,0 0 0,0 0-1,0 0 1,0 0-1,0 0 1,0-1 0,0 1-1,0 0 1,0-1-1,1 1 1,-1-1 0,0 1-1,1-1 1,-1 1 0,0-1-1,0 0 1,1 0-1,-1 0 1,2 0 0,-2 0 3,-1-1 0,1 0 0,-1 1 1,1-1-1,-1 0 0,0 0 0,1 1 0,-1-1 1,0 0-1,0 0 0,0 1 0,1-1 1,-1 0-1,0 0 0,0 0 0,0 0 1,0 1-1,0-1 0,-1 0 0,1 0 1,0 0-1,0 1 0,0-1 0,-1 0 0,1 0 1,-1-1-1,-3 1-4,0 0 0,0-1 1,0 2-1,-1-1 0,1 0 1,0 1-1,0 0 0,-1 0 0,1 0 1,0 0-1,-8 2 0,6-1 0,2 0-1,0 0 0,-1 0 0,1 1 0,0-1 0,0 1 0,0 0 0,1 0 0,-1 1 0,0-1 0,1 1 0,0 0 0,-1 0 0,1 0 0,0 0 0,0 0 0,1 1 0,-1-1 0,1 1 0,0 0 0,0 0 0,0 0 0,-3 8 0,0 1 0,1 1 0,0 0 0,1 0 0,0 0 0,-1 29 0,3-28-1,0-4 1,1 0 1,0 0-1,0 0 0,1 1 1,3 12-1,-3-22 0,0 0-1,-1 1 1,1-1-1,0 1 1,1-1-1,-1 0 1,0 0-1,0 0 1,1 0-1,0 0 1,-1 0-1,1 0 1,0 0-1,0 0 1,0-1-1,0 1 1,0-1-1,0 0 1,0 1-1,1-1 1,-1 0-1,0 0 1,1-1-1,-1 1 1,1 0-1,-1-1 1,1 1-1,2-1 1,3 1-1,41 1-2,-47-2 4,0 0 0,1 0-1,-1 0 1,0-1 0,0 1 0,1-1-1,-1 1 1,0-1 0,0 0 0,0 0-1,0 0 1,0 0 0,0 0 0,0 0-1,-1 0 1,1-1 0,0 1 0,2-3-1,1-6 1,1 0-1,-1-1 0,-1 1 1,0-1-1,-1 0 1,0 0-1,0 0 0,1-21 1,-1-98 15,-3 87-4,1-16-7,-1 27 17,-3 71-14,-4 81-8,-5 0 0,-6-1 0,-5-1 0,-43 129 0,52-202 0,10-29 0,0 0 0,-1-1 0,-1 0 0,0 0 0,-2 0 0,1 0 0,-2-1 0,-13 18 0,18-29 0,0-1 0,1 1 0,-1-1 0,-1 0 0,1 0 0,0 0 0,0 0 0,-1-1 0,1 1 0,-1-1 0,1 0 0,-6 0 0,7-1 0,0 1 0,0-1 0,0 0 0,0 1 0,0-2 0,0 1 0,0 0 0,0-1 0,0 1 0,0-1 0,0 0 0,0 0 0,0 0 0,0 0 0,1 0 0,-1-1 0,1 1 0,-1-1 0,-3-3 0,2 0 0,1 1 0,0-1 0,1 0 0,-1-1 0,1 1 0,0 0 0,0-1 0,1 1 0,-1-1 0,0-10 0,1-62 0,1 44 0,1 19-5,-1 0 0,2 0 0,0 0 0,1 0 0,0 0 0,1 1 0,12-28 0,-12 33-4,1 0 0,0 0 0,1 0 0,0 1 0,0-1 0,1 2 0,0-1 0,1 1 0,-1 0 0,1 0 0,1 1 0,14-9 0,9 0-9,0 2 0,49-15 0,-58 22 21,-1-1-1,1-1 0,-1 0 1,-1-2-1,1-1 0,-2-1 1,28-20-1,-37 23 1,-1-1-1,0 0 1,-1 0 0,0-1-1,0 0 1,-1-1 0,-1 0-1,0 0 1,-1-1 0,0 1-1,-1-1 1,0 0 0,-1-1-1,-1 1 1,0-1 0,0 0-1,0-24 1,-2 12-1,0 11 4,0 0 0,-1-1 0,-1 1 0,0-1 0,-4-15 0,4 28-6,1 0 1,-1 0 0,0 0 0,0 0 0,-1 1 0,1-1-1,-1 0 1,1 1 0,-1-1 0,0 1 0,0-1-1,0 1 1,0 0 0,0 0 0,0 0 0,-1 0 0,1 0-1,-1 0 1,1 1 0,-1-1 0,0 1 0,0 0 0,0 0-1,0 0 1,1 0 0,-1 0 0,0 1 0,0-1 0,0 1-1,-1 0 1,-3 0 0,5 0-1,-1 1 0,1-1 0,0 0 0,0 1 0,-1 0 0,1 0 0,0-1 0,0 1 0,0 0 0,0 1 0,-1-1 0,2 0 0,-1 1 0,0-1 0,0 1 0,0-1 0,1 1 0,-1 0 0,1 0 0,-1 0 0,1 0 0,0 0 0,0 0 0,0 0 0,0 0 0,0 0 0,0 1 0,0 3 0,-3 7 0,2 1 0,-1-1 0,1 24 0,-1 0 0,3 0 0,5 55 0,-2-77 0,-1-1 0,2 1 0,0-1 0,1 0 0,0 0 0,1 0 0,0-1 0,1 0 0,10 14 0,-12-20 1,0-1-1,1 1 1,0-1-1,0 0 1,0 0 0,1 0-1,-1-1 1,1 0-1,1-1 1,-1 1 0,1-1-1,0-1 1,-1 0-1,2 0 1,-1 0 0,0-1-1,0 0 1,1 0-1,-1-1 1,1-1 0,15 0-1,-22 0 0,0 0 0,0 0-1,0-1 1,0 1 0,0-1-1,0 1 1,0-1-1,0 0 1,0 0 0,-1 0-1,1 0 1,0 0 0,-1 0-1,1-1 1,0 1 0,-1 0-1,0-1 1,1 1 0,-1-1-1,0 0 1,0 1-1,0-1 1,0 0 0,0 0-1,0 1 1,0-1 0,-1 0-1,1 0 1,0-3 0,2-7-4,-1-1 1,0 1-1,0-21 1,-1 24 1,0-110-2,-2 74 11,8-79 0,-6 121-7,-1-1 0,1 1 0,0 0 0,-1-1 0,1 1 0,1 0 0,-1-1 0,0 1 0,1 0 0,0 0 0,0 0 0,3-4 0,-3 6-1,0-1 0,0 1 1,0-1-1,0 1 0,0 0 0,1 0 1,-1 0-1,0 0 0,1 1 0,-1-1 1,0 1-1,1-1 0,-1 1 0,1 0 0,-1 0 1,4 0-1,-3 1 1,0-1 0,-1 1 0,1 0 0,0 0 0,-1 0 0,1 0 0,-1 1 0,0-1 0,1 1 0,-1 0 0,0-1 0,0 1 0,0 0 0,0 0 0,0 0 0,0 1 0,0-1 0,-1 0 0,1 1 0,-1-1 0,0 1 0,0-1 0,1 4 0,6 12 0,-1 0 0,5 22 0,-10-31 0,10 29 7,-2-1 0,-2 2 0,-2-1-1,-1 1 1,-2 0 0,-2 59 0,-2-95-5,1 1-1,-1 0 1,0 0 0,0 0-1,0-1 1,-1 1 0,1-1-1,-1 1 1,0-1 0,0 1-1,0-1 1,0 0 0,-1 0 0,1 0-1,-1 0 1,0-1 0,0 1-1,0-1 1,0 1 0,0-1-1,0 0 1,-1 0 0,1-1-1,-1 1 1,-4 1 0,-5 1-10,0-1-1,0 0 1,0 0 0,0-2 0,0 0 0,-16 0 0,-10-1-171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35.4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0 536 18104,'0'0'13609,"1"0"-13584,-1-1-1,0 1 1,1 0-1,-1 0 1,0 0-1,1 0 0,-1 0 1,0 0-1,0 0 1,1 0-1,-1 0 1,0 0-1,1 0 1,-1 0-1,0 0 1,1 0-1,-1 0 1,0 0-1,1 0 1,-1 0-1,0 1 0,0-1 1,1 0-1,-1 0 1,0 0-1,0 0 1,1 1-1,-1-1 1,0 0-1,0 0 1,1 1-1,-1-1 1,0 0-1,0 1 1,0 30-21,-2-19-4,2-1 0,0 1 0,0-1 0,1 1 0,0-1 0,1 1 0,0-1 1,1 0-1,0 0 0,1 0 0,6 12 0,-8-19 0,8 13-1,0-1 1,1 0-1,1-1 1,17 19-1,-28-34 1,0 1 0,-1-1 1,1 1-1,0 0 0,-1-1 0,1 1 0,0-1 0,-1 1 0,1-1 1,0 0-1,0 1 0,0-1 0,0 0 0,-1 0 0,1 1 0,0-1 0,0 0 1,0 0-1,0 0 0,0 0 0,-1 0 0,1 0 0,0 0 0,0 0 1,0-1-1,0 1 0,0 0 0,-1 0 0,1-1 0,0 1 0,0-1 0,-1 1 1,1-1-1,0 1 0,0-1 0,-1 1 0,1-1 0,0 1 0,-1-1 1,1 0-1,-1 1 0,1-1 0,-1 0 0,1 0 0,-1 1 0,1-2 0,2-4 3,0-1-1,0 0 1,0 1-1,2-11 1,-4 13-3,33-143 4,-26 103 0,1 1-1,3 0 1,29-71 0,-33 97-3,-7 13-1,1-1 0,0 1 0,0 0-1,0 0 1,1 1 0,2-5 0,-3 7-1,-1 0 1,1 0 0,-1-1 0,1 1 0,0 0 0,-1 0-1,1 1 1,0-1 0,0 0 0,0 1 0,-1-1 0,1 1 0,0-1-1,0 1 1,0 0 0,0 0 0,3 0 0,8 0-8,12-1-17,-20 1 14,-11 1 7,2 0 3,-1 1 1,1-1-1,0 1 0,0 0 1,0 0-1,0 0 1,0 0-1,0 1 0,1-1 1,-1 1-1,1 0 1,-1 0-1,1 1 0,0-1 1,0 1-1,1-1 1,-1 1-1,1 0 0,0 0 1,0 0-1,-2 6 0,-4 9 1,0 0-1,2 1 1,-5 28-1,6-22 1,2 2 0,2-1 0,1 40 0,1-18 0,-1-41 0,0-1-1,1 1 1,0-1 0,0 1 0,1-1-1,0 0 1,4 11 0,-4-15-2,-1-1 1,0 1-1,0-1 0,1 1 0,0-1 1,-1 0-1,1 0 0,0 0 1,0 0-1,0 0 0,0 0 1,1 0-1,-1 0 0,0-1 0,1 1 1,-1-1-1,1 0 0,-1 0 1,1 0-1,0 0 0,-1 0 1,1-1-1,5 1 0,-4 0 4,-1-1-1,1 0 1,-1 0-1,1 0 1,-1 0 0,1 0-1,-1-1 1,0 0-1,1 0 1,-1 0-1,0 0 1,1 0-1,-1-1 1,4-2 0,-4 2-1,0-1 0,0 0 0,0 0 1,-1-1-1,0 1 0,1-1 1,-1 1-1,0-1 0,-1 1 0,1-1 1,-1 0-1,2-5 0,4-17-3,-1-1 0,0 0-1,2-51 1,-8-85-84,-1 88 43,9 297 29,-2-79 9,-6-121 3,2 0 0,8 44 0,-10-65-3,0 0-1,1 0 0,-1 0 0,0 0 1,1 0-1,-1 0 0,1 0 0,0 0 1,-1 0-1,1-1 0,0 1 0,-1 0 0,1 0 1,0-1-1,0 1 0,0 0 0,-1-1 1,1 1-1,0-1 0,0 1 0,0-1 0,0 0 1,0 1-1,0-1 0,0 0 0,0 1 1,0-1-1,0 0 0,0 0 0,0 0 1,1 0-1,0 0 0,0-1-1,0 1 0,0 0 0,0-1 0,0 1 0,0-1 0,0 0 0,0 1 0,0-1 0,0 0 0,-1 0 0,1 0 0,0-1 0,0 1 0,-1 0 0,1-1 0,1-1 0,4-8 4,0 0-1,-1 0 1,0 0 0,-1-1 0,0 0-1,-1 0 1,3-15 0,18-94-18,-24 111 23,9-66 40,-6 43 0,0-1 0,12-36 0,-16 69-33,0 0 0,1-1 0,0 1 0,-1 0 0,1-1 0,0 1 0,-1 0 0,1 0 0,0 0 0,0 0 0,0 0 0,0 0 0,0 0 0,0 0 0,0 0 0,2-1 0,-2 2-8,-1 0-1,1 0 1,0-1 0,-1 1-1,1 0 1,0 0 0,-1 0-1,1 0 1,0 0 0,0 0-1,-1 0 1,1 0 0,0 0-1,-1 0 1,1 1 0,0-1-1,-1 0 1,1 0 0,0 1-1,-1-1 1,1 0 0,0 1-1,-1-1 1,1 1 0,-1-1-1,1 1 1,-1-1 0,1 1-1,-1-1 1,1 1 0,-1-1-1,0 1 1,1 1 0,5 7-1,-1 1 0,-1 0 0,1 0 0,-2 0 0,6 21 0,8 62 0,-13-69 0,6 38 26,-3 1-1,-1 89 1,-4-179-6,2-41-42,16-78 0,-15 125 6,0 0 0,1 0-1,1 1 1,1-1-1,1 2 1,1-1 0,24-35-1,-34 54 18,0 1-1,0-1 0,1 0 0,-1 1 1,0-1-1,1 1 0,-1-1 0,0 1 1,1-1-1,-1 1 0,1-1 0,-1 1 1,1-1-1,-1 1 0,1-1 0,-1 1 1,1 0-1,-1-1 0,1 1 0,0 0 1,-1 0-1,1-1 0,0 1 0,-1 0 0,1 0 1,-1 0-1,1 0 0,0 0 0,-1 0 1,1 0-1,0 0 0,-1 0 0,1 0 1,0 0-1,-1 0 0,1 1 0,0-1 1,-1 0-1,1 0 0,-1 1 0,1-1 1,0 0-1,-1 1 0,1-1 0,0 1 0,0 1-1,1 0 0,-1 0 0,0 0 0,0 0 0,0 0 0,0 0 0,0 1 0,0-1 0,-1 0 0,1 4 0,11 164 15,-11-126-10,1 0 0,3 0 0,10 45 0,-13-79-4,1-1 0,0 1 0,1-1 0,0 0 0,6 10 0,-8-16 0,-1 0 0,1-1 0,0 1 0,0-1 0,1 1 0,-1-1 0,0 0 0,1 0 0,0 0 0,-1 0 0,1 0 0,0 0 0,0-1 0,0 0 0,0 1 0,0-1 0,0 0 0,0 0 0,4 0 0,4-1 2,0 0-1,-1 0 1,1-1 0,-1-1 0,1 0 0,-1 0 0,0-1-1,0 0 1,0-1 0,0 0 0,-1-1 0,1 0-1,-1 0 1,0-1 0,-1 0 0,1 0 0,12-14-1,-12 11 2,0-1-1,0 0 0,-1 0 0,0-1 0,-1 0 0,0 0 0,-1-1 0,0 0 0,-1 0 0,0 0 0,-1-1 0,-1 1 0,5-27 0,-7 26-8,0 0-1,0 0 1,-1 0-1,-1 0 1,0 0-1,-1 0 1,-4-16-1,4 25 9,1 0 0,-1 0 0,0 0 0,0 1-1,0-1 1,0 1 0,-1 0 0,1 0 0,-1 0 0,0 0-1,0 0 1,0 0 0,0 1 0,-1-1 0,1 1-1,-1 0 1,1 0 0,-1 0 0,0 1 0,0-1 0,0 1-1,0 0 1,0 0 0,0 0 0,0 1 0,-8-1-1,1 0 2,-50-1 12,58 2-15,0 0 1,0 1-1,0-1 0,0 1 0,0 0 0,0-1 0,0 1 0,1 1 0,-1-1 0,0 0 0,0 1 0,1-1 0,-1 1 0,1 0 0,0 0 0,-5 4 0,3 0-1,1 0-1,-1 1 0,1-1 0,0 0 1,1 1-1,-1 0 0,1 0 1,1 0-1,-1 0 0,0 9 1,1 12-8,1 36 0,1-46 5,0-6 6,1 0 0,0 1 0,1-1 0,0 0 0,1-1 0,0 1 0,1-1 0,0 1 0,1-1 0,1-1-1,-1 1 1,2-1 0,-1 0 0,1-1 0,1 0 0,0 0 0,0-1 0,1 0 0,-1 0 0,2-1 0,17 9 0,-20-13-1,-1 1 0,1-2 0,0 1 0,-1-1 0,1 0 0,0-1 0,1 1 0,-1-2 0,0 1 0,0-1-1,9-1 1,-12 0 0,0 1 0,1-1 0,-1 0 0,0-1 0,0 1 0,0-1 0,0 0 0,0 0 0,0-1 0,0 1 0,-1-1 0,1 0 0,-1 0 0,0-1 0,0 0 0,0 1 0,4-6 0,-1-3-6,0 0 0,0 0 0,-1 0 0,-1-1-1,0 0 1,-1 0 0,0 0 0,-1-1 0,3-23 0,-3-11-57,-3-70 1,-1 53-29,-32-382 186,27 395 70,-1 57-207,1 16 41,0 0 0,2 0 0,-4 37 0,1 73 13,5-91-12,0 305 31,2-333-41,1-1 0,0 0 0,1 0 1,1 0-1,-1 0 0,2 0 0,0 0 0,0-1 1,10 19-1,-7-23-741,-1-5-2046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37.1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11 401 31967,'0'10'194,"-10"159"-194,10-168 0,0 1 0,0-1-1,1 0 1,-1 0 0,1 1-1,-1-1 1,1 0-1,-1 0 1,1 0 0,0 0-1,-1 0 1,1 0 0,0 0-1,0 0 1,0 0 0,0 0-1,0 0 1,0 0-1,0 0 1,0-1 0,0 1-1,0 0 1,0-1 0,1 1-1,-1-1 1,0 0-1,0 1 1,1-1 0,-1 0-1,0 0 1,0 1 0,3-1-1,50 0 6,-48-1 2,-3 1-6,0-1 0,-1 0 0,1 0 0,-1 0 0,1 0 0,-1 0-1,1-1 1,-1 1 0,0-1 0,0 1 0,0-1 0,0 0 0,0 0-1,0 0 1,0 0 0,-1 0 0,1-1 0,-1 1 0,1 0-1,-1-1 1,0 1 0,0-1 0,1-4 0,4-9 2,-1-1 0,4-25 0,-9 41-3,7-49 7,-3 0 0,-1-64 0,-4 65 5,3 0-1,12-73 1,-14 120-11,0 0 0,0 0 1,1 0-1,-1 0 0,1 1 0,-1-1 1,1 0-1,0 0 0,0 0 0,0 1 1,0-1-1,0 0 0,0 1 1,0-1-1,1 1 0,-1-1 0,1 1 1,-1 0-1,1 0 0,-1-1 0,1 1 1,0 0-1,-1 0 0,1 1 0,0-1 1,3-1-1,-3 2-7,1 0 0,0 0 0,0 0 0,0 0 0,0 1 0,-1-1 0,1 1 0,0 0 0,0 0-1,-1 0 1,1 0 0,0 0 0,-1 0 0,1 1 0,-1-1 0,0 1 0,3 2 0,-2-1-6,-2-2 5,0-1 1,0 1-1,0 0 1,0 0 0,0 0-1,0-1 1,0 1 0,0 0-1,0-1 1,0 1 0,0-1-1,0 1 1,3-1 0,-4 0 30,-5 0 5,2 1-29,-1-1 0,1 1 0,0 0 1,0 0-1,0 0 0,0 0 0,0 1 0,0-1 0,1 1 1,-1 0-1,0 0 0,1 0 0,-1 0 0,1 0 0,0 0 0,0 1 1,-1-1-1,2 1 0,-1-1 0,-2 4 0,-3 6-1,1-1 1,0 1-1,-8 22 0,5-3-1,1 0-1,2 1 1,0-1 0,3 1-1,0 0 1,2 0 0,6 59-1,-4-85-1,0-1-1,0 1 1,0-1-1,1 0 1,0 1-1,0-1 1,0 0-1,1 0 1,0-1-1,0 1 0,0 0 1,0-1-1,1 0 1,0 1-1,0-2 1,0 1-1,0 0 1,0-1-1,1 0 1,0 0-1,0 0 1,-1 0-1,1-1 1,1 0-1,-1 0 0,0 0 1,1-1-1,-1 1 1,10 0-1,-5-2-18,-2 0-2,1 0 1,0-1-1,0 1 1,15-4-1,-21 3 27,-1 0 0,1-1 0,0 1 0,0 0 0,0-1 0,-1 0 0,1 0-1,-1 1 1,1-1 0,-1-1 0,0 1 0,0 0 0,0 0 0,0-1 0,0 0-1,0 1 1,1-4 0,7-19-5,0-1-1,-2 0 1,0-1 0,-2 1-1,4-49 1,4-12-57,-9 64-2,-3 8 35,1 0-1,1 1 1,0-1-1,11-23 1,-13 34 12,-1 1 1,1 0 0,0 0 0,0 0 0,1 0-1,-1 0 1,0 1 0,1-1 0,0 1 0,0-1-1,0 1 1,0 0 0,0 0 0,0 1-1,0-1 1,1 0 0,-1 1 0,0 0 0,1 0-1,0 0 1,-1 0 0,1 1 0,-1-1-1,8 1 1,18 0-111,-29 0 192,-2 0-49,0 1 0,0 0 0,0-1 0,0 1 0,0 0 0,0 0 1,0 1-1,0-1 0,-3 3 0,-14 14 17,0 1 0,-32 42 0,44-52-20,1 0-1,1 0 1,-1 1-1,1 0 1,1 0 0,0 0-1,0 1 1,1 0-1,-3 21 1,5-26-12,0 60 99,1-63-97,0 0 1,0 0 0,1 0-1,0 1 1,-1-1-1,1 0 1,0 0-1,1 0 1,-1 0 0,0 0-1,1-1 1,0 1-1,0 0 1,0-1-1,0 1 1,0-1 0,2 3-1,2-1 8,0 0-1,0-1 1,0 0-1,1 0 0,-1 0 1,1-1-1,-1 0 1,1 0-1,0 0 1,0-1-1,0 0 1,0-1-1,0 1 1,0-1-1,0-1 0,0 1 1,13-4-1,-18 3-7,0-1 0,0 1-1,0-1 1,1 1-1,-2-1 1,1 0 0,0 0-1,0 0 1,0 0 0,-1-1-1,1 1 1,-1 0 0,0-1-1,0 1 1,0-1-1,0 1 1,0-1 0,0 1-1,-1-1 1,1-3 0,1-7 0,0 0 1,0-24 0,-3-36 5,-18-138-1,14 192 154,3 29-126,2 42-84,0-39 69,0 21-13,1 0 0,2 0 0,13 60 0,-6-44-6,7 21-21,-17-71 15,0 1 1,1 0 0,-1 0-1,1-1 1,-1 1 0,1 0-1,-1-1 1,1 1 0,-1-1-1,1 1 1,-1-1 0,1 1-1,0-1 1,-1 1-1,1-1 1,0 1 0,-1-1-1,1 0 1,0 1 0,0-1-1,-1 0 1,1 0 0,0 0-1,0 1 1,-1-1 0,1 0-1,0 0 1,0 0-1,0 0 1,-1-1 0,1 1-1,0 0 1,1 0 0,0-1 0,0 1 1,0-1-1,0 0 1,-1 0-1,1 0 1,0 0-1,0 0 1,-1 0-1,1 0 1,0 0-1,-1-1 1,1 1-1,1-3 0,4-6-17,0-1 0,-1-1-1,-1 1 1,0-1 0,0 0-1,-1 0 1,3-16 0,14-94-46,-17 96 72,19-136 328,-23 158-312,3 42-36,1 0 0,14 60 1,0 0 22,2 38-27,-10-114 14,-9-22 2,-1 1 1,0-1-1,1 0 1,-1 1-1,0-1 1,0 0-1,1 0 1,-1 1-1,1-1 1,-1 0-1,0 1 0,1-1 1,-1 0-1,1 0 1,-1 0-1,0 0 1,1 0-1,-1 1 1,1-1-1,-1 0 1,1 0-1,-1 0 1,0 0-1,1 0 1,-1 0-1,1 0 1,-1 0-1,1 0 0,-1-1 1,1 1-1,-1 0 1,0 0-1,1 0 1,-1 0-1,1-1 1,-1 1-1,0 0 1,1 0-1,-1-1 1,0 1-1,1 0 1,-1-1-1,0 1 1,1 0-1,-1-1 0,0 1 1,0-1-1,1 1 1,-1 0-1,0-1 1,0 1-1,0-1 1,0 1-1,0 0 1,0-1-1,1 1 1,-1-1-1,0 1 1,0-1-1,0 0 1,7-26-11,0 0 1,-2-1 0,-1 1 0,1-47 0,3-14-4,-8 81 13,13-65 0,-12 66 0,1 0 0,0 1 1,0-1-1,0 0 0,1 0 1,0 1-1,0 0 0,7-10 1,-10 14-2,0 1 1,1 0 0,-1-1 0,0 1 0,1 0 0,-1-1 0,0 1 0,1 0 0,-1-1-1,0 1 1,1 0 0,-1 0 0,1-1 0,-1 1 0,0 0 0,1 0 0,-1 0 0,1 0 0,-1 0-1,1 0 1,-1-1 0,1 1 0,-1 0 0,0 0 0,1 0 0,-1 1 0,1-1 0,-1 0 0,1 0-1,-1 0 1,1 0 0,-1 0 0,0 0 0,1 1 0,-1-1 0,1 0 0,-1 0 0,0 1 0,1-1-1,-1 0 1,0 0 0,1 1 0,-1-1 0,0 0 0,1 1 0,-1-1 0,0 1 0,0-1 0,1 0-1,-1 1 1,0-1 0,0 1 0,0-1 0,0 1 0,0-1 0,1 0 0,-1 1 0,0-1 0,0 2-1,6 30-11,-6-29 12,7 84 14,-5-54-2,1 0-1,11 53 0,-10-72-167,-2 0 0,0 0 0,0 0 1,-1 16-1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1.821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126 250 32175,'-1'-1'4,"1"1"1,0 0 0,-1-1 0,1 1-1,0 0 1,-1 0 0,1 0 0,0-1-1,-1 1 1,1 0 0,-1 0 0,1 0-1,0 0 1,-1 0 0,1 0 0,-1-1-1,1 1 1,0 0 0,-1 0 0,1 0-1,-1 1 1,1-1 0,0 0-1,-1 0 1,1 0 0,-1 0 0,1 0-1,0 0 1,-1 1 0,1-1 0,0 0-1,-1 0 1,1 0 0,0 1 0,-1-1-1,1 0 1,0 1 0,-1-1 0,1 0-1,0 0 1,0 1 0,-1-1 0,1 1-1,0-1 1,0 0 0,-1 1 0,-8 24 279,7-18-247,-14 39-37,3 1 0,1 1 0,3 0 0,-6 85 0,13-113 0,-2 1 0,1-1 0,-12 33 0,9-33-3,3-52-10,6-3 13,1 0 0,2 1 0,1 0 0,2 0 0,13-35 0,4-14 0,-17 51 0,19-44 0,-25 68 0,1 0 0,0 0 0,1 0 0,-1 1 0,2-1 0,-1 1 0,1 0 0,0 1 0,0-1 0,11-7 0,-16 13 1,1 0-1,-1 0 1,1 0-1,-1 0 1,1 1-1,-1-1 1,1 0 0,0 1-1,-1-1 1,1 1-1,0-1 1,-1 1-1,1 0 1,0 0 0,0 0-1,2 0 1,-3 0-1,0 1-1,0-1 1,0 1 0,0-1 0,0 1-1,1 0 1,-1-1 0,-1 1 0,1 0-1,0 0 1,0-1 0,0 1 0,0 0-1,0 0 1,-1 0 0,1 0 0,0 0-1,0 1 1,2 6-1,-1-1 0,1 0 0,-2 1 0,1 0-1,1 13 1,-3-17 3,46 429 14,-45-429-16,-1-6-1,0-15-3,-4-29-4,-2 24 3,-1 1 0,-1 0 0,-1 0 0,-1 0 0,-1 1 0,-19-26 0,27 42 5,0 0 0,0 1 0,-1 0-1,1 0 1,-1 0 0,0 0 0,0 1 0,0-1 0,0 1 0,-1 0 0,1 0 0,0 0-1,-1 1 1,1 0 0,-7-1 0,4 0-1,0 1-1,0 1 1,0-1-1,0 1 1,0 1 0,0-1-1,0 1 1,0 0-1,-9 3 1,13-3 1,1 1 0,-1-1 0,1 1 0,-1 0 0,1 0 0,-1 0 0,1 0 0,0 0 0,0 0 0,0 0 0,0 1 0,0-1 0,1 1 0,-1-1 0,1 1 0,0 0 0,-1 0 0,1 0 0,0-1 0,1 1 0,-2 5 0,0 5 0,0 1 0,0-1 0,2 19 0,-1-22 0,2-1 0,-1 1 0,1-1 0,1 1 0,0-1 0,0 0 0,1 1 0,6 14 0,-6-18 0,0-1 0,1 0 0,0 0 0,0 0 0,0 0 0,0-1 0,1 1 0,-1-1 0,1 0 0,0-1 0,1 1 0,-1-1 0,0 0 0,9 3 0,-7-3 0,1 0 0,-1-1 1,0 0-1,1 0 0,0 0 0,-1-1 0,1-1 1,0 1-1,9-1 0,-14-1 0,1 1 1,-1 0 0,0-1-1,0 0 1,0 0-1,0 0 1,0 0 0,0 0-1,0-1 1,0 1-1,0-1 1,-1 0 0,1 0-1,-1 0 1,1 0-1,-1 0 1,0 0-1,0-1 1,0 1 0,0-1-1,0 0 1,0 1-1,2-7 1,2-10-1,0 0 1,-2-1-1,3-21 0,-4 22-2,0 0-1,1 0 0,1 0 0,14-34 0,-17 49 2,0 0-1,1 0 1,0-1-1,0 1 1,0 1-1,0-1 1,0 0 0,1 1-1,-1 0 1,1-1-1,0 2 1,0-1-1,1 0 1,-1 1-1,0 0 1,1 0-1,-1 0 1,1 0-1,0 1 1,-1 0-1,1 0 1,0 0-1,9 0 1,-6 0 0,0 1 0,1 0 0,-1 0 0,0 1 0,0 0 0,15 4 0,-20-5-1,-1 1 0,0 0 0,0 1 0,1-1 0,-1 0-1,0 1 1,0-1 0,0 1 0,-1 0 0,1-1 0,0 1 0,0 0 0,-1 0-1,0 0 1,1 0 0,-1 0 0,0 1 0,0-1 0,0 0 0,0 1 0,0-1 0,-1 1-1,1-1 1,-1 0 0,1 1 0,-1 3 0,0 21-30,0-26 32,0-4 13,0 1-12,0-1 0,-1 0-1,0 1 1,1-1 0,-1 1-1,0 0 1,0-1 0,-1 1 0,1 0-1,0 0 1,-1-1 0,1 1-1,-1 0 1,0 1 0,0-1 0,0 0-1,0 0 1,0 1 0,0-1-1,0 1 1,0 0 0,-1-1 0,1 1-1,0 0 1,-1 1 0,1-1-1,-1 0 1,-2 0 0,0 0-2,0 0 0,0 0 0,0 0 0,0 0 0,0 1 0,0 0 0,0 0 0,0 0 0,0 1 0,0 0 0,0 0 0,0 0 0,0 0 0,-7 4 0,8-2 0,0 0 1,0 0 0,0 0 0,0 1 0,1-1 0,0 1 0,-1 0-1,1 0 1,1 0 0,-1 0 0,1 1 0,0-1 0,-1 1-1,2-1 1,-1 1 0,1 0 0,-1-1 0,1 7 0,-2 9 0,1-1 0,1 1 0,2 24 0,-1-39 0,0-1 0,1 1 0,0-1 0,0 0 0,0 0 0,1 1 0,-1-1 0,1 0 0,0 0 0,0 0 0,1 0 0,-1-1 0,1 1 0,0-1 0,0 1 0,0-1 0,0 0 0,0 0 0,1 0 0,-1-1 0,1 1 0,0-1 0,0 0 0,6 3 0,-3-3 1,0 1 1,1-1-1,-1 0 0,1 0 1,-1-1-1,1 0 0,0 0 1,-1-1-1,1 0 0,0 0 1,-1-1-1,1 0 0,12-3 1,-15 2-1,0-1 0,-1 1 0,1-1 0,-1 1 0,1-1 1,-1-1-1,0 1 0,0 0 0,-1-1 0,1 0 0,-1 0 1,0 0-1,0 0 0,0-1 0,0 1 0,-1-1 1,1 0-1,-1 0 0,-1 0 0,3-5 0,1-9 3,-1 1 1,0-1-1,-2 0 0,2-24 0,-2-38 2,-3 0 0,-12-89 1,8 154 15,0 36-28,-5 50 10,3 0 1,4 113-1,3-175-4,1 0 0,0 0 0,0 0 0,1 0 0,0 0 0,0 0 0,1 0 0,0 0 0,0-1 0,1 0 0,0 1 0,0-1 0,1-1 0,0 1 0,0-1 0,12 11 0,-16-16 0,0 0 1,0 0-1,1 0 1,-1 0-1,0 0 1,1 0-1,-1-1 0,1 1 1,-1-1-1,1 1 1,-1-1-1,1 1 1,-1-1-1,1 0 0,0 0 1,-1 0-1,1 0 1,-1 0-1,1 0 1,0 0-1,-1 0 0,1-1 1,2 0-1,-2 0 1,0-1-1,0 1 1,0-1-1,0 1 0,-1-1 1,1 0-1,0 0 1,-1 0-1,0 0 0,1 0 1,-1 0-1,0 0 1,2-4-1,1-7-3,0 1 1,-1-1-1,0 0 0,2-19 1,-3-139 27,-2 154-21,-5 151-4,5-125 0,0-4 0,1 0 0,-1 0 0,1-1 0,0 1 0,0-1 0,0 1 0,0-1 0,1 1 0,0-1 0,0 0 0,0 1 0,1-1 0,-1 0 0,1-1 0,0 1 0,0 0 0,0-1 0,1 0 0,-1 1 0,1-1 0,-1-1 0,1 1 0,0 0 0,0-1 0,1 0 0,-1 0 0,0 0 0,1-1 0,-1 1 0,1-1 0,-1 0 0,1 0 0,0-1 0,0 0 0,8 0 0,-10 1 0,-1-1 1,0 0-1,0 0 1,0-1-1,0 1 1,1 0-1,-1-1 1,0 1-1,0-1 0,0 0 1,0 0-1,0 1 1,0-1-1,0-1 1,0 1-1,-1 0 1,3-2-1,-2 0 1,0 1-1,0-1 1,-1 0 0,1 0 0,-1 0-1,0-1 1,0 1 0,0 0 0,0 0-1,1-7 1,0-4-1,0 0 0,-1 0-1,-1 0 1,0 0 0,-1-1 0,0 1-1,-1 0 1,0 0 0,-2 1 0,1-1 0,-7-14-1,9 27 1,0 0 0,1 0 0,-1 0 0,1 0 0,-1 0 0,1 0 0,0 0 0,-1 0-1,1 0 1,0 0 0,0 0 0,0 0 0,0 0 0,0 0 0,0 0 0,0 0 0,0-1 0,0 1 0,0 0 0,1 0-1,-1 0 1,0 0 0,1 0 0,-1 0 0,1 0 0,-1 0 0,1 0 0,-1 1 0,1-1 0,0 0 0,-1 0-1,1 0 1,1-1 0,2 1-1,0-1 0,0 1 0,0 0 0,0 0-1,0 0 1,0 1 0,7-1 0,4-1 0,167-18 1,-182 20 0,0 0 0,0 0 0,0 0 0,0 0 0,0 0 0,0 0 0,0 0 0,0-1 0,0 1 0,0 0 0,-1 0 0,1 0 0,0 0 0,0 0 0,0 0 0,0 0 0,0-1 0,0 1 0,0 0 0,0 0 0,0 0 0,0 0 0,0 0 0,0 0 0,1-1 0,-1 1 0,0 0 0,0 0 0,0 0 0,0 0 0,0 0 0,0 0 0,0 0 0,0-1 0,0 1 0,0 0 0,0 0 0,0 0 0,1 0 0,-1 0 0,0 0 0,0 0 0,0 0 0,0 0 0,0 0 0,0 0 0,0 0 0,1 0 0,-1 0 0,0 0 0,0 0 0,0-1 0,0 1 0,0 0 0,0 0 0,1 1 0,-1-1 0,0 0 0,0 0 0,0 0 0,0 0 0,0 0 0,0 0 0,0 0 0,1 0 0,-1 0 0,-7-3 0,-2 2 0,1 0 0,-1 1 0,1-1 0,-18 3 0,24-1 0,-1 0 0,0 0 0,0 0 0,0 0 0,0 0 0,1 0 0,-1 1 0,1-1 0,-1 1 0,1 0 0,-1 0 0,1 0 0,0 0 0,0 0 0,0 0 0,0 0 0,0 1 0,-1 2 0,-2 6 0,0 1 0,0 0 0,1 0 0,1 0 0,0 0 0,1 0 0,0 1 0,1-1 0,0 1 0,1 0 0,1 12 0,-1-17 0,0-5 0,0-1 0,0 1 0,0 0 0,0-1 0,1 1 0,-1-1 0,1 1 0,-1-1 0,1 1 0,0-1 0,0 1 0,0-1 0,0 0 0,1 1 0,-1-1 0,1 0 0,-1 0 0,1 0 0,0 0 0,0 0 0,-1-1 0,1 1 0,1 0 0,-1-1 0,0 0 0,0 1 0,0-1 0,5 2 0,2-1 0,0 0 0,1-1 0,-1 1 0,0-2 0,0 1 0,18-3 0,-25 2 0,-1 0 0,1 0 0,-1-1 0,1 1 0,-1-1 0,0 1 0,1-1 0,-1 1 0,1-1 0,-1 0 0,0 0 0,0 0 0,1 1 0,-1-1 0,0-1 0,0 1 0,0 0 0,0 0 0,1-2 0,1-1 0,-1 0 0,0 0 0,-1 0 0,1 0 0,-1 0 0,2-9 0,0-5 0,-1 0 0,-1-27 0,-1 38 0,1-27 4,0 20-1,-1 0 0,0 0 0,-3-17 0,-1 24-3,-2 14 0,-2 13 0,5-4-1,0 0-1,2-1 1,0 1 0,1 0 0,0 0-1,1 0 1,6 26 0,-6-37 0,0-1 1,0 1-1,1-1 0,-1 0 1,1 0-1,0 0 1,0 0-1,1 0 0,-1 0 1,1 0-1,0-1 1,0 0-1,0 1 0,1-1 1,-1 0-1,1 0 1,-1-1-1,1 1 0,0-1 1,0 0-1,0 0 1,0 0-1,0 0 0,1-1 1,-1 0-1,1 0 1,-1 0-1,1 0 0,-1-1 1,1 0-1,4 0 1,-7 1-1,1-1 1,-1 0 0,0 0 0,1 0 0,-1-1 0,1 1-1,-1-1 1,0 1 0,0-1 0,1 0 0,-1 0 0,0 0-1,0 0 1,0 0 0,0 0 0,2-2 0,-2 0 0,0 1 0,0-1 0,0 0 0,-1 0 0,1 0 0,-1-1 0,0 1 0,0 0 0,0 0 0,0-1 0,0-4 0,4-27 1,-2-1 0,-4-68 0,0 37 25,1 67-26,0 0 0,0 0 0,0 0 0,0 0 0,0-1 0,0 1 0,1 0 0,-1 0 0,0 0 0,0 0 0,0 0 0,0 0-1,0 0 1,0-1 0,0 1 0,0 0 0,1 0 0,-1 0 0,0 0 0,0 0 0,0 0 0,0 0 0,0 0 0,0 0 0,1 0 0,-1 0 0,0 0-1,0 0 1,0 0 0,0 0 0,0 0 0,1 0 0,-1 0 0,0 0 0,0 0 0,0 0 0,0 0 0,0 0 0,0 0 0,1 0 0,-1 0 0,0 0-1,0 0 1,0 1 0,0-1 0,0 0 0,0 0 0,0 0 0,1 0 0,-1 0 0,0 0 0,0 0 0,0 0 0,0 1 0,0-1 0,0 0 0,0 0-1,0 0 1,0 0 0,8 9-6,5 13 7,-2 0 0,0 2 1,-2-1-1,-1 1 0,0 0 1,-2 1-1,-1 0 0,0 0 1,0 38-1,-2-55-1,-3-8 0,0 0 0,-1 0 0,1 0 0,0-1 0,0 1 0,0 0 0,0 0 0,0 0 0,0 0 0,0-1 0,0 1 0,0 0 0,0 0 0,0 0 0,0 0 0,0-1 0,0 1 0,0 0 0,0 0 0,1 0 0,-1 0 0,0 0 0,0-1 0,0 1 0,0 0 0,0 0 0,0 0 0,0 0 0,0 0 0,1 0 0,-1-1 0,0 1 0,0 0 0,0 0 0,0 0 0,0 0 0,0 0 0,1 0 0,-1 0 0,0 0 0,0 0 0,0 0 0,0 0 0,1 0 0,-1 0 0,0 0 0,0 0 0,0 0 0,0 0 0,1 0 0,-1 0 0,0 0 0,0 0 0,0 0 0,0 0 0,1 0 0,-1 0 0,0 0 0,0 0 0,0 0 0,0 0 0,0 0 0,0 1 0,1-1 0,-1 0 0,0 0 0,0 0 0,0 0 0,0 1 0,8-29 3,0 0 0,2-30 0,-4 23 0,11-35 1,-16 64-4,3-7-3,1 0 0,11-23 0,-15 33 3,0 1 0,1 0-1,-1-1 1,1 1 0,-1 0-1,1 0 1,0 0 0,-1 0-1,1 1 1,0-1 0,0 0 0,0 1-1,1-1 1,-1 1 0,0 0-1,1 0 1,-1 0 0,0 0-1,1 0 1,-1 0 0,1 1-1,3-1 1,-5 1 0,0 1 0,0-1 0,0 1 0,0-1 0,0 1 0,-1 0 0,1 0 0,0-1 0,0 1 0,-1 0 0,1 0 0,-1 0 0,1 0 0,-1 0 0,1 0 0,-1 0 0,1 0 0,-1 0 0,0 0 0,0 0 0,1 0 0,-1 0 0,0 0 0,0 0 0,0 2 0,2 36 0,-2-34 0,-1 54 0,0-43 0,0 0 0,1 0 0,1 0 0,1 1 0,5 25 0,-5-38 0,-1 0 0,1-1 0,0 0 0,1 1 0,-1-1 0,0 0 0,1 0 0,0 0 0,0 0 0,0-1 0,0 1 0,0-1 0,0 1 0,1-1 0,-1 0 0,1-1 0,-1 1 0,1-1 0,0 1 0,0-1 0,0 0 0,0 0 0,-1-1 0,1 1 0,0-1 0,8 0 0,-7 0 0,0 0 0,0 0 0,0-1 0,0 1 0,1-1 0,-1 0 0,0-1 0,0 1 0,-1-1 0,1 0 0,0 0 0,0 0 0,-1-1 0,0 0 0,1 0 0,-1 0 0,0 0 0,0-1 0,-1 1 0,6-7 0,-4 0 0,1-1 0,-2 0 0,1 0 0,-1 0 0,-1 0 0,0-1 0,-1 0 0,2-18 0,-2-14 0,-3-44-1,0 48-1,-1 16 3,-1 0-1,-1 0 0,-1 1 1,-1 0-1,-2 0 1,-14-34-1,9 35 2,13 22-1,-1 0-1,1 0 0,0 0 0,-1 0 0,1 0 0,0 0 0,0 0 0,-1 0 1,1 0-1,0 0 0,0 1 0,-1-1 0,1 0 0,0 0 0,0 0 1,-1 0-1,1 0 0,0 0 0,0 0 0,0 1 0,-1-1 0,1 0 0,0 0 1,0 0-1,0 1 0,-1-1 0,1 0 0,0 0 0,0 0 0,0 1 0,0-1 1,0 0-1,0 0 0,0 1 0,-1-1 0,1 0 0,0 0 0,0 1 0,0-1 1,0 0-1,0 0 0,0 1 0,-4 45 8,3-19-8,-2 46 0,9 84 0,-4-136 0,1 0 0,1 1 0,1-1 0,1-1 0,0 1 0,2-1 0,0 0 0,18 29 0,-23-45 0,0 0 0,1 0 0,-1 0 0,1-1 0,0 1 0,0-1 0,0 0 0,1 0 0,-1 0 0,1-1 0,-1 1 0,1-1 0,0 0 0,0-1 0,0 1 0,0-1 0,0 0 0,0 0 0,8 0 0,-6-1 0,-1 0 0,1 0 0,0 0 0,0-1 0,-1 0 0,1-1 0,-1 1 0,1-1 0,-1 0 0,1-1 0,-1 1 0,0-1 0,0-1 0,9-6 0,-6 2 0,0 0 0,0-1 0,-1 0 0,-1 0 0,1-1 0,-1 0 0,-1 0 0,0 0 0,-1-1 0,1 0 0,2-13 0,-2 6 0,-2-1 0,0 1 0,-1-1 0,-1 0 0,0 0 0,-3-26 0,1 42 0,0 1 1,0-1-1,0 1 0,-1-1 0,1 1 1,-1-1-1,0 1 0,0-1 1,0 1-1,0 0 0,0 0 0,0-1 1,-1 1-1,1 0 0,-1 0 1,1 0-1,-1 0 0,0 0 0,0 1 1,0-1-1,0 1 0,0-1 0,0 1 1,0 0-1,-1-1 0,1 1 1,0 0-1,-1 1 0,-4-2 0,-4-1 1,-1 2 0,0 0 0,1 0 0,-1 1 0,-13 1 0,23-1-2,0 0 1,0 1 0,-1-1 0,1 1-1,0-1 1,0 1 0,0 0 0,0 0-1,0 0 1,0 0 0,0 0 0,0 0-1,1 1 1,-1-1 0,0 0 0,1 1-1,-1 0 1,1-1 0,-1 1 0,1 0-1,0 0 1,0-1 0,0 1 0,0 0-1,0 0 1,0 0 0,0 1 0,1-1-1,-1 0 1,1 0 0,-1 3 0,-1 10-2,0-1 1,2 1 0,0 22-1,1-17 2,-1-10 0,0 0 0,1 0 0,1-1 0,-1 1 0,2 0 0,-1-1 0,1 1 0,1-1 0,0 0 0,0 0 0,0-1 0,9 12 0,-10-15 0,0-1 0,1 0 0,0-1 0,-1 1 0,1-1 0,0 0 0,1 1 0,-1-2 0,0 1 0,1-1 0,0 1 0,-1-1 0,1 0 0,0-1 0,0 1 0,0-1 0,0 0 0,0 0 0,1-1 0,-1 0 0,0 1 0,0-2 0,0 1 0,1-1 0,4-1 0,-6 1 0,-1 0 1,0 0-1,0-1 0,0 1 0,-1-1 1,1 0-1,0 0 0,-1 0 0,1 0 1,-1 0-1,1-1 0,-1 1 1,0-1-1,0 1 0,0-1 0,-1 0 1,1 0-1,0 0 0,-1 0 0,0 0 1,0 0-1,0 0 0,0 0 1,0 0-1,0-5 0,2-11 2,-1-1 0,-1 1 1,-1-21-1,0 28-2,1-11 0,0 15 0,-1 0 0,0 0 0,0 0 0,-1 1 0,0-1 0,-4-14 0,0 15 0,0 10-3,1 17-7,4-5 8,0 3 2,0 0 0,1 0 0,0 0 0,2 0 0,5 20 0,-7-33 0,1-1-1,-1 0 0,1 1 1,0-1-1,1 0 0,-1 0 1,1 0-1,-1-1 0,1 1 1,0-1-1,1 1 0,-1-1 1,0 0-1,1 0 0,0 0 1,0-1-1,0 1 0,0-1 1,0 0-1,0 0 0,1 0 1,-1-1-1,0 0 0,1 0 1,8 1-1,-11-1 1,0-1 0,0 0 1,0 0-1,0 0 0,-1 0 0,1 0 0,0 0 1,0-1-1,0 1 0,0-1 0,0 1 0,0-1 0,-1 0 1,1 0-1,0 0 0,0 0 0,-1 0 0,1 0 1,-1 0-1,1 0 0,-1-1 0,1 1 0,-1-1 1,0 1-1,0-1 0,0 1 0,0-1 0,0 0 1,0 1-1,0-1 0,0 0 0,-1 0 0,1 0 0,0-2 1,2-8 0,-1 0 1,-1-1 0,0 1 0,0-18-1,-1 14 0,-1-31-1,0 34 0,0 0 0,1 0 0,0 0 0,2 0 0,-1 0 0,1 0 0,7-22 0,-7 33-1,-1 0 1,1-1-1,0 2 1,0-1-1,0 0 0,0 0 1,0 1-1,0-1 1,0 1-1,0-1 0,1 1 1,-1 0-1,0 0 1,1 0-1,-1 0 0,1 0 1,-1 1-1,1-1 1,-1 1-1,1 0 1,0 0-1,-1 0 0,1 0 1,-1 0-1,1 0 1,4 2-1,2-1-1,0 0-1,0 1 1,-1 1 0,0-1 0,1 1-1,11 6 1,4 6-1,-47-16 3,-5-9 4,18 5-1,-1 1 0,0 1 1,-12-3-1,20 6-3,0-1 0,1 1 0,-1 0 0,0 0 1,0 0-1,1 0 0,-1 0 0,0 1 0,1-1 0,-1 1 0,0 0 0,1 0 0,-1 0 0,1 0 1,-1 0-1,1 0 0,-1 1 0,-1 1 0,-1 2 0,1 0 0,0 0 0,0 0 0,1 1 0,0 0 0,0-1 0,0 1 0,1 0 0,-1 0 0,2 1 0,-1-1 0,1 0 0,-1 1 0,1 9 0,-1 6 0,1 1 0,4 42 0,-2-59 0,0-1 0,0 1 0,1-1 0,0 0 0,0 0 0,0 0 1,0 0-1,1 0 0,0 0 0,0 0 0,0-1 0,1 1 0,-1-1 0,1 0 0,0 0 0,0-1 0,1 1 1,-1-1-1,1 0 0,-1 0 0,1 0 0,0-1 0,0 1 0,0-1 0,1 0 0,-1-1 0,0 0 0,1 1 0,-1-2 1,9 2-1,-12-2 0,1 0 1,-1 0 0,0 0 0,0 0 0,1-1-1,-1 1 1,0-1 0,0 1 0,1-1 0,-1 0-1,0 0 1,0 0 0,0 0 0,0 0 0,0 0-1,0 0 1,0-1 0,-1 1 0,3-3 0,-1 0 0,-1 0 0,1-1 0,-1 1 0,0-1 1,0 0-1,-1 0 0,1 1 0,0-6 0,5-35 11,-2 0-1,0-74 1,-13 543-12,8-381 0,-6 164 0,3-178 0,-1-1 0,-1 0 0,-1 0 0,-2 0 0,-13 31 0,18-51-1,-1 0 0,0 0 0,0 0 0,-1-1 0,0 1 0,-1-1 0,1-1 0,-1 1 0,0-1 0,-1 0 1,0 0-1,0-1 0,0 0 0,0 0 0,-1 0 0,0-1 0,0-1 0,0 1 0,0-1 0,-1-1 0,1 1 0,-1-1 0,0-1 0,1 0 0,-1 0 0,0 0 0,-10-2 0,14 1 1,1 0 0,-1-1 0,1 1 0,-1-1-1,1 0 1,-1-1 0,1 1 0,0-1 0,-1 0-1,1 0 1,0 0 0,0 0 0,0-1 0,1 1-1,-1-1 1,1 0 0,-1 0 0,1-1 0,0 1-1,0-1 1,0 1 0,1-1 0,-1 0 0,1 0-1,0 0 1,0-1 0,1 1 0,-2-5 0,-3-8 0,2-1 0,0 0 0,1 0 0,1 0 0,1-35 0,1 45 0,1 1 0,0-1 0,1 0 0,0 0 0,0 1 0,1-1 0,0 1 0,0 0 0,0 0 0,1 0 0,0 0 0,1 1 0,8-11 0,8-7 0,2 2 0,26-23 0,-31 30 0,-4 3 0,223-210 0,-207 190 0,-2-2 0,-1-1 0,-1-1 0,-3-1 0,26-53 0,-44 79 0,0-1 0,-2 0 0,1 0 0,-1 0 0,-1-1 0,0 1 0,-1-1 0,0-20 0,-2 30 0,1 0 0,-1 0 0,0 1 0,0-1 0,-1 0 0,1 1 0,0-1 0,-1 1 0,1-1 0,-1 1 0,0 0 0,0 0 0,0-1 0,0 1 0,0 1 0,-1-1 0,1 0 0,0 1 0,-1-1 0,1 1 0,-1-1 0,0 1 0,1 0 0,-1 0 0,0 1 0,0-1 0,0 0 0,0 1 0,-4-1 0,6 2 0,0-1 0,0 1 0,0-1 0,1 1 0,-1 0 0,0-1 0,0 1 0,1 0 0,-1-1 0,0 1 0,0 0 0,1 0 0,-1 0 0,1-1 0,-1 1 0,1 0 0,-1 0 0,1 0 0,0 0 0,-1 0 0,1 0 0,0 0 0,0 2 0,-7 31 0,6-28 0,-5 38 0,2 0 0,3 73 0,2-110 0,-1 0 0,1-1 0,0 1 0,1 0 0,-1-1 0,1 1 0,0-1 0,1 0 0,0 0 0,0 0 0,0 0 0,1 0 0,-1-1 0,2 1 0,-1-1 0,0 0 0,1 0 0,0-1 0,0 0 0,0 1 0,1-2 0,-1 1 0,1 0 0,0-1 0,0 0 0,0-1 0,1 1 0,-1-1 0,0-1 0,1 1 0,0-1 0,-1 0 0,1 0 0,0-1 0,-1 0 0,1 0 0,0-1 0,7-1 0,-12 2 0,0-1 0,0 0 0,1 0 0,-1 0 0,0 0 0,-1 0 0,1-1 0,0 1 0,0 0 0,0-1 0,-1 0 0,1 1 0,-1-1 0,1 0 0,-1 0 0,0 0 0,0 0 0,1 0 0,-1 0 0,-1 0 0,1 0 0,0 0 0,0 0 0,-1 0 0,1-5 0,1-8 0,0 1 0,0-29 0,-2 29 0,0-242 0,1 256 0,-1-1 0,1 1 0,-1-1 0,1 1 0,0-1 0,-1 1 0,1 0 0,-1-1 0,1 1 0,0 0 0,-1-1 0,1 1 0,0 0 0,0 0 0,-1 0 0,1-1 0,0 1 0,-1 0 0,1 0 0,0 0 0,0 0 0,-1 0 0,1 0 0,0 1 0,0-1 0,0 0 0,1 1 0,4-1 0,0 1 0,0 0 0,0 1 0,0 0 0,-1 0 0,1 0 0,-1 0 0,1 1 0,-1 0 0,0 0 0,0 0 0,0 1 0,-1 0 0,1 0 0,-1 0 0,6 7 0,0 1 0,-1-1 0,0 2 0,-1-1 0,0 1 0,10 24 0,-13-24 0,-1 0 0,-1 0 0,0 1 0,-1-1 0,0 1 0,-1-1 0,-1 1 0,0 0 0,-4 25 0,3-35 0,0 0 0,-1 0 0,1-1 0,-1 1 0,0-1 0,0 1 0,-1-1 0,1 0 0,-1 1-1,1-1 1,-1 0 0,0-1 0,0 1 0,0-1 0,-1 1 0,1-1 0,-1 0 0,1 0 0,-1 0 0,0-1 0,-3 2 0,-7 2 5,1-1 1,-1 0 0,0-1-1,-25 3 1,32-6-7,-4 2-12,0-1 0,-1 0 0,1-1 0,0 0 0,0-1 0,-1-1 0,1 1 0,-13-5 0,-9-19-312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39.5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20 343 29950,'0'6'1929,"-1"70"-1863,3 95 132,-2-169-195,0 0-1,0-1 1,0 1 0,1 0 0,-1-1-1,1 1 1,-1 0 0,1-1 0,-1 1 0,1 0-1,0-1 1,0 1 0,0-1 0,0 1 0,0-1-1,0 0 1,0 0 0,0 1 0,1-1-1,-1 0 1,0 0 0,1 0 0,-1 0 0,1 0-1,-1 0 1,1-1 0,2 2 0,3 0 17,0-1 1,0 0 0,0 0-1,1-1 1,9 0-1,-14 0-13,-1 0-3,1-1 1,0 1 0,-1-1-1,1 0 1,-1 0-1,0 0 1,1 0 0,-1 0-1,0 0 1,0-1-1,0 1 1,0-1 0,0 0-1,0 1 1,0-1-1,0 0 1,-1 0 0,1 0-1,-1 0 1,1-1-1,-1 1 1,0 0 0,0-1-1,0 1 1,0-1-1,0 1 1,0-4-1,3-7-3,-1-1 0,0 0 0,-1 1 0,0-16 0,1-40 6,-7-107 0,2 157-7,0-1 0,-2 1 0,0 0 0,-1 0 0,-1 0 0,-1 1 0,0-1 0,-1 2 0,-1-1 0,-16-22 0,22 36 2,-1 1 1,1 0-1,-1 0 1,1 0 0,-1 0-1,0 0 1,0 1-1,0-1 1,-7-1 0,10 3-4,0 1 1,0-1 0,0 1 0,0-1-1,0 1 1,0 0 0,0-1 0,0 1 0,-1 0-1,1 0 1,0 0 0,0 0 0,0 0-1,0 0 1,0 0 0,-1 0 0,1 0-1,0 1 1,0-1 0,0 0 0,0 1-1,0-1 1,0 1 0,0-1 0,0 1 0,0 0-1,0-1 1,0 1 0,0 0 0,0 0-1,0-1 1,1 1 0,-1 0 0,0 0-1,1 0 1,-1 0 0,1 0 0,-1 0-1,1 0 1,-1 0 0,1 0 0,-1 2 0,-1 7-3,1-1 1,-1 1-1,2-1 1,-1 1 0,2 11-1,-1-16 3,1-1 0,-1 1-1,1-1 1,0 1 0,0-1-1,0 0 1,1 0 0,0 1-1,-1-1 1,2 0 0,-1 0 0,0 0-1,6 6 1,-3-6-1,0 0 0,1 1 0,-1-2 0,1 1 0,0-1-1,0 0 1,0 0 0,1-1 0,-1 1 0,1-1 0,11 1 0,4 0 0,0-1 0,28-2 0,-34 0 4,-12 1-2,0-2 1,-1 1 0,1 0 0,0-1 0,0 1-1,-1-1 1,1 0 0,0 0 0,-1-1 0,1 1 0,-1-1-1,0 0 1,5-2 0,-6 2-1,0 0 0,-1 0 0,1 0-1,0 0 1,-1 0 0,1 0 0,-1-1 0,1 1 0,-1-1 0,0 1-1,0-1 1,0 1 0,-1-1 0,1 1 0,0-1 0,-1 0 0,0 1-1,0-1 1,0-4 0,-11 34-30,5-10 26,1 1 0,1 1 0,0-1 0,-2 35 0,5 80-16,2-70 5,-1-59-1,0 0 1,0 0 0,0-1-1,0 1 1,1 0 0,-1 0-1,1-1 1,0 1-1,0 0 1,1-1 0,-1 1-1,1-1 1,-1 1-1,1-1 1,0 0 0,0 0-1,1 0 1,-1 0 0,1 0-1,-1 0 1,1-1-1,0 1 1,0-1 0,0 0-1,0 0 1,1 0-1,-1 0 1,0 0 0,1-1-1,-1 1 1,1-1 0,0 0-1,-1 0 1,1-1-1,0 1 1,0-1 0,0 0-1,-1 0 1,1 0-1,0 0 1,0-1 0,0 1-1,-1-1 1,1 0 0,3-1-1,-4 1-3,-1 0 1,0 0-1,1-1 0,-1 1 0,0 0 0,0-1 0,0 0 0,0 1 1,0-1-1,0 0 0,0 0 0,-1 0 0,1 0 0,-1 0 1,1 0-1,-1-1 0,0 1 0,0 0 0,1-3 0,15-53 6,-16 50 5,6-31 124,2-74 0,-8 71 42,13-70 0,-14 110-154,0 1-1,1-1 1,-1 1 0,0-1-1,1 0 1,0 1-1,-1-1 1,1 1-1,0-1 1,0 1 0,0 0-1,0-1 1,0 1-1,0 0 1,0 0-1,0-1 1,0 1 0,1 0-1,-1 0 1,0 0-1,1 1 1,-1-1-1,3-1 1,1 1-15,0 0-1,0 0 1,0 1 0,0 0-1,0 0 1,7 1 0,10 0-68,-13-2 57,-7 1 16,0-1 1,0 1-1,0 0 1,0 0 0,1 0-1,-1 0 1,0 1-1,0-1 1,0 0-1,0 1 1,4 1 0,-5-1-34,-2 0-1,1 0 37,-1 0 0,1 0 0,-1 0 0,0 0-1,1 0 1,-1-1 0,0 1 0,0 0 0,0 0 0,1 0 0,-1-1 0,0 1 0,0 0 0,0-1 0,0 1 0,-1-1 0,1 1 0,0-1 0,0 0-1,0 1 1,0-1 0,0 0 0,0 0 0,-1 0 0,1 0 0,0 0 0,0 0 0,0 0 0,-2-1 0,-15 5 61,13-2-57,1 1 0,0 0 0,0 1 0,0-1 0,0 1 1,1-1-1,-1 1 0,1 0 0,0 0 0,0 1 1,0-1-1,1 1 0,-1-1 0,1 1 0,0 0 1,-2 8-1,-1 5 6,1 0 0,1-1 0,-2 27 0,4-31 5,-3 76 31,4-84-40,1 1-1,-1 0 1,1-1-1,0 1 0,0-1 1,1 0-1,-1 1 0,1-1 1,0 0-1,1 0 1,-1 0-1,6 7 0,-4-9 13,0 0 0,0 0 0,0 0-1,1 0 1,-1-1 0,1 0-1,0 0 1,-1 0 0,1 0 0,0-1-1,0 0 1,0 0 0,0 0 0,1-1-1,-1 1 1,0-1 0,0-1 0,0 1-1,8-2 1,-12 1-15,1 1 0,0-1 0,-1 0 0,1 0-1,-1 1 1,0-1 0,1 0 0,-1-1 0,0 1 0,0 0 0,1 0 0,-1 0-1,0-1 1,0 1 0,0 0 0,-1-1 0,1 1 0,0-1 0,0 1 0,-1-1-1,1 0 1,0-2 0,5-41-9,-5 40 7,-4-232-35,0 160 149,2 148-120,4 108 11,-2-171-8,0 1 0,1-1 0,0 0 0,0 0 0,1 0-1,0-1 1,0 1 0,1-1 0,5 10 0,-6-14-4,-1 1 1,1-1 0,0 1 0,0-1-1,0 0 1,0-1 0,1 1 0,-1 0-1,1-1 1,0 0 0,-1 0 0,1 0-1,0 0 1,0 0 0,0-1 0,1 0-1,-1 0 1,0 0 0,6 0 0,-8-1 6,1 1 1,-1-1-1,1 0 1,-1 0-1,1 0 1,-1-1-1,1 1 1,-1-1-1,1 1 1,-1-1-1,1 0 1,-1 0 0,0 0-1,1 0 1,-1 0-1,0 0 1,0-1-1,0 1 1,3-3-1,-2-1 0,0 1 0,0-1 0,0 1-1,-1-1 1,0 0 0,0 0 0,0 0 0,-1 0 0,2-7-1,3-20-14,-2-1 0,-1 0-1,-1 0 1,-4-37-1,3-45 54,-1 112-27,0 1 0,1 0 0,-1 0 0,1 0 0,-1 0 0,1 0 0,0 0 0,0 0 0,0 0-1,2-4 1,-3 6-8,1-1 0,-1 1 0,1-1 1,-1 1-1,1 0 0,0-1 0,-1 1 0,1 0 0,-1-1 0,1 1 0,0 0 0,-1 0 0,1 0 0,0 0 0,-1 0 0,1 0 0,0-1 0,-1 2 0,1-1 0,-1 0 0,1 0 0,0 0 0,-1 0 0,1 0 0,0 0 0,-1 1 0,1-1 0,-1 0 0,1 0 0,0 1 0,-1-1 0,1 1 0,-1-1 0,1 0 0,-1 1 0,1-1 0,-1 1 1,0-1-1,1 1 0,-1-1 0,1 1 0,-1-1 0,0 1 0,0 0 0,1 0 0,8 12-1,0 0 1,-1 0 0,-1 1-1,10 24 1,19 65 6,-32-90-14,-1 0-1,-1 0 1,0 0 0,0 1 0,-1 21-1,-1-35 7,0 0 1,0 0-1,0 0 0,0 0 0,0-1 0,-1 1 0,1 0 0,0 0 0,0 0 0,0 0 0,0 0 0,0 0 0,0 0 0,0 0 0,0-1 0,0 1 0,0 0 0,-1 0 0,1 0 0,0 0 0,0 0 1,0 0-1,0 0 0,0 0 0,0 0 0,0 0 0,-1 0 0,1 0 0,0 0 0,0 0 0,0 0 0,0 0 0,0 0 0,0 0 0,-1 0 0,1 0 0,0 0 0,0 0 0,0 0 0,0 0 0,0 0 0,0 0 1,0 0-1,-1 0 0,1 0 0,0 0 0,0 1 0,0-1 0,0 0 0,0 0 0,0 0 0,0 0 0,0 0 0,0 0 0,-1 0 0,1 0 0,0 1 0,0-1 0,0 0 0,0 0 0,-6-11-11,2-9-20,2-1-1,0 1 1,1-1-1,1 1 1,4-29-1,-2 28 3,-1 12 26,0-1 1,1 0 0,0 0-1,1 1 1,0-1-1,1 1 1,0 0 0,0 0-1,1 0 1,9-13-1,-11 17 15,1 0 0,0 1 0,-1 0 0,2 0 0,-1 0 0,0 0-1,1 0 1,-1 1 0,1 0 0,0 0 0,0 0 0,1 1-1,-1-1 1,0 1 0,1 1 0,-1-1 0,1 1 0,0 0 0,9-1-1,-14 2-10,1 1-1,-1-1 1,0 1 0,0-1-1,1 1 1,-1-1-1,0 1 1,0 0-1,0-1 1,1 1-1,-1 0 1,0 0-1,0 0 1,0 0-1,0 0 1,-1 0-1,1 0 1,0 0-1,0 1 1,-1-1-1,1 0 1,-1 0 0,1 0-1,-1 1 1,1-1-1,-1 0 1,0 1-1,1-1 1,-1 1-1,0-1 1,0 2-1,2 55-13,-3-45 17,0 54 9,-1-25-14,6 61 0,-3-100 1,-1 0-1,1 0 1,0 0-1,-1 0 1,1-1-1,1 1 1,-1 0-1,0-1 1,1 1-1,-1-1 0,1 1 1,0-1-1,-1 0 1,1 0-1,0 0 1,1 0-1,-1 0 1,0 0-1,0 0 1,1-1-1,-1 1 1,1-1-1,0 0 1,-1 0-1,1 0 1,0 0-1,4 1 1,7 0 7,-1 0 0,1 0-1,0-2 1,20 0 0,-12-1-11,-18 1 2,0 0 0,0 0-1,1-1 1,-1 1 0,0-1-1,0 0 1,-1 0 0,1-1-1,0 1 1,0-1 0,0 0 0,-1 0-1,1 0 1,-1 0 0,0-1-1,4-3 1,-2 2-4,-1-1 0,-1 0-1,1 0 1,-1 0 0,0-1 0,0 1 0,0-1-1,-1 0 1,3-10 0,1-8 1,-2-1-1,-1 1 1,-1-1 0,-2-31 0,0 49 12,0-7 5,1 1-1,-1 0 0,-1 0 0,0-1 0,-1 1 0,-4-15 0,5 25-10,0 0 0,0 0 0,0 0-1,0 1 1,-1-1 0,1 1 0,-1-1 0,1 1 0,-1-1 0,0 1 0,0 0-1,0 0 1,0 0 0,-1 0 0,1 0 0,0 1 0,-1-1 0,1 1 0,-1-1-1,0 1 1,1 0 0,-1 0 0,0 0 0,0 0 0,0 1 0,0-1-1,1 1 1,-1 0 0,-6 0 0,8 0-3,0 0-1,-1 1 1,1-1-1,0 1 1,-1-1-1,1 1 1,0-1-1,0 1 1,-1 0-1,1 0 0,0-1 1,0 1-1,0 0 1,0 0-1,0 0 1,0 0-1,0 0 1,0 1-1,1-1 1,-1 0-1,0 0 1,1 1-1,-1-1 1,1 0-1,-1 1 1,1-1-1,0 0 1,-1 1-1,1-1 1,0 0-1,0 3 1,-2 52-31,2-45 26,-2 39 1,0-34 2,2 1 0,-1-1 0,2 0 0,0 0 0,1 0-1,4 18 1,-4-31 4,0 0 0,0 0 0,0 0 0,0 0 0,0 0 0,1 0-1,-1 0 1,1 0 0,-1-1 0,1 0 0,0 1 0,0-1 0,0 0 0,1-1 0,-1 1-1,0 0 1,1-1 0,4 2 0,-6-3 2,0 1 1,0 0-1,0-1 0,0 1 1,0-1-1,0 0 0,0 1 1,0-1-1,0 0 0,0 0 1,0 0-1,0-1 0,0 1 1,1-1-1,-1 1 0,0-1 1,0 1-1,0-1 0,-1 0 1,1 0-1,0 0 0,0 0 1,0 0-1,-1-1 0,1 1 1,0 0-1,-1-1 0,0 1 1,1-1-1,-1 0 0,0 1 1,2-4-1,1-5 0,-1 0 0,0 0 0,0 0 0,-1 0 0,0 0 0,0-14 0,-2-67 31,-1 48 27,1 30-47,0 7 10,0 0 0,0 0 0,0 1 0,0-1 0,-1 0 0,0 1 0,-4-11 0,5 16-23,0 0 1,0 0-1,0-1 0,0 1 0,0 0 1,0 0-1,0 0 0,0 0 0,1 0 0,-1 0 1,0 0-1,0-1 0,-1 1 0,1 0 0,0 0 1,0 0-1,0 0 0,0 0 0,0 0 1,0 0-1,0 0 0,0-1 0,0 1 0,0 0 1,0 0-1,0 0 0,0 0 0,0 0 1,0 0-1,0 0 0,0 0 0,-1 0 0,1 0 1,0-1-1,0 1 0,0 0 0,0 0 1,0 0-1,0 0 0,0 0 0,0 0 0,-1 0 1,1 0-1,0 0 0,0 0 0,0 0 0,0 0 1,0 0-1,0 0 0,0 0 0,-1 0 1,1 0-1,0 0 0,0 0 0,0 0 0,0 0 1,0 0-1,0 0 0,0 0 0,0 1 1,-1-1-1,1 0 0,0 0 0,0 0 0,0 0 1,0 0-1,0 0 0,0 0 0,0 0 1,-2 8 2,-2 154 27,-3 48 20,0-145-36,-19 269 1,25-263-13,2 0 0,18 117 0,-5-113 16,-6-37-15,-1-1 1,2 70 0,-9-89-4,0-10-1,1-1-1,-1 1 0,-1 0 1,0-1-1,0 1 0,-3 11 0,3-16 2,-1-1 0,1 0 0,0 0 0,-1 0 0,1 0-1,-1 0 1,1 0 0,-1 0 0,0 0 0,0-1-1,0 1 1,0-1 0,0 1 0,0-1 0,0 0 0,-1 0-1,1 0 1,0 0 0,-1 0 0,1 0 0,0-1-1,-1 1 1,1-1 0,-4 0 0,-2 2-4,0-1 0,-1 0 0,1-1 0,0 0 0,0 0 0,-1-1-1,1 0 1,0 0 0,0-1 0,0 0 0,0 0 0,0-1 0,1 0 0,-1-1 0,1 1 0,0-1 0,0-1 0,-9-6 0,2-1 0,1 0 1,0 0-1,1-1 1,1-1-1,0 0 1,0 0-1,2-1 1,0-1-1,-11-24 1,17 32 3,0 0 1,1 0-1,0 0 1,0 0 0,0 0-1,1-1 1,1 1-1,-1-1 1,1 1 0,1-1-1,0 1 1,0 0-1,0-1 1,1 1-1,1 0 1,-1 0 0,1 0-1,0 0 1,1 0-1,0 1 1,0 0 0,6-8-1,56-65 12,91-87-1,-62 69 28,-23 26-22,-27 28-7,76-98 0,-113 130-10,0-1 0,-1 0 0,-1-1-1,0 1 1,-1-1 0,0 0 0,-1-1 0,4-23 0,-4-3-6,-1-72 0,-3 86 3,0 14 5,-1 1-1,0-1 1,-1 0 0,0 1 0,-1-1 0,0 1-1,-1 0 1,-9-19 0,12 29-2,-1 0-1,1 0 1,-1 0-1,0 0 1,1 0-1,-1 0 1,0 1-1,0-1 1,-1 1 0,1-1-1,0 1 1,0 0-1,-1 0 1,1 0-1,-1 0 1,1 0 0,-1 0-1,1 1 1,-1-1-1,1 1 1,-1 0-1,0 0 1,1 0 0,-1 0-1,1 0 1,-1 0-1,1 1 1,-1-1-1,0 1 1,1 0 0,0 0-1,-1 0 1,1 0-1,-1 0 1,1 0-1,-4 4 1,3-1 0,0 0 0,0 0 0,1 0 0,-1 1 0,1-1 0,0 1 0,0 0 0,1 0 0,-1 0 0,1-1 0,0 1 0,0 7 0,-1 69 0,3-50 0,-1-20 0,0 0 0,1 0 1,0 0-1,1 0 0,0-1 1,1 1-1,0-1 0,1 1 0,7 15 1,-7-21-1,-1 1 0,1-1 0,0 0 0,0 0 0,1 0 1,-1 0-1,1-1 0,0 0 0,1 0 0,-1 0 0,0-1 0,1 0 1,0 0-1,0 0 0,0 0 0,0-1 0,11 2 0,-2-1-6,-1 0 0,1-1 0,-1-1 0,1 0 0,0-1 0,26-4 0,-41 4-3,0 0-1,1 0 1,-1 0 0,0 0 0,1 0 0,-1-1 0,1 1 0,-1 0 0,0 0 0,1 0 0,-1 0 0,0-1 0,0 1 0,1 0 0,-1-1 0,0 1 0,0 0 0,1 0 0,-1-1 0,0 1-1,0 0 1,0-1 0,1 1 0,-1 0 0,0-1 0,0 1 0,0-1 0,1-17-725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43.12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50 424 31422,'-1'0'21,"1"0"-1,-1 0 0,0 0 0,1 0 0,-1 0 0,0 1 0,1-1 1,-1 0-1,1 1 0,-1-1 0,0 0 0,1 1 0,-1-1 0,1 1 1,-1-1-1,1 1 0,-1-1 0,1 1 0,0-1 0,-1 1 0,1-1 1,0 1-1,-1 0 0,1-1 0,0 1 0,-1 0 0,-3 26 277,4-24-276,-1 0 0,1 0-1,1 0 1,-1 0-1,0 0 1,1 0 0,-1 0-1,1-1 1,0 1-1,0 0 1,0 0-1,0-1 1,0 1 0,3 3-1,1-4-15,0 0 0,0-1-1,1 0 1,-1-1 0,0 1-1,0-1 1,0 0 0,1 0 0,-1 0-1,6-2 1,9 1-6,-17 1 1,0 0 0,0-1-1,1 1 1,-1-1 0,0 0 0,0 0 0,0 0 0,0 0 0,0 0-1,0-1 1,0 1 0,-1-1 0,1 0 0,0 0 0,2-3-1,0 0 1,0 0-1,-1 0 0,1-1 0,-1 0 1,0 1-1,5-13 0,-2 1-1,0-1 1,-1-1-1,-1 1 1,4-29-1,-4-2 8,-1-1 0,-7-84 1,4 133-6,-1-1 0,0 0 0,-1 1 0,1-1 1,0 1-1,0-1 0,-1 1 0,1-1 0,0 1 0,-1-1 1,0 1-1,1-1 0,-1 1 0,0-1 0,0 1 1,0 0-1,0 0 0,0-1 0,0 1 0,0 0 1,0 0-1,0 0 0,-1 0 0,1 0 0,0 0 0,-1 1 1,1-1-1,-1 0 0,1 1 0,0-1 0,-1 1 1,0-1-1,1 1 0,-1 0 0,-1-1 0,11 6-17,-3-3 56,-3-14-16,-2-30-21,0 42-3,0 0 0,0 0 0,0-1 0,-1 1 0,1 0 0,0 0 0,0 0 0,-1 0 0,1 0 0,0 0 0,0-1 0,-1 1 0,1 0 0,0 0 0,-1 0 0,1 0 0,0 0 0,0 0 0,-1 0 0,1 0 0,0 0 0,0 0 0,-1 0 0,1 0 0,0 0 0,0 1 0,-1-1 0,1 0 0,0 0 0,0 0 0,-1 0 0,1 0 0,0 1 0,0-1 0,-1 0 0,1 0 0,0 0 0,0 0 0,0 1 0,0-1 0,-1 0 0,1 0 0,0 1 0,0-1 0,0 0 0,0 0 0,0 1 0,0-1 0,0 0 0,-1 0 0,1 1 0,0-1 0,0 0 0,0 1 0,0-1 0,-5 12 0,-1 0 0,2 1 0,0 0 0,0 0 0,-1 13 0,-9 73 0,12-82 0,-10 423 13,14-288-10,-1-56-3,-4 126 0,1-202 0,-2 0 0,0 0 0,-1-1 0,-1 1 0,-1-1 0,-1-1 0,-1 1 0,0-1 0,-1-1 0,-1 0 0,-13 16 0,24-32 0,-1-1 0,1 0 0,0 1 0,-1-1 0,1 0 0,0 1 0,-1-1 0,1 0 0,0 1 0,-1-1 0,1 0 0,-1 0 0,1 0 0,0 1 0,-1-1 0,1 0 0,-1 0 0,1 0 0,-1 0 0,1 0 0,-1 0 0,1 0 0,-1 0 0,1 0 0,0 0 0,-1 0 0,1 0 0,-1 0 0,1 0 0,-1 0 0,1 0 0,-1-1 0,1 1 0,0 0 0,-1 0 0,1-1 0,-1 1 0,1 0 0,0 0 0,-1-1 0,1 1 0,0 0 0,0-1 0,-1 1 0,1-1 0,0 1 0,0 0 0,-1-1 0,1 1 0,0-1 0,0 1 0,0-1 0,-11-24 0,1-13 0,2-1 0,1 0 0,-1-46 0,5-121-11,3 136 3,-1 63 7,1 0 0,0-1-1,0 1 1,1 0 0,0 0-1,0 0 1,1 0 0,0 0-1,0 0 1,1 0 0,0 0-1,0 1 1,0-1 0,1 1-1,0 0 1,0 0 0,0 0-1,1 1 1,0 0 0,0 0-1,10-8 1,19-11-2,1 2-1,1 1 1,54-22-1,-25 13 5,-56 26 1,-1-1-1,1 1 1,-1-2 0,0 1 0,0-1 0,-1 0 0,0-1 0,0 1 0,-1-1 0,1-1-1,-2 1 1,1-1 0,-1 0 0,0-1 0,0 1 0,-1-1 0,-1 0 0,1 0 0,-1 0-1,-1 0 1,0-1 0,0 1 0,0-13 0,-2-43-2,1 76-2,1 0 0,0 0 0,1 0 0,0-1 0,1 1 0,0-1 0,10 20 1,-8-20-1,-1 1 0,0 0 0,-1 0 0,0 0 0,0 1 1,-2 0-1,1-1 0,0 15 0,-4-1-1,0-15-5,1-1 1,0 0 0,3 15 0,-3-23 6,1 0-1,-1 0 1,1 0 0,-1-1 0,1 1-1,0 0 1,0 0 0,-1-1 0,1 1-1,0 0 1,0-1 0,0 1 0,0-1-1,0 1 1,0-1 0,0 1 0,0-1-1,0 0 1,0 0 0,0 1 0,0-1-1,0 0 1,0 0 0,0 0 0,2 0-1,35-1-25,-27 1 23,-9 0 4,-1 0 1,1 0-1,0 0 0,0 0 1,-1 0-1,1 0 0,-1 0 1,1-1-1,0 1 1,-1-1-1,1 1 0,-1-1 1,1 0-1,-1 1 0,1-1 1,-1 0-1,1 0 0,0-1 1,0-1 0,-1 1 0,1-1 0,-1 0 0,0 1 0,0-1 0,0 0 0,-1 0 0,2-5 0,0-1-1,6-27 0,68-261 19,-74 293-14,0-1 1,-1 1 0,2-1 0,-1 1 0,0 0 0,1 0-1,5-7 1,-8 11-5,1-1 0,-1 1 0,1-1 0,0 1 0,-1-1-1,1 1 1,0-1 0,-1 1 0,1 0 0,0-1 0,0 1 0,-1 0 0,1 0 0,0-1-1,0 1 1,0 0 0,-1 0 0,1 0 0,0 0 0,1 0 0,-1 1-2,0-1 0,0 1 0,1-1 0,-1 1 0,0-1 0,0 1 0,0 0 0,0 0 0,0 0 0,0-1 0,0 1 0,-1 0 0,1 0 0,0 0 0,0 0 1,-1 1-1,2 0 0,0 3-2,1-1 0,-1 1 0,0 0 0,-1 0 0,1 0 0,-1 0 0,0 0 1,0 1-1,0-1 0,-1 0 0,0 10 0,-18-7 20,13-7-15,0 1 0,1-1 0,-1 1-1,1 1 1,-1-1 0,1 1 0,0-1 0,0 1 0,0 0 0,0 1 0,0-1 0,1 1 0,0-1 0,0 1 0,0 0 0,-3 5 0,2-1-2,1-1 0,0 1 0,1 0 0,0 0 0,0 0 0,1 0 0,0 0 1,-1 12-1,1 3 3,0 0 1,2 0 0,5 37-1,-5-54-3,0 1 0,1-1 0,0 0 0,1 1 0,-1-1 0,1-1 0,0 1 0,0 0 0,1-1-1,0 1 1,0-1 0,0 0 0,1 0 0,-1-1 0,1 1 0,0-1 0,7 4 0,-6-5 0,0 0 0,0-1 0,0 1 0,0-1 0,0-1 0,1 1 0,-1-1 0,0 0 0,1-1 0,-1 1 0,0-1 0,1-1 0,6 0 0,-9 1 0,0-1 0,0 1 0,1-1 0,-1 0 0,0-1 1,0 1-1,0-1 0,0 1 0,-1-1 0,1 0 0,0-1 0,-1 1 1,1 0-1,-1-1 0,0 0 0,0 0 0,0 0 0,0 0 0,-1-1 1,4-4-1,-2-2 1,0-1 0,0 0 0,-1-1 0,-1 1 0,0 0 1,1-22-1,-4-73 4,0 90-5,0-3 0,-1 1 0,-1 0 0,0-1 0,-11-29 0,11 38 0,-1 1 0,0 0 0,0 0 0,-1 1 0,0 0 0,-1-1 0,0 1 0,0 1 0,0-1 0,-13-9 0,17 15 0,0 0-1,-1 0 1,1 0 0,-1 0 0,0 1-1,1-1 1,-1 1 0,0 0 0,0 0-1,0 0 1,0 0 0,0 0 0,0 0-1,0 1 1,0 0 0,-1 0 0,1-1-1,0 2 1,0-1 0,0 0-1,0 1 1,0-1 0,0 1 0,0 0-1,0 0 1,0 0 0,0 1 0,0-1-1,0 1 1,1-1 0,-1 1 0,1 0-1,-1 0 1,1 0 0,0 0 0,-1 1-1,1-1 1,0 0 0,1 1 0,-1 0-1,0-1 1,1 1 0,-1 0-1,1 0 1,0 0 0,0 0 0,0 0-1,1 0 1,-1 0 0,0 4 0,-2 17-1,2 1 1,0 0-1,1 0 1,2-1 0,0 1-1,7 29 1,-5-40 0,0 1 0,0-1 0,1-1 0,1 1 0,0-1 0,1 0 0,1 0 0,0-1 0,0 0 0,1 0 0,21 20 0,-27-30-1,0 1 1,0-1-1,0 0 1,1 0-1,-1 0 1,1 0-1,0-1 1,-1 1-1,1-1 1,0 0-1,0 0 1,0-1-1,0 1 0,8 0 1,-10-1 0,1-1-1,0 1 1,-1 0 0,1-1-1,0 1 1,-1-1-1,1 0 1,-1 0 0,1 0-1,-1 0 1,1 0 0,-1-1-1,0 1 1,1-1 0,-1 1-1,0-1 1,0 0-1,0 0 1,0 0 0,-1 0-1,4-4 1,2-8 0,0-1 0,-1 0 0,0 0 0,-1 0 0,5-31 0,4-84 0,-6 40 0,-8 89 0,0-1 0,0 1 0,0-1 0,1 1 0,-1 0 0,0-1 0,1 1 0,-1-1 0,1 1 0,-1 0 0,1 0 0,0-1 0,0 1 0,-1 0 0,1 0 0,0 0 0,0 0 0,0 0 0,0 0 0,0 0 0,2-1 0,0 1 0,0 0 0,-1 0 0,1 1 0,0-1 0,0 1 0,0 0 0,0 0 0,4 0 0,-2 0 0,-4 0 0,1 1 0,0-1 0,-1 0 0,1 1 0,-1-1 0,1 1 0,-1 0 0,1-1 0,-1 1 0,1 0 0,-1 0 0,1 0 0,-1 0 0,0 0 0,0 0 0,0 0 0,1 1 0,-1-1 0,0 0 0,-1 1 0,1-1 0,1 2 0,16 40 0,-12-28 0,1 5 0,-1-1 0,0 1 0,-2 1 0,4 39 0,-6 84 0,-2-83 0,0-61 0,-1-22 5,0 1 1,5-28-1,6-12-5,2 1 0,22-60 0,-32 115 0,0 0 0,0 0 0,1 0 0,0 1 0,0-1 0,0 1 0,6-7 0,-8 10 0,0 1 0,-1-1 0,1 1 0,-1-1 0,1 1 0,0-1 0,0 1 0,-1-1 0,1 1 0,0 0 0,0-1 0,-1 1 0,1 0 0,0 0 0,0 0 0,0-1 0,0 1 0,-1 0 0,1 0 0,0 0 0,2 1 0,-2-1 0,0 1 0,0 0 0,0 0 0,0 0 0,0 0 0,0-1 0,0 1 0,0 1 0,0-1 0,0 0 0,0 0 0,0 0 0,-1 0 0,1 1 0,-1-1 0,1 0 0,-1 0 0,1 2 0,7 24 0,-1 0 0,-2 1 0,4 54 0,-5 61 0,-2-169 0,0 1 0,1-1 0,2 1 0,12-39 0,43-97 0,-52 143 0,1 0 0,14-23 0,-22 38 0,1 0 0,0 0 0,1 0 0,-1 0 0,1 0 0,-1 0 0,1 1 0,0-1 0,0 1 0,0-1 0,0 1 0,0 0 0,0 1 0,1-1 0,-1 0 0,1 1 0,-1 0 0,1 0 0,7-1 0,-10 2 0,0 0 0,0 1 0,0-1 0,0 1 0,0 0 0,-1-1 0,1 1 0,0 0 0,0-1 0,0 1 0,0 0 0,-1 0 0,1 0 0,0 0 0,-1-1 0,1 1 0,-1 0 0,1 0 0,-1 0 0,1 1 0,-1-1 0,0 0 0,0 0 0,1 0 0,-1 0 0,0 0 0,0 1 0,4 40 0,-3-34 0,4 274 14,-6-158-300,1-139-899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47.1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57 484 7796,'0'4'18001,"0"8"-10711,0 7-5558,0 34-5793,0-36 5993,0-17-1932,0 1 0,0-1 0,1 1 0,-1-1 1,0 1-1,0-1 0,0 1 0,0-1 0,1 1 1,-1-1-1,0 1 0,1-1 0,-1 1 0,0-1 1,1 1-1,-1-1 0,0 0 0,1 1 1,-1-1-1,1 0 0,-1 1 0,1-1 0,-1 0 1,1 1-1,-1-1 0,1 0 0,-1 0 0,1 0 1,-1 0-1,1 1 0,-1-1 0,1 0 0,-1 0 1,1 0-1,-1 0 0,1 0 0,-1 0 0,1 0 1,0-1-1,-1 1 0,1 0 0,-1 0 0,1 0 1,-1 0-1,1-1 0,0 1 0,0-1 1,2 1-1,0-1 1,0 0-1,0 0 0,0 0 0,0-1 0,0 1 0,0-1 0,0 0 1,-1 1-1,1-1 0,-1 0 0,1-1 0,-1 1 0,0 0 0,0-1 1,0 1-1,0-1 0,0 0 0,-1 1 0,3-5 0,3-8 0,0-1 0,8-27 0,-7 15 0,-1 0 0,-2 0-1,2-39 1,-3-94 6,-4 123 0,1 49-8,0 0 0,1 0 0,1 0 0,6 17 0,-5-15 1,10 22 1,1 0 0,1-1 0,3 0 0,0-2 0,40 51 0,-55-77 0,0 0 0,0 0 0,0 1 0,-1 0 0,4 11 0,-6-16 0,-1 1 0,1 0 0,0-1 0,-1 1 0,1 0 0,-1 0 0,0 0 0,0-1 0,0 1 0,-1 0 0,1 0 0,0 0 0,-1-1 0,0 1 0,0 0 0,0-1 0,-2 6 0,-2-3 0,1 1 0,-1-1 0,0 0-1,-1-1 1,1 1 0,-1-1 0,0 0 0,0-1 0,-10 5-1,-61 23-10,44-20 7,-20 8-10,-82 17 0,122-35 16,21-6 5,22-5-3,16 9-38,88 7-1,-7 1 8,-122-8 26,0 1 1,0-1-1,1 0 0,-1 0 1,0-1-1,0 0 1,-1 0-1,1 0 0,0 0 1,-1-1-1,1 1 0,-1-1 1,0 0-1,0-1 0,0 1 1,0-1-1,0 0 1,-1 1-1,0-2 0,0 1 1,0 0-1,0-1 0,3-8 1,1-1-7,-2 1 1,0-1-1,0-1 1,-1 1 0,-1 0-1,0-1 1,0-18-1,-2-55-37,-2 56 50,2-1 0,6-42 0,-7 74-5,0 0 0,1 0 0,-1 0 0,0 0 0,1-1 0,-1 1 0,1 0 0,0 0 0,-1 0 0,1 1 0,0-1 1,0 0-1,-1 0 0,1 0 0,0 0 0,0 1 0,0-1 0,0 0 0,0 1 0,0-1 0,0 1 0,0-1 1,0 1-1,1-1 0,-1 1 0,0 0 0,0 0 0,0-1 0,0 1 0,0 0 0,1 0 0,-1 0 0,0 0 0,0 1 1,0-1-1,1 0 0,-1 0 0,0 1 0,0-1 0,0 1 0,0-1 0,0 1 0,0-1 0,0 1 0,0-1 0,0 1 1,0 0-1,0 0 0,0 0 0,-1-1 0,1 1 0,0 0 0,0 1 0,7 9-2,-1 1 1,0-1-1,-1 1 0,0 0 0,-1 1 0,-1-1 0,0 1 0,0 0 1,-2 0-1,3 18 0,0 22-13,-3 66 0,-2-92 9,0-20 5,0 1 0,0-1 0,-1 0 0,0 1 0,0-1 0,-1 0 1,0 0-1,-1 0 0,1 0 0,-1 0 0,0-1 0,-1 1 1,0-1-1,0 0 0,0 0 0,-6 6 0,8-11 11,2-9 0,3-20-20,0-1 0,2 0 1,1 1-1,12-35 1,6-28 5,-20 70 0,1-4-1,0 0 0,2 0 0,0 1 0,2 0 0,14-28 1,-22 50 4,1 0 1,-1-1 0,1 1-1,0 0 1,-1 0 0,1 0 0,0 0-1,0 0 1,0 1 0,1-1 0,-1 1-1,0-1 1,1 1 0,-1 0-1,4-2 1,0 2-3,1-1-1,-1 1 1,0 1-1,1-1 1,7 1-1,-12 1 2,-1-1 0,1 1 0,-1-1-1,0 1 1,1-1 0,-1 1 0,0 0-1,1 0 1,-1 0 0,0-1 0,0 1-1,0 0 1,0 1 0,0-1 0,0 0 0,0 0-1,0 0 1,0 1 0,0-1 0,0 0-1,-1 1 1,1-1 0,-1 0 0,1 4-1,12 43 1,-11-40-2,6 48-1,-3 1 0,-1 0 0,-6 68-1,1-34 1,1-89-15,0-28-23,0-20 46,3-1 0,2 0 0,1 1 0,3 0 0,21-65 0,-28 103-5,1 0 0,1-1 1,-1 2-1,1-1 0,1 0 0,-1 1 1,1 0-1,1 0 0,9-10 1,-14 16-1,0 0 1,-1 0-1,1 0 1,0 0-1,0 1 1,0-1-1,0 0 1,0 1-1,0-1 1,0 1-1,0-1 1,0 1-1,0-1 1,1 1-1,-1 0 1,0-1-1,0 1 1,0 0-1,0 0 1,1 0-1,-1 0 1,0 0-1,0 0 1,0 0-1,1 1 1,-1-1-1,0 0 1,0 1-1,0-1 1,0 1-1,0-1 1,0 1-1,0-1 1,0 1-1,0 0 1,0-1-1,0 1 1,0 0-1,0 0 1,0 0-1,-1 0 1,1 0-1,0 0 1,-1 0-1,1 0 1,-1 0-1,2 2 0,2 6-2,0 0-1,0 1 0,-1 0 1,2 12-1,-4-17 3,5 27-3,-2 1-1,-1 0 0,-2 42 1,-1-39 8,1 1 1,8 44 0,-8-78-6,-1 0 0,0 0 0,1 0 0,0 0 0,0 0 0,0-1 0,0 1 0,0 0 0,1 0 0,-1-1 0,1 1 0,-1-1 0,1 0 0,0 1 0,0-1 0,0 0 0,0 0 0,1 0 0,-1 0 0,0-1 0,5 3 0,0-2 1,0 0 0,0 0 0,0-1 1,0 0-1,1-1 0,-1 0 0,9 0 0,-4 0 3,-3-1-14,0 0 0,0 0-1,0-1 1,0 0 0,0 0 0,-1-1-1,1 0 1,-1-1 0,0 1 0,0-2-1,0 1 1,0-1 0,-1 0 0,0-1-1,0 0 1,0 0 0,-1 0-1,0-1 1,0 0 0,0 0 0,8-16-1,-5 7-21,0-2 0,-1 1-1,0-1 1,-2-1 0,0 1-1,-1-1 1,-1 0-1,-1 0 1,2-26 0,-5 38 21,2-7-5,-2 1-1,0-1 1,0 1 0,-2-1 0,-4-22-1,5 33 30,0-1 0,0 1-1,-1 0 1,1 0-1,-1 0 1,0 0 0,0 0-1,0 0 1,0 1 0,0-1-1,-1 1 1,1-1 0,-1 1-1,1 0 1,-1 0-1,0 0 1,0 0 0,0 1-1,0-1 1,0 1 0,-1 0-1,1 0 1,0 0 0,-1 0-1,1 1 1,0-1-1,-6 1 1,3-1 2,-1 0-8,1 0-1,-1 1 0,0 0 1,-12 1-1,17 0-7,1-1 1,-1 1-1,1-1 1,-1 1 0,1-1-1,0 1 1,-1 0-1,1-1 1,0 1-1,-1 0 1,1 0-1,0 0 1,0 0-1,0 0 1,0 1-1,0-1 1,0 0-1,0 0 1,0 1 0,0-1-1,1 0 1,-1 1-1,0-1 1,1 1-1,-1 2 1,-3 20 18,1 0 0,1 0 0,1 1 0,3 38 0,-1-28 1,0-19-11,1 1 0,0-1 0,1 1 0,9 27-1,-9-34-4,0-1 0,1-1 0,0 1-1,1 0 1,0-1 0,1 0 0,-1 0-1,1 0 1,11 10 0,-14-16-2,0 0 0,0 0 0,0 0 0,0 0 0,0-1 0,0 1 0,1-1 0,-1 0 0,0 0 0,1 0 0,-1 0 0,1-1 0,-1 1 0,1-1 0,-1 0 0,1 0 0,-1 0 0,1-1 0,-1 1 0,1-1 0,-1 0 0,1 0 0,-1 0 0,0 0 0,1 0 0,-1-1 0,0 0 0,0 1 0,0-1 0,0 0 0,0-1 0,-1 1 0,1 0 0,-1-1 0,1 0 0,2-4 0,0-3-15,0 0 0,-1-1 0,-1 1 0,0-1 0,0 0 0,-1 1 0,2-19 0,-4-81 4,-1 57-7,1 35 26,0-29-3,0 45-2,0 0 1,0 0-1,0 0 0,0 0 1,-1 0-1,0 0 0,1-1 1,-1 1-1,0 0 0,0 0 1,0 1-1,0-1 0,0 0 0,0 0 1,-1 0-1,0-1 0,1 3-1,1-1-1,-1 1 1,1-1-1,-1 1 0,0 0 1,1-1-1,-1 1 1,1 0-1,-1-1 0,0 1 1,1 0-1,-1 0 1,0 0-1,1 0 0,-1-1 1,0 1-1,1 0 1,-1 0-1,0 0 0,1 0 1,-1 1-1,0-1 1,1 0-1,-1 0 0,0 0 1,1 0-1,-1 1 1,0-1-1,-1 1-2,1 0 1,0 0-1,0 1 0,0-1 0,0 0 1,1 0-1,-1 1 0,0-1 1,0 0-1,1 1 0,-1-1 0,0 2 1,-7 41-13,6-18 16,2 0 0,0 0 0,1 0 0,7 34 0,-6-51-4,0 0 1,0 1 0,1-1 0,1 0-1,0-1 1,0 1 0,1-1 0,-1 1 0,2-1-1,-1-1 1,1 1 0,1-1 0,-1 0-1,1 0 1,11 7 0,-12-11 1,1 0 0,0 0 1,0-1-1,1 1 0,-1-2 1,0 1-1,1-1 0,-1 0 0,1-1 1,0 0-1,-1 0 0,1-1 1,9-1-1,-14 1-1,0 0-1,0 0 1,0 0 0,0-1-1,-1 1 1,1-1 0,-1 0-1,1 1 1,-1-1 0,0 0-1,0 0 1,1-1 0,-2 1-1,1 0 1,0-1 0,0 1-1,-1-1 1,1 0 0,-1 1-1,0-1 1,0 0 0,0 0-1,0 0 1,0 0 0,0-4-1,3-11-1,-1-1 0,2-32-1,-3-168-47,-3 127 37,-9-99 148,10 191-136,0 0 0,-1 0 0,1 0 1,0 0-1,0 0 0,0 0 0,-1 0 0,1 0 0,0 0 1,0-1-1,0 1 0,-1 0 0,1 0 0,0 1 0,0-1 1,0 0-1,-1 0 0,1 0 0,0 0 0,0 0 0,0 0 1,-1 0-1,1 0 0,0 0 0,0 0 0,0 0 0,0 1 0,-1-1 1,1 0-1,0 0 0,0 0 0,0 0 0,0 0 0,0 1 1,-1-1-1,1 0 0,0 0 0,0 0 0,0 0 0,0 1 1,0-1-1,0 0 0,0 0 0,0 0 0,0 1 0,0-1 1,0 0-1,0 1 0,-5 19-3,2 1 1,0 1-1,2-1 1,0 0-1,3 31 1,0 3 1,-3 4 0,5 119 14,-1-156-13,0 0 0,1-1 0,1 0 1,1 0-1,1 0 0,12 24 0,-17-41-2,0 1 1,1-1-1,0 1 0,0-1 0,0 0 1,0 0-1,0 0 0,1-1 0,0 1 1,0-1-1,0 0 0,0 0 0,0 0 0,6 2 1,-4-3 2,0 0 0,0 0 0,1 0 0,-1-1-1,1 0 1,-1 0 0,1-1 0,0 0 0,-1 0 0,13-3 0,-14 3-4,-1-2 1,0 1-1,0 0 0,0-1 0,0 0 0,0 0 0,-1 0 0,1 0 1,-1-1-1,1 0 0,-1 1 0,0-1 0,0 0 0,0-1 1,0 1-1,0 0 0,-1-1 0,0 0 0,0 1 0,3-7 1,2-7-6,0 1 0,-1-1 0,6-30 1,-5 0-6,-2 0 0,-1-1 1,-5-64-1,0 45 18,1 39 14,-8-56-1,6 73-5,-1-1-1,0 0 0,0 1 1,-1 0-1,-1 0 0,0 0 1,-7-11-1,12 21-10,-1 0-1,1 0 1,-1 0 0,1 1-1,-1-1 1,1 0-1,-1 1 1,0-1-1,1 0 1,-1 1 0,0-1-1,1 1 1,-1-1-1,0 1 1,0 0-1,0-1 1,1 1 0,-1-1-1,0 1 1,0 0-1,0 0 1,0 0-1,0 0 1,0-1 0,1 1-1,-1 0 1,0 0-1,-2 1 1,2-1-3,0 1 1,0 0-1,0-1 0,0 1 1,0 0-1,0 0 1,0-1-1,1 1 1,-1 0-1,0 0 0,0 0 1,1 0-1,-1 0 1,0 0-1,1 0 0,-1 0 1,1 1-1,-1-1 1,1 0-1,0 0 0,0 0 1,-1 2-1,-3 38 2,1-1 0,4 66 0,1-30 12,8 127 8,-6-171-18,1-1 0,2 1-1,1-2 1,16 40 0,-24-68-7,0-1 1,1 1-1,-1-1 1,1 1-1,0-1 1,-1 1-1,1-1 0,0 0 1,0 1-1,0-1 1,0 0-1,0 0 1,0 0-1,0 0 1,0 0-1,0 0 0,0 0 1,1 0-1,-1 0 1,0 0-1,1-1 1,-1 1-1,1 0 1,-1-1-1,1 1 0,-1-1 1,1 0-1,-1 1 1,1-1-1,-1 0 1,1 0-1,-1 0 1,1 0-1,0 0 0,1-1 1,10 1-381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6:58.1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0 589 29726,'4'1'238,"4"2"163,1-1 0,0-1 0,0 0 0,0 0 0,15-1 0,-21 0-391,0-1-1,0 1 1,-1-1-1,1 0 1,0 0 0,0 0-1,-1 0 1,1-1-1,-1 1 1,1-1 0,-1 1-1,0-1 1,0 0-1,0 0 1,0 0 0,0 0-1,0 0 1,0-1 0,0 1-1,-1-1 1,1 1-1,0-4 1,10-19 11,-2-1 0,-1 0 0,12-54-1,3-84 6,-9 52 6,-15 112-32,0-1 1,1 1-1,-1-1 0,0 1 0,0-1 0,1 1 0,-1-1 0,0 1 0,1 0 0,-1-1 0,1 1 0,-1-1 1,1 1-1,-1 0 0,1-1 0,-1 1 0,1 0 0,-1 0 0,1-1 0,-1 1 0,1 0 0,-1 0 0,1 0 1,-1 0-1,1 0 0,-1 0 0,1 0 0,0 0 0,-1 0 0,1 0 0,0 0 0,18 4 0,-10 3 0,-1 0 0,0 0 0,11 13 0,-11-11 0,1-1 0,-1 0 0,17 12 0,-22-18 0,1 0 0,-1 1 0,0-1 0,0 1 0,0 0 0,-1 0 0,1 0 0,-1 0 0,0 0 0,1 1 0,-2-1 0,1 1 0,0-1 0,-1 1 0,1 0 0,-1 0 0,1 6 0,0 1 0,-2 0 0,1 1 0,-1-1 0,-1 0 0,-2 14 0,-6 28 0,5-28-5,0 1-1,0 31 1,4-55 4,0 0 1,1-1-1,-1 1 1,0 0-1,1-1 1,0 1-1,-1-1 1,1 1-1,0-1 1,0 1-1,0-1 1,0 0-1,0 1 1,0-1-1,0 0 0,0 0 1,1 0-1,-1 1 1,0-1-1,1-1 1,-1 1-1,1 0 1,-1 0-1,1 0 1,-1-1-1,1 1 1,-1-1-1,1 1 1,0-1-1,-1 0 1,1 0-1,2 0 0,10 2 2,0-1 0,0-1 0,15-1-1,-9 0-1,-18 1 1,0 0 0,0-1 1,0 0-1,1 1 0,-1-1 0,0 0 1,0 0-1,0 0 0,0 0 0,0 0 1,-1 0-1,1-1 0,0 1 0,-1-1 0,1 1 1,0-1-1,-1 0 0,0 1 0,1-1 1,-1 0-1,0 0 0,0 0 0,0 0 1,0 0-1,0 0 0,-1 0 0,2-5 1,2-8 1,-1-1 1,3-30 0,-4 30-2,4-44-1,-4 32 0,1 0 0,1-1 0,1 1 0,2 1 0,14-38 0,-19 61-1,-1 1 1,1-1-1,0 1 1,0 0-1,0 0 1,1 0-1,-1 0 1,1 0-1,-1 0 1,1 1-1,0-1 1,0 1-1,0 0 1,1 0-1,-1 0 1,0 0-1,1 1 1,-1-1-1,6 0 1,3 0-3,-1 0 0,1 1 0,0 0 0,22 3 0,1-1 1,-39-1 3,-1 0 0,1 1-1,-1-1 1,1 1 0,-1 1 0,1-1-1,-1 0 1,1 1 0,0 0-1,0 0 1,0 0 0,0 1 0,-5 3-1,2 0 1,0 0-1,1 1 0,0 0 0,0 0 0,0 1 1,-5 9-1,0 2 0,1 1 0,2 0-1,0 0 1,1 1 0,-5 22 0,7-18 0,2 1 0,1 0 0,0 0 0,4 32 0,-2-52 0,1-1 1,-1 0-1,1 0 0,1 1 1,-1-1-1,1 0 0,0 0 0,0-1 1,0 1-1,1 0 0,-1-1 1,1 1-1,0-1 0,1 0 1,-1 0-1,1 0 0,0 0 1,0-1-1,0 1 0,0-1 0,0 0 1,1-1-1,-1 1 0,1-1 1,8 4-1,0-2 1,0 0 0,0 0-1,0-2 1,1 1 0,-1-2 0,1 0 0,0 0-1,-1-1 1,17-2 0,-25 1-1,-1 0 1,1-1-1,0 1 0,0-1 1,-1 0-1,1 0 0,-1-1 1,0 1-1,1-1 0,-1 0 1,-1 0-1,1 0 0,0-1 1,-1 1-1,1-1 0,-1 0 1,0 0-1,0 0 0,-1 0 1,1 0-1,-1-1 0,0 1 1,3-10-1,0-2 1,0-1 1,-1 0-1,-1 1 0,0-1 1,0-29-1,-2 15-1,0-6 0,-4-39 0,3 66 0,-2 0 0,0 0 0,0 0 0,0 1 0,-1-1 0,-1 1 0,1 0 0,-11-17 0,11 22 0,1 0 0,-1 1 0,0 0 0,0 0 0,-1 0 0,1 0 0,-1 0 0,-5-3 0,7 5 0,1 0 0,-1 1 0,1-1 0,-1 0 0,1 1 0,-1-1 0,1 1 0,-1-1 0,0 1 0,1 0 0,-1 0 0,0 0 0,1-1 0,-1 2 0,0-1 0,1 0 0,-1 0 0,0 0 0,1 1 0,-1-1 0,1 1 0,-1 0 0,1-1 0,-1 1 0,1 0 0,-2 1 0,0 0 0,0 1 0,1 0 0,0 1 0,-1-1 0,1 0 0,0 1 0,1-1 0,-1 1 0,0-1 0,1 1 0,0 0 0,0 0 0,-1 6 0,-3 57 0,5-65 0,-1 27 0,-1 0 0,2-1 0,0 0 0,2 0 0,7 32 0,-8-53 0,1 0 0,1 1 0,-1-1 0,1 0 0,0 0 0,1 0 0,-1-1 0,1 1 0,1-1 0,-1 0 0,1 0 0,0 0 0,1-1 0,-1 0 0,1 0 0,0 0 0,0-1 0,0 1 0,1-2 0,10 6 0,-7-6 0,0 0 0,0-1 0,0-1 0,0 1 0,1-1 0,-1-1 0,0 0 0,13-2 0,-17 2 0,-2 0 0,-1-1 0,1 0 0,-1 0 0,1 0 0,-1 0 0,1-1 0,-1 1 0,0-1 0,0 0 0,0 0 0,0 0 0,0 0 0,0-1 0,-1 1 0,1-1 0,-1 1 0,0-1 0,1 0 0,-1 0 0,0 0 0,-1 0 0,1-1 0,-1 1 0,2-4 0,3-9 0,0-1 0,-1 1 0,4-32 0,18-204 0,-26 250 0,-1 0-1,0 0 1,1-1 0,-1 1-1,1 0 1,-1 0 0,1 0-1,0 0 1,0 0-1,0 0 1,0 0 0,0 0-1,1 1 1,-1-1 0,1 0-1,-1 1 1,1-1 0,-1 1-1,1-1 1,0 1 0,0 0-1,-1 0 1,1 0-1,0 0 1,0 0 0,0 0-1,0 0 1,1 1 0,-1-1-1,0 1 1,0 0 0,0-1-1,0 1 1,1 0 0,-1 0-1,0 0 1,0 1-1,0-1 1,0 0 0,0 1-1,1-1 1,-1 1 0,0 0-1,3 1 1,1 1 0,1 1 0,-1-1 0,1 1 0,9 9 0,0-1 0,-51-9 16,33-3-16,0-1 0,0 1 0,0 0 0,0 0 0,0 0 0,0 0 0,0 0 0,0 0 0,0 1 0,0-1 0,0 1 0,1-1 0,-1 1 0,0 0 0,0 0 0,0 0 0,1 0 0,-1 0 0,0 0 0,1 0 0,-1 0 0,1 1 0,-1-1 0,1 1 0,0-1 0,0 1 0,-1-1 0,1 1 0,0 0 0,0 0 0,1-1 0,-1 1 0,0 0 0,1 0 0,-2 3 0,-4 14 0,0 1 0,1 0 0,0-1 0,-2 34 0,4 81 0,3-105 0,-1-26 0,1 0 0,0 0 0,0 0 0,0 0 0,1 0 0,-1 0 0,1 0 0,0 0 0,0 0 0,0 0 0,0 0 0,0 0 0,0-1 0,1 1 0,-1 0 0,1-1 0,0 1 0,0-1 0,0 0 0,0 0 0,4 4 0,-2-4 0,1 0 0,-1 0 0,1-1 0,-1 0 0,1 1 0,0-1 0,-1-1 0,1 1 0,0-1 0,0 0 0,-1 0 0,9-1 0,-11 1 0,1-1 0,-1 0 0,0 1 0,0-1 0,0 0 0,0 0 0,0 0 0,0 0 0,0-1 0,0 1 0,-1 0 0,1-1 0,0 1 0,-1-1 0,1 0 0,-1 0 0,1 1 0,-1-1 0,0 0 0,0 0 0,0 0 0,1-2 0,2-6 0,0 0 0,-1-1 0,3-12 0,1-21 1,-2 0 0,-2-1 0,-4-76 0,-1 38 27,1 73-28,-3 13 0,-4 19 0,-2 68 0,3 0 0,7 120 0,1-93 0,0-41 0,1-30 0,-2 1 0,-2 0 0,-9 47 0,10-90 0,1 1 0,-1 0 0,0 0 0,0 0 0,0-1 0,-1 1 0,0 0 0,1-1 0,-2 1 0,1-1 0,0 0 0,-1 0 0,0 0 0,-6 7 0,9-11 0,0 0 0,-1 0 0,1 1 0,0-1 0,0 0 0,0 0 0,-1 0 0,1 0 0,0 0 0,0 0 0,-1 1 0,1-1 0,0 0 0,0 0 0,-1 0 0,1 0 0,0 0 0,0 0 0,-1 0 0,1 0 0,0 0 0,0 0 0,-1 0 0,1 0 0,0 0 0,0 0 0,-1-1 0,1 1 0,0 0 0,0 0 0,-1 0 0,1 0 0,0 0 0,0 0 0,0-1 0,-1 1 0,1 0 0,0 0 0,0 0 0,0-1 0,-1 1 0,1 0 0,0 0 0,0 0 0,0-1 0,0 1 0,0 0 0,-3-15 0,3-249 0,3 237 0,1 0 0,1 0 0,2 1 0,0-1 0,2 2 0,0-1 0,2 1 0,14-24 0,126-183 0,-134 208 0,-2 4 0,-10 14 0,0 0 0,0 0 0,0-1 0,-1 0 0,0 0 0,0 0 0,-1 0 0,1-1 0,-2 0 0,1 1 0,-1-1 0,0 0 0,1-15 0,-1 62 0,3 1 0,15 60 0,-13-63 0,-1 0 0,-3 0 0,-1 0 0,-3 53 0,-1-17 0,2-72-1,1 0 0,-1 0 1,1 0-1,-1 0 0,1 0 0,-1 0 1,1 0-1,-1-1 0,1 1 0,0 0 1,-1 0-1,1-1 0,0 1 0,0 0 0,0-1 1,-1 1-1,1-1 0,0 1 0,0-1 1,0 0-1,0 1 0,0-1 0,0 0 0,0 1 1,0-1-1,0 0 0,0 0 0,0 0 1,2 0-1,36 2-9,-34-2 11,9 0-1,2 0 0,0 0 0,0-1 0,31-6 0,-42 6 0,0-1 0,0 0 0,0 1 0,-1-2 0,1 1 0,-1 0 0,1-1 0,-1 0 0,0 0 0,0 0 0,0-1 0,0 1 0,-1-1 0,0 0 0,1 0 0,4-9 0,-3 2 0,0 1 0,0-2 0,-1 1 0,-1-1 0,1 1 0,-2-1 0,2-19 0,-1-86 0,-4 76 0,1 40 0,0-14 0,0 0 0,-1 1 0,-6-30 0,7 41 1,-1 0 0,0 1 0,1-1 0,-1 1 0,0-1 0,0 1 0,0 0 0,-1-1 0,1 1 0,0 0 0,-1 0 0,0 0 0,1 0 0,-1 0 0,0 0 0,0 0 0,0 1 1,0-1-1,0 1 0,-1-1 0,1 1 0,0 0 0,-1 0 0,1 0 0,0 0 0,-1 0 0,0 1 0,1-1 0,-1 1 0,-3-1 0,4 2-1,0-1 0,0 1 0,0-1 0,0 1 0,0 0 0,0 0 0,0 0 0,0 0 0,0 0 0,0 1 0,1-1 0,-1 0 0,0 1 0,1-1 0,-1 1 0,1 0 0,0 0 0,0-1 0,-1 1 0,1 0 0,0 0 0,0 0 0,1 0 0,-1 0 0,0 0 0,1 0 0,-1 4 0,-3 8 0,1 1 0,-2 26 0,0 143 0,5-154 0,0-24-1,0-1 1,0 0-1,1 1 1,-1-1-1,1 0 1,1 0-1,-1 0 1,1 1-1,0-1 1,0-1-1,0 1 0,1 0 1,0 0-1,4 6 1,-4-8-2,0 0 1,1-1 0,-1 1 0,1 0-1,-1-1 1,1 0 0,0 0 0,-1 0-1,1 0 1,0-1 0,0 1 0,0-1-1,1 0 1,-1 0 0,0-1 0,0 1-1,1-1 1,3 0 0,-4 0 1,0 0 0,-1 0 0,1 0 0,0 0 0,-1-1 0,1 1 0,0-1 0,-1 0 0,5-2 0,-6 2 0,0-1 0,-1 1 0,1-1 0,0 0 0,-1 1 0,1-1 0,-1 0 0,0 0 0,0 0 0,1 0 0,-1 0 0,0 0 0,-1 0 0,2-4 0,5-20 0,-1-1 0,-1 0 0,-2 0 0,0 0 0,-2-1 0,-4-41 0,2 10 0,1 49 0,1 4 0,-1 0 0,0-1 0,-1 1 0,0 0 0,-2-11 0,3 16 0,-1 0 0,0 0 0,1-1 0,-1 1 0,0 0 0,1 0 0,-1 0 0,0 0 0,0-1 0,0 1 0,0 1 0,0-1 0,0 0 0,-1 0 0,1 0 0,0 0 0,0 1 0,0-1 0,-1 1 0,1-1 0,0 1 0,-1-1 0,1 1 0,-1 0 0,1 0 0,0-1 0,-1 1 0,1 0 0,-2 1 0,2-1 0,0 1 0,0-1 0,0 1 0,0 0 0,0 0 0,1-1 0,-1 1 0,0 0 0,1 0 0,-1 0 0,0 0 0,1 0 0,-1 0 0,1 0 0,-1 0 0,1 0 0,0 0 0,-1 0 0,1 0 0,0 0 0,0 0 0,0 0 0,0 0 0,0 0 0,0 0 0,0 1 0,0 0 0,0 1 0,-3 33 0,1 0 0,2 0 0,6 47 0,-4-71 0,1 0 0,0-1 0,1 1 0,0 0 0,0-1 0,11 17 0,-13-24 0,0 0 0,0 0 0,1-1 0,-1 1 0,1-1 0,0 1 0,0-1 0,0 0 0,0 0 0,0-1 0,1 1 0,0-1 0,-1 1 0,1-1 0,0 0 0,0-1 0,0 1 0,0-1 0,0 1 0,1-1 0,7 1 0,-10-3 0,1 1 0,-1 0 0,1-1 0,-1 0 0,1 0 0,-1 0 0,0 0 0,0 0 0,1 0 0,-1 0 0,0-1 0,0 1 0,0-1 0,0 1 0,0-1 0,-1 0 0,1 0 0,0 0 0,-1 0 0,0 0 0,1 0 0,-1 0 0,0-1 0,0 1 0,0 0 0,0-1 0,0-2 0,4-11 0,-1-1 0,0 1 0,1-19 0,-3 23 0,13-148 0,-6 47 0,-8 107 2,0 0-1,0 1 1,0-1 0,1 0-1,-1 1 1,1-1 0,5-7-1,-7 12 0,0 1 0,1-1-1,-1 1 1,0-1 0,1 0-1,-1 1 1,1 0-1,-1-1 1,1 1 0,-1-1-1,1 1 1,-1 0-1,1-1 1,0 1 0,-1 0-1,1-1 1,-1 1 0,1 0-1,0 0 1,-1 0-1,1-1 1,0 1 0,-1 0-1,1 0 1,0 0-1,1 0 1,-1 1-1,1 0 0,-1 0 0,1 0 1,0 0-1,-1 0 0,0 0 0,1 0 0,-1 1 0,0-1 0,0 1 0,1-1 1,-1 0-1,0 1 0,0 0 0,0 1 0,17 30 0,-2 1 0,-1 1 0,-2 0 0,-1 1 0,-2 1 0,-2-1 0,6 49 0,-12-55-3,0 0 1,-2 1-1,-3 30 0,-3-52 2,6-9 1,0 0 0,0 0 0,0 0 0,0 1 1,0-1-1,0 0 0,0 0 0,-1 0 0,1 0 0,0 0 0,0 0 0,0 0 0,0 0 0,0 1 1,0-1-1,-1 0 0,1 0 0,0 0 0,0 0 0,0 0 0,0 0 0,0 0 0,-1 0 0,1 0 1,0 0-1,0 0 0,0 0 0,0 0 0,-1 0 0,1 0 0,0 0 0,0 0 0,0 0 1,0 0-1,0 0 0,0 0 0,-1 0 0,1-1 0,0 1 0,0 0 0,0 0 0,0 0 0,0 0 1,0 0-1,-1 0 0,1 0 0,0 0 0,0-1 0,0 1 0,0 0 0,0 0 0,0 0 0,0 0 1,0 0-1,0-1 0,0 1 0,0 0 0,0 0 0,0 0 0,0 0 0,0 0 0,0-1 1,0 1-1,-2-15-2,1 0 1,0-1-1,3-19 1,-1-8-15,6-142 2,-5 159 13,2 0-1,1 1 1,1 0 0,1 0 0,12-27 0,-18 49 1,0 1 0,0-1 0,0 1 0,0-1 0,1 1 0,-1-1 0,1 1 0,0 0 0,0 0 0,0 0 0,0 0 0,0 0 0,0 0 0,0 0 0,1 1 0,-1-1 0,0 1 0,1 0 0,0 0 0,-1 0 0,1 0 0,0 0 0,-1 0 0,1 1 0,0-1 0,5 1 0,-7 0 0,0 1 0,1-1 0,-1 1 0,0-1 0,0 1 0,0-1 0,0 1 0,0 0 0,0 0 0,0-1 0,0 1 0,0 0 0,0 0 0,0 0 0,0 0 0,-1 0 0,1 0 0,0 1 0,-1-1 0,1 0 0,-1 0 0,1 0 0,-1 1 0,1 1 0,8 37 0,-8-33 0,7 55 4,-3 1 1,-5 114-1,-2-70-4,2-107 0,0 0 0,0 0 0,1 1 0,-1-1 0,0 0 0,0 0 0,0 0 0,1 1 0,-1-1 0,0 0 0,0 0 0,1 0 0,-1 0 0,0 1 0,1-1 0,-1 0 0,0 0 0,0 0 0,1 0 0,-1 0 0,0 0 0,1 0 0,-1 0 0,0 0 0,0 0 0,1 0 0,-1 0 0,0 0 0,1 0 0,-1 0 0,0 0 0,1 0 0,-1 0 0,0 0 0,0-1 0,1 1 0,-1 0 0,1 0 0,-1-1 0,2 0 0,0 0 1,0-1-1,0 1 0,0-1 0,0 1 0,0-1 0,0 0 0,0 0 0,-1 0 1,1 0-1,-1 0 0,0 0 0,1 0 0,-1-1 0,0 1 0,0 0 0,0-1 1,-1 1-1,1-4 0,4-7 0,25-68-7,31-138 1,-34 114 3,-11 58 6,-11 40 11,-3 10-16,-2-2 3,4 10-1,-1 0 0,0 0 0,-1 1 0,0-1 0,1 23 0,-1-5-3,5 197-8,-7-157 25,0-68-14,0 1 0,0-1 0,0 0 0,0 0 0,0 0 0,0 0 0,1 1 0,-1-1 0,0 0 0,1 0 0,-1 0 0,1 0 0,-1 0 0,1 0 0,0 0 0,-1 0 0,1 0 0,0 0 0,0 0 0,-1 0 0,1-1 0,0 1 0,0 0 0,0 0 0,0-1 0,0 1 0,0-1 0,0 1 0,0-1 0,1 1 0,-1-1 0,0 0 0,0 0 0,0 1 0,0-1 0,0 0 0,1 0 0,-1 0 0,0 0 0,0 0 0,0-1 0,1 1 0,0 0 0,2-1 0,0 0 0,0 0 0,0 0 0,0-1 0,0 1 0,0-1 0,0 0 0,0 0 0,-1 0 0,1 0 0,3-4 0,0-1 0,-1-1 0,0 0 0,0-1 0,-1 1 0,0-1 0,-1 0 0,0 0 0,0 0 0,-1-1 0,0 1 0,0-1 0,1-17 0,0-12 0,-2-77 0,-3 69 0,1-86 0,3 129 0,2 10 0,4 12 0,15 58 0,2-2 0,57 111 0,-76-172 0,-1 0 0,0 0 0,-1 1 0,0 0 0,-1 0 0,-1 1 0,0-1 0,-1 1 0,-1-1 0,0 1 0,-2 19 0,0-31 0,0 1 0,0-1 0,0 0 0,-1 0 0,0 0 0,1-1 0,-1 1 0,0 0 0,0 0 0,-1-1 0,1 0 0,0 1 0,-1-1 0,0 0 0,1 0 0,-1 0 0,0-1 0,0 1 0,0-1 0,0 1-1,0-1 1,-1 0 0,-3 1 0,-8 2 7,0 0 0,0-1 0,-26 2 0,-63-4-2,103-1-7,0 0 0,-1 0 0,1 0 0,0 0 0,0 0 0,0 0-1,0 0 1,-1 0 0,1-1 0,0 1 0,0 0 0,0-1 0,0 1 0,0-1 0,0 1 0,-1-1 0,1 0 0,1 1 0,-1-1 0,0 0-1,0 0 1,0 0 0,0 0 0,0 1 0,1-1 0,-1 0 0,0 0 0,1-1 0,-1 1 0,1 0 0,-1 0 0,1 0 0,0 0-1,-1 0 1,1 0 0,0-1 0,0 1 0,0 0 0,0 0 0,0 0 0,0-1 0,0 1 0,0 0 0,1-2 0,-1-18-273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0.8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0 290 28733,'0'0'3981,"0"3"-3963,3 31-17,1 0 0,2 0-1,16 53 1,-17-68-1,-4-16 0,-1 0 0,1 0 0,0 0 0,0 0 0,1 0 0,-1 0 0,1-1 0,-1 1 0,1 0 0,0-1 0,0 0 0,0 1 0,0-1 0,0 0 0,1 0 0,-1 0 0,0 0 0,1 0 0,0-1 0,3 2 0,-4-2 0,1 0 0,0-1 0,0 0 0,0 1 0,-1-1 0,1 0 0,0-1 0,0 1 0,0 0 0,-1-1 0,1 0 0,0 1 0,-1-1 0,1 0 0,0 0 0,-1-1 0,1 1 0,-1-1 0,0 1 0,0-1 0,1 1 0,-1-1 0,2-3 0,5-5 0,0 0 0,-1 0 0,0-1 0,-1 0 0,0-1 0,-1 0 0,0 0 0,-1 0 0,0 0 0,-1-1 0,5-25 0,-1-9 0,4-92 0,-11 90 0,-2 33 0,1 0 0,1 0 0,1 0 0,6-27 0,-8 42 0,1-1 0,-1 1 0,1-1 0,-1 1 0,1 0 0,0-1 0,-1 1 0,1 0 0,0-1 0,0 1 0,0 0 0,0 0 0,0 0 0,0 0 0,1 0 0,-1 0 0,0 0 0,0 1 0,1-1 0,-1 0 0,0 0 0,1 1 0,-1-1 0,2 1 0,3-1 0,0 0 0,0 1 0,-1-1 0,1 2 0,6 0 0,-4-1 0,-5 0 0,-1 1-1,0-1 1,1 1-1,-1 0 1,0 0-1,1 0 1,-1 0-1,0 0 1,0 0-1,0 0 1,0 1-1,0-1 1,0 1-1,0-1 1,-1 1-1,4 3 1,-1 0-1,-1 0-1,0 1 1,1-1 0,-2 1-1,5 9 1,-8-16 1,-1-1 1,1 1-1,0 0 1,-1 0-1,1 0 1,-1 0-1,1 0 1,-1 1-1,0-1 1,1 0-1,-1 1 1,0-1-1,1 1 1,-1-1-1,0 1 1,1 0-1,-5 0 1,3-1-1,0 1 0,1 0 1,-1 0-1,0 0 0,0 0 1,0 1-1,0-1 0,0 1 1,0-1-1,0 1 0,0 0 1,1 0-1,-4 2 0,0 3 0,0 0-1,1 0 0,-1 0 1,1 1-1,0 0 0,1 0 1,0 0-1,0 0 0,0 1 1,1-1-1,0 1 0,-3 15 1,-1 5-2,2 1 1,-3 38-1,5 95 2,2-158 0,1 0 0,1 0 0,-1 0 0,1-1 0,-1 1 0,1 0 0,0 0 0,0 0 0,1-1 0,-1 1 0,1-1 0,0 1 0,0-1 0,0 1 0,0-1 0,1 0 0,-1 0 0,1 0 0,0-1 0,0 1 0,0 0 0,0-1 0,0 0 0,0 0 0,1 0 0,-1 0 0,1-1 0,0 1 0,-1-1 0,1 0 0,0 0 0,0 0 0,-1 0 0,9 0 0,-4 0-1,1-1 0,-1 0 0,0 0 0,1 0 0,-1-1 0,0 0 0,11-4 0,-14 3 0,0 0 1,-1 0-1,1 0 1,-1-1-1,0 1 1,0-1-1,0 0 0,0-1 1,-1 1-1,1-1 1,-1 1-1,0-1 1,5-7-1,0-3 1,0 0 0,0-1 0,-2 1 0,0-2 0,0 1 1,-2 0-1,6-27 0,-4-5-5,0-60 1,-5 57-8,9-51 0,-9 99 12,-1 0 0,1 0 0,0 0 0,0 0 0,0 0 0,0 0 0,0 0 0,0 0 0,1 0 0,-1 1 0,0-1 0,1 1 0,0-1 0,-1 1 0,1-1 0,0 1 0,0 0 0,-1 0 0,1 0 0,0 0 0,0 0 0,0 0 0,0 1 0,1-1 0,-1 1 0,0-1 0,0 1 0,0 0 0,0 0 0,1 0 0,-1 0 0,0 0 0,0 0 0,0 1 0,0-1 0,0 1 0,1-1 0,-1 1 0,0 0 0,0 0 0,0 0 0,-1 0 0,1 0 0,3 3 0,-1-2-1,-1 1 1,0 0-1,0 0 1,0 0-1,-1 0 0,1 1 1,-1-1-1,1 0 1,-1 1-1,0 0 0,0 0 1,-1-1-1,1 1 1,-1 0-1,0 0 0,0 1 1,1 6-1,-2-10 25,-6-1-21,1 0 0,0 0 0,-1 0 0,1 1 0,0 0 0,-1 0 0,-7 3 0,11-2-3,-1-1 1,0 1 0,0 0 0,1 0 0,-1 0 0,1 0-1,0 1 1,-1-1 0,1 1 0,0-1 0,1 1-1,-1 0 1,-2 5 0,-7 16-3,1 1 1,1 0-1,1 0 1,2 1-1,0 0 0,2 0 1,1 1-1,1-1 1,2 40-1,-1-62 2,1-1 0,0 1 0,1 0 0,-1-1 0,1 1 0,-1-1 0,1 1 0,0 0 0,0-1 0,1 0 0,-1 1 0,4 5 0,-3-8 0,-1 1 0,1 0 0,0-1 0,0 1 0,0-1 0,0 0 0,0 0 0,0 0 0,0 0 0,0 0 0,1 0 0,-1 0 0,0-1 0,0 1 0,1-1 0,-1 1 0,0-1 0,1 0 0,3 0 0,-1 0 0,-1 0 1,0 1 0,0-1-1,1-1 1,-1 1-1,0-1 1,0 1-1,0-1 1,1-1-1,-1 1 1,0 0-1,-1-1 1,1 0-1,0 0 1,0 0-1,-1 0 1,1-1-1,-1 0 1,0 1-1,0-1 1,0 0-1,0 0 1,0-1-1,-1 1 1,1-1-1,-1 1 1,0-1-1,0 0 1,0 0-1,2-7 1,3-7-2,-1 0 0,0-1 0,-2 0 0,0 0 0,3-37 0,-6-104-7,-3 85 9,0 67 3,-1 14 0,-4 18 1,6 190-5,2-185 0,-1-16 0,0 1 0,2 0 0,0 0 0,0 0 0,1-1 0,1 1 0,0-1 0,1 0 0,1 0 0,0-1 0,0 1 0,1-1 0,17 21 0,-23-32 0,0 0 0,0 1 0,0-1 0,0 0 0,0 0 0,1 0 0,-1 0 0,0 0 0,1 0 0,-1-1 0,1 1 0,-1 0 0,1-1 0,0 1 0,-1-1 0,1 1 0,-1-1 0,1 0 0,0 0 0,-1 0 0,1 0 0,0 0 0,-1 0 0,1 0 0,-1 0 0,1-1 0,0 1 0,-1-1 0,1 1 0,1-2 0,0 1 0,0-1 0,0 0 0,0-1 0,-1 1 0,1 0 0,-1-1 0,1 1 0,-1-1 0,0 0 0,0 0 0,0 0 0,2-6 0,2-6 0,0 0 0,-2-1 0,0 1 0,4-29 0,-1-69 0,-4 66 0,-2 18 0,14-131 0,-6 138 0,-9 22 0,0 0 0,0-1 0,1 1 0,-1 0 0,0 0 0,0-1 0,1 1 0,-1 0 0,0-1 0,1 1 0,-1 0 0,0 0 0,1 0 0,-1-1 0,0 1 0,1 0 0,-1 0 0,0 0 0,1 0 0,-1 0 0,1 0 0,-1 0 0,0 0 0,1 0 0,-1 0 0,0 0 0,1 0 0,-1 0 0,1 0 0,-1 0 0,0 0 0,1 0 0,-1 0 0,1 0 0,-1 1 0,0-1 0,1 0 0,-1 0 0,0 0 0,0 1 0,1-1 0,-1 0 0,0 1 0,1-1 0,-1 0 0,0 0 0,0 1 0,1-1 0,-1 0 0,0 1 0,0-1 0,0 1 0,0-1 0,1 1 0,4 12 0,0 0 0,-1 0 0,0 1 0,-1 0 0,0 0 0,-1 0 0,0 14 0,2 7 0,9 54 0,0 137 0,-13-225 0,0-1 0,0 1 0,0-1 0,0 1 0,0-1 0,0 1 0,1-1 0,-1 1 0,0-1 0,0 1 0,0-1 0,0 1 0,0-1 0,1 1 0,-1-1 0,0 1 0,0-1 0,1 0 0,-1 1 0,0-1 0,1 0 0,-1 1 0,1-1 0,-1 0 0,0 1 0,1-1 0,-1 0 0,1 1 0,-1-1 0,1 0 0,-1 0 0,1 1 0,0-1 0,0 0 0,0-1 0,0 1 0,0 0 0,0 0 0,0 0 0,0 0 0,-1-1 0,1 1 0,0 0 0,0-1 0,0 1 0,-1-1 0,1 1 0,0-1 0,0 1 0,-1-1 0,1 1 0,1-2 0,6-10 0,-1 0 0,0 0 0,0 0 0,-1-1 0,-1 0 0,6-19 0,0 1 0,21-57 0,-6 13 0,45-86 0,-61 146 0,-10 15 0,0 0 0,0-1 0,0 1 0,0 0 0,0 0 0,0 0 0,1 0 0,-1 0 0,0 0 0,0 0 0,0 0 0,0 0 0,0 0 0,0 0 0,1 0 0,-1 0 0,0-1 0,0 1 0,0 0 0,0 0 0,0 0 0,1 0 0,-1 0 0,0 1 0,0-1 0,0 0 0,0 0 0,0 0 0,0 0 0,1 0 0,-1 0 0,0 0 0,0 0 0,0 0 0,0 0 0,0 0 0,0 0 0,0 0 0,1 0 0,-1 1 0,0-1 0,0 0 0,0 0 0,0 0 0,0 0 0,0 0 0,0 0 0,0 1 0,3 29 0,-19 228 16,9-81-16,7-160 0,0-16-1,0 1 1,0 0-1,0 0 1,0-1-1,0 1 0,0 0 1,0-1-1,1 1 0,-1 0 1,0 0-1,1-1 1,0 1-1,-1-1 0,1 1 1,0 0-1,0-1 1,0 1-1,0-1 0,0 0 1,0 1-1,0-1 0,0 0 1,1 0-1,-1 0 1,1 0-1,-1 0 0,0 0 1,1 0-1,0 0 1,-1 0-1,1-1 0,-1 1 1,1-1-1,0 1 0,0-1 1,-1 0-1,1 1 1,2-1-1,18 1-119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1.7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13 478 32495,'-1'1'12,"0"0"1,0 0-1,1 0 0,-1 0 1,1 0-1,-1 0 1,1 0-1,-1 0 0,1 0 1,-1 0-1,1 1 1,0-1-1,0 0 0,0 0 1,-1 0-1,1 0 0,1 2 1,-4 27-37,3-29 33,0 13-9,-2 24 1,5 75 1,-3-111-2,1 0 0,0 0 0,-1-1 1,1 1-1,0 0 0,0 0 1,0 0-1,0 0 0,0-1 0,1 1 1,-1-1-1,0 1 0,1-1 0,-1 1 1,1-1-1,0 0 0,-1 0 1,1 0-1,0 0 0,0 0 0,0 0 1,0 0-1,-1 0 0,1-1 0,0 1 1,0-1-1,1 1 0,-1-1 1,0 0-1,0 0 0,3 0 0,-2 0 1,0 0-1,1 0 0,-1-1 0,0 1 0,0-1 1,0 1-1,1-1 0,-1 0 0,0 0 1,0 0-1,0-1 0,-1 1 0,1-1 1,0 0-1,0 1 0,-1-1 0,1 0 0,-1-1 1,4-4-1,1-5 0,-1 0 0,-1 0 0,0-1 0,0 0 0,-1 0 0,-1-1 0,2-18 0,4-102 0,-9-313 43,0 447-43,0 0 0,0 0 0,0 0 0,0 0 0,0 0 0,0 0 0,0 1 0,0-1 1,0 0-1,0 0 0,0 0 0,0 0 0,-1 0 0,1 0 0,0 0 0,0 0 0,0 0 0,0 0 1,0 0-1,0 0 0,0-1 0,0 1 0,0 0 0,0 0 0,0 0 0,0 0 0,-1 0 0,1 0 0,0 0 1,0 0-1,0 0 0,0 0 0,0 0 0,0 0 0,0 0 0,0 0 0,0 0 0,0 0 0,0 0 1,0 0-1,0-1 0,0 1 0,0 0 0,0 0 0,0 0 0,0 0 0,0 0 0,0 0 0,0 0 1,0 0-1,0 0 0,0 0 0,0 0 0,0 0 0,0-1 0,0 1 0,0 0 0,0 0 0,0 0 0,-4 8 0,-3 45 0,3 1 0,1 0 0,5 55 0,0-15 0,-2-59 0,-1 10 0,2 1 0,9 54 0,-8-88 0,1 1 0,0-1 0,1 0 0,0 0 0,0 0 0,2 0 0,-1-1 0,1 0 0,1 0 0,0 0 0,1-1 0,15 16 0,-19-22-1,1 0-1,0-1 1,0 0-1,0 0 1,0-1 0,0 1-1,1-1 1,-1 0-1,1 0 1,-1-1 0,1 0-1,0 0 1,0 0 0,0-1-1,-1 1 1,1-2-1,0 1 1,0 0 0,0-1-1,-1 0 1,1-1-1,8-2 1,-8 0 1,-1 0 0,0 0 0,1-1 0,-1 0 0,-1 0 0,1 0 0,-1 0 0,0-1 0,0 0 0,-1 0 0,1 0 0,-1 0 0,-1 0-1,1-1 1,1-9 0,2-4-3,-1 0 0,-2-1 0,3-41 0,-4 29 3,0-6-10,-3-45 1,1 75 8,-1 0 0,0 1 0,-1-1-1,0 0 1,0 1 0,-1-1 0,0 1-1,0 0 1,-1 0 0,-9-15 0,11 21 2,0 0 0,1 0 0,-1 0 0,0 1 0,0-1 0,0 0 0,0 1 1,0 0-1,0-1 0,0 1 0,-1 0 0,1 0 0,-1 0 0,1 0 0,0 1 0,-1-1 1,1 1-1,-1-1 0,1 1 0,-1 0 0,0 0 0,1 0 0,-5 1 0,6-1-1,1 0 1,-1 0-1,0 0 0,1 0 0,-1 0 0,0 1 0,1-1 0,-1 0 0,1 0 0,-1 1 1,1-1-1,-1 1 0,1-1 0,-1 0 0,1 1 0,-1-1 0,1 1 0,-1-1 0,1 1 0,0-1 1,-1 1-1,1-1 0,0 1 0,-1-1 0,1 1 0,0 0 0,0-1 0,0 1 0,-1 1 1,-1 22-2,1-18 1,-1 25 0,1-1 0,1 0 0,2 0 0,9 51 0,-10-72 0,1 0 0,1-1 0,0 1 0,0-1 0,0 0 0,1 0 0,0 0 0,1-1 0,0 1 0,0-1 0,0 0 0,1 0 0,0-1 0,0 0 0,1 0 0,0 0 0,0-1 0,0 0 0,1 0 0,15 6 0,-17-8 0,-1-2 1,1 1-1,-1 0 1,1-1-1,-1 0 0,1 0 1,0-1-1,0 0 1,-1 0-1,1 0 0,0-1 1,0 1-1,-1-2 1,1 1-1,-1 0 1,1-1-1,-1 0 0,1 0 1,-1-1-1,0 0 1,0 1-1,0-2 0,-1 1 1,1 0-1,-1-1 1,1 0-1,-1 0 0,0 0 1,-1-1-1,1 0 1,-1 1-1,0-1 1,0 0-1,0 0 0,-1-1 1,0 1-1,0 0 1,2-10-1,1-10 0,-1 0 0,-2 0 0,0 0 0,-3-36 0,0 23 0,1 35 0,1-10 0,-1 0 0,-1 0 0,0 1 0,-7-25 0,8 35 0,-1 0 0,1 0 0,-1 0 0,0 0 0,0 0 0,0 0 0,0 0 0,0 0 0,0 1 0,0-1 0,-1 0 0,1 1 0,-1-1 0,1 1 0,-1 0 0,0-1 0,1 1 0,-1 0 0,0 0 0,0 0 0,0 0 0,0 0 0,0 1 0,0-1 0,0 0 0,0 1 0,0 0 0,0-1 0,0 1 0,0 0 0,-1 0 0,1 0 0,0 0 0,0 1 0,0-1 0,-4 2 0,4-2 0,0 2 0,0-1 0,1 0 0,-1 0 0,0 0 0,0 1 0,1-1 0,-1 1 0,1 0 0,-1-1 0,1 1 0,-1 0 0,1 0 0,0 0 0,0 0 0,0 0 0,0 0 0,1 0 0,-1 0 0,0 0 0,1 0 0,-1 1 0,1-1 0,0 0 0,0 3 0,-2 3 0,-3 22 0,1 0 0,1 0 0,1 1 0,2-1 0,7 57 0,-6-79 0,1 0 0,0 0 0,1 0 0,0 0 0,0 0 0,1-1 0,0 1 0,0-1 0,1 0 0,7 9 0,-9-12 0,1-1 0,-1 1 0,1 0 0,0-1 0,0 0 0,0 0 0,0 0 0,1-1 0,-1 1 0,1-1 0,0 0 0,0 0 0,0-1 0,0 1 0,0-1 0,0 0 0,9 0 0,-9-1 3,-1 1-1,1-2 1,0 1-1,-1 0 1,1-1-1,0 0 1,-1 0 0,1-1-1,6-2 1,-9 2-3,1 0 1,0 0-1,0-1 1,-1 1-1,1-1 1,-1 1-1,0-1 1,0 0-1,0 0 1,0 0-1,0 0 1,2-7-1,0-1-4,-1 0 0,0 0-1,-1 0 1,0 0 0,0 0 0,-1-1 0,-1 1-1,0-16 1,0 14-25,-2 12-758,-3 1-2729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4.6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0 548 29646,'1'0'73,"0"0"0,0 0 0,0 0 0,0 0 0,0 0 0,-1 1 0,1-1-1,0 0 1,0 1 0,0-1 0,0 0 0,0 1 0,-1-1 0,1 1 0,0-1 0,0 1 0,-1-1 0,1 1 0,0 0 0,-1-1 0,1 1 0,-1 0 0,1 0 0,-1-1 0,1 1 0,-1 0 0,1 0 0,-1 0 0,1 1 0,2 33-246,-1-12 312,-1-15-125,1 0 0,0 0-1,0 0 1,1 0-1,0 0 1,0 0 0,8 12-1,-9-17 3,0 0 0,0-1-1,0 1 1,1-1 0,-1 0-1,1 1 1,-1-1 0,1 0-1,0 0 1,0-1 0,0 1-1,0 0 1,0-1 0,0 0-1,0 0 1,1 0-1,-1 0 1,0 0 0,1-1-1,-1 0 1,5 1 0,-2-1 11,-1 0 0,1 0-1,-1-1 1,1 1 0,-1-1 0,1 0 0,-1-1 0,8-2 0,-10 2-20,0 0 0,1-1 0,-1 1 0,0-1 0,0 1 0,-1-1 0,1 0 0,0 0 0,-1 0 0,0-1 0,0 1 0,3-7 0,1-3-3,-1 0 1,0 0-1,-1 0 0,0-1 0,-1 1 1,-1-1-1,2-16 0,-3-102 15,-2 76-21,2 23 2,0 20 3,-1 0-1,0 1 1,-1-1 0,-3-19-1,1 23 4,2 25-6,0 89-3,3 141 3,-1-236 0,0 0 0,0 0 0,1 0 0,0-1 0,6 18 0,-7-24 0,0-1 0,0 0 0,1 1 0,-1-1 0,0 0 0,1 0 0,-1 0 0,1 0 0,0 0 0,0-1 0,0 1 0,0 0 0,0-1 0,0 1 0,0-1 0,0 0 0,1 0 0,-1 0 0,0 0 0,1 0 0,-1 0 0,1-1 0,-1 1 0,1-1 0,-1 1 0,5-1 0,-2 0-1,0 0 0,1 0 0,-1-1-1,0 1 1,0-1 0,1-1 0,-1 1 0,0-1 0,0 1-1,0-1 1,7-5 0,-7 3 1,0 0 0,-1 0 0,1 0-1,-1-1 1,0 0 0,-1 1 0,1-1 0,-1-1-1,0 1 1,3-8 0,0-1 0,-1 0 0,0-1 0,-1 0 0,-1 0 0,0 0 0,1-26 0,-4-97 0,-2 69 0,3 64 1,-1 4 1,0-1 0,0 1 0,0-1 0,1 1 0,-1-1-1,-1 1 1,1-1 0,0 1 0,0-1 0,-1 0 0,1 1 0,0-1 0,-1 1-1,-1-3 1,2 4-2,-1 1 0,1-1-1,0 0 1,-1 1 0,1-1-1,0 1 1,-1-1 0,1 1 0,0-1-1,0 0 1,0 1 0,-1-1-1,1 1 1,0-1 0,0 1-1,0-1 1,0 1 0,0 0 0,0-1-1,0 1 1,0-1 0,0 1-1,0-1 1,0 1 0,0-1-1,0 1 1,1 0 0,-1 4-2,-2 62 2,1-16 6,5 60 0,-3-97-6,1 0 0,0 0 0,1-1 0,1 1 0,0-1 1,1 0-1,1 0 0,0-1 0,9 16 0,-11-23 0,-1-1 1,1 0-1,0 0 1,0 0-1,0 0 0,1 0 1,-1-1-1,1 0 1,0 0-1,-1 0 0,2-1 1,-1 1-1,0-1 1,0 0-1,1-1 0,-1 1 1,1-1-1,-1 0 1,7 0-1,-8-1 0,0 0 1,1 0-1,-1-1 0,0 1 1,0-1-1,0 0 0,0 0 0,0 0 1,0-1-1,0 0 0,0 1 1,0-1-1,-1 0 0,1-1 1,-1 1-1,1-1 0,-1 1 1,0-1-1,0 0 0,0 0 0,0-1 1,-1 1-1,1-1 0,-1 1 1,3-6-1,0-4 0,0 1 0,-1-1 0,-1 1 0,0-1 0,0 0 0,0-16 0,-1-82 0,-2 69 0,0 27 1,0-1 0,-1 1 0,0 0 0,-2 0 0,1 0 0,-2 0 0,0 1 0,-1-1 0,0 1 0,-1 0 0,-1 0 0,-14-22 0,20 35-1,1 0 1,-1 0-1,0-1 0,0 1 0,0 0 0,0 0 0,0 0 0,0 0 1,0 1-1,0-1 0,0 0 0,0 0 0,-1 1 0,1-1 1,0 0-1,-2 0 0,2 1 0,0 0 0,1 0 0,-1 1 0,0-1 0,1 0 0,-1 0 0,1 0 0,-1 0 0,0 1 0,1-1 0,-1 0 0,1 0 0,-1 1 0,1-1 0,-1 1 0,1-1 0,-1 0 0,1 1 0,-1-1 0,1 1 0,-1-1 0,1 1 0,0-1 0,-1 2 0,-1 2 0,0 1 0,0 0 0,1-1 0,-1 1 0,1 0 0,0 0 0,0 9 0,0-5 0,-2 36 0,4 67 0,0-99 0,0-1 0,1 0 0,0 0 0,1 0 0,0-1 0,1 1 0,0-1 0,1 1 0,1-1 0,11 18 0,-15-26 0,1 0 0,0 0 0,-1 0 0,1 0 0,0 0 0,0-1 0,0 0 0,1 1 0,-1-1 0,0-1 0,1 1 0,-1 0 0,7 1 0,-1-1 0,0-1 0,1 0 0,-1 0 0,12-1 0,-18 0 0,0 0 0,0 0 0,0 0 1,0-1-1,0 1 0,-1-1 0,1 0 1,0 0-1,0 0 0,0 0 0,-1 0 0,1-1 1,-1 1-1,1-1 0,-1 1 0,1-1 1,-1 0-1,0 0 0,0 0 0,0 0 1,0-1-1,0 1 0,-1-1 0,1 1 0,-1-1 1,1 1-1,-1-1 0,0 0 0,0 1 1,0-1-1,1-5 0,1-8 2,-1 0 0,0-1-1,-1 1 1,-1-23 0,0 24-2,-12-232 0,11 225 0,1 21 0,0 1 0,0 0 0,0 0 0,0 0 0,0-1 0,0 1 0,0 0 0,0 0 0,0-1 0,0 1 0,0 0 0,0 0 0,0-1 0,0 1 0,0 0 0,0 0 0,0-1 0,0 1 0,0 0 0,1 0 0,-1 0 0,0-1 0,0 1 0,0 0 0,0 0 0,0 0 0,1 0 0,-1-1 0,0 1 0,0 0 0,0 0 0,1 0 0,-1 0 0,0 0 0,0 0 0,1 0 0,-1-1 0,0 1 0,1 0 0,4 0 0,0-1 0,1 1-1,-1 0 1,0 0 0,1 0 0,-1 1 0,0 0-1,1 0 1,-1 0 0,0 1 0,0 0 0,0 0-1,0 0 1,0 0 0,0 1 0,-1 0 0,1 0-1,-1 0 1,0 0 0,0 1 0,0 0 0,0 0-1,6 8 1,-4-3 0,1 1-1,-1-1 0,0 1 0,-1 0 1,0 0-1,-1 0 0,0 1 1,-1-1-1,0 1 0,-1 0 0,2 16 1,-4-26 0,2 12-1,-1 1 1,0-1 0,-1 1-1,-1-1 1,0 1 0,-1-1 0,0 0-1,-8 22 1,-13 13 0,16-36 0,1-1 0,0 1 0,1 0 0,0 1 0,1 0 0,0-1 0,1 1 0,1 0 0,-1 17 0,3-28 0,0 0 0,0 0 0,1-1 0,-1 1 0,1 0 0,-1-1 0,1 1 0,0 0 0,-1-1 0,1 1 0,0-1 0,0 1 0,0-1 0,1 1 0,-1-1 0,0 0 0,0 1 0,1-1 0,-1 0 0,1 0 0,-1 0 0,1 0 0,-1 0 0,1-1 0,-1 1 0,1 0 0,0-1 0,0 1 0,-1-1 0,1 0 0,2 1 0,8 1 0,1-1 0,-1 0 0,19-1 0,-19 0 0,6 0 0,0 0 0,0-1 0,0-1 0,35-9 0,-47 9 0,1 0 0,-1-1 0,0 0 0,1 0 0,-2-1 0,1 1 0,0-1 0,-1-1 0,0 1 0,1-1 0,-2 0 0,1 0 0,-1 0 0,0-1 0,0 1 0,5-10 0,-5 6 0,0-1 0,0 1 0,-1-1 0,-1 0 0,0 0 0,0 0 0,1-16 0,-4-74 0,-1 65 0,2 29 1,0-1 0,0 1 0,-1 0 0,1-1 0,-2 1 0,1 0 0,-1 0 0,0 0 0,0 0 0,0 0 0,-1 0 0,0 1 0,0-1 1,-1 1-1,1 0 0,-1 0 0,-9-9 0,13 14-1,0 0 0,0 0 0,0 0 0,0-1 0,0 1 0,0 0 0,-1 0 0,1 0 0,0-1 0,0 1 0,0 0 0,-1 0 0,1 0 0,0 0 0,0 0 0,0 0 0,-1-1 0,1 1 0,0 0 0,0 0 0,-1 0 0,1 0 0,0 0 0,0 0 0,0 0 0,-1 0 0,1 0 0,0 0 0,0 0 0,-1 0 0,1 0 0,0 0 0,0 0 0,-1 0 0,1 0 0,0 1 0,0-1 0,-1 0 0,1 0 0,0 0 0,0 0 0,0 0 0,0 1 0,-1-1 0,1 0 0,0 0 0,0 0 0,0 0 0,0 1 0,-1-1 0,1 0 0,0 1 0,-3 16-3,3-15 3,-4 131 0,5-95 0,-1-22 0,1 0 0,1 1 1,0-1-1,1-1 0,1 1 0,1 0 0,0-1 0,1 0 1,0 0-1,1 0 0,1-1 0,1 0 0,0-1 0,12 15 1,-18-25-1,-1 0 0,1 0 0,1 0 0,-1-1 0,0 1 0,1-1 0,-1 0 0,1 0-1,-1 0 1,1 0 0,0 0 0,0-1 0,0 0 0,0 0 0,0 0 0,0 0 0,0-1 0,0 0 0,0 0 0,1 0 0,-1 0 0,0 0 0,0-1 0,0 0 0,5-1 0,-4 0 1,0 0 0,0 0-1,0 0 1,-1-1 0,1 1-1,0-1 1,-1 0 0,0-1-1,0 1 1,0-1 0,0 0-1,-1 0 1,1 0 0,-1 0 0,0-1-1,0 1 1,0-1 0,-1 0-1,3-6 1,0-8-1,0-1 0,0 1 0,-2-1 0,2-33 0,-6-85 0,-1 83 0,2 26 0,-2-1 0,-1 0 0,-2 1 0,-1-1 0,-1 2 0,-13-37 0,-1 6 0,21 59 0,0 0 0,0 0 0,0 0 0,0 0 0,0 0 0,0 0 0,0 0 0,0 0 0,0 0 0,-1 0 0,1 1 0,0-1 0,0 0 0,0 0 0,0 0 0,0 0 0,0 0 0,0 0 0,0 0 0,0 0 0,0 0 0,0 0 0,0 0 0,0 0 0,-1 0 0,1 0 0,0 0 0,0 0 0,0 0 0,0 0 0,0 0 0,0 0 0,0 0 0,0 0 0,0 0 0,0 0 0,0 0 0,0 0 0,-1 0 0,1 0 0,0 0 0,0 0 0,0-1 0,0 1 0,0 0 0,0 0 0,0 0 0,0 0 0,0 0 0,0 0 0,0 0 0,0 0 0,-1 9 0,1 71 0,2 143 0,1-168 0,3 1 0,13 56 0,-16-101 0,0 1 0,0-1 0,1 0 0,0 0 0,7 12 0,-9-20 0,0 0 0,0 0 0,0 0 0,1 0 0,-1 0 0,1 0 0,0-1 0,0 1 0,0-1 0,0 0 0,0 0 0,0 0 0,0 0 0,1-1 0,-1 1 0,1-1 0,-1 0 0,1 0 0,0 0 0,4 0 0,-5 0 0,1 0 0,0-1 0,0 1 0,0-1 0,0 0 0,0 0 0,0-1 0,0 1 0,0-1 0,0 0 0,0 0 0,0 0 0,0 0 0,-1-1 0,1 0 0,-1 0 0,1 0 0,-1 0 0,1 0 0,-1-1 0,0 1 0,0-1 0,0 0 0,-1 0 0,1 0 0,-1 0 0,1 0 0,-1-1 0,0 1 0,2-7 0,4-8 0,-2 0 0,-1-1 0,0 1 0,-1-1 0,-1 0 0,1-21 0,-3-122 0,-3 89 0,4 4 0,0 38 0,-2-1 0,-1 0 0,-6-34 0,7 64 2,0 1-1,0-1 1,0 1-1,0-1 0,-1 0 1,1 1-1,-1-1 1,1 1-1,-1-1 0,1 1 1,-1-1-1,0 1 0,0 0 1,0-1-1,0 1 1,0 0-1,0-1 0,-1 0 1,1 4-4,0-1 1,0 1 0,1 0 0,-1 0-1,0-1 1,1 1 0,-1 0 0,1 0-1,0 0 1,0 0 0,0-1-1,0 1 1,0 0 0,0 2 0,0-1-2,0 350 30,2-311-27,2 1 0,1-1 0,19 73 0,-22-109-2,0 0-1,0 0 1,1 0 0,0 0 0,0 0-1,0-1 1,0 1 0,7 7-1,-7-11 3,0 1-1,0-1 0,0 0 1,0 1-1,0-2 0,0 1 1,1 0-1,-1 0 0,1-1 1,-1 0-1,1 0 0,0 0 1,-1 0-1,1 0 0,0-1 1,4 1-1,3-1 1,0 1 0,-1-2 0,1 1 0,0-1 0,14-4 0,-20 3 0,1 0 0,-2 0 0,1 0 0,0-1 0,0 1 0,-1-1 0,1 0 0,-1-1 0,0 1 0,0-1 0,0 0 0,5-7 0,-1-1 0,0 1 0,0-2 0,-2 1 0,1-1 0,-2 0 0,1 0 0,-2-1 0,0 1 0,4-28 0,-3-4 0,-2-79 0,-3 93 0,0 28 0,1 0 0,-1 1 0,0-1 0,0 0 0,-1 0 0,1 1 0,-1-1 0,1 0 0,-1 1 0,0-1 0,0 1 0,0-1 0,0 1 0,-3-4 0,3 4 0,-1 1 0,0 0 0,0 0 0,0 0 0,0 0 0,0 0 0,-1 0 0,1 1 0,0-1 0,0 1 0,0-1 0,-1 1 0,1 0 0,0 0 0,0 0 0,-4 0 0,5 0 0,-1 1 0,1-1 0,0 0 0,-1 0 0,1 0 0,0 1 0,0-1 0,-1 1 0,1-1 0,0 1 0,0-1 0,0 1 0,-1 0 0,1 0 0,0 0 0,0-1 0,0 1 0,0 0 0,1 0 0,-2 2 0,0 0 0,0 0 0,0 0 0,1 1 0,-1-1 0,1 0 0,0 1 0,-2 5 0,1 7 0,0 1 0,0 26 0,2-32 0,-1 13 0,1 0 0,1 0 0,1 0 0,1 0 0,7 24 0,-9-42 0,1 0 0,-1 0 0,1-1 0,1 0 0,-1 1 0,1-1 0,0 0 0,0 0 0,0 0 0,1 0 0,0-1 0,0 1 0,0-1 0,0 0 0,1-1 0,0 1 0,0-1 0,0 1 0,0-2 0,0 1 0,0 0 0,1-1 0,-1 0 0,1 0 0,0-1 0,9 2 0,-11-2 0,0-1 0,0 1 0,0-1 0,0 0 0,0 0 0,-1-1 0,1 1 0,0-1 0,0 0 0,0 0 0,0 0 0,0 0 0,-1-1 0,1 0 0,0 0 0,5-4 0,-5 2 0,0 0 0,0 0 0,0-1 0,-1 1 0,0-1 0,0 0 0,0 0 0,0 0 0,-1-1 0,0 1 0,2-8 0,2-13 0,-1 0 0,-1 0 0,-1-1 0,-1-41 0,5-42 0,-7 109 0,0-1 0,1 1 0,-1 0 0,0-1 0,0 1 0,1 0 0,-1-1 0,1 1 0,-1 0 0,1 0 0,0-1 0,-1 1 0,1 0 0,0 0 0,0 0 0,0 0 0,0 0 0,0 0 0,0 0 0,0 0 0,0 1 0,0-1 0,0 0 0,1 0 0,-1 1 0,0-1 0,2 0 0,-1 1 0,-1 0 0,1 0 0,0 0 0,-1 1 0,1-1 0,0 0 0,-1 1 0,1-1 0,0 1 0,-1-1 0,1 1 0,-1 0 0,0 0 0,1 0 0,-1 0 0,1 0 0,-1 0 0,0 0 0,0 0 0,0 0 0,0 0 0,0 1 0,2 2 0,7 12 0,0 1 0,-1 0 0,-1 0 0,-1 1 0,7 25 0,-4-10 0,-3 1 0,5 42 0,-11-17 0,-1-59 0,0 0 0,0 0 0,0 0 0,1 0 0,-1-1 0,0 1 0,0 0 0,0 0 0,0 0 0,0 0 0,1 0 0,-1 0 0,0 0 0,0 0 0,0 0 0,0-1 0,1 1 0,-1 0 0,0 0 0,0 0 0,0 0 0,0 0 0,1 0 0,-1 0 0,0 0 0,0 0 0,0 0 0,0 0 0,1 1 0,-1-1 0,0 0 0,0 0 0,0 0 0,0 0 0,1 0 0,-1 0 0,0 0 0,0 0 0,0 0 0,0 1 0,0-1 0,1 0 0,-1 0 0,0 0 0,0 0 0,0 0 0,0 1 0,0-1 0,0 0 0,0 0 0,0 0 0,0 0 0,0 1 0,0-1 0,0 0 0,1 0 0,-1 0 0,0 0 0,0 1 0,0-1 0,11-18 0,0-1 0,-1 1 0,-1-2 0,0 1 0,9-38 0,1 4 0,0 0 0,-11 26 0,1 2 0,1-1 0,1 1 0,28-44 0,-38 68 1,-1 1-1,0-1 1,0 1 0,1-1 0,-1 1-1,0-1 1,1 1 0,-1-1-1,0 1 1,1 0 0,-1-1 0,1 1-1,-1 0 1,1-1 0,-1 1 0,1 0-1,-1 0 1,1-1 0,-1 1-1,1 0 1,-1 0 0,1 0 0,-1 0-1,1 0 1,-1-1 0,2 1-1,-2 1 1,1 0 0,0 0 0,-1 0-1,1-1 1,-1 1 0,0 0-1,1 0 1,-1 0 0,0 0-1,1 0 1,-1 0 0,0 0 0,0 0-1,0 0 1,0 0 0,0 0-1,0 1 1,2 305 2,-4-139-54,2-175-61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5.0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107 20 32127,'-3'-2'34,"-1"1"0,0 0 0,0-1 0,0 1 0,0 1 0,0-1-1,0 0 1,0 1 0,0 0 0,0 0 0,0 0 0,0 1 0,0-1 0,-6 2 0,8 0-34,-1-1 0,1 0 1,0 1-1,0-1 0,0 1 0,0 0 0,0-1 0,0 1 0,0 0 0,1 0 1,-1 1-1,1-1 0,-1 0 0,1 0 0,0 1 0,0-1 0,0 1 0,0-1 0,0 1 1,0-1-1,1 1 0,-1 3 0,-2 8 0,1 0 1,1 0-1,0 0 0,2 14 0,-1-25 2,0 0-1,0 0 0,0 0 0,1-1 0,-1 1 0,1 0 0,0 0 0,0 0 0,0 0 1,0-1-1,0 1 0,1-1 0,-1 1 0,1-1 0,0 1 0,0-1 0,0 0 0,0 0 1,0 0-1,0 0 0,0 0 0,1 0 0,-1-1 0,6 4 0,6-2 5,1 0 0,0-1 0,0 0 0,0-1 0,-1-1 0,1 0 0,0-1 0,19-4 0,-31 5-6,0-1 1,1 0 0,-1 0 0,0 0-1,0-1 1,0 1 0,0-1 0,0 0-1,-1 0 1,1 0 0,0 0 0,-1 0 0,0 0-1,1-1 1,-1 1 0,0-1 0,0 0-1,0 0 1,-1 0 0,1 1 0,-1-2-1,1 1 1,-1 0 0,0 0 0,1-5-1,0-3 4,0 1 0,-1-1-1,0 0 1,-1 1 0,0-1-1,-3-20 1,2 28-4,0 0 0,0-1 0,-1 1 0,0 0 0,1 0 0,-1 0 0,0 0 0,-1 0 1,1 0-1,0 1 0,-1-1 0,1 1 0,-1-1 0,0 1 0,0 0 0,0 0 0,0 1 0,0-1 0,-1 0 0,1 1 0,0 0 0,-1 0 0,1 0 0,-1 0 0,1 1 1,-6-1-1,4 0-9,1 0 0,-1 0 0,0 1 0,0 0 0,0 0-1,0 0 1,0 0 0,0 1 0,0 0 0,0 0 0,0 0 0,1 1 0,-1-1 0,0 1 0,1 0 0,-1 1 0,1-1 0,0 1 0,-4 3 0,-13 26-404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5.3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92 31839,'39'0'512,"27"0"-272,12 0-176,14 0-32,-7 0 0,-6 0-32,-17-12 0,-13-3 0,-13-5 0,-16 5-48,-10-3-208,-7 6-5587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6.3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1 263 22602,'0'0'9826,"0"0"-9821,0 0 0,0 0 0,1 0 0,-1 0 0,0 0-1,0 0 1,0 0 0,1 0 0,-1 0 0,0 0 0,0 0 0,1 0 0,-1 0 0,0 0-1,0 0 1,0 0 0,1 0 0,-1 0 0,0 0 0,0 1 0,0-1 0,1 0-1,-1 0 1,0 0 0,0 0 0,0 0 0,0 1 0,1-1 0,-1 0 0,0 0-1,0 0 1,0 1 0,0-1 0,0 0 0,0 0 0,0 1 0,0-1 0,0 0 0,0 0-1,0 0 1,0 1 0,0-1 0,0 0 0,0 0 0,0 1 0,0-1 0,9 43 24,-6-22-23,2 0-1,10 30 1,-13-46-6,0 1 0,0-1 0,1 0-1,0 0 1,0 0 0,0 0 0,1-1 0,0 1 0,0-1 0,0 0 0,0 0 0,0 0 0,1-1 0,5 4 0,-6-5 1,1 0-1,-1-1 1,0 1 0,1-1-1,-1 0 1,1 0 0,0-1-1,-1 1 1,1-1 0,-1 0-1,9-1 1,-10 1-1,0-1 1,0 1-1,0-1 1,0 0-1,0 1 0,0-1 1,-1-1-1,1 1 1,0 0-1,-1-1 1,1 1-1,-1-1 0,1 0 1,-1 0-1,0 0 1,1 0-1,-1 0 1,2-3-1,-1-2 0,1 0 0,-1 0 0,0-1 0,-1 0 0,1 1 0,-1-1 0,-1 0 0,1-11 0,-1-69 0,-2 46 0,1-182 16,-3 210-16,-1 22 0,-3 39 0,2-1 0,2 1 0,4 73 0,0-38 0,-1-74 0,1 0 0,-1 0 0,1 0 0,1-1 0,-1 1 0,1 0 0,1-1 0,3 11 0,-4-16 0,-1 1 0,1 0 0,-1 0 0,1-1 0,0 1 0,0-1 0,0 0 0,1 1 0,-1-1 0,0 0 0,1 0 0,0-1 0,-1 1 0,1 0 0,0-1 0,0 0 0,0 1 0,0-1 0,0 0 0,0-1 0,0 1 0,0 0 0,5-1 0,-4 1 0,0-1 0,1 0 0,-1 0 0,1 0 0,-1 0 0,0-1-1,1 1 1,-1-1 0,0 0 0,0-1 0,1 1 0,-1-1 0,0 0 0,0 0 0,-1 0 0,1 0 0,0-1 0,-1 1 0,1-1-1,-1 0 1,0 0 0,0 0 0,0-1 0,0 1 0,-1-1 0,1 0 0,-1 1 0,0-1 0,0 0 0,-1 0 0,1 0 0,-1-1-1,0 1 1,1-5 0,7-31-1,-2-1 0,-2 0 0,-2 0-1,-4-81 1,0 44 37,2 99-35,2-1 0,1 0 0,0 0 0,8 21 0,-3-12-1,5 37 0,-11-36 0,-2 38 0,-1-40 0,5 46 0,-5-74 0,0 1 0,0-1 0,0 0 0,0 1 0,0-1 0,0 1 0,1-1 0,-1 0-1,0 1 1,0-1 0,0 0 0,1 1 0,-1-1 0,0 0 0,0 1 0,1-1 0,-1 0 0,0 0 0,1 1 0,-1-1 0,0 0 0,1 0 0,-1 0 0,0 1 0,1-1 0,-1 0-1,1 0 1,-1 0 0,0 0 0,1 0 0,-1 0 0,1 0 0,-1 0 0,0 0 0,1 0 0,-1 0 0,1 0 0,-1 0 0,0 0 0,1 0 0,0 0 0,0-1-2,0 1 1,0-1-1,0 1 1,0-1-1,0 1 1,0-1 0,0 0-1,0 0 1,0 1-1,0-1 1,0 0-1,0 0 1,-1 0 0,1 0-1,0 0 1,0-2-1,13-32 1,-1-1 0,-2-1 0,10-66-1,-5 25 2,-10 52-2,-1-1 13,2 0 1,14-35-1,-21 61-11,0 0 0,0 1 0,0-1 0,1 0 0,-1 0 0,0 1 0,1-1 0,-1 0 0,0 1 0,1-1 0,-1 1 0,1-1 0,-1 1 0,1-1 0,-1 0 0,1 1 0,0 0 0,-1-1 0,1 1 0,0-1 0,-1 1 0,1 0 0,0-1 0,-1 1 0,1 0 0,0 0 0,-1 0 0,1-1 0,0 1 0,0 0 0,-1 0 0,1 0 0,0 0 0,0 0 0,-1 0 0,1 1 0,0-1 0,0 0 0,-1 0 0,1 0 0,0 1 0,-1-1 0,1 0 0,0 1 0,-1-1 0,1 1 0,0-1 0,-1 1 0,1-1 0,-1 1 0,1-1 0,-1 1 0,1-1 0,-1 1 0,0 0 0,1-1 0,-1 1 0,1 1 0,5 10 0,0 0 0,-1 1 0,-1 0 0,0 0 0,-1 0 0,0 1 0,1 21 0,0 105 0,-4-111 0,0 101-43,0-129-242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2.279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1 8 31326,'0'0'609,"13"0"-337,3 0-128,1 0-96,-9 0-16,-5 0 16,-3-3 0,2 3-32,4-2-16,7 2 0,4 0-16,-1-2-64,-5 2-48,-8 0-112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6.67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161 3 32447,'-8'0'25,"1"0"1,0 0 0,-1 1-1,1 0 1,0 0-1,-1 1 1,-8 2-1,13-2-25,-1 0-1,0 1 0,1-1 0,0 0 0,-1 1 0,1 0 1,0 0-1,1 0 0,-1 0 0,0 0 0,1 1 0,0-1 1,0 1-1,-3 5 0,1 0 1,1 1 0,-1 0 0,2 0 0,-1 0 0,1 0 0,1 0 0,0 0 0,0 0 0,2 19 0,-1-26 0,1 0 1,0 1-1,-1-2 1,1 1-1,0 0 1,1 0-1,-1 0 1,0 0-1,1-1 1,0 1-1,-1 0 1,1-1-1,0 0 0,0 1 1,1-1-1,-1 0 1,0 0-1,1 0 1,-1-1-1,1 1 1,0 0-1,-1-1 1,1 0-1,0 1 1,0-1-1,0-1 1,0 1-1,0 0 0,4 0 1,12 2 2,-1 0 1,1-1-1,30-1 0,-42-1-1,2 0-1,0 0 0,1-1 0,-1 0 0,0 0 0,15-5 0,-21 6 0,-1-1 0,0 0 0,0 0 0,1-1 0,-1 1 0,0 0 0,0-1 0,0 1 0,0-1 0,0 0 0,-1 1 0,1-1 0,0 0 0,-1 0 0,0 0 0,1 0 0,-1-1 0,0 1-1,0 0 1,0 0 0,0-1 0,-1 1 0,1-1 0,0 1 0,-1-1 0,0-2 0,1-1 0,0-1 0,-1 1-1,0-1 1,-1 1 0,1 0 0,-1-1-1,0 1 1,-1 0 0,0-1-1,0 1 1,0 0 0,-1 0 0,1 1-1,-1-1 1,-1 0 0,1 1 0,-1 0-1,0 0 1,0 0 0,-1 0-1,1 1 1,-1-1 0,0 1 0,0 0-1,-9-4 1,5 2-1,-1 1 0,1 0 0,-1 0 0,-1 1 0,1 1 0,-1 0 0,1 0 0,-1 1 0,0 0 0,0 1 0,0 0 0,1 1 0,-1 0 0,0 1 0,-20 3 0,28-3-5,0 0 1,0 0-1,0 0 0,1 1 1,-1-1-1,1 1 0,-1 0 1,1 0-1,-1 0 1,1 0-1,0 0 0,0 0 1,0 0-1,0 1 0,1-1 1,-1 1-1,1-1 0,-1 1 1,1 0-1,0 0 1,0-1-1,-1 7 0,-2 29-336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9.8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3 490 32447,'0'0'168,"0"9"-83,-1 54-78,-1-16-1,6 61 0,-3-105-6,-1 0 0,1 0 0,0 0 0,-1-1 0,1 1 0,0 0 0,1 0 0,-1-1 0,0 1 0,1-1 0,-1 1 0,1-1 0,0 0 0,0 1 0,0-1 0,0 0 0,0 0 0,1 0 0,-1-1 0,0 1 0,1-1 0,0 1 0,2 0 0,2 1 0,-1-1 0,1 0 0,0-1 0,0 1 0,0-1 0,0-1 0,0 0 0,13 0 0,-18-1 0,0 1 0,0-1 0,0 0 0,1 0 0,-1 0 0,0 0 0,0 0 0,0 0 0,-1 0 0,1 0 0,0-1 0,0 1 0,-1-1 0,1 0 0,-1 1 0,1-1 0,-1 0 0,0 0 0,0 0 0,0 0 0,0 0 0,0 0 0,0 0 0,0 0 0,-1 0 0,2-4 0,1-8 0,0-1 0,1-28 0,-3 34 0,3-150 0,-1 4 0,-3 152 0,0 1-1,0-1 1,1 1 0,-1-1-1,1 1 1,-1-1 0,1 1-1,0-1 1,0 1 0,0-1 0,0 1-1,0 0 1,1 0 0,2-4-1,-2 5 1,0-1-1,0 1 1,0 0-1,0 0 1,0 0-1,0 1 1,1-1-1,-1 0 0,0 1 1,0-1-1,1 1 1,-1 0-1,0 0 1,1 0-1,2 0 1,-3 1-1,1-1 1,0 1-1,-1 0 1,1 0 0,-1 0-1,1 0 1,-1 0-1,1 0 1,-1 1 0,0 0-1,0-1 1,1 1-1,-1 0 1,0 0-1,-1 0 1,1 0 0,0 0-1,-1 0 1,1 1-1,1 3 1,6 9-10,-1 1 0,6 18 0,-8-20-2,-4-8 1,3 9 22,-2-13 3,-3-9 1,0 6-15,0 1 1,0-1-1,0 0 0,0 0 0,-1 0 0,1 0 1,0 0-1,-1 1 0,1-1 0,0 0 0,-1 0 1,1 1-1,-1-1 0,1 0 0,-1 1 0,0-1 1,1 0-1,-1 1 0,0-1 0,1 1 0,-1-1 0,0 1 1,0-1-1,1 1 0,-1 0 0,0-1 0,0 1 1,0 0-1,0 0 0,1 0 0,-1-1 0,-2 1 1,-36 0 10,24 0-10,12 1-1,0-1 0,0 1 0,0 0 0,0 0 0,0 0 0,1 0 0,-1 0 0,0 1 0,1-1 0,-1 1 0,1 0 0,-1 0 0,1 0 0,0 0 0,0 0 0,0 0 0,0 1 0,0-1 0,0 0 0,1 1 0,-1 0 0,1-1 0,0 1 0,0 0 0,-1 4 0,-3 6 0,1 0 0,1 1 0,0-1 0,-2 20 0,3-14 0,1 0 0,0 1 0,2-1 0,5 36 0,-5-50 0,0 1 0,0-1 0,1 0 0,0 0 0,0 0 0,0 0 0,1-1 0,0 1 0,0 0 0,0-1 0,0 0 0,1 0 0,-1 0 0,1 0 0,0 0 0,0-1 0,0 0 0,1 0 0,-1 0 0,1 0 0,0-1 0,5 2 0,-3-2 0,1 0 0,0 0 0,-1-1 0,1-1 0,0 1 0,0-1 0,7-1 0,7 0 0,-20 1 0,0 0 0,0 0 0,0 0 0,0-1 0,0 1 0,0-1 0,0 1 0,-1-1 0,1 0 0,0 1 0,0-1 0,-1 0 0,1 0 0,0-1 0,-1 1 0,1 0 0,-1 0 0,0-1 0,2-1 0,0-1 0,0 0 0,-1 0 0,0 0 0,0-1 0,0 1 0,0-1 0,2-8 0,-1-8 0,0 0 1,0-39 0,-3 47 0,1-41 1,3-23 2,-4 0-1,-18-129 1,12 175 10,2 0 0,-2-44 1,7 170-14,4-1 0,4 1 0,5-1 0,32 121 0,-42-204-3,-1-1 1,1 0-1,1 0 0,9 14 1,-13-22-1,0-1 1,0 1 0,0 0 0,1-1 0,-1 1-1,1-1 1,-1 1 0,1-1 0,0 0 0,-1 0-1,1 1 1,0-1 0,0-1 0,2 2 0,-2-2 1,-1 0-1,0 0 1,1 0 0,-1 0 0,0 0-1,0 0 1,1 0 0,-1-1 0,0 1 0,1-1-1,-1 1 1,0-1 0,0 1 0,0-1-1,0 0 1,0 1 0,0-1 0,0 0 0,0 0-1,0 0 1,0 0 0,0 0 0,0 0-1,0 0 1,1-2 0,3-5 0,-1-1 0,1 0 0,-1 0 0,-1 0 0,0 0 0,0 0 0,2-13 0,10-77 0,-11 64 0,3-23 3,0-66-1,-7 124-1,0 0-1,0 0 1,0-1-1,0 1 1,0 0-1,0 0 1,0 0 0,0-1-1,0 1 1,0 0-1,0 0 1,0 0-1,0-1 1,0 1-1,-1 0 1,1 0-1,0 0 1,0-1-1,0 1 1,0 0-1,0 0 1,0 0-1,-1 0 1,1-1-1,0 1 1,0 0 0,0 0-1,-1 0 1,1 0-1,0 0 1,0 0-1,0 0 1,0 0-1,-1 0 1,1 0-1,0-1 1,0 1-1,-1 0 1,1 0-1,0 0 1,0 0-1,0 0 1,-1 0-1,1 1 1,0-1-1,0 0 1,0 0 0,-1 0-1,1 0 1,0 0-1,0 0 1,-1 0-1,-7 5-1,4 0 1,1 0 0,0 0 0,0 0 0,0 0 0,0 0 0,1 1 0,0-1 0,0 1 0,1-1 0,0 1 0,0 0 0,-1 8 0,0 18 0,1 31 0,1-44 0,0 0-1,-1-2 1,1-1 0,1 0 1,0 0-1,1 1 1,5 16-1,-6-30-1,0 1 0,0-1-1,1 0 1,-1 1 0,1-1 0,0 0 0,0 0 0,0 0 0,0 0 0,1 0-1,-1 0 1,1-1 0,-1 1 0,1-1 0,0 0 0,0 0 0,0 0-1,0 0 1,0 0 0,1-1 0,-1 1 0,1-1 0,-1 0 0,1 0 0,-1 0-1,1-1 1,-1 1 0,7-1 0,-4 1 1,0-1 0,1 0 0,-1 0 0,0 0 0,1-1 0,-1 0 0,0 0 0,10-4 0,-13 3 0,0 1 0,0-1 0,0-1 0,0 1 0,0 0 0,-1-1 0,1 1 0,-1-1 0,0 0 0,0 0 0,0 0 0,0 0 0,0 0 0,0 0 0,-1 0 0,2-6 0,4-11 0,-2 0 0,0-1 0,-1 1 0,-1-1 0,0-39 0,0 13 0,4-266 0,-7 242 0,0 65-2,-1-24 14,1 30-11,0-1 0,0 0 0,0 1-1,0-1 1,0 0 0,0 0 0,0 1 0,0-1-1,0 0 1,0 1 0,-1-1 0,1 0-1,0 0 1,-1 1 0,1-1 0,0 1-1,-1-1 1,1 0 0,-1 1 0,1-1 0,-1 1-1,1-1 1,-1 1 0,1-1 0,-1 1-1,0-1 1,0 1 0,0 0-1,0 1 0,1 0 0,-1 0 0,1 0 0,-1 0 0,1 0 0,-1 0 0,1 0 0,-1 0 0,1 0 0,0 0 0,0 0 0,0 0 0,-1 0 0,1 0 0,0 0 0,0 0 0,0 0 0,1 2 0,-1 1 0,-3 421 0,5-219 0,20 46 0,-1-9 0,-25-218 0,-2-25 0,4-1 0,-1 0 0,0 0 0,0 0 0,-1 0 0,1-1 0,0 1 0,0-1 0,0 0 0,1 1 0,-1-1 0,0-1 0,1 1 0,-1 0 0,1-1 0,0 1 0,0-1 0,0 0 0,0 0 0,-3-5 0,-32-63 0,35 66 0,-43-103 0,40 93 0,1 0 0,0 0 0,1-1 0,1 1 0,-1-24 0,3 39 0,-1-12 0,2 0 0,-1 0 0,4-15 0,-3 21 0,1 1 0,0 0 0,0 0 0,1 0 0,-1 0 0,1 0 0,0 0 0,1 1 0,4-7 0,95-102 0,-42 48 0,66-90 0,-120 144 0,-1 0 0,0-1 0,0 1 0,-1-1 0,0 0 0,-1-1 0,-1 1 0,4-22 0,-4-1 0,0-63 0,-4 64 0,2 31 0,-1-1 0,0 0 0,-1 1 0,1-1 0,0 0 0,-1 1 0,0-1 0,0 0 0,0 1 0,0-1 0,-1 1 0,1 0 0,-1-1 0,-4-4 0,6 8 0,0-1 0,0 1 0,0 0 0,-1-1 0,1 1 0,0 0 0,0 0 0,-1-1 0,1 1 0,0 0 0,-1 0 0,1 0 0,0-1 0,-1 1 0,1 0 0,0 0 0,-1 0 0,1 0 0,0 0 0,-1 0 0,1 0 0,0 0 0,-1 0 0,1 0 0,-1 0 0,1 0 0,0 0 0,-1 0 0,1 0 0,0 0 0,-1 0 0,1 0 0,0 0 0,-1 1 0,1-1 0,0 0 0,-1 0 0,1 0 0,0 1 0,-1-1 0,1 0 0,0 0 0,0 1 0,-1-1 0,1 0 0,0 0 0,0 1 0,0-1 0,-1 0 0,1 1 0,0-1 0,0 1 0,-7 19 0,1 41 0,3 116 0,4-97 0,8 102 0,-1-2 0,-9 87 0,1-258 0,-1 1 0,0-1 0,-3 15 0,3-23 0,1 1 0,0-1 0,-1 1 0,1-1 0,-1 1 0,1-1 0,-1 1 0,0-1 0,0 1 0,0-1 0,0 0 0,0 1 0,0-1 0,0 0 0,0 0 0,0 0 0,0 0 0,-1 0 0,1 0 0,0 0 0,-1 0 0,1-1 0,-1 1 0,1 0 0,-1-1 0,1 1 0,-1-1 0,1 0 0,-3 1 0,3-2 0,0 1 0,0 0 0,1-1 0,-1 1 0,0-1 0,0 1 0,0-1 0,0 0 0,0 1 0,0-1 0,1 0 0,-1 0 0,0 1 0,1-1 0,-1 0 0,0 0 0,1 0 0,-1 0 0,1 0 0,0 0 0,-1 0 0,1 0 0,0 0 0,-1-1 0,-8-34 0,7 25 0,-5-24 0,2-1 0,2 0 0,2-64 0,1 67 0,0 30 0,0-1 0,0 1 0,0-1 0,1 1 0,-1 0 0,1-1 0,0 1 0,0-1 0,0 1 0,1 0 0,-1 0 0,1 0 0,3-6 0,-1 5 0,1 0 0,-1 0 0,1 0 0,-1 0 0,1 1 0,0 0 0,11-6 0,70-26 0,-61 27 0,0-2 0,-1-1 0,-1 0 0,24-16 0,-41 23 0,0-1 0,-1 0 0,1 0 0,-1 0 0,0 0 0,0-1 0,0 0 0,-1 0 0,0 0 0,0 0 0,-1-1 0,0 0 0,0 1 0,0-1 0,-1 0 0,0-1 0,-1 1 0,1 0 0,0-8 0,-2-114 0,0 126 0,-1 1 0,1-1 0,-1 0 0,0 1 0,1-1 0,-1 1 0,0-1 0,-1 1 0,1-1 0,0 1 0,-1 0 0,1 0 0,-1 0 0,0 0 0,0 0 0,0 0 0,0 0 0,0 0 0,0 1 0,0-1 0,-1 1 0,1-1 0,0 1 0,-6-2 0,3 1 0,0 1 0,0-1 0,0 1 0,-1 0 0,1 0 0,-1 1 0,1-1 0,0 1 0,-1 0 0,1 1 0,-11 1 0,15-1 0,-1 0 0,0 0 0,0 0 0,1 0 0,-1 0 0,0 0 0,1 1 0,-1-1 0,1 0 0,0 1 0,-1-1 0,1 1 0,0 0 0,0-1 0,0 1 0,0 0 0,0 0 0,0 0 0,1 0 0,-1-1 0,1 1 0,-1 4 0,-6 48 0,7-48 0,-2 30 0,1 0 0,2 0 0,6 41 0,-4-62 0,0 0 0,1-1 0,1 1 0,0-1 0,0-1 0,2 1 0,0-1 0,0 0 0,1 0 0,13 14 0,-18-22 0,2 0 0,-1-1 0,0 0 0,1 0 0,0 0 0,0 0 0,0-1 0,1 0 0,-1 0 0,1 0 0,-1-1 0,1 0 0,0 0 0,0 0 0,0-1 0,0 0 0,0 0 0,0 0 0,0-1 0,0 0 0,1 0 0,-1-1 0,7 0 0,-11-1 0,1 1 0,0 0 0,-1 0 0,1-1 0,-1 1 0,0-1 0,1 0 0,-1 0 0,0 0 0,0 0 0,0 0 0,0 0 0,-1-1 0,1 1 0,-1 0 0,1-1 0,-1 0 0,0 1 0,0-1 0,0 0 0,0 1 0,0-1 0,0-4 0,2-11 0,0 0 0,0-31 0,-2 26 0,3-62 0,-1 23 0,13-84 0,-15 145 0,-1-1 0,1 0 0,0 1 0,0-1 0,-1 1 0,1-1 0,1 1 0,-1-1 0,0 1 0,0 0 0,0-1 0,1 1 0,-1 0 0,1 0 0,-1 0 0,1 0 0,-1 0 0,1 1 0,-1-1 0,1 0 0,0 1 0,-1-1 0,1 1 0,0-1 0,0 1 0,2 0 0,-1-1 0,-1 1 0,1 0 0,-1 0 0,1 0 0,-1 0 0,1 0 0,-1 1 0,1-1 0,-1 1 0,1 0 0,-1-1 0,0 1 0,1 0 0,-1 0 0,0 1 0,0-1 0,0 0 0,0 1 0,3 2 0,-2 1 0,1 1 0,-1 0 0,0 0 0,0 0 0,-1 0 0,0 0 0,0 0 0,-1 1 0,1-1 0,-1 1 0,0 12 0,0 13 0,-4 34 0,3-61 0,-2 9 0,-1 1 0,0-1 0,-1 1 0,-1-1 0,-10 20 0,9-20 0,1 0 0,0 0 0,0 0 0,1 0 0,-3 28 0,7-37 0,-1-1 0,1 1 0,0-1 0,0 1 0,0-1 0,0 0 0,1 1 0,0-1 0,1 6 0,-1-9 0,0 1 0,0-1 0,0 0 0,0 1 0,0-1 0,1 0 0,-1 0 0,0 0 0,1 0 0,-1 0 0,1 0 0,-1 0 0,1-1 0,-1 1 0,1 0 0,0-1 0,-1 1 0,1-1 0,0 0 0,-1 0 0,1 1 0,0-1 0,3-1 0,20 4 0,0-2 0,0-1 0,37-5 0,-54 4 0,-1-1 0,0 0 0,1 0 0,-1-1 0,0 1 0,0-1 0,0-1 0,-1 0 0,1 0 0,-1 0 0,0 0 0,0-1 0,0 0 0,-1-1 0,9-9 0,-6 3 0,-1-1 0,0 1 0,-1-1 0,0 0 0,-1 0 0,-1-1 0,0 0 0,0 1 0,-2-1 0,2-18 0,-1-5 0,-2-1 0,-6-59 0,5 92 0,-1 0 0,1 0 0,-1 1 0,0-1 0,0 0 0,-1 1 0,0-1 0,1 1 0,-2-1 0,1 1 0,0 0 0,-1 0 0,0 0 0,-5-6 0,5 7 0,-1 0 0,0 1 0,1 0 0,-1-1 0,0 1 0,0 1 0,0-1 0,0 0 0,-1 1 0,1 0 0,0 0 0,-1 0 0,1 1 0,0-1 0,-8 2 0,10-1 0,0 0 0,0 0 0,0 1 0,0 0 0,0-1 0,0 1 0,0 0 0,0 0 0,1 0 0,-1 0 0,0 0 0,1 0 0,-1 0 0,1 1 0,-1-1 0,1 0 0,0 1 0,-1-1 0,1 1 0,0 0 0,0-1 0,0 1 0,0 0 0,0 0 0,1 0 0,-1 0 0,0 0 0,1 0 0,0-1 0,-1 4 0,-2 8 0,1 1 0,1 1 0,0 16 0,1-24 0,-2 37 0,1 88 0,2-120 0,0 0 0,1 0 0,0 0 0,0 0 0,2-1 0,-1 1 0,2-1 0,7 15 0,-9-21 0,1 0 0,0 1 0,0-2 0,0 1 0,0 0 0,1-1 0,0 0 0,0 0 0,0 0 0,0-1 0,0 0 0,1 0 0,0 0 0,-1 0 0,1-1 0,7 2 0,-2-2 0,1 0 0,-1-1 0,0 0 0,1 0 0,-1-1 0,0-1 0,1 0 0,10-2 0,-19 2 0,0 0 0,0-1 0,0 1 0,0 0 0,0-1 0,0 0 0,-1 1 0,1-1 0,-1 0 0,1-1 0,-1 1 0,0 0 0,0-1 0,0 1 0,0-1 0,0 1 0,0-1 0,-1 0 0,1 0 0,-1 0 0,0 0 0,0 0 0,0 0 0,1-6 0,1-10 0,0 0 0,-1 0 0,0-20 0,-1 24 0,0-183 0,-1 110 0,3 71 0,2 21 0,-5-4 0,6 8 0,-1-1 0,1 1 0,-1 0 0,-1 0 0,0 0 0,0 1 0,4 14 0,16 68 0,-14-38 0,-3-1 0,-2 1 0,-3 70 0,1-168 0,2-1 0,1 1 0,3 1 0,2 0 0,1 0 0,33-74 0,-42 110 0,0 1 0,1 0 0,0 0 0,0 0 0,8-9 0,-10 14 0,0 0 0,0 0 0,0 1 0,0-1 0,0 1 0,1-1 0,-1 1 0,0 0 0,1 0 0,-1 0 0,1 0 0,0 0 0,-1 1 0,1-1 0,0 1 0,-1-1 0,6 1 0,-7 1 0,0-1 0,0 0 0,0 1 0,0-1 0,0 1 0,-1-1 0,1 1 0,0 0 0,0-1 0,-1 1 0,1 0 0,0-1 0,-1 1 0,1 0 0,0 0 0,-1 0 0,1-1 0,-1 1 0,0 0 0,1 0 0,-1 0 0,0 0 0,1 0 0,-1 0 0,0 0 0,0 0 0,0 0 0,0 0 0,0 1 0,2 36 0,-2-33 0,0 284 0,-1-284 0,1 1 0,1-1 0,-1 0 0,1 1 0,0-1 0,0 0 0,0 1 0,1-1 0,0 0 0,0 0 0,4 7 0,-4-10 0,0 1 0,0-1 0,0 0 0,1 0 0,-1 0 0,1 0 0,-1 0 0,1-1 0,-1 1 0,1-1 0,0 1 0,0-1 0,0 0 0,0 0 0,0 0 0,0-1 0,0 1 0,0-1 0,0 0 0,0 0 0,4 0 0,11 1 0,-13-1 0,-1 1 0,0-1 0,1 0 0,-1 0 0,0 0 0,1 0 0,-1-1 0,1 0 0,-1 0 0,0 0 0,0 0 0,0-1 0,0 1 0,0-1 0,0 0 0,0-1 0,0 1 0,-1-1 0,7-5 0,-2-2 0,-1 0 0,0-1 0,-1 0 0,0 0 0,-1-1 0,0 1 0,-1-1 0,0 0 0,-1 0 0,0-1 0,1-15 0,1-24 0,-3-73 0,-2 89 0,2-36 0,-2-56 0,-1 110 0,0 0 0,-2 0 0,0 1 0,-11-32 0,7 39 0,1 13 0,0 19 0,1 274 0,6-168 0,-2-66 0,0-25 0,1 1 0,6 50 0,-5-83-1,-1-3 1,0-1-1,0 0 1,0 1-1,0-1 1,1 0-1,-1 0 1,0 0-1,1 1 1,-1-1-1,0 0 1,1 0-1,0 0 1,-1 0-1,1 0 1,0 0-1,-1 0 1,1 0-1,0 0 1,2 2-1,-2-3-111,-1-3-245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10.1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48 32559,'19'-3'128,"31"0"-96,12 3-16,16-3-16,14 0 0,3-3 32,-13-3-32,-17 6 0,-32 0 0,-23-3 0,-17 0-128,-35 4-736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10.4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143 67 31935,'-3'-3'28,"-1"1"1,1 0-1,-1 0 0,0 0 1,0 1-1,0 0 1,0-1-1,0 1 1,0 1-1,0-1 1,0 0-1,0 1 1,-1 0-1,1 0 0,0 0 1,0 1-1,-5 0 1,6 0-17,-1 0 1,1 0-1,0 0 0,0 0 1,0 1-1,0-1 0,1 1 1,-1-1-1,0 1 1,1 0-1,-1 0 0,1 0 1,-1 1-1,1-1 0,0 1 1,0-1-1,0 1 0,0 0 1,1-1-1,-1 1 1,-1 5-1,0 0-12,1 0 0,0 0 0,1 0 0,0 1 0,0-1 0,0 0 0,2 13 0,-1-18 0,0 0 0,1 0 0,-1-1 0,1 1 0,0 0 0,-1 0 0,1-1 0,0 1 0,1 0 0,-1-1 0,0 1 0,1-1 0,0 0 0,-1 1 0,1-1 0,0 0 0,0 0 0,0 0 0,0 0 0,1 0 0,-1-1 0,0 1 0,1-1 0,2 2 0,7 0 1,-1 0 1,1-1-1,0 0 1,0-1-1,0-1 1,18 0-1,-9-1 2,-16 1-1,-1 0-1,0 0 0,0-1 1,1 0-1,-1 0 0,0 0 1,0 0-1,0-1 0,0 1 0,0-1 1,0 0-1,-1 0 0,1-1 1,-1 1-1,1-1 0,-1 1 1,0-1-1,0 0 0,0-1 1,0 1-1,-1 0 0,1-1 1,2-5-1,-2 3-1,0 0 0,-1 0 0,1-1 1,-1 0-1,-1 1 0,1-1 0,-1 0 1,-1 0-1,1 1 0,-1-1 0,0 0 0,-1 0 1,1 0-1,-3-8 0,1 10 0,0 0 0,0 0 0,0 1 1,-1-1-1,0 1 0,0 0 0,0 0 0,0 0 0,-1 0 1,0 0-1,1 1 0,-1 0 0,-1 0 0,1 0 0,0 0 1,-1 0-1,1 1 0,-1 0 0,0 0 0,0 0 0,0 1 0,-5-2 1,5 2-4,0-1 1,0 1 0,0 0 0,-1 0 0,1 1 0,0-1 0,0 1 0,-1 1 0,1-1 0,0 1-1,-1 0 1,1 0 0,0 0 0,0 1 0,0-1 0,0 1 0,0 1 0,1-1 0,-1 1 0,0-1-1,-6 7 1,-17 31-83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3.0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5 611 31999,'0'0'688,"0"7"-675,-2 35-26,1-25 16,0 1 0,1-1-1,1 1 1,4 22-1,-4-36-3,0-1 1,1 0-1,-1 1 0,1-1 0,0 0 0,0 0 0,0-1 1,0 1-1,1 0 0,-1-1 0,1 1 0,0-1 0,-1 0 1,1 0-1,0 0 0,0 0 0,1 0 0,-1-1 0,0 1 1,0-1-1,1 0 0,-1 0 0,1 0 0,-1 0 0,1-1 1,-1 1-1,1-1 0,-1 0 0,1 0 0,-1-1 0,1 1 0,-1-1 1,1 1-1,5-3 0,-7 2 1,-1 1 0,1-1 0,-1 0 0,0 0 0,1 0 0,-1 0 0,0 0 0,1 0 0,-1 0 0,0 0 0,0-1 0,0 1 0,0 0 0,0-1 0,0 1 0,-1-1 0,1 1 0,0-1 0,0-1 0,8-36 0,-7 28 0,6-47-16,-3-2-1,-4-100 1,-2 74 36,1 85 4,0 3-32,-2 87 5,1 73 3,3-136 0,1 1 0,0 0 0,14 48 0,-16-72 0,0 0-1,0 0 1,0 0-1,1 0 1,-1 0 0,1 0-1,0 0 1,-1 0-1,1 0 1,1-1-1,-1 1 1,0-1 0,0 1-1,5 2 1,-4-4-2,1 1 0,-1-1 1,1 1-1,0-1 0,-1 0 0,1-1 0,0 1 1,0-1-1,0 0 0,-1 1 0,1-2 0,5 1 1,-5-1 0,0 0 0,0-1 1,0 1-1,0-1 1,0 1-1,0-1 1,0-1-1,-1 1 1,1 0-1,-1-1 0,0 0 1,0 1-1,0-1 1,0-1-1,0 1 1,0 0-1,-1-1 0,1 1 1,2-8-1,2-2 0,0 0-1,-1-1 1,-1 1-1,6-26 1,-5 2 2,-1 0-1,-2 0 1,-3-38 0,0 73 12,0 23 3,0 38-16,1 82 0,-1-137-1,0-1 1,1 0-1,-1 1 1,1-1-1,0 0 0,0 1 1,0-1-1,0 0 1,1 0-1,-1 0 0,1 0 1,0 0-1,0 0 1,0-1-1,0 1 0,0-1 1,1 1-1,-1-1 1,1 0-1,-1 0 1,1 0-1,0 0 0,0 0 1,0-1-1,0 1 1,6 1-1,3 1-2,0-2 1,0 1-1,1-1 0,-1-1 1,25 0-1,-34-3 3,-1 1 0,0 0 0,0-1 0,0 1 0,0-1 0,0 0 0,0 1 0,0-1 0,-1 0 0,1 0 0,1-4 0,11-9 0,-7 13 3,0-2 5,-4-12-3,-1 11-5,0-1 0,0 1 0,1 0 0,0-1 0,0 1 0,0 0 0,0 1 0,5-6 0,15-24 0,-18 24 2,-2 0 1,1 0-1,-1 0 1,-1 0-1,0 0 0,0-1 1,-1-12-1,-1-79 9,-2 47-9,8-263 1,-13 608 15,1-113-7,4-116-11,-1 0 0,6 67 0,-3-126 0,1 1 0,-1 0 0,0 0 0,1-1 0,0 1 0,-1 0 0,1-1 0,0 1 0,1 0 0,-1-1 0,0 0 0,1 1 0,-1-1 0,1 0 0,0 0 0,0 1 0,0-1 0,0-1 0,0 1 0,0 0 0,0 0 0,1-1 0,-1 1 0,0-1 0,1 0 0,3 1 0,2 0 0,1 0 0,0 0 0,0-1 0,-1-1 0,1 1 0,0-2 0,9 0 0,-16 1 0,0-1 0,1 1 0,-1-1 0,0 0 0,0 0 0,0 1 0,0-1 0,0-1 0,0 1 0,0 0 0,-1 0 0,1-1 0,0 1 0,-1-1 0,1 1 0,-1-1 0,1 0 0,-1 0 0,0 1 0,2-4 0,18-45 0,-15 35 0,0-2-1,-1 0 1,-1 0-1,-1-1 1,3-34-1,-6-74-6,-1 61 4,0 110-1,-1-20 5,2 0-1,0 1 1,6 28-1,-5-48-1,0 0 1,0 0-1,1 0 0,0 0 0,0-1 0,0 1 0,1-1 0,-1 0 0,1 1 0,1-1 0,-1-1 0,1 1 0,0 0 1,0-1-1,0 0 0,1 0 0,-1 0 0,10 6 0,-6-7 2,0-1 0,0 0 0,0 0 0,0 0 1,0-1-1,0 0 0,0-1 0,0 0 0,1 0 0,-1 0 0,14-4 0,-20 3-1,1 0 1,0 0-1,-1-1 0,0 1 0,1-1 0,-1 0 0,0 0 1,0 1-1,0-1 0,0 0 0,0-1 0,0 1 0,-1 0 1,1-1-1,-1 1 0,1-1 0,-1 1 0,2-5 0,14-51-3,-12 23-4,-1 0 0,-2 0-1,-4-59 1,0 21 7,2-205 16,0 278-16,0-1-1,0 0 1,1 0-1,-1 0 1,-1 0-1,1 0 1,0 1-1,0-1 1,0 0 0,0 0-1,-1 0 1,1 1-1,0-1 1,-1 0-1,1 0 1,0 0 0,-1 1-1,1-1 1,-1 0-1,1 1 1,-1-1-1,0 1 1,-1-2 0,-18 0-9,12 2 12,6 0-3,0 1 0,0-1 0,0 1 0,0 0 0,0 0 0,0 0 0,0 0 0,1 0 0,-1 0 0,0 0 0,1 0 0,-1 1 0,1-1 0,-1 1 0,1-1 0,0 1 0,-1 0 0,1-1 0,0 1 0,0 0 0,0 0 0,0 0 0,1 0 0,-2 3 0,-15 55 0,17-55 0,-9 55 0,4 1 0,1 0 0,8 78 0,-3-94 0,0-32 0,0 0 0,2 0 1,-1 0-1,1 0 0,1-1 0,0 1 0,1-1 1,1 0-1,-1-1 0,2 1 0,0-1 0,0 0 1,12 13-1,-12-16 0,0-1 1,0 0 0,0 0 0,1 0-1,0-1 1,1 0 0,-1-1 0,1 0-1,0 0 1,0-1 0,1 0 0,-1-1-1,1 0 1,0 0 0,0-1-1,0 0 1,16 0 0,-23-1 0,0-1 0,0 0-1,-1 0 1,1 0 0,0-1 0,0 1-1,0-1 1,-1 0 0,1 1 0,0-1 0,0 0-1,-1-1 1,1 1 0,-1 0 0,1-1 0,3-3-1,-4 2 1,1 0-1,-1-1 0,0 1 0,-1-1 0,1 1 1,-1-1-1,1 0 0,-1 0 0,0 0 1,0 0-1,0-7 0,4-45-6,-2 1 0,-5-64 0,0 20-8,2 90 11,2 39-3,8 45 0,-5-44 13,1 48 1,-6-76-8,0 12 0,0-1 0,1 1 0,1-1 0,3 17 0,-4-29 0,-1 1 0,1-1 0,0 1 0,0-1 0,0 1 0,0-1 0,0 0 0,0 1 0,1-1 0,-1 0 0,1 0 0,-1 0 0,1 0 0,0 0 0,0-1 0,0 1 0,0 0 0,0-1 0,0 0 0,0 1 0,0-1 0,1 0 0,-1 0 0,0 0 0,1 0 0,-1-1 0,1 1 0,-1-1 0,1 1 0,3-1 0,10 0 3,-5 1 0,0-1 0,0-1 0,19-3 0,-27 3-3,1 0 0,-1 0 0,1-1 0,-1 1 0,1-1 0,-1 0 0,0 0 0,0 0 1,0 0-1,0 0 0,0-1 0,0 0 0,-1 1 0,4-6 0,1-1 0,-1-1 0,-1 1 0,0-1 0,0 0 0,-1-1 0,-1 1 0,1-1 0,-2 0 0,3-14 0,-1-9 0,-2-58 0,0-2 0,1-195 0,-4 275 0,0 0 0,-1 0 0,0 0 0,-2 1 0,-8-26 0,12 38 0,0 1 0,0 0-1,0-1 1,0 1 0,0-1 0,0 1 0,0 0-1,0-1 1,0 1 0,0 0 0,0-1 0,0 1 0,-1 0-1,1-1 1,0 1 0,0 0 0,-1-1 0,1 1 0,0 0-1,0-1 1,-1 1 0,1 0 0,0 0 0,-1-1-1,1 1 1,0 0 0,-1 0 0,1 0 0,0 0 0,-1-1-1,1 1 1,0 0 0,-1 0 0,1 0 0,-1 0-1,1 0 1,0 0 0,-1 0 0,1 0 0,-1 0 0,1 0-1,0 0 1,-1 0 0,1 0 0,0 0 0,-1 1-1,1-1 1,-1 0 0,1 0 0,0 0 0,-1 0 0,1 1-1,0-1 1,0 0 0,-1 0 0,1 1 0,0-1-1,-1 1 1,-10 19-2,7-1 4,0 1 0,2 0 0,0-1 0,1 1 0,3 37 0,-1-5-1,2 20 2,3 1 0,2-1 1,5-1-1,27 94 0,-39-159-3,1 0 0,0 0 0,1 0 0,-1 0 0,1 0 0,1-1 0,-1 1 0,1-1 0,7 9 0,-8-12 0,0 1 0,0-1 0,0 1 0,1-1 0,0 0 0,-1 0 0,1 0 0,0-1 0,0 1 0,0-1 0,0 0 0,0 0 0,0-1 0,0 1 0,0-1 0,6 0 0,-6 1 1,-1-1-1,0 0 1,1-1-1,-1 1 1,0-1-1,1 1 1,-1-1 0,0 0-1,0 0 1,1 0-1,-1-1 1,0 1-1,4-4 1,-4 2 0,0 0-1,0 0 1,-1 0 0,1 0-1,-1 0 1,0-1 0,0 1-1,-1-1 1,1 0 0,-1 0-1,2-6 1,7-31-5,-2 0-1,-1-1 1,-3 1-1,-1-2 1,-4-55 0,1 51 1,-1 47 2,0-1 1,0 1 0,0 0 0,0-1 0,0 1 0,0 0 0,-1 0 0,1-1 0,0 1-1,0 0 1,0 0 0,0 0 0,0 0 0,0 0 0,0 1 0,0-1 0,0 0 0,-1 1-1,1-1 1,0 0 0,0 1 0,-1 0 0,-3 24 0,1 0 0,1 0 0,1 1 0,1-1 0,4 37 0,-1 3 0,-2-63 0,-1 11 0,1-1 0,1 0 0,0 1 0,1-1 0,5 18-1,-6-27 1,0 0 0,0 0 0,0 0 0,1-1 0,-1 1 0,1 0 0,0-1 0,0 1 0,0-1 0,0 0 0,0 0 0,1 0-1,-1 0 1,1 0 0,-1 0 0,1-1 0,0 1 0,-1-1 0,1 1 0,0-1 0,0 0 0,0 0 0,0-1 0,0 1 0,0-1-1,0 1 1,4-1 0,7 1 3,-1 0-1,1-1 0,0 0 0,24-5 1,-34 4-3,0 0 0,-1 0 1,0 0-1,1-1 0,-1 1 1,0-1-1,1 0 0,-1 0 1,0 0-1,0 0 0,-1-1 0,1 1 1,0-1-1,-1 0 0,0 0 1,1 0-1,-1 0 0,0 0 1,-1 0-1,1 0 0,0-1 1,0-4-1,8-24 0,-2 0 0,6-60 0,1-6 3,-9 62-5,-2 0 0,-1-64 0,-3 98 2,0 0-1,0 1 0,0-1 1,0 1-1,0-1 0,-1 1 1,1-1-1,-1 1 0,1-1 1,-1 1-1,0-1 0,0 1 1,1-1-1,-1 1 0,0 0 1,0 0-1,0 0 0,-1-1 1,1 1-1,0 0 0,0 0 1,0 0-1,-1 1 0,1-1 1,-1 0-1,1 0 0,0 1 1,-1-1-1,1 1 0,-1-1 1,1 1-1,-1 0 1,-2-1-1,-6 0-1,0 0 1,1 1-1,-1 1 1,-13 1-1,15-1 3,7-1-1,0 0 0,0 1 0,0-1 0,0 1 0,0-1 0,0 1 0,0 0 0,0-1 0,0 1 0,0 0 0,0 0 0,0-1 0,1 1 0,-1 0 0,0 0 0,1 0 0,-1 0 0,0 0 0,1 0 0,-1 0 0,1 0 0,0 0 0,-1 1 0,1-1 0,-1 2 0,-4 34 0,5-32 0,-1 221 0,2-217 1,0-1 0,0 1 0,1-1 0,0 0 0,1 0 1,-1 0-1,2 0 0,-1 0 0,1 0 0,0-1 0,1 0 0,7 10 0,-8-12-1,0 0 0,0-1 1,1 0-1,-1 0 0,1 0 0,0-1 0,0 1 0,0-1 0,0 0 0,0 0 0,1-1 0,-1 0 0,1 0 1,0 0-1,0-1 0,0 1 0,-1-1 0,10 0 0,59-2 16,-72 0-16,-1 1 0,1-1 0,0 1 0,0-1 0,-1 0 0,1 0 0,-1 0 0,1 0 0,-1 0 0,1 0 0,-1 0 0,1-1 0,-1 1 0,0-1 0,0 1 0,0 0 0,0-1 0,0 0 0,0 1 0,1-4 0,13-38 0,-13 36 0,5-29 0,-1 1 0,2-49 0,-7 59-4,0 1 0,2 0 0,1-1 0,1 1 0,1 0 0,1 1 0,11-25 0,-16 45 4,0 0 0,-1 0 0,1 1 0,0-1 0,1 1 0,-1-1 0,0 1 0,1 0 1,-1 0-1,1 0 0,0 0 0,0 0 0,0 0 0,0 1 0,0-1 0,0 1 0,0 0 0,0 0 0,0 0 0,1 1 0,-1-1 0,0 1 1,0 0-1,1 0 0,-1 0 0,0 0 0,1 0 0,-1 1 0,0-1 0,1 1 0,-1 0 0,0 0 0,0 0 0,0 1 0,0-1 0,0 1 1,5 3-1,-1 2 2,-1 1 0,1 0 0,-2 0 0,1 0 0,-1 1 0,-1 0 1,1 0-1,-2 0 0,1 0 0,-1 0 0,3 17 0,-1 3 0,-2 0 0,0 53 1,-4-73-3,0 1 1,0-1 0,-1 1 0,-1-1 0,0 0 0,0 0 0,-1 0 0,0 0-1,0-1 1,-1 1 0,0-1 0,0 0 0,-1-1 0,0 1 0,-9 7 0,5-5 0,-1 0 1,0 0-1,0-1 1,-1-1-1,0 0 1,-1-1-1,0 0 1,0 0-1,-20 5 1,28-10-2,1-2 0,-1 1 0,0 0 0,1-1 0,-10 0 0,4-1 0,6-4 0,-1-34 0,2 0 0,3-66 0,1 45 0,-1 58 0,0-7-2,0-1 1,1 0-1,0 1 0,4-17 1,-5 25 1,0-1-1,1 1 1,-1 0 0,1-1 0,-1 1 0,1 0-1,0-1 1,-1 1 0,1 0 0,0-1 0,0 1-1,0 0 1,0 0 0,0 0 0,0 0 0,0 0-1,0 0 1,0 0 0,1 1 0,-1-1 0,0 0-1,1 0 1,-1 1 0,0-1 0,1 1 0,-1 0-1,1-1 1,-1 1 0,1 0 0,-1 0 0,1 0-1,-1 0 1,1 0 0,-1 0 0,0 0 0,1 0 0,-1 1-1,1-1 1,1 1 0,-1 0 0,0 0 0,0 1 0,0-1 0,0 0 0,0 1 0,0-1 0,0 1 0,-1 0 0,1 0 0,-1 0 0,1-1 0,-1 1 0,0 1 0,2 2 0,17 40 0,-12-26 0,3 6 4,1-1 0,1-1 0,2 0 0,0-1 0,27 29 0,-35-43-3,0-1 1,1 0-1,0 0 1,0-1-1,1 0 0,0 0 1,0-1-1,0 0 1,1-1-1,-1 0 0,1-1 1,0 0-1,0 0 1,0-1-1,1 0 1,19 0-1,-27-2-1,-1-1 0,1 1 0,-1-1 0,0 0 0,1 0 0,-1 0 0,0 0 1,0 0-1,0-1 0,1 1 0,-1-1 0,-1 1 0,1-1 0,0 0 0,0 0 0,-1 0 0,1 0 0,-1 0 0,1 0 0,-1 0 0,0 0 0,0-1 1,0 1-1,0 0 0,0-1 0,-1 1 0,1-3 0,3-8-10,-1 0 0,-1 0 0,2-26 1,-3 33-3,-1-6-111,1 0-1,-4-23 1,-5 5-595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3.9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10 30494,'0'0'2014,"6"1"-1934,11 3-68,-1-1-1,1-1 1,0 0-1,0-1 0,0-1 1,26-3-1,7 1-8,148 2-6,-197 0-1,-1 0 0,0-1 0,0 1 0,0 0-1,0 0 1,0-1 0,0 1 0,1 0 0,-1-1-1,0 1 1,0-1 0,0 1 0,0 0 0,0-1-1,0 1 1,-1 0 0,1-1 0,0 1 0,0 0-1,0-1 1,0 1 0,0 0 0,0 0 0,-1-1-1,1 1 1,0 0 0,0-1 0,0 1 0,-1 0-1,1 0 1,0-1 0,0 1 0,-1 0 0,1 0 0,0 0-1,0-1 1,-1 1 0,1 0 0,0 0 0,-1 0-1,1 0 1,-38-4-761,16 2-180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4.43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161 56 27148,'0'0'162,"0"-1"-1,0 0 1,0 1-1,-1-1 1,1 1-1,0-1 1,0 1-1,-1-1 1,1 0-1,0 1 1,0-1-1,-1 1 1,1-1-1,-1 1 1,1 0-1,0-1 1,-1 1-1,1-1 1,-1 1-1,1 0 1,-1-1-1,1 1 1,-1 0-1,1 0 1,-1-1-1,-1 1 1,-22-4 670,-28 6-1189,52-2 433,-3 1-70,0-1 0,1 1-1,-1-1 1,1 1 0,-1 0 0,1 0 0,0 0-1,-1 0 1,1 1 0,0-1 0,0 1 0,-1-1-1,1 1 1,1 0 0,-1-1 0,0 1 0,0 0-1,1 0 1,-1 1 0,1-1 0,-1 0-1,1 0 1,0 1 0,0-1 0,0 1 0,-1 4-1,-1 5 37,1 0 0,1 0 0,0-1 0,1 19 0,0-26-29,0-1-9,0 0-1,1 1 1,-1-1-1,1 0 1,0 0 0,0 0-1,0 0 1,0 0 0,1 0-1,-1 0 1,1-1 0,0 1-1,-1-1 1,1 1 0,0-1-1,1 1 1,-1-1 0,0 0-1,1 0 1,-1 0 0,1 0-1,0-1 1,0 1 0,-1-1-1,1 1 1,0-1 0,0 0-1,0 0 1,0 0 0,5 0-1,10 2 13,0 0 0,0-1 0,36 0 0,-50-2-9,-1 0-5,1-1-1,-1 1 1,0 0 0,0-1 0,1 0-1,-1 1 1,0-2 0,0 1-1,0 0 1,0 0 0,0-1 0,0 0-1,0 1 1,0-1 0,0 0 0,-1-1-1,1 1 1,-1 0 0,0-1-1,0 1 1,0-1 0,0 0 0,0 0-1,0 0 1,-1 0 0,1 0 0,-1 0-1,2-5 1,0-6 3,0 1-1,0-1 1,-1 0-1,-1 0 1,0-20-1,-1 30-4,0 1 1,0 0-1,0 0 0,-1-1 0,1 1 0,-1 0 0,0 0 0,0 0 0,0-1 1,0 1-1,-1 0 0,1 1 0,-1-1 0,0 0 0,1 0 0,-1 1 0,0-1 1,-1 1-1,1-1 0,0 1 0,-1 0 0,1 0 0,-1 0 0,0 0 0,0 1 1,0-1-1,0 1 0,-3-2 0,-6 0-2,0 0 0,0 0 0,0 1 0,0 1 0,0 0 0,-16 1 0,24 0 0,-1 0 0,1 1 0,0-1 0,-1 1 1,1 0-1,0 0 0,0 0 0,0 1 0,0-1 1,0 1-1,0 0 0,0 0 0,-5 4 0,3 0-27,0-1-1,1 0 0,0 1 0,0 0 0,0 0 0,1 1 0,-4 6 1,-13 28-526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4.9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189 53 31390,'-1'-1'13,"0"-3"84,1 1 0,-1-1 1,-1 1-1,1-1 0,0 1 0,-1 0 0,-3-6 0,4 8-76,-1 0-1,1 0 1,-1 0-1,1 0 1,-1 0-1,1 0 1,-1 1-1,0-1 1,1 0-1,-1 1 1,0-1-1,0 1 1,1 0-1,-1 0 1,0-1-1,0 1 1,1 0-1,-3 1 1,-1-2-21,0 1 0,0 0 0,0 0 1,0 1-1,0 0 0,0-1 0,0 2 0,0-1 1,1 0-1,-1 1 0,0 0 0,1 0 1,0 0-1,-1 1 0,1 0 0,0-1 1,0 1-1,0 1 0,1-1 0,-1 1 0,1-1 1,-6 8-1,5-5 0,0-1 0,1 1 0,-1 0 0,1 0 0,0 0 0,0 1 0,1-1 0,0 1 0,0-1 0,1 1 0,0 0 0,0-1 0,0 1 0,1 0 0,0 0 0,2 12 0,-2-18 0,0 1 0,0 0 0,1-1 0,-1 1 0,1 0 0,-1-1 0,1 1 0,0-1 0,0 1 0,0-1 0,0 1 0,0-1 0,0 0 0,0 1 0,0-1 0,0 0 0,1 0 0,1 1 0,1 1 1,0 0 0,1-1 0,-1 0 0,1 0 0,-1 0 0,7 2 0,7 0 3,0-1 0,25 2 0,-43-5-4,13 1 1,64 3 7,-72-4-8,0 0 1,-1 0-1,1-1 0,0 1 1,-1-1-1,1 0 0,-1-1 0,1 1 1,-1-1-1,0 0 0,0 0 1,8-5-1,-10 5 0,0-1 0,0 0 0,0 0 0,-1-1 0,1 1 0,-1 0 0,0 0 0,1-1 0,-2 1 0,1-1 0,0 1-1,-1-1 1,1 1 0,-1-1 0,0 1 0,-1-7 0,1 3 1,-1 1-1,0-1 0,0 0 1,0 1-1,-1-1 0,0 1 1,0 0-1,-5-9 1,3 8 0,-1 0 1,-1 0 0,1 1 0,-1-1 0,0 1 0,-1 0 0,1 1 0,-1 0 0,0 0-1,0 0 1,-1 1 0,0 0 0,1 1 0,-1-1 0,0 1 0,-1 1 0,1 0 0,0 0-1,-1 0 1,1 1 0,-1 1 0,0-1 0,-15 2 0,22 0-3,0 0 1,-1-1-1,1 1 0,0 0 1,0 0-1,-1 1 1,1-1-1,0 0 0,0 1 1,0-1-1,0 1 0,1 0 1,-1-1-1,0 1 1,1 0-1,-1 0 0,1 0 1,0 0-1,-3 4 0,0 4-28,0 1 1,0-1-1,-2 13 0,3-11-38,-11 41-442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5.30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38 30638,'43'0'496,"9"0"-16,7 0-111,-4 0-145,-5-14-128,-8 8 0,-12 0-48,-11 0-48,-2 6-16,-11-6-96,-3 6-577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5.66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174 23 30606,'0'-1'57,"1"0"0,-1 1 0,0-1 0,0 0-1,-1 0 1,1 0 0,0 1 0,0-1 0,0 0 0,0 0 0,-1 1 0,1-1 0,0 0-1,-1 0 1,1 1 0,0-1 0,-1 0 0,1 1 0,-1-1 0,1 1 0,-1-1 0,0 0 0,1 1-1,-1-1 1,1 1 0,-1-1 0,0 1 0,0 0 0,0-1 0,-26 0 31,12 1-45,14 0-43,-1 1 1,0-1-1,1 0 0,-1 0 0,0 1 0,1-1 0,-1 1 1,1-1-1,-1 1 0,1 0 0,-1 0 0,1 0 0,-1 0 1,1 0-1,0 0 0,-1 0 0,1 0 0,0 0 1,-2 2-1,1 1-1,-1 0 1,1 0 0,0 0 0,0 0-1,0 0 1,1 0 0,-2 6 0,0 4 7,0 1 1,1-1 0,0 27-1,2-34-3,0-1 0,0 1 0,1-1 0,-1 1 0,1-1 0,1 0 0,-1 1 0,1-1 0,1 0 0,3 8 0,-4-11-3,0-1 0,0 1 0,0-1 1,1 0-1,-1 1 0,1-1 0,-1 0 1,1-1-1,0 1 0,-1 0 0,1-1 1,0 0-1,0 1 0,0-1 0,0 0 1,1-1-1,-1 1 0,0 0 0,0-1 1,0 0-1,1 0 0,4 0 0,-4 0 5,0 0 1,0 0-1,0 0 0,0-1 0,0 1 1,0-1-1,5-2 0,-8 3-4,1-1 0,-1 0 0,0 0 0,1 0 0,-1 0 0,0 0 0,1-1 0,-1 1 0,0 0 0,0-1-1,0 1 1,0 0 0,0-1 0,-1 1 0,1-1 0,0 0 0,-1 1 0,1-1 0,-1 0 0,1-1 0,1-9 1,0 1 1,0-1-1,-1 1 1,-1-1-1,0 1 1,0-1-1,-5-20 1,4 26-3,0 1 0,0-1 0,-1 0 0,0 1 1,0-1-1,-1 1 0,1 0 0,-1 0 0,0 0 0,-1 0 0,1 0 0,-1 1 0,0-1 1,0 1-1,0 0 0,-1 0 0,-4-3 0,5 5-15,0 1 0,0-1 1,0 1-1,0 0 0,0 0 1,0 0-1,0 0 0,0 1 0,0-1 1,0 1-1,-1 0 0,1 1 0,0-1 1,0 1-1,0 0 0,0 0 0,0 0 1,0 0-1,0 1 0,0-1 0,0 1 1,1 0-1,-1 0 0,1 1 0,-1-1 1,1 1-1,0-1 0,0 1 0,0 0 1,0 0-1,0 1 0,-3 6 0,-17 27-1101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2.626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0 52 29870,'0'0'1024,"9"0"-384,21 0-271,8 0-113,2 0-176,1 0 0,-3 0 32,0 0 0,-5-5-48,0-2-64,-1 0 0,1-1-16,2-4-192,-5 0-4226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21.5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21 489 19561,'0'0'441,"-1"0"-1,0 0 1,0 0-1,1 0 1,-1 1-1,0-1 1,1 0-1,-1 0 1,1 1 0,-1-1-1,0 0 1,1 1-1,-1-1 1,1 0-1,-1 1 1,1-1 0,-1 1-1,1-1 1,-1 1-1,1-1 1,-1 1-1,1-1 1,-1 2-1,-5 21 2732,6 34-5304,1-38 3245,-1-14-1104,1-1 0,-1 0 0,1 0 0,0 0 0,1 0 1,-1-1-1,1 1 0,-1 0 0,1 0 0,0-1 0,1 1 0,-1-1 0,1 0 1,-1 0-1,1 0 0,0 0 0,0 0 0,0 0 0,0-1 0,1 0 0,-1 1 1,1-1-1,5 2 0,1 1-3,-1-1 0,1-1 0,0 1 1,0-2-1,0 1 0,0-1 0,1-1 0,14 1 1,-23-2-7,-1-1 1,0 1-1,1-1 1,-1 1-1,0-1 1,1 1-1,-1-1 1,0 0-1,0 0 1,1 1-1,-1-1 1,0 0 0,0 0-1,0 0 1,0-1-1,0 1 1,0 0-1,-1 0 1,1 0-1,0-1 1,-1 1-1,1 0 1,-1-1-1,2-2 1,11-43 13,-10 33-12,13-57 1,-4 0 1,5-93 0,-10-147 6,-8 488 8,3 209 26,-2-373-43,1 0 1,0 0-1,1 0 1,1 0-1,0-1 1,9 24-1,-11-32-1,1 0-1,0 0 1,0-1-1,0 1 1,0-1 0,1 1-1,0-1 1,0 0-1,-1 0 1,2 0-1,-1 0 1,0 0 0,1-1-1,-1 0 1,1 0-1,-1 0 1,1 0 0,0 0-1,0-1 1,0 1-1,0-1 1,0 0-1,1 0 1,5 0 0,-3 0 1,0-1 1,0 0 0,0 0 0,0-1 0,0 0-1,0 0 1,12-3 0,-16 2-2,1 0-1,0 0 1,0-1 0,-1 1 0,1-1-1,-1 1 1,0-1 0,0 0 0,0-1-1,0 1 1,-1 0 0,1-1 0,2-5-1,6-11-14,-1-1-1,0 0 1,-2-1-1,-1 1 1,-1-1-1,7-42 0,-6 8-40,-1-91 0,-25 145 117,17 2-60,1 0-1,0 0 0,0 1 0,-1-1 1,1 1-1,0-1 0,0 1 0,0 0 1,0-1-1,0 1 0,0 0 1,0 0-1,0 0 0,0-1 0,0 1 1,0 0-1,0 0 0,0 1 1,1-1-1,-1 0 0,0 0 0,1 0 1,-1 0-1,1 1 0,-1-1 0,1 2 1,-10 38 18,9-34-14,-4 38 24,2 0-1,5 77 1,-2-118-29,0 2 1,1 1 0,-1 0-1,2-1 1,-1 1 0,1-1 0,0 1 0,0-1 0,0 0 0,1 0 0,0 0 0,1 0 0,-1-1 0,7 9 0,-6-10 0,0 0 0,-1-1 0,1 0 0,0 1 0,1-1 0,-1-1 0,0 1 0,1-1 0,0 1 0,-1-1 0,1-1 0,0 1 0,0-1 0,0 0 1,0 0-1,0 0 0,11 0 0,-13-1 0,0 1 0,0-1-1,0 0 1,0 0 0,0 0 0,0-1 0,0 1 0,0-1 0,0 0 0,0 1 0,0-1 0,0-1 0,-1 1 0,1 0 0,0-1 0,-1 1 0,1-1 0,-1 0 0,1 0 0,-1 0 0,0 0 0,0 0 0,0 0 0,0-1-1,0 1 1,-1-1 0,3-3 0,3-8 0,0 0-1,-1-1 0,-1 1 1,-1-1-1,0 0 0,0-1 1,1-27-1,-2-3 0,-5-63 0,1 102-1,1 0 0,-1-1 0,-1 1 0,1 0 1,-1 0-1,0 0 0,-1 1 0,1-1 0,-1 1 0,-1-1 0,-7-11 0,7 14 2,0-1-1,0 1 1,0 1-1,0-1 1,-1 0-1,1 1 1,-1 0-1,0 0 1,0 1-1,0-1 1,0 1-1,-1 0 0,1 0 1,-1 1-1,1 0 1,-9-1-1,4 0 0,-1 1-1,1 0 1,-1 1-1,0 0 1,1 1-1,-1 0 1,1 1-1,-18 4 1,24-4-1,1-1 1,-1 1 0,0 0-1,0 0 1,1 1 0,-1-1-1,1 1 1,0-1 0,0 1-1,0 0 1,0 0-1,0 1 1,1-1 0,-1 1-1,1-1 1,0 1 0,0 0-1,0 0 1,1 0 0,-1 0-1,1 0 1,0 0 0,0 0-1,0 5 1,-1-1 0,1 0 0,1 0 0,-1 0 0,2 0 0,-1 0 0,1 0 0,0 0 0,3 10 0,-3-14 0,1 0 0,-1 0 0,1 0 0,0 0 0,0 0 0,1-1 0,-1 1 0,1-1 0,0 0 0,0 0 0,0 0 0,0 0 0,0 0 0,1 0 0,-1-1 0,1 0 0,4 2 0,8 3 2,1 0-1,0-2 1,0 0-1,1-1 1,-1 0-1,1-2 1,0 0-1,0-1 1,0-1 0,0 0-1,23-5 1,-38 5-1,1-1 0,0 0 1,-1 0-1,1 0 0,-1 0 1,1-1-1,-1 0 0,0 1 1,0-1-1,0 0 0,0 0 1,0-1-1,0 1 0,0-1 1,-1 1-1,1-1 0,3-6 1,-3 4-28,-1-1-1,1 1 1,-2 0 0,1-1 0,0 0 0,-1 1-1,0-1 1,0 0 0,-1 1 0,0-10 0,0-4-609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21.9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53 31118,'0'0'1185,"26"0"-1041,10-3-128,3-2 48,7-4-16,-3 0-16,-4 6-16,-3-3-16,-10 6-16,-3-6-240,-10-6-2481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24.0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1 698 19209,'0'1'263,"0"-1"0,0 1 0,1 0 1,-1 0-1,0 0 0,0 0 0,1 0 0,-1 0 1,1 0-1,-1 0 0,1 0 0,-1-1 0,1 1 1,-1 0-1,1 0 0,0-1 0,-1 1 0,1 0 1,0-1-1,0 1 0,0-1 0,-1 1 0,1-1 1,0 1-1,0-1 0,0 0 0,0 1 0,0-1 1,0 0-1,0 0 0,0 0 0,0 0 0,1 1 1,41-1 1492,-27-1-944,-14 1-780,1-1 0,0 1-1,-1-1 1,1 0 0,-1 0 0,1 0-1,-1 0 1,1 0 0,-1 0-1,0-1 1,1 1 0,-1-1 0,0 1-1,0-1 1,0 0 0,0 0 0,-1 0-1,1 0 1,0 0 0,-1-1 0,0 1-1,1 0 1,-1-1 0,0 1 0,0-1-1,1-2 1,2-9 23,0 0-1,0 0 1,2-24-1,1-48 81,-6-122 0,-3 100 35,2-74 260,0 181-430,-1 1 1,1-1-1,-1 1 0,0-1 1,1 1-1,-1-1 0,0 1 1,1-1-1,-1 1 0,0-1 0,1 1 1,-1 0-1,0 0 0,0-1 1,0 1-1,1 0 0,-1 0 1,0 0-1,0 0 0,0 0 1,1 0-1,-1 0 0,0 0 1,-1 0-1,0 0 1,0 0-1,0 0 1,-1 0 0,1 1 0,0-1-1,0 0 1,0 1 0,0-1 0,0 1-1,-3 2 1,0 2-1,1 0 0,1 0 0,-1 1 0,1 0 0,0-1 0,1 1 0,-1 0 0,1 1 0,0-1 0,-1 7 0,1-5 0,-9 37 2,2 0 0,1 1 0,-1 58 0,11 140 6,-2-233-8,1 0 0,1 0 0,0-1 0,0 1 0,1-1 0,1 0 0,-1 0 0,2 0 0,-1 0 0,1 0 0,1-1 0,0 0 0,13 15 0,-13-18 0,0 1 0,1-2 0,0 1 0,0-1 0,0 0 0,1 0 0,-1-1 0,1 0 0,0 0 0,0-1 0,1 0 0,-1 0 0,1-1 0,0-1 0,-1 1 0,1-1 0,13 0 0,-20-1 0,1-1 0,0 1 0,0-1 0,0 0 0,0 0 0,-1 1 0,1-2 0,0 1 0,-1 0 0,1-1 0,-1 1 0,0-1 0,1 1 0,-1-1 0,0 0 0,0 0 0,0 0 0,0-1 0,0 1 0,-1 0 0,1-1 0,-1 1 0,1-1 0,-1 1 0,0-1 0,0 0 0,1-3 0,3-10-3,-1-1 1,0 0-1,2-25 0,-4 29-2,6-85-28,-6 59 23,1 0-1,11-43 1,-14 80 10,1-1-1,-1 0 1,1 1 0,0-1 0,0 1-1,1-1 1,-1 1 0,0 0 0,1-1 0,-1 1-1,1 0 1,0 0 0,0 0 0,0 0-1,0 0 1,0 0 0,0 1 0,0-1-1,1 1 1,-1-1 0,0 1 0,4-1-1,3 0 3,-1 0-1,0 1 0,1 0 1,-1 0-1,15 1 0,-11 0-3,-6 0-11,-6 0 12,0 0 1,1 0-1,-1 0 1,0 0 0,1 0-1,-1 0 1,0 0 0,1 0-1,-1 0 1,0 0-1,0 0 1,1 1 0,-1-1-1,0 0 1,0 0 0,1 0-1,-1 0 1,0 1-1,0-1 1,1 0 0,-1 0-1,0 0 1,0 1-1,0-1 1,1 0 0,-1 0-1,0 1 1,0-1 0,0 0-1,0 1 1,0-1-1,0 0 1,0 1 0,1-1-1,-28 0 28,22 1-27,-1 0 0,0 0 0,1 1 0,-1-1 0,1 1 0,0 0 0,0 1 0,0-1 0,0 1 0,0 0 0,0 1 0,0-1 0,1 1 0,0 0 0,0 0 0,0 0 0,0 0 0,1 1 0,-1-1 0,1 1 0,-3 8 0,-2-1 0,2 1 0,0 0 0,0 1 0,2-1 0,-1 1 0,2 0 0,-4 21 0,5-13 0,1 0 0,1 0 0,3 32 0,-2-51 0,0 0 1,0 0-1,0 0 1,0-1-1,0 1 0,1 0 1,-1-1-1,1 1 1,0 0-1,0-1 1,-1 0-1,2 1 0,-1-1 1,0 0-1,0 0 1,1 0-1,-1-1 1,1 1-1,-1-1 0,1 1 1,0-1-1,0 0 1,0 0-1,0 0 1,-1 0-1,1 0 0,4 0 1,7 1 4,1 0 0,0-1 0,0-1 0,16-1 0,-28 0-4,1 1-1,-1-1 1,0 0 0,1 0-1,-1 0 1,0-1-1,0 1 1,0-1 0,0 0-1,0 0 1,0 0-1,-1 0 1,1 0 0,-1 0-1,1-1 1,-1 1-1,0-1 1,0 0 0,0 0-1,0 1 1,0-1-1,-1-1 1,1 1 0,-1 0-1,0 0 1,0 0-1,0-1 1,0-3 0,3-11 0,-1 1 1,-1-1 0,0 0 0,-2-18 0,2-22-2,-1 22 0,-5-60 0,-3 82 0,7 14 0,0 0 0,0 1 0,0-1 0,0 0 0,0 0 0,0 0 0,0 1 0,0-1 0,0 0 0,0 0 0,0 0 0,0 1 0,0-1 0,0 0 0,0 0 0,0 0 0,0 0 0,0 1 0,-1-1 0,1 0 0,0 0 0,0 0 0,0 0 0,0 1 0,0-1 0,-1 0 0,1 0 0,0 0 0,0 0 0,0 0 0,0 0 0,-1 0 0,1 0 0,0 0 0,0 1 0,0-1 0,-1 0 0,1 0 0,0 0 0,0 0 0,0 0 0,-1 0 0,1 0 0,0 0 0,0 0 0,0 0 0,-1-1 0,1 1 0,0 0 0,0 0 0,0 0 0,0 0 0,-1 0 0,1 0 0,0 0 0,0 0 0,0-1 0,-1 1 0,-2 64 8,7 86 0,-3-139-8,0 0 0,1-1 0,0 1 0,1 0 0,0-1 0,1 0 0,0 0 0,1 0 0,5 10 0,-8-17 0,1 1 0,-1 0 0,1-1 0,0 0 0,0 0 0,0 0 0,0 0 0,0 0 0,1 0 0,0-1 0,-1 0 0,1 1 0,0-1 0,0-1 0,0 1 0,0-1 0,0 1 0,0-1 0,1 0 0,-1-1 0,0 1 0,0-1 0,1 0 0,7 0 0,-11-1 0,1 1 0,-1-1 0,0 1 0,0-1 0,0 0 0,1 1 0,-1-1 0,0 0 0,0 0 0,0 0 0,0 0 0,0 0 0,0 0 0,-1 0 0,1 0 0,0 0 0,0 0 0,-1-1 0,1 1 0,-1 0 0,1-1 0,-1 1 0,1-2 0,8-38 0,-8 34 0,11-140 0,-3 20 0,-9 124 0,0 1 1,0 0-1,1-1 1,-1 1-1,1 0 1,-1-1-1,1 1 1,0 0-1,0 0 1,0 0-1,0 0 1,0 0-1,0 0 1,1 0-1,2-3 1,-2 4 0,0 0-1,1 0 1,-1 0-1,1 0 1,0 1 0,-1-1-1,1 1 1,-1-1 0,1 1-1,0 0 1,-1 0-1,5 0 1,-5 1-1,0-1 0,0 1 0,1 0 0,-1-1 0,0 1 0,0 0 0,0 0 0,0 0 0,0 1 0,0-1 0,0 0 0,-1 1 0,1-1 0,0 1 0,-1 0 0,1 0 0,-1-1 0,0 1 0,1 0 1,-1 0-1,0 0 0,0 0 0,1 3 0,18 54-4,-14-29 4,-2-1 1,0 1-1,-3 0 0,-1 36 0,2 36 2,-2-100-2,1-1 0,-1 1 0,0-1 0,1 1 0,0 0 0,-1-1 0,1 1 0,0-1 0,0 0 0,0 1 0,0-1 0,0 0 0,0 1 0,0-1 0,0 0 0,1 0 0,-1 0 0,0 0 0,1 0 0,-1 0 0,1-1 0,-1 1 0,1 0 0,-1-1 0,1 1 0,0-1 1,-1 1-1,1-1 0,0 0 0,-1 0 0,3 0 0,9 1-1,-1 0 1,0-2-1,16-1 1,-15 1-2,-6 0 2,0-1-1,-1 1 0,1-1 0,0 0 0,-1-1 1,0 0-1,0 0 0,0 0 0,0-1 1,0 1-1,-1-2 0,1 1 0,-1 0 1,0-1-1,0 0 0,-1 0 0,0-1 0,1 1 1,-2-1-1,1 0 0,3-9 0,2-2-1,-2 0 0,0-1 0,-1 0 0,-1 0 0,0 0-1,2-31 1,-2-74-13,-5 111 14,0 11 1,0-1 0,0 1-1,0 0 1,0-1-1,0 1 1,0 0 0,0-1-1,-1 1 1,1 0 0,0 0-1,-1-1 1,1 1 0,-1 0-1,1 0 1,-1 0 0,0-1-1,1 1 1,-1 0-1,0 0 1,0 0 0,0 0-1,0 0 1,0 1 0,0-1-1,-2-1 1,0 1 1,-1 0 1,1 0-1,0 0 1,-1 1-1,1 0 0,-1 0 1,1 0-1,-4 0 1,-6 0-3,10 1 1,1-1 0,-1 1 0,1 0 0,-1-1 0,1 1 0,-1 0 0,1 0 0,0 1 0,-1-1 0,1 0 0,0 1 0,0 0 0,0-1 0,0 1 0,0 0 0,1 0 0,-1 0 0,0 0 0,1 0 0,-1 0 0,1 1 0,0-1 0,0 0 0,0 1 0,0-1 0,-1 5 0,-2 7 0,0-1 0,1 1 0,-2 25 0,2-4 4,2 46 0,1-73-3,0 0-1,1 0 1,0 0-1,1 0 1,0 0 0,0 0-1,0 0 1,1-1-1,0 0 1,1 1 0,-1-1-1,6 7 1,-5-10 0,0 0 0,0-1-1,0 0 1,0 1 0,1-1 0,-1-1 0,1 1-1,0-1 1,9 4 0,-12-5-1,0-1 0,-1 1 1,1 0-1,0-1 0,0 0 1,0 1-1,0-1 0,0 0 0,-1 0 1,1 0-1,0 0 0,0 0 0,0 0 1,0-1-1,0 1 0,-1-1 0,1 1 1,0-1-1,0 0 0,-1 1 0,1-1 1,0 0-1,-1 0 0,1 0 0,-1-1 1,1 1-1,-1 0 0,1-1 0,-1 1 1,2-3-1,2-6 0,0-1 0,-1 0 0,0-1 0,0 1 0,2-19 0,6-64 0,-10 81 0,2-86-2,-4 59 8,0 30 4,0 12 8,-30 711 14,29-707-32,-18 122 0,16-114 0,-1 1 0,-1-2 0,0 1 0,0 0 0,-2-1 0,-15 24 0,21-35 0,0-1 0,0 0 0,0 1 0,0-1 0,0 0 0,0 0 0,0 0 0,-1 0 0,1 0 0,0 0 0,-1 0 0,1 0 0,-1 0 0,1-1 0,-1 1 0,1-1 0,-1 1 0,1-1 0,-1 0 0,1 1 0,-1-1 0,0 0 0,1 0 0,-4 0 0,3-1 0,0 1 0,0-1 0,1 0 0,-1 0 0,0 0 0,0 0 0,0 0 0,1 0 0,-1 0 0,1-1 0,-1 1 0,1-1 0,-1 1 0,1-1 0,0 1 0,0-1 0,0 0 0,0 0 0,0 0 0,-1-2 0,-8-20 0,2-1 0,0 0 0,2 0 0,-6-47 0,3-105-5,10 169 3,0 0 0,0-1 1,0 1-1,1 0 1,1 0-1,-1 0 0,1 0 1,1 0-1,-1 1 0,1-1 1,0 1-1,1 0 1,0 0-1,0 0 0,1 1 1,-1 0-1,10-8 0,11-7 4,0 1-1,1 2 0,33-18 0,-32 20-3,6-4 2,-1 0 0,-1-3 0,-1 0 0,48-48 0,-69 60 0,-1-1 0,0 1 0,0-1 0,-1-1 0,-1 0 0,0 0 0,-1 0 0,0-1 0,-1 0 0,0 0 0,-1 0 0,-1-1 0,0 1 0,-1-1 0,0-23 0,-2 23 0,0 7 0,0 0 0,0 1 0,-1-1 0,-2-12 0,2 18 0,1-1 0,-1 1 0,-1 0 0,1-1 0,0 1 0,0 0 0,-1 0 0,0 0 0,1 0 0,-1 0 0,0 0 0,0 0 0,0 0 0,0 1 0,0-1 0,-4-2 0,-2 1 2,-1-1 0,0 1 1,1 1-1,-1-1 0,0 1 0,0 1 1,0 0-1,0 0 0,0 1 0,0 0 0,-16 2 1,21-1-3,1-1 0,0 1 1,0 0-1,-1 0 0,1 0 0,0 0 1,0 0-1,0 1 0,0-1 1,0 1-1,1 0 0,-1 0 1,0 0-1,1 0 0,-5 5 0,4-2 1,-1 0-1,1 0 0,0 0 0,1 0 0,-1 1 0,1-1 0,0 1 0,-2 8 1,0 9-2,1 1 1,1 0 0,2 37 0,0-38 0,1-6 0,1 0 0,0-1 0,1 1 0,1-1 0,0 1 0,1-1 0,1-1 0,1 1 0,0-1 0,1 0 0,0 0 0,1-1 0,12 14 0,-14-19 0,0-1 0,0 0 0,1 0 0,0 0 0,1-1 0,0 0 0,0-1 0,0 0 0,1 0 0,0-1 0,0 0 0,0-1 0,1 0 0,-1-1 0,1 0 0,0-1 0,0 0 0,0 0 0,0-1 0,20-1 0,-30 0 0,0-1 0,0 1 0,0 0 0,-1-1 0,1 1 0,0-1 0,0 1 0,0 0 0,-1-1 1,1 0-1,0 1 0,0-1 0,-1 0 0,1 1 0,-1-1 0,1 0 0,-1 1 0,1-1 0,-1 0 0,1 0 0,-1 0 0,1 0 0,-1 0 0,0 1 0,0-1 0,1 0 0,-1 0 0,0 0 0,0-1 1,1-34-64,-2 27-17,1-19-435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3.4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0 559 31614,'1'14'188,"-1"1"1,2 0-1,0 0 0,5 19 0,-5-29-190,-1 1 0,1-1 1,0 0-1,1 0 0,-1 0 1,1 0-1,0 0 0,0 0 1,1-1-1,-1 1 0,1-1 1,0 0-1,0 0 0,6 4 1,3 2 17,-12-9-14,0 0 0,1 0 0,-1 0 0,0 0 0,1 0 0,-1-1 0,1 1 0,-1 0 1,1-1-1,0 1 0,-1-1 0,1 1 0,-1-1 0,1 0 0,0 0 0,-1 0 0,1 0 0,2 0 1,0 0-3,-1 1 1,1-1-1,-1-1 1,0 1-1,1 0 1,-1-1-1,1 0 1,-1 0-1,0 0 1,1 0-1,-1 0 1,5-3-1,-5 1 0,0-1 0,0 1 0,0-1 0,0 1 0,-1-1-1,1 0 1,-1 0 0,0 0 0,3-9 0,7-21-21,-2 0 0,12-64 0,-16 63-1,1 1 0,25-66 1,-31 97 21,0 0 0,1 0 0,0 0 0,-1 0 0,1 0 0,0 0 0,1 1 0,-1-1 0,0 0 0,1 1 0,-1 0 0,1 0 0,0 0 0,0 0 0,0 0 0,0 0 0,0 1 0,4-2 0,2 1 0,0 0 0,0 1 0,0 0 0,1 0 0,11 1 0,-16 0 0,-2 0 0,-1 0 0,1 0-1,0 1 1,0-1 0,0 1 0,0 0 0,-1-1 0,1 1-1,0 0 1,-1 1 0,1-1 0,-1 0 0,1 1 0,-1-1 0,0 1-1,1 0 1,-1 0 0,0 0 0,0 0 0,0 0 0,2 4 0,-1-1-1,-1 0 0,1 0 0,-1 1 0,0-1 0,0 0 1,-1 1-1,0 0 0,0-1 0,0 1 0,-1 0 0,1 7 1,-31-16 58,15-10-56,13 11-1,1 0 0,-1 0 0,0 1 0,0-1-1,0 1 1,0-1 0,0 1 0,-1-1 0,1 1 0,0 0 0,-1 0 0,1 0 0,0 0 0,-1 1 0,1-1 0,-1 1 0,-3-1 0,1 1-2,0 0-1,1 0 1,-1 0 0,0 1 0,1-1-1,-1 1 1,1 0 0,-1 1 0,1-1-1,0 1 1,-1 0 0,-5 4 0,5-3 2,1 1 0,0 0 0,1 1 1,-1-1-1,1 1 0,0-1 0,0 1 1,0 0-1,1 0 0,-4 8 0,-1 9 3,1 1 0,1-1 0,1 1 0,1 0-1,1 1 1,1-1 0,1 0 0,6 46 0,-6-67-4,1 1 1,-1-1-1,1 1 1,-1 0 0,1-1-1,0 1 1,0-1-1,0 1 1,0-1-1,0 0 1,1 0-1,-1 1 1,1-1-1,0 0 1,-1 0-1,1 0 1,0-1-1,0 1 1,0 0-1,0-1 1,1 1-1,-1-1 1,0 0-1,1 1 1,2 0-1,4 0 5,0 0-1,0-1 1,0 1-1,0-2 1,17 0-1,-15 0 1,-8 0-4,0 0 0,0-1 0,0 1-1,0-1 1,1 1 0,-1-1 0,0 0-1,-1 0 1,1-1 0,0 1 0,0 0-1,0-1 1,-1 0 0,1 0 0,-1 0-1,1 0 1,1-2 0,1-1-1,-1-1 1,0 1 0,-1-1-1,1 1 1,-1-1 0,0 0-1,3-11 1,0-4-1,-1 0 0,-1 0 0,-1 0 0,1-26 0,-4-127 0,-3 146-1,3 27 2,0 0-1,-1 0 1,1 0-1,0 0 0,0 1 1,-1-1-1,1 0 1,0 0-1,-1 1 1,1-1-1,0 0 1,-1 0-1,1 1 1,-1-1-1,0 1 1,1-1-1,-1 0 1,1 1-1,-1-1 1,0 1-1,1-1 1,-1 1-1,0 0 1,0-1-1,0 1 1,1 0-1,-1-1 1,-1 1-1,1 0 0,0 0 0,0 1 1,1-1-1,-1 1 0,0-1 0,1 1 0,-1-1 0,0 1 0,1-1 0,-1 1 0,0-1 0,1 1 1,-1 0-1,1-1 0,-1 1 0,1 0 0,0-1 0,-1 1 0,1 0 0,0 0 0,-1 0 1,1-1-1,0 1 0,0 0 0,0 0 0,0 0 0,-1 0 0,2 1 0,-3 34 0,1-28 0,0 27 1,-1 24 7,7 77-1,-5-128-7,1-1 0,1 1 0,0-1 0,0 0 0,0 1 0,1-1 0,0 0 0,6 10 0,-7-14 0,0 0 0,0 0 0,0-1 0,0 1 0,1-1 0,0 1 0,-1-1 0,1 0 0,0 0 0,0 0 0,0 0 0,1 0 0,-1-1 0,0 1 0,0-1 0,1 0 0,-1 0 0,1-1 0,-1 1 0,6 0 0,-4-1 0,-1 1 0,1-1 0,0 0 0,-1-1 0,1 1 0,-1-1 0,1 0 0,-1 0 0,1 0 0,-1-1 0,0 0 0,7-3 0,-6 1 0,0 0 0,0 0 0,-1 0 0,0-1 0,0 1 0,0-1 0,0 0 0,-1 0 0,5-9 0,-1 0 0,0-1-1,-2 1 1,1-1 0,-2 0 0,0-1-1,0 1 1,0-17 0,1-119 17,-5 109 3,0 41-12,-3 18-19,9 392 41,4-121-12,-10-264-18,0-22 0,0-6 0,0-39 0,14-298 1,-7 279-4,3 1-1,2 1 0,29-88 1,-18 96-1,-22 50 4,0 0 0,0 0 0,0 0 0,0 0 0,1 0 1,-1 0-1,0 1 0,1-1 0,-1 1 0,1-1 0,0 1 0,-1-1 0,1 1 0,0 0 0,0 0 0,0 0 0,0 0 0,0 0 0,0 0 0,3 0 0,-4 1 0,0 0 0,0 0 0,0 1 0,1-1 0,-1 0 0,0 1 0,-1-1 0,1 1 0,0-1 0,0 1 0,0 0 0,0-1 0,0 1 0,0 0 0,-1-1 0,1 1 0,0 0 0,-1 0 0,1 0 0,0 0 0,-1 0 0,1 0 0,-1 0 0,0 0 0,1 0 0,-1 0 0,1 1 0,6 35 0,-6-29 0,4 48 0,-3 81 0,-2-87 0,0-39 0,-1 0 0,0 0 0,-1-1 0,0 1 0,0 0 0,-1-1 0,-1 0 0,0 0 0,0 0 0,-7 12 0,9-18 0,-1-1 0,1 1 0,-1 0 0,0-1 0,0 1 0,0-1 0,0 0 0,-1 0 0,1 0 0,-1-1 0,0 1 0,0-1 0,0 0 0,0 0 0,0 0 0,0 0 0,-1-1 0,1 0 0,0 0 0,-1 0 0,1 0 0,-1-1 0,1 0 0,-1 0 0,1 0 0,-9-1 0,11 0-2,0 0 1,0 0-1,-1 0 0,1 0 1,0 0-1,0 0 1,0-1-1,0 1 0,0-1 1,0 1-1,1-1 0,-1 0 1,0 0-1,1 0 0,0 0 1,-1 0-1,1 0 1,0 0-1,0 0 0,0 0 1,0-1-1,0 1 0,1 0 1,-1-1-1,1 1 0,-1 0 1,1-1-1,0 1 1,0-1-1,1-3 0,0 6 2,0-1-1,0 1 0,1-1 0,-1 1 0,0-1 1,1 1-1,-1 0 0,1-1 0,-1 1 0,1 0 1,-1 0-1,0 0 0,1 0 0,-1 0 1,3 1-1,-1-1 0,243 0 17,-241-1-16,0 1 0,0-1 1,0 0-1,0 0 0,0 0 0,0-1 1,0 1-1,-1-1 0,1 0 0,-1-1 0,1 1 1,-1-1-1,0 0 0,0 0 0,0 0 1,0 0-1,-1-1 0,0 0 0,1 1 1,-1-1-1,0-1 0,-1 1 0,1 0 0,-1-1 1,0 1-1,0-1 0,0 1 0,1-8 1,3-12 0,-1 0 1,-2-1 0,0 1 0,-1-39-1,-1 28 0,7-46 10,0-14 7,-8 50-12,-12 84 7,8 22-13,5 74 0,0-42 0,0 56 0,-2 174 0,1-311 3,-1 1-1,-1 0 1,0-1 0,-1 1-1,0-1 1,0 0 0,-2 0-1,1 0 1,-7 11 0,10-23-3,1 0 0,0 0 0,0 0 0,0-1 0,0 1 0,0 0 0,0 0 0,0 0 0,0 0 1,-1 0-1,1-1 0,0 1 0,0 0 0,0 0 0,0 0 0,-1 0 0,1 0 0,0 0 0,0 0 0,0 0 1,0 0-1,-1 0 0,1 0 0,0-1 0,0 1 0,0 0 0,0 0 0,-1 0 0,1 0 0,0 0 0,0 1 0,0-1 1,-1 0-1,1 0 0,0 0 0,0 0 0,0 0 0,0 0 0,-1 0 0,1 0 0,0 0 0,0 0 0,0 0 1,0 1-1,0-1 0,-1 0 0,1 0 0,0 0 0,0 0 0,0 0 0,0 1 0,0-1 0,0 0 0,0 0 1,0 0-1,0 0 0,-1 1 0,1-1 0,0 0 0,0 0 0,0 0 0,0 1 0,0-1 0,0 0 0,0 0 0,-2-18 0,2-261-9,3 229 2,2 0 1,3 0 0,23-78-1,-26 112 6,1-1 0,1 1 0,1 1 0,0 0 0,1 0 1,0 0-1,1 1 0,17-18 0,-21 26 0,1-1 1,0 1 0,1 0 0,-1 0-1,1 1 1,0 0 0,1 0-1,-1 1 1,1 0 0,0 0 0,0 1-1,0 1 1,0-1 0,0 1 0,1 1-1,16-1 1,-25 2 0,0 0 0,0 0 0,1 0 0,-1 0 0,0 1 0,0-1 0,0 1 0,0-1 0,1 0 0,-1 1 0,0 0 0,0-1 0,0 1 0,0 0 0,0-1 0,0 1 0,0 0 0,-1 0 0,1 0 0,0 0 0,1 2 0,0 0 0,0 1 0,-1-1 0,1 1 0,-1 0 0,0 0 0,0-1 0,1 5 0,0 11 0,-1-1 0,0 24 0,-1-31 0,0 9 0,0 2 0,-1 0 0,-3 28 0,2-43 0,1 0 0,-1 0 0,0 0 0,-1-1 0,0 1 0,0-1 0,0 1 0,-1-1 0,0 0 0,-9 11 0,4-8-3,0-1-1,-1 0 1,-1 0-1,1-1 1,-1 0 0,-1-1-1,1 0 1,-1-1-1,0 0 1,0-1-1,0 0 1,-1-1 0,1 0-1,-1-1 1,0-1-1,0 0 1,-15-1 0,67 1 8,-1-2 0,1-1 0,0-2 0,54-14 0,-83 16-4,-1-1 0,1 0 0,-1-1 0,1 0 0,-1-1 0,-1 0-1,1 0 1,-1-1 0,0 0 0,0 0 0,0-1 0,-1 0-1,0 0 1,0-1 0,-1 0 0,0 0 0,-1-1 0,0 1 0,0-1-1,0 0 1,-1 0 0,5-19 0,-2-8-1,-2-1 0,-2 1 0,-1-1 0,-3-52 0,0 23 0,1-174 3,0 240-3,0-1 0,0 1 0,0 0 0,0-1 1,0 1-1,0-1 0,0 1 0,0-1 0,0 1 1,0-1-1,0 1 0,0-1 0,0 1 0,0-1 1,0 1-1,0-1 0,0 1 0,-1-1 0,1 1 1,0-1-1,0 1 0,0-1 0,-1 1 0,1 0 1,0-1-1,-1 1 0,1-1 0,0 1 0,-1 0 0,1-1 1,-1 1-1,1 0 0,-1 0 0,1-1 0,0 1 1,-1 0-1,1 0 0,-1 0 0,1 0 0,-1-1 1,1 1-1,-1 0 0,1 0 0,-1 0 0,1 0 1,-1 0-1,1 0 0,-1 0 0,1 0 0,-1 1 1,1-1-1,-1 0 0,1 0 0,-1 0 0,1 0 1,-1 1-1,1-1 0,-1 0 0,1 0 0,0 1 1,-1-1-1,1 0 0,-1 1 0,1-1 0,0 1 1,0-1-1,-1 1 0,-2 3 0,-1-1 0,1 1 0,1 0 0,-1 0 0,1 0 0,-1 0 0,1 0 0,0 0 0,1 1 0,-1-1 0,1 1 0,-2 8 0,-6 61 0,9-72 0,-4 59 3,3-1-1,10 86 1,-5-113-2,2 1 1,1-2-1,2 1 0,1-1 1,27 59-1,-36-88-1,1 0 0,-1 0 0,1 1 0,0-1 0,-1 0 0,2 0 0,-1-1 0,0 1 0,0 0 0,1-1 0,0 1 0,-1-1 0,1 0 0,0 0 0,0 0 0,0 0 0,0 0 0,1-1 0,-1 0 0,0 1 0,1-1 0,-1 0 0,1-1 0,-1 1 0,1-1 0,-1 1 0,8-1 0,-9-1 0,1 1 0,-1 0 0,0-1 0,1 1 0,-1-1 0,0 1 0,1-1 0,-1 0 0,0 0 0,0 0 0,0-1 0,0 1 0,0 0 0,0-1 0,0 1 0,3-4 0,-1 0 0,0-1 0,0 1 0,0-1 0,0 1 0,4-13 0,1-3 0,-2-1 0,8-38 0,-7 5 0,-2 0 0,-2-96 0,-4 128 0,-2 19-8,-1 11 3,-2 22 5,1-1 1,1 1 0,2 0 0,2 30 0,-1-23 5,0-20-6,1 1 1,1-1-1,0 1 0,2-1 0,-1 0 0,2 0 0,0 0 1,1-1-1,0 1 0,2-2 0,-1 1 0,2-1 0,0 0 1,1 0-1,0-2 0,21 21 0,-28-29 0,2-1 0,-1 0 0,0-1 0,1 1 0,-1-1 0,1 0 0,0 0 0,0 0 0,6 1 0,-9-2 0,0-1 0,0 0 0,0 1 0,1-1 0,-1 0 0,0 0 0,0 0 0,0 0 0,0 0 0,0-1 0,0 1 0,0-1 0,0 1 0,0-1 0,0 0 0,0 1 0,0-1 0,0 0 0,0-1 0,-1 1 0,1 0 0,0 0 0,-1-1 0,1 1 0,-1-1 0,2-1 0,2-6-1,0 0 1,-1 0-1,0 0 1,-1 0-1,0-1 0,-1 1 1,0-1-1,0 0 1,0-11-1,0-98-8,-2 76 8,-1 24 1,3-25 0,-2 42 0,1 0 0,0-1 0,-1 1 0,1 0 0,0 0 0,0 0 0,0 0 0,0 0 0,0 0 0,1 0 0,-1 1 0,1-1 0,-1 0 0,1 1 0,3-4 0,0 1 0,0-1 0,0 1 0,-1-1 0,7-9 0,19-19 0,-24 29-1,0 0 0,0 0 0,1 1-1,-1 0 1,1 0 0,0 1 0,-1 0 0,1 0 0,0 0 0,1 1-1,-1 0 1,0 0 0,12 1 0,-18 0 1,-1 1 0,1-1 0,0 0 0,-1 1 0,1-1 0,0 1 0,-1-1 0,1 1 0,0-1 0,-1 1 0,1-1 0,-1 1 0,1 0 0,-1-1 0,1 1 0,-1 0 0,0-1 0,1 1 0,-1 0 0,0 0 0,1-1 0,-1 1 0,0 0 0,0 0 0,0-1 0,0 1 0,0 0 0,0 0 0,0 0 0,0 1 0,0 32 0,-1-26 0,1-7 0,1 0 0,-1 0 0,0 1 0,0-1 0,0 0 0,0 0 0,-1 0 0,1 0 0,0 0 0,0 0 0,-1 1 0,1-1 0,-1 0 0,1 0 0,-1 0 0,1 0 0,-1 0 0,1 0 0,-1-1 0,0 1 0,0 0 0,0 0 0,1 0 0,-3 0 0,1 0 0,0 0 0,-1-1 0,1 1 0,-1-1 0,1 0 0,-1 1 0,1-1 1,-1 0-1,-2-1 0,-9 0 2,-17 0 1,21 0-2,1 1 0,-1 0 0,1 0 0,-1 1 1,-10 2-1,17-3-1,1 1 0,-1 0 0,1 0 0,0 0 0,-1 0 1,1 1-1,0-1 0,0 0 0,0 1 0,0 0 0,0-1 0,0 1 0,0 0 1,1 0-1,-1 0 0,1 0 0,-1 0 0,1 1 0,0-1 0,0 0 1,0 0-1,0 1 0,-1 4 0,-2 14 0,1 1 0,1 0 0,1-1 0,3 43 0,-1-39 0,-1-17 0,1-1 1,0 1-1,1 0 1,0-1-1,0 1 1,0-1-1,1 0 0,0 0 1,1 0-1,-1 0 1,1 0-1,1-1 1,-1 0-1,1 0 0,0 0 1,0 0-1,1-1 1,0 0-1,0 0 1,0 0-1,0-1 0,1 0 1,0 0-1,0-1 1,0 0-1,0 0 1,0 0-1,1-1 0,-1 0 1,13 1-1,0-1 1,1-1 0,33-2 0,-47 1-1,-1-1 0,1 0 0,0 0 0,-1-1 0,1 0 0,-1 0 0,1-1 0,-1 0 0,0 0 0,0 0 0,9-8 0,-4 1 0,0 0 0,0-2 0,-1 1 0,-1-1 0,0 0 0,-1-1 0,0 0 0,-1-1 0,-1 1 0,0-1 0,0-1 0,4-22 0,-3 8 0,-3-1-1,0 1 1,-2-1-1,0 0 1,-5-40-1,3 69 1,0-1 0,-1 1 0,1 0-1,0 0 1,-1 0 0,1-1 0,-1 1-1,1 0 1,-1 0 0,0 0 0,1 0 0,-1 0-1,0 0 1,0 0 0,1 0 0,-1 0-1,0 0 1,0 1 0,0-1 0,0 0-1,0 1 1,0-1 0,-1 1 0,1-1-1,0 1 1,0-1 0,0 1 0,0 0 0,-1-1-1,1 1 1,0 0 0,0 0 0,-1 0-1,1 0 1,0 0 0,-2 0 0,0 1-1,0-1 1,1 0 0,-1 1 0,1-1-1,-1 1 1,0 0 0,1 0-1,0 0 1,-1 0 0,1 0 0,-1 0-1,1 1 1,0-1 0,0 1 0,0-1-1,-3 4 1,1 2 0,0 0 0,1 0 0,-1 1 0,2-1 0,-1 1 0,1 0 0,0 0 0,0-1 0,0 15 0,0 79 0,2-66 0,0-21 0,0-4 0,0 0 0,0 0 0,1 0 0,0 1 0,4 11 0,-5-20 0,1 1 0,0-1 0,0 0 0,0 0 0,0 0 0,0-1 0,0 1 0,1 0 0,-1 0 0,0 0 0,1-1 0,0 1 0,-1-1 0,1 1 0,0-1 0,0 0 0,-1 0 0,1 0 0,0 0 0,0 0 0,0 0 0,0 0 0,1-1 0,-1 1 0,0-1 0,0 1 0,0-1 0,1 0 0,3 0 0,-3 0 0,0 0 0,1 0 0,-1 0 0,0 0 0,0-1 0,1 0 0,-1 1 0,0-1 0,0 0 0,0-1 0,0 1 0,0 0 0,0-1 0,4-3 0,-4 2 0,1-1 0,-1 0 0,0 0 0,-1 0 0,1 0 0,-1 0 0,1-1 0,-1 1 0,2-9 0,2-9-2,-1 0 0,-1 0-1,-1 0 1,0-1 0,-2 1 0,-2-29 0,1 25 1,0 26 1,0-1 0,0 0 0,0 1 0,0-1 0,0 0 0,0 0 0,0 1 0,0-1 0,-1 0 0,1 1 0,0-1 0,0 0 0,-1 0 0,1 1 0,0-1 0,-1 1 0,1-1 0,-2-1 0,-8 3 0,8 1 0,0-1 0,1 1 0,-1-1 0,0 1 0,1-1 0,-1 1 0,1 0 0,-1 0 0,1 0 0,0 0 0,-2 4 0,-2 9 0,2 0 0,-1 0 0,2 0-1,0 0 1,0 19 0,2-2 7,5 49 0,-4-77-7,1 1 0,-1-1 1,1 1-1,0-1 0,0 0 0,0 1 0,1-1 0,-1 0 0,1-1 0,0 1 0,0 0 0,0-1 0,1 1 1,-1-1-1,1 0 0,0-1 0,0 1 0,0 0 0,9 3 0,-11-5 0,1 1 1,-1-1-1,1 0 1,0 0-1,0 0 1,0 0-1,0-1 0,0 1 1,0-1-1,0 0 1,0 0-1,-1 0 1,1 0-1,0 0 1,0-1-1,0 1 0,0-1 1,0 0-1,0 0 1,0 0-1,-1 0 1,1 0-1,0-1 0,-1 1 1,1-1-1,-1 1 1,0-1-1,1 0 1,-1 0-1,0 0 0,0-1 1,2-2-1,3-7-1,-1 0 0,-1-1 0,0 1-1,0-1 1,-1 0 0,-1 0 0,0 0 0,1-21-1,1-115-2,-5 115 3,0-9 0,1 5 2,-5-48-1,3 75 1,-1 0-1,0 1 0,-1-1 0,0 0 1,0 1-1,-1 0 0,-1 0 1,-11-19-1,15 27 0,0 1 0,1 0 0,-1 0 0,0 0 0,1 0 0,-1 0 0,0 0 0,0 0 0,0 0 0,0 0 0,0 1 0,0-1 0,0 0 0,0 1 0,0-1 0,0 0 0,-1 0 0,2 1 0,-1 0 0,1 0 0,0 0 0,0 0 0,-1 0 0,1 0 0,0 0 0,0 0 0,0 0 0,-1 0 0,1 1 0,0-1 0,0 0 0,0 0 0,-1 0 0,1 0 0,0 0 0,0 0 0,0 0 0,0 0 0,-1 1 0,1-1 0,0 0 0,0 0 0,0 0 0,0 0 0,0 1 0,0-1 0,-1 0 0,1 0 0,0 0 0,0 1 0,0-1 0,0 0 0,0 0 0,0 0 0,0 1 0,0-1 0,0 0 0,0 0 0,0 0 0,0 1 0,0-1 0,0 0 0,0 0 0,0 1 0,-2 17 0,1 1 0,0 0 0,2-1 0,3 24 0,17 82 0,1 9 0,-18-43 0,-4-64 0,1 0 0,1 0 0,1 0 0,11 42 0,-13-65 0,-1-1 0,1 0 0,0 0 0,0 1 0,0-1 0,0 0 0,0 0 0,1 0 0,-1 0 0,1 0 0,-1 0 0,1-1 0,0 1 0,0 0 0,-1-1 0,1 1 0,0-1 0,4 2 0,-2-2 0,0 0 0,1 0 0,-1 0 0,0-1 0,0 0 0,1 0 0,-1 0 0,0 0 0,6-2 0,-7 1 0,0 0 0,0 0-1,-1 0 1,1 0 0,0-1 0,-1 0 0,0 1 0,1-1-1,-1 0 1,0 0 0,0 0 0,0 0 0,0-1 0,0 1-1,-1-1 1,1 1 0,-1-1 0,1 1 0,-1-1 0,0 0-1,0 0 1,0 1 0,0-5 0,5-13-3,-2 0 1,3-24-1,-6 32 2,5-55 6,-4-80 1,-2 107-4,-2 117-2,0-21 0,7 79 0,-5-130 0,1 0 0,0-1 0,0 1 0,0 0 0,0-1 0,0 0 1,1 1-1,0-1 0,0 0 0,0 0 0,1 1 0,-1-2 0,1 1 0,0 0 0,0-1 0,0 1 0,1-1 0,-1 0 1,1 0-1,-1 0 0,1 0 0,0-1 0,0 0 0,1 0 0,-1 0 0,0 0 0,1 0 0,-1-1 0,1 0 0,-1 0 1,9 0-1,7 2 2,0-1 1,0-2 0,0 0-1,28-4 1,-43 3-3,-1-1 0,0 0 0,0 0 0,0 0 0,0 0 0,0-1 0,0 0 0,-1 0 0,1 0 0,-1 0 0,0 0 0,0-1 0,0 1 0,0-1 0,-1 0 0,1 0 0,-1 0 0,0 0 0,0 0 0,2-8 0,2-8 0,0 1 0,-1-1 0,4-29 0,-4-15 0,-2-76 0,-4 93 0,1 47 0,0-1 0,0 1 0,0-1 0,0 1 0,0 0 0,0-1 0,-1 1 0,1-1 0,0 1 0,0-1 0,0 1 0,-1 0 0,1-1 0,0 1 0,-1 0 0,1-1 0,0 1 0,-1 0 0,1-1 0,-1 1 0,1 0 0,0 0 0,-1-1 0,1 1 0,-1 0 0,1 0 0,-1 0 0,1 0 0,-1-1 0,1 1 0,0 0 0,-1 0 0,1 0 0,-1 0 0,1 0 0,-1 0 0,1 0 0,-1 1 0,1-1 0,-1 0 0,1 0 0,-1 0 0,1 0 0,-1 1 0,-1-1 0,1 1 0,-1-1 0,1 1 0,-1-1 0,1 1 0,-1 0 0,1 0 0,-1 0 0,1 0 0,0 0 0,-1 0 0,1 0 0,0 0 0,-1 2 0,-2 3 0,1 1 0,1 0 0,-1 0 0,1 0 0,0 1 0,1-1 0,0 0 0,-1 10 0,1 69 0,2-57 0,-3 29 0,1-28 0,1 1 0,4 36 0,-3-63 1,0 0-1,0 0 1,0-1-1,1 1 1,-1 0 0,1 0-1,0-1 1,0 1-1,0-1 1,1 0 0,-1 0-1,1 0 1,0 0-1,-1 0 1,1 0 0,1-1-1,-1 1 1,0-1-1,1 0 1,-1 0 0,1 0-1,-1-1 1,1 1 0,0-1-1,0 0 1,0 0-1,0 0 1,0 0 0,0-1-1,0 0 1,0 1-1,0-1 1,0-1 0,0 1-1,0-1 1,0 1-1,0-1 1,-1-1 0,1 1-1,0 0 1,0-1-1,-1 0 1,6-3 0,-2 1-1,-1-1 0,0 0 1,0-1-1,0 1 0,0-1 1,-1 0-1,0 0 0,0-1 1,-1 0-1,0 0 0,0 0 1,0 0-1,-1 0 0,0-1 1,-1 0-1,3-11 0,1-8 0,-2-1 0,0 0 0,-1-37 0,-1 31 2,-1 11-4,0 0 0,-5-43 0,3 61 2,0 0 0,0 0 0,0 0-1,0 1 1,-1-1 0,0 0 0,0 1 0,0-1 0,0 1 0,-1 0 0,1 0 0,-1 0 0,-1 0 0,1 0 0,0 0 0,-1 1 0,0 0 0,-7-6 0,9 8-1,-1-1 0,0 1 1,1 0-1,-1-1 1,0 1-1,0 1 0,0-1 1,0 0-1,0 1 1,0-1-1,0 1 0,0 0 1,0 0-1,0 0 1,0 0-1,0 1 0,0-1 1,0 1-1,0 0 1,0-1-1,0 2 0,1-1 1,-1 0-1,0 0 1,1 1-1,-1 0 0,1-1 1,-1 1-1,1 0 0,0 0 1,-1 0-1,1 1 1,0-1-1,1 0 0,-1 1 1,0-1-1,1 1 1,-1 0-1,1-1 0,0 1 1,0 0-1,0 0 1,-1 3-1,-4 23 1,2-1 0,0 1 0,2 0 0,1 0 0,3 34 0,-1-3 0,-1-51 0,1 1 0,-1-1 0,1 1 0,1-1 0,0 0 0,0 0 0,1 0 0,6 14 0,-7-20 0,0 1 0,-1-1 0,1 0 0,1 0 0,-1 0 0,0-1 0,1 1 0,-1-1 0,1 1 0,0-1 0,0 0 0,0 0 0,0 0 0,0 0 0,0 0 0,1-1 0,-1 0 0,0 1 0,1-1 0,-1 0 0,1-1 0,0 1 0,-1-1 0,7 1 0,-4-1 0,-1 0 0,1 0 0,-1-1 0,1 0 0,-1 0 0,1 0 0,-1 0 0,10-4 0,-12 3 0,0 0 0,0-1 0,0 1 0,0-1 0,0 1 0,0-1 0,-1 0 0,1 0 0,-1 0 0,0 0 0,0 0 0,0-1 0,3-6 0,2-7 0,-1-1 0,-1 0 0,0 0-1,-1 0 1,-1 0 0,0-20 0,-1-117-8,-4 83 14,2 72-6,1-1 0,-1 1 1,0 0-1,0-1 0,0 1 0,0 0 0,0-1 0,1 1 0,-1 0 0,0-1 0,0 1 0,1 0 0,-1 0 0,0-1 0,0 1 1,1 0-1,-1 0 0,0 0 0,1-1 0,-1 1 0,0 0 0,1 0 0,-1 0 0,0 0 0,1 0 0,-1 0 0,0-1 0,1 1 0,-1 0 1,0 0-1,1 0 0,-1 0 0,0 0 0,1 1 0,-1-1 0,0 0 0,1 0 0,0 0 0,11 3 0,-7 0 0,0-1 0,-1 1 0,0 0 0,0 1 0,0-1 0,0 1 0,0 0 0,0 0 0,-1 0 0,0 0 0,0 1 0,0-1 0,3 10 0,2 3 0,0 0 0,7 28 0,-11-25 0,-1 1 0,0-1 0,-2 1 0,-1 36 0,0-25 0,-1-27 0,1 1 0,-1 0 0,0-1 0,0 1 0,-1 0 0,1-1 0,-1 0 0,0 1 0,-1-1 0,1 0 0,-1 0 0,0 0 0,-1-1 0,1 1 0,-1-1 0,0 0 0,-7 7 0,29-61-3,32-80-25,-33 80 7,2 1 1,45-81-1,-62 126 21,-1 1 0,1 0 1,0 0-1,0-1 0,0 1 1,1 0-1,-1 1 1,1-1-1,0 0 0,-1 1 1,1-1-1,0 1 0,0 0 1,1 0-1,-1 0 0,0 0 1,1 1-1,-1-1 1,1 1-1,0 0 0,4-1 1,-8 3-1,1-1 0,0 0 0,0 0 0,0 0 1,0 1-1,-1-1 0,1 0 0,0 1 0,0-1 1,-1 1-1,1-1 0,0 1 0,-1-1 1,1 1-1,0-1 0,-1 1 0,1 0 0,-1-1 1,1 1-1,-1 0 0,1-1 0,-1 1 0,0 0 1,1 0-1,-1 0 0,0-1 0,1 2 0,4 27-1,-4-22 2,6 59 18,-2 97 0,0 14 7,-5-176-26,0 1 0,0-1 0,1 0 0,-1 1 0,0-1 0,1 0 0,-1 1 0,1-1 0,0 0 0,-1 0 0,1 1 0,0-1 0,0 0 0,0 0 0,-1 0 0,1 0 0,0 0 0,0 0 0,1-1 0,-1 1 0,0 0 0,0 0 0,0-1 0,0 1 0,1-1 0,-1 1 0,0-1 0,1 1 0,-1-1 0,0 0 0,1 1 0,-1-1 0,0 0 0,1 0 0,-1 0 0,1 0 0,-1-1 0,0 1 0,1 0 0,-1 0 0,0-1 0,2 0 0,3-1 0,0 1 0,0-1 0,0-1 0,0 1 0,-1-1 0,1 0 0,-1 0 0,6-5 0,4-5-1,-1-1 1,0-1-1,-1 0 0,-1-1 0,-1-1 1,0 1-1,13-30 0,-1-7-3,20-71-1,-16 42 4,-24 73 1,0 0 0,1 0 0,0 0 0,9-13 0,-12 21 0,0-1 0,0 1 0,0 0 0,0-1 0,0 1 0,0 0 0,1 0 0,-1-1 0,0 1 0,1 0 0,-1 0 0,1 1 0,-1-1 0,1 0 0,-1 0 0,1 1 0,0-1 0,-1 1 0,1-1 0,0 1 0,-1 0 0,1 0 0,0 0 0,0 0 0,-1 0 0,1 0 0,0 0 0,0 1 0,-1-1 0,1 0 0,0 1 0,-1-1 0,3 2 0,-2 0 0,0 0 0,0 0 0,0 0 0,0 0 0,-1 0 0,1 0 0,-1 0 0,0 1 0,0-1 0,1 1 0,-2-1 0,1 0 0,0 1 0,0 0 0,-1-1 0,1 1 0,-1-1 0,0 4 0,2 3 0,9 66 5,-2 1 1,-3 114-1,-6-186-5,0 0 1,0 0-1,0 0 1,-1 0-1,0 0 1,1 0-1,-1 0 1,-1-1-1,1 1 1,-1 0-1,1 0 1,-1-1-1,0 1 1,0-1-1,-1 0 1,-2 4-1,0-3 1,1 0 0,-1 0-1,0-1 1,-1 1 0,1-1 0,-1-1 0,1 1-1,-1-1 1,-10 3 0,-2-1 3,1 0 0,-1-2 1,0 0-1,-35-1 0,45-1 2,5 0-6,-1-1 0,1 1 0,0 0 0,-1-1 1,1 0-1,0 0 0,0 0 0,-1 0 0,1 0 1,0-1-1,0 1 0,1-1 0,-1 0 0,0 0 1,0 0-1,1 0 0,-1 0 0,1-1 0,0 1 1,0-1-1,0 1 0,0-1 0,0 0 0,0 0 1,1 0-1,0 0 0,-1 0 0,1 0 1,0 0-1,-1-6 0,-1-9-1,0 0 0,1 0 0,0-1 0,3-24 0,-1 27 0,-1-9-10,4-42-4,-3 63 15,1-1 0,0 1 0,0 0-1,0 0 1,1 0 0,0 0 0,0 0 0,0 0 0,0 0 0,0 0 0,1 1 0,4-6 0,-6 8 0,1 0 0,-1 0 0,1 0 0,0 0 0,-1 0 0,1 0 0,0 0 0,-1 0 0,1 0 0,0 1 0,0-1 0,0 1 0,0 0 0,0-1 0,0 1 0,-1 0 0,1 0 0,0 0 0,0 0 0,0 1 0,0-1 0,0 0 0,0 1 0,0-1 0,2 2 0,0 0 0,0-1 0,0 1 0,0 1 0,-1-1 0,1 0 0,0 1 0,-1 0 0,0 0 0,5 5 0,50 70 11,-35-46-4,1 0 0,48 47 0,-64-71-7,1 0 0,0-1 0,1 0 0,0-1 0,0 0 0,0 0 0,0-1 0,1 0 0,0-1 0,0-1 0,0 1 0,1-2 0,19 3 0,-24-4 0,1-1 0,-1 0 0,1 0 0,-1 0 0,0-1 0,1 0 0,-1-1 0,0 0 0,0 0 0,13-5 0,-17 5 0,1-1 0,-1 1 0,1-1-1,-1 0 1,0 1 0,0-1 0,0-1-1,-1 1 1,1 0 0,-1-1-1,1 1 1,-1-1 0,0 0 0,-1 0-1,1 0 1,-1 0 0,0 0-1,1 0 1,-2 0 0,2-7 0,0-15-88,-2-45 1,-1 58-16,-1-46-767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3.8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128 8 32095,'0'-1'11,"0"1"1,0 0-1,0-1 1,-1 1-1,1 0 1,0-1-1,0 1 1,0 0-1,0-1 1,-1 1-1,1 0 1,0 0-1,0-1 1,-1 1 0,1 0-1,0 0 1,0-1-1,-1 1 1,1 0-1,0 0 1,-1 0-1,1 0 1,0-1-1,-1 1 1,1 0-1,0 0 1,-1 0-1,1 0 1,0 0-1,-1 0 1,1 0-1,0 0 1,-1 0-1,1 0 1,-1 0-1,1 0 1,-17 3 10,11-1-21,1 1 0,-1-1 0,1 1 1,0 0-1,0 1 0,1-1 0,-1 1 0,1 0 1,-1 0-1,1 0 0,0 1 0,1-1 0,-1 1 1,1 0-1,0 0 0,0 0 0,-3 10 0,2-5 4,0 1 0,1 0 0,0 0 0,1 0 1,0 0-1,1 1 0,0-1 0,1 15 0,0-23-4,1-1 1,-1 0 0,1 0 0,0 0 0,-1 0-1,1 0 1,0 1 0,0-1 0,1-1 0,-1 1-1,0 0 1,1 0 0,-1 0 0,1-1 0,-1 1-1,1-1 1,0 1 0,0-1 0,-1 0 0,1 1-1,0-1 1,0 0 0,1 0 0,-1-1 0,0 1-1,0 0 1,0-1 0,0 1 0,1-1 0,2 1-1,11 1 9,1-1 0,-1 0 0,21-2-1,-14 0 3,-18 2-10,1-1-1,-1 0 1,1-1-1,-1 0 0,1 0 1,-1 0-1,1 0 1,-1-1-1,9-3 1,-11 3-2,-1 0 0,0 0 0,0 0 0,1 0 1,-1 0-1,0 0 0,-1 0 0,1-1 0,0 1 1,-1-1-1,1 1 0,-1-1 0,0 0 0,0 1 1,0-1-1,0 0 0,0 0 0,-1 0 1,0 0-1,1-3 0,1-8 0,-1 0 0,0-1 0,-1 1 0,-2-20 0,2 31 0,0 0 0,0 0 0,-1 0 0,0 0 0,0 0 0,1 1 0,-2-1 0,1 0 0,0 0 0,-1 1 0,1-1 0,-1 0 0,1 1 0,-1 0 0,0-1 0,0 1 0,-1 0 0,1 0 0,0 0 0,-1 0 0,1 0 0,-1 1 0,1-1 0,-1 1 0,0 0 0,-5-2 0,-1 1-17,0 0 0,0 1 0,0 0 1,0 1-1,0 0 0,0 0 0,0 1 0,0 0 0,0 1 1,0 0-1,0 0 0,1 1 0,-1 0 0,1 0 0,-10 6 1,-24 22-739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4.17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 32479,'49'0'96,"13"0"-32,10 0-16,-3 0-32,-7 0-16,-13 0 0,-13 0-16,-13 0 0,-13 0-64,-10-3-4786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4.56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110 29 29822,'-3'-1'148,"-1"-1"1,1 1-1,-1 0 1,0 0-1,1 0 0,-1 1 1,0-1-1,0 1 1,1 0-1,-1 0 1,0 0-1,0 1 1,0-1-1,1 1 1,-1 0-1,-5 2 1,6-1-150,0-1 1,1 1-1,-1 0 0,1 1 1,0-1-1,0 0 1,0 1-1,0-1 1,0 1-1,0-1 1,1 1-1,-1 0 1,1 0-1,0 0 1,0 0-1,0 0 0,0 0 1,0 0-1,0 5 1,-1 3 16,0 0 1,1 1-1,0-1 1,1 0 0,0 1-1,1-1 1,0 0-1,4 16 1,-4-23-15,0-1 1,0 0-1,1 1 1,-1-1-1,1 0 1,0 0-1,-1 0 1,2 0-1,-1 0 1,0 0-1,0-1 1,1 1-1,0-1 1,-1 0-1,1 1 1,0-1-1,0-1 1,0 1-1,0 0 1,1-1-1,-1 1 1,0-1 0,1 0-1,-1 0 1,1 0-1,-1-1 1,1 1-1,-1-1 1,1 0-1,4 0 1,-4 0-1,0 0 0,1 0 1,-1 0-1,1 0 0,-1-1 1,0 0-1,1 0 0,-1 0 1,0 0-1,0-1 0,1 1 1,-1-1-1,-1 0 0,1-1 1,0 1-1,0-1 0,-1 1 1,0-1-1,1 0 0,-1 0 1,0-1-1,0 1 0,-1 0 1,1-1-1,-1 0 0,0 0 1,0 0-1,0 0 0,0 0 1,0 0-1,0-6 0,2-4 5,-2 0 0,0 0 0,0 0 0,-1 0 0,-1-1-1,-3-27 1,3 40-6,-1-1-1,1 1 0,0 0 1,-1-1-1,0 1 0,1 0 1,-1-1-1,0 1 0,0 0 1,-1 0-1,1 0 1,0 0-1,-1 0 0,1 0 1,-1 0-1,1 0 0,-1 1 1,0-1-1,0 0 0,0 1 1,0 0-1,0-1 0,0 1 1,0 0-1,0 0 1,-4-1-1,0 1-41,1 0 1,-1 0-1,0 0 0,1 1 1,-1-1-1,0 2 0,0-1 1,1 0-1,-1 1 0,-10 3 1,-21 13-1297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9.6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1 509 27933,'0'0'4751,"0"11"-4732,-1 5-18,2 0 0,0 0 0,1 0 1,0 0-1,1-1 0,7 20 0,-9-31-1,1 1 1,0-1-1,0 1 0,1-1 1,-1 0-1,1 0 0,0 0 0,0 0 1,1-1-1,-1 1 0,1-1 1,-1 0-1,1 0 0,0 0 1,0-1-1,0 1 0,1-1 0,-1 0 1,1 0-1,-1 0 0,1-1 1,-1 1-1,1-1 0,0 0 1,6 0-1,-1 0 1,-1 0 1,1-1-1,-1 0 0,1 0 1,11-3-1,-19 3-1,1-1 1,-1 0-1,1 0 0,-1 0 1,1 0-1,-1 0 0,0-1 1,0 1-1,0 0 0,1-1 1,-1 0-1,0 0 0,-1 1 1,1-1-1,0 0 1,-1 0-1,1-1 0,-1 1 1,1 0-1,-1 0 0,0-1 1,1-3-1,4-12-2,0-1 0,-2-1 0,0 1 0,1-34 0,-5-81-24,-1 64 17,0-54 0,2-102 63,-13 733-54,13-483 0,2-1 0,0 1 0,11 40 0,-11-55 0,0 0 0,0 0 0,1 0 0,0-1 0,0 0 0,1 1 0,0-2 0,1 1 0,0-1 0,0 1 0,0-2 0,12 11 0,-13-14 0,0-1 0,0 1 0,1-1 0,-1 0 0,1 0 0,-1 0 0,1-1 0,-1 0 0,1 0 0,0-1 0,0 1 0,0-1 0,-1 0 0,1-1 0,0 1 0,0-1 0,-1-1 0,1 1 0,-1-1 0,1 0 0,-1 0 0,1 0 0,-1-1 0,0 0 0,0 0 0,-1 0 0,1 0 0,6-7 0,-2-1 0,0-1 0,-1 0 0,0 0 0,-1 0 0,0-1 0,-1-1 0,0 1 0,-1-1 0,4-19 0,-3-1 0,-2 0 0,0 0 0,-3-42 0,-1-33 32,0 448-32,0-335 0,0-1 0,-1 0 0,2 1 0,-1-1 0,0 1 0,1-1 0,-1 0 0,1 1 0,0-1 0,0 0 0,1 0 0,-1 1 0,0-1 0,1 0 0,0-1 0,0 1 0,0 0 0,0 0 0,0-1 0,1 1 0,-1-1 0,1 0 0,-1 0 0,1 0 0,0 0 0,0 0 0,0 0 0,0-1 0,0 1 0,0-1 0,1 0 0,-1 0 0,0 0 0,1-1 0,-1 1 0,0-1 0,1 0 0,-1 0 0,1 0 0,3 0 0,6 0 0,-3 0 0,-1 0 0,0 0 0,0-1 0,15-3 0,-20 2 0,-1 1 0,1-1 0,0 1 0,-1-1 0,1 0 0,-1-1 0,1 1 0,-1-1 0,0 1 0,0-1 0,0 0 0,-1 0 0,5-6 0,1-2 0,-1-1 0,0-1 0,-1 1 0,0-1 0,-1 0 0,-1-1 0,0 1 0,-1-1 0,4-25 0,-4-10 0,-3-73 0,-1 51 0,2 19 0,1 27 0,-2 1 0,-1-1 0,-5-35 0,-3 36 0,9 25 0,0-1 0,0 0 0,0 0 0,0 0 0,0 0 0,0 0 0,0 0 0,0 0 0,0 0 0,0 0 0,0 0 0,0 0 0,0 0 0,0 0 0,0 0 0,0 0 0,0 0 0,0 0 0,0 0 0,0 0 0,-1 0 0,1 0 0,0 0 0,0 1 0,0-1 0,0 0 0,0 0 0,0 0 0,0 0 0,0 0 0,0 0 0,0 0 0,0 0 0,0 0 0,0 0 0,0 0 0,0 0 0,-1-1 0,1 1 0,0 0 0,0 0 0,-1 12 0,2 339 0,17-197 0,-13-133 0,-1 0 0,2 0 0,1-1 0,1 0 0,10 20 0,-17-39 0,-1 0 0,1 0 0,-1 0 0,1 0 0,0 0 0,-1 0 0,1 0 0,0-1 0,0 1 0,-1 0 0,1 0 0,0-1 0,0 1 0,0-1 0,0 1 0,2 0 0,-3-1 0,1 0 0,0 0 0,0 0 0,-1 0 0,1-1 0,0 1 0,-1 0 0,1 0 0,0 0 0,-1-1 0,1 1 0,-1 0 0,1-1 0,-1 1 0,1-1 0,0 1 0,-1-1 0,1 1 0,-1-1 0,0 1 0,1-1 0,-1 1 0,1-1 0,-1 1 0,0-1 0,1 0 0,-1 1 0,0-1 0,0 0 0,1-1 0,6-22 0,-1 0 0,-1 0 0,0-1 0,-2 0 0,-1-25 0,7-38 0,13-32 0,-17 103 0,0 1 0,0 0 0,2 1 0,0-1 0,10-15 0,-14 26-1,1 1-1,-1 0 1,1 0-1,0 0 1,0 0-1,0 0 1,0 1-1,1 0 1,0 0-1,-1 0 1,1 1-1,7-3 1,-9 3 0,0 1 0,1 0 1,-1 0-1,0 1 1,1-1-1,-1 1 1,0-1-1,1 1 0,-1 0 1,1 0-1,-1 1 1,0-1-1,1 1 1,-1 0-1,0 0 0,1 0 1,-1 0-1,0 0 1,0 1-1,0-1 1,4 4-1,-3-1 1,1 0 0,-1 1 0,0-1 0,-1 1 0,1 0 0,-1 0 0,0 1 0,0-1 0,-1 1 0,1-1 0,-1 1 0,0 0 0,-1 0 0,2 11 0,0 5 0,-1 1 0,-1 39 0,-2-55 0,0 0 0,-1 0 0,1-1 0,-1 1 0,0-1 0,-1 1 0,0-1 0,0 0 0,0 0 0,-1 0 0,0-1 0,0 1 0,0-1 0,-1 0 0,1 0 0,-1 0 0,-1-1 0,1 0 0,0 0 0,-1 0 0,-9 4 0,3-1 0,-1-1 0,0 0 0,0-1 0,-1-1 0,1 0 0,-1 0 0,0-1 0,0-1 0,-22 0 0,34-2 0,1 0 0,0 0 0,-1-1 0,1 1 0,0-1 0,-1 1 0,1-1 0,0 0 0,0 1 0,-1-1 0,1 0 0,0 0 0,0 0 0,0 0 0,0 0 0,0 0 0,0 0 0,0 0 0,1 0 0,-1-1 0,0 1 0,1 0 0,-1 0 0,1-1 0,-1 1 0,1-1 0,-1 1 0,1 0 0,0-1 0,0 1 0,0-1 0,0-1 0,-1-11 0,0 0 0,3-21 0,-1 15 0,-2 19 0,1 0 0,0 1 0,0-1 0,0 1 0,0-1 0,0 1 0,0-1 0,0 0 0,0 1 0,0-1 0,0 1 0,0-1 0,0 0 0,0 1 0,0-1 0,0 1 0,1-1 0,-1 1 0,0-1 0,1 1 0,-1-1 0,0 1 0,1-1 0,-1 1 0,0-1 0,1 1 0,-1-1 0,1 1 0,-1 0 0,1-1 0,-1 1 0,1 0 0,-1-1 0,1 1 0,-1 0 0,1 0 0,-1-1 0,1 1 0,-1 0 0,1 0 0,0 0 0,-1 0 0,1 0 0,-1 0 0,1 0 0,0 0 0,-1 0 0,2 0 0,0 1 0,0 0 0,0 0 0,0 0 0,0 0 0,-1 0 0,1 0 0,0 1 0,0-1 0,-1 1 0,1-1 0,2 4 0,36 54-5,30 37 29,-62-86-22,1 0 0,1-1 0,-1 0 0,2 0-1,-1-1 1,22 12 0,-24-17-2,0 0 0,1 0 0,-1 0 0,1-1 0,0-1 0,-1 1 0,18-1 0,-3-1 0,42-5 0,-53 2 0,0 0 0,0-1 0,0-1 0,-1 1 0,0-2 0,0 0 0,0 0 0,-1-1 0,0 0 0,0 0 0,0-2 0,-1 1 0,-1-1 0,1 0 0,-1-1 0,-1 0 0,0 0 0,0 0 0,5-13 0,-11 21 0,0 0 0,-1 0 0,1 0 0,0-1 0,-1 1 0,1 0 0,-1-1 0,0 1 0,0 0 0,0-1 0,0 1 0,0 0 0,0-1 0,-1 1 0,1 0 0,-1-1 0,1 1 0,-1 0 0,0 0 0,0-1 0,0 1 0,0 0 0,-1 0 0,1 0 0,0 0 0,-4-2 0,5 2 0,-1 1 0,1-1 0,-1 1 0,1-1 0,0 0 0,-1 1 0,1-1 0,0 1 0,0-1 0,0 0 0,1 1 0,-1-4 0,1 3 0,-1-28 0,1 13 0,-1-1 0,-1 1 0,0-1 0,-5-18 0,5 32 0,0-1 0,0 1 0,-1-1 0,0 1 0,0-1 0,0 1 0,0 0 0,-1 0 0,0 0 0,0 0 0,0 1 0,0-1 0,0 1 0,-1 0 0,1 0 0,-1 0 0,0 0 0,0 1 0,-8-5 0,11 7 0,-1-1 0,1 0 0,0 0 0,-1 0 0,1 1 0,-1-1 0,1 1 0,-1-1 0,1 1 0,-1-1 0,0 1 0,1 0 0,-1 0 0,1 0 0,-1 0 0,1 0 0,-1 0 0,0 0 0,1 1 0,-1-1 0,1 0 0,-1 1 0,1-1 0,-1 1 0,1 0 0,-1-1 0,1 1 0,0 0 0,-1 0 0,1 0 0,0 0 0,0 0 0,0 0 0,0 1 0,0-1 0,0 0 0,0 0 0,0 1 0,0-1 0,0 1 0,1-1 0,-1 0 0,1 1 0,-1-1 0,0 4 0,-1 7 0,0 1 0,1 0 0,1-1 0,1 25 0,0-15 0,-1-8 0,0 0 0,2 0 0,-1 0 0,2 0 0,0 0 0,1-1 0,10 27 0,-10-31 0,1-1 0,0 1 0,1-1 0,-1 0 0,1-1 0,1 1 0,-1-1 0,2 0 0,-1-1 0,0 0 0,1 0 0,12 7 0,-10-9 0,-1-1 0,0 0 0,1 0 0,0-1 0,-1-1 0,1 1 0,0-1 0,0-1 0,0 0 0,10-1 0,2 0 0,-20 1 0,-1 0 0,1 0 0,-1-1 0,0 1 0,1-1 0,-1 1 0,0-1 0,1 1 0,-1-1 0,0 0 0,0 1 0,0-1 0,1 0 0,-1 0 0,0 0 0,0 0 0,-1 0 1,1 0-1,0-1 0,0 1 0,0 0 0,-1 0 0,1 0 0,0-1 0,-1 1 0,0 0 0,1-1 0,-1 1 0,0-1 0,1 1 0,-1 0 0,0-3 0,0 2-1,0 0 1,1 0-1,-1 0 1,-1 0 0,1 0-1,0 0 1,0 0-1,-1 0 1,1 0-1,-1 0 1,1 0-1,-1 0 1,0 0-1,0 1 1,0-1-1,0 0 1,0 0-1,0 1 1,0-1-1,-1 1 1,1-1-1,-1 1 1,-2-3-1,-30-7-108,-10 1-235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0.0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167 11 32047,'-9'0'77,"-3"-1"-10,0 1 1,0 1-1,0 0 0,0 1 0,-17 4 1,26-5-64,0 0 1,0 1-1,-1-1 1,1 1-1,1 0 1,-1 0-1,0 0 1,0 0-1,1 0 1,-1 1-1,1-1 1,0 1-1,-1 0 1,1 0 0,1-1-1,-1 1 1,0 0-1,1 1 1,-1-1-1,1 0 1,0 0-1,0 1 1,0 4-1,-1-2 0,1 0 0,0 0 1,0 1-1,0-1 0,1 0 0,0 0 0,1 1 0,-1-1 0,1 0 0,3 11 0,-2-13-3,-1-1 1,1 0-1,0 0 0,-1-1 0,2 1 0,-1 0 0,0-1 1,0 1-1,1-1 0,-1 1 0,1-1 0,0 0 0,0 0 0,0-1 1,0 1-1,0 0 0,0-1 0,0 0 0,0 0 0,4 1 1,2 1 1,0-1 0,-1 0-1,1-1 1,0 0 0,0-1 0,0 1 0,0-2 0,0 1 0,15-4 0,-22 3-2,-1 0 0,1 0 0,-1 0 1,1-1-1,-1 1 0,0 0 0,1-1 0,-1 1 0,0-1 0,0 0 0,0 1 1,0-1-1,0 0 0,0 1 0,-1-1 0,1 0 0,0 0 0,-1 0 1,0 0-1,1 0 0,-1-3 0,2-50 8,-2 43-11,0 6 2,0 1 0,-1-1 0,0 0 0,0 0 0,0 1 0,-1-1 0,1 1 0,-1-1 0,-1 1 0,-3-7 0,5 9 0,-1 0 0,0 1 0,-1-1 0,1 0 0,0 1 0,-1-1 0,1 1 0,-1 0 0,0 0 0,0 0 0,0 0 0,0 1 0,0-1 0,0 1 0,-1-1 0,1 1 0,0 0 0,-6-1 0,5 2-1,1-1 0,-1 0 0,0 1 0,1 0 0,-1 0 1,0 0-1,1 0 0,-1 0 0,0 1 0,1-1 0,-1 1 0,1 0 0,-1 0 0,1 1 0,-1-1 0,1 1 0,0 0 1,0 0-1,0 0 0,0 0 0,0 0 0,0 0 0,1 1 0,-1 0 0,1-1 0,-1 1 0,1 0 0,0 0 0,0 0 1,0 0-1,1 1 0,-1-1 0,1 0 0,-1 5 0,-12 43-100,6 5-278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0.9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 41 32127,'0'-21'413,"0"27"-238,0 40-155,3 118 7,-8 200-22,4-319-5,17-117 0,-11-13 0,-8-131 0,-1 182-13,-13-54-1,4 27 41,51 210-61,-1-13 36,-36-128-2,1 2 0,1 0 0,0 0 0,0-1 0,7 16 0,-9-24 0,-1 1 0,1-1 0,0 0 0,0 1 0,0-1 0,0 0 0,-1 0 0,2 1 0,-1-1 0,0 0 0,0 0 0,0 0 0,0 0 0,1-1 0,-1 1 0,0 0 0,1 0 0,-1-1 0,1 1 0,-1-1 0,1 1 0,-1-1 0,1 0 0,-1 1 0,1-1 0,-1 0 0,1 0 0,0 0 0,-1 0 0,1 0 0,-1-1 0,1 1 0,-1 0 0,1-1 0,-1 1 0,1-1 0,-1 0 0,2 0 0,-1-1 0,-1 1 0,0-1 0,0 1 0,1-1 0,-1 1 0,0-1 0,0 1 0,-1-1 0,1 0 0,0 0 0,-1 1 0,1-1 0,-1 0 0,1 0 0,-1 0 0,0 0 0,0 0 0,0 0 0,0 0 0,0-2 0,1-7 0,5-160 0,-5 114 0,8-78 0,-8 132 0,5-28 0,-6 31 0,0-1 0,1 0 0,-1 0 0,0 1 0,0-1 0,0 0 0,1 0 0,-1 1 0,0-1 0,1 0 0,-1 1 0,0-1 0,1 0 0,-1 1 0,1-1 0,-1 1 0,1-1 0,0 1 0,-1-1 0,1 1 0,-1-1 0,1 1 0,0-1 0,-1 1 0,1 0 0,0 0 0,0-1 0,-1 1 0,1 0 0,0 0 0,0 0 0,1 0 0,-1 1 0,1 1 0,-1-1 0,0 0 0,1 0 0,-1 0 0,0 1 0,0-1 0,0 1 0,0-1 0,0 1 0,0-1 0,-1 1 0,1-1 0,0 1 0,-1 0 0,1-1 0,-1 1 0,0 0 0,1 0 0,-1 1 0,2 6 0,16 62 8,-3 1 0,-4 0 0,5 135 0,-16-190-8,1-1 0,1 1 0,0-1 0,1 1 0,1-1 0,6 16 0,-9-31 0,-1 0 0,1 0-1,0 0 1,0 0 0,-1 0 0,1 0 0,0 0-1,0 0 1,0 0 0,0-1 0,0 1-1,0 0 1,0-1 0,1 1 0,-1-1 0,0 1-1,0-1 1,0 0 0,1 1 0,-1-1 0,0 0-1,0 0 1,1 0 0,-1 0 0,0 0 0,0 0-1,1 0 1,-1 0 0,0 0 0,0-1 0,0 1-1,1-1 1,-1 1 0,0-1 0,0 1-1,0-1 1,0 1 0,0-1 0,0 0 0,0 0-1,0 0 1,0 1 0,0-1 0,0 0 0,-1 0-1,1 0 1,0 0 0,-1 0 0,1-1 0,0-1-1,12-37-145,-3 1-385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4.176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72 321 32335,'-1'0'2,"1"0"1,0 0-1,-1-1 1,1 1 0,0 0-1,0 0 1,-1 0-1,1 0 1,0 0-1,-1 0 1,1 0-1,0 0 1,-1 0-1,1 0 1,0 0-1,-1 0 1,1 0 0,0 0-1,-1 0 1,1 0-1,0 0 1,0 0-1,-1 1 1,1-1-1,0 0 1,-1 0-1,1 0 1,0 0 0,0 1-1,-1-1 1,1 0-1,0 0 1,0 1-1,0-1 1,-1 0-1,1 0 1,0 1-1,0-1 1,0 0 0,0 0-1,-1 1 1,1 0-1,-6 6 2,1 1-1,-1 1 0,1-1 1,1 1-1,0 0 0,0 0 1,1 0-1,0 0 0,-3 16 1,1 1-3,1 1 0,0 35 1,3-45 0,1 0 0,1-1 0,0 1 0,1 0 0,4 18 0,-4-31-1,-1 0 0,1 0 0,-1 0 1,1 0-1,0 0 0,0 0 0,1-1 0,-1 1 0,1-1 1,0 0-1,0 1 0,0-1 0,0 0 0,0-1 0,1 1 1,0-1-1,-1 1 0,1-1 0,0 0 0,0-1 0,0 1 1,0 0-1,0-1 0,0 0 0,5 0 0,-6 0 2,1-1 0,0 1 0,-1-1 1,1 0-1,0 0 0,-1-1 0,1 1 0,-1-1 0,1 0 0,-1 0 0,1 0 0,-1 0 0,0-1 0,1 1 0,-1-1 1,0 0-1,0 0 0,0 0 0,0 0 0,0 0 0,-1-1 0,1 0 0,-1 1 0,0-1 0,1 0 0,-1 0 0,0 0 1,-1 0-1,3-5 0,3-8-2,0 0 0,-2 0 0,0-1 1,6-31-1,-6 9-1,1-62 0,2-22 0,-8 119 0,1 0 0,-1 0 1,1 0-1,0 1 0,1-1 0,-1 0 0,0 0 1,1 1-1,0-1 0,0 1 0,0-1 0,1 1 1,-1 0-1,1 0 0,-1 0 0,1 0 0,4-3 1,-2 3-6,-1 1 0,1 0 0,0 0 0,0 0 0,0 0 0,1 1 0,-1 0 0,0 0 0,0 0 0,1 1 0,10 0 0,-15-1 2,1 1 1,-1 0-1,1 0 1,-1 0-1,1 0 1,-1 1-1,0-1 1,1 0-1,-1 1 1,1-1-1,-1 1 1,1-1-1,-1 1 1,0-1-1,0 1 1,1 0-1,1 1 1,-2 0-2,0 0 0,-1-1 0,1 1 0,0 0 0,-1 0 0,1 0 0,-1 0 0,1 0 0,-1-1 0,0 1 0,0 0 0,0 0 0,0 3 0,0-5 17,-6 1-1,1 0 0,-1 0-1,1 0 1,-1 1 0,1 0 0,0 0 0,0 0-1,0 0 1,0 1 0,0 0 0,-5 4 0,-5 4-7,0 1 0,-12 14 0,17-17-5,2 0-1,-1 1 0,1 1 0,0-1 1,1 1-1,1 0 0,0 1 1,0 0-1,1-1 0,0 2 1,1-1-1,1 1 0,0-1 0,0 1 1,1 0-1,1 0 0,0 0 1,2 16-1,0-25 1,-1 0 1,1 0-1,0 1 1,1-1-1,-1 0 1,1 0-1,0 0 1,0-1-1,0 1 1,0 0-1,1-1 1,-1 1-1,1-1 1,0 0-1,0 0 1,0 0-1,1 0 1,-1-1-1,1 1 1,-1-1-1,1 0 1,0 0-1,0 0 1,0 0-1,0-1 1,0 0-1,8 2 1,8 1 2,0-1 1,1-1 0,-1-1-1,31-1 1,-47-1-3,-1 1 0,1 0 0,0-1 0,0 0 0,0 0 0,-1 0 0,1-1 0,0 1 1,-1-1-1,1 0 0,-1 0 0,0 0 0,0 0 0,0 0 0,0-1 0,0 1 0,0-1 0,-1 0 0,1 0 0,-1 0 0,1 0 0,-1-1 0,-1 1 1,1-1-1,0 1 0,-1-1 0,1 1 0,-1-1 0,0 0 0,0-5 0,3-13-1,-1 1 0,-1-1 0,-1 0-1,-2-27 1,0 30 3,1 9-2,-1 0 1,0-1-1,-1 1 1,0 0-1,0 0 0,-1 0 1,0 0-1,-7-14 1,8 22-2,0-1 0,1 0 0,-1 0 0,0 0 0,0 1 0,0-1 0,-1 1 0,1 0 0,-1 0 0,1-1 0,-1 2 0,0-1 0,1 0 0,-1 0 0,0 1 0,0 0 0,0 0 0,-1-1 0,1 2 0,0-1 0,0 0 0,-1 1 0,1-1 0,0 1 0,0 0 0,-1 0 0,1 0 0,0 1 0,-1-1 0,1 1 0,-3 1 0,3-1-1,0 0 1,1 0-1,-1 0 1,1 1 0,0-1-1,-1 1 1,1 0-1,0-1 1,0 1-1,0 0 1,0 0-1,0 0 1,0 1-1,1-1 1,-1 0-1,1 1 1,0-1-1,-1 1 1,1-1-1,0 1 1,1 0-1,-1 0 1,0-1-1,0 4 1,-1 10-2,0-1 1,1 1-1,1 17 0,0-23 2,0-4-2,0 0 0,0-1 0,1 1 0,0 0 0,0-1-1,1 1 1,0-1 0,0 0 0,0 1 0,0-1 0,1 0 0,0 0 0,0 0-1,0-1 1,0 1 0,9 7 0,-7-7-1,0-1 0,1 0 0,0 0 0,0 0-1,0-1 1,0 0 0,1 0 0,-1 0 0,1-1 0,0 0 0,0-1 0,-1 1-1,12 0 1,-1-1-10,1 0 0,-1 0-1,19-4 1,-31 3 13,0-1-1,0 0 1,-1 0-1,1-1 1,0 1-1,-1-1 0,1 0 1,-1 0-1,0-1 1,0 1-1,1-1 1,-2 0-1,1 0 1,0 0-1,4-6 1,-1 0 2,-1-1 1,0 1-1,0-1 0,-1-1 1,-1 1-1,1-1 1,-2 0-1,1 0 0,-2 0 1,3-18-1,-1-12 18,-2-65-1,-2 68-17,-1 1 9,-4-38 0,3 62-1,0 0 0,-1 0 0,0 1 1,-1-1-1,-1 1 0,-9-18 0,14 30-10,0 0 0,0-1 1,0 1-1,0 0 0,0 0 0,0 0 1,0 0-1,0-1 0,0 1 0,0 0 0,0 0 1,-1 0-1,1 0 0,0 0 0,0 0 0,0 0 1,0-1-1,0 1 0,-1 0 0,1 0 1,0 0-1,0 0 0,0 0 0,0 0 0,-1 0 1,1 0-1,0 0 0,0 0 0,0 0 1,0 0-1,-1 0 0,1 0 0,0 0 0,0 0 1,0 0-1,0 0 0,-1 0 0,1 0 1,0 0-1,0 0 0,0 0 0,0 0 0,0 0 1,-1 1-1,1-1 0,0 0 0,0 0 0,0 0 1,0 0-1,0 0 0,0 0 0,-1 1 1,1-1-1,0 0 0,-6 13 4,-4 44-4,3 1 0,2 0 0,3 78 0,2-68 0,1 246 0,-3 121 0,-3-399-5,5-35 5,-1 0 0,1 0 0,0 0-1,0 0 1,-1 0 0,1 0-1,-1 0 1,1 0 0,-1 0 0,1 0-1,-1 0 1,0 0 0,1-1 0,-1 1-1,0 0 1,0 0 0,1-1 0,-1 1-1,0-1 1,0 1 0,0-1 0,0 1-1,0-1 1,0 1 0,0-1-1,0 0 1,0 1 0,0-1 0,0 0-1,0 0 1,0 0 0,-1 0 0,0 0 0,0-1-1,1 0 1,-1 0 0,1 1 0,0-1 0,-1 0 0,1 0 0,0 0 0,-1 0 0,1-1 0,0 1-1,0 0 1,0 0 0,0-1 0,0 1 0,0-1 0,0 1 0,1-1 0,-1 1 0,1-1 0,-1 1-1,1-1 1,-1 1 0,1-4 0,-4-6 0,-18-45 0,-19-72 0,36 106 0,1 0 1,0 0-1,2 0 0,0 0 1,2 0-1,4-42 1,-2 56-1,0 1 1,0-1-1,1 1 1,0 0-1,0 0 1,1 0 0,0 0-1,0 1 1,1-1-1,-1 1 1,1 0-1,10-8 1,8-7 2,47-33-1,-37 30-1,-8 5-1,104-72-131,-118 85-1075,-10 1-3604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1.3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194 54 32431,'3'-46'336,"-3"46"-336,-1-1 0,1 1 0,-1-1 0,1 1 0,0-1 0,-1 1 0,1-1 0,-1 1 0,0-1 0,1 1 0,-1 0 0,1-1 0,-1 1 0,0 0 0,1-1 0,-1 1 0,1 0 0,-1 0 0,0 0 0,1 0 0,-1 0 0,0 0 0,1 0 0,-1 0 0,0 0 0,-1 0 0,-27 0 0,22 0 0,3 0 0,0 1 0,0-1 0,0 0 0,0 1 0,0 0 0,0 0 0,0 0 0,1 1 0,-1-1 0,1 1 0,-1 0 0,1 0 0,-1 0 0,1 0 0,0 0 0,-4 5 0,2-2 0,0 1 0,1-1 0,0 1 0,0 0 0,1 0 0,0 1 0,0-1 0,-4 12 0,2 4 0,0 0 0,1 1 0,1 0 0,0 43 0,3-58 0,0 0 0,0 0 0,1 0 0,0 0 0,0 0 0,1 0 0,0 0 0,1-1 0,-1 1 0,1-1 0,1 1 0,0-1 0,0 0 0,0-1 0,1 1 0,-1-1 0,2 1 0,-1-1 0,1-1 0,0 1 0,0-1 0,0 0 0,9 4 0,37 25 0,-35-23 0,1 0 0,-2 1 0,29 26 0,-44-36 0,0-1 0,1 0 0,-1 1 0,0-1 0,1 1 0,-1 0 0,0-1 0,0 1 0,0 0 0,-1 0 0,1 0 0,0 0 0,-1-1 0,1 1 0,-1 0 0,0 0 0,1 0 0,-1 0 0,0 0 0,0 0 0,0 0 0,-1 0 0,1 0 0,0 0 0,-1 0 0,1 0 0,-1 0 0,0 0 0,1 0 0,-1-1 0,0 1 0,0 0 0,0-1 0,-1 1 0,1 0 0,0-1 0,-1 1 0,1-1 0,0 0 0,-1 0 0,0 1 0,1-1 0,-1 0 0,0 0 0,-3 1 0,-45 16 0,-61 15 0,36-12 0,69-20-8,5-4-77,1-12-190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3.2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0 359 30910,'0'-25'1763,"0"59"-1696,2 40-58,4 0 0,23 121 0,-27-185-9,1 0 0,0-1 0,0 1 0,0-1 0,1 0 0,1 0 0,0 0 0,6 8 0,-9-14 0,0-1 0,0 1 0,0-1 0,0 0 0,1 0 0,-1 0 0,1 0 0,0 0 0,-1-1 0,1 1 0,0-1 0,0 1 0,0-1 0,0 0 0,0 0 0,0-1 0,0 1 0,0-1 0,0 1 0,1-1 0,-1 0 0,0 0 0,0 0 0,0-1 0,0 1 0,1-1 0,-1 0 0,0 0 0,3-1 0,-1-1 0,-1 1 0,0-1 0,0 0 0,0 0 0,0 0 0,-1 0 0,1-1 0,-1 0 0,0 0 0,0 0 0,0 0 0,-1 0 0,1 0 0,-1-1 0,0 1 0,0-1 0,1-6 0,4-9 0,-2-1 0,6-33 0,-5-7 0,-1-100 0,-5 124 0,-2 28 0,-2 9 0,-3 11 0,3 11 0,1 0 0,1 0 0,1 1 0,3 36 0,-1-7 0,-1-25 0,1 0 0,8 48 0,-7-67 0,-1-1 0,1 1 0,1-1 0,-1 0 0,1 0 0,1 0 0,-1 0 0,1 0 0,0-1 0,1 1 0,-1-1 0,1 0 0,1-1 0,9 9 0,-13-12 0,1-1 0,-1 0 0,1 1 0,-1-1 0,1 0 0,0 0 0,0-1 0,0 1 0,0 0 0,-1-1 0,1 0 0,0 0 0,0 0 0,0 0 0,0 0 0,0 0 0,0-1 0,0 1 0,-1-1 0,1 0 0,0 0 0,0 0 0,-1 0 0,1-1 0,-1 1 0,1-1 0,-1 1 0,1-1 0,-1 0 0,0 0 0,0 0 0,0 0 0,0 0 0,0-1 0,-1 1 0,1-1 0,0 1 0,-1-1 0,2-4 0,4-9 0,-1-1 0,-1 0 0,0-1 0,-1 1 0,3-36 0,-4-94 0,-4 92 0,2 41 0,-1-3 0,0 1 0,-1 0 0,-1 0 0,-4-21 0,6 34 0,-1 0 0,0 0 0,0 0 0,0 1 0,0-1 0,0 0 0,0 1 0,-1-1 0,1 1 0,-1-1 0,0 1 0,0 0 0,0-1 0,0 1 0,0 0 0,0 0 0,-1 1 0,1-1 0,0 0 0,-1 1 0,0 0 0,1-1 0,-1 1 0,0 0 0,0 0 0,1 0 0,-1 1 0,0-1 0,0 1 0,-5-1 0,6 2 0,1-1 0,-1 0 0,0 1 0,0-1 0,1 1 0,-1-1 0,0 1 0,1 0 0,-1 0 0,0-1 0,1 1 0,-1 0 0,1 1 0,0-1 0,-1 0 0,1 0 0,0 1 0,0-1 0,-1 0 0,1 1 0,0-1 0,1 1 0,-1 0 0,0-1 0,0 1 0,1 0 0,-1-1 0,1 1 0,-1 0 0,1 0 0,0 2 0,-3 9 0,2 1 0,0-1 0,1 18 0,1-16 0,4 119 0,-3-114 0,2-1 0,0 0 0,1 0 0,14 35 0,-11-36 0,0-1 0,1-1 0,1 1 0,12 16 0,-20-30 0,0 0 0,1 0 0,-1 0 0,1 0 0,-1-1 0,1 1 0,0-1 0,0 0 0,0 0 0,0 0 0,1 0 0,-1 0 0,1 0 0,-1-1 0,1 0 0,-1 0 0,1 0 0,0 0 0,-1 0 0,1-1 0,0 0 0,0 1 0,-1-2 0,1 1 0,0 0 0,0-1 0,-1 1 0,6-3 0,-6 2 0,-1 0 0,1-1 0,-1 0 0,1 1 0,-1-1 0,0 0 0,0 0 0,0 0 0,0-1 0,0 1 0,0 0 0,0-1 0,-1 1 0,1-1 0,1-4 0,14-47 0,-13 41 0,21-113 0,-20 91 0,2 0 0,1 1 0,15-39 0,-22 71-1,0-1 0,0 1 1,0 0-1,1-1 0,-1 1 0,1 0 0,-1 0 0,1 0 1,0 0-1,0 0 0,0 1 0,0-1 0,0 0 0,0 1 1,1 0-1,-1-1 0,0 1 0,1 0 0,4-1 1,-3 1-2,0 0 1,0 1 0,-1 0 0,1 0 0,0 0 0,0 0 0,0 1 0,0-1 0,-1 1-1,1 0 1,0 0 0,-1 0 0,6 3 0,-5-2 1,1 1 0,0 0 0,-1 0 0,0 0 0,7 7 0,-10-9 0,1 1 0,0 0 0,-1 0 0,1 0 0,-1 0 0,1 0 0,-1 0 0,0 0 0,0 0 0,0 1 0,0-1 0,0 0 0,0 1 0,0 3 0,-1-5 0,-1-1 0,1 1 0,-1-1 0,1 1 0,0-1 0,-1 1 0,1-1 0,-1 1 0,0-1 0,1 1 0,-1-1 0,1 0 0,-1 1 0,1-1 0,-1 0 0,0 0 0,1 0 0,-1 1 0,0-1 0,1 0 0,-1 0 0,0 0 0,1 0 0,-1 0 0,0 0 0,1 0 0,-1 0 0,0 0 0,1-1 0,-1 1 0,0 0 0,-1 0 0,-7 0 1,0 0 0,0 1 0,0 1-1,0-1 1,0 1 0,0 1 0,0 0 0,0 0 0,1 1 0,0 0-1,-1 0 1,2 1 0,-1 0 0,0 0 0,1 1 0,0 0 0,0 1-1,1-1 1,0 1 0,0 0 0,1 1 0,-1-1 0,2 1 0,-1 0 0,1 0-1,0 1 1,1-1 0,0 1 0,0 0 0,-2 17 0,1-10 0,2-1 0,0 1 0,1 0 0,0 1-1,3 23 1,-1-36-1,-1 0 0,1 0 0,0-1 0,0 1 0,0 0 0,0-1 0,0 1 0,1-1 0,0 1 0,0-1 0,0 0 0,0 0 0,0 0 0,1 0 0,-1 0 0,1 0 0,0 0 0,0-1 0,0 0 0,0 1 0,0-1 0,1 0 0,-1-1 0,0 1 0,1-1 0,0 1 0,-1-1 0,7 1 0,12 1 0,1 0 0,36-2 0,-43-1 0,-12 0 0,0-1 0,1 1 0,-1-1 0,0 1 0,0-1 0,0 0 0,0 0 0,-1-1 0,1 1 0,0-1 0,0 0 0,-1 0 0,1 0 0,-1-1 0,0 1 0,1-1 0,-1 0 0,-1 0 0,1 0 0,0 0 0,-1 0 0,1-1 0,-1 1 0,0-1 0,0 1 0,0-1 0,-1 0 0,1 0 0,-1 0 0,1-5 0,3-12 0,-2-1 0,0 1 0,-1-1 0,-2-33 0,0 45 0,1-8-2,-2 1-1,0-1 1,-1 0-1,-1 1 1,0-1-1,-2 1 1,0 0-1,0 0 1,-2 1-1,0 0 1,-1 0-1,-12-18 1,18 31 2,-1-1 0,0 1 0,0 0 0,0 0 0,-1 0 0,1 0 0,-1 1 0,1 0 0,-1-1 0,0 1 0,0 1 0,0-1 0,0 0 0,-4 0 0,6 1 0,0 1 0,0 0 0,0 0 0,0-1 0,0 1 0,1 0 0,-1 1 0,0-1 0,0 0 0,0 0 0,0 1 0,0-1 0,1 1 0,-1 0 0,0-1 0,0 1 0,1 0 0,-1 0 0,1 0 0,-1 0 0,1 0 0,-1 1 0,1-1 0,0 0 0,-1 1 0,1-1 0,0 1 0,0-1 0,0 1 0,0 0 0,0-1 0,0 1 0,0 2 0,-5 17 0,2 0 0,0 0 0,1 0 0,1 1 0,1-1 0,2 39 0,0-16 0,-1-33 0,1 1 0,0-1 0,1 0 0,0 0 0,1 0 0,0 0 0,0 0 0,1-1 0,1 1 0,6 10 0,-8-16 0,0 0 0,1 1 0,-1-2 0,1 1 0,0 0 0,1-1 0,-1 0 0,1 0 0,0 0 0,0-1 0,0 1 0,1-1 0,-1 0 0,1-1 0,-1 0 0,1 1 0,0-2 0,0 1 0,0-1 0,7 1 0,-2 0 0,-1-2 0,1 1 0,0-2 0,-1 1 0,1-1 0,0-1 0,-1 0 0,1-1 0,18-6 0,-23 6 0,-1 0 0,1-1-1,-1 1 1,0-1 0,0 0 0,0-1-1,0 1 1,-1-1 0,0 0-1,0 0 1,0 0 0,-1 0-1,1-1 1,-1 1 0,0-1-1,-1 0 1,4-11 0,-1-5-6,-1 0 1,0 0 0,-2-1-1,-1-40 1,-1 39 1,1 0 0,1 0 0,9-44 0,-11 65 4,1 1-1,0-1 1,0 1 0,0-1 0,0 1-1,1 0 1,-1-1 0,0 1 0,1 0-1,0 0 1,-1 0 0,1 0-1,0 0 1,0 1 0,0-1 0,0 1-1,1-1 1,-1 1 0,0 0 0,1 0-1,-1-1 1,0 2 0,1-1 0,-1 0-1,1 0 1,0 1 0,-1 0-1,1-1 1,3 1 0,-3 0 0,1 0-1,0 1 1,0-1-1,-1 1 1,1 0 0,0 0-1,-1 0 1,1 0-1,-1 1 1,1-1 0,-1 1-1,0 0 1,0 0-1,1 0 1,-2 1 0,1-1-1,0 1 1,0-1-1,2 4 1,2 5 1,-1-1 0,-1 1 0,1 0 0,-2 0 0,0 1 0,0-1 0,-1 1 0,0 0 1,-1 0-1,0 0 0,-1 0 0,0 0 0,-1 0 0,-2 15 0,0-19-1,1 1 1,-2-1-1,1 0 0,-1 0 1,0 0-1,-1 0 0,0 0 1,0-1-1,-1 0 0,1 1 1,-2-2-1,-7 9 0,7-9 1,1 1 0,0-1-1,0 1 1,1-1 0,-1 2-1,1-1 1,1 0 0,-1 1-1,1-1 1,1 1-1,0 0 1,0 0 0,-2 13-1,4-20 0,0 0 1,0-1-1,0 1 0,0 0 0,0 0 0,0 0 0,1-1 0,-1 1 0,0 0 0,0 0 0,1 0 1,-1-1-1,0 1 0,1 0 0,-1-1 0,0 1 0,1 0 0,-1-1 0,1 1 0,0 0 0,-1-1 1,1 1-1,-1-1 0,1 1 0,0-1 0,-1 1 0,1-1 0,1 1 0,24 1 0,-18-2 0,16 0 2,20 1 9,84-11-1,-113 8-9,-1-2 0,1 1 0,-1-2 0,0 0 0,0 0 0,0-2-1,-1 1 1,0-2 0,20-14 0,-25 16-1,0-1 0,0 0 0,-1 0 0,0 0 0,0-1 0,-1 0 0,0-1 0,-1 1 0,1-1 0,-2 0 0,1 0 0,-1-1 0,-1 1 0,0-1 0,0 0 0,-1 0 0,0 0 0,-1 0 0,0 0 0,0-13 0,-1 8 0,0-1 0,-1 1-1,-1-1 1,0 1 0,-2 0 0,-4-17 0,6 27 1,0 1 0,1 0 1,-2-1-1,1 1 0,0 0 0,-1 1 1,0-1-1,0 0 0,0 1 1,0-1-1,0 1 0,-1 0 0,1 0 1,-1 0-1,0 1 0,0-1 0,0 1 1,0 0-1,-1 0 0,1 1 1,-1-1-1,1 1 0,-1 0 0,1 0 1,-6 0-1,8 0-1,-1 1 0,1 0 0,-1 0 0,1 1 0,-1-1 0,1 0 0,-1 1 0,1-1 0,0 1 0,-1 0 0,1 0 0,0 0 0,0 0 0,0 0 0,-1 1 0,1-1 0,0 1 0,1-1 0,-1 1 0,0 0 0,0 0 0,1-1 0,-1 1 0,1 0 0,-1 0 0,1 1 0,0-1 0,-2 5 0,-1 4 0,0 0 0,1 1 0,0-1 0,-1 19 0,-1 16 0,2 60 0,3-90 0,0-11 0,0 0 0,0 0 0,0-1 0,1 1 0,-1 0 0,1-1 0,0 1 0,0 0 0,1-1 0,-1 1 0,1-1 0,0 0 0,1 0 0,-1 1 0,0-1 0,1-1 0,0 1 0,0 0 0,0-1 0,1 1 0,-1-1 0,1 0 0,0 0 0,0-1 0,0 1 0,0-1 0,0 0 0,0 0 0,1 0 0,-1 0 0,1-1 0,-1 0 0,1 0 0,-1 0 0,9 0 0,-6 0 0,1 0 0,0-1 0,-1 0 0,1 0 0,-1-1 0,10-1 0,-15 1 0,0 0 0,0 0 0,0 0 0,0 0 0,0 0 0,-1 0 0,1 0 0,0 0 0,0-1 0,-1 1 0,1-1 0,-1 1 0,0-1 0,1 0 0,-1 0 0,0 1 0,0-1 0,0 0 0,0 0 0,0 0 0,0 0 0,-1 0 0,1 0 0,-1 0 0,1-3 0,3-30 0,-1 0 0,-1-1 0,-4-41 0,0 3-5,3-59-20,-3-146 23,2 277 2,0 1 0,0-1 0,0 1 0,0 0 0,0-1 0,0 1 0,-1-1 0,1 1 0,-1-1 0,1 1 0,-1 0 0,1-1 0,-1 1 0,0 0 0,0 0 0,0-1 0,1 1 0,-1 0 0,0 0 0,-3-2 0,4 3 0,0 0 0,-1 0 0,1 0 0,-1 0 0,1 0 0,0 0 0,-1 0 0,1 0 0,0 0 0,-1 0 0,1 0 0,-1 0 0,1 0 0,0 0 0,-1 0 0,1 0 0,0 0 0,-1 1 0,1-1 0,0 0 0,-1 0 0,1 0 0,0 1 0,-1-1 0,1 0 0,0 0 0,-1 1 0,-7 17 0,4 5 2,1-1 1,1 1-1,1-1 1,2 30-1,0-1 13,6 558-917,-7-614-3313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3.92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297 15 31358,'6'-7'483,"3"-1"253,-8 8-730,-1 1-1,1-1 0,-1 1 1,0-1-1,1 0 1,-1 1-1,1-1 1,-1 1-1,0-1 1,0 1-1,1-1 0,-1 1 1,0-1-1,0 1 1,0-1-1,0 1 1,1-1-1,-1 1 1,0 0-1,0-1 0,0 1 1,0-1-1,0 1 1,0-1-1,-1 1 1,1 0-1,0-1 1,0 1-1,-2 42-3,-2 0-1,-11 54 1,-28 90 23,28-125-23,-100 326-2,9-35 0,90-250 0,33-177-235,-10 29-747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9.53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89 160 31150,'17'-26'766,"8"-18"-35,-25 48-718,-1 0-1,1 0 1,-1 1 0,1-1-1,0 0 1,2 7 0,-1 15-14,-5 47 14,-25 137-1,16-139-8,-7 138-1,23-257-3,2 1 0,13-56 0,3-20 0,-14 57 0,-1 9 0,2 0 0,16-58 0,-22 110 0,-1 0 0,1 1 0,0-1 0,0 1 0,6-8 0,-8 11 0,1 0 0,-1 1 0,0-1 0,1 1 0,-1-1 0,1 1 0,-1-1 0,1 1 0,0-1 0,-1 1 0,1-1 0,-1 1 0,1 0 0,0-1 0,-1 1 0,1 0 0,0 0 0,0 0 0,-1-1 0,1 1 0,0 0 0,-1 0 0,1 0 0,0 0 0,0 0 0,-1 0 0,1 0 0,0 0 0,-1 1 0,1-1 0,0 0 0,0 0 0,-1 1 0,1-1 0,0 0 0,-1 1 0,1-1 0,-1 0 0,1 1 0,0-1 0,-1 1 0,1-1 0,-1 1 0,1-1 0,-1 1 0,0 0 0,1-1 0,-1 1 0,0 0 0,1 0 0,9 16 0,-1 1 0,0 0 0,-2 1 0,0 0 0,-1 0 0,6 31 0,-8-31 0,11 57 0,-3 0 0,1 87 0,-1-3 0,-11-202 0,1 27 0,-2-1 0,-2-29 0,-1 31 0,0 1 0,0 0 0,-1 0 0,-1 0 0,-1 0 0,1 1 0,-2-1 0,0 2 0,-12-17 0,14 21 0,-1 1 0,0-1 0,0 1 0,0 1 0,-1-1 0,0 1 0,0 0 0,0 1 0,-1-1 0,0 2 0,1-1 0,-1 1 0,-1 0 0,1 1 0,0 0 0,-11-2 0,12 3 0,0 0 0,0 1 0,0 0 0,0 0 0,0 1 0,0-1 0,0 2 0,-7 1 0,11-2 0,0 0 0,1 0 0,-1 1 0,0-1 0,1 1 0,-1 0 0,1-1 0,0 1 0,-1 0 0,1 1 0,0-1 0,0 0 0,0 1 0,1-1 0,-1 1 0,1-1 0,-1 1 0,1 0 0,0-1 0,0 1 0,-1 4 0,-2 6-1,2 0 1,-1 1-1,1-1 0,1 1 1,1 0-1,0 0 0,3 23 1,-2-28-3,1 1 1,0-1 0,0 0 0,1 0-1,1 0 1,-1 0 0,2-1 0,-1 1 0,1-1-1,0 0 1,12 13 0,-9-12 2,0-1 0,1-1 0,0 1 0,0-2 0,1 1 0,0-1 0,0 0 0,1-1 0,-1-1 0,1 1 0,0-2 0,0 1 0,1-2 0,-1 1 0,1-2 0,-1 1 0,1-2 0,0 1 0,-1-2 0,1 0 0,20-3 0,-27 3 0,0-1 0,-1 1 0,1-1 0,0 0 0,-1 0 1,1 0-1,-1-1 0,0 0 0,1 0 0,-2 0 0,1 0 0,0 0 0,6-8 0,-5 3 0,0 1-1,0-1 1,-1 1 0,0-1-1,0 0 1,-1-1-1,3-11 1,0-7-3,-1 0-1,-1 0 1,-2-1 0,-1-30-1,-1 37-1,3-66-3,-3 81 8,1-1 0,0 1 0,1 0-1,-1-1 1,1 1 0,0 0-1,1 0 1,0 1 0,-1-1 0,8-9-1,-9 14 1,1-1 0,-1 1 0,0-1-1,1 1 1,0 0 0,-1 0 0,1 0-1,0 0 1,-1 0 0,1 0 0,0 0-1,0 0 1,0 1 0,0-1 0,0 1-1,0-1 1,0 1 0,0 0 0,0 0-1,0 0 1,0 0 0,0 0 0,0 0-1,0 1 1,0-1 0,0 1 0,0-1-1,0 1 1,-1 0 0,1 0 0,0-1-1,0 1 1,0 1 0,2 1 0,1 1-1,1 0 1,0 1-1,-1-1 1,0 2-1,0-1 1,0 0-1,-1 1 0,5 8 1,-5-7 0,1 0 1,0 1 0,-1 0 0,0 0 0,-1 1 1,1-1-1,-1 1 0,-1 0 0,0 0 0,0 0 0,-1 0 0,0 11 0,-1-24-1,-1-1 1,0 1-1,0 0 0,0 0 0,0 0 0,-1 1 0,1-1 1,-1 0-1,0 0 0,-1 1 0,1-1 0,0 1 0,-1 0 1,0 0-1,0 0 0,0 0 0,0 0 0,0 1 0,-1-1 1,1 1-1,-1 0 0,1 0 0,-1 0 0,0 1 0,0-1 1,0 1-1,0 0 0,0 0 0,0 0 0,0 0 0,0 1 0,-5 0 1,2-1-2,-1 2 1,1-1-1,0 1 1,0 0-1,-8 1 1,12 0 0,0-1 0,1 0 0,-1 1 0,0-1 0,0 1 0,1 0 0,-1 0 0,1 0 0,-1 0 0,1 1 0,0-1 0,0 1 0,-3 4 0,0 1 0,0 1 0,0-1 0,1 1 0,0 0 0,1 0 0,0 1 0,0-1 0,-1 11 0,2 2 0,0-1 0,2 35 0,1-50 0,-1-1 1,1 1-1,0-1 0,0 0 0,1 1 1,0-1-1,0 0 0,0 0 1,1 0-1,-1 0 0,1-1 0,0 1 1,1-1-1,-1 1 0,1-1 1,0 0-1,0-1 0,0 1 0,0 0 1,0-1-1,1 0 0,0 0 1,0-1-1,0 1 0,0-1 0,0 0 1,6 1-1,9 3 1,1-1 1,0 0-1,1-2 0,-1-1 1,37 0-1,-55-2-1,1 0 0,-1 0 0,1-1 0,-1 1 0,1-1 0,-1 0 0,1 0 0,-1 0 0,0 0 0,1-1 0,-1 1 0,0-1 0,0 0 0,0 0 0,0 0 0,0 0 0,2-3 0,-1 0 0,-1 1 0,1-1 0,-1 0 0,0 0 0,0 0 0,-1 0 0,0-1 0,0 1 0,3-11 0,-1-9 0,0-1 0,-2 0 0,-2-50 0,0 47 0,-7-424 11,6 623-10,3 198 3,-2-361-4,0 1 0,1-1 0,0 0 0,1 1 0,-1-1 0,1 0 0,1 0 0,-1 0 0,1 0 0,5 8 0,-6-12 0,1 0 0,-1 1 0,1-2 0,0 1 0,-1 0 0,1 0 0,0-1 0,1 0 0,-1 1 0,0-1 0,1-1 0,-1 1 0,1 0 0,-1-1 0,1 0 0,0 1 0,0-2 0,0 1 0,0 0 0,5 0 0,-4-1-2,-1 0 1,0 1-1,1-1 1,-1-1-1,1 1 0,-1-1 1,0 0-1,1 1 0,-1-2 1,0 1-1,0-1 1,4-1-1,-4 0-1,-1 0 1,0 1-1,0-1 1,0 0 0,-1 0-1,1-1 1,-1 1-1,0 0 1,0-1-1,0 0 1,0 1-1,2-8 1,4-17-10,0 1 0,-2-1 1,6-52-1,-10 54 13,1 1 1,2 0-1,1 0 0,15-44 1,-21 68-1,1-1 0,-1 1 1,1-1-1,-1 1 0,1 0 1,-1-1-1,1 1 0,0 0 1,-1-1-1,1 1 0,0 0 1,0 0-1,0 0 0,0 0 1,0-1-1,0 2 0,0-1 1,1 0-1,-1 0 0,0 0 1,0 0-1,1 1 0,-1-1 1,1 1-1,-1-1 0,0 1 1,1-1-1,-1 1 0,1 0 1,-1 0-1,1 0 0,-1 0 1,2 0-1,-2 0-1,-1 0 0,0 0 0,0 0 0,0 0 0,1 0 1,-1 0-1,0 0 0,0 1 0,1-1 0,-1 0 0,0 0 0,0 0 0,0 0 0,0 1 0,1-1 0,-1 0 1,0 0-1,0 0 0,0 1 0,0-1 0,0 0 0,0 0 0,1 1 0,-1-1 0,0 0 0,0 0 0,0 1 1,0-1-1,0 0 0,0 0 0,0 1 0,0-1 0,0 0 0,0 0 0,0 0 0,0 1 0,0-1 0,-1 0 1,1 0-1,0 1 0,0-1 0,0 0 0,0 0 0,0 1 0,0-1 0,-1 0 0,1 0 0,0 0 0,0 0 1,0 1-1,-7 10 8,-3 0-5,0 1 0,1 1 0,0-1 0,1 2 0,1-1 0,0 1 0,1 0 0,0 0 0,1 1 0,-3 14-1,1 4-1,2 0 0,1 1-1,1 52 1,3-83-1,0 0 0,0 1 0,1-1 0,-1 0 1,1 0-1,-1 1 0,1-1 0,0 0 0,0 0 0,1 0 0,-1 0 0,1 0 0,-1 0 0,1 0 1,0 0-1,4 4 0,-1-3 2,-1-1 1,1 1-1,0-1 1,0 0-1,0 0 1,1-1-1,-1 0 1,1 0-1,7 2 1,6 0-2,0-1 0,0-1 0,0 0 0,32-2 0,-24-1-1,-22 1 0,-1 0 0,0 0 0,0-1 0,0 1 0,0-1 0,0 0 0,0 0 0,0-1 0,0 1 0,0-1 0,0 0 0,-1 0 0,1 0 0,-1-1 0,1 1 0,3-5 0,-3 3 0,0-1 0,0 0 0,0-1 0,-1 1 0,0 0 0,0-1 0,0 0 0,-1 0 0,4-12 0,-3 2 0,0 0 0,-1 0 0,0 0 0,-2-1 0,0 1 0,-1-1 0,-5-30 0,3 36 0,0-1 0,-1 1 0,0 0 0,-1-1 0,0 2 0,-1-1 0,0 1 0,-1 0 0,0 0 0,0 1 0,-1 0 0,0 0 0,-1 0 0,0 1 0,0 1 0,-1 0 0,0 0 0,0 1 0,0 0 0,-1 0 0,0 2 0,0-1 0,-1 1 0,1 1 0,-1 0 0,0 0 0,1 1 0,-23 0 0,32 2 0,0 0 0,-1 0 0,1 0 0,-1 1 0,1-1 0,0 1 0,-1 0 0,1-1 0,0 1 0,0 0 0,0 0 0,0 1 0,0-1-1,0 0 1,0 1 0,0-1 0,0 1 0,0 0 0,1-1 0,-1 1 0,1 0 0,-1 0 0,1 0 0,0 0 0,0 0 0,0 0 0,0 1 0,0-1 0,0 0 0,0 0 0,1 1 0,-1 2 0,0 5-4,-1 1 1,2-1-1,0 0 0,0 1 1,1-1-1,2 15 0,0-15 5,0 1 0,1-1 0,0 0-1,1 0 1,0 0 0,1 0-1,-1-1 1,2 0 0,-1 0 0,1-1-1,1 0 1,0 0 0,9 7 0,-3-3 0,0-1 0,1-1 1,0 0-1,1-1 1,0 0-1,0-1 0,22 6 1,-21-10-7,1 0 0,0-2 1,0 0-1,-1-1 1,23-2-1,-15 1 6,-22 0-1,-1 1 0,1-1 0,0 0 0,0-1 0,0 1 0,-1 0 0,1-1 0,0 0 0,-1 1 0,1-1 0,0 0 0,-1-1 0,1 1 0,-1 0 0,1-1 0,-1 1 0,0-1 0,0 0 0,0 1 0,0-1 0,0 0 0,0-1 0,0 1 0,0 0 0,-1 0 0,0-1 0,1 1 0,-1-1 0,0 1 0,0-1 0,0 1 0,0-1 0,-1 0 0,1 0 0,-1 1 0,1-5 0,2-22 0,0 0 0,-3-48 0,-1 27 0,-2-9 0,-2 1 0,-3 0 0,-2 0 0,-22-71 0,32 127 0,-1 1 0,1-1 0,0 0 0,-1 1 0,1-1 0,-1 1 0,0-1 0,1 1 0,-1-1 0,0 1 0,0 0 0,0-1 0,0 1 0,0 0 0,-2-2 0,3 4 0,-1 0 0,0 0 0,0 0 0,0 0 0,1 0 0,-1 0 0,1 0 0,-1 0 0,1 0 0,-1 0 0,1 1 0,-1-1 0,1 0 0,0 0 0,0 0 0,0 1 0,0-1 0,-1 0 0,2 0 0,-1 0 0,0 1 0,0 0 0,-5 91 0,9 122 0,0-184 5,1-1-1,2 1 1,1-1-1,1 0 1,1-1-1,27 51 1,-34-74-5,0 0 0,1 0 0,0 0 0,0 0 0,0-1 0,1 0 0,0 0 0,0 0 0,0 0 0,0-1 0,1 0 0,0 0 0,0 0 0,0-1 0,0 0 0,9 3 0,-2-3 0,1 0 0,-1 0 0,1-2 0,0 1 0,-1-2 0,1 0 0,15-2 0,-25 2 0,0-1 0,0 1 0,0-1 0,0 0 0,0-1 0,0 1 0,-1 0 0,1-1 0,0 0 0,-1 0 0,1 0 0,-1-1 0,0 1 0,0-1 0,0 1 0,0-1 0,0 0 0,0 0 0,-1 0 0,1-1 0,-1 1 0,0-1 0,0 1 0,-1-1 0,1 0 0,-1 0 0,1 1 0,0-6 0,2-11 0,-1 0 0,0 0 0,-1-1 0,-2-28 0,0 48 0,0-7-2,0 0 1,-1 0-1,0 0 0,0 0 0,-1 1 1,0-1-1,0 0 0,-1 1 0,0-1 1,0 1-1,-6-8 0,6 10 2,0 1-1,-1 0 0,1 0 1,-1 0-1,0 0 0,0 0 1,0 1-1,-1 0 1,1 0-1,-1 0 0,0 0 1,0 1-1,0 0 0,0 0 1,0 0-1,-1 1 1,-6-2-1,6 2 1,-1 0 0,1 0 0,0 1 0,0 0 0,0 0 0,-13 2 0,17-2 0,0 1 0,1-1 0,-1 1 0,0 0 0,0 0 0,0 0 0,0 0 0,1 0 0,-1 0 0,0 1 0,1-1 0,-1 0 0,1 1 0,-1-1 0,1 1 0,0 0 0,0-1 0,0 1 0,0 0 0,0 0 0,0 0 0,-1 3 0,-1 4 0,1-1 0,0 1 0,0-1 0,1 1 0,0 0 0,1-1 0,0 1 0,0 0 0,1 0 0,0 0 0,0-1 0,1 1 0,0-1 0,1 1 0,0-1 0,0 0 0,0 0 0,1 0 0,1 0 0,-1-1 0,1 1 0,1-1 0,-1-1 0,1 1 0,0-1 0,1 0 0,-1 0 0,15 9 0,-12-9 0,1-1 0,0 0-1,0 0 1,0-1 0,0 0 0,1 0 0,-1-1-1,20 2 1,-10-3 7,0 0 0,-1-2 1,39-3-1,-53 2-7,-1 0 0,0 0 0,0 0 1,0 0-1,0-1 0,0 0 0,0 0 0,-1 0 1,1 0-1,0 0 0,-1-1 0,0 1 0,1-1 1,-1 0-1,0 0 0,-1 0 0,1-1 0,0 1 1,-1 0-1,0-1 0,0 0 0,0 0 0,0 1 1,-1-1-1,1 0 0,-1-1 0,1-5 1,2-11-2,-1-1 1,0 1 0,-2-1 0,-2-25 0,1 22 0,0 19 0,0-1 0,0 0 0,-1 0 0,0 1 0,0-1 0,0 0 0,-1 1 0,0-1 0,-3-6 0,3 10 0,1 1 0,-1 0 0,0 0 0,0 0 0,0 0 0,0 0 0,0 0 0,0 0 0,0 1 0,-1-1 0,1 1 0,-1-1 0,1 1 0,-1 0 0,1 0 0,-1 0 0,0 1 0,1-1 0,-1 1 0,0-1 0,0 1 0,0 0 0,1 0 0,-5 0 0,5 0 0,-1 1 0,0-1 0,0 0 0,1 1 0,-1-1 0,0 1 0,1 0 0,-1 0 0,1 0 0,-1 0 0,1 1 0,-1-1 0,1 1 0,0-1 0,0 1 0,0 0 0,0 0 0,0 0 0,0 0 0,0 0 0,0 0 0,1 1 0,-1-1 0,1 0 0,0 1 0,0-1 0,0 1 0,0 0 0,0-1 0,0 1 0,0 4 0,-2 10 0,1 0 0,1 0 0,0 0 0,2 19 0,0-11 0,-1-14 0,1 0 0,0 0 0,1 1 0,1-2 0,-1 1 0,2 0 0,-1 0 0,2-1 0,-1 0 0,1 0 0,1 0 0,12 17 0,-13-21 0,1 1 0,0-1 0,0 1 0,0-2 0,1 1 0,0-1 0,0 0 0,0 0 0,1-1 0,0 0 0,0 0 0,0-1 0,0 0 0,0 0 0,0-1 0,1 0 0,10 1 0,-8-3-72,0 2 111,0-2 1,0 0-1,15-1 0,-23 1-105,-1-1 1,1 1 0,-1-1-1,1 0 1,-1 0-1,1 0 1,-1 0 0,1 0-1,-1 0 1,0-1-1,0 1 1,0-1 0,1 1-1,-2-1 1,1 0-1,0 0 1,0 0 0,2-4-1,13-25-4923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53.4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47 460 32559,'0'76'150,"-10"429"-92,10-494-58,-1 0 0,0 0 0,-1 0 0,0 0 0,-1 0 0,0 0 0,-1-1 0,-6 16 0,10-27 0,0 1 0,0 0 0,0 0 0,0 0 0,0 0 0,-1 0 0,1 0 0,0 0 0,0-1 0,0 1 0,0 0 0,0 0 0,0 0 0,0 0 0,0 0 0,0 0 0,0 0 0,-1 0 0,1 0 0,0 0 0,0 0 0,0 0 0,0 0 0,0-1 0,0 1 0,-1 0 0,1 0 0,0 0 0,0 0 0,0 0 0,0 0 0,0 0 0,0 0 0,0 0 0,-1 1 0,1-1 0,0 0 0,0 0 0,0 0 0,0 0 0,0 0 0,0 0 0,0 0 0,-1 0 0,1 0 0,0 0 0,0 0 0,0 0 0,0 0 0,0 0 0,0 1 0,0-1 0,0 0 0,0 0 0,0 0 0,0 0 0,-1 0 0,1 0 0,0 0 0,0 1 0,0-1 0,0 0 0,0 0 0,0 0 0,0 0 0,0 0 0,-2-21 0,0-1 0,2 1 0,0-1 0,1 0 0,5-21 0,39-234 0,-34 180 0,14-90 0,-25 185 0,0 1 0,0-1 0,1 1 0,-1-1 0,0 1 0,1 0 0,-1-1 0,1 1 0,0 0 0,-1-1 0,1 1 0,0 0 0,0 0 0,0 0 0,0 0 0,0-1 0,0 1 0,0 1 0,0-1 0,0 0 0,0 0 0,1 0 0,-1 1 0,0-1 0,1 0 0,-1 1 0,0-1 0,1 1 0,-1 0 0,1-1 0,-1 1 0,0 0 0,1 0 0,-1 0 0,1 0 0,-1 0 0,1 0 0,1 1 0,1 0 0,0 0 0,-1 0 0,1 0 0,-1 1 0,1 0 0,-1 0 0,0 0 0,1 0 0,-1 0 0,0 0 0,0 1 0,-1-1 0,5 6 0,3 7 0,0-1 0,-2 2 0,0-1 0,-1 1 0,0 0 0,-1 0 0,-1 1 0,-1 0 0,0 0 0,-1 0 0,-1 0 0,0 0 0,-2 19 0,1-25 0,-2 0 0,1 0 0,-1 0 0,-1 0 0,-5 19 0,5-24 0,-1-1 0,0 1 0,0 0 0,0-1 0,-1 1 0,0-1 0,0 0 0,0-1 0,-1 1 0,1-1 0,-7 5 0,-3 1-12,-1 0 0,-1-1-1,0-1 1,0 0 0,-1-1 0,-22 7 0,79-17-14,64-11 0,-61 6 19,-21 5 10,-1-1-1,1-1 1,-1-1-1,-1-1 1,24-11-1,-36 13 1,1 1-1,-1-1 0,0-1 0,0 0 0,0 0 0,-1 0 0,0-1 0,0 0 1,-1 0-1,0-1 0,0 0 0,-1 0 0,9-17 0,-6 3 0,0 0 0,-1 0 0,-2-1-1,0 0 1,3-46 0,-7-120 11,-2 103-5,1 62-5,0-24 11,0 46-11,0-1 0,-1 1 0,1-1 0,-1 1 0,1-1 0,-1 1 0,0 0 0,0-1 0,0 1 0,-1 0 0,1 0 0,0-1 0,-1 1 0,-2-2 0,4 3-3,-1 1 0,1 0 0,0 0 0,0 0 0,-1 0 0,1 0 0,0 0 1,0 0-1,-1 0 0,1 0 0,0 0 0,0 0 0,-1 0 0,1 0 0,0 0 0,0 0 0,-1 0 1,1 0-1,0 1 0,0-1 0,0 0 0,-1 0 0,1 0 0,0 0 0,0 0 0,0 1 1,-1-1-1,1 0 0,0 0 0,0 0 0,0 0 0,0 1 0,-1-1 0,1 0 0,0 0 1,0 1-1,0-1 0,0 0 0,0 0 0,0 1 0,0-1 0,0 0 0,0 0 0,0 1 0,0-1 1,0 0-1,0 0 0,0 1 0,0-1 0,0 0 0,0 0 0,0 1 0,0-1 0,-2 20 0,17 508 0,-7-395 0,-5-105 0,-3-27 0,0 0 0,0 0 0,0 0 0,1 0 0,-1-1 0,0 1 0,0 0 0,0 0 0,1-1 0,-1 1 0,1 0 0,-1 0 0,0-1 0,1 1 0,-1 0 0,1-1 0,-1 1 0,1 0 0,0-1 0,-1 1 0,1-1 0,0 1 0,-1-1 0,1 0 0,0 1 0,1 0 0,-1-2 0,0 0 0,0 0 0,0 0 0,0 0 0,0 0 0,0 0 0,0 0 0,0 0 0,0 0 0,-1 0 0,1 0 0,0-1 0,-1 1 0,1 0 0,-1-1 0,1 1 0,-1 0 0,0-1 0,1 1 0,-1 0 0,0-1 0,0-2 0,2-3 0,17-77 0,-8 31 0,2 1 0,35-88 0,-44 131-1,1 1 0,0-1-1,0 1 1,0 0 0,12-13 0,-15 19 0,0 0 0,-1 1 0,1-1 0,0 0 0,0 1 0,0-1 0,1 1 1,-1 0-1,0 0 0,0-1 0,1 2 0,-1-1 0,1 0 0,-1 0 0,1 1 0,-1-1 0,1 1 0,-1 0 0,1 0 0,-1 0 1,1 0-1,-1 0 0,1 1 0,-1-1 0,1 1 0,2 0 0,-4 0 1,-1-1 0,1 0 0,-1 1 0,1-1 0,-1 0 0,1 1 0,-1-1 0,0 1 0,1-1 0,-1 1 0,1-1 0,-1 1 0,0-1 0,0 1 0,1-1 0,-1 1 0,0-1 0,0 1 0,0-1 0,1 1 0,-1 0 0,0-1 0,0 2 0,2 13 0,0 1 0,0 0 0,-2 1 0,0-1 0,-2 18 0,-18 82 0,11-75 0,7-25 0,1-1 0,0 26 0,1-30 0,0-10 0,1 1 0,-1-1 0,0 1 0,1-1 0,-1 0 0,1 1 0,0-1 0,0 0 0,-1 1 0,1-1 0,0 0 0,0 0 0,0 0 0,0 0 0,0 1 0,1-2 0,-1 1 0,0 0 0,0 0 0,1 0 0,-1 0 0,0-1 0,1 1 0,-1-1 0,1 1 0,-1-1 0,1 0 0,-1 1 0,1-1 0,-1 0 0,2 0 0,1 1 0,-1-1 0,0 0 0,0 0 0,1 0 0,-1 0 0,0-1 0,1 1 0,-1-1 0,0 0 0,0 1 0,0-2 0,0 1 0,0 0 0,0 0 0,0-1 0,3-2 0,-1-1-1,0 0 1,-1-1-1,1 0 1,-1 0-1,0 0 1,-1 0-1,0-1 0,1 1 1,1-10-1,21-72-8,-16 52 8,1-8-1,-8 28 1,1 0-1,0 1 0,1-1 1,0 1-1,2 0 1,0 1-1,0 0 1,17-23-1,-22 35 1,0-1 1,0 1 0,1 0-1,-1 0 1,1 0-1,-1 0 1,1 1-1,0-1 1,0 1-1,0-1 1,0 1-1,0 0 1,4-1-1,41-1-8,-35 4 9,-13-2 0,1 1 0,-1 0 0,0 0 0,0 0 0,1 0 0,-1 0 0,0 0 0,0 0 0,1 0 0,-1 0 0,0 0 0,1 0 0,-1 0 0,0 0 0,0 0 0,1 1 0,-1-1 0,0 0 0,0 0 0,1 0 0,-1 0 0,0 0 0,0 1 0,0-1 0,1 0 0,-1 0 0,0 0 0,0 1 0,0-1 0,1 0 0,-1 0 0,0 0 0,0 1 0,0-1 0,0 0 0,0 0 0,0 1 0,0-1 0,0 0-1,0 0 1,1 1 0,-1-1 0,0 0 0,0 1 0,0-1 0,0 0 0,-1 0 0,1 1 0,0-1 0,0 0 0,0 0 0,0 1 0,0-1 0,0 0 0,0 0 0,0 1 0,-1-1 0,-8 12 4,-11 2 8,1 1 0,0 1 0,1 0 0,-29 35 0,39-41-11,1 0 1,0 1-1,1-1 0,0 1 1,1 1-1,0-1 1,1 1-1,0 0 1,1 0-1,0 0 1,-2 19-1,4-24-1,1 0 0,-1 0 0,1 0 0,1 0 0,-1 0 0,1 0 0,0 0 0,1 0 0,3 10 0,-4-14 0,1 0 0,0-1 0,0 1 0,0-1 0,0 1 0,0-1 0,0 0 0,1 0 0,-1 0 0,1 0 0,0 0 0,-1-1 0,1 1 0,0-1 0,0 0 0,0 1 0,0-1 0,0-1 0,0 1 0,0 0 0,0-1 0,6 1 0,-8-1 0,21 3 0,-1-2 0,1 0 0,-1-1 0,23-2 0,-38 1 0,-1 0 0,1 0 0,-1 0 0,0-1 0,0 0 0,0 0 0,1 0 0,-2 0 0,1-1 0,0 0 0,0 0 0,-1 0 0,0-1 0,0 0 0,0 1 0,0-1 0,0-1 0,-1 1 0,0 0 0,0-1 0,4-7 0,-3 0 0,0-1 0,-1 1 0,-1-1 0,0 0 0,0 0 0,-2-1 0,1 1 0,-3-18 0,1-3 0,1 23 0,-1 0 0,0 1 0,-1-1 0,0 0 0,-1 1 0,0 0 0,0 0 0,-1-1 0,-1 2 0,1-1 0,-7-9 0,7 14 0,1 0 0,-1 0 0,0 1 0,0-1 0,0 1 0,0 0 0,-1 0 0,0 0 0,0 1 0,0-1 0,0 1 0,0 1 0,-1-1 0,1 1 0,-1 0 0,0 0 0,1 0 0,-1 1 0,0 0 0,0 0 0,-7 0 0,12 1 0,-1 1 0,1-1 0,0 0 0,0 1 0,0-1 0,0 1 0,0-1 0,0 1 0,1 0 0,-1-1 0,0 1 0,0 0 0,0 0 0,0 0 0,1 0 0,-1-1 0,0 1 0,1 0 0,-1 0 0,1 0 0,-1 0 0,1 0 0,0 0 0,-1 1 0,1-1 0,0 0 0,0 0 0,0 0 0,-1 0 0,1 0 0,1 2 0,-3 45 0,2-37 0,0 10 0,0 1 0,2-1 0,0 0 0,1 0 0,2 0 0,7 24 0,-9-37 0,0-1 0,0 0 0,1 0 0,0 0 0,1 0 0,-1-1 0,1 0 0,0 1 0,1-2 0,-1 1 0,1-1 0,0 0 0,1 0 0,-1 0 0,1-1 0,0 0 0,0-1 0,1 0 0,-1 0 0,9 3 0,1-3 0,0 0 0,-1-1 0,1-1 0,0 0 0,20-2 0,-2 0 0,-22 1 0,-3 1 0,-1-2 0,1 1 0,0-1 0,12-3 1,-19 4-2,0-1 1,-1 0 0,1 0-1,-1 0 1,1-1 0,-1 1-1,1 0 1,-1-1 0,0 0 0,0 0-1,1 1 1,-1-1 0,-1 0-1,1-1 1,0 1 0,0 0 0,-1 0-1,1-1 1,1-3 0,2-10-4,-1-1 1,-1 1 0,0-1-1,-1 0 1,-1 0 0,0 0-1,-3-25 1,1 3 3,1-13 0,1-19 0,-2-1 0,-19-111 0,16 174 0,-1 18 0,-1 18 0,0 264 11,8-169 10,-2-103-21,1 0 0,0-1 0,7 30 0,-6-42 0,-1 0 0,1 0 0,1 1 0,-1-1 0,1 0 0,0-1 0,0 1 0,1 0 0,-1-1 0,1 0 0,1 0 0,-1 0 0,9 7 0,-11-10 0,0-1 0,0 1 0,1-1 0,-1 0 0,0 0 0,0 0 0,1 0 0,-1-1 0,0 1 0,1 0 0,-1-1 0,0 0 0,1 1 0,-1-1 0,1 0 0,-1-1 0,1 1 0,-1 0 0,0 0 0,1-1 0,-1 0 0,1 1 0,-1-1 0,4-2 0,-2 1 0,-1-1 0,1 1 0,-1 0 0,0-1 0,0 0 0,0 0 0,0 0 0,0 0 0,-1 0 0,0-1 0,1 1 0,-1-1 0,2-4 0,6-22-8,-1 0 0,-1 0 1,-2-1-1,-1 0 0,2-58 0,-5 49-4,2 0 0,15-65 0,-18 103 11,0 0 0,0-1 0,0 1 0,0 0 0,1 0 0,-1 0 0,1 0 0,-1 0 0,1 0 0,0 0 0,3-2 0,-5 4 1,1-1 0,-1 1 0,0 0 0,1-1 0,-1 1 0,1 0 0,-1 0 0,0-1 0,1 1 0,-1 0 0,1 0 0,-1 0 0,1 0 0,-1 0 0,1 0 0,-1 0 0,1 0 0,-1 0 0,1 0 0,-1 0 0,1 0 0,-1 0 0,1 0 0,-1 0 0,1 0-1,-1 0 1,1 1 0,-1-1 0,0 0 0,1 0 0,-1 1 0,1-1 0,-1 0 0,0 1 0,1-1 0,-1 0 0,0 1 0,1-1 0,-1 0 0,0 1 0,1-1 0,-1 1 0,0-1 0,0 0 0,0 1 0,1-1 0,-1 1 0,0-1 0,0 1 0,0-1 0,0 1 0,0-1 0,0 1 0,0-1 0,0 1 0,0-1 0,0 1 0,0-1 0,0 1 0,0-1 0,-1 1 0,2 53 4,-1-50-3,-1 0 1,0 0 0,1-1 0,-1 1 0,-1 0 0,1-1 0,0 1 0,-1-1 0,0 1 0,0-1 0,0 0 0,-3 5 0,-3 0 1,1 1 0,0 1 0,0-1 0,1 1 0,1 0 0,0 1 0,0-1 0,1 1 0,-4 12 0,4-3 5,0 1-1,1 1 0,2-1 1,0 24-1,1-42-7,0 0 0,0 0 0,0 0 0,0 0 0,1 0 0,-1 0 0,1-1 0,0 1 0,0 0 0,0 0 0,0 0 0,0-1 0,1 1 0,-1-1 0,1 1 0,0-1 0,-1 1 0,1-1 0,0 0 0,1 0 0,-1 0 0,0 0 0,0 0 0,4 1 0,0 0 0,1 0 0,-1-1 0,1 0 0,0-1 0,0 1 0,0-1 0,0 0 0,0-1 0,9 0 0,-12 0 0,0 0 0,1 0 0,-1 0 0,1-1 0,-1 0 0,1 1 0,-1-2 0,0 1 0,0 0 0,9-5 0,-11 4 0,1 0 0,0-1 0,-1 1 0,0-1 0,1 1 0,-1-1 0,0 0 0,0 0 0,-1 0 0,1 0 0,0 0 0,-1-1 0,0 1 0,0 0 0,1-5 0,3-18 0,-2 0 0,-1 0 0,0 0 0,-4-43 0,0 11 0,2 47 0,0 1 0,-1-1 0,0 0 0,-4-12 0,5 21 0,0 0 0,-1 0 0,1 0 0,-1 1 0,0-1 0,1 0 0,-1 0 0,0 0 0,0 1 0,0-1 0,-1 1 0,1-1 0,0 1 0,-1-1 0,1 1 0,0 0 0,-1-1 0,0 1 0,1 0 0,-1 0 0,0 0 0,1 0 0,-1 0 0,0 1 0,0-1 0,0 1 0,0-1 0,0 1 0,0-1 0,-2 1 0,1 0-1,-1 0 1,1 0-1,-1 0 1,1 1-1,0-1 1,-1 1-1,-6 2 0,9-2 0,-1 0 0,1 0 0,-1 0-1,1 0 1,-1 1 0,1-1-1,0 0 1,0 1 0,0-1-1,0 1 1,0 0 0,0-1 0,0 1-1,0 0 1,1 0 0,-2 2-1,-2 14 2,0 1-1,0 0 0,2 0 1,0 0-1,2 0 0,0 0 1,3 24-1,-2-35-1,1 0 1,-1-1-1,1 1 0,1 0 0,-1-1 1,1 1-1,1-1 0,-1 0 1,1 0-1,1 0 0,-1-1 0,1 1 1,6 5-1,-7-7 1,1-1-1,0 1 1,0-1-1,0 0 1,0 0 0,0-1-1,1 1 1,0-1-1,0 0 1,0-1-1,0 0 1,0 0 0,0 0-1,1 0 1,-1-1-1,12 0 1,-17-1 1,0 0 0,0 0 0,0-1 0,-1 1 0,1 0 0,0-1 0,0 1 0,0-1 0,0 1 0,-1-1 0,1 1 0,0-1 0,-1 0 0,1 1 0,0-1 0,-1 0 0,1 0 0,-1 1 0,1-1 0,-1 0 0,1 0 0,-1 0 0,0 0 0,1 0 0,-1 1 0,0-1 0,1-1 0,5-34 0,-4 22 0,11-64-2,9-47-7,-17 108 8,0-1 0,0 1 0,2 0 0,14-26 0,-20 41 2,0 0 0,0 0-1,0 0 1,0 0 0,1 1 0,-1-1-1,1 0 1,-1 1 0,1-1 0,0 1 0,-1-1-1,1 1 1,0 0 0,0 0 0,0 0 0,0 0-1,0 0 1,0 0 0,0 1 0,1-1 0,-1 1-1,0-1 1,0 1 0,0 0 0,1 0 0,-1 0-1,0 0 1,0 0 0,0 1 0,1-1-1,2 1 1,0 1 1,0 0 0,0 1 0,-1-1-1,1 1 1,-1 0 0,1 0-1,-1 0 1,0 1 0,0-1 0,-1 1-1,1 0 1,4 7 0,34 50 6,64 129 0,-100-177-4,-1 1-1,0 0 1,-1-1-1,-1 2 1,0-1-1,-1 0 1,0 1-1,-1 27 1,-1-38-4,0-1 0,0 1 0,-1 0 0,1 0 0,-1 0 0,0-1 0,0 1 0,0 0 0,-1-1 0,1 1 0,-1-1 0,0 1 0,0-1 0,0 0 0,0 0 0,-3 3 0,0-2 0,1 0 0,0-1 0,-1 1 0,0-1 0,0 0 0,0-1 0,0 1 0,0-1 0,-11 3 0,-6 0 0,0-1 0,0-2 0,-1 0 0,-29-1 0,47-1 0,2 0 0,0 0 0,0 0 0,0 0 0,-1-1 0,1 1 0,0-1 0,0 1 0,0-1 0,0 0 0,0 0 0,0-1 0,0 1 0,0-1 0,1 1 0,-1-1 0,1 0 0,-1 0 0,1 0 0,-1 0 0,1 0 0,0-1 0,0 1 0,0-1 0,0 1 0,1-1 0,-1 0 0,1 0 0,0 0 0,-2-3 0,0-7 0,0-1 0,1 1 0,1 0 0,0-1 0,1-21 0,0 21 0,0 13 0,0-1 0,0 1 0,0 0 0,0-1 0,0 1 0,0-1 0,0 1 0,0 0 0,1-1 0,-1 1 0,1 0 0,-1-1 0,1 1 0,-1 0 0,1 0 0,0-1 0,0 1 0,-1 0 0,1 0 0,0 0 0,0 0 0,0 0 0,0 0 0,0 0 0,0 0 0,1 1 0,-1-1 0,0 0 0,3 0 0,1 0 0,0 0 0,0 0 0,1 1 0,-1 0 0,0 0 0,0 1 0,8 0 0,-7 1 0,0 0 0,0 1 0,1-1 0,-2 1 0,1 0 0,0 1 0,-1-1 0,1 1 0,-1 0 0,0 0 0,7 9 0,-4-6 0,0 1 0,1-2 0,14 10 0,-10-9 0,-1-1 0,2-1 0,-1 0 0,0-1 0,1 0 0,0-1 0,0-1 0,0 0 0,0-1 0,19-1 0,-23 0 0,4 1 0,-1-2 0,1 1 0,26-6 0,-35 5 0,-1-1 0,0 1 0,0-1 0,0 0 0,0 0 0,0 0 0,-1-1 0,1 1 0,-1-1 0,1 0 0,-1 0 0,0 0 0,0 0 0,0 0 0,0-1 0,2-4 0,0-2 0,0 1 0,-1-1 0,0 0 0,-1 0 0,0 0 0,0 0 0,-1-1 0,1-13 0,-1-13-6,-3-39 0,0 24-9,0 13 18,-1 0 0,-2 0-1,-2 1 1,-1-1 0,-2 1-1,-2 1 1,-1 0 0,-2 0-1,-23-43 1,28 67-3,9 13 0,0 0 0,0 0 0,0 0 0,0 0 0,0-1 0,0 1 0,0 0 0,-1 0 0,1 0 0,0 0 0,0 0 0,0 0 0,0 0 0,0 0 0,-1 0 0,1 0 0,0 0 0,0 0 0,0 0 0,0 0 0,0 0 0,-1 0 0,1 0 0,0 0 0,0 0 0,0 0 0,0 0 0,0 0 0,-1 0 0,1 0 0,0 0 0,0 0 0,0 1 0,0-1 0,0 0 0,0 0 0,0 0 0,-1 0 0,1 0 0,0 0 0,0 0 0,0 0 0,0 1 0,0-1 0,0 0 0,0 0 0,0 0 0,0 0 0,0 0 0,0 1 0,0-1 0,0 0 0,0 0 0,0 0 0,0 0 0,0 0 0,0 1 0,0-1 0,0 0 0,0 0 0,0 0 0,0 0 0,-3 21 0,2 1 0,0-1 0,3 29 0,0 3 0,26 277 0,-4-105 0,-22-204 0,3-43 0,31-163 2,-28 154-9,2 1 0,0 0 0,30-55-1,-37 79 8,1 0-1,0 0 0,0 0 0,0 0 1,6-5-1,-8 10 0,0-1 0,0 0 0,0 1 0,1 0 0,-1-1 1,1 1-1,-1 0 0,1 0 0,-1 1 0,1-1 0,-1 0 0,1 1 0,0 0 0,-1-1 1,6 1-1,-7 1 1,0-1-1,0 1 1,0-1 0,0 0 0,0 1 0,0 0 0,-1-1 0,1 1 0,0 0-1,0-1 1,0 1 0,0 0 0,-1 0 0,1 0 0,0-1 0,-1 1 0,1 0 0,-1 0-1,1 0 1,-1 0 0,1 0 0,-1 0 0,0 0 0,0 1 0,1-1 0,-1 0 0,0 0-1,0 2 1,4 42 1,-4-38-1,1 226 12,-2-128-8,2-103-4,-1-1 0,0 0 0,1 0 0,-1 1 0,1-1 0,-1 0 0,1 0 0,-1 0 0,1 1 0,0-1 0,0 0 0,-1 0 0,1 0 0,0 0 0,0 0 0,0-1 0,0 1 0,0 0 0,0 0 0,1-1 0,-1 1 0,0 0 0,0-1 0,0 1 0,1-1 0,-1 0 0,0 1 0,1-1 0,-1 0 0,0 0 0,0 0 0,1 0 0,-1 0 0,2 0 0,4 0 0,-1 0 0,0 0 0,1-1 0,-1 0 0,0 0 0,7-2 0,-6 0 0,0 0 0,-1-1 0,0 0 0,1 0 0,-1-1 0,-1 1 0,1-1 0,-1-1 0,0 1 0,0-1 0,8-11 0,-1-2 0,-1 1 0,17-40 0,-16 25 0,-2-1 0,-1 0 0,7-64 0,-2 12 0,-14 85 0,0-1 0,1 1 0,-1 0 0,0-1 0,1 1 0,-1 0 0,1 0 0,0-1 0,-1 1 0,1 0 0,0 0 0,0 0 0,1-1 0,-2 2 0,0 0 0,0 0 0,1 0 0,-1-1 0,0 1 0,1 0 0,-1 0 0,0 0 0,1 1 0,-1-1 0,0 0 0,0 0 0,1 0 0,-1 0 0,0 0 0,0 0 0,1 0 0,-1 0 0,0 1 0,0-1 0,1 0 0,-1 0 0,0 0 0,0 0 0,1 1 0,-1-1 0,0 0 0,0 0 0,0 1 0,0-1 0,0 0 0,1 0 0,-1 1 0,0-1 0,0 0 0,0 0 0,0 1 0,0-1 0,0 0 0,0 1 0,0-1 0,0 0 0,0 1 0,0-1 0,0 0 0,0 0 0,0 1 0,0-1 0,0 0 0,0 0 0,-1 1 0,4 60 0,-3-57 0,0 0 0,-1 0 0,0 0 0,0 0 0,0 0 0,0 0 0,-1 0 0,1 0 0,-1 0 0,0-1 0,0 1 0,-5 5 0,-7 7 9,1 1 0,-21 33 1,30-41-10,-1-1 1,2 1-1,-1 0 1,1 1-1,0-1 1,1 0-1,0 1 1,-1 17-1,3-16 0,-1 0 0,0 1 0,1-1 0,1 1 0,0-1 0,0 0 0,4 13 0,-4-20 0,1 0 0,0-1 0,0 1 0,0-1 0,0 1 0,0-1 0,1 0 0,0 0 0,-1 0 0,1 0 0,0 0 0,0-1 0,1 1 0,-1-1 0,0 0 0,1 0 0,0 0 0,-1-1 0,1 1 0,0-1 0,4 1 0,7 2 0,-1-2 0,1 0 0,0 0 0,-1-2 0,26-1 0,-4 0 0,-30 1 0,-1 0 0,1 0 0,0-1 0,-1 1 0,0-1 0,1-1 0,-1 1 0,0-1 0,1 0 0,7-4 0,-10 4 0,0 0 0,0-1 0,0 1 0,0-1 0,-1 0 0,1 0 0,-1 0 0,1 0 0,-1-1 0,0 1 0,0-1 0,-1 1 0,1-1 0,-1 0 0,0 1 0,1-5 0,3-17 0,-2 0 0,0 0 0,-2-1 0,-1 1 0,-5-43 0,4 56 0,-1 1 0,0-1 0,-1 1 0,0 0 0,-1 0 0,0 0 0,-1 1 0,0 0 0,-12-19 0,13 23 0,-1 1 0,1-1 0,-1 1 0,0 0 0,0 0 0,0 1 0,-1 0 0,1 0 0,-1 0 0,0 0 0,-1 1 0,1 0 0,0 1 0,-1-1 0,0 1 0,1 0 0,-11-1 0,12 2 0,-1 1 0,1-1 0,0 1 0,-1 0 0,1 0 0,-1 1 0,1-1 0,-1 1 0,1 0 0,-9 4 0,11-4 0,1 1 0,0-1 0,0 1 0,0 0 0,0 0 0,0 0 0,0 0 0,0 0 0,0 0 0,1 1 0,-1-1 0,1 1 0,0-1 0,0 1 0,0-1 0,0 1 0,0-1 0,0 1 0,1 0 0,-1 0 0,1-1 0,0 5 0,-2 11 0,0 1 0,2-1 0,0 1 0,1-1 0,4 21 0,-3-29 0,1-1 0,0 1 0,0-1 0,1 0 0,0 0 0,1 0 0,0 0 0,0-1 0,1 0 0,0 0 0,7 7 0,-5-7 0,0 0 0,1-1 0,0 0 0,0 0 0,0-1 0,1 0 0,0-1 0,0 0 0,16 5 0,-9-5 0,0-1 0,0 0 0,0-2 0,0 0 0,26-1 0,-40 0-1,1-1 0,-1 0 0,1 0 1,-1-1-1,1 1 0,-1-1 0,1 0 0,-1 0 0,1 0 0,-1 0 1,0-1-1,1 1 0,-1-1 0,0 0 0,0 0 0,0 0 0,-1 0 1,1 0-1,0-1 0,-1 1 0,1-1 0,-1 0 0,0 0 0,0 0 1,0 0-1,0 0 0,-1 0 0,1 0 0,-1-1 0,1-3 0,4-12 0,-1 0-1,-1 0 1,-1-1-1,1-36 1,-4-71 12,-1 96 12,1 803-23,-3-826 0,-10-56 0,-2-31 0,15-144 0,2 263 0,1 0 0,1 0 0,1 1 0,15-41 0,-16 51 0,1 0 0,1 0 0,-1 0 0,2 0 0,0 1 0,0 0 0,1 1 0,0-1 0,0 2 0,15-12 0,-22 18 0,1 0 0,0 1 0,1 0 0,-1-1 0,0 1 0,0 0 0,0 0 0,1 0 0,-1 1 0,0-1 0,1 1 0,-1-1 0,1 1 0,-1 0 0,1-1 0,-1 1 0,1 1 0,4 0 0,-5-1 0,0 1 0,-1 0 0,1 0 0,0 0 0,0 0 0,-1 0 0,1 0 0,0 1 0,-1-1 0,0 0 0,1 1 0,-1-1 0,0 1 0,1 0 0,-1-1 0,0 1 0,0 0 0,-1 0 0,1 0 0,0 0 0,0 0 0,0 3 0,6 34 0,-2 0 0,-1 0 0,-2 1 0,-3 43 0,1-28 0,0-47 0,0 0 0,-1 0 0,0 0 0,0-1 0,-1 1 0,0 0 0,0 0 0,-1-1 0,0 1 0,0-1 0,-7 12 0,6-14 0,1-1 0,-1 0 0,0 0 0,0 0 0,-1 0 0,1 0 0,-1-1 0,0 0 0,0 0 0,0 0 0,0 0 0,0-1 0,0 0 0,-1 0 0,1 0 0,-12 1 0,3-1 1,0 0-1,0-1 1,-1-1 0,-16-2 0,25 2-7,0-1 1,0 0 0,0 0 0,1-1 0,-1 1-1,0-1 1,1-1 0,-1 1 0,1-1 0,-1 0-1,1 0 1,-5-5 0,-26-28-187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54.1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30 31470,'7'0'1028,"95"0"-980,425-19 93,-470 9-827,-66 10-757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54.92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43 24 32479,'3'-1'78,"-2"1"-73,-1 0 0,1-1 0,-1 1-1,1 0 1,-1 0 0,1 0 0,-1 0-1,1-1 1,-1 1 0,1 0 0,-1 0 0,0-1-1,1 1 1,-1 0 0,1-1 0,-1 1-1,0-1 1,1 1 0,-1 0 0,0-1-1,0 1 1,1-1 0,-1 1 0,0-1-1,0 1 1,0-1 0,1 1 0,-1-1 0,0 1-1,0-1 1,0 1 0,0-1 0,0 1-1,0-1 1,0 1 0,0-1 0,0 1-1,0-1 1,0 1 0,-1-1 0,1 1 0,0-1-1,-1 0 1,0 1-5,-1 1 0,1-1 0,-1 0 0,1 1 0,0-1 0,-1 1 0,1-1 0,-1 1 0,1 0 0,0-1 0,0 1 0,-2 1 0,3-2 0,-3 2 0,1-1 0,-1 0 0,1 1 0,0 0 0,0-1 0,0 1 0,0 0 0,0 0 0,0 0 0,0 1 0,1-1 0,-1 0 0,1 0 0,-1 1 0,1-1 0,0 1 0,0 0 0,0-1 0,-1 5 0,3-7 0,-1 1 0,0-1 0,0 0 0,1 1 0,-1-1 0,0 0 0,1 0 0,-1 1 0,1-1 0,-1 0 0,0 0 0,1 0 0,-1 0 0,0 0 0,1 1 0,-1-1 0,1 0 0,-1 0 0,1 0 0,-1 0 0,0 0 0,1 0 0,-1 0 0,1 0 0,-1 0 0,0-1 0,1 1 0,-1 0 0,1 0 0,-1 0 0,0 0 0,1-1 0,-1 1 0,1 0 0,2-3 0,-1 1-1,1-1 1,-1 1-1,0-1 1,0 0-1,0 1 1,0-1-1,0 0 1,-1-1-1,1 1 1,-1 0-1,0 0 1,0-1-1,0 1 1,0 0-1,0-6 1,-2 5-395,-1 4-1427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0.864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340 123 32447,'0'-20'1,"1"12"17,0 1 1,-1-1 0,-1 0 0,1 1 0,-1-1 0,0 1 0,-1-1 0,0 1-1,-4-12 1,5 18-18,-1 0 1,1 0-1,-1 0 0,0 0 0,1 0 0,-1 1 1,0-1-1,1 0 0,-1 1 0,0 0 0,0-1 1,1 1-1,-1 0 0,0 0 0,0 0 0,0 0 1,0 0-1,1 0 0,-1 0 0,0 0 0,0 1 1,1-1-1,-1 1 0,0 0 0,0-1 0,1 1 1,-1 0-1,-1 1 0,-7 5-1,1 0 0,-1 1 0,2-1 0,-1 2 0,1-1 0,-8 12 0,-42 64 0,30-38 0,-41 95 0,59-115 0,0 1 0,2 0 0,1 1 0,2 0 0,-4 41 0,9-63 0,-2 17 0,1 0 0,1 0-1,1 1 1,8 44 0,-8-62 0,1 0 1,0-1 0,0 1-1,0-1 1,1 1-1,0-1 1,0 0-1,0 0 1,1 0 0,-1 0-1,1-1 1,1 1-1,-1-1 1,0 0 0,1-1-1,0 1 1,0-1-1,0 0 1,0 0-1,0 0 1,1-1 0,0 1-1,-1-1 1,9 1-1,-4 0 1,1-1-1,-1 0 0,1-1 0,-1 0 0,1 0 1,0-2-1,-1 1 0,1-1 0,-1-1 0,13-2 1,-16 2 0,0-1-1,0 0 1,0 0 0,0-1 0,-1 1 0,1-2 0,-1 1 0,0-1 0,0 1 0,-1-1 0,1-1 0,-1 1-1,0-1 1,7-11 0,-4 1 0,1 1-1,-2-1 0,0-1 1,-1 1-1,0-1 1,-2-1-1,0 1 0,3-29 1,-4-1-6,-1 1 0,-6-51 1,0 63 3,-3-1 1,0 1 0,-3 0-1,0 1 1,-2 0 0,-2 1 0,-1 0-1,-26-40 1,39 67 1,-1 1 0,0 0-1,-1 0 1,1 1 0,0-1 0,-1 1-1,0-1 1,0 1 0,0 0 0,-5-2 0,7 4-1,1 0 0,-1 0 0,0 1 0,1-1 0,-1 1 1,0-1-1,0 1 0,0 0 0,1-1 0,-1 1 0,0 0 0,0 0 1,0 0-1,0 1 0,1-1 0,-1 0 0,0 1 0,0-1 0,0 1 1,1-1-1,-1 1 0,0 0 0,1 0 0,-1 0 0,1 0 0,-1 0 1,1 0-1,-1 0 0,1 1 0,0-1 0,-3 3 0,-1 4-1,0 0 1,0 1-1,1 0 0,0 0 0,0 0 0,1 0 0,0 0 0,1 1 0,-3 15 1,-5 93-5,10-101 5,-4 68 0,10 100 0,-4-167 0,0 0 0,2 0 0,1 0 0,0 0 0,1-1 0,0 0 0,17 29 0,-19-39 0,0-1 0,0 0 0,1 1 0,-1-2 0,1 1 0,1 0 0,-1-1 0,1 0 0,0 0 0,0-1 0,0 0 0,1 0 0,0 0 0,-1-1 0,1 0 0,1 0 0,-1-1 0,0 0 0,0 0 0,16 1 0,-11-2 0,0 0 0,0-1 0,1-1 0,-1 0 0,18-5 0,-25 5 0,0-1 0,0 0 0,1 0 0,-1-1 0,-1 0 0,1 0 0,0 0 0,-1 0 0,1-1 0,-1 1 0,0-1 0,0 0 0,6-9 0,-2 1-1,-1-1 0,-1 1 0,1-1-1,-2 0 1,0-1 0,0 1 0,-2-1 0,1 0 0,1-27 0,-1-10-8,-5-74 0,-1 47 6,2 77 3,0 0 0,0 1 0,0-1 0,0 1 0,0-1 0,0 1 0,0-1 0,0 1 0,0-1 0,1 1 0,-1-1 0,0 1 0,0-1 0,1 1 0,-1-1 0,0 1 0,1-1 0,-1 1 0,1 0 0,-1-1 0,0 1 0,1 0 0,-1-1 0,1 1 0,-1 0 0,1 0 0,-1-1 0,1 1 0,-1 0 0,1 0 0,0 0 0,19-2-1,-14 3-1,17-2-5,-12 1 6,0 0-1,-1 0 1,1 1 0,19 4-1,-26-4 2,0 0 0,0 1 0,-1-1 0,1 1 0,-1 0 1,1 0-1,-1 1 0,0-1 0,0 1 0,0-1 0,0 1 0,0 0 0,-1 0 0,1 0 0,-1 1 0,4 6 0,-1 0-1,0 1 1,-1-1-1,-1 1 0,0 0 1,0 0-1,-1 0 0,0 1 1,-1-1-1,0 1 1,-1-1-1,0 0 0,-3 17 1,-3 9 2,-2 0 1,-16 47 0,20-72-4,2 1 1,-1 0 0,2 0-1,0-1 1,0 18-1,1-29 1,0 0-1,1 1 1,-1-1 0,0 0-1,0 1 1,1-1-1,-1 0 1,1 1-1,-1-1 1,1 0-1,-1 1 1,1-1 0,0 0-1,0 0 1,0 0-1,0 0 1,-1 0-1,1 0 1,1 0-1,-1 0 1,0 0 0,0 0-1,0-1 1,0 1-1,1 0 1,-1-1-1,0 1 1,0-1 0,1 1-1,-1-1 1,0 0-1,3 1 1,4 0 0,1 0 1,0-1-1,0 1 1,10-2-1,-7 0-1,-3 0 2,-1 0-1,0-1 1,0 0 0,0 0 0,0 0 0,-1-1-1,1-1 1,-1 1 0,1-1 0,-1 0-1,0-1 1,-1 0 0,1 0 0,-1 0-1,0-1 1,0 0 0,-1 0 0,0 0-1,0-1 1,0 0 0,6-12 0,-2 2-2,-1 0 1,0 0 0,-2 0-1,0-1 1,-1 0-1,0-1 1,-2 1 0,3-30-1,-5 21-4,2-49-4,-4 71 10,1 0 1,0 1-1,-1-1 1,0 1-1,0-1 1,0 1-1,-1-1 1,0 1 0,1 0-1,-2 0 1,1-1-1,-5-5 1,7 10-2,0 0 1,0-1-1,0 1 0,0 0 1,0 0-1,0 0 1,0-1-1,0 1 1,-1 0-1,1 0 1,0 0-1,0-1 1,0 1-1,-1 0 1,1 0-1,0 0 1,0 0-1,0-1 1,-1 1-1,1 0 0,0 0 1,0 0-1,-1 0 1,1 0-1,0 0 1,0 0-1,-1 0 1,1 0-1,0 0 1,0 0-1,-1 0 1,1 0-1,0 0 1,0 0-1,-1 0 0,1 0 1,0 0-1,0 0 1,0 0-1,-1 0 1,1 0-1,0 1 1,0-1-1,-1 0 1,1 0-1,0 0 1,0 0-1,0 1 1,0-1-1,-1 0 1,1 0-1,0 0 0,0 1 1,0-1-1,0 0 1,0 0-1,-1 0 1,1 1-1,0-1 1,0 1-1,-3 17-14,3-16 16,-3 171-5,3-110 3,0-56-1,0 0 0,1 0 0,-1 0 0,1-1 0,1 1 0,-1 0 0,1-1 0,1 1 0,-1-1 0,1 1-1,0-1 1,5 8 0,-5-10 1,0-1 0,0 0 0,0 0 0,0 0 0,1 0 0,-1-1 0,1 1-1,0-1 1,-1 0 0,1 0 0,0 0 0,0-1 0,0 1 0,1-1 0,-1 0 0,0 0-1,0 0 1,1-1 0,-1 0 0,6 0 0,-6 1 0,0-1 0,-1-1 0,1 1 0,0 0 0,-1-1 0,1 0 0,0 0 0,-1 0 0,1 0 0,-1-1 0,0 1 0,1-1 0,-1 0 0,0 0 0,0 0 0,5-4 0,-4 1 0,0-1 0,0 1 0,0-1 0,-1 0 0,0 0 0,0 0 0,0 0 0,3-11 0,1-11-1,-1 1 0,-2-1 0,0 0 0,-1-34 0,4-37-10,-6 95 11,0 1 0,0-1 0,0 0 0,0 0 1,0 1-1,1-1 0,-1 1 0,1-1 0,0 1 0,0 0 0,0-1 0,1 1 0,-1 0 1,1 1-1,0-1 0,0 0 0,0 1 0,0 0 0,0-1 0,0 1 0,0 0 0,1 1 1,-1-1-1,1 1 0,0-1 0,-1 1 0,8-1 0,4-1 0,1 1-1,-1 1 1,1 1-1,-1 0 0,25 4 1,-34-3 0,0 0 0,0 1 1,0-1-1,0 1 0,0 1 0,8 4 0,-12-6-1,1 0 0,-1 1 0,1-1 0,-1 1-1,0 0 1,0 0 0,0 0 0,0 0 0,0 0 0,0 0-1,0 0 1,0 1 0,-1-1 0,0 0 0,1 1-1,0 3 1,-2-5 0,0-1-1,0 1 0,0-1 0,0 0 1,0 1-1,-1-1 0,1 1 0,0-1 1,0 0-1,0 1 0,-1-1 0,1 0 1,0 1-1,-1-1 0,1 0 0,0 1 1,-1-1-1,1 0 0,0 0 1,-1 1-1,1-1 0,-1 0 0,1 0 1,0 0-1,-1 0 0,1 0 0,-1 1 1,1-1-1,-1 0 0,1 0 0,0 0 1,-1 0-1,1 0 0,-1 0 0,1 0 1,-1-1-1,-23 1 20,19 0-20,-7 0 3,-1 1-1,1 0 0,-1 1 0,1 0 1,0 1-1,0 0 0,0 1 1,0 0-1,-14 9 0,18-9 0,1 0 0,0 1 0,0 0 0,1 0 0,0 1 0,-1 0 0,2 0 0,-1 0 0,1 1 0,0 0 0,0 0 0,1 0 0,0 0 0,-6 16 0,7-14 0,0 1 0,1 0 0,0 0 0,0 0 0,1 0 0,0 0 0,1 0 0,0 0 0,1 0 0,2 14 0,-2-19 0,1 1 0,-1-1 0,1 0 0,0 0 0,0 0 0,0 0 0,1 0 0,0 0 0,0-1 0,0 1 0,0-1 0,1 0 0,-1 0 0,1 0 0,0-1 0,1 1 0,-1-1 0,1 0 0,-1 0 0,6 3 0,-2-3 1,0 0 1,-1 0-1,1-1 1,0 1-1,0-2 0,1 1 1,-1-1-1,0-1 1,0 1-1,1-1 1,-1-1-1,0 0 0,0 0 1,14-3-1,-17 2 1,1-1-1,-1 1 0,1-1 1,-1 0-1,0 0 1,0 0-1,0-1 0,0 0 1,-1 0-1,0 0 1,1 0-1,-1-1 0,-1 1 1,1-1-1,-1 0 1,0 0-1,0-1 0,0 1 1,-1-1-1,3-7 1,0-12 4,0 1 0,-2-1 0,-1 0 0,-1 0 0,-1 0 0,-5-43 0,-7 17 13,6 32 10,4 15-17,-1 11-8,-2 363-3,7-210 1,-1-24-2,-6 200 0,3-316 0,0-1 0,-8 26 0,9-38 0,-1-1 0,0 0 0,-1 0 0,0 0 0,0 0 0,0-1 0,0 1 0,-1-1 0,0 0 0,-7 8 0,7-11 0,1 1-1,-1-1 1,0-1 0,0 1-1,0 0 1,0-1 0,0 0-1,0 0 1,0 0 0,0 0 0,-1-1-1,1 0 1,0 0 0,-8 0-1,2-1 0,-1 0-1,1-1 1,0 0 0,0 0-1,-11-5 1,-3-3-3,2-1 0,-37-22 0,47 25 3,1-1 0,-1 0 0,1 0 0,1-1 0,0 0 0,-11-15 0,17 19 1,0 1-1,1-1 1,0 0 0,1 0-1,-1 0 1,1 0 0,0-1-1,1 1 1,-1-1 0,1 1-1,1-1 1,-1 1 0,1-1-1,0 0 1,1 1 0,-1-1-1,1 1 1,1-1 0,-1 1-1,1-1 1,0 1 0,1 0-1,4-9 1,5-8-2,2 1 1,1 0-1,0 1 1,26-27-1,107-116 5,-15 18 3,123-177 1,-253 319-7,8-11 3,-1-1-1,8-18 1,-15 29-3,-1 0 1,0 0 0,-1 0 0,1 0 0,-1 0 0,0 0 0,-1 0-1,1 0 1,-1-1 0,0 1 0,0 0 0,-1-6 0,-1 7-1,0 1 1,0-1 0,0 1-1,0 0 1,0-1 0,-1 1 0,0 0-1,0 1 1,1-1 0,-2 0-1,1 1 1,0 0 0,0-1-1,-1 1 1,1 1 0,-1-1 0,0 0-1,-5-1 1,8 4-1,0-1 0,0 1 0,0 0 0,0-1 0,0 1 0,0 0 0,-1 0 0,2-1 0,-1 1 0,0 0 0,0 0 0,0 0 0,0 0 0,0 0 0,1 0 0,-1 1 0,1-1 0,-1 0 0,1 0 0,-1 0 0,1 1 0,0-1 0,-1 0 0,1 0 0,0 1 0,0-1 0,0 2 0,-2 6 0,-5 20-2,1-1 0,2 1 0,-1 41 0,6 90-6,-1-154 8,0-1 0,0 0 1,1 0-1,-1-1 0,1 1 0,0 0 1,0 0-1,1-1 0,-1 1 1,1 0-1,0-1 0,1 0 0,-1 1 1,1-1-1,0 0 0,0 0 1,0-1-1,0 1 0,0-1 1,1 1-1,0-1 0,4 3 0,-2-3 1,-1 0-1,1-1 1,0 1-1,1-1 1,-1 0-1,0-1 0,1 1 1,-1-1-1,1-1 1,-1 1-1,1-1 1,-1 0-1,1-1 0,-1 1 1,9-3-1,-11 2 0,0 0 0,0-1 0,0 1 0,0-1 0,-1 0 0,1 0 0,-1 0 0,1-1 0,-1 1 0,0-1 0,0 0-1,0 0 1,0 0 0,0 0 0,-1 0 0,0 0 0,1-1 0,-1 0 0,0 1 0,-1-1 0,1 0 0,-1 0 0,1 0 0,-1 0-1,1-6 1,1-12-5,0 1 0,-1-1 0,-2-35 0,0 35 1,-2-16 0,1 28 6,0 0 0,0 0 0,1 0 0,1 0 0,0 0 1,0 0-1,4-14 0,-4 22-2,1 0 0,-1 0 0,0 0 0,1 1 0,-1-1 0,1 1 0,0-1 0,-1 1 0,1 0 0,0-1 0,0 1 0,0 0 0,0 0 0,0 0 0,0 1 0,0-1 0,0 0 0,0 1 0,0-1 0,1 1 0,-1 0 0,0 0 0,0 0 0,0 0 0,1 0 0,-1 0 0,0 0 0,0 1 0,0-1 0,0 1 0,0 0 0,0 0 0,0-1 0,0 1 0,0 0 0,0 1 0,3 1 0,1 6 0,0 0 0,0 0 0,-1 1 0,0 0 0,-1 0 0,0 0 0,0 0 0,1 11 0,17 92 0,-14-43 0,-6-41 0,10 47 0,-12-77 0,0 1 0,1 0 0,-1-1 0,0 1 0,0 0 0,0 0 0,0-1 1,0 1-1,1 0 0,-1 0 0,0-1 0,0 1 0,1 0 0,-1 0 0,0 0 0,0 0 0,1-1 0,-1 1 0,0 0 0,0 0 0,1 0 0,-1 0 0,0 0 1,1 0-1,-1 0 0,0 0 0,0-1 0,1 1 0,-1 0 0,0 0 0,1 1 0,-1-1 0,0 0 0,1 0 0,-1 0 0,0 0 0,0 0 0,1 0 1,-1 0-1,0 0 0,0 0 0,1 1 0,-1-1 0,0 0 0,0 0 0,1 0 0,-1 1 0,0-1 0,0 0 0,0 0 0,1 1 0,-1-1 0,0 0 1,0 0-1,0 1 0,0-1 0,0 0 0,1 0 0,-1 1 0,0-1 0,0 0 0,0 1 0,0-1 0,11-26 9,25-165-5,-2 4-5,-31 177 1,10-32 0,-12 40 0,0 0 0,0 0 0,0-1 0,0 1 0,0 0 0,1 0 0,-1 0 0,1 0 0,-1 1 0,1-1 0,0 0 0,0 1 0,0-1 0,3-1 0,-4 3 0,-1 0 0,1 0-1,-1 0 1,1 0 0,-1 0 0,1 1 0,-1-1 0,1 0-1,-1 0 1,1 0 0,-1 1 0,0-1 0,1 0-1,-1 1 1,1-1 0,-1 0 0,0 1 0,1-1 0,-1 1-1,0-1 1,0 1 0,1-1 0,-1 0 0,0 1 0,0-1-1,1 1 1,-1-1 0,0 1 0,0-1 0,0 1-1,0-1 1,0 1 0,0-1 0,0 2 0,5 24-9,-4-20 8,12 65 3,16 73 6,-25-129-7,1 0 0,0 0 0,1-1-1,1 0 1,0-1 0,1 1-1,11 13 1,-4-14 84,-15-13-106,1 0-1,-1 0 0,0 0 0,1 1 0,-1-1 0,1 0 1,-1 0-1,0 0 0,1 0 0,-1 0 0,1 0 1,-1 0-1,0 0 0,1 0 0,-1 0 0,1 0 1,-1 0-1,0 0 0,1 0 0,-1 0 0,1 0 0,-1 0 1,0 0-1,1-1 0,-1 1 0,0 0 0,1 0 1,-1 0-1,0-1 0,1 1 0,-1 0 0,0 0 1,1-1-1,-1 1 0,0 0 0,0-1 0,0 1 0,1 0 1,-1-1-1,0 1 0,0 0 0,0-1 0,0 1 1,1-1-1,-1 1 0,0 0 0,0-1 0,0 1 1,0-1-1,0 1 0,0 0 0,0-1 0,0 1 1,0-1-1,0 1 0,-1-1 0,2-34-4182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1.224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166 11 31054,'-3'-2'76,"1"1"-1,-1 0 1,0-1-1,0 1 1,0 0-1,0 1 1,0-1-1,0 0 1,0 1-1,0 0 1,0-1-1,0 1 1,0 0-1,0 1 1,0-1-1,0 1 1,0-1-1,0 1 1,-5 2-1,3-1-75,1 0-1,-1 0 0,1 0 1,0 1-1,0-1 0,0 1 1,0 0-1,0 1 0,0-1 1,1 1-1,-4 3 0,2 1 4,1 0-1,-1 0 1,1 0-1,1 1 1,-1 0-1,1-1 1,1 1-1,0 0 1,0 0-1,1 0 1,0 0-1,0 1 1,1-1-1,1 10 1,-1-16-2,1 0 1,-1 0-1,1 0 1,-1 0-1,1 0 1,0-1-1,0 1 0,0 0 1,0 0-1,1-1 1,-1 1-1,1-1 1,0 1-1,0-1 1,0 1-1,0-1 1,3 3-1,0-2 1,0 1 0,0-1 0,1 0 0,-1 0-1,1 0 1,0-1 0,-1 0 0,8 2-1,8 0 7,0 0 0,0-1 0,41-1 0,-56-2-6,0 0 0,0 0 0,0-1-1,0 0 1,-1 0 0,1 0-1,0-1 1,0 0 0,9-4 0,-12 4-1,-1 0 0,1 0 0,0 0 0,-1 0 0,0 0 0,1-1 0,-1 1 0,0-1 0,0 0 0,0 1 0,-1-1 0,1 0 0,-1 0 0,0 0 0,1 0 0,-1 0 0,0 0 0,-1-1 0,1-4 0,1 1-1,-1-1 1,0 1 0,-1-1 0,0 1-1,0-1 1,-1 1 0,0-1-1,0 1 1,-1 0 0,0-1 0,-4-10-1,4 14 1,0 0-1,-1 0 0,1 0 0,-1 1 0,0-1 1,0 1-1,-1-1 0,1 1 0,-1 0 1,1 0-1,-1 0 0,0 1 0,0-1 1,0 1-1,0 0 0,-1 0 0,1 1 0,-1-1 1,-5 0-1,-3-1-30,0 0 0,-1 1-1,1 1 1,0 0 0,-1 1 0,1 0 0,-1 1 0,1 0-1,0 1 1,0 1 0,-1 0 0,-19 8 0,-13 15-843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1.647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201 9 31871,'0'-1'20,"0"1"1,0-1 0,0 1 0,0 0 0,0-1-1,0 1 1,0 0 0,-1-1 0,1 1 0,0-1-1,0 1 1,0 0 0,-1-1 0,1 1 0,0 0-1,-1 0 1,1-1 0,0 1 0,0 0 0,-1 0 0,1-1-1,0 1 1,-1 0 0,1 0 0,-1 0 0,1 0-1,0-1 1,-1 1 0,1 0 0,0 0 0,-1 0-1,1 0 1,-1 0 0,1 0 0,0 0 0,-1 0-1,1 0 1,-1 0 0,-19 6-67,13-2 47,0 1-1,1 0 0,-1 0 0,1 0 0,1 1 1,-1 0-1,1 0 0,0 1 0,0-1 1,1 1-1,-5 10 0,1-3 0,2 0 0,0 1 0,0 0 0,2 0 0,-4 17 0,5-13 0,0 0 0,1 0 0,2 31 0,0-45 0,0 1 0,1-1 0,0 1 0,0-1 0,0 0 0,1 1 0,-1-1 0,1 0 0,0 0 0,1 0 0,-1 0 0,1-1 0,0 1 0,1 0 0,-1-1 0,8 7 0,-3-5 1,0-1-1,1 1 1,-1-2 0,1 1 0,1-1-1,-1-1 1,0 0 0,1 0 0,0-1 0,-1 0-1,1 0 1,0-1 0,0-1 0,0 1-1,0-2 1,0 1 0,0-2 0,0 1-1,15-5 1,-17 4 0,-1-1 1,1 0-1,-1 0 0,0 0 1,0-1-1,0 0 0,0 0 1,-1-1-1,1 1 0,-1-2 1,0 1-1,-1-1 0,1 1 1,-1-2-1,0 1 0,-1 0 0,0-1 1,0 0-1,0 0 0,-1 0 1,0-1-1,0 1 0,-1-1 1,3-14-1,-3 10 1,-1 0-1,0 1 1,-1-1 0,0 0-1,-1 0 1,0 0 0,-1 1-1,0-1 1,-1 1 0,-1-1-1,-4-10 1,5 15-1,-1 0-1,0 0 1,-1 0 0,1 0 0,-1 1-1,-1 0 1,1 0 0,-1 0-1,0 1 1,0 0 0,-1 0-1,1 0 1,-1 1 0,0 0 0,0 1-1,-16-6 1,13 5-14,0 1 1,0 0-1,0 1 1,0 0-1,-1 1 1,1 0-1,-1 0 1,1 1-1,0 1 1,-1 0-1,1 0 1,-1 1-1,1 0 1,0 1-1,0 0 1,0 1-1,1 0 1,-1 0-1,1 1 1,0 0-1,0 1 1,1 0-1,-1 0 1,1 1-1,-12 13 1,-19 26-671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7.570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18 404 32143,'0'0'264,"-5"14"-67,3-3-202,-2 9 3,1 1 0,1-1 0,1 1 1,1 0-1,2 22 0,-1-41 2,0 0 1,0 0-1,0 0 0,0 0 0,0-1 1,0 1-1,1 0 0,-1 0 0,1-1 0,0 1 1,-1-1-1,1 1 0,0-1 0,0 0 0,0 0 1,0 0-1,0 0 0,0 0 0,0 0 0,0 0 1,0-1-1,0 1 0,0-1 0,1 0 0,-1 1 1,4-1-1,-2 0 2,1 1 0,-1-1 1,0 0-1,1 0 0,-1 0 0,1-1 1,-1 0-1,0 1 0,0-2 1,1 1-1,-1 0 0,0-1 0,6-3 1,-4-1-1,0 1 1,0-2-1,-1 1 1,0-1-1,0 0 1,0 0-1,-1 0 1,0-1-1,-1 0 1,0 1-1,0-1 1,2-9-1,4-19 4,7-51 0,-15 76-5,4-24 0,6-41 8,-10 69-6,1 1-1,0-1 0,0 1 1,1 0-1,-1 0 1,1 0-1,0 0 1,7-9-1,-9 14-2,0-1 1,0 1-1,0 0 0,0 0 0,0 0 1,0 0-1,0 0 0,0 0 0,0 0 1,1 0-1,-1 0 0,0 0 1,1 0-1,-1 1 0,0-1 0,1 1 1,-1-1-1,1 1 0,-1 0 0,1-1 1,-1 1-1,1 0 0,-1 0 1,1 0-1,-1 0 0,1 0 0,-1 0 1,1 1-1,-1-1 0,1 0 0,-1 1 1,1-1-1,-1 1 0,1 0 1,-1-1-1,0 1 0,0 0 0,1 0 1,-1 0-1,0 0 0,0 0 0,0 0 1,2 2-1,1 2 0,1 1 1,-1 1-1,0-1 1,0 1-1,-1-1 1,1 1-1,1 8 1,2 11-3,-1-1 0,-2 1 0,-1-1 0,0 1 0,-3 51 1,0-50-1,-1-18 1,0-1 1,0 1 0,-1 0-1,0 0 1,0-1 0,-1 1-1,0-1 1,-7 13 0,9-19 0,0 0 0,0 0 0,0 0 0,-1 1 0,1-1 0,0-1 0,-1 1 0,0 0 0,1 0 0,-1-1 0,0 1 0,0-1 0,0 1 0,0-1 0,0 0 0,0 1 0,0-1 0,0 0 0,0-1 0,0 1 0,-1 0 0,1-1 0,0 1 0,-1-1 0,1 1 0,-1-1 0,1 0 0,0 0 0,-1-1 0,1 1 0,0 0 0,-1-1 0,1 1 0,0-1 0,-1 0 0,1 0 0,-4-2 0,1 0-1,1-1 0,-1 0 0,1 1 0,0-2 0,0 1 0,1-1 0,-1 1 0,1-1 0,0 0-1,0 0 1,-3-8 0,-22-64-27,27 75 26,-3-8-1,2 3 2,0 0 1,0 0-1,0 0 0,1-1 1,0 1-1,0-12 0,14 38-39,5 6 37,2-2-1,0 0 0,37 31 1,-45-44 2,0-1 0,0 0 1,1-1-1,0 0 0,0-1 1,1 0-1,0-1 0,0-1 1,20 5-1,-29-9 1,0 0 1,-1 0 0,1-1-1,0 0 1,0 0-1,-1 0 1,10-2 0,-12 2-1,-1-1 0,1 1 1,-1-1-1,1 0 0,-1 1 1,1-1-1,-1 0 0,1 0 1,-1 0-1,0 0 0,0 0 1,0 0-1,1-1 0,-1 1 1,0 0-1,0-1 0,-1 1 1,1 0-1,0-1 1,0 1-1,-1-1 0,1 1 1,-1-1-1,1-1 0,3-18 3,-2 0 1,0 0-1,-1 0 0,-4-32 0,2-1 3,1-97 10,-1 149-15,1 1-1,0-1 1,0 0 0,0 1 0,0-1 0,0 1 0,0-1 0,1 0 0,-1 1 0,1-1-1,-1 1 1,1-1 0,-1 1 0,1-1 0,0 1 0,-1-1 0,1 1 0,0 0 0,0-1 0,2-1-1,0 2 1,0 0 0,0 0 0,0 0-1,0 0 1,0 1 0,0 0-1,0-1 1,1 1 0,-1 0 0,3 1-1,-1-1-2,0 1 0,0 0 1,0 0-1,0 1 0,0-1 0,0 1 0,-1 0 0,1 1 0,-1-1 0,9 6 0,-6-2 0,0-1 1,0 1-1,-1 0 0,0 0 0,9 11 0,-14-15 0,0-1-1,0 0 1,0 1-1,0-1 0,-1 1 1,1-1-1,0 0 1,-1 1-1,1 0 1,-1-1-1,0 1 1,1-1-1,-1 3 0,0-3 3,0 0-1,0-1 0,0 1 0,-1-1 0,1 1 0,0 0 1,0-1-1,-1 1 0,1-1 0,0 1 0,-1-1 0,1 1 1,-1-1-1,1 1 0,0-1 0,-1 1 0,1-1 1,-1 0-1,1 1 0,-1-1 0,0 0 0,1 1 0,-1-1 1,-5 2-1,1-1 1,0 0-1,-1 0 1,1 0-1,-1-1 1,-6 0-1,-10 1 12,17 0-11,0 0 1,0 0-1,0 0 0,0 1 0,0 0 0,1 0 1,-1 0-1,1 0 0,-1 1 0,1-1 0,0 1 0,0 1 1,0-1-1,0 0 0,1 1 0,-1 0 0,1 0 1,0 0-1,0 0 0,0 0 0,-3 8 0,1 0-2,2 0 1,-1 0-1,1 0 0,1 0 0,0 0 0,1 0 0,0 23 1,1-32 1,0 0 0,1 1 0,-1-1-1,0 0 1,1 1 0,0-1 0,0 0 0,0 0 0,0 0 0,1 0 0,-1 0 0,1 0 0,-1 0 0,1-1 0,0 1 0,4 4 0,-2-3 1,0-1-1,1 0 0,-1 0 1,1 0-1,-1-1 1,1 1-1,0-1 1,0 0-1,9 2 0,7 0 2,1-1 0,0 0 0,0-2 0,23-1 0,-29 0-2,-6 0 0,-3 0 1,0 0-1,0 0 1,0-1 0,11-2 0,-16 2-1,0 1-1,0-1 1,0 0 0,0 0 0,0 0 0,0 0 0,-1 0 0,1-1 0,0 1 0,-1 0 0,1-1 0,-1 1 0,1-1 0,-1 0 0,0 1 0,0-1 0,0 0 0,0 0 0,2-3 0,1-10-1,-1 0 1,0-1-1,-1 1 1,-1 0 0,0-1-1,-1 1 1,-3-21 0,2-9 0,-2-87 53,3 131-52,1 0 0,-1 1-1,0-1 1,1 0 0,-1 0-1,1 1 1,-1-1 0,1 0-1,0 1 1,-1-1 0,1 1-1,0-1 1,-1 1 0,1-1-1,0 1 1,-1-1 0,1 1-1,0-1 1,0 1 0,0 0-1,-1 0 1,1-1 0,0 1-1,0 0 1,0 0 0,0 0-1,0 0 1,-1 0 0,1 0-1,0 0 1,0 0 0,0 0-1,0 1 1,0-1 0,-1 0-1,2 1 1,4-1 1,1 0-3,0 0 0,0 0 0,0 1 0,0 0 0,0 0 0,0 1 0,0 0 0,13 6 0,-17-7-1,-1 1-1,1 0 1,0 0-1,-1 0 1,1 0-1,-1 1 1,0-1-1,1 1 1,-1-1-1,0 1 1,-1 0-1,1 0 1,0 0-1,-1 0 1,0 0-1,1 0 1,-1 0-1,-1 0 0,1 0 1,0 1-1,0 5 1,0 0 0,0-1 0,-1 1 0,0 0 0,0 0 0,-1 0 0,0-1 0,0 1 0,-1 0 0,0-1 0,-1 1 0,0-1 0,0 0 0,-1 1 0,0-2 0,-6 11 0,-20 34 2,29-50 0,-1 1 0,1 0 0,0 0-1,0 0 1,1 1 0,-1-1 0,0 0 0,1 0 0,0 0-1,0 1 1,0-1 0,0 0 0,0 0 0,1 0 0,-1 0-1,3 5 1,-2-7 0,0-1-1,0 1 0,0 0 0,0-1 1,0 1-1,1-1 0,-1 0 0,0 1 1,0-1-1,1 0 0,-1 0 1,0 0-1,0 0 0,1 0 0,-1 0 1,0 0-1,0 0 0,2-1 0,2 1-1,8 0-12,-1 0 0,0-1 1,0 0-1,0 0 0,0-2 0,16-4 0,-23 5 13,0 0 1,-1-1-1,1 0 0,0 0 0,-1 0 1,0 0-1,0-1 0,0 0 1,0 0-1,0 0 0,-1 0 0,1 0 1,-1-1-1,0 0 0,-1 1 1,4-10-1,-1 1 11,-1-1 0,-1 0 1,0 0-1,-1 0 0,-1 0 1,0-1-1,-1 1 0,-1-17 0,0-3 39,1 28-39,0 1-1,-1-1 1,0 1-1,0 0 1,0-1 0,-1 1-1,0 0 1,0 0-1,0 0 1,0 0-1,-5-7 1,7 43-22,-1-16 8,1 8 5,1 1-1,1-1 1,1 1-1,1-1 1,8 28-1,-10-44 0,1 0 0,-1 1 0,1-1 0,1-1 0,0 1 0,0 0 0,0-1 0,0 0 0,1 0 0,0 0 0,1 0 0,-1-1 0,1 0 0,0 0 0,0-1 0,0 0 0,1 0 0,0 0 0,0 0 0,9 2 0,-8-4 2,1 1-1,1-2 1,17 2 0,-25-3-1,1 0-1,0 1 0,0-1 1,0-1-1,0 1 0,-1 0 1,1-1-1,0 1 0,0-1 1,-1 0-1,1 0 0,0 0 1,-1 0-1,1-1 0,-1 1 1,5-4-1,-5 1-1,1 1 1,-1-1-1,0 0 1,0 0-1,-1 0 0,1 0 1,-1-1-1,0 1 0,0 0 1,1-8-1,0-49-8,-2 48 9,0-16 4,-1 0-1,-1 0 1,-1 1 0,-12-48 0,6 40 12,9 657 2,-1-773 10,3-200-29,0 320 1,9-49 0,-10 72 0,2 0 0,-1 0 0,1 0 0,0 0 0,1 0 0,0 1 0,0-1 0,1 1 0,9-12 0,-12 18-1,-1 0 0,1 0 0,0 0 1,-1 0-1,1 0 0,0 1 0,0-1 0,0 1 0,0 0 0,0 0 1,1-1-1,-1 1 0,0 0 0,0 1 0,1-1 0,-1 0 0,1 1 1,-1-1-1,0 1 0,1 0 0,-1 0 0,1 0 0,-1 0 0,1 0 1,-1 1-1,1-1 0,-1 1 0,4 0 0,-2 2 1,0-1-1,0 1 1,0 0-1,0-1 1,-1 2-1,1-1 1,-1 0-1,0 1 1,0-1-1,0 1 1,0 0-1,-1 0 1,3 6-1,3 8 1,-1 1 0,-1 0 0,-1 0 0,0 1 0,-2-1 0,0 1 0,-1 0 0,-1 0 0,-2 24 0,1-37 0,-1 1 0,1-1 0,-1 1 0,-1-1 0,0 0 0,0 1 0,0-1 0,0 0 0,-1 0 0,-1-1 0,1 1 0,-1-1 0,0 1 0,0-1 0,-1 0 0,0-1 0,0 1 0,-10 7 0,7-7 0,0 0 0,0-1 0,-1 0 0,0 0 0,0-1 0,0 0 0,-1-1 0,1 0 0,-1-1 0,1 1 0,-1-2 0,0 0 0,-16 1 0,26-3-1,0 1 1,1 0-1,-1 0 0,0 0 1,1-1-1,-1 1 1,0 0-1,1 0 0,-1-1 1,0 1-1,0 0 0,0-1 1,1 1-1,-1 0 1,0-1-1,0 1 0,0 0 1,0-1-1,1 1 0,-1 0 1,0-1-1,0 1 0,0 0 1,0-1-1,0 1 1,0-1-1,0 1 0,0 0 1,0-1-1,0 1 0,0 0 1,-1-1-1,1 1 1,0-1-1,0 1 0,0 0 1,0-1-1,-1 1 0,1 0 1,0-1-1,0 1 0,0 0 1,-1 0-1,1-1 1,0 1-1,-1 0 0,1 0 1,0-1-1,-1 1 0,1 0 1,0 0-1,-1 0 1,1 0-1,-1-1 0,22-1-5,1 1 1,22 2-1,-23 0 3,0-1 0,1-1 0,37-6-1,-54 6 4,-1 0 0,1 0 1,0-1-1,0 1 0,-1-1 0,1-1 0,-1 1 0,0-1 0,0 1 0,0-1 0,0 0 0,0-1 0,0 1 0,-1-1 0,0 1 0,0-1 0,0 0 0,0 0 0,0-1 0,-1 1 0,2-5 0,2-10 2,-2 1 0,0-1-1,-1 0 1,-1 0 0,-1 0 0,0 0 0,-3-23-1,1 0 1,1 19 0,0 1 0,-2-1 0,0 1 0,-2 0 0,0 0 0,-2 0 0,0 1 1,-13-28-1,13 42 22,4 16-19,1 25-19,1-26 15,0-2-2,8 201 12,-5-182-12,1 0-1,1-1 1,1 0-1,1 0 1,1 0-1,15 30 1,-18-46 0,-1 0 1,1-1 0,0 0-1,1 0 1,0 0-1,0 0 1,0-1 0,10 8-1,-12-12 1,-1 1 0,1-1 0,0 0 0,0 0 0,-1 0 1,1 0-1,0-1 0,1 0 0,-1 0 0,0 0 0,0 0 0,0 0 0,1-1 0,-1 0 0,0 0 0,1 0 0,-1-1 0,8-1 0,-10 1 0,0 1 0,-1-1 0,1 0 0,-1 0 0,1 0 0,-1-1 0,0 1 0,1 0 0,-1 0 0,0-1 0,0 1 0,0-1 0,0 1 0,0-1 0,0 1 0,-1-1 0,1 0 0,0 1 0,-1-1 0,1 0 0,-1 0 0,0 1 0,1-3 0,2-47 0,-2 42 0,-4-134 0,1 124 0,-1 0 0,0 1 0,-2-1 0,0 1 0,-11-26 0,16 44 0,0 0 0,0 1 0,0-1 0,-1 0 0,1 0 0,0 0 0,0 0 0,0 1 0,0-1 0,0 0 0,-1 0 0,1 0 0,0 0 0,0 0 0,0 0 0,0 1 0,-1-1 0,1 0 0,0 0 0,0 0 0,0 0 0,-1 0 0,1 0 0,0 0 0,0 0 0,0 0 0,-1 0 0,1 0 0,0 0 0,0 0 0,0 0 0,-1 0 0,1 0 0,0 0 0,0 0 0,0 0 0,-1 0 0,1 0 0,0-1 0,0 1 0,0 0 0,0 0 0,-1 0 0,1 0 0,0 0 0,0 0 0,0-1 0,0 1 0,0 0 0,0 0 0,-1 0 0,1 0 0,0-1 0,0 1 0,0 0 0,0 0 0,0 0 0,0-1 0,0 1 0,0 0 0,0 0 0,0 0 0,0-1 0,0 1 0,-4 26 0,2 0 0,1 1 0,1-1 0,1 0 0,1 0 0,2 0 0,9 39 0,-12-63 0,2 8 0,1 1 0,0-1 0,9 16 0,-13-25 0,1 1 0,0-1 0,0 1 0,0 0 0,0-1 0,0 0 0,1 1 0,-1-1 0,0 0 0,0 1 0,1-1 0,-1 0 0,1 0 0,-1 0 0,1 0 0,0-1 0,-1 1 0,1 0 0,0-1 0,0 1 0,-1-1 0,1 1 0,0-1 0,0 0 0,0 0 0,-1 0 0,1 0 0,0 0 0,0 0 0,3-1 0,-4 0 0,1 0 0,0 0 0,-1 0 0,1-1 0,-1 1 0,0-1 0,1 1 0,-1-1 0,0 1 0,0-1 0,0 0 0,0 1 0,0-1-1,0 0 1,-1 0 0,1 0 0,0-3 0,8-40 2,-7 38 0,1-28 5,1-54 0,-4 53-8,7-48 1,-7 84 0,0-1 0,0 1 0,0 0 0,0-1 0,0 1 0,0 0 0,0 0 0,0-1 0,0 1 0,0 0 0,0-1 0,0 1 0,1 0 0,-1 0 0,0-1 0,0 1 0,0 0 0,0 0 0,1-1 0,-1 1 0,0 0 0,0 0 0,1 0 0,-1-1 0,0 1 0,0 0 0,1 0 0,-1 0 0,0 0 0,1 0 0,-1-1 0,0 1 0,1 0 0,-1 0 0,0 0 0,0 0 0,1 0 0,-1 0 0,0 0 0,1 0 0,-1 0 0,0 0 0,1 1 0,-1-1 0,0 0 0,1 0 0,-1 0 0,0 0 0,0 0 0,1 0 0,-1 1 0,0-1 0,0 0 0,1 0 0,-1 0 0,0 1 0,0-1 0,1 0 0,-1 0 0,0 1 0,0-1 0,0 0 0,0 0 0,0 1 0,1-1 0,-1 0 0,0 1 0,14 18 0,1 13 0,-1 0 0,-1 1 0,-2 1 0,-1 0 0,-2 0 0,7 62 0,-15-139 0,3 0 0,9-52 0,15 12 1,-25 75-3,2 1 1,-1 0-1,1 0 1,0 1-1,1-1 0,-1 1 1,1 0-1,11-10 1,-15 15 1,0 0 0,0 0-1,0 0 1,1 0 0,-1 0 0,0 0 0,0 1 0,1-1 0,-1 0 0,0 1 0,1-1 0,-1 1 0,1-1 0,-1 1 0,1 0 0,-1-1 0,1 1 0,-1 0 0,1 0 0,-1 0 0,1 0 0,-1 1-1,1-1 1,-1 0 0,0 1 0,1-1 0,-1 1 0,1-1 0,-1 1 0,0-1 0,1 1 0,-1 0 0,0 0 0,0 0 0,1 0 0,-1 0 0,0 0 0,0 0 0,0 0 0,0 0 0,-1 0 0,1 1-1,0-1 1,0 0 0,-1 1 0,1-1 0,-1 0 0,1 1 0,-1-1 0,1 1 0,-1-1 0,0 3 0,3 15 0,-1 0 0,-1 33 0,-2-36 0,1 1 0,1-1 0,0 0 0,7 26 0,-7-39 0,0 0 0,0 0 0,0 0 0,0 0 0,1-1 0,0 1 0,-1 0 0,1-1 0,0 1 0,0-1 0,1 1 0,-1-1 0,0 0 0,1 0 0,-1 0 0,1 0-1,0-1 1,-1 1 0,1-1 0,0 1 0,0-1 0,4 1 0,5 1 1,0-1-1,-1-1 1,1 0-1,20-1 1,-20 0 0,-7 0-1,-1 0 1,0 0 0,0-1 0,0 0 0,0 0-1,1 0 1,-1 0 0,0 0 0,-1-1 0,1 0-1,0 1 1,0-1 0,-1-1 0,1 1-1,5-6 1,-5 4-1,0-1 1,0 0-1,0 0 0,-1 0 0,0 0 0,0-1 1,0 1-1,0-1 0,2-11 0,-1 0 0,-1 1 0,0-1 0,-2 1 0,0-1-1,-1 0 1,0 0 0,-4-21 0,4 36 0,-1-1 0,1 1 0,-1-1 0,0 0 0,1 1 0,-1-1 0,0 1 0,0-1 0,-1 1 0,1 0 0,-1 0 0,1-1 0,-1 1 0,1 0 0,-1 0 0,0 0 0,0 1 0,-2-3 0,0 2 0,0 0 0,1 1 0,-1-1 0,0 1 0,0 0 0,0 0 0,1 0 0,-1 1 0,0-1 0,-1 1 0,-4 0 0,7 0 0,0 0 0,0 1-1,0-1 1,0 0 0,0 1 0,0 0 0,1-1-1,-1 1 1,0 0 0,0 0 0,1 0 0,-1 0-1,0 0 1,1 0 0,-1 1 0,1-1 0,0 0-1,-1 1 1,1-1 0,0 1 0,0 0 0,0-1-1,0 1 1,0 0 0,0-1 0,0 1 0,1 0-1,-1 0 1,1 0 0,-1 0 0,1 3 0,-2 9-3,0 0 1,1 0 0,2 22 0,0-17 1,-2-8 1,2 1 0,-1-1 0,2 0 0,-1 0 0,7 21 0,-7-30 0,-1 0 0,1 0 0,0 0 0,0 0 0,0 0 0,0 0 0,1 0 0,-1-1 0,0 1 0,1 0 0,-1-1 0,1 1 0,0 0 0,-1-1 0,1 0 0,0 0 0,0 1 0,0-1 0,0 0 0,0 0 0,0-1 0,0 1 0,0 0 0,0-1 0,1 1 0,-1-1 0,0 0 0,0 0 0,0 1 0,1-2 0,-1 1 0,0 0 0,0 0 0,1-1 0,-1 1 0,0-1 0,3-1 0,-3 1 0,0 0 1,0 0-1,0 0 1,0 0-1,0-1 0,0 1 1,-1 0-1,1-1 1,-1 0-1,1 1 0,-1-1 1,1 0-1,-1 0 1,0 0-1,0 0 1,2-3-1,12-39 9,-13 37-9,17-113 32,-34 383-32,14 276 0,1-517 0,-1 0 0,0 0 0,-2-1 0,-1 1 0,0-1 0,-2 0 0,0 0 0,-11 22 0,13-34 0,0-1 0,-1 0 0,0 0 0,-1 0 0,0 0 0,0-1 0,0 0 0,-1 0 0,0-1 0,0 0 0,-1 0 0,0-1 0,0 0 0,0 0 0,-1-1 0,1 0 0,-1 0 0,0-1 0,0 0 0,-18 3 0,11-3 0,1-1 0,-1-1 0,0 0 0,0-1 0,0-1 0,0 0 0,-19-5 0,29 5 0,1-1 0,-1 0 0,0 0 0,1 0 0,-1-1 0,1 0 0,0 0 0,0 0 0,0 0 0,0-1 0,1 0 0,-1 0 0,1 0 0,0 0 0,0-1 0,1 0 0,-1 0 0,1 0 0,0 0 0,0 0 0,-3-12 0,2 6 0,1 0 0,1 0 0,0-1 0,0 0 0,1 1 0,1-1 0,0 0 0,0 0 0,1 1 0,1-1 0,0 1 0,4-14 0,-1 8 0,2 0 0,0 0 0,1 1 0,0 0 0,1 1 0,1-1 0,13-13 0,48-51 0,3 3 0,120-94 0,-115 105 0,-2-3 0,99-117 0,-164 170 0,21-32 0,-30 42 0,0 0 0,-1 0 0,1 0 0,-1 0 0,-1 0 0,1 0 0,-1-1 0,0 1 0,1-10 0,-3 15-2,1-1 0,0 1 0,0 0 0,0-1 0,-1 1 0,1 0 0,-1 0 0,1-1 0,-1 1 0,0 0 0,1 0 0,-1 0 0,0-1-1,0 1 1,0 0 0,1 0 0,-1 0 0,0 1 0,0-1 0,-1 0 0,1 0 0,0 0 0,0 1 0,0-1 0,0 1 0,-3-2 0,-38-7-215,33 8 89,-37-6-785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3.141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14 549 32239,'-14'309'29,"14"-304"-30,0 0 0,1 0 0,-1 0 0,1 0 0,0 0 0,1 0 0,-1 0 0,1 0 0,0-1 0,0 1 0,0 0 0,6 7 0,-6-9 2,0-1 0,1 1 0,-1-1 0,1 0 0,-1 1 0,1-1 0,0 0 0,0-1 0,0 1-1,0 0 1,0-1 0,1 0 0,-1 0 0,0 0 0,1 0 0,-1 0 0,0-1 0,1 1 0,5-1-1,-4 0 7,-1 0 0,1 0-1,-1-1 1,1 1-1,-1-1 1,0 0-1,1 0 1,-1 0-1,0-1 1,0 0-1,8-4 1,-7 3-1,-1-1 0,0 0 0,0 0 0,-1 0 0,1-1 0,-1 1 0,0-1 0,0 1 0,4-10 0,5-16-1,-1 0 1,-1-1-1,-2 0 0,-1-1 0,-2 1 1,2-36-1,-4 30-6,2 1 1,2 0 0,1 0-1,14-36 1,-20 65-1,1 1 0,0 0 0,0 0 1,1 0-1,0 0 0,0 0 0,0 1 0,0 0 0,1 0 1,0 0-1,0 0 0,1 1 0,-1 0 0,1 0 0,6-4 1,-3 5-1,-1 0 1,0 0 0,1 1 0,0 0-1,-1 0 1,1 1 0,0 0 0,0 1-1,0-1 1,17 4 0,-25-4-1,-1 1 0,1 0 1,-1 0-1,1 0 0,-1 0 0,1 0 1,-1 0-1,1 1 0,-1-1 1,1 0-1,-1 0 0,1 0 0,-1 0 1,1 1-1,-1-1 0,1 0 1,-1 0-1,0 1 0,1-1 0,-1 0 1,1 1-1,-1-1 0,0 0 0,1 1 1,-1-1-1,0 1 0,0-1 1,1 1-1,-1 0 0,-7 12 3,-21 9 45,10-11-35,1 1 1,-1 0-1,2 2 1,0 0-1,1 1 1,0 0-1,-21 30 1,27-32-8,1 1 1,0 0 0,1 1-1,0-1 1,2 1 0,-1 0 0,2 1-1,0-1 1,1 1 0,-3 30-1,5-35-4,1 1 0,0-1-1,1 0 1,0 1-1,0-1 1,2 1 0,-1-1-1,7 17 1,-6-22 0,0 0-1,1 0 1,-1 0 0,1-1 0,1 0-1,-1 0 1,1 0 0,-1 0 0,1-1 0,1 0-1,-1 0 1,1 0 0,-1 0 0,1-1-1,0 0 1,8 2 0,-1 1 0,1-2-1,0 0 1,0-1-1,0 0 1,0-1 0,0-1-1,0 0 1,1 0 0,-1-2-1,0 0 1,24-5-1,-30 4 2,0 1-1,0-2 0,-1 1 0,1-1 1,-1-1-1,1 1 0,-1-1 0,0-1 1,-1 1-1,1-1 0,-1 0 0,0-1 1,0 1-1,0-1 0,-1 0 0,0-1 0,0 1 1,-1-1-1,0 0 0,0 0 0,6-15 1,-6 8-1,-1-1 0,0 0 0,-1 0 0,0 1 0,-1-1 0,-1 0 1,0 0-1,-1 0 0,-1 0 0,0 0 0,-1 1 0,-1-1 0,0 1 0,-1 0 1,-1 0-1,0 0 0,0 1 0,-2-1 0,0 2 0,0-1 0,-1 1 0,0 1 1,-1-1-1,-1 2 0,-14-13 0,19 18-1,0 1 0,0 0 0,-1 0 0,1 1 0,-1 0 0,0 0 0,0 0 0,0 1 0,0 0 0,-9-1 0,13 3 0,-1-1 0,0 1 0,1 0 0,-1 0 0,0 0 0,1 0 0,-1 1 0,0-1 0,1 1 0,-1 0 0,1 0 0,-1 0 0,1 1 0,0-1 0,-1 1 0,1 0 0,0 0 0,0 0 0,0 0 0,0 0 0,-5 6 0,3 0-1,0 1 0,0-1 0,0 1 0,1 0 0,1 0 0,-1 0 0,2 1-1,-1-1 1,1 1 0,-1 15 0,1-3-6,1 0-1,1 1 0,4 35 0,-2-50 7,0 0 0,0-1 0,0 1 0,1-1 0,0 0 1,0 0-1,1 0 0,0 0 0,0-1 0,1 1 0,-1-1 0,2 0 0,-1 0 0,0-1 0,1 0 0,0 0 0,0 0 0,1 0 0,0-1 0,7 4 0,-2-3 0,-1 0-1,1 0 1,0-1-1,0 0 1,0-1-1,0-1 1,1 0 0,-1-1-1,1 0 1,-1-1-1,24-2 1,-29 1 1,0-1 0,0 0 0,0-1 0,-1 0 0,1 0 0,-1 0 0,0-1 0,0 0 0,0 0 0,0 0 0,-1-1 0,0 0 0,0 0 0,0 0 0,0-1 0,-1 1 0,0-1 0,0 0 0,0-1 0,5-12 0,1-6 0,-1 1 0,0-2 0,-2 1 0,5-39 0,3-64 30,-4-225 0,-11 310-7,0 42-22,0 0-1,0 0 1,0 0 0,0 0 0,0 0 0,0 0 0,0 0 0,0 0 0,0 0 0,0 0-1,-1 0 1,1 1 0,0-1 0,-1 0 0,1 0 0,-1 0 0,1 0 0,-1 0 0,1 0-1,-1 1 1,1-1 0,-1 0 0,0 0 0,1 1 0,-1-1 0,0 0 0,0 1 0,0-1 0,0 1-1,1-1 1,-1 1 0,0 0 0,0-1 0,-2 1 0,2 0-1,-1 0 0,1 1 0,-1-1 0,1 0-1,-1 1 1,1 0 0,-1-1 0,1 1 0,0 0 0,-1 0 0,1 0 0,0 0 0,-1 0 0,1 0 0,0 0 0,0 0 0,0 0-1,0 1 1,0-1 0,1 0 0,-1 1 0,0-1 0,0 3 0,-10 19 0,2 2 0,1-1 0,1 1 0,1 0 0,-3 40 0,-4 135 0,9-15 7,8-1 0,38 255 0,-15-299-12,-12-71 0,-3 1-1,4 108 1,-15-176 5,-1 0 0,0 0 0,0 0 0,0 0 0,0 0 0,0 0 0,-1 0 0,1 0 0,-1 0 0,1 0 0,-1 0 0,0 0 0,0 0 0,-1 2 0,0-3 0,1 0 0,-1 0 0,0 0-1,0 0 1,1-1 0,-1 1 0,0-1 0,0 1 0,0-1-1,0 0 1,0 0 0,1 0 0,-1 0 0,0 0 0,-2 0-1,-4-1 0,0 1 0,-1-2 0,1 1 0,0-1 0,1 0 0,-1-1 0,0 0 0,1 0 0,-1-1 0,1 1 0,0-2 0,0 1 0,-10-9 0,-6-8 1,1 0 0,-25-32-1,41 46 0,-17-20-2,0-1-1,2-1 1,-20-38 0,35 55 3,0 0 0,0-1 0,1 0 1,1 0-1,0 0 0,1 0 0,0-1 1,1 1-1,1-1 0,0 1 0,2-24 1,0 28-1,1 1 1,1 0-1,-1 0 1,1 0-1,0 1 1,1-1-1,0 1 1,0 0-1,1 0 1,0 0 0,0 0-1,0 1 1,11-9-1,10-9 3,56-38 0,-49 39-3,55-41-122,2 5 0,3 3 0,104-44 0,-169 88-1343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6.617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23 635 32447,'-3'4'6,"0"1"-1,1 0 1,-1-1-1,1 1 1,0 0 0,1 0-1,-1 1 1,1-1 0,-1 9-1,1 51-8,1-45 1,0-13 1,0 0 1,1 0 0,-1 0-1,1-1 1,1 1 0,-1 0-1,1-1 1,1 1 0,-1-1-1,1 0 1,4 7 0,-5-10 0,0 1 1,1-1 0,0 0 0,0 0 0,0 0-1,0 0 1,1-1 0,-1 1 0,1-1-1,-1 0 1,1 0 0,0 0 0,0 0-1,0-1 1,0 1 0,0-1 0,0 0-1,9 1 1,-8-1 1,0 0 0,0-1 0,0 1 0,0-1 0,1 0-1,-1 0 1,0-1 0,0 0 0,0 1 0,1-2 0,-1 1 0,0-1 0,-1 1-1,1-1 1,0-1 0,0 1 0,-1-1 0,1 0 0,-1 0 0,0 0 0,0 0 0,0-1-1,0 1 1,-1-1 0,0 0 0,5-7 0,5-10 6,-1-1 0,-1-1 0,0 0 0,-2 0 0,-1-1 0,7-32 0,18-154 32,-19 99-35,-9 78 4,22-113 10,-23 131-15,0 1-1,1-1 1,0 1-1,2 0 1,-1 0-1,2 1 1,10-15-1,-16 25-3,1 0 0,0 0 0,0 0 1,0 0-1,0 1 0,0 0 0,0-1 0,1 1 0,-1 0 0,1 1 0,0-1 0,-1 1 0,1-1 0,0 1 0,0 0 0,0 1 0,0-1 0,0 0 0,0 1 1,0 0-1,0 0 0,0 1 0,0-1 0,0 1 0,0-1 0,-1 1 0,1 1 0,0-1 0,0 0 0,-1 1 0,1 0 0,-1 0 0,1 0 0,-1 0 0,0 0 1,0 1-1,0 0 0,0-1 0,0 1 0,0 0 0,-1 0 0,3 5 0,10 13 0,-2 1 0,-1 1 0,-1 0 0,0 1 0,-2 0 0,-1 0 0,-1 1 0,5 32 0,-3 1 0,-3 0 0,-3 91 0,-4-129 0,-1-1 0,-1 0 0,-1 1 0,-1-1 0,-1 0 0,0-1 0,-1 0 0,-1 0 0,-1 0 0,0-1 0,-2 0 0,0-1 0,0 0 0,-15 14 0,22-25 1,-1 0-1,0 0 1,0-1 0,0 0 0,0 0-1,-1 0 1,1-1 0,-1 0 0,0 0-1,-7 3 1,9-5-1,1 0 1,-1 0-1,0 0 1,0-1-1,1 1 0,-1-1 1,0 0-1,0 0 0,0 0 1,1-1-1,-1 1 1,0-1-1,1 0 0,-1 0 1,0 0-1,1-1 0,-1 1 1,1-1-1,0 0 1,-4-2-1,-5-6 0,0-1 0,1 0 0,0 0 0,1-1 0,0-1 0,-15-26 0,-42-90 0,58 107-2,0 0 0,2 0 0,0-1 0,2 0 0,0 0 0,1 0 0,0-38 0,4 61 2,1-1 0,-1 1 0,1-1 0,-1 1 0,1-1 0,-1 1 0,1 0 0,0-1 0,-1 1 0,1 0 0,0 0 0,-1-1 0,1 1 0,0 0 0,-1 0 0,1 0 0,0 0 0,-1 0 0,1 0 0,0 0 0,0 0 0,-1 0 0,1 0 0,0 0 0,0 1 0,3-1 0,1 1 0,0-1 0,-1 1 0,1 1 0,0-1 0,-1 1 0,1-1 0,-1 1 0,0 1 0,1-1 0,-1 1 0,0-1 0,0 1 0,-1 0 0,1 1 0,4 5 0,10 10 0,25 37 0,-22-28 0,1 0 0,85 100 0,-95-114 0,1-2 0,1 0 0,0 0 0,1-2 0,0 0 0,31 16 0,-38-23 0,1 1 0,-1-2 0,1 1 0,-1-1 0,1-1 0,0 0 0,0 0 1,11 0-1,-16-1-1,0-1 1,0 1 0,0-1 0,-1 1 0,1-1 0,0 0 0,-1 0-1,1-1 1,-1 1 0,1-1 0,-1 0 0,0 0 0,0 0-1,0 0 1,0 0 0,0-1 0,0 1 0,-1-1 0,1 0-1,3-6 1,1-3-1,0 0 0,-2-1-1,0 0 1,0 0 0,-1 0-1,4-22 1,3-84-12,-9 82 10,11-61-1,-12 96 4,-1 0-1,1 0 1,0 0 0,0 1 0,0-1-1,0 1 1,0-1 0,0 0 0,1 1-1,-1 0 1,0-1 0,1 1 0,-1 0-1,1 0 1,-1-1 0,1 1 0,0 1-1,0-1 1,-1 0 0,1 0 0,0 1-1,0-1 1,0 1 0,0-1-1,-1 1 1,1 0 0,4-1 0,6 1-2,-1 0-1,1 0 1,16 3 0,-22-3 2,9 10-13,-22-10 13,-1 1 1,1 0 0,-1 0 0,1 1 0,0 0 0,0 0 0,-1 0 0,1 1 0,1 0-1,-1 1 1,0 0 0,1 0 0,0 0 0,0 1 0,0-1 0,1 1 0,-1 1-1,1-1 1,-5 7 0,4-3-1,0 0 0,0 0-1,1 1 1,0-1 0,1 1-1,0 0 1,0 0 0,1 1-1,0-1 1,1 1 0,1 0-1,-2 20 1,3-21 1,0 0 0,1 0 0,0-1 1,0 1-1,1-1 0,4 15 0,-3-19 0,-1 0-1,1 0 1,-1 0-1,1-1 1,1 0-1,-1 1 1,1-1 0,-1 0-1,1-1 1,1 1-1,-1-1 1,0 0-1,7 4 1,-2-2-1,0 0 0,0-1 0,0 0 0,0-1 0,1 0 0,-1 0 0,14 1 0,3-1 0,39-1 0,-62-2 0,1 0 0,-1 0 1,1-1-1,-1 1 0,0-1 1,1 1-1,-1-1 0,1 0 0,-1-1 1,0 1-1,0 0 0,0-1 0,0 0 1,0 0-1,0 0 0,0 0 0,4-5 1,-4 4-1,0-1 1,0 0 0,-1-1-1,0 1 1,0 0 0,0-1-1,0 1 1,-1-1 0,1 0-1,-1 1 1,-1-1 0,2-8-1,0-184-9,-3 109 5,1 82 4,0 1 0,0-1 0,0 1 0,1-1 0,0 1 0,0-1 0,0 1 0,1 0 0,2-6 0,-2 8 0,-1 1 0,1 0 0,0 0 0,-1 0 0,1 0 0,0 1 0,0-1 0,0 0 0,0 1 0,1-1 0,-1 1 0,0 0 0,1 0 0,-1 0 0,1 0 0,-1 0 0,1 1 0,-1-1 0,1 1 0,5-1 0,70-1 0,-47 3 0,-27-1 0,0 0-1,0 1 1,0 0 0,0-1 0,0 1-1,0 1 1,0-1 0,0 1 0,-1-1-1,1 1 1,0 0 0,-1 0 0,0 1-1,1-1 1,-1 1 0,0 0 0,-1-1-1,1 1 1,0 0 0,-1 1 0,1-1-1,-1 0 1,0 1 0,0 0 0,-1-1-1,1 1 1,-1 0 0,1 0-1,-1 0 1,0 4 0,2 2-1,-2 0 1,1 0-1,-1 0 0,-1 0 1,0 1-1,0-1 0,-1 0 1,-1 0-1,1 0 0,-2 0 1,-5 16-1,-30 48 3,26-54 5,-16 38-1,25-50-7,1 0-1,-1 0 1,1 0 0,1 1-1,0-1 1,0 0-1,0 1 1,2 14 0,-1-23 1,0 1 0,1 0-1,-1 0 1,1 0 0,-1 0 0,1 0 0,-1-1 0,1 1 0,0 0 0,-1-1 0,1 1 0,0 0 0,-1-1 0,1 1 0,0-1 0,0 1 0,0-1 0,-1 1 0,1-1-1,0 1 1,0-1 0,0 0 0,0 0 0,0 1 0,0-1 0,0 0 0,0 0 0,0 0 0,1 0 0,37 0 8,-27 0-4,-2 0-4,0-1 1,-1-1-1,1 1 0,-1-2 0,0 1 0,1-1 0,-1 0 0,0-1 1,-1 0-1,1-1 0,-1 0 0,1 0 0,-2-1 0,1 0 0,0 0 1,-1 0-1,-1-1 0,1-1 0,-1 1 0,0-1 0,8-13 0,-4 4-1,-1 0-1,-1 0 1,0-1-1,-2 0 1,0-1-1,-1 1 1,0-1-1,-2 0 1,0 0-1,0-20 1,-2 13 1,0 14 8,0 0 0,-2-1 0,-2-20 0,3 33-8,0-1 0,0 1 1,0-1-1,0 0 0,0 1 0,0-1 1,0 1-1,-1-1 0,1 0 0,0 1 1,0-1-1,-1 1 0,1-1 0,0 1 1,-1-1-1,1 1 0,-1-1 0,1 1 1,0 0-1,-1-1 0,1 1 0,-1-1 1,1 1-1,-1 0 0,0 0 0,1-1 0,-1 1 1,1 0-1,-1 0 0,1 0 0,-1-1 1,0 1-1,1 0 0,-1 0 0,1 0 1,-1 0-1,0 0 0,1 0 0,-1 0 1,0 0-1,1 1 0,-1-1 0,1 0 1,-1 0-1,1 0 0,-1 1 0,0-1 1,1 0-1,-1 1 0,-1 0 0,0 0 1,0 0-1,1 1 0,-1-1 0,0 0 1,1 1-1,-1 0 0,1-1 1,0 1-1,-1 0 0,1-1 0,0 1 1,-1 3-1,-3 16 0,2 1 0,0-1 0,2 1 0,0-1 0,1 1 0,7 42 0,-6-54 0,1 0 0,1 0 0,0-1 0,0 1 0,1 0 0,0-1 0,1 0 0,0 0 0,0 0 0,1-1 0,0 0 0,1 0 0,0 0 0,0-1 0,0 0 0,1 0 0,0-1 0,0 0 0,1 0 0,0-1 0,0 0 0,0-1 0,0 0 0,1 0 0,0-1 0,0 0 0,0-1 0,0 0 0,13 1 0,-16-3 1,-1 0-1,1 0 1,0 0 0,-1-1-1,1 0 1,0 0 0,-1-1-1,1 0 1,-1 0 0,0 0-1,10-6 1,-11 5 0,-1-1-1,0 1 1,0-1-1,0 0 1,0 0-1,0-1 1,-1 1-1,0-1 1,0 0-1,0 0 1,-1 0-1,1 0 1,-1 0-1,1-7 1,2-5-1,0-1 0,-2 1 0,0-1 0,0-28 0,-6-72 0,2 102 0,0 3 5,0 0 1,-1 0-1,0 1 0,-1-1 1,-8-19-1,12 39-5,0 1 0,0 0 0,-1-1 0,0 1 0,-2 12 0,0 8 0,7 218 0,-2 87 0,-5-307 0,-7 37 0,5-40 0,-2 41 0,9-111 0,2 0 0,11-46 0,-2 12 0,21-158-10,20-126-12,-55 365 22,2-9 0,-1 0 0,1 0 0,1 1 0,6-15 0,-9 22 0,1-1 0,-1 1 0,1 0 0,-1 0 0,1 0 0,-1 0 0,1 0 0,0 0 0,0 0 0,0 0 0,-1 1 0,1-1 0,0 0 0,0 0 0,0 1 0,0-1 0,0 1 0,1-1 0,-1 1 0,0-1 0,0 1 0,0-1 0,0 1 0,0 0 0,1 0 0,-1 0 0,0 0 0,0 0 0,1 0 0,-1 0 0,0 0 0,0 0 0,0 0 0,0 1 0,1-1 0,-1 0 0,0 1 0,0-1 0,0 1 0,0-1 0,0 1 0,0 0 0,0-1 0,0 1 0,2 2 0,2 1 0,0 1 0,0 0 0,-1 1 0,1-1 0,-1 1 0,0 0 0,-1 0 0,1 0 0,3 10 0,20 66 0,-20-52 0,-2 0 0,-1 0 0,-1 0 0,-2 38 0,-1-60 0,0 0 0,-1-1 0,0 1 0,0 0 0,-1-1 0,0 1 0,0-1 0,-1 1 0,0-1 0,0 0 0,-1 0 0,0 0 0,0-1 0,-1 1 0,0-1 0,0 0 0,0-1 0,0 1 0,-1-1 0,0 0 0,0 0 0,-1-1 0,-9 6 0,6-4-2,0 0 1,-1 0-1,0-1 1,0 0-1,0-1 0,0 0 1,-1 0-1,1-2 1,-23 3-1,80-4-2,0-2 1,0-2 0,-1-3-1,46-10 1,-77 12 3,0-1 0,0 0 0,-1-1 1,1 0-1,-1-1 0,-1 0 1,15-12-1,-19 13 0,0-1 0,-1 0 0,0-1 0,0 0 0,-1 0-1,0 0 1,0-1 0,-1 0 0,0 0 0,-1 0 0,5-16 0,-4 5 1,-1 0 0,-1 0 0,-1 0 0,0-1 0,-4-35 0,2 12 6,0 37-6,-4-135 1,2 117 2,-1 1 0,-1-1 0,-13-41 0,17 66-4,0-1 0,0 1 0,0-1 0,0 1 0,0-1 0,-1 1 0,1-1 0,0 1 0,0-1 0,0 1 0,0 0 0,-1-1 0,1 1 0,0-1 0,0 1 0,-1 0 0,1-1 0,0 1 0,-1 0 0,1-1 0,0 1 0,-1 0 0,1-1 0,-1 1 0,1 0 0,0 0 0,-1-1 0,1 1 0,-2 0 0,-1 3 0,2 0 0,0 0 0,0 0 0,0 1 0,0-1 0,0 0 0,0 0 0,1 0 0,0 0 0,0 1 0,0 3 0,-1 14 0,-7 94 0,7 130 0,2-227 0,1 1 0,0-1 0,2 0 0,0 0 0,1 0 0,1-1 0,0 0 0,1 0 0,18 29 0,-20-38 0,0 0 0,1 0 0,0 0 0,0-1 0,1 0 0,0 0 0,0-1 0,1 0 0,-1 0 0,1-1 0,1 0 0,-1 0 0,1-1 0,0 0 0,0-1 0,0 1 0,0-2 0,0 1 0,1-2 0,10 2 0,-15-2 0,1-1 0,-1 0 0,1 0 0,-1 0 0,0 0 0,1-1 0,-1 0 0,1 0 0,-1-1 0,0 1 0,0-1 0,5-3 0,-6 3 0,-1-1 0,0 0 0,0 0 0,0 0 0,0 0 0,-1-1 0,1 1 0,-1-1 0,0 0 0,0 1 0,0-1 0,0 0 0,-1 0 0,0 0 0,0-1 0,1-4 0,3-17 0,-2-1 0,-1 0 0,-2-46 0,0 33 0,-1 16 1,0 0 0,-2 0 0,-1 1 0,0-1-1,-13-35 1,14 56-3,1 8 0,-1 12 1,1 22 1,2 0 0,7 53 0,-4-76 0,0 1 0,1-1 0,1 0 0,1 0 0,0-1 0,0 1 0,2-1 0,11 17 0,-14-24 0,0 0 0,1-1 0,0 0 0,1 0 0,0 0 0,14 11 0,-17-15 0,1-1 0,-1 1 0,1-1 0,0 0 0,0 0 0,-1-1 0,1 0 0,0 0 0,0 0 0,1 0 0,-1-1 0,0 1 0,0-1 0,9-1 0,-12 0 0,0 1 0,0-1 0,0 0 0,0 0 0,0 1 0,0-1 0,0-1 0,0 1 0,0 0 0,-1 0 0,1-1 0,0 1 0,-1-1 0,1 1 0,-1-1 0,1 0 0,-1 1 0,0-1 0,2-3 0,17-44 0,-17 41 0,7-28 0,-2 0 0,-2 0 0,3-45 0,2-13 0,-11 90 0,1 1 0,0-1 0,0 1 0,0 0 0,0-1 0,1 1 0,-1 0 0,1 0 0,0 0 0,3-4 0,-5 6 0,1 0 0,0 0 0,0 0 0,0 1 0,0-1 0,-1 1 0,1-1 0,0 0 0,0 1 0,0 0 0,1-1 0,-1 1 0,0 0 0,0-1 0,0 1 0,0 0 0,0 0 0,0 0 0,0 0 0,0 0 0,1 0 0,-1 0 0,0 0 0,0 1 0,0-1 0,0 0 0,0 1 0,0-1 0,0 1 0,0-1 0,0 1 0,0-1 0,0 1 0,0 0 0,0-1 0,1 2 0,2 3 0,1 0 0,-1 0 0,1 0 0,-1 1 0,-1-1 0,1 1 0,-1 0 0,0 0 0,-1 0 0,3 7 0,2 8 0,8 40 0,-10-20 0,-2 0 0,-2 55 0,-1-55 0,6-24 0,-6-17 0,0 1 0,1-1 0,-1 0 0,0 0 0,1 1 0,-1-1 0,1 0 1,-1 0-1,0 0 0,1 0 0,-1 1 0,1-1 0,-1 0 0,0 0 0,1 0 1,-1 0-1,1 0 0,-1 0 0,1 0 0,-1 0 0,0 0 0,1 0 1,-1-1-1,1 1 0,-1 0 0,1 0 0,-1 0 0,0 0 0,1-1 0,-1 1 1,0 0-1,1 0 0,-1-1 0,0 1 0,1 0 0,-1-1 0,0 1 1,1 0-1,-1-1 0,0 1 0,0 0 0,0-1 0,1 0 0,5-9 4,1-2 0,-2 1-1,0-1 1,0 0 0,-1 0-1,5-24 1,-2 11-3,16-69-1,-14 52 0,2 1 0,18-45 0,-7 44 2,-20 39-5,-1 1 1,1-1 0,0 0 0,0 1 0,0 0 0,1 0-1,-1-1 1,0 1 0,1 0 0,0 1 0,-1-1-1,5-2 1,-7 4 2,1 0 0,-1 0 0,0 0 0,0 0 0,0 0 0,1 0-1,-1 0 1,0 0 0,0-1 0,0 1 0,1 0 0,-1 0 0,0 0 0,0 0-1,1 0 1,-1 0 0,0 0 0,0 1 0,0-1 0,1 0 0,-1 0-1,0 0 1,0 0 0,0 0 0,1 0 0,-1 0 0,0 0 0,0 0 0,0 1-1,1-1 1,-1 0 0,0 0 0,0 0 0,0 0 0,0 1 0,0-1 0,1 0-1,-1 0 1,0 0 0,0 1 0,2 7 0,-1 0 0,0 0 0,0 1 0,-1-1 0,0 0 0,-2 15 0,0 9 0,3 148 0,-1-174 0,1 1 0,0 0 0,0 0 0,1-1 0,0 1 0,0-1 0,1 1 0,0-1 0,0 0 0,0 0 0,1 0 0,-1-1 0,1 1 0,1-1 0,-1 0 0,1 0 0,0 0 0,0-1 0,11 8 0,-6-6 0,1 0 0,-1 0 0,1-1 0,-1-1 0,1 0 0,1 0 0,-1-1 0,0-1 0,1 0 0,21 1 0,-22-2 0,51-3 0,-57 1 0,0 0 1,0 0-1,-1-1 1,1 1-1,-1-1 1,1 0-1,-1 0 1,1-1-1,-1 1 1,7-6-1,-2-1 2,1-1-1,-1 1 0,0-2 1,-1 1-1,-1-1 0,0 0 1,0-1-1,-1 0 1,0 0-1,-1 0 0,0 0 1,-1-1-1,4-22 0,-2-4 0,-2 1 0,-2-2-1,-2-51 1,-1 87-1,1-1 0,0 1 1,-1 0-1,0 0 0,0 0 1,0 0-1,-1 0 1,1 0-1,-1 0 0,0 1 1,0-1-1,0 0 0,0 1 1,-1 0-1,-4-5 0,5 6 0,0 0 0,-1 0 0,1 0 0,0 1 0,-1-1 0,0 1 0,1 0 0,-1 0 0,0 0 0,1 0 0,-1 0 0,0 0 0,0 1 0,0 0 0,0-1 0,0 1 0,0 0 0,0 0 0,1 1 0,-1-1 0,0 1 0,0-1 0,-4 2 0,4-1 0,1 1 0,0-1 0,0 0 0,0 0 0,0 1 0,0-1 0,0 1 0,1 0 0,-1-1 0,0 1 0,1 0 0,0 0 0,-1 0 0,1 0 0,0 0 0,0 1 0,0-1 0,0 0 0,0 0 0,0 4 0,-9 51 0,10-49 0,-3 12 0,1 1 0,2-1 0,0 0 0,5 33 0,-4-46 0,0 0 0,1 0 0,0-1 0,1 1 0,0-1 0,0 1 0,0-1 0,0 0 0,1 0 0,0-1 0,1 1 0,-1-1 0,1 0 0,0 0 0,0 0 0,11 7 0,-10-8 0,-1-1 0,1-1 0,0 1 0,0-1 0,0 0 0,0 0 0,0-1 0,1 0 0,-1 0 0,0 0 0,1-1 0,11 0 0,-16 0 0,0 0 0,0-1 0,0 1 0,-1-1 0,1 1 0,0-1 0,0 0 0,0 1 0,-1-1 0,1 0 0,0 0 0,-1 0 0,1 0 0,-1-1 0,1 1 0,-1 0 0,2-3 0,1-1 0,0 0 0,0 0 0,-1 0 0,0-1 0,3-7 0,2-7 0,-2 0 0,6-29 0,11-141 0,-34 449 0,-63 371 0,73-624 0,-36 185 0,31-171 0,0 0 0,-1 0 0,-1 0 0,-1-1 0,0 0 0,-2-1 0,-13 19 0,19-32 0,4-2 0,-1-1 0,1 1 0,-1-1 0,0 0 0,0 0 0,0 0 0,0 0 0,0 0 0,0 0 0,0-1 0,-1 1 0,1-1 0,-1 0 0,-2 2 0,4-4 0,0 0 0,1-1 0,-1 1 0,1 0 0,-1-1 0,1 1 0,0 0 0,0-1 0,-1 1 0,1-1 0,0 1 0,0 0 0,1-1 0,-1 1 0,0-2 0,0-3 0,0-407-32,1 395 34,0-1 0,1 1-1,1 0 1,1 0 0,0 0 0,2 0-1,0 1 1,0 0 0,2 0 0,0 1 0,1 0-1,1 0 1,0 1 0,1 0 0,1 1-1,0 0 1,24-21 0,-9 12-2,2 1 0,0 1 0,1 1 0,1 2 0,38-16 0,171-58-1,-124 51-3,-100 32-15,-16 9 14,0-1 0,0 1 0,0 0 0,0-1 0,0 1 0,1-1 0,-1 1 0,0 0 0,0-1 0,0 1-1,0-1 1,0 1 0,0-1 0,0 1 0,0 0 0,0-1 0,0 1 0,-1-1 0,1 1 0,0 0 0,0-1 0,0 1 0,0 0 0,-1-1 0,1 1 0,0-1 0,0 1 0,-1 0 0,1 0-1,0-1 1,0 1 0,-1 0 0,1-1 0,0 1 0,-1 0 0,1 0 0,-1 0 0,1-1 0,0 1 0,-1 0 0,1 0 0,-1 0 0,1 0 0,0 0 0,-1 0 0,0 0 0,-38-14-678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6.993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182 17 32079,'-3'-2'11,"-1"-1"1,0 1 0,0 1 0,0-1-1,0 0 1,0 1 0,-1 0 0,1 0-1,0 0 1,0 1 0,-1-1 0,1 1-1,0 0 1,-1 0 0,1 1 0,0-1-1,-1 1 1,1 0 0,0 0 0,0 0-1,0 1 1,0 0 0,0-1 0,0 1-1,0 1 1,0-1 0,1 0 0,-1 1-1,1 0 1,-4 4 0,1-1 5,1 0 0,0 0 1,0 1-1,1-1 0,0 1 0,0 1 1,0-1-1,1 0 0,0 1 0,0 0 1,1-1-1,0 1 0,1 0 0,0 0 1,-1 13-1,2-17-17,0-1 0,0 0 0,1 0 0,-1 0 0,1 0 0,0 0 1,0 0-1,0 0 0,0 0 0,0 0 0,1 0 0,-1-1 0,1 1 0,0-1 0,0 1 0,3 3 0,-1-2 1,1-1-1,-1 0 0,1 1 1,0-1-1,-1-1 1,1 1-1,0-1 0,9 3 1,4 0 0,1-1 1,-1-1 0,0-1 0,30 1-1,-32-3 0,3 1 0,0-1-1,0-1 0,0 0 1,23-6-1,-38 7 0,0-1 0,-1 0 0,1 0 0,0-1 0,0 1 0,-1-1 0,1 0 0,0 0 0,-1 0 0,0-1 0,0 1 0,0-1 0,0 1 0,0-1 0,0 0 0,0 0 0,-1-1 0,0 1 0,0 0 0,0-1 0,0 0 0,0 1 0,-1-1 0,1 0 0,-1 0 0,1-4 0,-1 2 0,0 0 0,0 0 0,0-1 0,-1 1 0,0 0 0,-1 0 0,1-1 0,-1 1 0,0 0 0,-1 0 0,1 0 0,-1 0 0,0 0 0,-1 0 0,-5-10 0,4 12 0,0-1 0,1 1 0,-2 0 0,1 0 0,0 0 0,-1 1 0,0 0 0,1 0 0,-1 0 0,-1 0 0,1 1 0,0-1 0,-1 1 0,1 1 0,-1-1 0,1 1 0,-9-1 0,-5-1-1,0 2 0,0 0 0,-25 2 0,35-1-54,1 2-1,-1-1 0,1 1 0,-1 0 0,1 1 0,0 0 0,0 0 0,0 0 0,-11 9 0,-25 21-1398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7.340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0 152 31518,'0'0'657,"33"0"-401,18-7-176,17-11-48,9-1-16,4 2 0,-10 0 16,-11-1-32,-20 4 0,-18 2-48,-19-3-528,-3 0-7780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7.670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245 30 32303,'-6'-3'30,"0"0"1,0 1 0,-1 0 0,1 0-1,-1 0 1,0 0 0,0 1-1,-12 0 1,-56 4 42,71-3-73,0 1 1,-1 0-1,1 0 0,0 0 0,0 0 0,-1 1 0,1 0 0,0 0 1,1 0-1,-1 0 0,0 0 0,1 1 0,-1 0 0,1-1 0,0 1 1,-1 1-1,1-1 0,1 0 0,-4 6 0,2-3 0,1 0 0,1 0 0,-1 1 0,1-1 0,0 1 0,0 0 0,1-1 0,0 1 0,0 0 0,1 0 0,0 12 0,0-16 1,0 0-1,1 0 1,0 0 0,-1-1 0,1 1-1,0 0 1,0 0 0,0 0 0,1-1-1,-1 1 1,1 0 0,-1-1 0,1 0-1,0 1 1,4 3 0,-2-2 1,1 0-1,0-1 1,0 0-1,0 0 1,0 0 0,0 0-1,9 3 1,2-2-1,0 1 1,0-2 0,0 0-1,0-1 1,18 0 0,-23-2 2,3 1-3,0-1 1,1-1 0,-1 0-1,22-4 1,-33 4-2,1 0 1,-1 0 0,1 0 0,-1-1-1,0 1 1,0-1 0,1 0-1,-1 0 1,0 0 0,-1 0 0,1-1-1,0 1 1,-1-1 0,1 1 0,-1-1-1,0 0 1,0 0 0,0 0-1,0 0 1,0 0 0,-1-1 0,0 1-1,2-6 1,-1 4 0,-1-1 1,0 1-1,0-1 1,-1 1-1,1-1 0,-1 1 1,0-1-1,-1 1 1,1-1-1,-1 1 0,0 0 1,-1-1-1,1 1 1,-1 0-1,0 0 0,0-1 1,-1 2-1,1-1 1,-1 0-1,0 0 0,-1 1 1,-5-7-1,3 5 0,0 1 0,-1 0 0,0 0 0,0 1 0,0 0 1,0 0-1,-1 0 0,1 1 0,-1 0 0,0 1 0,0 0 0,0 0 0,0 0 0,-13 0 0,3 1-5,0 0 0,-20 3-1,33-2-5,-1 1-1,1 0 1,-1 1-1,1-1 1,-1 1-1,1 0 1,0 0-1,0 1 1,0-1-1,-8 6 1,-18 21-278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12.133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131 37 32319,'-4'-36'416,"-55"494"-416,31-274 0,12-88 0,-8 171 0,24-171 0,1-95 0,0-1 0,0 1 0,0-1 0,0 1 0,0-1 0,0 1 0,0-1 0,0 0 0,0 1 0,0-1 0,0 0 0,0 0 0,0 0 0,0 0 0,0 0 0,0 0 0,0 0 0,0 0 0,0 0 0,0 0 0,0-1 0,0 1 0,0 0 0,0-1 0,0 1 0,1-1 0,26-19 0,-24 15 0,2 1 0,-1 0 0,0 1 0,1-1 0,-1 1 0,1 0 0,0 1 0,0-1 0,0 1 0,0 0 0,9-1 0,38-2-6,89 5-1,-59 2 4,-79-2 3,1-1 0,-1 1 0,0-1 0,0 0 0,0 0 0,0-1 0,0 1 0,0-1 0,0 0 0,0 0 0,0 0 0,-1 0 0,1-1 0,-1 0 0,0 1 0,0-1 0,0-1 0,0 1 0,0 0 0,-1 0-1,1-1 1,-1 0 0,0 1 0,0-1 0,0 0 0,-1 0 0,2-4 0,3-9 1,-2 0-1,0 0 1,0 0 0,-2-1-1,1-20 1,-2 20 3,1-8-1,-1 0 0,-6-49 0,5 72-3,-1 0 0,0 0 0,0 0 0,0 0 0,-1 0 0,1 0 0,-1 0 0,0 0 0,1 0 0,-1 1 0,-1-1 0,1 1 0,0 0 0,0-1 0,-1 1 0,1 0 0,-1 0 0,0 1 0,0-1 0,1 1 0,-1-1 0,0 1 0,0 0 0,0 0 0,-1 0 0,-2 0 0,-9-2 0,-1 0 0,1 1 0,-32 1 0,40 1 0,3 0 0,-1 0 0,0 0 0,1 1 0,-1-1 0,0 1 0,1 0 0,-1 0 0,1 1 0,-1-1 0,1 1 0,0 0 0,-1 0 0,1 1 0,0-1 0,0 1 0,1 0 0,-1 0 0,1 0 0,-1 0 0,1 1 0,0-1 0,0 1 0,0 0 0,1 0 0,-1 0 0,1 0 0,0 0 0,0 1 0,1-1 0,-1 1 0,1-1 0,0 1 0,-1 7 0,1 4 0,0-1 0,0 0 0,2 0 0,0 1 0,0-1 0,2 0 0,0 0 0,0 0 0,2-1 0,7 19 0,-8-24 0,0 1 0,1-1 0,0-1 0,0 1-1,1 0 1,0-1 0,1-1 0,0 1 0,0-1 0,1 0-1,0 0 1,0-1 0,0 0 0,1-1 0,0 1-1,12 4 1,-14-8-1,1 1 1,-1-1-1,1 0 0,0-1 0,0 0 0,-1 0 0,1-1 0,0 0 1,11-2-1,-15 2 0,0 0 1,-1-1 0,1 0 0,0 0 0,-1 0-1,1-1 1,-1 1 0,1-1 0,-1 0-1,0 0 1,0 0 0,0 0 0,0 0 0,0-1-1,0 0 1,-1 1 0,1-1 0,-1 0-1,0 0 1,3-5 0,1-5 0,-1 0 1,-1 0-1,0-1 1,-1 0-1,0 1 1,-1-1-1,0-18 1,-4-102 7,0 106-7,2 15 0,-1 0-1,0-1 1,-2 1-1,1 0 1,-9-24-1,3 26 0,6 17 0,2-6 0,-4 26 0,2 0 0,1 0 0,3 42 0,0-8 0,-2-42-1,1-1 0,1 0 0,1 0 0,1 0 0,0 0 0,10 25 1,-12-35-2,1 1 1,1-1 0,-1 0-1,1 0 1,1 0-1,-1-1 1,1 1 0,0-1-1,1 0 1,-1-1 0,1 1-1,0-1 1,1 0 0,-1 0-1,1-1 1,9 5 0,-13-8 1,0 0-1,0 1 1,1-1 0,-1 0 0,0-1 0,1 1 0,-1 0 0,1-1-1,-1 0 1,1 0 0,-1 0 0,1 0 0,-1-1 0,0 1 0,1-1-1,-1 0 1,5-1 0,-5 0 0,-1 0 0,1 0 0,0 0 0,-1 0 0,1 0 0,-1 0 0,0-1 0,1 1 0,-1-1 0,0 0 0,-1 0 0,1 1 0,0-1 0,1-6 0,3-9 0,-2 0 0,0 0 0,-1 0 0,-1 0 0,0-23 0,-1 25 0,0-78 0,-2 64 4,1 1-1,1 0 1,1-1 0,12-48 0,-14 77-4,0 0 0,1 0 1,-1 0-1,0 0 0,0 0 1,1 0-1,-1 0 1,1 0-1,-1 1 0,1-1 1,-1 0-1,1 0 0,-1 1 1,1-1-1,0 0 1,0 0-1,-1 1 0,1-1 1,0 1-1,0-1 0,0 1 1,-1-1-1,1 1 1,0 0-1,0-1 0,0 1 1,0 0-1,0-1 0,0 1 1,0 0-1,0 0 0,0 0 1,0 0-1,0 0 1,0 0-1,1 1 0,1-1 0,-1 1 0,1 0 0,-1 1 0,1-1 0,-1 0 0,0 1 0,1-1 0,-1 1 0,0 0 0,0 0 0,0 0 0,3 4 0,6 9 0,0 1 0,-2 1 0,0 0 0,-1 0 0,-1 1 0,0 0 0,-1 0 0,-2 0 0,6 38 0,-2 12 0,-3 97 0,-5-165 0,0 0 0,0 0 0,0 0 0,0 0 0,0 0 0,0 0 0,0 0 0,0 0 0,0 0 0,0 0 0,1-1 0,-1 1 0,0 0 0,0 0 0,0 0 0,0 0 0,0 0 0,0 0 0,0 0 0,0 0 0,0 0 0,1 1 0,-1-1 0,0 0 0,0 0 0,0 0 0,0 0 0,0 0 0,0 0 0,0 0 0,0 0 0,0 0 0,0 0 0,1 0 0,-1 0 0,0 0 0,0 0 0,0 0 0,0 0 0,0 1 0,0-1 0,0 0 0,0 0 0,0 0 0,0 0 0,0 0 0,0 0 0,0 0 0,0 0 0,0 0 0,0 1 0,5-12 0,9-41 0,44-150 0,-48 173 0,2 1 0,0 0 0,2 1 0,31-45 0,-29 56 1,-16 16-1,0-1 0,0 1-1,0 0 1,1 0 0,-1-1 0,0 1 0,0 0-1,1 0 1,-1 0 0,0-1 0,1 1-1,-1 0 1,0 0 0,1 0 0,-1 0 0,0 0-1,1-1 1,-1 1 0,0 0 0,1 0-1,-1 0 1,0 0 0,1 0 0,-1 0 0,0 0-1,1 0 1,-1 0 0,0 1 0,1-1-1,-1 0 1,0 0 0,1 0 0,-1 0 0,0 0-1,1 1 1,-1-1 0,0 0 0,0 0-1,1 0 1,-1 1 0,0-1 0,0 0 0,1 0-1,-1 1 1,0-1 0,0 0 0,0 1-1,1-1 1,-1 0 0,0 1 0,0-1 0,0 0-1,0 1 1,0-1 0,0 0 0,0 1-1,0-1 1,0 0 0,0 1 0,0-1 0,0 0-1,0 1 1,0-1 0,0 1 0,0 96-3,-2-62 3,1 1 0,3-1 0,8 58-1,-8-85 1,0 0 0,0 0 0,0 0 0,1 0 1,0 0-1,1-1 0,0 1 0,0-1 0,1 0 0,-1 0 0,1-1 0,1 1 0,-1-1 0,1 0 0,0-1 0,1 1 0,0-1 0,-1-1 0,1 1 0,13 5 0,-7-6 1,1 0 1,-1-1-1,1-1 1,0-1-1,0 1 1,0-2-1,0 0 1,15-2-1,-23 1 0,0 1-1,-1-1 0,1 0 0,0-1 0,-1 1 0,1-1 1,-1 0-1,0 0 0,1-1 0,-1 0 0,0 0 0,-1 0 1,8-6-1,-6 3 0,0 0 0,0-1 0,0 0 0,-1 0 0,0 0 0,-1 0 0,1-1 0,3-9 0,-1-4 0,0 0 0,-1 0 0,-1-1 0,-1 0 0,-1 0 0,0-27 0,-2 29 0,-1 0 0,-1 1 0,-1-1 0,-6-27 0,6 39 0,0 0 0,-1 0 0,0 1 0,0-1 0,-1 1 0,1 0 0,-2 0 0,1 1 0,-1-1 0,0 1 0,0 0 0,-1 0 0,-8-7 0,12 11 0,0 0 0,0 0 0,0 1 0,-1-1 0,1 1 0,-1-1 0,1 1 0,-1 0 0,1 0 0,-1 0 0,0 0 0,1 1 0,-1-1 0,0 1 0,0 0 0,1-1 0,-1 1 0,0 0 0,0 1 0,1-1 0,-1 0 0,0 1 0,0-1 0,1 1 0,-1 0 0,0 0 0,1 0 0,-1 1 0,1-1 0,0 0 0,-1 1 0,1 0 0,0-1 0,0 1 0,0 0 0,0 0 0,0 0 0,0 0 0,1 1 0,-1-1 0,1 0 0,-1 1 0,1-1 0,0 1 0,-1 2 0,-3 10 0,1 0 0,1 1 0,0-1 0,1 1 0,1-1 0,0 1 0,2 23 0,0-7 0,-1-20 0,1 1 0,0 0 0,1-1 0,0 1 0,1-1 0,1 1 0,0-1 0,0 0 0,1-1 0,1 1 0,7 11 0,-10-18 0,0-1 0,1 1 0,-1-1 0,1 1 0,0-1 0,1 0 0,-1-1 0,1 1 0,0-1 0,-1 0 0,1 0 0,1 0 0,-1-1 0,0 1 0,1-1 0,-1-1 0,1 1 0,0-1 0,-1 0 0,1 0 0,0-1 0,0 1 0,-1-1 0,1-1 0,0 1 0,9-3 0,-10 2 0,0-1 0,0 0 0,0-1 0,0 1 0,0-1 0,-1 0 0,1 0 0,-1 0 0,0 0 0,0-1 0,0 0 0,0 0 0,-1 0 0,1 0 0,-1-1 0,4-6 0,2-5 0,0-1 0,-1-1 0,9-26 0,-8 12 1,-1-1 1,-1 0-1,4-63 0,-12 83 24,-4 16-21,-3 13-6,2 4 2,1-1 0,1 1 0,1-1 0,-2 32 0,6 88 0,0-62 0,7 175 0,-4 125 0,-6-358 0,0 0 0,-2-1 0,0 1 0,-1-1 0,0 1 0,-2-2 0,0 1 0,-1-1 0,-1 0 0,0 0 0,-2-1 0,-16 20 0,19-26 0,-1 0 0,0-1 0,0 0 0,-1-1 0,0 0 0,0 0 0,-1-1 0,0-1 0,-1 0 0,1 0 0,-1-1 0,0-1 0,0 0 0,-1 0 0,1-1 0,-1-1 0,0 0 0,-23 0 0,29-3 0,0 0 0,0-1 0,0 1 0,0-1 0,1-1 0,-1 1 0,1-1 0,-1-1 0,1 1 0,0-1 0,0 0 0,0 0 0,1-1 0,0 1 0,-1-1 0,2-1 0,-1 1 0,-7-11 0,-4-9 0,0 0 0,1-1 0,-12-31 0,16 30 0,1 0 0,2 0 0,0-1 0,2 0 0,1 0 0,2 0 0,0-1 0,2 1 0,4-55 0,-1 72-2,0 1 1,1-1-1,0 1 0,0 0 1,1 0-1,0 1 1,1-1-1,0 1 0,1 0 1,-1 0-1,2 0 0,-1 1 1,1 0-1,1 0 0,-1 1 1,1 0-1,1 0 1,9-6-1,17-8 2,0 1-1,1 1 1,53-18 0,-34 15 0,64-25 0,159-88 0,-266 128 2,0 0 0,0-2-1,-1 1 1,0-1 0,-1-1 0,1 0 0,-2 0 0,17-23-1,-20 22 1,-1 1-1,1-1 1,-2-1-1,1 1 1,-2-1-1,0 1 0,0-1 1,-1 0-1,0 0 1,0-18-1,-2-85-1,-1 169 0,0-10 0,7 75 0,-4-106 0,0-1 0,0 0 0,1-1 0,1 1 0,0 0 0,0-1 0,1 0 0,1 0 0,0 0 0,0-1 0,9 12 0,-11-19 0,0 1 0,0-1 0,0 0 0,0 0 0,1 0 1,-1-1-1,1 1 0,-1-1 0,1 0 0,0 0 0,0-1 0,0 1 0,0-1 0,0-1 0,0 1 1,0 0-1,8-1 0,-9 0-2,0 0 1,0-1 0,0 1 0,0-1-1,1 1 1,-1-1 0,0-1-1,0 1 1,0 0 0,0-1 0,-1 0-1,1 0 1,0 0 0,-1 0-1,1-1 1,-1 1 0,0-1-1,0 0 1,0 0 0,0 0 0,3-5-1,-1-2 2,-1 1-1,0-1 0,-1 0 1,0 0-1,0 0 0,-1-1 1,0 1-1,0-14 1,-2-92 0,-2 60 0,2 15 6,0 12 15,0 49-16,0-8-5,-1 23 0,2 0 0,1 0 0,12 56 1,-12-80-2,1-1 1,1 1-1,0-1 1,0 0 0,1 0-1,1 0 1,-1-1 0,1 1-1,1-2 1,0 1-1,0-1 1,1 0 0,0 0-1,0-1 1,18 12 0,-18-14-2,0-1 0,0 0 0,1 0 1,0-1-1,-1 0 0,1 0 0,1-1 0,-1-1 1,0 1-1,0-1 0,1-1 0,-1 0 1,0 0-1,12-2 0,-18 1 2,-1 0 0,1 0-1,-1 0 1,1 0 0,-1 0 0,1-1 0,-1 1-1,0-1 1,0 0 0,0 1 0,0-1-1,0 0 1,0 0 0,0-1 0,-1 1 0,1 0-1,-1 0 1,1-1 0,-1 1 0,0-1 0,0 1-1,0-1 1,0 1 0,0-1 0,-1 0 0,1-3-1,2-12-3,-1 0 0,1-35 0,-3 43 3,1-250-12,-1 257 13,0-1 1,0 1-1,0 0 1,0 0-1,1-1 1,0 1-1,-1 0 1,1 0-1,0 0 0,1 0 1,-1 0-1,1 0 1,-1 0-1,1 0 1,0 1-1,0-1 1,2-2-1,-1 3 1,1 0-1,-1 0 1,0 0-1,1 0 1,-1 1-1,1 0 1,-1-1-1,1 2 1,0-1-1,0 0 1,-1 1-1,1-1 1,0 1-1,6 1 1,-3-1-1,2-1 0,0 1 0,0 0 0,0 1 0,1 0 0,-1 0 0,0 1 0,-1 0 0,14 6 0,32 16 0,-103-20 13,40-3-13,0 1 1,0 0-1,0 0 0,0 1 0,0 0 0,1 0 1,0 1-1,0 0 0,0 1 0,0 0 0,1 0 0,-1 0 1,1 1-1,0 0 0,1 1 0,-8 9 0,6-7 0,1 1 0,1 0 0,-1 0 0,1 0 0,1 1 0,0 0 0,1 0 0,0 0 0,0 0 0,2 1 0,-1-1 0,-1 17 0,4-19 0,-1 0 0,1 1 0,1-1 0,-1 1 0,2-1 0,-1 0 0,1 0 0,5 15 0,-4-19 0,-1-1 0,1 1 0,-1-1 0,1 0 0,1 0 0,-1 0 0,1 0 0,-1 0 0,1-1 0,0 0 0,0 0 0,0 0 0,1 0 0,-1 0 0,1-1 0,0 0 0,6 2 0,3 0 0,0-1 0,0-1 0,1 0 0,-1-1 0,0 0 0,1-1 0,14-2 0,-25 2 0,1-1 0,-1 0 0,1 0 0,-1 0 0,1 0 0,-1-1 0,0 1 0,0-1 0,0 0 0,0 0 0,0-1 0,0 1 0,-1-1 0,1 0 0,-1 0 0,0 0 0,1 0 0,-2-1 0,1 1 0,0-1 0,-1 0 0,1 0 0,-1 0 0,0 0 0,0 0 0,-1 0 0,1 0 0,1-9 0,1-10 0,0 0 0,-1 0 0,-2-1 0,-1-31 0,0 35 0,0 15 0,-4-83-1,3 82 2,0 0-1,0 0 1,0 0-1,-1 0 1,0 0-1,0 1 1,0-1-1,-1 1 1,0-1-1,0 1 1,-7-9-1,10 13 1,-1 1-1,0 0 1,1-1-1,-1 1 1,1 0-1,-1-1 0,0 1 1,0 0-1,1 0 1,-1 0-1,0-1 1,1 1-1,-1 0 0,0 0 1,0 0-1,1 0 1,-1 0-1,0 0 1,1 1-1,-1-1 0,0 0 1,1 0-1,-1 0 1,0 1-1,1-1 1,-1 0-1,0 1 1,1-1-1,-1 1 0,1-1 1,-1 0-1,0 1 1,1 0-1,-1-1 1,1 1-1,0-1 0,-1 1 1,1-1-1,-1 1 1,1 0-1,0-1 1,0 1-1,-1 0 0,1-1 1,0 1-1,0 0 1,0-1-1,0 2 1,-4 16-7,2 1 1,0 0 0,1-1 0,3 35-1,-1-22 6,0-13 0,1-1 0,0 1 0,2-1 0,0 0 0,1 0 0,1 0 0,12 26 0,-11-30 0,0 0 0,0 0 0,1-1 0,1 0 0,0 0 0,1-1 0,0-1 0,1 1 0,17 12 0,-22-19 0,0 0 0,1-1-1,-1 0 1,0 0 0,1-1 0,0 1-1,0-2 1,0 1 0,0-1 0,10 1-1,-14-1 0,0-1 0,1 0 0,-1-1 0,0 1 0,1 0-1,-1-1 1,0 0 0,1 0 0,-1 0 0,0 0 0,0 0-1,0-1 1,0 1 0,0-1 0,0 0 0,0 0 0,-1 0-1,1 0 1,-1 0 0,1-1 0,-1 1 0,4-6 0,0-4-1,0 0 0,-1 0 1,0-1-1,0 1 0,-2-1 1,5-24-1,4-86-21,-11 95 23,1-4 3,10-91-9,-9 109 12,0 0 1,0 1-1,1-1 0,1 1 0,0 0 0,12-20 0,-16 31-6,0 0 0,0 0 1,0 0-1,0 1 0,0-1 0,0 0 1,1 1-1,-1-1 0,1 1 0,-1 0 1,1-1-1,0 1 0,-1 0 0,1 0 1,0 0-1,0 0 0,0 0 0,0 0 0,-1 1 1,1-1-1,0 0 0,1 1 0,-1 0 1,0-1-1,0 1 0,0 0 0,0 0 1,0 0-1,0 1 0,0-1 0,0 0 1,0 1-1,0-1 0,0 1 0,0 0 1,0 0-1,0 0 0,0 0 0,-1 0 0,1 0 1,3 3-1,3 2 0,1 2-1,-2-1 1,1 1 0,-1 1 0,0-1-1,9 15 1,38 64 0,-52-83 3,-7-9-2,-1 1-1,0 0 1,-1 0 0,1 0 0,-1 1 0,1 0 0,-1 1 0,0-1 0,0 1 0,0 1-1,-1-1 1,1 1 0,0 0 0,-10 1 0,14 0-1,1 1 0,-1-1 0,0 1 0,1 0 0,0 0 0,-1 0 0,1 0 0,-1 0 0,1 0 0,0 1 0,0-1 0,0 1 0,0 0 0,0 0 0,0-1 0,0 1 0,1 0 0,-1 0 0,1 1 0,-1-1 0,1 0 0,0 0 0,0 1 0,-1 2 0,-2 5 0,0 0 0,0 1 0,1-1 0,-2 18 0,2-12 0,2 0 0,0-1 0,0 1 0,2 0 0,0 0 0,0 0 0,8 29 0,-7-38 0,1 0 0,-1 0 0,1-1 0,0 1 0,1-1 0,0 0 0,0 0 0,0 0 0,1-1 0,-1 1 0,1-1 0,1 0 0,-1 0 0,1-1 0,0 0 0,0 0 0,0 0 0,0 0 0,11 3 0,-10-5 0,1 1 0,0-2 0,-1 1 0,1-1 0,0 0 0,0-1 0,-1 0 0,1 0 0,9-1 0,-16 0 0,1 1 0,-1-1 0,0 1 0,1-1 0,-1 0 0,0 1 0,0-1 0,1 0 0,-1 0 0,0 0 0,0 0 0,0 0 0,0 0 0,0 0 0,0 0 0,-1 0 0,1 0 0,0-1 0,-1 1 0,1 0 0,0 0 0,-1-1 0,0 1 0,1-1 0,-1 1 0,1-2 0,4-45 0,-5 39 0,2-292 3,-3 221 26,6 408-29,-6 269 0,0-574 0,-1 0 0,-1 0 0,-1-1 0,-1 1 0,-2-1 0,0 0 0,-15 31 0,17-42 0,-1 0 0,-1 0 0,0-1 0,0 1 0,-1-2 0,0 1 0,-1-1 0,0-1 0,-1 0 0,1 0 0,-2 0 0,1-2 0,-1 1 0,0-1 0,-14 5 0,2-3-1,-1-2 1,-1 0-1,1-1 0,-1-2 1,0-1-1,0 0 0,-29-3 1,46 0-2,-1 1 1,1-1-1,-1-1 1,1 1 0,-1-2-1,1 1 1,0-1-1,0 0 1,0-1-1,1 0 1,-1 0 0,1 0-1,0-1 1,0 0-1,0-1 1,1 1-1,0-1 1,0-1 0,1 1-1,-1-1 1,1 0-1,1 0 1,-1-1-1,1 1 1,1-1-1,-1 0 1,-3-13 0,2 6 0,2 0 1,-1 0-1,2 0 0,0 0 1,0-18-1,2 25 1,0 0 0,0 0 0,1 0 1,0 0-1,1 0 0,0 0 0,0 0 0,1 1 0,0-1 0,0 1 0,7-13 0,2 5 0,0 0 0,1 1 0,1 1 0,0 0 0,1 1 0,24-16 0,108-56 0,-102 60 0,114-57 3,74-43 5,-190 98-7,-2-1 0,0-3 1,43-41-1,-70 57 1,0 0 0,-1-1-1,-1 0 1,0-1 0,-1-1 0,-1 0-1,-1 0 1,0-1 0,-1 0 0,-1-1 0,-1 1-1,0-2 1,-2 1 0,0 0 0,-1-1-1,-1 0 1,-1-33 0,0 46-2,-1-1 0,0 1 0,-1-1 0,0 1 0,0-1 0,-1 1 0,-3-11 0,4 15 0,-1 1 0,1 0 0,-1 0 0,1 0 0,-1 0 0,0 0 0,0 0 0,0 0 0,0 0 0,0 1 0,-1-1 0,1 1 0,0 0 0,-1-1 0,1 1 0,-1 0 0,1 1 0,-1-1 0,0 0 0,1 1 0,-1-1 0,0 1 0,-3 0 0,0-1 0,1 1 0,0 0 0,0 0 0,0 1 0,0-1 0,0 1 0,0 0 0,0 1 0,0-1 0,0 1 0,0 0 0,0 0 0,1 0 0,-8 5 0,6-2 0,0 0 0,0 0 0,1 1 0,0-1 0,0 1 0,0 1 0,0-1 0,-6 13 0,3-2 0,2-1 0,-1 1 0,2 1 0,0-1 0,1 1 0,1-1 0,-2 32 0,5-35 0,0 0 0,0 0 0,1 0 0,1 0 0,0 0 0,1 0 0,6 17 0,-5-22 0,0 0 0,1 0 0,0-1 0,0 1 0,1-1 0,0 0 0,0-1 0,1 0 0,0 0 0,0 0 0,10 6 0,-6-4 0,1-1 0,0-1 0,1 0 0,0-1 0,0 0 0,0-1 0,0 0 0,1-1 0,0 0 0,0-2 0,0 1 0,0-2 0,1 0 0,-1 0 0,0-2 0,0 0 0,21-3 0,-30 2 0,0 1 0,-1-1 0,1 0 0,-1 0 0,1 0 0,-1-1 0,0 0 0,0 0 0,0 0 0,0 0 0,-1 0 0,1-1 0,2-4 0,0 0 0,0 0 0,-1 0 0,0-1 0,-1 1 0,0-1 0,3-12 0,1-4 0,-2-1 0,-2-1 0,4-52 0,-8-26 0,-1 62 0,5-57 0,-4 96 0,1 1 0,0 0 0,0 0 0,0 0 0,0-1 0,0 1 0,0 0 0,1 1 0,0-1 0,-1 0 0,1 0 0,4-3 0,-5 5 0,-1 0 0,1 0 0,0 1 0,0-1 0,1 0 0,-1 1 0,0-1 0,0 0 0,0 1 0,0-1 0,0 1 0,1 0 0,-1-1 0,0 1 0,0 0 0,1 0 0,-1 0 0,0 0 0,1 0 0,-1 0 0,0 0 0,0 0 0,1 1 0,-1-1 0,0 0 0,0 1 0,0-1 0,1 1 0,-1-1 0,0 1 0,0 0 0,0-1 0,0 1 0,0 0 0,1 1 0,6 6 0,-1 0 0,0 1 0,-1 0 0,0 1 0,8 16 0,-3-7 0,12 19 0,-3 0 0,-1 1 0,-1 0 0,-3 2 0,13 51 0,-26-84 0,-1 1 0,1-1 0,-2 1 0,1 0 0,-1 0 0,-2 13 0,1-18 0,0-1 0,0 1 0,0-1 0,0 0 0,-1 0 0,1 1 0,-1-1 0,0 0 0,0 0 0,0 0 0,0-1 0,0 1 0,-1 0 0,1-1 0,-1 0 0,0 1 0,1-1 0,-5 2 0,-6 3-2,-1 0 1,0-1-1,0-1 1,-1 0-1,1-1 0,-1 0 1,0-1-1,0-1 1,-28 1-1,-27-2-78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14.889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39 239 31102,'-8'1'138,"7"-1"-88,-1 0 1,0 0 0,0 0 0,1 0-1,-1 0 1,0 1 0,1-1 0,-1 1-1,0-1 1,1 1 0,-1-1 0,1 1 0,-1 0-1,1 0 1,-1 0 0,1 0 0,-2 1-1,3-1 452,13-1-481,452-1 41,505 2-65,-666 13 3,46-1 0,339-12 0,875-4 0,-1253-1 0,840-7 0,-201 4 0,-561-11 0,-169 4 0,147 1 0,337-22 0,-689 33 0,350-39 0,-213 23 0,194 2 0,-99 8 0,-16-19-2,-139 14 16,95-2 1,480 14-10,-622-1-5,46-8 0,21-2 0,40 4 0,234 18 0,59 2 0,-186-11 0,-62 11 0,-99-13 0,33 0 0,151 18 0,-158-7 0,166-6 0,68 3 0,-315-3 0,-17-3 0,0 2 0,50 11 0,-85-15-3,-1 0 1,1 0-1,0 1 0,-1 0 1,-11 2-1,-14-1-29,-36-1-80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26.96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13 220 29854,'-10'9'417,"10"-9"-396,-1 1 0,1-1 0,0 0 1,0 0-1,0 0 0,0 0 1,0 0-1,0 1 0,-1-1 0,1 0 1,0 0-1,0 0 0,0 1 1,0-1-1,0 0 0,0 0 1,0 0-1,0 1 0,0-1 0,0 0 1,0 0-1,0 0 0,0 1 1,0-1-1,0 0 0,0 0 0,0 0 1,0 1-1,0-1 0,0 0 1,0 0-1,0 0 0,1 0 0,-1 1 1,0-1-1,0 0 0,0 0 1,0 0-1,0 0 0,0 1 0,1-1 1,-1 0-1,0 0 0,0 0 1,0 0-1,0 0 0,1 0 1,-1 0-1,0 0 0,0 0 0,0 1 1,1-1-1,-1 0 0,0 0 1,0 0-1,0 0 0,1 0 0,-1 0 1,0 0-1,0 0 0,0 0 1,1 0-1,-1-1 0,0 1 0,7 1 105,0-1 0,0-1-1,1 1 1,-1-1-1,12-4 1,-15 4-115,-1-1 0,0 1-1,0-1 1,0 0 0,0 0 0,0 0-1,-1-1 1,1 1 0,-1-1 0,1 1 0,-1-1-1,0 0 1,0 0 0,3-5 0,-1 0-2,9-12 1,-1 0 0,-1-1 0,-1-1 0,-1 0 0,10-39 0,-19 43-10,-6 24 3,-8 26 7,6 3-9,3 0-1,0 0 1,3 0-1,0 1 0,5 43 1,-1-1-1,3 67 0,-5-143 0,0 0 0,-1 0 0,1 0 0,-1-1 0,0 1 0,1 0 0,-1 0 0,0-1 0,0 1 0,0-1 0,0 1-1,0-1 1,-1 1 0,1-1 0,0 0 0,-1 1 0,1-1 0,-1 0 0,1 0 0,-1 0 0,1 0 0,-1 0 0,0-1 0,0 1 0,1 0 0,-1-1 0,0 1 0,0-1 0,0 0 0,0 1 0,-3-1 0,-11 2-5,0-1 1,-29-2 0,26 0 2,24-3 47,19-7-30,30-9-14,59-5-35,-111 24 69,0-1-731,-2 1 620,0-3-831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27.45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428 23 31326,'-1'-1'30,"0"-1"0,0 0 0,0 1 0,-1 0 0,1-1-1,0 1 1,-1 0 0,1-1 0,-1 1 0,1 0 0,-1 0 0,1 0-1,-1 0 1,0 1 0,1-1 0,-1 0 0,0 1 0,0-1 0,0 1-1,1-1 1,-1 1 0,0 0 0,0 0 0,0 0 0,-3 0 0,-7 0 4,1 1 0,-1 0 0,-12 3 0,15-2-25,0 1 1,0 1-1,0 0 0,1 0 1,-1 1-1,1 0 0,0 0 1,0 1-1,1 0 1,0 0-1,0 1 0,-12 14 1,1 2 11,1 0-1,2 1 1,-16 31 0,9-9-13,2 0-1,2 2 0,2 1 1,2 0-1,3 0 1,1 1-1,3 1 0,-1 96 1,8-135-8,0 0-1,1 0 1,0 1-1,1-2 1,1 1 0,7 22-1,-7-26 1,1-1 0,0 0 0,0 0-1,0-1 1,1 1 0,0-1 0,0 0-1,1 0 1,0-1 0,0 1 0,9 5 0,-6-5-1,1 0 1,-1-1 0,1-1-1,1 1 1,-1-2 0,0 1-1,1-1 1,19 2 0,-1-2 0,0-1 0,32-2 0,-42-1 1,-1-1-1,0 0 1,0-2-1,0 0 1,0-1 0,-1-1-1,0 0 1,0-1-1,0-1 1,-1-1 0,0 0-1,-1-1 1,0-1 0,-1-1-1,0 1 1,20-23-1,-20 17 2,0-1-1,-1 0 0,0 0 0,-2-2 0,0 1 0,-1-1 0,-2-1 1,0 0-1,-1 0 0,0-1 0,-2 1 0,-1-1 0,2-32 1,-4 23 3,-2 0 0,0 0 0,-8-44 0,5 60-4,0-1 0,-2 1 0,1 1 0,-2-1 0,0 1 0,0-1 0,-2 2 0,-14-22 0,10 20 1,0 0 0,-1 1-1,-1 0 1,0 1 0,-1 1 0,-1 0 0,1 1 0,-2 1 0,0 0-1,0 1 1,-23-8 0,14 8 1,0 2 0,0 0 0,-1 2 0,1 1 0,-1 1-1,-1 1 1,-35 2 0,55 0-6,0 1 0,0 0 1,0 0-1,0 1 0,1 0 0,-1 0 0,0 0 0,1 1 0,0 1 0,0-1 0,0 1 0,-10 7 1,9-4-40,0 1 1,0 0 0,1 0 0,0 1 0,1-1 0,0 2-1,0-1 1,-8 18 0,-22 62-621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1.30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14 545 32047,'0'0'3,"-1"0"1,1 0 0,-1 1-1,0-1 1,1 0-1,-1 0 1,1 1 0,-1-1-1,1 0 1,0 1 0,-1-1-1,1 1 1,-1-1-1,1 1 1,0-1 0,-1 1-1,1-1 1,0 1 0,-1-1-1,1 1 1,0-1 0,0 1-1,0-1 1,-1 2-1,0 5 1,0 0 0,0 0-1,0 0 1,1 1-1,0-1 1,1 0 0,1 8-1,-2-13 0,1 0 1,-1 0-1,1 0 0,0 0 0,-1 0 0,1 0 0,0-1 0,0 1 0,0 0 1,1-1-1,-1 1 0,0-1 0,1 1 0,-1-1 0,1 1 0,-1-1 0,1 0 1,-1 0-1,1 0 0,0 0 0,0 0 0,0 0 0,-1 0 0,1-1 0,0 1 1,0-1-1,0 1 0,0-1 0,4 0 0,-3 1 6,0-1 0,1 0 0,-1 0 0,0 0 0,0 0 0,1-1 0,-1 1 0,0-1 0,0 0 0,0 0 0,0 0-1,1 0 1,-2-1 0,1 1 0,0-1 0,0 0 0,0 0 0,4-3 0,-1-2 0,-1-1 0,1 1 0,-1-1 0,-1 0 0,7-15 0,7-17 0,-2-2-1,-2 0 0,-1-1 0,10-72 1,-12 33 63,-1-132 1,-10 214-72,0 0-1,0 0 1,0 0-1,0 0 1,0 0 0,0 1-1,0-1 1,0 0 0,0 0-1,0 0 1,0 0 0,-1 0-1,1 0 1,0 0-1,0 0 1,0 0 0,0 1-1,0-1 1,0 0 0,-1 0-1,1 0 1,0 0 0,0 0-1,0 0 1,0 0-1,0 0 1,0 0 0,-1 0-1,1 0 1,0 0 0,0 0-1,0 0 1,0 0-1,0 0 1,-1 0 0,1 0-1,0 0 1,0 0 0,0 0-1,0-1 1,0 1 0,0 0-1,-1 0 1,1 0-1,0 0 1,0 0 0,0 0-1,0 0 1,0 0 0,0-1-1,0 1 1,0 0-1,-1 0 1,1 0 0,-7 13-4,3-2 3,1 1 0,0-1 0,1 1 0,0 0 0,1 0 0,1 0 0,0 0 0,2 18 0,0-12 0,0 0 0,2 0 0,0 0 0,14 33 0,6 4 0,27 69 0,-46-109 0,-1 1 0,-1 0 0,0 0 0,-1 1 0,0-1 0,-2 21 0,-1-33 0,0-1 0,0 0 0,0 1 0,0-1 0,-1 0 0,1 0 0,-1 0 0,0 0 0,0 0 0,0 0 0,0-1 0,0 1 0,-1-1 0,1 1 0,-1-1 0,0 0 0,0 0 0,0 0 0,0 0 0,0-1 0,-3 2 0,-11 5 0,0 0 0,-27 7 0,28-12-3,-1-1 0,1 0 0,0-1 1,-23-2-1,31 0-28,198 1-41,-185 1 66,1-2 1,-1 1 0,0-1 0,1 0 0,-1 0-1,0 0 1,0-1 0,0 1 0,0-1 0,0-1-1,0 1 1,-1-1 0,1 0 0,-1 0 0,0 0-1,1 0 1,-1-1 0,4-4 0,-3 1-2,-1 1 0,1-1 0,-1 0 0,-1 0 0,1 0 1,-1 0-1,0-1 0,-1 0 0,0 1 0,0-1 0,1-15 0,0-26 20,-4-50 0,3-45 36,-2 142-47,0 1 0,0-1 0,1 0 0,-1 1 0,0-1 0,1 1 1,-1-1-1,1 1 0,0-1 0,-1 1 0,1-1 0,0 1 0,0 0 0,0-1 0,0 1 1,0 0-1,0 0 0,1 0 0,-1-1 0,0 1 0,0 1 0,1-1 0,-1 0 0,1 0 0,-1 0 1,1 1-1,-1-1 0,1 1 0,-1-1 0,1 1 0,0 0 0,-1-1 0,1 1 0,-1 0 1,1 0-1,0 0 0,1 1 0,0-1-4,0 0 1,-1 1-1,1-1 1,-1 1-1,1 0 1,-1-1-1,0 1 1,1 0-1,-1 1 1,0-1-1,0 0 1,0 1-1,0-1 1,0 1-1,0 0 1,0 0-1,0-1 1,0 1-1,-1 0 1,1 1-1,-1-1 1,2 3-1,-2-1-2,0 0-1,0-1 0,0 1 1,-1 0-1,0 0 0,1 0 1,-2 6-1,1 4 0,0-13 18,-14 2 34,13-3-47,-1 0 0,1 0 0,-1 1 0,1-1 0,-1 0 0,1 1 0,-1-1 0,1 1 1,0-1-1,-1 1 0,-2 1 0,-6 7-1,0 0 0,0 0 0,0 1 1,1 1-1,1-1 0,0 1 0,0 1 0,1-1 1,1 1-1,0 1 0,0-1 0,1 1 0,1 0 1,0 0-1,1 0 0,0 1 0,1-1 0,1 1 1,0 26-1,1-38 1,0 0-1,0 0 1,1 0 0,-1 0-1,0 0 1,1 0 0,-1 0 0,1 0-1,0 0 1,0-1 0,0 1 0,0 0-1,0 0 1,0-1 0,0 1-1,0-1 1,1 1 0,2 1 0,-1 0 0,0-1 1,1 0-1,-1 0 1,1 0-1,0 0 1,0-1 0,0 1-1,7 1 1,-1-1 1,0-1 0,0 0 0,0-1 0,1 0 0,-1 0 0,0-1 0,10-2 0,-17 2-2,-1 0-1,1 0 1,0 0 0,-1-1-1,0 1 1,1-1 0,-1 0-1,0 1 1,0-1 0,0 0-1,0 0 1,0-1 0,0 1-1,0 0 1,-1-1 0,1 1-1,-1-1 1,0 1 0,0-1-1,0 1 1,0-1 0,0 0-1,-1 0 1,2-5 0,0-8-8,0 0 1,-1-33 0,-1 42 8,0-187 25,0 191-24,0 0-1,0 0 1,0 0-1,0 0 1,1 0-1,-1 0 1,1 0-1,-1 0 1,1 0-1,0 0 1,0 1-1,1-1 1,-1 0 0,0 1-1,1-1 1,0 1-1,2-4 1,-1 4-1,0 1 1,0-1-1,0 0 1,0 1-1,0 0 1,0 0-1,1 0 1,-1 0 0,0 0-1,1 0 1,-1 1-1,0 0 1,1 0-1,5 0 1,-6 0-2,0 0-1,0 1 1,-1-1 0,1 1 0,0-1 0,0 1-1,-1 0 1,1 0 0,0 0 0,-1 0-1,1 1 1,-1-1 0,0 1 0,1-1 0,-1 1-1,2 2 1,0 1-1,0-1 0,-1 1 0,1-1 0,-1 1 0,0 0-1,-1 0 1,5 9 0,-3 0-1,0-1-1,-1 1 1,0 0 0,-1-1-1,0 1 1,-1 15 0,0-18 1,-1 1 1,-1 0 0,0-1 0,-1 1-1,0-1 1,0 0 0,-1 1-1,-1-1 1,-5 12 0,5-16-2,1 1 0,-1-1 1,2 1-1,-1 0 0,1 0 0,0-1 0,1 2 1,-1 10-1,2-19 1,0 1 1,0-1-1,0 1 1,0-1-1,0 1 0,1-1 1,-1 1-1,0-1 1,0 1-1,0-1 1,0 1-1,1-1 0,-1 1 1,0-1-1,1 1 1,-1-1-1,0 0 1,1 1-1,-1-1 0,0 0 1,1 1-1,-1-1 1,1 0-1,-1 1 1,1-1-1,-1 0 0,0 0 1,1 0-1,-1 1 1,1-1-1,-1 0 1,2 0-1,19 1-6,-13-1 1,-1-1 6,0 1 1,0 0-1,0-1 0,0-1 1,-1 1-1,1-1 0,0 0 1,0-1-1,-1 1 1,1-1-1,-1-1 0,0 1 1,0-1-1,0 0 0,-1 0 1,1-1-1,5-6 0,-6 5 3,0-1 0,0 1 0,0-1 0,-1 0-1,0-1 1,-1 1 0,0-1 0,0 0-1,0 0 1,-1 0 0,0 0 0,0 0-1,-1 0 1,0-13 0,0-4 6,0 10-1,0-1 0,0 1 0,-2 0 0,0-1 0,-1 1-1,0 0 1,-1 0 0,-10-27 0,10 40 2,0 8-4,1 27-4,3 43 9,1-48-13,1 0 0,2 0 0,1-1 0,9 28 0,-13-52 1,-1 0 0,1 0 0,-1 0 0,1 0 0,0 0 1,0 0-1,0-1 0,0 1 0,1-1 0,-1 1 0,1-1 0,-1 0 1,1 0-1,0 0 0,0 0 0,0-1 0,0 1 0,0-1 1,0 0-1,1 0 0,-1 0 0,0 0 0,0 0 0,1-1 0,-1 1 1,5-1-1,-3 0 0,-1 0 1,1-1-1,-1 0 0,1 1 1,-1-1-1,0-1 1,1 1-1,-1-1 0,0 1 1,0-1-1,0 0 1,0-1-1,0 1 0,-1-1 1,1 0-1,-1 0 1,1 0-1,-1 0 1,4-6-1,-1-1 2,0 0 1,-1 0-1,0 0 0,-1-1 1,0 0-1,-1 0 1,0 0-1,-1 0 0,2-17 1,-1-15 10,-2-51-1,-2 47 13,1 46-23,0 1-1,0-1 0,0 1 1,-1 0-1,1-1 0,0 1 1,0 0-1,0-1 0,0 1 1,-1 0-1,1-1 0,0 1 0,0 0 1,0 0-1,-1-1 0,1 1 1,0 0-1,-1 0 0,1-1 1,0 1-1,0 0 0,-1 0 1,1 0-1,0 0 0,-1-1 1,1 1-1,0 0 0,-1 0 1,1 0-1,-1 0 0,1 0 1,0 0-1,-1 0 0,1 0 1,0 0-1,-1 0 0,1 0 1,0 0-1,-1 0 0,1 0 1,0 1-1,-1-1 0,1 0 0,0 0 1,-1 0-1,1 0 0,0 1 1,-1-1-1,1 0 0,0 0 1,-1 0-1,1 1 0,0-1 1,0 0-1,0 1 0,-1-1 1,1 1-1,-3 10 0,1 0 0,0 0 0,1 1 0,0-1 0,2 21 0,-1-2 0,-1 386 0,18-217-52,-15-182 56,1-78-17,-3-413-6,0 455 24,0 0-1,2 0 1,0 0-1,1 0 1,1 1-1,10-29 1,-13 42-4,1 0 0,1 0 0,-1 0 1,1 0-1,0 1 0,0-1 0,0 1 0,0 0 0,1 0 0,0 0 1,0 0-1,0 0 0,0 1 0,1 0 0,-1 0 0,1 0 0,0 1 1,0-1-1,0 1 0,0 0 0,0 0 0,0 1 0,1 0 0,-1 0 1,0 0-1,1 0 0,6 1 0,-10 0-1,-1 0 0,1 0 0,-1 1 0,1-1-1,-1 0 1,0 1 0,1-1 0,-1 1 0,0-1 0,1 1 0,-1 0 0,0 0 0,0-1-1,0 1 1,0 0 0,0 0 0,0 0 0,0 0 0,0 0 0,1 2 0,1 1-1,-1 0 0,0 0 0,0 0 1,0 0-1,0 1 0,1 6 0,1 7-1,-1 1-1,1 23 0,-4-37 3,2 17 0,-2 0 0,0 0 0,-1 0 0,-5 28 0,3-40 0,0 1 0,0-1 0,-1 1 0,0-1 0,-1 0 0,0-1 0,0 1 0,-1-1 0,0 0 0,-12 12 0,13-15-2,-1 0-1,0-1 1,0 0 0,0 0 0,-1 0-1,0 0 1,0-1 0,0 0-1,0-1 1,-1 0 0,1 0 0,-1 0-1,-12 1 1,72-15-18,61-22 1,-92 26 18,-1-1 0,1-1 0,-2-1 0,1-1 0,32-24 0,-46 30 2,-1-1 1,0 1 0,0-1 0,0 1 0,-1-2 0,0 1 0,0 0-1,0-1 1,-1 1 0,0-1 0,0 0 0,-1 0 0,0-1 0,1-7-1,1-9 0,-2-1-1,-2-46 1,0 35-1,-1 10 3,0 0-1,-2 0 1,-1 0 0,-1 0-1,-1 0 1,-12-30 0,17 52 0,1 3-1,0 0-1,-1-1 1,1 1-1,0 0 1,-1 0-1,1 0 1,-1-1-1,1 1 1,-1 0-1,0 0 1,1 0-1,-1 0 1,0 0-1,0 0 1,0 0-1,0 1 1,0-1-1,0 0 1,0 0 0,0 1-1,0-1 1,0 0-1,-1 0 1,1 2-3,1 0 1,0-1-1,-1 1 1,1 0-1,0-1 1,-1 1-1,1 0 1,0-1-1,0 1 1,-1 0 0,1 0-1,0-1 1,0 1-1,0 0 1,0 0-1,0-1 1,0 1-1,0 0 1,1 0-1,-1 5 0,-1 13 1,-3 147 0,5-140 0,1 1 0,1 0 0,2 0 0,8 28 0,-7-34 0,20 54 0,-23-69 0,0 1 0,0-1 0,1 0 0,0-1 0,0 1 0,0-1 0,1 1 0,-1-1 0,7 4 0,-8-7-1,0 0 0,0 0-1,1 0 1,-1 0 0,1-1 0,-1 1 0,1-1-1,0 0 1,-1 0 0,1 0 0,0-1 0,0 1 0,0-1-1,-1 0 1,1 0 0,0-1 0,0 1 0,0-1-1,-1 1 1,1-1 0,0 0 0,-1-1 0,1 1 0,0-1-1,-1 1 1,0-1 0,1 0 0,-1 0 0,0-1-1,0 1 1,0-1 0,-1 1 0,1-1 0,0 0-1,1-3 1,3-7-1,-1 0-1,-1-1 0,0 1 1,-1-1-1,-1 0 1,0 0-1,2-27 0,-4-107 5,-3 78 9,-6 98-8,3 34-3,2 0 0,7 82 0,-4-137-2,1 0 1,0-1-1,0 1 0,1 0 1,0 0-1,0-1 0,0 1 1,1-1-1,0 0 0,0 0 1,1 0-1,5 7 0,-7-10 1,1 0 0,0 0-1,0 0 1,0-1 0,0 1-1,0-1 1,1 0 0,-1 0-1,1 0 1,-1 0 0,1 0-1,0-1 1,0 0 0,-1 0-1,1 0 1,0 0 0,0-1 0,0 1-1,0-1 1,0 0 0,8-1-1,-10 0 2,1 0-1,-1 0 0,1 0 1,-1 0-1,0 0 1,0 0-1,0-1 0,0 1 1,0-1-1,0 0 1,0 1-1,0-1 0,0 0 1,-1 0-1,1 0 1,-1 0-1,1-1 0,-1 1 1,0 0-1,0-1 1,0 1-1,0 0 0,0-6 1,4-7 0,-2-1 1,3-25 0,-5 35-2,6-135-14,-3 39 27,0 89-2,2 12-3,-5 2-7,0 0 0,0 0 0,0 0 0,0 0 1,0 0-1,0 1 0,0-1 0,0 0 0,-1 1 0,1-1 1,0 1-1,0 2 0,4 20 0,0-1-1,-2 1 1,-1 0 0,-1 31 0,-1-24 4,2 0 1,5 31 0,-7-61-5,0 1 0,1 0 0,-1-1 1,1 1-1,-1 0 0,1-1 0,0 1 0,-1-1 0,1 1 0,0-1 0,0 1 0,0-1 0,0 0 0,0 1 0,0-1 0,2 1 0,-2-1 1,0-1-1,0 1 0,0-1 1,-1 0-1,1 1 0,0-1 1,0 0-1,0 0 0,0 0 1,0 0-1,0 0 0,0 0 1,0 0-1,0 0 0,0 0 1,0 0-1,0 0 0,0-1 1,0 1-1,1-1 0,1 0 1,0-1 0,0 0 0,-1 0 0,1 0 0,-1 0 0,1 0 0,-1-1 0,1 1 0,-1-1 0,0 1 0,0-1 0,-1 0 0,3-4 0,8-25 3,-1 0 0,11-61 1,-16 60-1,2 0 1,20-51-1,-27 79-3,0 4-1,-1 0 0,0-1 0,0 1 0,1 0-1,-1 0 1,1 0 0,-1 0 0,1 0 0,-1 0-1,1 0 1,0 0 0,0 0 0,-1 0 0,1 0 0,0 0-1,0 0 1,0 0 0,0 1 0,2-2 0,-2 8-27,-3 52-4,0-32 34,1 1-1,1-1 1,2 0-1,6 37 0,-6-57-2,0 1 1,1-1-1,0 0 0,0 0 0,1 0 0,-1 0 0,1 0 1,0-1-1,1 0 0,-1 0 0,1 0 0,0 0 0,1-1 1,-1 0-1,1 0 0,-1 0 0,1-1 0,0 0 0,11 4 1,-6-3-1,-1 0-1,1-2 1,0 1 0,0-1 0,0 0 0,0-1 0,0-1 0,1 0 0,-1 0 0,0-1 0,13-3 0,-19 3 0,-1 0 0,0 0 0,0-1 0,0 1 0,-1-1 0,1 0 0,0 0 0,-1-1 0,1 1 0,-1-1 0,0 0 0,1 1 0,-1-1 0,3-5 0,-2 2 0,0-1 0,0 1 0,-1-1 0,0 1 0,0-1 0,0 0 0,2-13 0,-2 1 0,0-1 0,-1 0 0,-1 0 0,-1 1 0,-4-27 0,4 41 0,-1-1 0,0 1 0,0-1 0,-1 1 0,0 0 0,0-1 0,0 1 0,0 0 0,-1 0 0,0 0 0,0 1 0,0-1 0,-6-6 0,6 9 0,1 0 0,-1 0 0,0 0 0,0 0 0,1 1 0,-1-1 0,0 1 0,0-1 0,0 1 0,-1 0 0,1 0 0,0 1 0,0-1 0,0 1 0,-1-1 0,1 1 0,0 0 0,-1 0 0,1 0 0,0 1 0,0-1 0,-1 1 0,1 0 0,0 0 0,-3 1 0,2 0 0,1 0-1,0 0 1,0 0 0,0 1-1,0-1 1,0 1 0,1-1 0,-1 1-1,1 0 1,0 0 0,-1 0-1,2 0 1,-1 1 0,0-1-1,0 0 1,1 1 0,0-1 0,0 1-1,0 0 1,0-1 0,0 1-1,1 6 1,-3 12-3,2 0 0,2 36 0,0-42 3,-1-13 0,0-1 0,0 1 0,1 0 0,-1-1 0,1 1 0,-1-1 0,1 1 0,0-1 0,0 1 0,0-1 0,0 0 0,0 1 0,1-1 0,-1 0 0,1 0 0,-1 0 0,1 0 0,0 0 0,0 0 0,0-1 0,0 1 0,0 0 0,0-1 0,0 0 0,3 2 0,2-1 0,0 1 0,0-1 1,0-1-1,0 0 0,1 0 1,-1 0-1,13-1 1,-17 0 0,0 0 1,-1 0-1,1 0 1,0-1-1,-1 0 1,1 1-1,0-1 1,-1 0 0,1 0-1,-1 0 1,1-1-1,-1 1 1,0 0-1,0-1 1,1 0-1,-1 1 1,0-1 0,1-2-1,1-1 2,-1 1-1,1-1 1,-2 0-1,1 0 1,0 0-1,-1-1 1,0 1-1,2-7 1,0-7 5,-1 0 0,0 0 1,-1-1-1,-1-19 0,-3-20 40,-10 185-41,8 219 0,5-190-5,2 112-2,-3-264 0,0 1 0,0 0 0,-1-1-1,0 1 1,1 0 0,-1-1 0,0 1 0,-1-1 0,1 1 0,-1-1 0,1 0-1,-1 0 1,0 1 0,0-1 0,-1 0 0,1-1 0,0 1 0,-5 3-1,2-2 1,-1 0-1,1-1 1,-1 1-1,0-1 1,1-1-1,-1 1 1,-1-1-1,1 0 1,0-1-1,-8 2 1,5-1-1,-1-1 1,1 0-1,0-1 1,0 0-1,-1-1 1,1 0-1,0 0 1,0-1-1,0 0 1,0 0-1,0-1 1,0 0-1,1-1 1,-1 0-1,-10-7 1,12 4 0,0 1 0,0-2 0,1 1 0,-1-1 0,2 0 0,-1 0 0,1-1 0,1 1 0,-1-1 0,2 0 0,-1 0 0,1-1 0,0 1 0,1-1 0,0 1 0,1-1 0,-1-17 0,2 15 0,0 0 0,1-1 0,0 1 0,1 0 0,0 0 0,1 0 0,0 0 0,1 1 0,0-1 0,1 1 0,1 0 0,-1 0 0,15-19 0,46-44 0,122-108 0,-65 69 0,-66 59 2,-17 17 2,-2 0 0,64-83-1,-99 116-4,-1 1-1,0-1 0,0 0 0,0 0 1,0-1-1,1-5 0,-2 9-2,-1 0-1,0 0 1,0-1 0,0 1-1,0 0 1,0 0-1,0 0 1,0 0 0,0-1-1,0 1 1,0 0-1,-1 0 1,1 0 0,0 0-1,-1 0 1,1 0-1,-1 0 1,0 0 0,1 0-1,-1 0 1,0 0-1,1 0 1,-1 0 0,0 0-1,0 0 1,0 1-1,0-1 1,0 0 0,-1 0-1,-38-13-518,-12 0-872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7.933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136 9 32271,'-5'-2'25,"0"0"1,-1 1-1,1 0 0,-1 0 1,1 0-1,-1 1 0,0 0 1,1 0-1,-1 0 0,0 1 1,-5 1-1,8-1-23,0-1 1,0 1-1,1 0 0,-1 0 1,0 1-1,0-1 0,1 1 0,-1-1 1,0 1-1,1 0 0,0 0 0,-1 0 1,1 0-1,0 0 0,0 0 1,0 1-1,1-1 0,-1 1 0,0 0 1,-1 4-1,0 1-1,1 0 0,0 0-1,0 0 1,1 0 0,0 0 0,0 0 0,1 0-1,0 0 1,0 1 0,1-1 0,0 0-1,4 14 1,-3-17 0,-1-1 1,1 0-1,-1 0 0,1 0 0,0 0 0,1-1 0,-1 1 0,0 0 1,1-1-1,0 0 0,0 1 0,0-1 0,0 0 0,1-1 0,-1 1 1,1-1-1,0 1 0,0-1 0,-1 0 0,1 0 0,1-1 0,-1 1 1,0-1-1,0 0 0,6 1 0,-2-1 8,-1 0-1,0-1 1,0 1 0,1-1 0,-1-1 0,11-1-1,-16 1-7,1 0-1,-1 1 1,0-1-1,0 0 1,0 0-1,0-1 0,0 1 1,0 0-1,0-1 1,0 1-1,0-1 1,0 0-1,-1 1 1,1-1-1,-1 0 0,0 0 1,1 0-1,-1 0 1,0 0-1,0 0 1,0-1-1,0 1 1,0-4-1,2-2 0,-1-1 0,0 0 0,-1 1 0,0-1 0,-1 0 0,0 0 0,0 0 0,-2-11 0,2 18 0,-1-1 0,1 1 0,-1-1 0,1 1 0,-1 0-1,0-1 1,0 1 0,0 0 0,-1-1 0,1 1-1,0 0 1,-1 0 0,0 0 0,1 0 0,-1 0 0,0 1-1,0-1 1,0 0 0,0 1 0,0-1 0,0 1-1,0 0 1,-1 0 0,1 0 0,0 0 0,-1 0 0,1 0-1,-1 1 1,1-1 0,-1 1 0,-3 0 0,1-1-37,0 1 0,0 0 0,0 0 0,0 0 1,0 1-1,0 0 0,0 0 0,0 0 1,1 1-1,-1-1 0,0 1 0,1 0 0,0 1 1,-1-1-1,1 1 0,0-1 0,0 1 0,-5 5 1,-26 24-1325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1.65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142 5 31919,'-4'-1'23,"1"0"1,-1 0-1,0 1 1,0-1-1,0 1 1,0 0-1,0 0 1,0 0-1,0 0 1,1 1-1,-1 0 1,0 0-1,0 0 1,0 0-1,-5 3 1,7-2-9,0 0 1,-1 0 0,1 0-1,0 0 1,0 1-1,0-1 1,0 1 0,0-1-1,1 1 1,-1 0-1,1 0 1,0 0 0,0 0-1,0-1 1,0 2 0,0-1-1,1 0 1,-1 0-1,1 4 1,-2 3-15,1 0-1,1 0 1,0 0 0,0 0 0,3 17 0,-3-24-1,1 0 0,0 0 1,0-1-1,0 1 0,0 0 1,1 0-1,-1-1 1,1 1-1,0-1 0,0 1 1,-1-1-1,2 0 0,-1 0 1,0 0-1,0 0 1,1 0-1,-1 0 0,1 0 1,-1-1-1,1 0 1,0 1-1,5 1 0,-1-1 4,1 0 1,-1 0-1,1-1 0,-1 0 0,1 0 0,0-1 0,-1 0 0,1 0 1,11-2-1,-16 1-3,0 1 1,0-1-1,0 0 1,-1 1 0,1-1-1,0-1 1,-1 1-1,1 0 1,-1-1-1,1 1 1,-1-1 0,0 1-1,0-1 1,1 0-1,-1 0 1,-1 0-1,1-1 1,0 1 0,0 0-1,-1-1 1,1 1-1,-1-1 1,0 1-1,0-1 1,0 0 0,0 1-1,1-7 1,-1 5-2,-1 0 1,0 0 0,1 0-1,-1 0 1,0 0-1,-1 0 1,1 1 0,-1-1-1,0 0 1,0 0 0,0 0-1,0 0 1,0 1-1,-1-1 1,0 0 0,0 1-1,0-1 1,-4-4-1,3 5-2,-1 0 0,1 0-1,-1 0 1,0 1-1,0-1 1,0 1 0,0 0-1,0 0 1,-1 1-1,1-1 1,-1 1 0,1 0-1,-1 0 1,1 0-1,-10 0 1,4 0-118,0 0 0,0 1 0,0 0 0,0 1 0,1 0 0,-1 0 0,0 1 0,0 0-1,-14 6 1,-7 13-2225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1.98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47 31022,'0'0'560,"0"3"209,19-3-641,19 0-32,9 0-16,4 0-64,-4 0-16,-7-5 0,-10-7-32,-11 2-128,-16-5-272,-3 8-2578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2.36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138 8 32223,'-7'0'12,"-1"0"1,0 1-1,0-1 1,1 2-1,-1-1 0,0 1 1,1 0-1,-13 5 1,16-5-8,1 1-1,-1-1 1,1 1 0,-1-1-1,1 1 1,0 0 0,0 1-1,0-1 1,0 0 0,1 1 0,-1 0-1,1-1 1,0 1 0,0 0-1,0 0 1,-2 8 0,3-9-5,0 1 0,0-1 0,0 1 0,0 0 0,0-1 1,1 1-1,0 0 0,0-1 0,0 1 0,0 0 0,0-1 0,1 1 0,-1 0 1,1-1-1,2 7 0,-2-8 1,1 0 0,0 0 0,-1 0 0,1 0 0,0 0 0,0 0 0,0-1 0,0 1 0,0-1 0,0 1 0,1-1 0,-1 0 0,0 0 0,1 0 0,-1 0 0,1 0 0,-1 0 0,1-1 0,0 1 0,-1-1 0,5 0 0,4 2 22,1-1 0,-1 0 1,1-1-1,-1-1 0,1 0 0,19-4 0,-28 4-20,0 0 1,0 0-1,1 0 0,-1 0 0,0-1 0,-1 0 0,1 0 0,0 1 0,0-2 0,-1 1 0,1 0 0,-1 0 0,0-1 0,1 1 0,-1-1 0,0 0 0,-1 0 0,1 0 0,0 0 1,-1 0-1,0 0 0,0 0 0,0 0 0,0 0 0,0-1 0,0 1 0,-1-5 0,1 3-1,0 1 0,-1-1-1,0 1 1,1 0 0,-2-1 0,1 1 0,-1-1-1,1 1 1,-1-1 0,0 1 0,-1 0 0,1 0-1,-1 0 1,0 0 0,-4-8 0,3 9-4,1 1 0,-1-1 0,0 1 0,0 0 0,-1 0 0,1 0 0,0 0 0,-1 1 0,1-1 0,-1 1 0,1 0 1,-1 0-1,0 0 0,1 0 0,-1 1 0,0 0 0,1-1 0,-9 2 0,10-1-5,0 0 0,-1 0 0,1 0 0,0 1 0,-1-1 0,1 1 0,0 0 0,-1-1 0,1 1 0,0 0 0,0 0 0,0 1 0,0-1 0,0 0 0,0 1 0,0-1 0,1 1 0,-3 2 1,-1 1-234,1 1 1,1 0-1,-1 0 1,1 0 0,-3 7-1,-8 24-4378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6.57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32 32287,'3'-23'160,"-1"14"-29,-1 12-3,-1 734-115,0-736-13,0-1-1,0 1 1,0-1 0,0 0 0,1 1-1,-1-1 1,0 1 0,0-1-1,1 1 1,-1-1 0,0 0 0,1 1-1,-1-1 1,0 0 0,1 1 0,-1-1-1,0 0 1,1 1 0,-1-1-1,1 0 1,-1 0 0,0 1 0,1-1-1,-1 0 1,1 0 0,-1 0-1,1 0 1,-1 0 0,1 0 0,-1 1-1,1-1 1,-1 0 0,1-1 0,18 1-18,-17 0 13,66 0-26,-23 2 23,-1-2-1,0-2 1,71-13 0,-111 14 8,0 1 1,-1-1-1,1 0 1,-1-1-1,1 1 0,-1 0 1,0-1-1,1 0 1,-1 0-1,0 0 1,0 0-1,0 0 0,-1-1 1,1 0-1,0 1 1,-1-1-1,0 0 1,0 0-1,3-5 0,-2 1-1,-1 0 1,0-1-1,0 1 0,-1-1 0,0 1 0,0-1 0,-1 0 0,0-9 0,0-22 1,-8-55 0,6 78 0,-1 0 0,-1 1 0,-1-1 0,0 1 0,-1 0 0,-9-17 0,13 29 0,0 1 0,0-1 0,0 1 0,0 0 0,-1 0 0,1 0 0,0 0 0,-1 0 0,1 0 0,-1 1 0,0-1 0,0 1 0,0 0 0,1 0 0,-1 0 0,0 0 0,0 0 0,0 1 0,0-1 0,-7 1 0,7-1 0,-1 1 0,0 0 0,0 1 0,1-1 0,-1 0 0,0 1 0,1 0 0,-1 0 0,0 0 0,1 1 0,-1-1 0,1 1 0,0 0 0,-1 0 0,1 0 0,-4 3 0,3 0-1,0 1 1,0 0-1,0 0 0,1 0 1,-1 0-1,2 1 1,-1-1-1,1 1 0,0 0 1,0 0-1,1 0 1,-2 10-1,2 2-1,0 0 0,0 1 0,4 25 0,-2-41 2,-1 0 0,1-1 0,0 1 1,0 0-1,0 0 0,1-1 0,-1 1 0,1-1 0,0 0 1,0 1-1,0-1 0,1 0 0,-1 0 0,1 0 1,-1 0-1,1-1 0,0 1 0,0-1 0,0 0 0,0 1 1,1-1-1,5 2 0,-1-1 1,-1 0 0,1-1 1,0 0-1,0 0 0,0-1 0,0 0 0,0 0 1,0-1-1,15-2 0,-21 2 0,1-1-1,0 0 1,-1 0-1,1 0 1,-1 0 0,1 0-1,-1 0 1,0-1 0,1 1-1,-1-1 1,0 0-1,0 0 1,0 0 0,0 0-1,0 0 1,-1 0 0,1 0-1,-1-1 1,1 1-1,-1 0 1,0-1 0,0 1-1,0-1 1,0 0 0,0 1-1,-1-1 1,1-4-1,2-8 0,-1-1-1,0 0 1,-1-21 0,-1 34 0,1-34 1,1 27 3,-2-1 1,1 0-1,-1 0 1,-1 1-1,0-1 1,-5-20-1,6 30-4,0 1-1,0 0 1,-1-1 0,1 1 0,0 0-1,0-1 1,-1 1 0,1 0 0,0-1-1,-1 1 1,1 0 0,0 0-1,-1-1 1,1 1 0,-1 0 0,1 0-1,0 0 1,-1 0 0,1 0 0,-1-1-1,1 1 1,-1 0 0,1 0 0,0 0-1,-1 0 1,1 0 0,-1 0-1,1 0 1,-1 1 0,1-1 0,-1 0-1,1 0 1,0 0 0,-1 0 0,1 0-1,-1 1 1,1-1 0,0 0 0,-1 0-1,1 1 1,0-1 0,-1 0-1,1 1 1,0-1 0,-1 0 0,1 1-1,0-1 1,0 0 0,-1 1 0,-3 17-1,0 0 1,1 0 0,0 1-1,2-1 1,0 0 0,3 25-1,-2-13 1,0-20-1,0 2 1,0 0 0,0 0 0,1 0 0,1 1 0,4 16 0,-5-26-2,0-1 0,0 1 0,0-1 0,1 1 0,-1-1 0,1 1 0,-1-1-1,1 0 1,0 0 0,0 0 0,0 0 0,0 0 0,0 0 0,0 0 0,1-1 0,-1 1-1,0-1 1,1 0 0,-1 1 0,1-1 0,0 0 0,-1-1 0,1 1 0,0 0 0,-1-1-1,1 1 1,0-1 0,0 0 0,3 0 0,-3-1 1,0 1 0,-1-1 1,1 1-1,-1-1 0,1 0 0,-1 0 1,1 0-1,-1-1 0,1 1 0,-1 0 1,0-1-1,0 0 0,0 1 0,0-1 1,0 0-1,0 0 0,0 0 0,-1 0 1,1 0-1,-1-1 0,1 1 0,0-3 1,3-5 0,0-1 0,0 1 0,-2-1 1,4-13-1,1-33 6,-2-1 0,-2-59 1,-4 128-8,-1 26 1,1 0-1,3 0 1,1-1-1,12 56 1,0-61 5,-16-30-5,0 0 0,1-1 0,-1 1 0,0 0 0,1-1 1,-1 1-1,1-1 0,-1 1 0,0 0 0,1-1 1,-1 1-1,1-1 0,0 1 0,-1-1 0,1 0 0,-1 1 1,1-1-1,0 0 0,-1 1 0,1-1 0,0 0 1,-1 0-1,1 1 0,0-1 0,-1 0 0,1 0 0,0 0 1,0 0-1,-1 0 0,1 0 0,0 0 0,0 0 1,-1 0-1,1-1 0,0 1 0,-1 0 0,1 0 0,0-1 1,-1 1-1,1 0 0,0-1 0,-1 1 0,1-1 0,-1 1 1,1 0-1,-1-1 0,1 0 0,7-11 3,-1-1 0,-1 0 0,0 0 0,-1-1-1,0 1 1,5-26 0,-4 15-4,2-3 2,-6 15-1,1 0 0,0 0 0,1 0 0,1 0-1,0 1 1,0-1 0,15-20 0,-20 32 0,1-1-1,-1 0 1,1 0 0,0 1 0,-1-1 0,1 0-1,0 1 1,0-1 0,-1 1 0,1-1-1,0 1 1,0-1 0,0 1 0,0-1 0,0 1-1,0 0 1,-1 0 0,1-1 0,1 1-1,-1 0 1,0 1 0,-1-1-1,1 0 1,-1 0-1,1 1 1,-1-1-1,1 0 1,-1 1-1,1-1 1,-1 0 0,0 1-1,1-1 1,-1 1-1,1-1 1,-1 1-1,0-1 1,1 1-1,-1-1 1,0 1 0,0-1-1,1 1 1,-1 0-1,6 36-16,-6-34 17,1 20 1,2 0 1,0 0-1,1 0 0,1-1 1,9 27-1,-12-44-1,1 0 1,-1 1-1,1-1 0,0 0 0,0 0 1,0-1-1,1 1 0,0-1 1,-1 0-1,2 0 0,-1 0 0,0 0 1,1-1-1,0 1 0,0-1 1,0 0-1,0-1 0,0 0 1,0 1-1,1-1 0,-1-1 0,1 1 1,0-1-1,-1 0 0,1-1 1,7 1-1,-4 0 1,-1-1-1,0 0 1,0-1 0,0 0 0,1 0-1,-1-1 1,0 0 0,0 0 0,12-6-1,-14 4 1,0 1 0,-1-1 0,0 0 0,0 0 0,0-1-1,0 1 1,0-1 0,-1 0 0,0-1 0,0 1 0,-1-1 0,5-9 0,-2 1 0,-1-1 0,0 1 0,-2-1 0,1 0 1,-2 0-1,0 0 0,-1-1 0,0 1 1,-1 0-1,-4-22 0,4 34-1,0 0 0,0-1 0,0 1 0,-1 0 0,0 0 0,1 0 0,-1 0 0,0 1 0,-1-1 0,1 0 0,0 0 0,-1 0 0,0 1 0,1-1 0,-1 1 0,0 0 0,0-1 0,-5-3 0,3 4 0,0 0 0,0 0 0,0 0 0,-1 0 0,1 1 0,0 0 0,-1 0 0,1 0 0,-1 0 0,0 1 0,1-1 0,-7 2 0,9-1 0,-1 0 0,1 0 0,0 0 0,-1 1 0,1-1 0,0 1 0,-1-1 0,1 1 0,0 0 0,0 0 0,0 0 0,0 0 0,0 1 0,0-1 0,0 0 0,0 1 0,0-1-1,1 1 1,-1 0 0,-1 2 0,0 0 1,0 1-1,1 0 0,-1 0 0,1 0 0,0 0 0,0 0 0,1 0 1,-2 9-1,1 4-3,1 0 0,0 0 0,1 1 0,4 26 1,-2-39 1,-1-1 1,0 0 0,1 0 0,0 0-1,1 0 1,-1 0 0,1 0 0,0 0 0,0-1-1,0 0 1,1 1 0,-1-1 0,1 0-1,0-1 1,0 1 0,0-1 0,8 5 0,-8-5 0,0-1 1,1 1 0,-1-1 0,1 0-1,0 0 1,0 0 0,-1-1 0,1 0 0,0 0-1,0 0 1,0-1 0,0 1 0,0-1-1,0 0 1,1-1 0,-1 1 0,0-1-1,9-2 1,-12 1 0,-1 1 0,1 0-1,0 0 1,-1-1 0,1 1 0,0-1-1,-1 1 1,0-1 0,1 0-1,-1 1 1,0-1 0,0 0-1,0 0 1,0 0 0,0 0 0,-1 0-1,1 0 1,0-3 0,7-41 7,-6-59 21,-3 65-16,-1 26-10,-2 14-3,-3 10 0,1 17 0,1 1 0,1-1 0,2 1 0,0 0 0,4 35 0,-2-18 0,1 48 0,-5 256 0,3-332 0,0 1 0,0 0 0,-2-1 0,0 1 0,-7 18 0,8-32 0,1 0 0,0 0 0,-1 0 0,0-1 0,0 1 0,0-1 0,-1 1 0,1-1 0,-1 0 0,1 0 0,-1 0 0,0 0 0,0-1 0,-1 1 0,1-1 0,0 0 0,-1 0 0,0 0 0,1 0 0,-1 0 0,0-1 0,0 0 0,0 0 0,0 0 0,0 0 0,0-1 0,0 1 0,-5-1 0,5 0 0,-1 1 0,0-1 0,1 0 0,-1-1 1,0 1-1,1-1 0,-1 0 0,0 0 0,1-1 0,0 1 0,-1-1 0,1 0 1,0 0-1,0 0 0,0-1 0,0 0 0,0 1 0,0-1 0,1-1 0,0 1 1,-5-6-1,-4-5 2,1-1 0,0 0 0,1-1 0,1 0 0,0-1 0,-7-20 0,12 27-4,1 0 1,0 0-1,1 0 1,0-1-1,0 1 1,1-1-1,0 1 1,1-1-1,1 1 1,-1-1-1,2 1 1,3-17-1,-3 20-1,1 1 0,0 0 0,0 0 0,1 0 0,0 0 0,0 0 0,0 1-1,1-1 1,9-8 0,53-38-12,-60 47 16,91-59 1,36-27 12,-117 77-11,-1 0 0,0 0 0,-1-2 0,-1 0 1,17-24-1,-25 31-2,-1-1 1,-1 0 0,1-1 0,-2 1 0,1-1-1,-2 0 1,1 0 0,-2 0 0,1 0-1,-1 0 1,-1 0 0,0 0 0,-1 0 0,-2-18-1,-2 18 2,5 11-3,0-1 0,0 1 0,0 0 0,0 0 0,0 0 0,0 0 0,0 0 0,0 0 0,0-1 0,0 1 0,0 0 0,0 0 0,0 0 0,0 0 0,0 0 0,0-1 0,0 1 0,0 0 0,0 0 0,0 0 0,0 0 0,0 0 0,0 0 0,0-1 0,0 1 0,0 0 0,0 0 0,-1 0 0,1 0 0,0 0 0,0 0 0,0 0 0,0 0 0,0 0 0,0 0 0,0-1 0,-1 1 0,1 0 0,0 0 0,0 0 0,0 0 0,0 0 0,0 0 0,-1 0 0,1 0 0,0 0 0,0 0 0,0 0 0,0 0 0,0 0 0,0 0 0,-1 0 0,1 0 0,0 0 0,0 0 0,0 1 0,0-1 0,0 0 0,0 0 0,-1 0 0,1 0 0,0 0 0,0 0 0,0 0 0,-1 10 0,1-7 0,-5 287 0,5-288 0,0 0-1,0 0 1,0 0 0,0 0 0,0 0-1,0 0 1,1 0 0,-1 0-1,1 0 1,0 0 0,-1 0-1,1-1 1,0 1 0,0 0 0,0 0-1,0-1 1,0 1 0,1 0-1,-1-1 1,0 1 0,1-1 0,-1 0-1,1 1 1,1 0 0,2 0-2,0 0 1,0-1 0,0 1 0,0-1-1,0 0 1,1-1 0,-1 1 0,7-1-1,-3 0 1,0 1-1,-1-1 0,0 0 0,17-3 0,-23 3 2,1-1 0,0 0-1,0 0 1,-1 0 0,1 0-1,0-1 1,-1 1 0,0-1 0,1 0-1,-1 1 1,0-1 0,0 0 0,1 0-1,-2-1 1,3-1 0,1-5 0,0 1 0,0 0 0,-1-1 0,-1 0 0,1 0 0,-1 0 0,-1 0 0,0-1-1,0 1 1,0-12 0,0-17 1,-3-47-1,-1 31 3,3 49-2,-3-13 8,2 17-9,0 1 0,0 0 0,0-1 0,0 1 1,0 0-1,-1-1 0,1 1 0,0 0 0,0-1 0,0 1 0,-1 0 0,1 0 0,0-1 0,-1 1 0,1 0 0,0 0 0,0-1 0,-1 1 0,1 0 1,0 0-1,-1 0 0,1 0 0,0-1 0,-1 1 0,1 0 0,-1 0 0,1 0 0,0 0 0,-1 0 0,1 0 0,0 0 0,-1 0 0,1 0 0,0 0 0,-1 0 1,1 0-1,-1 0 0,1 1 0,0-1 0,-1 0 0,0 0 0,0 1 0,0 1 0,0-1 0,0 0 0,-1 0 0,1 1 0,0-1 0,0 0 0,1 1 0,-1-1 0,0 1 0,0 0 0,1-1 0,-1 1 0,1-1 0,0 1 0,-1 0 0,1-1 0,0 1 0,0 0 0,0 2 0,-1 4 0,-4 36 0,2 1 0,5 73 0,-1-110 0,-2-5 0,2 0-1,-1-1 1,0 1 0,0 0-1,1-1 1,-1 1 0,1-1 0,0 1-1,0-1 1,0 1 0,0-1-1,0 1 1,1-1 0,-1 0-1,1 0 1,-1 1 0,1-1-1,0 0 1,0-1 0,0 1 0,0 0-1,0 0 1,0-1 0,0 1-1,5 1 1,1 0-5,1-1 1,-1 0-1,0-1 0,0 0 1,1 0-1,-1 0 0,9-2 1,-14 1 4,-1 0-1,1-1 1,0 0 0,-1 1 0,1-1 0,-1 0 0,1 0 0,-1-1 0,1 1 0,-1 0 0,0-1-1,0 0 1,0 1 0,0-1 0,0 0 0,0 0 0,0 0 0,-1 0 0,1 0 0,0-1 0,-1 1-1,0 0 1,0-1 0,0 1 0,0-1 0,0 1 0,0-1 0,0-5 0,3-8 0,-1-1 0,0 0 0,0-22 0,-3-15 0,-1 37 0,0 0 0,2 0 0,0 0 0,1 0 0,5-19 0,-6 34-2,-1 1-1,1 0 1,-1-1-1,1 1 1,0 0-1,0-1 1,0 1-1,0 0 1,0 0 0,0 0-1,0 0 1,0 0-1,0 0 1,0 0-1,1 0 1,-1 0-1,0 1 1,0-1 0,1 0-1,-1 1 1,1-1-1,-1 1 1,1 0-1,-1-1 1,1 1-1,-1 0 1,1 0 0,-1 0-1,1 0 1,-1 0-1,1 0 1,-1 0-1,0 1 1,1-1 0,-1 1-1,1-1 1,-1 1-1,3 0 1,2 2-8,0-1 0,0 1-1,0 0 1,-1 1 0,1-1 0,-1 1 0,6 5 0,-6-4 3,10 11 1,-15-16 51,-14 0 3,11 0-47,0 0-1,0 1 1,0-1-1,0 1 1,0 0 0,0 0-1,1 0 1,-1 0 0,0 0-1,1 1 1,-1-1 0,0 1-1,1-1 1,-4 4-1,1 0 2,0 1 0,0-1 0,1 0-1,-1 1 1,-5 12 0,1 0 1,1 0 0,1 0 0,-8 31 0,12-32-3,0 0 0,1 0 0,1 0 0,1 20 0,0-28 0,0-7 0,-1 0 0,1-1 0,0 1 0,1 0 0,-1 0 1,0-1-1,0 1 0,1 0 0,-1 0 0,1-1 0,-1 1 0,1 0 0,0-1 0,0 1 1,0-1-1,0 1 0,0-1 0,0 0 0,0 1 0,0-1 0,0 0 0,1 0 0,-1 0 0,1 0 1,-1 0-1,1 0 0,-1 0 0,3 1 0,3 0 1,-1-1 1,1 0-1,0 0 0,-1 0 1,1-1-1,8-1 1,0 1 1,-12 0-2,0-1 0,0 1 0,0 0 0,0-1 0,-1 0 0,1 0-1,0 0 1,0 0 0,-1 0 0,1-1 0,0 1 0,-1-1 0,0 0 0,1 1 0,-1-1 0,0 0 0,0 0 0,0-1 0,0 1 0,0 0 0,0-1 0,-1 1-1,1-1 1,-1 0 0,0 1 0,0-1 0,0 0 0,0 0 0,0 1 0,0-7 0,3-9 0,-2 0 0,0-1 0,-2-33 0,0 36-2,2-19 2,-1 24 3,0 0-1,-1 0 0,0 1 1,-1-1-1,0 0 1,0 1-1,-1-1 1,-4-13-1,2 43 0,3 48-6,-1-32 3,1 1 0,8 56 0,-6-87-1,0 1 0,0-1 0,1 1-1,0-1 1,0 0 0,0 0 0,0 0 0,1 0 0,0-1 0,0 1 0,7 6-1,-8-8 1,1 0 0,0-1 0,0 1 0,0-1 0,1 0 0,-1 0 0,1 0 0,-1-1 0,1 1 0,-1-1-1,1 0 1,0 0 0,0 0 0,0 0 0,-1-1 0,9 1 0,-9-1 1,1 0 0,0 0 0,0 0 0,0 0 0,0-1 0,0 0 0,0 0 0,0 0 0,-1 0 0,1 0 0,0-1 0,3-1 0,-4 0 0,-1 1 0,0-1 0,0 1 0,0-1 0,0 0 0,0 0 0,0 0 0,-1 0 0,1 0 0,-1 0 0,0 0 0,0-1 0,0 1 0,0-6 0,4-17-2,-2 0 0,0-50 0,-4 57-3,1-1-1,1 1 0,1-1 1,1 1-1,0 0 0,12-36 1,-14 53-1,0 0 1,1 0-1,-1 0 0,0 1 1,0-1-1,1 0 1,-1 1-1,1-1 1,-1 1-1,1 0 1,0-1-1,0 1 1,0 0-1,-1 0 1,1 0-1,0 0 1,0 1-1,0-1 1,0 1-1,0-1 1,1 1-1,2-1 1,5 0-18,0 1 1,0 0 0,14 2 0,-20-2 29,-2 0-3,-1 0-3,-1 0 0,1 0 0,0 0 0,-1 0 0,1 0 1,0 1-1,-1-1 0,1 0 0,-1 0 0,1 0 0,0 1 0,-1-1 1,1 0-1,-1 1 0,1-1 0,-1 0 0,1 1 0,-1-1 0,1 0 0,-1 1 1,1-1-1,-1 2 0,1-2 82,-6 1-81,0 0 1,0 0 0,1 0-1,-1 0 1,0 1 0,0 0-1,1 0 1,-1 0 0,1 1-1,-1-1 1,1 1 0,0 0 0,0 0-1,0 0 1,1 1 0,-1 0-1,1-1 1,0 1 0,0 0-1,0 1 1,0-1 0,1 0 0,-3 7-1,-1 1 4,0 1-1,1 1 1,1-1 0,0 1-1,1 0 1,0 0-1,-1 17 1,3 76-6,1-106 0,0 0 1,0 1-1,0-1 0,1 0 1,-1 1-1,0-1 0,1 0 1,-1 1-1,0-1 0,1 0 1,0 0-1,-1 0 0,1 1 0,0-1 1,-1 0-1,1 0 0,0 0 1,0 0-1,0 0 0,0 0 1,0 0-1,0-1 0,0 1 1,0 0-1,1-1 0,-1 1 1,0 0-1,0-1 0,1 1 1,-1-1-1,0 0 0,2 1 1,5 0 2,-1 0 0,1-1 1,-1 0-1,13-1 0,-10 1-1,-8-1-1,1 1-1,-1 0 0,0-1 0,0 1 1,0-1-1,0 0 0,0 1 0,0-1 1,0 0-1,0 0 0,0 0 0,0-1 1,0 1-1,0 0 0,-1-1 0,1 1 1,-1-1-1,3-2 0,-1 0 1,0-1 0,-1 0 1,1 1-1,-1-1 0,0 0 0,0 0 0,1-8 0,1-6 0,-1-1 0,0 0 1,-2-21-1,1 4 1,-1 6 8,0-1 0,-7-51 0,-1 63 8,1 17-7,0 15-11,-4 32 0,2 0 0,-3 71-1,7 99 5,4-168-4,2 39 0,-2 83 0,-2-149 0,0 0 0,-1 0 0,-1 0 0,0 0 0,-2-1 0,-11 26 0,14-37 0,0-1 0,-1 1 0,0-1 0,-1 1 0,1-1 0,-1 0 0,0-1 0,0 0 0,-11 9 0,12-11 0,-1-1 0,1 1 0,-1-1 0,0 0 0,0 0 0,0 0 0,0-1 0,0 0 0,0 0 0,0 0 0,-1 0 0,1-1 0,0 0 0,-9-1 0,11 0 0,0 1 0,0-1 0,0-1 0,0 1 0,0 0 0,0-1 0,0 1 0,1-1 0,-1 0 0,0 0 0,1 0 0,-1 0 0,1-1 0,0 1 0,0-1 0,0 1 0,0-1 0,0 0 0,1 1 0,-1-1 0,1 0 0,0 0 0,-2-4 0,-1-5 0,0 0 0,1 0 0,0-1 0,-1-21 0,2 15-3,1 0 0,1 0-1,4-28 1,-3 39 2,1 1 0,0-1-1,0 1 1,0 0-1,1 0 1,0 0 0,1 0-1,-1 0 1,2 1-1,-1-1 1,7-6 0,21-20 0,3 2 0,58-42 0,23-20 17,-82 61-13,-1-2 0,-2-1 0,29-42 0,-46 58-3,-2-1 1,-1 0-1,0-1 1,-1 0-1,-1 0 1,-2-1-1,0 0 1,5-28-1,-10-7 0,-2 56 0,0 0 0,-1-1 0,1 1 0,0 0 0,-1 0 0,1 0 0,-1 0 0,1-1 0,-1 1 0,0 0 0,1 0 0,-1 0 0,0 0 0,0 0 0,1 1 0,-1-1 0,0 0 0,0 0 0,0 1 0,0-1 0,0 0 0,0 1 0,-1-1 0,1 1 0,0-1 0,0 1 0,0 0 0,0-1 0,-1 1 0,1 0 0,-2 0 0,-45-2 0,37 2 0,9 0 0,0 1 0,-1-1 0,1 1 0,0-1 0,-1 1 0,1 0 0,0 0 0,0 0 0,0 0 0,0 0 0,0 1 0,0-1 0,0 1 0,0-1 0,0 1 0,1 0 0,-1-1 0,0 1 0,1 0 0,0 0 0,-1 0 0,1 0 0,0 0 0,0 1 0,0-1 0,1 0 0,-1 0 0,0 1 0,1-1 0,-1 4 0,-2 9 0,1 0 0,1 0 0,0 23 0,1-36 0,-1 20 0,2 1 0,0 0 0,1-1 0,10 39 0,-10-55 0,0 1 0,1 0 0,0-1 0,0 1 0,1-1 0,-1 0 0,1 0 0,1 0 0,-1-1 0,1 1 0,0-1 0,0 0 0,1-1 0,-1 1 0,1-1 0,0 0 0,0 0 0,1-1 0,8 4 0,-8-4 0,-1-1 0,1 0 0,0 0 0,0 0 0,0-1 0,0 0 0,0 0 0,0-1 0,0 0-1,0 0 1,0-1 0,10-1 0,-13 1 0,0-1 1,0 1-1,0-1 0,0 0 0,0 0 0,0 0 0,-1 0 1,1-1-1,-1 1 0,1-1 0,-1 0 0,0 0 0,0 0 0,-1-1 1,1 1-1,-1-1 0,1 1 0,-1-1 0,0 0 0,0 0 1,1-5-1,4-14 2,-2 0 0,0 0 1,-2-1-1,0 0 0,-1-38 1,-2 33-3,1 1-1,2 0 1,7-32 0,-10 59 0,0 1 0,0-1-1,0 1 1,0-1 0,1 1 0,-1-1-1,0 1 1,0-1 0,0 1 0,1-1-1,-1 1 1,0-1 0,0 1 0,1-1 0,-1 1-1,1 0 1,-1-1 0,0 1 0,1 0-1,-1-1 1,1 1 0,-1 0 0,1-1-1,-1 1 1,0 0 0,1 0 0,-1 0 0,1-1-1,0 1 1,-1 0 0,1 0 0,-1 0-1,1 0 1,0 0 0,0 0-1,1 1 1,-1-1-1,0 1 1,0-1-1,0 1 1,0 0-1,0-1 1,0 1-1,0 0 1,0 0-1,0 0 1,0 0-1,0 0 1,0 0-1,1 2 1,5 10 0,0 0 0,0 0 0,-2 1 0,0 0 0,6 22 0,-4-2 0,5 47 0,-10-68 1,-1 0 1,0 0-1,-1 0 0,0 1 1,-5 24-1,4-34-1,-1 0 1,1-1-1,0 1 0,-1-1 1,0 1-1,0-1 0,0 0 1,0 1-1,-1-1 0,1 0 1,-1 0-1,1-1 0,-1 1 0,0-1 1,0 1-1,-1-1 0,1 0 1,0 0-1,-1 0 0,1-1 1,-1 1-1,0-1 0,1 0 1,-7 1-1,6 0-70,-1-1-1,0 0 1,0 0 0,-1-1 0,1 1-1,0-1 1,0 0 0,0-1 0,0 1-1,0-1 1,-6-2 0,-1-11-3169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8.10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4 359 30062,'-1'27'782,"0"-16"-608,0 0-1,1 1 1,0-1-1,4 18 1,-4-27-160,1 0 0,-1 0 0,1 0 0,-1 0 0,1-1 0,0 1 0,0 0 1,0 0-1,0 0 0,0-1 0,1 1 0,-1 0 0,0-1 0,1 1 0,-1-1 0,1 0 0,-1 1 0,1-1 0,0 0 0,0 0 0,-1 0 0,1 0 1,0 0-1,0 0 0,0-1 0,0 1 0,0-1 0,0 1 0,0-1 0,2 0 0,0 1 11,1-1 1,-1 0-1,0 0 1,0 0-1,0 0 0,0-1 1,0 0-1,0 1 0,0-1 1,0-1-1,0 1 1,7-4-1,-8 3-23,0-1 1,0 0-1,0 0 0,0 0 1,0-1-1,-1 1 0,1-1 1,-1 1-1,0-1 0,0 0 1,0 0-1,2-6 0,3-12 6,0-1 0,-1 0-1,-1 1 1,3-42 0,-5-95 21,-4 102 15,1 57-43,0 0-1,0 0 0,0 0 0,0 0 1,0 1-1,0-1 0,0 0 0,0 0 1,0 0-1,0 0 0,0 0 0,0 0 1,0 0-1,-1 0 0,1 0 0,0 0 1,0 0-1,0 1 0,0-1 0,0 0 1,0 0-1,0 0 0,0 0 0,-1 0 1,1 0-1,0 0 0,0 0 0,0 0 1,0 0-1,0 0 0,0 0 0,-1 0 1,1 0-1,0 0 0,0 0 0,0 0 1,0 0-1,0 0 0,0-1 0,0 1 1,0 0-1,-1 0 0,1 0 0,0 0 1,0 0-1,0 0 0,0 0 0,0 0 1,0 0-1,0 0 0,0-1 0,-6 14-7,0 18 6,1 1 1,2-1-1,1 0 1,3 49 0,0-25 2,-1-46-1,0 1 0,1-1 0,0 0 0,1 0 0,0 0 0,0 0 1,1 0-1,0-1 0,6 13 0,-7-17-2,0 0 0,1-1-1,-1 1 1,1-1 0,0 0 0,0 0 0,0 0-1,0 0 1,1 0 0,-1-1 0,1 1 0,-1-1 0,1 0-1,0 0 1,0-1 0,0 1 0,0-1 0,0 0-1,1 0 1,-1 0 0,0 0 0,6 0 0,-6-1-1,0 0 1,0 0 0,1 0-1,-1 0 1,0 0 0,0-1-1,0 0 1,0 0 0,0 0-1,4-3 1,-5 3-1,-1-1 0,0 0-1,1 1 1,-1-1 0,0 0 0,0-1-1,-1 1 1,1 0 0,0-1-1,-1 1 1,1 0 0,-1-1 0,0 0-1,0 1 1,2-6 0,1-12 0,-1 1 0,0 0 0,-2-1 0,0 1 0,-3-35 0,1 4 11,1 36-1,0 0 0,-1 0 0,0 0 0,-1 1 0,0-1 0,-2 0 0,-5-17 0,6 56-2,1 23-8,1-21 3,0-1 1,2 1-1,5 30 0,-5-51-1,0 1 0,0-1 1,1 0-1,0 0 0,0 0 0,1-1 1,-1 1-1,1 0 0,0-1 0,1 0 1,0 0-1,-1 0 0,1 0 0,1 0 1,-1-1-1,1 0 0,0 0 0,9 6 1,-11-8-1,1 0 0,-1 0 0,1 0 0,0-1 0,0 1 0,0-1 1,0 0-1,0 0 0,0 0 0,0-1 0,0 1 0,0-1 0,0 0 0,0-1 1,1 1-1,-1 0 0,0-1 0,0 0 0,0 0 0,0 0 0,0-1 0,-1 1 1,1-1-1,0 0 0,-1 0 0,1 0 0,-1-1 0,0 1 0,1-1 1,-1 0-1,0 0 0,-1 0 0,1 0 0,-1 0 0,1-1 0,-1 1 0,0-1 1,0 1-1,0-1 0,2-8 0,2-11 2,0-1 0,-2-1 0,0 1 0,-2-1 0,-1 1 1,-3-45-1,1 13 18,1 55-19,0 0 0,0 0 0,0 1 0,0-1 0,0 0 0,0 1 0,0-1 0,0 0 0,0 1 0,0-1 0,0 0 0,-1 0 0,1 1 0,0-1 0,-1 1 0,1-1 0,0 0 0,-1 1 0,1-1 0,0 1 0,-1-1 0,1 0 0,-1 1 0,1 0 0,-1-1 0,0 1 0,1-1 0,-1 1 0,1 0 0,-1-1 0,0 1 0,1 0 0,-1-1 0,0 1 0,1 0 0,-1 0 0,0 0 0,1 0 0,-1 0 0,0 0 0,0 0 0,1 0 0,-1 0 0,-1 0 0,1 0-1,-1 1-1,1-1 0,-1 1 1,1-1-1,-1 1 0,1 0 0,-1 0 1,1 0-1,0 0 0,-1-1 0,1 2 1,0-1-1,0 0 0,0 0 1,0 0-1,0 1 0,0-1 0,-2 3 1,0 5-1,1 0 1,0 0-1,0 0 1,0 1 0,1-1-1,0 17 1,8 59 0,-6-79 0,0 0 0,0 0 0,1 0 0,0-1 0,0 1 0,0 0 0,1-1 0,0 0 0,0 1 0,0-1 0,0 0 0,1-1 0,0 1 0,0-1 0,1 1 0,-1-1 0,1 0 0,0-1 0,5 4 0,-1-2 0,1-1 0,0 0 0,-1 0 0,1-1 0,1 0 0,-1-1 0,0 0 0,1-1 0,-1 0 0,13-1 0,-18 1 0,1-1 0,-1 0 0,1 0 0,-1-1 0,0 0 0,1 0 0,-1 0 0,0-1 0,9-3 0,-12 3 0,1 0 0,-1 0 0,0 0 0,0 0 0,0 0 0,0-1 0,0 1 0,0-1 0,-1 0 0,1 1 0,-1-1 0,0 0 0,0 0 0,0 0 0,0 0 0,0 0 0,0 0 0,-1 0 0,1-3 0,2-17 0,-1 0 0,-1 0-1,-1 0 1,-3-28 0,2 38 1,-1 0 1,-1 0 0,0 0-1,-1 1 1,0 0-1,-1-1 1,0 1 0,-13-20-1,17 30 0,0 0-1,0 1 0,0-1 0,-1 1 0,1-1 1,0 1-1,-1 0 0,1-1 0,-1 1 0,1 0 1,-1 0-1,0 0 0,1 0 0,-3-1 0,3 2 0,0 0 0,1 0 0,-1 0 0,0 0 0,0 0 0,0 0 0,1 0 0,-1 0 0,0 0 0,0 1 0,1-1 0,-1 0 0,0 0 0,0 1 0,1-1 0,-1 0 0,0 1 0,1-1 0,-1 1-1,0-1 1,1 1 0,-1-1 0,0 2 0,-1 1-1,-1 1 0,1-1-1,0 1 1,0 0 0,0 0 0,1 0-1,0 0 1,-1 0 0,0 8 0,-4 34 0,3 1 0,1 0 1,5 56-1,-2-96 1,0 0 0,0 1 0,0-1 0,1 0 0,0 1 0,0-1 0,1 0 0,0-1 0,0 1 0,6 9 0,-6-13 0,-1 1 0,1-1 0,0 0 0,0 0 0,0 0 1,1-1-1,-1 1 0,0-1 0,1 1 0,0-1 0,-1 0 0,1 0 1,0-1-1,0 1 0,0-1 0,0 0 0,0 0 0,1 0 0,5 0 1,-5-1 0,0 0 1,0 0-1,-1 0 1,1 0-1,0-1 1,-1 1-1,1-1 0,8-3 1,-10 2-3,-1 1 0,1-1 0,-1 0 1,0 0-1,1 0 0,-1 0 0,0 0 0,0 0 0,-1 0 1,1-1-1,0 1 0,-1 0 0,1-1 0,-1 0 0,2-4 1,2-8-1,-1 1 1,0-1-1,-1 0 1,0 0-1,0-23 1,-4-81 0,0 55 0,1 10 0,0 53 0,1 0 0,-1 0 0,1-1 0,0 1 0,-1 1 0,1-1 0,0 0 0,0 0 0,0 0 0,0 0 0,0 0 0,0 1 0,0-1 0,0 0 0,0 1 0,0-1 0,0 1 0,0-1 0,0 1 0,0 0 0,0-1 0,1 1 0,-1 0 0,0 0 0,0 0 0,0 0 0,1 0 0,-1 0 0,0 0 0,2 1 0,2-1 0,0 0 0,1 0 0,-1 0 0,0 1 0,0 0 0,8 3 0,-8-1 0,1 0 0,-1 1 0,0-1 0,0 2 0,0-1 0,-1 0 0,0 1 0,1 0 0,-2 0 0,1 0 0,0 0 0,-1 1 0,0-1 0,-1 1 0,1 0 0,2 10 0,0 0 0,-1-1 0,-1 2 0,0-1 0,-1 0 0,0 22 0,-2-28 0,0 0 0,0 0 0,-1 1 0,0-1 0,-1 0 0,0 0 0,-1 0 0,0-1 0,-6 16 0,5-19 0,0 1 0,1 1 0,0-1 0,0 0 0,1 1 0,0-1 0,0 1 0,1 0 0,-1 10 0,3-17 0,-1 0 0,1 0 0,-1 0 0,1 0 0,-1-1 0,1 1 0,0 0 0,-1 0 0,1 0 0,0 0 0,0-1 0,0 1 0,-1 0 0,1-1 0,0 1 0,0 0 0,0-1 0,0 0 0,0 1 0,0-1 0,0 1 0,0-1 0,1 0 0,-1 0 0,0 0 0,0 1 0,0-1 0,0 0 0,0 0 0,0-1 0,0 1 0,2 0 0,43-3 0,-43 3 0,4-1 0,0-1 0,0 1 0,-1-1 0,1 0 0,-1-1 0,1 1 0,-1-1 0,0-1 0,0 1 0,0-1 0,0 0 0,7-7 0,-5 3 0,-1 0 0,0 0 0,0-1 0,-1 0 0,0 0 0,0-1 0,5-12 0,-2 0 0,-1-1-1,-1 0 1,-1-1 0,-2 0-1,0 0 1,1-34-1,-3 26-5,0 16 5,-1-1 0,-1 1 0,-1-1 1,-4-29-1,5 44 1,-1 1 0,1 0 1,-1-1-1,1 1 1,-1 0-1,1 0 1,-1 0-1,0 0 0,0-1 1,0 1-1,0 0 1,1 0-1,-1 0 1,-1 1-1,1-1 0,0 0 1,0 0-1,0 0 1,0 1-1,0-1 1,-1 1-1,1-1 0,0 1 1,-1-1-1,1 1 1,0 0-1,-1 0 1,1-1-1,0 1 0,-1 0 1,1 0-1,-2 1 1,1-1-1,-1 0 0,1 1 0,0-1 0,0 1 0,0-1-1,0 1 1,0 0 0,0 0 0,0 0 0,0 0 0,1 0 0,-1 1 0,0-1 0,0 0 0,1 1 0,-1-1 0,1 1 0,0 0 0,-3 3 0,-1 5 1,1 0-1,0 1 1,1 0 0,0 0 0,0 0-1,1 0 1,0 13 0,0 84 8,3-60-8,-1-40 0,0 0-1,1 0 1,0 0 0,1 0 0,-1 0-1,1 0 1,1 0 0,0 0 0,0 0-1,6 9 1,-7-13-1,1 0 1,-1-1-1,1 1 0,0-1 1,0 0-1,0 0 1,0 0-1,1 0 0,-1-1 1,1 1-1,0-1 0,0 0 1,0 0-1,0-1 0,0 1 1,0-1-1,0 1 1,0-1-1,0-1 0,1 1 1,5 0-1,2-1-15,-7 1 19,0-1-1,0 1 1,-1-1-1,1-1 0,0 1 1,0-1-1,6-1 1,-10 1-14,0 0 0,1 1 0,-1-1 0,0 0 0,0 0 0,0 0 0,0 0 0,0 0 0,0 0 0,0 0 1,0 0-1,0-1 0,0 1 0,0 0 0,-1 0 0,1-1 0,-1 1 0,1-1 0,-1 1 0,1 0 0,-1-1 1,0 1-1,0-1 0,0 1 0,0-1 0,0 1 0,0-1 0,0-1 0,0-17-691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4.81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4 372 32511,'-2'42'148,"1"-16"-130,1 1-1,3 29 0,-2-49-17,0 0-1,1-1 1,-1 1-1,1 0 0,1-1 1,-1 1-1,1-1 1,0 0-1,0 0 0,1 0 1,0 0-1,0 0 1,6 5-1,-9-9 1,1 0 1,0 0-1,0-1 1,1 1-1,-1 0 1,0-1-1,0 0 1,1 0-1,-1 1 0,1-1 1,-1-1-1,1 1 1,-1 0-1,1-1 1,0 1-1,-1-1 1,6 0-1,-7 0 0,1 0 1,0-1-1,0 1 0,-1-1 1,1 1-1,0-1 0,-1 0 0,1 0 1,0 0-1,-1 0 0,1 0 1,-1 0-1,0 0 0,1 0 1,-1 0-1,0-1 0,0 1 0,0-1 1,0 1-1,0-1 0,0 1 1,0-1-1,0 0 0,-1 1 1,2-3-1,8-31-1,9-47-1,-16 60 1,1 0 0,1 0-1,1 1 1,1 0 0,1 0-1,1 1 1,12-21 0,-20 39-1,1-1 0,-1 1 0,1 0 0,0 0 0,0 0-1,0 0 1,0 0 0,0 0 0,0 0 0,0 1 0,1-1 0,-1 1 0,0-1 0,1 1 0,0 0 0,-1 0 0,1 0 0,-1 0 0,1 1 0,0-1 0,0 1 0,-1-1 0,1 1 0,6 0 0,-8 1 0,0-1 0,1 1 0,-1-1 0,0 1 0,1-1 0,-1 1 0,0 0 1,0 0-1,0-1 0,1 1 0,-1 0 0,0 0 0,0 0 0,0 0 0,-1 1 0,1-1 0,0 0 0,0 0 0,-1 0 0,1 1 1,0-1-1,-1 0 0,1 1 0,-1-1 0,0 0 0,1 1 0,-1-1 0,0 3 0,6 47-14,-5-44 11,-1 33 21,0-40 16,0-19-3,-1 18-29,1-1 0,-1 1 0,1-1 0,-1 0 0,0 1 0,0-1 0,1 1 0,-1 0 0,0-1 0,0 1 0,-1 0 0,1-1 0,0 1 0,0 0 0,-1 0 0,1 0 0,0 0 0,-1 0 0,1 1 0,-1-1 0,1 0 0,-1 1 0,1-1 0,-1 1 0,0-1 0,1 1 0,-1 0 0,0-1 0,1 1 0,-3 0 0,1 0 0,0 0 0,0 0 0,0 0 0,-1 0 0,1 0 0,0 0 0,0 1 0,0 0 0,0-1 0,0 1 0,0 0 0,0 1 0,0-1 0,0 0 0,0 1 0,-3 2 0,3 1 0,-1 0 0,0 1-1,1 0 1,0-1 0,0 1 0,1 0 0,0 0 0,0 0-1,0 1 1,1-1 0,-1 0 0,1 12 0,-1 2-4,2-1 1,0 1-1,3 21 1,-3-38 3,0 0 0,1 0 0,0 0 0,-1 0 0,1-1 0,0 1 0,0 0 0,0-1 0,1 1-1,-1-1 1,1 1 0,-1-1 0,1 0 0,0 0 0,0 0 0,0 0 0,0 0 0,0 0 0,0 0 0,1 0 0,-1-1 0,1 1 0,3 1 0,2-1 2,0 1-1,0-2 1,0 1 0,0-1 0,0 0 0,0-1-1,9 0 1,-16 0-2,1 0 1,-1 0-1,1 0 0,-1-1 0,1 1 0,0 0 0,-1-1 0,1 0 0,-1 1 1,0-1-1,1 0 0,-1 0 0,0 1 0,1-1 0,-1 0 0,0 0 0,0-1 0,0 1 1,2-2-1,0-1 0,-1 0 0,0 0 0,0 0 0,0-1 0,0 1 0,2-9 0,0-6 0,-1 0 0,0-28 0,-2 42 0,20-451 61,-20 439-53,-2 28 0,2 392-21,0-373 13,1 1 0,9 39 0,-9-56 0,2-1 0,0 0 0,0 0 0,1-1 0,1 1 0,0-1 0,14 21 0,-18-31 0,-1 0 0,1 0 0,0 0 0,0 0 0,0 0 0,0 0 0,0-1 0,0 1 0,1-1 0,-1 1 0,0-1 0,1 0 0,-1 0 0,1 0 0,-1 0 0,1-1 0,0 1 0,-1-1 0,1 1 0,-1-1 0,1 0 0,0 0 0,-1 0 0,1-1 0,0 1 0,-1-1 0,1 1 0,5-3 0,-4 1 0,1 0 0,0 0 0,-1 0 0,0-1 0,1 0 0,-1 0 0,0 0 0,0-1 0,-1 0 0,1 1 0,-1-1 0,0 0 0,5-9 0,0-2 0,-2 0 0,0-1 0,-1 0 0,0 0 0,-1 0 0,-1-1 0,2-26 0,-5-119 0,0 161 0,0-1 0,0 1 0,1-1 0,-2 1 0,1-1 0,0 1 0,0 0 0,0-1-1,-1 1 1,1-1 0,-1 1 0,1-1 0,-1 1 0,1 0 0,-1-1 0,0 1 0,0 0 0,1 0 0,-1 0 0,0-1 0,0 1 0,0 0 0,-1 0 0,1 0 0,0 1-1,0-1 1,0 0 0,-1 0 0,1 1 0,0-1 0,-1 0 0,1 1 0,-1-1 0,1 1 0,0 0 0,-1 0 0,1-1 0,-1 1 0,1 0 0,-1 0 0,1 0 0,-1 1-1,1-1 1,-3 1 0,3-1 0,1 0-1,-1 1 1,0-1-1,0 0 1,0 1-1,0-1 1,1 1-1,-1 0 1,0-1 0,0 1-1,1 0 1,-1-1-1,1 1 1,-1 0-1,0 0 1,1-1-1,-1 1 1,1 0-1,0 0 1,-1 0-1,1 0 1,0 0-1,-1 0 1,1 0-1,0 0 1,0 0-1,0-1 1,0 1-1,0 2 1,-1 35 2,1-32-3,-2 40 1,1-21 0,1 0 0,1 0 0,5 32 0,-5-51 0,0 0 0,0 0 0,1 1 0,0-1 0,1 0 0,-1-1 0,1 1 0,1 0 0,-1-1 0,0 0 0,1 0 0,0 0 0,1 0 0,-1 0 0,1-1 0,0 0 0,9 7 0,-9-9 0,-1 0 0,1 0 0,0 0 0,0 0 0,0-1 1,0 0-1,0 0 0,0 0 0,0-1 0,0 0 0,0 0 0,0 0 0,0 0 0,0-1 0,1 0 1,-1 0-1,-1 0 0,1-1 0,0 1 0,0-1 0,0-1 0,-1 1 0,1 0 0,-1-1 0,0 0 1,8-7-1,-5 0 0,-1-1 1,0 0 0,0-1 0,-1 1 0,0-1 0,-1 0-1,0 0 1,-1-1 0,2-20 0,-1-8 1,-1-56 1,-3 83-3,-1 53 0,0-9 0,1 1 0,7 47 0,-6-71 0,0 1 0,1-1 0,0 0 0,0 0 0,0 0 0,1 0 0,0 0 0,1-1 0,-1 1 0,1-1 0,1 0 0,-1 0 0,1-1 0,0 1 0,0-1 0,7 6 0,-9-9 0,0 0-1,0-1 1,0 1-1,0 0 1,1-1 0,-1 0-1,0 0 1,1 0-1,-1 0 1,1 0 0,-1-1-1,1 0 1,-1 1-1,1-1 1,-1-1 0,1 1-1,0 0 1,-1-1-1,0 0 1,1 0 0,-1 0-1,1 0 1,-1 0-1,0-1 1,0 1 0,0-1-1,0 0 1,0 0-1,0 0 1,0 0 0,0-1-1,-1 1 1,0-1-1,1 0 1,-1 1 0,0-1-1,0 0 1,0 0-1,2-6 1,1-11 0,0-1 0,-1 1 0,-1-1 0,-1 0 0,-1 0 0,0 0 0,-4-21 0,2-8 0,1 46 0,1-1 0,-1 0 0,0 0 0,-1 0 0,1 0 0,-1 0 0,-2-7 0,2 10 0,1 1 0,-1 0 0,0 0 0,0 0 0,1 0 0,-1 0 0,0 0 0,0 0 0,0 0 0,0 0 0,0 0 0,0 0 0,0 1 0,-1-1 0,1 0 0,0 1 0,0-1 0,-1 1 0,1-1 0,0 1 0,-1-1 0,1 1 0,0 0 0,-1 0 0,1 0 0,0 0 0,-3 0 0,3 0 0,0 0 0,1 0 0,-1 1 0,0-1 0,1 0 0,-1 0 0,0 0 0,1 1 0,-1-1 0,0 0 0,1 1 0,-1-1 0,1 1 0,-1-1 0,1 0 0,-1 1 0,1-1 0,-1 1 0,1 0 0,-1-1 0,1 1 0,0-1 0,-1 1 0,1 0 0,0-1 0,-1 1 0,1 0 0,0-1 0,0 1 0,0 0 0,-1 0 0,0 26 0,1-22 0,0 11 0,0-1 0,1 0 0,1 0 0,0 0 0,1 0 0,8 22 0,-10-32 0,2 0 0,-1 0 0,1-1 0,-1 1 0,1-1 0,1 1 0,-1-1 0,1 0 0,-1 0 0,1 0 0,0-1 0,1 0 0,-1 1 0,0-1 0,1-1 0,0 1 0,0-1 0,-1 1 0,1-2 0,1 1 0,-1 0 0,7 0 0,-5 0 0,0-1 0,1 0 0,-1 0 0,1 0 0,-1-1 0,0-1 1,1 1-1,-1-1 0,1 0 0,7-3 0,-11 3-1,-1-1 1,0 0-1,1 0 0,-1 0 1,0 0-1,0 0 1,0 0-1,-1-1 0,1 0 1,-1 0-1,1 1 0,-1-1 1,0 0-1,0-1 1,0 1-1,0 0 0,-1-1 1,1 1-1,-1-1 1,0 1-1,0-1 0,0-5 1,3-15-1,-2 0 0,0-1 0,-3-26 1,1 18 0,0 28 1,-1 1 0,1-1 1,-1 0-1,0 0 0,0 1 0,-3-8 1,4 11-2,0 0 0,0 0 0,-1 1 0,1-1 0,0 0 0,-1 1 0,1-1 0,-1 0 1,1 1-1,-1-1 0,1 0 0,-1 1 0,1-1 0,-1 1 0,0-1 0,1 1 0,-1-1 0,0 1 0,1 0 1,-1-1-1,0 1 0,0 0 0,1-1 0,-1 1 0,0 0 0,0 0 0,1 0 0,-1 0 0,0 0 1,0 0-1,0 0 0,1 0 0,-1 0 0,0 0 0,0 0 0,0 0 0,1 1 0,-1-1 0,0 0 1,0 1-1,1-1 0,-1 0 0,0 1 0,1-1 0,-1 1 0,0-1 0,0 2 0,-1-1 0,0 1-1,0 0 1,0 1-1,1-1 1,-1 0-1,1 0 1,-1 1-1,1-1 1,0 1-1,-1-1 1,2 1-1,-1 0 1,0-1-1,0 1 1,0 3-1,-3 47-4,4-47 5,-2 36 0,0-20 0,1 0 0,2 0 0,0 0 0,1 0 0,6 30 0,-6-46-1,1 0 1,-1 0-1,1 0 1,0 0-1,0-1 1,1 1-1,0-1 1,0 0-1,0 0 1,0-1-1,1 1 0,0-1 1,0 0-1,0 0 1,0 0-1,1-1 1,-1 0-1,1 0 1,0-1-1,0 1 1,7 1-1,2 0-2,0-1 1,0 0-1,0-1 1,0-1-1,0 0 1,0-1-1,30-4 1,-40 3-1,0 0 0,0 0-1,-1 0 1,1-1 0,0 1 0,-1-1 0,1-1 0,-1 1 0,1 0-1,-1-1 1,0 0 0,0 0 0,-1 0 0,1-1 0,4-4-1,-3 1 2,0 0-1,0-1 1,-1 1-1,0-1 1,0 0-1,-1 0 1,0 0-1,2-10 1,1-12 1,-1 0 0,-2-1 0,-1-55 0,-7-59 19,2 122-9,0 0-1,-2 0 1,0 1-1,-11-26 1,4 18 10,12 29-19,0 1 0,0 0-1,0 0 1,-1 0 0,1 0 0,0 0 0,0 0 0,-1 0 0,1 0 0,0 0 0,0 0 0,0 0 0,-1 0 0,1 0 0,0 0 0,0 0 0,-1 0 0,1 0 0,0 0 0,0 0 0,0 1 0,-1-1-1,1 0 1,0 0 0,0 0 0,0 0 0,-1 0 0,1 0 0,0 1 0,0-1 0,0 0 0,0 0 0,0 0 0,-1 1 0,1-1 0,0 0 0,0 0 0,0 0 0,0 1 0,0-1 0,0 0 0,0 0 0,0 0-1,0 1 1,0-1 0,0 0 0,0 0 0,0 1 0,0-1 0,0 0 0,0 0 0,0 0 0,0 1 0,-5 68 1,4 113 0,3-75-3,-2-91 2,0 15 4,1 0 0,5 31 0,-4-53-5,0 0 0,0 0 0,1 0 0,0 0 0,0-1 0,1 1 0,0-1 0,0 0 0,1 0 0,0-1 0,9 11 0,-11-15 2,0-1 0,0 1-1,0-1 1,0 0 0,1 1 0,-1-1 0,1-1 0,-1 1-1,1-1 1,-1 1 0,1-1 0,0 0 0,4 1-1,4-1 2,0 0-1,23-2 1,-32 1-2,0-1-1,1 1 1,-1-1 0,1 0-1,-1-1 1,0 1 0,0-1 0,0 1-1,0-1 1,0 0 0,0 0-1,0 0 1,-1 0 0,1-1-1,-1 1 1,1-1 0,-1 0-1,0 1 1,0-1 0,0 0 0,0 0-1,-1 0 1,2-4 0,3-7-5,-1 0 1,0 1-1,-1-2 1,3-19 0,-2-10 2,0-75 1,-3 30 1,-2 83 0,1 0 0,-1 0 0,1 0 0,0 0 0,1 1 0,-1-1-1,5-9 1,-5 13 0,0 1-1,0-1 0,0 1 1,0-1-1,1 1 0,-1-1 0,1 1 1,-1 0-1,1 0 0,0-1 0,-1 1 1,1 0-1,0 1 0,0-1 1,-1 0-1,1 0 0,0 1 0,0-1 1,0 1-1,0 0 0,0 0 0,0-1 1,0 1-1,3 1 0,-2-1-1,1 0-1,-1 0 1,0 0-1,0 0 1,1 1-1,-1 0 1,0 0-1,0 0 1,0 0 0,0 0-1,0 0 1,0 1-1,0 0 1,0-1-1,0 1 1,-1 0-1,1 1 1,-1-1-1,0 0 1,4 4-1,10 10-22,-15-14 12,-7 2 12,4-4 2,-7 3 3,0-1 1,0 1-1,1 1 1,-1 0-1,1 0 1,0 0-1,0 1 1,0 0-1,1 1 1,0 0-1,0 0 1,0 0 0,1 1-1,0 0 1,0 0-1,1 1 1,0 0-1,0 0 1,-4 10-1,2-4-2,1 1-1,1 0 1,1 1 0,0-1-1,0 1 1,2 0-1,0-1 1,1 1-1,0 0 1,2 0-1,2 25 1,-2-39-2,-1 1 0,1-1 0,0 1 0,0-1 0,0 1 1,0-1-1,0 1 0,0-1 0,1 0 0,-1 0 0,1 0 0,-1 0 0,1 0 0,0 0 0,0 0 0,0 0 1,3 1-1,-1 0 1,1-1 0,-1 1 1,1-1-1,0 0 0,0-1 1,0 1-1,0-1 0,6 1 1,9 0 2,0-1 1,0-1-1,29-4 1,-48 4-5,3 0 0,0-1 0,0 0 1,1 0-1,-1 0 0,0 0 0,0-1 1,0 1-1,0-1 0,-1 0 0,1 0 0,0-1 1,-1 1-1,0-1 0,1 0 0,-1 0 1,0 0-1,0 0 0,-1 0 0,1-1 0,-1 1 1,1-1-1,-1 0 0,0 1 0,0-1 1,-1 0-1,1 0 0,-1 0 0,1-6 1,2-11 0,-1-1 1,-1 0 0,-1 1 0,-2-32-1,1 21 0,0 13-1,-1 1 0,-4-31 0,4 44 0,0 1 0,0 0 0,0-1 0,-1 1 0,1 0 0,-1 0 0,0 0 0,0 0 0,-1 0 0,1 1 0,-1-1 0,0 1 0,0-1 0,0 1 0,0 0 0,-7-5 0,9 7 0,0 0 0,-1 0 0,1 0 0,-1 0 0,0 0 0,1 0 0,-1 1 0,0-1 0,1 0 0,-1 1 0,0-1 0,0 1 0,0 0 0,1 0 0,-1-1 0,0 1 0,0 0 0,0 0 0,0 1 0,1-1 0,-1 0 0,0 1 0,0-1 0,0 1 0,1 0 0,-1-1 0,0 1 0,1 0 0,-1 0 0,1 0 0,-1 0 0,1 0 0,-1 0 0,1 1 0,0-1 0,0 0 0,-1 1 0,1-1 0,0 1 0,0-1 0,0 1 0,1 0 0,-1-1 0,0 1 0,1 0 0,-1 0 0,0 2 0,-3 8 0,1 1 0,1 0 0,0 0 0,0 0 0,1 14 0,0-11 0,1 0 0,1 1 0,0-1 0,1 0 0,0 0 0,8 23 0,-8-33 0,1 0 0,0 0 0,0 0 0,0 0 0,1-1 0,0 0 0,0 1 0,0-1 0,1 0 0,0-1 0,0 1 0,0-1 0,0 0 0,1 0 0,0-1 0,-1 0 0,1 0 0,12 4 0,0-2 0,1-1 0,-1 0 0,1-1 0,0-1 0,0-1 0,21-2 0,-36 1 0,0 1 0,0-1 0,0 0 0,0-1 0,0 1 0,0-1 0,0 0 0,0 0 0,0 0 0,0 0 0,0-1 0,0 0 0,-1 0 0,1 0 0,-1 0 0,1 0 0,-1-1 0,0 1 0,0-1 0,0 0 0,0 0 0,0 0 0,-1 0 0,1-1 0,-1 1 0,0-1 0,0 1 0,2-7 0,0-3 2,0 0 0,-1-1 0,-1 1-1,0-1 1,0 0 0,-2 0 0,-1-22 0,1 9-1,0 17 2,0 0-1,-1 0 1,0 0 0,-1 0-1,0 0 1,0 1 0,-1-1-1,0 0 1,-1 1 0,0 0-1,-6-10 1,10 19-3,0 0 0,0 0 0,0 0 0,0 0 0,0 0 0,0 1 0,0-1 0,0 0 0,-1 0 0,1 0 0,0 0 0,0 0 0,0 0 0,0 0 0,0 1 0,0-1 0,0 0 0,0 0 0,0 0 0,-1 0 0,1 0 0,0 0 0,0 0 0,0 0 0,0 0 0,0 0 0,0 0 0,-1 0 0,1 0 0,0 0 0,0 0 0,0 0 0,0 0 0,0 0 0,-1 0 0,1 0 0,0 0 0,0 0 0,0 0 0,0 0 0,0 0 0,0 0 0,-1 0 0,1 0 0,0 0 0,0 0 0,0 0 0,0 0 0,0 0 0,0 0 0,-1-1 0,1 1 0,0 0 0,0 0 0,0 0 0,0 0 0,-4 118 0,18 178 0,-9-246 0,7 147 0,-25-264 32,12-197-32,2 214 0,-1 10 0,11-63 0,-9 89 0,1-1-1,1 1 0,0 0 1,1 0-1,0 0 0,1 1 0,13-21 1,-17 31-2,0 1 0,0-1 0,0 1 0,1 0 1,-1-1-1,1 1 0,-1 0 0,1 1 0,0-1 1,0 0-1,-1 1 0,1-1 0,0 1 0,4-1 1,-6 2 1,1-1 0,-1 1 0,1 0 0,-1 0 0,1 0 0,-1 0 0,1 0 0,-1 0 0,1 0 0,-1 0 0,0 1 0,1-1 0,-1 0 0,1 1 0,-1-1 0,0 1 0,1 0 0,-1-1 0,0 1 0,0 0 0,0 0 0,1 0 0,-1 0 0,0 0 0,0 0 0,0 0 0,0 0 0,-1 0 0,1 1 0,0-1 0,0 0 0,0 3 0,5 14 0,-1 1 0,-1-1 0,-1 1 0,-1 0 0,0 0 0,-2 0 0,-1 26 0,0-11 0,1-28 0,0 1 0,-1-1 0,0 1 0,0-1 0,-1 0 0,1 1 0,-1-1 0,-1 0 0,1 0 0,-1 0 0,0 0 0,-1-1 0,1 1 0,-7 7 0,3-6 0,-1 1 0,0-1 0,0 0 0,-1-1 0,0 0 0,0 0 0,0-1 0,-12 5 0,13-4-19,11-4 9,13-1-3,-15-1 10,22 0-9,14 0-1,70-8 1,-96 6 12,1 0 1,0-1-1,-1-1 1,0 1-1,0-2 0,0 0 1,0 0-1,-1-1 1,0 0-1,11-10 1,-17 13 0,-1 0-1,1-1 1,-1 0 0,0 0 0,0 0 0,0 0 0,-1 0 0,1 0 0,-1-1 0,0 1 0,0-1 0,-1 0-1,1 1 1,0-7 0,0-5-1,0 1 0,-2-1 0,0-16 0,0 8 3,0 16-2,-1 0 0,1-1 0,-2 1 1,1 1-1,-1-1 0,0 0 0,0 0 1,-1 1-1,-6-13 0,7 17 0,0 0 0,0 0-1,0 0 1,0 0 0,-1 0-1,1 0 1,-1 1 0,0 0-1,0-1 1,0 1 0,0 0 0,0 0-1,0 0 1,0 1 0,-1-1-1,1 1 1,-1 0 0,1 0-1,-1 0 1,0 0 0,1 1 0,-1-1-1,-4 1 1,7 0-1,0 1 0,1-1-1,-1 1 1,0-1 0,1 1 0,-1-1-1,0 1 1,1-1 0,-1 1 0,1 0 0,-1-1-1,1 1 1,-1 0 0,1 0 0,-1-1 0,1 1-1,0 0 1,0 0 0,-1-1 0,1 1-1,0 0 1,0 0 0,0 0 0,0 0 0,0-1-1,0 1 1,0 0 0,0 1 0,0 33-9,0-27 8,0 0 1,-1 22-1,2-1 0,1 0-1,10 47 1,-11-69 1,1 0-1,0 0 1,0-1 0,0 1-1,1-1 1,0 0-1,0 0 1,1 0 0,0 0-1,0 0 1,0-1-1,1 0 1,0 0 0,0 0-1,0 0 1,0-1 0,1 0-1,0 0 1,0 0-1,0-1 1,8 4 0,-6-5-1,-1 0 1,1 0 0,-1-1-1,1 0 1,0-1-1,-1 1 1,13-2 0,-16 1 0,0-1 0,0 1 0,0-1 0,0 0 0,0 0 0,0 0 0,0-1 0,0 1 0,-1-1 0,1 0 0,0 0 0,-1 0 0,1-1 0,4-4 0,-3 1 0,-1 0 1,0 0-1,-1-1 1,0 1-1,0-1 1,0 0-1,-1 1 1,1-1-1,0-11 1,7-71 7,-5 33-5,-4 52-3,0-7 0,0 0 0,1 0 0,0 0 0,1 1 0,1-1 0,8-19 0,-11 29-1,0 0 1,0-1-1,0 1 0,0 0 1,1 0-1,-1 0 0,0 0 1,0 0-1,1 0 0,-1 0 1,0 1-1,1-1 0,-1 0 1,1 1-1,-1-1 0,1 1 1,0 0-1,-1-1 0,1 1 1,-1 0-1,1 0 0,-1 0 1,1 0-1,0 0 0,-1 1 1,1-1-1,-1 0 0,1 1 1,-1-1-1,4 2 0,-2-1-1,0 0 0,0 1 1,1-1-1,-1 1 0,0 0 0,0 0 0,-1 0 0,1 0 0,0 0 0,-1 1 0,1-1 1,2 4-1,-1 3-1,9 8 6,-13-17 13,-34-1 19,19 0-32,0 1 0,0 1 0,-17 2 0,28-2-3,0-1 0,0 1-1,0 1 1,1-1 0,-1 0 0,0 1 0,0 0 0,1 0 0,0 0 0,-1 0 0,1 1 0,0-1-1,0 1 1,0 0 0,0 0 0,-3 4 0,1 3 0,0 0 0,0 0 0,1 0 0,0 1 0,1 0 0,0 0 0,1-1 0,0 2 0,1-1 0,0 0 0,0 0 0,2 0 0,-1 0 0,3 14 0,-2-20 0,1-1 1,-1 1-1,1-1 0,0 1 1,0-1-1,0 1 0,1-1 1,-1 0-1,1 0 0,0 0 1,0 0-1,1-1 0,-1 1 1,1-1-1,0 0 0,0 0 1,0 0-1,0-1 0,0 1 1,0-1-1,1 0 0,-1 0 1,8 1-1,-3 1 1,1-2-1,0 1 1,0-1 0,0-1 0,1 0-1,-1 0 1,0-1 0,0 0 0,0-1-1,15-3 1,-21 3-1,0 0 0,0-1 0,0 0 0,-1 1 0,1-2 0,-1 1 0,1 0 0,-1-1 0,0 1 0,0-1 0,0 0 0,0 0 0,0 0 0,-1 0 0,1-1 0,-1 1 0,0-1 0,0 0 0,0 1 0,-1-1 0,1 0 0,-1 0 0,0 0 0,1-6 0,2-10 0,-2 0 0,0-1 0,-1-32 0,-1 39 0,0-48 1,2 18 2,-2 1 0,-2 0 0,-2 0 0,-14-65 0,18 109-3,0-1 0,0 0 0,0 0 0,0 0 0,-1 0 0,1 1 0,0-1 0,0 0 0,0 0 0,0 0 0,-1 0 0,1 0 0,0 0 0,0 1 0,0-1 0,-1 0 0,1 0 0,0 0 0,0 0 0,0 0 0,-1 0 0,1 0 0,0 0 0,0 0 0,0 0 0,-1 0 0,1 0 0,0 0 0,0 0 0,0 0 0,-1 0 0,1 0 0,0 0 0,0-1 0,0 1 0,-1 0 0,1 0 0,0 0 0,0 0 0,0 0 0,0 0 0,0-1 0,-1 1 0,1 0 0,0 0 0,0 0 0,0 0 0,0-1 0,0 1 0,0 0 0,-1 0 0,-3 22 0,7 372 0,-2-380-103,5 47 322,-5-56-374,0 0 1,0 0-1,1 0 1,-1 0-1,1 0 1,0 0-1,0 0 0,5 6 1,-1-6-5038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5.71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5 190 30862,'0'0'859,"0"8"-307,-3 27-429,1 0 0,5 55 0,-3-88-123,1 0 1,-1 1-1,0-1 1,1 0-1,0 0 1,-1 0-1,1 0 1,0 0 0,0 0-1,0 0 1,0 0-1,0 0 1,1 0-1,-1-1 1,1 1-1,-1 0 1,1-1 0,-1 1-1,1-1 1,0 0-1,0 0 1,0 1-1,-1-1 1,1 0-1,0 0 1,4 0 0,2 1 2,1 0 0,-1-1 1,1 0-1,0 0 1,11-1-1,-11 0 4,-7 0-7,0-1 1,1 1-1,-1 0 0,1-1 0,-1 1 0,0-1 0,1 1 0,-1-1 1,0 0-1,0 0 0,0 0 0,0-1 0,0 1 0,0 0 1,0-1-1,0 1 0,3-4 0,-2 1 0,0 0 0,0 0 0,-1-1 0,1 1 0,-1-1 0,0 1 0,0-1 0,1-5 0,2-8 1,-2 0-1,0-1 1,1-29 0,-3-170 12,-1 219-13,0-1 0,0 0 0,-1 0 0,1 0 0,0 0 0,0 0 0,0 0 0,0 0 0,0 0 0,0 0 0,0 0 0,0 0 0,0 0 0,-1 0 0,1 0 0,0 0 0,0 0 0,0 0 0,0 0 0,0 0 0,0 0 0,0 0 0,0 0 0,0 0 0,0 0 0,-1 0 0,1 0 0,0 0 0,0 0 0,0 0 0,0-1 0,0 1 0,0 0 0,0 0 0,0 0 0,0 0 0,0 0 0,0 0 0,0 0 0,0 0 0,-1 0 0,1 0 0,0 0 0,0-1 0,0 1 0,0 0 0,0 0 0,0 0 0,0 0 0,0 0 0,0 0 0,0 0 0,-4 9-3,-1 7 2,2 0-1,0 0 0,1 0 1,0 28-1,6 71-3,-3-109 5,-1 0-2,1 1 0,-1-1 0,2 0 0,-1 1 0,1-1 0,0 0 0,0 0 0,0 0 0,1 0 0,0-1 0,0 1 0,1-1 0,-1 1 0,1-1 1,1 0-1,-1-1 0,9 8 0,-7-7-2,1-1 1,0 0-1,0 0 1,1 0 0,-1-1-1,1 0 1,0 0 0,-1-1-1,1 0 1,0-1-1,0 0 1,1 0 0,11 0-1,-19-2 3,1 1-1,0 0 1,-1 0-1,1-1 1,-1 1-1,1-1 1,-1 1-1,1-1 1,-1 0-1,1 0 1,-1 0-1,1 1 1,-1-1-1,0 0 1,0-1-1,1 1 1,-1 0 0,0 0-1,0 0 1,0-1-1,0 1 1,-1-1-1,1 1 1,0-1-1,-1 1 1,1-1-1,0 1 1,-1-1-1,0 1 1,1-3-1,1-7 3,0 1 0,-1-1 0,0-16 0,-1 18-1,0-88 28,4-64 50,-3 157-75,0-1 0,0 1 0,0-1 0,1 1 0,0 0 0,0-1 0,3-5 0,-4 9-3,-1 1 1,1-1-1,-1 0 1,1 1-1,-1-1 0,1 1 1,-1-1-1,1 1 1,0-1-1,-1 1 1,1-1-1,0 1 0,-1-1 1,1 1-1,0 0 1,0-1-1,-1 1 1,1 0-1,0 0 1,1-1-1,-2 2 0,1-1 0,0 0 0,0 1 0,0-1 0,0 1 0,0-1 1,0 1-1,-1-1 0,1 1 0,0-1 0,0 1 0,-1 0 0,1-1 0,-1 1 0,1 0 0,0 0 0,-1-1 1,1 1-1,-1 0 0,0 0 0,1 0 0,-1 1 0,6 11 0,-1 0 0,0 1 0,-1-1 0,-1 1 0,3 26 0,-1 77 0,-3-46 0,-2-69 0,0 0 0,0 0 0,1 0 0,-1 0 0,0 0 0,1 0 0,-1 0 0,1 0 0,0 0 0,0 0 0,0 0 0,0 0 0,0 0 0,0-1 0,0 1 0,0 0 0,1-1 0,-1 1 0,2 1 0,-2-3 0,0 0 0,-1 1 0,1-1 1,0 0-1,-1 0 0,1 1 0,0-1 0,0 0 0,-1 0 0,1 0 1,0 0-1,-1 0 0,1 0 0,0 0 0,0 0 0,-1 0 0,1-1 1,0 1-1,-1 0 0,1 0 0,1-1 0,-1 0 1,1 0 0,0-1 0,-1 1 0,1 0 0,0-1 0,-1 1 0,1-1 0,-1 0-1,0 1 1,2-4 0,17-30 1,19-51 0,16-27-3,-48 100 1,1 0 1,-1 1 0,16-19 0,-23 31-1,0 0 0,0-1 0,0 1 0,0 0 1,0 0-1,0 0 0,0 0 0,0 0 0,0 0 1,0 0-1,0 0 0,0 0 0,0 0 0,1 0 1,-1 0-1,0 0 0,0 0 0,0 0 0,0 0 1,0 0-1,0-1 0,0 1 0,0 0 0,0 0 1,0 0-1,0 0 0,0 0 0,0 0 0,1 0 1,-1 0-1,0 0 0,0 0 0,0 0 0,0 0 0,0 0 1,0 0-1,0 0 0,0 0 0,0 0 0,0 1 1,0-1-1,0 0 0,1 0 0,-1 0 0,0 0 1,0 0-1,0 0 0,0 0 0,0 0 0,0 0 1,0 0-1,0 0 0,0 0 0,0 0 0,0 0 1,0 0-1,0 0 0,0 0 0,0 1 0,0-1 1,0 0-1,0 0 0,0 0 0,0 0 0,0 0 1,0 0-1,0 0 0,0 0 0,0 0 0,1 8-3,-1-6 3,0 269 3,-1-269-3,1 1 0,0-1 0,0 0 0,0 0 0,0 0 0,1 0 0,-1 0 0,1 0 0,-1 0 0,1-1 1,-1 1-1,1 0 0,0 0 0,0 0 0,0 0 0,0-1 0,0 1 0,1 0 0,-1-1 0,0 1 0,1-1 0,-1 0 0,1 1 0,-1-1 0,1 0 0,0 0 0,0 0 0,-1 0 0,4 1 0,2-1-2,1 1-1,-1-1 0,1 0 0,0-1 0,-1 0 0,12-1 0,-17 1-2,0-1 0,0 1 0,-1 0 0,1-1 0,0 1 0,-1-1 0,1 0 0,0 1 0,-1-1 0,1 0 0,-1 0 0,1 0 0,-1 0 0,1 0 0,-1-1 0,0 1 0,0 0 0,1 0 0,-1-1 0,0 1 0,0-1 0,0 1 0,-1-1-1,2-2 1,1-3-191,-1 0-1,0 0 0,0 0 0,1-13 0,1-30-2676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6.09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151 4 31246,'-14'-2'265,"1"1"-1,0 1 1,-1-1 0,-24 4-1,35-2-262,1-1 0,-1 1 0,0 0 0,1-1-1,-1 1 1,0 0 0,1 1 0,-1-1 0,1 0 0,0 1 0,-1 0-1,1-1 1,0 1 0,0 0 0,0 0 0,0 0 0,0 0 0,0 0-1,1 1 1,-1-1 0,1 1 0,0-1 0,0 1 0,-1-1-1,1 1 1,1 0 0,-1-1 0,0 6 0,0-4-1,0 0 1,1-1-1,0 1 1,-1 0-1,1 0 1,1 0-1,-1 0 1,1 0-1,0 0 1,-1 0-1,2 0 1,-1-1-1,0 1 1,1 0-1,0-1 1,-1 1-1,1-1 1,1 0-1,-1 0 1,4 4-1,-2-3 2,0-1 1,1 1-1,0-1 0,0 0 1,0-1-1,0 1 0,0-1 0,1 0 1,-1 0-1,1-1 0,-1 1 1,1-1-1,8 0 0,8 1 13,38-3 0,-58 1-15,0-1-1,-1 0 0,1 1 1,-1-1-1,1 0 0,-1 0 1,1 0-1,-1 0 1,0 0-1,1 0 0,-1 0 1,0 0-1,0-1 0,0 1 1,0 0-1,0-1 0,0 1 1,0-1-1,-1 1 1,1-1-1,0 0 0,-1 1 1,1-1-1,-1 1 0,0-1 1,1 0-1,-1 0 0,0 1 1,0-1-1,-1-2 0,2-3 4,-1 0-1,0 0 1,0 0-1,-1 0 0,0 0 1,-3-11-1,3 14-2,-1 1-1,0-1 1,0 0-1,-1 1 1,1-1 0,-1 1-1,1 0 1,-1 0 0,0 0-1,0 0 1,-1 1-1,1-1 1,-1 1 0,1 0-1,-1 0 1,1 0 0,-1 0-1,0 0 1,0 1-1,0 0 1,0 0 0,-7-1-1,6 1-20,1 0-1,0 1 0,-1 0 0,1 0 0,0 0 1,-1 0-1,1 1 0,0 0 0,-1-1 0,1 2 1,0-1-1,0 0 0,0 1 0,0 0 1,0 0-1,0 0 0,0 0 0,1 1 0,-1-1 1,1 1-1,-5 5 0,-12 21-1089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6.92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81 240 31182,'0'-10'506,"-1"3"-395,1 0 0,0-1 0,1 1 0,-1 0 0,2 0 0,-1 0 0,1 0 0,4-12 0,17-38-66,-16 37-37,1 2 1,1-1 0,11-18 0,-17 35-9,-3 7 0,0-2 0,-22 527 0,17-474 0,4-55-1,1-1-1,-1 1 1,1-1 0,-1 1-1,0-1 1,1 1-1,-1-1 1,1 0 0,-1 1-1,0-1 1,1 0 0,-1 0-1,0 0 1,1 1-1,-1-1 1,0 0 0,1 0-1,-1 0 1,0 0 0,1 0-1,-1 0 1,0 0 0,0-1-1,-19 0 3,20 1-1,-6-2 0,0 1 0,0-1 0,0 0 0,1-1 0,-1 1 0,1-1 0,0 0 0,0 0 0,-10-8 0,-19-12 0,83 20 0,166 10-61,-213-11-793,-2-9-1897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7.50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143 86 31582,'0'-68'1134,"0"67"-1133,-1 0 0,1 1-1,0-1 1,-1 0 0,1 0-1,0 0 1,-1 1 0,1-1-1,-1 0 1,1 0 0,-1 1-1,0-1 1,1 0 0,-1 1-1,0-1 1,1 1 0,-1-1-1,0 1 1,0-1 0,0 1-1,1-1 1,-1 1 0,0 0-1,0 0 1,0-1 0,0 1-1,0 0 1,0 0 0,1 0-1,-3 0 1,-32-1-5,30 1 6,2 0-2,0 0 0,-1 1 0,1-1 0,0 1 0,0 0 0,0 0 0,0 0 0,1 1 0,-1-1 0,0 1 0,0-1 0,1 1 0,-1 0 0,1 0 0,0 0 0,-1 0 0,1 1 0,0-1 0,0 0 0,0 1 0,1 0 0,-1-1 0,1 1 0,-1 0 0,1 0 0,0 0 0,0 0 0,-1 5 0,-2 7 0,1-1 0,1 1 0,0 0 0,0 26 0,2-28 0,0-1 0,1 0 0,0 1 0,0-1 0,2 0 0,4 16 0,-6-24 0,1 0 0,0-1 0,0 1 0,0-1 0,1 1 0,-1-1 0,1 0 0,-1 0 0,1 0 0,0-1 0,1 1 0,-1-1 0,0 1 0,1-1 0,-1 0 0,1 0 0,-1-1 0,1 1 0,0-1 0,0 1 0,0-1 0,0-1 0,6 2 0,-5-1 0,33 1 0,-37-2 0,0 0 0,0-1 0,1 1 0,-1 0 0,0-1 0,0 1 0,0-1 0,0 0 0,1 1 0,-1-1 0,0 0 0,0 1 0,0-1 0,0 0 0,0 0 0,-1 0 0,1 0 0,0 0 0,0 0 0,0 0 0,-1 0 0,1 0 0,-1-1 0,1 1 0,0-2 0,4-21 0,-2 1 0,0-1 0,-2 1 0,0-1 0,-4-26 0,2-5 0,1 55 0,0 0 0,1 1 0,-1-1 0,0 1 0,0-1 0,1 1 0,-1-1 0,0 0 0,1 1 0,-1-1 0,0 0 0,1 1 0,-1-1 0,0 0 0,1 1 0,-1-1 0,1 0 0,-1 0 0,1 1 0,-1-1 0,1 0 0,-1 0 0,1 0 0,-1 0 0,1 0 0,-1 0 0,1 0 0,-1 0 0,1 0 0,-1 0 0,1 0 0,-1 0 0,1 0 0,-1 0 0,0 0 0,1 0 0,-1-1 0,1 1 0,-1 0 0,1 0 0,-1-1 0,1 1 0,-1 0 0,0 0 0,1-1 0,-1 1 0,0 0 0,1-1 0,-1 1 0,0-1 0,1 1 0,-1-1 0,0 1 0,0 0 0,0-1 0,1 1 0,-1-1 0,0 1 0,0-1 0,0 1 0,0-1 0,0 1 0,0-1 0,0 1 0,0-1 0,6 15 0,0 0 0,-1 1 0,-1 0 0,0 0 0,-1 0 0,1 17 0,2 98 0,-5-87 0,0-23 0,-1 0 0,0 0 0,-2 0 0,-4 26 0,4-41 0,1 1 0,-1-1 0,0 1 0,0-1 0,-1 0 0,0 0 0,0 0 0,0 0 0,0 0 0,-1-1 0,0 1 0,0-1 0,0 0 0,0 0 0,-1-1 0,1 1 0,-1-1 0,0 0 0,-7 3 0,8-4-12,-36 14 40,39-16-33,0 0 0,1 1 0,-1-1 0,0 0 0,0 0 0,0 0 0,0 1 0,0-1 0,0 0-1,1 0 1,-1 0 0,0 0 0,0-1 0,0 1 0,0 0 0,0 0 0,0 0 0,1-1 0,-1 1 0,0 0-1,0-1 1,0 1 0,1-1 0,-1 1 0,0-1 0,1 1 0,-1-1 0,0 1 0,1-1 0,-1 0 0,1 1-1,-1-1 1,1 0 0,-1 0 0,1 0 0,-1 1 0,1-1 0,0 0 0,-1 0 0,1 0 0,0 0 0,-1-26-518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5.554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126 26 32431,'-1'-2'4,"0"0"0,-1 0 1,0 0-1,1 0 0,-1 1 0,0-1 1,0 1-1,0-1 0,0 1 0,0 0 0,0-1 1,-1 1-1,1 0 0,0 0 0,-1 1 1,1-1-1,0 0 0,-1 1 0,1 0 1,-1-1-1,1 1 0,-1 0 0,1 0 1,-1 1-1,1-1 0,-1 0 0,1 1 0,0-1 1,-1 1-1,1 0 0,0 0 0,-1 0 1,-3 2-1,3-1 2,-1 1 0,1 0 0,0-1-1,0 1 1,-1 0 0,2 1 0,-1-1 0,0 0 0,1 1 0,0 0 0,-1-1 0,1 1 0,1 0-1,-1 0 1,1 0 0,-1 0 0,1 0 0,-1 8 0,2-8-6,-1-1 1,1 1-1,0 0 0,0 0 0,0 0 1,1 0-1,-1 0 0,1 0 0,0-1 1,0 1-1,0 0 0,1-1 1,-1 1-1,1-1 0,0 1 0,4 4 1,-4-5-1,1 0 1,1 0-1,-1-1 1,0 0-1,1 1 1,-1-1-1,1-1 1,-1 1 0,1 0-1,0-1 1,0 0-1,0 0 1,0 0-1,0 0 1,7 0-1,5 1 2,-1-1 1,1 0-1,-1-1 0,1-1 0,27-5 0,-39 5-1,0 0 0,-1 0-1,0 0 1,1 0 0,-1-1-1,0 1 1,1-1 0,-1 0 0,0 0-1,0-1 1,0 1 0,-1 0-1,1-1 1,-1 0 0,1 1-1,-1-1 1,0 0 0,0 0 0,0 0-1,0-1 1,-1 1 0,1 0-1,-1-1 1,0 1 0,0-1-1,0 1 1,0-1 0,-1 0 0,1 1-1,-1-5 1,0 1-1,1 1 0,-1 0 0,0-1 0,0 1 0,-1 0 0,-1-8 0,1 12 0,1 1 0,-1-1 0,1 1 0,-1-1 0,0 1 0,0 0 0,1-1 0,-1 1 0,0 0 0,0 0 0,0 0 0,-1-1 0,1 1 0,0 0 0,0 0 0,-1 1 0,1-1 0,0 0 0,-1 0 0,1 1 0,-1-1 0,1 0 0,-1 1 0,1 0 0,-3-1 0,-3-1-60,0 1-1,0 0 1,0 0 0,0 1 0,0 0-1,0 0 1,0 0 0,0 1 0,0 0-1,1 0 1,-1 1 0,0 0 0,0 0-1,1 1 1,-1 0 0,1 0 0,0 0-1,0 1 1,0 0 0,1 0 0,-1 0-1,1 1 1,-8 8 0,-16 21-5217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8.251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0 89 29678,'0'0'1936,"14"0"-1359,27 0-353,10-5-144,6-2-48,1-8-16,-10 0 0,-12 1-16,-14-3-176,-17 2-913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8.09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276 103 32111,'0'-6'77,"0"-1"-1,0 0 1,-1 1 0,1-1 0,-1 1 0,-1-1 0,-1-6 0,1 11-75,1-1-1,-1 1 1,1 0 0,-1 0 0,0-1 0,0 1 0,0 0 0,0 1 0,0-1 0,-1 0-1,1 1 1,0-1 0,-1 1 0,0-1 0,1 1 0,-1 0 0,1 0 0,-5 0 0,-4-2-2,0 0 1,-1 1 0,1 1 0,-1 0 0,-21 0 0,25 1-1,6 1 0,0-1 0,0 0 0,0 1 0,0-1 0,0 1 0,0 0 0,0-1 0,0 1 0,0 0 0,1 0 0,-1 1 0,0-1 0,0 0 0,1 0 0,-1 1 0,1-1 0,0 1 0,-1-1 0,1 1 0,0 0 0,0-1 0,0 1 0,0 0 0,0 0 0,0 0 0,0 0 0,1 0 0,-1 0 0,1 0 0,-1 0 0,1 2 0,-2 11 0,0 0 0,1-1 0,1 21 0,0-22 0,0-5 0,1 0 0,0 0 0,0 0 0,1 0 0,0 0 0,1 0 0,-1-1 0,1 1 0,1-1 0,-1 0 0,1 0 0,6 7 0,8 9 0,0-2 0,26 24 0,-29-31 0,-1 0 0,0 1 0,-1 1 0,-1 0 0,18 30 0,-29-44 0,0 0 0,0 0 0,0 0 0,0 0 0,0 0 0,-1 0 0,1 0 0,0 0 0,-1 1 0,0-1 0,1 0 0,-1 0 0,0 1 0,0-1 0,0 0 0,-1 0 0,1 1 0,0-1 0,-1 0 0,0 0 0,1 0 0,-1 0 0,0 1 0,0-1 0,0 0 0,0 0 0,-1-1 0,1 1 0,0 0 0,-1 0 0,1-1 0,-1 1 0,0-1 0,0 1 0,1-1 0,-1 0 0,0 1 0,0-1 0,0 0 0,0 0 0,-5 1 0,-6 2 0,0 0 0,-1-1 0,0-1 0,0 0 0,-20 0 0,-90-1 0,122-1-1,1 0 1,0 0-1,-1 0 0,1-1 0,-1 1 1,1 0-1,-1-1 0,1 1 1,0-1-1,-1 1 0,1-1 0,0 0 1,0 0-1,-1 0 0,1 1 1,0-1-1,0 0 0,0 0 1,0 0-1,0-1 0,0 1 0,0 0 1,1 0-1,-1 0 0,0-1 1,1 1-1,-1 0 0,1-1 0,-1 1 1,1-1-1,0 1 0,-1 0 1,1-1-1,0 1 0,0-1 0,0 1 1,0-1-1,0 1 0,0-1 1,1 1-1,-1-2 0,1-4-1,0 1 0,1-1 0,-1 1 0,1-1 0,0 1 0,1 0 0,0 0 0,5-10 0,19-18-12,54-58-1,-50 60 30,49-66-1,-76 91-11,0 1 1,0-1-1,-1 1 1,0-1-1,-1 0 1,0-1-1,0 1 0,0 0 1,-1 0-1,0-1 1,0 1-1,-1-1 1,0-8-1,0 14-3,-1 1 0,1-1 0,0 0 0,-1 0 0,1 1 0,-1-1 0,0 0 1,1 1-1,-1-1 0,0 1 0,0-1 0,0 1 0,0-1 0,0 1 0,0 0 0,-1-1 0,1 1 0,0 0 0,-1 0 0,1 0 0,-1 0 0,1 0 0,-1 0 1,0 1-1,1-1 0,-1 0 0,0 1 0,1-1 0,-1 1 0,0 0 0,-1-1 0,-9-1-5,0 1 1,0 0-1,-18 1 1,21 0-9,8 0 10,0 0 0,0-1 0,0 1 1,0 1-1,1-1 0,-1 0 1,0 0-1,0 0 0,0 0 0,0 1 1,1-1-1,-1 0 0,0 0 0,0 1 1,1-1-1,-1 1 0,0-1 1,1 1-1,-1-1 0,0 1 0,1-1 1,-1 1-1,1 0 0,-1-1 0,1 1 1,-1 1-1,-2 20-293,3-20 252,0 22-794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8.51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147 37 31951,'0'-1'20,"0"0"0,0 0-1,-1 0 1,1 1 0,0-1 0,-1 0 0,1 0 0,-1 0 0,1 0 0,-1 0 0,1 1 0,-1-1 0,1 0 0,-1 0 0,0 1 0,0-1 0,1 0-1,-1 1 1,0-1 0,0 1 0,0-1 0,0 1 0,1 0 0,-1-1 0,0 1 0,0 0 0,0-1 0,0 1 0,0 0 0,0 0 0,0 0 0,0 0 0,0 0-1,0 0 1,0 0 0,0 0 0,0 0 0,0 1 0,-1-1 0,-1 1-24,-1 1 0,1-1 0,0 0 0,0 1 0,0-1-1,0 1 1,0 0 0,0 0 0,0 0 0,-4 5 0,-1 4 4,0 0 0,0 0 0,1 1 0,1 0 0,0 1 0,0-1 0,2 1 0,-1 0 0,2 0 0,-1 1 0,-1 18 0,0 20 0,1 84 0,5-103 0,-1-27 0,0 1 1,0-1-1,1 1 1,0-1-1,1 1 0,0-1 1,-1 0-1,2 0 1,-1 0-1,1 0 0,0 0 1,0 0-1,1-1 1,0 0-1,-1 1 0,2-2 1,-1 1-1,1 0 1,8 6-1,-6-6 0,0-1 1,0 0-1,0 0 1,1 0-1,0-1 1,-1-1-1,1 1 1,0-1-1,0 0 1,0-1-1,1 0 1,-1 0-1,0-1 1,0 0-1,11-1 1,-15 0-1,-1 1 1,0-1-1,0 0 0,0 0 0,0 0 1,0 0-1,0-1 0,0 1 1,0-1-1,-1 0 0,1 0 1,0 0-1,-1 0 0,0 0 1,1 0-1,1-3 0,0-1 2,0 0-1,0 0 1,-1 0-1,1-1 1,-2 1-1,1-1 1,1-6-1,2-10 6,-2 1-1,-1-1 0,2-34 1,-4 23-5,1-115 1,-3 129-3,-1 1 0,-1-1 0,0 0 0,-2 1 0,-9-26 0,13 42 0,0 0 0,0 0 0,-1 1 0,0-1 0,1 0 0,-1 0-1,0 1 1,-1-1 0,1 1 0,0 0 0,-1-1 0,1 1 0,-1 0 0,0 0 0,1 1 0,-1-1 0,0 1 0,0-1 0,-5 0-1,2 0-6,0 1-1,0 0 1,0 1-1,0-1 0,0 1 1,0 0-1,0 1 0,0-1 1,0 1-1,-6 2 1,8-2-69,1 0 0,0 1 1,0-1-1,-1 1 0,1-1 0,0 1 1,-3 3-1,-20 20-2418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3.48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5 226 26748,'-2'52'5465,"1"-34"-5393,0 0-1,1 0 1,1 0 0,5 33 0,-6-49-69,1-1 0,-1 0-1,1 1 1,0-1 0,-1 1 0,1-1-1,0 1 1,0-1 0,-1 0-1,1 0 1,0 1 0,1-1-1,-1 0 1,0 0 0,0 0 0,0 0-1,1 0 1,-1-1 0,0 1-1,1 0 1,-1 0 0,0-1 0,1 1-1,-1-1 1,1 1 0,-1-1-1,1 0 1,0 0 0,-1 0 0,1 0-1,-1 0 1,1 0 0,-1 0-1,1 0 1,2-1 0,0 0 0,0 0 1,-1 0 0,1 0-1,0-1 1,0 1-1,-1-1 1,1 0-1,-1 0 1,0 0 0,0-1-1,0 1 1,4-5-1,3-6-1,-1 0 1,0-1-1,-1 0 0,0-1 0,-2 1 0,0-1 0,0-1 0,4-19 0,-2 1-2,-2-2 0,3-56 0,-8 18 0,-1 59 0,0 46 0,0-19 0,1-1 0,1 1 0,0-1 0,0 0 0,1 0 0,1 0 0,0 0 0,0 0 0,10 16 0,5 5 0,39 47 0,9 16 0,-65-93 0,-1 0 0,0 0 0,0 0 0,0 0 0,0 0 0,0 0 0,0 0 0,-1 1 0,1-1 0,-1 0 0,0 0 0,1 1 0,-1-1 0,0 0 0,0 0 0,0 1 0,-1-1 0,1 0 0,-1 3 0,0-3 0,0 0 0,-1 0 0,1 0 0,0-1 0,-1 1 0,1 0 0,-1-1 0,1 1 0,-1-1 0,0 0 0,1 1 0,-1-1 0,0 0 0,0 0 0,0 0 0,-3 0 0,-7 3 0,0-1 0,0 0 0,-1-1 0,1-1 0,-18 0 0,-67 0-16,101-8-83,23-4-1133,14-6-3840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4.58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1 357 32191,'0'3'93,"0"5"-27,0-1-1,1 1 0,0 0 0,0-1 0,3 12 0,-3-16-66,0-1-1,0 1 1,0-1 0,0 0-1,0 0 1,1 0 0,-1 1-1,0-1 1,1 0 0,0-1-1,-1 1 1,1 0 0,0 0-1,0-1 1,0 1 0,0-1-1,0 0 1,1 1 0,-1-1-1,0 0 1,0 0 0,1-1-1,-1 1 1,1 0 0,-1-1-1,5 1 1,-2-1 3,-1 1 0,0-1 0,1 0 0,-1 0 0,1 0 0,-1-1 0,0 0 0,1 0 0,-1 0 0,0 0 0,0 0 0,0-1 0,0 0 0,5-3 0,-5 2-1,0-1 0,-1 1 0,0-1 0,0 0 1,0 0-1,0-1 0,0 1 0,-1-1 0,0 1 1,0-1-1,0 0 0,1-6 0,28-109 3,-25 89-1,1 1-1,2 0 0,0 1 0,2 0 0,2 0 0,15-26 0,-27 53-3,0 0 0,0 0 0,0 1 0,1-1-1,-1 0 1,1 0 0,-1 1 0,1-1 0,0 1 0,-1 0 0,1-1 0,0 1 0,0 0 0,0 0-1,0 0 1,0 0 0,0 1 0,0-1 0,0 1 0,0-1 0,1 1 0,-1-1 0,0 1-1,0 0 1,0 0 0,1 0 0,-1 0 0,4 2 0,-4 0-1,0 0 1,1 0-1,-1 1 0,0-1 0,-1 1 1,1 0-1,0-1 0,-1 1 0,1 0 1,-1 0-1,0 0 0,0 0 1,0 0-1,-1 0 0,1 1 0,0 5 1,-1-9 14,-7 0-11,0 0 1,0 0-1,0 1 1,0 0-1,0 0 1,-12 4-1,15-3-2,1 0 0,-1 0 0,0 0 0,1 1 0,0-1 0,-1 1 0,1 0 0,0 0-1,0 0 1,1 0 0,-1 1 0,-2 4 0,-3 6-1,1 1 0,0 0 0,1 1-1,1-1 1,0 1 0,1 0 0,1 0 0,1 0 0,0 0 0,1 1-1,1-1 1,0 1 0,4 22 0,-3-34 1,-1 0 0,1 0 0,0 0 0,0 0 0,1-1 0,-1 1 0,1 0 1,0-1-1,1 1 0,-1-1 0,1 0 0,0 0 0,0 0 0,0 0 0,0 0 0,0-1 0,1 1 0,0-1 0,0 0 0,0 0 1,0-1-1,0 1 0,1-1 0,-1 0 0,1 0 0,-1 0 0,1-1 0,0 1 0,0-1 0,-1 0 0,1-1 0,0 1 0,0-1 1,8 0-1,-7 0 2,0 0 0,1 0-1,-1-1 1,0 1 0,0-1 0,12-4 0,-16 4-2,1-1 0,-1 1 0,1-1 0,-1 0 0,0 1 0,0-1 0,0 0 0,0 0 0,0 0 0,0-1 0,-1 1 0,1 0 0,-1-1 0,1 1 0,-1-1 0,0 1 0,1-5 0,3-8 0,-1 0 0,0 0 0,-1 0 0,-1-1 0,0-17 0,-3-84 0,0 51 3,1 51 2,0 10-2,0-1-1,0 1 1,0-1 0,0 1-1,-1 0 1,0 0 0,-3-11-1,1 40 1,3 213-3,0-231-1,0 0 1,0 0-1,1-1 0,0 1 1,0 0-1,0-1 0,0 1 1,1-1-1,0 0 0,0 1 1,1-1-1,3 6 0,-4-8 2,0-1-1,0 0 0,0 0 0,0-1 1,1 1-1,-1 0 0,0-1 0,1 1 0,0-1 1,-1 0-1,1 0 0,-1 0 0,1 0 0,0 0 1,0-1-1,0 1 0,-1-1 0,1 0 1,0 0-1,0 0 0,0 0 0,0 0 0,-1 0 1,1-1-1,0 0 0,3 0 0,-3 0 0,0-1 1,0 1-1,-1 0 0,1-1 0,0 1 0,-1-1 0,1 0 0,-1 0 1,1 0-1,-1 0 0,0-1 0,0 1 0,0-1 0,0 1 0,0-1 0,-1 1 1,1-1-1,1-6 0,3-6-3,0-1 0,4-22-1,-7 25 1,15-79 0,-15 67 6,1 1 0,2 0 0,0 0 1,15-36-1,-21 58-3,1 0 0,1 0 0,-1 0 0,0 0 0,0 0 0,1 0 0,-1 0 0,1 1 0,-1-1 0,1 0 0,0 1 0,0-1 0,0 1 0,0 0 0,0 0 0,0 0 0,0 0 0,0 0 0,0 0 0,1 0 0,-1 1 0,0-1 0,0 1 0,1-1 0,-1 1 0,0 0 0,1 0 0,-1 0 0,0 0 0,1 1 0,-1-1 0,0 1 0,0-1 0,1 1 0,-1 0 0,0 0 0,0 0 0,0 0 0,0 0 0,0 0 0,0 1 0,0-1 0,0 0 0,-1 1 0,1 0 0,0-1 0,-1 1 0,1 0 0,-1 0 0,0 0 0,0 0 0,0 0 0,1 3 0,6 11 0,-2 0 0,1 1 0,-2 0 0,-1 0 0,0 1 0,2 26 0,-1 111 0,-5-117 0,0-35 0,0 0 1,0-1-1,0 1 0,0 0 1,-1 0-1,1-1 1,-1 1-1,0 0 0,1-1 1,-1 1-1,-1-1 1,1 1-1,0-1 0,0 1 1,-1-1-1,0 0 0,1 1 1,-1-1-1,0 0 1,-4 3-1,3-3 0,0-1 1,0 1-1,0-1 1,0 0-1,-1 0 1,1 0-1,-1-1 1,1 1-1,-1-1 1,1 1-1,-1-1 1,1 0-1,-1-1 1,1 1-1,-7-2 1,7 1-1,-1 0 0,1-1 0,0 1 0,0-1-1,0 0 1,1 0 0,-1 0 0,0 0 0,1 0 0,-1-1 0,1 1 0,0-1-1,0 0 1,0 1 0,0-1 0,0 0 0,0 0 0,1 0 0,0 0 0,-1-1 0,1 1-1,0-4 1,-3-5-3,1 0-1,1 0 0,0 0 0,-1-24 1,3 21-41,-1 11-61,1 0 1,0-1 0,0 1 0,0-1 0,0 1-1,1 0 1,0-1 0,2-7 0,-1 10-297,-1 0 0,1 0 1,0 0-1,0 0 0,0 0 0,0 0 0,0 1 1,4-3-1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5.40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7 286 31646,'-2'7'31,"1"0"0,-1 0 0,2 0 0,-1 0 0,1 0 0,0 0 0,0 0 0,0 0 0,1 0 0,1 0 0,-1 0-1,1 0 1,0-1 0,4 9 0,-5-12-20,1 1 0,0 0 1,1-1-1,-1 0 0,1 1 0,0-1 0,-1 0 0,1 0 0,1-1 0,-1 1 1,0 0-1,1-1 0,-1 0 0,1 0 0,0 0 0,-1 0 0,1-1 0,0 0 0,0 1 1,0-1-1,0-1 0,0 1 0,1-1 0,7 1 0,-10-1-6,1-1-1,-1 1 1,0 0-1,0-1 1,1 0 0,-1 1-1,0-1 1,0 0-1,0 0 1,0 0 0,0-1-1,0 1 1,0 0-1,0-1 1,-1 1-1,1-1 1,0 0 0,-1 1-1,1-1 1,-1 0-1,0 0 1,0 0-1,0 0 1,0 0 0,0 0-1,0 0 1,1-4-1,2-9-1,0 0-1,-1 0 0,1-20 1,0 5-2,2-6 0,17-82 14,-19 103-18,1 1-1,0-1 0,1 1 1,0 0-1,13-21 1,-18 32-6,1 1 0,0-1 0,0 0 0,0 1 0,0-1 1,0 1-1,0-1 0,1 1 0,-1 0 0,1 0 1,0 0-1,-1 1 0,1-1 0,0 1 0,0-1 1,0 1-1,0 0 0,0 0 0,1 0 0,-1 0 0,0 1 1,5-1-1,-7 1 2,0 1 0,1-1 0,-1 1 0,0-1 0,0 1 0,0 0 0,0-1 0,0 1 0,0 0 0,0 0 0,0-1 0,0 1 0,-1 0 0,1 0 0,0 0 0,0 0 0,-1 0 0,1 0 0,-1 0 0,1 1 0,-1-1 0,1 0 0,0 1 0,10 37-11,-8-28 25,-2-9 1,-1-1 0,1 0 0,-1 0-1,1 0 1,-1 0 0,0 0 0,0 0 0,0 1 0,0-1-1,0 0 1,0 0 0,0 0 0,0 0 0,-1 3 0,-11 0 184,-5-2-131,13 0-61,-1 0-1,0 0 1,1 0 0,-1 0-1,1 1 1,0 0-1,0-1 1,0 2 0,0-1-1,0 0 1,1 1 0,-1 0-1,1 0 1,0 0 0,0 0-1,1 0 1,-1 1 0,1-1-1,0 1 1,0-1 0,1 1-1,-2 6 1,-1 1-1,2 0 0,-1 0 0,2 1 0,0-1 0,0 1 0,1-1 0,3 24 0,-3-32 1,1-1 1,0 1-1,0 0 0,1-1 1,-1 1-1,1-1 0,-1 1 1,1-1-1,0 0 0,1 0 1,-1 0-1,0 0 0,1 0 1,0 0-1,-1-1 0,1 1 1,0-1-1,0 0 0,1 0 1,-1 0-1,0 0 0,1 0 1,6 1-1,1 1 1,1-1 0,0 0 0,0-1 0,1-1 1,-1 0-1,13-1 0,-23 0-1,0 0 1,1 0-1,-1 0 0,1-1 0,-1 1 1,1-1-1,-1 0 0,0 1 1,1-1-1,-1 0 0,0 0 1,0-1-1,0 1 0,1 0 0,-1-1 1,-1 1-1,5-4 0,-4 1 2,1 1-1,-1-1 1,1 0-1,-1 0 0,0 0 1,0 0-1,-1 0 0,1 0 1,0-7-1,1-9 8,0 0 0,-2-1 0,-1-32 0,-1 28 0,2-6 13,0 19-10,-1 0 1,0-1-1,-1 1 0,0-1 1,-4-17-1,5 30-12,0 0 1,-1 0 0,1 0-1,0 1 1,0-1-1,0 0 1,0 0-1,0 0 1,-1 1-1,1-1 1,0 0-1,0 0 1,0 0-1,0 0 1,-1 0 0,1 1-1,0-1 1,0 0-1,-1 0 1,1 0-1,0 0 1,0 0-1,0 0 1,-1 0-1,1 0 1,0 0-1,0 0 1,-1 0 0,1 0-1,0 0 1,0 0-1,-1 0 1,1 0-1,0 0 1,0 0-1,-1 0 1,1 0-1,0 0 1,0 0-1,0 0 1,-1-1 0,1 1-1,0 0 1,0 0-1,0 0 1,-1 0-1,1-1 1,0 1-1,0 0 1,0 0-1,0 0 1,0 0-1,-1-1 1,1 1 0,0 0-1,0-1 1,-5 24-13,5-17 11,-2 31 5,1 1 1,6 41-1,-3-68-6,-1 0 0,2-1 0,-1 1 0,2 0 0,-1-1 0,2 0 0,-1 0 1,1 0-1,1 0 0,-1-1 0,14 16 0,-17-23-36,-1 0-1,1 0 1,0 0 0,0-1 0,-1 1 0,1-1-1,0 1 1,0-1 0,1 0 0,-1 0-1,0 0 1,0 0 0,0 0 0,1 0-1,-1-1 1,0 1 0,3-1 0,19 1-2035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7.21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11 174 32143,'-5'82'254,"2"-61"-244,1 0 0,1 0 0,1 0 0,4 29 0,-3-49-9,-1 1 0,0-1 0,1 0-1,0 0 1,-1 0 0,1 0 0,-1 0 0,1 0 0,0 0 0,0 0 0,0 0 0,0 0 0,0 0-1,0 0 1,0-1 0,0 1 0,0 0 0,0-1 0,0 1 0,0-1 0,0 1 0,1-1 0,-1 0 0,0 1-1,0-1 1,0 0 0,2 0 0,40 1 54,-29-2-39,-12 1-15,1 0 0,0-1 0,0 0 0,0 0 0,-1 0 0,1 0 0,0 0 0,-1 0 0,1-1 0,-1 1 1,0-1-1,1 1 0,-1-1 0,0 0 0,0 0 0,0 0 0,0-1 0,0 1 0,-1 0 0,1-1 0,-1 1 0,1-1 0,-1 1 0,0-1 0,0 1 0,1-4 0,2-7 1,0 0-1,-1 1 0,-1-1 0,2-19 1,-1-142 34,-4 95 5,-1 68-29,0 12-13,-2 9-7,0 9 7,2 0 1,0 1-1,1-1 1,3 33-1,-1-3 1,-1-35 0,1 1 0,1-1 0,0 1 0,1-1 0,0 0 0,1 0 0,1-1 0,0 1 0,9 17 0,-10-25 0,-1 0 0,1 0 0,0 0 0,0-1 0,0 1 0,1-1 0,0-1 0,0 1 0,0 0 0,1-1 0,0 0 0,0-1 0,0 1 0,0-1 0,0 0 0,0 0 0,1-1 0,-1 0 0,1 0 0,0-1 0,10 2 0,-11-3 0,2 1 0,0 0 0,0-1 0,1 0 0,-1-1 0,9-1 0,-15 1 0,1 0 0,-1 1 0,0-1 0,0 0 0,0 0 0,0 0 0,0-1 0,0 1 0,0 0 0,0-1 0,-1 1 0,1-1 0,0 0 0,-1 0 0,1 1 0,-1-1 0,0 0 0,0 0 0,0 0 0,0 0 0,0 0 0,1-4 0,3-14 0,-1 0 0,-1-1 0,-1 0 0,-1 1 0,-1-1 0,-2-22 0,1-8 0,-5-106 48,10 222-48,3 0 0,24 99 0,-30-159 0,0 4 0,1 0 0,1 0 0,-1 0 0,1-1 0,7 13 0,-9-18 0,1-1 0,0 0 0,-1 0 0,1 0 0,0 0 0,0 0 0,0 0 0,0-1 0,0 1 0,0-1 0,1 0 0,-1 1 0,1-1 0,-1 0 0,1 0 0,-1 0 0,1-1 0,-1 1 0,1-1 0,0 1 0,-1-1 0,1 0 0,3 0 0,-3 0 1,1 0-1,0 0 1,-1 0-1,1 0 1,-1-1-1,1 0 1,-1 0 0,0 1-1,1-2 1,-1 1-1,0 0 1,0-1-1,6-3 1,-6 2 0,0 0-1,0-1 1,0 1 0,-1-1-1,1 0 1,-1 0 0,0 1-1,0-1 1,0-1 0,-1 1-1,2-7 1,4-20 1,-1-1 1,-2 0-1,-1 1 0,-2-1 0,-1 0 1,-5-40-1,5 66-2,-1 0 0,0 0 0,0 0 0,-1 0 0,1 0 0,-1 1 0,0-1 0,-1 1 0,0-1 0,-6-8 0,9 13 0,0 1 0,0 0 0,0 0 0,0 0 0,0 0 0,0 0 0,0 0 0,0 0 0,-1 0 0,1 0 0,0 0 0,0 0 0,0 0 0,0-1 0,0 1 0,0 0 0,0 0 0,0 0 0,0 0 0,0 0 0,0 0 0,0 0 0,0 0 0,0-1 0,0 1 0,0 0 0,0 0 0,0 0 0,0 0 0,0 0 0,0 0 0,0 0 0,0-1 0,0 1 0,0 0 0,0 0 0,0 0 0,0 0 0,0 0 0,0 0 0,0 0 0,0 0 0,0-1 0,0 1 0,1 0 0,-1 0 0,0 0 0,0 0 0,0 0 0,0 0 0,0 0 0,0 0 0,0 0 0,0 0 0,0 0 0,1 0 0,-1 0 0,0 0 0,0 0 0,0 0 0,0 0 0,0 0 0,0 0 0,0 0 0,1 0 0,27-4 0,1 2 0,40 2 0,2-1 0,-42 0 0,-11 1 0,0-1 0,26-5 0,-44 5 0,0 1 0,0 0 0,0 0 0,0 0 0,0 0 0,0 0 0,0 0 0,-1 0 0,1 0 0,0-1 0,0 1 0,0 0 0,0 0 0,0 0 0,0 0 0,0 0 0,0 0 0,0-1 0,0 1 0,0 0 0,0 0 0,0 0 0,0 0 0,0 0 0,0-1 0,0 1 0,0 0 0,0 0 0,0 0 0,0 0 0,0-1 0,0 1 0,0 0 0,0 0 0,0 0 0,0 0 0,0 0 0,0 0 0,0-1 0,0 1 0,0 0 0,0 0 0,1 0 0,-1 0 0,0 0 0,0 0 0,0 0 0,0-1 0,0 1 0,0 0 0,1 0 0,-18-4 0,12 5 0,0 0 0,0 0 0,0 0 0,0 1 0,0-1 0,0 1 0,1 0 0,-1 1 0,1-1 0,-1 1 0,1 0 0,0 0 0,0 0 0,0 0 0,1 1 0,-1 0 0,1 0 0,0 0 0,0 0 0,0 0 0,0 0 0,-2 6 0,-1 1 0,1 0 0,0 0 0,1 1 0,0 0 0,1-1 0,0 1 0,1 0 0,-2 18 0,3-10-1,0-10 1,1 1 1,0-1-1,0 1 0,1 0 1,4 16-1,-4-25 0,0 1-1,0 0 1,0 0-1,0-1 0,1 1 1,-1 0-1,1-1 1,0 0-1,0 1 0,0-1 1,0 0-1,0 0 1,0 0-1,1 0 1,-1 0-1,1-1 0,-1 1 1,1-1-1,0 0 1,-1 1-1,1-1 0,0 0 1,0-1-1,4 2 1,-4-1 0,1 0 1,-1-1 0,1 1 0,0-1 0,-1 1-1,1-1 1,-1 0 0,1-1 0,0 1 0,-1 0-1,1-1 1,-1 0 0,5-1 0,-6 0-1,1 1 0,-1-1 0,0 0 0,0 1 0,0-1 0,0 0 1,-1 0-1,1 0 0,0-1 0,-1 1 0,0 0 0,1-1 0,-1 1 0,0 0 1,0-1-1,0 1 0,-1-1 0,2-3 0,4-26-1,-2 0 0,-1-1 0,-1 1 0,-4-57-1,0 14 8,-4 124-6,6-19 0,0-3 0,4 44 0,-3-62 0,1 0 0,0 0 0,1 0 0,-1 0 0,2-1 0,-1 1 0,1-1 0,9 14 0,-3-9 0,-1 0 0,1 0 0,21 18 0,-27-27 0,0-1 0,0 1 0,1-1 0,-1 0 0,1-1 0,0 1 0,0-1 0,0 0 0,0 0 0,0-1 0,1 1 0,-1-1 0,0 0 0,10 0 0,-9-1 0,-2 0 0,0 0 0,1 0 0,-1 0 0,0-1 0,0 0 0,7-1 0,-9 1 0,0 0 0,-1 0 0,1 0 0,0-1 0,-1 1 0,1 0 0,-1-1 0,1 1 0,-1-1 0,1 1 0,-1-1 0,0 0 0,0 1 0,0-1 0,0 0 0,1-3 0,2-6 0,0-1 0,-1 1 0,0-1 0,-1 0 0,0 0 0,0-14 0,-3-79 0,-1 47 0,-1-2 5,2 59-4,-2 10-4,0 15 0,3 140 3,0-160 0,1 0 0,-1 0 0,1 0 0,0 0 0,1 0 0,-1 0 0,1 0 0,0-1 0,-1 1 0,2-1 0,-1 1 0,0-1 0,1 1 0,-1-1 0,1 0 0,0 0 0,0-1 0,0 1 0,1-1 0,-1 1 0,1-1 0,-1 0 0,5 2 0,-2-1 0,1-1 0,-1 1 0,1-1 0,-1-1 0,1 1 0,-1-1 0,1 0 0,0-1 0,0 1 0,-1-1 0,1-1 0,0 1 0,12-3 0,-16 1 0,-1 1 0,1 0 0,-1-1 0,1 0 0,-1 1 0,0-1 0,1 0 0,-1 0 0,0 0 0,0 0 0,-1-1 0,1 1 0,0 0 0,-1-1 0,1 0 0,-1 1 0,0-1 0,0 0 0,0 1 0,0-1 0,0 0 0,0-5 0,2-8 0,-1 0 0,1-27 0,-2 10 1,1 7 9,-2-1 1,-4-34-1,4 60-10,0 0 0,0 0 0,0-1 0,-1 1 0,1 0 0,0 0 0,-1 0 0,1 0 0,-1 0 0,1 0 0,-1 1 0,1-1 0,-1 0 0,0 0 0,0 0 0,1 0 0,-2 0 0,-1 24 0,3 45 0,-2 38 0,25 206 0,-11-246 0,-3 0 0,-3 0 0,-4 76 0,-2-135 0,-1-1 0,0 1 0,0 0 0,-1-1 0,0 1 0,0-1 0,-1 1 0,0-1 0,0 0 0,0 0 0,0 0 0,-1-1 0,0 1 0,-1-1 0,1 0 0,-1 0 0,0 0 0,0-1 0,0 0 0,-10 6 0,7-5 0,-1-1 0,0 1 0,0-2 0,0 1 0,0-1 0,-1-1 0,1 0 0,-1 0 0,0-1 0,0 0 0,1 0 0,-1-1 0,-15-2 0,23 2 0,0-1 0,1 1 0,-1-1 0,1 1 0,-1-1 0,1 0 0,0 1 0,-1-1 0,1 0 0,0 0 0,-1 0 0,1 0 0,0 0 0,0 0 0,0 0 0,0-1 0,0 1 0,0 0 0,0-1 0,1 1 0,-1 0 0,0-1 0,1 1 0,-1-1 0,1 1 0,-1-1 0,1-1 0,-2-6 0,1 0 0,0 0 0,1-16 0,0 12 0,-2-6 0,2 0 0,0-1 0,1 1 0,2 0 0,-1 0 0,2 0 0,1 0 0,12-32 0,-1 16 0,2 1 0,1 0 0,1 1 0,2 1 0,1 2 0,2 0 0,1 1 0,1 2 0,1 0 0,2 2 0,0 1 0,2 2 0,61-33 0,-71 43-85,-6 3-129,0 1 0,0 1 0,1 0 0,19-5 0,-25 10-3785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8.15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1 448 31695,'0'0'725,"0"8"-653,0 2-69,1 0 0,0-1 0,0 1 0,1-1 0,0 1 0,1-1 0,0 1 0,6 9 0,-7-15-1,-1 0-1,1 0 1,1-1 0,-1 1-1,0-1 1,1 0 0,0 1 0,0-1-1,0 0 1,0-1 0,0 1-1,1-1 1,-1 1 0,1-1-1,-1 0 1,1 0 0,0-1-1,0 1 1,0-1 0,0 1 0,8 0-1,0-1 5,-1 0-1,1-1 1,-1 0-1,16-2 1,-25 1-5,1 1 0,0-1-1,-1 0 1,1 1 0,-1-1 0,1-1 0,-1 1 0,1 0 0,-1 0 0,0-1 0,0 0 0,1 1 0,-1-1 0,0 0 0,-1 0 0,1 0 0,0 0 0,-1 0 0,1-1 0,-1 1 0,1 0 0,-1-1 0,1-3 0,5-19 3,-2-1-1,0 1 1,-2-1 0,-1 0 0,-2-42-1,1 3 7,7-242 83,-12 448-99,5 127-1,0-251 7,2 0 0,0 0 0,0 0 0,2-1 0,0 1 0,1-1 0,11 22 0,-14-33 0,0 1 0,0-1 0,1 0 0,-1 0 0,1-1 0,0 1 0,1-1 0,-1 0 0,1 0 0,0 0 0,0 0 0,0-1 0,0 0 0,0 0 0,1-1 0,0 1 0,-1-1 0,1 0 0,0-1 0,0 1 0,0-1 0,0 0 0,9 0 0,-12-2 0,-1 1 0,0 0-1,0-1 1,0 0 0,0 1 0,1-1 0,-1 0 0,0 0-1,0 0 1,-1 0 0,1-1 0,0 1 0,0-1 0,-1 1-1,1-1 1,0 1 0,-1-1 0,0 0 0,1 1 0,-1-1-1,0 0 1,0 0 0,0 0 0,0 0 0,0 0 0,0-1-1,0-3 1,2-5-2,0-1 0,-1 0 0,1-24 0,-1-158 8,-3 107 14,2 83-18,-1 4-2,1-1 0,-1 0 0,0 0 0,0 0 0,0 0 0,0 1 0,0-1 0,0 0 0,0 0 0,0 0 0,0 0 0,0 1 1,0-1-1,-1 0 0,1 0 0,0 0 0,-1 1 0,1-1 0,0 0 0,-1 0 0,0-1 0,1 2 0,-1 0 0,1 0 0,0 0 0,0 0 0,0-1 0,-1 1 0,1 0 0,0 0 0,0 0 0,-1 0 0,1 0 0,0 0 0,0 0 0,-1 0 0,1 0 0,0 0 0,0 0 0,-1 0 0,1 0 0,0 0 0,0 0 0,-1 0 0,1 0 0,0 0 0,0 0 0,0 0 0,-1 0 0,1 0 0,0 0 0,0 0 0,-1 1 0,1-1 0,0 0 0,0 0 0,0 0 0,-1 0 0,1 1 0,0-1 0,0 0 0,0 0 0,0 0 0,0 1 0,-1-1 0,1 0 0,0 0 0,0 1 0,0-1 0,0 0 0,0 0 0,0 0 0,0 1 0,0-1 0,-6 16 0,2 10 0,1-1 0,2 1 0,2 39 0,0-15 0,-1-40 0,0 0 0,1 0 0,1 0 0,0 0 0,0 0 0,1-1 0,0 1 0,0-1 0,8 15 0,-9-20 0,1 0 0,0 1 0,0-1 0,0 0 0,0-1 0,1 1 0,-1-1 0,1 1 0,0-1 0,0 0 0,0-1 0,0 1 0,1-1 0,-1 1 0,1-1 0,-1-1 0,1 1 0,0-1 0,0 1 0,0-1 0,6 0 0,-5-1 0,3 1 0,0 0 0,0-1 0,0 0 1,12-2-1,-19 2 1,1-1 0,-1 1 0,0-1 0,0 0 0,0 0 0,0 0 1,0 0-1,0 0 0,0 0 0,0 0 0,0-1 0,-1 1 0,1-1 0,-1 1 1,1-1-1,-1 1 0,1-1 0,-1 0 0,0 0 0,0 0 0,1 0 1,0-3-1,1-8-1,0-1 1,0 0 0,-2 1-1,0-1 1,0 0 0,-3-25 0,1 15-1,1 14 0,-1 0 0,-1 1-1,1-1 1,-2 1 0,1 0 0,-1-1-1,-1 1 1,1 0 0,-2 1 0,1-1-1,-1 1 1,0 0 0,-1 0 0,-7-8 0,8 10-2,-1 1 0,0-1 1,0 1-1,0 0 1,-1 0-1,0 1 0,0 0 1,0 0-1,0 1 1,0 0-1,-1 0 1,0 0-1,1 1 0,-1 0 1,0 1-1,0 0 1,-11 0-1,18 1 2,0 0 0,1 1 0,-1-1 0,0 0 0,1 1 0,-1-1 0,0 1 0,1-1 0,-1 1 0,1-1 0,-1 1 0,1 0 0,-1-1 0,1 1 0,-1 0 0,1-1 0,-1 1 0,1 0 0,0-1 0,0 1 0,-1 0 0,1 0 0,0 0 0,0-1 0,0 1 0,0 0 0,0 0 0,0-1 0,0 1 0,0 1 0,0 34 0,0-26 0,0-7 0,0-1 0,0 1 0,1 0 0,-1-1 0,1 1 0,-1-1 0,1 1 0,0 0 0,0-1 0,0 0 0,0 1 0,1-1 0,-1 0 0,1 1 0,-1-1 0,1 0 0,0 0 0,-1 0 0,4 1 0,-1 0 0,1 0 0,-1 0 0,1 0 0,0-1 0,0 0 0,0 0 0,0 0 0,11 2 0,7-1 6,0-1 1,0-1 0,34-2-1,-49 1 0,-5 0-26,-1-1 0,1 1 0,-1 0 0,0-1 0,1 1 0,-1-1 0,0 0 0,1 0 1,-1 0-1,0 0 0,0 0 0,0 0 0,0 0 0,0-1 0,0 1 0,0-1 0,0 0 0,0 1 0,-1-1 0,1 0 0,-1 0 0,0 0 0,1 0 0,-1 0 1,0 0-1,0-1 0,0 1 0,0 0 0,-1-1 0,1 1 0,-1 0 0,1-1 0,-1 1 0,0-1 0,0 1 0,0-1 0,0-4 0,0-15-1975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8.48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 31967,'24'0'400,"20"0"-192,10 0-144,9 0-48,-1 0-16,-7 0 0,-15 0 0,-15 0-48,-14 0-464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02.24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1 455 29790,'0'0'2702,"0"1"-2576,0 15-118,-1 8-3,2 1 0,5 33-1,-4-50-4,-1-1 0,1 0 0,0 1 0,1-1 0,0 0 0,0 0 0,1-1 0,0 1-1,0-1 1,0 0 0,1 1 0,6 5 0,-9-10 1,-1 0-1,1-1 1,0 1-1,0-1 1,-1 0-1,1 1 1,0-1-1,0 0 1,0 0 0,1 0-1,-1 0 1,0-1-1,0 1 1,0-1-1,1 1 1,-1-1 0,0 0-1,0 0 1,1 0-1,-1 0 1,0 0-1,1 0 1,-1 0 0,0-1-1,0 0 1,0 1-1,1-1 1,3-2-1,-2 1 2,0-1-1,0 0 0,0 0 0,0-1 0,0 1 1,-1-1-1,0 1 0,0-1 0,0 0 0,0 0 1,0-1-1,2-4 0,7-21-4,-1 0 1,-2 0-1,-1-1 0,-1 0 0,3-40 1,17-72 2,-26 140-1,0 0-1,0 0 1,0 1 0,1-1 0,-1 0-1,0 1 1,1-1 0,0 1 0,0 0-1,0-1 1,0 1 0,0 0 0,0 0 0,0 0-1,0 0 1,5-2 0,-5 4-2,-1-1 0,1 0 0,0 1 1,0-1-1,0 1 0,0-1 0,0 1 1,0 0-1,0 0 0,0 0 0,0 0 1,0 0-1,0 0 0,0 0 0,0 1 0,0-1 1,-1 1-1,1 0 0,0-1 0,0 1 1,0 0-1,-1 0 0,1 0 0,0 0 0,-1 0 1,3 2-1,1 3 1,0 0-1,0 0 1,0 0 0,-1 1 0,0-1-1,5 14 1,2 1 5,-9-18 10,-1-3 32,-67-10-10,63 10-36,0 0 1,0 0 0,0 0-1,0 0 1,0 0-1,0 1 1,0-1-1,1 1 1,-1 0-1,0 0 1,0 0 0,0 0-1,1 1 1,-1-1-1,0 1 1,1-1-1,0 1 1,-1 0-1,1 0 1,0 0 0,0 0-1,0 0 1,0 1-1,0-1 1,1 1-1,-1-1 1,1 1-1,-1-1 1,1 1 0,0 0-1,0 0 1,0 0-1,1 0 1,-1-1-1,0 5 1,-2 11 0,1 0 0,0 0 0,2 30 0,0-25 0,0-18-1,1 0 0,-1 1-1,1-1 1,0 0 0,0 0 0,1 0-1,-1 0 1,1 0 0,0 0 0,0 0 0,1-1-1,0 1 1,-1-1 0,1 0 0,1 1-1,-1-1 1,1-1 0,7 8 0,-5-7-4,0 0 1,0 0-1,0-1 1,1 1 0,-1-1-1,1-1 1,0 1-1,0-1 1,0-1-1,0 1 1,0-1-1,0 0 1,10-1 0,-12 1-5,-1-1 0,1 0 1,0 0-1,-1-1 1,1 0-1,0 1 1,-1-2-1,1 1 1,-1 0-1,1-1 1,-1 0-1,0 0 1,4-3-1,-5 2 6,0 0 0,0 0-1,0 0 1,-1-1 0,1 1 0,-1-1-1,0 0 1,0 0 0,-1 0 0,1 0-1,-1 0 1,0 0 0,0 0 0,1-9-1,3-14 21,-2 0 0,-1 0 0,-2-32 0,-1 45 0,0 0 1,0 0-1,-2 1 1,0-1-1,0 1 0,-1-1 1,-1 1-1,-7-14 1,11 24 3,0 97-24,4 113-18,-2-197 20,0 1-1,1-1 1,0 0 0,0 0-1,7 14 1,-8-21 1,0 0-1,0-1 1,1 1 0,-1-1-1,1 1 1,-1-1 0,1 0-1,0 0 1,0 1 0,0-1-1,0 0 1,0-1 0,1 1-1,-1 0 1,0-1 0,1 1-1,-1-1 1,1 0 0,0 0-1,-1 0 1,1 0 0,0 0-1,5 0 1,-5 0 0,0-1 1,-1 0-1,1 0 1,0 0-1,0 0 1,-1 0-1,1 0 0,0-1 1,-1 1-1,1-1 1,0 0-1,-1 0 1,1 0-1,-1 0 0,1 0 1,-1 0-1,0-1 1,1 0-1,-1 1 1,0-1-1,0 0 0,0 0 1,0 0-1,0 0 1,-1 0-1,1 0 1,-1-1-1,1 1 0,-1 0 1,0-1-1,0 1 1,0-1-1,0 0 1,0 1-1,0-1 1,-1-2-1,6-20-1,0 1 0,-3-1 0,0 1 0,0-27 0,-8-99 9,1 99 40,2 45-25,1 32-30,1 6 4,-1-5 3,1-1 1,1 0-1,9 44 0,-9-63-1,1-1 0,-1 1 1,2-1-1,-1 0 0,1 0 0,0 0 0,0 0 0,0 0 0,1-1 1,0 1-1,0-1 0,1 0 0,-1 0 0,1-1 0,0 1 0,0-1 1,1 0-1,-1 0 0,12 5 0,-13-7 1,-1-1 0,0 1 1,1-1-1,0 0 0,-1 0 0,1 0 0,0-1 0,-1 1 1,1-1-1,0 0 0,0 0 0,-1 0 0,1 0 1,0-1-1,0 1 0,6-3 0,-7 1 1,0 1-1,0-1 1,0 0 0,0 0 0,-1 0-1,1-1 1,-1 1 0,0 0-1,0-1 1,1 0 0,-2 1-1,1-1 1,0 0 0,0 0-1,-1 0 1,0 0 0,0-1-1,2-4 1,3-24 3,-1 0 0,-1 0-1,-2-1 1,-1 0 0,-5-47 0,4 68 2,0 9-5,-1 1 0,1-1 1,-1 0-1,1 0 0,-1 0 0,0 0 0,0 1 0,-2-4 0,-2-6 8,6 15-9,-1-1 0,1 1 0,-1 0 0,0 0 0,0-1 0,0 1 0,0 0 0,0 0 0,-1 2 0,0 13 0,-1 52 0,0-30 0,2 1 0,8 57 0,-7-90-1,2 1 1,-1-1-1,1 0 1,0 0-1,1 0 0,-1 0 1,2-1-1,5 9 0,-9-14 2,1 0-1,-1 0 0,0 0 0,1 0 0,0 0 0,-1-1 0,1 1 1,0-1-1,0 1 0,0-1 0,0 0 0,0 1 0,0-1 1,0 0-1,0 0 0,0-1 0,1 1 0,-1 0 0,0-1 0,1 0 1,-1 1-1,0-1 0,1 0 0,-1 0 0,0 0 0,1 0 1,-1-1-1,0 1 0,1-1 0,-1 1 0,0-1 0,1 0 1,-1 0-1,0 0 0,2-1 0,1-2-1,-1 1 1,0-1 0,0 0-1,0 0 1,0-1-1,-1 1 1,1-1-1,-1 0 1,-1 0-1,1 0 1,4-10-1,0-5-9,-1 0 1,5-21-1,0-33 11,-3 0 0,-4 0 0,-5-90 0,0 62 30,1 102-31,0 0 0,0 0 0,0 0 0,0-1 0,0 1 0,0 0 0,0 0 0,-1 0 0,1 0 0,0-1 0,0 1 0,0 0 0,0 0 0,0 0 0,-1 0 0,1 0 0,0 0 0,0-1 0,0 1 0,0 0 0,-1 0 0,1 0 0,0 0 0,0 0 0,0 0 0,-1 0 0,1 0 0,0 0 0,0 0 0,0 0 0,-1 0 0,1 0 0,0 0 0,0 0 0,0 0 0,-1 0 0,1 0 0,0 0 0,0 0 0,0 0 0,-1 1 0,1-1 0,0 0 0,0 0 0,0 0 0,0 0 0,-1 0 0,1 0 0,0 1 0,0-1 0,0 0 0,0 0 0,0 0 0,0 0 0,-1 1 0,1-1 0,0 0 0,0 0 0,-4 9 0,-1 0 0,1 0 0,1 0 0,0 1 0,0-1 0,1 1 0,0-1 0,1 1 0,-1 12 0,1-13 0,-5 63 0,9 138 0,-3-199 0,1 0 0,1 0 0,-1-1 0,2 1 0,0-1 0,0 1 0,1-1 0,0 0 0,0 0 0,9 13 0,-9-19 0,-1 1 0,1-1 0,0 0 0,0 0 0,0 0-1,1 0 1,-1-1 0,1 1 0,0-1 0,0-1 0,0 1 0,0-1 0,0 1-1,1-2 1,-1 1 0,1 0 0,-1-1 0,1 0 0,-1-1 0,1 1-1,6-1 1,-8 0-1,-1 0 1,1 0-1,-1 0 0,1 0 0,0-1 0,-1 0 0,1 1 1,-1-1-1,1 0 0,-1-1 0,0 1 0,0-1 0,1 1 1,-1-1-1,0 0 0,0 0 0,-1-1 0,1 1 0,0 0 1,-1-1-1,1 0 0,-1 0 0,0 1 0,0-1 0,0-1 1,0 1-1,-1 0 0,1 0 0,-1-1 0,0 1 0,1-4 1,5-13-4,-2-1 0,0 0 0,-1 0 0,1-37 0,-4 38 7,1-1 0,1 1 0,1 0-1,0 0 1,9-22 0,-12 40-3,-1 0 0,1 1 0,0-1 0,0 1 0,0-1 0,-1 1 0,1 0 0,0-1 0,1 1 0,-1 0 0,0 0 0,0-1 0,0 1 0,1 0 0,-1 0 0,2-1 0,-2 2 0,-1 0 0,0 0-1,0 0 1,0 0 0,0 0 0,0 0 0,0 0-1,0 0 1,0 0 0,1 0 0,-1 0 0,0 0-1,0 0 1,0 0 0,0 0 0,0 0 0,0 0 0,0 0-1,0 1 1,1-1 0,-1 0 0,0 0 0,0 0-1,0 0 1,0 0 0,0 0 0,0 0 0,0 0-1,0 0 1,0 0 0,0 0 0,0 0 0,1 1-1,-1-1 1,0 0 0,0 0 0,0 0 0,0 0-1,0 0 1,0 0 0,0 0 0,0 0 0,0 1 0,0-1-1,0 0 1,0 0 0,0 0 0,0 0 0,0 0-1,0 0 1,0 0 0,0 0 0,0 1 0,0-1-1,0 0 1,-1 0 0,1 0 0,0 0 0,0 0-1,0 2 0,-1 11 1,-1 0 0,0 0 0,-1 0 0,0 0 0,-8 18 0,6-16 3,0 0-1,0 1 1,2-1-1,-2 18 1,3-16-1,2 0-1,0 0 1,1 0-1,1 0 1,0 0-1,8 29 1,-8-40-1,0 0 0,1 0-1,-1-1 1,1 1 0,1-1 0,-1 1 0,1-1 0,-1 0-1,1 0 1,1-1 0,-1 1 0,1-1 0,0 0 0,-1 0-1,2-1 1,-1 1 0,0-1 0,1 0 0,0-1 0,-1 1-1,12 2 1,-14-4 0,0 0 0,0 0 0,0 0-1,0-1 1,1 1 0,-1-1-1,0 0 1,0 0 0,1 0 0,-1 0-1,0 0 1,0-1 0,1 1 0,-1-1-1,0 0 1,0 0 0,0 0 0,0-1-1,0 1 1,0-1 0,-1 0 0,1 1-1,0-1 1,4-4 0,-4 1 0,0 0 0,0 0 0,0-1 0,0 1 0,-1 0 0,0-1 0,0 0 0,0 1 0,-1-1 0,0 0 0,0 0 0,0-11 0,0-8 0,0-1-1,-2 1 1,-1 0 0,-5-27-1,6 43 0,-2 0 0,1 1 0,-1-1 0,0 1 0,-1-1 0,0 1 0,0 0 0,-1 0 0,0 1 0,0-1 0,-1 1 0,0 0 0,0 1 0,-12-10 0,14 13 0,1 1 0,0 0 0,-1 0 0,0 1 0,1-1 0,-1 1 0,0-1 0,0 1 0,0 0 0,0 1 0,0-1 0,0 1 0,0 0 0,0 0 0,0 0 0,-8 1 0,11 0 0,0-1-1,0 1 1,0 0 0,0-1 0,0 1-1,1 0 1,-1-1 0,0 1 0,0 0-1,1 0 1,-1 0 0,0 0 0,1 0-1,-1 0 1,1 0 0,0 0 0,-1 0-1,1 0 1,0 0 0,-1 0 0,1 0-1,0 0 1,0 0 0,0 2 0,-1 32-9,1-28 8,0-2 1,0 5 0,-1-1-1,1 0 1,1 1 0,0-1 0,0 0 0,1 0-1,0 1 1,1-1 0,0-1 0,7 17-1,-2-11-4,0 0 0,1 0 0,1-1-1,11 13 1,-18-23 4,1 1 0,0-1 0,0 1 0,0-1 0,0 0 0,0-1 0,1 1 0,-1-1 0,1 0 0,0 0 0,0 0 1,-1-1-1,1 1 0,0-1 0,0 0 0,10 0 0,-13-1 1,-1 0 0,1-1 1,-1 1-1,1 0 0,-1-1 0,1 1 1,-1-1-1,1 0 0,-1 1 1,1-1-1,-1 0 0,0 0 0,0 0 1,1 0-1,-1 0 0,0 0 1,0 0-1,0 0 0,0 0 1,0-1-1,0 1 0,0 0 0,0-1 1,-1 1-1,1-1 0,0-1 1,11-45 4,-11 40-5,6-72 4,-7 65-3,1-1 1,0 1-1,1 0 0,0 0 1,2-1-1,-1 2 0,2-1 1,9-21-1,-13 34-1,0 0 0,0 1 0,1-1 0,-1 0 0,1 0 0,-1 1 0,1-1 0,0 1 0,-1 0 0,1-1 0,0 1 0,0 0 0,0 0 0,0 0 0,0 0 0,0 0 0,0 1 0,0-1 0,1 1 0,2-1 0,-4 1 0,1 0 0,-1 0 0,1 0 0,-1 0 0,1 0 0,-1 1 0,1-1-1,-1 1 1,1-1 0,-1 1 0,0-1 0,1 1 0,-1 0 0,0 0 0,0-1 0,1 1 0,-1 0-1,0 0 1,0 1 0,0-1 0,0 0 0,0 0 0,0 0 0,0 1 0,-1-1 0,1 0 0,0 1-1,0 1 1,6 23-2,-1 0 0,-1 1 0,-2-1 0,0 1 0,-3 51 0,1-19 1,-1 36 17,14-142-32,-4-7 3,19-78 10,-26 119 1,2 1 0,-1-1 0,2 1 0,0 0 0,0 1 0,1-1 0,15-18 0,-20 28 2,0 0 0,1 0 0,-1 0 0,1 0 0,0 0 0,0 0 0,0 1 0,3-2 0,-6 3 0,1-1 0,0 1 0,-1 0 0,1 0 0,0-1 0,-1 1 0,1 0 0,0 0 0,-1 0 0,1 0 0,0 0 0,0 0 0,-1 0 0,1 0 0,0 0 0,-1 0 0,1 1 0,0-1 0,-1 0 0,1 0 0,0 0 0,-1 1 0,1-1 0,0 1 0,-1-1 0,1 0 0,-1 1 0,1-1 0,-1 1 0,1-1 0,-1 1 0,1-1 0,-1 1 0,0-1 0,1 1 0,-1 0 0,0-1 0,1 1 0,-1 0 0,0-1 0,0 1 0,1 0 0,-1-1 0,0 1 0,0 1 0,4 35 0,-1 0 0,-5 64 0,0-28 0,2-11 16,0-46-5,0-40-6,-1 3-7,2 0-1,0-1 1,1 1 0,1 0-1,1 1 1,1-1 0,8-23-1,-7 30-1,3-8 0,21-38-1,-28 56 5,1-1 0,0 0 0,0 1 0,1 0 0,0 0 0,-1 0 0,1 0 0,1 0 0,-1 1 0,0 0 0,1 0 0,0 0 0,9-4 0,-14 7 0,1-1 0,0 1-1,0 0 1,0-1 0,0 1 0,0 0 0,0 0 0,0-1 0,0 1-1,-1 0 1,1 0 0,0 0 0,0 0 0,0 0 0,0 1 0,0-1-1,0 0 1,0 0 0,0 1 0,0-1 0,-1 0 0,1 1 0,0-1-1,0 1 1,0-1 0,0 1 0,-1-1 0,1 1 0,0 0-1,-1-1 1,1 1 0,-1 0 0,1-1 0,0 1 0,-1 0 0,0 0-1,1 0 1,-1 0 0,1 1 0,0 3-2,0 1 0,0 0 0,0 0 0,-1-1 0,0 10 1,0-1 2,-1 84 5,-1-58 7,7 72 0,-5-108-13,1-1 0,0 1 1,0 0-1,0-1 0,1 0 0,-1 1 1,1-1-1,0 0 0,0 0 0,0 0 1,0 0-1,0 0 0,1 0 0,-1 0 1,1-1-1,0 0 0,0 1 0,0-1 1,0 0-1,0 0 0,0-1 0,1 1 1,-1 0-1,1-1 0,-1 0 0,1 0 0,-1 0 1,1-1-1,-1 1 0,1-1 0,0 0 1,5 0-1,-2 0 0,0 0 1,0 0-1,-1-1 1,1 0-1,0 0 1,-1-1-1,1 0 1,-1 0-1,1 0 1,-1-1-1,0 0 1,0 0-1,0-1 1,0 0-1,-1 0 0,10-8 1,-8 3-1,-1 0 0,0 0 0,-1-1 0,0 0 0,0 0 0,-1 0 0,0 0 0,0 0 0,-2-1 0,4-20 0,-3 8 0,-2 0 0,-1 1 0,0-1 0,-5-27 0,5 45 1,-1-1 0,0 1-1,-1 0 1,1 0 0,-1-1 0,0 1 0,0 0-1,-1 1 1,-4-8 0,6 10-1,-1 0 1,0 0-1,0 0 0,0 0 1,0 0-1,0 0 1,0 1-1,-1-1 0,1 1 1,0-1-1,-1 1 1,1 0-1,-1 0 0,1 0 1,-1 1-1,0-1 0,0 0 1,1 1-1,-1 0 1,-4 0-1,6 0 0,-1 0-1,0 1 1,1 0 0,-1-1 0,0 1-1,1 0 1,-1 0 0,1 0 0,-1 0-1,1 0 1,0 0 0,-1 1 0,1-1-1,0 0 1,0 1 0,0-1-1,0 0 1,0 1 0,0 0 0,0-1-1,0 1 1,1-1 0,-1 1 0,1 0-1,-1 0 1,1-1 0,-1 1 0,1 2-1,-8 56-7,8-57 8,-3 44 8,7 87 0,-4-131-8,0 0 0,0 1 0,1-1 0,-1 0 0,1 0 0,0 1 0,0-1-1,0 0 1,1 0 0,-1 0 0,1 0 0,-1 0 0,1-1 0,0 1 0,0 0 0,0-1 0,1 1 0,-1-1 0,1 0 0,-1 0 0,1 0 0,0 0-1,-1 0 1,1-1 0,0 1 0,0-1 0,1 0 0,-1 1 0,0-2 0,0 1 0,0 0 0,1-1 0,-1 1 0,0-1 0,1 0 0,-1 0 0,0 0-1,0-1 1,5 0 0,-5 0 0,-1 0-1,0 0 1,1 0-1,-1 0 1,0 0-1,0-1 1,0 1-1,0-1 1,0 0-1,-1 1 1,1-1 0,0 0-1,-1 0 1,1 0-1,-1 0 1,0 0-1,1 0 1,-1-1-1,0 1 1,0 0-1,-1-1 1,1 1-1,0-3 1,3-9-5,-1 0 0,3-26 0,-2 1 7,-2 0 1,-1 0 0,-6-46-1,5 84-2,0 1 1,-1-1-1,1 0 0,0 1 0,0-1 0,-1 0 0,1 1 1,0-1-1,-1 0 0,1 1 0,-1-1 0,1 1 0,-1-1 0,1 1 1,-1-1-1,1 1 0,-1-1 0,0 1 0,0-1 0,0 1 0,1 0 0,-1-1-1,1 1 1,0 0 0,-1 0 0,1 0-1,-1 0 1,1 1 0,0-1-1,-1 0 1,1 0 0,0 0-1,-1 0 1,1 0 0,-1 0-1,1 0 1,0 1 0,-1-1-1,1 0 1,0 0 0,0 1-1,-1-1 1,1 0 0,0 0 0,-1 1-1,1-1 1,0 0 0,0 1-1,0-1 1,-1 0 0,1 1-1,0-1 1,0 0 0,0 1-1,0-1 1,0 0 0,0 1-1,-1-1 1,1 1 0,0-1 0,0 0-1,0 1 1,0 0 0,-3 30-1,0 0 0,4 62 0,-1-85 1,0 0 0,1 0 0,0 0 0,1-1 0,-1 1 0,1 0 0,1-1 0,0 0 0,0 1 0,0-1 0,8 11 0,-9-14 0,1 0 0,0 0 0,0-1 0,1 1 0,-1-1 1,1 0-1,-1 0 0,1 0 0,0 0 0,0-1 0,0 0 1,1 1-1,-1-2 0,1 1 0,-1 0 0,1-1 0,-1 0 0,10 1 1,-9-1-1,1-1 0,0 1 0,0-1 0,0-1 0,-1 1 0,1-1 0,0 0 0,0 0 0,-1-1 0,1 1 0,-1-1 0,7-4 0,-7 3-2,-1 0-1,0 0 1,-1-1-1,1 1 1,-1-1-1,1 0 1,-1 0-1,0 0 0,0 0 1,-1-1-1,1 1 1,-1-1-1,0 0 1,2-7-1,1-6-8,0 0 0,-2 0 0,0 0 0,1-26 0,-3-79 8,-2 60 19,1 28 1,1 1 12,-2 0 1,-7-47 0,7 76-30,1 27-13,-8 41-1,0-8 25,-3 217 8,11-267-19,0 0 0,0 0 0,0-1 0,1 1 0,-1 0 0,1 0 0,0-1 0,1 1 0,-1-1 0,1 1 0,0-1 0,0 1 0,0-1 0,1 0 0,-1 0 0,1 0 0,0 0 0,0-1 0,1 1 0,-1-1 0,1 0 0,-1 0 0,1 0 0,0 0 0,0-1 0,1 1 0,-1-1 0,0 0 0,1-1 0,-1 1 0,1-1 0,0 1 0,7 0 0,-1-1 1,0 0 0,1 0 0,-1-1 1,0-1-1,0 1 0,17-5 0,-23 4-1,0-1 1,0 0-1,0 0 1,-1-1-1,1 1 1,-1-1-1,1 0 1,-1 0-1,0 0 1,0 0-1,-1-1 1,1 0-1,-1 0 1,1 0-1,-1 0 1,3-6-1,0-1-1,-1 0 0,0-1 0,0 1 1,-1-1-1,-1 0 0,0 0 0,-1-1 0,2-13 0,-2-15-3,-2-45 0,-1 78 4,1 1 1,0 0 0,-1-1 0,0 1 1,0 0-1,-1 0 0,-4-12 0,5 17-1,0 0 1,1 0-1,-1 1 0,-1-1 0,1 1 1,0-1-1,0 1 0,0-1 0,-1 1 1,1-1-1,-1 1 0,1 0 1,-1 0-1,0 0 0,1 0 0,-1 0 1,0 0-1,1 1 0,-1-1 0,0 0 1,0 1-1,0-1 0,0 1 1,0 0-1,0 0 0,0 0 0,0 0 1,-3 0-1,3 1 0,1-1 0,-1 1 0,1 0 0,-1 0 0,1 0 0,0-1 0,-1 1 0,1 1 0,0-1 0,0 0 0,0 0 0,-1 0 0,1 1 0,1-1 0,-1 0 0,0 1 0,0-1 0,0 1 0,1-1 0,-1 1 0,1 0 0,-1-1 0,1 1 0,-1 2 0,-7 46 0,8-44 0,-4 28 3,1 0-1,2 0 1,2 1 0,5 36-1,-5-65-1,1 1 0,0-1 0,0 0 0,0 0 0,1 0 0,0 0 0,1 0 0,-1 0 0,1-1 0,0 0 0,0 1 0,1-2 0,-1 1 0,1 0 0,0-1 0,0 0 0,1 0 0,-1-1 0,1 1 0,0-1 0,0 0 0,0-1 0,0 1 0,1-1 0,-1-1 0,1 1 0,-1-1 0,1 0 0,-1 0 0,1-1 0,0 0 0,-1 0 0,1-1 0,12-2 0,-16 2-3,0 0 0,0 0 0,0-1 0,0 1 0,0-1 0,0 0 0,0 0 0,-1 0 0,1 0 0,0-1 0,-1 1 0,0 0 0,0-1 0,0 0 1,0 0-1,0 1 0,0-1 0,-1 0 0,3-7 0,0 1-74,-1 0-1,0-1 1,-1 1 0,0-1 0,1-16 0,-3-20-1221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02.58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44 31518,'35'0'161,"14"0"287,5 0-272,1-5-64,-9-10-16,-11 8-64,-16 0-32,-16 4 0,-3 1-272,-11-3-1649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8.583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215 21 29710,'-8'-3'240,"1"-1"0,-1 1 0,-1 1-1,1 0 1,0 0 0,-1 0 0,1 1 0,-1 0 0,1 1 0,-1 0 0,1 0 0,-14 2 0,18-1-248,-1 0-1,1 0 0,-1 1 1,1-1-1,-1 1 1,1 0-1,0 0 0,0 0 1,0 1-1,0-1 1,1 1-1,-1 0 0,0 0 1,1 1-1,0-1 1,0 1-1,0-1 0,0 1 1,1 0-1,0 0 1,-1 0-1,1 0 1,-2 9-1,2-8 9,0 1 0,1-1 0,0 0 0,1 1 0,-1-1 0,1 0 0,0 1 0,0-1 0,0 1 0,3 8 0,-2-11 0,0 1 0,0-1 0,0 0 0,1 0 1,-1 0-1,1 0 0,0 0 0,0 0 0,0-1 0,1 1 0,-1-1 1,0 1-1,1-1 0,0 0 0,-1 0 0,1 0 0,5 2 1,1 1 0,0-2 1,0 1-1,1-1 1,-1-1 0,1 0-1,0 0 1,12 0 0,7 0 6,35-4 0,-60 2-7,0-1 1,0 1-1,1-1 1,-1 0-1,0 0 1,0-1-1,0 1 1,0-1-1,0 0 1,0 0-1,0 0 1,-1 0-1,1-1 1,-1 1-1,1-1 1,-1 0-1,0 0 1,0 0-1,0 0 1,-1-1-1,1 1 1,2-6-1,-3 3 1,1 1 0,-1-1 0,-1 1 0,1-1 0,-1 0 0,0 0-1,0 0 1,0 0 0,-1 0 0,0 0 0,0 1 0,-1-1 0,0 0 0,0 0 0,0 0 0,-2-6 0,1 9-2,0-1 1,0 0 0,-1 1-1,1-1 1,-1 1 0,1 0 0,-1 0-1,0 0 1,-1 0 0,1 1-1,0-1 1,-1 1 0,1-1-1,-1 1 1,0 1 0,1-1-1,-1 0 1,0 1 0,0 0 0,0 0-1,0 0 1,-1 0 0,1 1-1,-4-1 1,-2 0-6,1 1 1,0-1-1,0 2 0,0-1 0,-1 1 1,1 1-1,0-1 0,0 2 0,0-1 1,-12 6-1,15-5-39,0 1 1,1 0-1,-1 0 1,1 0-1,-9 10 1,-18 27-833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03.35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26 35 30606,'-26'0'1745,"97"1"-1607,-19 0-101,-1-1 0,0-3-1,66-11 1,-100 8 91,-10 1-384,-11 1-1294,-17-1-2452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0.80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9 487 32543,'0'0'80,"-5"2"16,4 4-96,0 0 0,0 0 0,1 1 0,0-1 0,0 0 0,1 0 0,-1 0 0,3 6 0,-3-9 0,1 0 0,0-1 0,0 1 0,0-1 0,0 1 0,0-1 0,0 1 0,1-1 0,-1 0 0,1 0 0,-1 1 0,1-1 0,0 0 0,0-1 0,0 1 0,0 0 0,0-1 0,0 1 0,1-1 0,3 3 0,-5-4 0,0 1 0,1-1 0,-1 1 0,0-1 0,1 0 0,-1 0 0,0 1 0,1-1 0,-1 0 0,0 0 0,1 0 0,-1-1 0,0 1 0,0 0 0,1 0 0,-1-1 0,0 1 0,1 0 0,-1-1 0,0 0 0,0 1 0,0-1 0,0 0 0,0 1 0,1-1 0,-1 0 0,0 0 0,-1 0 0,1 0 0,0 0 0,0 0 0,0 0 0,0-2 0,2-3 0,0 0 0,0-1 0,-1 1 0,0-1 0,1-8 0,-1 4 0,11-52 0,8-120 0,-15-67 0,-7 266 0,0 1 0,-6 21 0,-2 15 0,3 267-3,6-314 1,1 0 0,-1 0 0,1 1 0,0-1 0,1 0 0,0-1-1,0 1 1,0 0 0,0 0 0,1-1 0,4 7 0,-5-9-4,-1-1 1,1 0-1,0-1 1,0 1-1,0 0 1,0 0 0,0-1-1,0 1 1,0-1-1,1 0 1,-1 0-1,1 0 1,-1 0-1,1 0 1,-1 0-1,1 0 1,-1-1-1,1 0 1,0 1-1,-1-1 1,1 0 0,0 0-1,-1 0 1,1-1-1,-1 1 1,1-1-1,0 1 1,3-3-1,-3 2 2,-1 0 1,0-1-1,1 1 0,-1-1 0,0 1 0,0-1 0,0 0 1,0 0-1,0 0 0,0 0 0,0-1 0,-1 1 1,1 0-1,-1-1 0,1 1 0,-1-1 0,0 0 0,1-3 1,14-56-65,-14 50 61,8-71-3,2-12 33,-10 87-13,0-1 1,0 1-1,1-1 1,0 1-1,1 0 1,0 0-1,0 1 1,7-10-1,-10 15-12,-1 1 0,1 0 0,0 0 0,0 0 0,0 0-1,0 0 1,0 0 0,0 0 0,0 0 0,0 0 0,0 0 0,1 1-1,-1-1 1,0 1 0,0-1 0,1 0 0,-1 1 0,0 0 0,1-1 0,-1 1-1,0 0 1,1 0 0,-1 0 0,1 0 0,-1 0 0,0 0 0,1 0-1,-1 0 1,1 0 0,-1 1 0,0-1 0,1 1 0,-1-1 0,0 1-1,0-1 1,1 1 0,-1 0 0,0 0 0,0-1 0,0 1 0,0 0 0,0 0-1,0 0 1,0 0 0,0 0 0,0 1 0,-1-1 0,1 0 0,0 0-1,-1 0 1,1 1 0,0-1 0,-1 0 0,0 1 0,1-1 0,-1 0 0,0 1-1,0-1 1,0 2 0,0-2 23,0-1-19,1 1 0,-1-1-1,0 1 1,0-1 0,0 1-1,0-1 1,0 1-1,0-1 1,0 0 0,0 1-1,-1-1 1,1 1 0,0-1-1,0 1 1,0-1-1,0 1 1,-1-1 0,1 0-1,0 1 1,0-1-1,-1 0 1,1 1 0,0-1-1,-1 0 1,1 1 0,0-1-1,-1 0 1,1 1-1,0-1 1,-1 0 0,0 1-1,-17 11-1,15-9 7,-4 3-6,0 0 1,0 0-1,1 1 0,0 0 0,0 0 1,0 1-1,1 0 0,1 0 0,-1 0 0,1 0 1,0 1-1,-4 16 0,3-4 0,1 1 0,1 0 0,1 0 0,1 28 1,2-48-2,-1 1 1,0-1-1,1 0 1,0-1-1,-1 1 1,1 0 0,0 0-1,0 0 1,0 0-1,0 0 1,0-1-1,0 1 1,1 0-1,-1-1 1,1 1 0,-1-1-1,1 0 1,-1 1-1,1-1 1,0 0-1,-1 0 1,1 0 0,0 0-1,0 0 1,0-1-1,0 1 1,0-1-1,0 1 1,0-1 0,4 1-1,1 0 3,0 0 0,0 0-1,0-1 1,0 0 0,0 0 0,0-1 0,1 0-1,9-3 1,-15 3-3,1 0 0,-1-1 1,1 1-1,-1-1 0,1 1 0,-1-1 0,0 0 0,0 0 0,0 0 1,0-1-1,0 1 0,0 0 0,0-1 0,-1 1 0,0-1 0,1 0 0,-1 1 1,0-1-1,1-5 0,1-4 1,0 1-1,-1-1 1,2-20 0,-4 21 2,3-21 3,-1 1 0,-2-1-1,-2 1 1,-5-36 0,2 56 3,1 9 6,-1 21 6,1 21-17,3 70 0,2-95-3,0 0 0,2-1 0,-1 0-1,2 1 1,0-1 0,1 0 0,0-1 0,10 19 0,-13-28-1,1-1 0,0 0 0,0 1 0,0-1 0,0 0 0,0 0 0,1-1 0,-1 1 0,1-1 0,0 0 0,-1 0 0,1 0 0,0 0 0,0-1 0,1 1 0,-1-1 0,0 0 0,0 0 0,1-1 0,-1 1 0,0-1 0,1 0 0,-1 0 0,0-1 0,0 1 0,1-1 0,-1 0 0,0 0 0,0 0 0,0-1 0,0 1 0,0-1 0,0 0 0,0 0 0,0 0 0,-1-1 0,1 1 0,-1-1 0,0 0 0,0 0 0,5-6 0,-3 0 1,0 0 0,-1 0-1,-1 0 1,1 0 0,-1-1 0,-1 1 0,0-1 0,2-16-1,-3-7 8,-2-42-1,-1 50-4,2 0 1,5-50-1,-5 71-2,1 0 0,0 0-1,-1 1 1,1-1 0,1 0 0,-1 0 0,0 1 0,1-1 0,0 1-1,0-1 1,0 1 0,0 0 0,1 0 0,-1 0 0,1 0-1,0 0 1,-1 0 0,1 1 0,1-1 0,-1 1 0,0 0-1,0 0 1,1 0 0,-1 0 0,1 1 0,0 0 0,0-1 0,-1 1-1,1 1 1,0-1 0,0 0 0,0 1 0,0 0 0,0 0-1,0 0 1,-1 0 0,8 2 0,-8-1-2,0 0 1,0 0-1,0 0 0,-1 1 1,1-1-1,0 1 0,-1-1 1,0 1-1,1 0 1,-1 0-1,0 0 0,0 1 1,0-1-1,0 0 0,0 1 1,0-1-1,-1 1 0,1 0 1,-1-1-1,0 1 1,2 5-1,3 7 0,-1 1 1,5 26-1,-7-23 1,0 0 0,-1 0 0,0 0 0,-2 0 0,0 0 0,-2 0 0,-6 34 0,6-46 0,0-1 0,-1 0 0,0 0 0,-1 0 0,0-1 0,1 1 0,-2-1 0,1 0 0,-1 0 0,1 0 0,-1-1 0,0 1 0,-1-1 0,-9 5 0,7-4 0,0-1 0,0 0 0,-1-1 0,1 1 0,-1-2 0,0 1 0,0-1 0,0-1 0,0 0 0,-11 1 0,10-2 1,2 0-2,-1 0 0,1-1-1,0 1 1,-13-4 0,19 3 0,-1 0 0,0 0 0,1 0 1,-1 0-1,1 0 0,0-1 0,-1 1 1,1-1-1,0 0 0,0 0 0,0 1 1,0-1-1,0-1 0,0 1 1,0 0-1,1 0 0,-2-4 0,-1-2 0,1 0-1,1 0 0,-1 0 0,1 0 0,1 0 1,-1 0-1,1 0 0,1-16 0,0 23 1,0 0 1,1 1-1,-1-1 0,0 0 0,1 1 0,-1-1 0,1 0 0,-1 1 0,1-1 1,-1 1-1,1-1 0,-1 1 0,1-1 0,-1 1 0,1 0 0,0-1 0,-1 1 1,1 0-1,-1-1 0,1 1 0,0 0 0,0 0 0,-1-1 0,1 1 0,0 0 1,-1 0-1,1 0 0,0 0 0,0 0 0,0 0 0,32 0-2,-24 1 1,-1-1 1,-1 2-1,0-1 0,1 1 0,-1 0 1,0 1-1,0-1 0,0 1 0,-1 1 1,1-1-1,-1 1 0,9 7 0,35 18-9,-36-24 7,1 1-1,0-2 1,0 0-1,0-1 1,1 0-1,-1-2 0,1 1 1,0-2-1,28-2 1,-41 1 4,-1 0 1,1 0-1,-1 1 1,1-2-1,-1 1 1,0 0-1,1 0 1,-1-1-1,0 1 0,0-1 1,0 0-1,0 0 1,0 1-1,0-1 1,-1-1-1,1 1 1,-1 0-1,1 0 0,-1 0 1,0-1-1,0 1 1,0-1-1,0 1 1,0-1-1,-1 1 1,1-1-1,0-2 1,1-10 3,0-1 0,0 1 0,-1-20 0,0-4 0,-2 0 1,-1 0-1,-2 0 0,-18-73 1,19 100 2,-1-1 17,0 0 0,-1 0 0,-8-15 1,12 55-33,4 11 7,2 1 0,1-1 0,14 48 1,5 28 3,-15-24 9,-8-57-11,9 42-1,-6-65 0,0-14 0,2-18 0,10-70 0,-12 54-7,2 0-1,2 0 1,2 1-1,22-54 1,-30 84 1,1 0 0,1 1 0,-1-1 0,1 1 0,0 0 1,0 0-1,0 1 0,11-9 0,-13 12 6,0 0 1,0 0-1,0 0 0,0 1 1,0-1-1,0 1 0,0 0 1,1 0-1,-1 0 0,0 0 1,1 0-1,-1 1 0,1 0 1,-1-1-1,1 1 0,-1 0 1,1 1-1,-1-1 0,1 1 1,-1-1-1,5 3 0,-7-3 0,0 1-1,0 0 0,1 0 1,-1 0-1,0 0 1,0 0-1,0 0 0,0 0 1,0 1-1,0-1 1,0 0-1,0 0 1,-1 1-1,1-1 0,0 1 1,-1-1-1,1 0 1,-1 1-1,1-1 0,-1 1 1,0 0-1,0 1 1,2 39 1,-3-31-2,2 2 1,-1-8 0,1 0 0,-1-1 1,0 1-1,0 0 0,-1 0 0,1-1 0,-1 1 0,0 0 0,0-1 0,-1 1 1,1-1-1,-1 1 0,0-1 0,0 1 0,0-1 0,-1 0 0,0 0 0,-3 4 1,-2 0 1,-1-1 1,0 1-1,0-1 0,0-1 1,-1 0-1,-11 6 1,15-10-1,1 0 0,0 1 0,0-2 0,-1 1 0,1-1 0,-1 1 0,0-2 0,1 1 0,-1 0 0,0-1 0,1 0 0,-1-1 1,0 1-1,-8-3 0,14 3-2,-1-1 1,1 1 0,-1-1-1,0 1 1,1-1 0,0 0 0,-1 1-1,1-1 1,-1 0 0,1 1 0,0-1-1,-1 0 1,1 0 0,0 1-1,0-1 1,-1 0 0,1 0 0,0 0-1,0 1 1,0-1 0,0 0-1,0 0 1,2-8-33,2 20 31,0-1 1,0 0 0,1 0-1,1 0 1,-1 0 0,1-1-1,1 0 1,0 0 0,11 10-1,-13-14 1,0 0 0,0 0 0,1-1 0,0 1 0,0-1 1,0-1-1,0 1 0,1-1 0,-1 0 0,1 0 0,0-1 0,0 0 0,0 0 0,0-1 0,12 2 0,-7-3 0,-7 0 0,0 0 0,0 0 0,-1 0 0,1-1 0,0 1 0,7-3 1,-10 2-2,0 0 1,0 0 0,-1 0 0,1 0 0,0-1 0,-1 1-1,1 0 1,-1-1 0,0 1 0,1-1 0,-1 0-1,0 1 1,0-1 0,0 0 0,0 0 0,0 0 0,0 1-1,0-5 1,9-30-9,-1 1 0,3-40 0,-8 48 14,0 1 0,2-1 0,0 1 0,2 0 0,13-28 0,-19 50 0,0-1 0,1 1-1,0-1 1,0 1 0,0 0 0,0 0 0,1 0-1,-1 1 1,8-6 0,-8 7-3,0 1 0,0-1 0,-1 1-1,1-1 1,0 1 0,0 0 0,1 1 0,-1-1 0,0 0 0,0 1 0,0 0 0,0-1-1,1 1 1,-1 0 0,0 1 0,5 0 0,-5 0-2,-1 0 0,0 0 0,0 0 0,0 0 0,0 0 0,0 1 0,0-1 0,0 1 0,0-1 0,-1 1 0,1 0 0,-1-1 0,1 1 0,-1 0 0,1 0 0,-1 0 0,0 0 0,0 1 0,0-1 0,1 3 0,13 48 0,-12-34 0,0 0 0,-1 0 0,0 0 0,-2 0 0,-1 0 0,-4 34 0,3-45 0,1 0 0,-1 0 0,-1 0 0,0 0 0,0 0 0,0 0 0,-1-1 0,0 0 0,-1 1 0,0-1 0,0-1 0,0 1 0,-1-1 0,1 0 0,-2 0 0,1-1 0,-12 8 0,13-10 1,-1-1-1,1 0 1,0 0-1,-1 0 1,-10 2-1,15-4 0,-1 1 0,1-1 0,0 0 0,-1 1 0,1-1 0,-1 0 0,1 0 0,-1 0 0,1 0 0,0-1 0,-1 1 0,1 0 0,-1 0 0,1-1 0,0 1 0,-1-1 0,1 1 0,0-1 0,0 0 0,-1 0 0,1 1 0,0-1 0,0 0 0,0 0 0,0 0 0,0 0 0,0 0 0,0 0 0,-1-2 0,-4-19-5,2 1 0,0-1 0,1 0 1,1 0-1,1 0 0,4-37 0,-2 6-9,-1 52 27,12 17-10,7 18-4,-3-5 5,1 0 0,1-2 0,33 38 0,-44-58-3,0 1-1,1-1 1,1 0 0,-1-1 0,1 0 0,0 0 0,0-1 0,1 0 0,-1 0 0,1-1 0,0-1-1,0 0 1,1 0 0,-1-1 0,15 2 0,-18-4-2,38 2-70,-44-2 59,1 0 0,-1 0 0,1 0 0,-1 0 1,1 0-1,-1-1 0,1 1 0,-1 0 1,1-1-1,-1 0 0,1 1 0,-1-1 1,0 0-1,1 1 0,-1-1 0,0 0 1,1 0-1,-1 0 0,0 0 0,0-1 0,0 1 1,0 0-1,1-2 0,1-12-1466,-2 3-2855,-1-1-4295,0-7-9265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1.13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39 31534,'0'0'913,"8"0"-881,22 0 32,8 0-48,11 0 32,8 0-16,0-5-16,0 1-16,-3-1 0,-7 0-32,-12-5-160,-8 0-1041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2.99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4 374 32143,'0'0'194,"-1"0"-71,-1 13-102,2-11-20,0 21 3,0-1 1,2 0-1,7 36 1,-8-52-5,1 0 1,-1 1-1,2-1 1,-1 0-1,1-1 1,0 1-1,0 0 0,0-1 1,1 0-1,0 1 1,0-2-1,0 1 1,1 0-1,-1-1 0,1 0 1,0 0-1,1 0 1,5 3-1,-8-6-4,-1 1 0,1-1 0,0 0 0,-1 0 0,1 0 0,0-1 0,0 1 0,0-1 0,-1 0 0,1 1 0,0-1 0,4-1 0,-6 1 1,1 0 0,-1-1 0,0 1 0,0 0 0,0-1 0,1 1 0,-1-1 1,0 0-1,0 1 0,0-1 0,0 0 0,0 0 0,0 0 0,0 0 0,0 1 0,-1-1 1,1 0-1,0-1 0,0 1 0,-1 0 0,1 0 0,-1 0 0,1 0 0,-1 0 0,1-1 1,-1 1-1,1-2 0,4-36-33,-2 0 0,-1-1 1,-4-47-1,0 11 88,1 54-44,1 13 7,-1 1 0,2-1 0,-1 0 0,1 0 0,3-12 0,-4 19-13,1 0 1,0 0-1,0-1 1,0 1-1,0 0 1,0 0-1,1 0 1,-1 1-1,0-1 1,1 0-1,0 0 1,-1 1-1,1-1 1,0 1-1,0-1 1,0 1-1,0 0 1,0 0-1,0 0 1,0 0-1,0 0 1,0 0-1,1 1 1,-1-1-1,4 0 1,-1 0-13,0 0 0,0 1 1,0-1-1,1 1 0,-1 0 0,0 0 0,0 1 1,0 0-1,1-1 0,-1 2 0,0-1 0,0 1 1,0-1-1,0 1 0,-1 1 0,1-1 1,-1 1-1,1 0 0,-1 0 0,0 0 0,0 0 1,0 1-1,0 0 0,-1-1 0,1 1 0,-1 1 1,0-1-1,0 0 0,3 8 0,-6-12 14,0 0 0,0 1-1,1-1 1,-1 1-1,0-1 1,0 0 0,0 1-1,1-1 1,-1 1-1,0-1 1,0 0 0,0 1-1,0-1 1,0 1-1,0-1 1,0 0-1,0 1 1,0-1 0,0 1-1,0-1 1,0 1-1,0-1 1,0 0 0,-1 1-1,1-1 1,0 1-1,0-1 1,0 0 0,-1 1-1,1-1 1,0 1-1,0-1 1,-1 0 0,1 0-1,0 1 1,-1-1-1,1 0 1,0 1 0,-1-1-1,1 0 1,0 0-1,-1 0 1,1 1 0,-1-1-1,1 0 1,0 0-1,-1 0 1,1 0-1,-1 0 1,1 0 0,0 0-1,-1 0 1,0 0-1,-32 0 68,20-1-63,7 1-7,0 1 0,0 0 1,0 0-1,0 0 0,0 0 1,0 1-1,0 0 0,1 1 1,-1-1-1,1 1 1,0 0-1,-1 0 0,1 0 1,1 1-1,-1 0 0,0 0 1,1 0-1,0 1 1,0-1-1,0 1 0,1 0 1,-1 0-1,1 0 0,1 1 1,-1-1-1,1 1 1,-3 7-1,0 3-1,0 1 0,1 1 0,0-1-1,2 0 1,0 1 0,1-1 0,1 1 0,2 24 0,-1-37 0,0-1-1,0 0 1,0 1 0,0-1 0,1 0 0,-1 0-1,1 0 1,0 0 0,0 0 0,1-1-1,-1 1 1,1 0 0,0-1 0,0 0 0,0 0-1,0 0 1,0 0 0,1 0 0,-1-1-1,1 1 1,5 1 0,-4-1-7,1 0 0,0-1 1,1 0-1,-1 0 0,0-1 0,1 0 0,-1 0 1,0 0-1,1-1 0,-1 0 0,1 0 1,-1-1-1,1 1 0,6-3 0,-11 2 5,0 0-1,0 0 0,0 0 1,0 0-1,-1 0 1,1-1-1,0 1 0,-1-1 1,1 1-1,-1-1 1,0 0-1,1 1 0,-1-1 1,0 0-1,0 0 1,0 0-1,0 0 1,0 0-1,-1 0 0,1 0 1,-1 0-1,1 0 1,-1 0-1,0-3 0,2-10-1,0 1-1,-2-22 0,0 28 9,0-300 266,4 382-274,19 109 0,-21-170-1,1 0-1,0 0 1,0-1-1,2 1 1,8 19 0,-11-29-17,0 1 0,0-1 0,0 0 0,0 0 0,1 0 0,-1 0 0,1 0 0,0-1 0,0 1 0,0-1 0,0 0 0,0 0 0,0 0 0,0 0 0,1 0 0,-1-1 0,1 0 0,-1 1 0,1-1 0,0-1 0,0 1 0,-1 0 0,9-1 0,-11 0 17,1 0 0,-1-1 0,1 1 0,0-1 0,-1 1 0,1-1 0,-1 1 1,1-1-1,-1 0 0,0 0 0,1 0 0,-1 0 0,0 0 0,0 0 0,1 0 1,-1 0-1,0 0 0,0-1 0,0 1 0,0 0 0,-1-1 0,1 1 0,0-1 0,0 1 1,-1-1-1,1-1 0,12-47-22,-12 40 23,15-112 44,-12 80 182,18-80-1,-12 101-57,-10 21-163,0 0 1,1-1 0,-1 1 0,0 0-1,0-1 1,0 1 0,1 0 0,-1 0-1,0-1 1,1 1 0,-1 0 0,0 0-1,1-1 1,-1 1 0,0 0 0,1 0-1,-1 0 1,0 0 0,1 0 0,-1-1 0,1 1-1,-1 0 1,0 0 0,1 0 0,-1 0-1,0 0 1,1 0 0,-1 0 0,1 0-1,-1 0 1,0 1 0,1-1 0,-1 0-1,1 0 1,-1 0 0,0 0 0,1 0-1,-1 1 1,0-1 0,1 0 0,-1 0-1,0 1 1,0-1 0,1 0 0,-1 0 0,0 1-1,1-1 1,-1 0 0,0 1 0,0-1-1,0 0 1,0 1 0,1-1 0,-1 0-1,0 1 1,0-1 0,0 1 0,0-1-1,0 1 1,7 21-4,0 1 0,-2-1 1,-1 1-1,-1 0 0,-1 0 0,-1 43 0,6 51-1,-7-116 1,0 0 0,0 0 0,0 1 0,0-1 1,1 0-1,-1 0 0,0 0 0,1 1 0,-1-1 0,1 0 0,0 0 0,-1 0 0,1 0 0,0 0 0,-1 0 0,1 0 0,0 0 0,0 0 0,0-1 0,2 2 0,-2-2 1,-1 0-1,1 0 1,0 0-1,0 0 0,-1 0 1,1 0-1,0 0 1,0 0-1,-1-1 0,1 1 1,0 0-1,-1-1 0,1 1 1,0 0-1,-1-1 1,1 1-1,-1-1 0,1 1 1,-1-1-1,1 1 1,-1-1-1,1 0 0,-1 1 1,1-1-1,-1 1 1,0-1-1,1 0 0,-1 0 1,0 1-1,1-1 1,-1 0-1,0 1 0,0-1 1,0 0-1,0-1 1,31-126-139,-26 98 110,1 0 0,2 0-1,1 1 1,16-36 0,-10 41 21,-14 24 9,-1-1 1,0 0-1,0 1 0,1-1 1,-1 1-1,1-1 1,-1 1-1,1-1 0,-1 1 1,1-1-1,-1 1 1,1-1-1,-1 1 0,1 0 1,-1-1-1,1 1 1,-1 0-1,1 0 0,0-1 1,-1 1-1,1 0 1,0 0-1,-1 0 0,1 0 1,0 0-1,-1 0 1,1 0-1,0 0 0,-1 0 1,1 0-1,0 0 0,-1 0 1,1 0-1,0 0 1,0 1-1,0 0-1,-1 1-1,1 0 1,0-1-1,-1 1 1,0-1-1,1 1 1,-1 0-1,0-1 1,0 1 0,1 0-1,-1-1 1,-1 1-1,1 0 1,0-1-1,-1 4 1,1 3-3,-1 56 14,2 81 74,0-140-81,-1-1 0,0 1 1,1 0-1,0 0 0,0-1 0,1 1 1,-1 0-1,1-1 0,0 1 1,0-1-1,0 0 0,1 0 0,-1 0 1,1 0-1,0 0 0,0-1 0,1 1 1,-1-1-1,1 0 0,0 0 1,-1 0-1,1 0 0,1 0 0,-1-1 1,0 0-1,1 0 0,-1 0 1,1-1-1,-1 1 0,1-1 0,0 0 1,-1-1-1,1 1 0,8-1 0,-4 1 9,0-2 0,0 1-1,1-1 1,-1 0-1,-1-1 1,1 0-1,17-7 1,-21 6-11,1 0 0,-1 0 0,0-1 0,0 1 0,-1-1 0,1 0 0,-1-1 0,0 1 0,0-1 0,0 0 0,0 0 0,-1 0 0,3-7 0,0-2-2,-1 0 0,-1 0-1,0 0 1,-1-1 0,-1 1-1,0-1 1,-1 0 0,0 1-1,-3-19 1,2 20 1,0 8 0,0 0 0,0 1 0,-1-1 0,1 1 0,-1-1 0,-1 1 0,1-1 0,0 1 0,-1 0 0,-4-8 0,5 10 2,-1 0 1,1 0-1,-1 1 1,1-1-1,-1 0 1,0 1-1,0-1 0,0 1 1,1-1-1,-2 1 1,1 0-1,0 0 1,0 0-1,0 0 0,0 0 1,-1 1-1,1-1 1,0 1-1,-1-1 1,1 1-1,-1 0 0,-2 0 1,1-1-2,-1 1 0,1 1 0,0-1 0,-1 0 0,1 1 0,-7 2 0,9-2-2,1 0 0,-1 0 0,0 0 0,0 0 0,1 1 0,-1-1 1,1 0-1,-1 1 0,1 0 0,0-1 0,0 1 0,0 0 0,-1-1 1,2 1-1,-1 0 0,-1 2 0,-3 11-1,0 0 0,1 1 0,1 0 0,0-1 0,1 1 0,1 0 1,0 0-1,2 18 0,-1-21 0,0-9-8,0 0 0,0 0 0,1 0-1,-1 0 1,1-1 0,0 1 0,0 0-1,0 0 1,0 0 0,1-1 0,-1 1-1,1 0 1,0-1 0,0 0 0,0 1 0,1-1-1,-1 0 1,1 0 0,0 0 0,0-1-1,0 1 1,0-1 0,0 1 0,0-1 0,1 0-1,-1 0 1,1-1 0,-1 1 0,1-1-1,0 0 1,0 0 0,0 0 0,0 0 0,-1 0-1,7-1 1,-5 1-29,1-1-1,-1 0 1,0 0-1,1 0 1,-1-1 0,11-2-1,-14 2 36,1 0-1,-1 0 1,0-1-1,0 1 0,-1 0 1,1-1-1,0 1 1,0-1-1,-1 0 0,1 0 1,-1 1-1,1-1 1,-1 0-1,0 0 1,0 0-1,0-1 0,0 1 1,1-2-1,4-18 19,0 0 1,-2 0-1,0 0 0,-2-1 0,0 1 0,-1-1 0,-4-27 1,3 2 47,1-18 9,1 33 34,-2 0 1,-1 0 0,-7-43 0,4 122 104,3 41-209,1-6 28,5 272 19,-5-317-515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7.48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36 479 30686,'-5'7'50,"1"1"1,0 0-1,0-1 1,1 2-1,0-1 1,0 0-1,1 1 0,-1 10 1,0 6 177,1 38 0,2-59-191,1-4-28,-1 1 0,0 0 1,1 0-1,-1 0 0,1 0 0,-1-1 0,1 1 1,0 0-1,-1 0 0,1-1 0,0 1 0,-1-1 0,1 1 1,0 0-1,0-1 0,0 0 0,0 1 0,-1-1 0,1 1 1,0-1-1,0 0 0,0 0 0,0 1 0,0-1 0,0 0 1,0 0-1,0 0 0,0 0 0,2 0 0,38-1 168,-31 1-151,-6-1-18,0 1 1,0-1 0,0-1-1,0 1 1,0 0 0,-1-1-1,1 0 1,-1 0 0,1 0-1,-1 0 1,0-1 0,1 1-1,-1-1 1,0 0 0,-1 0-1,1 0 1,-1 0-1,1 0 1,3-7 0,4-6 18,-1-1-1,13-32 1,-7 11 2,-2 0 0,-2-1 0,-2-1-1,9-76 1,-19 102-40,-3 11-24,3 4 33,0 0 0,0 0 0,0 1 0,0-1 0,0 0 0,0 0 0,0 0 0,1 1 0,-1-1 0,0 0 0,1 1 0,-1-1 0,1 2 0,-4 9 2,2 0 1,-1 0-1,2 1 1,0-1-1,0 0 1,1 1-1,0-1 1,1 0 0,1 0-1,0 1 1,1-1-1,0 0 1,0-1-1,2 1 1,-1-1-1,1 1 1,1-2 0,7 12-1,5 2 4,-7-11 1,-1 1 0,14 24 0,-22-34-6,0-1 0,-1 1 0,1-1 1,-1 1-1,0 0 0,0-1 0,0 1 0,0 0 0,-1 0 0,0 0 0,0 0 0,0-1 0,0 1 0,0 0 1,-1 0-1,1 0 0,-2 4 0,1-7 0,0 0 0,0 1 0,0-1 1,0 0-1,0 1 0,0-1 0,0 0 1,0 0-1,-1 0 0,1 0 0,0 0 0,-1 0 1,1 0-1,-1-1 0,1 1 0,-1-1 0,1 1 1,-1-1-1,-2 1 0,-39 5 9,24-4-3,-203 5-192,194-7 126,307 7 58,-275-7-2,0 0 1,0 0-1,0-1 0,0 1 0,0-1 0,0 0 0,0 0 0,-1-1 0,1 1 0,0-1 0,-1 0 0,0 0 0,1 0 0,-1 0 0,0 0 0,5-5 1,-3 2 5,-1-1 0,0 1 1,0-1-1,-1 1 1,0-1-1,0 0 0,0 0 1,0-1-1,1-6 1,1-10-3,0-1 1,-2 0-1,-1 0 1,0-34-1,-2-37 65,0 94 35,-1 1-90,-1 7-29,0 44 19,1 42 34,1-83-29,1 0 1,0 1-1,1-1 0,0 0 0,1 0 1,5 14-1,-7-21-13,1 0 0,0 0 0,0-1 0,0 1 0,0 0 1,0-1-1,0 0 0,1 1 0,-1-1 0,1 0 0,0 0 0,-1-1 1,1 1-1,0 0 0,0-1 0,0 0 0,0 0 0,6 2 0,-3-2-45,-1 0 0,1 0 0,-1-1 0,1 0 0,-1 0 0,1 0 0,-1 0 0,1-1 0,-1 0 0,9-2 0,-12 1 54,0 1 1,0 0-1,0 0 0,0-1 1,0 1-1,0-1 0,0 1 1,0-1-1,-1 0 0,1 0 1,0 0-1,-1 0 0,0 0 1,0 0-1,1 0 0,-1-1 1,-1 1-1,1 0 1,1-4-1,9-51 101,-10 47-92,6-67 110,-5 45 66,9-44-1,-11 75-176,0 0-1,0 1 0,0-1 0,0 0 0,0 0 0,0 0 0,0 0 0,1 0 0,-1 0 1,0 0-1,0 0 0,1 0 0,-1 1 0,1-1 0,-1 0 0,1 0 0,-1 1 0,1-1 1,0 0-1,-1 0 0,1 1 0,0-1 0,0 1 0,-1-1 0,1 1 0,0-1 0,0 1 1,0-1-1,-1 1 0,1 0 0,0-1 0,0 1 0,0 0 0,0 0 0,0 0 0,2-1 1,-2 2-10,1 0 1,-1 0-1,0-1 1,1 1-1,-1 0 1,0 0 0,0 0-1,1 0 1,-1 1-1,0-1 1,0 0 0,0 0-1,0 1 1,-1-1-1,1 0 1,0 1-1,-1-1 1,1 1 0,0 2-1,8 31-3,-2 1 0,-2 0 1,-1 0-1,-1 1 0,-4 43 0,1-61 5,0-43-3,-1-14-15,5-43 0,-3 69 18,0 0-1,2 1 1,-1-1 0,1 1-1,1 0 1,0 0-1,0 0 1,1 1 0,8-13-1,-12 21 5,0 1 1,-1 0-1,1-1 0,0 1 0,0 0 0,1 0 1,-1-1-1,0 1 0,0 0 0,0 0 1,1 0-1,-1 0 0,1 1 0,-1-1 0,1 0 1,-1 1-1,1-1 0,-1 1 0,3-1 1,-2 1-6,-1 0 1,0 0-1,0 1 1,0-1-1,0 1 1,0-1-1,0 1 1,0-1 0,0 1-1,0-1 1,0 1-1,0 0 1,-1 0-1,1-1 1,0 1 0,0 0-1,-1 0 1,1 0-1,0 0 1,0 2-1,4 7-10,-1 0 0,0 0 0,-1 1 0,3 14-1,-5-19 20,5 29-9,-1 1 0,-2-1 1,-2 37-1,10-119-391,-4 8 315,-2 9 12,1 1 0,1-1 1,17-43-1,-23 71 80,0-1 1,0 1-1,0-1 1,0 1-1,1 0 1,-1-1-1,1 1 1,-1 0-1,1 0 1,0 0-1,0 0 1,0 1-1,0-1 0,0 0 1,0 1-1,1-1 1,-1 1-1,0 0 1,1 0-1,-1 0 1,1 0-1,-1 0 1,1 0-1,3 0 1,-5 2-24,-1 0 0,1 0 0,0 1 0,-1-1 1,1 0-1,-1 0 0,0 1 0,1-1 0,-1 0 0,0 0 1,0 1-1,1-1 0,-1 0 0,0 1 0,0-1 1,-1 2-1,1-1-6,-1 63 3,0-41 27,0 1-1,5 35 1,-4-55-13,1 1-1,0-1 0,0 0 1,1 1-1,0-1 1,0 0-1,0 0 0,0 0 1,1 0-1,0 0 1,0 0-1,0-1 0,1 0 1,0 1-1,7 6 1,-7-9-2,1 1 0,-1-1 0,1 0 0,-1 0 1,1 0-1,0-1 0,-1 0 0,1 0 0,0 0 1,0 0-1,0-1 0,0 1 0,0-2 0,0 1 1,0 0-1,0-1 0,0 0 0,-1 0 1,1 0-1,0-1 0,0 0 0,-1 1 0,1-2 1,-1 1-1,0 0 0,1-1 0,-1 0 0,-1 0 1,1 0-1,5-6 0,-4 1 1,0 0 1,-1-1-1,0 1 0,0-1 1,-1 1-1,0-1 0,-1 0 0,0 0 1,2-16-1,-2-9-2,-2-45 1,-1 35 28,1 34-7,1 7-10,-1 1 1,1-1 0,-1 0-1,0 0 1,0 1 0,0-1-1,-1 0 1,1 0 0,0 1-1,-1-1 1,0 0 0,0 1-1,0-1 1,0 1 0,-3-5-1,4 7-10,0 0-1,0 0 1,-1 0-1,1 0 1,0 0-1,0 0 1,-1 0-1,1 0 1,0 0-1,0 0 1,-1 0-1,1 0 1,0 0-1,0 0 1,0 1-1,-1-1 1,1 0-1,0 0 1,0 0-1,0 0 1,-1 1-1,1-1 1,0 0-1,0 0 1,0 0-1,0 1 1,0-1-1,0 0 1,-1 0-1,1 1 1,0-1-1,0 0 1,0 0-1,0 1 1,0-1-1,0 0 1,0 0-1,0 1 1,0-1-1,0 0 1,0 0-1,0 0 1,0 1-1,0-1 0,0 0 1,1 1-1,-2 0 4,-3 62 6,5 86 0,0-95 7,10 364-71,-12-509 83,6-185-22,-1 229 3,2 0 1,1 1 0,26-84 0,-30 122 2,-1 0-1,1 0 0,0 0 1,1 0-1,0 0 0,0 1 1,1-1-1,0 1 0,0 1 1,1-1-1,6-6 0,-11 12-11,0 0 0,0 1 0,0-1-1,0 0 1,-1 1 0,1 0 0,0-1-1,0 1 1,0-1 0,0 1 0,0 0-1,1 0 1,-1-1 0,0 1 0,0 0-1,0 0 1,0 0 0,0 0 0,0 0-1,0 1 1,0-1 0,0 0 0,0 0-1,0 1 1,0-1 0,0 1 0,0-1-1,0 1 1,0-1 0,0 1 0,0-1-1,0 1 1,-1 0 0,1 0 0,0-1-1,0 1 1,-1 0 0,1 0 0,-1 0-1,2 1 1,2 5-6,-1 0 0,0-1-1,0 2 1,3 10 0,-3-9 7,6 25-4,-1 0 1,-2 0-1,-1 0 1,-2 1-1,-1 55 1,-2-86 1,0 1 0,0-1 0,-1 0 0,1 1 0,-1-1 0,0 0 0,0 0 0,0 1 0,-1-1 0,0 0 0,1 0 0,-1 0 0,-1-1 0,1 1 0,0 0 0,-1-1 0,0 0 0,0 1 0,0-1 0,0 0 0,0-1 0,-1 1 0,1 0 0,-6 2 0,-1-1-64,0 0 1,0-1-1,0 0 0,0 0 1,0-1-1,0-1 0,-1 0 1,-20 0-1,31-1 42,-1 0 1,1 0-1,0-1 0,0 1 0,-1 0 1,1 0-1,0-1 0,-1 1 1,1 0-1,0 0 0,0-1 1,0 1-1,-1 0 0,1-1 0,0 1 1,0 0-1,0-1 0,0 1 1,0 0-1,0-1 0,-1 1 0,1 0 1,0-1-1,0 1 0,0 0 1,0-1-1,0 1 0,0 0 0,0-1 1,0 1-1,1 0 0,-1-1 1,0 1-1,0 0 0,0-1 0,0 1 1,0 0-1,1-1 0,-1 1 1,0 0-1,0-1 0,0 1 0,1 0 1,-1 0-1,0-1 0,0 1 1,1 0-1,-1 0 0,0 0 1,1-1-1,-1 1 0,0 0 0,1 0 1,-1 0-1,0 0 0,1 0 1,-1 0-1,1 0 0,10-4-21,0 0 1,0 1-1,0 1 0,1 0 1,19-1-1,25-4 209,-31 3 47,-1-2-1,1-1 0,43-18 1,-61 22-178,-1-1 1,1 0-1,-1 0 1,0 0-1,0 0 1,0-1-1,-1 0 1,1 0-1,-1-1 1,0 0-1,-1 1 1,0-2-1,0 1 1,0 0-1,0-1 0,-1 0 1,4-13-1,-1-9-49,-2-1 0,-2 1 0,0-1 0,-5-57 0,1 54-26,0 6 41,-1 1-1,-1-1 1,-1 1-1,-2 0 1,0 0 0,-13-27-1,19 51 5,1 0 1,-1 1-1,0-1 0,0 0 0,0 1 1,0-1-1,0 1 0,0-1 0,-1 1 0,1 0 1,0-1-1,-1 1 0,1 0 0,-1 0 1,0 0-1,1 0 0,-1 0 0,0 0 1,-2-1-1,3 2-5,-1 0 1,1 0-1,0 0 1,0 0-1,-1 1 0,1-1 1,0 0-1,0 0 0,0 1 1,-1-1-1,1 1 1,0-1-1,0 1 0,0 0 1,0-1-1,0 1 1,0 0-1,0 0 0,0-1 1,0 1-1,0 0 1,0 0-1,1 0 0,-1 0 1,0 0-1,1 0 1,-1 1-1,1-1 0,-1 0 1,0 2-1,-2 6-2,0 0 0,0 0-1,1 0 1,0 1 0,0-1-1,1 14 1,1 65 31,2-40-16,-2-20-7,2-1 0,1 1 0,1-1 0,10 34 0,-9-43-6,1-1 1,1 0-1,0-1 0,1 1 0,0-1 1,2-1-1,17 23 0,-23-34-2,1 1 1,-1 0-1,1-1 0,1 0 1,-1 0-1,0-1 0,1 1 0,0-1 1,0 0-1,0-1 0,0 0 0,0 1 1,0-2-1,1 1 0,-1-1 1,1 0-1,-1 0 0,1-1 0,-1 0 1,11-1-1,-12 0-2,0 0 1,0 0-1,0 0 0,0 0 0,0-1 1,-1 0-1,1 0 0,-1 0 1,1-1-1,-1 0 0,0 1 1,0-1-1,0-1 0,0 1 1,0-1-1,-1 1 0,0-1 0,1 0 1,-2 0-1,1 0 0,0-1 1,-1 1-1,0-1 0,0 0 1,0 1-1,2-10 0,0-10-28,-1-1 0,-1 0-1,-1 0 1,-3-25 0,1 0 75,1 47-34,-2-31 71,2 33-75,0 0 0,0 0 1,0 0-1,0 0 1,0 0-1,0 1 1,0-1-1,0 0 1,-1 0-1,1 0 0,0 0 1,-1 0-1,1 1 1,-1-1-1,1 0 1,-1 0-1,1 1 1,-1-1-1,1 0 1,-1 1-1,0-1 0,1 1 1,-1-1-1,0 1 1,0-1-1,1 1 1,-1-1-1,-2 0 1,3 1-8,-1 0 1,1 1 0,-1-1-1,1 0 1,-1 0 0,1 0-1,0 0 1,-1 1 0,1-1-1,-1 0 1,1 0 0,0 1-1,-1-1 1,1 0 0,0 1-1,-1-1 1,1 1 0,0-1 0,-1 0-1,1 1 1,0-1 0,0 1-1,-1-1 1,1 0 0,0 1-1,0-1 1,0 1 0,0-1-1,0 1 1,0-1 0,0 1-1,-2 19 0,2-14-1,-1 21-1,2 0 0,6 53-1,-4-68 4,-1 0-1,2 1 0,0-2 1,0 1-1,1 0 0,1-1 1,0 0-1,13 20 0,-15-27-2,-1-1 0,1 1 0,0 0 0,0-1 0,0 0-1,1 0 1,-1 0 0,1-1 0,-1 1 0,1-1 0,0 0 0,0 0-1,0-1 1,8 2 0,-2-1-7,-1-1-1,0 0 1,0-1-1,1 0 1,-1 0 0,16-4-1,-22 3 10,0 0 0,0 0 0,0-1 0,0 0 1,-1 0-1,1 0 0,0 0 0,-1-1 0,1 1 0,-1-1 0,0 0 0,0 0 0,0 0 0,0 0 0,0-1 0,-1 1 0,0-1 1,1 1-1,-1-1 0,-1 0 0,1 0 0,-1 0 0,1 0 0,-1 0 0,1-5 0,2-10 16,-1-1 1,-1 0-1,0-38 1,-1 16 5,-2 1 0,-2 0 1,-2 0-1,-18-74 0,-11 5 113,36 120-137,-1 0 1,-1 0 0,0 1 0,-1 13 0,-1 11 2,11 203 24,1 6 0,-8-137-24,0-21 0,-10 91 0,7-167-1,-1 1 0,0-1 0,-1 0 0,0 1 1,0-1-1,-1 0 0,0-1 0,-8 13 0,10-19 1,0 0-1,0 0 1,0 0 0,0-1 0,-1 1-1,1-1 1,-1 1 0,0-1-1,1 0 1,-1 0 0,0 0 0,0-1-1,0 1 1,-1-1 0,1 1 0,0-1-1,-1 0 1,1-1 0,0 1-1,-1 0 1,1-1 0,-1 0 0,1 0-1,-1 0 1,1 0 0,-1 0 0,1-1-1,-7-1 1,8 1 0,0 0 0,0 0 0,0 0 0,0-1 0,0 1 0,0-1 0,1 1 0,-1-1 0,0 1 0,1-1 0,-1 0 0,1 0 0,-1 0 0,1 0 0,0 0 0,0 0 0,0 0 0,0 0 0,0 0 0,0-4 0,-11-53 0,11 53 0,-2-19-9,0-1 0,2 0 0,0 0 0,5-33 0,-2 47-4,0 0 0,1 1 0,0-1 0,1 1 1,0-1-1,0 1 0,2 0 0,-1 1 0,1 0 0,1-1 0,11-13 0,4 3 11,1 0 1,0 2-1,2 0 1,0 2-1,38-20 0,-26 15 58,57-43-1,-88 60-52,-1 1 0,0-1 0,0 0 0,-1-1 0,0 1 0,1-1 0,-2 0 0,1 0 0,-1 0 0,0 0 0,0-1 0,3-13 0,-3 6 2,-1 0 0,0-1 0,-2 1 0,-1-29 0,1 40-2,0 1 0,-1-1-1,1 1 1,0-1 0,-1 1 0,0 0-1,1-1 1,-1 1 0,-2-3 0,3 4-3,-1 0 1,0 0 0,1 1 0,-1-1 0,0 0 0,1 1 0,-1-1 0,0 1-1,0-1 1,0 1 0,1-1 0,-1 1 0,0 0 0,0-1 0,0 1-1,0 0 1,0 0 0,0-1 0,0 1 0,0 0 0,0 0 0,0 0 0,1 0-1,-1 0 1,0 1 0,-2-1 0,3 1-1,-1-1-1,0 1 1,0-1 0,0 1 0,0 0-1,1-1 1,-1 1 0,0 0-1,0 0 1,1 0 0,-1 0 0,1 0-1,-1-1 1,1 1 0,-1 0 0,1 0-1,0 0 1,-1 0 0,1 0-1,0 0 1,0 0 0,0 1 0,0-1-1,0 1 1,-2 37-7,1-29 8,1-4 0,-1 17 2,1-1 0,1 0 0,6 44 0,-5-59-5,0 0 0,0-1 0,0 0 1,1 1-1,-1-1 0,2 0 0,-1 0 1,1-1-1,-1 1 0,2-1 0,-1 1 1,1-1-1,-1-1 0,1 1 0,0-1 0,1 0 1,10 7-1,-10-9 1,-1 1 0,1-1 0,-1 0 0,1-1 1,0 1-1,0-1 0,0 0 0,0-1 0,-1 0 0,1 1 0,0-2 0,9 0 1,-12 0 0,1 1 1,-1-1-1,0 1 1,0-1-1,0 0 1,1 0 0,-1-1-1,0 1 1,0-1-1,-1 1 1,1-1 0,0 0-1,0 0 1,-1 0-1,1-1 1,-1 1 0,0 0-1,0-1 1,0 0-1,0 1 1,0-1-1,0 0 1,1-3 0,1-11 3,-1 0 0,-1 0 1,0 0-1,-1-1 0,-1 1 1,-2-21-1,1-8-2,1 33 2,1 9-1,-1 1-1,1-1 1,-1 1 0,0-1 0,-1 0-1,1 1 1,0-1 0,-1 1 0,0-1-1,0 1 1,0 0 0,0-1 0,-3-4-1,4 8-2,0 0 0,-1 0 0,1 0 1,0 0-1,0 0 0,0 0 0,0 0 0,0 0 0,-1 0 0,1 0 0,0 0 0,0 0 0,0 0 0,0 0 0,-1 0 0,1 0 0,0 0 0,0 0 0,0 0 0,0 0 0,0 0 0,-1 0 0,1 0 0,0 0 1,0 0-1,0 1 0,0-1 0,0 0 0,0 0 0,-1 0 0,1 0 0,0 0 0,0 0 0,0 0 0,0 1 0,0-1 0,0 0 0,0 0 0,0 0 0,0 0 0,0 0 0,0 1 0,0-1 0,0 0 1,0 0-1,0 0 0,0 0 0,0 1 0,0-1 0,0 0 0,0 0 0,0 0 0,0 0 0,0 0 0,0 1 0,0-1 0,0 0 0,0 0 0,0 0 0,-1 13 0,2 106 0,-24 534 0,22-646 0,-1 11 0,-1 1 0,0-1 0,-10 29 0,12-43 0,0 0 0,0-1 0,-1 1 0,0-1 0,1 0 0,-1 0-1,0 0 1,0 0 0,-1 0 0,1 0 0,-1 0 0,1 0 0,-1-1 0,0 0-1,0 1 1,0-1 0,0 0 0,-1-1 0,1 1 0,0 0 0,-1-1 0,1 0 0,-1 0-1,-6 1 1,7-1 0,1-1 0,-1 0-1,0 0 1,0 0-1,0 0 1,0 0-1,0 0 1,1-1 0,-1 1-1,0-1 1,0 0-1,1 0 1,-1 0 0,0 0-1,1-1 1,-1 1-1,1-1 1,0 1-1,-1-1 1,-1-2 0,-1-2-1,1 0 0,0 0 1,1 0-1,-1 0 1,1-1-1,1 0 1,-4-10-1,-3-17-1,2 0 0,1-1 0,2 1 0,1-1 0,2 0 1,5-48-1,-3 67 1,1 0 0,1 0 1,1 0-1,0 1 0,1-1 1,0 1-1,1 1 0,1-1 1,0 1-1,2 0 0,-1 0 1,1 1-1,1 1 0,1-1 1,-1 1-1,19-15 1,17-10 10,2 2 0,0 3 0,65-33 1,-2 0-12,-110 64-7,37-27 41,-37 27-47,0 0 0,1 0-1,-1-1 1,0 1 0,0 0-1,0-1 1,0 1 0,0 0-1,0-1 1,-1 1-1,1-1 1,0 0 0,-1 1-1,1-1 1,-1 1 0,0-1-1,0 0 1,1 0 0,-1 1-1,0-1 1,0 0 0,0 1-1,-1-1 1,0-3-1,-8-11-916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7.86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185 8 31999,'-7'-2'60,"0"0"1,0 1-1,0 0 1,0 0 0,0 1-1,-1 0 1,1 0-1,0 1 1,0-1-1,-12 4 1,14-2-61,1 0 0,0 0 1,0 0-1,0 0 0,0 0 0,1 1 0,-1 0 0,0-1 1,1 2-1,0-1 0,0 0 0,0 1 0,0-1 1,0 1-1,1 0 0,0 0 0,-4 7 0,3-4 1,0 0 0,1 0 0,-1 0 0,2 1 0,-1 0 0,1-1 0,0 1 0,0 0 0,1-1 0,0 1 0,0 0 0,3 13 0,-2-17-1,0 0 1,1 0-1,-1 1 0,1-2 1,0 1-1,0 0 0,0 0 1,0-1-1,0 1 1,1-1-1,0 1 0,0-1 1,0 0-1,0 0 0,0 0 1,0-1-1,1 1 0,-1-1 1,1 0-1,0 0 0,0 0 1,0 0-1,0-1 0,4 2 1,7-1 6,-1 0 0,0 0 0,1-1 0,17-2 0,-12 1 0,-17 0-6,0 0-1,-1 0 1,1-1-1,0 1 1,-1-1-1,1 1 1,-1-1-1,1 0 1,-1 0-1,1 0 1,-1 0 0,0-1-1,1 1 1,-1-1-1,0 1 1,0-1-1,3-3 1,-2 1 0,0 1 1,-1-1 0,1 0-1,-1 0 1,0 0 0,0-1 0,0 1-1,-1 0 1,2-8 0,-1 2-1,0 1-1,-1-1 1,-1 0 0,0 0 0,0 1 0,-1-1 0,0 0-1,0 1 1,-5-15 0,5 20-1,-1 0-1,0 0 1,0 1 0,0-1 0,0 1-1,-1 0 1,0 0 0,1 0-1,-1 0 1,0 0 0,0 0 0,0 1-1,-1-1 1,1 1 0,-1 0 0,1 0-1,-1 0 1,0 1 0,0-1-1,1 1 1,-1 0 0,0 0 0,0 0-1,0 0 1,-1 1 0,-6 0-1,5 0-4,1 0-1,-1 0 0,0 1 1,0-1-1,0 1 1,0 1-1,0-1 0,1 1 1,-1 0-1,1 1 0,-1-1 1,1 1-1,0 0 0,0 0 1,0 1-1,1-1 0,-9 8 1,-20 34-366,-2 1-734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8.34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153 36 32367,'0'-1'12,"0"0"0,0 0 0,0 0-1,0 0 1,0 0 0,-1 0 0,1 1 0,0-1 0,-1 0 0,1 0 0,0 0 0,-1 0-1,1 1 1,-1-1 0,1 0 0,-1 0 0,1 1 0,-1-1 0,0 1 0,1-1 0,-1 0 0,0 1-1,0-1 1,1 1 0,-3-1 0,1 0-7,-1 0 1,1 0-1,-1 1 0,1-1 1,-1 1-1,0 0 0,1 0 1,-1-1-1,-3 2 0,1-1-7,1 1 0,0-1 0,-1 1 0,1 0 0,0 1 0,0-1 0,0 1 0,0 0 0,0-1 0,0 2 0,0-1 0,-3 3 0,3 0 1,1-1 0,0 1 0,0 0 0,0 0 1,1 0-1,-1 0 0,1 0 0,-2 9 0,3-11 1,0-1-1,1 1 1,-1 0-1,1 0 1,-1 0-1,1 0 1,0 0 0,0 0-1,0 0 1,1 1-1,-1-1 1,1-1-1,0 1 1,-1 0 0,1 0-1,1 0 1,-1 0-1,2 3 1,0-3 0,1 1 1,0-1-1,0 0 1,0 0-1,0 0 1,1 0-1,-1-1 1,1 0-1,-1 0 1,1 0-1,0 0 1,0-1-1,0 0 1,8 1-1,3 0 3,0 0 0,-1-1 0,27-3 0,-39 2-2,0-1 0,0 0-1,0 0 1,1 0 0,-2 0 0,1 0 0,0-1 0,0 1 0,0-1 0,-1 0 0,1 1 0,-1-1 0,1-1 0,-1 1 0,0 0 0,0 0 0,0-1 0,0 0 0,0 1 0,0-1 0,-1 0 0,1 0-1,-1 1 1,0-1 0,0 0 0,0-1 0,0-2 0,0 2-1,0 0 0,0 0 1,-1 0-1,0 1 0,1-1 0,-1 0 0,-1 0 0,1 0 0,-1 0 0,1 1 1,-1-1-1,0 0 0,0 1 0,-1-1 0,1 0 0,-1 1 0,0-1 0,0 1 1,0 0-1,0 0 0,0 0 0,-5-4 0,1 2 13,-1 1 0,1 0-1,-1 0 1,0 1 0,0 0 0,-1 0 0,1 1 0,0 0-1,-1 0 1,1 1 0,-16-2 0,16 3-172,1 0-1,-1 0 1,0 0 0,0 0 0,0 1-1,0 0 1,0 1 0,1 0 0,-1 0-1,1 0 1,-1 1 0,1 0 0,-10 6-1,-15 20-8281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25.23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28 613 32271,'0'0'5,"-1"0"1,1-1-1,0 1 1,0 0 0,-1 0-1,1-1 1,0 1-1,0 0 1,-1 0-1,1 0 1,0 0-1,-1 0 1,1-1 0,0 1-1,-1 0 1,1 0-1,0 0 1,-1 0-1,1 0 1,-1 0 0,1 0-1,0 0 1,-1 0-1,1 0 1,0 0-1,-1 0 1,1 0-1,0 1 1,-1-1 0,1 0-1,0 0 1,-1 0-1,1 0 1,0 1-1,-1-1 1,-7 14 41,1 20-25,7 38 13,0-71-35,1-1 0,-1 1 0,0-1 0,1 1 0,-1-1 0,1 1 0,-1-1 0,1 0 0,-1 1 0,1-1 0,0 0 0,-1 1 0,1-1 0,-1 0 0,1 0 0,0 0 0,-1 0 0,1 1 0,0-1 0,-1 0 0,1 0 0,0 0 0,-1 0 0,1 0 0,0-1 0,27 1 2,-20 0 1,4-1 1,0-1 0,0 0 0,-1-1 0,1 0 0,-1 0 0,1-2 0,-1 1 0,-1-1 0,1-1 0,-1 0 0,1 0 0,-2-1 0,1-1 0,8-8 0,3-3-1,-2-1-1,0 0 1,-1-2-1,-1 0 0,15-26 1,-19 23-3,0-1 0,-1 0 0,-2-1 0,-1 0 0,-1 0 0,8-45 0,-8 9 0,0-116 0,-8 178 0,0-1 0,0 1 0,0-1 0,0 1 0,0-1 0,0 1 0,-1 0 0,1-1 0,0 1 0,-1-1 0,1 1 0,-1 0 0,1-1 0,-1 1 0,0 0 0,0-1 0,1 1 0,-1 0 0,0 0 0,0 0 0,0 0 0,0 0 0,-1 0 0,1 0 0,0 0 1,0 0-1,-2 0 0,0 0 1,0 0 0,0 1 0,-1-1-1,1 1 1,0 0 0,0 0 0,0 0 0,0 1 0,0-1 0,-1 1 0,1-1 0,-3 2 0,0 0-1,1 1 0,0-1 0,1 1-1,-1 0 1,0 0 0,1 0 0,-1 1 0,1 0-1,0-1 1,0 2 0,1-1 0,-1 0 0,1 1-1,0-1 1,0 1 0,0 0 0,-2 8-1,-2 3 0,0 1-1,2 1 0,0-1 0,-3 23 0,0 26 7,4 1-1,2 0 1,8 80 0,9-4 1,4 81 1,-19-177-6,-5 115 8,3-142-8,-1 0-1,-1 0 1,-1-1-1,-1 1 1,-16 35-1,3-28-8,18-26 8,1-1-1,0 1 1,0-1 0,-1 1 0,1-1 0,-1 0 0,1 1 0,0-1 0,-1 0 0,1 1 0,-1-1 0,1 0 0,-1 0 0,1 1-1,-1-1 1,1 0 0,-1 0 0,1 0 0,-1 0 0,1 1 0,-1-1 0,1 0 0,-1 0 0,1 0 0,-1 0 0,0 0 0,1-1-1,-1 1 1,1 0 0,-1 0 0,1 0 0,-1 0 0,1-1 0,-1 1 0,1 0 0,-1 0 0,1-1 0,0 1 0,-1 0 0,1-1-1,-1 1 1,1 0 0,0-1 0,-1 1 0,1-1 0,0 1 0,-1-1 0,1 1 0,0 0 0,0-1 0,-1 1 0,1-1-1,0 1 1,0-1 0,0 0 0,0 1 0,0-1 0,0 0 0,-5-24 0,2 0 0,0-1 0,2 1 0,3-39 0,-1 14 0,-1 40 0,-1-22-1,2-1 1,1 1-1,1 0 1,10-39-1,22-34 2,4 2 0,85-156 0,-119 250-1,-4 5 0,0 1 0,1 0 0,0-1 0,-1 1 0,1 0 0,0 0 0,0 1 0,1-1 0,-1 0 0,1 1 0,-1-1 0,6-3 0,-5 10 0,0 23 0,-1 0 0,-1 0 0,-5 54 0,2-72 0,1 1 0,-1-1 0,0 0 0,-1 1 0,0-1 0,-1 0 0,0 0 0,0-1 0,-1 1 0,-11 14 0,6-11 0,-1 1 0,0-2 0,-1 1 0,0-2 0,-23 16 0,32-24-3,3-1-13,22-1-13,0 0 29,0 0 0,0-2 1,0 0-1,35-9 0,-50 10-1,-1-2 1,0 1-1,0-1 0,0 1 1,0-2-1,-1 1 0,1-1 1,-1 1-1,0-2 0,0 1 1,0 0-1,-1-1 0,0 0 0,1 0 1,-2 0-1,1-1 0,0 1 1,-1-1-1,0 0 0,3-10 1,0-3-1,-1-1 1,-1 1-1,0-1 1,0-30-1,-3-83 14,-3 62-10,2 71-3,0 0 0,0 0-1,0-1 1,0 1 0,0 0 0,0 0 0,0-1-1,0 1 1,0 0 0,0 0 0,0-1 0,0 1-1,0 0 1,0 0 0,0-1 0,0 1 0,1 0-1,-1 0 1,0 0 0,0-1 0,0 1 0,0 0 0,0 0-1,1 0 1,-1 0 0,0-1 0,0 1 0,0 0-1,1 0 1,-1 0 0,0 0 0,0 0 0,0-1-1,1 1 1,-1 0 0,0 0 0,0 0 0,1 0-1,-1 0 1,0 0 0,0 0 0,1 0 0,-1 0-1,0 0 1,0 0 0,1 0 0,-1 0 0,0 0-1,0 0 1,0 0 0,1 1 0,9 4-17,7 11 20,-1 0-1,19 26 0,-10-11 2,-20-25-4,0 1 0,0 0 0,-1 1 0,0-1-1,0 1 1,-1 0 0,0-1 0,0 2 0,-1-1 0,3 16 0,-4-18 1,0 0 0,-1 0 0,0 1-1,0-1 1,-1 0 0,1 1 0,-1-1 0,-1 0 0,1 0 0,-1 0 0,0 0 0,0 0 0,-1 0-1,0 0 1,-4 5 0,-18 20 2,18-25-3,1 1 0,0 0 0,1 1 0,0-1 0,-6 12 0,11-18-1,-1-1 0,1 1 1,0-1-1,0 1 0,0-1 0,0 1 1,0-1-1,0 1 0,0-1 0,0 1 0,0-1 1,0 1-1,0-1 0,0 1 0,0-1 1,0 1-1,0-1 0,1 1 0,-1-1 1,0 1-1,0-1 0,1 1 0,-1-1 0,0 0 1,1 1-1,-1-1 0,0 1 0,1-1 1,-1 0-1,0 1 0,1-1 0,-1 0 1,1 0-1,-1 1 0,1-1 0,-1 0 0,1 0 1,-1 0-1,1 1 0,-1-1 0,1 0 1,-1 0-1,1 0 0,-1 0 0,1 0 1,-1 0-1,1 0 0,0 0 0,34 0-1,-25-1 7,-4 1-5,0 0 1,0 0-1,0-1 0,0 0 0,0 0 0,0-1 1,0 1-1,0-1 0,-1 0 0,1-1 0,-1 1 1,0-1-1,1 0 0,-1-1 0,-1 1 0,7-6 1,-6 3-1,0 0 0,-1 0-1,1 0 1,-2 0 0,1-1 0,-1 1 0,0-1 0,0 0 0,0 0 0,-1 0 0,0 0 0,-1-1 0,1-7 0,0-40-1,-2 37-1,1 0 0,3-23 0,-4 37 2,1 0-1,0-1 0,1 1 1,-1 0-1,1 0 1,-1 0-1,1 0 0,0 0 1,1 1-1,-1-1 0,1 0 1,0 1-1,-1 0 1,6-4-1,-3 4-3,1 0 1,-1 0-1,1 1 0,0 0 1,0 0-1,0 1 0,0-1 1,0 1-1,0 1 0,1-1 1,-1 1-1,12 1 0,-10-1 1,-8 0-10,-25 1 32,20 1-18,-1 0 0,1 0 0,0 0 0,0 1 0,0 0 0,1 0 0,-1 0 1,1 0-1,-1 1 0,1 0 0,0 0 0,-4 5 0,-7 10 4,-18 28 0,31-43-3,-5 7-1,1 0-1,0 1 0,1-1 1,0 1-1,1 0 1,0 0-1,1 1 1,0-1-1,1 1 0,0-1 1,1 1-1,1 18 1,0-29-1,1 0 0,-1 0 0,0 0 0,1 0-1,-1 0 1,1 0 0,-1-1 0,1 1 0,0 0 0,0 0 0,0 0 0,0-1 0,0 1 0,0 0 0,1-1 0,-1 1 0,0-1 0,1 0 0,-1 1 0,1-1 0,0 0 0,-1 0 0,1 0 0,0 0 0,0 0 0,-1-1 0,1 1 0,0 0 0,0-1 0,0 1 0,4-1 0,7 3 5,0-2 0,0 0 0,25-2 0,-18 1 2,-12-1-6,1 1-1,-1-1 0,1 0 0,-1-1 1,0 0-1,1-1 0,-1 1 0,0-1 1,0-1-1,-1 0 0,11-7 1,-12 8-1,-1-1 0,-1 0-1,1 0 1,-1 0 0,1-1 0,-1 1 0,-1-1 0,1 0 0,-1 0 0,1 0 0,-2-1 0,1 1 0,0-1 0,-1 0 0,0 0 0,2-11 0,-2 6 1,-1 0-1,0 0 1,-1 0 0,0-1 0,-1 1-1,0 0 1,0 0 0,-1 0-1,-1 0 1,-7-20 0,8 26-1,0 0 1,-1 1-1,1-1 0,-1 1 0,0 0 1,-1-1-1,1 2 0,-1-1 1,0 0-1,1 1 0,-2-1 1,1 1-1,0 0 0,-1 0 1,1 1-1,-1 0 0,0-1 0,1 2 1,-1-1-1,0 0 0,-1 1 1,1 0-1,0 0 0,0 1 1,-6-1-1,7 1 0,1-1 0,-1 1 0,1 0 0,-1 0 0,1 1 0,0-1 0,-1 1 0,1-1 0,-1 1 0,1 0 0,0 0 0,0 1 0,-1-1 0,1 1 0,-3 2 0,3-1 0,1-1 0,0 1 0,0 0-1,0 0 1,1 0 0,-1 1 0,1-1 0,-1 0 0,1 1-1,0-1 1,1 1 0,-1-1 0,0 1 0,1-1-1,0 5 1,-2 6-1,2-1-1,0 1 1,0-1-1,1 1 1,1-1-1,0 0 1,1 0-1,0 0 1,1 0-1,8 18 1,-9-25 0,0-1 1,0 0-1,0 1 1,1-1-1,0-1 1,0 1-1,1 0 1,-1-1-1,1 0 1,0 0-1,0 0 1,0-1-1,0 0 1,1 0-1,-1 0 0,1 0 1,0-1-1,0 0 1,0 0-1,0-1 1,0 0-1,0 0 1,1 0-1,11-1 1,-14 1 0,-1-1 0,0 0 0,1 0 0,-1 0 0,1 0 0,-1-1 0,1 1 0,-1-1 0,0 0 0,1 0 0,-1 0 0,0-1 0,0 1 0,0-1 0,0 1 0,0-1 0,0 0 0,0 0 0,-1-1 0,1 1 0,-1 0 0,0-1 0,1 0 0,-1 1 0,0-1 0,0 0 0,-1 0 0,1 0 0,-1 0 0,3-6 0,7-18 4,14-51-1,-19 56-2,0-1 1,2 2-1,1-1 0,12-22 0,-20 42-2,1 0-1,-1 0 1,1 0-1,-1 0 1,1 0-1,0 1 0,-1-1 1,1 0-1,0 1 1,0-1-1,0 1 1,1 0-1,-1 0 1,0-1-1,4 0 1,0 1-1,1 0 1,-1 0-1,1 0 1,10 1-1,-16 0 2,-2 2 2,1 0-1,-1 0 0,0 0 1,0 0-1,0 0 0,0-1 1,0 1-1,0 0 1,0-1-1,-1 1 0,1-1 1,-3 2-1,3-1 0,-13 18 1,0 1 0,2 0 0,0 1 0,2 0 0,0 1 0,2 0 0,-9 34 0,15-43-5,0 1-1,1-1 1,0 22 0,1-36 3,0 1 0,1 0 0,-1 0 0,0 0 0,1 0 1,-1 0-1,1 0 0,-1 0 0,1 0 0,0 0 1,-1 0-1,1 0 0,0-1 0,0 1 0,-1 0 1,1-1-1,0 1 0,0 0 0,0-1 0,0 1 1,0-1-1,0 1 0,0-1 0,0 0 0,0 1 1,0-1-1,0 0 0,0 0 0,0 0 0,0 0 1,0 0-1,0 0 0,0 0 0,1 0 0,1-1 0,1 1 4,0 0 0,0 0 0,0-1 0,0 1 0,0-1 0,0 0 0,0-1 0,6-2 0,-5 0-3,-1 0 0,0 1 0,0-2-1,0 1 1,0 0 0,-1-1 0,0 0 0,0 0-1,0 0 1,-1 0 0,0 0 0,0-1-1,0 1 1,0 0 0,-1-1 0,1-6 0,2-13 1,-1 0 1,0-30 0,-3-98 39,-36 635-25,21-344-15,6-4-9,-5 33-2,7-141 9,3-19 0,2-18 0,2-40 0,3-117 0,0 137 0,1 0 0,1 1 0,13-45 0,-4 35 0,2 0 0,1 2 0,2 0 0,2 1 0,1 0 0,2 2 0,55-62 0,-50 65 4,37-54 0,-57 72-3,-1 0 0,0 0 0,-1 0 0,-1-1 0,0 0 0,-1-1 0,3-20 0,-3 26-1,1 12 0,6 18 0,-10-15 0,5 6 0,-1 0 0,-1 1 0,0-1 0,0 1 0,-1 0 0,-1 1 0,0-1 0,-1 1 0,0 0 0,-1-1 0,0 1 0,-1 0 0,-1 0 0,0-1 0,0 1 0,-1 0 0,-1-1 0,0 1 0,-1-1 0,0 0 0,-7 13 0,-2-5 0,11-18 0,0 0 0,0 1 0,1-1 0,-1 1 0,0-1 0,1 1 0,0 0 0,-1-1 0,1 1 0,0 0 0,0 0 0,1 0 0,-1 0 0,1 0 0,-1 0 0,1 0 0,0 0 0,1 5 0,-1-8 0,0 0 0,0 1 0,0-1 0,1 1 0,-1-1 0,0 0 0,0 1 0,1-1 0,-1 0 0,0 0 0,1 1 0,-1-1 0,0 0 0,1 0 0,-1 1 0,1-1 0,-1 0 0,0 0 0,1 0 0,-1 0 0,1 0 0,-1 0 0,0 0 0,1 0 0,-1 0 0,2 0 0,17 3 0,1 0 0,0-2 0,0-1 0,22-2 0,-34 2 0,1-2 0,0 1 0,-1-1 0,1 0 0,-1-1 0,0 0 0,1 0 0,-1-1 0,-1 0 0,1 0 0,-1-1 0,9-6 0,-12 7 0,1-1 0,-1 0 0,0 0 0,0 0 0,0 0 0,-1-1 0,0 0 0,0 1 0,0-1 0,-1 0 0,0-1 0,0 1 0,1-9 0,0-5 0,-1 0 0,-2-39 0,-1 26 0,1 25 0,-1 0 0,0 0 0,0 0 0,0 0 0,-6-15 0,7 22 0,0 0 0,-1-1 0,1 1 0,-1 0 0,1-1 0,-1 1 0,0 0 0,0-1 0,1 1 0,-1 0 0,0 0 0,0 0 0,0 0 0,0 0 0,0 0 0,0 0 0,-1 0 0,1 0 0,0 1 0,0-1 0,-1 0 0,1 1 0,0-1 0,-1 1 0,1-1 0,0 1 0,-1 0 0,1 0 0,-1-1 0,1 1 0,0 0 0,-1 0 0,1 0 0,-1 1 0,1-1 0,-1 0 0,1 0 0,0 1 0,-1-1 0,1 1 0,0-1 0,-2 2 0,1-1 0,0 1 0,0 0 0,0-1 0,0 1 0,0 0 0,1 0 0,-1 0 0,1 0 0,-1 1 0,1-1 0,0 0 0,0 1 0,0-1 0,0 0 0,0 1 0,0 3 0,-8 44 0,9-45 0,-4 26 0,2 1 0,1 0 0,6 46 0,-5-75 0,0 0 0,1-1 0,-1 1 0,1 0 0,0 0 0,0 0 0,0 0 0,1-1 0,-1 1 0,0 0 0,1-1 0,0 1 0,0-1 0,-1 0 0,2 0 0,-1 0 0,0 0 0,0 0 0,0 0 0,1 0 0,-1-1 0,4 2 0,1 0 0,0-1 0,-1 0 0,1 0 0,0-1 0,1 0 0,-1 0 0,0 0 0,8-1 0,-13-1 0,-1 1 0,1 0 0,0-1 0,0 1 0,0-1 0,-1 1 0,1-1 0,0 0 0,0 0 0,-1 0 0,1 0 0,-1 0 0,1 0 0,-1 0 0,1 0 0,-1-1 0,0 1 0,0 0 0,1-1 0,-1 1 0,0-1 0,0 0 0,-1 1 0,1-1 0,0 0 0,0 1 0,-1-1 0,1 0 0,-1 0 0,0 0 0,1-2 0,1-9 0,-1 0 0,0 0 0,-1-19 0,0 20 0,0-12 0,1 8 0,-1 0 0,0 0 0,-2 0 0,0 0 0,-6-24 0,8 40 0,0-1 0,0 1 0,0-1 0,0 1 0,0 0 0,0-1 0,0 1 0,0-1 0,0 1 0,0-1 0,-1 1 0,1-1 0,0 1 0,0 0 0,-1-1 0,1 1 0,0-1 0,0 1 0,-1 0 0,1-1 0,0 1 0,-1 0 0,1-1 0,-1 1 0,1 0 0,0 0 0,-1-1 0,1 1 0,-1 0 0,1 0 0,-1 0 0,-4 14 0,2 24 0,3-11 0,1 0 0,8 47 0,-7-65 0,0 0 0,0-1 0,1 1 0,0-1 0,1 0 0,0 0 0,0 0 0,1 0 0,0-1 0,0 0 0,1 0 0,9 10 0,-14-16 0,0 0 0,0 0 0,0-1 0,-1 1 0,1 0 0,0 0 0,0-1 0,1 1 0,-1-1 0,0 1 0,0 0 0,0-1 0,0 0 0,0 1 0,1-1 0,-1 0 0,0 0 0,0 0 0,0 0 0,1 1 0,-1-2 0,0 1 0,0 0 0,1 0 0,-1 0 0,0-1 0,0 1 0,0 0 0,0-1 0,1 1 0,-1-1 0,0 1 0,0-1 0,0 0 0,0 0 0,0 1 0,0-1 0,-1 0 0,1 0 0,0 0 0,0 0 0,0 0 0,-1 0 0,1 0 0,-1 0 0,1 0 0,-1 0 0,1 0 0,-1-1 0,1 0 0,3-8 0,0-1 0,-1 1 0,0-1 0,2-11 0,-5 22 0,10-79-2,-8 53 2,2 0 0,0 1-1,12-36 1,-16 59 0,1 0 0,0 1 0,-1-1 0,1 1 0,0-1 0,0 1 0,0-1 0,0 1 0,0-1 0,0 1 0,0 0 0,0 0 0,3-2 0,-4 3-1,1-1 1,0 1 0,-1 0-1,1 0 1,0-1 0,-1 1-1,1 0 1,0 0-1,-1 0 1,1 0 0,0 0-1,-1 0 1,1 0 0,0 0-1,0 0 1,-1 0 0,1 0-1,0 1 1,-1-1-1,1 0 1,-1 1 0,2-1-1,1 3 1,0-1 0,-1 0-1,1 1 1,-1-1 0,0 1-1,0 0 1,0-1-1,0 1 1,0 0 0,0 0-1,1 4 1,7 19 2,-1 1-1,0 0 1,-3 0-1,7 45 1,-3 115 6,-9-198-8,0 1 0,1 0 0,1 0 0,5-16 0,4-12 0,3-30-1,-7 26-3,2 0 0,25-62 0,-35 102 4,0 0-1,1 1 1,-1-1 0,1 0 0,-1 1 0,1-1 0,0 1 0,0-1 0,-1 1 0,1-1 0,0 1 0,1 0 0,-1-1-1,0 1 1,0 0 0,0 0 0,1 0 0,-1 0 0,1 0 0,-1 0 0,1 0 0,-1 0 0,1 1 0,-1-1-1,1 1 1,0-1 0,-1 1 0,1-1 0,0 1 0,2 0 0,-3 0 0,0 1 0,0-1 0,-1 0 0,1 1 0,0-1 0,0 1 0,0-1 0,-1 1 0,1 0 0,0-1 0,-1 1 0,1 0 0,-1-1 0,1 1 0,0 0 0,-1 0 0,0 0 0,1-1 0,-1 1 0,1 0 0,-1 0 0,0 0 0,0 0 0,0 0 0,1 1 0,5 31 0,-5-26 0,4 47 7,-1 102 0,-5-96-5,1-59-2,1-1 0,-1 1 0,0-1 0,1 1 0,-1-1 0,0 0 0,1 1 0,-1-1 0,1 0 0,-1 1 0,0-1 0,1 0 0,-1 1 0,1-1 0,-1 0 0,1 0 0,0 0 0,-1 1 0,1-1 0,-1 0 0,1 0 0,-1 0 0,1 0 0,-1 0 0,1 0 0,-1 0 0,1 0 0,0 0 0,-1 0 0,1-1 0,-1 1 0,1 0 0,-1 0 0,1 0 0,-1-1 0,1 1 0,-1 0 0,0-1 0,1 1 0,0-1 0,2-2 0,1-1 0,-1 1 0,0-1 0,-1 0 0,1 0 0,-1-1 0,1 1 0,-1 0 0,-1-1 0,1 1 0,0-1 0,1-9 0,7-66 0,-7 55 0,-3 18 0,3-14 0,8-40 0,-10 57 0,0-1 0,1 1 0,-1 0 0,1-1 0,0 1 0,0 0 0,0 0 0,1 0 0,-1 1 0,1-1 0,0 1 0,0-1 0,0 1 0,1 0 0,4-4 0,-6 6 0,-1 0 0,0 1 0,0-1 0,1 0 0,-1 1 0,0-1 0,1 1 0,-1 0 0,0-1 0,1 1 0,-1 0-1,1 0 1,-1 0 0,1 0 0,-1 0 0,0 0 0,1 0 0,-1 0 0,1 1 0,-1-1 0,0 0 0,1 1 0,1 0 0,-1 1 0,0-1 0,-1 1-1,1 0 1,0-1 0,-1 1 0,1 0 0,-1 0 0,0 0 0,1 0-1,-1 0 1,0 1 0,1 3 0,2 8 0,0 0 0,-2 0 0,3 25-1,-4-31 2,5 198 2,-7-169-3,1-36 0,0 0 0,0 0 0,1 1 0,-1-1 1,0 0-1,0 0 0,1 0 0,-1 0 0,0 1 0,1-1 0,-1 0 0,1 0 0,0 0 0,-1 0 1,1 0-1,0 0 0,-1 0 0,1 0 0,0 0 0,0-1 0,0 1 0,0 0 0,1 0 0,0 0 1,1 0-1,-1 0 1,1 0-1,-1 0 1,1 0-1,-1-1 1,1 0-1,0 1 1,-1-1-1,5 0 1,-2 0 0,1-1-1,-1 0 1,0 1 0,1-2 0,-1 1-1,0-1 1,0 1 0,0-1 0,0-1-1,6-3 1,-6 1-1,1 0-1,-1-1 1,0 1-1,0-1 1,-1-1-1,0 1 1,0 0-1,-1-1 1,1 0 0,-1 0-1,-1 0 1,1 0-1,0-8 1,4-15-5,3-59 1,-6 51 3,-2 19 1,-1 4 0,0 0 0,1 1 0,1-1 0,1 1-1,5-17 1,-7 28 0,-1 0 1,1 0-1,-1 0 0,1 0 0,0 0 0,0 0 0,1 0 0,-1 1 0,1-1 1,-1 1-1,1-1 0,0 1 0,0 0 0,0 0 0,0 0 0,0 1 0,0-1 1,0 1-1,1 0 0,-1 0 0,0 0 0,1 0 0,-1 0 0,1 1 0,-1-1 1,8 1-1,3 0 7,27 3-1,-39-2-6,0-1 0,0 1 0,0 0 0,0 0 0,0 0 0,0 0 0,0 1 0,0-1 0,0 0 0,-1 1 0,1-1 0,-1 1 0,1 0 0,-1 0 0,1-1 0,1 5 0,2 3 0,-1 1 0,0-1 0,0 1 0,-1 1 0,0-1 0,-1 0 0,2 19 0,-3 78 0,-1-60 0,-14 100 0,16-164 0,0 0 0,1 0 0,10-32 0,2-11 0,-12 47 0,22-90 0,-22 93 0,0 1 0,1 0 0,0 0 0,0 0 0,1 1 0,0-1 0,1 1 0,10-12 0,-15 19 0,-1 0 0,1 1 0,0-1 0,0 0 0,-1 1 0,1-1 0,0 0 0,0 1 0,0-1 0,0 1 0,-1-1 0,1 1 0,0-1 0,0 1 0,0 0 0,0-1 0,0 1 0,0 0 0,0 0 0,0 0 0,0 0 0,0 0 0,0 0 0,2 0 0,-2 1 0,0-1 0,0 1 0,0 0 0,0 0 0,0-1 0,0 1 0,-1 0 0,1 0 0,0 0 0,-1 0 0,1 0 0,0 0 0,-1 0 0,1 0 0,-1 1 0,0-1 0,1 1 0,1 8 0,0-1 0,0 0 0,-1 18 0,0 213 0,-1-255-2,-1-15 4,2 1-1,9-57 1,-9 78-5,1 0 1,0 0 0,1 0 0,0 1 0,0-1 0,1 1-1,-1-1 1,2 1 0,-1 0 0,1 1 0,0-1 0,0 1-1,1 0 1,0 1 0,10-9 0,-14 13 2,-1 0-1,0 0 1,0 0 0,0 1-1,0-1 1,0 0-1,1 1 1,-1-1 0,0 1-1,1 0 1,-1-1 0,0 1-1,1 0 1,-1 0 0,0 0-1,1 0 1,1 0 0,-2 0-1,0 1 1,-1-1 0,1 0 0,0 1-1,0-1 1,-1 1 0,1-1 0,0 1-1,-1-1 1,1 1 0,0 0 0,-1-1-1,1 1 1,-1 0 0,1 0 0,-1-1-1,0 1 1,1 0 0,0 1 0,0 5-1,1 0 0,-1-1 0,0 1 1,0 0-1,-1 9 0,0-8 1,-1 69 5,-1-51-1,2 1-1,5 43 1,-5-67-4,1-1 0,-1 1 1,1 0-1,0-1 0,0 1 0,0-1 1,1 1-1,-1-1 0,0 1 0,1-1 0,0 0 1,-1 0-1,1 0 0,0 0 0,0 0 1,0 0-1,0 0 0,1-1 0,-1 1 0,0-1 1,1 1-1,3 0 0,-1 0 1,0 0 1,0-1-1,1 0 0,-1 0 0,1 0 0,-1-1 1,1 0-1,-1 0 0,1 0 0,7-2 1,-10 1-2,0 0 0,0 0 0,0 0 0,0-1 0,0 1 0,0-1 0,-1 1 0,1-1 0,-1 0 0,1 0 0,-1 0 0,0-1 0,0 1 0,0 0 0,0-1 0,0 1 0,0-1 0,-1 0 0,1 0 0,-1 0 0,0 0 0,0 1 0,0-2 0,0 1 0,1-5 0,1-8-1,-1 0 1,0 0-1,-1-25 0,-1 7 1,1-10 5,-3-1-1,-8-55 0,12 118-7,-1 0 0,-3 29 1,1-5-3,-1 11 5,1-30 0,0 0 0,2 0 0,3 28 0,-3-49 0,-1 0 0,1 0 0,-1-1 1,1 1-1,0 0 0,0-1 0,0 1 0,0 0 0,0-1 1,0 1-1,1-1 0,-1 1 0,0-1 0,1 0 0,-1 0 0,1 0 1,-1 1-1,1-1 0,0-1 0,-1 1 0,1 0 0,0 0 0,0-1 1,0 1-1,2 0 0,5 1 2,0-1-1,0 0 1,0-1-1,9 0 1,-9 0-1,-7 0-1,0 0 0,0 0 0,0-1 0,0 1 0,0 0 0,0-1 0,0 1 0,-1-1-1,1 0 1,0 0 0,0 0 0,-1 0 0,1 0 0,0 0 0,-1 0 0,1 0 0,-1-1 0,1 1 0,-1-1-1,0 1 1,0-1 0,1 1 0,-1-1 0,0 0 0,0 1 0,-1-1 0,1 0 0,0 0 0,-1 0-1,1 0 1,0-3 0,1-7-2,-1 0 1,0 0-1,0 0 0,-2-15 0,0 7 1,1-206 14,2 225-13,-1 1-1,0-1 1,1 1-1,-1-1 1,0 1-1,1 0 0,-1-1 1,0 1-1,1 0 1,-1 0-1,1 0 1,-1 0-1,1 0 0,-1 0 1,0 0-1,1 1 1,-1-1-1,2 1 1,1 1 0,-1-1 1,0 1 0,0 0 0,0 1-1,0-1 1,0 0 0,0 1 0,-1 0-1,1-1 1,-1 1 0,0 0 0,0 0-1,0 1 1,0-1 0,0 0 0,-1 1-1,0-1 1,2 5 0,4 13-2,8 35 1,-15-54 0,6 32 0,-2 0 0,-2 0 0,-2 35 0,0-48 0,0-17 0,0-1 0,0 0 0,0 0 0,-1 1 0,1-1 0,-1 0 0,0 0 0,0 0 0,0 0 0,0 0 0,-3 4 0,5-11 0,0 0 0,-1 0 0,1 0 0,-1 0 0,0-1 0,-1-7 0,0-17 0,8-17 0,1 1 0,3 0 0,24-67 0,-34 110 0,1-3 0,-1 0 0,1 1 0,0-1 0,0 1 0,1 0 0,-1 0 0,1 0 0,0 0 0,0 0 0,1 0 0,3-2 0,-7 6 0,0-1 0,1 1 0,-1 0 0,0 0 0,0 0 0,1 0 0,-1 0 0,0 0 0,1 0 0,-1 0 0,0 0 0,1 0 0,-1 1 0,0-1 0,0 0 0,1 0 0,-1 0 0,0 0 0,0 0 0,1 0 0,-1 1 0,0-1 0,0 0 0,1 0 0,-1 0 0,0 1 0,0-1 0,0 0 0,1 0 0,-1 1 0,0-1 0,0 0 0,0 0 0,0 1 0,0-1 0,0 0 0,1 0 0,-1 1 0,0-1 0,0 0 0,0 1 0,0-1 0,0 0 0,0 1 0,0-1 0,0 0 0,0 0 0,0 1 0,-1-1 0,1 1 0,0 0 0,6 96 0,-6-70 0,1 0 0,1-1 0,9 41 0,-10-64 0,-1 0 0,2 0 0,-1 0 0,0 0 0,0 0 0,1 0 0,0-1 0,0 1 0,-1-1 0,1 1 0,1-1 0,-1 0 0,0 1 0,0-1 0,1 0 0,0-1 0,-1 1 0,1 0 0,0-1 0,0 1 0,-1-1 0,1 0 0,5 1 0,4 0 0,0 0 0,0 0 0,0-1 0,21-2 0,-14 1 0,-14 0 1,0 0 0,0 0 0,-1 0-1,1 0 1,0-1 0,-1 0 0,1 0 0,0 0 0,-1-1 0,1 0-1,-1 0 1,0 0 0,1 0 0,-1 0 0,0-1 0,-1 0 0,1 0-1,0 0 1,-1 0 0,1-1 0,-1 1 0,0-1 0,0 0 0,-1 0-1,1 0 1,-1 0 0,0 0 0,0 0 0,0-1 0,1-6 0,3-7-4,-1 1 0,-2-1 1,1 0-1,-2 1 0,0-1 1,-1-1-1,-1 1 0,-1 0 1,-3-18-1,3 33 3,0-1 0,0 1 0,-1-1 0,1 1 0,-1 0 0,0 0 0,0 0 0,0 0 0,0 0 0,0 0 0,-1 0 0,1 1 0,-1-1 0,0 1 0,0 0 0,0 0 0,0 0 0,0 0 0,0 0 0,0 1 0,-1-1 0,-3 0 0,5 1 0,-1 0 0,1 0 0,0 1 0,-1-1 0,1 1 0,0 0 0,-1-1 0,1 1 0,-1 0 0,1 0 0,0 1 0,-1-1 0,1 0 0,-1 1 0,1 0 0,0-1 0,-1 1 0,1 0 0,0 0 0,0 0 0,0 0 0,0 1 0,0-1 0,0 1 0,0-1 0,0 1 0,1-1 0,-1 1 0,0 0 0,1 0 0,0 0 0,-2 3 0,-1 7 0,0 0 0,1 1 0,0 0 0,1-1 0,1 1 0,0 0 0,1 0 0,2 20 0,-2-1 0,1-30 0,-1 0 0,0 0 0,1 0 0,-1-1 0,1 1 0,0 0 0,0 0 0,0 0 0,0 0 0,0-1 0,0 1 0,0 0 0,0-1 0,1 1 0,-1-1 0,0 1 0,1-1 0,0 0 0,-1 0 0,1 1 0,0-1 0,-1 0 0,1-1 0,0 1 0,0 0 0,0 0 0,0-1 0,3 1 0,-3 0 0,1-1 0,-1 1 0,1-1 0,-1 1 0,1-1 0,-1 0 0,1 0 0,-1 0 0,0-1 0,1 1 0,-1-1 0,1 1 0,-1-1 0,0 0 0,1 1 0,-1-1 0,0-1 0,0 1 0,1 0 0,-1 0 0,0-1 0,0 1 0,3-4 0,0-4 0,1 0 0,-1 0 0,-1-1 0,0 0 0,0 1 0,-1-1 0,3-15 0,10-77 0,-14 81 0,-1 8 10,-1 15 11,0 5-20,-4 218-1,8 239 0,2-251 0,-6-187 0,0-24 0,0 0 0,0 0 0,0 0 0,0 0 0,0-1 0,0 1 0,-1 0 0,1 0 0,-1 0 0,1 0 0,-1 0 0,0 0 0,0 0 0,0-1 0,0 1 0,0 0 0,0-1 0,0 1 0,0-1 0,-1 1 0,1-1 0,-1 0 0,1 1 0,-1-1 0,1 0 0,-1 0 0,0 0 0,1 0 0,-4 1 0,-3-1 0,1 1 0,-1-1 0,0 0 0,0-1 0,0 0 0,-10-1 0,14 0 0,-6 0 0,0-1 0,0 0 0,0 0 0,0-1 0,1 0 0,-1-1 0,1 0 0,0-1 0,0 0 0,-13-10 0,2 0 0,1 0 0,1-2 0,-22-25 0,32 33 0,1-1 0,0-1 0,0 1 0,1-1 0,1-1 0,-1 1 0,2-1 0,0 1 0,0-1 0,1-1 0,1 1 0,0 0 0,0-1 0,1 1 0,1-1 0,0 1 0,3-17 0,-2 22 0,1-1 0,0 0 0,0 1 0,1 0 0,0-1 0,1 1 0,-1 1 0,1-1 0,1 0 0,-1 1 0,1 0 0,0 0 0,1 0 0,-1 1 0,1 0 0,7-6 0,16-10 0,1 1 0,37-19 0,-54 31 0,165-88 0,128-75 0,-299 167 0,25-18 1,-31 21-2,0 0 1,0 0 0,0 0 0,0 0-1,0 0 1,-1 0 0,1 0 0,0 0-1,0 0 1,-1 0 0,1 0 0,-1 0-1,1 0 1,-1-1 0,1 1 0,-1 0-1,0-1 1,1 1 0,-1 0 0,0 0-1,0-1 1,0 1 0,0-2 0,-1 2-2,0 0 0,0 0 1,0-1-1,0 1 0,0 0 1,0 1-1,0-1 0,0 0 1,-1 0-1,1 0 0,0 1 0,0-1 1,-1 1-1,1-1 0,0 1 1,-1-1-1,1 1 0,-1 0 1,1 0-1,0-1 0,-1 1 1,1 0-1,-1 0 0,1 1 1,-2-1-1,-5 0-10,-89-9-1157,44-2-2723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25.60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169 33 30270,'-4'-3'135,"0"1"0,0-1 0,0 0 0,-1 1 1,1 0-1,-1 0 0,1 0 0,-1 1 0,0 0 0,0 0 0,0 0 1,1 0-1,-1 1 0,0-1 0,0 1 0,0 0 0,-5 2 0,7-2-137,0 1-1,0 0 0,0 0 0,0 0 1,0 0-1,1 1 0,-1-1 0,0 1 1,1 0-1,-1-1 0,1 1 1,0 0-1,-1 0 0,1 1 0,0-1 1,0 0-1,1 1 0,-1 0 0,0-1 1,1 1-1,0 0 0,-1-1 0,1 1 1,0 0-1,1 0 0,-1 0 0,0 5 1,-1-1 5,1-1 0,1 1 0,-1-1 0,1 1 1,1-1-1,-1 1 0,3 12 0,-2-17-1,0 1-1,0-1 1,0 0 0,0 0-1,0 0 1,0 0-1,1 0 1,-1 0 0,1 0-1,-1 0 1,1 0-1,0-1 1,-1 1 0,1-1-1,0 1 1,0-1-1,0 0 1,1 1 0,-1-1-1,0 0 1,0-1-1,1 1 1,2 1 0,7 0 4,0 1 0,0-1 1,0-1-1,1 0 1,-1-1-1,21-2 0,-30 2-5,0 0 0,0 0 0,0-1 0,0 1 0,0-1 0,0 0 0,0 0 0,0 0 0,0 0 0,-1-1 0,1 1 0,-1-1 0,1 1 0,-1-1 0,1 0 0,-1 0 0,0 0 0,0 0 0,0 0 0,0-1 0,0 1 0,-1-1 0,1 1 0,-1-1 0,1 0 0,-1 1 0,0-1 0,0 0 0,0 0 0,0 0 0,-1 0 0,1-3 0,0 0-1,-1 1 0,0 0 0,0-1 0,-1 1 0,0 0 0,1-1 0,-2 1 0,1 0 0,-1 0 0,-3-8 0,3 9 0,0 1 0,-1-1 0,0 1 0,0 0 0,1 0 0,-2 0 0,1 1 0,0-1 0,-1 1 0,1-1 0,-1 1 0,1 0 0,-9-3 0,6 3 0,0 0 0,-1-1 0,1 2 1,-1-1-1,1 1 0,-1 0 0,0 0 0,1 1 0,-1 0 0,0 0 0,1 1 1,-9 1-1,11-1-9,0 0 0,-1 1 0,1 0 0,0-1 1,0 1-1,0 1 0,0-1 0,0 0 0,1 1 0,-1 0 0,1 0 1,-1 0-1,1 0 0,0 1 0,0-1 0,1 1 0,-5 6 1,-10 27-363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26.05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8 0 32415,'1'0'8,"-1"1"1,1-1-1,-1 0 1,1 0-1,-1 1 1,0-1-1,1 0 1,-1 1-1,0-1 1,1 0-1,-1 1 1,0-1-1,1 1 1,-1-1 0,0 0-1,1 1 1,-1-1-1,0 1 1,0-1-1,0 1 1,0-1-1,0 1 1,1-1-1,-1 1 1,0-1-1,0 1 1,0-1-1,0 1 1,0-1-1,0 1 1,-1-1-1,1 1 1,0-1-1,0 1 1,0-1-1,0 1 1,-1-1-1,1 1 1,0-1-1,0 1 1,-1-1-1,1 0 1,0 1-1,-1 0 1,-11 22-40,15-51-124,-3 13-266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22.747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16 530 30990,'-1'1'79,"0"0"1,1-1-1,-1 1 0,0 0 1,0 0-1,1 0 0,-1 0 0,1-1 1,-1 1-1,1 0 0,-1 0 1,1 0-1,0 0 0,-1 0 0,1 0 1,0 0-1,0 0 0,0 1 1,-1 0-1,-2 25-176,2-16 107,0-5-4,0 0-1,1 1 0,0-1 1,0 0-1,1 0 1,1 9-1,-1-14-2,0 0 0,0 0 0,0 0 0,0 0 0,0 0 1,0-1-1,0 1 0,0-1 0,0 1 0,1 0 0,-1-1 0,0 0 0,0 1 0,0-1 0,1 0 1,-1 0-1,0 1 0,0-1 0,1 0 0,-1 0 0,0 0 0,0-1 0,1 1 0,-1 0 0,2-1 1,-1 1 1,1 0 1,0-1 0,0 0 0,-1 1 0,1-1 0,0 0 0,-1 0 0,1-1 0,-1 1 0,1 0-1,-1-1 1,3-1 0,0-4-4,0 0 0,-1 0-1,0 0 1,0-1 0,0 1-1,-1-1 1,0 0 0,0 0-1,1-10 1,2-13-1,2-36 0,-1-273 0,-8 229 17,-15 424-21,15-262 3,2 59 0,0-99 0,1 1 0,0-1 0,0 1 0,1-1 0,1 0 0,0 0 0,6 11 0,-8-18-2,0-1 0,0 0 1,1 0-1,-1-1 0,1 1 1,0 0-1,0-1 0,0 0 0,0 1 1,0-1-1,1-1 0,6 4 0,-9-4 1,1-1 1,-1 1-1,1 0 0,-1-1 0,1 0 0,-1 1 0,1-1 0,-1 0 0,1 0 1,-1 0-1,1 0 0,-1 0 0,1 0 0,-1 0 0,1 0 0,-1-1 0,1 1 1,-1 0-1,0-1 0,1 0 0,-1 1 0,1-1 0,-1 0 0,0 1 0,0-1 0,1 0 1,-1 0-1,0 0 0,0 0 0,0 0 0,0-1 0,0 1 0,0 0 0,1-3 1,6-15-7,-2-1 0,0 0 0,-1 0 0,-1 0 0,3-35 0,-5 30 7,1 1 0,2 0-1,12-41 1,-15 61-1,-1 1 1,0 0-1,1 0 0,0 0 1,0 0-1,0 0 0,0 0 1,0 0-1,0 0 0,1 1 0,-1-1 1,1 1-1,0 0 0,0 0 1,0 0-1,5-3 0,-1 3-3,0 0-1,-1 0 1,1 1-1,0 0 1,0 0-1,0 0 0,10 2 1,-21-1 5,0 2 0,0-1 0,0 0-1,1 1 1,-1 0 0,0 0 0,1 0 0,-1 0 0,1 1 0,-1-1 0,1 1 0,0 0-1,0 0 1,1 0 0,-1 0 0,0 0 0,-2 5 0,-4 6 3,0-1 0,1 2 0,-10 21 0,14-23-4,0 1 0,2-1 0,-1 1 0,2 0 0,0 0 0,0 0 0,3 23 0,-2-34 0,1 0 1,-1 0-1,1 0 0,0-1 0,-1 1 1,1 0-1,1 0 0,-1-1 1,0 1-1,1-1 0,-1 1 0,1-1 1,0 1-1,0-1 0,0 0 0,0 0 1,0 0-1,0 0 0,1 0 1,-1-1-1,0 1 0,1-1 0,0 0 1,-1 1-1,1-1 0,0 0 1,5 1-1,4 1 2,1 0-1,0-1 1,0-1-1,24 0 1,-35-1-2,0 0 0,-1 0 0,1 0 0,0-1 0,-1 1 0,1 0 0,0-1 0,-1 0 0,1 1 0,0-1 0,-1 0 0,1 0 0,-1 0 0,0 0 0,1 0 0,-1 0 0,0 0 0,1-1 0,-1 1 0,0 0 0,0-1 0,0 1 0,0-1 0,0 1 0,-1-1 0,1 1 0,0-1 0,-1 1 0,1-1 0,0-3 0,1-5 0,-1 0 0,0 0 0,0 0 0,-1-12 0,0 16 0,1-9 4,-1-1 1,-1 0-1,0 1 0,-1-1 1,0 1-1,-2 0 0,0 0 1,0 0-1,-1 0 1,-8-14-1,11 24-1,1 3-1,0 0-1,0 0 1,0 0 0,0 0 0,0 0 0,0 0 0,-1 0 0,1 0 0,-1 0 0,1 1 0,-1-1-1,0 0 1,-3-2 0,4 20-15,0 1 13,1 0 0,1 0 0,1 0 0,0 0 0,1 0 0,1 0 0,10 29 0,-4-24 0,0-1 0,26 38 0,-33-55 0,0 1 0,0-1 0,0 0 0,1 0 0,0-1 0,0 1 0,0-1 0,0 1 0,0-1 0,1-1 0,-1 1 0,1 0 0,0-1 0,0 0 0,0 0 0,0-1 0,0 0 0,0 1 0,9-1 0,-13 0 0,1-1 0,0 0 0,-1 0 0,1 0 0,-1 0 0,1 0-1,0 0 1,-1 0 0,1-1 0,0 1 0,-1-1 0,1 1 0,-1-1 0,1 1 0,-1-1 0,1 0 0,-1 0 0,0 0 0,1 0 0,-1 0-1,0 0 1,0 0 0,1 0 0,-1-1 0,0 1 0,0 0 0,0-1 0,-1 1 0,1 0 0,0-1 0,-1 1 0,1-1 0,0 0 0,-1 1-1,0-1 1,1-2 0,5-15-1,-2 0-1,0-1 1,0 1-1,-1-28 1,-3-84 17,-2 59-3,4 61-9,2 10 0,1 6 1,2 7-5,-1 1 0,0 0 0,-2 0 0,6 21 0,-2-9 0,37 166 0,-46-210 0,1 1 1,0 0-1,1 0 0,5-25 1,-5 36 0,18-106 12,-15 97-13,0 1 0,1-1 0,1 1 0,0 0 0,9-15 0,-15 30 0,0-1 0,1 1 0,-1-1 0,0 1 0,0-1 0,1 0 0,-1 1 0,0-1 0,1 1-1,-1-1 1,0 1 0,1 0 0,-1-1 0,1 1 0,-1-1 0,1 1 0,-1 0 0,1-1 0,-1 1 0,1 0 0,-1 0 0,1-1 0,0 1 0,-1 0 0,1 0 0,-1 0 0,1 0 0,0-1 0,-1 1 0,1 0-1,-1 0 1,1 0 0,0 1 0,-1-1 0,1 0 0,0 0 0,0 1-1,0 0 1,0 0-1,1 1 0,-2-1 0,1 0 1,0 0-1,0 1 0,0-1 0,0 0 0,-1 1 1,1-1-1,-1 1 0,1-1 0,0 3 1,16 88-4,-12-58 5,1-1-1,15 43 0,-20-73 0,0 0 0,0 0 0,1 0 0,-1 0 0,1 0 0,-1 0 0,1 0 0,0-1 0,0 1 0,1-1 0,-1 1 0,0-1 0,1 0 0,-1 0 0,1 0 0,0 0 0,0 0 0,0-1 0,0 1 0,4 1 0,2-2 0,0 1 0,-1-1 0,1-1 0,0 0 0,-1 0 0,15-2 0,-20 1 0,1 0 0,0 0 0,-1 0 0,1-1 0,-1 1 0,1-1 0,-1 0 0,1 0 0,-1 0 0,0 0 0,0-1 0,0 1 0,-1-1 0,1 0 0,0 0 0,-1 0 0,0 0 0,0 0 0,0-1 0,0 1 0,0-1 0,1-5 0,2-2 0,-1-1 0,-1 0 0,1 0 0,-2 0 0,2-22 0,-3 18 0,1 5 0,-2 1 0,1-1 0,-2 1 0,1 0 0,-1-1 0,-3-10 0,3 19 0,0 0 0,1-1 0,-2 1 0,1 0 0,0 0 0,0 0 0,-1 0 0,1 0 0,-1 0 0,1 0 0,-1 0 0,0 1 0,0-1 0,0 1 0,0-1 0,0 1 0,0 0 0,0-1 0,0 1 0,-1 1 0,1-1 0,0 0 0,-1 0 0,1 1 0,-1-1 0,1 1 0,-1 0 0,1 0 0,0 0 0,-5 0 0,5 0 0,0 1 0,-1-1-1,1 0 1,-1 1 0,1 0 0,0-1 0,-1 1-1,1 0 1,0 0 0,0 0 0,0 1-1,0-1 1,0 0 0,0 1 0,0-1 0,0 1-1,0 0 1,1 0 0,-1 0 0,1 0 0,-1 0-1,1 0 1,0 0 0,0 0 0,0 0-1,0 0 1,0 1 0,0-1 0,1 0 0,-1 1-1,1-1 1,-1 5 0,0 10-2,-1 0 0,2 0-1,2 29 1,0-32 2,-2-8 0,0-1-1,1 0 1,-1 1-1,2-1 1,-1 0-1,0 0 1,1 0-1,0 0 1,0 0-1,1 0 1,-1 0-1,1-1 1,0 1-1,0-1 1,1 0-1,-1 0 1,1 0 0,0 0-1,0-1 1,0 1-1,1-1 1,-1 0-1,1 0 1,-1-1-1,1 1 1,0-1-1,0 0 1,0-1-1,0 1 1,1-1-1,-1 0 1,0 0-1,6 0 1,-8-1 1,1 0 0,-1 0 0,0 0 0,0 0 0,1-1 0,-1 1 0,0-1 0,0 0 1,0 0-1,0 0 0,0 0 0,0-1 0,0 1 0,3-3 0,-3 1 0,0 0 1,-1 0-1,1-1 0,-1 1 1,0-1-1,0 1 0,0-1 1,0 0-1,-1 0 0,1 0 1,0-4-1,3-15 9,0 1-1,-2 0 1,-1-1-1,0-42 1,-14 694-10,11-601 0,0 10 0,-7 37 0,6-66 0,1 0 0,-2 0 0,1 0 0,-1 0 0,-1 0 0,1-1 0,-1 1 0,-1-1 0,-7 11 0,8-15-1,0-1 0,0 1 0,-1-1 0,1 0-1,-1 0 1,0 0 0,1 0 0,-1-1 0,0 0 0,-1 0 0,1 0 0,0-1-1,-1 0 1,1 0 0,0 0 0,-1 0 0,1-1 0,-1 0 0,-8-1 0,6 0-1,0 1 0,0-2 0,0 1 0,0-1 1,1 0-1,-1-1 0,0 1 0,1-2 1,0 1-1,0-1 0,0 0 0,-10-7 1,8 2 2,1 1 0,-1-2 0,1 1 0,1-1 0,0 0 0,0 0 0,1-1 0,1 0 0,0 0 0,-7-20 0,10 24-2,0 0 0,1 0 0,0 0 0,0-1 1,1 1-1,0 0 0,0 0 0,0-1 0,1 1 1,0 0-1,1 0 0,0 0 0,0 0 0,0 0 0,1 0 1,0 0-1,0 1 0,0 0 0,7-9 0,2 0-3,0 1-1,1 0 1,1 1-1,0 0 1,26-17-1,86-45 3,-38 24 5,-76 43-4,0-1 1,0 0 0,-1-1 0,-1 0 0,1-1 0,-2 0-1,0 0 1,0-1 0,-1 0 0,0 0 0,-1-1 0,9-23-1,-2-5 2,-2 0 0,-1-1-1,4-42 1,-10 14 15,-6 61-11,-1 10-1,-3 35 0,3-15-4,1 0 0,1 0 0,0 0 0,2 0 0,0 0 0,9 32 0,-8-42 0,1 0 0,0 0 0,0 0 0,1-1 0,0 0 0,1 0 0,0 0 0,1-1 0,0 1 0,1-2 0,-1 1 0,2-1 0,14 12 0,-18-17 0,1 0 0,-1 0 1,1-1-1,-1 0 0,1 0 0,0 0 0,0 0 0,0-1 1,0 0-1,0-1 0,0 1 0,0-1 0,0 0 0,7-1 1,-11 0-1,0 0 1,0 0-1,0 1 1,0-1-1,0-1 1,0 1-1,-1 0 1,1 0-1,-1-1 1,1 1-1,0 0 1,-1-1-1,0 0 1,1 1-1,-1-1 1,0 0-1,0 0 1,0 0-1,0 0 1,0 1-1,-1-1 1,1 0 0,-1-1-1,1 1 1,-1 0-1,0 0 1,1-2-1,1-13 0,0 1-1,0-21 1,-2 34 0,2-26 0,-1 13 0,0 1 0,-1-1 0,0 0 0,-2 0 0,-3-18 0,-1 21 0,6 12 0,0 1 0,0 0 0,0 0 0,0 0 0,-1 0 0,1 0 0,0 0 0,0 0 0,0-1 0,0 1 0,0 0 0,0 0 0,0 0 0,0 0 0,0 0 0,0 0 0,0 0 0,0-1 0,0 1 0,0 0 0,0 0 0,-1 0 0,1 0 0,0 0 0,0 0 0,0 0 0,0 0 0,0 0 0,0 0 0,0 0 0,-1 0 0,1 0 0,0 0 0,0 0 0,0 0 0,0 0 0,0 0 0,0 0 0,-1 0 0,1 0 0,0 0 0,0 0 0,0 0 0,0 0 0,0 0 0,0 0 0,0 0 0,-1 0 0,1 0 0,0 0 0,0 0 0,0 0 0,0 0 0,0 0 0,0 0 0,0 0 0,0 0 0,-1 1 0,1-1 0,0 0 0,0 0 0,0 0 0,0 0 0,0 8 0,0-7 0,0 21 0,0-1 0,2 1 0,9 41 0,-9-55 0,0 0 0,1 0 0,0 0-1,1-1 1,0 1 0,0-1 0,0 0 0,1 0-1,0 0 1,0 0 0,1-1 0,0 0 0,11 9-1,-15-13 1,-1-1 0,1 0 1,-1 0-1,1 0 0,0 0 0,-1 0 0,1 0 0,0 0 0,0 0 0,0-1 0,0 1 0,-1-1 0,1 1 0,0-1 1,0 0-1,0 1 0,0-1 0,0 0 0,0-1 0,0 1 0,0 0 0,0 0 0,2-2 0,-2 1 0,0 0 0,0-1 0,0 1 0,0-1 1,-1 0-1,1 1 0,0-1 0,-1 0 0,1 0 0,-1 0 0,0 0 0,0-1 0,0 1 0,0 0 0,1-4 0,3-10 0,-2 0 0,0 0 0,-1 0 0,1-19 0,-3 34 0,-1-52 0,0 40 0,1-1 0,0 1 0,1-1 0,4-24 0,-4 37 0,-1 0 0,1 0 0,0 0 0,-1 0 0,1 0 0,0 0 0,0 0 0,0 0 0,0 1 0,0-1 0,0 0 0,0 0 0,0 1 0,0-1 0,0 1 0,0-1 0,0 1 0,1-1 0,-1 1 0,0 0 0,0 0 0,0-1 0,1 1 0,-1 0 0,0 0 0,2 1 0,36 1 0,-36-1 0,7 1 0,0 1 0,0 0 0,0 1 0,-1 0 0,1 1 0,-1 0 0,17 12 0,-34-16-10,-21-5 17,-15-3-4,40 7-3,-4-1-2,0 1 1,0 0-1,0 0 0,-15 4 1,21-4 0,-1 1 1,1 0 0,0 0-1,0 0 1,0 0-1,0 0 1,0 1 0,0-1-1,0 1 1,0-1 0,0 1-1,0 0 1,1-1 0,-1 1-1,1 0 1,-1 0-1,1 0 1,0 0 0,0 1-1,-1 1 1,-1 5 0,0 0 0,0 0 0,1 0 0,0 1 0,1-1 0,0 0 0,0 1 0,1-1 0,0 1 0,1-1 0,0 1 0,0-1 0,1 0 0,0 1 0,1-1 0,0 0 0,1 0 0,0-1 0,0 1 0,0-1 0,1 0 0,1 0 0,10 12 0,-10-14 1,0-1-1,0 1 1,1-1 0,0-1 0,0 1-1,0-1 1,1 0 0,-1-1 0,1 0-1,0 0 1,0 0 0,0-1 0,0-1-1,0 1 1,1-1 0,-1-1 0,9 1-1,-15-2 0,-1 1 1,1 0-1,-1 0 0,1-1 0,-1 1 0,0-1 0,1 1 0,-1-1 0,1 1 0,-1-1 0,0 0 0,0 0 1,1 0-1,-1 0 0,0 0 0,0 0 0,0 0 0,0 0 0,0 0 0,0-1 0,0 1 0,0 0 0,-1 0 1,1-1-1,0 1 0,-1-1 0,1 1 0,-1-1 0,0 1 0,1-3 0,1-6 0,-1 0 0,1 0 0,-2-16 0,1 17 0,0-22 0,-1-62 0,0 84 0,-1 0 0,-1 0 0,0 0 0,0 0 0,0 1 0,-1-1 0,-7-14 0,8 20 0,2 3 0,0-1 0,0 1 0,0-1 0,-1 1 0,1-1 0,0 1 0,-1-1 0,1 1 0,0-1 0,-1 1 0,1-1 0,-1 1 0,1-1 0,0 1 0,-1 0 0,1-1 0,-1 1 0,1 0 0,-1 0 0,1-1 0,-1 1 0,0 0 0,0-1 0,0 2 0,1-1-1,-1 1 1,0 0-1,1-1 1,-1 1-1,1-1 1,-1 1-1,1 0 1,-1-1 0,1 1-1,0 0 1,-1-1-1,1 1 1,0 0-1,0 0 1,-1 0-1,1-1 1,0 1 0,0 0-1,0 0 1,0 0-1,0-1 1,0 1-1,0 0 1,0 0 0,1 1-1,-1 0 0,-2 22 0,2 0-1,4 27 1,-3-40 1,1-1 0,0 0 1,1-1-1,0 1 0,1 0 0,0-1 0,10 17 0,-12-23 0,4 8 0,2 0 0,14 17 0,-20-26 0,0 1 0,0-1 0,1 0 0,-1 0 0,1 0 0,-1 0 0,1 0 0,0-1 0,0 1 0,0-1 0,0 0 0,0 0 0,0 0 0,0 0 0,0-1 0,6 2 0,-8-3 0,0 1 0,0 0 0,0 0 0,0 0 0,0-1 0,0 1 0,0-1 0,0 1 0,0-1 0,0 1 0,0-1 0,-1 1 0,1-1 0,0 0 0,0 1 0,-1-1 0,1 0 0,0 0 0,-1 1 0,1-1 0,-1 0 0,1 0 0,-1 0 0,1 0 0,-1-1 0,10-29 0,-8 21 0,13-63 0,-11 51 0,0-1 0,2 1 0,0 0 0,1 0 0,17-32 0,-22 50-1,0 0-1,1 1 1,0 0 0,0-1 0,0 1-1,0 0 1,0 0 0,8-4 0,-10 6 0,1 0 0,0 0 0,-1 0 0,1 0 0,0 0 0,0 1 0,0-1 0,-1 1-1,1-1 1,0 1 0,0 0 0,0-1 0,0 1 0,0 0 0,0 0 0,0 1 0,0-1 0,-1 0 0,1 1 0,0-1 0,0 1 0,3 1 0,-5-2 1,0 0 0,1 0 0,-1 0 0,1 0 0,-1 0 0,1 0 0,-1 1-1,0-1 1,1 0 0,-1 0 0,1 1 0,-1-1 0,0 0 0,1 0 0,-1 1 0,0-1 0,1 0-1,-1 1 1,0-1 0,0 1 0,1-1 0,-1 0 0,0 1 0,0-1 0,0 1 0,0-1-1,1 1 1,-1-1 0,0 1 0,0-1 0,0 0 0,0 1 0,0-1 0,0 1 0,0-1-1,0 1 1,0-1 0,0 1 0,-1-1 0,1 1 0,0-1 0,0 0 0,-1 1 0,1 0 0,-1 0 0,0 0 1,0-1-1,0 1 1,0-1-1,0 1 1,0-1-1,0 1 1,0-1-1,0 1 0,0-1 1,0 0-1,0 0 1,0 1-1,0-1 1,-2 0-1,-1 0 0,0 0 0,1 0 0,-1 1 0,1 0 0,-1 0 0,1 0 0,-1 0 0,1 0 0,0 0 0,-1 1 0,1 0 0,0 0 0,0 0 0,0 0 0,0 0 0,1 0 0,-1 1 0,1-1 0,-1 1 0,1 0 0,0 0 0,0 0 0,0 0 0,0 0 0,1 0 0,-1 0 0,1 1 0,-2 4 0,0 4 0,0-1 0,1 1 0,0 0 0,1 0 0,0 0 0,1 0 0,2 17 0,-2-26 1,1 1-1,-1-1 1,1 1-1,1 0 1,-1-1-1,0 0 1,1 1-1,0-1 1,-1 0-1,1 0 1,0 0 0,1 0-1,-1 0 1,1 0-1,-1 0 1,1-1-1,0 0 1,0 1-1,0-1 1,0 0 0,0 0-1,7 2 1,-1 0 1,0-1 0,0 0 0,1 0 0,-1-1 0,1-1 0,0 0 0,16 1 0,-25-3-1,1 1-1,-1 0 0,0-1 1,1 1-1,-1-1 0,0 1 1,0-1-1,0 0 0,0 0 1,1 1-1,-1-1 0,0 0 0,0 0 1,0 0-1,-1 0 0,1 0 1,0 0-1,0 0 0,-1-1 1,1 1-1,0 0 0,-1 0 1,1-1-1,-1 1 0,1 0 1,-1 0-1,0-1 0,0 1 1,0-1-1,1 0 0,3-51 10,-4 43-11,0-142 28,0 152-27,0 0 0,0 0 0,0 0 0,0 0 0,0 0 0,0 1 0,0-1 0,0 0 1,0 0-1,0 0 0,0 0 0,0 0 0,0 0 0,0 0 0,-1 1 0,1-1 0,0 0 0,0 0 1,0 0-1,0 0 0,0 0 0,0 0 0,0 0 0,0 0 0,-1 0 0,1 0 0,0 0 0,0 0 0,0 0 1,0 0-1,0 0 0,0 0 0,-1 0 0,1 0 0,0 0 0,0 0 0,0 0 0,0 0 0,0 0 1,-1 0-1,1 0 0,0 0 0,0 0 0,0 0 0,0 0 0,0 0 0,0 0 0,0 0 0,0 0 1,-1-1-1,1 1 0,0 0 0,0 0 0,0 0 0,-8 31 0,1-1 0,2 2 0,-2 53 0,5-60 0,-6 146 0,-8 78 0,15-236 0,-1 0 0,-1 0 0,0-1 0,-1 1 0,-1-1 0,0 0 0,0 0 0,-12 19 0,12-25 0,1 0 0,-1-1-1,0 1 1,0-1 0,0 0 0,-1-1-1,1 1 1,-1-1 0,-1 0-1,1-1 1,0 1 0,-1-1-1,0-1 1,1 1 0,-1-1-1,0 0 1,-8 1 0,11-2-5,-46 3-16,48-3 21,1-1 0,-1 0 0,1 0 0,-1 0 0,0 0 0,1-1 0,-1 1 0,1 0 0,0-1 0,-1 1 0,1-1 0,-1 1 0,1-1 0,0 0 0,-1 1 0,1-1-1,0 0 1,-1 0 0,1 0 0,0 0 0,0 0 0,0 0 0,0 0 0,0-1 0,0 1 0,1 0 0,-2-3 0,-1-7-1,1-1 1,1 1-1,0-1 0,1 0 0,0 0 1,1 1-1,0-1 0,0 0 1,2 1-1,-1-1 0,1 1 1,1 0-1,0 0 0,1 0 0,0 0 1,0 1-1,1 0 0,9-12 1,37-41-2,110-103-1,22-27 18,-174 182-14,-1-2-1,0 1 0,0-1 0,-2 0 0,0-1 0,0 0 1,-1 0-1,-1 0 0,0-1 0,-1 0 0,-1 1 0,0-2 1,-1 1-1,0-19 0,-2 23 0,1 0 0,-1 0 0,-1 0 0,0 0 0,0 0 0,-1 0 0,-4-14 0,5 22 0,0 0 0,-1 1 0,1-1 0,-1 0 0,0 1 0,0-1 0,0 1 0,0 0 0,0-1 0,-1 1 0,1 0 0,-1 0 0,1 1 0,-1-1 0,0 0 0,1 1 0,-1 0 0,0-1 0,0 1 0,0 0 0,0 1 0,0-1 0,0 1 0,-1-1 0,1 1 0,-6 0 0,7 0 0,-1-1 0,0 1 0,0 0 0,0 0 0,0 1 0,0-1 0,0 1 0,0-1 0,1 1 0,-1 0 0,0 0 0,0 0 0,1 0 0,-1 1 0,1-1 0,-1 1 0,1-1 0,0 1 0,-3 2 0,1 1 0,1 0 0,0 0 0,0 1 0,0-1 0,0 1 0,1 0 0,0-1 0,-2 11 0,0 6 0,0 0 0,1 0 0,2 0 0,1 34 0,0-25 0,1-18 0,0 1 0,0-1 0,1 0 0,1 0 0,0 0 0,1 0 0,0-1 0,7 14 0,-8-18 0,1-1 0,0 0 0,1 1 0,0-2 0,0 1 0,1 0 0,-1-1 0,1 0 0,1 0 0,-1-1 0,1 0 0,0 0 0,0-1 0,9 5 0,-11-7 0,1 0 0,0 0 0,0-1-1,0 1 1,0-1 0,0-1 0,10 1 0,-13-1 1,-1 0 0,1 0 1,-1 0-1,1-1 0,-1 1 0,1-1 1,-1 1-1,0-1 0,1 0 0,-1 0 1,0 0-1,0 0 0,1 0 1,-1 0-1,0-1 0,0 1 0,0-1 1,-1 1-1,1-1 0,0 0 0,2-2 1,2-10-4,1 0 0,-2-1-1,0 1 1,0-1 0,-2 0 0,0 0 0,2-22 0,0-112 3,-5 124 15,0 11-13,1-29-1,-1 41-2,0 0 0,1 0 0,-1 0 0,0 0 0,1 0 0,0 0 0,0 0 0,-1 0 0,1 0 0,0 0 0,1 0 0,-1 1 0,0-1 0,0 1 0,1-1 0,2-2 0,-3 3-1,-1 1 0,1-1 0,0 1 0,0 0 0,-1-1 0,1 1 0,0 0 0,0-1 0,-1 1 0,1 0 0,0 0 0,0 0 0,0 0 0,0 0 0,-1 0 0,1 0 0,0 0-1,0 0 1,0 0 0,-1 0 0,1 1 0,0-1 0,0 0 0,0 0 0,-1 1 0,1-1 0,0 1 0,-1-1 0,1 0 0,0 1 0,-1 0 0,2 0 0,14 22 4,-14-20-4,9 19 1,-1 0 0,0 0 0,-2 1 0,-1 0 0,0 1 0,-2 0 0,-1 0 0,0 0 0,-2 0 0,-2 49 0,-1-70 0,1 1 1,-1-1-1,0 0 1,0 1-1,-1-1 1,1 0-1,-1 0 1,1 0-1,-1 0 0,0 0 1,0 0-1,-1-1 1,1 1-1,0-1 1,-1 1-1,1-1 1,-1 0-1,0 0 0,0 0 1,0 0-1,0 0 1,0-1-1,0 0 1,-1 1-1,1-1 1,0 0-1,-5 0 1,-1 2-17,0-1 0,0-1 0,0 1 0,0-2 0,-1 1 0,1-1 0,0-1 0,-1 1 0,-10-4 0,-13-10-525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2.172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60 190 31823,'4'-1'82,"0"0"1,0-1 0,0 0 0,0 1 0,-1-2 0,1 1 0,0 0-1,-1-1 1,0 1 0,4-5 0,35-33-117,-33 28 35,-1 0-1,0 0 1,-1 0 0,0-1-1,-1 0 1,-1 0-1,5-15 1,-7 19 0,-14 11 12,9 1-13,0 1 0,-1-1 0,1 0 0,0 0 0,0 1 0,1 0 0,-1-1 0,1 1 0,0 0 0,-2 6 0,-6 47 0,7-44 0,-3 46 0,2 0 0,6 61 0,2-52 0,-6-67 0,1 0 0,0-1 0,-1 1 0,1 0 0,-1-1 0,1 1 0,-1-1 0,1 1 0,-1-1 0,0 1 0,1-1 0,-1 1 0,0-1 0,1 0 0,-1 1 0,0-1 0,0 0 0,1 0 0,-1 1 0,0-1 0,0 0 0,1 0 0,-1 0 0,0 0 0,0 0 0,1 0 0,-3 0 0,-31 0 0,25-1 0,-93 1 0,294 0-5,-192 0-59,-16 0-1350,-1 0-2706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2.786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183 116 31566,'3'-14'274,"-1"0"0,-1 1 0,-1-24 0,0 23-268,0 13-5,0 0 0,-1-1 0,1 1 0,0 0 0,-1 0 0,1 0 0,0 0 0,-1 1 0,1-1 0,-1 0 0,0 0 0,1 0 0,-1 0-1,0 0 1,1 1 0,-1-1 0,0 0 0,0 0 0,0 1 0,0-1 0,0 1 0,0-1 0,1 1 0,-1-1 0,0 1 0,0 0 0,-1-1 0,1 1 0,0 0 0,0 0-1,0 0 1,-1 0 0,-42-2 17,34 3-16,6-2-2,0 1 0,0 0 0,0 0 0,0 0 0,0 1 0,0 0 0,0-1 0,0 1 0,0 0 0,0 1 0,1-1 0,-1 1 0,1 0 0,-1 0 0,1 0 0,-1 0 0,1 0 0,0 1 0,0-1 0,0 1 0,0 0 0,1 0 0,-1 0 0,1 0 0,0 1 0,0-1 0,0 1 0,0-1 0,1 1 0,-1 0 0,1-1 0,0 1 0,0 0 0,-1 6 0,0-3 0,1 1 0,0-1 0,0 1 0,0-1 0,1 1 0,0-1 0,0 1 0,2 9 0,-1-15 0,0 0 0,0 1 0,0-1 0,0 0 0,0 0 0,0 0 0,0 0 0,1 0 0,-1 0 0,1 0 0,-1 0 0,1-1 0,0 1 0,0 0 0,0-1 0,0 0 0,0 1 0,0-1 0,0 0 0,0 0 0,0 0 0,1 0 0,-1 0 0,0-1 0,1 1 0,-1-1 0,0 0 0,5 1 0,4 0 0,1 0 2,0 0 1,-1-1-1,23-1 0,-32 0-2,0 1 1,1 0-1,-1-1 0,0 0 0,1 1 1,-1-1-1,0 0 0,0 0 0,0 0 1,0 0-1,0-1 0,0 1 1,0-1-1,0 1 0,0-1 0,0 1 1,-1-1-1,1 0 0,-1 0 1,0 0-1,1 0 0,-1 0 0,0 0 1,1-4-1,2-14 0,-1-1 0,-1 1 0,-2-41 0,0 61 0,10 145 0,-1 8 0,-9-147 1,1 5-1,-1 0-1,-1-1 0,0 1 1,0-1-1,-5 15 0,6-23 2,-1 0 0,0 1 0,0-1 0,0 0 0,0 0 0,-1 0 0,1 0 0,0 0 0,-1 0 0,0 0 0,1-1 0,-1 1 0,0 0 0,0-1 0,0 0 0,0 1 0,0-1 0,0 0 0,0 0 0,0 0 0,-1 0 0,1 0 0,0-1 0,-1 1 0,1-1 0,0 1 0,-1-1 0,1 0 0,-4 0 0,4 0-2,-6 0 2,1 0 0,0-1 0,0 1 1,-11-4-1,15 4-9,1-1 1,0 0-1,0 0 0,0 0 1,0 0-1,0 0 1,1 0-1,-1 0 1,0-1-1,0 1 0,1-1 1,-1 0-1,1 1 1,-1-1-1,1 0 1,0 0-1,0 0 0,-2-4 1,-1-6-281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3.354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200 117 32271,'3'-75'427,"-4"73"-426,1 1 0,0-1 0,-1 0 1,1 0-1,-1 0 0,0 1 0,1-1 1,-1 0-1,0 1 0,0-1 0,0 1 1,0-1-1,-1 1 0,1-1 0,0 1 1,-1 0-1,1-1 0,-1 1 0,1 0 1,-1 0-1,1 0 0,-1 0 0,0 1 1,1-1-1,-1 0 0,0 1 0,0-1 1,0 1-1,1-1 0,-1 1 0,-4 0 1,-7-2-4,-1 1 1,0 1 0,-16 1 0,23-1 3,4 0-2,0 1 0,0-1 0,1 1 0,-1-1 0,0 1 0,0 0 0,1 0 0,-1 0 0,1 0 0,-1 1 0,1-1 0,-1 1 0,1-1 0,0 1 0,0 0 0,-4 4 0,3-2 0,-1 0 0,1 1 0,1-1 0,-1 1 0,1 0 0,-1 0 0,1 0 0,-1 8 0,0-1 0,1 0 0,0 0 0,1 0 0,0 0 0,1 0 0,1 0 0,2 19 0,0-23 0,-1-1 0,1 1 0,0-1 0,1 0 0,0 0 0,0 0 0,1-1 0,0 1 0,0-1 0,0 0 0,1 0 0,-1-1 0,1 1 0,11 6 0,10 6 0,0-1 0,34 16 0,-38-24 0,-12-4 0,-1-1 0,1 1 0,10 7 0,-20-11 0,1 0 0,0 0 0,-1 0 0,0 1 0,1-1 0,-1 0 0,0 0 0,1 1 0,-1-1 0,0 1 0,0-1 0,0 1 0,0 0 0,0-1 0,-1 1 0,1 0 0,0-1 0,-1 1 0,1 0 0,-1 0 0,0 0 0,0-1 0,0 1 0,1 0 0,-2 3 0,1-4 0,-1 1 0,0 0 0,0-1 0,0 1 0,0-1 0,0 1 0,0-1 0,-1 1 0,1-1 0,0 0 0,-1 0 0,1 1 0,-1-1 0,1 0 0,-1 0 0,1-1 0,-1 1 0,0 0 0,1 0 0,-1-1 0,-2 1 0,-46 11 0,39-10 0,-29 3 0,0-2 0,-46-1 0,85-2 0,0 0 0,0 0 0,1 0 0,-1 0 0,0 0 0,0 0 0,0-1 0,0 1 0,1 0 0,-1-1 0,0 1 0,0 0 0,0-1 0,1 1 0,-1-1 0,0 1 0,1-1 0,-1 0 0,1 1 0,-1-1 0,0 0 0,1 1 0,-1-1 0,1 0 0,0 0 0,-1 1 0,0-2 0,1-1 0,-1 0 0,0 1 0,1-1 0,-1 0 0,1 0 0,0 0 0,0 0 0,1-5 0,-1 2 0,1 0 0,0 1-1,1-1 1,-1 0 0,1 1-1,0-1 1,1 1 0,-1 0 0,5-6-1,7-4-2,0 1 0,1 1 0,1 0 0,29-17 0,-19 12 5,26-22 0,-45 34-1,0-1 1,0 0 0,-1-1 0,0 1 0,0-1-1,-1 0 1,8-16 0,-10 17 1,-1 0 0,0 0 0,0-1 0,-1 1 0,0 0 0,1-9 0,-2 12-2,0 1 0,0 0-1,0 0 1,0 0-1,-1-1 1,1 1 0,-1 0-1,0 0 1,0 0 0,0 0-1,0 0 1,0 0-1,-1 0 1,1 0 0,-1 1-1,-3-6 1,0 5-1,-1-1 0,1 1 0,-1 0 0,0 0 0,1 1 0,-1 0 0,0 0 0,-1 0 1,1 1-1,0 0 0,-9-1 0,-1 1-2,-1 0-1,1 1 1,-23 3 0,37-3-5,0 1 1,1-1-1,-1 0 1,0 1-1,0-1 1,1 1-1,-1 0 1,0-1-1,1 1 1,-1 0-1,0 0 1,1 0-1,0 1 1,-1-1-1,1 0 1,-1 0-1,1 1 1,0-1-1,0 1 1,0-1-1,0 1 1,0-1-1,0 1 0,0 0 1,1-1-1,-2 3 1,-4 25-418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3.793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136 87 28669,'5'-55'4042,"-9"52"-4021,0 2-21,1 1 1,-1 0-1,1 0 0,-1 0 0,1 1 0,-1-1 0,1 1 1,-1 0-1,1 0 0,0 0 0,-1 1 0,1-1 0,0 1 1,0-1-1,0 1 0,0 0 0,-4 4 0,2-1 0,-1 1 0,1 1 0,0-1 0,0 1 0,1 0 0,0 0 0,-4 10 0,2-2 0,0 0 0,2 1 0,-1-1 0,2 1 0,0 0 0,1 0 0,1 1 0,0-1 0,1 0 0,1 0 0,3 20 0,-2-31 0,-1 1 0,1 0 0,0-1 0,1 1 0,-1-1-1,1 0 1,0 0 0,1 0 0,-1 0 0,1-1 0,0 1 0,0-1 0,0 0 0,0 0 0,1 0-1,0-1 1,0 1 0,0-1 0,0 0 0,0-1 0,1 1 0,-1-1 0,1 0 0,6 1 0,7 2 4,0-1 0,1-1 0,-1-1 0,0 0 0,1-2 1,21-1-1,-37 0-4,-1 0 0,1 1 0,0-1 0,-1 0 1,1-1-1,-1 1 0,1 0 0,-1-1 0,0 0 1,0 0-1,0 0 0,0 0 0,0-1 0,0 1 1,0-1-1,-1 0 0,1 1 0,-1-1 0,0 0 1,0-1-1,0 1 0,0 0 0,0 0 0,-1-1 1,0 1-1,1-1 0,-1 0 0,0-4 0,3-11 0,-1-1 0,0 1 0,-2 0 0,-1-21 0,0 40 0,0-13 0,-1 0 0,0 1 0,-1-1 0,0 1 0,-1-1 0,-1 1 0,0 0 0,-1 0 0,0 1 0,0-1 0,-12-16 0,12 21 0,1 1 0,-1 0 0,-1 0 0,0 0 0,1 0 0,-2 1 0,1 0 0,0 0 0,-1 1 0,0 0 0,0 0 0,-1 0 0,1 1 0,-1 0 0,1 1 0,-1 0 0,0 0 0,0 0 0,-10 0 0,9 1 1,1 1 0,-1 0 1,0 0-1,0 1 0,0 0 0,-11 3 1,17-3-10,0 0 1,0 1 0,0-1 0,1 0 0,-1 1 0,0 0 0,1 0-1,-1 0 1,1 0 0,0 0 0,-1 0 0,1 1 0,0-1 0,0 1-1,1-1 1,-1 1 0,1 0 0,-1 0 0,1 0 0,-2 4 0,-5 31-444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4.427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 96 31390,'10'-3'1049,"14"1"-1070,776 2 322,-817 0-302,0-1-1,1-1 1,-1 0 0,0-1-1,-16-6 1,23 6 0,1-1 0,-1 0 1,1 0-1,0-1 0,0-1 0,0 1 0,1-1 1,-1-1-1,-12-12 0,21 19 1,0 0 1,0 0-1,0 0 0,0 0 1,-1 0-1,1-1 0,0 1 1,0 0-1,0 0 0,0 0 1,-1 0-1,1-1 0,0 1 1,0 0-1,0 0 0,0 0 1,0-1-1,0 1 1,0 0-1,0 0 0,0 0 1,0-1-1,0 1 0,0 0 1,0 0-1,0-1 0,0 1 1,0 0-1,0 0 0,0 0 1,0-1-1,0 1 0,0 0 1,0 0-1,0 0 0,0-1 1,0 1-1,0 0 0,1 0 1,-1 0-1,0-1 0,11-1 6,13 4 3,-6 6-3,-1 1 0,1 1 0,-1 0 0,28 22 0,-42-29-6,0 0 0,0 0 0,0 0 0,0 0 0,-1 1 1,1-1-1,-1 1 0,0-1 0,0 1 0,0 0 0,0 0 0,-1 0 1,1 0-1,-1 0 0,0 0 0,0 1 0,-1-1 0,1 0 1,-1 0-1,0 1 0,0-1 0,-1 0 0,1 0 0,-1 1 0,0-1 1,0 0-1,0 0 0,0 0 0,-1 0 0,0 0 0,0 0 1,0-1-1,0 1 0,-4 4 0,-2 0-10,-1 0-1,-1 0 1,1 0-1,-1-1 1,-1-1-1,1 0 1,-1 0 0,0-1-1,-1-1 1,-13 5-1,-10-3-370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7.287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41 490 30590,'0'-2'1633,"-14"9"-1281,11-2-353,0 0 1,0-1-1,0 2 0,1-1 1,-1 0-1,1 0 0,0 1 1,1-1-1,-1 1 0,1 0 1,1-1-1,-1 1 0,1 0 1,-1 0-1,2-1 0,-1 1 1,1 0-1,0 0 0,1 5 1,-1-9-1,0-1 1,0 0 0,-1 0 0,1 0 0,0 0 0,0 0 0,0 0 0,0-1 0,1 1-1,-1 0 1,0 0 0,0-1 0,0 1 0,1-1 0,-1 1 0,0-1 0,0 1-1,1-1 1,-1 0 0,2 0 0,31 2 11,-26-2-3,6 0 4,-9 1-9,1-1 0,-1 0 0,0 0 0,1 0 0,-1-1 1,0 0-1,0 0 0,1 0 0,-1 0 0,0-1 0,0 0 0,0 0 0,0 0 0,8-6 0,-4 0-1,0-1-1,0 0 1,-1-1 0,0 0-1,0 0 1,-1 0 0,-1-1-1,0 0 1,0 0-1,-1-1 1,0 0 0,-1 1-1,-1-2 1,4-21-1,0-11 9,-3-2 0,-3-77 0,-2 68 0,1-80 9,0 134-14,0 1-3,0 0-1,0 1 1,0-1-1,0 0 1,0 1-1,0-1 1,0 0 0,0 1-1,0-1 1,0 1-1,-1-1 1,1 0-1,0 1 1,0-1 0,-1 1-1,1-1 1,0 0-1,-1 1 1,1-1-1,0 1 1,-1-1 0,1 1-1,-1-1 1,0 0 1,-1 10-1,2 60-2,18 857 0,-19-903-6,-8-35-12,-7-36 10,9 20 8,2-1 0,2 1 0,0-1 0,2 1 0,4-55 0,-1 72-1,-1 1 0,1-1-1,1 1 1,0 0 0,0 0 0,1 0-1,1 0 1,9-17 0,8-6 6,28-33 0,6-10-4,-48 66 1,-1-1 1,-1-1-1,0 1 1,0-1-1,-1 0 1,-1 0-1,0-1 1,-1 0-1,0 1 1,-1-1-1,0 0 1,-1-23-1,-2 99-2,-1-30 0,2 0 0,5 48 0,-4-76 0,0 0 0,0 0 0,1 0 0,0-1 0,0 1 0,0 0 0,0-1 0,1 0 0,-1 1 0,1-1 0,0 0 0,1-1 0,-1 1 0,1 0 0,-1-1 0,1 0 0,0 0 0,0 0 0,1 0 0,-1-1 0,0 1 0,1-1 0,0 0 0,-1-1 0,1 1 0,0-1 0,0 0 0,0 0 0,5 0 0,-9-1 0,-1 0 0,0 0 0,1 0 0,-1 0 0,1-1-1,-1 1 1,0 0 0,1 0 0,-1 0 0,0-1 0,1 1 0,-1 0 0,0-1 0,1 1 0,-1 0 0,0-1-1,1 1 1,-1 0 0,0-1 0,0 1 0,1 0 0,-1-1 0,0 1 0,0-1 0,0 1 0,0 0 0,0-1-1,0 1 1,0-1 0,0 1 0,0-1 0,0 1 0,0 0 0,0-1 0,0 0 0,0-1-2,6-59-17,-4 40 27,0 0 0,6-27 0,-6 41-8,0 0 0,1 0 0,0 0 0,0 0 0,1 0 0,-1 1 0,1-1 0,1 1 0,-1 0 0,8-7 0,3 1 0,10-12 0,-26 30-4,0 0-1,1 0 1,0 0-1,0 0 1,0 0-1,1 7 1,1 6 3,-4 16-1,1 28-7,1-59 9,0 1-1,1-1 1,0 0-1,0 1 1,0-1-1,0 0 1,1 0-1,-1 1 1,1-1-1,4 6 1,-4-8-1,0 0-1,1-1 1,-1 1 0,0-1 0,0 0-1,1 0 1,-1 0 0,1 0-1,-1 0 1,1 0 0,0-1-1,-1 1 1,1-1 0,0 1 0,4-1-1,40-4-22,-44 3 24,0-1 1,-1 0 0,1 0-1,-1-1 1,0 1 0,0 0-1,0-1 1,0 1 0,0-1-1,0 0 1,-1 0 0,1 0-1,-1 0 1,0 0 0,0 0-1,0 0 1,1-3 0,1-4 0,36-121 22,-29 89-11,22-56 1,-31 97-13,-1 1 0,1-1 0,0 0 0,0 1 0,-1-1 0,1 1 0,0-1 0,0 1 0,0-1 0,0 1 0,0 0 0,0-1 0,-1 1 0,1 0 0,0 0 0,0 0 0,0-1 0,0 1 0,0 0 0,0 0 0,0 1 0,0-1 0,0 0 0,0 0 0,0 0 0,0 1 0,0-1 0,0 0 0,0 1 0,0-1 0,-1 1 0,1-1 0,0 1 0,0-1 0,0 1 0,-1 0 0,2 1 0,5 7 0,-1 0 0,-1 0 0,1 1 0,-1 0 0,-1 1 0,0-1 0,0 1 0,-1-1 0,3 22 0,-3-8 0,0 0 0,-2 1 0,-3 39 0,2-59 0,-1 0 0,-1 0 0,1 0 0,-1 0 0,1 0 0,-1-1 0,-1 1 0,1-1 0,-1 1 0,1-1 0,-1 0 0,-1 0 0,1 0 0,0 0 0,-1-1 0,0 1 0,0-1 0,-5 3 0,2-1 0,1-1 0,-1-1 0,0 1 0,0-1 0,0 0 0,-1-1 0,1 0 0,0 0 0,-1 0 0,0-1 0,-11 0 0,18-1 0,-1 0 0,1-1 0,0 1 0,0 0 0,0-1 0,0 0 0,-1 1 0,1-1 0,0 0 0,0 1 0,0-1 0,0 0 0,0 0 0,0 0 0,1 0 0,-1 0 0,0 0 0,0 0 0,1 0 0,-1 0 0,0 0 0,1 0 0,0 0 0,-1-1 0,1 1 0,-1 0 0,1-3 0,-7-41 0,6 38 0,0-1 0,0 2 0,0 0 0,1 0 0,0 0 0,0 0 0,0 0 0,0 0 0,1 1 0,1-8 0,0 13 0,-1-1 0,0 0 0,0 0 0,1 1 0,-1-1 0,1 1 0,-1 0 0,1-1 0,-1 1 0,0 0 0,1 0 0,-1 0 0,1 0 0,-1 0 0,1 0 0,-1 0 0,3 1 0,28 6 0,-19 1 0,-1 1 0,0 0 0,0 1 0,14 14 0,-15-12 0,0-2 0,1 0 0,1 0 0,21 13 0,-24-19 0,-1 1 0,1-2 0,0 1 0,0-2 0,0 1 0,1-1 0,-1-1 0,13 1 0,-19-2 0,0 0 0,1 0 0,-1 0 0,0-1 0,0 1-1,0-1 1,0 0 0,0 0 0,0-1 0,0 1 0,-1-1 0,1 0 0,0 0-1,-1 0 1,1 0 0,-1 0 0,0-1 0,0 0 0,0 0 0,0 0 0,0 0-1,4-6 1,-2-2-1,0 0 0,-1 0 1,0 0-1,0 0 0,-1-1 0,-1 1 0,2-20 0,-2-88-4,-2 76 4,0 6 1,1 7 0,-1-1 0,-1 1 0,-2 0 0,-10-43 0,1 50 3,12 22-3,0 1 0,0 0 0,0-1 0,-1 1 0,1 0 0,0-1 0,0 1 0,0 0 0,-1 0 0,1-1 0,0 1 0,0 0 0,-1 0 0,1-1 0,0 1 0,0 0 0,-1 0 0,1 0 0,0-1 0,-1 1 0,1 0 0,0 0 0,-1 0 0,1 0 0,0 0 0,-1 0 0,1 0 0,0 0 0,-1 0 0,1 0 0,-1 0 0,1 0 0,0 0 0,-1 0 0,1 0 0,0 0 0,-1 0 0,1 0 0,0 0 0,-1 1 0,1-1 0,0 0 0,0 0 0,-1 0 0,1 1 0,0-1 0,-1 0 0,1 0 0,0 1 0,0-1 0,0 0 0,-1 1 0,1-1 0,0 0 0,0 0 0,0 1 0,0-1 0,-1 0 0,1 1 0,0-1 0,0 0 0,0 1 0,0-1 0,0 1 0,0-1 0,0 0 0,0 1 0,0 0 0,-4 25 2,1 1 0,2-1 0,0 1 0,3 27 1,0 6-1,0-10 9,3 0 0,18 80 0,-11-67-17,-11-52-955,-1-13-2107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7.632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 45 30718,'0'-8'1217,"13"6"-1073,26-3 144,15 0-176,8 3-32,4-3-16,-12 0-32,-13 2-16,-17 3-16,-13 0 0,-11-2-16,0-1-208,-22-1-1297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7.965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146 21 31166,'-2'-2'36,"-1"0"0,1 0 0,-1 0 0,0 0 0,0 1 0,1-1 0,-1 1 0,0 0 0,0 0 0,0 0 0,0 0 0,-1 0 0,1 1 0,0-1 0,0 1 0,0 0 0,-1 0 0,1 0 0,0 0 0,0 1 0,0-1 0,0 1 0,-1 0 0,1 0 0,0 0 0,0 0 0,1 0 0,-1 1 0,0 0 0,0-1 0,1 1 0,-1 0 0,1 0 0,-1 0 0,1 1 0,0-1 0,0 0 0,0 1 0,0 0 0,-2 4 0,-1 2-35,1-1 0,0 1 0,0 0 0,1 0 0,1 0 0,0 0 0,0 1 0,0-1 0,1 1 0,1-1 0,-1 1 0,2-1 0,-1 1 1,3 10-1,-2-17 0,0 0 0,0-1 0,0 1 0,0-1 0,0 1 1,0-1-1,1 0 0,0 1 0,-1-1 0,1 0 0,0 0 0,0 0 1,0 0-1,0 0 0,0-1 0,0 1 0,1 0 0,-1-1 1,1 0-1,-1 0 0,1 0 0,-1 0 0,1 0 0,4 1 0,6 0 2,0 0 0,-1-1 0,1 0 0,13-1 0,-12 0-1,-11 0-2,0-1 1,0 1-1,1-1 0,-1 1 0,0-1 1,1 0-1,-1 0 0,0 0 0,0-1 1,0 1-1,0-1 0,0 0 1,-1 1-1,1-1 0,0-1 0,-1 1 1,0 0-1,1-1 0,-1 1 0,0-1 1,0 1-1,0-1 0,0 0 1,-1 0-1,1 0 0,-1 0 0,0 0 1,2-6-1,-1-1 1,0 1 0,0-1 0,0 1 0,-2-1-1,1 0 1,-1 0 0,0 1 0,-4-19 0,3 24-1,-1 0 0,1 0-1,-1 0 1,0 0 0,-1 0 0,1 1 0,-1-1-1,1 1 1,-1-1 0,0 1 0,0 0 0,-1 0-1,1 0 1,0 1 0,-1-1 0,0 1 0,0 0-1,0 0 1,0 0 0,0 1 0,0-1 0,0 1 0,-6-1-1,5 0 0,1 1-1,-1 0 0,1 1 0,-1-1 0,0 1 1,1-1-1,-1 1 0,1 1 0,-1-1 1,0 1-1,1 0 0,-1 0 0,1 0 1,-1 0-1,1 1 0,0 0 0,0 0 0,0 0 1,0 0-1,0 1 0,0-1 0,-4 5 1,-14 29-159,5 5-259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1.484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32 469 31262,'0'0'20,"0"0"0,0-1 0,0 1 0,0 0-1,0 0 1,0 0 0,0 0 0,0 0 0,0-1 0,0 1-1,0 0 1,0 0 0,-1 0 0,1 0 0,0 0-1,0 0 1,0-1 0,0 1 0,0 0 0,0 0 0,-1 0-1,1 0 1,0 0 0,0 0 0,0 0 0,0 0-1,-1 0 1,1 0 0,0 0 0,0 0 0,0 0 0,0 0-1,-1 0 1,1 0 0,0 0 0,0 0 0,0 0 0,0 0-1,0 0 1,-1 0 0,1 0 0,0 0 0,0 0-1,0 0 1,0 0 0,-1 0 0,1 0 0,0 0 0,0 0-1,0 1 1,0-1 0,0 0 0,0 0 0,0 0 0,-1 0-1,1 0 1,0 1 0,0-1 0,0 0 0,0 0-1,0 0 1,0 0 0,0 0 0,0 1 0,0-1 0,0 0-1,0 0 1,0 0 0,0 1 0,-9 12-114,5-1 93,1 0 0,0-1 1,1 1-1,0 0 0,1 0 0,1 0 0,0 1 0,2 16 0,-1-28 3,0-1-1,1 1 1,-1 0 0,1 0-1,-1-1 1,0 1 0,1-1-1,-1 1 1,1-1-1,0 1 1,-1-1 0,1 0-1,-1 0 1,1 0 0,-1 0-1,1 0 1,-1 0-1,1 0 1,2-1 0,1 0 11,-2 1-9,0 0 1,0 0-1,0-1 0,0 1 1,-1-1-1,1 0 1,0 0-1,-1 0 1,1 0-1,0 0 1,-1-1-1,0 1 1,1-1-1,-1 0 0,0 1 1,0-1-1,2-2 1,1-2-1,-1 1-1,0-1 1,0 0 0,0 0 0,-1 0 0,5-12 0,-2-2-4,0 0 1,-1-1-1,4-35 1,0-182 23,-9 204-16,0 34-8,0 0 0,0 0 0,0-1 0,0 1 0,0 0 0,0 0 0,0 0 0,0-1 0,0 1 0,0 0 0,0 0 0,0 0 0,0 0 0,0-1 0,0 1 0,0 0 0,0 0 0,0 0 0,0 0 0,0 0 0,0-1 0,1 1 0,-1 0 0,0 0 0,0 0 0,0 0 0,0 0 0,0 0 0,1 0 0,-1-1 0,0 1 0,0 0 0,0 0 0,0 0 0,1 0 0,-1 0 0,0 0 0,0 0 0,0 0 0,0 0 0,1 0 0,-1 0 0,0 0 0,0 0 0,11 5 0,8 11 0,5 18 0,-1 0 0,-2 2 0,-2 1 0,21 53 0,-36-80 0,0 0 0,-1 1 0,-1-1 0,0 1 0,0-1 0,-1 1 0,-1 0 0,0 15 0,-1-23 0,0 0 0,1 0 0,-1-1 0,0 1 0,0-1 0,0 1 0,-1 0 0,1-1 0,-1 0 0,1 1 0,-1-1 0,0 0 0,0 0 0,0 0 0,0 0 0,0 0 0,-1-1 0,1 1 0,0-1 0,-1 1 0,1-1 0,-1 0 0,1 0 0,-1 0 0,-4 1 0,-8 3 0,-1-1 0,0 0 0,-17 0 0,33-4 0,-166 7-18,159-7 7,354 5-5,-345-5 15,1 0 1,-1 0-1,1 0 0,-1 0 1,1 0-1,-1-1 1,1 1-1,-1-1 1,0 0-1,1 0 0,-1 0 1,0 0-1,1 0 1,-1 0-1,0 0 1,0-1-1,0 1 1,0-1-1,0 0 0,0 0 1,1-2-1,0 0 2,-1 0 0,0-1-1,-1 1 1,1-1-1,-1 1 1,0-1 0,0 0-1,0 0 1,-1 1 0,0-9-1,1-264-10,-1 276 10,-1-1 0,1 0 1,0 0-1,0 0 1,1 0-1,-1 0 1,0 0-1,0 0 0,1 0 1,0 1-1,-1-1 1,1 0-1,0 0 0,0 1 1,0-1-1,0 0 1,0 1-1,0-1 0,0 1 1,3-3-1,-1 3 1,0-1-1,0 1 0,0 0 1,1 0-1,-1 0 1,0 1-1,1-1 0,-1 1 1,0 0-1,1 0 1,3 0-1,-4 0-1,-1 0 1,1 0-1,-1 0 0,0 0 1,1 1-1,-1-1 0,0 1 0,1-1 1,-1 1-1,0 0 0,0 0 1,0 0-1,1 0 0,-1 0 1,0 1-1,0-1 0,-1 1 1,1-1-1,0 1 0,0 0 1,-1-1-1,1 1 0,-1 0 1,0 0-1,1 0 0,-1 0 1,0 0-1,0 1 0,0-1 0,0 0 1,-1 0-1,1 1 0,-1-1 1,1 0-1,-1 1 0,0-1 1,0 0-1,0 4 0,0-5 12,-6-1-10,0 0 1,0 0-1,1 1 1,-1 0-1,0 0 1,1 0-1,-12 4 1,14-3-2,0 0 0,1-1 1,-1 1-1,0 0 0,1 1 0,-1-1 1,1 0-1,0 1 0,0-1 0,0 1 1,0 0-1,0 0 0,1-1 0,-1 1 1,-1 6-1,-1 2-1,2-1 0,-1 0 1,2 1-1,-1-1 0,1 1 1,1 0-1,0-1 0,0 1 0,1 0 1,1-1-1,0 1 0,0-1 0,1 1 1,0-1-1,1 0 0,0 0 0,9 15 1,-9-19 0,0 0 1,0 0-1,1 0 1,-1-1 0,1 0-1,0 0 1,1 0-1,-1-1 1,1 0-1,0 0 1,0 0 0,0 0-1,0-1 1,1 0-1,0-1 1,-1 0-1,1 0 1,0 0 0,0 0-1,0-1 1,0-1-1,12 1 1,-18-1-1,1 0 0,0 0 0,-1 0 0,1 0 0,0 0 0,-1 0 0,1 0 0,0-1 0,-1 1 0,1 0 0,-1-1 0,1 0 0,-1 1 0,1-1 0,-1 0 0,1 0 0,-1 0 0,0 0 0,1 0 0,-1 0 0,1-2 0,0 0 0,0 0 0,-1-1 0,0 0 0,0 1 0,0-1 0,0 1 0,-1-1 0,0 0 0,1-4 0,1-85 4,-3 69-2,2-1 0,0 0 0,1 0 0,2 1 0,12-47 0,-16 69-2,1-1 1,0 0-1,1 1 1,-1-1-1,0 1 1,1-1-1,-1 1 1,1 0-1,0-1 1,0 1-1,0 0 1,0 0-1,0 0 1,0 1-1,5-4 1,-3 4 0,1-1 0,-1 1 0,0 0 0,1 0-1,-1 0 1,1 1 0,-1-1 0,9 1 0,-11 0-1,0 0 0,0 1 0,-1-1 0,1 0 0,0 1 0,0-1-1,0 1 1,-1-1 0,1 1 0,0 0 0,-1 0 0,1 0 0,0 0 0,-1 0 0,1 0 0,-1 0 0,0 0 0,3 3 0,-2 0-1,1-1 1,-1 1 0,0-1-1,0 1 1,-1 0-1,1 0 1,-1 0 0,2 4-1,0 8-1,-1-1 0,0 1 0,-1 23 0,-1-26 3,0-1 0,0 1 1,-1-1-1,-1 0 0,0 1 1,-1-1-1,-7 20 0,0 9 2,9-40-4,1 0 1,-1 0-1,1 1 1,0-1-1,0 0 1,0 0-1,0 0 0,0 1 1,0-1-1,0 0 1,0 0-1,0 0 0,0 1 1,1-1-1,-1 0 1,0 0-1,1 0 1,-1 0-1,1 0 0,0 0 1,-1 0-1,1 0 1,0 0-1,-1 0 0,1 0 1,0 0-1,0 0 1,0 0-1,0-1 0,0 1 1,1 0-1,7 1 0,0 0-1,-1-1 0,1-1 0,0 1 1,0-1-1,0-1 0,0 0 0,0 0 1,0-1-1,0 0 0,-1 0 0,1-1 1,-1 0-1,9-5 0,-11 4 2,0 1 0,0-1 0,-1-1 0,1 1-1,-1-1 1,0 0 0,-1 0 0,1 0 0,-1-1 0,0 0-1,0 0 1,-1 0 0,0 0 0,0 0 0,0-1 0,-1 1-1,0-1 1,0 0 0,1-7 0,0-9 3,0-1 0,-2 0 0,0 1 0,-1-1 1,-6-31-1,6 53-2,0 1-1,0-1 1,-1 1 0,1-1 0,-1 0 0,1 1 0,-1-1 0,0 1 0,1 0 0,-1-1 0,0 1 0,0 0 0,0-1-1,0 1 1,0 0 0,0 0 0,-1 0 0,1 0 0,0 0 0,0 0 0,-1 0 0,1 0 0,-1 1 0,1-1 0,-1 0-1,1 1 1,-1-1 0,1 1 0,-1 0 0,1-1 0,-4 1 0,4 0-1,1 1 0,-1-1 0,0 0-1,1 1 1,-1-1 0,1 1 0,-1-1 0,1 1 0,-1-1 0,1 1 0,-1 0-1,1-1 1,-1 1 0,1-1 0,0 1 0,-1 0 0,1-1 0,0 1 0,0 0-1,-1 0 1,1-1 0,0 1 0,0 0 0,0 0 0,0-1 0,0 1-1,0 0 1,0 0 0,-1 29-7,1-25 5,0 17 1,0-1 3,0 0 0,5 26 1,-4-40-3,1 1 1,0 0 0,1-1 0,-1 1-1,2-1 1,-1 0 0,1 0-1,0 0 1,7 9 0,-6-10-1,-1-1 0,1 0 0,-1 0 0,1 0 0,1-1 0,-1 0 0,1 0 0,0 0 0,-1 0 0,2-1 0,-1 0 0,0-1 0,0 1 0,1-1 0,0 0 0,-1-1 0,1 0 0,0 0 0,0 0 0,0-1 0,-1 0 0,13-1 0,-17 0 0,0 1 0,0-1 0,0 0 0,0 0 1,0 0-1,0 0 0,-1 0 0,1-1 0,0 1 0,-1 0 0,1-1 0,0 1 0,-1-1 1,0 0-1,1 1 0,-1-1 0,0 0 0,0 0 0,0 0 0,0 0 0,0 0 1,-1 0-1,1 0 0,0 0 0,-1 0 0,1-4 0,1-8 0,0-1 0,0-25 0,-1 34 0,0-33-1,1 17 5,-1-1 0,-1 1 0,-2-1 0,-4-25-1,2 35 16,1 14-12,0 23-6,5 163-1,-4 208 0,2-389 0,0-2 0,0-1 0,0 0 0,0 1 0,0-1 0,-1 0 0,1 1 0,-1-1 0,0 0 0,0 0 0,0 0 0,-1 0 0,-1 5 0,0-13 0,2-31 0,1-1 0,9-70 0,23-76 0,-25 149 0,-6 25 0,29-125 0,-24 111 0,1 0 0,2 0 0,16-32 0,-24 52 0,1 1 0,-1-1 0,1 0 0,0 1 0,0-1 0,0 1 0,0 0 0,1-1 0,-1 1 0,0 0 0,1 1 0,4-4 0,-6 5 0,0 0 0,0 0 0,1-1 0,-1 1 0,0 0 0,0 0 0,0 0 0,1 0 0,-1 0 0,0 1 0,0-1 0,1 0 0,-1 0 0,0 1 0,0-1 0,0 1 0,0-1 0,0 1 0,0-1 0,0 1 0,0 0 0,0 0 0,0-1 0,0 1 0,0 0 0,0 0 0,0 0 0,-1 0 0,1 0 0,0 0 0,-1 0 0,1 0 0,0 2 0,9 17 0,-2-1 0,0 1 0,-1 0 0,-1 1 0,0 0 0,-2 0 0,-1 0 0,0 0 0,-2 1 0,-1 25 0,0-43 0,0-1 0,0 0 0,-1 1 1,1-1-1,-1 0 0,0 0 0,0 1 0,0-1 0,0 0 0,-1 0 1,1 0-1,-1 0 0,0 0 0,0-1 0,0 1 0,0-1 1,0 1-1,-1-1 0,1 1 0,-1-1 0,0 0 0,1 0 0,-1-1 1,0 1-1,0 0 0,-4 0 0,-2 2-6,1-1 0,-1-1-1,0 0 1,0 0 0,0-1 0,-1 0 0,-10 0 0,49 0 5,1-2 1,-1-1-1,1-1 0,-1-2 1,31-9-1,-52 12 1,0 0 0,0-1 0,-1-1 0,0 1 0,1-1 0,-1 0 0,-1-1 1,1 0-1,0 0 0,-1 0 0,0-1 0,-1 0 0,1 0 0,-1 0 0,0-1 0,-1 0 0,1 0 0,-1 0 0,-1 0 0,1-1 0,-1 1 0,-1-1 0,4-12 0,-2 0 0,-1-1 0,-1 1 0,-1-1 0,0 0 0,-2 1 0,0-1 0,-1 0 0,-2 1 0,0 0 0,-1-1 0,0 1 0,-2 1 0,-11-24 0,-4 13 0,22 30 0,0 0 0,0 0 0,0 0 0,0 0 0,0 0 0,0 0 0,0 0 0,0-1 0,-1 1 0,1 0 0,0 0 0,0 0 0,0 0 0,0 0 0,0 0 0,0 0 0,0 0 0,0 0 0,0 0 0,-1 0 0,1-1 0,0 1 0,0 0 0,0 0 0,0 0 0,0 0 0,0 0 0,0 0 0,-1 0 0,1 0 0,0 0 0,0 0 0,0 0 0,0 0 0,0 0 0,0 0 0,0 0 0,-1 0 0,1 0 0,0 0 0,0 1 0,0-1 0,0 0 0,0 0 0,0 0 0,0 0 0,-1 0 0,1 0 0,0 0 0,0 0 0,0 0 0,0 0 0,0 0 0,0 1 0,0-1 0,0 0 0,0 0 0,0 0 0,0 0 0,0 0 0,0 0 0,0 0 0,0 1 0,0-1 0,0 0 0,0 0 0,-1 10 0,1-8 0,1 73 5,3 0 1,22 117-1,-25-185-5,1 0 0,-1 0 0,2-1 0,-1 1 0,1-1 0,0 0 0,0 1 0,0-1 0,1-1 0,0 1 0,5 6 0,-5-9 0,0 0 0,-1 0 0,1 0 0,0-1 0,0 0 0,0 1 0,1-1 0,-1 0 0,1-1 0,-1 1 0,1-1 0,-1 0 0,1 0 0,0-1 0,-1 1 0,10-1 0,-14 0 0,8 0 0,0 0 0,0 0 0,-1-1 0,1 0 0,0 0 0,10-3 0,-16 3 0,1-1 0,-1 1 0,0 0 0,1-1 0,-1 0 0,0 1 0,0-1 0,0 0 0,0 0 0,0 0 0,-1 0 0,1-1 0,-1 1 0,1 0 0,-1-1 0,0 1 0,0-1 0,0 1 0,0-1 0,0 1 0,-1-1 0,1-3 0,4-24 0,-2 0 0,-1-1 0,-5-53 0,1 16 0,2 47 0,0 34 0,0 35 0,-1 7 0,0 46 0,2-91 0,0-1 0,0 1 0,1-1 0,0 0 0,1 1 0,0-1 0,8 16 0,-11-24 0,0 0 0,1 0 0,-1-1 0,0 1 0,1 0 0,-1 0 0,1-1 0,-1 1 0,1 0 0,-1-1 0,1 1 0,-1 0 0,1-1 0,0 1 0,0-1 0,-1 1 0,1-1 0,0 1 0,0-1 0,-1 0 0,1 1 0,0-1 0,0 0 0,0 0 0,-1 0 0,1 1 0,0-1 0,0 0 0,0 0 0,0 0 0,0 0 0,0 0 0,-1-1 0,1 1 0,0 0 0,0 0 0,0-1 0,0 1 0,-1 0 0,1-1 0,0 1 0,0 0 0,-1-1 0,1 1 0,0-1 0,-1 0 0,2 0 0,1-2 0,0 0 1,0-1 0,-1 1-1,1-1 1,-1 1 0,1-1 0,2-7-1,33-110 29,-28 83-30,28-68 0,-23 87-8,-6 17-8,-3 15 11,-3 16 6,0 0 0,-3 34 0,0-40 0,0 1 0,1-1 0,1 0 0,1 0 0,7 23 0,-10-45 0,0 0 0,0 0 1,1 0-1,-1 1 0,0-1 0,1 0 1,-1 0-1,1 0 0,-1 0 0,1 0 1,0 0-1,-1 0 0,1-1 0,0 1 1,-1 0-1,1 0 0,0 0 0,0-1 0,0 1 1,0 0-1,0-1 0,1 2 0,-1-3 1,0 1 0,0 0 0,0 0 0,0 0 0,0-1-1,0 1 1,-1 0 0,1-1 0,0 1 0,0-1 0,0 1-1,-1-1 1,1 1 0,0-1 0,-1 0 0,1 1-1,0-1 1,-1 0 0,1 0 0,0-1 0,4-7 1,0 0 1,0-1-1,4-12 1,-8 21-4,88-240-31,-86 281 16,-8 32 16,2-32 0,1 43 0,2-80 0,1 0 1,-1 0-1,1 1 0,0-1 0,-1 0 1,2 0-1,-1 0 0,0 0 0,1 0 1,-1 0-1,1 0 0,0 0 0,0-1 1,0 1-1,0-1 0,0 1 1,0-1-1,1 0 0,0 0 0,-1 0 1,1 0-1,0 0 0,0-1 0,0 1 1,0-1-1,0 0 0,0 0 1,6 1-1,7 2 1,1-1 1,0-1 0,-1-1-1,24-1 1,-37 0-2,1 1 0,1-2 0,-1 1 0,1 0 0,-1-1 0,1 0 0,-1 0 0,1 0 0,-1-1 0,0 0 0,0 1 0,0-1 0,0-1 0,0 1 0,0 0 0,0-1 0,3-3 0,-3 1 0,0 0 0,0 1 0,-1-2 0,1 1 0,-1 0 0,0-1 0,-1 1 0,1-1 0,-1 0 0,0 0 0,1-9 0,1-2-2,-2 0 1,0 0-1,-1 0 1,0 0-1,-1 0 1,-5-32-1,4 46 3,1 1-1,-1-1 0,0 1 0,0-1 1,0 1-1,0-1 0,-1 1 0,1 0 1,0 0-1,-1-1 0,0 1 0,1 0 1,-1 0-1,0 1 0,0-1 0,0 0 1,0 1-1,-1-1 0,1 1 0,-4-2 1,1 1-1,0 0 1,0 1-1,0 0 1,0 0-1,0 0 1,0 1-1,0-1 1,0 1-1,-9 1 1,12 0-1,-1-1 0,1 1-1,0 0 1,-1 0 0,1 0 0,0 0-1,0 0 1,0 0 0,0 0 0,0 1-1,0-1 1,0 1 0,0-1 0,0 1-1,1 0 1,-1 0 0,1 0 0,-1 0 0,1 0-1,0 0 1,0 0 0,0 0 0,0 0-1,0 1 1,0-1 0,1 0 0,-1 1-1,0 3 1,-1 9-2,0 0 0,1 0 0,1 23-1,0-24 3,0-9 0,0-1 0,0 0 0,0 0 0,1 0 0,0 0 0,0 0 0,0 0 0,0 0 0,1 0 0,-1 0 0,1 0-1,0-1 1,0 1 0,0 0 0,5 4 0,-5-6 0,0 0 1,1 0-1,-1-1 0,1 1 0,0-1 0,-1 1 0,1-1 0,0 0 1,0 0-1,0 0 0,-1 0 0,1-1 0,0 1 0,0-1 1,0 0-1,0 1 0,0-1 0,1-1 0,-1 1 0,0 0 0,-1-1 1,7-1-1,-7 1 0,0 0 1,0 0 0,0 0-1,0-1 1,0 1 0,0-1-1,-1 1 1,1-1 0,-1 1 0,1-1-1,-1 0 1,1 0 0,-1 0-1,0 0 1,0 0 0,0 0-1,0 0 1,0 0 0,0 0-1,0-5 1,11-54-3,-10 47 3,5-48-3,-2 21 25,-3 91-12,-22 266-11,5-135 0,10-106 0,1 10 0,-29 161 0,32-241 0,0 0 0,-1 0 0,0 0 0,0 0 0,0 0 0,0 0 0,-1 0 0,0-1 0,0 1 0,-5 6 0,6-10 0,0 1 0,0-1 0,0 1 0,0-1 0,0 0 0,0 0 0,0 0 0,0 0 0,0 0 0,0-1 0,-1 1 0,1 0 0,0-1 0,-1 0 0,1 0 0,0 1 0,-1-1 0,1-1 0,0 1 0,-1 0 0,1 0 0,0-1 0,0 0 0,-1 1 0,1-1 0,0 0 0,0 0 0,-3-1 0,-1-2 0,0 0 0,0-1 0,0 1 0,1-1 0,0 0 0,0-1 0,0 1 0,0-1 0,1 0 0,0 0 0,-6-13 0,-1-3 0,1 0 0,-9-31 0,12 26 0,0 0 0,2 0 0,2-1 0,0 1 0,1-1 0,5-52 0,-2 72 0,1 0 0,0 0 0,0 1 0,1-1 0,0 1 0,0-1 0,1 1 0,-1 0 0,2 0 0,-1 1 0,1-1 0,0 1 0,0 0 0,1 0 0,0 1 0,8-7 0,13-8 0,0 1 0,47-24 0,-57 34 0,117-61 0,-63 35 0,-2-3 0,78-56 0,-141 89 0,-1 2 0,0-1 0,1 0 0,-1 0 0,0-1 0,-1 1 0,1-1 0,-1 0 0,0 0 0,-1-1 0,6-8 0,-9 13-1,1 0 0,-1 0 0,0 1 0,0-1 1,1 0-1,-1 0 0,0 0 0,0 1 0,0-1 0,0 0 0,0 0 0,0 0 0,-1 1 0,1-1 1,0 0-1,0 0 0,0 1 0,-1-1 0,1 0 0,0 0 0,-1 1 0,1-1 0,-1 0 0,1 1 1,-1-1-1,1 1 0,-1-1 0,1 1 0,-1-1 0,1 1 0,-1-1 0,0 1 0,1-1 1,-1 1-1,0-1 0,0 1 0,1 0 0,-1 0 0,0-1 0,0 1 0,0 0 0,-39-5-96,30 5 51,-52-6-872,-8-1-2273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1.832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150 12 31374,'-2'-2'52,"0"1"0,1 0 0,-1 0 0,0 0 0,0 0 0,0 0 0,0 0 0,0 1 0,0-1-1,0 1 1,-1-1 0,1 1 0,0 0 0,0 0 0,0 0 0,0 0 0,0 0 0,-1 0 0,1 0 0,0 1-1,0-1 1,0 1 0,0 0 0,-3 1 0,1 0-60,0-1 1,1 2-1,-1-1 1,0 0-1,1 1 0,-1-1 1,1 1-1,0 0 0,-1 0 1,-4 7-1,3-2 10,1-1-1,-1 1 1,1 0 0,1 0-1,-1 1 1,1-1-1,1 1 1,0 0 0,0-1-1,0 1 1,1 0-1,1 0 1,-1 0 0,3 17-1,-1-23 2,0 0 0,0 0 1,0 0-1,0-1 0,0 1 0,1 0 0,0-1 0,-1 1 0,1-1 0,0 0 0,0 0 0,0 1 1,1-1-1,-1-1 0,0 1 0,1 0 0,-1 0 0,1-1 0,0 0 0,-1 1 0,1-1 0,0 0 1,0 0-1,0-1 0,0 1 0,3 0 0,11 2 4,0-1 0,0-1 1,24-1-1,-24 0 0,-12 0-6,0 0 0,0-1 0,0 1 0,0-1 0,0 0 0,0 0 0,0 0 0,0-1-1,0 1 1,7-5 0,-9 4 0,-1 0 1,0 0-1,0 0 0,0 0 0,0 0 0,0 0 1,0-1-1,0 1 0,-1-1 0,1 1 0,-1-1 0,0 1 1,0-1-1,0 0 0,0 0 0,0 0 0,0 1 0,-1-1 1,0 0-1,1-4 0,-1 4-1,1-1 0,-1 0 0,1 1-1,-1-1 1,-1 0 0,1 1 0,0-1 0,-1 0 0,0 1 0,0-1-1,0 1 1,0-1 0,0 1 0,-1-1 0,1 1 0,-1 0-1,0 0 1,0 0 0,0 0 0,-1 0 0,1 0 0,-1 1 0,1-1-1,-1 1 1,0 0 0,0-1 0,0 1 0,0 1 0,0-1 0,-1 0-1,1 1 1,-1-1 0,1 1 0,-1 0 0,-5-1 0,0 0-49,0 0 1,0 0-1,-1 1 1,1 0-1,0 1 1,-1 0-1,1 1 0,0-1 1,-1 2-1,1-1 1,0 1-1,0 1 1,0 0-1,0 0 1,-16 8-1,-18 22-1922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25.481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2 226 29389,'0'-1'77,"-1"1"0,1 0 0,0 0 0,0 0 0,0-1 0,0 1 0,0 0 0,0 0 0,0-1 0,0 1 0,0 0 0,0-1 0,0 1 0,0 0 0,0 0 0,0-1 0,0 1 0,0 0 0,0 0 0,0-1 0,0 1 0,0 0 0,0 0 0,0-1 0,0 1 0,1 0 0,-1 0 0,0-1 0,0 1 0,0 0 0,0 0 0,1 0 0,-1 0 0,0-1 0,0 1 0,1 0 0,13-5 702,24 2-1376,-28 3 893,594-7-293,-358 9-3,1788 0-16,-433 3 32,-846-15-45,-439 2 34,-1-1 3,-23 2-8,-86 0 0,-52 4 1,512-16 14,-252 7-15,-209 6 18,89-6 12,-12 0-30,30-2 0,417-9 0,-609 23 0,-87-2 0,0-1 0,56-14 0,-21 4 0,266-18 0,3 28 0,-208 4 0,-117-1 0,-1 2 0,1-1 0,-1 2 0,1-1 0,16 8 0,18 3 0,-42-13-11,-34 0-930,-7 0-2093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2.164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 50 31038,'2'0'737,"23"0"-209,5 0-288,11 0-176,5 0-32,-3-12-16,-10 4-16,-9-4 0,-10 5-112,-14-3-801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2.497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156 13 31903,'-3'-2'37,"0"0"0,1 1 1,-1 0-1,-1-1 1,1 1-1,0 0 0,0 0 1,0 1-1,0-1 0,-1 1 1,1-1-1,0 1 1,-1 0-1,1 0 0,0 0 1,0 1-1,-1-1 0,1 1 1,0 0-1,-6 2 1,4-1-41,0 0 1,1 0-1,-1 1 1,1 0-1,0-1 1,-1 2-1,1-1 1,1 0-1,-1 1 0,0 0 1,1-1-1,-4 6 1,4-3 1,-1-1 1,1 1-1,0 0 1,1 0-1,-1 0 1,1 1-1,0-1 1,1 0-1,0 1 1,0-1-1,0 1 0,0 0 1,1-1-1,0 1 1,1-1-1,0 1 1,0 0-1,2 6 1,-1-7 1,0-1 0,0 0 0,1 0 1,0 0-1,0 0 0,0 0 0,0-1 1,1 1-1,-1-1 0,1 0 0,1 0 1,-1-1-1,0 1 0,1-1 0,0 0 1,0 0-1,0 0 0,0-1 0,0 1 1,11 2-1,1-1 4,0-2 0,0 0 0,1 0 0,-1-2 0,22-1 0,-35 1-3,-1 0-1,1-1-1,-1 1 1,1-1-1,-1 0 1,1 0-1,-1 0 1,0 0 0,1-1-1,-1 1 1,0-1-1,0 0 1,0 0-1,0 0 1,-1 0 0,1-1-1,-1 1 1,1-1-1,-1 0 1,0 1-1,1-1 1,-2 0 0,1 0-1,0 0 1,-1 0-1,1-1 1,-1 1-1,0 0 1,0-1 0,1-3-1,0-3 0,0 0 0,-1-1 1,0 1-1,0-1 0,-1 1 0,0 0 0,-1-1 0,-5-20 1,5 28-1,0-1 1,-1 0 0,1 1-1,-1-1 1,0 1-1,0-1 1,0 1 0,-1 0-1,1 0 1,-1 0 0,0 0-1,0 1 1,0-1 0,0 1-1,0 0 1,0-1 0,-1 1-1,1 1 1,-1-1-1,1 0 1,-1 1 0,0 0-1,-5-1 1,-1 0-3,0 0-1,1 1 1,-1 0 0,0 0 0,0 1-1,1 1 1,-1 0 0,-14 3-1,19-3-77,1 1 0,-1 0 0,1 0-1,-1 0 1,1 1 0,0-1 0,0 1 0,0 0-1,0 0 1,1 1 0,-1-1 0,1 1 0,0 0-1,0 0 1,-3 5 0,-17 27-5165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6.556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20 530 30478,'-1'7'1934,"-4"10"-1901,1 0-1,1 1 1,0-1-1,1 1 0,1 24 1,2-41-31,-1-1 0,1 1 0,0-1 0,0 1 0,0-1 0,0 1 0,0-1 0,-1 0 0,1 0 0,0 1 0,0-1 0,0 0 0,0 0 0,0 0 1,0 0-1,0 0 0,0 0 0,0 0 0,0 0 0,1-1 0,1 1 3,2 0-3,1 1-1,-1-1 1,1 0-1,-1-1 1,1 1-1,-1-1 1,1 0 0,-1-1-1,0 1 1,1-1-1,-1 0 1,0-1-1,0 1 1,0-1 0,-1 0-1,1 0 1,-1 0-1,1-1 1,-1 1-1,0-1 1,5-7 0,1-3-2,-1 1-1,0-2 1,-1 1 0,-1-1 0,0 0 0,-1-1 0,-1 1 0,0-1 0,-1 0 0,2-18 0,1-23-4,0-86 0,-7 135 7,0-208 16,0 215-19,0 0 1,0 1-1,0-1 0,0 1 1,0-1-1,0 0 0,-1 1 1,1-1-1,0 1 0,0-1 1,-1 0-1,1 1 0,0-1 1,-1 1-1,1-1 0,0 1 0,-1-1 1,1 1-1,-1 0 0,1-1 1,-1 1-1,1 0 0,-1-1 1,1 1-1,-1 0 0,0-1 1,1 1-1,-1 0 0,1 0 1,-1 0-1,0-1 0,1 1 1,-1 0-1,1 0 0,-1 0 1,-1 0-1,1 0 0,0 0 0,-1 1 1,1-1-1,0 0 0,-1 0 0,1 1 0,0-1 1,0 1-1,-1-1 0,1 1 0,0 0 0,0-1 1,0 1-1,0 0 0,0 0 0,0-1 0,0 1 1,0 0-1,-1 2 0,-3 5 0,2-1 0,-1 1 0,1-1 0,1 1 0,-1 0 0,1 0 0,-2 17 0,-2 64 0,6-76 0,-2 28 0,1 127 0,2-144 0,1-1 0,1 0 0,2 0 0,0 0 0,9 23 0,-10-36-1,1 1-1,0-1 1,1 0 0,0 0 0,1-1-1,0 1 1,1-2 0,11 12 0,-16-17 0,0 0 0,0 0 0,1 0 0,-1-1 0,1 1 0,0-1 0,-1 0 0,1 0 1,0 0-1,0-1 0,0 1 0,1-1 0,-1 0 0,0 0 0,0-1 0,1 1 0,-1-1 0,0 0 1,1 0-1,-1 0 0,0-1 0,0 1 0,1-1 0,-1 0 0,6-2 0,-7 0-3,1 0 0,-1 1 0,1-1-1,-1-1 1,0 1 0,0 0-1,0-1 1,-1 1 0,1-1 0,-1 0-1,0 0 1,0 0 0,0 0 0,-1 0-1,1-1 1,0-5 0,4-14-5,5-39 0,-11 62 9,6-82-4,-5 58 4,1 0 1,1 0-1,6-29 0,-8 53 0,-1-1 0,1 0 0,-1 0 0,1 0 0,0 1 0,0-1 0,0 0 0,0 1 0,0-1 0,0 0 0,1 1 0,-1 0 0,0-1 0,1 1 0,-1 0 0,1-1 0,-1 1 0,1 0 0,0 0 0,-1 0 0,1 1 0,2-2 0,2 1 0,0 0 0,-1 0 0,1 0 0,0 1 0,10 1 0,-2-1 0,-13 0-1,1 0 1,0 0-1,0 0 1,-1 0-1,1 1 0,0-1 1,-1 1-1,1-1 1,0 1-1,-1 0 0,1-1 1,-1 1-1,1 0 1,-1 0-1,1 0 0,-1 0 1,0 0-1,1 1 1,-1-1-1,0 0 0,0 1 1,0-1-1,0 0 1,0 1-1,0-1 1,0 3-1,-1-4 1,0 0 1,0 0-1,0 1 0,0-1 0,0 0 1,0 0-1,0 1 0,-1-1 1,1 0-1,0 0 0,0 1 1,0-1-1,0 0 0,0 0 0,-1 0 1,1 1-1,0-1 0,0 0 1,0 0-1,-1 0 0,1 0 1,0 0-1,0 0 0,-1 1 0,1-1 1,0 0-1,0 0 0,-1 0 1,1 0-1,0 0 0,0 0 1,-1 0-1,1 0 0,0 0 1,0 0-1,-1 0 0,1 0 0,0 0 1,0 0-1,-1 0 0,1 0 1,-1-1-1,0 1 3,-6 0-3,0 1 0,0-1 0,1 1 1,-1 0-1,0 1 0,1 0 0,-1 0 0,1 0 0,0 1 1,-1-1-1,1 2 0,0-1 0,1 1 0,-1 0 1,1 0-1,0 0 0,0 1 0,0 0 0,0 0 0,1 0 1,0 0-1,-6 11 0,3-4 0,1 1-1,1 0 1,0 0-1,1 0 1,0 0 0,1 1-1,0 0 1,1 0 0,1 0-1,0 17 1,1-27 0,0 0 1,1 0-1,-1 0 1,1 0-1,0-1 1,0 1-1,0 0 1,1 0-1,-1 0 1,1-1-1,0 1 1,0-1-1,0 0 0,1 1 1,-1-1-1,1 0 1,0 0-1,0 0 1,0-1-1,0 1 1,0-1-1,0 0 1,1 0-1,-1 0 1,1 0-1,5 2 1,1-1 0,-1 0 1,1 0 0,-1-1-1,1 0 1,0-1 0,0 0-1,0-1 1,0 0 0,18-2-1,-26 2-1,0-1 0,0 1 1,0-1-1,0 0 0,0 0 0,0 0 0,0 0 0,0 0 0,-1 0 0,1 0 0,0 0 1,-1-1-1,1 1 0,-1-1 0,1 1 0,-1-1 0,0 1 0,0-1 0,1 0 0,-1 0 1,0 0-1,-1 0 0,1 1 0,0-1 0,0 0 0,0-4 0,1-5 0,-1 1 0,0-1 0,0 0 0,-1-11 0,0 12 0,-1-37 0,-2 0 0,-12-61 0,13 86 0,-1 3 1,3 17 0,-1 10 0,1 13-2,0 10 0,1 1 0,5 34 1,-4-55 0,1 1 0,0-1 0,1 0 0,0 0 0,0 0 0,1-1 0,1 1 0,0-1 0,10 14 0,-13-20-1,1 0 1,-1 0-1,1 0 1,0-1-1,0 1 1,0-1-1,1 0 1,-1 0 0,1 0-1,7 3 1,-11-6 0,1 1 0,0-1 0,0 1 0,0-1 0,1 0 0,-1 1 0,0-1 0,0 0 0,0 0 0,0-1 1,0 1-1,0 0 0,0-1 0,0 1 0,0-1 0,0 0 0,0 0 0,0 1 0,-1-1 0,1 0 0,0-1 1,0 1-1,-1 0 0,1 0 0,-1-1 0,1 1 0,-1-1 0,0 1 0,2-4 0,4-4-2,-1-1 0,0 1 1,-1-1-1,-1-1 0,1 1 0,-1-1 0,2-12 0,12-80 26,-5 18 21,-4 65-17,-9 19-27,0 1-1,0-1 0,0 1 0,1 0 1,-1-1-1,0 1 0,0 0 0,0 0 1,0-1-1,0 1 0,1 0 0,-1-1 1,0 1-1,0 0 0,0 0 0,1-1 1,-1 1-1,0 0 0,1 0 0,-1-1 1,0 1-1,0 0 0,1 0 0,-1 0 1,0 0-1,1 0 0,-1-1 0,0 1 1,1 0-1,-1 0 0,0 0 0,1 0 1,-1 0-1,0 0 0,1 0 0,-1 0 1,1 0-1,-1 0 0,0 0 0,1 0 1,-1 1-1,0-1 0,1 0 0,-1 0 1,0 0-1,0 0 0,1 1 0,-1-1 1,0 0-1,1 0 0,-1 0 0,0 1 1,0-1-1,1 0 0,-1 0 0,0 1 1,0-1-1,0 0 0,0 1 0,1-1 1,-1 0-1,0 1 0,0-1 0,0 0 1,0 1-1,0-1 0,6 21 0,0 0 0,-2 0 0,0 0 0,0 22 0,1 5 0,-1-22 0,-4-14 0,1 0 0,1-1 0,0 0 0,1 1 0,0-1 0,1 0 0,0 0 0,9 16 0,-13-27 0,0 1 0,0-1 0,0 1 0,1-1 0,-1 1 0,0-1 0,0 1 0,1-1 0,-1 1 0,1-1 0,-1 0 0,0 1 0,1-1 0,-1 0 0,1 1 0,-1-1 0,0 0 0,1 0 0,-1 1 0,1-1 0,-1 0 0,1 0 0,-1 0 0,1 0 0,-1 0 0,1 0 0,0 0 0,-1 1 0,1-1 0,-1-1 0,1 1 0,-1 0 0,1 0 0,-1 0 0,1 0 0,-1 0 0,1 0 0,-1-1 0,1 1 0,-1 0 0,1 0 0,-1-1 0,0 1 0,1 0 0,-1-1 0,1 1 0,-1 0 0,0-1 0,1 0 0,11-22 0,17-94-6,-20 72 1,23-63 0,-31 105 5,0 1 0,-1 0 0,1 0 0,-1 0 0,1 0 0,0 0 0,-1 1 0,1-1 0,0 0 0,0 0 0,0 1 0,1-1 0,-1 1 0,0-1 0,1 1 0,-1 0 0,1-1 0,-1 1 0,1 0 0,2-1 0,-1 6 0,6 62 0,-7-46 0,1 0 0,1 0 0,0 0 0,13 34 0,-15-49 0,0 0 0,1 0 0,0-1 0,0 1 0,0 0 0,1-1 0,-1 0 0,1 0 0,0 0 0,0 0 0,0-1 0,1 1 0,-1-1 0,1 0 0,0 0 0,0-1 0,0 0 0,0 1 0,1-2 0,-1 1 0,0-1 0,8 2 0,-4-2 1,0 1 0,0-1-1,0-1 1,0 0 0,0 0 0,0-1 0,0 0-1,-1 0 1,15-5 0,-19 4-1,0 0 1,0 0-1,0 0 0,0 0 1,0-1-1,-1 0 1,1 0-1,-1 0 0,0 0 1,0 0-1,0-1 0,0 1 1,-1-1-1,1 0 0,-1 0 1,0 0-1,0 0 1,0 0-1,-1 0 0,0-1 1,2-4-1,0-6 0,-1-1 0,0 0 0,-1 0 0,0 0 0,-2 1 0,-2-22 0,2 34 0,0 0 0,0 0 0,0 0 1,-1 0-1,1 1 0,-1-1 0,0 0 0,1 1 0,-1-1 0,-1 1 1,1-1-1,0 1 0,0 0 0,-1 0 0,0 0 0,1 0 0,-1 1 0,0-1 1,0 1-1,1-1 0,-1 1 0,0 0 0,-6-1 0,7 1 0,0 0 0,0 1 0,-1-1 0,1 1 0,-1-1 0,1 1 0,0 0 0,-1 0 0,1 0 0,-1 0 0,1 1 0,0-1 0,-1 1 0,1-1 0,0 1 0,-1 0 0,1 0 0,0 0 0,0 0 0,0 0 0,0 0 0,0 1 0,0-1 0,0 1 0,0-1 0,0 1 0,1 0 0,-1 0 0,1 0 0,-3 3 0,-1 9-1,1-1 1,1 1 0,0-1 0,1 1-1,0 0 1,1 0 0,1 0 0,0 1-1,1-1 1,3 17 0,-3-28 0,0 0 0,0-1 0,0 1 0,1-1 0,-1 1 0,1-1 0,0 1 0,-1-1 1,1 0-1,0 0 0,0 0 0,1 0 0,-1 0 0,0-1 0,1 1 0,-1-1 0,1 1 0,-1-1 0,1 0 0,0 0 0,-1 0 0,1 0 0,0-1 0,0 1 0,0-1 1,0 0-1,0 1 0,-1-1 0,1-1 0,0 1 0,0 0 0,0-1 0,0 1 0,0-1 0,-1 0 0,1 0 0,0 0 0,-1 0 0,1 0 0,-1-1 0,1 1 0,-1-1 0,0 0 1,4-3-1,1-6 0,0 0 1,-1 0-1,0 0 0,-1-1 1,0 0-1,5-20 1,8-42 31,-18 73-22,-17 66-10,2 0 0,-8 101 0,19-73 0,-8 104 0,7-154 0,-2 0 0,-17 62 0,23-102 0,0 0 0,0 0 0,-1 1 0,1-1 0,-1 0 0,1 0 0,-1 0 0,0 0 0,0-1 0,0 1 0,-1 0 0,1-1 0,-1 0 0,1 1 0,-1-1 0,0 0 0,0 0 0,0-1 0,0 1 0,0 0 0,0-1 0,0 0 0,0 0 0,-1 0 0,1 0 0,0 0 0,-1-1 0,1 0 0,-1 1 0,1-1 0,-1-1 0,1 1 0,-1 0 0,1-1 0,0 1 0,-1-1 0,1 0 0,0-1 0,0 1 0,-1 0 0,1-1 0,-3-2 0,-6-3-1,1 0 1,1-1-1,-1-1 1,1 1-1,1-2 0,-1 1 1,2-2-1,-9-11 1,6 7-5,1-1 1,0 0-1,1 0 1,1-1-1,-8-24 1,14 33 4,0 0 0,0 0 0,1 0 0,0 0 0,0 0 0,1 0 0,0-12 0,1 17-1,-1-1 0,1 0 1,0 1-1,0-1 0,0 1 0,1-1 1,-1 1-1,1 0 0,0-1 1,0 1-1,0 0 0,0 0 0,1 0 1,-1 1-1,1-1 0,-1 0 0,6-2 1,39-25-1,1 2-1,94-38 1,24-13 2,-141 65-8,0-1 1,-2-2-1,1 0 1,24-25-1,-37 30 4,0 1 1,-1-1-1,-1-1 0,0 0 0,0 0 0,-2-1 0,1 1 0,-2-2 0,7-19 1,-7 16 14,-1 0 1,-1 0 0,-1-1 0,2-28 0,-8 40 1,-1 10-16,4-2 3,-4 4-1,1 0 0,-1 1 0,1-1 0,1 1 0,-1 0 0,1 0 0,0 0 0,0 0 0,1 0 0,0 1 0,-1 6 0,0 16 0,1 33 0,2-36 0,-2-15 0,1 1 0,1-1 0,0 1 0,1-1 0,0 0 0,0 1 0,7 16 0,-7-23 0,1-1 0,-1 0 0,1 0 0,0 0 0,0 0 0,1 0 0,-1 0 0,1-1 0,-1 0 0,1 1 0,0-1 0,1-1 0,-1 1 0,0-1 0,1 1 0,-1-1 0,1-1 0,0 1 0,9 1 0,-9-1 0,1-1 0,-1 0 0,1 0 0,-1 0 0,1-1 0,-1 0 0,1 0 0,-1 0 0,1-1 0,8-2 0,-12 2 0,1 0 0,0 0 0,-1-1 0,0 1 0,1-1 0,-1 1 0,0-1 0,0 0 0,1 0 0,-1 0 0,-1 0 0,1 0 0,0-1 0,-1 1 0,1 0 0,-1-1 0,1 1 0,-1-1 0,0 0 0,0 1 0,1-6 0,3-21 0,0 0 0,-2-1 0,-2 0 0,-2-47 0,-1 18 0,2 58 0,0 0 0,0 0 0,-1 1 0,1-1 0,0 0 0,-1 1 0,1-1 0,-1 0 0,1 1 0,-1-1 0,1 0 0,-1 1 0,1-1 0,-1 1 0,0-1 0,1 1 0,-1-1 0,0 1 0,1 0 0,-1-1 0,0 1 0,0 0 0,1-1 0,-1 1 0,0 0 0,0 0 0,0 0 0,1 0 0,-1 0 0,0 0 0,0 0 0,0 0 0,0 0 0,1 0 0,-1 0 0,0 1 0,0-1 0,1 0 0,-1 0 0,0 1 0,0-1 0,1 1 0,-1-1 0,0 0 0,1 1 0,-1-1 0,1 1 0,-2 0 0,-1 11-2,0 0 1,1 0-1,1 0 0,-1 0 1,2 0-1,0 1 1,2 16-1,-1 7 2,-1-19 5,-1 1-3,1 0 0,1 0 0,4 18 0,-4-32-2,-1 0 0,1 0 0,1 0 0,-1 0 0,0-1 0,1 1 0,0 0 0,0-1 0,0 1 0,0-1 0,0 0 0,1 1 0,-1-1 0,1 0 0,0-1 0,0 1 0,0 0 0,1-1 0,4 3 0,-6-4 0,1 1 0,-1-1 0,1 0 0,-1-1 0,1 1 0,-1 0 0,1-1 0,0 1 0,-1-1 0,1 0 0,0 0 0,-1 0 0,1 0 0,0 0 0,-1-1 0,1 1 0,0-1 0,-1 0 0,1 0 0,-1 0 0,1 0 0,-1 0 0,0 0 0,1-1 0,-1 1 0,0-1 0,0 0 0,0 1 0,0-1 0,0 0 0,0 0 0,-1 0 0,1-1 0,-1 1 0,3-5 0,5-17 0,-2 0 0,0-1 0,-1-1 0,-2 1 0,3-45 0,7-43 0,-14 112 0,0 0 0,0 0 0,1 0-1,-1 0 1,0 0 0,0 0 0,1 0 0,-1 1 0,0-1-1,1 0 1,-1 0 0,1 0 0,-1 1 0,1-1 0,-1 0 0,1 1-1,0-1 1,-1 0 0,1 1 0,0-1 0,-1 1 0,1-1 0,0 1-1,0-1 1,0 1 0,-1-1 0,1 1 0,0 0 0,0 0-1,0-1 1,0 1 0,0 0 0,0 0 0,-1 0 0,1 0 0,0 0-1,0 0 1,0 0 0,0 0 0,0 1 0,0-1 0,0 0 0,-1 0-1,1 1 1,0-1 0,0 0 0,0 1 0,0-1 0,-1 1-1,1-1 1,0 1 0,0 1 0,6 2-2,-1 0 1,0 1-1,0 0 1,7 9-1,-11-12 2,-1 0 1,0-1-1,0 0 1,0 0 0,0 0-1,0 0 1,0 0-1,0 0 1,0 0 0,1 0-1,-1 0 1,0-1-1,1 1 1,-1 0 0,1-1-1,-1 1 1,0-1-1,1 1 1,-1-1 0,1 0-1,-1 0 1,3 0-1,-19 0 2,6 0-2,1 0 0,0 0 1,-1 1-1,-11 2 0,16-2 0,1 0 0,0 1 0,0-1 0,0 1 0,0-1 0,0 1 0,0 0 0,0 0 0,0 0 0,1 1 0,-1-1 0,1 1 0,0-1 0,-4 6 0,1 1-1,1 1 0,-1-1 0,2 1 0,-1 0 1,1 0-1,1 1 0,0-1 0,0 1 0,1-1 0,1 1 0,-1-1 0,2 1 0,-1-1 1,4 15-1,-4-22 1,1-1 1,0 1-1,0 0 0,0 0 1,0 0-1,0-1 1,0 1-1,1 0 1,-1-1-1,1 1 1,0-1-1,0 0 1,0 1-1,0-1 1,0 0-1,0 0 1,0-1-1,1 1 0,-1 0 1,1-1-1,-1 1 1,1-1-1,0 0 1,0 0-1,3 1 1,2 0-1,0 0 0,0-1 0,1 0 0,-1 0 0,0-1 1,1 0-1,13-2 0,-20 1 0,0 1 0,0-1 0,0 0 0,0 0 0,0 0 0,0-1 0,-1 1 0,1 0 0,0-1 0,-1 1 0,1-1 0,-1 1 0,1-1 0,-1 0 0,0 0 0,0 0 0,1 1 0,-1-1 0,-1 0 0,1 0 0,0-1 0,0 1 0,-1 0 0,1-4 0,2-8 0,-1 0 0,1-21 0,-3 34 0,1-160 0,-4 235 0,1-41 0,1 0 0,6 66 0,-4-96-1,0 1 1,0-1-1,0 1 0,0-1 0,0 0 1,0 0-1,1 1 0,0-1 0,-1 0 1,1 0-1,0-1 0,1 1 0,-1 0 1,0-1-1,1 1 0,0-1 1,5 4-1,-3-3 1,0-1 0,0 1 0,0-1 0,0-1 0,1 1 0,-1-1 0,0 0 0,1 0 0,-1 0 0,11-1 0,-14 0 0,0 0 1,0-1-1,0 1 1,0-1-1,-1 0 1,1 1 0,0-1-1,0 0 1,0 0-1,-1 0 1,1 0-1,0 0 1,-1 0-1,1-1 1,-1 1 0,1-1-1,-1 1 1,0-1-1,1 1 1,-1-1-1,0 0 1,0 1-1,0-1 1,1-3 0,2-6-4,0 0 0,0 0 0,2-13 0,-4 15 1,11-65-1,-10 52 3,1 1 0,0 0 0,2 0 0,0 1 0,11-25 0,-16 43-1,0 0 0,1 1 0,-1-1 0,0 0 0,0 1 0,1-1 1,-1 1-1,1 0 0,0-1 0,-1 1 0,1 0 0,0 0 0,0 0 0,-1 0 0,1 0 0,0 0 0,0 0 0,0 1 0,0-1 0,0 1 1,0 0-1,0-1 0,0 1 0,0 0 0,4 0 0,-3 1-1,0-1 1,0 1-1,0-1 1,0 1-1,0 0 1,0 0-1,0 0 1,0 1-1,0-1 1,0 1-1,-1-1 1,1 1-1,-1 0 1,1 0-1,2 3 1,-1-2 1,-3-2 0,0-1 0,-1 1 0,1-1 1,0 1-1,0 0 0,0-1 0,-1 1 0,1 0 0,0 0 0,-1-1 0,1 1 1,-1 0-1,1 0 0,-1 0 0,1 0 0,-1 0 0,1 0 0,-1 0 1,0 1-1,-22-1 16,16-1-16,1 0 1,-1 1 0,1 0-1,0 0 1,0 1-1,-1 0 1,1 0 0,0 0-1,0 0 1,1 1 0,-1-1-1,0 1 1,1 0 0,0 1-1,0-1 1,0 1-1,0 0 1,0 0 0,1 0-1,-4 6 1,2-3 0,1 0 0,-1 1 0,1 0 0,1 0 1,-1 0-1,2 1 0,-1-1 0,1 1 0,0-1 0,1 1 0,-1 15 0,2-18 0,-1 1-1,2-1 0,-1 0 1,1 1-1,0-1 1,0 0-1,1 0 0,2 8 1,-2-12-1,-1 0 0,1 0 0,-1 0 0,1 0 0,0 0-1,0 0 1,0-1 0,0 1 0,0 0 0,0-1 0,0 0 0,0 1 0,1-1 0,-1 0 0,0 0 0,1-1 0,-1 1 0,1 0 0,-1-1 0,1 1 0,-1-1 0,5 0 0,-1 1 1,0 0 0,0-1 0,0 0 0,1 0-1,-1-1 1,0 1 0,0-1 0,9-3 0,-13 3-1,1-1 1,0 1-1,-1-1 1,1 0-1,-1 0 1,1 0-1,-1 0 0,0 0 1,0 0-1,0-1 1,0 1-1,0-1 0,0 1 1,-1-1-1,0 0 1,1 1-1,-1-1 1,1-3-1,6-23 1,-1 0 0,-1 0-1,-1-1 1,-2 0 0,-1 0 0,-2-40-1,-11 110 27,2 31-27,0 141 0,3-25 0,3-152 0,-2 0 0,-1 0 0,-13 41 0,16-66 0,-1 0 0,1-1 0,-2 1 0,1-1 0,-1 0 0,-1 0 0,0 0 0,0-1 0,-11 11 0,13-15 0,-1 0 0,0 0 0,0 0 0,-1-1 0,1 0 0,-1 0 0,0 0 0,1-1 0,-1 0 0,-1 0 0,1 0 0,0-1 0,0 0 0,0 0 0,-1 0 0,-6-1 0,12 0 0,0 0 0,-1-1 0,1 1 0,0 0 0,0 0 0,0-1 0,-1 1 0,1-1 0,0 1 0,0-1 0,0 1 0,0-1 0,0 0 0,0 0 0,0 1 0,0-1 0,0 0 0,0 0 0,1 0 0,-2-2 0,-12-28 0,11 15 0,1 1 0,-2-23 0,3 20-3,0-3-4,0-1-1,4-39 0,-2 54 7,1 1 0,-1-1-1,1 1 1,0 0 0,0 0-1,1 0 1,0 0 0,0 0-1,0 0 1,1 1 0,0 0 0,0 0-1,0 0 1,5-5 0,29-20-1,78-48 1,-81 57 1,0-2 0,-2-1-1,42-39 1,-66 54 1,0-1 0,-1 0 0,0 0 0,-1 0 0,0-1-1,-1 0 1,0-1 0,0 1 0,-1-1 0,-1 0 0,0 0 0,-1-1 0,0 1 0,-1-1-1,1-14 1,-2 11 1,0 7-2,0-1 0,-1 1 0,0-1 1,-1 1-1,-2-14 0,2 21 0,1 0 0,-1 0 0,0 0 0,1 0 0,-1 1 0,0-1 0,0 0 0,0 1 0,0-1 0,-1 0 0,1 1 0,0 0 0,-1-1 0,1 1 0,-1 0 0,1-1 0,-1 1 0,0 0 0,1 0 0,-1 0 0,0 1 0,0-1 0,0 0 0,1 1 0,-1-1 0,0 1 0,0 0 0,0-1 0,0 1 0,0 0 0,-3 0 0,4 0 0,0 1 0,0-1 0,0 0 0,0 0 0,0 0 0,0 1 0,0-1 0,0 0 0,0 1 0,1-1 0,-1 1 0,0-1 0,0 1 0,0 0 0,0-1 0,1 1 0,-1 0 0,0-1 0,1 1 0,-1 0 0,1 0 0,-1 0 0,1 0 0,-1-1 0,1 1 0,-1 0 0,1 0 0,-1 1 0,-4 30 0,4-27 0,-1 19 4,0-1-1,2 1 1,0-1-1,2 0 1,0 1 0,7 23-1,-8-40-2,1 0-1,0 0 0,1 0 0,-1-1 1,1 1-1,1-1 0,-1 1 1,1-1-1,0 0 0,1-1 0,0 1 1,-1-1-1,2 1 0,-1-2 0,0 1 1,1 0-1,0-1 0,0 0 1,1-1-1,-1 1 0,1-1 0,-1 0 1,13 3-1,29 1 7,-44-7-15,-1 0 0,0 0 0,0 0 0,1-1-1,-1 1 1,0-1 0,0 0 0,0 1 0,0-2 0,0 1 0,0 0 0,0 0-1,4-4 1,17-20-333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7.188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19 175 31342,'-18'0'732,"26"0"-265,34 0-321,628-30-98,-542 12-48,-127 18 0,0 0 0,0-1 0,0 1 0,0 0 0,0-1 0,-1 1 0,1 0 0,0-1 0,0 1 0,-1-1 0,1 1 0,0-1 0,-1 1 0,1-1 0,0 0 0,-1 1 0,1-1 0,-1 0 0,1 0 0,-1 1 0,1-1 0,-1 0 0,0 0 0,1 0 0,-1 1 0,0-1 0,0 0 0,0 0 0,1 0 0,-1 0 0,0 0 0,0 1 0,0-1 0,0 0 0,-1 0 0,1 0 0,0 0 0,0 0 0,0 1 0,-1-1 0,1 0 0,0 0 0,-1 0 0,1 1 0,-1-1 0,1 0 0,-1 0 0,0 0 0,1 1 0,-3-4 0,0 0 0,0 1 0,-1-1 0,1 1 0,-1 0 0,0 0 0,0 0 0,0 0 0,0 1 0,0 0 0,0 0 0,-6-2 0,-60-17-6,51 17-1,-93-24 20,133 30-26,-15-2 15,1 0 0,-1 0 0,0 1 0,1 0-1,-1 1 1,9 2 0,18 11 6,-2 2 0,0 0 0,53 41 0,-82-55-8,1 0 0,0 0 0,0 0 0,-1 0 0,0 0 0,0 1 0,0-1 0,0 1 0,0-1 0,0 1 0,0 5 0,-1-7 0,0 0 0,-1 0 0,1 1 0,-1-1 0,0 0 0,1 1 0,-1-1 0,0 0 0,-1 0 0,1 1 0,0-1 0,-1 0 0,1 0 0,-1 1 0,0-1 0,1 0 0,-1 0 0,0 0 0,0 0 0,-1 0 0,1 0 0,-3 3 0,-4 2 0,0-1 1,-1 0-1,0 0 1,0-1-1,0 0 1,-1-1-1,-10 4 1,-75 21-74,46-20-146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13.086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161 277 32063,'0'-11'165,"0"9"-124,1-1 1,-1 1 0,0-1-1,-1 1 1,1 0 0,0-1-1,-1 1 1,1-1-1,-2-3 1,1 5-39,0 0-1,0 0 1,0 0-1,0 0 1,0 1-1,0-1 1,0 0 0,0 1-1,0-1 1,-1 1-1,1-1 1,0 1-1,0-1 1,-1 1-1,1 0 1,0 0 0,0 0-1,-1-1 1,1 1-1,0 0 1,0 1-1,-2-1 1,-2 1-3,1-1 0,-1 1 0,1 0 0,-1 1 0,1-1 0,0 1 0,-1 0 0,1 0 0,0 0 0,0 1 0,0-1 0,1 1 0,-1 0 0,1 0 0,0 0 0,-1 1 0,1-1 0,1 1 0,-1 0 0,0-1 0,1 1 0,-3 7 0,-2 3 0,1 0 1,0 0-1,1 0 1,1 1-1,-5 27 1,5-1 6,2 65 0,3-61-5,-1-38-2,0 1 1,1 0 0,0-1 0,1 1-1,0 0 1,0-1 0,1 0-1,-1 1 1,2-1 0,-1 0 0,1-1-1,0 1 1,0-1 0,1 1-1,0-1 1,0-1 0,0 1 0,1-1-1,7 6 1,-4-4-1,1-1 0,-1 0 0,1-1 0,0 0 0,0 0 0,1-1-1,0-1 1,-1 0 0,1 0 0,0-1 0,0 0 0,22 0 0,-27-2 0,-1 0 0,1 0 0,-1 0 0,1-1 0,-1 0 0,1 0 0,-1 0 0,0-1 0,6-1 0,-9 1 0,1 0 0,-1 0 0,0 0 0,0 0 0,0 0-1,0 0 1,0 0 0,-1-1 0,1 1 0,-1-1 0,1 1-1,-1-1 1,0 0 0,0 0 0,0 1 0,0-1 0,0 0 0,-1 0-1,1-3 1,5-44-13,-2-1 0,-4-90 1,-1 59 5,1 80 5,0 0 1,0 0 0,0-1-1,0 1 1,0 0-1,1 0 1,-1 0-1,1 0 1,-1 0-1,1 0 1,0 0-1,0 0 1,0 0-1,0 0 1,0 0-1,0 0 1,1 1-1,-1-1 1,1 0-1,-1 1 1,3-2-1,0 0-3,1 1 0,0 0 0,-1 0 0,1 0 0,0 1 0,0-1 1,0 1-1,6 0 0,51-2-33,-62 3 25,-8 3 0,-2 1 17,1 0 1,-1 1 0,1 0-1,0 1 1,0 0 0,0 0 0,1 1-1,0 0 1,1 0 0,-1 1-1,1 0 1,1 0 0,-1 1-1,2 0 1,-1 0 0,-5 13 0,4-6-2,1 0 0,1 0 0,1 0 0,0 0 1,1 1-1,1 0 0,0-1 0,1 1 0,3 30 1,-2-44-3,1 1-1,-1-1 1,1 1 0,0 0 0,0-1 0,1 0 0,-1 1 0,1-1 0,0 0 0,-1 0 0,1 0 0,1 0 0,-1 0 0,0 0-1,1 0 1,-1-1 0,1 1 0,0-1 0,0 0 0,0 0 0,0 0 0,0 0 0,0-1 0,1 1 0,-1-1 0,1 0 0,-1 0-1,6 1 1,6 1 2,0-1 1,0 0-1,0-1 0,0-1 0,23-2 0,-34 1-2,-1 0-1,1 1 1,-1-1-1,0-1 1,1 1 0,-1 0-1,0-1 1,0 0-1,0 0 1,0 0 0,0 0-1,0 0 1,-1-1-1,1 1 1,-1-1-1,1 1 1,-1-1 0,0 0-1,0 0 1,0 0-1,-1 0 1,1 0 0,-1-1-1,0 1 1,2-6-1,1-4-2,-1 0 0,0-1 0,-1 1 0,-1-1 0,0-19 0,-1 27 1,1-19 0,-2-1 1,-7-43-1,7 62 1,-1 0 0,0 0 0,0 0 0,0 1 0,-1-1 0,0 1 0,0-1 0,-1 1 0,0 0 0,0 1 0,0-1 0,-1 1 0,0-1 0,-10-8 0,11 12 0,1 0 0,-1 0 0,0 0 0,0 1 0,1-1 0,-1 1 0,0 0 0,0 0 0,-1 1 0,1-1 0,0 1 0,0 0 0,-7 0 0,10 0 0,0 0 0,0 1 0,0-1 0,0 0 0,0 0 0,0 0 0,0 1 0,0-1 0,0 1 0,0-1 0,0 1 0,1-1 0,-1 1 0,0-1 0,0 1 0,0 0 0,0-1 0,1 1 0,-1 0 0,0 0 0,1 0 0,-1-1 0,1 1 0,-1 0 0,1 0 0,-1 0 0,1 0 0,0 0 0,-1 0 0,1 0 0,0 0 0,0 2 0,-3 39-1,3-32-1,0 12 1,0 4-1,0-1 0,2 1 0,6 32 0,-7-50 2,1-1 0,0 0-1,1 1 1,0-1 0,0 0 0,0-1-1,1 1 1,0 0 0,0-1-1,1 0 1,0 0 0,0 0 0,0-1-1,1 0 1,11 9 0,-14-12 0,1 0 1,0 0-1,-1 0 1,1-1-1,0 1 1,0-1-1,0 0 1,0 0-1,0 0 1,0-1-1,0 1 1,0-1-1,1 0 1,-1 0-1,5-1 1,-6 0-1,-1 1 1,1-1-1,0 0 0,0 0 1,-1 0-1,1 0 1,-1 0-1,1-1 0,-1 1 1,1-1-1,-1 0 0,0 1 1,1-1-1,-1 0 0,0 0 1,-1-1-1,1 1 1,0 0-1,0 0 0,-1-1 1,3-4-1,3-17 0,0 0 0,-2 0 0,0 0 0,2-43 0,-5 34 0,14-58 0,-16 88 0,1 0 0,0 0 0,0 1 0,0-1 0,0 0 0,0 1 0,0-1 0,1 0 0,-1 1 0,1 0 0,0-1 0,0 1 0,-1 0 0,2 0 0,-1 0 0,0 0 0,0 0 0,1 1 0,-1-1 0,0 1 0,1-1 0,0 1 0,-1 0 0,1 0 0,0 0 0,0 0 0,-1 1 0,1-1 0,0 1 0,0-1 0,0 1 0,0 0 0,5 1 0,-7-1 0,0 1 0,1-1 0,-1 1 0,0-1 0,1 1 0,-1-1 0,0 1 0,0 0 0,0 0 0,0-1 0,0 1 0,0 0 0,0 0 0,0 0 0,0 0 0,0 0 0,0 1 0,0-1 0,-1 0 0,1 0 0,-1 0 0,1 1 0,-1-1 0,1 0 0,0 3 0,8 38 0,-8-37 0,5 50 4,-2 0 1,-6 77-1,0-37-1,3-103-1,1 0 1,-1 1-1,1-1 0,3-8 1,4-12-2,12-67-22,-14 54 10,2 1-1,2 1 1,1 0 0,24-51 0,-35 88 10,-1 0 0,1 1 0,0-1 0,0 0-1,-1 1 1,1-1 0,0 1 0,0-1 0,0 1 0,1 0 0,-1 0 0,0-1 0,0 1 0,1 0-1,-1 0 1,1 0 0,-1 0 0,1 0 0,-1 1 0,1-1 0,0 0 0,-1 1 0,1-1-1,0 1 1,-1-1 0,1 1 0,0 0 0,3 0 0,-1 6 1,1 28 3,-1 1 1,-2 0-1,-4 56 1,1-21 1,1 45 8,0-114-13,1 0 0,-1 1 1,0-1-1,1 1 0,0-1 0,-1 0 0,1 1 1,0-1-1,0 0 0,-1 0 0,1 0 0,0 1 1,0-1-1,0 0 0,0 0 0,1-1 0,-1 1 1,0 0-1,0 0 0,1 0 0,-1-1 0,0 1 1,1-1-1,-1 1 0,0-1 0,1 1 0,-1-1 1,1 0-1,-1 0 0,1 0 0,1 0 0,0 1 2,1-1 0,-1 1-1,1-1 1,-1 0 0,1-1-1,-1 1 1,1-1 0,-1 1-1,0-1 1,1 0-1,-1 0 1,0 0 0,4-3-1,-2 0-3,-1 0 1,0 0-1,0 0 0,-1 0 0,0-1 0,1 0 0,-2 1 0,1-1 1,0-1-1,-1 1 0,0 0 0,2-6 0,15-71-58,-18 75 54,4-69-9,-5 64 27,0 0 0,0 0-1,1 0 1,0 0 0,1 0-1,1 1 1,0-1 0,8-19-1,-9 28-9,0 1-1,0-1 1,0 1 0,1 0-1,-1 0 1,1 0-1,-1 0 1,1 0-1,0 1 1,0-1-1,-1 1 1,7-2-1,-8 2-1,0 0 0,0 1 0,1-1 0,-1 1 0,0 0 0,0-1 0,1 1 0,-1 0 0,0 0 0,0 0 0,1 0 0,-1 0 0,0 0 0,0 0 0,1 0 0,-1 1 0,0-1 0,0 0 0,0 1 0,1-1 0,-1 1 0,0-1-1,0 1 1,0 0 0,0-1 0,0 1 0,0 0 0,0 0 0,0 0 0,0 0 0,0 0 0,-1 0 0,1 0 0,1 1 0,2 14 0,-1 0 0,0 0 0,-1 1 0,0-1 0,-2 0 0,0 1 0,-2 16 0,1 13 3,0-25 0,-1 0 0,-7 29 1,-1 13-1,10-53-3,2-51-2,2 1 0,2-1-1,2 1 1,1 0 0,24-63 0,-31 98 1,21-45-1,-22 48 2,0 0 0,0 0 0,1 1 0,-1-1 0,0 0 0,1 1 0,-1-1 0,1 0 0,0 1 0,0 0 0,-1-1 0,1 1 0,0 0 0,0 0 0,0 0 0,0 0 0,0 1 0,1-1 0,-1 0 0,0 1 0,3-1 0,-4 2 0,0-1 0,0 0-1,0 1 1,0-1 0,-1 1 0,1-1-1,0 1 1,0-1 0,0 1 0,0 0-1,-1-1 1,1 1 0,0 0 0,0 0 0,-1-1-1,1 1 1,-1 0 0,1 0 0,-1 0-1,1 0 1,-1 0 0,0 0 0,1 0-1,-1 0 1,0 0 0,1 2 0,5 33-9,-5-27 8,8 156 7,-5-52 1,-4-109-5,0-2-2,0 0 1,0-1-1,0 1 0,0 0 0,0-1 1,1 1-1,-1 0 0,0-1 0,1 1 0,0 0 1,-1-1-1,1 1 0,0-1 0,-1 1 0,2 1 1,4-16 12,18-83-18,-14 49-3,2 2 0,34-84 0,-24 93-2,-21 34 9,0 1 1,0-1-1,0 1 1,1 0-1,-1-1 1,1 1 0,-1 0-1,1 0 1,-1 0-1,1 0 1,0 1-1,-1-1 1,1 0-1,0 1 1,0-1-1,-1 1 1,1-1-1,4 1 1,-4 5-3,1 203-1,-5-105 11,2-99-7,0-1 0,1 1 1,-1-1-1,1 1 0,0-1 0,0 1 0,0-1 0,1 0 1,-1 0-1,1 1 0,0-1 0,-1 0 0,1 0 1,1-1-1,-1 1 0,0 0 0,1-1 0,-1 1 0,1-1 1,0 0-1,0 0 0,0 0 0,0 0 0,0-1 1,0 1-1,0-1 0,1 0 0,-1 0 0,0 0 0,6 1 1,10 2 3,0-1 1,1-1-1,0 0 1,21-2-1,-37 0-3,1 0 0,0 0-1,0 0 0,-1-1 1,1 0-1,0 0 0,0 0 0,-1 0 1,1-1-1,0 1 0,-1-1 1,0-1-1,1 1 0,-1-1 1,0 1-1,6-6 0,-5 3 0,-1 0-1,0-1 0,0 1 1,0-1-1,0 1 1,-1-1-1,0 0 0,0-1 1,-1 1-1,2-8 1,2-13-2,-1 0 0,-2-1 0,0 1-1,-3-41 1,0 53 4,0 4 0,-1-1 0,0 0 0,0 1 0,-2-1 0,-4-17 0,6 26-2,0 0 0,0 0 0,0 1 0,0-1 0,-1 0 0,1 1 1,-1-1-1,1 1 0,-1-1 0,0 1 0,0 0 0,0 0 0,0 0 0,0 0 0,-1 0 0,1 0 0,-1 1 0,1-1 0,-1 1 0,1-1 0,-1 1 0,0 0 0,0 0 0,1 1 0,-1-1 0,0 0 0,-5 0 0,5 2 0,0-1 0,0 0-1,0 1 1,1 0 0,-1 0 0,0-1-1,0 2 1,1-1 0,-1 0 0,1 0-1,-1 1 1,1 0 0,0-1 0,-1 1 0,1 0-1,0 0 1,0 0 0,0 0 0,1 0-1,-1 1 1,0-1 0,1 1 0,-1-1 0,1 1-1,0-1 1,0 1 0,0 0 0,0 0-1,1-1 1,-1 5 0,-3 11-2,1 1 0,1-1-1,0 31 1,2-34 2,0 108 0,0-121 0,0 0 0,1 1 1,-1-1-1,1 1 0,0-1 1,0 0-1,-1 1 0,2-1 0,-1 0 1,0 0-1,0 0 0,1 0 0,-1 0 1,1 0-1,-1 0 0,1 0 0,0-1 1,0 1-1,0-1 0,0 1 0,0-1 1,0 0-1,0 1 0,1-1 0,-1 0 1,0-1-1,0 1 0,1 0 0,-1-1 1,5 1-1,-4 0 0,0-1 1,0 0-1,-1 0 0,1 0 0,0 0 1,0 0-1,-1-1 0,1 1 0,0-1 1,-1 0-1,1 0 0,-1 0 1,1 0-1,-1 0 0,1 0 0,-1-1 1,0 1-1,1-1 0,-1 0 0,0 0 1,0 1-1,0-1 0,0-1 1,-1 1-1,1 0 0,-1 0 0,1-1 1,1-2-1,3-15 0,0 0 0,-1 1 0,-1-1 0,-1-1 0,-1 1 0,-1-39 0,2-19 0,-11 289-16,8-207 16,0 0 1,0 0-1,0 0 1,1 0-1,-1 0 1,1 0-1,0 0 0,0 0 1,0 0-1,1 0 1,-1 0-1,1 0 1,0-1-1,0 1 0,0-1 1,1 1-1,-1-1 1,1 0-1,0 0 1,0 0-1,0 0 1,0-1-1,0 1 0,0-1 1,1 0-1,0 0 1,-1 0-1,1 0 1,0-1-1,0 1 0,0-1 1,-1 0-1,1 0 1,1-1-1,-1 1 1,7-1-1,-7 1 1,0-1 0,0 0 0,0 0 1,0 0-1,0 0 0,1-1 0,-1 0 0,0 0 0,0 0 1,6-2-1,-8 1-1,0 0 0,0 1 0,0-1 0,0 0 0,0 0 0,0-1 0,-1 1 0,1 0 0,-1 0 0,1-1 0,-1 1 0,0-1 0,0 1 0,0-1 0,0 0 0,1-5 0,3-20 0,0 0 0,1-51 0,-6 52 0,3-1 1,0 1 0,8-31 0,-5 45-1,-2 14 0,3 22 0,9 267 0,-16-291 0,0 1 0,0 0 1,0 0-1,0-1 0,1 1 0,-1 0 0,0 0 1,0-1-1,0 1 0,1 0 0,-1 0 0,0 0 1,0 0-1,0-1 0,1 1 0,-1 0 0,0 0 0,1 0 1,-1 0-1,0 0 0,0 0 0,1 0 0,-1 0 1,0 0-1,0 0 0,1 0 0,-1 0 0,0 0 1,1 0-1,-1 0 0,0 0 0,0 0 0,1 0 1,-1 0-1,0 0 0,1 0 0,-1 0 0,0 0 1,0 1-1,0-1 0,1 0 0,-1 0 0,0 0 1,0 0-1,1 1 0,-1-1 0,0 0 0,0 0 1,0 1-1,0-1 0,1 0 0,-1 0 0,0 1 1,0-1-1,0 0 0,0 0 0,0 1 0,0-1 1,0 0-1,0 1 0,0-1 0,0 0 0,0 0 0,0 1 1,0-1-1,0 0 0,0 1 0,4-7 0,1-1 0,-1 1-1,-1-1 1,1 0-1,-1 0 1,3-13 0,14-54-10,-14 47 9,1-5 1,-4 15 0,1 0 0,1 0 0,0 0 0,1 1 0,1 0 0,11-20 0,-8 27-2,-5 15-3,-4 22-4,-1-24 9,-2 63 0,1-33 0,0 0 0,7 56 0,-5-86 0,1 1 1,-1 0-1,1-1 0,0 1 1,0-1-1,0 1 0,1-1 1,-1 0-1,1 0 0,0 0 1,0 0-1,1-1 0,-1 1 1,1-1-1,0 0 0,0 0 1,0 0-1,0 0 0,0-1 0,0 0 1,1 0-1,-1 0 0,1 0 1,0-1-1,0 0 0,5 1 1,12 2 3,1 0 0,-1-2 0,1-1 0,26-2 0,-44 1-4,-1-1 0,1 1 0,0-1 0,-1 0 0,1-1-1,-1 1 1,1-1 0,-1 0 0,0 0 0,0 0 0,0 0-1,0-1 1,0 0 0,0 1 0,-1-1 0,1-1 0,-1 1 0,0-1-1,0 1 1,0-1 0,0 0 0,-1 0 0,1 0 0,-1 0-1,0 0 1,-1-1 0,1 1 0,-1-1 0,2-4 0,2-13-2,-1-1 0,-1 1 0,-1-1 1,-1-35-1,-1 51 2,-1-1 0,1 0 0,-1 1 0,-1-1 0,1 1 0,-1-1 0,-1 1 0,1 0 0,-1 0 0,-1 0 0,-7-13 0,9 18 0,0-1 0,-1 0 0,1 0 0,-1 1 0,1 0 0,-1-1 0,0 1 0,0 0 0,0 0 0,0 1 0,-1-1 0,1 0 0,0 1 0,-1 0 0,1 0 0,-1 0 0,1 0 0,-1 1 0,1-1 0,-1 1 0,1 0 0,-1 0 0,0 0 0,1 1 0,-1-1 0,1 1 0,-7 2 0,7-2 0,1 0-1,0 1 1,0-1 0,0 1 0,-1-1-1,2 1 1,-1 0 0,0 0-1,0 0 1,0 0 0,1 0-1,-1 0 1,1 1 0,0-1 0,0 0-1,0 1 1,0-1 0,0 1-1,0-1 1,1 1 0,-1-1 0,0 6-1,-1 10-2,0 1 0,1 20 1,0-25 1,1 5 1,-1-4 2,0 0-1,1 0 1,1 0-1,1 0 0,5 24 1,-6-35-2,0-1 0,0 0 1,1 0-1,-1 0 0,1 0 0,0 0 1,0 0-1,0 0 0,0 0 0,0-1 0,1 1 1,-1-1-1,1 0 0,0 0 0,-1 1 1,1-2-1,0 1 0,0 0 0,1-1 0,-1 1 1,0-1-1,0 0 0,1 0 0,-1 0 1,0-1-1,1 1 0,-1-1 0,1 0 0,-1 0 1,4 0-1,-4 0 0,0-1 0,0 1 0,0-1 0,0 0 0,0 1 0,0-1 0,-1-1 0,1 1 0,0 0 0,-1-1 0,1 1 0,-1-1 0,0 0 0,1 0 0,-1 0 0,0 0 0,0 0 0,0 0 0,0 0 0,-1-1 0,1 1 0,-1-1 0,1 0 0,-1 1 0,0-1 0,0 0 0,1-2 0,3-12 0,0 0 0,-1 0 0,2-25 0,-4 24 0,10-100 1,-4-165 0,-8 251 0,-6 45 9,-1 26-9,2-1 1,2 1-1,2 1 0,3 38 0,-1-10 1,-1 250-28,2-317-439,9-1-1322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16.740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0 70 25980,'0'-25'6046,"0"28"-4865,0 43-1621,0 413 440,0-458 0,0 0 0,0-1 0,0 1 0,0 0 0,0 0 0,0 0 0,0 0 0,1 0 0,-1 0 0,0-1 0,0 1 0,1 0 0,-1 0 0,0 0 0,1 0 0,-1-1 0,1 1 0,-1 0 0,1-1 0,-1 1 0,1 0 0,0-1 0,-1 1 0,1-1 0,0 1 0,0-1 0,-1 1 0,3 0 0,-2-1 0,1 1 0,-1-1 0,1 0 0,0 0 0,-1 0 0,1 0 0,-1-1 0,1 1 0,0 0 0,-1-1 0,1 1 0,-1-1 0,1 1 0,2-2 0,17-7 0,0 1 0,1 1 0,43-8 0,-31 8 0,-23 4 0,0 1 0,0-2 0,0 1 0,-1-2 0,1 1 0,-1-2 0,18-11 0,-24 14 0,0 0 0,-1 0 0,1-1 0,-1 0 0,0 0 0,0 0 0,0 0 0,0 0 0,-1-1 0,1 1 0,-1-1 0,0 1 0,-1-1 0,1 0 0,-1 0 0,0 0 0,0 0 0,0 0 0,-1-10 0,0-2 0,0 1 0,-1-1 0,-1 0 0,-1 1 0,-5-21 0,5 30 0,1 0 0,-2 0 0,1 0 0,-1 0 0,0 1 0,0 0 0,-1-1 0,1 1 0,-1 1 0,-1-1 0,1 1 0,-1 0 0,-11-7 0,16 10 0,-1 1 0,1 0 0,-1 0 0,1 1 0,-1-1-1,1 0 1,-1 0 0,1 1 0,-1-1 0,0 1 0,1-1 0,-1 1 0,0 0 0,0 0 0,1-1 0,-1 1-1,0 0 1,-2 1 0,3-1 0,0 1-1,0-1 0,0 1 1,0 0-1,0-1 0,0 1 1,0 0-1,1 0 0,-1 0 1,0 0-1,0 0 0,1 0 1,-1 0-1,0 0 0,1 0 1,-1 0-1,1 0 0,-1 0 1,1 0-1,-1 2 0,-1 7-3,1 0 0,0 1 0,0-1-1,2 20 1,-1-14 9,0-3-5,1-1 0,0 1 0,1-1 0,4 21 0,-4-27 0,0-1 0,0 0 0,1 1 0,-1-1 0,1 0 0,0 0 0,1 0 0,-1 0 0,1-1 0,0 1 0,0-1 0,7 6 0,-10-10 0,0 1 0,-1 0 0,1-1 0,0 1 0,0 0 0,0-1 0,0 1 0,0-1 0,0 1 0,0-1 0,0 0 0,0 1 0,0-1 0,0 0 0,0 0 0,0 0 0,0 1 0,0-1 0,0 0 0,0 0 0,0-1 0,2 1 0,-3-1 0,1 1 0,0-1 0,0 0 0,0 1 0,-1-1 0,1 0 0,0 0 0,-1 1 0,1-1 0,-1 0 0,1 0 0,-1 0 0,1 0 0,-1 0 0,1 0 0,-1 0 0,0 0 0,1-2 0,0-7 0,0 0 0,-1 0 0,-1-18 0,1 16 0,0-111-3,0 150-2,-1-4-2,1 1 1,1-1-1,7 36 0,-7-54 6,0 0 0,1 1-1,-1-1 1,1 0-1,0 0 1,1 0 0,-1 0-1,1 0 1,0 0-1,0-1 1,0 1 0,1-1-1,0 0 1,0 0-1,0 0 1,0-1 0,0 1-1,1-1 1,-1 0-1,10 4 1,-13-6 1,0-1 1,0 1-1,1 0 0,-1-1 1,0 0-1,0 1 0,1-1 1,-1 0-1,0 1 0,1-1 1,-1 0-1,0 0 0,1 0 1,-1 0-1,0 0 1,1 0-1,-1-1 0,0 1 1,1 0-1,-1-1 0,0 1 1,0-1-1,0 1 0,1-1 1,-1 0-1,0 1 0,0-1 1,0 0-1,0 0 0,0 0 1,0 0-1,0 0 0,0 0 1,-1 0-1,1 0 0,0 0 1,1-3-1,0-3 1,0 0 0,0 0 0,0 0-1,-1 0 1,1-13 0,0 6 0,4-83 13,2-14 4,-8 108-17,1 0 0,0 0 0,0 0 0,0 0 0,1 0 0,-1 0 0,1 1 0,-1-1 1,1 0-1,0 1 0,2-3 0,-3 4-1,-1 1 0,0-1 0,1 1 0,-1 0 0,1-1 0,-1 1 0,1 0 0,-1-1 0,1 1 0,0 0 0,-1 0 0,1-1 0,-1 1 0,1 0 0,-1 0 0,1 0 0,0 0 0,-1 0 0,1 0 0,0 0 0,-1 0 0,1 0 0,0 0 0,0 1 0,0-1 0,0 1 0,0 0 0,0-1 0,0 1 0,0 0 0,-1 0 0,1 0 0,0 0 0,0 0 0,-1 0 0,1 0 0,-1 0 0,1 0 0,-1 0 0,1 0 0,-1 2 0,8 26 0,-2 0 0,-1 0 0,2 56 0,-8 68 0,5-181 0,0 0 0,2 0 0,1 0 0,1 1 0,1 1 0,2-1 0,0 1 0,24-37 0,-33 59-1,29-39 3,-30 42-2,1-1-1,-1 1 0,0 0 1,0 0-1,1-1 1,-1 1-1,1 0 1,-1 0-1,1 0 0,-1 0 1,1 1-1,-1-1 1,1 0-1,0 1 0,0-1 1,-1 1-1,1 0 1,0-1-1,0 1 1,-1 0-1,1 0 0,0 0 1,0 0-1,3 1 1,-4 0 0,0 0-1,0 0 1,0 1 0,0-1 0,-1 0 0,1 0 0,0 1 0,0-1-1,-1 1 1,1-1 0,-1 1 0,1-1 0,-1 1 0,0-1-1,0 1 1,0-1 0,1 1 0,-1-1 0,-1 4 0,2 1 0,2 118 0,-4-82 0,5 49 0,-3-88 0,0 0 1,0 0-1,0 0 0,0 0 1,0-1-1,1 1 0,-1 0 0,1-1 1,-1 1-1,1-1 0,0 0 1,0 1-1,0-1 0,1 0 1,-1 0-1,0 0 0,1-1 1,-1 1-1,1-1 0,0 1 0,-1-1 1,1 0-1,0 0 0,0 0 1,5 1-1,5 1 2,0-1-1,0 0 1,0 0-1,18-1 1,-26-1-2,0 0 0,0-1 0,0 1 0,0-1 0,-1 0 0,1 0 0,0-1 0,-1 1 0,1-1 0,-1 0 0,0 0 0,1-1 0,-1 1 0,0-1 0,0 0 0,-1 0 0,1 0 0,0-1 0,-1 1 0,0-1 0,0 0 0,0 0 0,-1 0 0,1 0 0,-1 0 0,0-1 0,0 1 0,0-1 0,-1 1 0,2-6 0,2-14 0,0 0 0,-2 0 0,-1-1 0,-1-41 0,-1 53 0,0 12 0,0-11 0,0-1 0,-1 1 0,0 0 0,-1 0 0,-4-16 0,5 25 0,0 1 0,0-1 0,0 0 0,0 1 0,0 0 0,-1-1 0,0 1 0,1 0 0,-1 0 0,0-1 0,0 1 0,0 1 0,0-1 0,0 0 0,0 0 0,-1 1 0,1-1 0,-1 1 0,1 0 0,-1 0 0,1 0 0,-1 0 0,0 0 0,1 1 0,-1-1 0,0 1 0,0-1 0,0 1 0,-3 0 0,4 1 0,0-1 0,0 0 0,0 0-1,0 1 1,0-1 0,0 1 0,0-1 0,0 1 0,0 0 0,0 0 0,0 0-1,0 0 1,0 0 0,1 0 0,-1 1 0,1-1 0,-1 0 0,-1 2-1,0 1 1,0 0-1,1 0 0,-1 0 1,1 0-1,0 1 0,0-1 1,-2 8-1,0 3-1,1 1 0,1 0 0,-2 28 0,4-31 2,-1-1 1,0 0 0,2 0 0,-1 0 0,1 0-1,5 19 1,-5-29 0,-1 0-1,1 0 0,0 0 0,0 0 0,0 0 1,0 0-1,0 0 0,0-1 0,1 1 1,-1 0-1,1-1 0,-1 1 0,1-1 1,0 1-1,-1-1 0,3 1 0,-2-1 1,1 0-1,-1 0 0,1-1 0,0 1 1,-1-1-1,1 0 0,-1 1 0,1-1 0,0 0 1,-1-1-1,1 1 0,-1 0 0,1-1 1,0 0-1,-1 1 0,4-3 0,-3 2 0,0-1 1,0 1-1,-1-1 0,1 0 0,-1 0 0,0 0 1,1 0-1,-1-1 0,0 1 0,0-1 0,0 1 0,-1-1 1,1 0-1,-1 1 0,1-1 0,1-5 0,16-54 0,-16 49 0,3-10-2,-1 7 9,-1-2 0,-1 1 0,0 0-1,0-20 1,-13 266-7,-2 21 0,14-169 0,0-28 0,-3 0 0,-7 55 0,6-91 0,-2-1 0,0 0 0,-1 0 0,-1 0 0,0-1 0,-15 26 0,18-35 0,-1 0 0,1 0 0,-1-1 0,-1 0 0,1 1 0,-1-1 0,0-1 0,0 1 0,0-1 0,-1 0 0,1 0 0,-1-1 0,0 1 0,0-1 0,0-1 0,-1 1 0,1-1 0,-1 0 0,-8 1 0,10-2 0,-1 0 0,1-1 0,-1 0 0,0 0 0,1 0 0,-1-1 0,1 0 0,-1 0 0,-9-3 0,12 2 0,0 0 0,0 0 0,0 0 0,0 0 0,1 0 0,-1 0 0,1-1 0,-1 1 0,1-1 0,0 0 0,0 0 0,0 0 0,0 0 0,0 0 0,1 0 0,-3-6 0,-3-12-1,1 0 0,1 0 0,1 0 0,1 0 0,-1-28 1,4-1-15,5-58 0,-4 99 15,0 1-1,1-1 1,0 1-1,0 0 1,1 0-1,0 0 1,0 0-1,1 0 1,0 1-1,0-1 1,1 1 0,0 0-1,0 0 1,1 1-1,-1 0 1,1 0-1,11-8 1,6-1-1,0 0 0,1 2 0,0 1 0,31-11 0,-17 8 3,0-2 0,-2-2 0,36-24 0,-61 36-1,0-1-1,-1 0 1,-1-1-1,1 0 1,-1 0-1,-1-1 1,0 0 0,0-1-1,-1 1 1,-1-2-1,1 1 1,-2-1-1,9-23 1,-9 8 4,0 0 0,-1-1 0,-2 1 0,-2-44 0,0 58-3,-16 168-24,15-125 37,-1-9-12,2 1 1,0-1-1,5 30 0,-5-47-3,1 0 0,0 0 0,0 0 0,0 0 0,0 0 0,1 0 0,-1 0 0,1 0 0,0-1 0,0 1-1,1-1 1,-1 0 0,0 1 0,1-1 0,0 0 0,0-1 0,0 1 0,0 0 0,1-1 0,-1 0 0,1 1 0,-1-1 0,8 2 0,-9-3 0,0 0 0,0 0 0,1-1 0,-1 1 0,1-1 0,-1 1 0,0-1 0,1 0 0,-1 0 0,1 0 0,-1-1 0,1 1 0,-1 0 0,0-1 0,1 0 0,-1 1 0,0-1 0,1 0 0,-1 0 0,0 0 0,0-1 0,0 1 0,0 0 0,0-1 0,0 1 0,0-1 0,0 0 0,-1 0 0,1 0 0,-1 0 0,1 0 0,-1 0 0,0 0 0,0 0 0,0 0 0,0 0 0,1-4 0,3-9 0,-1 0 0,-1 0 0,0-1 0,1-27 0,-3 23 0,3-83 0,-4 81 0,0 72 0,0-29 0,-1 10 0,1 1 0,2-1 0,1 0 0,13 53 0,-15-81 0,0 1 0,0 0 0,1-1 0,0 1 0,-1-1 0,1 1 0,1-1 0,-1 0 0,0 0 0,1 0 0,-1 0 0,1-1 0,0 1 0,0-1 0,0 1 0,1-1 0,3 2 0,-1-1 0,0-1 0,1 0 0,-1 0 0,1-1 0,0 1 0,-1-1 0,1-1 0,11 0 0,-16 0 0,0 0 0,-1 0 0,1-1 0,0 1 0,-1-1 0,1 1 0,0-1 0,-1 0 0,1 0 0,-1 0 0,1 0 0,-1 0 0,0 0 0,1 0 0,-1 0 0,0 0 0,0-1 0,0 1 0,0 0 0,0-1 0,0 1 0,0-1 0,1-2 0,14-44 0,-13 39 0,4-24-7,-2 0-1,3-62 1,4-29 29,-11 123-23,0 0 0,-1 0 0,1 0-1,0 0 1,0 0 0,0 0 0,-1 1 0,1-1 0,0 0-1,0 0 1,0 1 0,1-1 0,-1 0 0,0 1 0,0-1-1,0 1 1,0-1 0,0 1 0,1 0 0,-1 0 0,0-1-1,0 1 1,1 0 0,-1 0 0,0 0 0,0 0 0,1 0 0,-1 1-1,2-1 1,2 1 2,1-1-1,-1 1 1,0 0-1,0 0 1,8 4-1,-13-5 0,0 0 0,0 0 0,0 0 0,0 0 0,0 0 0,0 0 0,-1 0 0,1 0 0,0 0 0,0 0 0,0 0 0,0 0 0,0 0 0,0 1 0,0-1 0,0 0 0,0 0 0,-1 0 0,1 0 0,0 0 0,0 0 0,0 0 0,0 0 0,0 1 0,0-1 0,0 0 0,0 0 0,0 0 0,0 0 0,0 0 0,0 0 0,0 0 0,0 1 0,0-1 0,0 0 0,0 0 0,0 0 0,0 0 0,0 0 0,0 0 0,0 0 0,0 1 0,0-1 0,0 0 0,1 0 0,-1 0 0,0 0 0,0 0 0,0 0 0,0 0 0,-23 2 0,16-3 0,0 2 0,0-1 0,0 1 0,0 0 0,-8 2 0,10 0 0,2 0 0,-1 0 0,0 1 0,1-1 0,-1 1 0,1-1 0,0 1 0,0 0 0,0 1 0,1-1 0,0 0 0,0 1 0,0-1 0,0 1 0,0 0 0,-1 9 0,-1 8 0,0 1 0,-1 28 0,4-40 0,0 1-1,1-1 1,0 1-1,1-1 1,5 23 0,-5-31 1,0 0 0,0 0 0,0 0 0,1 0 0,-1 0 0,1 0 0,0-1 1,0 1-1,0 0 0,0-1 0,0 0 0,0 1 0,1-1 0,-1 0 0,1 0 0,-1-1 1,1 1-1,0 0 0,0-1 0,0 0 0,0 0 0,0 1 0,0-2 0,0 1 1,6 1-1,-4-1-1,1-1 1,-1 1-1,0-1 1,0 1 0,1-2-1,-1 1 1,0 0-1,0-1 1,8-2-1,-11 2 0,1 0 0,0-1 0,-1 1 0,1-1 0,-1 0 0,0 1 0,1-1 0,-1 0 0,0 0 0,0-1 0,0 1 0,-1 0 0,1-1 0,0 1 0,-1-1 0,0 1 0,3-6 0,3-12 0,-1-1 0,-1 1 0,-1-1 0,0 0 0,0-23 0,-1-97 0,-4 110 0,1 44 0,-1 11 0,1-1 0,2 1 0,0 0 0,1-1 0,1 1 0,11 34 0,-11-48 0,1 3 0,-1-1 0,2 0 0,9 16 0,-13-26 0,-1 1 0,1-1 0,0 0 0,0 1 0,0-1 0,0 0 0,0 0 0,0-1 0,1 1 0,-1 0 0,1-1 0,-1 1 0,1-1 0,-1 0 0,1 0 0,0 0 0,-1 0 0,1 0 0,0-1 0,0 1 0,3-1 0,-4 0 0,-1 0 0,0-1 0,0 1 0,1-1 0,-1 1 0,0-1 0,0 1 0,0-1 0,0 0 0,0 0 0,0 1 0,0-1 0,0 0 0,0 0 0,0 0 0,0 0 0,0 0 0,-1 0 0,1 0 0,0-1 0,-1 1 0,1 0 0,0-2 0,11-34 0,-9 28 0,16-74 0,7-19 0,-22 91 0,0 0 0,1 0 0,0 0 0,1 1 0,0 0 0,14-17 0,-17 24-1,0 0 1,1 1-1,0-1 1,-1 1-1,1 0 0,0 0 1,0 0-1,0 0 1,0 1-1,0-1 0,1 1 1,-1 0-1,0 1 1,1-1-1,6 1 0,-6-1 0,1 1-1,-1 0 0,1 1 0,-1-1 1,0 1-1,1 0 0,-1 0 1,0 1-1,0 0 0,0 0 0,0 0 1,5 3-1,-3 1 3,-5-4 1,0 0 0,-1-1 0,1 1 0,0-1-1,0 1 1,0-1 0,0 0 0,0 0 0,0 0-1,0 0 1,0 0 0,0 0 0,4 0 0,-18-1-1,-1 0 0,1 1 0,0 0 0,-1 1 0,1 0 0,0 1 0,-20 8 0,28-9-3,-1 1 1,1-1 0,-1 1-1,1 0 1,0 0 0,0 1-1,0-1 1,0 1 0,1 0-1,-1 0 1,1 0 0,0 1-1,0-1 1,1 1 0,-1-1-1,1 1 1,0 0 0,1 0-1,-1 0 1,1 0 0,-2 8-1,2-5 2,0 0-1,0 0 0,0 0 1,1 0-1,0-1 1,1 1-1,0 0 0,0 0 1,3 8-1,-3-13 1,0 1 1,1-1-1,-1 0 0,1 0 0,0 0 1,0 0-1,0-1 0,0 1 1,0 0-1,1-1 0,-1 1 0,1-1 1,-1 0-1,1 0 0,0 0 0,0 0 1,0-1-1,0 1 0,0-1 0,1 0 1,-1 0-1,6 2 0,2-2 7,0 1 0,0-1 0,18-2 0,-13 1-8,-14 0 1,-1 0 0,1 0 0,0-1 0,0 1 0,-1-1 0,1 1 0,0-1 0,-1 0 0,1 0 0,-1 0 0,1 0 0,-1 0 0,1 0 0,-1 0 0,1 0 0,-1 0 0,0-1 0,0 1 0,0-1 0,0 1 0,0-1 0,0 1 0,0-1 0,0 1 0,-1-1 0,1 0 0,0-3 0,2-6 0,0 0 0,-1 0 0,1-16 0,-1 17 0,3-60 0,-4 43 0,1 0 0,11-49 0,-9 104 0,-2 24 0,-4 26 0,-4 0 0,-2 0 0,-20 76 0,18-111 0,-10 50 0,-37 104 0,55-191 0,-1 0 0,1 0 0,-1 0 0,0 0 0,-1 0 0,1-1 0,-1 0 0,0 0 0,0 0 0,-1 0 0,0-1 0,0 1 0,-7 4 0,5-5 0,0-1 0,0 0 0,0 0 0,0-1 0,0 0 0,-1 0 0,1 0 0,-1-1 0,1-1 0,-16 1 0,15-1 0,-1 0 0,1 0 0,0-1 0,0 0 0,0 0 0,0-1 0,-10-3 0,14 3 0,1 0 0,0 0 0,0 0 0,0 0 0,0-1 0,0 1 0,1-1 0,-1 0 0,1 1 0,-1-1 0,1 0 0,0 0 0,0-1 0,1 1 0,-1 0 0,1-1 0,-1 1 0,0-6 0,-2-3-2,1-1 1,1 1-1,0-1 1,0 1-1,1-1 1,1 1-1,0-1 0,1 0 1,0 1-1,1-1 1,0 1-1,1-1 1,1 1-1,0 0 0,0 0 1,1 1-1,1-1 1,0 1-1,0 0 0,1 1 1,10-12-1,-5 10-1,2 0-1,-1 0 0,1 1 0,1 1 1,0 0-1,17-7 0,102-41 4,-58 27 13,-59 24-10,138-68 14,-140 67-13,-1-2-1,0 1 1,0-2-1,-1 0 1,-1 0-1,0-1 1,20-26-1,-27 31-3,-1 0 0,-1-1 0,1 1 0,-1-1 0,0 1 0,-1-1 0,0 0 0,0 0 0,1-13 0,-2 1 0,-1-1 0,-3-30 0,3 46 0,-1 0 0,0 0 0,0 0 0,-1 0 0,1 0 0,-1 0 0,0 0 0,0 1 0,-1-1 0,1 1 0,-6-7 0,6 9 0,1 0 0,-1 0 0,0 0 0,0 0 0,0 1 0,-1-1 0,1 1 0,0-1 0,0 1 0,-1 0 0,1 0 0,-1 0 0,1 0 0,-1 1 0,1-1 0,-1 1 0,1-1 0,-1 1 0,0 0 0,1 0 0,-1 0 0,0 0 0,1 0 0,-4 2 0,4-1 0,0-1 0,1 1 0,-1 0 0,1 0 0,-1 1 0,1-1 0,-1 0 0,1 0 0,0 1 0,-1-1 0,1 1 0,0-1 0,0 1 0,0-1 0,0 1 0,1 0 0,-1 0 0,0-1 0,1 1 0,-1 0 0,1 0 0,0 0 0,-1-1 0,1 3 0,-1 3 0,-4 21 0,1 0 0,2 1 0,1 0 0,3 37 0,-1-34 0,-1-24 0,1 0 0,0 1 0,0-1 0,1 0 0,0 0 0,0 0 0,1 0 0,0 0 0,1 0 0,-1-1 0,10 13 0,-10-15 0,0-2 0,0 1 0,1 0 0,0-1 0,0 1 0,0-1 0,0 0 0,0 0 0,0-1 0,1 1 0,0-1 0,-1 0 0,1 0 0,0-1 0,0 1 0,0-1 0,0 0 0,0 0 0,0-1 0,6 0 0,0 1-4,-8-1-1,0 0 0,0 0-1,0 1 1,0-2 0,0 1 0,-1 0-1,1-1 1,0 1 0,0-1-1,0 0 1,0 0 0,0 0 0,-1 0-1,1-1 1,0 1 0,-1-1-1,1 1 1,1-3 0,20-25-323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17.067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55 5 32127,'0'-1'121,"1"-3"348,7 9-451,3 6-13,0 0-1,-1 0 1,0 2 0,-1-1-1,13 24 1,-2 0-3,15 41 0,-23-47-2,-2 1 0,-1 1 0,-2 0 0,6 49 0,-9-22 0,-4 95 0,-2-137-9,-1-1 0,0 1 1,-1-1-1,0 1 0,-1-1 0,-1 0 0,-1-1 1,0 0-1,-1 0 0,-1 0 0,0-1 0,-1 0 1,0-1-1,-1 0 0,-1-1 0,0 0 0,-1-1 1,0 0-1,-26 16 0,-21 7-679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1.893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34 45 31198,'-1'-1'50,"1"1"0,0-1-1,-1 1 1,1-1 0,0 0-1,-1 1 1,1-1-1,-1 1 1,1 0 0,0-1-1,-1 1 1,1-1 0,-1 1-1,0 0 1,1-1 0,-1 1-1,1 0 1,-1-1 0,0 1-1,1 0 1,-1 0 0,1 0-1,-1 0 1,0-1 0,1 1-1,-1 0 1,0 0-1,-1 1 1,2-1-48,-1 0 0,0 0 1,1 0-1,-1 0 0,1 0 0,-1-1 0,0 1 0,1 0 1,-1 0-1,0 0 0,1 0 0,-1-1 0,0 1 0,1 0 1,-1-1-1,1 1 0,-1 0 0,1-1 0,-1 1 0,1-1 1,-1 1-1,1-1 0,-1 1 0,1-1 0,0 1 0,-1-1 1,1 1-1,0-1 0,-1 0 0,5 0 11,181-9 7,-37 4-21,41-2-2,-266 8-858,47 2-1492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2.287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0 12 30782,'6'-11'514,"-1"13"129,-2 23 137,5 508-764,-8-522-16,-1 0 0,0 0 0,-1 0 0,-1 1 0,1-1 0,-6 10 0,6-14 0,-1-28-200,3 2-336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7.899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313 30 31743,'0'-1'56,"0"-1"1,0 0-1,0 1 0,0-1 1,0 0-1,0 1 1,0-1-1,-1 0 1,1 1-1,-1-1 1,1 0-1,-1 1 1,-1-3-1,1 3-45,-1 0 0,1 1 0,0-1 0,-1 1 0,1-1 0,-1 1 0,1 0 0,-1 0-1,1-1 1,-1 1 0,1 0 0,-1 0 0,-2 1 0,-1-1-42,1 0 32,0 1 0,0-1 0,0 1 1,1 0-1,-1 0 0,0 0 0,1 0 0,-1 0 0,1 1 1,-1 0-1,1 0 0,0 0 0,0 0 0,0 0 0,0 1 1,0-1-1,0 1 0,-3 4 0,-3 6 5,0-1 0,1 2 0,-9 17 0,10-18-4,-20 40 2,2 0 0,3 2 0,2 1 0,3 0 0,2 1 0,2 1 0,-9 115 0,21-158-4,1 1 0,1-1 0,0 0 0,1 1 0,1-1 0,0 0 0,6 16 0,-5-21 0,0-1 0,1 0 0,0-1 0,1 1 0,-1-1 0,1 0 0,1-1 0,0 1 0,0-1 0,0 0 0,15 9 0,-12-8 0,1-2-1,1 1 1,-1-2 0,1 1-1,0-2 1,0 1 0,0-2-1,1 1 1,-1-2-1,1 0 1,0 0 0,0-1-1,0-1 1,14-1 0,-26 1-9,0 0 0,0 0 1,0 0-1,0 0 0,0 0 1,0-1-1,0 1 0,0 0 1,0 0-1,0-1 0,0 1 1,0-1-1,0 1 0,0-1 0,0 1 1,0-1-1,-1 1 0,1-1 1,0 0-1,0 0 0,-1 1 1,1-1-1,0 0 0,0-1 1,4-17-2905,-4-16-11320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0.272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74 42 30638,'-73'5'2065,"72"-5"-2049,6 0-3,44 0-4,0-2 0,0-2-1,54-12 1,-72 10-9,-21 5-5,0-1-1,-1 0 1,1 0 0,9-5-1,-13 3-2,-5 3-10,-16 1-156,-8 0-541,-4 0-1817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8.340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0 47 26828,'97'-4'5946,"-43"1"-5959,-1-4 0,106-25 0,-200 33-65,4-1-164,-8 8-478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9.850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0 196 28973,'5'0'230,"14"3"1664,-17 12-517,-3 4-1132,1 393-245,-1-404 0,1-1 0,0 1 0,0-1 0,1 0 0,0 1 0,0-1 0,1 0 0,0 0 0,0 0 0,0 0 0,1 0 0,0 0 0,1-1 0,5 9 0,-7-13 0,-1-1-1,0 0 1,0 0 0,1 0-1,-1 0 1,1 0 0,-1-1 0,1 1-1,-1 0 1,1-1 0,-1 1-1,1-1 1,-1 1 0,1-1-1,0 0 1,-1 0 0,1 1-1,0-1 1,-1-1 0,1 1-1,0 0 1,-1 0 0,1 0 0,0-1-1,2-1 1,-1 1-1,0 0 1,0 0-1,0 0 1,-1-1-1,1 1 0,-1-1 1,1 0-1,-1 0 0,1 0 1,-1 0-1,0 0 1,3-5-1,3-6-7,-1-1-1,-1 0 1,0 0 0,-1-1-1,4-19 1,12-81-28,-14 69 39,-5 32-7,1-7 5,0 0 0,2 0 0,0 0 0,1 0 0,2 1 0,12-26 0,-19 44-2,0-1 1,1 1 0,0 0-1,-1 0 1,1 0-1,0 0 1,0 0-1,0 0 1,0 0-1,0 1 1,0-1 0,1 1-1,-1-1 1,0 1-1,1 0 1,3-1-1,2 0-1,0 1 0,0 0 0,0 0 0,13 2 0,-10-1 4,-10 0-2,-1 1 0,0-1 0,0 1 0,0 0 1,1-1-1,-1 1 0,0-1 0,0 1 0,0 0 0,0-1 0,0 1 0,0 0 1,0-1-1,0 1 0,0 0 0,-1-1 0,1 1 0,0-1 0,0 1 0,0 0 0,-1 0 1,-5 1 1,0 0-1,1 0 1,-1 0 0,1 1 0,0 0 0,-1 0 0,2 0 0,-1 1 0,0-1 0,0 1 0,1 1 0,0-1-1,0 0 1,0 1 0,1 0 0,-1 0 0,1 0 0,0 0 0,1 1 0,-1-1 0,1 1 0,0-1 0,1 1-1,-3 9 1,0 10 2,0 0-1,1 1 0,2-1 0,2 37 1,-1-58-4,0 0 1,1-1 0,-1 1 0,1 0-1,0-1 1,0 1 0,0 0-1,0-1 1,1 1 0,-1-1 0,1 0-1,0 0 1,0 1 0,0-1-1,1-1 1,-1 1 0,1 0 0,-1 0-1,1-1 1,0 0 0,0 1-1,0-1 1,0 0 0,1 0 0,-1-1-1,6 3 1,3 0 2,1-1 1,-1 0-1,1-1 0,0 0 1,0-1-1,18-1 0,-29 0-2,0 0-1,0 0 0,0 0 1,0-1-1,0 1 0,0-1 0,0 0 1,0 1-1,0-1 0,0 0 1,0 0-1,-1 0 0,1 0 0,0-1 1,-1 1-1,1 0 0,-1-1 1,3-1-1,-1-1 1,0 0 0,-1 0 0,1-1 0,-1 1 0,0 0 0,0-1 0,2-7 1,0-4-1,-1 0 0,-1 0 0,2-30 0,-3 19-1,0 6 0,0 0 0,-2 0 0,0 1 0,-6-34 0,6 51 0,0-1 0,0 0 0,0 1 0,0-1 0,0 0 0,-1 1 0,0 0 0,0-1-1,0 1 1,0 0 0,0 0 0,0 0 0,-1 0 0,0 0 0,1 1 0,-1-1 0,0 1 0,0 0 0,-1 0-1,1 0 1,0 0 0,-1 0 0,1 1 0,-1 0 0,1-1 0,-1 1 0,0 1 0,0-1 0,1 0 0,-1 1-1,-6 0 1,7 0-1,-1-1 0,1 2 0,0-1 0,-1 0 0,1 1 0,-1-1 0,-5 3 0,8-2 0,-1 0 1,1 0 0,-1 0 0,1 0-1,0 0 1,-1 1 0,1-1 0,0 0-1,0 1 1,0-1 0,0 1 0,0-1-1,0 1 1,1 0 0,-1-1-1,0 1 1,0 2 0,-2 7-1,0 0 1,1 1-1,0-1 0,1 0 0,0 1 1,1-1-1,0 1 0,1-1 0,0 1 1,4 15-1,-3-20 1,-1 0-1,1-1 1,1 1-1,-1-1 1,1 1-1,1-1 1,-1 0 0,1 0-1,0-1 1,0 1-1,0-1 1,1 0-1,0 0 1,0 0 0,0-1-1,1 0 1,0 0-1,9 5 1,-11-7 0,1 0 0,-1 0 0,1-1 0,0 1 0,0-1 0,0-1 0,-1 1 1,1-1-1,0 1 0,0-1 0,0-1 0,8 0 0,-10 0-1,0 0 0,0 0 1,0 0-1,-1 0 0,1 0 0,0 0 1,-1 0-1,1-1 0,-1 0 0,1 1 0,-1-1 1,0 0-1,0 0 0,0 0 0,0-1 1,0 1-1,0 0 0,0-1 0,-1 1 1,1-1-1,0-2 0,3-10-6,-1 0 0,-1 0 0,-1 1 0,0-2 0,0-19 0,-2 21 2,1 1-1,0 0 1,1-1-1,1 1 1,0 0-1,9-25 1,-11 37 4,0-1 0,0 0 1,0 0-1,1 1 0,-1-1 0,0 1 0,1-1 1,-1 1-1,1 0 0,-1-1 0,1 1 0,0 0 1,0 0-1,-1 0 0,1 0 0,0 0 0,0 1 1,0-1-1,0 1 0,3-1 0,45-1-26,-26 3 20,-23-1-1,-18 1 46,13 0-37,-1 0 1,1 0 0,0 1 0,-1-1 0,1 1 0,0 0 0,0 0-1,0 1 1,0-1 0,0 1 0,0 0 0,1 0 0,0 0 0,-1 0-1,1 0 1,0 1 0,1 0 0,-1 0 0,1-1 0,-1 1-1,1 1 1,0-1 0,1 0 0,-1 0 0,-1 10 0,-2 5-1,2 1 0,0 0 0,1 1 0,1 27 0,1-43-1,0 0 0,0-1 1,1 1-1,0 0 0,0-1 1,0 1-1,0-1 0,0 1 0,1-1 1,0 0-1,0 1 0,0-1 1,1 0-1,-1 0 0,1 0 0,0-1 1,5 6-1,-3-5 3,-1-1-1,1 0 1,0 0 0,0 0-1,0-1 1,0 1 0,1-1-1,-1 0 1,1-1 0,-1 1 0,1-1-1,-1 0 1,1-1 0,6 1-1,1-1 1,-5 1-1,0 0 0,0-1 0,0-1 0,-1 1 0,1-1 0,10-3 0,-16 3-2,1 0 0,-1 0 0,1 0 1,-1 0-1,0-1 0,0 0 0,0 1 0,0-1 0,0 0 0,0 0 0,0 0 0,0 0 0,-1 0 0,1 0 0,-1 0 0,1-1 1,-1 1-1,0-1 0,0 1 0,0-1 0,-1 1 0,2-5 0,1-8 1,0-1 1,-1 0-1,-1 1 0,0-1 1,-2-18-1,0 23 0,0 1 0,-1 0 0,0 0 0,0 0-1,-1 1 1,0-1 0,-1 1 0,-8-17 0,10 23-1,1 0 0,-1 0 0,0 1 0,0-1 0,0 0 0,0 1 0,-1 0 0,1-1 0,-1 1 0,0 0 0,1 0 0,-1 1 0,0-1 0,0 0 0,0 1 0,0 0 0,0 0 0,-1 0 0,1 0 0,0 0 0,0 1 0,-1-1 0,1 1 0,0 0 0,-1 0 0,1 0 0,-4 1 0,6-1 0,0 1 0,0-1-1,0 1 1,0-1 0,0 1 0,0-1-1,0 1 1,0 0 0,0-1 0,1 1 0,-1 0-1,0 0 1,0 0 0,1 0 0,-1 0-1,0-1 1,1 1 0,-1 0 0,1 1-1,-1-1 1,1 0 0,0 0 0,-1 0 0,1 0-1,0 0 1,0 0 0,0 0 0,0 2-1,-2 39-7,2-34 7,0 9 1,0-6 0,-1-1 0,1 1 0,1-1 0,0 1 0,0-1 0,1 1 0,0-1 0,1 0 0,1 0 0,6 16 0,-5-17 0,0-1 0,1 1 0,0-1 0,1 0 0,-1-1 0,2 1 0,9 7 0,-12-11 0,0-1 0,0-1 0,0 1 0,0-1 0,0 1 0,1-2 0,-1 1 0,1 0 0,-1-1 0,1 0 0,0-1 0,-1 1 0,1-1 0,7 0 0,-10-1 0,1 0 0,-1 0 0,0 0 0,0 0 0,0-1 0,0 1 0,-1-1 0,1 0 0,0 0 0,-1 0 0,1 0 0,-1 0 0,1 0 0,-1-1 0,0 1 0,0-1 0,0 0 0,-1 1 0,1-1 0,2-5 0,4-8 0,-1 0 0,8-26 0,-6 8 0,-1 0 0,-1-1 0,2-49 0,-4-106 0,-5 174 0,0 10 0,0 0 0,0 1 0,-1-1-1,0 1 1,0 0 0,0-1 0,-3-7 0,3 12 0,0-1 1,1 1-1,-1-1 1,0 1-1,0 0 1,0 0-1,0-1 1,0 1-1,0 0 1,0 0-1,-1 0 1,1 0-1,0 0 1,-1 0-1,1 1 1,0-1-1,-1 0 1,1 1-1,-1-1 0,1 1 1,-1-1-1,1 1 1,-1 0-1,0 0 1,1-1-1,-1 1 1,1 0-1,-1 1 1,-2-1-1,3 1 0,0-1 0,0 1-1,0 0 1,0-1 0,0 1-1,0 0 1,0 0 0,0 0-1,0 0 1,1 0 0,-1 0-1,0 0 1,0 0 0,1 0-1,-1 0 1,1 0 0,-1 0-1,1 0 1,0 1 0,-1-1-1,1 0 1,0 0-1,0 1 1,0-1 0,0 2-1,-2 42-3,2-36 7,-2 60 15,12 114 0,-7-159-15,2 0 0,0 0-1,1-1 1,2 1 0,0-1 0,1-1-1,1 0 1,19 29 0,-28-50-3,-1 1-1,1-1 1,0 0 0,0 1-1,0-1 1,0 0 0,0 0 0,0 0-1,0 0 1,0 0 0,0 0-1,0 0 1,1 0 0,-1-1-1,0 1 1,1 0 0,-1-1-1,0 1 1,1-1 0,-1 1 0,1-1-1,-1 0 1,1 1 0,-1-1-1,3 0 1,-2-5-64,-1-20-104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28.955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270 57 23915,'1'-17'7731,"-1"-8"-6372,-1 24-1368,1 0 0,-1 1 0,0-1 0,1 0-1,-1 0 1,0 1 0,1-1 0,-1 0 0,0 1 0,0-1-1,0 0 1,1 1 0,-1-1 0,0 1 0,0 0 0,0-1-1,0 1 1,0 0 0,0-1 0,0 1 0,0 0 0,0 0 0,0 0-1,0 0 1,-1 0 0,-7 0 9,-10-2 0,-1 1 0,-32 3 0,47-1 0,0 0 0,-1 0 0,1 0 0,0 0 0,0 1 0,0 0 0,0 0 0,1 1 0,-1-1 0,0 1 0,1 0 0,0 0 0,0 0 0,-7 8 0,3-3 0,2 1 0,-1 1 0,1-1 0,0 1 0,1 0 0,0 1 0,1-1 0,0 1 0,1 0 0,-4 16 0,3 5 0,1 1 0,2 43 0,1-69 0,0 1 0,1 0 0,0-1 0,1 1 0,-1-1 0,2 0 0,-1 0 0,1 1 0,0-1 0,0-1 0,1 1 0,7 10 0,-8-13 0,0 1 0,1-2 0,0 1 0,0 0 0,0-1 0,0 1 0,0-1 0,1 0 0,-1-1 0,1 1 0,0-1 0,0 0 0,0 0 0,0-1 0,0 1 0,0-1 0,1 0 0,8 0 0,7 0 0,0 0 0,37-6 0,-52 4 0,0 0 0,0 0 0,0-1 0,-1 0 0,1 0 0,-1 0 0,1-1 0,-1 0 0,0 0 0,0 0 0,0-1 0,0 1 0,-1-1 0,7-7 0,-10 10-29,0-1-1,0 1 1,0 0 0,0-1-1,0 1 1,-1-1 0,1 1-1,0-1 1,-1 1 0,0-1-1,1 1 1,-1-1-1,0 0 1,0 1 0,0-1-1,0-2 1,0 0-1377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29.537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 42 31470,'0'-2'132,"2"-23"657,-2 24-779,0 1 1,1-1-1,-1 0 1,0 0-1,0 1 1,1-1-1,-1 0 1,0 1-1,1-1 1,-1 1-1,1-1 1,-1 0-1,1 1 1,-1-1-1,1 1 1,-1-1-1,1 1 1,-1 0-1,1-1 1,0 1-1,-1-1 1,1 1-1,0 0 1,-1 0-1,1-1 1,0 1-1,0 0 1,-1 0-1,1 0 1,1 0-1,-2 0-9,1 1 0,-1-1 0,0 1-1,1-1 1,-1 1 0,0-1 0,0 1-1,1-1 1,-1 1 0,0-1 0,0 1-1,0-1 1,0 1 0,0 0 0,0-1-1,0 1 1,0-1 0,0 1 0,0-1-1,0 1 1,0 0 0,0 0 0,0 2 0,15 378 31,-1-224-32,-13-156 0,-1-1 0,1 1 0,-1 0 0,1-1 0,0 1 0,-1-1 0,1 1 0,0-1 0,0 1 0,-1-1 0,1 0 0,0 1 0,0-1 0,0 0 0,-1 0 0,1 1 0,0-1 0,0 0 0,0 0 0,0 0 0,-1 0 0,1 0 0,0 0 0,0 0 0,0-1 0,0 1 0,0 0 0,0-1 0,2 1 0,15-1 0,1-1 0,-1-1 0,21-5-1,-21 3-6,1 1-1,0 1 0,22 0 0,-35 0-105,-16 1-70,-12 2-1207,0 0-4047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12.48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 32047,'0'4'39,"1"0"0,0 1 1,1-1-1,-1 0 1,1 0-1,-1 0 1,1 0-1,1 0 0,-1 0 1,0-1-1,1 1 1,0-1-1,0 0 0,0 0 1,5 4-1,-4-3-38,0 0-1,0 1 1,0-1 0,-1 1-1,1-1 1,-1 1 0,-1 0-1,1 0 1,0 0 0,1 8-1,-2-1 1,0 0-1,-1 1 1,-1-1-1,-2 23 1,2-34-3,0 0 0,0 0 1,-1 0-1,1 0 0,0 0 0,-1 0 1,1 0-1,-1 0 0,1-1 0,-1 1 1,1 0-1,-1 0 0,1 0 0,-1-1 1,0 1-1,1 0 0,-1-1 0,0 1 0,0 0 1,0-1-1,1 1 0,-1-1 0,0 1 1,0-1-1,0 0 0,0 1 0,-1-1 1,-28 3-266,24-3 167,-13 0-701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16.01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1 632 31935,'0'0'557,"0"2"-511,0 15-42,0 1 0,2-1 0,0 0 1,7 24-1,-7-33-4,1 0 0,0-1 0,0 0 0,0 1 0,1-1 0,0-1 0,1 1 0,-1 0 0,1-1 0,0 0 0,1 0 0,7 5 0,-12-10 0,0 0 1,0 0 0,0 0-1,0 0 1,0 0-1,0 0 1,0 0-1,1-1 1,-1 1-1,0 0 1,1-1-1,-1 0 1,0 1 0,1-1-1,-1 1 1,0-1-1,1 0 1,-1 0-1,1 0 1,-1 0-1,1 0 1,-1 0-1,0 0 1,1-1 0,-1 1-1,1-1 1,-1 1-1,0 0 1,1-1-1,-1 0 1,0 1-1,0-1 1,1 0-1,-1 0 1,0 0 0,0 0-1,0 0 1,0 0-1,0 0 1,0 0-1,0 0 1,1-3-1,2-4 4,0 0 1,0 0-1,0 0 0,-1-1 0,2-11 0,-5 18-4,8-33 0,5-57 0,-11 63 0,2 0 0,1-1 0,11-31 0,-16 58-1,1 0 1,0 0-1,1 0 0,-1 1 1,0-1-1,1 0 0,0 1 0,-1-1 1,1 1-1,0 0 0,0-1 1,0 1-1,1 0 0,-1 0 1,1 0-1,-1 1 0,1-1 1,-1 1-1,1-1 0,0 1 1,0 0-1,-1 0 0,1 0 1,0 0-1,0 1 0,0-1 1,0 1-1,0 0 0,0-1 0,0 2 1,1-1-1,-1 0 0,0 0 1,0 1-1,0 0 0,-1 0 1,1-1-1,0 2 0,0-1 1,0 0-1,-1 0 0,1 1 1,0 0-1,-1-1 0,0 1 1,5 4-1,2 6-2,-1 0 0,0 0 0,8 16-1,-9-14 3,1 0 0,15 19 0,-20-30 4,-3-3 10,-2-6 35,-1-1-44,0 0 1,-1-1-1,0 1 1,0 1-1,-1-1 1,0 1-1,-8-9 1,10 12-6,1 1 0,0 0 0,-1 0 0,0 0 0,0 0 0,1 1 1,-1-1-1,0 1 0,-1-1 0,1 1 0,0 0 0,0 0 0,0 0 1,-1 1-1,1-1 0,0 1 0,0 0 0,-1 0 0,1 0 1,0 0-1,-1 1 0,-3 0 0,5 0 1,-1 1 0,0-1 0,0 1 0,1 0 0,-1 0 0,1 0 0,0 0 0,-1 0 0,1 0 0,0 1 0,0-1 0,1 1 0,-1-1 0,0 1 0,1 0 0,0 0 0,-1 0 0,1 0 0,0 0 0,-1 5 0,-2 10-1,0 0 1,-1 22-1,4-35 0,-1 15-5,0 1-1,1-1 0,4 40 1,-3-57 4,1-1 1,-1 1 0,1-1-1,0 0 1,-1 1 0,1-1 0,0 0-1,0 0 1,1 1 0,-1-1-1,0 0 1,1 0 0,-1-1-1,1 1 1,0 0 0,0 0 0,0-1-1,0 1 1,0-1 0,0 0-1,0 1 1,0-1 0,0 0-1,0 0 1,5 1 0,3 0-6,-1 0 0,1-1 0,0 0 0,19 0 0,-24-1 9,-1 0-2,-1-1 0,0 1 0,0 0 1,0-1-1,0 1 0,0-1 0,0 0 0,-1 0 1,1 0-1,0-1 0,0 1 0,0-1 0,-1 1 0,1-1 1,-1 0-1,0 0 0,1 0 0,2-3 0,-1 0 2,-1 0-1,0-1 0,1 1 1,-2-1-1,1 1 0,0-1 1,-1 0-1,2-10 1,1-9 2,-2 0 0,-1 0 0,0-38 0,-2 55-4,1-29 0,-2 0 0,-1 0 0,-2 1 0,-1-1 0,-16-53 0,13 55 1,6 26 8,1 1 1,-2-1-1,1 1 0,-8-17 1,8 29 3,0 192-10,4-101-3,-2 145 0,0-236 0,-1 0-1,1 0 1,1-1 0,-1 1-1,1 0 1,-1 0 0,1-1-1,0 1 1,0-1 0,1 1-1,-1-1 1,3 5 0,-2-7-1,-1 1 1,1 0-1,0-1 1,0 1-1,0-1 1,0 1-1,0-1 1,1 0 0,-1 0-1,0 0 1,0 0-1,1-1 1,-1 1-1,0 0 1,1-1-1,-1 0 1,1 1-1,-1-1 1,3-1 0,0 2 1,0-1 0,-1 0 0,1 0 0,0 0 0,-1-1 0,1 1 0,0-1 0,-1-1 0,1 1 1,-1 0-1,0-1 0,8-4 0,-8 3-1,0-1 0,0 0 0,0 1 0,0-2-1,-1 1 1,0 0 0,0-1 0,0 1 0,0-1 0,-1 0 0,3-6 0,2-8-4,0-1-1,-1 0 1,-1 0 0,-1 0 0,2-27-1,-1-107 40,-5 149-31,0 5-4,0 1 0,0-1 0,0 0 0,0 0 1,0 0-1,0 0 0,0 1 0,-1-1 0,1 0 0,0 0 0,0 0 0,0 0 0,0 0 0,-1 0 0,1 0 0,0 1 0,0-1 0,0 0 0,-1 0 0,1 0 0,0 0 0,0 0 0,0 0 0,-1 0 0,1 0 0,0 0 1,0 0-1,0 0 0,-1 0 0,1 0 0,0 0 0,0 0 0,0 0 0,0-1 0,-1 1 0,1 0 0,0 0 0,0 0 0,0 0 0,0 0 0,-1 0 0,1 0 0,0-1 0,0 1 0,0 0 0,0 0 0,0 0 0,-1 0 0,1-1 1,0 1-1,0 0 0,0 0 0,0 0 0,0 0 0,0-1 0,0 1 0,0 0 0,-3 7 0,1 0 0,0 0 0,1 0 0,0 1 0,0-1 0,0 1 0,1 11 0,4 57 0,-4-73 0,2 7 0,-1 1 0,1-1 0,0 0 0,1 0 0,0 0 0,1 0 0,0-1 0,1 1 0,-1-1 0,2 0 0,7 11 0,-9-15-1,0-1 0,1 1 1,0 0-1,-1-1 0,2 0 0,-1 0 0,0 0 1,1-1-1,-1 0 0,1 0 0,0 0 0,0-1 1,0 0-1,0 0 0,1 0 0,-1-1 0,0 0 1,1 0-1,7-1 0,-12 0 1,0 0 0,1 0 1,-1 0-1,0-1 0,0 1 0,1-1 0,-1 0 1,0 0-1,0 1 0,0-1 0,0-1 1,0 1-1,0 0 0,0 0 0,0-1 0,0 1 1,1-3-1,1 0 1,-2 0 0,1 0 0,0 0 0,-1 0 0,1 0 0,-1-1-1,3-8 1,-1-2-2,-1-1-1,0 0 0,-1 0 0,1-17 1,-3-28-2,0 37 3,0 0 0,2-1 0,0 1 0,6-25 0,-7 46 0,1 0 1,-1 0-1,0 0 1,1 1-1,0-1 1,-1 0-1,1 1 1,0-1-1,1 1 1,-1-1-1,0 1 1,1 0-1,-1 0 1,1 0-1,-1 1 1,1-1-1,0 0 1,0 1-1,0 0 1,0 0-1,0 0 1,0 0-1,0 0 1,0 0-1,0 1 1,7-1-1,-4 1 0,0 0 1,0 0-1,0 0 0,0 1 0,0 0 0,0 0 1,0 0-1,0 1 0,0 0 0,0 0 0,-1 1 1,1-1-1,5 4 0,-5-1 0,0 0 0,0 0 0,-1 0 0,0 1-1,0 0 1,0 0 0,-1 0 0,0 0 0,0 1 0,0 0 0,-1 0 0,0 0 0,4 14 0,-3-2-3,0 1 0,-2-1 0,0 1 0,-1 24 0,-2-37 3,0 0 0,0 0 0,-1 0 0,1 0 0,-1 0 0,-1-1 0,0 1 0,0-1 0,0 0 0,0 0 0,-1 0 0,0 0 0,0 0 0,-1-1 0,0 1 0,-10 7 0,4-3 0,-1 0 0,-1-1 0,0-1 0,0 0 0,0 0 0,-28 9 0,40-16 0,-1 0 0,1-1 0,-1 1 0,0 0 0,0-1 0,1 0 0,-1 1 0,0-1 0,1 0 0,-1 0 0,0 0 0,0 0 0,1 0 0,-1 0 0,0-1 1,0 1-1,1-1 0,-1 1 0,0-1 0,1 1 0,-1-1 0,1 0 0,-1 0 0,1 0 0,-1 0 0,1 0 0,-1 0 0,-1-2 0,0-2 2,-1-1-1,2 1 1,-1-1-1,0 1 1,1-1 0,-2-11-1,-5-10 3,4 15-4,0-1 0,2 0 0,-1 0 0,2 0 0,0 0 0,0 0 0,1-1 0,1 1 0,2-26 0,-1 38 0,-1 0 0,1 0 0,0-1 0,-1 1 0,1 0 0,0 0 0,0 0 0,0 0 0,0 0 0,0 0 0,0 1 0,0-1 0,0 0 0,0 0 0,0 1 0,0-1 0,0 1 0,1-1 0,-1 1 0,0-1 0,0 1 0,1 0 0,-1-1 0,0 1 0,1 0 0,-1 0 0,0 0 0,2 0 0,-1 0 0,1 0 0,-1 0 0,1 0 0,-1 1 0,1-1 0,-1 1 0,1-1 0,-1 1 0,1 0 0,-1 0 0,0 0 0,0 0 0,1 0 0,-1 0 0,3 3 0,8 12 0,-1 0 0,-1 0 0,-1 1 0,10 20 0,-9-16 0,1 0 0,1 0 0,18 21 0,-27-37 0,1 0 0,-1-1 0,1 1 0,0-1 0,0 0 0,1 0 0,-1-1 0,1 0 0,0 0 0,0 0 0,0 0 0,0-1 0,0 0 0,0-1 0,1 1 0,8 0 0,-6-1 0,0-1 0,0 1 0,-1-2 0,18-1 0,-23 1 0,0 0 0,-1 0 0,1 0 0,-1 0 0,0 0 0,1 0 0,-1 0 0,0-1 0,0 1 0,1-1 0,-1 0 0,-1 0 0,1 1 0,0-1 0,0-1 0,-1 1 0,1 0 0,-1 0 0,1 0 0,0-4 0,3-8-2,0 1 0,-1 0 0,-1-1 0,0 0 0,1-26 0,-4-76-3,-1 58 6,2 27 1,0 21 2,0 0 0,-1 0 1,-1 0-1,0 0 0,0 0 1,-4-15-1,6 31-4,0-1 0,0 1 0,-1 0 0,0 0 0,0 0 0,-2 9 0,1 8 0,-1 35 6,2 45 4,0-91-10,2 0-1,-1 0 1,2 0-1,0 0 1,0 0 0,6 12-1,-8-22-1,0 0 0,0 1 0,0-1 0,1 0 0,-1 0 0,1 0 0,-1 0 0,1 0 0,0 0 1,0-1-1,0 1 0,0 0 0,0-1 0,0 0 0,0 1 0,0-1 0,1 0 0,-1 0 0,0 0 0,1 0 0,-1-1 0,1 1 0,-1-1 0,1 0 0,-1 1 0,1-1 0,4 0 0,-3-1 2,-1 1 0,0-1-1,1 0 1,-1 0 0,0 0 0,0-1 0,1 1 0,-1-1-1,0 1 1,0-1 0,-1 0 0,1 0 0,0 0 0,-1-1-1,1 1 1,-1-1 0,0 1 0,1-1 0,2-5 0,1-4 1,-1 0 1,0 0 0,-1 0 0,0-1 0,-1 1 0,3-23 0,-1-81-16,-3 51 15,-3 63-1,2 1 1,-1-1-1,0 0 1,0 1-1,0-1 0,1 1 1,-1-1-1,1 1 1,-1-1-1,1 1 1,-1-1-1,1 1 1,0-1-1,0 1 1,0 0-1,0-1 1,0 1-1,0 0 1,0 0-1,0 0 1,1 0-1,-1 0 1,0 0-1,1 0 1,-1 0-1,0 1 1,1-1-1,-1 0 1,4 0-1,-2 1 0,0-1 0,0 1 0,0 0 0,0 0 0,0 0 0,0 1 0,0-1-1,0 1 1,0-1 0,0 1 0,0 0 0,0 0 0,0 0 0,5 4 0,23 21-3,-11-5-15,-24-21 16,0-1 1,-1 1-1,1 0 1,0 1-1,-1-1 0,-4 2 1,6-1 1,0 0 0,0 0 0,0 1 0,0 0 0,0-1 0,0 1 0,0 0 0,1 1 0,-1-1 0,1 0 0,-1 1 0,1-1 0,0 1 0,0 0 0,0-1 0,1 1 0,-1 0 0,1 0 0,-1 1 0,1-1 0,-2 6 0,-1 4 0,1 1 0,0-1 0,-2 28 0,4-25-1,0-3-4,0-1 1,0 0 0,2 0-1,2 21 1,-3-31 3,1 1 0,-1-1 0,1 0 0,0 1 1,0-1-1,0 0 0,0 0 0,0 0 0,0 0 0,1 0 1,-1 0-1,1 0 0,-1 0 0,1 0 0,0-1 0,-1 1 1,1 0-1,0-1 0,0 0 0,0 1 0,1-1 0,-1 0 1,0 0-1,0 0 0,0-1 0,1 1 0,-1 0 1,1-1-1,2 1 0,-2 0 1,1-1 1,-1 1-1,1-1 1,-1 0-1,1 0 1,-1 0-1,1 0 1,-1-1-1,1 1 1,-1-1-1,1 0 1,-1 0-1,0 0 1,1-1-1,-1 1 1,0-1-1,0 1 1,0-1-1,0 0 1,0 0-1,-1-1 1,1 1-1,-1-1 1,1 1 0,-1-1-1,0 0 1,0 1-1,0-1 1,0 0-1,0-1 1,-1 1-1,0 0 1,1 0-1,-1-1 1,0 1-1,0-5 1,3-21 16,-1 1 0,-1-1 0,-4-54 0,2 61-8,-6-17 34,6 39-43,0 0 1,0 0-1,0 0 1,0 0 0,0 1-1,0-1 1,-1 0-1,1 0 1,0 0 0,0 0-1,0 0 1,0 0-1,0 0 1,0 0 0,0 0-1,0 0 1,0 0-1,0 0 1,0 0 0,0 0-1,-1 0 1,1 0-1,0 0 1,0 0 0,0 0-1,0 0 1,0 0-1,0 0 1,0 0 0,0 0-1,0 0 1,0 0 0,0 0-1,-1 0 1,1 0-1,0 0 1,0 0 0,0 0-1,0 0 1,0 0-1,0 0 1,0-1 0,0 1-1,0 0 1,0 0-1,0 0 1,0 0 0,0 0-1,0 0 1,0 0-1,0 0 1,0 0 0,0 0-1,-2 22 5,3 124-5,-1 120 0,-3-181 0,-17 92 0,20-176 0,-13 59 0,12-56 0,0 0 0,-1 0 0,1 0 0,-1 0 0,0 0 0,0 0 0,-1-1 0,1 1 0,-1-1 0,1 0 0,-5 4 0,6-6 0,0 0 0,-1 0 0,1 0 0,0 0 0,-1 0 0,1-1 0,-1 1 0,1 0 0,-1-1 0,1 1 0,-1-1 0,1 1 0,-1-1 0,0 0 0,1 0 0,-1 0 0,0 0 0,1 0 0,-1 0 0,1 0 0,-1 0 0,0-1 0,1 1 0,-1-1 0,1 1 0,-1-1 0,1 0 0,-1 1 0,1-1 0,-2-1 0,0-1 0,0 1 0,0-1 0,0 0 0,1 0 0,-1 0 0,1 0 0,0-1 0,0 1 0,0 0 0,0-1 0,-1-4 0,-4-19 0,1-1 0,2 1 0,0-1 0,2 0 0,3-52 0,-1 43 0,0 24 0,2 1 0,-1-1 0,1 1 0,1 0 0,0 0 0,1-1 0,0 2 0,1-1 0,0 1 0,1-1 0,13-18 0,7-4 0,2 0 0,36-33 0,30-37 0,-86 93 2,0 0 1,0 0-1,-1-1 1,0 0-1,-1-1 1,0 1-1,-1-1 1,-1 0-1,0 0 1,0-1-1,-2 1 1,3-23-1,-5 36-2,0 0 0,0 0 0,0 1 0,0-1 0,0 0 0,1 0 0,-1 0 0,0 0 0,0 1 0,0-1 0,0 0 0,0 0 0,1 0 0,-1 0 0,0 0 0,0 0 0,0 0 0,0 0 0,1 1 0,-1-1 0,0 0 0,0 0 0,0 0 0,1 0 0,-1 0 0,0 0 0,0 0 0,0 0 0,1 0 0,-1 0 0,0 0 0,0 0 0,0 0 0,0 0 0,1-1 0,-1 1 0,0 0 0,0 0 0,0 0 0,1 0 0,-1 0 0,0 0 0,0 0 0,0 0 0,0-1 0,0 1 0,1 0 0,-1 0 0,0 0 0,0 0 0,0-1 0,0 1 0,0 0 0,0 0 0,0 0 0,0 0 0,0-1 0,13 31 0,-1 1 0,-2 0 0,11 61 0,-16-59 0,-2 1 0,-1 62 0,-3-59 0,1-38-7,2-135-18,2 105 25,13-46 0,-15 68 0,1 1 0,0 0 0,0 0 0,1 0 0,0 0 0,0 0 0,1 1 0,0 0 0,0 0 0,9-9 0,-13 15 0,0 0 0,1 0 0,-1 0-1,0 0 1,0 0 0,0 0 0,0 0 0,1 1 0,-1-1 0,0 1 0,1-1-1,-1 1 1,1-1 0,-1 1 0,1 0 0,-1-1 0,3 1 0,-3 0-1,-1 1 1,1-1 0,0 0 0,0 1 0,0-1-1,-1 0 1,1 1 0,0-1 0,-1 1-1,1-1 1,0 1 0,-1 0 0,1-1-1,-1 1 1,1 0 0,-1-1 0,1 1 0,-1 0-1,1 0 1,-1-1 0,1 2 0,1 6-2,0-1 1,0 1-1,-1 0 1,0-1 0,0 10-1,-1-13 2,0 61 0,-1-42 0,1 1 0,1-1 0,4 27 0,-4-45 0,0 0 0,0 0 0,0-1 0,1 1 0,-1 0 0,1-1 0,1 1 0,-1-1 0,1 1 0,-1-1 0,1 0 0,0 0 0,1 0 0,-1 0 0,1-1 0,-1 0 0,1 1 0,0-1 0,8 4 0,-7-5 0,0 0 0,0 0 0,0 0 0,0-1 0,1 0 0,-1 0 0,1 0 0,-1-1 0,1 0 0,-1 0 0,0 0 0,1-1 0,-1 1 0,1-1 0,-1-1 0,0 1 0,0-1 0,0 0 0,0 0 0,0 0 0,0-1 0,0 0 0,-1 0 0,1 0 0,-1 0 0,0-1 0,0 1 0,6-8 0,-4 1 0,-1 1 0,0-1 0,0 0 0,-1 0 0,-1 0 0,0-1 0,0 1 0,-1-1 0,2-15 0,-2-10 0,-2-51 0,-1 84 0,2 0 0,-1 1 1,0 0-1,0-1 0,0 1 1,0 0-1,-1-1 0,1 1 1,-1 0-1,1-1 0,-1 1 1,0 0-1,0 0 0,0 0 1,0 0-1,0 0 0,0 0 1,-1 0-1,1 0 0,0 0 1,-1 0-1,0 1 0,1-1 0,-1 1 1,0-1-1,0 1 0,0 0 1,0 0-1,0-1 0,0 1 1,0 1-1,-1-1 0,1 0 1,0 1-1,0-1 0,-1 1 1,1-1-1,0 1 0,-1 0 1,1 0-1,-3 0 0,4 1 0,0-1 0,0 0 0,0 0 0,0 0-1,0 1 1,0-1 0,0 0 0,0 1 0,1-1 0,-1 1-1,0-1 1,0 1 0,1-1 0,-1 1 0,0 0 0,0-1-1,1 1 1,-1 0 0,1 0 0,-1-1 0,1 1-1,-1 0 1,0 1 0,-9 31-4,4 37-1,6-67 5,-1 18-2,1 0 1,1 0-1,0 0 1,8 32-1,-8-48 2,0 0-1,1 0 1,0 0 0,0 0-1,0 0 1,0 0 0,1 0-1,0-1 1,0 0 0,0 1-1,0-1 1,1 0 0,0-1-1,0 1 1,0 0 0,0-1-1,0 0 1,1 0 0,-1-1-1,1 1 1,0-1 0,0 0-1,8 3 1,-4-3 0,-1 0 0,0-1 0,0 0 0,1 0 0,-1-1 0,1 0 0,10-1 0,-16 1 0,0-1 0,0 0 0,0 1 0,0-1 0,-1 0 0,1 0 0,0-1 0,0 1 0,-1-1 0,1 1 0,-1-1 0,1 0 0,-1 0 0,0 0 0,0 0 0,0 0 0,0 0 0,0-1 0,0 1 0,0-1 0,-1 0 0,1 1 0,0-4 0,5-16 0,-2 0 0,0-1 0,-2 0 0,0 1 0,-2-1 0,0 0 0,-3-24 0,1 8 0,4-40 0,-3 77 0,0 1 0,1-1 0,-1 0 0,0 0 0,0 1 0,1-1 0,-1 0 0,1 1 0,-1-1 0,1 1 0,0-1 0,0 0 0,0 1 0,0 0 0,0-1 0,0 1 0,0 0 0,0-1 0,0 1 0,1 0 0,1-2 0,1 2 0,-1 0 0,1 0 0,0 0 0,-1 1 0,1-1 0,0 1 0,0 0 0,5 0 0,-2 1 0,8-2 0,1 2 0,-1 0 0,0 0 0,0 2 0,0 0 0,0 0 0,0 2 0,0 0 0,15 7 0,-83-9-3,48-3 4,-1 0 0,1 1-1,0-1 1,0 1 0,0 0-1,0 0 1,0 1 0,0-1 0,1 1-1,-1 0 1,0 1 0,1-1-1,0 1 1,-1 0 0,1 0-1,0 0 1,0 0 0,1 1-1,-1 0 1,1-1 0,0 1 0,0 1-1,0-1 1,0 0 0,1 1-1,0-1 1,-1 1 0,-1 9-1,-1 3 2,1 0 0,1 1 0,1 0 0,0 0-1,1-1 1,1 1 0,2 19 0,-1-34-2,-1 1-1,0-1 1,1 1-1,0-1 1,0 1 0,0-1-1,0 0 1,1 1 0,-1-1-1,1 0 1,0 0-1,0 0 1,0 0 0,0 0-1,0 0 1,1-1 0,-1 1-1,1-1 1,-1 0-1,1 1 1,0-1 0,0 0-1,0-1 1,7 4 0,0-2 1,1 0 0,-1 0 1,1-1-1,0 0 0,0-1 1,21-1-1,-28 0-1,-1 0 0,1 0 0,0-1 0,-1 1 0,1-1 0,0 0 0,-1 0 0,1 0 0,-1-1 0,1 1 0,-1-1 0,0 0 0,0 0 0,0 0 0,0 0 0,0-1 0,3-3 0,-1 1 0,-1-1 0,0 1 0,0-1 0,-1-1 0,1 1 0,-1 0 0,-1-1 0,4-10 0,0-6 0,-2 0 0,0-1 0,-2 1 0,0-35 0,-2 18 0,-2 1 0,-1-1 0,-2 1 0,-15-53 0,6 40 2,-26-103 23,40 232-20,22 57-5,4 41 0,-9-56 5,-9-69-90,3 81 0,-11-129-326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16.40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104 1 32383,'-5'2'11,"0"1"0,1 0 1,-1 0-1,1 0 0,0 1 1,0-1-1,0 1 0,0 0 1,1 0-1,0 0 0,0 1 0,0-1 1,0 1-1,0-1 0,1 1 1,-2 6-1,0 0 5,1 1 0,0-1 0,1 0 0,0 1 0,1 0 0,0 14 0,1-22-15,0 1-1,1-1 1,0 0 0,0 0-1,0 0 1,0 0 0,1 0-1,-1 0 1,1 0 0,0 0 0,0-1-1,0 1 1,1-1 0,-1 1-1,1-1 1,0 0 0,0 0-1,0 0 1,0-1 0,0 1-1,1-1 1,-1 1 0,1-1 0,0 0-1,0-1 1,0 1 0,0-1-1,0 1 1,4 0 0,8 2 2,0-1 1,0 0-1,0-1 1,0-1-1,0-1 1,24-1-1,-38 0-2,1 1 0,-1 0 0,0-1 0,1 0 1,-1 1-1,0-1 0,0 0 0,0 0 0,0 0 0,0-1 0,0 1 0,0 0 0,0-1 0,0 0 0,0 1 0,-1-1 0,1 0 0,0 0 0,-1 1 0,0-1 0,1 0 0,-1-1 0,0 1 0,0 0 0,0 0 0,-1 0 0,1-1 0,0 1 0,0-5 0,0-5 0,1-1 0,-2 0 0,1 1 0,-3-17 0,1 24-2,1 1 1,0 0 0,-1 0 0,0 0 0,0 0 0,0 0 0,-1 0 0,1 1 0,-1-1 0,0 0 0,0 1 0,0-1 0,-1 1 0,1 0 0,-1-1 0,1 1 0,-1 0 0,0 1 0,-1-1 0,1 1 0,0-1 0,-1 1 0,1 0 0,-1 0 0,0 0 0,1 1 0,-1-1 0,0 1 0,-6-1 0,3 0 0,0 1 0,0 0-1,0 1 1,0-1 0,-1 1-1,1 1 1,0-1 0,0 1-1,-1 0 1,1 1-1,0 0 1,0 0 0,1 1-1,-1-1 1,-12 8 0,12-5-46,0 0 0,1 1 0,0 0 0,-1 0 0,2 1 1,-1 0-1,1 0 0,0 0 0,0 0 0,-5 14 0,-9 28-1893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0.11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5 385 32351,'0'0'163,"0"4"-118,-2 82-4,0-32-31,8 96 0,-6-145-11,1 0-1,0 0 0,0 0 1,1 0-1,0 0 1,-1-1-1,2 1 0,-1 0 1,0-1-1,1 0 0,5 7 1,-6-9 2,0 0-1,0 0 1,0-1 0,0 1 0,1 0 0,-1-1 0,0 0 0,1 1-1,-1-1 1,1 0 0,0 0 0,-1-1 0,1 1 0,0-1 0,-1 1-1,1-1 1,0 0 0,0 0 0,-1 0 0,1 0 0,0 0-1,4-2 1,-5 2 0,-1-1 0,1 0 0,0 1 0,0-1 0,0 0-1,-1-1 1,1 1 0,-1 0 0,1 0 0,-1-1 0,1 1 0,-1 0-1,0-1 1,1 0 0,-1 1 0,0-1 0,0 0 0,0 1 0,0-1-1,-1 0 1,1 0 0,0-2 0,10-47-2,-11 49 1,4-43 0,-3-65 0,-2 52 0,-2-4 3,-4 0-1,-17-79 1,-4-34 50,28 160-37,-1 10-2,1 16-12,0 70-11,3 164 18,1-197-9,1 0 0,2 0 0,15 48 0,-18-81-4,1-1-1,0 0 1,14 27-1,-18-38 5,1 0-1,0-1 1,-1 1-1,1-1 1,0 1-1,0-1 1,0 0 0,1 0-1,-1 0 1,0 0-1,1 0 1,-1 0 0,1-1-1,0 1 1,-1-1-1,1 0 1,0 0-1,0 0 1,0 0 0,0 0-1,0-1 1,0 1-1,0-1 1,0 0-1,6 0 1,-6-1 0,0 0-1,-1 0 1,0 0 0,1-1-1,-1 1 1,0-1 0,1 0-1,-1 0 1,0 1 0,0-1-1,-1-1 1,1 1 0,0 0-1,-1 0 1,1-1 0,-1 1 0,0 0-1,1-1 1,-1 0 0,-1 1-1,1-1 1,0 1 0,0-1-1,-1-5 1,4-8-3,-2 0 1,2-30-1,-4-186 0,0 229-2,1 0 0,0 0 0,0 0-1,0 0 1,0 0 0,0 1-1,0-1 1,1 0 0,-1 0 0,1 1-1,0-1 1,0 1 0,0 0 0,0-1-1,0 1 1,0 0 0,1 0 0,-1 0-1,1 0 1,-1 1 0,1-1-1,0 1 1,0 0 0,-1-1 0,6 0-1,3-2 3,0 1 0,0 0-1,0 0 1,0 1-1,19-1 1,24 0 41,-33 1-9,-17 2-10,-7 0 4,-7 0-20,3-1 1,0 1-1,0 1 1,0-1 0,0 1 0,-12 3 0,16-3-4,1 0 1,-1 1-1,1-1 1,-1 1-1,1-1 1,0 1-1,0 0 1,-1 0-1,1 0 1,1 0-1,-1 0 1,0 0-1,0 0 1,1 1-1,-1-1 1,1 1-1,0-1 0,-1 4 1,-3 10-1,1 0 0,1 1 0,0 0 0,1-1 0,1 1 0,1 0 0,0 0 0,1-1 0,4 21 0,-3-30-1,-1 0 0,1-1 0,0 1 0,1-1 0,0 1-1,0-1 1,0 0 0,1 0 0,-1 0 0,1-1 0,8 8 0,-9-9 1,1-1 0,-1 0-1,1 0 1,0 0 0,0 0 0,1 0 0,-1-1 0,0 0-1,1 0 1,0 0 0,-1 0 0,1-1 0,0 0-1,0 0 1,0 0 0,7 0 0,-10-1 1,1 0-1,-1 0 1,0 0 0,1 0 0,-1 0-1,0-1 1,1 1 0,-1-1-1,0 1 1,0-1 0,1 0 0,-1 0-1,0 0 1,0 0 0,0 0 0,0-1-1,2-1 1,-2 0-1,0 0 0,-1 1 1,1-2-1,-1 1 0,1 0 0,-1 0 1,0 0-1,0-1 0,-1 1 0,1 0 1,-1-1-1,1-3 0,3-49 6,-2 0 0,-6-61 1,-6 70 19,7 116-23,3-28-5,-1-2-4,4 38-1,-2-67 5,0 1 0,1-1 0,1 0 0,0 0 0,0 0 1,0 0-1,1 0 0,10 15 0,-13-23 1,0 0-1,1-1 1,-1 1 0,1 0 0,-1 0-1,1-1 1,0 1 0,0-1-1,0 1 1,0-1 0,0 0 0,0 0-1,0 0 1,0 0 0,0 0-1,1 0 1,-1-1 0,0 1 0,1-1-1,-1 0 1,0 1 0,1-1-1,-1 0 1,0 0 0,1 0 0,-1-1-1,0 1 1,4-1 0,-3-1 0,1 1 0,0 0 1,0-1-1,-1 0 0,1 0 1,-1 0-1,0 0 0,1 0 1,-1-1-1,0 1 0,0-1 1,-1 0-1,1 0 0,-1 0 1,4-5-1,5-17 4,0 0 0,-2 0 0,-1 0 0,-1-1 0,5-35 0,12-39 27,-24 97-29,1 1 0,0 0 0,0-1 0,0 1 0,0 0 0,0-1 0,1 1 0,-1 0 0,1 0 0,-1 0 0,1 0 0,0 1 0,0-1 0,-1 0 0,4-1 0,-4 2-1,0 1 0,1 0 0,-1-1 0,0 1 0,1 0 0,-1 0 0,0-1 0,1 1 0,-1 0 0,0 0 0,1 0 0,-1 1 0,0-1 0,1 0 0,-1 0 0,0 1 0,1-1 0,-1 1 0,0-1 0,0 1 0,0 0 0,0-1 0,1 1 0,-1 0 0,0 0 0,0 0 0,0 0 0,0 0 0,-1 0 0,1 0 0,1 1 0,4 6 0,0 1 0,-1-1 0,0 1 0,0 0 0,-1 1 0,0-1 0,-1 1 0,0-1 0,0 1 0,2 20 0,-2 3 0,-1 0 0,-3 36 0,1-64 0,0 0 0,0 1 0,-1-1 0,0 0 0,0 0 0,-1 0 0,1 0 0,-1 0 0,0-1 0,-1 1 0,1 0 0,-1-1 0,0 0 0,0 0 0,0 1 0,0-2 0,-1 1 0,0 0 0,1-1 0,-2 0 0,1 1 0,0-2 0,0 1 0,-1 0 0,0-1 0,1 0 0,-1 0 0,0 0 0,0-1 0,0 0 0,0 0 0,-9 1 0,10-1 0,1-1 0,-1 0 0,1 0 0,-1-1 0,1 1 0,-1-1 0,1 1 0,-1-1 0,1 0 0,0 0 0,-1-1 0,1 1 0,0-1 0,0 1 0,0-1 0,0 0 0,0 0 0,1 0 0,-1-1 0,0 1 0,1-1 0,0 1 0,0-1 0,-1 0 0,2 0 0,-1 0 0,0 0 0,1 0 0,-1 0 0,-1-7 0,-1 0-4,0-1 1,1 0-1,0 0 0,1 0 1,0 0-1,1-1 0,0-20 1,2 31 1,1 0 1,0 1 0,0-1 0,0 1 0,0 0 0,0 0 0,0-1-1,-1 1 1,1 0 0,0 1 0,0-1 0,0 0 0,2 1 0,7 2 0,0 1 1,0 0 0,-1 0 0,1 1-1,-1 1 1,0 0 0,-1 0-1,14 12 1,-8-7-4,1 0-1,19 9 1,-22-14-2,0-1-1,0-1 1,0 0 0,0-1 0,0 0 0,1-1 0,-1-1 0,1 0 0,-1-1 0,20-2 0,-30 2 7,-1-1 0,0 1 0,0-1 0,0 0-1,0 0 1,0 0 0,0 0 0,-1 0 0,1-1 0,0 1 0,0-1 0,-1 1 0,1-1 0,-1 1 0,1-1-1,-1 0 1,0 1 0,0-1 0,0 0 0,0 0 0,0 0 0,0 0 0,0 0 0,-1 0 0,1-1 0,-1 1-1,1 0 1,-1-4 0,2-10 7,-1 0 0,0 1-1,-2-17 1,1 12-1,-10-175 41,6 167-29,5 60-19,1 10-3,-4 13 9,0-16-3,5 43-1,-3-72-6,2-1 0,-1 1 0,1-1 0,0 1 0,1-1 0,1 0 0,-1 0 0,1 0 0,9 14 0,-9-19 1,-1 0 0,1 0 0,0-1 0,0 1 1,0-1-1,0 0 0,1-1 0,-1 1 0,1-1 1,0 0-1,-1 0 0,1 0 0,9 2 0,-11-3 2,0-1 0,0 1 0,0 0 0,-1-1 0,1 0 0,0 0 0,0 0 0,0 0 0,0 0 0,0-1 0,0 1 0,0-1 0,0 0 0,0 0-1,0 0 1,-1 0 0,1 0 0,0 0 0,-1-1 0,1 0 0,-1 1 0,0-1 0,1 0 0,-1 0 0,2-3 0,0-1 0,0-2 0,0 1 0,-1 0-1,0-1 1,0 0 0,-1 1 0,0-1 0,0 0 0,1-13 0,-1-12-8,-2-35 0,0 21 6,0 23 2,2-43 3,-1 62-3,-1 1 0,1 0-1,0 0 1,0 0 0,0 0-1,1 0 1,-1 1 0,1-1-1,0 0 1,0 1 0,0-1-1,4-4 1,-4 6-3,0 1 1,0 0-1,1-1 0,-1 1 1,0 0-1,0 0 0,1 0 1,-1 0-1,1 1 0,-1-1 1,0 1-1,1-1 1,4 1-1,37 1-56,-23 0 43,-62 24 126,33-20-106,1 0-1,-1 1 1,1 0 0,0 1-1,0-1 1,1 1 0,0 1-1,0-1 1,1 1-1,0 0 1,-6 13 0,6-9-1,1 0 0,0 0 1,1 1-1,0 0 1,1-1-1,0 1 0,1 24 1,0-25-2,1 0-1,1 0 1,0 0 0,0 0 0,7 22 0,-7-30-1,1 0 0,0-1 1,0 0-1,0 1 1,0-1-1,0 0 0,1 0 1,0 0-1,-1 0 1,1 0-1,0-1 0,1 1 1,-1-1-1,0 0 1,0 0-1,1 0 0,0 0 1,-1-1-1,1 1 0,0-1 1,7 1-1,4 2 0,-1-2 1,1 1-1,0-2 0,1 0 0,-1-1 0,0-1 0,16-2 0,-22 2 0,0-1-1,0 0 0,0-1 0,0 0 0,-1 0 0,1-1 0,-1 0 0,0 0 0,0-1 0,0 0 0,0-1 1,10-10-1,-13 11 4,0-1 0,-1 0 0,1 0 0,-1 0 0,-1-1 0,1 1 1,-1-1-1,0 0 0,0 0 0,-1 0 0,3-13 0,-2-4 1,-1 1-1,-1-35 1,-1 48-1,-1-1 1,0 0 0,0 0-1,-1 1 1,-1-1 0,0 1-1,-4-11 1,5 18-3,1-1 1,0 1-1,-1 0 0,0 0 0,0 0 0,0 0 1,0 0-1,0 0 0,0 1 0,-1-1 1,1 1-1,-1-1 0,0 1 0,0 0 1,0 0-1,0 0 0,0 1 0,0-1 0,0 1 1,-1 0-1,1-1 0,-1 2 0,1-1 1,-1 0-1,-6 0 0,9 1-1,-1 1 0,1-1 0,-1 1 0,1 0 0,-1-1 0,1 1 0,0 0 0,-1 0 0,1 0 0,0 0 0,-1 0 0,1 0 0,0 0 0,0 0 0,0 0 0,0 0 0,0 1 0,0-1 0,0 1 0,1-1 0,-1 0 0,0 1 0,1-1 0,-1 1 0,1-1 0,0 1 0,-1 0 0,1-1 0,0 1 0,0 2 0,-3 62 0,3-54 0,0 7 4,0 6-9,0 1-1,2-1 1,6 31 0,-8-51-1,1 1 1,1-1-1,-1 1 0,1-1 0,0 0 0,0 0 1,1 0-1,0 0 0,-1-1 0,2 1 0,-1 0 1,0-1-1,1 0 0,0 0 0,0 0 0,0-1 0,0 1 1,1-1-1,-1 0 0,11 5 0,-12-6 7,0-1 0,1 0 0,-1 0 0,1 0-1,-1 0 1,1 0 0,-1-1 0,1 1 0,0-1 0,-1 0-1,1 0 1,-1 0 0,1-1 0,-1 1 0,1-1 0,0 0 0,-1 0-1,0 0 1,1-1 0,3-1 0,-4 0 2,1 0 1,0 0-1,-1 0 1,0-1-1,1 0 1,-1 1-1,-1-1 0,1 0 1,-1 0-1,1-1 1,-1 1-1,0 0 1,1-6-1,3-11 6,-1 0 0,-2 0 0,0 0 0,-1-1 0,-1-27 0,0 25-6,-2-23 13,1 47-16,0-1 0,-1 1 0,1 0 0,0 0 0,0-1 0,-1 1 0,1 0 0,0 0 0,-1 0 0,1-1 0,0 1 0,-1 0 0,1 0 0,0 0 0,-1 0 0,1 0 0,0-1 0,-1 1 0,1 0 0,-1 0 0,1 0 0,0 0 0,-1 0 0,1 0 0,0 0 0,-1 1 0,1-1 0,0 0 0,-1 0 0,1 0 0,0 0 0,-1 0 0,1 0 0,0 1 0,-1-1 0,1 0 0,0 0 0,-1 1 0,1-1 0,0 0 0,0 0 0,-1 1 0,1-1 0,0 0 0,0 1 0,0-1 0,-1 0 0,1 1 0,0-1 0,0 0 0,0 1 0,0-1 0,0 0 0,0 1 0,0-1 0,0 0 0,0 1 0,0 0 0,-4 17 0,1 1 0,1-1 0,1 1 0,1 0 0,1-1 0,4 32 0,-4-42-2,1 0 0,0-1 0,1 1 0,-1 0 0,1-1 0,1 0 1,0 1-1,0-1 0,0-1 0,1 1 0,-1-1 0,2 1 0,-1-1 0,1-1 0,0 1 0,0-1 0,0 0 0,1-1 1,0 1-1,0-1 0,0 0 0,0-1 0,0 0 0,1 0 0,0-1 0,0 0 0,-1 0 0,1-1 0,0 1 0,0-2 1,15 0-1,-21 0 2,0-1 1,1 1 0,-1-1 0,0 0 0,1 0-1,-1 0 1,0 0 0,0 0 0,0 0 0,0-1-1,0 1 1,0-1 0,0 0 0,-1 1 0,1-1-1,0 0 1,-1 0 0,1 0 0,-1 0 0,0 0-1,0 0 1,0-1 0,0 1 0,0 0 0,0 0-1,-1-1 1,1-3 0,3-9 4,-1-1 0,-1 1 0,0-18 0,-2 32-5,1-101 16,-3 1 0,-20-128 0,24 262-20,-3 60 0,-1-27-1,2-41 5,-1 7-3,2 0 0,9 61 0,-9-86 3,1 1-1,0-1 1,0 0-1,1 1 1,-1-1 0,1 0-1,1-1 1,0 1-1,0 0 1,0-1 0,0 0-1,1 0 1,0 0 0,1-1-1,-1 0 1,1 0-1,12 9 1,-11-12 0,-1 1 0,1-1 0,0 0 0,0 0 0,0-1 0,0 0 0,0 0 0,0-1 0,13 0 0,-19 0 0,1 0 0,0-1 0,0 1 0,0-1 0,-1 1 0,1-1 0,0 0 0,-1 0 0,1 0 0,0 0 0,-1 0 0,1 0 0,-1 0 0,1 0 0,-1-1 0,0 1 0,0 0 0,1-1 0,-1 1 0,0-1 0,0 1 0,0-1 0,-1 0 0,1 0 0,0 1 0,-1-1 0,1 0 0,-1 0 0,1 0 0,-1 1 0,0-5 0,3-8 0,-2-1 0,0-27 0,-1 33 0,-1-64 11,-2 0-1,-20-106 1,6 114 16,16 135-48,-1-16 17,7 68 1,-4-107 3,1 0 0,1-1 0,0 1 0,1 0 0,1-1 1,0 0-1,1 0 0,1 0 0,10 17 0,-14-27 0,0 0 0,1-1 0,-1 1 0,1-1 0,0 1 0,0-1 0,0 0 0,0 0 0,0-1 0,1 0 0,-1 1 0,1-1 0,0-1 0,-1 1 0,1-1 0,0 0 0,0 0 0,0 0 0,0 0 0,0-1 0,0 0 0,0 0 0,0-1 0,0 1 0,0-1 0,0 0 0,7-3 0,-10 3 0,1-1 0,-1 1 0,0-1 0,1 0 0,-1 0 0,0 0 0,0 0 0,0 0 0,-1 0 0,1-1 0,0 1 0,-1-1 0,1 1 0,-1-1 0,0 0 0,0 1 0,1-5 0,9-50 0,-8 34 5,-1-1 1,-1 0-1,0 0 0,-6-39 1,4 62-7,1 0 1,-1 0-1,0 0 0,1 0 1,-1 0-1,0 1 1,0-1-1,1 0 1,-1 0-1,0 1 1,0-1-1,0 1 1,0-1-1,0 1 0,0-1 1,0 1-1,0-1 1,0 1-1,0 0 1,0 0-1,0-1 1,-1 1-1,1 0 1,0 0-1,0 0 0,0 0 1,0 0-1,0 1 1,0-1-1,0 0 1,0 0-1,-1 1 1,1-1-1,0 1 1,0-1-1,0 1 0,0-1 1,-1 2-1,0 3 1,0-1 0,1 2-1,-1-1 1,1 0-1,0 0 1,0 0 0,0 0-1,1 1 1,0-1 0,0 0-1,0 1 1,2 4-1,-2 8 1,0-12 0,1 0 0,0 0 0,0-1 0,0 1 0,0 0 0,1-1 0,0 1 0,0 0 0,1-1 0,-1 0 0,1 0 0,0 0 0,1 0 0,-1 0 0,1-1 0,0 1 0,0-1 0,0 0 0,1 0 0,-1 0 0,1-1 0,0 0 0,0 0 0,1 0 0,-1 0 0,0-1 0,1 0 0,-1 0 0,1-1 0,0 1 0,11 0 0,-15-2 0,1 0 0,-1 0 0,1 0 0,-1 0 0,1 0 0,-1-1 0,1 1 0,-1-1 0,1 0 0,-1 0 0,0 0 0,1 0 0,-1 0 0,0 0 0,0-1 0,3-2 0,-2 1 0,-1 0 1,1-1-1,-1 0 1,0 0-1,0 1 1,0-1 0,0 0-1,-1-1 1,2-5-1,5-27 6,-2 0-1,-1 0 0,-2-1 1,-3-59-1,0 97-5,-44 511 0,14-266 0,24-159 0,-10 76 0,12-141 0,0 1 0,-2 0 0,0-1 0,-2 0 0,-10 22 0,14-36 0,1 0 0,-1 0 0,0-1 0,0 1 0,-1-1 0,0 0 0,0 0 0,-1-1 0,1 0 0,-1 0 0,0 0 0,0-1 0,-1 1 0,0-2 0,1 1 0,-1-1 0,0 0 0,-1 0 0,1-1 0,0 0 0,-1 0 0,1-1 0,-1 0 0,0 0 0,1-1 0,-1 1 0,-13-3 0,15 0 0,1 1 0,0-2 0,0 1 0,0 0 0,0-1 0,0 0 0,0 0 0,1 0 0,-1-1 0,1 1 0,0-1 0,0 0 0,1-1 0,-1 1 0,1-1 0,0 1 0,0-1 0,-3-5 0,-3-8 0,0 0 0,2 0 0,-11-35 0,12 27 0,1 0 0,2 0 0,0 0 0,2-1 0,0 1 0,5-31 0,-3 45 0,2 1 0,0-1 0,0 1 0,1 0 0,1 0 0,0 0 0,0 0 0,1 1 0,0 0 0,1 0 0,0 1 0,0-1 0,1 2 0,1-1 0,-1 1 0,1 0 0,11-7 0,19-11 0,1 1 0,83-37 0,-119 60 0,364-163 0,-361 162 0,-5 2 0,0 1 0,0-1 0,0 0 0,0 0 0,0 0 0,0 0 0,0 0 0,-1 0 0,1 0 0,0-1 0,-1 1 0,1 0 0,-1-1 0,1 0 0,-1 1 0,3-4 0,-5 4-3,0 0 0,0 0 1,0 0-1,0 0 0,0 0 0,-1 1 1,1-1-1,0 0 0,0 1 0,0-1 1,-1 1-1,1-1 0,0 1 0,-1-1 1,1 1-1,0 0 0,-1 0 0,1 0 0,-3 0 1,0-1-15,-43-5-309,-11-3-653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0.52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99 4 31727,'-3'-1'36,"-1"0"1,1 0 0,0 1 0,0 0 0,0 0 0,0 0 0,-1 0 0,1 0 0,0 1 0,0-1 0,0 1 0,0 0 0,0 0 0,0 0 0,0 0 0,0 0 0,0 1 0,0 0 0,1-1 0,-1 1 0,0 0 0,1 0 0,0 0 0,-3 3 0,2 0-38,0 0 0,0 0 0,1 0 0,0 0 0,0 0 0,0 1 0,1-1 0,-1 1-1,1-1 1,0 1 0,1-1 0,0 1 0,0 6 0,-1-3 3,1-1 0,1 1 0,-1 0 1,2-1-1,-1 1 0,4 9 0,-4-14-2,1-1 0,-1 0 0,1 0 1,0-1-1,0 1 0,0 0 0,0-1 0,1 1 1,-1-1-1,1 0 0,0 0 0,-1 0 0,1 0 1,0 0-1,0 0 0,0-1 0,0 1 1,0-1-1,4 1 0,3 1 5,-1 0 0,1-1 0,-1 0 0,1-1 0,0 0 0,-1-1 0,1 0 0,0 0 0,0-1 0,13-2 0,-19 2-3,0 0 0,0 0-1,0 0 1,-1-1 0,1 1 0,0-1 0,-1 0 0,1 0 0,-1 0-1,1-1 1,-1 1 0,0-1 0,0 0 0,0 0 0,-1 0-1,1 0 1,-1 0 0,0 0 0,1-1 0,-1 1 0,-1-1 0,1 0-1,0 0 1,-1 1 0,0-1 0,0 0 0,1-6 0,-1 4-2,0 0 1,-1 0-1,0 0 1,0 0-1,0 0 1,0 0-1,-1-1 1,0 1-1,-1 1 1,1-1-1,-5-11 0,4 14 0,0 0 0,0 0 0,0 1 0,0-1 0,0 1 0,-1 0 0,1-1 0,-1 1 0,0 0 0,0 1 0,1-1 0,-1 0 0,0 1 0,0-1 0,-1 1 0,1 0 0,0 0 0,0 1 0,0-1 0,-1 0 0,1 1 0,-6 0 0,4-1-3,0 1 0,0 0 1,1 0-1,-1 0 0,0 0 0,0 1 1,0 0-1,0 0 0,0 1 0,1-1 0,-1 1 1,1 0-1,-1 0 0,1 0 0,-1 1 1,1-1-1,0 1 0,0 0 0,1 1 0,-1-1 1,1 0-1,-1 1 0,-4 8 0,-23 35-202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2.34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131 401 31262,'0'0'1099,"0"3"-858,-1 38-236,0-17-5,1 1 0,4 28 0,-4-51 0,0 0 0,1 0 0,-1 0 0,1 1 0,-1-1 0,1 0 0,0 0 0,0 0-1,0 0 1,0-1 0,0 1 0,1 0 0,-1 0 0,1-1 0,-1 1 0,1 0 0,-1-1 0,1 0 0,0 1 0,0-1 0,0 0 0,0 0 0,0 0 0,0 0 0,2 1 0,4 0 0,0-1 1,0 0 0,0 0 0,0 0 0,12-1-1,-11-1 2,-6 1-1,1 0 0,-1 0 0,1-1 0,-1 1 0,0-1 0,1 0 0,-1 0 0,0 0 0,0-1 0,0 1 0,0-1 0,0 0 0,0 0 0,0 0 0,4-4 0,-2 1 3,0 0-1,-1 0 0,0-1 0,0 0 0,-1 0 0,1 0 0,3-10 1,-1-1 1,0-1 1,-2 0-1,0-1 1,-1 1-1,1-22 1,-2-155 15,-4 161-15,-2 1 0,-2 0 0,-17-60 0,23 93-6,0 0 0,0 1 0,0-1 1,0 0-1,-1 0 0,1 0 0,0 0 0,0 0 0,0 0 0,0 1 0,0-1 0,0 0 0,0 0 0,-1 0 0,1 0 0,0 0 0,0 0 0,0 0 0,0 0 0,0 0 0,-1 1 0,1-1 0,0 0 1,0 0-1,0 0 0,0 0 0,-1 0 0,1 0 0,0 0 0,0 0 0,0 0 0,0 0 0,-1 0 0,1 0 0,0-1 0,0 1 0,0 0 0,0 0 0,-1 0 0,1 0 0,0 0 0,0 0 0,0 0 0,0 0 1,0 0-1,0 0 0,-1-1 0,1 1 0,0 0 0,0 0 0,0 0 0,0 0 0,0 0 0,0-1 0,0 1 0,0 0 0,0 0 0,0 0 0,0-1 0,-5 18 0,5-17 0,-14 83 0,4 1 0,0 93 0,7-98 0,-5 161 0,-15 193 0,22-425-1,-11 74 3,11-77-3,0 0 0,-1 0 0,1 0 0,-1-1-1,0 1 1,-1 0 0,1-1 0,-1 1 0,0-1 0,0 0 0,0 0 0,-7 7 0,9-10-1,-1 0 1,1 0-1,-1 0 1,1 0 0,-1 0-1,1 0 1,-1 0-1,0-1 1,1 1 0,-1-1-1,0 1 1,0-1-1,1 0 1,-1 1 0,0-1-1,0 0 1,0 0-1,1 0 1,-1-1-1,0 1 1,0 0 0,1-1-1,-1 1 1,0-1-1,0 1 1,1-1 0,-1 0-1,1 0 1,-1 0-1,1 0 1,-1 0 0,1 0-1,-1 0 1,1-1-1,0 1 1,0 0-1,-2-3 1,-4-6-2,0 1-1,1-2 0,1 1 1,-8-18-1,8 15 9,0 4-5,-51-125 0,50 115 0,1 1-1,0-1 1,1 0-1,1 0 1,0-29-1,3 44 0,1 0 0,-1-1 0,1 1 0,0 0 0,1 0-1,-1-1 1,1 1 0,0 0 0,0 0 0,0 1 0,0-1 0,1 0 0,0 1-1,-1-1 1,1 1 0,1 0 0,-1 0 0,0 0 0,1 0 0,-1 1-1,8-4 1,8-5 6,0 1 0,1 2-1,25-8 1,-27 9 4,-13 5-8,33-11 9,-1-2 1,48-27 0,-75 36-10,0 0 0,-1 0 0,0-1 0,-1 0 0,1-1 0,-2 1 0,1-2 0,-1 1 1,0-1-1,0 0 0,-1-1 0,-1 1 0,8-16 0,-5 0 4,9-50-1,2-7 3,-8 72-20,-17 14 13,1-1 0,0 1 1,0 1-1,0-1 0,1 1 1,-1-1-1,1 1 1,0 1-1,0-1 0,1 0 1,0 1-1,-5 11 0,-1 2 3,2 1 0,-10 35 0,13-36-3,1-1 0,1 1 0,1 0 0,0 0 0,4 29 0,-3-44 0,1-1 0,-1 1 0,1-1 0,0 0 0,0 1 0,0-1 0,0 0 0,1 0 0,0 0 0,-1 0 0,1 0 0,0 0 0,0 0 0,1-1 0,-1 1 0,0-1 0,1 1 0,0-1 0,-1 0 0,1 0 0,0 0 0,0 0 0,0-1 0,0 1 0,1-1 0,-1 0 0,5 1 0,7 2 0,-1-2 0,1 0 0,0-1 0,0 0 0,16-2 0,-24 1 0,-1-1 1,1 0-1,-1 0 0,1-1 0,-1 1 1,1-2-1,-1 1 0,0 0 1,0-1-1,0 0 0,0-1 1,-1 1-1,1-1 0,-1 0 0,0-1 1,0 1-1,0-1 0,-1 0 1,0 0-1,0-1 0,0 1 1,0-1-1,-1 0 0,0 1 0,0-2 1,2-6-1,0-2 1,0-1 0,-1 1-1,-1-1 1,0-1 0,-1 1 0,-1 0 0,-1 0-1,0-1 1,-4-27 0,3 37-1,0 0 0,-1 0 0,1 1 0,-1-1 0,-1 1 0,1 0 0,-1 0 0,0 0 0,-1 0 0,0 0 0,0 0 0,0 1 0,0 0 0,-1 0 0,0 0 0,0 0 0,0 1 0,-11-7 0,6 5 0,0 2 0,-1-1 0,0 1 0,0 1 0,0 0 0,0 0 0,0 1 0,0 1 0,-1 0 0,-14 1 0,24 0 0,1 0 0,-1 0 0,1 0 0,-1 1 0,1-1 0,-1 1 0,1-1 0,-1 1 0,1-1 0,-1 1 0,1 0 0,0 0 0,0 0 0,-1 0 0,1 0 0,0 0 0,0 0 0,0 0 0,0 0 0,0 0 0,0 1 0,0-1 0,1 0 0,-1 1 0,0-1 0,1 1 0,-1-1 0,1 1 0,0-1 0,-1 1 0,1-1 0,0 3 0,-2 8 0,1-1 0,1 1 0,1 17 0,0-9 0,-1-9 0,1 0 0,1 1 0,-1-1 0,2 0 0,0 0 0,0 0 0,1 0 0,0-1 0,1 0 0,0 0 0,1 0 0,13 18 0,-14-21 0,1-1 0,0 1 0,0-1 0,1 0 0,-1 0 0,1-1 0,1 0 0,-1 0 0,1-1 0,0 0 0,0 0 0,0-1 0,0 0 0,1 0 0,-1-1 0,1 0 0,11 1 0,-15-2 0,0-1 0,-1 0 0,1 0 0,0 0 0,0 0 0,0-1 0,-1 0 0,1 0 0,0 0 0,-1 0 0,1-1 0,-1 0 0,1 0 0,-1 0 0,4-3 0,-4 1 0,0 0 0,0 0 0,-1 0 0,0 0 0,0-1 0,0 0 0,0 1 0,-1-1 0,0 0 0,0 0 0,0 0 0,-1-1 0,2-6 0,1-9 0,-1-1 0,-1 1 0,-2-33 0,0 32 0,1 1 0,0-1 0,7-29 0,-8 50 0,0-1 0,1 0 0,-1 0 0,1 0 0,0 1 0,-1-1 0,1 0 0,0 1 0,0-1 0,0 0 0,0 1 0,0 0 0,1-1 0,-1 1 0,0 0 0,1-1 0,-1 1 0,1 0 0,-1 0 0,1 0 0,-1 0 0,1 0 0,0 1 0,0-1 0,-1 0 0,1 1 0,0-1 0,0 1 0,0 0 0,0 0 0,-1 0 0,1 0 0,0 0 0,0 0 0,0 0 0,0 0 0,0 1 0,3 0 0,-1 0 0,0 1 0,0-1 0,0 1 0,0 0 0,0 0 0,0 0 0,-1 0 0,1 1 0,-1 0 0,1-1 0,-1 1 0,0 0 0,0 1 0,0-1 0,2 5 0,0 2 0,-1 0 0,0 0 0,-1 1 0,0-1 0,-1 1 0,0 0 0,1 16 0,-4 81 0,0-48 0,0-59 0,1 1 0,0-1 0,0 0 0,0 0 0,0 0 0,0 0 0,0 0 0,0 1 0,1-1 0,-1 0 0,0 0 0,1 0 0,-1 0 0,1 0 0,-1 0 0,1 0 0,-1 0 0,1 0 0,1 1 0,0-1 0,0 0 0,1 0-1,-1-1 1,0 1 0,0-1 0,1 0-1,-1 1 1,0-1 0,1 0 0,2-1-1,-2 1-20,1 0 1,-1 0-1,1-1 0,-1 1 0,1-1 0,-1 0 0,0 0 1,1 0-1,-1 0 0,0-1 0,0 1 0,0-1 0,0 0 1,0 0-1,4-3 0,25-26-1196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1.61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35 132 32447,'0'-2'65,"0"0"-39,1-1-1,-1 1 1,0-1-1,0 0 1,0 1-1,-1-1 1,1 1-1,-1-1 1,-1-3-1,-1 12-25,-3 21 0,1 0 0,1 1 0,1 33 0,0-13 0,-5 364 0,8-412 0,3 22 0,-3-22 0,0 1 0,1-1 0,-1 1 0,0-1 0,0 1 0,1-1 0,-1 1 0,0-1 0,1 1 0,-1-1 0,0 1 0,1-1 0,-1 1 0,1-1 0,-1 0 0,1 1 0,-1-1 0,1 0 0,-1 0 0,1 1 0,-1-1 0,1 0 0,-1 0 0,1 0 0,-1 1 0,1-1 0,0 0 0,-1 0 0,1 0 0,0-1 0,0 0 0,0 1 0,0-1 0,-1 0 0,1 0 0,0 1 0,-1-1 0,1 0 0,-1 0 0,1 0 0,-1 0 0,1 0 0,-1 0 0,0 0 0,1 0 0,-1 0 0,0 0 0,0 0 0,0 0 0,0 0 0,0 0 0,0 0 0,0-2 0,1-2 0,9-99 0,-7-184 0,-5 99 0,2 172-2,1 1 0,4-22 0,-4 34-6,0 0 0,0-1 1,1 1-1,-1 0 0,1 0 0,0 0 1,0 0-1,1 0 0,-1 0 0,1 1 1,0-1-1,5-5 0,-2 6-309,-3 2-572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3.59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0 490 32447,'6'30'243,"-5"-23"-243,2 9 0,0 1 0,2-1 0,10 29 0,-14-42 0,1 0 0,-1 0 0,1 0 0,-1 0 0,1 0-1,0 0 1,0 0 0,1-1 0,-1 1 0,0-1 0,1 0 0,-1 0 0,1 1-1,0-2 1,0 1 0,0 0 0,0 0 0,0-1 0,0 0 0,0 0 0,1 0-1,-1 0 1,0 0 0,1 0 0,4-1 0,-5 1 1,1-1-1,0 0 1,-1 0 0,1 0-1,-1-1 1,1 1 0,-1-1-1,1 0 1,-1 0 0,1 0-1,-1 0 1,0 0 0,1-1-1,-1 0 1,0 0 0,0 0-1,0 0 1,0 0 0,-1 0-1,1-1 1,-1 1 0,1-1-1,-1 0 1,0 0 0,0 0-1,0 0 1,2-4 0,3-6 1,-1-1-1,0 0 1,-1 0 0,0 0 0,-1 0 0,-1-1 0,4-29 0,-5-109 7,-3 90-4,2 8-4,1 29 6,-2 0-1,-1 0 0,-7-47 1,1 61-2,7 12-5,0 0 0,0 0 0,0 0 0,-1 0 0,1 0 0,0-1 0,0 1 0,0 0 0,-1 0 0,1 0 0,0 0 0,0 0 0,0 0 0,-1 0 0,1 0 0,0 0 0,0 0 0,0 0 0,-1 0 0,1 0 0,0 0 0,0 0 0,-1 0 0,1 0 0,0 0 0,0 0 0,0 0 0,-1 0 0,1 0 0,0 0 0,0 0 0,0 1 0,-1-1 0,1 0 0,0 0 0,0 0 0,0 0 0,0 0 0,-1 1 0,1-1 0,0 0 0,0 0 0,0 0 0,0 0 0,0 1 0,0-1 0,0 0 0,0 0 0,-1 0 0,1 1 0,0-1 0,0 0 0,0 0 0,0 1 0,0-1 0,0 0 0,0 0 0,0 0 0,0 1 0,0-1 0,1 0 0,-9 53 0,3-1 0,3 96 0,3-95 0,-1 131 0,-1-177 0,2-1 0,-1 1 0,1 0 0,0-1 0,0 1 0,1-1 0,0 1 0,0-1 0,1 0 0,4 9 0,-4-11 0,-1 0 0,1-1 0,0 0 0,0 0 0,0 0 0,0 0 0,0 0 0,0 0 0,1-1 0,0 0 0,-1 0 0,1 0 0,0 0 0,0 0 0,0-1 0,0 0 0,7 2 0,-3-1-1,0-1 1,1 0-1,-1 0 1,0-1-1,0 0 1,0 0-1,0-1 0,1 0 1,-1-1-1,0 0 1,8-3-1,-10 3 0,-1 0-1,0-1 1,0 0-1,-1-1 1,1 1-1,-1-1 1,1 1-1,-1-1 1,0-1-1,-1 1 1,1-1-1,-1 1 1,1-1-1,-2 0 1,1 0-1,3-7 1,-1-2 1,0 0 0,-1-1 0,-1 1 0,0-1 0,1-29 0,-5-76 0,0 90 0,1 26 1,-4-31-3,4 34 3,0 0 0,0 0 0,0 0 0,-1 0 0,1 0 0,0 0 0,-1 0 0,1 1-1,-1-1 1,1 0 0,-1 0 0,1 0 0,-1 1 0,1-1 0,-1 0 0,0 1 0,0-1 0,1 0 0,-1 1 0,0-1-1,0 1 1,0-1 0,1 1 0,-1 0 0,0-1 0,0 1 0,0 0 0,0 0 0,-2-1 0,2 1-2,0 1 0,0-1 0,0 0 0,1 1 0,-1-1 0,0 1 0,0-1 0,0 1 0,0-1 0,0 1 0,1 0 0,-1-1 0,0 1 0,1 0 0,-1 0 0,0 0 0,1-1 0,-1 1 0,1 0 1,-1 0-1,1 0 0,0 0 0,-1 0 0,1 0 0,0 0 0,0 0 0,0 0 0,-1 0 0,1 1 0,-3 34 4,3-32-4,-1 17 0,0 6-4,0-1 0,2 1 0,1 0 0,9 46 0,-10-67 4,0 0 0,1-1 0,0 1 1,0-1-1,1 1 0,-1-1 0,1 0 1,0 0-1,1 0 0,-1-1 0,1 1 0,0-1 1,0 0-1,0 0 0,1 0 0,-1 0 1,1-1-1,0 1 0,0-2 0,0 1 0,0 0 1,1-1-1,-1 0 0,1 0 0,0-1 1,-1 1-1,13 0 0,-12-1 2,1 0 0,0-1 0,0 0 0,-1 0 0,1-1 0,0 1 0,12-5 0,-15 4-1,-1 0 1,0-1-1,0 0 1,0 0-1,0 0 1,0 0-1,0 0 1,0 0-1,-1-1 1,1 1-1,-1-1 1,0 0-1,0 0 1,0 0-1,0 0 0,2-6 1,4-11 3,-1-1 0,-1 0 0,-1 0 0,-1 0 1,0 0-1,0-38 0,3-17 26,-7 74-30,0 0 0,0 1 0,0-1 0,1 0 1,-1 1-1,0-1 0,1 0 0,-1 1 1,1-1-1,0 1 0,0-1 0,-1 1 0,1-1 1,0 1-1,0 0 0,0-1 0,1 1 0,-1 0 1,0 0-1,0 0 0,1-1 0,-1 2 0,1-1 1,-1 0-1,1 0 0,-1 0 0,3 0 0,-2 1 0,0 0 0,-1 0 0,1 0 0,0 1 0,-1-1 0,1 0 0,0 1 0,-1-1 0,1 1 0,-1 0 0,1 0 0,0 0 0,-1 0 0,0 0 0,1 0 0,-1 0 0,0 0 0,1 0 0,-1 0 0,0 1 0,0-1 0,0 1 0,0-1 0,0 1 0,-1-1 0,2 3 0,3 5-3,-1 1 0,0 0-1,-1 0 1,0 0 0,0 0 0,1 17-1,0 66-6,-4-89 11,-1 4-1,0 0 0,0 0 0,0 1 0,-1-1 0,0 0 0,-1 0 0,1-1 0,-2 1 0,1 0 0,-1-1 0,0 0 0,-1 0 0,1 0 0,-1-1 0,-1 1 0,-6 6 0,33-36 0,-1 0 0,-1-2 0,20-32 0,-24 35 0,10-19 0,-1-1 0,-3-1 0,21-59 0,-38 93 1,-3 7 2,0-1 0,0 0 0,0 0-1,0 0 1,-1 0 0,1 0 0,-1 0 0,0-4 0,0 7-3,0 0 0,0 0 0,0-1 0,0 1 0,-1 0 0,1 0 1,0 0-1,0-1 0,0 1 0,-1 0 0,1 0 0,0 0 0,0 0 1,-1-1-1,1 1 0,0 0 0,0 0 0,-1 0 0,1 0 0,0 0 1,-1 0-1,1 0 0,0 0 0,0 0 0,-1 0 0,1 0 0,0 0 1,-1 0-1,1 0 0,0 0 0,0 0 0,-1 0 0,1 0 0,0 0 1,0 1-1,-1-1 0,1 0 0,0 0 0,0 0 0,-1 0 0,1 1 0,-12 4 0,7 0 0,0-1 0,0 1 0,1 0 0,-1 1 0,1-1 0,1 0 0,-1 1 0,1 0 0,0 0 0,0 0 0,1 0 0,0 1 0,0-1 0,0 1 0,0 6 0,-2 14 0,1 0 0,2 37 0,1-61 0,0 3 0,1-1 0,-1 1 0,1-1 0,0 0 0,0 0 0,1 1 0,0-1 0,0 0 0,0 0 0,0-1 0,1 1 0,0 0 0,0-1 0,0 1 0,0-1 0,1 0 0,-1 0 0,1-1 0,0 1 0,1-1 0,-1 0 0,0 0 0,10 5 0,-5-4 0,0 0 0,0-1 0,1 1 0,-1-2 0,1 1 0,0-1 0,0-1 0,0 0 0,0 0 0,0-1 0,0-1 0,11-1 0,-18 2 0,0-1 0,0 0 0,0 1 0,0-1 0,-1-1 0,1 1 0,0 0 0,-1-1 0,1 1 0,-1-1 0,1 0 0,-1 1 0,0-1 0,0 0 0,4-5 0,-3 2 0,0 1 0,0-1 0,0-1 0,-1 1 0,1 0 0,-1-1 0,2-8 0,-1-6 0,0-1 0,-1 1 0,-1-31 0,-2-39 0,-18-113 0,10 108 0,10 210 0,9-10 0,44 197 0,-38-263-1305,-16-51-4145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3.93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60 32383,'0'-3'240,"30"-4"-160,16 4-48,14-2-32,2-2 0,1-3 32,-6 3-32,-16 2 0,-12 3 0,-26-3 0,-22 0-352,-35 5-2994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4.28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 32015,'0'2'416,"0"3"-272,32 2-80,23-4-16,13-1-16,16-2-32,3 0 0,0 0-16,-5-2-144,-12-18-1297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7.89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60 67 30606,'6'-28'2138,"-6"47"-2172,0 8 91,-14 621-57,14-643-2,-3 17 7,3-22-6,0 1 0,0 0 0,0-1 0,0 1 0,0-1-1,0 1 1,0-1 0,-1 1 0,1-1 0,0 1 0,0-1 0,-1 1 0,1-1 0,0 1 0,-1-1 0,1 0 0,0 1 0,-1-1-1,1 1 1,-1-1 0,1 0 0,0 0 0,-1 1 0,1-1 0,-1 0 0,1 0 0,-1 1 0,1-1 0,-2 0 0,1 0 0,1-1 0,-1 0 0,0 1 0,1-1 0,-1 0 0,1 1 0,-1-1 0,1 0 0,-1 0 0,1 0 0,-1 0 0,1 1 1,0-1-1,0 0 0,-1 0 0,1 0 0,0 0 0,0 0 0,0-1 0,-1-3-2,-8-29 2,2 1 1,2-1-1,-1-36 0,3-108 16,4 118-11,-2 24 0,4-94-7,-1 111 9,1 1 0,0-1-1,1 0 1,11-30 0,-14 47-6,0 0 0,-1 0 0,1 0 0,0 0 0,0 0 1,0 0-1,0 0 0,1 1 0,-1-1 0,0 0 0,1 1 1,-1-1-1,1 1 0,0-1 0,-1 1 0,1 0 0,0-1 1,0 1-1,0 0 0,0 0 0,0 1 0,0-1 0,0 0 1,0 1-1,0-1 0,0 1 0,1-1 0,-1 1 0,0 0 1,0 0-1,0 0 0,0 0 0,1 1 0,-1-1 0,2 1 0,2 1 0,-1 0 0,0 0 0,0 1 0,0-1 0,0 1 0,0 0 0,-1 1 0,0-1 0,1 1 0,-1 0 0,0 0 0,4 6 0,1 3-2,0 1 0,-1 0 0,0 0 0,-1 1 0,-1 0 1,0 0-1,-1 1 0,-1-1 0,0 1 0,-1 0 0,-1 1 0,0-1 0,-1 24 0,-1-34 2,0 0-1,-1 0 1,0 1-1,0-1 1,0 0-1,0 0 1,-1 0-1,0 0 1,0 0-1,-6 9 1,3-8 0,0 0 0,0 0 0,-1-1 0,0 1 0,-1-1 0,1-1 0,-10 7 0,-13 7 0,-44 22 0,26-15 0,47-26-1,0 0 0,0 0 0,1 0 0,-1 0-1,0 0 1,0 0 0,0 0 0,0 0 0,0 0 0,0 0 0,0 0 0,0 0-1,0 0 1,0 0 0,0 0 0,0 0 0,1 0 0,-1 0 0,0 0 0,0 1 0,0-1-1,0 0 1,0 0 0,0 0 0,0 0 0,0 0 0,0 0 0,0 0 0,0 0-1,0 0 1,0 0 0,0 0 0,0 1 0,0-1 0,0 0 0,0 0 0,0 0 0,0 0-1,0 0 1,0 0 0,0 0 0,0 0 0,0 0 0,0 0 0,0 1 0,0-1-1,0 0 1,0 0 0,0 0 0,-1 0 0,1 0 0,0 0 0,0 0 0,0 0 0,0 0-1,0 0 1,0 0 0,0 0 0,0 0 0,0 0 0,14 2-63,22-4-63,-17 1 86,-1-2-1,1 0 1,-1-1-1,26-10 1,-35 11 46,-1 0 1,1-1-1,-1 0 1,0 0-1,0-1 1,-1 0-1,1 0 1,-1-1-1,0 0 1,-1 0-1,9-11 1,-11 10 14,0 0 0,0 0 0,-1 0 0,0-1 0,-1 0 0,0 1 0,0-1 0,0 0 0,0-11 0,0-12 17,-3-33-1,0 24 8,0 10-22,0-28 5,1 54-24,0 0 0,1-1 1,0 1-1,0 0 0,0 0 0,0-1 0,0 1 0,1 0 0,3-6 0,-4 9-3,1 0 1,-1 0-1,1 0 0,-1 0 0,1 0 0,-1 0 0,1 0 1,0 1-1,-1-1 0,1 1 0,0-1 0,-1 1 0,1-1 1,0 1-1,0 0 0,0 0 0,2 0 0,32 5 0,-32-3 0,-1 0-1,1 1 1,-1-1-1,0 1 1,1 0-1,-1 0 1,-1 0-1,1 0 1,0 0 0,-1 1-1,1-1 1,-1 1-1,0 0 1,0 0-1,-1 0 1,1 0-1,-1 0 1,0 0-1,2 7 1,0 7-5,0 0 0,-2 0 0,1 23 0,-3-26 4,-1 0 1,0 0 0,0 0 0,-2 0-1,0-1 1,0 1 0,-2-1-1,-9 20 1,12-27 0,-1 0-1,1 1 0,0 1 0,0-1 0,1 0 0,1 1 0,-1-1 0,0 15 0,2-22-4,0 0 0,0 1 0,1-1 0,-1 0 0,0 0 0,1 0 0,-1 0 0,0 0 0,1 0 0,-1 0 0,1 0 0,0 0 0,-1 0 0,1 0 0,0 0 0,0 0 0,-1 0 0,1 0 0,0 0 0,0-1-1,0 1 1,0 0 0,0-1 0,0 1 0,0-1 0,0 1 0,0-1 0,1 0 0,-1 1 0,0-1 0,0 0 0,2 0 0,44 3-179,-32-4 136,-6 1 18,0 0-1,0 0 0,1-2 1,-1 1-1,0-1 0,11-3 0,-16 3 31,1 0 0,0-1 0,0 0 0,-1 1 0,1-2 0,-1 1 0,0 0 0,0-1 0,0 0 0,-1 1 0,1-2-1,3-5 1,0-1 18,-1 1 0,0-1 1,-1-1-1,0 1 0,-1-1 0,4-18 0,9-75 140,-14 74-25,14-57-1,-17 86-129,1 1-1,-1-1 1,1 0-1,0 0 1,0 1 0,0-1-1,0 0 1,0 1-1,0-1 1,0 1 0,1-1-1,-1 1 1,0 0 0,1-1-1,-1 1 1,1 0-1,0 0 1,-1 0 0,1 0-1,0 0 1,0 1-1,3-2 1,-1 1-8,1 0-1,-1 1 1,0 0-1,0 0 1,1 0-1,-1 0 1,0 1-1,8 1 1,-11-2 4,-1 0 0,1 0 1,-1 0-1,1 0 0,-1 0 0,1 0 1,-1 0-1,1 0 0,-1 0 1,1 1-1,-1-1 0,1 0 1,-1 0-1,1 1 0,-1-1 0,0 0 1,1 0-1,-1 1 0,1-1 1,-1 0-1,0 1 0,1-1 1,-1 1-1,0-1 0,1 0 0,-1 1 1,0-1-1,0 1 0,0-1 1,1 1-1,-1-1 0,0 1 1,0-1-1,0 1 0,0-1 0,0 1 1,0-1-1,0 1 0,0-1 1,0 1-1,0-1 0,0 1 1,0-1-1,0 1 0,0-1 0,0 1 1,-1-1-1,1 1 0,0-1 1,0 1-1,-1-1 0,1 1 1,0-1-1,-1 0 0,1 1 0,0-1 1,-1 1-1,1-1 0,0 0 1,-1 0-1,1 1 0,-2-1 1,-26 22 30,17-14-24,-1 0-1,1 1 0,0 0 1,1 0-1,0 1 0,1 1 1,0 0-1,1 0 0,-10 17 1,13-19-4,1 0 1,0 0-1,0 0 1,1 0-1,0 0 1,1 1-1,0-1 1,0 1-1,1-1 1,1 1-1,0 0 1,0-1-1,0 1 0,4 15 1,-3-20-3,1-1 0,0 1 1,0-1-1,1 0 0,-1 0 0,1 0 0,0 0 1,0 0-1,0 0 0,0-1 0,1 1 0,-1-1 1,1 0-1,0 0 0,0 0 0,0-1 0,0 1 0,1-1 1,-1 0-1,1 0 0,-1-1 0,1 1 0,7 0 1,8 3 0,1-1 1,0-2 0,-1 0 0,24-1-1,-29-1 1,-9 1-2,1-1 0,-1 0 0,1 0 1,-1-1-1,1 0 0,11-3 0,-16 3 0,0 0 0,0-1 0,0 1 0,0 0 0,0-1 0,-1 1 0,1 0 0,-1-1 0,1 0 0,-1 1 0,1-1 0,-1 0 0,0 0 0,0 0 0,0 0 0,0 0 0,0 0 0,0 0 0,-1 0 0,1-1 0,-1 1 0,1 0 0,-1 0 0,0-4 0,2-11 0,-2 0 1,0 0-1,-1-1 0,0 1 1,-2 0-1,0 0 0,-1 1 0,0-1 1,-2 1-1,0 0 0,0 0 1,-2 0-1,0 1 0,0 0 1,-2 1-1,-20-26 0,25 36 3,1 0 0,0 0 0,-1 1 0,0-1 0,0 1-1,0 0 1,0 1 0,-8-4 0,11 5-3,-1 0 0,1 1 0,0-1 0,0 0 0,0 1 0,-1-1 0,1 1 0,0 0 0,-1 0 0,1 0 0,0 0 0,-1 0 0,1 0 1,0 1-1,0-1 0,-1 1 0,1 0 0,0-1 0,0 1 0,0 0 0,0 0 0,0 1 0,-3 1 0,2 0 0,1 0 0,0 1 0,0-1-1,0 0 1,0 1 0,0 0 0,1-1 0,0 1 0,0 0 0,0 0-1,0-1 1,0 7 0,-2 53-20,3-56 15,0 1 4,0 0 0,0 0 0,1 0 0,0 0 0,1-1 1,-1 1-1,2 0 0,-1-1 0,1 1 0,0-1 0,0 0 0,1 0 0,0 0 0,0 0 0,1-1 0,0 1 0,0-1 0,1-1 0,-1 1 0,1-1 0,13 10 0,-7-8-11,0 0 1,1 0-1,-1-1 0,1-1 0,1 0 1,-1 0-1,1-2 0,-1 0 1,1 0-1,0-1 0,0-1 1,25 0-1,-37-1 10,1 0 0,-1 0 0,0-1 0,0 1 0,0 0 0,0-1 0,0 0 0,0 1 0,0-1 1,0 0-1,0 0 0,0 0 0,0 0 0,0 0 0,-1 0 0,1-1 0,0 1 0,-1-1 0,1 1 0,-1-1 0,0 0 0,1 1 0,-1-1 0,0 0 1,0 0-1,0 0 0,0 0 0,0 0 0,-1 0 0,1 0 0,0-2 0,1-8 6,0 0 0,-1 0 1,0 0-1,-2-19 0,1 10 2,-1-3 14,0 2-1,1 0 1,1 0-1,1 0 1,1 0-1,10-37 0,-12 57-18,0-1 0,0 1 0,1 0 0,-1-1 0,1 1 0,-1 0 0,1 0 0,0 0 0,0 0 0,0 0 0,0 0 0,1 0 0,-1 1 0,0-1 0,1 1 0,-1 0 0,1-1 0,-1 1 0,1 0 0,-1 1 0,1-1 0,0 0 0,5 0 0,5 0-1,0 1 0,0 0 0,23 3-1,-30-3 0,-14 0 3,0 0 1,1 0 0,-1 1-1,0 0 1,0 1 0,1 0-1,-1 0 1,1 0 0,-1 1-1,1 0 1,0 1 0,0-1-1,1 1 1,-1 1 0,1-1-1,-8 8 1,9-6-3,0 1 0,1 0 0,-1 0 0,2 0 0,-1 0 0,1 0 0,0 1 0,0 0 0,1-1 0,0 1 0,-1 11 0,1 4 0,1 0 0,3 41 0,-2-59 0,1 0 0,0 0 0,0 0 0,0-1 0,0 1 0,1 0 0,0-1 0,0 1 0,0-1 0,1 0 0,-1 0 0,1 1 0,0-2 0,0 1 0,1 0 0,-1-1 0,1 1 0,0-1 0,-1 0 0,1 0 0,1-1 0,-1 1 0,0-1 0,1 0 0,-1 0 0,1 0 0,0-1 0,6 2 0,13 2 0,0-1 0,0-1 0,0-1 0,34-2 0,-45 0 0,-4 0 0,6 1 0,1-2 0,-1 0 0,0 0 0,18-5 0,-28 5 0,0-1 0,-1 0 0,1 0 0,-1 0 0,1 0 0,-1-1 0,0 1 0,0-1 0,0 0 0,0-1 0,-1 1 0,1-1 0,-1 1 0,0-1 0,0 0 0,0 0 0,2-5 0,0-3 0,-1 1 0,-1-1 0,1 0 0,-2 0 0,0 0 0,0 0 0,-1 0 0,-1 0 0,-1-20 0,1 12 0,-1 10 1,1 1 0,-1-1 1,0 0-1,-1 0 0,0 1 0,-1-1 1,0 1-1,0 0 0,-1 0 0,-9-16 1,10 21-2,1-1 1,-2 1 0,1 0 0,0 1 0,-1-1 0,0 0-1,0 1 1,0 0 0,0 0 0,0 0 0,-1 1 0,1-1-1,-1 1 1,0 0 0,0 0 0,0 1 0,0-1 0,0 1-1,0 0 1,0 1 0,-10-1 0,14 1-1,-1 0-1,0 0 1,0 1-1,1-1 1,-1 0 0,0 1-1,1 0 1,-1-1-1,0 1 1,1 0-1,-1 0 1,1 0 0,-1 0-1,1 0 1,0 0-1,-1 0 1,1 0 0,0 1-1,0-1 1,0 0-1,0 1 1,0-1 0,0 1-1,0-1 1,0 1-1,1 0 1,-1-1 0,1 1-1,-1 0 1,0 3-1,-1 6-4,1 0 0,0 0 0,0 21 0,1-24 6,0 16-1,0 1 0,2-1 1,1 0-1,1 0 0,13 45 0,-15-62 0,1 0-1,0 0 0,0 0 0,1 0 1,0-1-1,0 1 0,1-1 1,-1 0-1,1 0 0,1-1 0,-1 1 1,1-1-1,0 0 0,0-1 0,1 0 1,-1 0-1,1 0 0,0 0 1,0-1-1,0 0 0,0-1 0,0 0 1,10 2-1,-1-1-2,-1-1 0,2-1-1,-1-1 1,29-2 0,-43 2 3,0-1 1,0 0-1,0 0 0,1 0 0,-1 0 1,-1 0-1,1 0 0,0-1 0,0 1 1,0-1-1,-1 1 0,1-1 1,-1 0-1,1 0 0,-1 1 0,0-1 1,1 0-1,-1 0 0,0 0 1,0-1-1,-1 1 0,1 0 0,0 0 1,-1 0-1,1-4 0,2-9 3,0 1 0,0-27 0,-3 34-3,2-69 2,3-46 7,-3 106-8,1-1 0,0 0-1,1 1 1,1 0 0,7-18 0,-12 33-1,1 0 1,-1 0-1,0 0 1,1 0-1,-1 0 1,1 0-1,-1 0 1,1 0-1,-1 0 1,1 1-1,0-1 1,-1 0-1,1 0 1,0 0-1,0 1 1,0-1-1,0 0 1,-1 1-1,1-1 0,0 1 1,0-1-1,0 1 1,0-1-1,0 1 1,0 0-1,1-1 1,-1 1-1,0 0 1,0 0-1,0 0 1,0 0-1,0 0 1,0 0-1,0 0 1,0 0-1,0 0 0,0 1 1,0-1-1,1 0 1,-1 1-1,0-1 1,0 1-1,-1-1 1,1 1-1,0-1 1,0 1-1,0 0 1,0-1-1,0 1 1,-1 0-1,1 0 1,0 0-1,0 1 1,5 5 0,0-1 0,0 2 0,-1-1 1,8 16-1,0 4-1,-1 1 0,-1 0 0,-2 1 0,0 0 0,-2 1 0,-2 0 0,0 0 0,0 49 0,-5-76 0,0 0 0,0 0-1,-1 0 1,1 0 0,-1 0 0,1 0 0,-1-1 0,0 1-1,0 0 1,-1 0 0,1-1 0,0 1 0,-1-1-1,0 1 1,1-1 0,-1 1 0,-3 2 0,1-2 0,-1 0 1,1 0 0,0 0-1,-1 0 1,0-1 0,1 0-1,-1 0 1,0 0 0,-7 1-1,-11 1-7,1-1-1,-1-1 1,-39-2-1,41 0-16,63 0-144,-1 1 206,79-8-1,-115 6-32,1 0 0,-1 0 0,1 0 0,-1-1 0,1 0-1,-1 0 1,0-1 0,0 1 0,0-1 0,0 0 0,-1 0 0,1-1 0,-1 1 0,0-1 0,0 0 0,0 0 0,0-1 0,4-7-1,-3 3-3,-1 0 0,0 0-1,-1-1 1,0 0-1,-1 1 1,0-1-1,0 0 1,-1 0-1,0-17 1,-1-48 10,1-43 18,0 117-29,-1-1 0,0 0 0,0 1 1,1-1-1,-1 1 0,1-1 0,0 1 0,-1 0 1,1-1-1,0 1 0,0-1 0,0 1 0,0 0 1,0 0-1,0 0 0,0 0 0,0-1 0,0 1 1,0 1-1,1-1 0,-1 0 0,0 0 0,1 0 1,-1 1-1,1-1 0,-1 1 0,4-2 0,-3 2 0,0 0 0,1-1 0,-1 1 0,1 0 0,-1 0 0,0 0 0,1 1 0,-1-1 0,1 1 0,-1-1 0,0 1 0,0 0 0,1-1 0,-1 1 0,0 1 0,0-1 0,0 0 0,3 2 0,1 4 0,1-1 0,-1 2 0,0-1 0,0 0 0,-1 1 0,0 0 0,5 12 0,-2-3 0,0 1 0,8 32 0,-13-38 0,0 0 0,-1 0 0,-1 0 0,0 18 0,-1-26 0,0 0 0,0 0 0,-1 0 0,0 0 0,0 0 0,0 0 0,0 0 0,0 0 0,-1 0 0,0-1 0,0 1 0,0 0 0,0-1 0,0 0 0,-1 1 0,-4 4 0,-8 2 0,0 0-1,0 0 1,-1-1-1,0-1 1,-1-1-1,0-1 1,0 0-1,0-1 1,-1 0-1,-29 2 1,43-6-24,39-1 21,1-1 0,0-2-1,0-1 1,40-11 0,-66 13 3,0-1 0,0 0 0,0-1 0,-1 0-1,0-1 1,0 1 0,0-2 0,0 1 0,-1-2 0,0 1-1,0-1 1,0 0 0,-1 0 0,0-1 0,-1 0 0,1 0-1,-2-1 1,1 0 0,5-12 0,-4 2 6,-1-1 0,0 0 0,-2 0 0,0-1 0,-1 1 0,-1-1 0,-1-27 0,-1 45-6,-1 0 0,1 1 0,-1-1 0,1 0 0,-1 0 0,0 1 0,0-1 0,0 0 0,-1 1 0,1-1 0,0 1 0,-1-1 0,-2-2 0,-1 1 0,1 8 0,0 29 0,1 1 0,1-1 0,2 0 0,6 44 0,-5-70 0,0 0 0,0 0 0,1 0-1,0-1 1,1 1 0,-1-1 0,1 1 0,0-1 0,1 0-1,0 0 1,0 0 0,0 0 0,1-1 0,-1 1 0,1-1-1,0-1 1,1 1 0,-1-1 0,1 0 0,0 0 0,0 0-1,1-1 1,-1 0 0,0 0 0,1-1 0,0 1 0,0-2-1,0 1 1,0-1 0,0 0 0,10 0 0,-16-1-1,0 0 0,0-1 0,0 1 0,0-1 0,0 1 0,0-1 0,0 1 0,0-1 0,0 0 0,0 1 0,0-1 0,-1 0 0,1 0 0,0 0 1,0 1-1,-1-1 0,1 0 0,-1 0 0,1 0 0,-1 0 0,1 0 0,-1 0 0,0 0 0,1 0 0,-1-1 0,0 1 0,0 0 0,0 0 0,0 0 0,0-2 0,1-45 6,-1 36-7,-1-70 2,3-95 32,-2 175-32,0-1 0,0 1 0,0 0 0,0 0 0,1 0 0,0 0 0,-1 0 0,1 0 0,0 0 0,0 0 0,0 0 0,0 1 0,0-1 0,0 0 0,0 1 0,1-1 0,-1 0 0,1 1 0,-1-1 0,1 1 0,-1 0 0,1 0 0,0 0 0,0-1 0,0 2 0,-1-1 0,1 0 0,0 0 0,0 1 0,0-1 0,1 1 0,-1-1 0,0 1 0,0 0 0,0 0 0,0 0 0,0 0 0,0 0 0,0 0 0,0 1 0,0-1 0,3 2 0,-3-2 0,-1 1 0,1 0 0,-1 0 0,0 0 0,1 0 0,-1 0 0,0 0 0,0 0 0,0 0 0,0 0 0,0 0 0,0 1 0,0-1 0,0 0 0,0 1 0,-1-1 0,1 1 0,0-1 0,-1 1 0,1-1 0,-1 3 0,7 40 0,-6-33 0,4 58 0,-4 72 0,-1-70 0,11-112-13,-3 18-1,2-13 14,2 0-1,1 1 0,2 1 1,2 0-1,0 1 0,2 1 1,37-46-1,-55 75 1,1 1 0,0-1 0,0 1 0,0 0 0,0 0 0,1 0 0,-1 0 0,0 0 0,1 0 0,-1 1 0,1-1 0,0 1 0,-1 0 0,1 0 0,0 0 0,0 0 0,0 0 0,0 0 0,5 0 0,-7 2 0,-1-1 0,0 0 0,1 0 0,-1 0 0,1 1 0,-1-1 0,0 0 0,1 0 0,-1 1 0,0-1 0,1 0 0,-1 0 0,0 1 0,0-1 0,1 1 0,-1-1 0,0 0 0,0 1 0,0-1 0,1 0 0,-1 1 0,0-1 0,0 1 0,0-1 0,0 1 0,0-1 0,0 0 0,0 1 0,0-1 0,0 2 0,0 17 0,0-14 0,-10 218 0,8-207 2,0-1-3,0 0 0,2-1 0,1 27 0,0-38 2,-1 1 0,1-1 0,-1 0 1,1 0-1,0 0 0,0 0 0,0 0 1,1 0-1,-1 0 0,1 0 1,0-1-1,0 1 0,0 0 0,0-1 1,0 0-1,0 1 0,0-1 0,1 0 1,-1 0-1,1 0 0,0-1 0,4 4 1,9-1-2,-1 0 1,1-1-1,-1 0 1,1-1 0,0-1-1,0-1 1,0 0-1,17-2 1,-28 1-1,1 0 0,-1 0 0,1 0 0,-1-1 0,1 1 0,-1-1 0,0-1 0,0 1 0,0-1 0,0 0 0,0 0 0,0 0 0,-1-1 0,0 1 0,0-1 0,0 0 0,0 0 0,0-1 0,-1 1 0,0-1 0,0 0 0,0 0 0,0 0 0,-1 0 0,2-7 0,2-5 0,-1 0 0,0-1 0,-1 0 0,-2 0 0,0 0 0,0-30 0,-1 23 0,0 10 0,-1 0 0,0 0 0,-1-1 0,-5-21 0,6 34 0,-1 1 0,0-1 0,0 0 0,0 1 0,0-1 0,0 0 0,0 1 0,-1 0 0,1-1 0,-1 1 0,0 0 0,1-1 0,-1 1 0,0 0 0,0 0 0,-1 1 0,1-1 0,0 0 0,-1 1 0,1-1 0,-1 1 0,1 0 0,-1 0 0,1 0 0,-1 0 0,0 0 0,0 1 0,1-1 0,-7 1 0,6 0 0,0 0 0,0 0 0,0 1 0,0-1 0,0 1 0,1 0 0,-1 0 0,0 0 0,0 1 0,1-1 0,-1 0 0,0 1 0,1 0 0,0 0 0,-1-1 0,1 2 0,0-1 0,0 0 0,0 0 0,0 1 0,0-1 0,1 0 0,-1 1 0,1 0 0,0-1 0,-1 1 0,1 0 0,0 0 0,0 4 0,-3 8 0,0 0 0,2 0 0,-1 1 0,1 22 0,2-28 0,-1 4 0,1 0 0,0 0 0,1 0 0,4 21 0,-4-32 0,0 0 0,-1 0 0,1 0 0,0-1 0,0 1 0,1 0 0,-1-1 0,1 1 0,-1-1 0,1 0 0,0 1 0,0-1 0,0 0 0,0 0 0,0 0 0,0 0 0,1 0 0,-1-1 0,1 1 0,-1-1 0,1 0 0,-1 1 0,1-1 0,0 0 0,0-1 0,-1 1 0,7 0 0,-4 0 0,0 0 0,-1-1 0,1 1 0,0-1 0,0-1 0,0 1 0,0-1 0,8-2 0,-11 2 0,-1 0 0,1 0 0,0 0 0,-1 0 0,1 0 0,-1 0 0,1-1 0,-1 1 0,0-1 0,1 1 0,-1-1 0,0 0 0,0 1 0,0-1 0,0 0 0,0 0 0,-1 0 0,1 0 0,-1 1 0,1-1 0,-1 0 0,1 0 0,-1-3 0,5-38 0,-2-59 0,3-23 0,-2 110 0,-2 28 0,-18 339 0,10-66 0,2-45 0,3-225 0,0-1 0,-1 0 0,-1 0 0,0 0 0,-2-1 0,1 1 0,-9 16 0,11-26 0,0 0 0,-1-1 0,0 1 0,0-1 0,0 0 0,-1 1 0,1-2 0,-1 1 0,0 0 0,0-1 0,0 1 0,-1-1 0,1-1 0,-1 1 0,1 0 0,-1-1 0,0 0 0,0 0 0,0-1 0,0 1 0,-1-1 0,1 0 0,-10 0 0,9 0 0,0-1 0,0 0 0,0-1 0,-1 1 0,1-1 0,0 0 0,0-1 0,1 1 0,-1-1 0,-9-4 0,9 1 0,0 1 0,0 0 0,0-1 0,1 0 0,0-1 0,0 1 0,0-1 0,-6-11 0,3 5 0,1-1 0,1 0 0,0-1 0,1 0 0,0 0 0,1 0 0,0 0 0,1 0 0,1-1 0,1 0 0,0 1 0,1-16 0,1 19 0,0 0 0,1 0 0,0 1 0,1-1 0,0 1 0,0 0 0,1-1 0,1 2 0,0-1 0,0 0 0,1 1 0,0 0 0,1 0 0,7-8 0,12-10 0,1 0 0,53-39 0,-21 24 0,95-50 0,38-26 0,-189 116 0,0-1 0,-1 1 0,1 0 0,-1-1 0,0 1 0,0-1 0,0 0 0,0 0 0,0 0 0,1-3 0,-2 5 0,-1 0 0,1 0 0,-1 0 0,0 0 0,0-1-1,1 1 1,-1 0 0,0 0 0,0 0 0,0 0 0,0 0-1,0 0 1,0-1 0,-1 1 0,1 0 0,0 0 0,-1 0-1,1 0 1,0 0 0,-1 0 0,1 0 0,-1 0 0,0 0-1,1 0 1,-1 0 0,0 0 0,1 0 0,-1 1-1,0-1 1,0 0 0,0 1 0,0-1 0,-1 0 0,-10-5-75,0 0 0,-1 2 0,-21-6 0,21 6-170,-45-11-1702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8.22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146 35 32543,'-8'0'26,"0"0"-1,0 0 1,0 1 0,0 0-1,0 1 1,-13 4 0,17-4-25,0 0 0,0 0 0,0 1 0,0-1 0,0 1-1,1 0 1,-1 0 0,1 0 0,0 1 0,0-1 0,0 1 0,-4 6 0,4-4-1,-1 0 0,1 0 0,0 0 0,0 0 0,1 0 0,0 1 0,0-1 0,1 1 0,-1 0 0,1-1 0,1 1 0,-1 0 0,1 0 0,0-1 0,1 1 0,0 0 0,0-1 0,4 14 0,-3-15 0,0 1 0,1-1 0,0 0 0,0 0 0,0 0 0,0-1 0,1 1 0,0-1 0,0 0 0,0 0 0,1 0 0,-1 0 0,1-1 0,0 0 0,0 0 0,0 0 0,0 0 0,0-1 0,1 0 0,-1 0 0,12 2 0,-6-2 2,-1 1 0,1-2 0,-1 0 0,1 0 0,0-1 0,-1 0 0,1-1 0,0 0 0,18-5 0,-24 5-1,-1-1-1,1-1 1,0 1-1,-1-1 1,0 1-1,1-1 1,-1 0-1,0-1 1,0 1 0,-1-1-1,1 0 1,-1 1-1,0-2 1,0 1-1,0 0 1,0-1-1,-1 1 1,0-1-1,0 0 1,0 1-1,2-10 1,0 0-1,-1 0 0,-1 0 0,0 0 0,-1-1 0,-1-26 0,0 37 0,0-1 0,-1 1 0,1-1 0,-1 0 0,0 1 0,0-1 0,-1 1 0,1 0 0,-1-1 0,0 1 0,0 0 0,-1 0 0,1 0 0,-1 0 0,0 1 0,1-1 0,-2 1 0,1 0 0,0 0 0,-1 0 0,-4-4 0,-3 3-6,0 1 0,1-1 0,-1 2 0,0-1 1,0 1-1,-1 1 0,1 0 0,0 1 0,0 0 0,-1 1 0,1 0 0,0 1 0,0 0 0,0 0 1,0 1-1,0 1 0,1 0 0,-14 7 0,-27 26-426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0.32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46 453 32607,'0'0'1,"0"0"1,0 0-1,0 0 1,0 0-1,0-1 1,-1 1-1,1 0 0,0 0 1,0 0-1,0 0 1,0 0-1,0 0 1,-1 0-1,1 0 1,0 0-1,0 0 0,0 0 1,0 0-1,0 0 1,-1 0-1,1 0 1,0 0-1,0 0 0,0 0 1,0 0-1,0 0 1,-1 0-1,1 0 1,0 0-1,0 0 1,0 0-1,0 0 0,0 0 1,-1 1-1,1-1 1,0 0-1,0 0 1,0 0-1,0 0 1,0 0-1,0 0 0,0 0 1,0 1-1,-1-1 1,1 0-1,0 0 1,0 0-1,0 0 0,0 0 1,0 1-1,0-1 1,0 0-1,0 0 1,0 0-1,0 0 1,0 1-1,0-1 0,0 0 1,0 0-1,0 0 1,0 0-1,0 1 1,-7 14 0,1 1 0,0-1 0,1 2 0,0-1 0,1 0 0,1 1 1,1 0-1,0 0 0,2 32 0,0-47-2,0 1 0,0-1 0,0 0 0,1 0 0,-1 0 0,1 0 0,-1 0 0,1 0 0,0-1 0,-1 1 0,1 0 0,0 0 0,0 0 0,0-1 0,1 1 0,-1 0 0,0-1 0,1 1 0,-1-1 0,1 0 0,-1 1 0,1-1 0,0 0 0,-1 0 0,1 0 0,0 0 0,0 0 0,0 0 0,0-1 0,2 1 0,4 1 0,0 0 0,0-1 0,0-1 0,0 1 0,1-1 0,12-2 0,-17 1 0,0 0 0,0-1 0,0 1 0,0-1 0,0 0 0,0-1 0,0 1 0,-1-1 0,1 1 0,-1-1 0,0 0 0,1 0 0,-1-1 0,-1 1 0,1 0 0,0-1 0,-1 0 0,0 0 0,0 0 0,3-8 0,3-7 0,0 0 0,-2 0 0,5-24 0,-1-20 2,-3-1 1,-3 0-1,-6-93 0,0 51 2,2 35 26,-1 58-24,-1 19-7,1-4 1,-11 34 0,2 1 0,-10 72 0,5 84 0,15 24 0,1-210-1,-1-1 0,1 0 0,0 1 1,1-1-1,-1 0 0,1 0 0,0 1 0,1-2 0,0 1 0,0 0 1,0 0-1,0-1 0,1 0 0,0 0 0,0 0 0,8 8 0,-6-9 0,0 0 0,1 0 0,-1 0-1,1 0 1,0-1 0,0 0 0,0-1-1,0 0 1,1 0 0,-1 0 0,0-1-1,1 0 1,12 0 0,-11-1 1,1 1 0,-1-2 0,1 1 0,-1-1 0,1-1 0,17-5 0,-23 6 0,0-1 0,-1 0 0,1 0 0,-1 0 0,1-1 0,-1 1 0,0-1 0,0 0 0,0 0 0,0 0 0,-1 0 0,1 0 0,-1-1 0,1 1 0,-1-1 0,-1 0 0,1 1 0,1-6 0,1-4 0,-1 1 0,0-1 0,-1 0 0,-1 0 0,0 0 0,-1 0 0,0 0 0,-1 0 0,-1 1 0,0-1 0,0 0 0,-1 0 0,-1 1 0,0 0 0,-1 0 0,-10-20 0,10 24 2,0 1-1,0-1 1,-1 1 0,-8-8 0,13 14-2,0 0 1,0-1-1,0 1 1,0 0-1,-1 0 1,1 0 0,0 0-1,-1 0 1,1 1-1,-1-1 1,1 0-1,-1 1 1,1-1-1,-1 1 1,1-1 0,-1 1-1,0 0 1,1-1-1,-1 1 1,1 0-1,-1 0 1,0 0 0,1 0-1,-1 1 1,1-1-1,-1 0 1,0 1-1,1-1 1,-1 1 0,1-1-1,-3 2 1,3 0-3,-1 0 0,1-1 1,-1 1-1,1 0 1,0 0-1,0 0 1,0 0-1,0 0 0,0 0 1,1 0-1,-1 0 1,0 0-1,1 0 0,0 0 1,-1 0-1,1 4 1,0 42 2,1-31-2,-1-11 1,0 0 0,1 0 0,0 0 0,0 0 0,1 0 0,0 0 0,0 0 0,0 0 0,1-1 0,-1 1 0,1-1 0,1 0 0,-1 0 0,1 0 0,0 0 0,0 0 0,0-1 0,1 0 0,-1 0 0,1 0 0,0 0 0,0-1 0,1 0 0,-1 0 0,1 0 0,-1-1 0,8 3 0,5 0 0,-1 0 0,1 0 0,0-2 0,0 0 0,0-2 0,0 1 0,1-2 0,20-2 0,-36 1 0,1 1 0,0-1 0,-1 0 0,1 0 0,0 0 0,-1-1 0,0 1 0,1-1 0,-1 0 0,0 0 0,0 0 0,0 0 0,0 0 0,0-1 0,0 1 0,-1-1 0,1 0 0,-1 0 0,0 0 0,0 0 0,0 0 0,0 0 0,0-1 0,-1 1 0,1-1 0,-1 1 0,0-1 0,1-4 0,1-10 5,0-1-1,-1 0 0,-1 0 1,-1-25-1,-1 22 6,2 18-10,-1 1 0,0-1 0,-1 1 0,1 0 0,-1-1 0,1 1 0,-1-1 0,-2-4 0,2 7 0,0-1 0,1 1 0,-1 0 0,0 1 0,0-1 0,0 0 0,0 0 0,0 0 0,0 0 0,0 1 0,0-1 0,-1 0 0,1 1 0,0-1 0,0 1 0,0-1 0,-1 1 0,1 0 0,0 0 0,-1-1 0,1 1 0,0 0 0,-1 0 0,-1 1 0,2-1 0,0 0 0,-1 1 0,1-1 0,0 1 0,0-1 0,0 1 0,0-1 0,0 1 0,0 0 0,0-1 0,0 1 0,0 0 0,0 0 0,0 0 0,0 0 0,0 0 0,1 0 0,-1 0 0,0 0 0,1 0 0,-1 0 0,1 0 0,-1 1 0,1-1 0,0 0 0,-1 0 0,1 0 0,0 2 0,-6 42 0,6-42 0,-1 9-1,0 0 1,1 0-1,1 1 1,0-1-1,0 0 1,4 13-1,-3-20-1,0-1 1,-1 1 0,2-1-1,-1 0 1,0 1-1,1-1 1,0 0-1,0-1 1,0 1-1,0 0 1,1-1-1,0 0 1,-1 0-1,1 0 1,0 0-1,0 0 1,1-1-1,4 3 1,-1-2 1,1 0 0,-1 0 0,1-1 0,-1 0 0,1-1 0,0 0 0,16 0 0,-21 0 0,0-1 0,-1 0 0,1-1 0,0 1 0,-1-1 0,1 0 0,-1 1 0,1-1 0,-1-1 0,1 1 0,-1-1 0,0 1 0,0-1 0,0 0 0,0 0 0,0 0 0,0 0 0,0-1 0,-1 1 0,1-1 0,2-3 0,-1-3 1,1 0 0,-2 0-1,1-1 1,-2 1 0,1-1 0,-1 0 0,0 0-1,0-10 1,-2-84 25,-1 55-27,1 49 1,-1 0 0,1 0 0,0 1 0,0-1 0,0 0 0,0 0 0,0 0 0,0 0 0,-1 0 0,1 0 0,0 0 0,0 0 0,0 0 0,0 0 0,0 0 0,-1 0 0,1 0 0,0 0 0,0 0 0,0 0 0,0 0 0,-1 0 0,1 0 0,0 0 0,0 0 0,0 0 0,0 0 0,0 0 0,0 0 0,-1 0 0,1 0 0,0-1 0,0 1 0,0 0 0,0 0 0,0 0 0,0 0 0,0 0 0,-1 0 0,1 0 0,0-1 0,0 1 0,0 0 0,0 0 0,0 0 0,0 0 0,-7 15 0,4 0 0,0 1 0,1 0 0,1-1 0,1 1 0,0 0 0,1-1 0,0 1 0,6 24 0,-5-31 0,0-1 0,1 1 0,0-1 0,0 1 0,1-1 0,0 0 0,1 0 0,-1 0 0,1-1 0,1 0 0,0 0 0,0 0 0,0-1 0,1 0 0,-1 0 0,14 8 0,-17-12-1,0 0 0,1-1 0,0 1 0,-1-1 1,1 0-1,0 0 0,-1 0 0,1-1 0,0 1 0,0-1 0,0 0 0,5-1 0,-8 1 1,1 0 0,-1 0-1,1 0 1,-1-1-1,0 1 1,1-1-1,-1 1 1,0-1 0,1 1-1,-1-1 1,0 0-1,0 0 1,0 0-1,0 1 1,1-1 0,-1 0-1,0 0 1,-1 0-1,1-1 1,0 1-1,0 0 1,0 0 0,-1 0-1,1-1 1,0 1-1,-1 0 1,0-1-1,1 1 1,-1 0-1,0-1 1,1 1 0,-1-1-1,0 1 1,0-2-1,1-16 10,1 1 1,8-36-1,1-4-10,-5-5 1,-5-103 0,-2 81 0,1 74 0,-1-1 0,0 1 0,0 0 0,-1 0 0,-1 0 0,-6-19 0,8 25 0,0-1 0,0 0 0,1 0 0,-1 0 0,1 0 0,1-8 0,0-3 0,-2 190 0,2 197 0,0-352-1,1 0-1,0 0 1,1-1 0,1 1-1,8 20 1,-12-37-58,0-2-231,0-3-618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0.66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28 32319,'6'0'240,"26"0"-144,12 0-48,7 0-32,1 0 0,-3 0-16,-8 0 0,-11 0 0,-6-3 0,-10-7-96,-6-4-1505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3.09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25 458 30974,'-4'10'44,"-1"1"0,2-1 1,0 1-1,0-1 0,1 1 0,0 0 0,1 0 0,0 0 0,0 0 0,1 0 1,1 0-1,3 19 0,-3-26-50,1 0 1,-1 0 0,1 0-1,-1 0 1,1 0-1,1 0 1,-1 0 0,0-1-1,1 1 1,0-1 0,0 0-1,0 1 1,0-1-1,0-1 1,1 1 0,-1 0-1,1-1 1,0 0-1,0 0 1,0 0 0,0 0-1,0-1 1,0 1-1,8 0 1,6 3-139,1-2 0,0 0 1,0-1-1,24-1 0,-38-1 143,-1 0 1,1-1-1,-1 1 0,0-1 0,1 1 1,-1-1-1,1-1 0,-1 1 1,0 0-1,0-1 0,0 0 1,0 0-1,0 0 0,4-4 0,-4 2 51,0 0 0,0 0 0,-1 0 0,0-1 0,0 1 1,0-1-1,0 0 0,-1 1 0,0-1 0,0 0 0,3-11 0,3-24 245,-2 0 0,-1 0 1,-2-74-1,0 34-174,2-226 33,-8 524-159,1 130 5,2-343-1,1 0 0,-1 0 0,1 0 0,0 0 0,0 0-1,0 0 1,1 0 0,-1 0 0,1-1 0,0 1 0,1-1 0,-1 1 0,1-1 0,0 0 0,0 0 0,0 0 0,5 4-1,-3-4 0,1 0 0,-1 0 0,1-1 0,0 0 0,0 0-1,0-1 1,0 1 0,0-1 0,0 0 0,1-1-1,-1 0 1,12 1 0,-7-1 0,-1 0-1,1 0 1,0-2-1,-1 1 1,1-1-1,19-5 1,-25 5 2,-1-1 0,0 0 1,0 0-1,0 0 0,0-1 0,0 1 0,0-1 0,-1 0 1,1 0-1,-1 0 0,0 0 0,0-1 0,0 1 1,0-1-1,0 0 0,-1 0 0,0 0 0,3-7 1,0-4 3,-1-1 0,0 1 0,-1 0 0,-1-1 0,0 0 0,-2 1 0,1-1 0,-2 0 0,-3-23 0,3 34-3,0 1 0,0-1 0,0 1 1,0 0-1,-1-1 0,0 1 0,0 0 1,0 0-1,0 0 0,-1 0 1,1 0-1,-5-3 0,5 5-1,0 0 1,0 0-1,0 0 0,0 0 0,-1 1 0,1-1 1,-1 1-1,1 0 0,-1-1 0,0 1 1,1 0-1,-1 1 0,0-1 0,0 0 1,1 1-1,-1 0 0,0 0 0,0 0 1,0 0-1,-4 0 0,6 1 0,-1-1 0,1 1 0,-1-1 0,1 1 0,0 0 0,0-1 0,-1 1 0,1 0 0,0 0 0,0 0 0,0 0 0,0 0 0,0 0 0,0 0 0,0 0 0,0 0 0,0 1 0,1-1 0,-1 0 0,0 1 0,1-1 0,-1 0 0,1 1 0,-1-1 0,1 1 0,0 1 0,-5 43 0,5-40 0,-1 5-2,1 0 0,0 0 0,1-1 1,0 1-1,4 17 0,-3-24 1,0 0 1,0 0-1,0 0 1,0 0-1,0 0 1,1 0 0,0 0-1,0-1 1,0 0-1,0 1 1,0-1-1,1 0 1,-1-1-1,1 1 1,7 3-1,-2-1-2,0 0 0,0-1-1,0-1 1,1 1 0,0-2-1,0 1 1,13 1 0,6-2 2,35-1 0,-50-1 3,-12 0-1,1 0 0,0 0 0,-1-1 0,1 1-1,-1-1 1,1 1 0,-1-1 0,1 0 0,-1 0 0,1 0 0,-1-1 0,0 1 0,0-1 0,0 1 0,0-1 0,0 0 0,0 1 0,0-1 0,0 0 0,0 0 0,-1 0 0,1-1 0,-1 1 0,0 0 0,0-1 0,0 1 0,0 0 0,0-1 0,0 0 0,-1 1 0,2-5 0,0-10 2,0 1 1,-1-1-1,0 1 1,-3-18-1,2 9-6,0 5 3,1 13 0,-1-1 0,0 1 0,0-1 0,-1 0 0,-2-11 0,2 18 0,1-1 0,-1 1 0,0-1 0,1 1 0,-1-1 0,0 1 0,0-1 0,0 1 0,0 0 0,0 0 0,0-1 0,0 1 0,-1 0 0,1 0 0,0 0 0,-1 0 0,1 0 0,0 1 0,-1-1 0,1 0 0,-1 1 0,0-1 0,1 1 0,-1-1 0,1 1 0,-1 0 0,0 0 0,1-1 0,-1 1 0,-2 1 0,2-1 0,1 0 0,-1 1 0,0-1 0,0 1 0,0 0 0,1-1 0,-1 1 0,0 0 0,1 0 0,-1 0 0,1 0 0,-1 1 0,1-1 0,0 0 0,-1 1 0,1-1 0,0 0 0,0 1 0,0 0 0,0-1 0,0 1 0,0 0 0,0-1 0,1 1 0,-1 0 0,1 0 0,-1-1 0,1 1 0,-1 2 0,-1 10 0,-1 0 0,0 26 0,3-32 0,-2 14-2,2 0 0,0 0-1,5 30 1,-4-45-1,1 1 0,0-1 0,0 1 0,1-1 0,0 0 0,0 0 0,1-1 0,0 1 0,0-1 0,0 1 0,1-1 0,0-1 0,7 7 0,-6-6 0,0 0-1,1-1 1,0 0 0,0 0-1,1-1 1,-1 0-1,1 0 1,0-1 0,0 0-1,0 0 1,1-1-1,-1 0 1,1 0 0,-1-1-1,1 0 1,-1-1-1,17-1 1,-22 1 3,-1-1 0,0 0 0,0 0 0,1 0 0,-1 0 0,0 0 0,0 0 0,0-1 0,0 1 0,0-1 0,-1 1 0,1-1 0,0 0 0,-1 1 0,1-1 0,-1 0 0,1 0 0,-1 0 0,0-1 0,0 1 0,0 0 0,0 0 0,-1 0 0,1-1 0,0 1 0,0-5 0,3-12 3,-1 0 0,2-25 0,-4 26 7,1 1-1,13-100 33,-11 99-40,0 0 0,1 0 0,0 1 0,11-22 0,-15 37-3,0 1-1,0-1 1,0 0 0,0 1-1,0 0 1,0-1 0,0 1-1,1 0 1,-1 0 0,1-1-1,-1 1 1,0 0 0,1 0-1,0 1 1,-1-1 0,1 0-1,0 0 1,2 0 0,33-1-125,-23 2 37,-20 8 46,-24 9 110,13-7-35,1 0 1,-20 15-1,30-19-30,0-1 1,1 1 0,-1 0-1,1 0 1,0 0-1,1 1 1,0 0-1,0 0 1,-3 7 0,2 0-2,1-1 0,0 1 1,1 0-1,1 0 0,0 0 1,1 0-1,0 1 0,1-1 1,3 23-1,-2-31-1,1-1-1,-1 1 1,1 0 0,0-1 0,0 1-1,1-1 1,-1 0 0,1 0 0,0 0 0,1 0-1,-1 0 1,1-1 0,0 1 0,0-1-1,1 0 1,-1-1 0,1 1 0,-1-1-1,1 1 1,1-1 0,-1-1 0,0 1-1,0-1 1,12 3 0,4 1-20,-1-1 1,1-1 0,0 0-1,0-2 1,32 0-1,-50-2 18,-1 0 1,0 0-1,1-1 0,-1 1 0,1-1 0,-1 1 1,0-1-1,1 0 0,-1 0 0,0 0 0,0 0 1,0 0-1,1 0 0,-1-1 0,0 1 0,-1-1 1,1 0-1,0 1 0,0-1 0,-1 0 0,1 0 1,-1 0-1,0 0 0,1 0 0,-1 0 0,0 0 0,0-1 1,0 1-1,0-3 0,2-8 0,0 1-1,-1 0 1,-1-1 0,1-19 0,-2 14 3,1-8 6,10-93 44,-9 107-40,1 0 1,0 0 0,0 0 0,1 1 0,1-1 0,0 1-1,10-16 1,-12 24-9,-1-1-1,1 1 0,0 0 0,0 0 1,0 0-1,0 0 0,1 1 1,-1 0-1,1-1 0,0 1 1,-1 0-1,1 1 0,0-1 0,0 1 1,0-1-1,7 0 0,4 0-12,-1 1-1,1 0 1,20 2-1,-7-1-74,-37 2 97,0-1-1,1 1 0,-1 1 1,1 0-1,-1 0 0,1 0 1,0 1-1,0 0 1,-8 6-1,3-2-2,1 1 1,0 0-1,0 0 1,1 2-1,-16 17 1,19-18-9,2-1 0,-1 1 0,2 0 0,-1 1 0,1-1 1,1 1-1,0 0 0,0 0 0,1 1 0,1-1 0,0 1 0,0-1 0,1 1 0,1 0 0,0 0 1,2 12-1,-2-19-1,1-1 0,0 0 0,0 0-1,0 0 1,1 0 0,0 0 0,0 0 0,0 0 0,0-1 0,0 1 0,1 0 0,-1-1 0,1 0 0,0 0 0,0 0 0,1 0 0,-1 0 0,0-1 0,1 1 0,0-1 0,-1 0 0,1 0 0,0 0 0,0-1 0,0 1 0,8 1-1,3 1-3,0-1 0,0-1-1,1 0 1,-1-1-1,0-1 1,22-2 0,-34 2 4,-1-1 0,1 1 0,-1-1 0,1 0 1,-1 0-1,1 0 0,-1 0 0,0-1 1,1 1-1,-1 0 0,0-1 0,0 0 0,0 0 1,0 1-1,0-1 0,-1 0 0,1 0 0,-1-1 1,1 1-1,-1 0 0,0 0 0,1-1 1,-1 1-1,0-1 0,-1 1 0,1-1 0,0-3 1,2-9 4,0 0 0,-1 0 0,-1-25 0,-1 29-2,1-15 7,-2-145 25,-8 138-32,9 33-3,-1-1 0,1 1 0,0-1 0,0 1 0,0-1 0,0 1 0,-1 0 0,1-1 0,0 1 0,0-1 0,-1 1 0,1 0 0,0-1 0,-1 1 0,1-1 0,0 1 0,-1 0 0,1 0 0,-1-1 0,1 1 0,0 0 0,-1 0 0,1-1 0,-1 1 0,1 0 0,-1 0 0,1 0 0,-1 0 0,1 0 0,-1 0 0,1-1 0,-1 1 0,1 0 0,-1 0 0,1 1 0,-1-1 0,1 0 0,0 0 0,-1 0 0,1 0 0,-1 0 0,1 0 0,-1 1 0,1-1 0,-1 0 0,1 0 0,0 1 0,-1-1 0,1 0 0,-1 1 0,1-1 0,0 0 0,-1 1 0,1-1 0,0 1 0,0-1 0,-1 0 0,1 1 0,0-1 0,0 1 0,0-1 0,0 1 0,-1-1 0,1 1 0,0-1 0,0 1 0,-3 6 0,0 1 0,0-1 0,1 1 0,0-1 0,1 1 0,-1 0 0,1 12 0,1 65 0,1-46 0,-1-26-3,1 0 0,0 0 0,1 1 0,0-1 0,1-1 0,0 1 0,10 22 0,-10-28 1,1 0 1,-1-1-1,1 0 1,1 1-1,-1-1 1,1-1-1,0 1 1,0-1-1,1 0 1,-1 0-1,1 0 1,0-1-1,1 0 1,-1 0-1,9 3 1,-13-6 1,0 0 0,1 0 0,-1 0 0,0-1 1,1 1-1,-1 0 0,1-1 0,-1 0 0,1 0 0,-1 1 0,1-1 0,-1-1 0,1 1 1,0 0-1,2-1 0,-3 0 0,-1 0 0,1 0 1,0 0-1,-1 0 0,1 0 0,-1 0 1,0 0-1,1-1 0,-1 1 0,0 0 1,1-1-1,-1 1 0,0-1 0,0 1 1,0-1-1,0-2 0,3-6 2,-1 0 0,-1 0 0,0-1-1,0 1 1,0-21 0,-1 15 0,2-27 13,12-98-4,-12 124-6,1 1-1,0 0 0,1 1 0,0-1 0,2 1 0,11-21 1,-16 32-5,0 1 1,1 0 0,0 0 0,0 0 0,0 0 0,6-4-1,-9 7 0,1-1 0,0 1 0,-1-1 0,1 1 0,0-1 0,-1 1 0,1-1 0,0 1 0,0 0 0,-1-1 0,1 1 0,0 0 0,0 0 0,0 0 0,-1-1 0,1 1 0,0 0 0,0 0 0,0 0 0,0 0 0,-1 1 0,1-1 0,0 0 0,0 0 0,0 0 0,-1 1 0,1-1 0,0 0 0,0 1 0,-1-1 0,1 1 0,0-1 0,-1 1 0,1-1 0,0 1 0,-1-1 0,1 1 0,-1 0 0,1-1 0,-1 1 0,1 0 0,-1-1 0,1 2 0,5 12 0,-1-1 0,-1 1 0,0 0 0,-1 0 0,-1 1 0,2 18 0,-2 98 0,-2-95 0,0-12 0,1-2 0,-2-1 0,-4 32 0,7-83 0,-2 21 0,0 0 0,1-1 0,3-16 0,17-36 0,2 2 0,53-98 0,-70 146 0,-3 6 0,0-1 0,0 2 0,0-1 0,1 0 0,0 1 0,0-1 0,0 1 0,1 0 0,4-4 0,-8 9 0,-1 0 0,0 0 0,0 0 0,0 0 0,0 0 0,0 0 0,0 0 0,0 0 0,0 0 0,0 0 0,0 0 0,1 0 0,-1 0 0,0-1 0,0 1 0,0 0 0,0 0 0,0 0 0,0 0 0,0 0 0,0 0 0,0 1 0,1-1 0,-1 0 0,0 0 0,0 0 0,0 0 0,0 0 0,0 0 0,0 0 0,0 0 0,0 0 0,0 0 0,0 0 0,1 0 0,-1 0 0,0 0 0,0 0 0,0 0 0,0 0 0,0 1 0,0-1 0,0 0 0,0 0 0,0 0 0,0 0 0,0 0 0,0 0 0,0 0 0,0 0 0,0 0 0,0 0 0,0 1 0,0-1 0,0 0 0,0 0 0,0 0 0,0 0 0,0 0 0,0 0 0,0 0 0,0 0 0,0 0 0,0 1 0,0-1 0,0 0 0,0 0 0,3 51-8,-5 70-1,-1-81 14,3 1-1,1-1 0,11 72 0,-12-148-21,5-49-1,-1 64 18,2 1 0,0 0 0,1 0 0,1 0 0,1 1 0,0 1 0,2-1 0,0 2 0,27-33 0,-33 44-2,1 1 0,0 0 0,0 0 0,11-7 0,-15 11 3,0-1 0,1 1-1,-1 0 1,0 0 0,1 0 0,-1 0-1,1 1 1,0-1 0,-1 1 0,1-1-1,-1 1 1,1 0 0,0 0 0,-1 0-1,1 0 1,4 1 0,-7 1-2,1-1 1,0 0-1,-1 1 0,1-1 1,-1 1-1,0-1 0,1 1 0,-1-1 1,0 1-1,0-1 0,0 1 1,0-1-1,0 1 0,0-1 1,-1 3-1,1 2-1,0 16 0,-7 178 4,3-89 11,4-83-13,0-27 0,0 1 0,0-1 0,0 0 0,0 1 0,1-1 0,-1 0 0,0 1 0,1-1 0,-1 0 0,1 0 0,-1 1 0,1-1 0,-1 0 0,1 0 0,0 0 0,0 0 0,0 0 0,-1 0 0,1 0 0,0 0 0,0 0 0,0 0 0,1-1 0,-1 1 0,0 0 0,0-1 0,0 1 0,0-1 0,1 1 0,-1-1 0,0 1 0,2-1 0,5 1 0,0 0 0,-1 0 0,1-1 0,13-1 0,-1 0 0,-16 1 0,1 0 0,-1-1 0,0 1 0,1-1 0,-1 0 0,0 0 0,1 0 0,-1-1 0,0 1 0,0-1 0,0 0 0,0 0 0,-1-1 0,1 1 0,6-6 0,-6 3 0,1 0 0,-1 0 0,0-1 0,0 1 0,-1-1 0,0 0 0,0 0 0,0 0 0,2-10 0,1-8 0,-1-1 0,-1 0 0,-1 0 0,-1-36 0,-2-143 27,1 203-27,-1 0 0,0 0 0,0 0 0,0 0 1,-1 0-1,1 0 0,0 0 0,0 0 0,0 0 1,-1 0-1,1 0 0,0 0 0,-1 0 0,1 0 1,-1 0-1,1 1 0,-1-1 0,0 0 0,1 0 1,-1 0-1,0 1 0,1-1 0,-1 0 0,0 1 1,0-1-1,0 1 0,0-1 0,-1 0 0,1 1 0,0 0 0,0 0 0,0 0 0,0 0 0,1 1 0,-1-1 0,0 0 0,0 0 0,0 1 0,0-1 0,0 0 0,0 1 0,0-1 0,0 1 0,0-1 0,1 1 0,-1-1 0,0 1 0,0 0 0,1 0 0,-1-1 0,0 1 0,1 0 0,-1 0 0,1 0 0,-1-1 0,1 1 0,-1 0 0,1 0 0,-1 1 0,-5 15 0,0 0 0,1 1 0,0-1 0,2 1 0,0 0 0,0 29 0,5 115 0,-1-157 0,0 0 1,0 1-1,0-1 0,1 0 0,-1 0 1,1 0-1,0 0 0,1 0 0,-1-1 1,1 1-1,0-1 0,0 1 0,1-1 1,-1 0-1,8 7 0,-8-9-2,0 1-1,1-1 1,-1 0 0,0 0-1,1 0 1,-1 0 0,1 0-1,0-1 1,-1 0-1,1 0 1,0 0 0,0 0-1,0 0 1,0-1 0,0 0-1,0 1 1,0-2-1,0 1 1,0 0 0,0-1-1,6-1 1,-9 1-78,0 1 0,-1 0 0,1 0 0,-1-1 0,1 1 1,0 0-1,-1-1 0,1 1 0,-1-1 0,1 1 0,-1-1 0,1 1 0,-1-1 0,0 1 0,1-1 0,-1 1 1,1-1-1,-1 0 0,0 1 0,1-2 0,1-18-7878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7.02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221 566 22506,'0'14'1271,"-1"-7"-615,1-1 0,0 0 0,1 0 0,0 0 0,-1 0 0,3 7-1,-2-11-534,0 0 0,1 0 0,-1 0 0,0 1 0,1-2 0,-1 1-1,1 0 1,-1 0 0,1 0 0,0-1 0,0 1 0,0-1 0,0 1-1,0-1 1,0 0 0,0 0 0,1 0 0,3 2 0,0-1-53,0 0 0,-1 0 0,1-1 0,0 1 0,0-1 0,0-1 0,0 1 0,1-1 0,-1 0 1,0 0-1,0-1 0,0 0 0,0 0 0,7-2 0,-9 1-37,1 0 0,-1 0 1,0-1-1,0 1 0,0-1 0,0 0 0,0 0 1,-1 0-1,1-1 0,-1 1 0,0-1 0,0 0 1,0 0-1,-1 0 0,1 0 0,-1 0 0,0 0 1,2-8-1,1-4 6,0-1 1,-1-1 0,-1 1-1,2-31 1,-6-76-3,0 57 3,-7-223 109,7 290-147,1 0 1,0 0-1,-1 0 1,1 0-1,-1 0 0,1 0 1,0 0-1,-1 1 1,1-1-1,-1 0 1,1 0-1,0 0 0,-1 1 1,1-1-1,0 0 1,-1 0-1,1 1 0,0-1 1,0 0-1,-1 0 1,1 1-1,0-1 1,0 1-1,-1-1 0,1 0 1,0 1-1,0-1 1,0 0-1,0 1 0,-1-1 1,1 1-1,-14 40-1,1 1 0,2 0 0,-9 74 0,14-80 5,-41 467 12,34-297-13,9-153-3,-17 79 0,17-114 0,-1-1 0,0 1 0,-1-1 0,-1-1 0,-1 1 0,-1-1 0,0 0 0,-13 16 0,21-30 0,-1 0 0,0 0 0,0-1 0,0 1 0,0 0 0,0-1 0,0 1 0,0-1 0,0 0 0,-1 0 0,1 0 0,-1 0 0,1 0 0,-1-1 0,1 1 0,-1-1 0,1 1 0,-1-1 0,1 0 0,-1 0 0,1 0 0,-1 0 0,1-1 0,-1 1 0,0-1 0,1 1 0,0-1 0,-1 0 0,1 0 0,-1 0 0,1 0 0,0 0 0,0-1 0,0 1 0,0-1 0,0 0 0,0 1 0,0-1 0,0 0 0,0 0 0,1 0 0,-1 0 0,-1-4 0,-12-17-1,2-2 0,0 0-1,2 0 1,0-1 0,2 0 0,1-1-1,1 0 1,2 0 0,0-1 0,-1-50 0,6 73-2,0 0 1,0-1 0,1 1 0,0 0 0,0 1 0,0-1 0,0 0-1,1 0 1,0 0 0,0 1 0,0-1 0,0 1 0,1 0 0,6-8 0,-1 4-2,0 0 0,0 1 1,1 0-1,0 1 1,17-10-1,89-42 0,30-20 41,-130 68-34,0 0-1,0-2 1,-1 0-1,-1 0 1,0-1-1,22-30 1,8-34 4,-34 57-5,2 1 0,0 0 1,16-20-1,-24 36-7,0 1-1,0 0 1,0 1-1,0-1 1,1 0-1,-1 1 1,0 0-1,1 0 1,-1 0-1,1 0 1,-1 0 0,1 1-1,-1-1 1,1 1-1,-1 0 1,6 1-1,-7-1 6,-7 0 1,0 1 0,0 0 1,0 0-1,0 0 0,0 1 1,0-1-1,0 1 0,1 0 1,-1 1-1,1-1 0,-1 1 1,1 0-1,0 0 0,0 0 1,0 1-1,1 0 0,-1-1 1,1 1-1,0 0 0,0 1 1,0-1-1,-3 6 0,0 1-1,1 1 0,0-1 0,0 1 0,1 0 0,1 0-1,0 0 1,0 1 0,0 14 0,2-15 0,0 0 0,1 0 0,0-1 0,1 1 0,5 22 0,-5-30 0,1 1 0,0-1 0,0 1 0,0-1 0,0 0 0,1 0 0,0 0 0,0 0 0,0 0 0,0-1 0,1 1 0,-1-1 0,1 0 0,0 0 0,0 0 0,7 3 0,-3-2-1,0-1 0,0 0-1,0 0 1,0-1 0,0 0 0,0-1-1,1 0 1,-1 0 0,1 0 0,-1-1-1,0-1 1,16-2 0,-23 3 1,1 0 0,-1-1 0,0 1-1,1-1 1,-1 1 0,0-1 0,1 0 0,-1 0 0,0 1 0,0-1-1,0 0 1,1 0 0,-1 0 0,0 0 0,0 0 0,-1-1 0,1 1-1,0 0 1,0 0 0,-1-1 0,1 1 0,0 0 0,-1-1 0,1 1-1,-1-1 1,0 1 0,1-3 0,0-5-3,0 1 0,-1-1 0,-1-15 0,1 6 3,-2-11 2,-2 0 1,-1 1-1,-1-1 0,-1 1 0,-1 0 1,-14-28-1,19 44-13,3 13-7,0 7 18,-1 19 4,2 0 0,1 1 0,11 49 1,-12-71-8,1 1 0,0-1 0,0 1 0,0-1 0,1 0 0,0 0 0,0 0 0,1 0 0,0 0 0,0-1 0,0 0 0,0 0 0,1 0 0,0 0 0,0-1 0,0 0 0,1 0 0,-1 0 0,1 0 0,0-1 1,12 5-1,-13-7-5,1 1 1,0-1 0,0 0 0,-1-1 0,10 1 0,-14-1 7,0 0-1,1 0 1,-1 0 0,0 0-1,1 0 1,-1 0-1,0-1 1,1 1 0,-1 0-1,0-1 1,1 1-1,-1-1 1,0 1 0,0-1-1,0 0 1,0 0 0,0 1-1,1-1 1,-1 0-1,0 0 1,-1 0 0,1 0-1,0 0 1,0 0-1,0 0 1,-1 0 0,2-3-1,5-28 5,-2-1 1,1-39-1,-5 47 12,1 0 1,2 0 0,0 0 0,15-46-1,-17 66-13,0 0-1,0 1 1,0-1 0,1 1-1,0-1 1,5-6-1,-7 10 0,1-1 0,0 1-1,-1 0 1,1-1 0,0 1-1,0 0 1,-1 0 0,1 0-1,0 0 1,0 0 0,0 1-1,0-1 1,0 1 0,0-1-1,0 1 1,1 0 0,2-1-1,-4 2-1,0-1 0,0 1-1,0-1 1,1 1 0,-1-1-1,0 1 1,0 0 0,0 0-1,0-1 1,0 1 0,0 0-1,0 0 1,0 0 0,-1 0-1,1 0 1,0 0-1,0 0 1,-1 1 0,1-1-1,-1 0 1,1 0 0,-1 0-1,0 1 1,1 1 0,9 39-6,-9-34 7,6 41-1,-3 0 0,-2 92 0,-3-70 0,1-108-2,3 0-1,1 0 1,2 0 0,1 0-1,2 1 1,1 0 0,21-46-1,-30 79 6,12-20 15,-12 22-16,-1 0-1,1 0 1,0 0-1,-1 0 0,1 0 1,0 0-1,0 0 1,0 0-1,0 1 0,0-1 1,0 0-1,0 1 1,0-1-1,0 1 1,0-1-1,0 1 0,0-1 1,2 0-1,-2 2-1,0 0 0,0 0 0,0 0 0,0 0 0,0 0 1,-1 0-1,1 0 0,0 0 0,0 0 0,-1 0 0,1 0 0,-1 1 0,1-1 0,-1 0 0,1 0 0,-1 1 0,0-1 0,0 0 0,0 0 0,0 1 0,0 1 0,1 2-1,5 41 2,-1 1 0,-4 67-1,2 11 1,-4-124-1,1 1 0,0-1 0,0 1-1,1-1 1,-1 1 0,0-1 0,0 1 0,1-1 0,-1 1 0,1-1-1,-1 1 1,1-1 0,0 0 0,-1 1 0,2 1 0,-1-3-1,-1 0 1,1 0 0,-1 0-1,1 0 1,-1 0 0,1 0-1,-1 0 1,1-1 0,-1 1-1,1 0 1,-1 0 0,0 0 0,1 0-1,-1-1 1,1 1 0,-1 0-1,0 0 1,1-1 0,-1 1-1,1 0 1,-1-1 0,0 1-1,0 0 1,1-1 0,-1 1-1,0-1 1,0 1 0,1-1-1,-1 1 1,0-1 0,21-46-17,3-29 9,-4 9-5,42-95-1,-58 155 14,8-16 4,-7 22-4,-3 14-4,-4 72-13,0-29 19,7 77 0,-5-131-3,0 0 1,1 0-1,-1-1 1,1 1-1,0 0 1,0 0-1,-1-1 1,1 1-1,0-1 1,0 1-1,1-1 1,-1 1-1,0-1 1,0 0-1,1 0 1,-1 1-1,1-1 1,-1 0-1,1 0 1,-1 0-1,1-1 1,-1 1 0,1 0-1,0-1 1,0 1-1,-1-1 1,1 1-1,3-1 1,-3 1-1,1-1 0,-1 0 0,1 0 0,-1 0 0,1 0 0,-1 0 0,1 0 0,-1-1 0,1 1 0,-1-1 0,0 0 0,1 0 0,-1 0 0,0 0 0,1 0 0,-1 0 0,0 0 0,0-1 0,0 1 0,3-4 0,1-3 1,-2 1 0,1-1 0,-1 0 0,0 0 0,0-1 0,3-13 0,13-58 11,-18 72-9,32-161 62,-45 216-224,4-21 176,0 0 0,2 1 0,-2 39 0,7-50-7,-1-3-4,1 0 1,1 0 0,4 21 0,-4-30-5,0 1 0,1-1 0,-1 0 0,1 0 0,0 0 0,0 0 0,0-1 1,1 1-1,0 0 0,-1-1 0,1 0 0,0 1 0,1-1 0,4 4 0,1-2-2,-1 0-1,1 0 0,0-1 1,1 0-1,-1-1 0,1 1 1,-1-2-1,1 0 0,0 0 1,0 0-1,0-2 0,0 1 1,0-1-1,0 0 0,11-3 1,-19 3 2,1-1 0,-1 0 1,0 1-1,0-1 0,0 0 1,0 0-1,-1-1 0,1 1 1,0 0-1,0-1 1,-1 1-1,1-1 0,0 1 1,-1-1-1,0 0 0,1 0 1,-1 1-1,0-1 0,0 0 1,0 0-1,0 0 1,0 0-1,-1-1 0,1 1 1,-1 0-1,1 0 0,-1 0 1,0 0-1,0-5 0,2-10 7,-1-1-1,-4-31 1,2 32-7,0-1 0,-2 0 0,0-1 0,-1 1 0,-1 0 0,0 0 0,-2 1 0,0 0 0,-1 0 0,0 1 0,-1-1 0,-1 2 0,-22-27 0,30 40-2,0 0 0,0 0 0,-1 0 0,1 0 0,-1 0 0,0 0 0,0 1 0,1-1 0,-1 1 0,0 0 0,0 0 0,0 0 0,0 0 0,-1 0 0,1 1 0,0-1 0,0 1 0,-6 0 0,9 0 0,-1 0 0,0 1 0,0-1 0,0 0 0,0 1-1,0-1 1,1 1 0,-1-1 0,0 1 0,0-1 0,1 1-1,-1 0 1,0-1 0,1 1 0,-1 0 0,1-1 0,-1 1 0,1 0-1,-1 0 1,1 0 0,-1-1 0,1 1 0,0 0 0,-1 0-1,1 0 1,0 0 0,0 0 0,0 0 0,0 0 0,0 0 0,0 1-1,-1 38-16,1-30 15,0 6 2,0 0 1,1 0 0,1 0-1,1-1 1,0 1 0,9 22-1,-9-30-8,1 0 0,0 0-1,0 0 1,1-1 0,0 1-1,0-1 1,0-1-1,1 1 1,0-1 0,1 0-1,0 0 1,0-1 0,13 8-1,-11-9-8,0 0-1,0-1 1,0 0-1,0-1 1,0 0 0,1 0-1,-1-1 1,1 0-1,-1-1 1,15-1 0,-16 1 17,-5 0 5,-1 0 0,1-1 0,0 1 0,0-1 0,0 0 0,0 1-1,-1-2 1,1 1 0,0 0 0,-1 0 0,1-1 0,-1 1 0,0-1 0,1 0-1,-1 0 1,0 0 0,0 0 0,0 0 0,0 0 0,0-1 0,-1 1-1,1 0 1,-1-1 0,0 0 0,1 1 0,-1-1 0,0 0 0,0 1 0,0-4-1,3-11 32,-1 1-1,0 0 1,0-32-1,-2 37-10,1-171 109,-2 181-146,0 16-16,-2 62 27,-1-40 6,3-1 1,4 43 0,-3-67-5,1 0 0,1 0 1,0 0-1,1-1 0,0 1 1,0-1-1,1 0 0,1 0 1,0-1-1,13 18 1,-15-24-2,0 0 0,0 0 0,1 0 1,-1 0-1,1-1 0,0 0 0,0 0 1,1 0-1,-1-1 0,0 1 0,1-1 0,0-1 1,-1 1-1,1-1 0,0 0 0,0 0 1,0 0-1,0-1 0,0 0 0,7-1 1,-13 1 0,1-1 1,0 1-1,0 0 0,-1 0 1,1-1-1,0 1 1,0-1-1,-1 1 1,1-1-1,-1 1 1,1-1-1,0 1 1,-1-1-1,1 0 1,-1 1-1,1-1 1,-1 0-1,1 1 1,-1-1-1,0 0 1,1 0-1,-1 1 1,0-1-1,0 0 1,1 0-1,-1 0 0,0 1 1,0-1-1,0-1 1,2-31-2,-2 27 4,1-234 48,-1 131-6,-2 181-51,0-32 3,2 0-1,1 0 1,8 42 0,-7-73-2,0 0 1,1 0-1,-1 0 1,2 0-1,-1-1 1,10 16-1,-11-21 4,0 0-1,0 0 1,1-1-1,-1 1 1,0-1-1,1 1 1,0-1-1,-1 0 1,1 0-1,0 0 1,0 0-1,0-1 1,0 1 0,1-1-1,-1 0 1,0 1-1,1-2 1,-1 1-1,1 0 1,-1-1-1,6 1 1,-7-1 1,0 0 0,1 0 0,-1 0 0,0 0 0,1 0 0,-1-1 0,0 1 0,1-1 0,-1 1 0,0-1 0,0 0 0,0 0 0,1 0 0,2-2 0,-3 1 0,0-1 0,-1 1 0,1-1 1,-1 0-1,1 1 0,-1-1 0,0 0 1,0 0-1,0 0 0,0 0 0,-1 0 0,1-4 1,14-135 26,-14 109-17,2 0 0,1 0 0,1 0 0,19-60 0,-23 91-9,0 0 1,-1 0-1,1 0 1,1-1-1,-1 1 1,0 0-1,0 1 1,1-1-1,-1 0 1,1 0-1,2-2 1,-3 3-2,0 1 0,-1 0 1,1-1-1,-1 1 0,1 0 1,0 0-1,-1 0 0,1 0 1,0-1-1,-1 1 1,1 0-1,0 0 0,-1 0 1,1 0-1,-1 0 0,1 0 1,0 1-1,-1-1 0,1 0 1,0 0-1,-1 0 1,1 1-1,-1-1 0,1 0 1,0 0-1,0 1 0,2 2 0,0 0-1,0 0 0,-1 1 0,1-1 1,-1 0-1,0 1 0,0 0 1,0-1-1,0 1 0,-1 0 0,2 4 1,7 28-1,-1 1 1,-1-1-1,-2 1 1,-2 1-1,-1 58 1,-2-93 1,-1 0 0,-1-1 0,1 1 0,0 0-1,-1 0 1,1-1 0,-1 1 0,0 0 0,0-1 0,0 1 0,0 0 0,0-1-1,0 1 1,-1-1 0,1 0 0,-1 0 0,0 1 0,0-1 0,0 0 0,0 0-1,0-1 1,0 1 0,0 0 0,-5 2 0,2-2-26,0 0 0,-1-1-1,1 1 1,0-1 0,-1 0 0,1 0 0,-1-1 0,0 1-1,1-1 1,-1 0 0,-7-2 0,-5-2-992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8.33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19 491 23275,'0'0'313,"-1"0"1,0 1 0,1-1 0,-1 0 0,0 0 0,1 1-1,-1-1 1,1 0 0,-1 1 0,0-1 0,1 0 0,-1 1-1,1-1 1,-1 1 0,1-1 0,-1 1 0,1-1-1,0 1 1,-1-1 0,1 1 0,0 0 0,-1-1 0,1 1-1,0 0 1,0-1 0,-1 2 0,-4 27 1019,5-23-1415,0-1 0,0 1 0,0 0 0,1 0 0,0-1 0,0 1 0,3 9 1,-2-12 85,0 0 0,0-1 0,1 1 1,-1-1-1,1 0 0,-1 0 1,1 0-1,0 0 0,0 0 1,0 0-1,0-1 0,0 0 1,0 1-1,1-1 0,-1 0 0,0 0 1,7 0-1,6 1 15,1 0-1,21-1 1,-35-1-16,1 0-2,-1-1 1,0 1 0,0-1-1,0 1 1,0-1-1,0 0 1,0 0 0,0 0-1,0 0 1,0-1 0,0 1-1,0-1 1,-1 0 0,1 0-1,3-3 1,-1 0 1,-1 0-1,0 0 1,0 0-1,0-1 1,0 0-1,5-11 1,0-6 8,-1 0 0,-1 0-1,3-26 1,-9 49-10,12-93 22,-3 0 0,-4-159 0,-18 458-15,5-111-3,-31 253 7,-2 46 11,39-375-25,-3 40 6,4-56-6,-1 1 0,0-1 0,1 0-1,-1 1 1,-1-1 0,1 0 0,0 1 0,-1-1-1,1 0 1,-1 0 0,0 0 0,-4 5-1,5-7 3,0-1 0,-1 1 0,1 0 0,0 0 0,0-1-1,0 1 1,-1 0 0,1-1 0,0 1 0,-1-1 0,1 0-1,0 1 1,-1-1 0,1 0 0,0 0 0,-1 0 0,1 0-1,-1 0 1,1 0 0,0 0 0,-1-1 0,1 1 0,0 0 0,-1-1-1,1 1 1,0-1 0,-1 1 0,1-1 0,0 0 0,0 0-1,0 1 1,0-1 0,0 0 0,0 0 0,0 0 0,-1-2-1,-5-4 2,1 0-1,0 0 0,1-1 0,-6-9 0,9 13 0,-10-17-6,0-1 1,2 0-1,1 0 1,-8-28-1,13 36 2,0-1-1,2 0 1,0 0-1,0 0 1,1 0-1,1 0 1,4-30-1,-3 41 3,0-1 1,1 0-1,0 0 0,0 1 0,0-1 1,1 1-1,-1 0 0,1 0 1,0 0-1,0 0 0,0 0 1,1 0-1,0 1 0,-1 0 0,1 0 1,5-3-1,9-6 4,1 1 0,29-12 0,-28 14 5,21-10 5,-1-2 0,55-40 0,-77 48-9,-1-1 1,-1 0-1,0-2 1,-1 0-1,-1 0 1,0-2-1,14-24 1,-12 15-1,-1-1 0,-1 0 1,-2-2-1,15-47 0,-27 76-3,0 1 0,0 0 0,1 0 0,-1-1 0,0 1 0,0 0 0,0 0 0,0-1-1,0 1 1,0 0 0,0 0 0,1-1 0,-1 1 0,0 0 0,0-1 0,0 1 0,0 0 0,0 0 0,0-1 0,-1 1 0,1 0 0,0-1 0,0 1 0,0 0-1,0 0 1,0-1 0,0 1 0,0 0 0,-1-1 0,1 1 0,0 0 0,0 0 0,0 0 0,0-1 0,-1 1 0,1 0 0,-10 6-5,-13 20-4,22-24 9,-16 18 0,1 2 0,1 0 0,-23 45 0,32-52 0,0-1 0,1 1 0,1 1 0,0-1 0,1 1 0,1-1 0,-1 32 0,3-43 0,-1 8 0,2-1 0,-1 1 0,1 0 0,5 22 0,-4-30 0,-1 0 0,1-1 0,0 1 0,0-1 0,0 1 0,0-1 0,1 1 0,-1-1 0,1 0 0,0 0 0,0 0 0,0-1 0,0 1 0,0-1 0,1 1 0,-1-1 0,8 3 0,2 0 2,0-1-1,0 0 1,1 0-1,-1-1 1,1-1 0,0-1-1,0 0 1,0 0-1,17-3 1,-28 2-2,0 0-1,0-1 1,0 1 0,-1-1 0,1 0 0,0 0-1,0 0 1,-1 0 0,1 0 0,-1 0-1,1-1 1,-1 0 0,1 1 0,-1-1-1,0 0 1,0 0 0,0 0 0,0 0-1,0-1 1,0 1 0,-1 0 0,1-1-1,-1 1 1,0-1 0,1 0 0,-1 1-1,0-1 1,-1 0 0,2-3 0,1-10-2,-1 0 0,0 1 1,-1-1-1,-1-19 0,0 26 2,0-11 0,-1 1 0,-1-1 0,-1 0 0,0 1 0,-12-34 0,12 44 0,0 0 0,-1 0 0,-1 1 0,1-1 0,-1 1 0,-1 0 0,0 0 0,0 0 0,0 1 0,-1 0 0,0 0 0,0 1 0,-16-10 0,21 14 0,0 1-1,0-1 1,-1 1 0,1 0 0,-1 0-1,1 0 1,-1 0 0,1 0-1,-1 1 1,0-1 0,1 1-1,-1 0 1,0-1 0,0 1 0,1 1-1,-1-1 1,0 0 0,1 1-1,-1-1 1,0 1 0,1 0 0,-1-1-1,1 1 1,-5 3 0,4-2-1,0 0 0,1 1 1,-1 0-1,0-1 0,1 1 0,0 0 1,-1 0-1,1 1 0,0-1 1,1 0-1,-1 1 0,0-1 0,1 1 1,0-1-1,-2 8 0,0 5 0,1-1-1,0 1 1,1-1-1,1 1 1,0 0-1,1-1 1,4 24-1,-3-31 0,0 0 0,0 0 0,1 0 0,0-1 0,0 1 0,1-1 0,0 0-1,0 0 1,1 0 0,0-1 0,0 0 0,0 1 0,1-2 0,0 1 0,0-1-1,9 6 1,-11-8-1,0-1-1,0 0 0,0 0 1,1-1-1,-1 1 0,1-1 1,-1 0-1,1 0 0,4 0 1,-7-1 2,0 0 0,0 0 0,0 0-1,0 0 1,0 0 0,0 0 0,0-1 0,0 1 0,-1-1 0,1 1 0,0-1 0,0 1 0,0-1 0,0 0 0,-1 0 0,1 0 0,-1 0 0,1 0 0,0-1 0,-1 1 0,0 0 0,1-1 0,1-2 0,8-18 5,-1-1 1,-2 0-1,11-41 0,7-18 8,-21 68-12,-1 2 5,1-1 0,1 0 0,0 1 0,0 0 0,1 1 0,16-21 0,-22 31-4,0 0-1,0 0 1,0 0-1,0 0 1,0 0-1,0 0 1,0 1-1,0-1 1,0 0-1,1 1 1,-1-1 0,0 0-1,0 1 1,1-1-1,-1 1 1,1 0-1,2-1 1,-4 1-1,1 1 0,0-1 0,0 0 0,0 1 1,0-1-1,-1 0 0,1 1 0,0-1 0,0 1 0,-1-1 1,1 1-1,0-1 0,-1 1 0,1 0 0,-1-1 0,1 1 1,0 0-1,-1-1 0,0 1 0,2 1 0,0 4-2,1 1 1,-1-1-1,0 1 0,-1-1 0,1 10 1,-1-16 1,2 30-1,-2 51 0,-1-59 5,0 0-1,1 1 1,1-1-1,8 36 1,-9-53-3,1-1 0,-1 0 0,1 0 1,-1 0-1,1 0 0,1 0 0,-1 0 1,0-1-1,1 1 0,0-1 0,0 1 1,0-1-1,0 0 0,0 0 0,1-1 1,6 5-1,-4-4-1,0-1 0,0 0 0,0 0 0,1 0 0,-1-1 0,0 0 0,1 0 0,-1-1 0,1 1 0,11-2 0,-17 1-19,0 0 0,0 0 1,0 0-1,0-1 0,0 1 0,0 0 1,0 0-1,0-1 0,0 1 0,0 0 1,-1-1-1,1 1 0,0-1 0,0 1 1,0-1-1,0 0 0,-1 1 0,1-1 1,0 0-1,-1 1 0,1-1 0,0 0 1,-1 0-1,1 0 0,-1 1 0,1-1 1,-1 0-1,0 0 0,1 0 0,-1 0 1,0 0-1,1 0 0,-1 0 0,0-2 1,1-20-1911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42.44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32 235 32255,'-1'2'17,"1"0"-1,0 0 1,0 0 0,1 0 0,-1 0 0,0 0-1,1 0 1,-1 0 0,1 0 0,-1 0 0,1 0-1,0 0 1,0 0 0,0-1 0,0 1 0,0 0-1,1 0 1,0 1 0,1-2-16,-1 1 0,0-1 0,1 0 0,-1 0 0,1 0 0,0 0 0,-1 0 0,1-1 0,-1 1-1,1-1 1,0 1 0,0-1 0,-1 0 0,4-1 0,-3 1 0,-1-1-1,1 0 1,0 0-1,-1 0 0,1 0 1,-1 0-1,0-1 1,1 1-1,-1-1 1,0 1-1,0-1 0,0 0 1,0 0-1,0 0 1,0 0-1,0 0 1,-1-1-1,1 1 1,-1 0-1,0-1 0,0 1 1,1-1-1,-2 1 1,1-1-1,1-3 1,3-10 1,-1 0 0,5-29 1,-6 11-17,0-57-1,-4 60 15,-4 40 0,-1 12 0,2 0 0,0 0 0,1 0 1,2 1-1,0 0 0,3 30 0,-1-6 9,0 61-6,-3 117 10,2-222-13,0 0 0,0-1 0,0 1 0,0-1 0,0 1 0,-1-1 0,1 1 0,-1-1 0,1 1 0,-1-1 0,1 1 0,-1-1 0,0 1 0,0-1 0,0 0 0,0 0 0,0 1 0,0-1 0,0 0 0,0 0 0,0 0 0,0 0 0,-1 0 0,1 0 1,0-1-1,-1 1 0,1 0 0,-1-1 0,1 1 0,-1-1 0,1 1 0,-1-1 0,1 0 0,-1 1 0,1-1 0,-1 0 0,0 0 0,1 0 0,-4-1 0,-5 0 5,-1-1 0,1-1 0,0 0 0,-18-7 0,3 2-12,58 7 17,-1-1-1,0-2 1,0-2-1,46-13 1,-79 19-19,1 0 1,0 0-1,0 0 1,0 0-1,0 0 1,0 0-1,0 0 1,0 0 0,0 0-1,0 0 1,0-1-1,0 1 1,0 0-1,0 0 1,0 0-1,0 0 1,0 0-1,0 0 1,0 0-1,0 0 1,0 0-1,1 0 1,-1 0-1,0 0 1,0-1-1,0 1 1,0 0-1,0 0 1,0 0-1,0 0 1,0 0-1,0 0 1,0 0-1,0 0 1,0 0-1,0 0 1,0 0-1,-18 0-725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1.36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32 561 7796,'-7'-4'13159,"1"1"-6209,-1 3-1144,2 18-8260,3-4 3820,0 11-1371,0 0 1,1 0-1,4 31 0,-3-55 4,1 0-1,-1 0 1,1 1-1,0-1 0,0 0 1,-1 0-1,1 0 1,0 0-1,0 0 1,0 0-1,0 0 1,0 0-1,0 0 0,1-1 1,-1 1-1,0 0 1,0-1-1,0 1 1,1-1-1,-1 1 1,0-1-1,1 1 0,-1-1 1,0 0-1,1 0 1,-1 0-1,3 0 1,-1 1 2,1-1 0,-1 0 0,0 0 0,1 0 1,-1-1-1,0 1 0,0-1 0,1 1 0,-1-1 1,0 0-1,5-3 0,-3 1-2,-1-2-1,1 1 1,-1 0 0,0-1 0,0 0 0,0 0-1,-1 0 1,5-11 0,23-52-14,-25 52 12,7-22-2,-1-1 0,-2 0 1,-2 0-1,-2-1 1,-1 0-1,-2-70 1,-3 120 3,-1-1 0,-1 1 0,-3 13 0,-2 14 2,-1 54-6,6 124 1,3-114 0,-1-98 2,-1 0 0,1 0 1,1 0-1,-1 0 1,0 0-1,1 0 0,-1 0 1,1 0-1,0 0 0,0 0 1,0 0-1,1 0 1,-1 0-1,1-1 0,-1 1 1,1 0-1,0-1 1,2 3-1,-1-3 2,-1-1 0,1 0 0,0 1 0,-1-1 0,1 0 0,0-1-1,0 1 1,0 0 0,-1-1 0,1 1 0,0-1 0,0 0 0,0 0 0,0 0 0,0-1 0,0 1 0,0-1 0,0 1 0,3-2 0,-1 0 3,0 0 1,0-1-1,-1 1 1,1-1 0,-1 0-1,1 0 1,-1 0-1,0-1 1,0 1 0,-1-1-1,1 0 1,-1 0-1,5-9 1,3-3 1,-1-1-1,11-26 1,-9 13 0,-1 0 0,-2-1 1,-1 0-1,-1 0 0,-1-1 1,-2 0-1,0-38 0,-4 69-18,0 4 0,-12 126 11,8-100-10,0 1-1,2 0 1,1 0-1,6 55 1,-4-82 10,0-1 0,0 1 0,0-1-1,0 1 1,1-1 0,-1 0 0,1 1 0,-1-1 0,1 0 0,0 0 0,0 0 0,0 0 0,0 0 0,0-1 0,0 1 0,0 0 0,1-1 0,-1 0 0,0 0 0,1 1 0,0-1 0,-1-1 0,1 1 0,-1 0 0,1-1 0,0 1 0,-1-1 0,1 0 0,0 0 0,4 0 0,0 0 5,1 0-1,-1-1 0,1 1 0,-1-1 1,1-1-1,-1 0 0,0 0 0,1 0 1,-1-1-1,7-3 0,-4-1 0,0 0 0,-1 0 0,0-1 0,0 0 0,-1 0 0,0-1 0,0 0 0,-1 0 0,0-1 0,-1 0 0,0 0 0,-1-1 0,0 1 0,0-1 0,4-16 0,-3 2 5,-1 0 0,-1 0 1,-1 0-1,-2 0 0,0-1 1,-4-27-1,3 52-7,0-1 0,0 1 0,0 0 1,-1 0-1,1 0 0,0 0 0,-1 0 0,1 0 0,-1 1 1,1-1-1,-1 0 0,1 0 0,-1 0 0,0 0 0,0 1 1,1-1-1,-1 0 0,0 0 0,0 1 0,0-1 0,0 1 1,1-1-1,-1 1 0,0-1 0,0 1 0,0 0 0,0-1 1,0 1-1,0 0 0,0 0 0,-1 0 0,1-1 0,0 1 1,0 0-1,0 1 0,0-1 0,0 0 0,0 0 0,-2 1 1,1-1-2,-1 1 1,1-1-1,-1 1 1,1 0 0,-1 0-1,1 0 1,0 0 0,0 0-1,-1 0 1,1 1-1,0-1 1,0 1 0,0-1-1,1 1 1,-1 0 0,0 0-1,-1 3 1,-2 6-2,1 1 0,1 0 0,0 0 0,1 0 0,0 1 0,1-1 0,0 1 0,2 22 0,-1-17 1,0-9 1,1 0-1,-1 0 1,1 0 0,1 0-1,-1-1 1,2 1-1,-1-1 1,1 1 0,0-1-1,1 0 1,0 0-1,0 0 1,1 0 0,0-1-1,0 0 1,1 0-1,0 0 1,0-1 0,0 1-1,1-2 1,0 1-1,0-1 1,1 0 0,-1 0-1,1-1 1,0 0-1,0-1 1,1 1 0,-1-2-1,1 1 1,-1-1-1,17 2 1,-15-3 2,0-1 1,-1 0-1,1 0 1,0-1-1,0 0 0,0 0 1,0-2-1,-1 1 1,15-6-1,-18 5 0,1-1 0,-1 1-1,0-1 1,-1-1 0,1 1 0,-1-1-1,0 0 1,0 0 0,0-1 0,-1 1-1,0-1 1,0 0 0,0 0 0,3-7 0,-2 0 1,0-1 1,-1 0 0,-1 0-1,0-1 1,-1 1 0,0 0-1,-1-1 1,-1 1 0,-2-18-1,2 5 3,0 23-6,1 0 1,-2 1-1,1-1 0,0 0 0,-1 0 0,1 1 1,-1-1-1,0 1 0,0-1 0,-1 1 0,1-1 1,-1 1-1,0-1 0,1 1 0,-2 0 0,-1-3 1,1 3-1,0 1-1,0 0 1,0 0 0,-1 1 0,1-1 0,0 0 0,-1 1 0,1 0 0,-1 0 0,1 0 0,-1 0 0,1 1 0,-1-1 0,0 1 0,1 0 0,-5 0 0,6 0 0,0 1 0,1-1 0,-1 0-1,0 0 1,1 1 0,-1-1 0,0 1 0,1-1 0,-1 1 0,1 0 0,-1-1-1,1 1 1,-1 0 0,1 0 0,0 0 0,-1 0 0,1 1 0,0-1 0,-2 2-1,1 0 1,0 1-1,0-1 0,0 1 1,0 0-1,0-1 0,1 1 1,-2 7-1,0 6-1,0-1 0,1 1 0,1 16 0,1-24 2,-1 23-6,1 1 0,7 47 1,-6-70 4,1 0-1,1 0 1,0 0 0,0-1 0,1 1 0,0-1 0,1 0 0,0 0-1,0 0 1,1 0 0,0-1 0,8 8 0,-10-13 1,-1-1 0,0 1 0,1-1 0,-1 0 0,1 0 0,-1-1 0,1 1 0,0-1 0,0 1 0,0-1 0,0 0 0,0-1 0,0 1 0,0-1 0,0 0 0,0 0 0,0 0 0,0 0 0,0-1 0,0 1 0,0-1 0,0 0 0,0-1 0,0 1 0,6-4 0,-4 0 0,0-1 0,0 0 0,-1 0 0,0 0 0,0-1 0,-1 0 0,1 0 0,4-12 0,25-69 1,-27 68 1,9-30 4,-2 0-1,-2-1 1,9-99 0,-12-159 16,-9 291-22,0 17 0,0 1 0,0-1 0,0 1 0,0-1 0,0 0 0,0 1 0,0-1 0,0 0 0,0 1 0,0-1 0,0 1 0,0-1 0,-1 0 0,1 1 0,0-1 0,0 1 0,-1-1 0,1 0 0,0 1 0,-1-1 0,1 1 0,-1-1 0,1 1 0,0 0 0,-1-1 0,0 0 0,-7 3 0,7-2 0,-1 1-1,0 0 1,0 1 0,0-1-1,0 0 1,0 1-1,0-1 1,0 1-1,1 0 1,-1 0-1,1 0 1,-1 0-1,1 0 1,0 0-1,-1 0 1,1 0 0,0 0-1,1 0 1,-1 1-1,0-1 1,1 0-1,-1 1 1,1-1-1,-1 0 1,1 4-1,-1 1 0,-7 40 4,3-1 0,2 1 0,3 68 0,1-46 1,-1-17-4,8 62 0,-6-97 0,2 1-1,0-1 1,0 0 0,2 0-1,0-1 1,1 1-1,12 19 1,-17-33 1,0 0 0,1 0 0,0 0 0,-1 0 0,1-1 0,0 1 0,0-1-1,0 1 1,1-1 0,-1 0 0,0-1 0,1 1 0,0 0 0,-1-1 0,1 0 0,7 2 0,-8-3 0,-1 1-1,1-1 1,0 0-1,0 0 1,-1 0 0,1 0-1,0 0 1,0 0 0,-1-1-1,1 1 1,0-1 0,-1 0-1,1 0 1,-1 0 0,1 0-1,-1 0 1,1-1-1,-1 1 1,0-1 0,1 1-1,-1-1 1,0 0 0,0 0-1,2-2 1,1-5-1,0-1-1,-1 1 1,0 0 0,0-1 0,-1 0 0,0 0-1,0 0 1,-2 0 0,2-18 0,-1 0-9,-1 1 0,-6-44 0,5 66 9,0 0 0,-1-1 0,0 1 1,0 0-1,-1 0 0,1 0 1,-1 0-1,0 0 0,-1 0 1,1 0-1,-1 1 0,0-1 0,0 1 1,0-1-1,-1 1 0,1 1 1,-1-1-1,0 0 0,0 1 1,-1 0-1,1 0 0,-1 0 0,1 0 1,-1 1-1,0 0 0,0 0 1,0 0-1,0 0 0,0 1 1,-1 0-1,1 0 0,0 0 0,-1 1 1,1 0-1,-6 0 0,19 8-26,12 1 1,1-2 1,1 0-1,-1-2 1,44 6-1,-40-7-221,1 1-813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36.51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45 228 32415,'0'-26'154,"-1"12"-114,1-1 0,1 0 0,3-15 0,-3 25-39,0-1-1,1 1 1,0 0-1,0 0 1,0 0-1,1 0 1,-1 0-1,1 1 1,0-1-1,1 1 0,6-8 1,-4 6 1,0 0 0,0 1 0,1 0 0,0 0-1,0 0 1,0 1 0,0 0 0,1 0 0,-1 1 0,1 0 0,0 0 0,0 1-1,0 0 1,0 0 0,1 1 0,9-1 0,-16 3-2,-1-1 0,1 0 0,-1 1 0,1 0 0,-1-1 0,1 1 0,-1 0 0,0 0 0,1 0 0,-1 0 0,0 0 0,0 0 0,0 0 0,0 0 0,0 0 0,0 0 0,0 1 0,0-1 0,0 0 0,0 1 0,-1-1 0,1 1 0,-1-1 0,1 1 0,-1-1 0,1 1 0,-1-1 0,0 1 0,0-1 0,0 3 0,4 57 0,-4-53 0,0 9 0,1-4 0,-1 0 0,0 0 0,-1 0 0,-1 0 0,1 0 0,-2 0 0,0-1 0,-1 1 0,-7 17 0,-2-6-3,-2-2 0,0 0 0,-1-1 0,-1 0 0,-1-2 1,0 0-1,-2-1 0,0 0 0,-1-2 0,-26 15 0,47-31 3,-1 0 0,1 0 0,0 0 0,0 0 0,-1 0 0,1 0 0,0 0 0,-1 0 0,1 0 0,0 0 0,0 0 0,-1 0 0,1 0 0,0-1 0,0 1 0,-1 0 0,1 0 0,0 0 0,0 0 0,-1-1 0,1 1 0,0 0 0,0 0 0,0-1 0,-1 1 0,1 0 0,0 0 0,0-1 0,0 1 0,0 0 0,0 0 0,0-1 0,0 1 0,-1 0 0,1 0 0,0-1 0,0 1 0,0 0 0,0-1 0,0 1 0,0 0 0,0 0 0,0-1 0,1 1 0,-1 0 0,0-1 0,0 1 0,0 0 0,0 0 0,0-1 0,1 1 0,-1-1 0,0-4 0,1-1 0,0 1 0,0 0 0,0 0 0,0 0 0,1 0 0,0 0 0,0 0 0,1 0 0,-1 1 0,1-1 0,0 1 0,0 0 0,0-1 0,1 1 0,0 1 0,-1-1 0,1 1 0,1-1 0,-1 1 0,0 0 0,7-3 0,-2 1 0,1 1 0,-1 0 0,1 0 0,-1 1 0,1 0 0,0 0 0,0 1 0,1 1 0,-1 0 0,0 0 0,13 1 0,-20 1 0,0 1 0,0-1 0,0 0 0,0 1 0,0-1 0,-1 1 0,1 0 0,0 0 0,-1 0 0,0 0 0,1 0 0,-1 1 0,0-1 0,0 1 0,0-1 0,-1 1 0,1 0 0,-1 0 0,3 5 0,-2-4 0,0 0 0,0 0 0,0-1-1,0 1 1,1-1 0,0 1 0,-1-1-1,1 0 1,0 0 0,1 0 0,-1-1 0,7 5-1,-9-6-61,0-1 0,0 0 0,-1 1 0,1-1 0,0 0 0,0 1-1,0-1 1,-1 0 0,1 0 0,0 0 0,0 0 0,0 0 0,0 0 0,-1 0-1,1 0 1,0 0 0,0 0 0,0-1 0,0 1 0,-1 0 0,1 0 0,0-1-1,0 1 1,-1-1 0,1 1 0,0-1 0,0 1 0,-1-1 0,1 1 0,-1-1-1,1 1 1,0-1 0,-1 0 0,1 1 0,-1-1 0,0 0 0,1 0 0,-1 1 0,1-1-1,-1 0 1,0-1 0,4-24-8307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36.94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501 199 30350,'-9'-10'442,"0"-1"1,-1 1-1,-1 1 0,-17-13 1,22 18-433,0 1 0,-1 0 0,1 1 1,-1-1-1,1 1 0,-1 0 0,0 1 0,0 0 1,0 0-1,0 0 0,-9 1 0,5-1-9,0 1 0,0 0 0,0 1 0,0 0 0,1 1 0,-1 0 0,1 1 0,-1 0 0,1 1 0,0 0 0,0 0 0,0 1 0,1 0 0,-1 1 0,1 0 0,1 0 0,-1 1 0,-9 10 0,5-3 0,0 1-1,1 0 1,0 1 0,1 0 0,1 1-1,1 0 1,0 0 0,1 1 0,1 0-1,-9 39 1,7-12 1,2 0 0,3 1 0,0 69 0,4-105-2,0 1 0,0 0 0,1-1 0,1 1 0,0-1 0,0 0 0,1 1 0,0-1 0,1 0 0,0-1 0,0 1 0,1-1 0,1 1 0,-1-2 0,1 1 0,1-1 0,0 1 0,0-2 0,1 1 0,-1-1 0,11 7 0,-5-5-4,1 0 0,1-1 0,0-1 0,0 0 0,0-1 0,1 0-1,0-2 1,26 6 0,-9-6-10,0 0 0,0-2 0,44-3 0,-57-1 14,0-1 0,0-1 0,0-1 0,-1 0 0,0-1 1,0-1-1,0-1 0,-1-1 0,0-1 0,-1 0 0,0-1 1,0-1-1,-1 0 0,-1-1 0,0-1 0,-1-1 1,-1 0-1,0 0 0,-1-2 0,0 1 0,-1-1 0,-1-1 1,-1 0-1,-1 0 0,0-1 0,-2 0 0,0-1 0,-1 1 1,-1-1-1,3-26 0,-6 22 6,0 0 1,-2 0-1,-1 1 0,0-1 1,-2 0-1,-1 1 0,0 0 1,-2 0-1,-16-38 0,14 43-4,0 1 1,-1 0-1,-1 1 0,0 0 0,-1 1 0,-1 0 0,-1 0 0,0 2 0,0 0 0,-1 0 0,-1 1 1,-21-11-1,22 15-1,1 1 1,-2 1-1,1 0 1,-1 1-1,0 1 1,0 0-1,0 2 1,-22-2-1,26 3-1,1 1 0,-1 0 0,0 1-1,0 0 1,0 1 0,1 0 0,-1 1-1,1 0 1,0 1 0,0 0 0,0 1 0,-13 7-1,11-3-31,1 2 0,-1-1 0,2 1 0,0 1 0,0 0 0,1 1 0,0 0 0,-8 15 0,-21 46-766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0.11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 32095,'3'731'640,"-4"-881"-640,3-186 0,-2 324 0,1 0 0,1 0 0,0 1 0,1-1 0,0 0 0,1 1 0,0-1 0,1 1 0,6-11 0,-7 15 0,0 1 0,0-1 0,1 1 0,0 0 0,0 0 0,1 0 0,-1 1 0,1-1 0,0 1 0,1 1 0,-1-1 0,1 1 0,0 1 0,12-6 0,-17 8 0,0 0 0,0 1 0,0-1-1,0 0 1,-1 1 0,1-1 0,0 1 0,0 0 0,0 0-1,0 0 1,0 0 0,0 0 0,0 0 0,0 0 0,0 1-1,0-1 1,0 0 0,0 1 0,-1 0 0,1 0 0,0-1 0,0 1-1,-1 0 1,1 0 0,0 0 0,-1 1 0,1-1 0,-1 0-1,0 1 1,1-1 0,-1 1 0,0-1 0,0 1 0,0-1 0,0 1-1,0 0 1,0 0 0,0-1 0,-1 1 0,1 0 0,0 3-1,2 9 0,-1 0-1,-1 0 0,0 0 0,-1 26 1,-1-18 0,1-6 2,0 1-1,-1-1 1,-1 0-1,-1 1 1,-9 30-1,11-43 0,-1 0 0,1 1 0,-1-1 0,0 0 0,-1 0 0,1-1 0,-1 1 0,0 0 0,1-1 0,-2 0 0,1 1 0,0-1 0,-1-1 0,1 1 0,-1 0 0,0-1 0,0 0 0,0 0 0,0 0 0,0 0 0,0 0 0,-1-1 0,1 0 0,0 0 0,-1 0 0,-7 0 0,3-1-153,-35 2 439,42-2-382,1 0 1,-1 0 0,1 0-1,-1 0 1,1 0-1,0 0 1,-1 0-1,1-1 1,-1 1 0,1-1-1,0 1 1,-1-1-1,1 1 1,0-1-1,-1 0 1,1 1 0,0-1-1,0 0 1,0 0-1,0 0 1,-1-1-1,1-6-7112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1.24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0 688 28861,'0'2'88,"1"-1"-1,-1 0 0,0-1 1,0 1-1,1 0 0,-1 0 1,1 0-1,-1 0 0,1 0 1,-1 0-1,1 0 1,-1 0-1,1-1 0,0 1 1,-1 0-1,1 0 0,0-1 1,0 1-1,0-1 0,0 1 1,-1-1-1,1 1 0,0-1 1,0 1-1,0-1 1,0 0-1,0 1 0,0-1 1,0 0-1,0 0 0,0 0 1,0 0-1,1 0 0,46 0 59,-31-1 110,-10 1-237,0 0-1,0-1 1,-1 0-1,1 0 1,-1-1 0,1 0-1,-1 0 1,1 0-1,-1-1 1,0 0-1,0 0 1,0 0-1,-1-1 1,6-4-1,-3 0-3,0 1-1,0-1 0,-1-1 1,0 1-1,-1-1 1,0-1-1,10-18 1,-6 4-9,-2 0-1,0-1 1,-1 1 0,-1-1 0,-1-1 0,2-40 0,-7 63-5,1-23 17,-2-40 1,0 65-18,1 0 0,-1 0 0,1 1 0,-1-1 0,0 0 0,0 0 1,1 1-1,-1-1 0,0 1 0,0-1 0,0 0 0,0 1 0,0 0 1,0-1-1,0 1 0,0-1 0,0 1 0,0 0 0,0 0 0,0 0 0,0 0 1,0-1-1,0 1 0,0 1 0,0-1 0,0 0 0,-1 0 0,-1 0-1,0 0 0,0 0 0,0 1-1,0-1 1,0 1 0,0-1 0,0 1-1,0 0 1,-3 2 0,2 0 0,1 1 0,-1 0 0,1 0 0,0 0 0,0 1 0,0-1 0,1 1 0,-1-1 0,1 1 0,0 0 0,1 0 0,-1 0 0,1 0 0,-1 8 0,-2 11 0,0 43 0,3-49 0,1 0 0,0 0 0,2 0 0,0-1 0,9 35 0,-9-47 0,0 1 0,0-1 0,0 0 0,1 0 0,0 0 0,0 0 0,1-1 0,-1 1 0,1-1 0,0 0 0,0 0 0,0 0 0,0 0 0,1-1 0,0 0 0,0 0 0,-1 0 0,2 0 0,-1-1 0,0 0 0,0 0 0,11 2 0,3-1 0,0-1 0,-1 0 0,38-3 0,-47 1 0,-4 0 0,0-1 0,0 0-1,0 1 1,-1-1 0,1-1 0,0 1 0,-1-1 0,1 0-1,-1 0 1,1 0 0,-1-1 0,0 1 0,0-1-1,0 0 1,0 0 0,-1-1 0,1 1 0,-1-1 0,0 0-1,0 0 1,0 0 0,0 0 0,-1 0 0,0-1-1,0 1 1,0-1 0,0 1 0,-1-1 0,2-6 0,2-13-2,0-1 0,-2 0 0,-1 0 1,-2-35-1,0 53 3,-13-132 12,13 133-13,1 5 1,-1 0-1,0-1 0,1 1 0,-1-1 1,0 1-1,0 0 0,0-1 1,0 1-1,-1-1 0,1 1 0,0 0 1,0-1-1,-1 1 0,1 0 0,-1-1 1,1 1-1,-2-2 0,0 1 16,11 9-17,1 0-1,0-1 0,0 0 1,1 0-1,-1-1 0,17 5 1,-14-5-1,0 0 0,-1 1 0,1 0 0,13 11 0,-24-16 2,0 1 0,0 0 0,0 0 0,0 0 0,-1 0 0,1 0 0,-1 0 0,1 1 0,-1-1 0,0 1 0,0-1 0,0 1 0,0-1 0,0 1 0,-1-1 0,1 1 0,-1 0 0,0-1 0,1 1 0,-1 0 0,0-1 0,-1 1 0,1 0 0,0-1 0,-1 1 0,0-1 0,1 1 0,-1-1 0,0 1 0,-2 2 0,-3 9 0,-1-1 0,0 0 0,-1-1 0,-10 13 0,11-17 0,1 0 0,0 1 0,1-1-1,0 1 1,0 0 0,1 0 0,0 1 0,0-1-1,1 1 1,0 0 0,1-1 0,0 1 0,1 1 0,-1 14-1,3-23 1,-1-1 0,0 0 0,1 1-1,-1-1 1,1 1 0,-1-1-1,1 0 1,0 0 0,-1 0 0,1 1-1,0-1 1,0 0 0,0 0 0,0 0-1,0 0 1,0 0 0,0 0 0,0 0-1,1-1 1,-1 1 0,0 0-1,0-1 1,1 1 0,-1-1 0,0 1-1,1-1 1,-1 0 0,1 1 0,2-1-1,48 5-4,-45-5 5,10 1 0,2 0 0,-1-1 0,0 0 0,1-1 0,-1-1 0,20-5 0,-32 5 0,-1 0 0,1 0 0,0 0 0,-1-1 0,0 0 0,1-1 0,-1 1 0,0-1 0,-1 0 0,1 0 0,-1 0 0,0 0 0,0-1 0,0 0 0,0 0 0,-1 0 0,0 0 0,0-1 0,3-8 0,-1 0 0,0 0 0,-1 0 0,-1-1 0,0 0 0,1-25 0,-4-80 0,-1 56 0,1 14 4,-2 0 0,-2 0 0,-11-50 0,14 99-3,1-1 0,0 1 0,0-1 0,-1 1 0,1-1 0,0 1 0,-1 0 0,0-1-1,1 1 1,-1 0 0,0-1 0,0 1 0,1 0 0,-1 0 0,0 0 0,0-1 0,0 1 0,-1 0 0,1 0 0,0 1 0,0-1 0,0 0 0,-1 0 0,-1 0 0,2 1-1,0 0 0,-1 1 0,1-1 1,0 0-1,0 1 0,0-1 1,0 1-1,-1-1 0,1 1 0,0 0 1,0 0-1,0-1 0,0 1 1,1 0-1,-1 0 0,0 0 1,0 0-1,0 0 0,1 0 0,-1 0 1,0 0-1,1 0 0,-1 0 1,1 1-1,-1-1 0,1 0 0,0 0 1,-1 2-1,-6 19 0,1 0 0,1 1 0,1 0 0,-2 33 0,4 98 0,2-101 0,0-37 0,1 0 0,0 0 0,1 0 0,1-1 0,0 1 0,2-1 0,10 28 0,-13-38 0,0 0 0,1 0 0,0 0 0,0-1 0,0 1 0,1-1 0,-1 1 0,1-1 0,0 0 0,0-1 0,1 1 0,-1-1 0,1 1 0,0-1 0,-1-1 0,1 1 0,1-1 0,-1 0 0,0 0 0,0 0 0,1-1 0,-1 0 0,1 0 0,0 0 0,7 0 0,7-1-14,-10 1 21,0-1 1,0 0-1,17-3 0,-25 3-13,0 0-1,-1-1 0,1 1 1,0-1-1,0 1 1,-1-1-1,1 0 0,-1 1 1,1-1-1,-1 0 1,1 0-1,-1 0 0,1-1 1,-1 1-1,0 0 1,1 0-1,-1-1 1,0 1-1,0-1 0,0 1 1,0-1-1,-1 1 1,1-1-1,0 1 0,0-1 1,0-2-1,0-7-550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2.32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0 123 31839,'0'0'27,"0"1"1,0 0 0,0-1 0,1 1 0,-1 0 0,0-1 0,0 1-1,0 0 1,1-1 0,-1 1 0,0 0 0,1-1 0,-1 1-1,1-1 1,-1 1 0,0-1 0,1 1 0,-1-1 0,1 1 0,-1-1-1,1 1 1,0-1 0,-1 1 0,1-1 0,-1 0 0,1 0-1,0 1 1,-1-1 0,1 0 0,0 0 0,-1 0 0,2 1-1,28 0-153,-16-2 195,299 3-53,-165-3-13,-142 1-3,-1 0 0,1 0 0,-1 0 0,0 0 0,0-1 0,1 0 0,7-2 0,-12 2 0,0 1 0,0-1 0,0 1 0,0-1 0,0 0 0,0 0 0,0 1 0,0-1 0,-1 0 0,1 0 0,0 0 0,-1 0 0,1 0 0,0 0 0,-1 0 0,1 0 0,-1 0 0,0 0 0,1 0 0,-1 0 0,0-1 0,0 1 0,0 0 0,1 0 0,-1 0 0,0 0 0,-1 0 0,1-1 0,0 1 0,0 0 0,0 0 0,-1 0 0,1 0 0,0 0 0,-2-2 0,1 0 0,0 0 0,-1 0 0,0 0 0,1 1 0,-1-1 0,0 0 0,-1 1 0,1 0 0,0-1 0,-1 1 0,1 0 0,-1 0 0,-3-2 0,-44-24 0,31 18 0,-24-12 0,97 27 16,-39 1-17,0-1 0,27 16 1,-36-17 3,1 0 0,-1 0 0,-1 0 1,1 1-1,0-1 0,-1 1 0,0 1 0,8 10 1,-11-12-4,-1-1 0,1 1 0,-1-1 0,0 1 0,0-1 1,-1 1-1,1 0 0,-1-1 0,0 1 0,0 0 1,0 0-1,0-1 0,0 1 0,-1 0 0,0-1 0,0 1 1,0-1-1,0 1 0,0-1 0,-1 1 0,1-1 0,-1 0 1,0 0-1,0 0 0,0 0 0,-1 0 0,1 0 0,-1 0 1,0-1-1,1 1 0,-5 2 0,1-1-10,1 1-1,-1-1 1,-1 0 0,1 0-1,0-1 1,-1 0-1,0 0 1,-9 2 0,-3-2-265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2.98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11 209 32351,'39'-82'358,"-20"44"-329,18-50 0,-34 235-29,-3 243 0,0-389 0,0 0-1,-1 0 1,1 0-1,0 0 1,-1 0-1,1 0 1,-1 0-1,1 0 1,-1-1 0,0 1-1,1 0 1,-1 0-1,0 0 1,0-1-1,1 1 1,-1 0 0,0-1-1,0 1 1,0-1-1,0 1 1,0-1-1,0 1 1,0-1-1,0 0 1,0 0 0,0 1-1,0-1 1,0 0-1,0 0 1,0 0-1,0 0 1,-1 0-1,-45 0-21,33-1 27,-7 1-5,36-1 0,35 0 0,79 1-32,-128-5-3103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3.57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189 151 31406,'0'-4'119,"0"-9"91,0 0 1,-1 0-1,0 0 0,-1 0 1,-4-14-1,5 24-211,0 0 1,0 0-1,0 0 0,0 0 1,-1 1-1,1-1 0,-1 0 0,0 1 1,0-1-1,0 1 0,0 0 1,0 0-1,0 0 0,-1 0 0,1 0 1,-1 0-1,0 0 0,1 1 0,-1 0 1,0-1-1,0 1 0,0 0 1,0 0-1,0 1 0,0-1 0,0 0 1,-5 1-1,4-1 1,1 1 0,-1 0 0,1 0 0,-1 0 0,1 0 0,-1 1 0,1 0 0,0-1 0,-1 1 0,1 0 0,0 1 0,-1-1 0,1 0 0,0 1 0,0 0 0,0 0 0,0 0 0,0 0 0,1 0 0,-1 1 0,1-1 0,-1 1 0,1-1 0,0 1 0,0 0 0,0 0 0,0 0 0,1 0 0,-3 6 0,-1 7 0,0 0 0,1 1 0,0 0 0,2 0 0,0 0 0,1 0 0,1 30 0,0-44 0,0 0 0,0 0 0,0 0 0,0 0 0,0 0 0,1 0 0,-1 0 0,1 0 0,0 0 0,0 0 0,0 0 0,0 0 0,0-1 0,1 1 0,-1 0 0,1-1 0,0 1 0,0-1 0,0 0 0,0 1 0,0-1 0,0 0 0,1 0 0,-1-1 0,1 1 0,4 2 0,0-1 0,0-1 0,0 0 0,0 0 0,0-1 0,1 0 0,-1 0 0,0-1 0,1 0 0,10-1 0,-16 0 0,0 1 0,-1-1 0,1 0 0,0 1 0,-1-1 0,1 0 0,-1 0 0,1 0 0,-1 0 0,1 0 0,-1-1 0,0 1 0,0 0 0,1-1 0,-1 1 0,0-1 0,0 1 0,-1-1 0,1 1 0,0-1 0,0 0 0,-1 1 0,1-1 0,-1 0 0,1 0 0,-1 1 0,0-1 0,0-2 0,5-55 0,-5 58 0,0-115 0,16 198 0,-8 186 0,-8-264 0,0 1 0,0-1 0,0 0 0,-1 0 0,0 0 0,0 0 0,0 1 0,-1-1 0,1-1 0,-1 1 0,0 0 0,0 0 0,0-1 0,0 1 0,-1-1 0,0 1 0,1-1 0,-1 0 0,0 0 0,-1 0 0,1-1 0,0 1 0,-1-1 0,1 0 0,-1 0 0,0 0 0,0 0 0,0-1 0,0 1 0,0-1 0,0 0 0,0 0 0,0-1 0,-1 1 0,-5-1 0,10 0 0,-1 0 0,0 0-1,1-1 1,-1 1 0,1 0 0,-1-1-1,1 1 1,-1 0 0,1-1 0,-1 1 0,1-1-1,-1 1 1,1-1 0,0 1 0,-1-1 0,1 1-1,0-1 1,-1 1 0,1-1 0,0 1-1,0-1 1,0 0 0,-1 1 0,1-1 0,0 1-1,0-1 1,0 0 0,0 1 0,0-1-1,0 1 1,0-2 0,0-26-137,1 20-58,-1-13-763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1.48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206 96 27901,'12'-22'4462,"-2"-4"-3692,-10 25-779,1-1 0,-1 1 0,0 0 0,1 0 0,-1 0 0,0 0 0,0-1 0,0 1 0,0 0 0,0 0 1,0 0-1,-1-1 0,1 1 0,0 0 0,-1 0 0,1 0 0,0 0 0,-1 0 0,0-1 0,1 1 0,-1 0 0,1 0 1,-1 0-1,0 1 0,0-1 0,0 0 0,0 0 0,1 0 0,-1 1 0,0-1 0,0 0 0,0 1 0,-1-1 0,1 0 1,0 1-1,0 0 0,0-1 0,0 1 0,0 0 0,-2-1 0,-12-2 9,0 1 0,0 0 0,-1 1 0,1 0 0,0 1 0,-18 3 0,29-3 0,0 1 0,1 0 0,-1 0 0,0 0 0,1 0 0,-1 0 0,1 1 0,0 0 0,-1 0 0,1 0 0,0 0 0,0 0 0,0 0 0,0 1 0,0 0 0,1-1 0,-1 1 0,1 0 0,0 0 0,0 1 0,0-1 0,0 0 0,1 1 0,-1-1 0,1 1 0,0-1 0,0 1 0,0 0 0,-1 6 0,1-3 0,1 0 0,-1-1 0,1 1 0,0 0 0,1-1 0,-1 1 0,1 0 0,1-1 0,-1 1 0,1-1 0,0 1 0,1-1 0,-1 0 0,5 6 0,0-2 0,0-1 0,0 0 0,1-1 0,0 0 0,1 0 0,0 0 0,12 6 0,31 21 0,-34-25 0,-1 2 0,1 0 0,-2 0 0,0 2 0,-1 0 0,18 21 0,-31-32 0,0-1 0,0 0 0,-1 1 0,1 0 0,-1-1 0,0 1 0,1 0 0,-1-1 0,0 1 0,-1 0 0,1 0 0,-1 0 0,1 0 0,-1 0 0,0 0 0,0 0 0,0 0 0,0 0 0,0 0 0,-1-1 0,0 1 0,1 0 0,-1 0 0,0 0 0,0 0 0,-1-1 0,1 1 0,-1-1 0,1 1 0,-1-1 0,0 1 0,1-1 0,-1 0 0,-1 0 0,1 0 0,0 0 0,0 0 0,-1 0 0,1-1 0,-4 2 0,-12 4-4,0-2 0,0-1 0,-1 0 0,1-1 0,-1-1 0,0-1 1,-34-2-1,31 1 3,20 0 0,1 0 1,-1 0-1,1 0 1,-1 0-1,1 0 1,-1-1-1,1 1 1,-1 0-1,1-1 0,-1 1 1,1-1-1,0 1 1,-1-1-1,1 0 1,0 0-1,-1 0 1,1 0-1,0 0 0,0 0 1,0 0-1,0 0 1,0 0-1,0 0 1,0 0-1,0-1 1,1 1-1,-1 0 0,0-1 1,1 1-1,-1 0 1,1-1-1,-1 1 1,1-1-1,0 1 1,0-1-1,-1 1 0,1-1 1,0 1-1,0-1 1,1 1-1,-1-1 1,0 1-1,0-1 1,1 1-1,-1-1 0,1 1 1,-1-1-1,1 1 1,0 0-1,-1-1 1,1 1-1,2-2 1,3-5-1,1 0 1,0 1 0,0 0 0,1 0-1,-1 1 1,2 0 0,-1 0 0,1 1-1,11-6 1,31-21 0,-43 26 1,1 0 1,-1-1-1,-1 0 1,1 0-1,-1-1 1,0 0-1,-1 0 1,0 0-1,0-1 1,-1 0-1,0 0 0,-1 0 1,0-1-1,0 0 1,-1 0-1,0 0 1,-1 0-1,0 0 1,-1 0-1,0-1 1,0-14-1,-1 6 5,1 10-2,-1-1 0,0 1 0,-1 0 0,0 0 0,-4-17 0,4 24-4,0 0 0,0-1 0,0 1 0,0 0 0,0 0 0,-1 0 0,1 0 0,-1 0 0,1 0 0,-1 1 1,0-1-1,1 0 0,-1 1 0,0-1 0,0 1 0,0 0 0,-1 0 0,1 0 0,0 0 0,0 0 0,-1 0 1,1 0-1,0 1 0,-1-1 0,1 1 0,0 0 0,-4 0 0,3-1 1,0 1 0,0 0 0,0-1 1,0 2-1,0-1 0,0 0 0,0 0 0,0 1 0,-4 1 0,6-1-23,0-1-1,0 1 0,0 0 1,0 0-1,0 0 0,0 0 1,0 0-1,1 0 0,-1 0 1,0 0-1,1 0 1,-1 0-1,0 1 0,1-1 1,-1 0-1,1 0 0,0 1 1,-1-1-1,1 0 0,0 1 1,0-1-1,0 2 0,-1 24-1708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2.00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0 31679,'0'0'899,"2"0"-859,249 0 82,-252 16-95,-6 24-27,-17 56 0,-1 4 0,14-40-11,3 1 1,0 88-1,8-147-29,0-5-1118,0-11-2798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42.974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550 125 29646,'-7'-5'136,"-1"1"1,0 0 0,0 1 0,0 0 0,-1 0 0,1 1 0,0 0 0,-1 0 0,0 1 0,1 0 0,-1 1-1,0 0 1,1 0 0,-1 1 0,0 0 0,1 1 0,-10 2 0,3 0-124,1 1 1,-1 1-1,1 1 1,1 0-1,-1 0 0,1 1 1,0 1-1,-20 18 1,11-6 10,1 1 1,1 1 0,1 0 0,1 2-1,1 0 1,1 1 0,1 0 0,2 1-1,-18 50 1,17-32-19,3 0 0,1 1 0,3 0 0,1 1 0,1 72 0,5-101-5,0-1 1,2 1 0,0-1-1,1 0 1,0 0 0,1 0-1,10 23 1,-10-31-2,1 0 0,0 0 0,0-1 0,1 0 0,0 0 0,0 0 0,1-1 0,0 0 0,0 0 0,1 0 0,-1-1 0,1-1 0,1 1 0,12 5 0,-7-5 2,0 0 1,1-1-1,0 0 1,1-2-1,-1 1 1,26 0 0,3-1 4,49-5 0,-69 0-7,1-1-1,-1-1 1,0-1 0,0-2 0,-1 0 0,0-1-1,0-1 1,-1-2 0,0 0 0,0-1 0,25-20-1,-30 19 3,0 0-1,-1-1 0,-1-1 0,0-1 0,-1 0 0,-1-1 0,0-1 0,-2 0 1,0 0-1,-1-1 0,0 0 0,-2-1 0,9-28 0,-11 25-1,-2-1-1,0 0 1,-1 0 0,-1 0-1,-2 0 1,0 0-1,-2 0 1,0 0-1,-2 0 1,0 0 0,-2 1-1,-1 0 1,0 0-1,-2 0 1,0 1 0,-2 0-1,0 1 1,-20-27-1,5 14 11,-1 0 0,-1 1 0,-54-47-1,67 68-7,0-1 0,-1 2 0,0 0 0,-1 1-1,-1 0 1,1 2 0,-1 0 0,-1 1-1,1 0 1,-25-4 0,35 10-2,0 0 0,0 0 0,-1 1 0,1 0 0,0 0 1,0 1-1,0 0 0,-1 1 0,1-1 0,0 2 0,1-1 0,-1 1 0,0 0 0,-7 5 1,3 0-23,0 0 0,1 1 0,0 0 0,0 1 0,1 1 0,1-1 0,-9 13 1,-53 74-590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2.33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71 30734,'0'0'1297,"19"0"-1009,22-2-32,8-3-176,8-2-32,0-3-32,-5 3 0,-9-1-16,-13-2 0,-11 5-16,-8-2-64,-8-3-640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3.40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1 526 32159,'0'10'27,"0"0"2,0 1 1,0-1 0,1 0-1,0 0 1,6 19-1,-7-26-24,1-1 0,1 0 1,-1 1-1,0-1 0,0 0 0,1 0 0,0 0 0,-1 0 0,1 0 0,0 0 0,0 0 0,0-1 0,0 1 1,0-1-1,0 1 0,0-1 0,1 0 0,-1 0 0,0 0 0,1 0 0,-1 0 0,1 0 0,-1-1 0,1 1 1,-1-1-1,1 0 0,0 0 0,4 0 0,-2 0 7,1 0-1,-1 0 1,1 0-1,-1-1 1,1 0 0,4-2-1,-7 2-9,0 0 1,-1-1-1,1 1 0,-1-1 0,1 0 0,-1 1 1,0-1-1,0 0 0,0-1 0,0 1 0,0 0 1,0 0-1,1-4 0,6-9 7,-1-1 0,0-1 0,-1 0 1,-1 0-1,-1 0 0,0 0 0,-1-1 0,3-35 1,-3-13 6,-5-73 0,-1 54-19,2 55 1,1 20 6,0-1-1,-1 0 1,-1 0 0,0 0 0,0 0 0,-1 0-1,-1 0 1,-4-13 0,3 20-4,0 11 0,1 15 0,3 394 0,0-399 0,1 0 0,1-1 0,0 1 0,1-1 0,10 29 0,-12-40 0,1 0 0,0-1 0,0 1 0,0-1 0,1 0 0,-1 0 0,1 0 0,0 0 0,1 0 0,-1-1 0,0 1 0,1-1 0,0 0 0,0 0 0,0 0 0,0 0 0,0-1 0,1 0 0,-1 0 0,1 0 0,-1 0 0,1-1 0,0 0 0,6 1 0,-4-1 0,-1 0 0,0-1 0,0 0 0,0 0 0,0-1 0,1 1 0,-1-1 0,0-1 0,0 1 0,0-1 0,0 0 0,-1-1 0,10-4 0,-11 4 0,0 0 0,0 0 0,-1-1 0,1 1 0,-1-1 0,1 0 0,-1 0 0,0 0 0,-1-1 0,1 1 0,-1-1 0,0 1 0,0-1 0,0 0 0,0 0 0,-1 0 0,1-6 0,2-10 0,-2 0 0,0 0 0,-2-38 0,0 51 0,-1 0 0,0 0 0,0 0 0,-1 0 0,0 0 0,-1 0 0,1 0 0,-2 0 0,1 1 0,-1 0 0,0-1 0,-7-9 0,10 16 0,0 0 0,0 0 0,1 0 0,-1 0 0,0 0 0,0 1 0,0-1 0,0 0 0,0 0 0,0 1 0,0-1 0,-1 1 0,1-1 0,0 1 0,0-1 0,0 1 0,-1-1 0,1 1 0,0 0 0,0 0 0,-1 0 0,1 0 0,0 0 0,0 0 0,-1 0 0,1 0 0,0 0 0,0 1 0,-1-1 0,1 1 0,0-1 0,0 0 0,0 1 0,0 0 0,0-1 0,0 1 0,0 0 0,0 0 0,0-1 0,0 1 0,0 0 0,0 0 0,0 0 0,0 0 0,1 0 0,-1 0 0,0 0 0,1 1 0,-1-1 0,1 0 0,-1 0 0,1 2 0,-3 11 0,1-1 0,0 1 0,1 0 0,1 0 0,2 21 0,-2-26 0,1-1 0,1 0 0,0 0 0,0 0 0,0 0 0,1-1 0,0 1 0,1-1 0,-1 1 0,10 11 0,-8-13 0,0 0 0,1 0 0,-1-1 0,2 0 0,-1 0 0,0 0 0,1-1 0,0 0 0,0 0 0,0-1 0,0 0 0,1 0 0,-1-1 0,1 0 0,0 0 0,0 0 0,-1-1 0,1-1 0,0 1 0,0-1 0,0 0 0,0-1 0,11-2 0,-15 2 0,-1 0 0,1 0 0,-1-1 0,0 1 0,0-1 0,0 1 0,0-1 0,0 0 0,0 0 0,0-1 0,-1 1 0,1-1 0,-1 1 0,0-1 0,1 0 0,-1 0 0,0 1 0,-1-2 0,1 1 0,0 0 0,-1 0 0,0 0 0,0-1 0,0 1 0,1-7 0,1-8 0,0 0 0,-2-1 0,0-30 0,-2 32 0,3-11 0,-2 19 0,1 1 0,-1-1 0,0 0 0,-1 0 0,-2-9 0,3 18 0,0 0 0,-1-1 0,1 1 0,-1-1 0,1 1 0,-1-1 0,1 1 0,-1 0 0,1 0 0,-1-1 0,1 1 0,-1 0 0,1 0 0,-1-1 0,1 1 0,-1 0 0,0 0 0,1 0 0,-1 0 0,1 0 0,-1 0 0,0 0 0,1 0 0,-1 0 0,1 0 0,-1 0 0,1 0 0,-1 1 0,0-1 0,1 0 0,-1 0 0,1 1 0,-1-1 0,1 0 0,-1 0 0,1 1 0,-1-1 0,1 1 0,-1-1 0,1 1 0,0-1 0,-1 0 0,1 1 0,0-1 0,-1 2 0,-3 12 0,1-1 0,0 1 0,1 1 0,1-1 0,0 0 0,1 0 0,0 0 0,4 22 0,-3-32 0,-1-1 0,1 0 0,-1 1 0,1-1 0,0 0 0,0 0 0,1 1 0,-1-1 0,1 0 0,-1 0 0,1 0 0,0-1 0,0 1 0,0 0 0,1-1 0,-1 1 0,0-1 0,1 0 0,0 0 0,0 0 0,3 2 0,1-1 0,0 0 0,0-1 0,0 0 0,0 0 0,0-1 0,0 0 0,0 0 0,15-1 0,-19 0 0,0 0 0,0-1 0,-1 1 0,1-1 0,0 0 0,0 0 0,-1 0 0,1 0 0,0 0 0,-1-1 0,0 1 0,1-1 0,-1 0 0,0 0 0,0 1 0,1-2 0,-1 1 0,-1 0 0,1 0 0,0 0 0,-1-1 0,1 1 0,-1-1 0,0 1 0,1-1 0,-1 0 0,-1 0 0,2-5 0,2-8 0,0-1 0,-2 0 0,2-27 0,-4 40 0,1-117 0,-12 168 0,-11 273 0,-8 63 0,28-370 0,-1 0 0,0 0 0,-8 23 0,9-33 0,1 0 0,0 0 0,-1 0 0,1 0 0,-1-1 0,0 1 0,0-1 0,0 1 0,0-1 0,0 0 0,-1 0 0,1 0 0,-1 0 0,1 0 0,-1 0 0,0-1 0,0 1 0,0-1 0,0 0 0,0 0 0,-6 1 0,2 0 0,0-2 0,0 1 0,-1-1 0,1 0 0,0 0 0,-1-1 0,1 0 0,-9-2 0,12 2 0,0-1 0,0 0 0,0 1 0,0-2 0,0 1 0,0 0 0,1-1 0,-1 1 0,1-1 0,0 0 0,0-1 0,0 1 0,0 0 0,-4-7 0,-2-5 0,0 0 0,1-1 0,1 0 0,1 0 0,0-1 0,1 0 0,1 0 0,0 0 0,2 0 0,0-1 0,0 1 0,2-1 0,0 1 0,3-21 0,-1 31 0,0 0 0,0 0 0,1 1 0,0-1 0,0 1 0,0-1 0,1 1 0,0 0 0,0 0 0,0 1 0,1-1 0,0 1 0,0 0 0,0 0 0,12-7 0,9-6 0,2 1 0,35-17 0,-30 17 0,0-1 0,1-2 0,1 2 0,67-24 0,-97 41 97,-6 2-1312,-19 1-3318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8.11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88 30750,'1'-7'377,"-1"2"-270,0 0 1,1-1 0,0 1-1,0 0 1,0 0-1,0-1 1,1 1-1,0 0 1,0 0-1,1 1 1,-1-1 0,1 0-1,0 1 1,6-7-1,-9 11-106,0 0-1,1 1 1,-1-1 0,0 0-1,0 0 1,1 0-1,-1 0 1,0 0-1,0 1 1,0-1-1,1 0 1,-1 0-1,0 0 1,0 1 0,0-1-1,1 0 1,-1 0-1,0 1 1,0-1-1,0 0 1,0 0-1,0 1 1,0-1 0,0 0-1,0 0 1,0 1-1,1-1 1,-1 0-1,0 1 1,0-1-1,0 0 1,-1 0-1,1 1 1,0-1 0,0 0-1,0 0 1,0 1-1,0-1 1,0 0-1,0 0 1,0 1-1,0-1 1,-1 0 0,1 1-1,0 1 2,-11 470-2,8-274 0,4-198 0,0 1 0,-1 0 0,1 0 0,0-1 0,-1 1 0,1 0 0,0-1 0,0 1 0,0-1 0,0 1 0,-1-1 0,1 1 0,0-1 0,0 0 0,0 1 0,0-1 0,0 0 0,0 0 0,2 0 0,20 4 0,203-1-31,-118-5 30,-100 2 0,1 0 0,-1 0 0,0-1 0,0-1 0,0 1 0,0-1 0,0 0 0,15-7-1,-19 7 3,0-1-1,-1 1 1,1-1-1,-1 1 0,0-1 1,0 0-1,0 0 0,0-1 1,0 1-1,-1 0 0,1-1 1,-1 0-1,0 1 0,0-1 1,-1 0-1,1 0 0,-1 0 1,1 0-1,0-6 0,1-16 1,-1 1 0,-2-50 0,-1 29-1,0 37 0,1 0 0,-1 0 0,-1 1 0,1-1 0,-1 0 0,-1 1 0,0-1 0,0 1 0,-1 0 0,0 0 0,0 0 0,-7-9 0,7 12 0,1 0 0,-1 1 0,0 0 0,0 0 0,-1 0 0,1 0 0,-1 1 0,0-1 0,0 1 0,0 1 0,0-1 0,0 1 0,0 0 0,-1 0 0,0 0 0,1 1 0,-1-1 0,0 1 0,-10 0 0,14 2 0,0-1 0,0 0 0,1 1 0,-1-1 0,0 1 0,1 0 0,-1 0 0,0-1 0,1 1 0,-1 0 0,1 0 0,-1 1 0,1-1 0,0 0 0,-1 0 0,1 1 0,0-1 0,0 1 0,0-1 0,0 1 0,0-1 0,0 1 0,0 0 0,1-1 0,-1 1 0,0 0 0,1 0 0,-1 3 0,-2 7 0,1 0 0,0 1 0,1 12 0,1-22 0,-2 17 0,0 5 0,2 0 0,3 47 0,-2-67 0,0 1 0,0 0 0,0 0 0,1-1 0,-1 1 0,1 0 0,1-1 0,-1 0 0,1 0 0,0 1 0,0-2 0,1 1 0,-1 0 0,1-1 0,0 1 0,0-1 0,9 6 0,-9-7 0,-1-1 0,1 0 0,0 0 0,0 0 0,1-1 0,-1 1 0,0-1 0,0 0 0,1 0 0,-1-1 0,1 1 0,-1-1 0,0 0 0,1 0 0,-1 0 0,1-1 0,-1 1 0,0-1 0,1 0 0,-1-1 0,0 1 0,0-1 0,0 0 0,0 0 0,0 0 0,0 0 0,0-1 0,-1 1 0,1-1 0,-1 0 0,0 0 0,0 0 0,0-1 0,0 1 0,-1-1 0,4-5 0,-1-9 0,0 1 0,-2-1 0,0 0 0,-1 1 0,-1-1 0,0-1 0,-4-33 0,1-1 0,2 11 0,0 42 0,0 0 0,-1 0 0,1 0 0,0 0 0,0 0 0,0 0 0,0 0 0,0 0 0,0 0 0,0 0 0,0 0 0,-1 0 0,1 0 0,0 0 0,0 0 0,0 0 0,0 0 0,0 0 0,0 0 0,0 0 0,0 0 0,0 0 0,-1 0 0,1 0 0,0 0 0,0 0 0,0 0 0,0 0 0,0-1 0,0 1 0,0 0 0,0 0 0,0 0 0,0 0 0,0 0 0,0 0 0,0 0 0,0 0 0,0-1 0,-2 13 0,0 60 0,0-29 0,2-1 0,7 62 0,-6-100 0,0 0 0,0 0 0,0 0 0,0-1 0,1 1 0,0 0 0,-1-1 0,1 1 0,1-1 0,-1 1 0,0-1 0,4 4 0,-4-6 0,-1 1 0,1-1 0,-1 0 0,1 0 0,0 0 0,-1 0 0,1 0 0,0-1 0,0 1 0,0 0 0,-1-1 0,1 1 0,0-1 0,0 0 0,0 0 0,0 0 0,0 0 0,0 0 0,0 0 0,0 0 0,0 0 0,0-1 0,0 1 0,-1-1 0,1 1 0,0-1 0,3-2 0,-2 1 0,1-1 0,-1 0 0,0 0 0,0 0 0,0 0 0,0 0 0,0-1 0,-1 1 0,0-1 0,1 0 0,-1 0 0,-1 0 0,1 0 0,0 0 0,-1 0 0,1-8 0,3-10 0,3-40 0,-5-66 0,-1 11 0,-2 116 0,0-1 0,1 1-1,-1-1 1,1 1 0,0 0 0,0-1-1,-1 1 1,1 0 0,0 0 0,0 0-1,0-1 1,0 1 0,0 0 0,0 0-1,1 0 1,-1 1 0,0-1 0,0 0 0,1 0-1,-1 1 1,1-1 0,-1 1 0,0-1-1,1 1 1,-1 0 0,1-1 0,-1 1-1,1 0 1,-1 0 0,1 0 0,-1 0-1,1 0 1,1 1 0,2-1-1,-1 0 1,0 0-1,1 1 0,-1-1 1,0 1-1,0 0 0,0 1 1,0-1-1,0 1 0,0-1 1,4 4-1,-4-1 1,1 1 0,-1 0 0,0 0 0,-1 0 0,1 1 0,-1-1 0,0 1 0,0 0 0,-1 0 0,0 0 0,0 0 0,0 0 0,-1 1 0,0-1 0,1 11 0,-1 6 0,0 0 0,-2 0 0,-3 26 0,1-35-1,0-1 0,-1-1 1,-7 18-1,8-22 0,-1 0 0,1 0 0,0 0 0,1 0 0,0 1 0,0-1 0,1 1 0,0-1 1,1 1-1,1 17 0,0-25 0,0-1 0,0 1 0,0-1 1,0 1-1,0-1 0,1 1 0,-1-1 1,0 0-1,0 0 0,1 1 0,-1-1 0,0 0 1,0 0-1,1 0 0,-1 0 0,0-1 1,3 1-1,-1 0-1,2-1 1,0 1 1,0 0 0,0-1 0,0 0 0,0 0-1,0 0 1,0-1 0,-1 1 0,1-1 0,-1-1-1,1 1 1,-1 0 0,0-1 0,0 0 0,7-6-1,-4 2 2,-2 1-1,1-1 0,-1 0 0,0-1 0,-1 1 0,0-1 1,0 0-1,4-12 0,-1-3-3,-1-1 1,-1 0 0,-1 0-1,-1 0 1,0-39 0,-3-51 34,11 113-19,0 2-13,1 0 0,0 1 0,0 0 0,0 1 0,-1 0 0,0 1 0,1 0 0,-1 0 0,-1 2 0,1-1 0,15 12 0,-25-16 0,1 1 0,-1 0 0,0 0 0,0 0 0,0 0 0,0 0 0,0 0 0,0 0 0,0 0 0,-1 0 0,1 0 0,-1 1 0,1-1 0,-1 0 0,0 0 0,0 1 0,0-1 0,0 0 0,0 0 0,-1 0 0,1 1 0,-2 2 0,0 3 0,0-1 0,0 0 0,-1 0 0,0 0 0,-5 9 0,1-5 0,1 0 0,0 1 0,1-1 0,1 1 0,-1 1 0,2-1 0,0 0 0,0 1 0,1 0 0,1 0 0,0 24 0,1-35 0,0 1 0,0 0 0,1 0 0,-1 0 0,1-1 0,-1 1 0,1 0 0,0-1 0,0 1 0,0 0 0,1-1 0,-1 1 0,1-1 0,-1 0 0,1 1 0,0-1 0,-1 0 0,1 0 0,1 0 0,-1 0 0,0 0 0,0-1 0,1 1 0,-1-1 0,0 1 0,1-1 0,0 0 0,-1 0 0,1 0 0,3 0 0,8 2 0,0 0 0,0-1 0,0-1 0,25-1 0,-29 0 0,-5 0 0,-1 0 0,0 0 0,0-1 0,0 0 0,0 1 0,0-1 0,0-1 0,0 1 0,0-1 0,-1 1 0,1-1 0,0 0 0,-1-1 0,0 1 0,1 0 0,-1-1 0,0 0 0,0 0 0,0 0 0,-1 0 0,1 0 0,-1-1 0,0 1 0,0-1 0,0 1 0,0-1 0,0 0 0,-1 0 0,0 0 0,2-6 0,1-12 0,0 0 0,-2 0 0,0 0 0,-3-34 0,1 30 0,0 8 0,1 2 0,-1 0 1,-1 0-1,-1 0 1,0 0-1,-5-16 1,-6 13 11,13 19-12,0-1 0,0 1 0,-1 0 0,1 0 0,0 0 0,-1-1 0,1 1 0,0 0 0,-1 0 0,1 0 0,0 0 0,-1 0 0,1 0 0,-1 0 0,1 0 0,0 0 0,-1 0 0,1 0 0,0 0 0,-1 0 0,1 0 0,0 0 0,-1 0 0,1 0 1,-1 0-1,1 0 0,0 0 0,-1 1 0,1-1 0,0 0 0,-1 0 0,1 0 0,0 1 0,0-1 0,-1 0 0,1 0 0,0 1 0,0-1 0,-1 0 0,1 1 0,0-1 0,0 0 0,0 1 0,0-1 0,-1 0 0,1 1 0,0-1 0,0 0 0,0 1 0,0-1 0,0 1 0,0-1 0,0 0 0,0 1 0,0-1 0,0 0 0,0 1 0,0 0 0,-4 34 0,2 0 0,1 0 0,7 59 0,-4-80 0,0 0 0,1 0 0,0-1 0,1 1 0,1-1 0,10 22 0,-13-30 0,1 0 0,-1-1 0,1 1 0,0-1 0,0 0 0,1 0 0,-1 0 0,1 0 0,0 0 0,0-1 0,0 0 0,1 0 0,-1 0 0,1 0 0,-1-1 0,1 0 0,0 0 0,0 0 0,0 0 0,0-1 0,6 1 0,-6-1 0,-1-1 0,1 1 0,0-1 0,0-1 0,0 1 0,-1-1 0,1 0 0,0 0 0,8-3 0,-10 3 0,0-1 0,-1 0 0,1 1 0,-1-1 0,1-1 0,-1 1 0,0 0 0,0 0 0,0-1 0,0 1 0,0-1 0,0 0 0,-1 1 0,1-1 0,-1 0 0,2-4 0,2-9 0,-1 0 0,0 0 0,-1-1-1,2-31 1,-5-70 7,-1 59 14,0 0-16,0 55-5,1 7 0,-1 30 0,15 388 0,-14-365 0,2 10 0,-4 0 0,-2-1 0,-16 84 0,19-147 0,1 1 0,-1-1 0,0 0 0,0 0 0,0 1 0,0-1 0,0 0 0,0 0 0,-1 0 0,1 0 0,-1-1 0,1 1 0,-5 3 0,6-5 0,-1 1 0,0-1 0,0 1 0,0-1 0,-1 1 0,1-1 0,0 0 0,0 1 0,0-1 0,0 0 0,0 0 0,0 0 0,0 0 0,0 0 0,-1 0 0,1 0 0,0-1 0,0 1 0,0 0 0,0 0 0,0-1 0,0 1 0,0-1 0,0 1 0,0-1 0,0 1 0,0-1 0,0 0 0,0 1 0,1-1 0,-1 0 0,0 0 0,0 0 0,0 0 0,-4-6 0,0-1 0,0 1 0,0 0 0,1-1 0,1 0 0,-1 0 0,1 0 0,0-1 0,1 1 0,0-1 0,1 1 0,-1-10 0,-1-7 0,2 1 0,1 0 0,4-31 0,-3 45 0,2-1 0,-1 1 1,1 0-1,1 0 0,0 0 0,0 1 1,1-1-1,0 1 0,1 0 0,0 1 1,0-1-1,1 1 0,0 0 0,13-11 1,10-6-11,2 1 0,53-31 0,-46 31-25,-17 10-149,-5-5-419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9.71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20 141 31646,'-4'-15'663,"1"15"-287,-2 27-294,0 42-82,3 0 0,7 78 0,-4-136 0,1 0 0,1-1 0,0 0 0,0 1 0,1-1 0,0 0 0,0-1 0,1 1 0,1-1 0,0 0 0,0 0 0,0-1 0,1 0 0,12 11 0,-17-17 0,1 0 0,-1 0 0,1 0 0,-1-1 0,1 1 0,0-1 0,0 0 0,0 0 0,0 0 0,0 0 0,0 0 0,0-1 0,0 1 0,0-1 0,0 0 0,0 0 0,0 0 0,0 0 0,0-1 0,0 1 0,0-1 0,0 0 0,0 1 0,0-1 0,0-1 0,0 1 0,0 0 0,-1-1 0,1 0 0,0 1 0,-1-1 0,0 0 0,1 0 0,-1 0 0,3-4 0,1-6 0,0-1 0,-1 1 0,0-1 0,-1 0 0,-1-1 0,0 1 0,2-23 0,-1-101 0,-4 112 0,0-87 0,-1 189 0,4 117 0,-3-184 0,1 0 0,1 0 0,0 0 0,0-1 0,1 1 0,0 0 0,1-1 0,0 0 0,0 0 0,7 9 0,-8-13 0,0-1 0,1 1 0,0-1 0,0 0 0,0-1 0,0 1 0,1-1 0,-1 1 0,1-1 0,0-1 0,0 1 0,0-1 0,0 0 0,1 0 0,-1 0 0,1-1 0,-1 1 0,1-1 0,7 0 0,-6 0 0,0-1 0,0 0 0,1 0 0,-1 0 0,0-1 0,1 0 0,11-4 0,-16 4 0,0-1 0,0 1 0,0-1 0,0 0 0,0 0 0,0 0 0,-1 0 0,1-1 0,-1 1 0,0-1 0,0 1 0,1-1 0,-2 0 0,1 0 0,0 0 0,-1 0 0,1 0 0,1-4 0,1-8 0,1 0 0,-2 0 0,0-1 0,-1 1 0,1-25 0,-6-82 0,2 107 0,-2-11 0,0 0 0,-2 0 0,-1 0 0,-1 1 0,-1 0 0,-13-28 0,21 52 0,0-1 0,-1 1 0,1 0 0,0 0 0,-1 0 0,0 0 0,1 0 0,-1 0 0,1 0 0,-1 0 0,0 0 0,0 0 0,0 0 0,0 0 0,0 0 0,1 1 0,-1-1 0,0 0 0,-3 0 0,4 1 0,-1 0 0,1 1 0,-1-1 0,0 1 0,1-1 0,-1 0 0,1 1 0,-1 0 0,1-1 0,-1 1 0,1-1 0,0 1 0,-1-1 0,1 1 0,0 0 0,-1-1 0,1 1 0,0 0 0,0-1 0,0 1 0,0 0 0,0 0 0,-1 0 0,-4 51 0,5-51 0,0 7 0,-1 40 0,6 72 0,-3-105 0,0-1 0,1 0 0,1 1 0,0-1 0,1-1 0,0 1 0,1-1 0,0 0 0,13 19 0,-18-30 0,1 0 0,-1 0 0,0 0 0,1-1 0,-1 1 0,1 0 0,-1-1 0,1 1 0,0-1 0,0 1 0,0-1 0,-1 0 0,1 0 0,1 0 0,-1 0 0,0 0 0,0 0 0,0-1 0,0 1 0,1-1 0,-1 1 0,0-1 0,0 0 0,1 0 0,-1 0 0,0 0 0,0 0 0,1-1 0,-1 1 0,0-1 0,4-1 0,-2 0 0,-1 0 0,1 0 0,-1 0 0,0-1 0,1 0 0,-1 0 0,0 0 0,-1 0 0,1 0 0,0 0 0,-1-1 0,0 1 0,0-1 0,0 0 0,0 1 0,1-6 0,21-84 0,-20 74-4,0-1 0,1 0 0,1 1 0,1 0 0,1 1 0,0 0 0,18-29 0,-23 44 3,0 1 1,0-1-1,0 1 1,0-1-1,0 1 1,0 0-1,1 0 1,-1 1-1,1-1 1,-1 1-1,1-1 1,-1 1-1,1 0 1,7-1-1,-3 2 0,-1-1 0,0 1 0,0 0 0,0 0 0,1 1 0,-1-1 0,8 3 0,-14-2 1,0-1 0,-1 0 0,1 0 0,0 1 0,0-1 0,0 0 0,0 1 0,-1-1 0,1 1 0,0-1 0,0 1 0,-1-1 0,1 1 0,0 0 0,-1-1 0,1 1 0,-1 0 0,1 0 0,-1-1 0,1 1 0,-1 0 0,1 0 0,-1 0 0,0-1 0,1 1 0,-1 0 0,0 0 0,0 0 0,0 0 0,0 0 0,0 0 0,0 0 0,0 0 0,0-1 0,0 1 0,0 0 0,0 0 0,0 0 0,-1 0 0,1 0 0,-1 1 0,-1-1 1,0-1-1,0 1 1,0 0 0,0-1-1,0 1 1,0-1 0,0 1-1,0-1 1,0 0 0,0 0-1,-3 0 1,-5 0 4,5 1-4,0 1-1,0-1 0,0 1 0,1 0 0,-1 0 0,1 0 1,-1 1-1,1-1 0,0 1 0,-1 0 0,2 1 0,-1-1 1,-6 7-1,5-3 0,0 0 0,0 0 0,1 0 0,0 1 0,0-1 0,1 1 0,-4 13 0,2-2 0,1 0 0,1 1 0,1-1 0,1 1 0,0 0 0,3 24 0,-2-41 0,1-1 0,-1 1 0,0 0 0,1 0 0,0 0 0,0-1 0,0 1 0,0 0 0,0-1 0,0 1 0,0-1 0,1 1 0,0-1 0,-1 0 0,1 0 0,0 1 0,0-1 0,0 0 0,0-1 0,0 1 0,1 0 0,-1-1 0,1 1 0,3 1 0,1-1 0,1 1 0,0-1 0,0-1 0,0 0 0,0 0 0,0 0 0,10-1 0,-16-1 0,0 1 0,0 0 0,0-1 0,-1 1 0,1-1 0,0 0 0,0 1 0,0-1 0,0 0 0,-1 0 0,1 0 0,0-1 0,-1 1 0,1 0 0,-1-1 0,1 1 0,-1 0 0,0-1 0,0 0 0,1 1 0,-1-1 0,0 0 0,-1 1 0,1-1 0,0 0 0,0 0 0,-1 0 0,1 0 0,-1 0 0,0 0 0,1-2 0,1-9 0,0-1 1,-1 0 0,-1-19 0,0 22 1,0-198 25,-2 203-27,-2 12 0,-3 16 0,3 112 0,4-85 0,1-41 0,-1 0 0,1 0 0,0-1 0,0 1 0,1 0 0,4 11 0,-5-16 0,0-1 0,0 1 0,0-1 0,0 0 0,0 0 0,1 1 0,-1-1 0,1 0 0,0 0 0,0-1 0,-1 1 0,1 0 0,0 0 0,1-1 0,-1 1 0,0-1 0,0 0 0,1 0 0,-1 0 0,0 0 0,1 0 0,-1 0 0,1-1 0,2 1 0,1 0 0,0 0 0,-1-1 0,1 0 0,0 0 0,-1-1 0,1 0 0,-1 0 0,1 0 0,0 0 0,-1-1 0,0 0 0,1 0 0,-1 0 0,8-5 0,-9 3 0,1-1 0,0 1 0,-1 0 0,0-1 0,0 0 0,0 0 0,-1 0 0,1-1 0,-1 1 0,-1-1 0,1 0 0,-1 0 0,2-6 0,5-28 0,-1 0 0,-2 0 0,-2-1 0,-2 1 0,-2-45 0,0 59 0,0 23 0,0-4 0,0 0 0,0 0 0,-1 0 0,0 0 0,-3-10 0,4 15 0,-1 1 0,1-1 0,-1 1 0,0-1 0,0 1 0,0 0 0,0 0 0,1-1 0,-2 1 0,1 0 0,0 0 0,0 0 0,0 0 0,0 0 0,-1 0 0,1 0 0,0 1 0,-1-1 0,1 0 0,-1 1 0,1-1 0,-1 1 0,1-1 0,-1 1 0,1 0 0,-1 0 0,1 0 0,-1 0 0,-1 0 0,2 0 0,1 0 0,-1 0 0,1 0 0,-1 0 0,1 0 0,-1 1 0,1-1 0,-1 0 0,1 0 0,0 1 0,-1-1 0,1 0 0,-1 1 0,1-1 0,0 0 0,-1 1 0,1-1 0,0 0 0,0 1 0,-1-1 0,1 1 0,0-1 0,0 1 0,0-1 0,-1 1 0,1-1 0,0 1 0,0-1 0,0 1 0,0-1 0,0 1 0,-1 21 0,1-15 0,-1 25 0,3 239 0,0-248 0,10 37 0,-10-52 0,0 0 0,1 0 0,0 0 0,1 0 0,0-1 0,0 1 0,8 11 0,-10-17 0,0 0 0,0 0 0,1 0 0,-1 0 0,1 0 0,-1-1 0,1 1 0,-1-1 0,1 0 0,0 0 0,0 0 0,0 0 0,-1 0 0,1 0 0,0-1 0,0 1 0,0-1 0,0 0 0,0 0 0,0 0 0,0 0 0,0-1 0,0 1 0,0-1 0,0 0 0,0 1 0,4-3 0,-1 0 0,0 1 0,-1-1 0,1 0 0,-1 0 0,0-1 0,0 1 0,0-1 0,-1-1 0,1 1 0,-1 0 0,0-1 0,5-7 0,-2-2 0,0 0 0,-2 0 0,1 0 0,-2 0 0,0-1 0,-1 0 0,0 0 0,1-19 0,-3-130 0,-3 91 0,2 67 0,-3-45 0,3 48 0,-1 0 0,0 0 0,0 0 0,0 0 0,0 0 0,0 0 0,0 0 0,-1 0 0,0 0 0,1 1 0,-1-1 0,0 0 0,-3-2 0,2 9 0,1 176 0,4-91 0,-2-56 0,2 76 0,-1-94 0,1-1 0,0 1 0,2-1 0,-1 1 0,8 16 0,-11-30-2,1 0 1,-1 0 0,0 0 0,0-1 0,1 1 0,-1 0 0,0-1 0,1 1 0,-1 0 0,1-1 1,-1 1-1,0 0 0,1-1 0,0 1 0,-1-1 0,1 1 0,-1-1 0,1 0 0,0 1 0,0 0 0,-1-1-106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6.13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8 591 31246,'0'3'326,"-8"125"-292,8-126-32,0-1-1,0 1 0,1 0 0,-1-1 0,0 1 0,1-1 0,-1 1 0,1-1 0,-1 0 0,1 1 1,0-1-1,-1 1 0,1-1 0,0 0 0,0 0 0,0 1 0,0-1 0,0 0 0,0 0 0,0 0 0,1 0 1,-1 0-1,0 0 0,1-1 0,-1 1 0,0 0 0,1-1 0,-1 1 0,1-1 0,2 1 0,5 1 32,-1-1-1,1 0 1,0 0 0,12-2-1,-10 1-7,-10 0-21,1 0 0,-1 0-1,0 0 1,1-1 0,-1 1 0,0-1 0,0 1-1,1-1 1,-1 1 0,0-1 0,0 0 0,0 1 0,0-1-1,0 0 1,0 0 0,0 0 0,0 0 0,0 0-1,0 0 1,-1 0 0,1 0 0,0 0 0,-1 0 0,1-1-1,-1 1 1,1 0 0,-1 0 0,1-3 0,6-43 89,-7 41-76,0-104 86,-1 85-79,0 1 0,1 0 0,1-1 0,2 1-1,0 0 1,9-31 0,-11 53-27,0 0-1,0-1 1,0 1 0,0 0-1,0 0 1,1 0 0,-1 1 0,1-1-1,-1 0 1,1 1 0,0-1-1,-1 0 1,1 1 0,0 0 0,0-1-1,0 1 1,0 0 0,0 0-1,1 0 1,-1 1 0,0-1 0,0 0-1,0 1 1,1-1 0,-1 1 0,0 0-1,1 0 1,-1 0 0,0 0-1,1 0 1,-1 1 0,0-1 0,1 0-1,-1 1 1,0 0 0,0 0-1,0-1 1,0 1 0,0 1 0,0-1-1,0 0 1,0 0 0,0 1 0,0-1-1,0 1 1,-1-1 0,3 3-1,58 92-92,-61-95 238,-1-3-133,0 0 1,0 0-1,0 0 0,0 0 1,-1 0-1,1 0 1,0 0-1,-1 0 1,1 0-1,-1 0 0,0 0 1,0 1-1,0-1 1,-1-2-1,-1 2-10,-1 0-1,0-1 1,0 1 0,0 1-1,-1-1 1,1 1-1,0-1 1,-1 1 0,1 1-1,-1-1 1,1 0-1,-1 1 1,1 0 0,-1 0-1,1 1 1,-1-1-1,1 1 1,-1 0 0,1 0-1,0 0 1,-1 1 0,-6 2-1,8 0 1,0 0 0,0 0 0,0 0 0,1 1 0,-1-1 0,1 1 0,0-1 0,0 1 0,1 0 0,-1 0 0,1 0 0,0 0 0,0 5 0,-3 70-12,4-76 11,0 2 2,0 1 0,1 0 0,0 0 0,0 0 0,0 0 0,1-1 0,0 1 0,0-1 0,1 1-1,0-1 1,0 0 0,8 11 0,-8-13 4,0 0-1,1 0 1,-1-1 0,1 1-1,0-1 1,0 0-1,1 0 1,-1-1-1,0 1 1,1-1-1,0 0 1,-1 0-1,1-1 1,0 1-1,0-1 1,0 0-1,0 0 1,7 0-1,-10-1-1,0 0 0,0 1-1,0-1 1,0 0 0,0 0-1,0 0 1,0 0 0,0 0-1,0 0 1,0-1 0,0 1-1,0 0 1,0-1-1,0 0 1,0 0 0,0 1-1,-1-1 1,1 0 0,0-1-1,0 1 1,-1 0 0,1 0-1,-1-1 1,1 1 0,-1-1-1,1 1 1,-1-1-1,0 0 1,0 1 0,0-1-1,0 0 1,0 0 0,0 0-1,-1 0 1,1 0 0,0 0-1,-1 0 1,1-3 0,5-25 21,-2 0 0,0 0 0,-2 0 0,-3-48 0,0 29-16,1-268 44,0 317-51,0 0 1,0-1-1,0 1 0,0 0 1,0-1-1,0 1 0,0 0 1,0-1-1,0 1 0,0 0 1,0-1-1,0 1 1,0 0-1,-1-1 0,1 1 1,0 0-1,0-1 0,0 1 1,0 0-1,-1 0 0,1-1 1,0 1-1,0 0 0,-1 0 1,1-1-1,0 1 0,0 0 1,-1 0-1,1 0 1,0-1-1,-1 1 0,1 0 1,0 0-1,-1 0 0,1 0 1,0 0-1,-1 0 0,1 0 1,0 0-1,-1 0 0,1 0 1,0 0-1,-1 0 0,1 0 1,0 0-1,-1 0 1,1 0-1,-1 0 0,-10 6-4,7-3 4,1 1-1,0 0 1,0 0-1,1 0 1,-1 1-1,1-1 0,0 0 1,0 1-1,0 0 1,1-1-1,0 1 1,0 0-1,0 0 1,0 5-1,-2 16-1,2 35-1,1-50 3,-1 22 0,1 1 0,1-1 0,3 0 0,0 0 0,2 0 0,12 38 0,-12-54 0,16 38 0,-20-51 0,0 0 0,1 0 0,-1 0 0,1 0 0,0 0 0,0-1 0,0 1 0,0-1 0,7 5 0,-7-6 1,0-1 0,0 0 0,0 0 0,-1 0 0,1 0 0,0 0 0,0-1-1,0 1 1,0-1 0,0 0 0,0 0 0,0 0 0,0 0 0,0-1 0,0 1 0,0-1 0,0 1 0,0-1 0,0 0 0,0-1 0,0 1 0,-1 0 0,1-1 0,0 1 0,-1-1 0,0 0-1,1 0 1,-1 0 0,0 0 0,3-4 0,3-6 1,-1-1 0,-1 1-1,0-1 1,-1-1 0,0 1-1,-1-1 1,-1 0 0,4-26-1,-3-8 4,-3-62 0,-1 64 2,0 46-7,-1-1-1,1 1 1,-1-1-1,1 1 1,-1-1-1,0 1 0,1-1 1,-1 1-1,1 0 1,-1-1-1,0 1 1,1 0-1,-1-1 1,0 1-1,1 0 1,-1 0-1,0 0 0,0 0 1,1-1-1,-1 1 1,0 0-1,1 0 1,-1 0-1,0 1 1,0-1-1,-22 4-1,21-3 1,1 1 1,-1 0-1,1-1 0,-1 1 0,1 0 0,0 0 1,0 0-1,0 0 0,0 0 0,0 0 0,1 0 1,-1 1-1,0-1 0,1 0 0,0 0 0,-1 4 1,1 42 1,0-33-2,0 20-2,7 55 1,-5-77 2,0 0 1,2-1 0,0 1-1,0-1 1,1 0 0,0 0-1,11 16 1,-13-22-1,0-1 0,1 0 0,0 0 0,0 0 0,0 0 0,0 0 0,1-1 0,0 0 0,0 0 0,0 0 0,0-1 0,1 1 0,-1-1 0,1-1 0,0 1 0,0-1 0,0 0 0,0 0 0,0-1 0,1 0 0,-1 0 0,0 0 0,0-1 0,1 0 0,-1 0 0,1 0 0,-1-1 0,7-2 0,-10 2 0,1 0 0,-1-1-1,0 1 1,0-1 0,0 0 0,0 0 0,-1 0 0,1-1-1,0 1 1,-1-1 0,0 1 0,1-1 0,-1 0-1,0 0 1,-1 0 0,1 0 0,0 0 0,-1 0 0,0 0-1,1-1 1,-1 1 0,-1 0 0,2-5 0,2-10-9,-1-1 1,2-34 0,-3-114 4,-3 79 18,-7 109-43,4 7 23,2 1 0,2 48 1,1-33 6,-1-32-1,1 1 0,1-1 0,0 0 0,1 0 1,0 0-1,1 0 0,0-1 0,1 1 0,0-1 0,1 0 0,12 18 1,-15-24-1,0-1 1,1 1-1,0-1 1,0 1 0,0-1-1,0 0 1,1 0 0,0-1-1,-1 0 1,1 0-1,0 0 1,1 0 0,-1-1-1,0 1 1,1-1 0,0-1-1,-1 1 1,1-1 0,0 0-1,0 0 1,-1-1-1,1 0 1,0 0 0,0 0-1,0 0 1,9-3 0,-13 2-1,1 0 1,-1-1-1,0 1 1,0 0 0,0-1-1,0 1 1,0-1 0,0 0-1,0 0 1,-1 0-1,1 0 1,-1 0 0,1 0-1,-1 0 1,0 0 0,0-1-1,0 1 1,0 0-1,0-1 1,0 1 0,-1-1-1,1-2 1,2-8-2,-1 0 0,1-25-1,-3-81 2,-1 103 0,-1 0 1,-1 0-1,0 1 1,-1 0-1,-9-21 1,13 35-1,0 0 0,0 0-1,0 0 1,-1 0 0,1 0 0,0 0 0,-1 1-1,1-1 1,0 0 0,-1 0 0,1 0 0,-1 1-1,0-1 1,1 0 0,-1 0 0,1 1 0,-1-1-1,0 1 1,0-1 0,1 1 0,-1-1 0,0 1-1,0-1 1,-1 0 0,1 2-1,1 0 1,-1-1-1,0 1 0,1 0 1,-1 0-1,0-1 1,1 1-1,-1 0 0,1 0 1,0 0-1,-1 0 1,1 0-1,0 0 0,-1 0 1,1 0-1,0 0 1,0 1-1,-5 55-15,4-42 13,0 0 1,2 0-1,0 0 1,4 23-1,-3-33 3,-1 0 0,1-1-1,0 1 1,0-1 0,0 1 0,1-1 0,-1 0 0,1 0-1,0 0 1,1 0 0,-1-1 0,0 1 0,1-1 0,0 0-1,0 0 1,0 0 0,8 4 0,-1-3 0,-1 0 0,1-1 0,0 0 0,1-1 0,-1 0 0,0 0 0,1-1 0,-1-1 0,0 0 0,14-2 0,9 1 3,-29 1-2,0 0 0,0 0 1,0-1-1,-1 1 0,1-1 1,0 0-1,-1-1 1,1 1-1,-1-1 0,1 0 1,6-4-1,-8 4 1,0 0-1,0-1 1,-1 1-1,1-1 1,-1 0-1,1 0 1,-1 0-1,0 0 1,0 0-1,-1-1 1,1 1 0,-1 0-1,1-1 1,-1 1-1,0-1 1,0-4-1,1-1 2,0 0 0,-1 0 0,0 0-1,0-1 1,-1 1 0,-1 0 0,1 0 0,-4-12-1,4 18-1,-1 0 0,0 0 0,0 0 0,0 1-1,-1-1 1,1 0 0,-1 0 0,1 1 0,-1-1 0,0 1-1,0-1 1,0 1 0,0 0 0,-1 0 0,1 0-1,-1 0 1,1 0 0,-1 1 0,1-1 0,-1 1 0,0-1-1,0 1 1,0 0 0,0 0 0,0 0 0,0 1-1,-3-1 1,-3 0 1,-27-2-12,35 3 10,0 0-1,0 1 1,0-1 0,0 0 0,0 1-1,0-1 1,0 0 0,0 1 0,0-1-1,0 1 1,0-1 0,0 1 0,0 0-1,0-1 1,0 1 0,1 0-1,-1 0 1,0 0 0,1-1 0,-1 1-1,0 0 1,1 0 0,-1 0 0,1 0-1,-1 0 1,1 0 0,0 0 0,-1 2-1,-1 12-1,0 0 0,1 1 0,0-1 0,1 0 0,1 0 0,1 0 0,0 0 0,1 0 1,0 0-1,1 0 0,1-1 0,8 19 0,-9-25 2,0 0 0,0-1 1,0 0-1,1 0 1,0 0-1,0 0 0,1-1 1,0 0-1,0 0 1,1-1-1,-1 1 0,1-1 1,0-1-1,1 1 1,-1-1-1,1 0 0,0-1 1,0 0-1,0 0 1,0-1-1,0 0 0,0-1 1,15 2-1,-16-2-1,-1-1 0,1 0 0,0-1-1,-1 1 1,1-1 0,9-3 0,-13 3 0,-1 0 1,0 0 0,1 0 0,-1-1-1,0 1 1,0-1 0,0 1 0,0-1-1,-1 0 1,1 0 0,0 0 0,-1 0 0,1 0-1,-1 0 1,0 0 0,1 0 0,-1-1-1,0 1 1,1-5 0,4-15 2,0 0 1,-1-1-1,-2 0 0,2-25 0,-4-95 16,-1 78-15,0-235 13,0 299-16,0 1-1,0-1 1,0 0 0,0 1-1,0-1 1,0 1 0,0-1-1,0 1 1,0-1 0,0 0 0,0 1-1,0-1 1,0 1 0,-1-1-1,1 1 1,0-1 0,0 1-1,-1-1 1,1 1 0,0-1-1,-1 1 1,1-1 0,0 1 0,-1-1-1,1 1 1,-1 0 0,1-1-1,0 1 1,-1 0 0,1-1-1,-1 1 1,1 0 0,-1 0-1,0-1 1,1 1 0,-1 0 0,1 0-1,-1 0 1,1 0 0,-1 0-1,1 0 1,-1 0 0,0 0-1,1 0 1,-1 0 0,1 0-1,-1 0 1,1 0 0,-1 0 0,0 0-1,1 0 1,-1 1 0,0-1-1,-1 1 1,0 0 0,0 0 0,0 1 0,1-1 0,-1 0 0,0 1-1,1-1 1,-1 1 0,1-1 0,0 1 0,-1-1 0,1 1 0,0 0 0,0 0-1,-1 2 1,-3 12-3,1 0 1,1-1-1,0 1 0,0 30 0,5 72 12,0-79-4,1-1-3,2-1 0,2 0 0,1 0 1,2-1-1,1 0 0,2-1 0,2 0 0,28 49 0,-37-73-2,0 0 0,15 18 0,-19-27 0,0 1 0,0-1 0,0 0 0,0 0 1,0-1-1,1 1 0,-1 0 0,0-1 0,1 1 0,-1-1 0,1 0 1,0 0-1,-1 0 0,1 0 0,0 0 0,0-1 0,5 1 1,-8-1 0,1 0 0,0 0-1,-1-1 1,1 1 0,0 0 0,-1 0 0,1-1 0,0 1 0,-1 0 0,1-1 0,-1 1 0,1-1 0,-1 1 0,1-1 0,-1 1 0,1-1 0,-1 1 0,1-1 0,-1 1 0,0-1 0,1 0 0,-1 1 0,0-1 0,1 0 0,-1 1 0,0-1 0,0 0 0,0 1-1,0-2 1,3-26 11,-2 20-10,2-54 10,13-116-4,-13 161-9,1 0 1,0 0 0,1 0 0,1 0 0,1 1 0,0 0 0,19-29 0,-24 42-1,1 1 1,-1-1-1,1 1 1,-1-1-1,1 1 1,0 0-1,0 0 1,0 0-1,0 0 0,0 1 1,1-1-1,-1 1 1,0 0-1,1 0 1,-1 0-1,1 0 0,-1 1 1,7-1-1,2 1-8,0 0-1,1 1 0,18 3 0,-10-1 25,-28-3-15,0 1 1,-1 0-1,1 1 0,0-1 0,0 1 0,0 1 0,0-1 0,0 1 1,1 0-1,-1 1 0,1 0 0,0 0 0,0 0 0,0 1 0,1-1 1,-1 2-1,1-1 0,0 0 0,-5 8 0,4-4 0,0 0 0,0 0 0,1 1 0,0 0 0,1 0 0,0 0 0,1 0 0,0 0 0,0 1 0,1 0 0,0-1 0,0 17 0,2-20 1,0 1 0,0-1 0,1 1 0,0-1-1,0 1 1,1-1 0,0 0 0,5 14 0,-4-17-1,0 0 1,-1 0 0,2 0-1,-1 0 1,0-1-1,1 1 1,0-1-1,-1 0 1,1 0-1,1 0 1,-1 0-1,0-1 1,1 0-1,6 3 1,-2-2-1,1 0 0,-1-1 0,1 0 0,-1 0 0,1-1 0,0 0 0,18-2 0,-14 1 0,-12 0 0,0 0 0,0 0 0,0-1 0,0 1 1,1-1-1,-1 1 0,0-1 0,0 0 0,0 1 0,0-1 0,0 0 0,0-1 0,0 1 0,-1 0 1,1 0-1,0-1 0,-1 1 0,1-1 0,2-2 0,-1-1 1,0 0-1,-1 1 1,1-1 0,-1 0-1,0 0 1,0-1 0,2-8-1,-1-7 3,0 0 0,-1-1 0,-1-21 0,-1 27-2,0 0 1,-1 0-1,-1 0 0,-1 0 1,-6-25-1,8 38-1,0 0 1,0 0-1,-1-1 0,1 1 0,-1 0 0,0 0 0,1 1 0,-1-1 1,0 0-1,-1 1 0,1-1 0,0 1 0,-1-1 0,0 1 0,1 0 0,-1 0 1,0 0-1,0 1 0,0-1 0,0 1 0,0 0 0,0-1 0,-1 1 1,1 1-1,0-1 0,-1 0 0,1 1 0,0 0 0,-1-1 0,1 2 1,-1-1-1,1 0 0,-6 2 0,7-2 0,0 1 0,0-1-1,1 1 1,-1 0 0,0 0 0,0 0 0,0 0-1,1 1 1,-1-1 0,0 0 0,1 1 0,-1-1-1,1 1 1,0-1 0,-1 1 0,1 0-1,0-1 1,0 1 0,0 0 0,0 0 0,1 0-1,-1 0 1,0 0 0,1 0 0,-1 0 0,1 0-1,-1 3 1,0 9-2,-1 0-1,2 0 0,0 15 1,1-11-1,0-9 3,0 0 0,0 0-1,1-1 1,0 1 0,1 0-1,0-1 1,0 1 0,1-1-1,0 0 1,0 0 0,1-1-1,0 1 1,0-1 0,1 0-1,0 0 1,0-1 0,1 0-1,0 0 1,0 0 0,0-1-1,1 0 1,-1 0 0,1-1-1,0 0 1,1-1 0,-1 1-1,1-2 1,-1 1 0,1-1-1,0 0 1,13 0 0,-16-1 1,-1-1 1,1 0 0,-1 0-1,1-1 1,-1 1 0,1-1-1,9-3 1,-13 3-2,0-1 0,1 1 0,-1-1 0,0 1 0,0-1 0,0 0 0,0 0 0,0 0 0,-1 0 0,1 0 0,0 0 0,-1-1 0,0 1 0,1-1 0,-1 1 0,0-1 0,1-2 0,3-12 1,0-1 0,-2 0 0,0 1 0,0-1 0,-1-19 0,-3-86 7,0 81-6,1 824 3,-8-815 2,0 6-3,2-29-4,3-95 0,4 100 0,-1 3 0,3 0 0,2 0 0,12-48 0,-10 66 0,1 1 0,1 0 0,2 0 0,1 1 0,29-49 0,-36 70 0,0-1 0,0 1 0,1 0 0,10-9 0,-13 13 0,-1 1 0,1 0 0,0 0 0,-1 1 0,1-1 0,0 0 0,0 1 0,0 0 0,0 0 0,1 0 0,-1 0 0,0 0 0,0 1 0,6-1 0,-8 1 0,1 0 0,-1 1 0,0-1 0,0 0 0,0 1 0,0 0 0,0-1 0,0 1 0,0-1 0,0 1 0,0 0 0,0 0 0,0 0 0,0-1 0,0 1 0,-1 0 0,1 0 0,0 0 0,-1 0 0,1 0 0,-1 0 0,1 1 0,-1-1 0,1 0 0,-1 0 0,0 0 0,1 0 0,-1 2 0,6 41 0,-5-36 0,4 245 0,-7-151-3,2-101 3,0 0 0,0 1 0,0-1 0,-1 0-1,1 0 1,0 0 0,-1 0 0,1 0 0,-1 0 0,1 0 0,-1 0-1,1 0 1,-1 0 0,0 0 0,0 0 0,1 0 0,-1 0-1,0-1 1,0 1 0,0 0 0,0-1 0,0 1 0,0 0-1,0-1 1,0 1 0,0-1 0,0 0 0,-1 1 0,1-1-1,0 0 1,0 0 0,0 1 0,-2-1 0,-47 0 11,32-1-14,11 1 0,-1 0 1,1-1-1,0 0 0,0-1 1,-1 0-1,1 0 0,0 0 1,0-1-1,-11-6 0,-1 0-18,23 10 19,0 0 0,0-1 0,1 1 0,-1-1 0,0 0 0,0 0 0,8-2 0,9 1 2,138 15 0,-148-14 0,-5 1 1,0-1 1,1 0-1,-1-1 0,0 0 0,1 0 1,10-3-1,-15 3-1,0 0 0,-1 0 1,1 0-1,0 0 0,0-1 1,-1 1-1,1 0 0,0-1 0,-1 0 1,1 1-1,-1-1 0,0 0 1,0 0-1,0 0 0,0 0 0,0 0 1,0 0-1,0 0 0,0 0 1,-1 0-1,1 0 0,-1 0 0,0 0 1,1-3-1,3-49 6,-4-87 1,-1 62-4,1 77-3,0 0 0,1 0 0,-1 0 0,1 0 0,0 0 0,-1 1 0,1-1 0,0 0 0,0 0 0,0 1 0,0-1 0,0 1 0,1-1 0,-1 1 0,0-1 0,1 1 0,-1 0 0,1 0 0,-1 0 0,1 0 0,0 0 0,0 0 0,-1 0 0,1 0 0,0 0 0,0 1 0,0-1 0,0 1 0,0 0 0,-1-1 0,1 1 0,0 0 0,0 0 0,0 0 0,0 0 0,0 1 0,0-1 0,0 1 0,0-1 0,0 1 0,0-1 0,-1 1 0,1 0 0,0 0 0,-1 0 0,1 0 0,0 0 0,-1 0 0,1 0 0,-1 1 0,1-1 0,-1 1 0,2 1 0,2 9 0,-1 0 0,0 0 0,-1 0 0,0 0 0,-1 0 0,2 22 0,-3 84 0,-2-66 0,-2 14 5,2-34 2,6-73-3,-2 9-4,2 0 1,1 1-1,2 0 0,1 0 1,1 1-1,1 0 0,23-40 1,-31 65-2,0 1 1,1 0-1,-1 0 1,1 0 0,0 0-1,0 1 1,5-4-1,-8 6 1,0 1 0,-1-1 0,1 1 0,0-1 0,-1 1 0,1-1 0,0 1 0,0-1 0,-1 1 0,1 0 0,0 0 0,0-1 0,0 1 0,-1 0 0,1 0 0,0 0 1,0 0-1,0 0 0,0 0 0,-1 0 0,1 0 0,0 0 0,0 0 0,0 1 0,-1-1 0,1 0 0,0 0 0,0 1 0,0-1 0,-1 0 0,1 1 0,0-1 0,-1 1 0,1-1 0,0 1 0,-1 0 0,1-1 0,-1 1 0,1-1 0,-1 1 0,1 0 0,-1 0 0,1-1 0,-1 1 0,0 0 0,1 0 0,-1-1 0,0 1 0,0 0 0,0 0 0,1 0 0,-1 0 0,0 0 0,10 70 5,-2 1 1,-2 81-1,-6-185-7,1-1 0,2 1 0,10-49 0,-10 70 1,0 1 1,0-1-1,1 1 1,0-1-1,1 1 1,0 0-1,0 1 1,1-1-1,1 1 1,0 0-1,0 1 1,0-1-1,1 2 1,12-10-1,-20 16 1,1 0 0,-1 1 0,1-1 0,-1 1 0,1-1 0,-1 0 0,1 1 0,0 0 0,-1-1 0,1 1 0,0-1 0,0 1 0,-1 0 0,1-1 0,0 1 0,0 0 0,-1 0 0,1 0 0,0 0 0,0-1 0,-1 1 0,1 0 0,0 0 0,0 1 0,0-1 0,-1 0 0,1 0 0,0 0 0,0 0 0,-1 1 0,1-1 0,0 0 0,0 1 0,-1-1 0,1 0 0,0 1 0,-1-1 0,1 1 0,0-1 0,-1 1 0,1 0 0,-1-1 0,1 1 0,-1-1 0,1 1 0,-1 0 0,0 0 0,1-1 0,-1 1 0,1 1 0,0 5 0,1 0 0,-1 0 0,0 0 0,0 13 0,-1-5 0,7 49 0,26 110 0,-31-168 0,0 0 0,0-1 0,0 1 0,0 0 0,1-1 0,5 8 0,-7-12 0,0 1 0,1 0 0,-1 0 0,1-1 0,0 1 0,-1-1 0,1 0 0,0 1 0,0-1 0,0 0 0,0 0 0,0 0 0,0 0 0,0-1 0,0 1 0,0 0 0,1-1 0,-1 0 0,0 1 0,4-1 0,-1 0 0,0 0 0,0 0 0,0-1 0,1 1 0,-1-1 0,0 0 0,0-1 0,-1 1 0,1-1 0,0 0 0,0 0 0,-1-1 0,1 1 0,-1-1 0,0 0 0,0 0 0,0-1 0,0 1 0,0-1 0,-1 1 0,0-1 0,0-1 0,5-7 0,-1 2-1,-1 0 0,0-1 0,0 0 0,-1 0 1,-1 0-1,1 0 0,-2-1 0,4-18 0,-4 6-1,-1 0 0,-1-1 0,-2-31 0,1 51 2,0 0 0,-1 0 0,0 0 0,0 1 0,0-1 0,0 0 0,-1 1 0,0-1 0,0 1 0,0-1 0,0 1 0,-1 0 0,1 0 0,-5-5 0,4 6 0,0 1 0,-1-1 0,1 1 0,-1-1-1,1 1 1,-1 0 0,0 1 0,1-1 0,-1 1-1,0-1 1,0 1 0,0 0 0,0 1 0,-1-1 0,1 1-1,-8 0 1,10 0 0,1 0 0,-1 0 0,0 0-1,1 1 1,-1-1 0,1 1-1,-1-1 1,0 1 0,1 0 0,-1 0-1,1 0 1,0 0 0,-1 0 0,1 0-1,0 0 1,-1 0 0,1 0 0,0 0-1,0 1 1,0-1 0,0 0 0,0 1-1,0-1 1,1 1 0,-1-1 0,0 1-1,1 0 1,-1-1 0,1 1 0,-1 3-1,-1 5 0,1 1 0,0 0-1,0 19 1,1-22 1,0 17 2,1 0-1,1 0 1,0-1-1,2 1 1,1-1 0,2 1-1,0-2 1,1 1-1,19 38 1,-26-60-1,1 1-1,-1 0 1,1 0-1,-1-1 1,1 1-1,0-1 1,0 0 0,0 1-1,1-1 1,-1 0-1,0 0 1,1 0-1,0-1 1,-1 1 0,1 0-1,0-1 1,0 0-1,-1 0 1,1 0-1,0 0 1,0 0 0,0 0-1,1-1 1,-1 0-1,0 1 1,0-1-1,4-1 1,-6 1 0,0 0-1,0 0 1,0-1 0,0 1-1,0-1 1,0 1-1,0-1 1,0 1 0,0-1-1,0 1 1,0-1 0,0 0-1,0 1 1,-1-1-1,1 0 1,0 0 0,-1 0-1,1 0 1,0 0 0,-1 0-1,1 0 1,-1 0 0,1 0-1,-1 0 1,0 0-1,1-1 1,7-33-3,-7 30 3,9-118-1,-2 11 0,-6 97 0,1 1 0,0-1 0,1 1 0,1-1 0,6-14 0,-10 27 0,1 0 0,-1-1 0,1 1 0,0 0 0,0 0 0,-1 0 0,1 0 0,0 0 0,1 0 0,-1 0 0,0 1 0,1-1 0,-1 1 0,0 0 0,1-1 0,3 0 0,-5 2 0,1-1 0,-1 1 0,1 0 0,-1-1 0,1 1 0,-1 0 0,1 0 0,-1 0 0,1 0 0,0 0 0,-1 1 0,1-1 0,-1 0 0,1 1 0,-1-1 0,1 1 0,-1 0 0,0-1 0,1 1 0,-1 0 0,0 0 0,1 0 0,-1 0 0,0 0 0,0 0 0,0 0 0,0 0 0,0 0 0,0 0 0,1 3 0,6 12 0,-2 1 0,0 0 0,0 0 0,-2 0 0,0 1 0,-1 0 0,0 19 0,4 13 0,0-4 0,0 92 0,-8-171 0,1 1 0,2 0 0,1 0 0,1 0 0,2 0 0,13-40 0,17-15-8,-31 79 7,0-1 0,0 1 0,1 0 0,-1 0 0,2 1 0,-1 0 0,13-11 0,-18 18 1,-1-1 0,0 1 0,1 0 0,-1-1 0,0 1 0,1 0 0,-1-1 0,1 1 0,-1 0 0,1 0 0,-1-1 0,1 1 0,-1 0 0,1 0 0,-1 0 0,1 0 0,-1-1 0,1 1 0,-1 0 0,1 0 0,-1 0 0,1 0 0,-1 0 0,1 1 0,-1-1 0,1 0 0,-1 0 0,1 0 0,-1 0 0,1 0 0,-1 1 0,1-1 0,-1 0 0,1 0 0,-1 1 0,0-1 0,1 0 0,-1 1 0,1-1 0,-1 1 0,0-1 0,1 0 0,-1 1 0,0-1 0,0 1 0,1-1 0,-1 1 0,0-1 0,0 1 0,0-1 0,0 1 0,1-1 0,-1 1 0,0-1 0,0 2 0,3 34 0,-3-29 0,3 76 1,2 36 5,-4-104-5,2 0 0,0 0 0,0 0 0,1 0 0,10 21 0,-12-32-1,0 0 1,0 1-1,0-1 0,1 0 0,0-1 0,-1 1 0,2 0 0,-1-1 0,0 1 0,0-1 0,1 0 0,0 0 1,0-1-1,0 1 0,0-1 0,0 0 0,0 0 0,1 0 0,-1 0 0,0-1 0,1 0 0,0 0 1,-1 0-1,1 0 0,0-1 0,-1 0 0,9 0 0,-11-1 0,1 1 0,-1-1 0,0 1 0,1-1 0,-1 0 0,0 1 0,0-1 0,1 0 0,-1-1 0,0 1 0,0 0 0,0-1 0,-1 1 0,1-1 0,0 1 0,0-1 0,-1 0 0,1 0 0,-1 0 0,0 0 0,1 0 0,-1 0 0,0 0 0,0 0 0,0 0 0,0 0 0,0-4 0,3-8 0,0-1 0,-1 0 0,1-18 0,-3 30 0,6-94 0,-7-115 0,-1 94 0,1-34 0,-2 335 10,4 218 12,-2-396-41,0-1-3,0-1 1,0 0-1,0 0 1,1 0-1,-1 1 1,1-1-1,-1 0 1,1 0-1,0 0 1,0 0-1,1 0 1,1 4-1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6.48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91 32335,'0'-4'176,"0"1"-32,0-2-96,21-2-48,15 2 16,10-2-16,6-3 16,-1 2-16,-2 1 0,-13-3 0,-15 5 0,-15 1-16,-6-4-160,-3 1-897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7.73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2 370 27517,'-1'7'4339,"1"40"-3001,0-40-1378,0 1 1,0-1 0,1 0-1,0 0 1,1 0 0,0 0-1,0 0 1,0-1 0,1 1-1,0 0 1,4 7 0,-3-11 39,-1 0 0,1 1 1,0-1-1,0-1 0,0 1 1,0-1-1,0 1 1,1-1-1,-1 0 0,1-1 1,4 2-1,-6-2 1,0 0-1,0-1 0,1 1 1,-1-1-1,0 0 1,0 0-1,0 0 1,0 0-1,0 0 1,1-1-1,-1 1 1,0-1-1,0 0 1,0 0-1,0 0 1,0 0-1,-1-1 1,5-2-1,-1-1 0,-1 0 0,0-1 0,0 0 0,-1 0 0,1 0 0,-1-1 0,-1 1 0,1-1 0,-1 0 0,3-7 0,2-11 0,10-43 0,-2-26 0,6-146 0,-22 205 0,-1 54 0,-1 0 0,-7 33 0,4-31 0,1 1 0,-1 27 0,4-27 0,0-4 0,0-1 0,1 1 0,1-1 0,1 0 0,5 23 0,-6-36 0,0 0 0,1 0 0,0 0 0,-1 0 0,1-1 0,0 1 0,1-1 0,-1 1 0,1-1 0,-1 0 0,1 1 0,0-2 0,0 1 0,1 0 0,-1 0 0,1-1 0,-1 0 0,1 0 0,-1 0 0,1 0 0,0 0 0,0-1 0,0 0 0,0 0 0,0 0 0,0 0 0,6 0 0,-7-1 0,-1 1 0,1-1 0,-1 0 0,1 0 0,0 0 0,-1 0 0,1 0 0,-1 0 0,1-1 0,0 1 0,-1-1 0,1 0 0,-1 0 0,0 0 0,1 0 0,-1 0 0,0 0 0,1-1 0,-1 1 0,0-1 0,2-2 0,0-1 0,-1 0 0,0 0 0,0 0 0,-1-1 0,0 0 0,0 1 0,0-1 0,1-7 0,4-19 0,4-47 0,-10 60 0,1 0 0,1 0 0,1 1 0,0-1 0,1 1 0,1 0 0,1 0 0,13-24 0,-20 42 0,0 0 0,0 0 0,0 0 0,0 0 0,0 0 0,0 0 0,0 0 0,0 0 0,0 0 0,0 0 0,0 1 0,0-1 0,0 0 0,0 0 0,0 0 0,0 0 0,0 0 0,0 0 0,0 0 0,0 0 0,0 0 0,0 0 0,0 0 0,0 0 0,0 1 0,0-1 0,0 0 0,0 0 0,0 0 0,0 0 0,0 0 0,0 0 0,0 0 0,0 0 0,0 0 0,1 0 0,-1 0 0,0 0 0,0 0 0,0 0 0,0 0 0,0 0 0,0 0 0,0 0 0,0 0 0,0 0 0,0 0 0,0 0 0,1 0 0,-1 0 0,0 0 0,0 0 0,0 0 0,0 0 0,0 0 0,0 0 0,0 0 0,0 0 0,0 0 0,0 0 0,0 0 0,0 0 0,1 0 0,-1 0 0,0 0 0,0 0 0,0 0 0,0-1 0,0 1 0,2 12 0,-1 15 0,-2 55 0,3 94 0,-3-175 0,2 1 0,-1-1 0,0 0 0,0 0 0,0 1 0,1-1 0,-1 0 0,0 0 0,1 0 0,-1 0 0,1 1 0,-1-1 0,1 0 0,1 1 0,-2-2 0,0 0 0,1 0 0,-1 1 0,0-1 0,1 0 0,-1 0 0,0 0 0,1 0 0,-1 0 0,0 1 0,1-1 0,-1 0 0,0 0 0,1 0 0,-1 0 0,0 0 0,1 0 0,-1 0 0,1 0 0,-1-1 0,0 1 0,1 0 0,-1 0 0,0 0 0,1 0 0,-1 0 0,1-1 0,16-16 0,2-18 0,25-65 0,-31 68 0,1 1 0,1 0 0,25-38 0,-39 68 0,0 0 0,-1 0 0,1-1 0,0 1 0,0 0 0,0 0 0,0 0 0,0 0 0,1 0 0,-1 0 0,0 0 0,0 0 0,1 1 0,-1-1 0,0 0 0,3 0 0,-3 1 0,0 0 0,-1 0 0,1 0 0,0 1 0,-1-1 0,1 0 0,0 0 0,-1 1 0,1-1 0,0 0 0,-1 1 0,1-1 0,-1 0 0,1 1 0,-1-1 0,1 1 0,-1-1 0,1 1 0,-1-1 0,0 1 0,1-1 0,-1 1 0,0 0 0,1-1 0,-1 2 0,3 6 0,0-1 0,-1 2 0,0-1 0,1 13 0,-2-16 0,9 91-4,-3 134 0,-10-229-442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8.14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158 67 32031,'1'-1'20,"-1"0"-1,0-1 1,-1 1 0,1 0 0,0 0 0,0 0 0,0 0-1,-1-1 1,1 1 0,-1 0 0,1 0 0,-1 0 0,1 0 0,-1 0-1,1 0 1,-1 0 0,0 0 0,0 0 0,1 0 0,-1 0-1,0 1 1,0-1 0,0 0 0,0 1 0,0-1 0,0 0 0,0 1-1,0-1 1,-1 1 0,1 0 0,0-1 0,-1 1 0,-5-1-32,1 0 1,0 1-1,-1-1 1,1 2-1,-7 0 1,-6 0 49,17-1-38,1 0-1,-1 0 1,0 0 0,1 0-1,-1 0 1,1 0 0,-1 1-1,1-1 1,-1 1 0,1-1-1,-1 1 1,1-1 0,-1 1-1,1 0 1,0 0 0,-1 0-1,1 0 1,0 0-1,0 0 1,-1 0 0,1 0-1,0 0 1,0 1 0,0-1-1,1 0 1,-1 1 0,0-1-1,0 1 1,1-1 0,-1 1-1,1-1 1,-1 1 0,1-1-1,0 1 1,0-1 0,-1 1-1,1 0 1,0-1 0,0 1-1,1-1 1,-1 1 0,0-1-1,0 1 1,1 0 0,-1-1-1,2 2 1,-1-1 1,0 0-1,0-1 1,0 0-1,1 1 1,-1-1-1,0 0 1,1 1 0,-1-1-1,1 0 1,-1 0-1,1 0 1,0 0 0,-1-1-1,1 1 1,0 0-1,0-1 1,0 1 0,-1-1-1,1 0 1,0 1-1,3-1 1,48 1 11,-42-1-8,9 1-5,-15-1 3,-1 1-1,1-1 0,0 0 0,-1-1 0,1 1 1,-1-1-1,1 0 0,5-2 0,-8 3 0,-1-1 0,0 0 0,0 0 0,0-1 0,0 1 0,0 0 0,0 0 0,0 0 0,0-1-1,0 1 1,0 0 0,-1-1 0,1 1 0,0-1 0,-1 1 0,0-1 0,1 1 0,-1-1 0,0 1 0,1-1-1,-1 1 1,0-1 0,0 0 0,-1 1 0,1-1 0,0 1 0,0-1 0,-1 1 0,0-2 0,0 0-1,0 0 1,0 0-1,-1 1 0,1-1 1,-1 1-1,0-1 1,0 1-1,1 0 1,-2-1-1,1 1 0,0 0 1,0 0-1,-1 1 1,1-1-1,-1 0 1,1 1-1,-1-1 0,0 1 1,-5-2-1,-3-1 1,0 0 1,0 1-1,-22-4 0,-32 5-4,64 2 1,-1 0 0,1 0 0,0 0 0,-1 0 0,1 0 0,-1 1 0,1-1 0,0 0 0,-1 1 0,1-1 0,0 1 0,0-1 0,-1 1-1,1 0 1,0-1 0,0 1 0,0 0 0,0 0 0,0 0 0,0 0 0,0 0 0,0 0 0,0 0 0,0 0 0,1 1 0,-2 1 0,1 1-193,-1 1 0,1-1 0,0 1 0,0 0 1,1 0-1,-1 7 0,1 22-4354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9.01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84 305 28029,'0'-3'368,"1"0"1,-1-1 0,1 1-1,0 0 1,0-1-1,0 1 1,1 0 0,-1 0-1,1 0 1,-1 0 0,1 0-1,3-3 1,32-36-623,-9 10 406,-20 21-147,-1-1 1,-1 0-1,0-1 1,-1 1-1,0-1 0,-1 0 1,0-1-1,2-19 1,6-21-7,-13 86 1,1-6 0,-2 5 0,-11 190 0,14-144 0,-2 84 0,1-160-1,-1 1 1,1-1-1,0 1 1,-1-1-1,1 1 0,-1-1 1,0 1-1,1-1 1,-1 0-1,0 1 0,0-1 1,0 0-1,0 0 1,0 0-1,0 0 0,0 0 1,-1 0-1,1 0 1,0 0-1,0 0 0,-1-1 1,1 1-1,-1 0 1,1-1-1,-1 1 0,1-1 1,0 1-1,-1-1 1,0 0-1,1 0 0,-1 0 1,1 0-1,-1 0 1,1 0-1,-3 0 0,-6-1-1,0 0 0,0 0 0,0-1 0,-11-3 0,9 2 2,-5-2 0,1 1 0,-1-2 0,-27-13 0,39 14-3,24 5-10,133 8 38,4 1-7,-154-9-53,-2-1-120,0-3-338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9.60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204 132 31855,'-1'-99'779,"1"98"-777,-1-1 1,1 0-1,-1 1 1,0-1-1,1 1 1,-1-1-1,0 1 1,0 0-1,0-1 1,0 1-1,0 0 1,0-1-1,0 1 1,-1 0 0,1 0-1,0 0 1,-1 0-1,1 0 1,-1 1-1,1-1 1,-1 0-1,1 0 1,-1 1-1,0-1 1,1 1-1,-1 0 1,1 0-1,-4-1 1,-7 0-6,0-1 0,-22 2 1,24 0 6,6 0-4,0 1 0,1-1 0,-1 1 0,0-1 0,0 1 0,0 0 0,1 1 0,-1-1 0,1 1 0,-1-1 0,1 1 0,0 0 0,-1 0 0,1 0 0,0 1 0,0-1 0,0 1 0,1 0 0,-1 0 0,1 0 0,0 0 0,-1 0 0,1 0 0,1 1 0,-1-1 0,0 1 0,1-1 0,0 1 0,-2 4 0,0 4 0,1 0 0,0 1 1,0-1-1,1 1 1,1-1-1,0 1 0,3 23 1,-2-31-1,1 1 0,-1-1 1,1 1-1,0-1 1,0 0-1,0 0 1,1 0-1,0 0 0,0 0 1,0-1-1,0 1 1,1-1-1,0 0 0,0 0 1,0 0-1,0-1 1,1 1-1,-1-1 1,1 0-1,0 0 0,0-1 1,0 1-1,0-1 1,1 0-1,-1-1 0,0 1 1,1-1-1,0 0 1,-1 0-1,1-1 1,5 0-1,1 0 1,22-2 8,-33 2-9,1-1 0,-1 1 1,1-1-1,-1 0 0,1 0 1,-1 1-1,0-1 0,1 0 1,-1 0-1,0 0 0,0-1 1,1 1-1,-1 0 0,0 0 1,0-1-1,-1 1 0,1 0 1,1-3-1,9-22 7,0-1 0,10-48-1,-14 47-2,2 1 0,17-41 0,-21 61-4,-4 17 0,-1 373 0,0-373 0,0 1 0,-1-1 0,0 1 0,-1-1 0,0 0 0,-1 1 0,0-1 0,-7 15 0,8-20 0,-1-1 0,1 0 0,-1 1 0,0-1 0,0 0 0,-1-1 0,1 1 0,-1-1 0,0 1 0,0-1 0,0 0 0,0-1 0,-1 1 0,1-1 0,-1 1 0,1-1 0,-1-1 0,0 1 0,-8 1 0,5-1-1,0-1 0,0 1 0,0-2 0,-1 1 1,1-1-1,0 0 0,-11-2 0,16 1-20,0 0 0,1 0 0,-1 0 1,0 0-1,1 0 0,-1 0 0,1-1 0,-1 1 1,1-1-1,0 0 0,-1 0 0,1 0 0,0 0 0,0 0 1,0 0-1,1-1 0,-1 1 0,1-1 0,-1 1 0,1-1 1,0 0-1,0 1 0,-1-4 0,-5-23-1185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47.269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9 104 32527,'0'0'3,"-1"0"1,1 1-1,-1-1 1,1 1-1,-1-1 1,1 0-1,-1 1 1,1-1-1,-1 1 1,1-1-1,0 1 1,-1 0-1,1-1 1,0 1-1,-1-1 1,1 1-1,0 0 1,0-1 0,-1 1-1,1-1 1,0 1-1,0 0 1,0-1-1,0 1 1,0 0-1,0-1 1,0 2-1,0 26 54,0-21-52,0-5-5,0 138 16,27 226 0,-29-388-12,1 0 0,3-31 0,-1-1 0,-2-65-4,4-148 0,-3 258 0,1 0 0,1 1 0,-1-1 0,1 0 0,1 1 0,-1 0 0,2-1 0,-1 1 0,1 0 0,0 1 0,1-1 0,6-8 0,-10 15 0,-1 1-1,1-1 1,0 0-1,0 0 1,0 1-1,0-1 1,0 0 0,0 1-1,0-1 1,0 1-1,0-1 1,0 1 0,0 0-1,0-1 1,1 1-1,-1 0 1,0 0 0,0 0-1,0 0 1,0 0-1,1 0 1,-1 0-1,0 0 1,0 0 0,0 0-1,0 1 1,0-1-1,0 0 1,1 1 0,-1-1-1,0 1 1,0 0-1,0-1 1,0 1-1,-1 0 1,1-1 0,0 1-1,0 0 1,1 2-1,2 1-101,-1 0-1,0 0 0,0 0 1,0 1-1,-1-1 1,1 1-1,1 6 0,5 20-2276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0.30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215 111 31406,'0'-6'125,"0"0"-1,0 0 0,-1 0 1,0 0-1,0 0 1,0 0-1,-1 0 0,0 0 1,0 1-1,-6-12 0,6 14-125,0 1-1,0-1 0,0 1 0,-1-1 0,1 1 0,-1 0 0,0 0 0,0 0 1,0 0-1,0 0 0,0 1 0,0-1 0,0 1 0,0 0 0,-1 0 0,1 0 1,0 0-1,-1 1 0,1-1 0,-6 1 0,2-1 2,1 1 0,0 0 0,-1 0 0,1 1 0,-10 1 0,14-1 0,-1 0 0,1 0 0,0 0 0,0 0 0,0 0 0,0 0 0,0 1 0,1-1 0,-1 1 0,0-1 0,1 1 0,-1 0 0,1-1 0,-1 1 0,1 0 0,0 0 0,0 0 0,-2 3 0,-2 8 0,1 0 0,0 1 0,0 0 0,2 0 0,-1 0 0,2 0 0,0 0 0,1 0 0,0 1 0,4 22 0,-4-34 0,1 1 0,0-1 0,0 0 0,0 0 0,1 0 0,-1 0 0,1 0 0,0 0 0,0 0 0,0 0 0,0 0 0,0-1 0,0 1 0,1-1 0,-1 0 0,1 1 0,0-1 0,0-1 0,0 1 0,0 0 0,0-1 0,0 1 0,4 0 0,-1 1 0,0-2 0,0 1 0,0-1 0,0 0 0,1 0 0,-1-1 0,0 0 0,0 0 0,0 0 0,1-1 0,-1 1 0,7-3 0,-10 1 0,-1 1 0,-1 0 0,1 0 0,0-1 0,0 1 0,0-1 0,-1 0 0,1 1 0,-1-1 0,1 0 0,-1 0 0,0 0 0,0 0 0,0 0 0,0 0 0,0 0 0,0 0 0,0-1 0,-1 1 0,1-3 0,8-50 0,-8 49 0,0-4 0,9-128 32,-7 596-32,-3-450 0,0 1 0,-1-1 0,0 0 0,0 1 0,-1-1 0,0 0 0,0 0 0,-1 0 0,-6 14 0,7-19 0,-1 1 0,1-1 0,0 0 0,-1 0 0,0 0 0,1-1 0,-1 1 0,0-1 0,-1 1 0,1-1 0,0 0 0,-1 0 0,1-1 0,-1 1 0,1-1 0,-1 1 0,0-1 0,0 0 0,0-1 0,1 1 0,-1-1 0,0 1 0,-5-1 0,5 0-6,-1 0-1,1 1 1,0-2 0,0 1 0,0 0-1,0-1 1,-1 0 0,1 0-1,0 0 1,0 0 0,0-1 0,1 1-1,-1-1 1,0 0 0,0 0-1,1 0 1,0-1 0,-1 0 0,1 1-1,0-1 1,0 0 0,0 0-1,1-1 1,-1 1 0,1 0-1,0-1 1,-4-6 0,-11-26-394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0.94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205 83 30206,'0'-16'1062,"0"11"-890,1 0-1,-1 1 0,0-1 0,-1 1 0,1-1 0,-1 0 0,-3-8 0,4 12-168,-1-1 0,0 1 1,0 0-1,-1-1 0,1 1 0,0 0 0,0 0 0,-1 0 0,1 0 0,0 0 1,-1 0-1,1 0 0,-1 0 0,1 0 0,-1 1 0,1-1 0,-1 1 0,0-1 1,1 1-1,-1 0 0,0 0 0,1-1 0,-1 1 0,0 0 0,0 0 1,-1 1-1,-3-1-2,1 0 0,0 0 0,-1 1 0,1 0 0,0 0 0,-1 0 0,1 0 0,0 1 1,0 0-1,0 0 0,0 1 0,-4 2 0,3 0-1,0-1 0,1 1 0,0 1 0,0-1-1,1 0 1,-1 1 0,1 0 0,0 0 0,-3 7 0,2-1 0,-1 0 0,2 1 0,-1-1 0,2 1 0,0 0 0,-3 23 0,2 81 0,4-103 0,0 0 0,1 0 0,0 0 0,1-1 0,1 1 0,0-1 0,1 1 0,1-1 0,0 0 0,9 17 0,-12-25 0,1 0 0,1 1 0,-1-1 0,1 0 0,0-1 0,0 1 0,0-1 0,1 0 0,0 0 0,0 0 0,0 0 0,0-1 0,0 0 0,0 0 0,1 0 0,0-1 0,-1 0 0,1 0 0,0 0 0,0-1 0,0 0 0,0 0 0,8 0 0,-10-1 0,0 0 0,0 0 0,1 0 0,-1-1 0,0 1 0,0-1 0,0 0 0,0 0 0,6-3 0,-8 3 0,1-1 0,-1 0 0,0 0 0,0 0 0,0-1 0,0 1 0,0 0 0,-1-1 0,1 1 0,-1-1 0,1 1 0,-1-1 0,0 0 0,1-2 0,7-23 5,-1 1-1,-1-1 1,-1-1-1,3-46 1,-4-118 8,-5 158-17,0 16 4,1 13 0,-1 0 0,0 0 0,0 0 0,-1 0 0,0 0 0,-1-6 0,1 10 0,1 1 0,-1-1 0,0 1 0,0 0 0,0-1 0,1 1 0,-1 0 0,-1-1 0,1 1 0,0 0 0,0 0 0,0 0 0,-1 0 0,1 0 0,0 0 0,-1 0 0,1 0 0,-1 1 0,1-1 0,-1 1 0,1-1 0,-1 1 0,1-1 0,-1 1 0,0 0 0,-2 0 0,-2-1 1,-36 0-10,40 1 6,1 0 0,0 1 0,-1-1 1,1 0-1,-1 1 0,1-1 0,0 1 0,-1-1 0,1 1 0,0 0 0,0 0 1,0-1-1,-1 1 0,1 0 0,0 0 0,0 0 0,0 0 0,0 0 0,1 0 1,-1 1-1,0-1 0,0 0 0,1 0 0,-1 1 0,0 1 0,-5 31-290,5 0-692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1.49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63 268 32111,'0'-1'6,"0"1"0,0-1-1,0 1 1,0-1 0,-1 1 0,1-1 0,0 1 0,-1-1 0,1 1 0,0-1 0,-1 1 0,1 0 0,0-1 0,-1 1-1,1-1 1,-1 1 0,1 0 0,-1 0 0,1-1 0,-1 1 0,1 0 0,-1 0 0,1 0 0,-1-1 0,1 1 0,-1 0 0,1 0-1,-1 0 1,1 0 0,-1 0 0,1 0 0,-1 0 0,1 0 0,-1 0 0,1 0 0,-1 0 0,0 1 0,1-1 0,-1 0-1,1 0 1,-1 0 0,1 1 0,0-1 0,-1 0 0,1 1 0,-1-1 0,0 1 0,-1 1 13,0-1 1,0 1 0,0 0-1,0 0 1,1 0-1,-1 0 1,0 0 0,1 0-1,-2 3 1,-2 10-16,0 0-1,1 0 1,1 1 0,1 0-1,0-1 1,1 1 0,1 28-1,0-42-2,0 0-1,0 0 1,0 0 0,0 0-1,0 0 1,1 0-1,-1 0 1,1 0-1,-1 0 1,1 0 0,0 0-1,0 0 1,0-1-1,0 1 1,0 0-1,0 0 1,0-1 0,1 1-1,-1-1 1,0 1-1,1-1 1,-1 0-1,1 0 1,0 1-1,-1-1 1,3 1 0,1-1 4,0 1 0,0-1 0,1 0 0,-1 0 0,0 0 0,0-1 1,1 1-1,-1-1 0,6-1 0,-9 0-4,1 1 0,-1-1-1,1 0 1,-1 0 0,0 0 0,1 0 0,-1 0 0,0 0-1,0-1 1,0 1 0,0-1 0,0 1 0,0-1 0,0 0-1,-1 0 1,1 0 0,0 0 0,-1 0 0,0 0 0,1 0-1,-1 0 1,0-1 0,1-1 0,3-9 3,-1 0 0,6-26 0,12-102 14,-17 96-8,2 0 0,18-62 0,-23 102-10,0 0 0,0 0 0,0 0 0,0 0 0,5-7 0,-6 11 0,0 0 0,-1 1 0,1-1 0,0 0 0,0 0 0,-1 1 0,1-1 0,0 0 0,0 1 0,0-1 0,0 1 0,0-1 0,0 1 0,0-1 0,0 1 0,0 0 0,0 0 0,0-1 0,0 1 0,0 0 0,0 0 0,0 0 0,0 0 0,1 0 0,-1 1 0,0-1 0,0 0 0,0 0 0,0 1 0,0-1 0,0 0 0,0 1 0,1 0 0,2 2 0,1 0 0,-1 0 0,-1 0 0,1 1 0,0-1 0,-1 1 0,0 0 0,1 0 0,2 6 0,24 45 0,-23-41 0,3 7 0,-1-1 0,0 2 0,-2-1 0,0 1 0,-2 0 0,-1 0 0,0 1 0,-1 0 0,-2-1 0,0 1 0,-4 32 0,2-51 0,0-1 0,0 0 0,-1 1 0,1-1 0,-1 0 0,1 0 0,-1 0 0,0 0 0,0-1 0,0 1 0,-1 0 0,1-1 0,-1 0 0,1 1 0,-1-1 0,0 0 0,0 0 0,0 0 0,0-1 0,0 1 0,0-1 0,-6 2 0,-5 2 0,1-2 0,-1 1 0,0-1 0,-17 0 0,-76 0-85,83-6-598,11-11-2071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3.37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41 1 32271,'2'1'22,"-1"0"0,1-1 1,-1 1-1,1 0 0,-1 0 1,1-1-1,0 1 0,-1-1 1,1 1-1,0-1 1,-1 0-1,1 0 0,0 0 1,0 0-1,-1 0 0,4-1 1,2 2 13,189 0-20,-96-2-19,-102 1 3,1 1-1,-1-1 1,0 1 0,1 0-1,-1 0 1,1-1-1,-1 1 1,1 0-1,-1 0 1,1 0 0,-3 3-1,-6 3 6,-16 7-3,-38 26-1,55-34-1,1 1 0,-1 1 0,1-1 0,0 1 0,1 1 0,0-1 0,-8 15 0,-1 1 2,13-19-3,-1 0-1,1 0 0,0 0 1,0 0-1,0 0 1,1 1-1,0-1 0,0 1 1,0-1-1,1 1 1,0 0-1,-1 9 0,3-14 2,-1 0-1,1 0 1,0 0-1,-1 0 1,1-1-1,0 1 1,-1 0-1,1 0 1,0-1-1,0 1 1,0 0-1,0-1 1,0 1-1,0-1 1,0 1-1,0-1 1,0 1-1,0-1 1,0 0-1,0 0 1,0 1-1,0-1 1,0 0-1,0 0 1,0 0-1,0 0 1,2 0-1,42 1 11,-32-1-6,-6 0-3,1 1-1,0 0 1,0 0-1,-1 0 0,1 1 1,-1 0-1,10 4 1,-16-5-2,1 0 0,-1-1 0,1 1 1,-1 0-1,1 1 0,-1-1 0,0 0 1,1 0-1,-1 0 0,0 1 0,0-1 1,0 1-1,0-1 0,0 1 0,0-1 1,0 1-1,-1-1 0,1 1 0,-1 0 1,1 0-1,-1-1 0,0 1 0,1 0 1,-1 0-1,0-1 0,0 1 0,0 0 1,0 0-1,-1-1 0,1 1 0,0 0 1,-1 0-1,1-1 0,-1 1 0,1 0 1,-1-1-1,0 1 0,0-1 0,-2 3 1,-1 2 0,0 0 0,-1 0 1,1-1-1,-1 0 1,0 0-1,-1 0 0,0-1 1,1 1-1,-1-1 1,0-1-1,-9 5 0,-1 0 3,-1-1-1,0 0 0,-26 6 0,33-11 0,0 0 0,-1-1 0,1 1 0,0-2 0,-1 0 0,1 0 0,-17-3 0,25 2-2,0 0 1,0 0-1,-1-1 1,1 1-1,0-1 0,0 1 1,0-1-1,0 0 1,1 1-1,-1-1 0,0 0 1,1 0-1,0-1 0,-1 1 1,1 0-1,0 0 1,0-1-1,0 1 0,0 0 1,0-1-1,0-4 1,-1-3-96,0-1 0,0 0 0,0-19 0,2 2-1103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3.84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451 83 31727,'-13'-3'90,"1"1"-1,0 0 1,-1 0 0,1 1 0,-1 1 0,1 0 0,-1 1 0,-14 3 0,17-2-82,1 0 1,1 1-1,-1 0 0,0 1 0,1 0 0,0 1 0,0-1 0,0 1 0,0 1 0,1 0 1,-11 10-1,-3 7-4,1 1 0,0 0 1,2 2-1,1 0 0,2 1 1,0 1-1,2 0 0,-15 44 1,17-36-4,1 2 1,1-1 0,2 1-1,2 0 1,2 1 0,2 56-1,1-84-2,1-1 0,1 0 1,0 1-1,0-1 0,1 0 0,0 0 0,1 0 0,0 0 0,1-1 0,0 0 0,0 1 0,1-2 1,0 1-1,12 12 0,-6-10-1,0 0 0,0-1 0,1 0 1,1-1-1,-1-1 0,1 0 0,1-1 1,28 10-1,-10-7-26,0-2 0,1-1-1,-1-2 1,1-1 0,0-2 0,46-2 0,-65-1 25,0 0 1,0-1 0,0-1 0,0 0 0,0-2 0,0 1 0,-1-2-1,0 0 1,0 0 0,-1-1 0,1-1 0,-2 0 0,1-1 0,-1-1 0,0 0-1,-1 0 1,0-1 0,-1 0 0,9-14 0,-7 10 19,-1-1 0,-1-1 0,0 0 0,-1 0 0,-1 0 0,-1-1 0,10-36 0,-10 21 4,-1-1 0,-2 1 1,0-59-1,-5 70-17,0-1 0,-2 1 0,0 0 0,-2 0-1,0 1 1,-1-1 0,-1 1 0,-2 0 0,0 1-1,0 0 1,-2 0 0,-1 1 0,-16-21 0,14 21-3,-1 1 1,-1 1 0,0 0 0,-1 0 0,-1 2 0,-22-15 0,26 21-2,0 1 0,0 0 0,-1 1 0,0 1 0,0 0 0,-1 1 0,0 1 0,1 1 0,-30-4 0,29 6 0,0 0 1,-1 1-1,1 1 1,-29 5-1,38-4-16,0 0 0,-1 0 0,1 1 0,0 0-1,0 0 1,1 1 0,-1-1 0,1 2 0,-1-1-1,1 1 1,0 0 0,-5 6 0,2-1-668,1 0-1,1 0 1,-12 21 0,-14 40-10970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0.03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95 32063,'0'0'15,"0"0"0,0 0 0,1-1 0,-1 1 0,0 0 0,0 0 0,1 0 0,-1 0 0,0-1 0,0 1 0,1 0 0,-1 0 0,0 0 0,0 0 1,1 0-1,-1 0 0,0 0 0,1 0 0,-1 0 0,0 0 0,0 0 0,1 0 0,-1 0 0,0 0 0,0 0 0,1 0 0,-1 0 0,0 0 0,1 0 0,-1 0 0,0 1 1,0-1-1,1 0 0,-1 0 0,0 1 0,8 11 112,1 24-211,-8-30 136,6 42-43,-3 0-1,-1 0 1,-5 54-1,1-23-7,-2 160 26,3-331-24,3-168-1,1 196-2,2 0 0,17-65 0,-22 123-1,0 1 0,0 0 1,1 0-1,0 0 0,0 0 0,1 0 0,-1 0 0,1 1 1,0-1-1,0 1 0,1 0 0,-1-1 0,1 2 1,0-1-1,0 0 0,0 1 0,0 0 0,1 0 0,-1 0 1,1 0-1,0 1 0,0 0 0,0 0 0,0 0 0,0 0 1,1 1-1,-1 0 0,0 0 0,1 0 0,-1 1 1,0 0-1,1 0 0,-1 0 0,1 1 0,-1 0 0,0 0 1,1 0-1,5 3 0,-6-2 1,0 1 0,0 0 0,0 1 0,0-1 0,-1 1 0,1 0 0,-1 0 0,0 0 0,0 1 0,-1-1 0,1 1 0,-1 0 0,0 0 0,0 0 0,-1 0 0,1 1 0,-1-1 0,0 1 0,-1 0 0,2 8 0,0 0 0,0 1 0,-2 0 0,1-1 0,-2 1 0,0 0 0,-1 0 0,-3 17 0,2-24 2,0-1 0,-1 0 0,0 0 0,-1 0-1,0 0 1,0-1 0,0 0 0,0 1 0,-1-2 0,0 1 0,-1 0 0,1-1 0,-1 0 0,-10 6-1,2-1 0,0 0 0,-1-2-1,-1 0 1,1 0-1,-24 7 1,31-13-1,1-1 0,-1 0 0,0 0 0,1 0 0,-12-1 0,13 0 0,5-2-22,0-1 1,1 1-1,-1 0 0,1-1 1,-1 1-1,1 0 0,0-1 1,0 1-1,0 0 0,0-1 1,0 1-1,1 0 0,-1-1 1,1 1-1,1-4 0,13-5-1104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2.46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1 627 18585,'2'1'13151,"12"5"-12742,-4-4-323,1-1-1,-1-1 1,0 0 0,0 0-1,21-4 1,-26 2-86,1 1-1,-1-2 1,1 1 0,-1 0 0,0-1 0,0 0 0,0 0 0,0-1 0,-1 1 0,1-1 0,6-7 0,-5 4 4,0-1 0,-1 1 0,0-1 1,0 0-1,0-1 0,-1 1 0,0-1 1,-1 0-1,0 0 0,-1 0 0,1 0 1,0-10-1,0-13 6,-1 1 1,-2-38-1,-1 26 13,0 80-23,0-14 0,1 0 0,0 0 0,2 0 0,7 34 1,-8-52-2,1 0 1,-1 0 0,1 0 0,0 0-1,0 0 1,1 0 0,-1-1 0,1 1-1,0-1 1,1 1 0,-1-1 0,1 0 0,-1-1-1,1 1 1,0 0 0,1-1 0,-1 0-1,1 0 1,-1 0 0,1-1 0,0 0 0,0 0-1,0 0 1,0 0 0,5 0 0,-4 0-1,0-1 1,0 0-1,0 0 1,-1-1-1,1 0 1,0 0-1,0 0 1,0-1-1,0 0 1,0 0-1,-1 0 1,12-4-1,-14 3 2,0 0-1,0 0 1,0 0-1,-1 0 1,1-1-1,0 1 1,-1-1-1,0 1 1,1-1-1,-1 0 1,0 0-1,-1 0 1,1 0-1,0 0 1,-1-1-1,0 1 1,0 0-1,0-1 1,0 1-1,0-1 1,-1 1-1,1-6 1,2-24-1,-1 0 0,-2 0 0,-1-1 0,-7-34 0,5 55 0,3 13 0,0 0 0,0 0 0,0 0 0,0 0 0,0 0 0,0 0 0,0 0 0,0 0 0,0 0 0,0 1 0,0-1 0,0 0 0,0 0 0,0 0 0,0 0 0,0 0 0,0 0 0,0 0 0,0 0 0,0 1 0,-1-1 0,1 0 0,0 0 0,0 0 0,0 0 0,0 0 0,0 0 0,0 0 0,0 0 0,0 0 0,0 0 0,0 0 0,0 0 0,-1 0 0,1 0 0,0 0 0,0 0 0,0 1 0,0-1 0,0 0 0,0 0 0,0 0 0,0 0 0,0 0 0,-1 0 0,1 0 0,0 0 0,0 0 0,0 0 0,0-1 0,0 1 0,0 0 0,0 0 0,0 0 0,-1 0 0,1 0 0,0 0 0,0 0 0,0 0 0,0 0 0,0 0 0,0 0 0,-1 9 0,1 19 0,2 0 0,1 0 0,8 32 0,-5-20 0,-1 1 0,-2-1 0,-5 75 0,1-38 0,1-41 0,-1 1 0,-3-1 0,0 0 0,-2 0 0,-2 0 0,-21 59 0,28-94 0,1 1 0,-1-1 0,0 1 0,1-1 0,-1 1 0,0-1 0,0 0 0,0 1 0,0-1 0,0 0 0,0 0 0,-1 0 0,1 1 0,0-1 0,-1-1 0,1 1 0,-2 1 0,2-2 0,0 1 0,-1-1 0,1 0 0,0 0 0,0 0 0,0 0 0,0 0 0,0 0 0,0-1 0,0 1 0,0 0 0,0 0 0,0-1 0,0 1 0,0-1 0,0 1 0,0-1 0,0 1 0,-2-2 0,-1-1 0,0-1 0,1 0 0,-1 0 0,0 0 0,1 0 0,0 0 0,0-1 0,-4-9 0,-5-14 0,1 1 0,2-2 0,0 0 0,3 0 0,0 0 0,1-1 0,2 0 0,1-30 0,2 53 0,1 0 0,0 1 0,1-1 0,-1 0 0,1 1 0,1-1 0,-1 1 0,1-1 0,0 1 0,0 0 0,1 0 0,0 1 0,0-1 0,0 1 0,1 0 0,0 0 0,0 0 0,0 0 0,10-5 0,11-8 0,1 1 0,0 2 0,32-13 0,-19 10 0,-24 10 0,-2 1 0,1-2 0,-1 0 0,18-14 0,-28 19 0,1-1 0,-1 1 0,-1-1 0,1 0 0,-1 1 0,1-2 0,-1 1 0,-1 0 0,1-1 0,-1 1 0,0-1 0,0 0 0,-1 1 0,1-1 0,0-10 0,1-210 0,-5 122 0,0 216 0,7 176 0,-4-274 0,1-1 0,1 1 0,0 0 0,0-1 0,1 0 0,1 0 0,7 15 0,-10-24 0,0 0 0,1 0 0,-1 0 0,1 0 0,0-1 0,0 1 0,0-1 0,1 0 0,-1 0 0,1 0 0,0 0 0,0 0 0,0-1 0,0 0 0,0 0 0,0 0 0,1 0 0,-1-1 0,1 1 0,-1-1 0,1 0 0,-1-1 0,10 1 0,-11 0 0,1-1 0,-1-1 0,1 1 0,-1 0 0,1-1 0,-1 0 0,1 1 0,-1-1 0,0-1 0,0 1 0,1 0 0,-1-1 0,0 0 0,0 1 0,0-1 0,-1 0 0,6-5 0,-5 3 0,1-1 0,-1 0 0,0-1 0,0 1 0,-1 0 0,0-1 0,0 1 0,0-1 0,2-11 0,3-26 0,-3 0 0,-1 0 0,-4-58 0,0 35 0,-1 26 0,-2-1 0,-1 1 0,-3 1 0,-16-53 0,26 128 0,-3-7 0,31 179 0,-4-38 0,-25-157 0,0 1 0,1-1 0,0 0 0,1 0 0,1 0 0,0 0 0,1 0 0,10 19 0,-15-31 0,0-1 0,1 1 0,-1-1 0,0 0 0,1 1 0,-1-1 0,0 1 0,1-1 0,-1 0 0,0 1 0,1-1 0,-1 0 0,0 0 0,1 1 0,-1-1 0,1 0 0,-1 0 0,1 0 0,-1 1 0,1-1 0,-1 0 0,1 0 0,-1 0 0,1 0 0,-1 0 0,1 0 0,-1 0 0,1 0 0,-1 0 0,1 0 0,0-1 0,0 1 0,0-1 0,0 0 0,0 1 0,0-1 0,-1 0 0,1 1 0,0-1 0,-1 0 0,1 0 0,0 0 0,-1 1 0,1-1 0,-1 0 0,1 0 0,-1 0 0,1-1 0,11-37 0,-1 1 0,8-64 0,-14 69 0,1 0 0,2 0 0,1 1 0,23-57 0,-24 81 0,-3 13 0,-1 15 0,-3 83 0,-3-67 0,6 57 0,-3-83 0,1 0-1,0-1 1,0 1-1,1 0 1,0-1-1,1 0 1,0 0-1,0 0 1,1 0-1,8 11 1,-10-17-2,0 0 0,-1 0 0,1-1 0,0 0 0,1 1 1,-1-1-1,0 0 0,1 0 0,-1-1 0,1 1 0,0-1 0,-1 0 1,1 0-1,5 1 0,-6-1 1,-1-1 1,1 0-1,0 1 1,0-1-1,-1 0 1,1-1-1,0 1 0,0 0 1,-1-1-1,1 1 1,0-1-1,-1 0 1,1 0-1,-1 0 1,1 0-1,-1-1 0,0 1 1,1-1-1,-1 1 1,0-1-1,3-3 1,0-1-1,0-1 1,-1 0 0,0-1-1,0 1 1,-1-1 0,0 0 0,0 0-1,0 0 1,-1 0 0,1-11-1,1-16 2,1-39-1,-4 45 0,-1-1 1,0 18 1,0-1 0,1 0 0,0 0-1,3-14 1,-3 24-2,-1 1 1,1 0-1,-1 0 0,1 0 0,0 0 0,0-1 1,0 1-1,0 0 0,1 1 0,-1-1 0,0 0 1,1 0-1,-1 0 0,1 1 0,0-1 0,0 1 1,-1-1-1,1 1 0,0 0 0,0 0 0,0 0 1,0 0-1,0 0 0,1 0 0,-1 0 0,0 1 1,0-1-1,5 1 0,33-1-3,-41 17-10,-1-12 14,0 1 0,0-1 0,-1 0 0,1 0 1,-1 0-1,0 0 0,0 0 0,0-1 0,-6 6 0,-14 15 4,15-11-5,1 1 0,0 0 0,0 0 0,2 0 0,-1 1 0,2-1 0,0 1 0,1 0 0,0 1 0,2-1 0,-1 0 0,2 1 0,0-1 0,3 20 0,-3-32 0,1 0 0,-1 0 0,1-1 0,0 1 0,-1 0 0,2 0 0,-1 0 0,0-1 0,0 1 0,1-1 0,-1 1 0,1-1 0,0 1 0,0-1 0,0 0 0,0 0 0,0 0 0,0 0 0,1 0 0,-1 0 0,1-1 0,-1 1 0,1-1 0,0 0 0,-1 0 0,1 0 0,6 2 0,5-1 0,0 1 0,0-2 0,0 0 0,23-1 0,-20 0 0,-12 0 0,-1 0 0,1 0 0,0-1 0,-1 0 0,1 0 0,-1 0 0,1 0 0,-1-1 0,0 1 0,1-1 0,-1 0 0,0-1 0,0 1 0,0-1 0,0 1 0,-1-1 0,1 0 0,-1-1 0,5-5 0,-4 3 0,0 0 0,0 0 0,-1-1 0,0 1 0,0-1 0,-1 0 0,0 0 0,0 0 0,-1 0 0,0 0 0,0 0 0,0-10 0,-1 0 4,0 0 1,-1 0-1,-1 0 0,-1 0 1,-7-27-1,7 36-4,1 1 1,-1-1-1,-1 1 1,1 0-1,-1 0 0,0 1 1,-1-1-1,1 1 1,-1 0-1,-1 0 0,1 0 1,-1 1-1,0 0 1,-9-6-1,12 9 0,1 0 0,-1 1 0,0-1 0,0 1 0,0 0 0,0-1 0,0 1 0,0 0 0,0 1 0,0-1 0,0 1 0,0-1 0,-1 1 0,1 0 0,0 0 0,0 0 0,0 1 0,-1-1 0,1 1 0,0 0 0,0 0 0,-5 2 0,5-1 0,0 0 0,1 0 0,-1 0 0,0 1 0,1-1 0,-1 1 0,1 0 0,0 0 0,0 0 0,0 0 0,0 0 0,0 0 0,1 0 0,0 0 0,-1 1 0,1-1 0,0 1 0,0 5 0,-2 7 0,1 1 1,1-1-1,1 1 0,0-1 0,1 1 1,0-1-1,2 0 0,0 0 0,1 0 1,6 16-1,-8-26-1,0 1-1,1-1 1,0 0 0,0 0 0,0-1-1,1 1 1,0-1 0,0 0 0,0 0-1,1 0 1,0 0 0,0-1 0,0 1-1,0-2 1,1 1 0,-1 0 0,1-1-1,0 0 1,0 0 0,0-1 0,1 0-1,-1 0 1,1 0 0,-1-1 0,1 0-1,-1 0 1,10-1 0,-14 0 1,0 0 0,0 0 0,0 0 0,1-1 0,-1 1 0,0-1 0,0 1 0,0-1 0,0 0 0,0 0 0,0 0 0,0 0 0,0 0 0,-1 0 0,1 0 0,0-1 0,-1 1 0,3-3 0,-1 0 0,-1 1 0,1-1 0,-1 0 0,0 0 0,0 0 0,0 0 0,-1-1 0,2-6 0,1-9 0,-2 0 0,0 0 0,-1-26 0,-1 28 0,-1-41 0,0 36 7,1 1 0,0-1-1,8-42 1,-8 64-7,0 0 0,0 0 0,0 0 0,1 0 0,-1 0 0,0 0 0,0 0 1,1 0-1,-1 0 0,0 0 0,1 1 0,-1-1 0,1 0 0,-1 0 0,1 0 1,-1 1-1,1-1 0,0 0 0,-1 1 0,1-1 0,0 0 0,0 1 0,-1-1 0,1 1 1,0-1-1,0 1 0,0 0 0,0-1 0,0 1 0,0 0 0,-1 0 0,1-1 1,0 1-1,0 0 0,0 0 0,0 0 0,0 0 0,0 0 0,0 0 0,0 1 0,0-1 1,0 0-1,0 0 0,0 1 0,-1-1 0,1 0 0,0 1 0,1 0 0,2 1 0,-1 0 0,1 1 0,-1 0 0,0 0 0,1-1 0,-1 2 0,-1-1 0,1 0 0,3 5 0,3 8 0,0 2 0,-1-1 0,-1 1 0,-1 0 0,0 0 0,-1 1 0,3 23 0,-3 10 0,-1 76 0,-3-183 0,14-106 0,-10 135 0,1-1 0,1 1 0,2 0 0,0 0 0,1 1 0,15-24 0,-24 46 0,1 1 0,-1-1 0,1 1 0,0-1 0,0 1 0,0 0 0,0 0 0,0 0 0,0 0 0,1 0 0,-1 1 0,6-3 0,-8 4 0,1-1 0,-1 1 0,1 0 0,0 0 0,0 0 0,-1 0 0,1 0 0,0 0 0,-1 0 0,1 0 0,0 0 0,-1 0 0,1 0 0,0 0 0,-1 0 0,1 1 0,0-1 0,-1 0 0,1 0 0,0 1 0,0 0 0,0 0 0,0 0 0,0 0 0,0 0 0,0 1 0,0-1 0,0 0 0,-1 0 0,1 1 0,0-1 0,-1 1 0,1-1 0,-1 1 0,1 2 0,6 49 0,-2 0 0,-2 0 0,-5 69 0,0-24 0,2-62-5,0-36-43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2.95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17 31454,'0'3'401,"0"-1"-49,14-2-176,24 0-48,8 0-80,0 0 0,-5 0-32,-6-7 0,-5 5-16,-8-3 16,-11 2-16,-11 1-16,-6-1-416,-21 3-14167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9.16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193 0 28749,'0'0'3735,"-3"0"-3676,0 1-54,0-1 1,0 1-1,0 0 1,0 0-1,0 0 1,0 0-1,1 0 1,-1 0-1,0 1 1,0-1-1,1 1 1,-1 0-1,1 0 1,0 0 0,0 0-1,-5 5 1,-30 47 35,31-46-35,-8 16 0,1 2-1,1-1 1,0 2-1,3-1 1,0 2-1,1-1 1,2 1 0,1 0-1,1 0 1,1 1-1,2-1 1,1 1-1,3 29 1,-1-51-5,-1-1 0,0 0-1,1 1 1,1-1 0,-1 0 0,1 0 0,0 0 0,0-1 0,0 1 0,1-1 0,0 0 0,0 1 0,0-2 0,1 1 0,0 0 0,-1-1-1,2 0 1,-1 0 0,0-1 0,1 1 0,0-1 0,0-1 0,0 1 0,12 3 0,-4-1-26,1-2 0,0 1 0,0-2 0,0 0 0,0-1 0,0 0 0,0-1 0,0-1 0,28-5 0,-6-8-591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5.43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54 239 31566,'2'1'82,"-1"-1"-1,1 0 0,0 0 0,0 0 0,0 0 1,-1 0-1,1-1 0,0 1 0,0 0 0,0-1 0,-1 1 1,1-1-1,2-1 0,4-7-76,0 0 0,0 0 0,-1-1 0,0 0 0,9-19 0,-4 8-3,5-7-2,-5 10 0,-1 0 0,-1 0 0,14-38 0,-33 93 0,2 0 0,-4 64 0,7 82 0,4-178 0,0 110 0,-1-115 0,1 1 0,0-1 0,0 1 0,-1 0 0,1-1 0,-1 1 0,1-1 0,0 1 0,-1-1 0,1 1 0,-1-1 0,1 0 0,-1 1 0,1-1 0,-1 1 0,0-1 0,1 0 0,-1 0 0,1 1 0,-1-1 0,0 0 0,1 0 0,-1 0 0,0 0 0,1 0 0,-1 0 0,0 0 0,1 0 0,-1 0 0,0 0 0,-29 0 0,21 0 0,-124-3 0,195 4 0,-12 1 0,69-8 0,-119 6-7,0 0 0,1 0 0,-1 0 1,0 0-1,1 0 0,-1 0 0,0 0 0,1 0 0,-1 0 0,0 0 1,0 0-1,1-1 0,-1 1 0,0 0 0,0 0 0,1 0 1,-1-1-1,0 1 0,0 0 0,1 0 0,-1 0 0,0-1 0,0 1 1,0 0-1,0 0 0,1-1 0,-1 1 0,0 0 0,0-1 1,0 1-1,0 0 0,0 0 0,0-1 0,0 1 0,0 0 0,0-1 1,0 1-1,0 0 0,0-1 0,0 1 0,0 0 0,0 0 0,0-1 1,0-2-323,0-4-1378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48.95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141 104 31759,'0'0'701,"0"2"-610,-5 5-84,0 0-1,0 0 1,0-1 0,-1 0-1,0 0 1,0 0 0,-8 5 0,-22 24 8,30-27-14,0-1-1,1 1 0,1 0 0,-1 0 1,1 1-1,1-1 0,-1 1 1,1 0-1,-2 12 0,2 1 0,0 0 0,1 39 0,2-56 0,1-1 0,0 1 0,0-1-1,0 1 1,0-1 0,0 0 0,1 1 0,0-1 0,0 0 0,0 0 0,1 0 0,-1-1-1,1 1 1,0 0 0,0-1 0,0 0 0,0 0 0,0 0 0,1 0 0,0 0-1,-1-1 1,1 1 0,0-1 0,0 0 0,1 0 0,-1-1 0,5 2 0,1 0 0,0 0 0,1 0 0,-1-1 0,1 0 0,-1-1 0,1-1 0,0 1 0,-1-2 0,1 1 0,20-5 0,-25 3-7,0 0 0,-1 0-1,1 0 1,-1-1-1,0 0 1,1 0 0,-2-1-1,1 1 1,0-1 0,-1 0-1,1 0 1,-1 0-1,0-1 1,-1 0 0,1 1-1,-1-1 1,0-1 0,0 1-1,0 0 1,-1-1-1,0 1 1,0-1 0,2-11-1,1-10-49,-1 1 0,-1-1 0,-2-53 0,-1 62 38,0-103 326,0 120-305,0-1 1,1 0-1,-1 1 1,0-1-1,0 1 0,1-1 1,-1 0-1,1 1 1,0-1-1,-1 1 1,1-1-1,0 1 1,0-1-1,0 1 0,0 0 1,0-1-1,0 1 1,0 0-1,0 0 1,3-2-1,-1 1-1,1 0 1,-1 0-1,1 1 0,0-1 1,-1 1-1,1-1 0,0 1 1,6 0-1,2-1-8,0 1 1,0 1-1,1 0 0,22 3 0,-34-2-6,0-1 0,0 0 0,0 0 0,0 1 0,0-1 0,0 0 0,0 1 0,-1-1 0,1 1 0,0-1 0,0 1 0,-1-1-1,1 1 1,0 0 0,0-1 0,-1 1 0,1 0 0,-1 0 0,1-1 0,-1 1 0,1 0 0,-1 0 0,1 0 0,-1 0 0,0 0 0,0 0 0,1-1 0,-1 1 0,0 0-1,0 0 1,0 0 0,0 0 0,0 0 0,0 0 0,0 0 0,0 0 0,-1 1 0,-31-1 173,28-1-144,1 0 0,-1 0 0,1 0 0,-1 1 0,1 0-1,-1-1 1,1 1 0,-1 0 0,1 1 0,0-1 0,0 1 0,-6 3 0,4-1-13,1 0 1,0 0-1,0 0 1,0 1-1,1-1 1,-1 1-1,-2 6 1,-2 3-5,2 1 0,0-1 0,1 1 0,0 0 0,1 0 0,1 0 0,0 1 0,1 0 0,1-1 0,1 1 0,0 0 0,2 17 0,-2-31 0,1 0 0,-1 1 1,0-1-1,1 0 0,0 0 1,-1 0-1,1 0 1,0 0-1,0 0 0,0-1 1,0 1-1,0 0 0,0 0 1,1-1-1,-1 1 1,1-1-1,-1 1 0,1-1 1,-1 1-1,1-1 0,0 0 1,0 0-1,0 0 1,0 0-1,-1 0 0,1 0 1,3 0-1,4 1-3,0 0 1,1-1-1,-1 0 1,18-1-1,-15-1 2,-10 1 2,1 0 0,-1 0-1,1 0 1,-1 0 0,0-1-1,0 1 1,1-1 0,-1 0-1,0 0 1,0 0 0,0 0-1,0 0 1,0 0 0,0-1-1,0 1 1,0 0 0,0-1-1,1-1 1,0-1 4,-1 1-1,1-1 1,-1 0 0,0 1-1,0-1 1,-1 0 0,1 0-1,-1 0 1,2-6 0,0-10 25,-1 0 0,-1 0 0,-1-31 0,0 28-5,-2 2-7,0 0 0,-6-29 0,-2-10 52,12 123-42,-3-33-25,2 0 0,6 43 0,-5-64-7,0 0 0,0 0 0,0-1 0,1 1 1,1-1-1,-1 1 0,2-1 0,-1 0 0,1-1 0,0 1 1,0-1-1,1 0 0,7 7 0,-10-11 2,0-1-1,-1 0 1,1 0 0,0 0-1,0 0 1,0-1 0,0 1-1,1-1 1,-1 0-1,0 0 1,1 0 0,-1 0-1,0-1 1,1 1-1,-1-1 1,4 0 0,-4 0 3,-1-1 0,0 1 1,0 0-1,1-1 1,-1 0-1,0 1 0,0-1 1,0 0-1,0 0 1,0 0-1,0 0 0,0-1 1,0 1-1,0 0 1,-1-1-1,1 0 0,0 1 1,-1-1-1,1 0 1,-1 0-1,0 0 0,0 1 1,2-5-1,5-15 7,-1-1-1,-1-1 0,-1 1 0,-1-1 1,2-39-1,-4 37 7,1 0-1,1 0 1,1 0 0,11-31 0,-16 55-12,0-1 1,1 1-1,-1-1 0,1 1 1,-1 0-1,1-1 1,0 1-1,0 0 1,-1 0-1,1 0 1,0-1-1,0 1 0,0 0 1,0 0-1,0 0 1,1 0-1,-1 1 1,0-1-1,0 0 1,1 0-1,-1 1 1,0-1-1,1 1 0,-1-1 1,1 1-1,1-1 1,-1 1-3,0 1 1,-1-1 0,1 1 0,-1 0-1,1-1 1,-1 1 0,1 0-1,-1 0 1,0 0 0,1 0 0,-1 0-1,0 0 1,0 0 0,0 0-1,0 1 1,0-1 0,0 0-1,0 1 1,0-1 0,0 0 0,-1 1-1,1-1 1,0 4 0,5 11-1,-1 0 1,-1 1-1,0-1 0,-1 1 1,1 19-1,-2 89 2,-3-80-1,1-37 0,0 0 0,-1 0 0,-1-1 0,1 1 0,-1 0 0,0 0 0,-1-1 0,-4 10 0,6-14 0,-1 0 0,1-1 0,-1 1 0,1 0 0,-1-1 0,0 1 0,0-1 0,0 0 0,-1 0 0,1 0 0,0 0 0,-1 0 0,1 0 0,-1-1 0,0 1 0,1-1 0,-1 1 0,0-1 0,0 0 0,0 0 0,0-1 0,0 1 0,0-1 0,-4 1 0,6-1 0,-1 0 1,1-1-1,-1 1 0,1 0 0,0-1 1,-1 1-1,1-1 0,0 0 0,-1 1 1,1-1-1,0 0 0,0 0 1,0 0-1,0 0 0,-1 0 0,1 0 1,1 0-1,-1 0 0,0 0 0,0 0 1,0 0-1,0-1 0,1 1 1,-2-2-1,-10-38 9,10 34-9,1 0-3,14 10-10,6 6 13,0-1 0,0 0 0,1-2 0,-1 0 0,1-2 0,1 0 0,-1-1 0,21 1 0,-27-4 0,-2 1 0,0-1 0,-1 0 0,1-1 0,-1 0 0,19-4 0,-26 3 0,-1 1 0,0 0 0,0-1 0,1 0 0,-1 1 0,0-1 0,-1-1 0,1 1 0,0 0 0,-1-1 0,1 1 0,-1-1 0,0 0 0,1 0 0,-2 0 0,1 0 0,0 0 0,0 0 0,-1 0 0,0-1 0,0 1 0,2-6 0,0-6 2,-1-1 0,0 0-1,-1 1 1,-2-30 0,0 11 2,0 10-3,-1-1 0,-9-38 0,2 15 4,8 116 14,-1-36-26,2 0 1,0 0-1,8 48 0,-7-77 7,0 0-1,-1 0 1,1 0-1,0 0 1,1 0-1,-1 0 1,1 0-1,-1 0 1,1-1-1,0 1 1,0-1 0,0 1-1,0-1 1,0 0-1,1 1 1,-1-1-1,5 3 1,-3-4-1,0 1 1,0 0-1,1-1 1,-1 0 0,0 0-1,1 0 1,-1-1 0,1 0-1,-1 0 1,1 0-1,7-1 1,-10 1 0,1 0 0,-1-1 0,0 1 0,1-1 0,-1 0 1,0 0-1,0 0 0,0 0 0,0 0 0,0 0 0,0 0 0,0-1 0,0 1 0,0-1 0,-1 1 0,1-1 1,1-2-1,0 0 0,0 0 1,-1-1-1,1 1 1,-1-1-1,0 1 1,-1-1-1,3-9 1,-1-5 2,0 0 1,-2-1-1,0-23 1,-1 35-3,0-77 26,0 65-27,0 61 0,-16 239 0,5-141 0,8-68 0,-5 63 0,6-120 0,0 1 0,-1 0 0,-1-1 0,0 0 0,-1 0 0,-11 21 0,16-34 0,0 0 0,-1 0 0,1 0 0,-1 0 0,1 0 0,-1 0 0,0 0 0,1 0 0,-1 0 0,0-1 0,0 1 0,1 0 0,-1 0 0,0-1 0,0 1 0,0 0 0,0-1 0,0 1 0,0-1 0,0 1 0,0-1 0,0 0 0,0 1 0,0-1 0,0 0 0,-1 0 0,1 0 0,0 0 0,0 0 0,0 0 0,0 0 0,0 0 0,0 0 0,-1 0 0,1-1 0,0 1 0,0 0 0,0-1 0,-1 0 0,-2-1 0,1 0 0,1-1 0,-1 1 0,0-1 0,0 0 0,1 0 0,0 0 0,-1 0 0,1 0 0,-2-5 0,-8-15 0,2-1 0,0-1 0,-10-41 0,16 53 0,2-1 0,0 0 0,0 0 0,1 0 0,1 0 0,1 0 0,0 0 0,4-23 0,-2 28 0,0 1 0,1 0 0,0-1 0,0 1 0,1 1 0,0-1 0,0 1 0,1 0 0,13-13 0,7-4 0,32-24 0,-53 44 0,0 1 0,16-15-1,1 1 0,1 2 0,1 0 0,44-20 0,-40 30-127,-27 5-251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6.04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134 47 31310,'0'-9'385,"1"7"-301,-1 0 0,0-1 0,0 1 0,0 0 0,0-1-1,-1 1 1,1 0 0,-1-1 0,1 1 0,-2-4-1,1 5-79,0 1 0,-1-1 0,1 0 0,0 0 0,0 0 0,0 1 0,-1-1 0,1 1 0,0-1 0,-1 1 0,1-1 0,0 1 0,-1 0 0,1 0 0,-1-1 0,1 1 0,-1 0-1,1 0 1,0 1 0,-2-1 0,0 0-3,-1 0-1,1 0 0,0 1 0,0 0 1,-1-1-1,1 1 0,0 0 0,0 0 1,0 1-1,0-1 0,0 0 1,1 1-1,-1 0 0,0 0 0,1 0 1,-1 0-1,1 0 0,-3 3 0,1 1 1,0-1 0,0 1 0,1 0-1,-1 0 1,1 0 0,1 1-1,-1-1 1,-1 10 0,0 2 0,0 1 0,2 0 0,0 0 1,1 1-1,3 29 0,-2-46-1,1 0 0,-1 0 1,1-1-1,0 1 0,0 0 0,0 0 0,0-1 1,0 1-1,0 0 0,1-1 0,-1 1 0,1-1 1,0 0-1,0 0 0,0 1 0,0-1 0,0 0 0,0-1 1,1 1-1,-1 0 0,0-1 0,1 1 0,4 1 1,-2-1-1,1 0 1,0 0 0,1-1 0,-1 0 0,0 0-1,0 0 1,0-1 0,1 0 0,-1 0 0,7-1-1,-11 1 0,-1-1 1,1 1-1,0-1 0,0 0 0,0 0 0,0 0 0,-1 0 0,1 0 0,-1 0 0,1 0 0,0 0 1,-1-1-1,0 1 0,1 0 0,-1-1 0,0 1 0,0-1 0,0 0 0,0 1 0,0-1 0,0 0 1,0 0-1,0 0 0,-1 0 0,1 1 0,-1-1 0,0 0 0,1-3 0,1-8 0,-1 0 0,-1-1 0,0-15 0,-1 11 0,3-14 0,-1 20 0,-1 0 0,0 0 0,-2-15 0,5 41 0,6 29 0,-2 0 0,3 67 0,-10-96 0,0 9 0,0 0 0,-7 41 0,6-57 0,-1 0 0,0 0 0,-1 0 0,1-1 0,-1 1 0,-1 0 0,1-1 0,-1 0 0,0 0 0,0 0 0,-1 0 0,-10 9 0,13-14 1,1 1 1,-1-1-1,0 0 0,0 0 0,0 0 1,0 0-1,0-1 0,0 1 0,-1-1 1,1 1-1,0-1 0,0 0 1,0 1-1,0-1 0,-1 0 0,1-1 1,0 1-1,0 0 0,0-1 1,0 1-1,-1-1 0,1 1 0,0-1 1,-2-1-1,1 0-40,0 1 1,0 0-1,0-1 1,1 0-1,-1 0 0,0 0 1,1 0-1,0 0 1,-1 0-1,1 0 0,0-1 1,0 1-1,1-1 1,-1 0-1,0 1 0,-1-4 1,2-8-1243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6.61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148 40 31102,'0'-1'60,"1"-1"0,-1 1 1,0-1-1,0 1 0,0-1 0,0 1 0,-1-1 0,1 1 0,0-1 0,-1 1 0,1 0 0,-1-1 1,1 1-1,-1-1 0,0 1 0,1 0 0,-1 0 0,0-1 0,0 1 0,0 0 0,0 0 0,0 0 1,0 0-1,-1-1 0,-2 1-56,0 0 1,0 0 0,0 0-1,0 0 1,1 1 0,-1 0-1,0 0 1,-5 0 0,7 0 3,-1 0-7,-1 0 0,1 0 0,-1 0 0,1 1 0,-1-1 0,1 1 0,-1 0 0,1 0 0,-1 0 0,1 0 0,0 1 1,0-1-1,-1 1 0,1 0 0,-3 2 0,3 0-1,0-1 0,0 1 0,0 0 0,1 0 1,0 0-1,-1 0 0,2 0 0,-1 0 0,0 1 0,1-1 0,-2 9 1,0 9 2,0 0 0,2 0 1,2 40-1,-1-59-3,0 2 0,1 0 1,0-1-1,0 1 1,1-1-1,-1 1 0,1-1 1,0 0-1,0 0 1,0 0-1,1 0 0,-1 0 1,1 0-1,0 0 1,0-1-1,1 1 0,-1-1 1,1 0-1,-1 0 1,1-1-1,0 1 0,0-1 1,0 1-1,0-1 1,1-1-1,-1 1 0,1 0 1,-1-1-1,1 0 1,-1 0-1,1-1 0,0 1 1,-1-1-1,1 0 1,0 0-1,-1 0 0,1-1 1,0 0-1,-1 0 1,7-2-1,-9 2 0,0 0 1,-1 0-1,1-1 1,0 1-1,-1 0 0,1-1 1,-1 0-1,0 1 1,1-1-1,-1 0 1,0 0-1,0 1 0,0-1 1,0 0-1,0 0 1,-1 0-1,1 0 0,0-4 1,5-39 7,-6 44-8,2-145 12,-3 79-8,4 104-4,13 73 0,-8-66 0,3 61 0,-11 16 0,0-116 1,0-1 0,-1 0-1,0 1 1,0-1 0,0 0 0,-1 0-1,1 0 1,-1 0 0,0 0 0,0 0 0,-1 0-1,1-1 1,-1 1 0,0-1 0,1 0 0,-1 0-1,-1 0 1,1 0 0,0 0 0,-1-1-1,0 1 1,1-1 0,-1 0 0,0 0 0,0 0-1,0-1 1,0 1 0,-1-1 0,1 0 0,0 0-1,0-1 1,-1 1 0,-5-1 0,9 0-1,0 0 1,0 0-1,0 0 1,1 0-1,-1 0 1,0 0-1,0-1 1,1 1-1,-1 0 1,0 0 0,1-1-1,-1 1 1,0 0-1,1-1 1,-1 1-1,0-1 1,1 1-1,-1-1 1,1 1-1,-1-1 1,1 1-1,-1-1 1,1 0-1,-1 1 1,1-1 0,-1 0-1,1 1 1,0-1-1,0 0 1,-1 0-1,1-1 1,-1-26-899,1 17-729,0-13-8890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7.16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67 140 32143,'6'-15'78,"0"0"0,-1 0 0,-1-1 0,-1 1 0,0-1 0,-1 0 0,-1-16 0,12 133-78,-12 216 0,-1-314 0,0-1 0,-1 0 0,1 1 0,0-1 0,-1 0 1,1 1-1,-1-1 0,0 0 0,0 0 0,0 0 0,0 1 0,0-1 0,0 0 0,0 0 0,-1-1 1,1 1-1,-1 0 0,1 0 0,-1-1 0,0 1 0,0-1 0,0 1 0,-3 1 0,1-1-2,0-1 0,0 0 0,0 0-1,0 0 1,-1-1 0,1 1 0,0-1-1,0 0 1,0 0 0,-1 0 0,1-1 0,-6-1-1,-12-9-2,66 8 5,134 3 24,-179-3-542,-6-6-1357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7.51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61 3 31999,'0'0'13,"0"0"0,0 0 0,0 0 0,0 0 0,0-1 0,0 1 0,0 0 1,0 0-1,0 0 0,0 0 0,0 0 0,0-1 0,0 1 0,0 0 0,1 0 0,-1 0 1,0 0-1,0 0 0,0 0 0,0 0 0,0 0 0,0 0 0,0-1 0,1 1 0,-1 0 1,0 0-1,0 0 0,0 0 0,0 0 0,0 0 0,1 0 0,-1 0 0,0 0 0,0 0 1,0 0-1,0 0 0,0 0 0,1 0 0,-1 0 0,0 0 0,0 0 0,0 0 0,0 0 1,0 0-1,1 0 0,-1 1 0,0-1 0,0 0 0,0 0 0,0 0 0,0 0 0,0 0 1,0 0-1,1 0 0,-1 0 0,0 1 0,0-1 0,0 0 0,0 0 0,0 0 0,12 11-76,9 13 65,-2 1 0,-1 0 0,-1 2 1,-1 0-1,-1 0 0,-2 2 0,0-1 0,-2 2 0,-2 0 0,0 0 0,-2 1 1,-1-1-1,-2 1 0,1 39 0,-5-49-2,0 0 0,-2 0 0,-4 28 0,3-41 0,1-1 0,-1 1 0,0-1 0,0 1 0,-1-1 0,0 0 0,-1 0 0,1 0 0,-1-1 0,0 0 0,-11 10 0,0-2-25,0 0 0,-2 0 0,0-2-1,0 0 1,-1-1 0,-25 10 0,-3-6-535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8.48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0 147 26956,'3'-2'5173,"-3"2"-5164,0 0 1,1-1 0,-1 1 0,0 0 0,1 0-1,-1 0 1,0 0 0,1 0 0,-1 0 0,0 0-1,1 0 1,-1 0 0,1 0 0,-1 0 0,0 0-1,1 0 1,-1 0 0,0 1 0,1-1 0,-1 0-1,0 0 1,1 0 0,-1 0 0,0 1 0,0-1 0,1 0-1,-1 0 1,0 0 0,0 1 0,1-1 0,-1 0-1,0 1 1,0-1 0,1 0 0,-1 1 0,5 15 9,0 0 0,-1 0 1,-1 0-1,2 30 1,-3 73 18,-2-103-32,0 372 26,0-386-32,2 24 0,-2-25 0,0 0 0,0-1 0,0 1 0,0 0 0,0-1 0,0 1 0,1 0 0,-1 0 0,0-1 0,0 1 0,1 0 0,-1-1 0,0 1 0,1-1 0,-1 1 0,0 0 0,1-1 0,-1 1 0,1-1 0,0 1 0,-1-1 0,1 1 0,-1-1 0,1 0 0,-1 1 0,1-1 0,0 0 0,-1 1 0,2-1 0,-1 0 1,-1-1 0,1 0 1,-1 0-1,1 1 0,-1-1 0,1 0 0,-1 0 1,0 0-1,1 0 0,-1 0 0,0 1 0,0-1 1,0 0-1,0 0 0,0 0 0,0 0 0,0 0 1,0 0-1,0-1 0,0-1 2,1-323 18,-1 2-21,1 316 1,-1 0 1,1 1-1,0-1 0,0 1 0,1 0 1,0-1-1,1 1 0,-1 0 1,1 0-1,1 0 0,-1 0 0,1 1 1,1 0-1,4-7 0,-4 8 0,-1 1 0,1 0-1,0 1 1,0-1 0,0 1-1,0 0 1,1 0 0,-1 1 0,1-1-1,0 1 1,0 1 0,-1-1-1,1 1 1,0 0 0,0 0 0,1 0-1,8 1 1,-12 0-1,0 0 0,0 1 0,1-1 0,-1 0 0,0 1 0,0 0 0,0 0 0,1 0 0,-1 0 0,0 0 0,0 1 0,-1-1 0,1 1 0,0 0 0,0 0 0,-1 0 0,1 0 0,-1 0 0,0 1 0,1-1 0,-1 1 0,0-1 0,-1 1 0,1 0 0,0 0 0,-1 0 0,0 0 0,1 0 0,0 6 0,2 7 0,-1-1 0,-1 1 0,-1 0 0,0 30 0,-1-40 0,1 10 0,-2-1 0,1 0 0,-2 0 0,0 0 0,-1 0 0,0 0 0,-1-1 0,-1 0 0,0 1 0,-1-1 0,0-1 0,-1 1 0,-1-1 0,0-1 0,-1 1 0,0-1 0,-20 18 0,22-23 0,-37 32 0,41-36 0,0-1 0,-1 0 0,1 0 0,-1 0 0,1-1 0,-1 1 0,0-1 0,0 0 0,1 0 0,-1 0 0,0-1 0,-4 1 0,7-1 0,0-1 0,1 1 0,-1 0 0,1-1 0,-1 1 0,1-1 0,-1 0 0,1 1 0,-1-1 0,1 1 0,0-1 0,-1 0 0,1 1 0,0-1 0,0 0 0,-1 1 0,1-1 0,0 0 0,0 1 0,0-1 0,0 0 0,0 0 0,0 1 0,0-1 0,0 0 0,0 1 0,0-2 0,3-24 0,-1 23 0,-1 0 0,1-1 0,0 1 0,0 0 0,1 1 0,-1-1 0,0 0 0,1 0 0,0 1 0,0 0 0,0 0 0,0-1 0,0 2 0,0-1 0,0 0 0,1 1 0,-1-1 0,0 1 0,6-1 0,2-2 0,0 1 0,1 1 0,0 0 0,-1 0 0,13 1 0,-23 1 0,1 1 0,0 0 0,0-1 0,0 1 0,0 0 0,-1 0 0,1 0 0,-1 0 0,1 0 0,0 0 0,-1 1 0,0-1 0,1 0 0,-1 1 0,0-1 0,0 1 0,0 0 0,0-1 0,0 1 0,0 0 0,0 0 0,0-1 0,-1 1 0,1 0 0,-1 0 0,1 0 0,-1 2 0,11 60 0,-11-61 0,3 65 0,-3-43 0,1 1 0,4 24 0,-4-43 0,0-1 0,1 1 0,0-1 0,0 0 0,0 0 0,1 0 0,0 0 0,0 0 0,1-1 0,-1 1 0,1-1 0,7 8 0,-7-11 0,-1 1 0,1 0 0,0-1 0,0 0 0,0 0 0,0 0 0,0 0 0,0 0 0,1-1 0,-1 0 0,0 0 0,1 0 0,-1-1 0,1 1 0,-1-1 0,1 0 0,-1 0 0,1-1 0,-1 1 0,6-3 0,-4 2 0,1 0 0,-2-1 0,1 0 0,0-1 0,0 1 0,-1-1 0,1 0 0,-1 0 0,0-1 0,0 0 0,0 0 0,0 0 0,7-9 0,-5 2 0,0 0 0,-1 0 0,-1-1 0,1 0 0,-2 0 0,0 0 0,0-1 0,-1 1 0,-1-1 0,2-14 0,-1-22 0,-4-65 0,0 49 0,1 55 0,0-27 0,0 35 0,0 1 0,-1 0 0,1-1 0,0 1 0,0 0 0,-1-1 0,1 1 0,-1 0 0,1-1 0,-1 1 0,1 0 0,-1 0 0,0 0 0,1-1 0,-1 1 0,0 0 0,0 0 0,0 0 0,0 0 0,-2-1 0,1 8 0,0 25 0,1 1 0,2 0 0,1-1 0,7 37 0,-6-52 0,1 0 0,0 0 0,2 0 0,-1-1 0,2 0 0,0 0 0,1 0 0,0-1 0,1 0 0,13 14 0,-21-26 0,0 0-1,1-1 1,-1 1 0,0-1 0,1 1-1,-1-1 1,1 0 0,0 0 0,-1 0-1,1 0 1,0 0 0,0 0 0,-1 0-1,1 0 1,0-1 0,0 1 0,0-1-1,0 0 1,0 1 0,0-1 0,0 0-1,0 0 1,0 0 0,0 0 0,0 0-1,0-1 1,0 1 0,0-1 0,0 1-1,0-1 1,1-1 0,0 0 0,0 0-1,0 0 1,-1 0-1,1 0 1,-1-1-1,1 1 1,-1-1-1,0 0 1,0 0 0,-1 0-1,1 0 1,0 0-1,-1 0 1,0 0-1,1 0 1,-2-1-1,2-3 1,2-24 0,-1 1 0,-1-1 0,-3-36 0,0 11 0,1 53 0,0-12 3,0 1-1,-1 0 1,-1 0 0,-4-18-1,4 69 1,2-13-3,2 1 0,0-1 0,2 1 0,8 28 0,-10-43 0,1-1 0,0 1 0,1-1 0,0 0 0,0 0 0,1-1 0,0 1 0,1-1 0,0 0 0,0-1 0,1 1 0,-1-1 0,13 9 0,-16-13 0,1-1 0,-1 0 0,1 0 0,-1 0 0,1-1 0,0 1 0,0-1 0,0 0 0,0 0 0,0 0 0,0 0 0,0-1 0,0 0 0,0 0 0,0 0 0,0 0 0,1-1 0,-1 1 0,0-1 0,0 0 0,0 0 0,-1-1 0,1 1 0,0-1 0,0 0 0,-1 0 0,1 0 0,-1 0 0,0 0 0,1-1 0,-1 0 0,0 0 0,-1 0 0,1 0 0,0 0 0,-1 0 0,0-1 0,3-3 0,0-7 0,0 0 0,-2-1 0,1 1 0,-1-1 0,0-19 0,-1-78 0,-2 75 0,0 31 0,0-45 0,-7-59 0,4 93 0,0 1 0,0 0 0,-2 0 0,0 0 0,-1 0 0,0 1 0,-15-24 0,20 37 0,0 0 0,1 0 0,-2 1 0,1-1 0,0 0 0,0 1 0,0-1 0,-1 1 0,1 0 0,-1-1 0,1 1 0,-1 0 0,0 0 0,-2-2 0,4 3 0,-1 0 0,0 1 0,1-1 0,-1 0 0,1 0 0,-1 0 0,1 0 0,-1 0 0,1 1 0,-1-1 0,1 0 0,-1 0 0,1 1 0,0-1 0,-1 0 0,1 1 0,-1-1 0,1 0 0,0 1 0,-1-1 0,1 1 0,0-1 0,-1 1 0,1-1 0,0 1 0,0-1 0,0 1 0,-1-1 0,1 1 0,0-1 0,0 2 0,-2 7 0,0 1 0,1-1 0,0 1 0,0 10 0,0 49 0,12 114 0,-8-155 0,3 0 0,0 0 0,1-1 0,2 0 0,1 0 0,25 47 0,-32-69 0,-1 0 0,1-1 0,1 1 0,-1-1 0,0 0 0,1 0 0,0-1 0,0 1 0,0-1 0,1 1 0,-1-1 0,1-1 0,-1 1 0,1-1 0,0 0 0,0 0 0,0 0 0,0 0 0,0-1 0,1 0 0,-1 0 0,0 0 0,1-1 0,-1 0 0,7-1 0,-3 2 0,0-1 0,0 0 0,0-1 0,0 0 0,0 0 0,0-1 0,0 0 0,-1-1 0,18-7 0,-22 8 0,1-1 0,-1 0 0,0-1 0,0 1 0,0-1 0,0 0 0,-1 0 0,0 0 0,1-1 0,-1 1 0,-1-1 0,1 1 0,-1-1 0,0 0 0,0 0 0,0 0 0,-1 0 0,2-11 0,0 3 0,-1 0 0,0-1 0,-1 1 0,-1-1 0,0 1 0,-1-1 0,-4-22 0,4 31 0,0 1 0,0 0 0,-1 0 0,1 0 0,-1 0 0,0 0 0,0 0 0,-1 1 0,1-1 0,-1 0 0,1 1 0,-1 0 0,0 0 0,0 0 0,-1 0 0,1 0 0,0 1 0,-1-1 0,0 1 0,0 0 0,0 0 0,0 0 0,0 1 0,0-1 0,0 1 0,0 0 0,-8-1 0,9 1 0,0 1 0,0-1 0,0 1 0,0 0 0,-1 0 0,1 0 0,0 0 0,0 1 0,0-1 0,0 1 0,0 0 0,0 0 0,0 0 0,0 0 0,0 0 0,-3 3 0,4-2 0,1 0 0,-1 0 0,0 1 0,0-1 0,1 1 0,0-1 0,-1 1 0,1 0 0,0 0 0,0-1 0,1 1 0,-1 0 0,1 0 0,-1 0 0,1 0 0,0 0 0,0 5 0,-1 0 0,1 1 0,0-1 0,0 0 0,1 1 0,0-1 0,0 1 0,1-1 0,0 0 0,0 0 0,1 0 0,0 0 0,1 0 0,0-1 0,0 1 0,0-1 0,1 0 0,0 0 0,1-1 0,-1 0 0,9 8 0,-5-6 0,0 0 0,1 0 0,0-1 0,0 0 0,22 11 0,-26-16 0,0 1 0,0-1 0,0 0 0,1-1 0,-1 1 0,1-1 0,-1 0 0,1-1 0,0 0 0,-1 0 0,1 0 0,12-3 0,-17 2 0,0 0 0,0 0 0,0 0 0,0 0 0,0 0 0,-1-1 0,1 1 0,0-1 0,-1 1 0,1-1 0,-1 0 0,1 1 0,-1-1 0,0 0 0,0 0 0,0 0 0,0 0 0,0 0 0,0 0 0,0 0 0,-1-1 0,1 1 0,-1 0 0,0 0 0,1-3 0,1-11 0,-1 0 0,-1-23 0,0 25 0,1-50-1,1 18 18,-6-50-1,-2 81-16,6 15 0,0 0 0,0 1 0,0-1 0,0 0 0,0 0 0,0 0 0,0 0 0,0 0 0,0 1 0,0-1 0,0 0 0,0 0 0,-1 0 0,1 0 0,0 0 0,0 0 0,0 1 0,0-1 0,0 0 0,0 0 0,-1 0 0,1 0 0,0 0 0,0 0 0,0 0 0,0 0 0,-1 0 0,1 0 0,0 0 0,0 0 0,0 0 0,0 0 0,-1 0 0,1 0 0,0 0 0,0 0 0,0 0 0,0 0 0,-1 0 0,1 0 0,0 0 0,0 0 0,0 0 0,0 0 0,0 0 0,-1 0 0,1-1 0,0 1 0,0 0 0,0 0 0,0 0 0,0 0 0,0 0 0,0 0 0,-1-1 0,-3 51 0,2-1 0,7 70 0,-5-116-1,0 1-1,0-1 1,1 1-1,-1 0 1,1-1 0,0 0-1,0 1 1,1-1 0,-1 1-1,1-1 1,-1 0-1,1 0 1,0 0 0,0 0-1,0 0 1,1 0 0,-1-1-1,4 3 1,-2-2 0,0-1 1,-1 0 0,2 0-1,-1-1 1,0 1-1,0-1 1,0 0-1,1 0 1,-1 0 0,1-1-1,-1 1 1,1-1-1,7-1 1,-8 0 1,-1 1-1,0-1 1,0-1 0,0 1-1,0 0 1,0-1 0,0 1-1,0-1 1,0 0-1,-1 0 1,1 0 0,-1-1-1,0 1 1,1 0 0,-1-1-1,0 0 1,0 1 0,-1-1-1,1 0 1,0 0 0,-1 0-1,2-4 1,3-8 3,0 0 0,-2 0 1,5-21-1,-1-12-4,-3 0 0,-3-88 0,-2 101 0,-7 105 0,11 549 0,-1-448 0,-3-47 0,0-121 0,0 1 0,0-1 0,0 0 0,-1 0 0,0 1 0,0-1 0,0 0 0,0 0 0,0 0 0,0 0 0,-1 0 0,1 0 0,-1 0 0,0-1 0,0 1 0,0 0 0,0-1 0,-1 0 0,1 1 0,-1-1 0,1 0 0,-6 3 0,4-3 0,0 0 0,0 0 0,-1-1 0,1 0 0,0 1 0,-1-1 0,1-1 0,-1 1 0,1-1 0,0 1 0,-1-1 0,0-1 0,1 1 0,0-1 0,-1 1 0,-6-3 0,8 1 0,0 1 0,0-1 0,0 0 0,0 0 0,0 0 0,0 0 0,0 0 0,1-1 0,-1 1 0,1-1 0,0 1 0,-1-1 0,1 0 0,1 0 0,-1 0 0,0 0 0,1-1 0,-1 1 0,0-6 0,-3-6 0,2 0 0,-1 0 0,0-17 0,0-1 0,2 0 0,2-34 0,0 57 0,1-1 0,0 1 0,1-1 0,1 1 0,-1 0 0,1 0 0,1 0 0,0 1 0,0-1 0,10-14 0,5 0 0,1 0 0,1 1 0,1 2 0,0 0 0,27-18 0,133-80 0,-178 117 0,1-2-1,0 1 1,1 0-1,-1 0 1,0 1-1,1 0 1,0 0-1,-1 0 1,1 0-1,11-1 1,-17 4-14,0-1 0,1 0 0,-1 0 0,0 1 0,0-1 0,0 0 0,0 1 0,0-1 0,0 0 0,0 1 0,0-1 0,0 0 0,0 1 0,0-1 0,0 0 0,0 1 0,0-1 0,0 0 1,0 0-1,0 1 0,0-1 0,0 0 0,0 1 0,0-1 0,-1 0 0,1 1 0,0-1 0,0 0 0,0 0 0,-1 1 0,1-1 0,0 0 0,0 0 0,-1 0 0,1 1 0,0-1 0,0 0 0,-1 0 0,-24 26-1933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9.62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29 31759,'9'0'485,"72"-2"-247,126-20-1,-194 22-228,-11 0-8,0 0 0,0 0 0,1 0 0,-1 0 1,0-1-1,0 1 0,0-1 0,1 1 0,-1-1 0,2-1 0,-3 21 26,-12 191-27,0-38 0,12-125 0,0-30 0,-1-1 0,0 1 0,-1-1 0,-1 1 0,0-1 0,-6 18 0,7-33 0,1 0 0,-1 0 0,0-1 0,0 1 0,1 0 0,-1-1 0,0 1 0,0-1 0,0 1 0,0-1 0,0 0 0,0 1 0,0-1 0,0 0 0,0 0 0,0 1 0,0-1 0,0 0 0,0 0 0,0 0 0,0 0 0,0 0 0,0-1 0,0 1 0,0 0 0,0 0 0,0-1 0,-1 0 0,-31-11 0,22 5 0,-37-23 0,-72-59 0,114 85-1,5 3 1,-1 0 0,1 0-1,0 0 1,-1 0 0,1 0-1,0 0 1,-1-1-1,1 1 1,0 0 0,0-1-1,0 1 1,0-1 0,1 1-1,-1-1 1,0 1 0,1-1-1,-1 1 1,1-1-1,-1-2 1,6 1-1030,-3 3 115,12 0-7585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3.33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175 424 31214,'0'-6'232,"0"0"-88,1 0 0,-2 0 0,1 0 0,-1 0 0,0 0 0,0 0 1,-2-5-1,2 8-141,0 1 0,-1 0 1,1 1-1,-1-1 0,1 0 1,-1 0-1,1 1 0,-1-1 1,0 1-1,0-1 0,0 1 0,0 0 1,0-1-1,0 1 0,0 0 1,0 1-1,-1-1 0,1 0 1,0 1-1,-5-2 0,2 1 0,0 0 0,0 0 0,0 0 0,0 1 0,-1 0 0,1 0 0,0 0 0,0 0 0,-10 3 0,12-2-2,1 0-1,-1 0 0,1 0 0,0 1 1,-1-1-1,1 1 0,0 0 0,0 0 0,0-1 1,0 1-1,0 1 0,0-1 0,1 0 1,-1 0-1,1 1 0,-1-1 0,1 0 0,0 1 1,-1 4-1,-5 13 2,2 1 0,0 0-1,2 0 1,0 0 0,1 0 0,1 0-1,1 1 1,6 37 0,-6-56-2,1 1 0,0-1 0,0 1-1,0-1 1,0 1 0,0-1 0,1 1 0,0-1 0,0 0 0,0 0-1,0 0 1,0 0 0,0 0 0,1 0 0,0-1 0,-1 1 0,1-1-1,0 0 1,0 0 0,0 0 0,0 0 0,1 0 0,5 2 0,0-2 0,0 1 0,0-1 0,0-1 0,0 0 0,0 0 0,0 0 0,1-1 0,11-2 0,-19 2 0,1-1 0,-1 1 1,1-1-1,-1 0 0,1 0 0,-1 0 0,0 0 0,1 0 0,-1-1 0,0 1 0,0-1 0,0 1 1,0-1-1,0 0 0,0 0 0,-1 0 0,1 0 0,-1 0 0,1 0 0,-1 0 0,0 0 0,1-1 0,-1 1 1,0-1-1,-1 1 0,1-1 0,0 1 0,0-4 0,1-8 0,0-1 1,0 0-1,-2-26 0,0 29 2,1-18 7,0 16-5,-1-1 0,0 1 0,-1 0 0,0-1-1,-1 1 1,-1 0 0,-8-25 0,11 39-4,0 0 0,0 0 0,0 0 0,0 0 0,0 0 0,0 0 0,0 0 1,0 0-1,0 0 0,-1 0 0,1 0 0,0 0 0,0 0 0,0 0 0,0 0 1,0 0-1,0 0 0,0 0 0,0 0 0,0 0 0,0 0 0,0 0 0,0 0 0,0 0 1,0 0-1,0 0 0,0 0 0,0 0 0,0 0 0,-1 0 0,1 0 0,0 0 1,0 0-1,0 0 0,0 0 0,0 0 0,0 0 0,0 0 0,0 0 0,0 0 0,0 0 1,0 0-1,0 0 0,0 0 0,0 0 0,0 0 0,0 0 0,0 0 0,0 0 0,-1 7 0,1 28 0,-1 5 0,7 57 0,-5-87 0,1 1 0,0 0 0,0-1 0,2 0 0,-1 1 0,1-1 0,0 0 0,1-1 0,0 1 0,10 12 0,-13-20 0,-1 0 0,1 0 0,-1-1 0,1 1 0,0 0 0,0-1 0,0 1 0,0-1 0,0 0 0,0 1 0,0-1 0,0 0 0,0 0 0,1-1 0,-1 1 0,0 0 0,1-1 0,-1 1 0,0-1 0,1 0 0,-1 0 0,1 0 0,-1 0 0,0 0 0,1-1 0,-1 1 0,0-1 0,1 1 0,-1-1 0,0 0 0,1 0 0,-1 0 0,0 0 0,0 0 0,0 0 0,0-1 0,0 1 0,0-1 0,-1 0 0,1 1 0,0-1 0,-1 0 0,1 0 0,-1 0 0,0 0 0,1 0 0,0-4 0,5-16 0,-2 0 0,0 0 0,-2-1 0,2-35 0,-4-80 0,-2 106 0,1 70 0,-1 2 0,8 71 0,-5-98 0,1-1 0,0 1 0,0-1 0,1 0 0,1 0 0,0 0 0,1 0 0,0-1 0,14 19 0,-18-27 0,0-1 0,0 1 0,0-1 0,0 0 0,1 0 0,-1 0 0,1 0 0,-1-1 0,1 1 0,0-1 0,0 1 0,0-1 0,-1 0 0,5 1 0,1-1 0,-1 0 0,1 0 0,0-1 0,12-1 0,-18 1 0,0-1 0,1 1 0,-1-1 0,0 0 0,0 1 0,0-1 0,1 0 0,-1-1 0,0 1 0,0 0 0,-1 0 0,1-1 0,0 1 0,0-1 0,-1 0 0,1 0 0,-1 1 0,1-1 0,-1 0 0,0 0 0,1 0 0,-1 0 0,0-1 0,-1 1 0,1 0 0,0 0 0,-1-1 0,1 1 0,0-4 0,1-10 0,0 1 0,-1-1 0,-1-21 0,0 22 0,-1 5 0,1 1 0,-2-1 0,1 1 0,-1 0 0,-1-1 0,1 1 0,-2 0 0,-6-13 0,0 3 0,-1 0 0,-24-28 0,35 47 0,0-1 0,0 1 0,-1 0 0,1 0 0,0 0 0,0 0 0,-1-1 0,1 1 0,0 0 0,0 0 0,-1-1 0,1 1 0,0 0 0,0 0 0,0-1 0,-1 1 0,1 0 0,0 0 0,0-1 0,0 1 0,0 0 0,0-1 0,0 1 0,0 0 0,0-1 0,0 1 0,0 0 0,0-1 0,0 1 0,0 0 0,0-1 0,0 1 0,0 0 0,0-1 0,0 1 0,0 0 0,0 0 0,0-1 0,0 1 0,1 0 0,-1-1 0,0 1 0,0 0 0,0 0 0,1-1 0,-1 1 0,0 0 0,0 0 0,1 0 0,-1-1 0,0 1 0,0 0 0,1 0 0,-1 0 0,0 0 0,1-1 0,21 2 0,-14 0 0,290-1 0,-299-1 0,1 1 0,0 0 0,0 0 0,0 0 0,0 0 0,0 0 0,0-1 0,0 1 0,-1 0 0,1 0 0,0 0 0,0-1 0,0 1 0,0 0 0,0 0 0,0 0 0,0-1 0,0 1 0,0 0 0,0 0 0,0 0 0,0-1 0,0 1 0,0 0 0,0 0 0,0 0 0,1 0 0,-1-1 0,0 1 0,0 0 0,0 0 0,0 0 0,0 0 0,0-1 0,0 1 0,0 0 0,1 0 0,-1 0 0,0 0 0,0 0 0,0 0 0,0-1 0,1 1 0,-1 0 0,0 0 0,0 0 0,0 0 0,0 0 0,1 0 0,-1 0 0,0 0 0,0 0 0,0 0 0,1 0 0,-1 0 0,0 0 0,0 0 0,0 0 0,1 0 0,-1 0 0,0 0 0,0 0 0,1 0 0,-11-7 0,7 5 0,0 1 0,0 0 0,0-1 0,-1 1 0,1 1 0,0-1 0,-1 0 0,1 1 0,0 0 0,-1-1 0,1 1 0,0 1 0,-1-1 0,1 0 0,-1 1 0,1 0 0,0 0 0,0 0 0,-1 0 0,1 0 0,0 1 0,0-1 0,0 1 0,1 0 0,-1 0 0,0 0 0,0 0 0,1 0 0,0 1 0,-1-1 0,1 1 0,0-1 0,0 1 0,0 0 0,-1 3 0,-5 12 0,0 1 0,2 0 0,0 0 0,1 0 0,1 1 0,1 0 0,0 0 0,2 0 0,0 0 0,3 20 0,-2-37-1,1 0 0,-1-1 0,1 1 0,0 0 0,0-1 0,0 1 0,0-1 0,1 0 0,-1 1 0,1-1 0,-1 0 0,1 0 0,0 0 0,0 0 0,0 0 0,0 0 0,0 0 0,0-1 0,0 1 0,1-1 0,-1 1 0,1-1 0,-1 0 0,1 0 0,-1 0 0,1 0 0,-1-1 0,1 1 0,0-1 0,0 0 0,4 1 0,-2-1 1,0 1 0,0-1 0,0 0 0,0 0 0,0-1 0,0 1 0,0-1 0,0 0 0,-1 0 0,1-1 0,0 0 0,0 1 0,-1-2 0,1 1 0,-1 0 0,8-7 0,-6 3 0,-1-1 0,0 1 0,0-1 0,-1 0 0,0-1 0,0 1 0,-1-1 0,0 0 0,0 0 0,0 0 0,-1 0 0,1-15 0,0-9 0,-1 1 1,-3-35-1,0 20 4,1 45-3,0 0 0,0 0-1,1 0 1,-1 0 0,0 0 0,0 0-1,0 0 1,0 0 0,0 0-1,0 0 1,-1 0 0,1 0 0,0 0-1,0 1 1,-1-1 0,1 0 0,0 0-1,-1 0 1,1 0 0,-1 0-1,1 1 1,-1-1 0,0 0 0,1 1-1,-1-1 1,0 0 0,1 1-1,-1-1 1,0 1 0,0-1 0,0 1-1,1-1 1,-1 1 0,0-1-1,0 1 1,0 0 0,-1-1 0,0 2-1,1-1 0,-1 1 0,1-1-1,-1 1 1,1 0 0,0-1 0,-1 1 0,1 0 0,0 0 0,0 0 0,0 0 0,-1 0 0,1 0 0,0 1 0,0-1 0,1 0 0,-1 0 0,0 1 0,0-1 0,1 1 0,-1-1 0,0 3 0,-5 17 0,2 1 0,0-1 0,1 1 0,1 0 0,2-1 0,1 30 0,0-6 0,-1-39 0,1 1 0,-1-1-1,1 0 1,1 0 0,-1 0 0,1 0-1,0 0 1,1 0 0,-1 0 0,5 7-1,-5-10 0,0-1 0,0 1-1,0 0 1,0 0-1,0-1 1,1 1 0,-1-1-1,1 0 1,0 0-1,0 0 1,0 0 0,0 0-1,0 0 1,0-1-1,0 0 1,1 0 0,-1 1-1,0-2 1,1 1-1,5 0 1,-2 0 1,1-1 0,-1 0 0,0 0 0,1-1 0,-1 0 0,0 0 0,0-1 0,1 0 0,-1 0 0,9-5 0,-11 4 0,0 0 0,0-1 0,0 0 0,-1 0 0,1 0 0,-1-1 0,0 1 0,0-1 0,-1 0 0,0 0 0,0 0 0,0-1 0,3-6 0,0-4 0,0 0 0,-2 0 0,0-1 0,0 1 0,-2-1 0,2-20 0,-5-105 2,0 93 1,1 41-1,0 0 0,0 0 0,-1 0 1,0 0-1,0 0 0,-1 0 0,0 0 0,0 0 0,-1 1 0,0-1 0,0 1 0,-6-11 0,7 22-2,0 73 0,3 1 0,16 105 0,-17-182 0,3 12 0,-3-13 0,0 0 0,0 0 0,1 1 0,-1-1 0,0 0 0,1 0 0,-1 0 0,0 0 0,1 1 0,-1-1 0,0 0 0,1 0 0,-1 0 0,1 0 0,-1 0 0,0 0 0,1 0 0,-1 0 0,0 0 0,1 0 0,-1 0 0,0 0 0,1 0 0,-1 0 0,1-1 0,-1 1 0,0 0 0,1 0 0,4-3 0,2 0 0,0 1 0,0 0 0,0 1 0,0 0 0,0 0 0,0 0 0,0 1 0,0 0 0,10 1 0,-12-1 0,0 1 0,0-1 0,0 1 0,-1 1 0,1-1 0,-1 0 0,1 1 0,-1 0 0,1 0 0,-1 1 0,0-1 0,0 1 0,0 0 0,5 4 0,-5-1 0,0-1 0,0 1 0,0-1 0,-1 1 0,0 1 0,0-1 0,-1 0 0,1 1 0,-1-1 0,-1 1 0,1-1 0,0 10 0,-2-12 0,0 0 0,1 0 0,-2 0 0,1 0 0,-1 0 0,1 0 0,-1 0 0,0 0 0,0-1 0,-1 1 0,1 0 0,-1-1 0,0 1 0,0-1 0,0 1 0,0-1 0,0 0 0,-1 0 0,0 0 0,1 0 0,-1 0 0,-4 2 0,-3 1 0,0-1 0,-1 1 0,0-2 0,0 0 0,0 0 0,0-1 0,-1 0 0,1-1 0,-1 0 0,1-1 0,-1 0 0,0-1 0,0-1 0,-12-1 0,20 1 0,0 0 0,-1-1 0,1 1 0,0-1 0,0 0 0,0-1 0,0 1 0,0-1 0,1 1 0,-1-1 0,1 0 0,-5-6 0,-1 1 0,36 8 0,218 9-32,-243-9 32,-1 0 0,1-1 0,0 1 0,-1-1 0,1 1 0,0-1 0,-1 0 0,1 0 0,-1 1 0,1-1 0,-1 0 0,0 0 0,1-1 0,-1 1 0,0 0 0,0 0 0,1-1 0,-1 1 0,0 0 0,0-1 0,-1 1 0,1-1 0,0 1 0,0-1 0,-1 0 0,1 1 0,-1-1 0,0 0 0,1 1 0,-1-1 0,0 0 0,0-2 0,2-10 0,-1 0 1,-2-29 0,0 25 2,1-190 24,0 206-27,0 0 0,0 1 0,0-1 0,0 1 0,0-1 0,0 0 0,1 1 0,-1-1 0,0 1 0,1-1 0,-1 1 0,1-1 0,0 1 0,0-1 0,-1 1 0,1-1 0,0 1 0,0 0 0,0 0 0,0-1 0,1 1 0,-1 0 0,0 0 0,0 0 0,1 0 0,-1 0 0,0 1 0,3-2 0,0 1 0,0 0 0,0 1 0,0-1 0,0 1 0,0 0 0,0 0 0,0 0 0,1 1 0,-1-1 0,6 3 0,-5-2 0,0 1 0,0 1 0,0-1 0,0 1 0,0-1 0,0 2 0,7 5 0,-9-7 0,-1 0 0,0 0 0,0 0 0,1 0 0,-1 0 0,-1 1 0,1-1 0,0 1 0,-1-1 0,1 1 0,-1 0 0,0-1 0,0 1 0,0 0 0,0 0 0,1 3 0,-7-5 0,0 0 0,1 0 0,-1-1 0,0 1 0,0-1 0,-5-1 0,6 1 0,-2-1 0,1 1 0,-1 1 0,1-1 0,-1 1 0,1-1 0,-1 2 0,1-1 0,-6 3 0,8-3 0,1 1 0,-1-1 0,1 1 0,0 0 0,0 0 0,0 0 0,0 0 0,1 0 0,-1 1 0,0-1 0,1 0 0,-1 1 0,1-1 0,0 1 0,0 0 0,0-1 0,-1 6 0,-1 8 0,1 0 0,0 0 0,1 0 0,0 0 0,2 0 0,2 17 0,-3-30 0,1 1 0,-1-1 0,1 0 0,0 0 0,0 1 0,0-1 0,1 0 0,-1 0 0,1 0 0,0 0 0,0 0 0,0 0 0,0-1 0,0 1 0,0-1 0,1 1 0,-1-1 0,1 0 0,0 0 0,0 0 0,0 0 0,0-1 0,0 1 0,0-1 0,0 0 0,0 0 0,5 1 0,5 1 0,0 0 0,1-1 0,0-1 0,-1 0 0,23-2 0,-33 0 0,0 1-1,0 0 1,-1-1 0,1 0-1,0 0 1,0 0 0,0 0-1,-1 0 1,1-1 0,0 1-1,-1-1 1,1 1 0,-1-1-1,0 0 1,0 0 0,1 0-1,-1 0 1,0-1 0,-1 1 0,1 0-1,0-1 1,-1 0 0,1 1-1,-1-1 1,0 0 0,0 0-1,0 1 1,0-1 0,-1 0-1,1-4 1,2-11-6,-1-1 0,-1 1 0,-2-36-1,1 24 10,0-127 24,0 155-27,0 1 0,0 0 0,1 0 0,-1 0 1,1 0-1,-1 0 0,1-1 0,0 1 0,-1 0 0,1 0 1,0 0-1,-1 1 0,1-1 0,0 0 0,0 0 0,0 0 1,0 0-1,0 1 0,0-1 0,0 1 0,0-1 0,0 0 1,1 1-1,-1 0 0,0-1 0,0 1 0,0 0 0,0 0 1,1-1-1,-1 1 0,0 0 0,0 0 0,2 0 0,2 0 0,0 0 0,0 0 0,-1 0 0,1 1 0,0-1 0,0 1 0,8 3 0,-8-1 0,0-1 0,-1 1 0,0 0 0,0 0 0,0 1 0,0-1 0,0 1 0,-1 0 0,1 0 0,-1 0 0,0 0 0,0 1 0,-1-1 0,1 1 0,-1 0 0,0 0 0,0 0 0,-1 0 0,2 6 0,-1-4 0,-1 0 0,0 0 0,0 0 0,0 0 0,-1 0 0,0 0 0,-1 0 0,1 0 0,-1 0 0,-1 0 0,1 0 0,-1 0 0,-1 0 0,-2 7 0,-8 8 0,7-12-1,0 1 1,1-1-1,0 1 1,0 0-1,1 0 1,0 0-1,1 0 1,1 1 0,0-1-1,-1 15 1,3-25-2,1 0 1,0-1 0,-1 1 0,1-1 0,0 1-1,-1-1 1,1 1 0,0-1 0,0 1 0,-1-1-1,1 0 1,0 0 0,0 1 0,0-1 0,-1 0-1,1 0 1,0 0 0,0 0 0,0 0 0,0 0-1,0 0 1,0 0 0,0 0 0,30 0 5,-24-1-6,-2 2 2,1-2 0,-1 1 0,1-1-1,-1 0 1,1 0 0,-1 0 0,1-1 0,-1 1 0,0-1-1,0-1 1,0 1 0,0-1 0,0 0 0,-1 0 0,6-5-1,-4 3 1,-1-1-1,0 0 1,-1 0-1,0 0 1,0 0-1,0-1 1,0 1-1,-1-1 1,0 0-1,2-8 1,1-12-2,-1-1 1,-1 1-1,-1-1 1,-1-50-1,-2 71 4,0 1 0,0 0 0,-1 0 1,0 0-1,0 0 0,0-1 0,-3-5 0,4 11-1,-1-1 0,0 0 0,0 1 0,0-1 0,0 1 0,0 0 0,-1-1 0,1 1-1,0 0 1,-1-1 0,1 1 0,-1 0 0,1 0 0,-1 0 0,0 1 0,1-1 0,-1 0 0,0 0-1,1 1 1,-1-1 0,0 1 0,0 0 0,0 0 0,0-1 0,1 1 0,-1 0 0,-2 1 0,3-1-2,1 0 1,-1 0-1,0 1 0,1-1 1,-1 0-1,1 1 1,-1-1-1,0 1 1,1-1-1,-1 1 1,1-1-1,-1 1 1,1-1-1,-1 1 1,1-1-1,0 1 0,-1-1 1,1 1-1,0 0 1,-1-1-1,1 1 1,0 0-1,0-1 1,0 1-1,-1 0 1,1 0-1,0-1 1,0 1-1,0 0 0,0 1 1,0 29-10,0-23 15,0 9 0,1 0 0,1-1 0,0 1 0,1 0-1,10 30 1,-11-40-5,1 0 0,0 0 0,0-1 0,1 1 0,0-1-1,0 0 1,0 0 0,1 0 0,0-1 0,0 1 0,0-1 0,1 0 0,0-1-1,0 1 1,0-1 0,8 4 0,-10-6 0,1 0 0,0 0 0,0 0 0,0-1 0,0 1 0,0-1 0,0 0 0,0-1 0,0 1 0,0-1 0,0 0 0,0 0 0,0-1 0,1 1 0,6-3 0,-9 2 0,1-1 0,-1 1 0,0-1 0,0 0 0,0 0 0,0 0 0,0-1 0,0 1 0,0-1 0,-1 0 0,1 1 0,-1-1 0,0 0 0,0 0 0,0-1 0,0 1 0,-1 0 0,1-1 0,-1 1 0,0-1 0,1-4 0,4-24 0,-1 0 0,-1-1 0,-3 1 0,0-1 0,-6-50 0,0 62 0,5 21 0,0-1 0,0 1 0,0 0 0,0-1 0,0 1 0,0-1 0,0 1 0,0 0 0,0-1 0,0 1 0,0-1 0,0 1 0,-1 0 0,1-1 0,0 1 0,0 0 0,0-1 0,-1 1 0,1 0 0,0-1 0,0 1 0,-1 0 0,1 0 0,0-1 0,-1 1 0,1 0 0,0 0 0,-1-1 0,1 1 0,0 0 0,-1 0 0,1 0 0,0 0 0,-1 0 0,1-1 0,0 1 0,-1 0 0,1 0 0,-1 0 0,1 0 0,0 0 0,-1 0 0,0 8 0,1 579 0,0-570 0,0-1 0,-1 1 0,-1-1 0,-1 1 0,-6 20 0,8-97 0,0-46 0,6-173 0,-2 244 0,2 1 0,1 0 0,2 0 0,1 1 0,27-63 0,-34 91 0,1 0 0,0 0 0,0 0 0,0 1 0,0-1 0,1 1 0,0 0 0,7-7 0,-10 10 0,0 1 0,0-1 0,0 0 0,0 1 0,0-1 0,0 1 0,1-1 0,-1 1 0,0 0 0,0-1 0,0 1 0,0 0 0,1 0 0,-1 0 0,0 0 0,0 0 0,1 0 0,-1 0 0,0 0 0,0 0 0,0 1 0,1-1 0,-1 0 0,0 1 0,0-1 0,0 1 0,0-1 0,0 1 0,0 0 0,0-1 0,0 1 0,0 0 0,0 0 0,0 0 0,0 0 0,-1 0 0,1 0 0,0 0 0,-1 0 0,1 0 0,-1 0 0,1 0 0,-1 0 0,1 0 0,0 3 0,6 12 0,-1 1 0,-1 0 0,0 1 0,-1-1 0,3 33 0,-1 96 0,-6-141 0,0 0 0,0 0 0,0-1 0,-1 1 0,1 0 0,-1 0 0,0-1 0,-1 1 0,1-1 0,-1 1 0,0-1 0,0 0 0,0 0 0,-1 0 0,0 0 0,1 0 0,-1 0 0,-1-1 0,1 1 0,0-1 0,-1 0 0,0 0 0,1 0 0,-1 0 0,0-1 0,-1 0 0,1 0 0,0 0 0,-1 0 0,1-1 0,-9 3 0,-45 2-18,56-6 10,7 0 3,12 0 4,14 0 5,-1 0 1,1-2-1,-1-2 0,0 0 1,53-16-1,-74 17-4,0-1 1,0 0-1,0 0 0,-1-1 0,1 0 1,-1 0-1,0-1 0,-1 0 0,0-1 1,0 1-1,0-1 0,0-1 0,-1 1 1,-1-1-1,1 0 0,-1 0 0,0-1 1,-1 0-1,0 1 0,-1-2 0,0 1 1,3-13-1,1-22 0,-3 1 0,-1-2 0,-7-80 0,3 98 0,0 8 0,0 1 0,-2 0 0,0 0 0,-11-34 0,6 42 0,7 10 0,1 0 0,0 0 0,-1 0 0,1 0 0,0 0 0,-1 0 0,1 0 0,0 0 0,-1 1 0,1-1 0,0 0 0,-1 0 0,1 0 0,0 0 0,-1 0 0,1 1 0,0-1 0,0 0 0,-1 0 0,1 1 0,0-1 0,0 0 0,0 0 0,-1 1 0,1-1 0,0 0 0,0 1 0,0-1 0,0 0 0,0 1 0,-1-1 0,1 0 0,0 1 0,0-1 0,0 0 0,0 1 0,0-1 0,0 0 0,0 1 0,-4 32 0,0-1 0,3 1 0,3 53 0,-1-37 0,3 29 0,3-1 0,25 111 0,-30-184 0,0-9-1,0-12-19,-4-22-172,-4-14-363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3.68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52 32063,'0'0'544,"33"0"-464,13 0-48,11 0-16,0 0-16,-5 0 0,-6 0 32,-11 0-32,-13-3 0,-11-2 0,-11 1 0,0-4-32,-11 1-16,-24-3-496,-14-5-7028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4.04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188 23 31823,'-5'-3'57,"0"0"0,0 0 0,-1 1 0,1 0 1,-1-1-1,1 2 0,-1-1 0,0 1 0,0 0 1,0 0-1,0 0 0,0 1 0,0 0 1,0 0-1,0 1 0,-8 1 0,11-1-59,-1 0 0,1 0 0,0 0 0,-1 0 0,1 1 0,0-1 0,0 1 0,0 0 0,0 0-1,0 0 1,1 0 0,-1 1 0,1-1 0,-1 1 0,1-1 0,0 1 0,0 0 0,0 0 0,0 0 0,0 0 0,1 0 0,0 0-1,-1 1 1,1-1 0,0 0 0,1 1 0,-1-1 0,0 5 0,0-4 2,1 0 0,0 0 0,0 0 0,0 0 0,0 0 0,1 0 0,-1 0 0,1 1 0,0-1 0,0-1 0,1 1 0,2 6 0,-2-7 0,0 0 0,1 0 0,-1-1 0,0 1 0,1-1 0,0 0 0,0 1 0,0-1 0,0-1 0,0 1 0,0 0 0,0-1 0,0 1 0,7 1 0,4 0 5,0-1 1,1 0-1,-1 0 0,0-2 1,19 0-1,-12-1-5,-17 2 0,0-1 0,-1-1 0,1 1 0,0-1 0,-1 1 0,1-1 0,-1 0 0,1 0 0,-1-1 0,1 1 0,-1-1 0,0 0 0,1 0 0,-1 0 0,0 0 0,-1 0 0,1 0 0,0-1 0,0 0 0,-1 1 0,0-1 0,4-5 0,-4 3 0,0 1 0,0-1 0,0 0 0,-1 0 0,1 0 0,-1 0 0,0 0 0,-1 0 0,1 0 0,-1 0 0,0 0 0,0 0 0,0 0 0,-1 0 0,-2-9 0,2 11 0,0 0 0,-1 1 0,1 0 0,-1-1 0,1 1 0,-1 0 0,0 0 0,0-1 0,0 1 0,0 1 0,0-1 0,0 0 0,0 0 0,-1 1 0,1-1 0,0 1 0,-1 0 0,0 0 0,1 0 0,-1 0 0,0 0 0,1 1 0,-1-1 0,0 1 0,-5-1 0,-7 0 0,0 0 0,-1 1 0,-19 3 0,27-2-13,-1 0 0,1 1 0,0 0 0,0 1 0,0 0-1,0 0 1,1 0 0,-1 1 0,1 0 0,-14 11 0,-23 21-451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4.64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206 13 32255,'-2'-12'293,"-5"11"-140,-14 19-115,20-17-42,-17 19 7,2 0 1,0 1-1,1 1 1,1 0-1,1 1 1,1 1-1,1 0 0,1 0 1,-10 42-1,11-30-3,2 1 0,1 0-1,2 0 1,1 1 0,2-1-1,6 47 1,-4-74 0,0 0 0,1 0 0,0 0 0,1 0 0,0 0 0,1 0 0,0-1 0,1 0 0,-1 0 0,2 0 0,-1 0 0,1-1 0,1 0 0,-1 0 0,2-1 0,-1 0 0,1 0 0,0 0 0,0-1 0,0-1 0,1 1 0,0-1 0,0-1 0,0 1 0,1-2 0,0 1 0,0-1 0,-1-1 0,2 0 0,-1 0 0,19 0 0,-18-1-14,44-2 25,-52 1-32,0-1 0,1 1 0,-1-1 0,0 0 0,0 0 0,0 0 0,0-1 0,-1 1 0,1-1 0,0 1 0,-1-1 0,1 0 1,-1 0-1,4-4 0,15-26-1023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5.88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0 101 30990,'0'0'1249,"14"0"-1009,24 0-144,13-5-64,6-10-16,-2-2 0,-6 2-16,-11 1 0,-11 1-112,-16 3-528,-11-2-4883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57.759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1 456 32399,'0'25'320,"0"-17"-320,0-1 0,0 1 0,1-1 0,0 1 0,4 11 0,-4-17 0,-1 0 0,1 0 0,0-1 0,0 1 0,-1 0 0,1-1 0,1 1 0,-1-1 0,0 0 0,0 1 0,0-1 0,1 0 0,-1 1 0,1-1 0,-1 0 0,1 0 0,-1 0 0,1-1 0,0 1 0,-1 0 0,1 0 0,0-1 0,0 1 0,-1-1 0,1 0 0,0 1 0,0-1 0,3 0 0,1 0 1,0 0-1,1 0 1,-1 0-1,0-1 1,0 0 0,1 0-1,-1-1 1,0 0 0,0 0-1,-1 0 1,1 0-1,0-1 1,-1 0 0,1-1-1,-1 1 1,0-1-1,0 0 1,-1 0 0,1 0-1,-1-1 1,0 1 0,0-1-1,0 0 1,-1-1-1,6-10 1,-1 1-1,0-1 0,-2 0 0,0-1 0,-1 1 0,0-1 0,-2 0 0,4-35 0,-6-128 0,-3 98 0,2 41 0,0 41 0,0 0 0,0-1 0,0 1 0,1 0 0,-1 0 0,0 0 0,0 0 0,0 0 0,-1-1 0,1 1 0,0 0 0,0 0 0,0 0 0,0 0 0,0-1 0,0 1 0,0 0 0,0 0 0,0 0 0,0 0 0,0 0 0,0-1 0,0 1 0,-1 0 0,1 0 0,0 0 0,0 0 0,0 0 0,0 0 0,0 0 0,-1 0 0,1-1 0,0 1 0,0 0 0,0 0 0,0 0 0,0 0 0,-1 0 0,1 0 0,0 0 0,0 0 0,0 0 0,0 0 0,-1 0 0,1 0 0,0 0 0,0 0 0,0 0 0,0 0 0,-1 0 0,1 0 0,0 0 0,0 1 0,0-1 0,0 0 0,0 0 0,0 0 0,-1 0 0,1 0 0,0 0 0,0 0 0,0 0 0,0 1 0,0-1 0,-9 7 0,-2 7 0,1-1 0,1 1 0,0 0 0,0 1 0,2 0 0,0 1 0,0 0 0,-5 25 0,1 0 0,2 1 0,-4 53 0,11-82 0,0 4 0,1-1 0,0 1 0,1 0 0,4 30 0,-3-43 0,0 0 0,0 1 0,0-1 0,1 0 0,0 0 0,0 0 0,0-1 0,0 1 0,0 0 0,1-1 0,-1 1 0,1-1 0,0 0 0,0 0 0,0 0 0,1 0 0,-1-1 0,1 1 0,0-1 0,-1 0 0,1 0 0,0 0 0,7 2 0,3-1 0,1 0 0,-1 0 0,1-2 0,0 1 0,0-2 0,0 0 0,0-1 0,25-5 0,-35 5 0,-1 0 0,1-1 0,-1 1 0,0-1 0,0 0 0,0 0 0,0-1 0,0 1 0,-1-1 0,1 0 0,0 0 0,-1 0 0,0 0 0,4-6 0,-2 2 0,-1 0 0,0 0 0,0-1 0,0 0 0,-1 0 0,0 0 0,2-10 0,0-9 0,-1-1 0,-1 0 0,-2-42 0,-1-6 0,-12 117-13,11 121 10,1-157 3,0 0-1,1-1 1,-1 1-1,1 0 1,0 0-1,1 0 1,-1-1 0,1 1-1,0-1 1,0 1-1,0-1 1,0 0-1,1 0 1,0 0 0,0 0-1,0 0 1,0 0-1,1-1 1,-1 0 0,1 0-1,0 0 1,0 0-1,0 0 1,0-1-1,1 0 1,-1 0 0,0 0-1,1 0 1,0-1-1,-1 1 1,1-1-1,0 0 1,0-1 0,0 1-1,-1-1 1,1 0-1,8-1 1,-11 0 0,0 1 0,0-1 0,0 0 0,0 0 0,0 0 0,0 0 0,0 0 0,-1 0 0,1 0 0,0-1 0,-1 1 0,1-1 0,-1 1 0,0-1 0,1 1 0,-1-1 0,0 0 0,0 0 0,0 0 0,0 1 0,0-1 0,1-4 0,14-50 0,-16 53 0,12-70 0,-7 41 7,16-61-1,-20 90-6,0 0 0,0 0 0,0 0-1,0 0 1,1 1 0,-1-1 0,1 0-1,0 1 1,0-1 0,0 1 0,0-1-1,0 1 1,1 0 0,-1 0 0,0 0-1,1 0 1,2-1 0,1 1-1,0 0-1,-1 1 1,1-1 0,0 1-1,0 0 1,0 1 0,-1 0 0,9 0-1,-14 0-6,-14 0 19,12 0-11,0 0 0,0 0 0,0 1 0,0-1 0,0 1 0,0-1 0,0 1 0,0 0 0,0 0 0,0 0 0,0 0 0,0 0 0,1 0 0,-1 1 0,0-1 0,1 0 0,-3 3 0,1 0 0,-1 1 0,1 0 0,0-1 0,0 1 0,0 1 0,-2 6 0,-1 6 0,1-1 0,0 1 0,-2 23 0,7-37 0,-2 8 0,0 1 0,1 0 0,1-1 1,1 21-1,-1-30 0,1-1-1,-1 0 1,1 1-1,-1-1 1,1 1 0,0-1-1,0 0 1,0 1 0,0-1-1,0 0 1,0 0-1,1 0 1,-1 0 0,1 0-1,-1 0 1,1-1 0,0 1-1,0 0 1,0-1-1,0 1 1,0-1 0,0 0-1,0 0 1,0 1 0,1-1-1,-1-1 1,0 1-1,1 0 1,-1-1 0,3 1-1,1 0 2,1 0 0,-1 0 0,1-1 0,-1 0-1,1 0 1,-1-1 0,0 0 0,1 0 0,-1 0 0,0-1-1,1 0 1,5-2 0,-9 1 0,1 1-1,-1 0 1,1-1 0,-1 0-1,0 1 1,0-1 0,0 0-1,-1-1 1,1 1 0,-1 0-1,0-1 1,0 0 0,0 1-1,0-1 1,-1 0 0,1 0-1,-1 0 1,0 0 0,1-8-1,2-14 1,-2-1 0,-1 1 1,0-1-1,-7-44 0,6 66 0,-1 1 0,0-1 0,0 1 0,-1-1 0,1 1 0,-1 0 0,0 0 1,0 0-1,0 0 0,-1 0 0,-3-4 0,6 7-1,0 1 0,0 0 0,0 0 0,-1 0 0,1-1 0,0 1 0,0 0 0,0 0 0,0 0 0,-1 0-1,1 0 1,0-1 0,0 1 0,0 0 0,-1 0 0,1 0 0,0 0 0,0 0 0,0 0 0,-1 0 0,1 0 0,0 0 0,0 0 0,-1 0 0,1 0 0,0 0 0,0 0 0,-1 0 0,1 0 0,0 0-1,0 0 1,0 0 0,-1 0 0,1 0 0,0 0 0,0 0 0,0 1 0,-1-1 0,1 0 0,0 0 0,0 0 0,0 0 0,-1 1 0,1-1 0,0 0 0,0 0 0,0 0 0,0 0 0,0 1 0,0-1 0,-1 0-1,1 0 1,0 1 0,0-1 0,-1 16 0,0-1 0,1 0 0,0 1 0,2-1-1,0 0 1,0 1 0,1-1 0,1 0 0,7 18 0,-3-14 0,0-1 0,0 0 0,2 0 1,0 0-1,2-2 0,21 28 0,-30-42 0,0 1-1,0 0 0,1 0 0,-1-1 0,1 0 1,-1 0-1,1 0 0,0 0 0,0-1 0,6 3 1,-9-4 0,1 1-1,-1-1 1,0 0 0,1 0 0,-1 1 0,1-1 0,-1 0 0,0 0-1,1 0 1,-1-1 0,1 1 0,-1 0 0,0 0 0,1-1 0,-1 1 0,0-1-1,1 1 1,-1-1 0,0 0 0,0 1 0,1-1 0,-1 0 0,0 0-1,0 0 1,0 0 0,0 0 0,0 0 0,0 0 0,-1 0 0,1 0 0,0 0-1,0-1 1,-1 1 0,2-3 0,3-17 0,-1 0 0,-1-1 0,-1 0 0,0 1 0,-2-1 0,-3-30 0,1-7 3,2-65 10,0 123-13,1 0 0,-1 0 0,1 0 0,-1-1 0,1 1 0,0 0 0,-1 0 0,1 0 0,0 1 0,0-1 0,0 0 0,0 0 0,-1 0 0,1 0 0,0 1 0,0-1 0,0 0 0,1 1 0,-1-1 0,0 1 0,0 0 0,0-1 0,0 1 0,0 0 0,1-1 0,-1 1 0,0 0 0,0 0 0,1 0 0,1 0 0,48 0 0,-43 1 0,-5-1 0,0 0 0,0 1 0,-1-1-1,1 1 1,0-1 0,0 1 0,0 0 0,-1 0 0,1 1 0,0-1-1,-1 0 1,1 1 0,-1 0 0,1-1 0,-1 1 0,0 0 0,4 4-1,-3-1 1,0-1-1,0 1 1,-1 0-1,1-1 1,-1 1-1,0 0 1,-1 0-1,1 1 1,0 5-1,1 10-1,-1 0 0,-1 0 0,-3 39 0,0-50 3,0 1-1,0-1 1,-7 17-1,6-20 0,1-1 0,-1 1 0,1-1 0,1 1 1,-1 0-1,1 0 0,0 0 0,1 0 0,0 0 0,0 0 0,2 10 0,-2-16 0,1 0-1,0 0 1,0 0 0,0 0 0,0 0 0,0 0 0,0 0 0,1-1-1,-1 1 1,0 0 0,0-1 0,1 1 0,-1-1 0,0 1 0,1-1-1,-1 1 1,0-1 0,1 0 0,-1 0 0,0 0 0,1 0 0,1 0-1,43 0 2,-33-1-1,-10 1 0,0 0 0,1 0 0,-1-1 0,1 1 0,-1-1 0,0 0 0,1 0 0,-1 0 0,0-1 0,0 1 0,0-1 0,0 1 0,0-1 0,0 0 0,0 0 0,-1-1 0,1 1 0,-1 0 0,0-1 0,1 1 0,-1-1 0,0 0 0,-1 0 0,1 0 0,0 0 0,-1 0 0,1 0 0,-1 0 0,0-1 0,0 1 0,0-6 0,3-11 0,-2 0 0,0-1 0,-2 1 0,-1-27 0,0 12 0,1-75 0,0 109 0,0 0 0,1 0 0,-1 0 0,1 0 0,-1 0 0,1 0 0,0 0 0,-1 1 0,1-1 0,0 0 0,-1 0 0,1 1 0,0-1 0,0 0 0,0 1 0,0-1 0,0 1 0,-1-1 0,1 1 0,0 0 0,0-1 0,0 1 0,0 0 0,0 0 0,0 0 0,0-1 0,0 1 0,0 0 0,0 0 0,0 1 0,2-1 0,40 1 0,-38-1 0,-3 1 0,0-1 0,0 1 0,0-1 0,0 1 0,-1 0 0,1 0 0,0 0 0,-1 0 0,1 0 0,-1 0 0,1 1 0,-1-1 0,0 0 0,1 1 0,-1-1 0,0 1 0,0-1 0,0 1 0,0 0 0,0-1 0,0 1 0,0 0 0,-1 0 0,1 0 0,-1-1 0,1 1 0,-1 0 0,0 0 0,0 2 0,2 11 0,0-1 0,-2 27 0,0-29 0,-2 152 0,7-231 2,8-60 7,-10 109-8,1 1-1,0-1 0,1 1 1,14-31-1,-17 45-1,0-1 0,0 1 0,0 0 0,1 0 0,-1 0 0,1 1 0,4-5 0,-6 7 1,-1-1-1,1 0 1,0 1 0,-1-1 0,1 1 0,0-1 0,0 1 0,0 0 0,-1-1-1,1 1 1,0-1 0,0 1 0,0 0 0,0 0 0,0 0 0,0 0 0,0 0-1,0 0 1,0 0 0,-1 0 0,1 0 0,0 0 0,0 0 0,0 0 0,0 0-1,0 1 1,0-1 0,0 0 0,-1 1 0,1-1 0,0 1 0,0-1 0,-1 1-1,1-1 1,0 1 0,0 1 0,2 2 0,0 0 0,0 1 0,-1-1 0,0 1 0,0 0 0,0 0 0,-1 0 0,0 0 0,1 6 0,6 54 0,-7-45 0,2 40 0,-3-44 0,1 0 0,0 0 0,0 0 0,2 0 0,0-1 0,1 1 0,8 23 0,-10-37 0,0 0-1,-1 1 1,1-1-1,0 0 1,0 0-1,0 0 1,0 0-1,0-1 1,0 1 0,1 0-1,-1-1 1,1 0-1,-1 1 1,1-1-1,-1 0 1,1 0 0,0-1-1,-1 1 1,1 0-1,0-1 1,0 0-1,-1 1 1,1-1-1,0 0 1,0-1 0,0 1-1,-1 0 1,5-2-1,-2 1 0,1 0 0,-1 0 0,0-1 0,0 0 0,0 0 0,0 0 0,0 0-1,-1-1 1,1 0 0,-1 0 0,0 0 0,1 0 0,-1-1 0,4-4 0,-3 0 0,0-1 1,-1 1 0,0-1-1,0 0 1,-1 1 0,0-2-1,-1 1 1,0 0 0,0 0-1,0-14 1,0-13 6,-5-48 1,3 78-6,-1-4 2,0 0 0,-1 0 0,-5-18 0,6 24-3,0 0 1,-1 0-1,0 0 1,1 0 0,-1 1-1,-1-1 1,1 1 0,0 0-1,-1-1 1,0 1-1,-5-5 1,8 8-1,-1 0 0,1 0 0,0 0 0,0-1 0,-1 1 0,1 0 0,0 0 0,-1 0 0,1 0 0,0 0 0,0 0 0,-1-1 0,1 1 0,0 0 0,-1 0 0,1 0 0,0 0 0,-1 0 0,1 0 0,0 0 0,-1 0 0,1 1 0,0-1 0,-1 0 0,1 0 0,0 0 0,0 0 0,-1 0 0,1 0 0,0 1 0,0-1 0,-1 0 0,1 0 0,0 0 0,0 1 0,-1-1 0,1 0 0,0 0 0,0 1 0,0-1 0,-1 0 0,1 0 0,0 1 0,0-1 0,0 0 0,0 1 0,0-1 0,0 0 0,0 0 0,0 1 0,0-1 0,0 0 0,0 1 0,0-1 0,0 0 0,0 1 0,0-1 0,0 0 0,0 1 0,-2 24 0,1 0 0,2 0 0,0 1 0,2-1 0,0-1 0,2 1 0,1 0 0,0-1 0,2 0 0,19 39 0,-25-59-1,0-1 1,0 1-1,0-1 1,0 0-1,1 0 0,-1 0 1,1 0-1,0 0 1,0 0-1,0-1 0,0 0 1,0 1-1,1-1 1,-1 0-1,1-1 0,0 1 1,-1-1-1,1 1 1,0-1-1,0 0 1,-1 0-1,1-1 0,0 1 1,0-1-1,0 0 1,6-1-1,-9 1 1,1 0 0,0 0 0,0-1 0,0 1 0,-1-1 0,1 1 0,0-1 0,-1 0 0,1 0 0,0 0 0,-1 1 0,1-2 0,-1 1 0,1 0 0,-1 0 0,0 0 0,0-1 0,1 1 0,-1-1 0,0 1 0,0-1 0,0 1 0,0-1 0,-1 1 0,1-1 0,0 0 0,-1 0 0,1-2 0,2-7 0,-1 0 0,0 0 0,1-17 0,-2 22 0,1-99 0,2-15 3,-4 119-3,0-1 1,0 1 0,0-1-1,1 1 1,-1-1 0,0 1 0,1-1-1,-1 1 1,0 0 0,1-1-1,0 1 1,-1-1 0,1 1-1,0 0 1,0 0 0,0-1 0,0 1-1,-1 0 1,2 0 0,-1 0-1,0 0 1,0 0 0,0 0-1,0 0 1,1 1 0,-1-1 0,0 0-1,1 1 1,-1-1 0,1 1-1,-1-1 1,0 1 0,1 0-1,-1 0 1,1-1 0,-1 1 0,1 0-1,-1 0 1,1 0 0,-1 1-1,3-1 1,-3 1-1,1-1 0,-1 0 0,0 1 0,0-1 0,0 0 0,1 1 0,-1 0 0,0-1 0,0 1 0,0 0 0,0-1 0,0 1 0,0 0 0,0 0 0,0 0 0,0 0 0,0 0 0,-1 0 0,1 0 0,0 0 0,-1 0 0,2 3 0,11 32 0,-10-27 0,3 15-2,0 1 1,-3 0-1,0 0 1,-1 1-1,-2 36 1,0-40 10,22-85-9,-12 21 0,-4 11 0,3 0 0,0 0 0,27-58 0,-18 62 0,-17 26 0,0 1 0,0-1 0,0 0 0,1 0 0,-1 0 0,0 1 0,0-1 0,0 1 0,1-1 0,-1 1 0,0-1 0,1 1 0,-1 0 0,0-1 0,1 1 0,-1 0 0,1 0 0,-1 0 0,0 0 0,2 1 0,-2 0 0,0-1 0,0 1 0,0 0 0,0 0 0,0 0 0,0 0 0,-1 0 0,1 0 0,0 0 0,-1 0 0,1 0 0,-1 0 0,1 0 0,-1 0 0,0 1 0,1-1 0,-1 0 0,0 0 0,0 1 0,0-1 0,0 0 0,0 0 0,0 0 0,0 3 0,0 4 0,5 49 0,-4-36 0,1 0 0,0 0 0,2 0 0,9 32 0,-11-48 0,-1-1 0,1 0 0,0 0 0,0 0 0,1 0 0,-1 0 0,1-1 0,-1 1 0,1-1 0,1 1 0,-1-1 0,0 0 0,1 0 0,-1-1 0,1 1 0,0-1 0,0 1 0,0-1 0,0 0 0,0-1 0,0 1 0,1-1 0,-1 0 0,0 0 0,1 0 0,8 0 0,-7 0 0,0-1 0,1 0 0,-1 0 0,1 0 0,-1-1 0,0 0 0,0 0 0,1 0 0,-1-1 0,0 0 0,0 0 0,0-1 0,-1 1 0,1-1 0,-1-1 0,1 1 0,-1-1 0,0 0 0,0 0 0,-1 0 0,1-1 0,-1 1 0,0-1 0,0 0 0,0-1 0,-1 1 0,0-1 0,3-7 0,-1-2 0,-1 0 0,0-1 0,-1 0 0,-1 1 0,-1-1 0,0 0 0,-1 0 0,0 0 0,-6-31 0,5 44 0,0 0 0,0 0 0,0 0 0,0 0 0,0 0 0,-1 0 0,1 1 0,-1-1 0,0 0 0,0 1 0,0-1 0,0 1 0,0 0 0,-1 0 0,1 0 0,-1 0 0,1 0 0,-1 0 0,0 1 0,0-1 0,1 1 0,-7-2 0,7 2 0,0 0 0,0 1 0,-1-1 0,1 1 0,0 0 0,0-1 0,-1 1 0,1 0 0,0 0 0,0 0 0,-1 1 0,1-1 0,0 0 0,0 1 0,-1 0 0,1-1 0,0 1 0,0 0 0,0 0 0,0 0 0,0 0 0,0 1 0,0-1 0,1 0 0,-1 1 0,0 0 0,1-1 0,-1 1 0,1 0 0,-1 0 0,-1 3 0,-1 4 0,0 2 0,1-1 0,0 0 0,0 1 0,1-1 0,0 1 0,0 15 0,1-1 0,2 1 0,3 27 0,-4-51 0,1 0 0,-1 0 0,1 0 0,0 0 0,-1-1 0,1 1 0,0 0 0,0-1 0,0 1 0,0 0 0,1-1 0,-1 1 0,0-1 0,1 0 0,-1 1 0,1-1 0,-1 0 0,1 0 0,-1 0 0,1 0 0,0 0 0,0 0 0,-1-1 0,1 1 0,0-1 0,0 1 0,0-1 0,0 1 0,3-1 0,-1 0 0,0 1 0,-1-1 0,1 0 0,0-1 0,-1 1 0,1 0 0,0-1 0,0 0 0,-1 0 0,1 0 0,-1-1 0,1 1 0,-1-1 0,0 1 0,4-4 0,-1-1 2,0 0-1,0 0 1,-1-1 0,0 0-1,0 0 1,-1-1 0,0 1-1,0-1 1,0 0 0,-1 0-1,2-10 1,0 0 0,-1 1 1,-1-1-1,0 1 1,-1-28-1,-5 222-2,0-44 0,18 190 0,-15-322 0,7 46 0,-2 0 0,-2 0 0,-6 84 0,2-128 0,0 0 0,0-1 0,0 1 0,0 0 0,0 0 0,0 0 0,-1-1 0,1 1 0,-1-1 0,0 1 0,0-1 0,0 0 0,0 0 0,0 0 0,-1 0 0,1 0 0,-1 0 0,1-1 0,-1 1 0,1-1 0,-1 1 0,0-1 0,0 0 0,0 0 0,0-1 0,-5 2 0,-9 1 0,0-1 0,1 0 0,-27-2 0,32 0 0,7 0 0,-1 0 0,0 0 0,1-1 0,-1 0 0,1 1 0,-1-2 0,1 1 0,-1 0 0,1-1 0,0 0 0,0 0 0,0 0 0,0-1 0,0 1 0,0-1 0,1 0 0,-1 0 0,1 0 0,0-1 0,0 1 0,0-1 0,0 0 0,0 0 0,1 0 0,0 0 0,0 0 0,0 0 0,0 0 0,-1-8 0,-1-6 0,0 0 0,1 0 0,1 0 0,1 0 0,1 0 0,2-25 0,0 30 0,0 0 0,1-1 0,0 2 0,1-1 0,1 0 0,0 1 0,1 0 0,0 0 0,1 1 0,14-21 0,11-7 0,56-55 0,-58 63 0,269-277 0,-291 301 0,-5 4-1,0 1 1,-1-1-1,1 1 1,0-1 0,-1 0-1,0 0 1,0 0 0,1 0-1,-2 0 1,1 0 0,0-1-1,-1 1 1,2-6 0,-28 6-502,-12 2-1168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5.38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68 155 19561,'4'-8'3887,"5"-15"2901,0 1-3710,37-80-3630,-44 106 557,-1 10-5,-4 28 0,-10 64 0,-4 31 0,14 63 0,3-199 0,-1-1 0,1 1 0,0-1 0,-1 1 0,0 0 0,1-1 0,-1 1 0,1-1 0,-1 1 0,0-1 0,1 1 0,-1-1 0,0 0 0,1 1 0,-1-1 0,0 0 0,0 0 0,0 1 0,1-1 0,-1 0 0,0 0 0,0 0 0,0 0 0,1 0 0,-1 0 0,0 0 0,0 0 0,1 0 0,-1-1 0,0 1 0,-1-1 0,0 1 0,-2 0 0,-4 1 0,0-1 0,1-1 0,-1 1 0,1-1 0,-1 0 0,1-1 0,-13-4 0,61 4 0,98 2 0,-138 0-22,-1 0 0,0 0 0,1 0 0,-1 1 0,0-1 0,1 0 0,-1 0 0,1 0 0,-1 0 0,0 0 0,1 0 0,-1 0 0,1 0 0,-1-1 0,0 1 0,1 0 0,-1 0 0,0 0 0,1 0 0,-1 0 0,0-1 0,1 1 0,-1 0 0,0 0 0,1 0 0,-1-1 0,0 1 0,0 0 0,1-1 0,-1 1 0,0 0 0,0 0 0,1-1 0,-1 1 0,0 0 0,0-1 0,0 1 0,0-1 0,0 1 0,0 0 0,0-1 0,1 1 0,-1 0 0,0-1 0,0 1-1,0-1 1,0 1 0,0 0 0,-1-1 0,1 1 0,0-1 0,0-10-4147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5.98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129 45 31935,'0'-1'21,"0"-1"0,0 0 1,0 1-1,0-1 1,0 0-1,0 0 0,0 1 1,-1-1-1,1 0 1,-1 1-1,1-1 0,-1 0 1,0 1-1,1-1 1,-1 1-1,0-1 0,0 1 1,0 0-1,0-1 1,0 1-1,0 0 0,-2-2 1,-1 2 7,1-1 0,-1 1 0,1 0 1,-1 1-1,0-1 0,1 0 0,-1 1 1,0 0-1,-6 0 0,7 0-29,1 0 0,0 0 0,-1 0 0,1 0 0,0 1 0,-1-1 0,1 1 0,0-1 0,0 1 0,-1 0 0,1 0 0,0 0 0,0 0-1,0 0 1,0 0 0,0 0 0,0 1 0,-2 2 0,1-1 1,1 1-1,0 0 0,0 0 1,0 0-1,1 0 0,-1 0 1,1 1-1,0-1 0,-1 7 1,-2 13 1,1 1 0,1-1 0,1 0 1,1 1-1,6 38 0,-5-58-2,1 0 0,-1 0 0,1 0 0,0 0 0,1 0 0,-1-1 0,1 1 0,0-1 0,0 1 0,1-1 0,-1 0 0,1-1 0,0 1 0,0 0 0,5 3 0,-6-5 0,1 0 0,-1 1 0,0-1 0,1-1 0,-1 1 0,1-1 0,0 1 0,0-1 0,0 0 0,-1 0 0,1-1 0,0 1 0,0-1 0,0 0 0,0 0 0,0 0 0,0 0 0,0-1 0,0 0 0,7-2 0,-10 3 0,0-1 0,0 0 0,0 0 0,0 0 0,0 0 0,0 0 0,0 0 0,0 0 0,0 0 0,0 0 0,0 0 0,-1 0 0,1-1 0,-1 1 0,1 0 0,-1-1 0,1 1 0,-1 0 0,0-1 0,1-1 0,2-32 0,-3 28 0,0-220 5,2 261 1,2-1 0,10 46 0,-6-41-2,5 68 1,-13 9-5,0-111 0,0-1 0,-1 0 0,1 0 1,-1 1-1,1-1 0,-1 0 0,0 0 0,0 0 0,-1 0 0,1 0 0,-1 0 1,1 0-1,-1-1 0,0 1 0,0 0 0,0-1 0,-1 0 0,1 1 0,0-1 1,-1 0-1,1 0 0,-1 0 0,-3 1 0,0 0-3,0 0 0,1-1 0,-1 0-1,0 0 1,0 0 0,0-1 0,0 0 0,-1 0 0,1-1 0,0 0-1,-9 0 1,15 0-3,-1 0-1,0 0 1,1 0-1,-1 0 1,1 0-1,-1 0 0,1-1 1,-1 1-1,1 0 1,-1 0-1,1 0 1,-1-1-1,1 1 1,-1 0-1,1-1 1,-1 1-1,1 0 0,-1-1 1,1 1-1,-1 0 1,1-1-1,-7-18-534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6.74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206 136 31086,'0'-24'1054,"1"16"-956,-1 0-1,0 0 0,0 0 1,-1 0-1,0 0 1,-2-9-1,2 15-99,0-1-1,-1 1 1,1-1-1,0 1 1,-1 0 0,1 0-1,-1 0 1,0 0-1,1 0 1,-1 0 0,0 0-1,0 0 1,-1 1 0,1-1-1,0 1 1,0-1-1,-1 1 1,1 0 0,-1 0-1,1 0 1,-1 1-1,-4-2 1,-1 0 2,1 0 0,-1 1 0,0 0 0,0 1 0,-1-1 0,-13 3 0,19-2 0,0 1 0,-1-1 0,1 1 0,0 0 0,1 0 0,-1 0 0,0 0 0,0 1 0,0-1 0,1 1 0,-1 0 0,1 0 0,-1 0 0,1 0 0,0 0 0,-1 0 0,1 1 0,1-1 0,-1 1 0,-2 2 0,-1 8 0,0 1 0,1 0 0,0 0 0,1 0 0,1 0 0,0 0 0,1 1 0,1-1 0,1 18 0,-1-24 0,0-4 0,0 0 0,0-1 0,0 1 0,1 0 0,-1-1 0,1 1 0,0 0 0,0-1 0,0 1 0,1-1 0,-1 1 0,1-1 0,0 0 0,0 0 0,0 0 0,0 0 0,1 0 0,-1 0 0,1 0 0,0-1 0,-1 1 0,1-1 0,0 0 0,1 0 0,-1 0 0,0 0 0,1-1 0,-1 1 0,1-1 0,-1 0 0,1 0 0,-1 0 0,1 0 0,0-1 0,-1 1 0,1-1 0,0 0 0,4-1 0,8 2 0,17-3 0,-31 2 0,-1 0 0,0-1 0,0 0 0,0 1 0,1-1 0,-1 1 0,0-1 0,0 0 0,0 0 0,0 0 0,0 0 0,0 0 0,0 0 0,0 0 0,-1 0 0,1 0 0,0 0 0,-1 0 0,1 0 0,0-1 0,0-1 0,3-13 0,-1 0 0,-1-1 0,0 1 0,-1 0 0,-1-25 0,0 19 0,4-40 0,2 130 0,-1 233 0,-6-293 0,1 0 0,-1-1 0,-1 1 0,1 0 0,-1 0 0,-1-1 0,1 1 0,-8 13 0,9-19 0,-1 1 0,1-1 0,-1 0 0,1 0 0,-1 0 0,0 0 0,0 0 0,0 0 0,0 0 0,0-1 0,0 1 0,0-1 0,-1 1 0,1-1 0,0 0 0,-1 0 0,1 0 0,-1 0 0,0-1 0,1 1 0,-1-1 0,1 1 0,-1-1 0,0 0 0,1 0 0,-1 0 0,0 0 0,1-1 0,-4 0 0,3 0-1,0 0-1,0-1 1,1 1 0,-1-1-1,1 1 1,0-1-1,-1 0 1,1 0 0,0 0-1,0 0 1,0 0 0,0-1-1,0 1 1,1-1 0,-2-3-1,-19-42-480,15 24-551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7.42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153 29 31775,'8'-8'404,"2"-5"118,-10 12-520,0 1 0,0 0 0,-1-1-1,1 1 1,0-1 0,0 1 0,-1 0 0,1-1-1,0 1 1,0 0 0,-1-1 0,1 1-1,0 0 1,-1 0 0,1-1 0,-1 1 0,1 0-1,0 0 1,-1 0 0,1 0 0,-1-1-1,1 1 1,-1 0 0,1 0 0,0 0-1,-1 0 1,1 0 0,-1 0 0,1 0 0,-1 0-1,1 0 1,0 0 0,-1 1 0,1-1-1,-1 0 1,0 0 0,-36 0-2,14-1 0,1 1 0,-35 4 0,56-3 0,1-1 0,-1 1 0,1-1 0,-1 1 0,0-1 0,1 1 0,-1 0 0,1-1 0,0 1 0,-1 0 0,1-1 0,-1 1 0,1 0 0,0-1 0,0 1 0,-1 0 0,1 0 0,0-1 0,0 1 0,0 0 0,0 0 0,0 0 0,0-1 0,0 2 0,1 26 0,-1-20 0,0 180 0,0-188 0,1 0 0,-1 1 0,1-1 0,-1 0 0,0 0 0,1 1 0,-1-1 0,1 0 0,-1 0 0,0 0 0,1 0 0,-1 0 0,1 1 0,-1-1 0,1 0 0,-1 0 0,1 0 0,-1 0 0,1 0 0,-1 0 0,0 0 0,1-1 0,-1 1 0,1 0 0,-1 0 0,1 0 0,-1 0 0,1 0 0,-1-1 0,0 1 0,1 0 0,-1 0 0,0-1 0,1 1 0,33-34 0,-31 30 0,0 0 0,0 0 0,0 1 0,0-1 0,1 1 0,-1-1 0,1 1 0,0 0 0,0 1 0,0-1 0,1 1 0,-1 0 0,0 0 0,1 0 0,0 0 0,-1 1 0,1 0 0,9-2 0,-12 3 0,0 0 0,-1 1 0,1-1 0,0 0 0,0 1 0,0-1 0,-1 1 0,1-1 0,0 1 0,0 0 0,-1 0 0,1 0 0,-1 0 0,1 0 0,-1 0 0,1 0 0,-1 0 0,0 0 0,2 3 0,0-1 0,-1 0 0,0 1 0,0 0 0,0 0 0,-1-1 0,1 1 0,-1 0 0,1 6 0,1 8 0,-1 1 0,0-1 0,-2 21 0,-1-26 0,2-4 0,-2-1 0,1 1 0,-1-1 0,0 1 0,-1-1 0,0 1 0,-1-1 0,1 0 0,-6 9 0,6-13 0,0-1 0,0 1 0,-1-1 0,0 1 0,0-1 0,0 0 0,0 0 0,0 0 0,0-1 0,-1 1 0,1-1 0,-1 0 0,0 0 0,0 0 0,0 0 0,0 0 0,0-1 0,0 0 0,0 0 0,-5 0 0,3 1 0,0-1 1,0-1-1,0 1 1,-1-1-1,1 0 1,0-1-1,0 0 1,-9-2-1,12 3-2,1-1-1,0 0 1,-1-1 0,1 1-1,0 0 1,0-1-1,0 1 1,0-1 0,0 0-1,0 0 1,0 1 0,1-1-1,-1 0 1,1-1-1,-1 1 1,1 0 0,0 0-1,0-1 1,0 1-1,0 0 1,0-1 0,0-2-1,-3-33-752,4 22-1624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7.75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242 0 32031,'0'0'483,"1"4"-430,9 17-27,0 0 1,1-1-1,1 0 0,15 19 1,11 18 9,-16-19-27,-1 0-1,-2 2 1,19 55 0,-32-75-10,0 0 1,-1 0 0,-1 1 0,-1 0-1,-1 0 1,-1 0 0,-1 0 0,-1 0-1,-3 24 1,2-37 0,-1-1 0,1 1 0,-1-1 0,-1 1 0,1-1 0,-1 0 0,-1 0 0,1-1 0,-1 1 0,0-1 0,0 0 0,-1 0 0,0-1 0,-8 6 0,-9 7 0,-2-2 0,-39 21 0,42-25-219,0-1 0,-1-2 0,-1 0 0,0-1 0,0-1 0,0-2 0,-1 0-1,-25 1 1,-2-5-8694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9.88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161 5 31566,'0'0'22,"0"0"0,0 0 0,0 0 0,0-1 0,0 1 0,0 0 0,0 0 0,0 0 0,0 0 0,0 0 0,0-1 0,0 1 0,0 0 0,0 0 0,0 0 0,0 0 0,0-1 0,0 1 0,0 0 0,0 0 0,-1 0 0,1 0 0,0 0 0,0 0 0,0-1 0,0 1 0,0 0 0,0 0 0,0 0 0,0 0 0,-1 0 0,1 0 0,0 0 0,0 0 0,0 0 0,0 0 0,0-1 0,0 1 0,-1 0 0,1 0 0,0 0 0,0 0 0,0 0 0,0 0 0,0 0 0,-1 0 0,1 0 0,0 0 0,0 0 0,-10 7 158,-10 15-264,6-3 84,1 0 1,1 0 0,0 1-1,2 1 1,0 0 0,2 0-1,0 1 1,-6 28-1,5-8 0,2 1 0,2-1 0,0 66 0,5-96 0,0 0 0,1 0 0,1 0 0,0 0 0,0 0 0,1 0 0,1 0 0,0-1 0,10 22 0,-9-25 0,1 0 0,0 0 0,0-1 0,0 0 0,1 0 0,0 0 0,0-1 0,1 0 0,0 0 0,0-1 0,0 0 0,17 7 0,-14-8-37,1 0-1,-1-1 1,1 0 0,0-1-1,0 0 1,0-1 0,23-1-1,-11 0-912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6.67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0 197 32079,'2'-5'55,"-1"-1"0,1 1 1,0 0-1,0-1 0,0 1 1,1 0-1,0 1 0,0-1 1,0 0-1,0 1 0,6-6 1,8-13-32,-7 5-24,-1 0 0,0-1 0,9-34 0,-18 482 0,-3-428-4,-1-1 0,1 1 0,-1-1-1,0 1 1,1-1 0,-1 0 0,-5-1 0,6 1 5,-26 0-1,20 0 0,20 0 0,140 0-21,-153-3-729,-9-1-1440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7.27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115 65 30062,'0'-14'1346,"0"10"-1193,1 1 1,-1-1 0,0 1-1,-1-1 1,1 1 0,-1-1-1,-1-6 1,1 9-152,1 0 0,-1 0-1,0 0 1,0 0 0,1 0 0,-1 0-1,0 0 1,0 0 0,0 1 0,0-1-1,0 0 1,0 1 0,-1-1 0,1 1-1,0-1 1,0 1 0,0-1 0,-1 1-1,1 0 1,0-1 0,0 1 0,-1 0-1,1 0 1,0 0 0,0 0 0,-2 0-1,1 0-1,0 0 1,0 0-1,0-1 0,0 1 0,0 0 0,0 1 0,1-1 1,-1 0-1,0 0 0,0 1 0,0-1 0,0 1 0,1 0 0,-1-1 1,0 1-1,1 0 0,-1 0 0,0 0 0,1 0 0,-1 0 1,1 1-1,0-1 0,-1 0 0,1 1 0,0-1 0,0 1 1,0-1-1,0 1 0,0 0 0,0-1 0,0 1 0,1 0 0,-2 1 1,-4 13 0,1 0 0,0 0 0,1 0 0,0 1 1,2 0-1,0-1 0,1 1 0,0 0 1,1 0-1,4 24 0,-4-40-1,0 0 0,1 0 1,-1 1-1,0-1 0,1 0 0,-1 0 1,0 0-1,1 0 0,0 0 0,-1 1 1,1-1-1,0 0 0,-1 0 0,1-1 1,0 1-1,0 0 0,0 0 0,0 0 1,0 0-1,0-1 0,0 1 0,0 0 1,0-1-1,0 1 0,0-1 0,2 1 1,33 2 7,-27-3-7,-7 0-1,0-1 0,-1 1 0,1-1 0,-1 1 0,1-1 0,0 1 0,-1-1 0,1 0 0,-1 1 0,0-1 0,1 0 0,-1 0 0,1 0 0,-1-1 0,0 1 0,0 0 0,0 0 0,0-1 0,0 1 0,0 0 0,0-1 0,0 1 0,0-1 0,-1 1 0,1-1 0,-1 0 0,1-2 0,9-49 0,-10 50 0,4-124 4,-5 88-5,11 197 1,-1 14 13,-8-159-13,-2 1 0,1-1 0,-2 1 0,0-1 0,-4 14 0,6-24 0,-1 0 0,0-1 0,0 1 0,-1 0 0,1 0 0,0-1 0,-1 1 0,0-1 0,1 0 0,-1 1 0,0-1 0,0 0 0,-1 0 0,1 0 0,0 0 0,-1 0 0,1-1 0,-1 1 0,1-1 0,-1 0 0,0 1 0,1-1 0,-1 0 0,0-1 0,0 1 0,0 0 0,0-1 0,0 0 0,-4 0 0,5 1-1,1-1 1,0 0-1,0 0 1,0-1-1,-1 1 0,1 0 1,0 0-1,0 0 0,0-1 1,0 1-1,-1-1 1,1 1-1,0-1 0,0 1 1,0-1-1,0 0 0,0 1 1,0-1-1,1 0 1,-1 0-1,0 0 0,0 1 1,0-1-1,1 0 1,-1 0-1,0 0 0,1 0 1,-1-1-1,0 0 0,0-3-43,0 1-1,0-1 0,1 0 0,0 0 0,0-10 0,0 7-102,0-12-779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7.86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162 72 31775,'0'-10'298,"1"8"-278,-1 1 0,0-1-1,1 1 1,-1-1 0,0 1-1,0 0 1,0-1 0,0 1 0,-1-1-1,1 1 1,0 0 0,0-1-1,-1 1 1,1-1 0,-1 1 0,0 0-1,1-1 1,-1 1 0,0 0-1,1 0 1,-1 0 0,0 0 0,0 0-1,0-1 1,0 2 0,0-1-1,-1 0 1,1 0 0,0 0 0,-2-1-1,-7-1-15,1 0-1,-1 1 1,0-1 0,0 2-1,0 0 1,0 0-1,0 0 1,-11 2-1,20-1-3,0 0 1,0 0-1,0 1 0,0-1 0,-1 0 0,1 1 0,0-1 0,0 0 0,0 1 1,0-1-1,0 1 0,0 0 0,0-1 0,0 1 0,0 0 0,1-1 0,-1 1 1,0 0-1,0 0 0,-1 2 0,-10 27 1,9-13-2,1 0 1,-1 18 0,3-29 0,0-3 0,-2 15 0,1 1 0,1 0 0,1-1 0,1 1-1,5 27 1,-6-43 0,0 1 1,0-1-1,0 0 0,1 1 0,-1-1 0,1 0 0,0 0 0,0 0 0,0 0 0,0-1 0,0 1 0,1 0 0,-1-1 1,1 0-1,0 1 0,-1-1 0,1 0 0,0 0 0,0-1 0,0 1 0,1-1 0,-1 1 0,0-1 0,1 0 1,-1 0-1,0-1 0,1 1 0,-1-1 0,1 1 0,-1-1 0,1 0 0,-1-1 0,1 1 0,-1 0 0,1-1 1,5-2-1,-6 2 0,-1 0 1,0 0-1,1 0 1,-1-1 0,0 1-1,0-1 1,0 1-1,0-1 1,0 0 0,0 0-1,0 0 1,0 0-1,-1 0 1,1 0 0,-1-1-1,0 1 1,1-1-1,-1 1 1,0-1 0,-1 1-1,1-1 1,0 1-1,0-5 1,2-8-1,0-1-1,0-24 1,-2-164 27,0 212-27,0 0 1,1 0 0,0 0 0,0 0-1,1 0 1,6 11 0,3 13-1,-2 5 0,-1 1 0,-3-1 0,0 2 0,-3-1 0,-1 50 0,-3-80 0,0 1 0,0-1 1,-1 1-1,0-1 0,0 1 0,-1-1 1,0 0-1,0 0 0,-1-1 0,0 1 1,-6 7-1,8-11-1,0-1-1,-1 0 1,1 0 0,-1 0-1,1 0 1,-1 0 0,0 0 0,0-1-1,0 1 1,-1-1 0,1 0-1,-1 0 1,1-1 0,-1 1-1,1 0 1,-1-1 0,0 0 0,0 0-1,0 0 1,0-1 0,0 1-1,1-1 1,-1 0 0,0 0 0,0 0-1,-8-2 1,11 1-9,0 1 0,0-1 0,0 0 1,-1 0-1,1 1 0,0-1 0,0 0 0,1 0 0,-1 0 0,0 0 1,0 0-1,0-1 0,1 1 0,-1 0 0,0 0 0,1 0 0,-1-1 1,1 1-1,0 0 0,-1-1 0,1 1 0,0 0 0,0-2 0,0 1-14,-4-22-675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8.50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211 18 31294,'1'0'59,"-1"-1"0,1 1 0,-1-1-1,1 1 1,-1-1 0,1 1 0,-1-1 0,1 0-1,-1 1 1,1-1 0,-1 1 0,0-1-1,1 0 1,-1 1 0,0-1 0,0 0 0,1 0-1,-1 1 1,0-1 0,0 0 0,0 0-1,0 1 1,0-1 0,0-1 0,-17 1-150,0 2 153,-1-1-62,-1 1 0,0 1 0,0 1 0,0 0 0,1 2 0,0 0 0,-24 10 0,41-14 0,0-1 0,0 1 0,1 0 0,-1 0 0,0 0 0,0-1 0,0 1 0,1 0 0,-1 0 0,0 0 0,1 0 0,-1 0 0,1 0 0,-1 0 0,1 0 0,0 1 0,-1-1 0,1 0 0,0 0 0,0 0 0,0 0 0,0 0 0,0 1 0,0-1 0,0 0 0,0 2 0,8 39 0,-2-17 0,-7 96 0,-1-47 0,3-74 0,-1 0 0,0 0 0,0 1 0,0-1 0,0 0 0,1 0 0,-1 0 0,0 1 0,0-1 0,0 0 0,1 0 0,-1 0 0,0 0 0,0 0 0,1 0 0,-1 0 0,0 0 0,0 0 0,1 1 0,-1-1 0,0 0 0,0 0 0,1 0 0,-1 0 0,0-1 0,1 1 0,-1 0 0,0 0 0,0 0 0,1 0 0,-1 0 0,0 0 0,0 0 0,0 0 0,1 0 0,-1-1 0,0 1 0,0 0 0,1 0 0,-1 0 0,0 0 0,0-1 0,0 1 0,8-6 0,-1 0 0,0 0 0,0 0 0,7-11 0,26-22 0,-37 37 0,0 0 0,0 0 0,0 0 0,1 1 0,-1-1 0,1 1 0,-1-1 0,1 1 0,-1 1 0,1-1 0,0 0 0,7 0 0,-10 1 0,1 0 0,-1 0 0,0 0 0,1 0 0,-1 0 0,0 1 0,0-1 0,1 0 0,-1 0 0,0 1 0,0-1 0,1 1 0,-1-1 0,0 1 0,0 0 0,0-1 0,0 1 0,0 0 0,0 0 0,0 0 0,2 2 0,-2 0 0,1 0 0,-1 0 0,0 0 0,0 1 0,0-1 0,0 1 0,0 4 0,3 22 0,-2 1 0,0 0 0,-5 51 0,3-79 0,-1 1 0,0-1 1,1 0-1,-1 1 0,-1-1 0,1 0 0,0 0 0,-1 0 1,1 0-1,-1 0 0,0 0 0,0 0 0,0-1 1,-1 1-1,1-1 0,0 0 0,-1 1 0,0-1 0,0 0 1,1 0-1,-1-1 0,-5 3 0,1-1 0,1-1 0,-1 0 0,0 0 0,1 0 0,-1-1-1,0 0 1,0-1 0,0 1 0,0-1 0,-7-1 0,13 0-9,0 1 0,1 0 0,-1-1 0,0 1 1,0 0-1,0-1 0,1 1 0,-1-1 0,0 1 0,1-1 1,-1 0-1,1 1 0,-1-1 0,0 1 0,1-1 0,0 0 1,-1 0-1,1 1 0,-1-1 0,1 0 0,0 0 0,-1 0 1,1 1-1,0-1 0,0 0 0,0 0 0,0 0 0,0 0 1,-1 1-1,2-1 0,-1 0 0,0 0 0,0 0 1,0-1-1,0-4-173,-3-29-1347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58.104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159 1 32415,'-5'0'6,"0"0"0,0 0 0,0 0 0,0 1 0,0-1 0,0 1 0,0 0 0,1 1 0,-1-1 1,0 1-1,1 0 0,-1 0 0,1 0 0,0 1 0,-1 0 0,1 0 0,0 0 0,1 0 0,-1 0 0,1 1 0,-1-1 0,1 1 0,0 0 1,0 0-1,1 1 0,-1-1 0,1 0 0,-3 9 0,2-5-6,0-1 1,1 1-1,0 0 1,0 0-1,1 0 1,-1 0-1,2 0 0,-1 0 1,2 0-1,-1 0 1,2 8-1,-2-15 3,1 0 0,0 0 0,0 0 0,-1 0 0,1 0 0,0 0 0,0 0 0,0 0 0,0-1 0,0 1 0,0 0 0,0-1 0,0 1 0,0-1 0,1 1 0,-1-1 0,0 1 0,0-1-1,0 0 1,1 0 0,-1 0 0,0 0 0,2 0 0,38 0 39,-28 0-32,-10-1-9,0 1 1,0 0-1,-1-1 1,1 0-1,0 1 1,0-1-1,-1 0 1,1-1-1,-1 1 0,1 0 1,-1-1-1,1 1 1,-1-1-1,0 0 1,1 0-1,-1 0 0,0 0 1,-1 0-1,1-1 1,0 1-1,-1 0 1,1-1-1,-1 1 1,1-1-1,-1 0 0,0 1 1,1-6-1,1-1 0,-1 0 0,0 0 0,-1 0 0,0 0 0,0 0 0,-1-1 0,-1-14 0,1 23-1,-1 1 0,0-1 0,1 0 0,-1 1 0,0-1 0,1 0 0,-1 1 0,0-1 0,0 1 0,0-1 0,0 1 0,1 0 0,-1-1 0,0 1 0,0 0 0,0 0 0,0-1 0,0 1 0,0 0 0,0 0 0,0 0 0,0 0 0,0 0 0,0 0 0,0 0 0,0 1 0,0-1 0,-1 1 0,-2-1 0,0 0-1,0 0-1,1 1 1,-1-1 0,0 1 0,0 0-1,0 0 1,0 1 0,1-1 0,-1 1-1,1-1 1,-1 1 0,-5 5 0,-34 34-147,34-31 75,-31 35-634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8.85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33 7 32415,'2'-1'18,"1"0"0,-1 0 0,1 0 0,-1 1 0,1-1 0,-1 1 0,1-1 0,-1 1 0,1 0 0,0 0 0,-1 0 0,1 0 0,0 1 0,-1-1 0,1 1 0,-1-1 0,5 3 0,-3-1-12,0 0 0,0 0 0,-1 1 0,1-1 1,0 1-1,-1 0 0,0 0 0,0 1 0,4 5 0,4 6-18,-2 1 0,0 0-1,13 34 1,-19-43 28,12 35-16,-3 1 0,-1 0 0,-2 1 0,-2 0 0,-1 0 0,-3 1 0,-3 48 0,0-84 5,-2 0 0,1 0 0,-1 0 0,0-1 0,-1 1 0,0-1 0,0 0 0,-1 1 0,0-1 0,0-1 0,-1 1 0,0-1 0,-1 0 0,1 0 0,-13 11 0,10-10-81,0-1 0,-1 0-1,0 0 1,0 0 0,0-2 0,-1 1 0,0-1 0,0 0 0,-1-1 0,1-1-1,-1 1 1,-13 1 0,-10-3-3960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00.06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61 22314,'0'1'445,"0"0"-1,0 0 0,0-1 1,1 1-1,-1 0 1,0 0-1,0-1 1,1 1-1,-1 0 0,1-1 1,-1 1-1,0-1 1,1 1-1,-1 0 0,1-1 1,-1 1-1,1-1 1,0 1-1,-1-1 0,2 1 1,20 9 1510,28-1-3545,-44-9 2246,82 7-647,125-6 0,-96-3-8,-91 3-1,-7 0 0,0-1 0,1 0 0,-1-2 0,1 0 0,-1-1 0,0-1 0,31-11 0,-50 15-1,1 0 1,-1 0-1,0 0 1,0 0-1,1 0 0,-1 0 1,0 0-1,1-1 1,-1 1-1,0 0 0,0 0 1,1 0-1,-1 0 1,0-1-1,0 1 0,0 0 1,1 0-1,-1-1 1,0 1-1,0 0 0,0-1 1,0 1-1,1 0 1,-1 0-1,0-1 0,0 1 1,0 0-1,0-1 1,0 1-1,0 0 0,0-1 1,0 1-1,0 0 1,0 0-1,0-1 0,0 1 1,0 0-1,0-1 1,0 1-1,0 0 0,-1-1 1,1 1-1,0 0 1,0 0-1,0-1 0,0 1 1,-1 0-1,1 0 1,0-1-1,0 1 0,0 0 1,-1 0-1,1-1 1,0 1-1,0 0 0,-1 0 1,1 0-1,0 0 1,-1-1-1,-15-7-43,-16-3 28,-81-31 37,112 41 51,8 1-50,8 0-18,-1 1 1,0 1-1,0 0 1,21 5 0,-28-4-4,1-1 0,-1 1 0,0 0 0,0 0 0,0 1 0,-1 0 0,1 0 0,-1 1 0,0 0 0,7 7 0,-11-10 0,0 0 1,0 0-1,-1 1 0,1-1 0,0 1 0,-1-1 0,0 1 1,0-1-1,0 1 0,0 0 0,0 0 0,0 0 0,-1 0 1,1-1-1,-1 1 0,0 0 0,0 0 0,0 0 0,0 0 1,0 0-1,-1 0 0,1 0 0,-1-1 0,-2 6 0,1-3-1,0-1 0,0 1 0,-1-1 0,1 0 0,-1 0-1,0 0 1,0 0 0,-1-1 0,1 1 0,-1-1-1,0 0 1,0 0 0,-4 2 0,2-2-28,0 0 1,-1 0-1,1-1 1,0 0-1,-1-1 1,1 1-1,-1-1 0,-12 0 1,1 0-797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03.83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1 146 32335,'0'567'432,"7"-622"-464,-5-301 32,-3 188 0,2 156 0,3 13 0,3 12 0,-7-11 0,25 64 0,-4 2 0,18 89 0,-13-46 0,-25-105 0,1 3 0,1 1 0,0 0 0,8 16 0,-10-23 0,0-1 0,1 0 0,-1 0 0,0-1 0,1 1 0,-1 0 0,1 0 0,-1-1 0,1 1 0,0-1 0,0 1 0,0-1 0,0 0 0,0 1 0,0-1 0,0 0 0,0 0 0,0-1 0,1 1 0,-1 0 0,0-1 0,4 1 0,-4-1 0,1 0 0,-1 0 0,1 0 0,0 0 0,-1 0 0,1 0 0,-1-1 0,1 1 0,-1-1 0,1 0 0,-1 0 0,1 0 0,-1 0 0,1 0 0,-1 0 0,3-3 0,-2 1 0,-1 0 0,1 0 0,-1 0 0,0 0 0,0-1 0,0 1 0,0-1 0,-1 1 0,1-1 0,1-7 0,4-22-3,-2-1 0,-1 0 0,-1 0 1,-3-1-1,-3-38 0,2 0 7,2 36 5,0 26-6,0-1 0,-1 1 1,0-1-1,-1 0 0,-1 1 0,1-1 1,-2 1-1,0-1 0,0 1 1,-6-13-1,7 23-3,1 10 0,7 79 0,3 0 0,34 141 0,-41-221 0,0 0 0,2 11 0,0-1 0,1 1 0,14 31 0,-17-46 0,0 0 0,0 0 0,0-1 0,0 1 0,1 0 0,-1-1 0,1 0 0,0 0 0,0 0 0,1 0 0,-1 0 0,0 0 0,1-1 0,0 0 0,-1 0 0,1 0 0,0 0 0,0 0 0,0-1 0,0 0 0,0 0 0,8 1 0,-6-1 0,1-1 0,-1 1 0,0-2 0,1 1 0,-1-1 0,0 0 0,0 0 0,0 0 0,10-4 0,-12 3 0,0-1 0,0 1 0,0-1 0,0 0 0,0 0 0,-1 0 0,1-1 0,-1 1 0,0-1 0,0 0 0,0 0 0,0 0 0,2-5 0,-1-1-3,1 1 1,-1-1-1,-1 0 1,0 0-1,0 0 1,-1-1-1,1-12 1,-1-76-12,-3 61 21,1 37-6,1-16 5,-2 1 0,0 0 1,-6-29-1,6 43-6,1-1 0,-1 0 0,0 0 0,0 0 0,0 0 0,0 0 0,0 1 0,0-1 0,-1 0 0,0 1 0,1-1 0,-1 1 0,0 0 1,0 0-1,0-1 0,0 1 0,-1 1 0,1-1 0,-1 0 0,1 0 0,-1 1 0,1 0 0,-1-1 0,0 1 0,0 0 0,0 0 0,0 1 0,-4-2 0,4 2 0,0-1-1,0 1 1,0 0-1,0 0 1,0 1 0,0-1-1,0 1 1,0-1-1,-4 2 1,5-1-1,1 0 0,-1 0-1,1 1 1,0-1 0,0 0-1,-1 0 1,1 1 0,0-1 0,0 1-1,0-1 1,0 1 0,0-1 0,1 1-1,-1 0 1,0-1 0,1 1 0,-1 3-1,-3 9 2,1 1-1,1-1 1,0 1-1,1-1 0,0 1 1,1 0-1,1 0 1,0-1-1,7 29 1,-5-32 0,0 1 0,1-1 0,1 0 0,0-1 0,0 1 0,1-1 0,0 0 0,1 0 0,0-1 0,0 0 0,1 0 0,0-1 0,10 8 0,-11-11 0,1 0 0,-1 0 0,1 0 0,0-1 0,0 0 0,1-1 0,-1 0 0,1 0 0,-1-1 0,1 0 0,0 0 0,0-1 0,0-1 0,0 1 0,0-1 0,0-1 0,11-1 0,-17 1 0,-1 1 0,1-1 0,0 0 0,0 0 0,-1 0 0,1 0 0,-1 0 0,1-1 0,-1 1 0,1-1 0,-1 0 0,0 0 0,0 0 0,0 0 0,3-2 0,-1-2 0,0 1 0,-1-1 0,1 0 0,-1 0 0,-1 0 0,4-8 0,0-7 0,-1 0 0,-1-1 0,2-23 0,0-25 0,-3 0 0,-8-82 0,5 140 2,-1 0 0,-1 1 1,0-1-1,0 1 0,-1-1 0,-1 1 1,0 0-1,0 0 0,-1 1 0,0-1 0,-10-13 1,2 16 2,12 7-5,1 1 0,0 0 0,-1 0 0,1 0 0,-1 0 0,1 0 0,0 0 0,-1 0 0,1 0 0,0 0 0,-1 0 0,1 0 0,-1 0 0,1 0 0,0 0 0,-1 0 0,1 0 0,-1 0 0,1 0 0,0 1 0,-1-1 0,1 0 0,0 0 0,-1 0 0,1 1 0,0-1 0,0 0 0,-1 0 0,1 1 0,0-1 0,0 0 0,-1 0 0,1 1 0,0-1 0,0 0 0,0 1 0,-1-1 0,1 1 0,0-1 0,0 0 0,0 1 0,0-1 0,0 0 0,0 1 0,0-1 0,0 1 0,-3 38 0,3 65 0,2-34 0,-3-19 0,4 95 0,-2-122 0,2 0 0,1 0 0,13 45 0,-16-65-1,1 0 1,-1 0-1,1 0 1,0 0-1,0 0 0,0 0 1,1 0-1,-1-1 0,1 1 1,0-1-1,5 6 1,-4-7-2,-1 0 0,0 0 0,1-1 1,0 1-1,-1-1 0,1 0 0,0 0 1,0 0-1,-1-1 0,1 1 0,0-1 0,0 0 1,4 0-1,-7 0 2,1 0 0,-1-1 0,0 1 0,0 0-1,1 0 1,-1-1 0,0 1 0,0-1 0,0 1 0,0-1 0,1 1 0,-1-1 0,0 0-1,0 0 1,0 1 0,0-1 0,0 0 0,-1 0 0,1 0 0,1-2 0,0 0-1,0-1 0,0 1 0,0-1 1,-1 0-1,1 0 0,1-6 0,0-6-1,-1-1-1,2-21 0,-4 35 3,2-22 2,1 0 0,1 0 0,2 0 0,0 1 0,2 0 0,0 0 0,20-37 0,-28 59-2,1 1 0,-1 0 0,1-1 0,0 1 0,-1 0 0,1-1 0,0 1 0,0 0 0,0 0 0,0 0 0,0 0 0,0 0 0,0 0 0,0 0 0,0 0 0,0 0 0,0 1 0,1-1 0,-1 0 0,0 1 0,1-1 0,-1 1 0,0-1 0,1 1 0,-1 0 0,0 0 0,1-1 0,-1 1 0,1 0 0,-1 0 0,3 1 0,-2 0 0,0 0 0,0 0 0,0 1 0,0-1 0,0 1 0,-1-1 0,1 1 0,0-1 0,-1 1 0,0 0 0,1 0 0,-1 0 0,0 0 0,0 0 0,0 0 0,0 0 0,1 3 0,3 12 0,3 4-1,-6-16 0,-1-9 3,-1 3-2,-1 0 0,1 0 0,-1 0 0,0 0 0,1 0 0,-1 0 0,0 0 0,1 0 0,-1 0 0,0 0 0,0 0 0,0 1 0,0-1 0,0 0 0,0 1 0,0-1 0,0 1 0,0-1 0,0 1 0,0 0 0,0-1 0,-1 1 0,1 0 0,0 0 0,0-1 0,0 1 0,0 0 0,-1 0 0,0 1 0,-4-2 0,1 1 0,-1 0 0,0 0 0,1 1 0,-9 1 0,14-1 0,-1-1 0,0 1 0,0-1 0,1 1 0,-1-1 0,1 1 0,-1 0 0,0-1-1,1 1 1,-1 0 0,1-1 0,-1 1 0,1 0 0,0 0 0,-1 0 0,1-1 0,0 1 0,0 0 0,-1 0 0,1 0 0,0 0 0,0 0 0,0 1 0,-1 26 9,2-19 10,-2-13-19,1 0 1,1 0 0,-1 0 0,0 0-1,1 0 1,0 0 0,3-8-1,-4 11 0,1-1 0,0 1 0,0 0 0,0 0 0,0-1 0,0 1 0,0 0 0,0 0 0,0 0 0,1 0 0,-1 0 0,0 1 0,1-1 0,-1 0 0,0 1 0,1-1 0,-1 0 0,1 1 0,-1 0 0,1-1 0,-1 1 0,1 0 0,-1 0 0,1 0 0,2 0 0,16 0 0,-7-1 0,0 1 0,0 1 0,0 0 0,20 4 0,-29-3 0,0-1 0,0 1 0,1 0 0,-1 0 0,0 0 0,-1 0 0,1 1 0,0 0 0,-1-1 0,1 1 0,-1 1 0,0-1 0,0 0 0,0 1 0,0 0 0,-1-1 0,3 5 0,-1 3 0,0-1 0,0 1 0,-1 0 0,0 0 0,-1 0 0,-1 0 0,1 1 0,-2-1 0,-1 22 0,1-21 0,-1-4 0,0 1 0,-1 0 0,0-1 0,0 1 0,-1-1 0,0 1 0,-1-1 0,1 0 0,-2 0 0,1-1 0,-1 1 0,0-1 0,-12 13 0,8-11 0,1 0 0,-1-1 0,-1 1 0,0-2 0,0 1 0,0-1 0,-1-1 0,0 0 0,-17 6 0,22-10 0,1 0 0,0 0 0,-1-1 0,0 0 0,1-1 0,-1 1 0,1-1 0,-1 0 0,0 0 0,-6-1 0,10 0 0,-1 0 0,0 0 0,1 0 0,-1 0 0,1 0 0,-1-1 0,1 1 0,-1-1 0,1 1 0,0-1 0,0 0 0,0 0 0,0 0 0,0 0 0,0 0 0,1-1 0,-1 1 0,0 0 0,1-1 0,0 1 0,-1-4 0,-3-10 0,0-1 0,1 1 0,2-1 0,-1 1 0,2-1 0,0 0 0,2-20 0,-1 20 0,1 16 0,-1 1 0,1-1 0,0 0 0,-1 1 0,1-1 0,0 1 0,-1 0 0,1-1 0,0 1 0,0-1 0,-1 1 0,1 0 0,0 0 0,0-1 0,0 1 0,-1 0 0,1 0 0,0 0 0,0 0 0,0 0 0,0 0 0,0 0 0,1 1 0,25 2 0,-19 0 0,-1 1 0,1 0 0,-1 0 0,0 1 0,-1 0 0,1 0 0,-1 1 0,10 10 0,17 14 0,-20-19 0,1-2 0,1 0 0,28 14 0,-36-20 0,-1-1 0,0 0 0,1 0 0,0 0 0,-1-1 0,1 0 0,0 0 0,-1-1 0,1 1 0,0-2 0,0 1 0,10-2 0,-15 1 0,-1 0 0,1 1 0,-1-1 0,1 0 0,-1 0 0,0 0 0,1 0 0,-1 0 0,0 0 0,1 0 0,-1 0 0,0-1 0,0 1 0,0 0 0,0-1 0,0 1 0,-1 0 0,1-1 0,1-3 0,7-32 0,-7 29 0,3-30 0,-1 0 0,-2-46 0,-2 50 0,1 0 0,2 1 0,9-44 0,-12 76 0,0 0 0,1-1 0,-1 1 0,0 0 0,1 0 0,-1-1 0,1 1 0,-1 0 0,1 0 0,0 0 0,-1 0 0,1-1 0,0 1 0,0 0 0,0 0 0,0 1 0,0-1 0,0 0 0,0 0 0,0 0 0,0 1 0,0-1 0,1 0 0,-1 1 0,0-1 0,0 1 0,0 0 0,1-1 0,-1 1 0,0 0 0,1 0 0,-1 0 0,0 0 0,1 0 0,-1 0 0,0 0 0,1 0 0,-1 0 0,0 1 0,0-1 0,1 0 0,-1 1 0,0-1 0,2 2 0,2 0 0,0 1 0,0 0 0,0 0 0,0 0 0,0 1 0,-1-1 0,1 1 0,5 7 0,17 28 0,-27-38 0,0-1 0,0 0 0,0 1 0,0-1 0,0 0 0,0 1 0,0-1 0,0 0 0,-1 1 0,1-1 0,0 0 0,0 1 0,0-1 0,0 0 0,-1 0 0,1 1 0,0-1 0,0 0 0,0 0 0,-1 0 0,1 1 0,0-1 0,-1 0 0,1 0 0,0 0 0,0 1 0,-1-1 0,1 0 0,0 0 0,-1 0 0,1 0 0,0 0 0,-1 0 0,1 0 0,0 0 0,0 0 0,-1 0 0,1 0 0,0 0 0,-1 0 0,1 0 0,0 0 0,-1 0 0,1 0 0,-19 0 0,18 0 0,-6 0 0,0 0 0,0 0 0,0 1 0,0 0 0,-9 2 0,14-2 0,-1 0 0,0 1 0,1-1 0,-1 0 0,1 1 0,-1 0 0,1 0 0,0 0 0,-1 0 0,1 0 0,0 0 0,0 0 0,1 1 0,-1-1 0,-2 5 0,-1 2 0,1 0 0,0 1 0,1 0 0,-1 0 0,2 0 0,-1 0 0,0 17 0,1 5 0,2 38 0,1-65 0,-1 0 0,1-1 0,0 1 0,0 0 0,1-1 0,-1 1 0,1-1 0,0 0 0,0 0 0,0 1 0,1-1 0,0-1 0,-1 1 0,1 0 0,1-1 0,-1 1 0,0-1 0,1 0 0,0 0 0,0 0 0,-1-1 0,2 1 0,-1-1 0,0 0 0,0 0 0,1-1 0,6 3 0,5 0 0,1 0 0,0-1 0,0 0 0,1-2 0,-1 0 0,22-1 0,-37-1 0,0 1 0,1-1 0,-1 1 0,0-1 0,0 0 0,1 0 0,-1 0 0,0 0 0,0 0 0,0-1 0,0 1 0,0-1 0,-1 1 0,1-1 0,0 0 0,-1 1 0,1-1 0,-1 0 0,1 0 0,-1 0 0,0 0 0,0 0 0,0-1 0,0 1 0,0 0 0,-1 0 0,1-1 0,-1 1 0,1 0 0,-1-3 0,3-12-4,-1 0 0,-1-1 0,-2-19 0,1 20-7,0-25 7,-1 8 4,1 0-1,10-64 1,-10 96 0,1 0 0,0 0 0,0 0 0,-1 0 0,1 0 0,1 0 0,-1 0 0,0 0 0,0 1 0,1-1 0,-1 0 0,1 1 0,-1-1 0,1 1 0,0-1 0,-1 1 0,1 0 0,0 0 0,0 0 0,0 0 0,0 0 0,0 0 0,0 1 0,0-1 0,0 1 0,0-1 0,1 1 0,-1 0 0,0 0 0,3 0 0,0 0 0,0 0 0,0 0 0,0 1 0,-1-1 0,1 1 0,0 1 0,0-1 0,-1 1 0,1-1 0,0 1 0,-1 1 0,5 2 0,39 33 0,-48-38 0,0 0 0,0 0 0,1 0 0,-1 0 0,0 0 0,0 0 0,0 0 0,0 0 0,0 1 0,0-1 0,0 0 0,0 0 0,0 0 0,0 0 0,1 0 0,-1 0 0,0 0 0,0 0 0,0 0 0,0 1 0,0-1 0,0 0 0,0 0 0,0 0 0,0 0 0,0 0 0,0 0 0,0 1 0,0-1 0,0 0 0,0 0 0,0 0 0,0 0 0,0 0 0,0 0 0,0 0 0,0 1 0,0-1 0,0 0 0,0 0 0,-1 0 0,1 0 0,0 0 0,0 0 0,0 0 0,0 0 0,0 0 0,0 1 0,0-1 0,0 0 0,0 0 0,-1 0 0,1 0 0,0 0 0,0 0 0,0 0 0,0 0 0,0 0 0,0 0 0,0 0 0,-1 0 0,1 0 0,0 0 0,0 0 0,0 0 0,0 0 0,0 0 0,-9 1 0,8-1 0,-7-1 0,-1 2 0,1-1 0,-1 1 0,1 0 0,-1 1 0,1 0 0,-10 4 0,13-4 0,0 1 0,0 0 0,0 0 0,1 0 0,-1 1 0,1-1 0,-1 1 0,1 0 0,1 1 0,-1-1 0,-6 10 0,5-4 0,-1 2 0,1-1 0,1 0 0,0 1 0,1 0 0,0 0 0,1 0 0,0 0 0,1 0 0,0 1 0,1-1 0,1 0 0,2 17 0,-3-27 0,0 0 0,1 1 0,-1-1 0,1 1 0,-1-1 0,1 0 0,0 1 0,0-1 0,0 0 0,1 0 0,-1 0 0,0 0 0,1 0 0,-1 0 0,1 0 0,0 0 0,0 0 0,0-1 0,-1 1 0,1-1 0,1 0 0,-1 1 0,0-1 0,0 0 0,0 0 0,1 0 0,3 1 0,6 0 0,-1 0 0,0-1 0,1 0 0,19-2 0,-13 1 0,-15 0 0,0 0 0,-1-1 0,1 1 0,0-1 0,-1 0 0,1 0 0,-1 0 0,1 0 0,-1 0 0,0 0 0,1-1 0,-1 1 0,0-1 0,0 0 0,0 1 0,0-1 0,0 0 0,0 0 0,-1 0 0,1-1 0,-1 1 0,1 0 0,-1-1 0,0 1 0,0 0 0,0-1 0,0 1 0,0-1 0,0-4 0,3-9 0,-2 1 0,0-1 0,1-27 0,-3 39 0,0-177 27,-3 166-22,-2 31-5,2 123 0,3-89 0,0-42 0,1 0 0,0 0 0,0-1 0,0 1 0,1 0 0,0-1 0,1 1 0,-1-1 0,1 0 0,1 0 0,0 0 0,0 0 0,0-1 0,0 1 0,1-1 0,0 0 0,1 0 0,-1-1 0,1 0 0,0 0 0,1 0 0,-1-1 0,1 0 0,0 0 0,0 0 0,0-1 0,0 0 0,0-1 0,1 1 0,0-1 0,-1-1 0,1 0 0,0 0 0,0 0 0,-1-1 0,1 0 0,0 0 0,9-3 0,-14 3 0,0-1 0,0 0 0,0-1 0,0 1 0,-1 0 0,1-1-1,0 0 1,-1 1 0,0-1 0,1 0 0,-1 0 0,0 0 0,0-1 0,0 1 0,0 0 0,0-1 0,-1 0 0,1 1 0,-1-1 0,1 0-1,-1 0 1,0 1 0,0-1 0,0-6 0,3-7-6,0 0 0,-2-1 0,1-19-1,-2-203 34,-4 213-27,-1 14 0,1 12 0,0 10 0,-4 80 0,7 104 0,-1 13 0,-10-27 0,10-263 0,8-192 0,-3 241 0,0 0 0,3 0 0,0 1 0,3 0 0,25-62 0,-31 89 0,-1-1 0,1 1 0,0 0 0,1 0 0,0 1 0,0-1 0,0 1 0,0 0 0,1 1 0,7-6 0,-12 9 0,1 0 0,-1 0 0,1 0 0,0 0 0,-1 0 0,1 1 0,0-1 0,0 0 0,0 1 0,-1-1 0,1 1 0,0 0 0,0 0 0,0 0 0,0 0 0,0 0 0,0 0 0,0 0 0,-1 1 0,1-1 0,0 0 0,0 1 0,0 0 0,-1-1 0,1 1 0,0 0 0,-1 0 0,1 0 0,0 0 0,-1 0 0,1 1 0,-1-1 0,0 0 0,1 1 0,-1-1 0,0 1 0,0-1 0,0 1 0,0-1 0,0 1 0,0 0 0,0 2 0,6 13 0,-1 0 0,-1 1 0,0 0 0,-1 0 0,-1 0 0,-1 0 0,-1 1 0,0-1 0,-2 1 0,-3 27 0,3-39 0,-1 0 0,1 0 0,-2 0 0,1 0 0,-1-1 0,0 1 0,0-1 0,-1 0 0,0 0 0,0 0 0,0-1 0,-1 1 0,1-1 0,-2 0 0,1 0 0,0 0 0,-1-1 0,0 0 0,-7 4 0,2-2 0,-1 0 0,1-1 0,-1-1 0,0 0 0,0 0 0,0-1 0,-1-1 0,1 0 0,-24 1 0,22-4 0,36-2 0,40 0 0,-61 3 0,207-15 0,-188 12 0,0-1 0,0-1 0,-1 0 0,1-2 0,-1 0 0,0-1 0,-1-1 0,20-12 0,-30 15 0,0 0 0,-1-1 0,0 0 0,0 0 0,-1 0 0,0-1 0,0 0 0,0 0 0,-1 0 0,0-1 0,-1 0 0,0 0 0,-1 0 0,4-12 0,-2-1 0,-1-1 0,0 0 0,-2 0 0,-1-44 0,-2 60 0,1 0 0,-1 0 0,0-1 0,0 1 0,-1 0 0,0 0 0,0 0 0,0 0 0,-1 0 0,-6-9 0,7 13 0,0 0 0,0 1 0,0-1 0,0 1 0,-1 0 0,1-1 0,-1 1 0,0 1 0,1-1 0,-1 0 0,0 0 0,0 1 0,0 0 0,0 0 0,0-1 0,0 2 0,-1-1 0,1 0 0,0 1 0,0-1 0,-1 1 0,1 0 0,0 0 0,-1 0 0,-4 2 0,6-2 0,0 1 0,-1 0 0,1-1 0,0 1 0,0 0 0,0 1 0,0-1 0,0 0 0,0 0 0,0 1 0,0-1 0,1 1 0,-1 0 0,0 0 0,1-1 0,0 1 0,-1 0 0,1 0 0,0 0 0,0 0 0,0 1 0,0-1 0,-1 4 0,-1 6 0,0 0 0,0 0 0,0 15 0,3-25 0,-4 29 0,2 0 0,1 0 0,1 0 0,6 43 0,-4-64 0,-1 0 0,2-1 0,-1 1 0,1-1 0,1 0 0,0 0 0,0 0 0,1 0 0,0 0 0,0-1 0,1 0 0,0 0 0,1-1 0,-1 0 0,1 0 0,1 0 0,-1-1 0,11 6 0,-7-6 0,0-1 0,0 0 0,0 0 0,1-1 0,0-1 0,0 0 0,14 1 0,8 0 0,44-2 0,-73-1 0,0-1 0,0 0 0,0-1 0,0 1 0,0-1 0,0 0 0,-1-1 0,1 1 0,0-1 0,-1 1 0,1-1 0,-1-1 0,7-3 0,-8 3 0,-1 0 0,1 1 0,-1-1-1,0 0 1,0 0 0,0 0-1,0 0 1,-1-1 0,1 1 0,-1-1-1,0 1 1,0 0 0,0-1-1,0 0 1,-1 1 0,1-1 0,-1 1-1,0-1 1,0-4 0,0 5-13,0 0 0,-1 0 0,1 0 0,0-1 0,-1 1 0,0 0 0,0 0 0,0 0 0,0 0 0,0 0 0,-1 0 0,1 0 0,-1 1 0,0-1 0,0 0 1,0 1-1,0 0 0,0-1 0,0 1 0,-1 0 0,1 0 0,-1 0 0,0 0 0,1 1 0,-1-1 0,-4-1 0,-52-25-1025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04.38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30 31679,'107'1'996,"0"1"-966,114-13 0,-217 11-38,-3 0 2,1 0 0,-1 0 0,0 0 0,1 0 1,-1 0-1,1 0 0,-1 0 0,0 0 0,1-1 0,-1 1 0,0-1 0,1 1 0,-1-1 1,0 1-1,0-1 0,1 0 0,-1 0 0,0 1 0,0-1 0,0 0 0,0 0 0,0 0 1,1-2-1,-7-1-853,-17 0-2343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19.70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19 40 25388,'1'-8'4074,"-1"-19"-827,-1 23-3203,-2 16-30,-5 51-17,0 122 1,8-184-36,1-1 0,-1 1 1,0-1-1,1 1 1,-1-1-1,0 1 0,1-1 1,-1 0-1,1 1 0,-1-1 1,1 0-1,-1 1 0,0-1 1,1 0-1,-1 1 1,1-1-1,0 0 0,-1 0 1,1 0-1,-1 0 0,1 1 1,-1-1-1,1 0 1,-1 0-1,1 0 0,0 0 1,-1 0-1,1 0 0,-1 0 1,1-1-1,-1 1 0,1 0 1,-1 0-1,1 0 1,-1 0-1,1-1 0,0 1 1,10-5-4243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0.03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 15 31855,'3'-10'512,"-1"8"-256,-2-1-112,0 20-144,0 15 0,0 7 0,0-4 0,0 1-64,-2-11-208,-6-8-4947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1.46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39 32303,'0'0'6,"0"0"1,0 1 0,0-1-1,0 0 1,0 0 0,0 0-1,0 1 1,0-1 0,0 0-1,0 0 1,1 0 0,-1 1-1,0-1 1,0 0 0,0 0-1,0 0 1,0 1 0,0-1-1,0 0 1,0 0-1,1 0 1,-1 0 0,0 1-1,0-1 1,0 0 0,0 0-1,1 0 1,-1 0 0,0 0-1,0 0 1,0 0 0,1 0-1,-1 0 1,0 1 0,0-1-1,0 0 1,1 0 0,-1 0-1,0 0 1,0 0 0,0 0-1,1 0 1,-1 0-1,0 0 1,0 0 0,0-1-1,1 1 1,-1 0 0,0 0-1,0 0 1,0 0 0,0 0-1,1 0 1,-1 0 0,0 0-1,0-1 1,0 1 0,0 0-1,1 0 1,-1 0 0,0 0-1,0 0 1,0-1 0,0 1-1,0 0 1,5 21-75,-5-18 97,0-1-29,11 74 8,41 147 0,-50-215-8,1 1 0,0-2 0,1 1 0,9 14 0,-12-20 0,1 0 0,0 0 0,-1 0 0,1 0 0,0 0 0,0 0 0,0-1 0,0 1 0,0-1 0,0 0 0,1 0 0,-1 1 0,0-1 0,1-1 0,-1 1 0,1 0 0,-1-1 0,1 1 0,-1-1 0,4 1 0,-3-1 0,-1 0 0,1 0 0,-1 0 0,0-1 0,1 1 0,-1 0 0,1-1 0,-1 0 0,0 1 0,0-1 0,1 0 0,-1 0 0,0-1 0,0 1 0,0 0 0,0-1 0,0 1 0,0-1 0,2-2 0,0-2 0,-1 0 0,1 0 0,-1 0 0,-1 0 0,1-1 0,1-7 0,5-22 0,-1-1-1,-2 1 1,-2-1-1,-1 0 1,-2-1 0,-5-49-1,4 86 2,0 0-1,0 0 0,-1-1 1,1 1-1,-1 0 0,1 0 1,-1-1-1,0 1 1,1 0-1,-1 0 0,0 0 1,0 0-1,1 0 0,-1 0 1,0 0-1,0 0 0,0 0 1,0 0-1,-1 1 0,1-1 1,0 0-1,0 1 1,0-1-1,0 1 0,-1-1 1,1 1-1,0 0 0,-1-1 1,1 1-1,0 0 0,-1 0 1,1 0-1,0 0 1,-1 0-1,0 0 0,-1 0 0,0 1 1,1-1-1,-1 0 0,1 1 0,-1-1 0,0 1 0,1 0 1,-1-1-1,1 1 0,0 1 0,-1-1 0,1 0 0,0 0 1,0 1-1,0-1 0,0 1 0,0 0 0,-2 2 0,1 2 0,0 1-1,0 0 0,1 0 0,0 0 0,0 0 1,0 0-1,1 0 0,1 0 0,-1 0 0,1 11 1,0-6-1,1 1 0,0 0 0,1-1 1,0 1-1,5 16 0,-3-21 1,-1 0 0,1-1 0,0 1 0,1-1 0,0 0 0,0 0 0,0 0 0,1-1 0,0 0 0,1 0 0,-1 0 0,1-1 0,14 9 0,-11-8 0,0-1 0,0-1 0,1 0 0,0 0 0,0-1 0,0 0 0,0-1 0,0 0 0,0 0 0,13-1 0,-15-1 0,0 0 0,1-1 0,-1 0 0,0 0 0,0-1 0,-1 0 0,1 0 0,0-1 0,12-6 0,-16 6 0,-1 0 0,0 0 0,0 0 0,0 0 0,0-1 0,-1 0 0,1 0 0,-1 0 0,0 0 0,0 0 0,-1-1 0,1 1 0,-1-1 0,0 1 0,0-1 0,-1 0 0,1 0 0,0-9 0,2-2 0,-2 0 0,0 0 0,-1 0 0,0 0 0,-4-26 0,3 38 0,0 1 0,-1-1 0,1 1 0,-1-1 0,0 1 0,0 0 0,0-1 0,0 1 0,-1 0 0,0 0 0,1 0 0,-1 0 0,0 0 0,-1 0 0,1 0 0,0 1 0,-1-1 0,1 1 0,-1 0 0,0-1 0,0 1 0,0 0 0,0 1 0,0-1 0,0 1 0,0-1 0,-1 1 0,1 0 0,-1 0 0,1 0 0,-6 0 0,2 0 0,0 1 0,0 0 0,0 0 0,0 0 0,1 1 0,-9 1 0,13-1 0,0 0 0,0-1 0,0 1 0,0 0 0,0 0 0,0 1 0,0-1 0,0 0 0,0 1 0,1-1 0,-1 1 0,0-1 0,1 1 0,0 0 0,-1-1 0,1 1 0,0 0 0,0 0 0,0 0 0,0 0 0,0 0 0,-1 4 0,-1 6 0,1 1 0,-1 0 0,2 0 0,0 0 0,1 0 0,0 0 0,1 0 0,0 0 0,1 0 0,0 0 0,7 21 0,-3-19 0,0 1 0,0-1 0,2 0 0,0 0 0,0-1 0,2 0 0,-1 0 0,21 20 0,-28-31 0,1-1 0,1 1 0,-1-1 0,0 0 0,1 0 0,-1 0 0,1 0 0,-1 0 0,1-1 0,0 0 0,0 1 0,-1-1 0,1-1 0,0 1 0,0-1 0,6 1 0,-7-1 0,0-1 0,0 1 0,0 0 0,-1-1 0,1 0 0,0 1 0,0-1 0,0 0 0,-1-1 0,1 1 0,-1 0 0,1-1 0,-1 1 0,1-1 0,-1 0 0,0 0 0,0 0 0,0 0 0,0 0 0,0 0 0,0-1 0,2-4 0,2-6 0,0 0 1,-1-1-1,0 0 0,-1 0 1,-1 0-1,3-27 0,-2-91 5,-5 91-2,7-57 0,-6 97-3,0 0 0,0 0 1,0 0-1,0-1 0,1 1 0,-1 0 0,0 0 0,0 0 0,1 0 0,-1 0 0,1 0 0,-1 0 0,1 0 0,-1 0 0,1 0 0,0 0 0,0 1 0,-1-1 0,1 0 1,0 0-1,0 0 0,0 1 0,0-1 0,0 1 0,0-1 0,0 1 0,0-1 0,0 1 0,0-1 0,0 1 0,0 0 0,0-1 0,0 1 0,0 0 0,0 0 1,0 0-1,0 0 0,1 0 0,-1 0 0,0 0 0,0 1 0,0-1 0,0 0 0,0 0 0,0 1 0,0-1 0,1 1 0,3 1 0,-1 0 0,0 1 0,1-1 0,-1 1 0,0-1 0,-1 1 0,1 0 0,-1 1 0,6 5 0,-2 2 0,-1-1 0,0 1 0,-1 0 0,0 0 0,0 0 0,-2 1 0,1-1 0,-2 1 0,1 0 0,-1 0 0,0 18 0,-2-15 0,0-1 0,-1 1 0,-1-1 0,0 1 0,0-1 0,-2 0 0,0 0 0,0 0 0,-9 16 0,10-24 0,0 0-1,1 0 1,-1 0 0,1 0 0,0 0-1,1 1 1,0-1 0,0 1 0,0 9-1,1-15 1,0 0 0,1-1 0,-1 1-1,1-1 1,-1 1 0,1-1-1,-1 1 1,1-1 0,-1 1 0,1-1-1,-1 0 1,1 1 0,0-1 0,-1 0-1,1 1 1,0-1 0,-1 0-1,1 0 1,0 0 0,-1 0 0,1 0-1,0 1 1,-1-1 0,1 0 0,0 0-1,0-1 1,-1 1 0,2 0 0,26-1-6,-25 1 6,5-2 0,-1 1 0,0-1 0,1-1 0,-1 1 0,0-1 0,-1 0 0,1-1 0,0 1 0,-1-2 0,0 1 0,0 0 0,0-1 0,-1 0 0,1-1 0,-1 1 0,0-1 0,-1 0 0,5-7 0,0 0 0,-1-1 0,-1 1 0,0-1 0,-1 0 0,0 0 0,-1-1 0,-1 0 0,3-16 0,-4 14 1,-1-1-1,-1 1 1,0-1-1,-3-25 1,2 42-1,-1-1 0,1 1 0,-1 0 1,1 0-1,-1 0 0,1-1 0,-1 1 0,0 0 1,0 0-1,0 0 0,0 0 0,1 0 1,-1 0-1,0 1 0,-1-1 0,1 0 1,0 0-1,0 1 0,0-1 0,0 0 0,-1 1 1,1 0-1,0-1 0,0 1 0,-1 0 1,1-1-1,0 1 0,-1 0 0,1 0 1,0 0-1,-1 0 0,1 0 0,0 0 0,0 1 1,-1-1-1,1 0 0,0 1 0,-1-1 1,1 1-1,0-1 0,0 1 0,0 0 1,0-1-1,0 1 0,0 0 0,0 0 0,0 0 1,0 0-1,0 0 0,0 0 0,0 0 1,0 0-1,1 0 0,-1 0 0,0 0 1,1 1-1,-1 1 0,-2 20 0,0 0 0,2 0 0,3 37 0,-1-48 0,0 1 0,2-1 0,-1 0 0,1 0 0,1 0 0,0-1 0,1 1 0,9 15 0,-12-23 0,1 0 0,0 0 0,0-1 0,0 0 0,0 1 0,0-1 0,0 0 0,1-1 0,0 1 0,-1-1 0,1 1 0,0-1 0,0 0 0,1 0 0,7 2 0,-4-3 0,1 1 0,-1-1 0,0-1 0,1 0 0,-1 0 0,1 0 0,13-3 0,-18 2 0,0 0 0,0 0 0,0 0 0,0-1 0,0 1 0,0-1 0,-1 0 0,1 0 0,-1 0 0,1 0 0,-1-1 0,0 1 0,0-1 0,5-5 0,-4 2 0,0 1 0,-1-1 0,1 0 0,-1 0 0,-1 0 0,1-1 0,-1 1 0,2-9 0,1-11 0,-2-1 0,-1 1 0,-2-45 0,0 43 0,0 25-1,0-10 5,1 0 0,-2 0 0,0 0 1,-1 0-1,0 0 0,-1 0 0,-5-15 0,5 23-4,1 7 0,1 10 0,15 323 0,-1 25 0,-13-321 0,0-24 0,-1-1 0,-1 1 0,0 0 0,-1-1 0,-1 0 0,0 0 0,-1 0 0,0 0 0,-13 22 0,12-26 0,0 0 0,0-1 0,-1 0 0,0-1 0,-1 1 0,0-1 0,0-1 0,-1 1 0,0-1 0,0-1 0,-1 0 0,1 0 0,-15 5 0,22-10 0,0 0 0,-1 0 0,1 0 0,0 0 0,-1-1 0,1 1 0,0-1 0,-1 0 0,1 0 0,-1 0 0,1 0 0,0 0 0,-4-1 0,5 1 0,0-1 0,-1 1 0,1-1 0,0 0 0,0 1 0,0-1 0,0 0 0,0 0 0,0 1 0,0-1 0,0 0 0,0 0 0,1 0 0,-1 0 0,0 0 0,1-1 0,-1 1 0,0-2 0,-1-5 0,0 1 0,0-1 0,1 0 0,1 0 0,-1 0 0,2-13 0,-1 6 0,0-8 0,-1-5 0,1 0 0,2 0 0,0 0 0,2 0 0,1 0 0,10-30 0,-6 33 0,1 0 0,1 1 0,2 0 0,0 1 0,2 1 0,0 0 0,1 1 0,1 0 0,2 2 0,-1 0 0,2 1 0,1 1 0,0 1 0,29-18 0,-24 24-163,-23 9-298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3.65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285 0 28285,'2'4'4340,"-3"14"-4393,-5 0 72,-1-2-1,0 1 0,-1-1 1,-13 21-1,6-10 5,-4 2-16,-1 0-1,-45 49 1,42-53-3,1 2 0,-34 54 0,53-77-4,1 1 0,-1 0 0,1 0 0,0 0-1,-1 8 1,2-12 0,1 0 0,0-1 1,0 1-1,0 0 0,0 0 0,0 0 0,0 0 0,0 0 0,0 0 0,0-1 0,1 1 0,-1 0 0,0 0 0,0 0 1,1-1-1,-1 1 0,0 0 0,1 0 0,-1-1 0,1 1 0,-1 0 0,1 0 0,0-1 0,-1 1 0,1-1 0,0 1 1,-1-1-1,1 1 0,0-1 0,-1 1 0,1-1 0,0 1 0,0-1 0,0 0 0,-1 0 0,1 1 0,0-1 0,0 0 1,0 0-1,1 0 0,63 6 17,123-5 0,-89-3-6,-65 4-11,-24-1-1,0-1 0,0 1 1,1-1-1,-1-1 1,0 0-1,0-1 0,19-5 1,-32 8-7,0 0 0,0-1 1,0 1-1,0-1 0,0 0 1,0 0-1,1 0 0,-7-2 1,-6 1-6,-8 2-409,-39 5 1,21 2-1847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4.02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56 31502,'0'-3'79,"0"-1"0,0 1 0,1-1-1,-1 1 1,1-1 0,0 1-1,0-1 1,0 1 0,0 0-1,1 0 1,-1-1 0,1 1 0,0 0-1,0 0 1,3-2 0,-1 5-74,0 10-5,9 97 0,-4 1 0,-7 134 0,-2-151 0,-6-31 20,4-46-146,0 1 0,1 25 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4.49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490 96 29662,'-4'-4'187,"-1"0"1,0 0-1,-1 0 1,1 1-1,0 0 0,-1 0 1,0 0-1,0 1 1,0 0-1,0 0 1,0 0-1,0 1 1,0-1-1,-1 2 1,1-1-1,-12 1 1,8 0-208,-1 1 1,1 0 0,0 0-1,0 1 1,0 0 0,0 1-1,0 0 1,0 1-1,-15 7 1,6 1 22,1 1 0,0 0 0,1 2 0,0 0 0,1 0 0,1 1 0,1 1 0,0 1 0,1 0 0,1 1 0,-10 21 0,10-15 0,1 2 0,1 0 0,2 0 0,0 1 1,2 0-1,1 0 0,1 0 0,0 32 0,2-31-3,2 1 0,2-1 0,8 55 1,-7-73-2,0 0 1,1-1 0,0 0 0,0 1-1,1-2 1,0 1 0,1 0 0,0-1 0,0 0-1,1-1 1,1 1 0,-1-1 0,14 11-1,-9-10-3,0-1 0,1 0 0,0-1 0,0-1 0,1 0 1,0 0-1,0-1 0,0-1 0,1-1 0,22 4 0,-1-4-25,1-1-1,-1-1 1,40-5 0,-55 2 17,0-1-1,0-1 1,0-1-1,0-1 1,-1-1 0,1 0-1,-2-2 1,1 0-1,-1-1 1,34-25-1,-38 24 26,-1-1 1,-1-1-1,0 0 0,-1 0 0,-1-1 1,0-1-1,0 0 0,-2 0 0,0-1 0,-1 0 1,0-1-1,-1 0 0,6-24 0,-6 8 1,-2-1 0,-1-1-1,-1 1 1,-2-1 0,-1 1 0,-8-52-1,5 67-11,-1 1 0,-1 0 0,-1 0 0,0 0 0,-1 1 0,-1 0 0,0 0 0,-2 1 0,0 0 0,0 1 0,-16-17 0,16 21-1,0 0-1,-1 1 1,0 0 0,-1 1 0,0 0-1,0 1 1,-1 0 0,0 1 0,0 0-1,-1 1 1,0 0 0,0 2 0,0-1-1,-21-2 1,17 5-1,0 0 0,-1 1 0,1 1 0,0 1 0,-25 4 0,33-3 0,0 1 0,0-1 0,0 2 0,0 0 0,0 0 0,1 1 0,0 0 0,0 0 0,0 1 0,-11 10 0,3 0 10,1 1-1,0 0 1,2 1 0,-17 26 0,-40 83-1153,27-38-3350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59.267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67 208 32543,'0'-20'45,"0"1"-1,1-1 1,2 0-1,7-33 1,-9 49-45,0 0 0,0 0 0,1 0 0,-1 0 0,1 0 0,0 1 0,0-1 0,0 1 0,1-1 0,-1 1 0,1 0 0,-1 0 0,1 0 0,0 0 0,1 1 1,-1-1-1,0 1 0,1 0 0,-1 0 0,1 0 0,0 0 0,0 0 0,-1 1 0,1 0 0,0 0 0,0 0 0,0 0 0,0 1 0,8-1 0,-10 1 0,-1 1 0,1-1 0,-1 0 0,1 1 0,-1-1 0,1 1 0,-1 0 0,1-1 0,-1 1 0,0 0 0,1 0 0,-1 0 0,0 0 0,1 0 0,-1 0 0,0 0 0,0 0 0,0 1 0,0-1 0,0 0 0,0 1 0,-1-1 0,1 1 0,0-1 0,-1 1 0,1-1 0,-1 1 0,1-1 0,-1 1 0,0-1 0,0 1 0,0 2 0,2 10 0,-1 1 0,-3 26 0,1-18 0,1-11 0,-1-1 0,-1 0 0,0 1 0,0-1 0,-1 0 0,-1 0 0,0 0 0,0-1 0,-1 1 0,0-1 0,-1 0 0,-13 17 0,5-10 0,0-1 0,-1 0 0,-1-1 0,-1-1 0,-35 24 0,38-30 0,13-8 0,1 0 0,0 0 0,-1 0 0,1 0 0,0 0 0,-1 0 0,1 0 0,0 0 0,-1 0 0,1-1 0,0 1 0,-1 0 0,1 0 0,0 0 0,0 0 0,-1-1 0,1 1 0,0 0 0,0 0 0,-1 0 0,1-1 0,0 1 0,0 0 0,0 0 0,-1-1 0,1 1 0,0 0 0,0-1 0,0 1 0,0 0 0,0-1 0,-1 1 0,1 0 0,0 0 0,0-1 0,0 1 0,0 0 0,0-1 0,0 1 0,0 0 0,0-1 0,0 1 0,1 0 0,-1-1 0,0 1 0,0 0 0,0-1 0,0 1 0,0 0 0,1-1 0,-1 0 0,0-3 0,0-2 0,0-1 0,0 1 0,1 0 0,-1 0 0,4-10 0,-4 15 0,1-1 0,0 1 0,-1-1 0,1 1 0,0-1 0,0 1 0,-1 0 0,1 0 0,0-1 0,0 1 0,1 0 0,-1 0 0,0 0 0,0 0 0,0 0 0,1 0 0,-1 1 0,0-1 0,1 0 0,-1 1 0,1-1 0,-1 1 0,1-1 0,-1 1 0,1 0 0,-1-1 0,1 1 0,0 0 0,1 0 0,4 1 0,0 0 0,0 1 0,0 0 0,0 0 0,0 1 0,-1-1 0,1 1 0,-1 1 0,0-1 0,0 1 0,0 0 0,0 1 0,5 5 0,30 19 0,-34-24-29,1-1 1,-1 0-1,1 0 1,0 0-1,0-1 0,0-1 1,0 1-1,1-1 0,-1 0 1,16 0-1,-23-2-94,-1 0-1,1 1 1,0-1-1,-1 0 1,1-1-1,-1 1 1,1 0-1,0 0 1,-1 0-1,1 0 1,-1 0-1,1-1 1,0 1-1,-1 0 1,1 0-1,-1-1 1,1 1-1,-1 0 1,1-1 0,0 0-1,6-19-10174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46.85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23 15 32319,'6'-14'328,"-3"15"-209,-1 24-130,-2-17 23,0 586-12,-16-825 0,-1-13 0,17 237 0,0 0 0,0 0 0,1 0 0,-1 0 0,2 0 0,-1 0 0,1 0 0,0 0 0,6-12 0,-6 16 0,0-1 0,1 1 0,0 0 0,-1 0 0,1 1 0,0-1 0,0 1 0,1-1 0,-1 1 0,0 0 0,1 0 0,-1 0 0,1 1 0,0-1 0,-1 1 0,1 0 0,0 0 0,7-1 0,-2 1 0,-1-1 0,1 1 0,0 1 0,-1 0 0,12 1 0,-18-1 0,0 0 0,1 1 0,-1-1 0,0 1 0,1 0 0,-1-1 0,0 1 0,0 0 0,0 1 0,0-1 0,0 0 0,0 1 0,0-1 0,0 1 0,-1-1 0,1 1 0,0 0 0,-1 0 0,1 0 0,-1 0 0,0 0 0,0 0 0,2 3 0,2 10 0,-1 0 0,0 0 0,-1 0 0,-1 0 0,0 1 0,-1-1 0,-1 1 0,0-1 0,-3 19 0,1-28 0,0 0 0,0-1 0,0 1 0,-1-1 0,1 1 0,-1-1 0,-1 0 0,1 0 0,-1 0 0,0-1 0,0 1 0,0-1 0,0 0 0,-1 0 0,0-1 0,-7 6 0,4-4 0,1-1 0,-1 0 0,0 0 0,0 0 0,-1-1 0,1 0 0,-1-1 0,1 1 0,-1-2 0,-14 2 0,18-3-12,4 0 6,1 0-1,-1 1 1,1-1 0,0 0-1,-1 0 1,1 0 0,-1 0 0,1 0-1,0 0 1,-1 0 0,1 0 0,-1 0-1,1 0 1,-1 0 0,1 0 0,0 0-1,-1 0 1,1-1 0,-1 1-1,1 0 1,0 0 0,-1 0 0,1-1-1,0 1 1,-1 0 0,1 0 0,0-1-1,-1 1 1,1 0 0,0-1 0,-1 1-1,1 0 1,0-1 0,0 1 0,0 0-1,-1-1 1,1 1 0,0 0-1,0-1 1,0 1 0,0-1 0,0 1-1,0-1 1,0 1 0,0 0 0,0-1-1,0 1 1,0-1 0,0 0 0,0-13-1206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47.62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31 31791,'3'-3'205,"5"-6"459,-5 26-557,-8 534-107,3-622 0,5-101 0,-3 167 0,1 1 0,0-1 0,0 0 0,0 1 0,0-1 0,1 1 0,0-1 0,0 1 0,0 0 0,0 0 0,4-4 0,-5 6 0,0 1 0,0 0 0,0 0 0,1 0 0,-1 0 0,0 0 0,1 1 0,-1-1 0,0 0 0,1 0 0,-1 1 0,1-1 0,-1 1 0,1 0 0,-1-1 0,1 1 0,0 0 0,-1 0 0,1 0 0,-1 0 0,1 0 0,0 0 0,-1 0 0,1 1 0,-1-1 0,1 1 0,-1-1 0,1 1 0,-1-1 0,1 1 0,-1 0 0,0 0 0,1 0 0,-1-1 0,0 1 0,2 2 0,40 35 0,-34-28 0,0-1 0,22 15 0,-27-21 0,0-1 0,1 1 0,-1-1 0,1 0 0,0 0 0,0-1 0,0 0 0,0 0 0,-1 0 0,2 0 0,6 0 0,-10-2 0,0 1 0,0 0 0,0 0 0,-1-1 0,1 1 0,0-1 0,-1 0 0,1 0 0,0 1 0,-1-1 0,1 0 0,-1 0 0,0 0 0,1 0 0,-1-1 0,0 1 0,1 0 0,-1-1 0,0 1 0,0-1 0,0 1 0,0-1 0,0 1 0,-1-1 0,1 0 0,0 1 0,-1-1 0,1 0 0,-1 1 0,0-1 0,1 0 0,-1-3 0,1-9 0,0-1 0,0 0 0,-3-17 0,1 7 0,2-18 0,0 19 0,0-1 0,-2 0 0,-1 0 0,-1 1 0,-1-1 0,-8-26 0,9 57 0,1 10 0,2 42 0,3 198 0,2-182 0,20 108 0,-25-181 0,0 0 1,0 0-1,1 0 0,-1 0 1,0 0-1,1 0 0,-1-1 1,1 1-1,-1 0 0,1 0 1,0 0-1,-1-1 0,1 1 1,0 0-1,-1-1 0,2 2 1,-1-2-7,-1 0-1,1 0 1,-1 0 0,1 0 0,-1 0 0,1 0-1,-1 0 1,1 0 0,-1 0 0,1 0 0,-1 0-1,1 0 1,-1 0 0,1-1 0,-1 1 0,1 0-1,-1 0 1,1-1 0,-1 1 0,0 0 0,1 0 0,-1-1-1,1 1 1,-1 0 0,0-1 0,1 1 0,-1-1-1,0 1 1,0-1 0,1 1 0,-1 0 0,0-1-1,0 1 1,0-1 0,1 1 0,-1-1 0,0 1-1,0-1 1,0 1 0,0-2 0,8-27-818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48.14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0 32271,'0'0'17,"0"0"-9,0 1-1,0-1 0,0 0 1,0 0-1,0 0 0,0 0 1,0 1-1,1-1 1,-1 0-1,0 0 0,0 0 1,0 0-1,0 0 1,0 0-1,0 1 0,0-1 1,1 0-1,-1 0 0,0 0 1,0 0-1,0 0 1,0 0-1,0 0 0,1 0 1,-1 0-1,0 0 0,0 1 1,0-1-1,0 0 1,0 0-1,1 0 0,-1 0 1,0 0-1,0 0 1,0 0-1,0 0 0,1-1 1,-1 1-1,0 0 0,0 0 1,0 0-1,0 0 1,1 0-1,-1 0 0,0 0 1,0 0-1,0 0 0,0 0 1,0 0-1,0-1 1,1 1-1,-1 0 0,0 0 1,0 0-1,0 0 0,0 0 1,0-1-1,8 78 18,-3 126 0,-3-26-24,-2-134-1,-1-32 0,1 1 0,1 0 0,-1-1 0,2 1 0,4 20 0,-3-61-32,-9-472 16,6 500 16,0-1 1,0 0-1,0 1 0,0-1 0,0 1 1,0-1-1,0 1 0,1-1 1,-1 0-1,1 1 0,-1-1 0,1 1 1,-1-1-1,1 1 0,0 0 1,0-1-1,0 1 0,0 0 1,0-1-1,0 1 0,0 0 0,0 0 1,0 0-1,0 0 0,1 0 1,1-1-1,2 1 1,0-1 0,0 1 0,0 0 0,0 1 0,0-1 0,0 1 0,6 1 0,-10-1-1,6 0 0,0 0 0,0 1 0,0 0 0,0 1 0,-1 0 0,1 0 0,0 0 0,-1 1 0,0 0 0,0 0 0,1 0 0,-2 1 0,1 0 0,0 0 0,-1 0 0,0 1 0,0 0 0,0 0 0,-1 0 0,0 1 0,0 0 0,0-1 0,4 9 0,-3-3 0,1 1 0,-1 0 1,-1 0-1,0 1 1,-1-1-1,0 1 1,-1 0-1,0-1 1,-1 1-1,-1 0 1,-1 23-1,-1-31 2,1 1-1,-1-1 1,-1 1-1,1-1 1,-1 0-1,0 1 1,0-2-1,0 1 1,-1 0 0,1 0-1,-1-1 1,0 0-1,-1 0 1,1 0-1,-1-1 1,1 1-1,-1-1 1,-6 3-1,1 0-1,-1 0 0,0-1-1,0 0 1,0-1 0,-1 0 0,1 0-1,-24 2 1,31-5-30,-36-1 79,38 0-91,1 0 0,-1-1 0,1 1 0,-1 0 0,1-1 1,-1 1-1,1-1 0,0 0 0,-1 1 0,1-1 0,0 0 0,0 0 0,-1 0 0,1 0 1,0 0-1,0 0 0,0 0 0,0 0 0,0-1 0,1 1 0,-1 0 0,-1-2 1,-5-21-3257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48.70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0 196 32495,'8'0'128,"115"2"-92,163-6 24,-268 3-60,0 0-1,0-2 1,-1 0-1,1-1 1,25-10-1,-41 14 0,-1-1 0,0 1 0,0 0 0,0-1 0,0 0 0,0 1 0,0-1 0,0 0 0,0 1 0,0-1 0,0 0 0,0 0 0,0 0 0,-1 0 0,1 0 0,0 0 0,-1 0 0,1 0 0,0 0 0,-1 0 0,0 0 0,1 0 0,-1 0 0,1 0 0,-1-1 0,0 1 0,0 0 0,0 0 0,0 0 0,0-1 0,0 1-1,0 0 1,0 0 0,0 0 0,-1-1 0,1 1 0,0 0 0,-1 0 0,1 0 0,-1 0 0,1 0 0,-1 0 0,-1-2 0,-1-1-1,0-1 0,-1 1 0,0-1 0,1 1 0,-2 0 0,1 0 0,-8-4 0,-9-6 5,0 2 0,-2 0 0,1 2 0,-2 0 0,1 2 0,-49-11 0,68 18 21,8 2-21,0 0-1,0 0 0,0 0 0,0 1 1,0 0-1,0-1 0,-1 1 1,1 1-1,-1-1 0,1 0 0,3 4 1,4 3 1,56 31 15,-42-27-15,-1 2 0,0 1 0,29 25 0,-51-39-4,0 0 0,0 0 0,0 0 0,0 0 0,-1 0 0,1 0 0,0 1 0,-1-1 0,0 0 0,0 1 0,1-1 0,-2 1 0,1 0 0,0-1 0,0 1 0,-1 0 0,1 4 0,-1-4 0,-1 0 0,1-1 0,-1 0 0,0 1 0,0-1 0,0 1 0,0-1 0,0 0 0,0 0 0,-1 1 0,1-1 0,-1 0 0,1 0 0,-1 0 0,-3 2 0,-6 5 0,-1-1 0,0 0 0,-1-1 0,0 0 0,-17 6 0,25-10 0,-27 10-548,-42 10-1,22-8-4549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3.30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1 471 32191,'1'144'576,"-1"-140"-576,1 0 0,0-1 0,-1 1 0,2-1 0,-1 1 0,0-1 0,1 1 0,-1-1 0,1 0 0,0 0 0,0 1 0,0-1 0,1-1 0,-1 1 0,1 0 0,-1-1 0,1 1 0,0-1 0,0 0 0,0 0 0,1 0 0,-1 0 0,0-1 0,1 1 0,-1-1 0,0 0 0,1 0 0,0 0 0,-1 0 0,1-1 0,0 1 0,-1-1 0,1 0 0,0 0 0,-1 0 0,1-1 0,0 1 0,-1-1 0,7-2 0,-7 1 0,1 0 0,0 0 0,0 0 0,-1 0 0,1-1 0,-1 0 0,0 0 0,1 0 0,-2 0 0,1 0 0,0-1 0,-1 1 0,1-1 0,-1 0 0,0 1 0,0-1 0,0 0 0,-1 0 0,1 0 0,-1-1 0,1-4 0,3-13 0,-1-1 0,3-34 0,-2-185 0,-6 153 0,1 89-1,0-1 1,0 0-1,0 0 0,0 1 0,1-1 1,-1 0-1,0 1 0,0-1 0,1 1 1,-1-1-1,0 0 0,1 1 0,-1-1 1,1 1-1,-1-1 0,1 1 0,-1-1 1,1 1-1,-1-1 0,1 1 1,-1 0-1,1-1 0,0 1 0,-1 0 1,1-1-1,0 1 0,-1 0 0,1 0 1,0-1-1,-1 1 0,1 0 0,0 0 1,-1 0-1,1 0 0,0 0 0,-1 0 1,1 0-1,0 0 0,-1 1 0,1-1 1,0 0-1,-1 0 0,1 0 1,1 1-1,0 0 1,1-1 0,0 1 0,-1 0 0,1 0 0,-1 0 0,1 0 1,-1 1-1,1-1 0,-1 1 0,3 1 0,0 5 0,0 0 0,0 0 0,0 0 0,-1 1 0,5 13 0,-7-18 5,-4-29 22,1 23-27,-1 1 0,0-1 0,0 1 0,1-1 0,-1 1 0,0 0 0,0 0 0,-1 0 0,1 0 0,0 0 0,0 0 0,0 0 0,-1 1 0,1-1 0,0 1 0,-1 0 0,-2-1 0,1 1 0,-1 0 0,1-1 0,0 2 0,0-1 0,-1 0 0,1 1 0,0 0 0,0 0 0,-5 1 0,5 1 0,0 0 0,0 1 0,1-1 0,-1 1 0,1-1 0,0 1 0,0 0 0,0 0 0,1 1 0,-1-1 0,1 0 0,0 1 0,0-1 0,1 1 0,-1 0 0,0 5 0,-3 10 0,1 1 0,-1 30 0,3-26-4,1 0 1,1 1-1,1-1 1,1 0-1,6 25 0,-6-43 3,0 0 0,1 1-1,-1-1 1,1-1-1,1 1 1,-1 0-1,1-1 1,0 0 0,7 8-1,-7-10 2,0-1 1,0 1-1,0-1 0,0 0 0,1 0 1,-1 0-1,1-1 0,0 1 0,0-1 1,0 0-1,0-1 0,0 1 0,0-1 1,9 1-1,-1 0 4,0-1 1,0 0-1,0-1 1,0 0-1,21-4 1,-29 3-5,-1 0 0,0 0 0,0-1 1,0 1-1,0-1 0,0 0 0,0 0 1,-1-1-1,1 1 0,0-1 0,-1 1 1,0-1-1,0 0 0,0-1 0,0 1 1,0 0-1,-1-1 0,1 0 1,-1 1-1,2-6 0,0-3 0,0-1 0,-1 1 0,-1 0 0,0-1 0,0 0 0,-2 0 0,1 1 0,-2-1 0,-1-13 0,1 6 0,0 5 0,-1 0 0,-1 0 0,0 0 0,-1 0 0,-1 0 0,0 1 0,-1 0 0,-1 0 0,0 0 0,-1 1 0,0 0 0,-1 1 0,0-1 0,-13-11 0,18 19 0,-1 1 0,1 1 0,-1-1 0,0 0 0,0 1 0,-7-3 0,11 5 0,-1 0 0,1 0 0,-1 1 0,1-1 0,-1 1 0,0-1 0,1 1 0,-1-1 0,0 1 0,0 0 0,1 0 0,-1 0 0,0 0 0,0 0 0,1 0 0,-1 0 0,0 1 0,0-1 0,1 0 0,-1 1 0,1 0 0,-1-1 0,0 1 0,1 0 0,-2 1 0,0 1 0,1 0 0,-1 0 0,1 0 0,0 1 0,1-1 0,-1 1 0,0-1 0,1 1 0,0 0 0,0-1 0,0 1 0,0 0 0,1 0 0,-1 4 0,1 64 0,0-44 0,0-18-2,1-1 1,0 1-1,0 0 0,1 0 1,0 0-1,1-1 0,0 1 0,1-1 1,0 0-1,0 0 0,8 12 1,-9-16 0,0-1 1,1 1-1,0-1 1,0 0-1,0 0 1,0 0-1,0-1 0,1 0 1,0 1-1,0-1 1,-1-1-1,2 1 1,-1-1-1,0 0 1,0 0-1,1 0 1,-1-1-1,1 0 1,0 0-1,-1-1 1,7 1-1,-6-1 1,0 0 0,1 0 0,-1-1 0,0 1 0,0-1 0,0-1 0,7-2 0,-10 3 0,0-1 0,0 0 1,0 0-1,-1 0 0,1 0 1,-1 0-1,1 0 0,-1-1 1,0 1-1,0-1 1,0 1-1,0-1 0,-1 0 1,1 0-1,1-5 0,1-4 3,0 0 1,-1 0-1,-1 0 0,0 0 0,-1-1 0,0 1 1,-1-1-1,-2-18 0,1 17-3,1 0-1,0 0 1,1 0 0,1 0-1,5-27 1,-6 38-1,0 0 0,0 1 0,0-1-1,1 1 1,-1-1 0,1 1 0,-1 0 0,1-1 0,0 1 0,0 0 0,0 0-1,0 0 1,0 1 0,0-1 0,0 0 0,1 1 0,-1-1 0,0 1-1,1 0 1,0 0 0,3-2 0,4 1-1,0 1 0,-1 0 0,1 0 0,17 1 0,-15 0 5,-9 0-3,0 0 0,-1 1 0,1-1 0,0 1 0,0 0 0,-1 0 0,1 0 0,-1 0 0,1 0 0,-1 0 0,1 1 0,-1-1 0,0 1 0,0-1 0,0 1 0,0 0 0,0 0 0,0 0 0,0 0 0,0 1 0,-1-1 0,1 0 0,-1 1 0,0-1 0,0 1 0,0-1 0,0 1 0,0 0 0,0-1 0,0 5 0,2 10 0,-1 0 0,0-1 0,-1 32 0,-1-41 0,-1 10 0,-1 0 0,0 0 0,-1-1 0,-10 31 0,-3 12 0,16-58 0,-1 5 0,0-1 0,0 1 0,0 0 0,1 0 0,0 6 0,0-11 0,0 0 0,0 0 0,0 0 0,1 0 0,-1 0 0,0 0 0,1 0 0,-1 0-1,1-1 1,-1 1 0,1 0 0,-1 0 0,1 0 0,-1 0 0,1-1 0,0 1 0,0 0 0,-1 0 0,1-1 0,0 1-1,0-1 1,0 1 0,0-1 0,-1 1 0,1-1 0,0 1 0,0-1 0,0 0 0,0 0 0,0 1 0,0-1-1,0 0 1,1 0 0,11 1-5,-1 0 0,1-1 1,-1 0-1,21-3 0,-29 2 3,1 0 1,-1 0 0,0 0 0,0-1 0,0 0-1,0 0 1,0 0 0,0 0 0,-1 0-1,1-1 1,-1 0 0,1 0 0,-1 0 0,0 0-1,0 0 1,4-7 0,-1 0 1,-1 1-1,0-1 1,-1 0 0,0 0-1,-1 0 1,0 0 0,0-1 0,1-17-1,-1-8 0,-3-45 1,-1 39 1,1 42-1,1-1 0,-1 1 1,0 0-1,0-1 1,0 1-1,0-1 0,0 1 1,0-1-1,0 1 1,0-1-1,0 1 0,0 0 1,0-1-1,0 1 1,0-1-1,0 1 0,0-1 1,0 1-1,0-1 1,0 1-1,-1 0 0,1-1 1,0 1-1,0-1 1,-1 1-1,1 0 0,0-1 1,-1 1-1,1 0 1,0-1-1,-1 1 0,1 0 1,0-1-1,-1 1 1,1 0-1,-1 0 1,1 0-1,0-1 0,-1 1 1,1 0-1,-1 0 1,1 0-1,-1 0 0,1 0 1,-1 0-1,1 0 1,-1 0-1,0 1 0,1 0 0,-1 1 0,1-1 0,-1 0 0,1 0 0,0 1 0,-1-1 0,1 0 0,0 1 0,0-1 0,0 1 0,0-1 0,0 0 0,0 1 0,1 1 0,-1 1 0,-1 48 0,1 50 0,1-90 0,0-1 0,1 1 0,0 0 0,1-1 0,1 1 0,6 15 0,-8-25 0,-1 1 0,1 0 0,0 0 0,0-1 0,1 1 0,-1-1 0,0 1 0,1-1 0,-1 0 0,1 0 0,0 0 0,0-1 0,0 1 0,0-1 0,0 1 0,6 1 0,-7-3 0,0 1 0,0 0 0,1-1 0,-1 0 0,0 0 0,1 1 0,-1-1 0,0-1 0,1 1 0,-1 0 0,0 0 0,1-1 0,-1 0 0,0 1 0,0-1 0,0 0 0,1 0 0,-1 0 0,0 0 0,0 0 0,0-1 0,-1 1 0,1-1 0,3-3 0,0-1 1,-1-1-1,1 0 1,-2 0-1,1-1 1,-1 1 0,0-1-1,0 1 1,-1-1-1,0 0 1,1-11 0,0-14 3,0-39 0,-2 48-3,-2-9-1,1 23 0,-1 0 0,2-1 0,-1 1 0,2-1 0,3-15 0,-5 25 0,1 0-1,0 0 1,0 0 0,-1 0-1,1 0 1,0 0 0,0 0 0,0 0-1,0 1 1,0-1 0,0 0-1,1 1 1,-1-1 0,0 1-1,0-1 1,0 1 0,0-1-1,1 1 1,-1 0 0,0 0-1,1 0 1,-1 0 0,0 0 0,0 0-1,2 0 1,0 0-1,-1 0 1,1 0-1,-1 0 1,1 1-1,-1-1 0,1 1 1,-1-1-1,1 1 0,-1 0 1,0 0-1,1 0 1,2 2-1,-2 0 0,-1 0 0,0 0 0,1 0 0,-1 0 0,0 0 0,0 1 0,-1-1 0,1 1 0,-1-1 0,1 1 0,-1 0 1,0-1-1,0 8 0,-26-13 17,22 1-16,0 1 1,0 0-1,0 0 1,0 0-1,0 0 1,0 1-1,0-1 1,1 1 0,-1 0-1,0-1 1,0 1-1,0 0 1,1 1-1,-1-1 1,-3 2-1,4 0 1,-1 0-1,1 0 0,-1-1 1,1 2-1,0-1 1,0 0-1,0 0 0,0 1 1,1-1-1,-1 1 1,0 5-1,-3 9-2,1 0 0,2 0-1,-1 1 1,2-1 0,1 21 0,0-35 2,0-1-1,0 1 1,1-1 0,-1 1 0,1-1 0,0 0 0,0 1 0,0-1-1,0 0 1,0 0 0,1 1 0,-1-1 0,1 0 0,0 0 0,0-1-1,0 1 1,1 0 0,-1-1 0,1 1 0,3 2 0,-1-2 0,0 0 0,0 0 0,1-1 0,-1 0 0,0 0 0,1 0 0,-1-1 0,1 0 0,-1 0 0,1 0 0,0-1 0,6 1 0,-7-1 0,2 0 1,0 0 0,-1 0 1,1-1-1,-1 0 0,1 0 0,6-2 1,-11 2-2,0 0 0,0 0 1,0 0-1,0 0 0,0-1 1,-1 1-1,1 0 0,0-1 1,-1 0-1,1 1 0,0-1 1,-1 0-1,0 0 0,0 0 1,1 0-1,-1 0 0,0 0 1,0 0-1,-1 0 0,1 0 1,0-5-1,3-11 0,-2 0 0,0-1 0,-2 0 0,0 1 0,-1-1 0,0 1 0,-2-1 0,0 1 0,-1 0 0,-8-23 0,-7 1 13,16 38-10,2 8-3,1-4 0,0 855 32,1-856-32,-1-1 0,0 0 0,0 1 0,-1-1 0,1 0 0,0 1 0,0-1 0,0 1 0,0-1 0,0 0 0,0 1 0,0-1 0,0 0 0,-1 0 0,1 1 0,0-1 0,0 0 0,0 1 0,-1-1 0,1 0 0,0 0 0,-1 1 0,1-1 0,0 0 0,0 0 0,-1 0 0,1 1 0,0-1 0,-1 0 0,1 0 0,0 0 0,-1 0 0,1 0 0,0 0 0,-1 0 0,1 0 0,-1 0 0,1 0 0,0 0 0,-1 0 0,1 0 0,0 0 0,-1 0 0,1 0 0,0 0 0,-1 0 0,1 0 0,0 0 0,-1-1 0,1 1 0,0 0 0,-1 0 0,1 0 0,0-1 0,-1 1 0,1-1 0,-8-3 0,1 0 0,0-1 0,0-1 0,1 1 0,-1-1 0,1 0 0,1 0 0,-8-10 0,-11-11 0,-21-18 0,13 15 0,-40-51 0,69 78-1,1 0 1,-1 0-1,1-1 0,0 0 0,0 1 1,0-1-1,0 0 0,1 0 0,-1 0 1,1 0-1,0 0 0,0 0 0,1 0 1,-1 0-1,1-1 0,0 1 0,0 0 1,0 0-1,2-7 0,0 5 0,0 1 0,0 0 0,1 1-1,0-1 1,0 0 0,0 1 0,0 0 0,1-1 0,0 1 0,0 1 0,0-1-1,0 1 1,0-1 0,6-2 0,143-81 6,-111 66 2,0-1-1,-2-3 1,53-41-1,-83 57-6,1-1 0,-1 0 0,-1 0 0,0-1 0,0-1 0,-1 1 0,0-1 1,-1-1-1,-1 1 0,0-1 0,-1-1 0,0 1 0,-1-1 0,0 1 0,2-25 0,-2-31 0,-5 68 0,1 1 0,0-1 0,0 0 0,-1 1 0,1-1 0,0 0 0,-1 1 0,1-1 0,-1 0 0,1 1 0,0-1 0,-1 1 0,0-1 0,1 1 0,-1-1 0,1 1 0,-1-1 0,0 1 0,1-1 0,-1 1 0,0 0 0,1-1 0,-1 1 0,0 0 0,0 0 0,1 0 0,-1 0 0,0-1 0,0 1 0,1 0 0,-1 0 0,0 0 0,0 0 0,1 1 0,-1-1 0,0 0 0,0 0 0,1 0 0,-1 1 0,0-1 0,1 0 0,-1 1 0,0-1 0,1 0 0,-1 1 0,0-1 0,1 1 0,-1-1 0,1 1 0,-1-1 0,1 1 0,-1 0 0,1-1 0,-1 1 0,1 0 0,0-1 0,-1 1 0,1 0 0,0-1 0,0 1 0,-1 1 0,-2 22 0,0 0 0,2 0 0,3 46 0,0-31 0,-1-28 0,0 0 0,0 0 0,1 0 0,0 0 0,1 0 0,1 0 0,0-1 0,0 1 0,1-1 0,6 11 0,-8-17 0,0 1 0,0-1 0,0 0 0,0 0 0,1 0 0,0-1 0,0 1 0,0-1 0,0 0 0,0 0 0,1 0 0,-1-1 0,1 1 0,0-1 0,0 0 0,0-1 0,0 1 0,0-1 0,0 0 0,0 0 0,0 0 0,0-1 0,7 0 0,-10 0 0,-1-1 0,1 1 0,0-1 0,-1 0 0,1 1 0,-1-1 0,1 0 0,-1 0 0,1 0 0,-1 0 0,0 0 0,1 0 0,-1 0 0,0 0 0,0-1 0,0 1 0,0 0 0,0-1 0,0 1 0,0-1 0,-1 1 0,1-1 0,0 1 0,-1-1 0,1 0 0,-1 1 0,0-1 0,1 0 0,-1-3 0,1-8 0,0-1 0,-1-25 0,0 23 0,0-33 0,1-1 0,-10-82 0,6 90 0,3 42 0,0 0 0,0 0 0,0 0 0,0 0 0,0 0 0,0 0 0,1 0 0,-1 0 0,0 0 0,0 0 0,0 0 0,0 0 0,0 0 0,0 0 0,0 1 0,1-1 0,-1 0 0,0 0 0,0 0 0,0 0 0,0 0 0,0 0 0,0 0 0,0 0 0,1-1 0,-1 1 0,0 0 0,0 0 0,0 0 0,0 0 0,0 0 0,0 0 0,0 0 0,0 0 0,1 0 0,-1 0 0,0 0 0,0 0 0,0 0 0,0 0 0,0-1 0,0 1 0,0 0 0,0 0 0,0 0 0,0 0 0,0 0 0,0 0 0,0 0 0,0 0 0,1-1 0,-1 1 0,0 0 0,0 0 0,0 0 0,0 0 0,0 0 0,0 0 0,0 0 0,0-1 0,-1 1 0,1 0 0,0 0 0,0 0 0,0 0 0,0 0 0,0 0 0,0 0 0,0-1 0,2 2 0,2 2 0,1 0 0,-1 0 0,0 0 0,0 0 0,0 1 0,-1-1 0,1 1 0,-1 0 0,0 0 0,0 0 0,0 1 0,-1-1 0,3 6 0,5 11 0,12 34 0,-14-25 0,-1-1 0,-1 1 0,-2 0 0,0 0 0,-3 52 0,10-136 0,-4-9 0,-6 37 0,1 1 0,2 0 0,1-1 0,0 2 0,10-25 0,-14 46-1,0 1 0,0 0 1,0 0-1,0 0 0,0 0 0,1 0 1,-1 1-1,0-1 0,1 0 0,-1 1 0,1-1 1,0 1-1,0-1 0,0 1 0,-1 0 0,1 0 1,0-1-1,0 1 0,1 1 0,-1-1 1,0 0-1,0 1 0,0-1 0,0 1 0,1-1 1,-1 1-1,0 0 0,0 0 0,1 0 0,3 1 1,-3-1-1,0 1 1,0 0 0,0 0-1,0 0 1,0 1-1,0-1 1,-1 1 0,1-1-1,0 1 1,-1 0 0,1 0-1,-1 0 1,0 0 0,0 1-1,0-1 1,0 1-1,0-1 1,0 1 0,0-1-1,2 7 1,1 12 0,0 0 0,-1 0 0,-1 0 0,-1 1 0,-1-1 0,0 1 0,-4 22 0,2 11 0,0-31 0,3 33 0,-2-56 0,1 0 0,-1 0 0,1 0 0,-1 0 0,1 0 0,-1 0 0,1 0 0,0-1 0,-1 1 0,1 0 0,0 0 0,0-1 0,0 1 0,0-1 0,0 1 0,-1-1 0,1 1 0,0-1 0,0 1 0,0-1 0,0 0 0,0 1 0,0-1 0,0 0 0,0 0 0,2 0 0,33 1 0,-27-1 0,-1-1 0,0 1 0,-1-1 0,1 0 0,-1-1 0,1 0 0,-1 0 0,1-1 0,-1 0 0,0 0 0,0 0 0,-1-1 0,1 0 0,-1-1 0,0 1 0,0-1 0,0 0 0,0-1 0,-1 1 0,0-1 0,0 0 0,-1-1 0,7-11 0,-3 4 0,-1-1 0,-1 0 0,0 0 0,-1-1 0,-1 1 0,0-1 0,-1 0 0,-1 0 0,1-30 0,-3 28 0,1 9 0,-1 0 0,-1 1 0,1-1 0,-1 0 0,-4-16 0,4 23 0,0-1 0,0 1 0,-1 0 0,1 0 0,0-1 0,-1 1 0,1 0 0,-1 0 0,0 1 0,0-1 0,1 0 0,-1 0 0,-1 1 0,1 0 0,0-1 0,0 1 0,0 0 0,-1 0 0,1 0 0,0 0 0,-1 0 0,1 1 0,-1-1 0,-3 0 0,-1 0 0,1 0 0,-1 0 0,1 0 0,-1 1 0,1 0 0,-1 0 0,0 1 0,1 0 0,-9 2 0,12-2 0,1 0 0,0 1 0,-1-1 0,1 1 0,0 0 0,-1-1 0,1 1 0,0 0 0,0 0 0,0 0 0,1 1 0,-1-1 0,1 0 0,-1 1 0,1-1 0,0 1 0,-1-1 0,1 1 0,1 0 0,-1-1 0,0 1 0,1 0 0,-1 5 0,-2 11 0,1 0 0,1 0 0,0 0 0,2 0 0,4 32 0,-4-42 0,1 0 0,0 0 0,1 0 0,0 0 0,0-1 0,1 1 0,0-1 0,1 0 0,-1 0 0,2-1 0,-1 1 0,1-1 0,0 0 0,7 6 0,-10-11 0,-1 0 0,1 0 0,0 0 0,0-1 0,-1 1 0,1-1 0,0 0 0,0 0 0,0 0 0,0 0 0,1 0 0,-1 0 0,0-1 0,0 0 0,0 1 0,1-1 0,-1-1 0,0 1 0,0 0 0,0-1 0,1 1 0,-1-1 0,0 0 0,0 0 0,0-1 0,0 1 0,0 0 0,-1-1 0,1 0 0,0 1 0,-1-1 0,1 0 0,-1-1 0,0 1 0,1 0 0,-1-1 0,0 1 0,0-1 0,-1 0 0,1 1 0,1-4 0,3-8 0,-1 0 0,0-1 0,-1 1 0,-1-1 0,0 0 0,-1 0 0,0-18 0,-5-105 0,3 137 0,0 1 0,0-1 0,0 0 0,0 0 0,0 0 0,0 0 0,0 1 0,-1-1 0,1 0 0,0 0 0,0 0 0,-1 1 0,1-1 0,-1 0 0,1 0 0,-1 1 0,1-1 0,-1 0 0,1 1 0,-1-1 0,1 1 0,-1-1 0,0 0 0,1 1 0,-1 0 0,0-1 0,-1 0 0,1 1 0,1 0 0,-1 0 0,0 0 0,0 1 0,1-1 0,-1 0 0,0 0 0,1 0 0,-1 1 0,0-1 0,0 0 0,1 1 0,-1-1 0,1 1 0,-1-1 0,0 1 0,1-1 0,-1 1 0,1-1 0,-1 1 0,1 0 0,-1-1 0,1 1 0,0 0 0,-1-1 0,1 1 0,0 0 0,-1-1 0,1 1 0,0 0 0,0 0 0,0 1 0,-4 16 0,1 0 0,0 1 0,2-1 0,0 1 0,3 28 0,0-1 0,-3-36 0,2-1 0,-1 0 0,1 0 0,1 0 0,-1 0 0,2 0 0,-1 0 0,1-1 0,7 16 0,-8-21 0,1 1 0,-1 0 0,1-1 0,0 0 0,0 0 0,0 1 0,0-2 0,1 1 0,-1 0 0,1-1 0,0 0 0,0 1 0,0-1 0,0-1 0,0 1 0,0-1 0,0 1 0,0-1 0,0-1 0,1 1 0,-1 0 0,7-1 0,-8 1 0,0-1 0,0 0 0,1 1 0,-1-1 0,1 0 0,-1-1 0,0 1 0,0-1 0,1 1 0,-1-1 0,0 0 0,0 0 0,0 0 0,1-1 0,-2 1 0,1-1 0,0 0 0,0 0 0,0 0 0,-1 0 0,1 0 0,-1 0 0,0-1 0,1 1 0,-1-1 0,0 0 0,-1 1 0,1-1 0,0 0 0,-1 0 0,1 0 0,-1-1 0,0 1 0,0 0 0,0-4 0,6-19 0,0 0 0,-2 0 0,-1 0 0,0-28 0,-4-110 0,-1 80 0,1 68 2,1 11-1,0 0 1,-1 0 0,0 0-1,0 0 1,-1 0 0,1 1-1,-1-1 1,0 0 0,0 0-1,0 1 1,-1-1 0,0 0-1,0 1 1,-2-5 0,4 9-2,-1 0 0,1-1 0,0 1 0,0 0 0,0-1 0,-1 1 0,1 0 0,0-1 1,0 1-1,-1 0 0,1-1 0,0 1 0,0 0 0,-1 0 0,1-1 0,0 1 0,-1 0 0,1 0 1,-1 0-1,1 0 0,0 0 0,-1-1 0,1 1 0,0 0 0,-1 0 0,1 0 0,-1 0 0,1 0 1,0 0-1,-1 0 0,1 0 0,-1 0 0,1 0 0,0 1 0,-1-1 0,1 0 0,0 0 0,-1 0 1,1 0-1,-1 1 0,1-1 0,0 0 0,0 0 0,-1 0 0,1 1 0,0-1 0,-1 0 0,1 1 1,0-1-1,0 0 0,-1 1 0,1-1 0,0 0 0,0 1 0,0-1 0,0 0 0,-1 2 0,-3 22 0,2 36 0,2 0 0,3-1 0,3 1 0,23 104 0,-27-153 0,1-1 0,1 1 0,0-1 0,0 0 0,1-1 0,11 19 0,-13-25 0,-1 0 0,1 0 0,0 0 0,0 0 0,0 0 0,1-1 0,-1 1 0,1-1 0,-1 0 0,1 0 0,0 0 0,0-1 0,0 1 0,0-1 0,0 0 0,0 0 0,0 0 0,0-1 0,0 0 0,6 1 0,-8-2 0,0 1 0,0-1 0,0 1 0,0-1 0,1 0 0,-1 0 0,0 0 0,0 0 0,0 0 0,-1 0 0,1 0 0,0-1 0,0 1 0,-1-1 0,1 1 0,0-1 0,-1 0 0,0 1 0,1-1 0,-1 0 0,0 0 0,0 0 0,0 0 0,0 0 0,-1 0 0,1-1 0,0-2 0,3-10 0,0 1 0,2-31 0,-5 40 0,6-313 0,-8 197 0,-4 104 0,5 17 0,0-1 0,-1 1 0,1 0 0,0 0 0,0 0 0,0-1 0,0 1 0,0 0 0,-1 0 0,1 0 0,0 0 0,0-1 0,0 1 0,-1 0 0,1 0 0,0 0 0,0 0 0,0 0 0,-1 0 0,1-1 0,0 1 0,0 0 0,-1 0 0,1 0 0,0 0 0,0 0 0,-1 0 0,1 0 0,0 0 0,0 0 0,-1 0 0,1 0 0,0 0 0,0 1 0,-1-1 0,1 0 0,0 0 0,0 0 0,0 0 0,-1 0 0,1 0 0,0 0 0,0 1 0,0-1 0,-1 0 0,1 0 0,0 0 0,0 1 0,0-1 0,0 0 0,-1 0 0,1 0 0,0 1 0,0-1 0,0 0 0,0 0 0,0 1 0,0-1 0,0 0 0,0 0 0,0 0 0,0 1 0,0-1 0,0 0 0,0 0 0,0 1 0,0-1 0,-3 12 0,1 0 0,0-1 0,1 1 0,0 0 0,1 0 0,2 22 0,-1 6 0,-1-39 0,-1 40 0,1 1 0,3 0 0,1-1 0,2 0 0,13 47 0,-17-81 0,0-1 0,1 0 0,0 1 0,0-1 0,1 0 0,0-1 0,0 1 0,0-1 0,1 0 0,-1 0 0,8 6 0,-9-8 0,0-1 0,0 0 0,1 0 0,-1 0 0,0-1 0,1 1 0,-1-1 0,1 0 0,-1 0 0,1 0 0,-1 0 0,1 0 0,0-1 0,-1 0 0,1 0 0,0 0 0,0 0 0,-1-1 0,1 1 0,0-1 0,-1 0 0,8-2 0,-8 1 0,0 0 0,0 0 0,0-1 0,0 1 0,-1-1 0,1 1 0,0-1 0,-1 0 0,0 0 0,0 0 0,0 0 0,0 0 0,0-1 0,-1 1 0,1-1 0,-1 1 0,0-1 0,0 1 0,0-1 0,0-4 0,2-13 0,0 0 0,-1-27 0,-2 37 0,0-117 0,-2 111 0,-2 17 0,-3 13 0,3 3 0,1 1 0,1 0 0,0 1 0,1-1 0,1 0 0,1 0 0,3 21 0,-3-34 0,-1 0 0,1 0 0,0-1 0,0 1 0,1 0 0,-1-1 0,1 0 0,0 1 0,-1-1 0,2 0 0,-1 0 0,0 1 0,0-2 0,1 1 0,0 0 0,0 0 0,5 3 0,-4-4 0,1 1 0,-1-1 0,1-1 0,-1 1 0,1-1 0,-1 0 0,1 0 0,0 0 0,0-1 0,-1 1 0,1-1 0,0 0 0,7-1 0,-10 0 0,1 0 0,0 0 0,0 0 0,-1 0 0,1 0 0,0 0 0,-1-1 0,1 1 0,-1-1 0,0 0 0,0 0 0,1 0 0,-1 0 0,0 0 0,0 0 0,-1 0 0,1-1 0,0 1 0,-1-1 0,0 1 0,3-6 0,1-6 0,0 0 0,7-29 0,-11 37 0,6-33 0,3-45 0,3-17 0,-10 170 0,-19 378 0,11-346 0,-4 34 0,6-113 0,0-1 0,-2 0 0,0 0 0,-9 21 0,10-33 0,0-1 0,0 0 0,-1 0 0,0 0 0,-1-1 0,0 0 0,0 0 0,0 0 0,-13 10 0,15-14 0,0 0 0,0 0 0,0-1 0,-1 1 0,1-1 0,-1 0 0,0 0 0,1 0 0,-1-1 0,0 0 0,0 1 0,0-2 0,0 1 0,0-1 0,0 0 0,0 0 0,0 0 0,0 0 0,-6-2 0,10 1 0,-1 0 0,0 0 0,1 0 0,-1 0 0,1 0 0,-1 0 0,1 0 0,-1 0 0,1-1 0,0 1 0,0 0 0,-1-1 0,1 1 0,0-1 0,0 0 0,1 1 0,-1-1 0,0 0 0,0 1 0,1-1 0,-1-3 0,-7-45 0,6 39 0,-6-230 0,8 191 0,-1 40 0,1-1 0,1 1 0,0-1 0,0 1 0,1 0 0,0-1 0,1 1 0,0 0 0,1 0 0,0 1 0,0-1 0,1 1 0,1 0 0,-1 0 0,1 1 0,1-1 0,0 1 0,8-8 0,8-3 0,1 0 0,1 2 0,1 0 0,0 2 0,1 1 0,0 1 0,1 1 0,1 2 0,0 1 0,0 1 0,1 1 0,51-5 0,-56 12-9,-17 0-100,-21 0-163,-27 0-731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3.72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115 18 32431,'-5'0'261,"1"0"-259,0 0 0,0 0 0,1 0 0,-1 1 0,0-1 0,0 1 0,1 0 0,-1 0 0,1 1 0,-1-1 0,1 1 0,-6 3 0,6-3-2,1 0 0,1 0 0,-1 0 0,0 0 0,0 0 0,1 1 0,-1-1 0,1 1 0,0-1 0,0 1 0,0 0 0,0-1 1,0 1-1,0 0 0,1 0 0,-1-1 0,1 1 0,0 5 0,-1-5 0,1 0 0,0 0 0,0 1 0,0-1 0,0 0 0,1 0 0,-1 0 0,1 0 0,0 1 0,0-1 0,0 0-1,0 0 1,1 0 0,-1 0 0,3 3 0,-1-4 1,-1 1-1,1-1 0,0 0 0,0 0 0,0 0 1,1 0-1,-1-1 0,0 1 0,1-1 1,-1 0-1,1 0 0,-1 0 0,7 1 1,1 0 3,1 0 1,-1-1-1,1 0 0,0-1 1,-1 0-1,1-1 1,22-4-1,-30 4-3,-1 0-1,0 0 0,0 0 0,1 0 1,-1-1-1,0 1 0,0-1 1,0 0-1,-1 0 0,1 0 1,0 0-1,-1 0 0,1-1 1,-1 1-1,0-1 0,0 0 1,0 1-1,0-1 0,0 0 1,-1 0-1,1-1 0,-1 1 1,0 0-1,0 0 0,0-1 0,0 1 1,0 0-1,-1-1 0,0 1 1,0-7-1,0 6 0,0 1 0,0 0 0,-1 0 0,1 0 0,-1-1 0,0 1 0,0 0 0,0 0 0,0 0 0,-1 0 0,1 0 0,-1 1 0,0-1 1,0 0-1,0 1 0,0-1 0,0 1 0,0-1 0,-1 1 0,1 0 0,-1 0 0,0 0 0,1 1 0,-1-1 0,0 1 0,0-1 0,0 1 0,0 0 0,0 0 0,-1 0 0,-4 0 0,-1-1-1,0 1 0,0 1-1,0-1 1,0 1 0,0 1-1,0 0 1,0 0 0,0 0-1,0 1 1,-16 7 0,-22 19-218,1 6-621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4.09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159 29 31246,'-4'-3'57,"1"1"0,-1-1 0,0 1 0,0 0 0,0 0 0,0 1 0,0-1 0,-1 1 0,1 0-1,0 0 1,-1 1 0,1-1 0,0 1 0,-1 0 0,1 0 0,-1 0 0,-5 1 0,7 1-35,-1-1 0,0 1-1,1-1 1,-1 1 0,1 0 0,-1 0 0,1 0 0,0 1 0,0-1 0,0 1 0,0 0 0,0 0 0,1 0-1,-1 0 1,1 0 0,0 0 0,0 1 0,-3 6 0,1 0-22,1-1 0,0 1 0,1 0 0,0 0 0,0 0 0,1 0 0,0 1 0,1-1 0,1 11 0,-1-19 0,0 0 0,0 0 1,1 0-1,-1 0 0,1 0 0,-1-1 1,1 1-1,0 0 0,-1 0 0,1 0 1,0-1-1,0 1 0,0-1 0,1 1 0,-1-1 1,0 1-1,1-1 0,-1 1 0,3 1 1,0-1 0,0 0 0,0 0 0,0 0 0,1 0 1,-1-1-1,0 1 0,1-1 0,5 1 0,7-1 4,1 0 0,-1-1 0,27-2 0,-40 1-4,1 0 0,-1 0 1,1-1-1,-1 1 0,0-1 1,1 0-1,-1 0 0,0-1 1,0 1-1,-1-1 0,1 0 1,0 0-1,-1 0 0,0 0 1,0 0-1,0-1 0,0 0 1,0 1-1,-1-1 0,1 0 1,-1 0-1,0-1 0,-1 1 1,1 0-1,-1-1 0,1 1 1,-1-1-1,-1 1 0,1-6 1,0 6-2,0 0 0,-1-1 0,0 1 0,1-1 1,-2 1-1,1-1 0,-1 1 0,1-1 0,-1 1 0,0 0 1,-1-1-1,1 1 0,-1 0 0,0 0 0,0 0 0,0 0 1,0 0-1,-1 1 0,1-1 0,-1 1 0,0-1 1,0 1-1,-1 0 0,1 0 0,-1 0 0,1 1 0,-1-1 1,0 1-1,0 0 0,-4-2 0,-1 1 0,1 1 1,-1 0-1,1 1 0,-1-1 0,1 1 1,-1 1-1,-10 0 0,15 0-3,1 1 0,-1-1 0,1 1 0,-1 0-1,1 0 1,-1 0 0,1 0 0,0 0 0,-1 1-1,1-1 1,0 1 0,0 0 0,0 0 0,0 0 0,1 0-1,-1 1 1,1-1 0,-1 1 0,-3 4 0,-13 34-435,2 7-1304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8.49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25 540 32287,'-14'36'480,"11"-22"-480,0 0 0,1 1 0,0-1 0,1 1 0,1-1 0,3 29 0,-2-39 0,-1-1 0,1 1 0,0-1 0,0 1 0,0-1 0,0 1 0,1-1 0,-1 1 0,1-1 0,0 0 0,0 0 0,0 0 0,1 0 0,-1 0 0,1-1 0,-1 1 0,1-1 0,0 1 0,0-1 0,0 0 0,0 0 0,0 0 0,1-1 0,-1 1 0,1-1 0,-1 0 0,1 0 0,-1 0 0,1 0 0,-1-1 0,1 1 0,4-1 0,-4 1 0,0-1 0,0 1 0,0-1 0,0 0 0,0 0 0,0-1 0,0 1 0,0-1 0,0 0 0,0 0 0,0 0 0,-1-1 0,1 1 0,0-1 0,-1 0 0,1 0 0,-1 0 0,1 0 0,-1-1 0,0 0 0,0 1 0,0-1 0,0 0 0,-1 0 0,1-1 0,-1 1 0,0 0 0,3-6 0,-1 0 0,0 0 0,-1 1 0,0-1 0,0 0 0,-1 0 0,0-1 0,1-11 0,-2-69 0,-1 56 0,0 16 0,0 0 0,-1 1 0,-1-1 0,0 1 0,-2 0 0,0 0 0,-8-21 0,12 38 0,0 0 0,0 1 0,0-1 0,0 0 0,0 1 0,0-1 0,0 0 0,-1 0 0,1 1 0,0-1 0,0 0 0,0 1 0,-1-1 0,1 0 0,0 0 0,0 0 0,0 1 0,-1-1 0,1 0 0,0 0 0,-1 0 0,1 1 0,0-1 0,0 0 0,-1 0 0,1 0 0,0 0 0,-1 0 0,1 0 0,0 0 0,-1 0 0,1 0 0,0 0 0,-1 0 0,1 0 0,0 0 0,-1 0 0,1 0 0,0 0 0,-1 0 0,1 0 0,0 0 0,-1-1 0,1 1 0,0 0 0,0 0 0,-1 0 0,1 0 0,0-1 0,0 1 0,-1 0 0,1 0 0,0-1 0,0 1 0,0 0 0,-1 0 0,1-1 0,0 1 0,0 0 0,0-1 0,0 1 0,0 0 0,-1-1 0,-5 28 0,1 23-2,2 0 0,7 88 1,-2-122-4,0-1 0,1 0 0,1 1 0,6 14 1,-8-23 1,1 0 0,0-1 1,0 1-1,1-1 0,0 0 1,0 0-1,0 0 0,1 0 1,0-1-1,9 9 0,-11-12 3,1 0 0,0 0 0,-1-1 0,1 1 0,0-1-1,0 0 1,-1 0 0,1 0 0,0 0 0,0-1 0,0 1-1,0-1 1,0 0 0,0-1 0,0 1 0,0 0 0,0-1-1,0 0 1,0 0 0,0 0 0,0-1 0,-1 1 0,1-1-1,-1 0 1,1 0 0,-1 0 0,0-1 0,1 1 0,-1-1-1,0 1 1,-1-1 0,5-5 0,-2-1 0,-1 0 0,0-1 0,0 0 0,-1 0 0,0 0 0,-1 0 0,0 0 0,1-17 0,-3-89 0,-2 60 0,2-58 13,0 114-13,0-1 1,0 0-1,0 0 0,0 0 0,1 0 0,-1 0 0,0 1 0,0-1 0,1 0 0,-1 0 0,1 0 0,-1 1 1,0-1-1,1 0 0,0 0 0,-1 1 0,1-1 0,-1 0 0,1 1 0,0-1 0,-1 1 0,1-1 1,0 1-1,0-1 0,-1 1 0,1 0 0,0-1 0,0 1 0,0 0 0,0 0 0,-1-1 0,1 1 0,0 0 1,1 0-1,0 0 0,0 0 0,0 0 0,0 0-1,0 0 1,0 1 0,0-1 0,0 1 0,0-1 0,0 1 0,0-1 0,-1 1 0,1 0 0,0 0 0,0 0 0,-1 0 0,4 3 0,1 3 0,-1 0 0,1 0 0,-1 1 0,0 0 0,-1 0 0,0 0 0,0 0 0,-1 1 0,0-1 0,-1 1 0,1 0 0,-2 0 0,2 12 0,0 19 0,-2 71 0,-3-57 0,2-12 0,22-79 0,-3-14 5,18-74 1,-4 12-1,-15 82-13,-18 31 8,1-1-1,-1 1 1,1-1 0,-1 1 0,1-1-1,-1 1 1,1 0 0,-1-1-1,1 1 1,-1 0 0,1-1 0,0 1-1,-1 0 1,1 0 0,0-1 0,-1 1-1,1 0 1,-1 0 0,2 0-1,-1 0 1,0 1 0,-1-1 0,1 0 0,0 1 0,-1-1 0,1 1 0,0-1 0,-1 1-1,1-1 1,-1 1 0,1 0 0,-1-1 0,1 1 0,-1-1 0,0 1 0,1 0 0,-1 0 0,0-1-1,0 1 1,1 0 0,-1-1 0,0 2 0,6 27 0,-2 0 0,0 0 0,-2 1 0,-2-1 0,-3 35 0,1 7 0,2-58 0,0-4-1,0 1 0,0 0 0,1 0 0,4 18 0,-4-25 0,-1-1 1,1 0 0,0-1-1,0 1 1,0 0 0,0 0 0,0 0-1,0 0 1,0-1 0,1 1 0,-1 0-1,0-1 1,1 0 0,0 1-1,-1-1 1,1 0 0,0 1 0,0-1-1,-1 0 1,1 0 0,0-1 0,0 1-1,0 0 1,0-1 0,0 1-1,0-1 1,1 0 0,3 1 0,-1-1-3,0 1 1,1-1 0,-1 0-1,0 0 1,1-1-1,-1 0 1,1 0 0,-1 0-1,0 0 1,0-1 0,0 0-1,0 0 1,0-1 0,0 1-1,-1-1 1,1 0 0,-1 0-1,1 0 1,-1-1-1,0 0 1,-1 0 0,1 0-1,-1 0 1,1 0 0,3-7-1,1-4 2,0 1 0,0-1 0,-1-1 0,-1 0-1,-1 1 1,0-2 0,-1 1 0,3-26 0,-3-12-5,-2-71 0,-3 73 7,1 43 0,-3-93 6,2 89 4,-1 1 1,0-1-1,-1 1 1,-1-1 0,-8-21-1,12 34-11,0 0 0,0 0 1,0-1-1,0 1 0,-1 0 0,1-1 0,0 1 0,0 0 0,0 0 0,0-1 0,0 1 0,0 0 0,-1 0 0,1 0 0,0-1 0,0 1 0,0 0 0,-1 0 1,1 0-1,0-1 0,0 1 0,-1 0 0,1 0 0,0 0 0,0 0 0,-1 0 0,1 0 0,0-1 0,0 1 0,-1 0 0,1 0 0,0 0 0,-1 0 1,1 0-1,0 0 0,0 0 0,-1 0 0,1 0 0,0 0 0,-1 1 0,1-1 0,0 0 0,-1 0 0,1 1 0,-1 0 0,0-1 0,1 1 0,-1 0 0,1 0 0,-1 0 0,1 0 0,0-1 0,-1 1 0,1 0 0,0 0 0,0 0 0,0 0 0,-1 0 0,1 0 0,0 1 0,1 353 29,0-331-28,2 1 0,0 0 0,8 25 0,-8-41-2,-1 0 0,1 0 0,1 0-1,0-1 1,0 1 0,0-1 0,1 0 0,0 0-1,1-1 1,0 1 0,8 7 0,-10-12 1,1 1 0,-1-2 1,0 1-1,1 0 0,0-1 1,-1 0-1,1 0 1,0 0-1,0 0 0,0-1 1,0 0-1,1 0 0,-1-1 1,0 1-1,0-1 0,1 0 1,-1 0-1,0-1 1,0 0-1,0 0 0,0 0 1,1 0-1,-1-1 0,-1 0 1,1 0-1,0 0 0,0-1 1,-1 1-1,0-1 0,1 0 1,-1 0-1,0-1 1,0 0-1,-1 1 0,1-1 1,4-7-1,-2-2 0,0 0 0,-1 0 0,-1 0 0,0-1 0,-1 1 0,-1-1 0,2-27 0,-3 4 0,-7-66 0,6 95 0,-1 1 0,0-1 0,-1 0 0,1 0 0,-2 0 0,1 1 0,-1-1 0,0 1 0,0 0 0,-9-12 0,12 18 0,0 1 0,0-1 0,-1 1 0,1-1 0,0 1 0,0-1 0,-1 1 0,1 0 0,0-1 0,-1 1 0,1-1 0,0 1 0,-1 0 0,1-1 0,-1 1 0,1 0 0,0 0 0,-1-1 0,1 1 0,-1 0 0,1 0 0,-1 0 0,1 0 0,-1-1 0,1 1 0,-1 0 0,1 0 0,-1 0 0,1 0 0,-1 0 0,1 0 0,-1 0 0,1 0 0,-1 1 0,1-1 0,-1 0 0,1 0 0,-1 0 0,1 0 0,0 1 0,-1-1 0,1 0 0,-1 0 0,1 1 0,-1-1 0,1 0 0,0 1 0,-1-1 0,1 1 0,0-1 0,0 0 0,-1 1 0,1-1 0,0 1 0,0-1 0,-1 1 0,1-1 0,0 1 0,0 0 0,-6 31 0,3 9 0,2 0 0,5 55 0,-2-84 0,-1 1 0,2-1 0,0 1-1,0-1 1,1 0 0,1 0 0,0-1-1,0 1 1,1-1 0,1 0 0,0-1 0,9 11-1,-13-17 1,0-1-1,1 0 0,-1 0 1,1 0-1,0-1 0,0 1 1,0-1-1,0 0 0,0 0 1,0-1-1,1 1 0,-1-1 1,1 0-1,-1 0 0,1 0 1,-1-1-1,1 1 0,0-1 1,8-1-1,-11 1 1,-1 0 0,1-1 0,-1 1 0,0 0 0,1-1 0,-1 1 0,1-1 0,-1 1 0,0-1 0,1 0 0,-1 1 0,0-1 0,0 0 0,0 0 0,1 0 0,-1 0 0,0 0 0,0 0 0,-1 0 0,1-1 0,0 1 0,0 0 0,0 0 0,-1-1 0,1 1 0,-1-1 0,1 1 0,-1 0 0,1-1 0,-1-2 0,2-6 0,-1 0 0,0 0 0,-1-16 0,0 18 0,1-203 16,-1 208-16,0-1 0,0 1 0,0 0 0,0 0 0,1 0 0,0 0 0,-1 0 0,1 0 0,0 0 0,0 0 0,1 0 0,-1 0 0,1 0 0,-1 0 0,1 1 0,2-3 0,-1 3 0,0 0 0,0 0 0,0 1 0,-1-1 0,2 1 0,-1 0 0,0 0 0,0 0 0,0 0 0,0 0 0,1 1 0,-1-1 0,0 1 0,0 0 0,5 1 0,-1-2-1,-1 1 0,1 1 1,0-1-1,-1 1 0,1 0 0,-1 1 0,1-1 1,-1 1-1,11 5 0,-14-5 1,0 0-1,-1 0 1,1 1-1,0-1 1,-1 1 0,1-1-1,-1 1 1,0 0 0,0 0-1,0 0 1,0 0-1,-1 1 1,1-1 0,-1 0-1,1 1 1,-1-1 0,-1 1-1,1-1 1,0 1-1,0 4 1,-1-1 0,1-1 0,-1 0 0,0 1 0,0-1 0,-1 1 0,0-1 0,0 0 0,0 1 0,-3 7 0,-2 0 0,-1-1 0,-13 22 0,17-30 0,-3 5 0,0 0 0,1 1 0,-5 13 0,9-20 0,-1 0 0,1 0 0,1 0 0,-1 0 0,0 0 0,1 1 0,0-1 0,0 0 0,0 0 0,0 0 0,1 1 0,1 3 0,-2-7 0,1 1 0,0-1 0,0 0 0,0 0 0,-1 0 0,1 0 0,0 0 0,1 0 0,-1 0 0,0-1 0,0 1 0,0 0 0,0-1 0,1 1 0,-1 0 0,0-1 0,0 1 0,1-1 0,-1 0 0,0 0 0,1 1 0,-1-1 0,3 0 0,39 0 0,-29-1 0,-1 2 0,0-1-4,0 0 1,-1-1-1,1 0 1,18-4-1,-26 3 3,-1 1 1,0-1-1,1 0 0,-1 0 0,0-1 0,0 1 0,0-1 0,0 0 0,0 0 0,-1 0 0,1 0 1,-1-1-1,0 1 0,0-1 0,5-8 0,-4 5 1,-1-1 0,1 0 0,-1 0 0,0-1 0,-1 1 0,0 0 0,0-1 0,0-10 0,-1-72 0,-2 53 0,1 27 0,1-4 6,0 0 0,-2 1-1,0-1 1,0 0-1,-2 0 1,0 1-1,0 0 1,-10-25 0,7 31 24,5 17-33,2-6 5,0 96-2,14 105 0,1-59 0,-5 162 0,-14-284 0,3-23 0,-1 1 0,1 0 0,0-1 0,-1 1 0,1-1 0,0 1 0,-1-1 0,1 1 0,-1-1 0,1 1 0,-1-1 0,1 0 0,-1 1 0,1-1 0,-1 0 0,1 1 0,-1-1 0,0 0 0,1 0 0,-1 0 0,0 1 0,1-1 0,-1 0 0,1 0 0,-1 0 0,0 0 0,0 0 0,0-1 0,0 1 0,1-1 0,-1 1 0,0-1 0,0 1 0,1-1 0,-1 1 0,1-1 0,-1 0 0,0 0 0,1 1 0,-1-1 0,1 0 0,0 0 0,-1 1 0,1-1 0,0 0 0,-1 0 0,1 0 0,0 0 0,0 0 0,0 0 0,0 1 0,-1-1 0,2 0 0,-1 0 0,0 0 0,0-1 0,0-3 0,-5-47 0,3 0 0,3 1 0,1-1 0,11-55 0,2 25 0,45-142 0,-59 222 0,3-12 0,1 1 0,0 1 0,12-21 0,-16 30 0,1 1 0,0-1 0,0 1 0,0 0 0,0-1 0,0 1 0,0 0 0,1 1 0,-1-1 0,4-2 0,-5 4 0,1-1 0,-1 1 0,1-1 0,-1 1 0,1-1 0,-1 1 0,1 0 0,-1 0 0,1 0 0,-1 0 0,1 0 0,-1 0 0,1 0 0,-1 1 0,1-1 0,-1 1 0,1-1 0,-1 1 0,0-1 0,1 1 0,1 1 0,0 0 0,0 1 0,0-1 0,0 1 0,0 0 0,-1 0 0,1 0 0,-1 1 0,0-1 0,0 1 0,0-1 0,0 1 0,-1-1 0,2 5 0,13 53 0,-12-31 0,-1-1 0,-3 59 0,-1-82 0,0 0 0,-1-1 0,1 1 1,-1 0-1,0-1 0,0 0 0,0 1 0,-1-1 0,0 0 1,0 0-1,-1-1 0,1 1 0,-1-1 0,0 1 0,0-1 1,0 0-1,-1-1 0,-6 5 0,5-3-3,-1 0 0,0-1 0,0 0-1,-1 0 1,1-1 0,-1 0 0,1 0 0,-1-1 0,0 0 0,0 0-1,-11 0 1,21-2 3,149-6-14,-134 4 14,0-1 1,0-1-1,0 0 1,-1-2-1,1 1 1,30-17 0,-42 18-1,0 1 1,1-1 0,-1 0 0,0 0-1,-1-1 1,1 0 0,-1 1 0,0-2-1,0 1 1,-1 0 0,1-1 0,-1 1-1,0-1 1,-1 0 0,1 0 0,-1 0-1,-1-1 1,2-6 0,1-9-1,-2-1 1,0 0 0,-4-39-1,2 51 2,0 5 1,-1 0-1,1 0 0,-1 0 0,0 0 0,-1 0 1,1 1-1,-1-1 0,-1 0 0,1 1 1,-1-1-1,-5-8 0,2 8-2,4 6 0,2 8 0,0-8 0,0 7 0,1-1 0,0 1 0,0-1 1,1 1-1,-1-1 0,2 0 0,-1 0 0,1 0 0,-1 0 0,2 0 1,-1 0-1,1-1 0,-1 1 0,2-1 0,-1 0 0,0 0 0,10 7 1,-7-7-4,0 1 1,0-2-1,0 1 1,0-1-1,1 0 1,0 0-1,0-1 1,0 0-1,0-1 1,0 0-1,1 0 1,-1 0-1,17 0 1,-25-1 2,1 0 0,-1 0 0,1 0 0,-1 0 0,0 0 0,1 0 0,-1 0 0,0 1 0,0-1 0,0 0 0,0 0 0,0 0 0,0 1 0,0-1 0,0 0 0,0 0 0,-1 2 0,1-3 0,-2 6-2,0 0-1,-1 0 1,1 0-1,-1 0 1,-1-1 0,1 0-1,-1 0 1,0 0-1,0 0 1,0 0 0,-8 5-1,-13 19-3,21-25 3,1 0 0,0 1 0,0-1-1,0 1 1,1 0 0,0 0 0,0 0 0,0 0-1,0 0 1,1 0 0,0 0 0,0 1 0,0-1-1,0 11 1,2-15 1,-1 0 0,0 0 0,0 0 0,1 0 0,-1 0 0,1 0 0,-1 0 0,1 0 0,-1 0 0,1 0 0,-1 0 0,1 0 0,0-1 0,0 1 0,-1 0 0,1 0 0,0-1 0,0 1 0,0 0 0,0-1 0,0 1 0,0-1 0,0 1 0,0-1 0,0 0 0,0 1 0,0-1 0,0 0 0,0 0 0,0 0 0,0 0 0,1 0 0,46 2-8,-34-3 9,-1 1 3,1 0 1,-1-1 0,0-1-1,1 0 1,21-6-1,-27 5 2,-1 0 0,0-1 0,0 0 0,0 0-1,-1 0 1,1-1 0,-1 1 0,0-2 0,-1 1 0,1-1-1,6-8 1,-5 4 1,0-1-1,-1 1 1,0-1 0,0 0-1,-1-1 1,-1 1-1,0-1 1,-1 0-1,3-15 1,-3 1 4,0 0-1,-2 0 1,-2-35-1,1 59-7,0 0-1,0 0 1,-1 0-1,1 0 1,-1 0-1,1 0 0,-1 0 1,0 0-1,0 1 1,0-1-1,0 0 1,0 0-1,0 1 1,-1-1-1,1 1 1,0-1-1,-1 1 0,1 0 1,-1-1-1,0 1 1,1 0-1,-1 0 1,0 0-1,0 0 1,1 0-1,-1 1 1,0-1-1,0 0 0,0 1 1,0 0-1,0-1 1,0 1-1,0 0 1,0 0-1,0 0 1,0 0-1,0 0 1,0 1-1,0-1 1,-3 2-1,3-1 0,1 0 0,0 0 0,0 0 0,0 0 0,-1 0 0,1 0 0,0 0 0,1 1 0,-1-1 0,0 0 0,0 1 0,0-1 0,1 1 0,-1-1 0,1 1 0,-1-1 0,1 1 0,0 0 0,-1-1 0,1 3 0,-2 38 0,2-33 0,-1 13 0,0-1 0,2 0 0,0 1 0,2-1 0,7 31 0,-8-47 0,-1 0 0,1 1 0,1-1 0,-1 0 0,1 0 0,-1 0 0,2 0 0,-1-1 0,0 1 0,1-1 0,0 0 0,0 0 0,0 0 0,0 0 0,1-1 0,0 1 0,-1-1 0,1-1 0,0 1 0,0-1 0,1 0 0,-1 0 0,0 0 0,1 0 0,10 0 0,-13-1-1,14 1 4,-1 0 0,21-1 1,-34-1-3,1 0 0,-1 0 1,1 0-1,-1-1 0,1 0 1,-1 1-1,1-1 0,-1 0 0,0-1 1,1 1-1,-1-1 0,0 1 1,0-1-1,0 0 0,0 0 0,0 0 1,2-3-1,-1-1-1,0-1 0,0 0 0,0 1 0,-1-1 0,0 0 0,-1 0 0,0-1 0,0 1 0,0 0 0,1-12 0,-1-13 0,0-37 0,-2 52 0,0-38 0,1 4 0,-2 0 0,-13-86 0,9 104 0,5 24 0,-1 1 0,-1-1 0,1 1 0,-2 0 0,1 0 0,-5-11 0,4 44 0,1 74 0,3 112 0,1-180 0,2 0 0,0 0 0,2-1 0,17 49 0,-22-74 0,1-1 0,-1 1 0,1-1 0,1 1 0,-1-1 0,1 0 0,-1 0 0,1 0 0,0 0 0,1 0 0,-1-1 0,1 1 0,-1-1 0,7 4 0,-4-4 0,0-1 0,1 0 0,-1 0 0,1 0 0,-1-1 0,1 0 0,-1 0 0,1-1 0,12 0 0,-12 0 0,0-1 0,-1 0 0,1 0 0,-1 0 0,1-1 0,-1 0 0,0 0 0,0-1 0,0 0 0,0 0 0,0 0 0,0-1 0,-1 0 0,0 0 0,0 0 0,0-1 0,0 1 0,-1-1 0,1 0 0,5-11 0,-3 5 0,0-1 0,-1 0 0,0 0 0,-1 0 0,0-1 0,-1 0 0,-1 0 0,0 0 0,2-21 0,-3-9 0,-4-84 0,2 124 0,0 0 0,-1 0 0,1 0 0,-1 0 0,0 1 0,0-1 0,0 0 0,0 1 0,0-1 0,0 0 0,-1 1 0,1 0 0,-1-1 0,-3-3 0,4 5 0,-1 0 0,0 0 0,1 0 0,-1 0 0,0 0 0,1 1 0,-1-1 0,0 0 0,0 1 0,0-1 0,1 1 0,-1 0 0,0 0 0,0 0 0,0 0 0,0 0 0,0 0 0,0 0 0,0 0 0,1 1 0,-5 0 0,4 0 0,0 0 0,1 0 0,-1 1 0,0-1 0,0 0 0,1 1 0,-1-1 0,0 1 0,1-1 0,0 1 0,-1 0 0,1 0 0,0-1 0,0 1 0,0 0 0,0 0 0,0 0 0,0 0 0,1 0 0,-1 0 0,0 3 0,-7 47 0,8-50 0,-1 144 0,1-137 0,0-2-1,1 0 0,-1 0 0,1 0 0,1 0 0,-1 0 0,1 0 0,0 0 0,1 0 0,0 0 0,0-1 0,0 0 0,1 1 0,0-1 0,0 0 0,0-1 0,1 1 0,0-1 0,0 0 0,0 0 0,1 0 0,0-1 0,-1 0 0,2 0 0,-1-1 0,0 1 0,1-1 0,-1-1 0,1 1 0,0-1 0,0 0 0,10 1 0,-12-2 1,7 0 0,0 1 0,0-1 0,0-1 0,0 0 0,16-3 0,-25 3 0,0-1 0,0 0 0,0 0 0,-1 0 0,1 0 0,0-1 0,-1 1 0,1-1 0,-1 1 0,1-1 0,-1 0 0,0 0 0,0 0 0,0 0 0,0-1 0,0 1 0,0 0 0,-1-1 0,1 1 0,-1-1 0,1 0 0,-1 1 0,0-1 0,0 0 0,0 0 0,0-4 0,4-24 0,-1-1 0,-2 0 0,-2-45 0,2-32 0,-2 105-2,0 0 0,0 0 0,1 1 1,0-1-1,0 0 0,0 0 0,0 1 0,0-1 0,1 1 1,0-1-1,-1 1 0,4-5 0,-3 7 1,0-1 0,-1 1 0,1 0 0,0 0 0,0 0-1,0 0 1,0 0 0,0 0 0,0 0 0,1 0 0,-1 1 0,0-1 0,0 1 0,0 0 0,1 0 0,-1-1-1,0 1 1,0 1 0,1-1 0,-1 0 0,3 1 0,0 1-1,1 1-1,-1-1 1,0 1 0,0 0 0,0 0-1,0 1 1,-1-1 0,1 1 0,-1 0-1,0 0 1,5 7 0,7 5-3,-22-17 12,0 0 1,-1 0-1,1 1 0,0 0 0,-1 0 1,1 0-1,-1 1 0,1 0 0,0 0 1,-8 3-1,9-1-7,0 1 0,-1 0 0,1 1 0,1-1 0,-1 1 0,1 0 0,-1 0 0,1 0 0,1 1 0,-1-1 0,1 1 0,0 0 0,1 0 0,-1 0 0,1 1 0,-2 6 0,1 1 0,0 0 0,1 0 0,0 1 0,1-1 0,1 0 0,2 26 0,-2-37 1,1 1 0,0 0-1,0-1 1,0 1 0,0-1 0,0 1-1,1-1 1,0 0 0,0 0 0,0 0 0,0 0-1,0 0 1,0 0 0,1 0 0,-1-1-1,1 1 1,0-1 0,0 1 0,0-1 0,0 0-1,0-1 1,0 1 0,6 2 0,2 0 1,-1-1 0,1-1-1,0 0 1,-1 0 0,1-1 0,20 0 0,-28-1-2,0 0 0,0-1 0,0 1 0,-1-1 0,1 0 0,0 0 0,0 0 0,-1 0 0,1 0 0,-1-1 0,1 1 0,-1-1 0,1 0 0,-1 1 0,0-1 0,0 0 0,0 0 0,0-1 0,0 1 0,-1 0 0,1-1 0,0 1 0,-1-1 0,0 1 0,0-1 0,0 0 0,0 1 0,0-1 0,1-5 0,1-8-1,0 0 0,-1-1-1,1-30 1,-3-418-21,-1 456 47,-2 14-21,-1 18-6,16 309 2,-5-240 0,-4-50 0,-1-9 0,0 0 0,-5 56 0,3-87-3,0-1 0,0 1 0,-1-1 0,1 1 0,0-1 0,-1 0 1,1 1-1,-1-1 0,1 1 0,-1-1 0,0 0 0,0 0 0,1 1 0,-1-1 0,0 0 0,0 0 0,0 0 0,0 0 0,-1 0 0,1 0 1,0 0-1,0-1 0,0 1 0,-1 0 0,1-1 0,0 1 0,-1 0 0,1-1 0,-1 0 0,-1 1 0,-24 1-258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8.82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96 32223,'19'0'256,"27"-5"-160,14-7 16,8 2-80,-5 0-16,-6-5 16,-16 3-32,-14 2-32,-16-4-32,-11 6-512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9.39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81 31759,'0'0'544,"19"2"-544,30-2 128,11 0-64,5 0 16,-2-2-16,-6-10-16,-13-3-32,-12 3 0,-13-1-16,-13 4 0,-6 1 0,0 3-64,-36 3-112,-7-3-785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59.645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519 55 30446,'-17'-7'221,"-1"2"0,0 0 0,0 1 0,-1 1-1,1 0 1,-1 2 0,0 0 0,1 1 0,-22 3 0,29-2-218,0 0 1,0 2-1,1-1 1,-1 1-1,1 1 1,0 0-1,0 0 1,0 1-1,0 1 1,1-1-1,0 2 1,0-1-1,0 1 1,1 0-1,0 1 1,1 0-1,0 0 1,-7 10-1,-2 4-1,2 1 0,0 0 0,1 1 0,2 0 0,0 1 0,-9 36 0,11-29-2,1 2 0,2-1 0,2 1 0,1 0 0,1 0 0,4 43 0,-1-68 0,0 0 0,1 0 0,0 0 0,1 0 0,-1 0 0,2 0 0,-1 0 0,1-1 0,1 0 0,-1 0 0,1 0 0,1 0 0,-1-1 0,1 0 0,8 7 0,-4-6 0,0 0 0,1 0-1,0-1 1,0 0 0,1 0 0,0-2-1,0 1 1,0-2 0,1 1 0,12 1-1,7 1-8,-1-2 0,1-1 0,0-2 0,0-1 0,0-2-1,51-6 1,-68 3 6,0 0 0,0-1 0,-1-1 0,1 0 0,-1-1 0,-1-1 0,1 0 0,-2-1-1,1 0 1,-1 0 0,0-2 0,-1 0 0,0 0 0,-1 0 0,0-2 0,-1 1 0,0-1 0,-1 0-1,-1-1 1,0 0 0,-1 0 0,0-1 0,-1 1 0,5-25 0,-7 14 8,0 1-1,-1-2 1,-1 1 0,-2 0-1,0 0 1,-7-31 0,5 38-1,-2 1 1,0 0-1,-1 0 0,0 0 1,-2 1-1,0-1 1,0 2-1,-2-1 1,-16-19-1,13 19-1,-1 1 1,0 1-1,-1 0 0,-1 1 0,0 1 0,-1 0 0,0 1 0,-1 1 0,-20-9 1,23 13-3,-1 1 1,0 0-1,0 1 1,0 0 0,0 2-1,-1 0 1,1 0 0,-1 2-1,1 0 1,-1 1-1,-28 5 1,37-4-9,1 0 0,-1 1 0,1 0 0,-1 0 0,1 1 0,0 0 0,0 0 0,1 1 0,-1 0 0,1 0 0,0 0 0,0 1 0,1 0 0,-1 0 0,-6 11 0,-29 50-361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9.75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184 8 32095,'-8'-2'34,"1"0"1,-1 1 0,0 0-1,0 0 1,0 1 0,0 0-1,0 0 1,0 1 0,0 0 0,0 1-1,-14 4 1,17-4-27,1 0 1,0 0-1,0 0 0,0 1 1,0-1-1,0 1 1,0 0-1,1 1 0,-1-1 1,1 0-1,0 1 0,0 0 1,0 0-1,1 0 1,0 0-1,-1 0 0,1 0 1,0 1-1,1-1 1,-3 10-1,2-9-8,1-1 0,0 1 0,0 0 0,0 0 0,1 0 0,-1 0 0,1 0 0,0 1 1,1-1-1,-1 0 0,1 0 0,0 0 0,0-1 0,1 1 0,-1 0 0,1 0 0,0-1 0,1 1 0,-1-1 0,1 1 0,0-1 0,0 0 0,0 0 1,0 0-1,1-1 0,-1 1 0,1-1 0,0 0 0,0 0 0,0 0 0,1 0 0,-1-1 0,1 0 0,-1 0 0,1 0 0,0 0 0,0-1 0,0 0 0,0 0 1,9 1-1,0 0 4,-1 0-1,1-2 1,0 1 0,0-1 0,-1-1 0,1-1 0,17-3 0,-27 4-3,0 0-1,0-1 1,0 1 0,0-1 0,0 0-1,0 0 1,0 0 0,0-1-1,-1 1 1,1-1 0,-1 0 0,0 0-1,0 0 1,0-1 0,0 1-1,-1-1 1,1 0 0,-1 1 0,0-1-1,0 0 1,0 0 0,-1 0-1,1 0 1,-1-1 0,0 1 0,1-5-1,-1 1 4,0 0 0,0 0 0,0 0 0,-1-1 0,0 1 0,-2-9 0,2 15-4,-1 0 0,0-1 0,1 1 0,-1 0 0,0 0-1,0-1 1,0 1 0,-1 0 0,1 0 0,0 0 0,-1 0 0,1 0 0,-1 1 0,0-1 0,1 0 0,-1 1 0,0-1 0,0 1 0,0 0 0,0 0 0,0-1 0,-1 1 0,-2 0 0,-8-4-7,-1 2 0,0 0 0,0 1 0,0 0 0,0 1 0,-1 1 0,1 0 0,0 1 0,0 1 0,0 0-1,0 0 1,0 2 0,-21 7 0,-20 18-230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1.96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0 644 32271,'2'5'314,"14"44"-122,-15-47-192,-1 0 0,1 0-1,0 0 1,0 0-1,0-1 1,0 1-1,0 0 1,0 0-1,1-1 1,-1 1-1,1 0 1,-1-1 0,1 0-1,-1 1 1,1-1-1,0 0 1,0 0-1,0 0 1,-1 0-1,1 0 1,0 0-1,3 0 1,-2 0 0,1-1 0,-1 0 0,0-1 0,1 1 0,-1-1 0,0 1 0,1-1 0,-1 0 0,0 0 0,0-1 0,1 1 0,3-3 0,-4 1 0,1 0 0,-1 0 0,0-1 0,0 1 0,0-1 0,-1 0 0,1 0 0,-1 0 0,3-6 0,5-13 0,-2 0 0,0-1 0,-1 0 0,-1 0 0,-2 0 0,3-34 0,-4-153 0,-5 119 0,3 75 0,-1 0 0,1 1 0,-2-1 0,0 1 0,-1-1 0,-1 1 0,0 0 0,-7-17 0,10 32 0,0 0 0,-1 1 0,1-1 0,0 0 0,-1 1 0,1-1 0,-1 1 0,1-1 0,-1 1 0,1-1 0,-1 1 0,0-1 0,1 1 0,-1 0 0,1-1 0,-1 1 0,0 0 0,1-1 0,-1 1 0,0 0 0,1 0 0,-1 0 0,0-1 0,0 1 0,1 0 0,-1 0 0,0 0 0,0 0 0,1 1 0,-1-1 0,0 0 0,1 0 0,-1 0 0,0 0 0,1 1 0,-1-1 0,0 0 0,1 1 0,-1-1 0,0 0 0,1 1 0,-1-1 0,1 1 0,-1-1 0,1 1 0,-1-1 0,1 1 0,-1 0 0,1-1 0,0 1 0,-1-1 0,1 1 0,0 0 0,-1-1 0,1 1 0,0 0 0,0 0 0,-6 12 0,1-1 0,1 1 0,0 0 0,1 0 0,0 1 0,-1 23 0,1 91 0,3-96 0,-2 49 0,2 65 0,1-124 0,2 0 0,0 0 0,1 0 0,9 28 0,-11-43 0,1 0 0,-1-1 0,1 1 0,0-1 0,1 0 0,-1 0 0,1 0 0,1 0 0,-1-1 0,1 0 0,0 0 0,0 0 0,11 8 0,-10-10 0,1 0 0,-1 0 0,1 0 0,0-1 0,0 0 0,0 0 0,0-1 0,0 0 0,0 0 0,0-1 0,0 0 0,1 0 0,9-2 0,-12 1 0,0 0 0,-1 0 0,1-1 0,0 0 0,-1 1 0,1-2 0,-1 1 0,0 0 0,1-1 0,-1 0 0,0 0 0,-1 0 0,1 0 0,-1-1 0,1 0 0,-1 1 0,0-1 0,0 0 0,-1-1 0,1 1 0,-1 0 0,0-1 0,2-5 0,2-5 0,-1-1 0,-1 1 0,0-1 0,-2 0 0,3-31 0,-5 40 0,2-13 0,-2-1 0,0 1 0,-2-1 0,-6-34 0,8 51 0,-1 0 0,0 0 0,0 0 0,-1 1 0,1-1 0,-1 0 0,0 1 0,0-1 0,0 1 0,0-1 0,-1 1 0,1 0 0,-1 0 0,0 0 0,0 0 0,0 1 0,0-1 0,-1 1 0,1 0 0,0 0 0,-1 0 0,0 0 0,1 1 0,-1-1 0,0 1 0,0 0 0,0 0 0,0 0 0,0 1 0,0 0 0,-5-1 0,8 1 0,0 0 0,0 0 0,1 0 0,-1 0 0,0 1 0,0-1 0,0 0 0,1 0 0,-1 0 0,0 1 0,0-1 0,0 0 0,1 1 0,-1-1 0,0 1 0,1-1 0,-1 1 0,0-1 0,1 1 0,-1-1 0,1 1 0,-1-1 0,0 1 0,1 0 0,0 0 0,-1-1 0,1 1 0,-1 0 0,1 1 0,-2 26 0,2-20 0,-1 16 0,2-1 0,6 40 0,-5-55 0,0 1 0,1-1 0,0 0 0,0 0 0,1 0 0,0-1 0,0 1 0,0-1 0,1 0 0,10 11 0,-10-12 0,0-1 0,0 0 0,1 0 0,-1 0 0,1-1 0,0 1 0,0-1 0,1-1 0,-1 1 0,1-1 0,0 0 0,0-1 0,0 0 0,0 0 0,0 0 0,0-1 0,1 0 0,-1 0 0,0-1 0,1 0 0,8-1 0,-13 0 0,0 0 0,-1 0 0,1 0 0,-1 0 0,1 0 0,-1 0 0,0-1 0,1 0 0,-1 1 0,0-1 0,0 0 0,0 0 0,0 0 0,0 0 0,-1 0 0,1 0 0,0-1 0,-1 1 0,0 0 0,0-1 0,0 1 0,0-1 0,1-4 0,2-5 0,-1 1 0,0-1 0,2-24 0,-3-73 0,-2 64 0,0 45 0,0 0 0,0 0 0,0-1 0,0 1 0,0 0 0,0 0 0,0 0 0,0-1 0,0 1 0,-1 0 0,1 0 0,0-1 0,0 1 0,0 0 0,0 0 0,0 0 0,0 0 0,0-1 0,0 1 0,-1 0 0,1 0 0,0 0 0,0 0 0,0-1 0,0 1 0,-1 0 0,1 0 0,0 0 0,0 0 0,0 0 0,-1 0 0,1 0 0,0 0 0,0-1 0,0 1 0,-1 0 0,1 0 0,0 0 0,0 0 0,-1 0 0,1 0 0,0 0 0,-1 1 0,-9 8 0,6 1 0,1 1 0,0 1 0,1-1 0,0 0 0,0 1 0,1 20 0,1-1 0,6 44 0,-5-67 0,0-1 0,1 1 0,0-1 0,0 0 0,1 0 0,0 0 0,0 0 0,1 0 0,8 12 0,-9-16 0,-1 0 0,1 0 0,0 0 0,0 0 0,0 0 0,1-1 0,-1 1 0,0-1 0,1 0 0,0 0 0,-1 0 0,1 0 0,0-1 0,0 0 0,0 0 0,0 0 0,0 0 0,0 0 0,6-1 0,-7 1 0,0-1 0,1 0 0,-1 0 0,0 0 0,1 0 0,-1-1 0,0 0 0,1 1 0,-1-1 0,0 0 0,0 0 0,0-1 0,0 1 0,0-1 0,0 1 0,0-1 0,-1 0 0,1 0 0,0 0 0,-1 0 0,0-1 0,1 1 0,-1-1 0,0 0 0,0 1 0,-1-1 0,1 0 0,0 0 0,-1 0 0,0 0 0,0 0 0,0 0 0,1-4 0,4-16 0,-1 0 0,-1-1 0,-2 0 0,0 1 0,-1-1 0,-3-26 0,2 5 0,-1 44 0,1 1 0,0-1 0,0 1 0,0 0 0,0-1 0,-1 1 0,1 0 0,0-1 0,0 1 0,0 0 0,-1 0 0,1-1 0,0 1 0,-1 0 0,1 0 0,0-1 0,-1 1 0,1 0 0,0 0 0,-1 0 0,1 0 0,0-1 0,-1 1 0,1 0 0,0 0 0,-1 0 0,1 0 0,-1 0 0,1 0 0,0 0 0,-1 0 0,1 0 0,0 0 0,-1 0 0,1 0 0,-1 0 0,1 1 0,0-1 0,-1 0 0,1 0 0,0 0 0,-1 0 0,1 1 0,0-1 0,-1 0 0,1 0 0,0 1 0,0-1 0,-1 0 0,1 1 0,-2 1 0,1 1 0,-1-1 0,1 0 0,0 1 0,0-1 0,0 1 0,0 0 0,0-1 0,1 1 0,-1 0 0,1-1 0,-1 6 0,2 41 0,-1-29 0,0 0 0,1-1 0,1 1 0,1-1 0,9 35 0,-9-45 0,0 0 0,0-1 0,1 0 0,0 1 0,0-1 0,1-1 0,0 1 0,1-1 0,0 0 0,0 0 0,0 0 0,11 8 0,-13-13 0,0 1 0,-1-1 0,1 0 0,1 0 0,-1-1 0,0 1 0,0-1 0,0 0 0,1 0 0,-1 0 0,1-1 0,-1 1 0,1-1 0,-1 0 0,0 0 0,1-1 0,-1 1 0,1-1 0,-1 0 0,0-1 0,1 1 0,-1-1 0,0 1 0,0-1 0,0 0 0,0-1 0,-1 1 0,1-1 0,-1 1 0,1-1 0,4-5 0,-1-5 0,0 1 0,-1-1 0,0-1 0,-1 1 0,-1-1 0,0 0 0,-1 0 0,3-22 0,-2-14 0,-2-54 0,-2 80 0,1-40 0,1 21 0,-2 0 0,-2 0 0,-2 0 0,-14-62 0,9 86 0,9 19 0,-1 0 0,1 0 0,0-1 0,0 1 0,0 0 0,-1 0 0,1-1 0,0 1 0,0 0 0,0 0 0,-1 0 0,1 0 0,0-1 0,0 1 0,-1 0 0,1 0 0,0 0 0,0 0 0,-1 0 0,1 0 0,0 0 0,-1 0 0,1 0 0,0 0 0,0 0 0,-1 0 0,1 0 0,0 0 0,-1 0 0,1 0 0,0 0 0,0 0 0,-1 0 0,1 0 0,0 0 0,0 1 0,-1-1 0,1 0 0,0 0 0,0 0 0,-1 0 0,1 1 0,0-1 0,0 0 0,0 0 0,0 0 0,-1 1 0,1-1 0,0 0 0,0 0 0,0 1 0,0-1 0,0 0 0,0 0 0,-1 1 0,1-1 0,0 0 0,0 1 0,0-1 0,0 0 0,0 1 0,-3 15 0,0 1 0,0 0 0,2 0 0,0 0 0,3 29 0,-1-3 0,-1-34 0,-1 134 0,29 229 0,-25-356-285,-3-26-535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2.34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10 31438,'0'-5'1009,"0"3"-865,6-1-64,18 3-32,12 0-32,4 0-16,-2 0 0,-2 0 0,-9 0 0,-8 0-112,-11 0-1761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3.61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1 196 30542,'3'-9'169,"0"0"0,0 0 0,1 1 0,0 0 0,1-1 1,0 1-1,0 1 0,0-1 0,1 1 0,1 0 0,-1 0 0,11-8 0,-16 14-168,-1 1 0,0 0-1,1-1 1,-1 1-1,1 0 1,-1-1 0,1 1-1,-1 0 1,1-1-1,-1 1 1,1 0-1,-1 0 1,1 0 0,-1 0-1,1-1 1,-1 1-1,1 0 1,0 0 0,-1 0-1,1 0 1,-1 0-1,1 0 1,-1 0 0,1 0-1,-1 1 1,1-1-1,-1 0 1,1 0 0,0 0-1,-1 1 1,1-1-1,-1 0 1,0 0 0,1 1-1,-1-1 1,1 0-1,-1 1 1,1-1 0,-1 1-1,0-1 1,1 1-1,-1-1 1,0 0 0,1 1-1,-1-1 1,0 1-1,0-1 1,1 2 0,4 28-6,-5-23 7,6 261-2,-7-172 0,1-96 0,0 0 0,0 0 0,0 0 0,0 1 0,1-1 0,-1 0 0,0 0 0,0 0 0,0 0 0,0 1 0,0-1 0,0 0 0,1 0 0,-1 0 0,0 0 0,0 0 0,0 0 0,1 0 0,-1 1 0,0-1 0,0 0 0,0 0 0,0 0 0,1 0 0,-1 0 0,0 0 0,0 0 0,0 0 0,1 0 0,-1 0 0,0 0 0,0 0 0,0 0 0,1 0 0,-1 0 0,0 0 0,0-1 0,0 1 0,1 0 0,-1 0 0,0 0 0,0 0 0,0 0 0,0 0 0,1 0 0,-1-1 0,0 1 0,0 0 0,0 0 0,0 0 0,0 0 0,0-1 0,1 1 0,-1 0 0,0 0 0,0 0 0,0 0 0,0-1 0,0 1 0,0 0 0,0 0 0,0 0 0,0-1 0,9-17 0,0-1 0,-2 0 0,0 0 0,-1 0 0,5-31 0,1 1 0,-8 36 0,1-10 0,1 0 0,1 1 0,2 0 0,0 0 0,1 1 0,13-21 0,-22 41 0,-1 0 0,1 0 0,0-1 0,0 1 0,0 0 0,0 0 0,0 0 0,0 0 0,0 0 0,0 1 0,0-1 0,0 0 0,0 0 0,0 1 0,1-1 0,-1 1 0,0-1 0,0 1 0,1-1 0,2 1 0,-4 0 0,1 0 0,0 1 0,0-1 0,0 0 0,0 1 0,-1-1 0,1 1 0,0 0 0,0-1 0,-1 1 0,1 0 0,0-1 0,-1 1 0,1 0 0,-1 0 0,1-1 0,-1 1 0,1 0 0,-1 0 0,0 0 0,1 1 0,2 8 0,-1-1 0,0 1 0,-1-1 0,1 12 0,-1 275 0,0-295-1,-1 1 0,0 0 0,1 0 0,-1-1 0,1 1 0,-1 0 0,1 0 0,0-1 0,-1 1 0,1-1 0,0 1 1,0-1-1,0 1 0,1-1 0,-1 1 0,0-1 0,0 0 0,1 0 0,-1 0 0,1 0 0,-1 0 0,1 0 0,-1 0 0,1 0 0,0 0 0,-1-1 0,1 1 0,0-1 0,0 1 0,-1-1 0,1 0 0,0 0 0,0 0 0,0 0 1,-1 0-1,1 0 0,0 0 0,0 0 0,0-1 0,-1 1 0,1-1 0,0 1 0,-1-1 0,1 0 0,0 0 0,-1 1 0,1-1 0,-1 0 0,1-1 0,-1 1 0,0 0 0,2-2 0,2-4-5,0-1-1,-1 1 1,0-1 0,-1 0-1,0 0 1,4-13-1,10-58-9,-11 49 16,3-15 2,-6 24 7,1 0 0,1 0 0,1 0-1,1 1 1,1 0 0,11-21 0,-18 39-8,0 0-1,1 0 1,-1 0-1,1 0 1,0 1-1,0-1 1,0 0-1,0 1 1,0 0 0,0-1-1,0 1 1,0 0-1,0 0 1,1 0-1,-1 0 1,0 0 0,1 1-1,-1-1 1,0 1-1,1-1 1,-1 1-1,1 0 1,-1 0-1,1 0 1,-1 0 0,4 1-1,4 0 1,-10-1-1,1 0 0,-1 0 0,0 0 0,1 0 0,-1 0 0,1 0 0,-1 0 0,0 0 0,1 0 0,-1 0 0,1 1 0,-1-1 0,0 0 0,1 0 0,-1 1 0,0-1 0,1 0 0,-1 0 0,0 1 0,0-1 0,1 0 0,-1 1 0,0-1 0,0 0 0,1 1 0,-1-1 0,0 1 0,0-1 0,0 0 0,0 1 0,0-1 0,0 1 0,0-1 0,0 0 0,0 1 0,0 0 0,-1 13 0,1-13 0,-3 5 3,1 1 0,-1-1 0,0 1 1,-1-1-1,0 0 0,0-1 0,0 1 0,0-1 0,-7 7 0,-21 30-2,27-31-1,0-1 0,1 1 0,0 0 0,0 0 0,2 0 0,-4 19 0,2 72 0,4-99 0,0 1 0,0-1 0,1 1 0,0-1 0,-1 1 0,1-1 0,1 1 0,-1-1 0,0 0 0,1 0 0,0 1 0,-1-1 0,1 0 0,0-1 0,1 1 0,-1 0 0,0-1 0,1 1 0,0-1 0,-1 0 0,1 1 0,0-1 0,0-1 0,0 1 0,1 0 0,-1-1 0,0 0 0,1 1 0,-1-1 0,7 1 0,10 1 0,0 1 0,1-2 0,-1-1 0,25-1 0,-24-1 0,-17 2 0,0-1 0,1-1 0,-1 1 0,0-1 0,1 1 0,-1-1 0,0 0 0,0-1 0,0 1 0,0-1 0,0 0 0,0 0 0,-1 0 0,1 0 0,0-1 0,-1 1 0,0-1 0,4-4 0,-3 2 0,-1 0 0,0 0 0,0 0 0,0 0 0,0-1 0,-1 0 0,0 1 0,0-1 0,-1 0 0,0 0 0,0 0 0,1-11 0,-1-6 0,0 1 0,-1-1 0,-2 0 0,-7-42 0,7 55 0,-1-1 0,0 1 0,-1 0 0,0 0 0,-1 0 0,0 0 0,-1 1 0,1 0 0,-2 0 0,1 0 0,-1 1 0,-10-10 0,12 15 0,0-1 0,0 1 0,0 0 0,0 0 0,0 0 0,-1 0 0,1 1 0,-1 0 0,0 1 0,0-1 0,1 1 0,-1 0 0,0 0 0,0 1 0,-11 0 0,15 0 0,0 0 0,0 1 0,0-1 0,0 0 0,0 1 0,0 0 0,0-1 0,0 1 0,0 0 0,0 0 0,0 0 0,1 0 0,-1 1 0,0-1 0,1 0 0,-1 1 0,1-1 0,0 1 0,-1-1 0,1 1 0,0 0 0,0 0 0,0-1 0,0 1 0,0 0 0,0 0 0,1 0 0,-1 0 0,0 4 0,-2 6 0,1 1 0,1-1 0,-1 22 0,2-28 0,-1 10 0,1 0 0,1 0 0,0 0 0,2-1 0,-1 1 0,10 29 0,-8-37 0,-1 0 0,1-1 0,0 1 0,1-1 0,0 0 0,0 0 0,0 0 0,1-1 0,0 0 0,0 0 0,1 0 0,-1-1 0,1 0 0,13 7 0,-14-9 0,0 0 0,0 0 0,0 0 0,0 0 0,1-1 0,-1 0 0,1-1 0,-1 0 0,1 0 0,0 0 0,0-1 0,-1 1 0,1-2 0,0 1 0,0-1 0,-1 0 0,1 0 0,0-1 0,-1 0 0,0 0 0,1-1 0,-1 1 0,0-1 0,0-1 0,0 1 0,-1-1 0,1 0 0,-1 0 0,0-1 0,0 1 0,-1-1 0,1 0 0,-1-1 0,0 1 0,5-9 0,-4 3 0,-1-1 0,0 1 0,-1-1 0,-1 0 0,1 0 0,0-20 0,-3-78 0,-1 55 0,1 49 0,0 4 0,1-1 0,-1 0 0,0 0 0,0 1 0,0-1 0,0 0 0,-1 0 0,1 1 0,-1-1 0,0 0 0,-1-3 0,1 7 0,0-1 0,0 1 0,0 0 0,0-1 0,1 1 0,-1 0 0,0 0 0,0 0 0,0 0 0,1-1 0,-1 1 0,0 0 0,1 0 0,-1 0 0,1 0 0,-1 1 0,1-1 0,0 0 0,-1 0 0,1 0 0,0 0 0,0 0 0,0 0 0,0 1 0,0-1 0,0 0 0,0 1 0,-1 43 0,1-38 0,-1 41 0,0-18 0,1 1 0,6 47 0,-5-70 0,1 0 0,-1 0 0,2 0 0,-1-1 0,1 1 0,0-1 0,1 1 0,0-1 0,0 0 0,1 0 0,-1-1 0,1 1 0,1-1 0,8 8 0,-11-11 0,-1-1 0,1 0 0,-1 0 0,1-1 0,0 1 0,0 0 0,0-1 0,0 0 0,0 0 0,0 0 0,1 0 0,-1 0 0,0-1 0,0 1 0,1-1 0,-1 0 0,0 0 0,1 0 0,-1 0 0,0-1 0,1 1 0,-1-1 0,0 0 0,0 0 0,0 0 0,0 0 0,0-1 0,0 1 0,0-1 0,0 0 0,0 1 0,-1-1 0,1-1 0,-1 1 0,1 0 0,-1-1 0,0 1 0,0-1 0,0 0 0,0 1 0,2-6 0,2-16 0,-1-1 0,-1 0 0,-1 0 0,-2 0 0,0 0 0,-3-30 0,1 3 0,1 46 0,-2-17 0,2 23 0,0-1 0,0 1 0,0-1 0,-1 1 0,1 0 0,0-1 0,0 1 0,0-1 0,-1 1 0,1 0 0,0-1 0,-1 1 0,1 0 0,0-1 0,-1 1 0,1 0 0,-1-1 0,1 1 0,0 0 0,-1 0 0,1-1 0,-1 1 0,1 0 0,-1 0 0,1 0 0,-1 0 0,1 0 0,-1 0 0,1 0 0,0 0 0,-1 0 0,1 0 0,-1 0 0,1 0 0,-1 0 0,1 0 0,-2 0 0,1 1-1,0 0 0,0-1 0,-1 1 0,1 0 0,0 0 1,0 0-1,0 0 0,0 0 0,0 0 0,0 0 0,0 0 0,0 0 0,0 0 0,1 1 0,-1-1 0,0 0 1,1 1-1,-1-1 0,1 0 0,-1 1 0,1-1 0,0 1 0,0-1 0,0 3 0,-2 40-9,2-36 11,-1 15-1,2 1 0,1-1 0,6 32 0,-6-47 0,1 0 0,-1 0 0,1 0 0,0-1 0,1 1 0,0-1 0,0 0 0,1 0 0,0 0 0,0 0 0,0-1 0,13 11 0,-14-13 2,1-2 0,1 1 0,-1 0 0,0-1 1,0 0-1,1-1 0,-1 1 0,1-1 0,0 0 0,-1 0 0,1-1 0,0 1 0,0-1 0,7-1 1,-4 1-3,-7 0 0,0-1 0,1 1 0,-1-1 0,1 1 0,-1-1 0,0 0 0,1 0 0,-1 1 0,0-2 0,0 1 0,0 0 0,0 0 0,0-1 0,0 1 0,0-1 0,0 0 0,0 1 0,-1-1 0,1 0 0,-1 0 0,1 0 0,-1 0 0,0 0 0,0-1 0,0 1 0,0 0 0,0-1 0,0-2 0,3-7 0,-2 0 0,1-1 0,-2 1 0,1-17 0,0-9 0,-2 0 0,-5-39 0,2 59 0,0 1 0,-1 0 0,0 0 0,-2 0 0,0 0 0,-12-22 0,17 37 0,1 0 0,-1 0 0,0-1 0,0 1 0,-1 0 0,1 0 0,0 0 0,-1 0 0,1 0 0,-1 1 0,0-1 0,1 0 0,-1 1 0,0-1 0,0 1 0,0-1 0,0 1 0,0 0 0,0 0 0,-1 0 0,1 0 0,0 0 0,-1 1 0,1-1 0,0 1 0,-1-1 0,-2 1 0,4 1 0,0 0 0,0 0 0,0 0-1,0 1 1,1-1 0,-1 0 0,1 0 0,-1 1 0,1-1 0,-1 0-1,1 1 1,0-1 0,-1 0 0,1 1 0,0-1 0,0 0 0,0 1-1,0-1 1,0 1 0,1 1 0,-1 2-2,-1 36-44,1-1-79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29.62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316 7 30606,'-33'-4'706,"0"2"0,-49 2 0,32 1-743,41-1 43,0 0 0,0 1-1,0 0 1,0 1 0,-13 4 0,21-5-5,0 0 1,1 0-1,-1 0 1,1 0-1,-1 0 1,1 0-1,-1 0 1,1 1-1,0-1 1,-1 0 0,1 0-1,0 0 1,0 1-1,0-1 1,0 0-1,0 0 1,0 0-1,0 1 1,1-1-1,-1 1 1,1 1 6,-1 194-3,0-197-5,1 1 0,0-1 0,-1 0 0,1 0 0,0 1 0,0-1 0,-1 0 0,1 0 0,0 0 0,0 0 0,-1 0 0,1 0 0,0 0 0,0 0 0,-1 0 0,1 0 0,0 0 0,0 0 0,-1-1 0,1 1 0,1-1 0,18-6 0,-10 2 0,1 1 0,0 0 0,0 1 0,0 0 0,0 1 0,0 0 0,13 0 0,-18 2 0,-2 0 0,1 0 0,0 0 0,0 0 0,-1 1 0,10 2 0,-12-2 0,0 0 0,0 0 0,0 0 0,-1 0 0,1 0 0,0 0 0,-1 1 0,1-1 0,-1 1 0,0-1 0,1 1 0,-1-1 0,0 1 0,0 0 0,0 0 0,1 3 0,4 10 0,-1 1 0,-1 0 0,-1-1 0,0 1 0,-1 0 0,0 1 0,-2-1 0,0 17 0,0-30 0,0 0 0,-1 0 0,1 0 0,0-1 0,-1 1 0,0 0 0,0 0 0,0 0 0,0 0 0,0 0 0,-1-1 0,1 1 0,-1-1 0,1 1 0,-1-1 0,0 1 0,0-1 0,-2 2 0,-1-1 0,1 1 0,-1-1 0,0 0 0,0-1 0,0 1 0,0-1 0,0 0 0,0 0 0,-7 1 0,-5 0 0,-1-1 0,1 0 0,-1-2 0,1 1 0,-23-4 0,36 2 1,1 0-1,0 1 1,0-1 0,1-1 0,-1 1-1,0 0 1,0-1 0,0 1 0,1-1-1,-1 0 1,1 0 0,0 0-1,-1 0 1,1 0 0,0-1 0,0 1-1,0-1 1,1 1 0,-1-1-1,-2-5 1,1 1-25,0 1 0,0-1 0,1 0-1,0 0 1,1 0 0,-1 0 0,2 0-1,-2-10 1,2-2-573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30.09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624 101 32319,'-7'-5'36,"-1"-1"0,0 2 1,0-1-1,0 1 0,-1 0 1,1 1-1,-1 0 0,0 0 1,0 1-1,-18-2 0,1 2-30,0 1-1,-43 5 1,54-2-5,0 1 0,0 1 0,1 0 0,-1 1 0,1 1 0,0 0 0,1 1 0,-1 0 0,1 1 0,1 0 0,0 1 0,0 1 0,-13 13 0,6-5 2,1 2-1,1 0 1,1 1-1,0 1 1,2 1-1,-20 41 1,22-35-3,2 1 0,1 0 0,2 0 0,1 0 0,1 1 0,1 0 0,2 0 0,1 0 0,5 49 0,-2-68-2,-1 0 0,2-1 0,-1 1 0,2-1 1,-1 1-1,2-1 0,-1 0 0,1-1 0,1 1 0,0-1 0,1 0 0,0 0 1,0-1-1,1 0 0,0 0 0,0-1 0,1 0 0,1-1 0,-1 0 0,1 0 1,0-1-1,0 0 0,1-1 0,0 0 0,0 0 0,16 3 0,-2-2-18,-1-1 0,1-1 0,0-2 0,0 0 0,0-2 0,0 0 0,0-2 0,0-1-1,0 0 1,0-2 0,-1-1 0,0-1 0,0-2 0,27-12 0,-31 10 31,0 0 1,-2-2-1,1 0 1,-1-1-1,-1-1 1,-1-1-1,0 0 1,-1-1-1,-1-1 1,0 0-1,-2-1 1,0 0-1,-1-1 1,-1 0-1,0-1 1,-2 0-1,-1 0 1,0-1-1,-2 0 1,0 0-1,-2 0 0,2-27 1,-3 2 8,-5-48 0,2 79-17,-1 0-1,-1 1 1,0-1 0,-1 1-1,-1 0 1,-13-28 0,10 28 0,0 0 1,-1 1 0,-1 0-1,0 1 1,-1 0 0,0 1-1,-24-21 1,26 26-4,-1 1 0,0-1 0,0 2 0,0-1 0,-1 1 0,0 1 0,0 0 0,0 0 0,-1 1 0,1 1 0,-1 0 0,-12-1 0,2 2 0,-1 0 0,0 2 0,-27 4 0,39-3 0,0 0-1,1 1 1,-1 0-1,1 1 0,0 0 1,0 1-1,0 0 0,-15 10 1,6 0-71,1 0 0,0 1 0,1 1 0,-27 35 0,-2 15-1058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4.447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1 0 32383,'10'172'384,"-10"-28"-384,-2-56 0,13 118 0,-10-201-1,0 0 0,1 0 0,-1 0 0,1 0 0,0 0 0,3 5 0,-5-10 0,1 1 0,-1 0 0,1 0 0,-1-1 0,1 1 1,-1-1-1,1 1 0,-1 0 0,1-1 0,0 1 0,-1-1 1,1 1-1,0-1 0,-1 1 0,1-1 0,0 0 0,0 1 1,0-1-1,0 0 0,0 0 1,0 0-1,0 0 1,0-1-1,0 1 1,0 0 0,-1-1-1,1 1 1,0 0 0,0-1-1,-1 1 1,1-1 0,0 0-1,0 1 1,-1-1 0,1 0-1,-1 1 1,1-1 0,-1 0-1,1 1 1,-1-1 0,1 0-1,0-1 1,4-8 0,-1 1 0,0-1 0,-1 1 0,0-1 0,0-1 0,-1 1 0,2-16 0,0-85 0,-4 106 0,0 5 0,0-1 0,0 1-1,1 0 1,-1-1 0,0 1 0,0 0 0,0-1 0,1 1-1,-1 0 1,0 0 0,0-1 0,1 1 0,-1 0-1,0 0 1,0 0 0,1-1 0,-1 1 0,0 0 0,1 0-1,-1 0 1,0 0 0,1 0 0,-1 0 0,0 0-1,1 0 1,-1-1 0,0 1 0,1 0 0,-1 1 0,1-1-1,-1 0 1,0 0 0,1 0 0,-1 0 0,0 0-1,1 0 1,-1 0 0,0 0 0,1 1 0,-1-1 0,0 0-1,0 0 1,1 1 0,14 6-8,25 16 6,-31-17 1,0 0-1,0-1 1,1 0 0,-1 0 0,1-1 0,0 0 0,0-1 0,1 0-1,-1 0 1,1-1 0,17 1 0,-26-4 1,0 1 0,0-1 0,0 1 0,0-1 0,0 0 0,0 0 0,0 0 0,-1 0 0,1 0 0,0 0 0,0 0 0,-1-1 0,1 1 0,-1-1 0,1 1 0,-1-1 0,0 0 0,0 1 0,0-1 0,1 0 0,-2 0 0,1 0 0,0 0 0,0 0 0,-1 0 0,1 0 0,0-3 0,2-7 0,0 0 0,-1 0 0,1-19 0,0-34 8,-9-119 0,6 177-8,-1 1 2,1 1 0,0 0 0,-1-1 0,0 1 0,-1 0 0,1 0 0,-1 0 0,0 0 0,0 0-1,-4-6 1,6 37-2,7 218 29,-3-189-29,3 0-1,21 78 0,-27-130-1,1 5-5,0 0-1,0 0 1,1 0-1,0-1 1,0 1-1,1-1 1,0 0-1,10 14 1,-11-20-367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4.857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1 24 30926,'0'0'1251,"3"0"-896,45 0-267,46 1-49,1-4-1,103-17 0,-189 18-41,-16 3-34,0 0 0,0 0-1,-1-1 1,1 0-1,-12-2 1,-9 1-272,-18 3-836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5.187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1 1 32127,'0'0'14,"0"0"-1,1 0 1,-1 0 0,0 0 0,1 0 0,-1 0 0,0-1 0,1 1 0,-1 0-1,0 1 1,1-1 0,-1 0 0,0 0 0,1 0 0,-1 0 0,0 0 0,1 0-1,-1 0 1,0 0 0,1 1 0,-1-1 0,0 0 0,1 0 0,-1 0 0,0 1-1,0-1 1,1 0 0,-1 0 0,0 1 0,0-1 0,0 0 0,1 0 0,-1 1-1,0-1 1,0 0 0,0 1 0,0-1 0,0 0 0,0 1 0,0-1-1,0 0 1,1 1 0,-1-1 0,0 0 0,0 1 0,0-1 0,-1 1 0,2 23-124,-1-16 162,3 376-31,-4-243-82,1-140 58,0 0-9,0-1 0,0 1 0,0 0 0,-1 0-1,1 0 1,0 0 0,0-1 0,0 1 0,0 0 0,1 0-1,-1 0 1,0 0 0,0-1 0,0 1 0,1 0 0,-1 0-1,0 0 1,1-1 0,-1 1 0,1 0 0,-1-1 0,1 1 0,-1 0-1,1-1 1,-1 1 0,1-1 0,0 1 0,-1 0 0,1-1-1,0 0 1,0 1 0,-1-1 0,2 1 0,13 0-893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5.833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1 82 32543,'0'0'3,"0"0"0,0 0 0,0 0 0,0-1 0,1 1 0,-1 0 1,0 0-1,0 0 0,0 0 0,0 0 0,1 0 0,-1 0 0,0 0 0,0 0 0,0 0 0,1 0 1,-1-1-1,0 1 0,0 0 0,0 0 0,1 0 0,-1 1 0,0-1 0,0 0 0,0 0 0,1 0 1,-1 0-1,0 0 0,0 0 0,0 0 0,1 0 0,-1 0 0,0 0 0,0 0 0,0 1 0,0-1 1,1 0-1,-1 0 0,0 0 0,0 0 0,0 0 0,0 1 0,0-1 0,0 0 0,1 0 0,-1 0 0,0 1 1,0-1-1,0 0 0,0 0 0,0 0 0,0 1 0,0-1 0,0 0 0,0 0 0,0 0 0,0 1 1,0-1-1,0 0 0,0 0 0,0 1 0,7 28-3,-2 1 0,-1 0 0,1 55 0,-4-68 0,0 126 24,3 41-21,3-164-27,-2-18 19,-3-16 4,-2-527-15,0 541 17,0 0-1,0 0 0,0 0 1,0 1-1,0-1 0,1 0 0,-1 0 1,0 0-1,0 0 0,0 0 1,0 0-1,1 0 0,-1 0 1,0 0-1,0 0 0,0 0 1,1 0-1,-1 0 0,0 0 1,0 0-1,0 0 0,0 0 0,1 0 1,-1 0-1,0 0 0,0 0 1,0 0-1,0-1 0,1 1 1,-1 0-1,0 0 0,0 0 1,0 0-1,0 0 0,0 0 0,0 0 1,1-1-1,-1 1 0,0 0 1,0 0-1,0 0 0,0 0 1,0-1-1,0 1 0,0 0 1,0 0-1,0 0 0,0 0 1,0-1-1,0 1 0,0 0 0,0 0 1,0 0-1,0 0 0,0-1 1,1 2 0,4 5-1,0 0 0,-1 0 0,0 1 0,0-1 0,0 1 0,4 14 0,16 52 0,-11-29 0,8 20 0,-8-23-7,24 54 1,-37-94 5,0 1 1,1-1 0,0 0 0,-1 0 0,1 0 0,-1 0 0,1 0-1,0 0 1,0 0 0,0 0 0,0 0 0,-1 0 0,1 0-1,0 0 1,1-1 0,-1 1 0,0 0 0,1 0 0,-1-1 0,-1 0 0,1 0 0,0 0 0,-1-1 0,1 1 0,-1 0 0,1 0 0,0 0 0,-1-1 0,1 1 1,-1 0-1,1-1 0,-1 1 0,1 0 0,-1-1 0,1 1 0,-1-1 0,1 1 0,-1-1 0,0 1 0,1-1 0,-1 1 1,0-1-1,1 1 0,-1-1 0,4-7 2,-1 0 1,0 0 0,4-16 0,-7 21-3,27-151-2,-20 103-10,22-85 0,-27 129 12,1 0 1,0 0 0,0 0 0,0 0 0,5-7-1,-7 13 0,-1 0 1,1 0-1,-1 1 0,1-1 0,-1 0 0,1 0 1,0 1-1,-1-1 0,1 0 0,0 1 0,0-1 0,0 1 1,-1-1-1,1 1 0,0-1 0,0 1 0,0-1 0,0 1 1,0 0-1,0 0 0,0-1 0,-1 1 0,1 0 0,0 0 1,0 0-1,0 0 0,0 0 0,0 0 0,0 0 0,0 0 1,0 1-1,0-1 0,0 0 0,0 1 0,0-1 0,0 0 1,-1 1-1,1-1 0,0 1 0,0-1 0,0 1 0,-1 0 1,1-1-1,0 1 0,-1 0 0,1 0 0,0-1 0,-1 1 1,1 0-1,0 1 0,6 10 0,0-1 0,-1 1 0,-1-1 0,0 2 0,0-1-1,5 25 1,11 82 4,-18-84 3,-2 37-1,-2-49-6,1 1 0,1 0 0,1 0 0,7 30 0,4-28 71,-13-26-90,1 1-1,-1-1 1,0 1 0,0-1-1,0 1 1,1-1 0,-1 0-1,0 1 1,1-1 0,-1 1-1,0-1 1,1 0 0,-1 1-1,0-1 1,1 0 0,-1 1-1,1-1 1,-1 0 0,1 1-1,-1-1 1,1 0 0,-1 0-1,1 0 1,-1 0 0,1 1-1,-1-1 1,1 0 0,-1 0-1,1 0 1,-1 0 0,1 0-1,-1 0 1,1 0 0,-1 0-1,1 0 1,-1-1 0,1 1-1,-1 0 1,1 0 0,-1 0-1,1-1 1,-1 1 0,1 0-1,-1 0 1,0-1 0,1 1-1,-1 0 1,1-1 0,-1 1-1,1-1 1,5-16-2812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4.90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34 156 32415,'1'-29'288,"0"41"-213,2 49-86,-3 469 11,-2-569 0,-10-48 0,-3-25 0,6-215 0,9 321 0,-1 0 0,2 0 0,-1-1 0,0 1 0,1 0 0,1 0 0,-1 0 0,1 0 0,0 0 0,0 0 0,0 0 0,1 0 0,0 1 0,0-1 0,1 1 0,-1 0 0,1 0 0,0 0 0,0 1 0,1-1 0,0 1 0,-1 0 0,1 0 0,1 1 0,8-6 0,-6 6-9,1-1 0,-1 1 0,0 0 0,1 1-1,0 0 1,-1 0 0,1 1 0,0 0 0,0 1 0,0 0 0,8 1 0,-16-1-4,0 1 1,0-1 0,-1 0 0,1 1 0,0-1-1,-1 1 1,1-1 0,-1 1 0,1-1 0,-1 1 0,1-1-1,-1 1 1,1-1 0,-1 1 0,1 0 0,-1-1-1,1 1 1,-1 0 0,0 0 0,0-1 0,1 1-1,-1 0 1,0 0 0,0-1 0,0 1 0,0 0-1,0 0 1,0-1 0,0 1 0,0 0 0,0 0 0,0 0-1,0-1 1,-1 1 0,1 1 0,-1 4-155,1 25-879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6.179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0 3 32319,'0'0'14,"0"-1"1,1 1 0,-1 0 0,0 0-1,0 0 1,1-1 0,-1 1-1,0 0 1,0 0 0,1 0-1,-1 0 1,0 0 0,1 0-1,-1 0 1,0 0 0,0-1-1,1 1 1,-1 0 0,0 0-1,1 0 1,-1 0 0,0 1-1,1-1 1,-1 0 0,0 0-1,0 0 1,1 0 0,-1 0-1,0 0 1,1 1 0,7 10-22,0 12 7,-2 1 0,0-1 0,-2 1 0,4 46 0,-7 105 0,-2-93 0,0-18 0,2 68 0,0-131 0,-1 0 0,0 0 0,0 0 0,0 0 0,1 0 0,-1 0 0,0 0 0,1 0 0,-1 0 0,1 0 0,0 0 0,-1 0 0,1 0 0,-1 0 0,1-1 0,0 1 0,0 0 0,0 0 0,-1-1 0,1 1 0,0 0 0,0-1 0,0 1 0,2 0 0,0 0 0,1 0 0,-1 0 0,1-1 0,-1 1 0,1-1 0,-1 0 0,7 0 0,0-1 0,0 0 0,-1-1 0,1 0 0,17-6 0,-11 1-6,-1-1-1,0 0 1,-1-1-1,17-13 1,-30 22-44,0-1 0,0 1-1,0-1 1,-1 0 0,1 0 0,0 1 0,0-1-1,-1 0 1,1 0 0,-1 0 0,1 0 0,0 0-1,-1 0 1,0 0 0,1 0 0,-1 0-1,0 0 1,1 0 0,-1 0 0,0 0 0,0-2-1,0-3-4158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02.25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175 0 32319,'0'0'136,"-14"0"13,10 1-146,1-1 0,0 1 0,0 0 0,0 0 0,0 0 0,0 0 0,0 0 0,0 0 0,0 1 0,1 0 0,-1 0 0,0-1 0,1 1 0,-1 1 0,1-1 0,0 0 0,0 1 0,0-1 0,0 1 0,0-1 0,-2 5 0,-4 7 7,1 1 1,-11 29-1,16-39-8,-12 35 5,1 0 0,2 0 0,2 1 0,2 1 1,1-1-1,2 1 0,2 0 0,4 48 0,-1-82-7,0-1 0,1 1 0,-1-1 0,1 0 0,0 1 0,1-1 0,0 0 0,0-1 0,1 1 0,0 0 0,0-1 0,0 0 0,1 0 0,-1 0 0,2-1 0,-1 1 0,9 6 0,-6-7 0,0 0 0,1 0 0,0 0 0,0-1 0,0-1 0,0 1 0,0-1 0,1-1 0,-1 0 0,1 0 0,0-1 0,17 0 0,-17-1-26,37-3 38,-44 2-59,0 0 1,-1 1-1,1-1 0,0-1 0,-1 1 1,0 0-1,1-1 0,-1 1 0,0-1 1,1 0-1,-1 1 0,0-1 0,0 0 1,2-4-1,14-22-2183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02.63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6 31823,'0'0'38,"1"-1"1,-1 1 0,1-1 0,0 1 0,-1-1 0,1 1 0,-1 0 0,1-1 0,0 1 0,-1 0 0,1 0 0,0-1-1,-1 1 1,1 0 0,0 0 0,0 0 0,-1 0 0,1 0 0,0 0 0,-1 0 0,1 0 0,1 0 0,25 0-151,-20 0 188,313 0-23,-339 0-312,1 1 0,0 0 1,-1 1-1,-26 7 0,-2 8-3569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03.77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33 31102,'8'-8'844,"11"-16"-71,-19 24-754,0 8 10,-1 85-29,-1-21 0,3-1 0,13 90 0,-12-150 0,0 0 1,1 0-1,0 0 1,8 18-1,-10-26-1,1-1 0,-1 1 0,0-1 0,1 1-1,-1-1 1,1 0 0,0 0 0,0 0 0,0 0 0,0 0 0,0 0-1,0 0 1,1-1 0,-1 1 0,0-1 0,1 0 0,-1 0-1,1 0 1,0 0 0,-1 0 0,1 0 0,0 0 0,0-1-1,4 1 1,-3-1 1,1 0 0,-1-1 0,1 1 0,-1-1-1,1 0 1,-1 0 0,1 0 0,-1-1 0,1 1-1,-1-1 1,0 0 0,0-1 0,0 1 0,0-1-1,-1 1 1,1-1 0,-1 0 0,1 0 0,-1-1-1,0 1 1,0-1 0,-1 0 0,1 1 0,-1-1-1,1 0 1,2-9 0,3-8 0,0-1 0,-2 1 0,-1-2 0,0 1 0,-2-1 0,0 1 0,-1-40 0,5-46 0,-8 278 0,3-72 0,-3-77-1,1-11 1,-1 1 1,2 0-1,-1-1 1,4 18-1,-3-26-1,-1 0 1,0 0-1,1 0 1,0 0-1,0-1 0,-1 1 1,1 0-1,0-1 0,0 1 1,0 0-1,1-1 1,-1 1-1,0-1 0,1 0 1,-1 1-1,1-1 1,-1 0-1,1 0 0,-1 0 1,1 0-1,0 0 0,-1 0 1,1-1-1,0 1 1,0 0-1,0-1 0,0 0 1,0 1-1,-1-1 1,1 0-1,3 0 0,-2 0 0,-1 1 1,1-1-1,-1 0 0,1 0 0,0 0 0,-1-1 0,1 1 1,0-1-1,-1 1 0,1-1 0,-1 0 0,1 0 0,-1 0 1,1 0-1,-1-1 0,0 1 0,0-1 0,0 1 0,0-1 1,0 0-1,0 0 0,0 0 0,0 0 0,0 0 0,-1 0 1,1 0-1,-1 0 0,0-1 0,0 1 0,0-1 0,0 1 1,0-1-1,0 1 0,0-5 0,6-20-15,-1 0 1,5-53-1,-8 52 11,0 1 1,15-51-1,-17 76 7,0 0 1,0-1-1,0 1 0,0 0 1,1 0-1,-1 0 1,1 0-1,0 0 1,-1 0-1,1 1 1,0-1-1,0 0 0,0 1 1,0 0-1,0-1 1,1 1-1,-1 0 1,0 0-1,1 0 1,-1 0-1,0 1 1,1-1-1,-1 1 0,1-1 1,-1 1-1,1 0 1,-1 0-1,1 0 1,-1 0-1,1 1 1,-1-1-1,1 0 0,-1 1 1,1 0-1,-1 0 1,4 2-1,-2-1-1,-1 0-1,1 0 0,-1 1 0,0-1 0,0 1 0,0 0 1,0 0-1,-1 0 0,1 0 0,-1 1 0,1-1 1,-1 1-1,0-1 0,-1 1 0,1 0 0,1 6 1,2 6-2,0 0 1,3 27 0,-4-7 0,-3 67 0,-2-54 0,0-87 0,-1 6 0,1 1 0,6-41 0,-5 63 0,2 0 0,-1 1 0,1-1 0,0 1 0,1-1 0,0 1 0,1 0 0,-1 0 0,2 1 0,-1-1 0,1 1 0,0 0 0,0 0 0,7-7 0,-9 12 1,0 0-1,0 0 1,-1 0 0,1 0 0,1 0-1,-1 1 1,0 0 0,0 0 0,0-1-1,7 0 1,-9 2-1,0 0 0,1 0 1,-1 0-1,0 0 0,0 0 0,1 0 1,-1 0-1,0 0 0,0 0 0,1 1 1,-1-1-1,0 0 0,0 1 0,0-1 1,0 1-1,0-1 0,0 1 0,1 0 0,-1-1 1,0 1-1,-1 0 0,1 0 0,0 0 1,0 0-1,0 0 0,0 0 0,-1 0 1,1 0-1,-1 0 0,1 0 0,0 0 1,-1 0-1,1 2 0,5 25 0,-1 0 0,-1 1 0,-2-1 0,0 1 0,-4 35 0,1-12 0,13-71 0,24-87 0,-24 66 0,29-63 0,-17 67 0,-23 34 0,1 1 0,-1-1 0,1 1 0,-1-1 0,1 1 0,0 0 0,0 0 0,-1 0 0,1 0 0,0 0 0,0 0 0,0 0 0,0 1 0,0-1 0,0 1 0,1-1 0,1 1 0,-3 0 0,0 1 0,0-1 0,-1 0 0,1 1 0,0-1 0,0 1 0,-1-1 0,1 1 0,0-1 0,-1 1 0,1-1 0,0 1 0,-1 0 0,1-1 0,-1 1 0,1 0 0,-1-1 0,0 1 0,1 0 0,-1 0 0,0 0 0,1-1 0,-1 1 0,0 0 0,0 0 0,0 0 0,1 1 0,2 29 0,-2-28 0,1 219 22,-3-113-20,3-141-477,1-12-1251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04.14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156 23 32287,'-4'-2'9,"0"0"-1,1 1 1,-1 0 0,0-1 0,0 2-1,0-1 1,0 0 0,0 1 0,0-1-1,0 1 1,0 0 0,0 1 0,0-1-1,0 1 1,0 0 0,0 0 0,0 0 0,0 0-1,0 1 1,1-1 0,-1 1 0,0 0-1,1 0 1,0 0 0,-1 1 0,1-1-1,0 1 1,0 0 0,0 0 0,1 0 0,-1 0-1,1 0 1,0 1 0,-1-1 0,2 1-1,-1-1 1,0 1 0,1 0 0,-1 0-1,1-1 1,-1 8 0,1-7-8,0 1 1,1 0-1,-1-1 1,1 1-1,0 0 1,1-1-1,-1 1 1,1-1-1,-1 1 1,3 4-1,-2-7 0,0 0 0,0-1-1,0 1 1,0-1 0,0 1-1,0-1 1,1 1 0,-1-1-1,0 0 1,1 0 0,-1 0-1,1 0 1,0 0 0,-1 0 0,1 0-1,0 0 1,-1-1 0,1 1-1,0 0 1,0-1 0,0 0-1,0 1 1,-1-1 0,1 0-1,0 0 1,2 0 0,6 0 3,-1 1 1,1-2-1,0 1 1,0-1-1,-1-1 1,18-4-1,-24 5-2,0 0-1,0-1 1,0 1-1,-1-1 1,1 1 0,-1-1-1,1 0 1,-1 0-1,0 0 1,0 0-1,0-1 1,0 1-1,0 0 1,0-1 0,0 0-1,-1 1 1,0-1-1,1 0 1,-1 0-1,0 1 1,0-1-1,0 0 1,-1 0 0,1 0-1,-1-5 1,1 4-2,0-1 0,-1 1 1,0 0-1,0 0 0,0 0 1,-1 0-1,1 0 0,-1 0 1,0 0-1,0 0 0,0 0 1,-1 0-1,1 0 0,-1 1 1,0-1-1,-4-5 0,4 6 0,-1 1 0,0-1 0,0 1 0,-1 0 0,1 0 0,0 0 0,-1 0 0,1 1 0,-1 0 0,1-1 0,-1 1 0,0 0 0,0 1 0,1-1 0,-1 1 0,0-1 0,0 1 0,-4 1 0,3-1-3,1 0 0,0 0 0,-1 1 0,1 0 0,-1 0 0,1 0 0,0 0-1,0 1 1,0 0 0,0 0 0,0 0 0,0 0 0,0 0 0,1 1 0,-1 0 0,1-1 0,0 1 0,-1 1 0,-4 6 0,-19 21-176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3.27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29 71 32207,'5'-16'479,"-2"27"-344,-3 45-238,0-40 152,-16 410-49,18-521 0,0-60 0,-5 92 0,-1-89 0,5 147 0,-1 1 0,1-1 0,0 0 0,1 1 0,-1-1 0,1 1 0,0 0 0,0 0 0,0-1 0,0 1 0,1 0 0,-1 1 0,1-1 0,0 0 0,1 1 0,-1 0 0,5-4 0,-5 4 0,0 1 0,0 0 0,0 0 0,1 0 0,-1 0 0,1 1 0,-1-1 0,1 1 0,0 0 0,0 0 0,-1 0 0,1 0 0,0 1 0,0-1 0,0 1 0,0 0 0,0 0 0,0 1 0,0-1 0,-1 1 0,6 1 0,-7 0 0,0-1 0,0 0 0,0 1 0,0-1 0,0 1 0,0 0 0,0 0 0,-1-1 0,1 1 0,-1 0 0,0 1 0,1-1 0,-1 0 0,0 0 0,0 0 0,0 1 0,-1-1 0,1 0 0,0 1 0,-1-1 0,1 5 0,2 59 0,-3-57 0,0-1 0,0-1 0,-1 1 0,0-1 0,-1 0 0,0 1 0,0-1 0,0 0 0,-1 0 0,0 0 0,-7 11 0,-2 0 0,0-1 0,-22 21 0,-3 5 0,37-43-1,0 1 1,0-1-1,0 0 0,0 1 0,-1-1 1,1 0-1,0 1 0,0-1 0,0 0 1,0 1-1,0-1 0,0 1 0,0-1 1,0 0-1,0 1 0,0-1 0,0 0 1,1 1-1,-1-1 0,0 1 0,0-1 1,0 0-1,0 1 0,1-1 1,-1 0-1,0 0 0,0 1 0,0-1 1,1 0-1,-1 1 0,0-1 0,1 0 1,-1 0-1,0 1 0,1-1 0,-1 0 1,0 0-1,1 0 0,-1 0 0,0 0 1,1 1-1,-1-1 0,0 0 1,1 0-1,-1 0 0,1 0 0,23 6 6,-21-5-7,38 7 12,44 12 12,-83-19-22,-1-1-1,1 1 1,-1 0-1,1-1 1,-1 1-1,1 0 1,-1 0-1,0 0 1,1 0-1,-1 0 1,0 0-1,0 0 1,0 0-1,1 1 1,-2-1-1,1 0 1,0 1-1,0-1 1,0 1-1,0-1 1,-1 1-1,1-1 1,-1 1-1,1 0 1,-1-1-1,0 1 1,0-1-1,0 1 1,1 0-1,-2-1 1,1 1-1,0 0 1,0-1-1,0 1 1,-1 0-1,1-1 1,-1 3-1,-1 0 0,1 0 0,-1 0 0,0 0 0,0 1 0,-1-2 0,1 1 0,-1 0 0,0 0 0,0-1 0,0 0 0,0 1 0,-6 3 0,-83 50 27,81-51-25,-1 0 0,0-1-1,0 0 1,0-1 0,0-1 0,-20 3 0,22-7-1,13-2 0,-3 3 0,5-2 0,1 1 0,0 0 0,0 0 0,0 1 0,-1 0 0,1 0 0,0 0 0,0 1 0,0-1 0,0 2 0,-1-1 0,1 0 0,-1 1 0,1 0 0,-1 0 0,1 1 0,-1 0 0,0 0 0,0 0 0,0 0 0,4 5 0,-7-8 0,0 1 0,0-1 0,0 0 0,0 0 0,1 0 0,-1 0 0,0 0 0,0 0 0,0-1 0,0 1 0,0-1 0,0 1 0,0-1 0,0 0 0,0 0 0,0 0 0,2-1 0,-2 1 0,25-11 0,-1-1 0,0-1 0,-1-1 0,31-26 0,-48 35 0,-1 0 0,0 0 0,0-1 0,-1-1 0,0 1 0,0-1 0,-1 0 0,0 0 0,0 0 0,-1-1 0,0 0 0,-1 1 0,0-2 0,0 1 0,-1 0 0,0 0 0,1-14 0,-2 1 0,1 12 0,-2 0-1,0 0 1,0 0-1,-1 0 1,-2-16 0,2 24-1,1 0 0,-1 0 0,0 0 0,0 0 0,0 0 0,0 1 0,0-1 0,0 0 0,0 0 0,-1 1 0,1-1 0,-1 0 1,1 1-1,-1 0 0,0-1 0,1 1 0,-1 0 0,0 0 0,0 0 0,0 0 0,0 0 0,0 0 0,0 1 0,0-1 0,0 1 1,0-1-1,0 1 0,0 0 0,0 0 0,-1 0 0,-1 0 0,1 0 1,1-1 0,0 1 0,0 0 0,-1 1 0,1-1 0,0 0 0,0 1 0,-1-1 0,1 1 0,0 0 0,0-1 0,0 1 0,0 0 0,0 0 0,0 1 0,0-1 0,0 0 0,-2 3 0,2-1 0,0 1 0,0-1 0,0 1 0,0 0 0,1 0 0,0 0 0,0 0 0,0 0 0,-1 8 0,-1 4 0,1 0 0,1 0 0,1 0 0,0 0 0,1 0 0,1 0 0,0-1 0,1 1 0,1 0 0,0-1 0,8 18 0,-9-26 0,0 0 0,0-1 0,1 1 0,0-1 0,0 0 0,1 0 0,0 0 0,0-1 0,0 1 0,0-1 0,1 0 0,0-1 0,0 1 0,0-1 0,1-1 0,0 1 0,-1-1 0,1 0 0,0-1 0,0 1 0,1-1 0,-1-1 0,0 1 0,1-1 0,13 0 0,-14-1 0,0 0 0,-1 0 0,1-1 0,0 0 0,-1 0 0,1 0 0,-1-1 0,11-4 0,-14 4 0,1 0 0,-1-1 1,0 1-1,0 0 0,0-1 1,-1 0-1,1 0 0,-1 0 1,1 0-1,-1 0 0,0 0 1,0-1-1,0 1 0,-1-1 1,1 1-1,1-7 0,3-17 0,-1-1-1,-1 0 0,-1 0 0,-2-1 1,0 1-1,-7-52 0,-9 17 6,15 62-4,1 1 0,-1 0-1,0-1 1,0 1 0,1-1-1,-1 1 1,0 0 0,1-1 0,-1 1-1,0 0 1,1-1 0,-1 1-1,0 0 1,1 0 0,-1-1-1,1 1 1,-1 0 0,0 0-1,1 0 1,-1 0 0,1 0-1,-1-1 1,1 1 0,-1 0 0,1 0-1,-1 0 1,1 0 0,-1 0-1,1 0 1,-1 0 0,0 1-1,1-1 1,-1 0 0,1 0-1,0 0 1,0 0 1,9 0-2,-1 1 0,0-1 0,0 1 0,0 1 0,0-1 0,16 7 0,-20-6 0,-1 0 0,1 0 0,-1 1 0,0 0 0,0 0 0,0 0 0,0 0 0,-1 0 0,1 1 0,-1 0 0,0 0 0,0 0 0,0 0 0,4 9 0,-3-5 0,-1 0 0,0 0 0,-1 1 0,0-1 0,0 1 0,-1-1 0,0 1 0,0 0 0,-1 0 0,-2 16 0,0-9 0,-1 0 0,0 0 0,-2 0 0,-10 28 0,1-1 2,13-40-4,0 0 0,1 0-1,-1 0 1,1 0 0,0 0 0,0 0 0,0 0-1,0 0 1,1 0 0,-1 0 0,1 0 0,1 4-1,-1-6 3,0 0 0,0 0 0,1-1-1,-1 1 1,0 0 0,0 0 0,1-1 0,-1 1-1,0 0 1,1-1 0,-1 0 0,1 1 0,-1-1-1,1 0 1,-1 0 0,1 1 0,-1-1-1,0 0 1,1-1 0,-1 1 0,1 0 0,1-1-1,3 1 1,6 1-1,0-2 0,0 1 0,0-1-1,0-1 1,0 0 0,21-7 0,-29 7 1,1-1-1,-1 1 1,1-1-1,-1 0 1,0 0-1,0 0 1,0-1 0,0 1-1,-1-1 1,1 0-1,-1 0 1,0 0-1,0 0 1,0-1 0,-1 1-1,0-1 1,0 1-1,3-9 1,-1-1 0,-1-1 0,0 0 0,-1 0 0,1-30 0,-7-60 0,-3 39 16,7 66-16,0-1 0,0 1 0,0-1 0,1 1 0,-1 0 0,0-1 0,0 1 0,1 0 0,-1-1 0,0 1 0,0 0 0,1-1 0,-1 1 0,0 0 0,1 0 0,-1 0 0,1-1 0,-1 1 0,0 0 0,1 0 0,-1 0 0,1 0 0,-1 0 0,0-1 0,1 1 0,-1 0 0,1 0 0,-1 0 0,1 0 0,-1 0 0,0 0 0,2 1 0,13 0 0,-15-1 0,4 1 0,-1 0 0,1 0 0,-1 1 0,0-1 0,1 1 0,-1 0 0,0 0 0,0 0 0,0 0 0,-1 0 0,1 1 0,0-1 0,-1 1 0,0 0 0,1 0 0,-1 0 0,0 0 0,0 0 0,-1 0 0,1 1 0,-1-1 0,0 0 0,0 1 0,2 6 0,1 5 0,-1 1 0,-1-1 0,0 1 0,0 22 0,-3-6 0,-1 1 0,-2-1 0,-8 32 0,10-48 0,2-16 0,0 0 0,0 0 0,0 0-1,0 0 1,0 0 0,0 0 0,1 0 0,-1 0 0,0 0-1,0 0 1,0 0 0,0 0 0,0 0 0,0 0 0,0 0 0,1 0-1,-1 0 1,0 0 0,0 0 0,0 0 0,0 0 0,0 0 0,0 0-1,0 0 1,0 1 0,1-1 0,-1 0 0,0 0 0,0 0-1,0 0 1,0 0 0,0 0 0,0 0 0,0 0 0,0 0 0,0 1-1,0-1 1,0 0 0,0 0 0,0 0 0,0 0 0,0 0 0,0 0-1,0 0 1,0 1 0,0-1 0,0 0 0,0 0 0,0 0-1,0 0 1,0 0 0,0 0 0,0 0 0,0 1 0,6-9-5,5-14 7,-2-1 0,0 0 0,-1 0 1,-1 0-1,4-31 0,-4 24-2,0-1 0,19-46 0,-25 75 0,0 0 0,0 0 0,0 0 0,0-1 0,0 1 0,0 0 0,0 1 0,1-1 0,-1 0 0,1 0 0,-1 1 0,1-1 0,0 0 0,0 1 0,0 0 0,0-1 0,0 1 0,0 0 0,0 0 0,0 0 0,0 0 0,0 1 0,0-1 0,1 1 0,-1-1 0,0 1 0,1 0 0,-1-1 0,0 1 0,4 1 0,-5-1 0,0 0 0,0 1 0,-1-1 0,1 0 0,0 1 0,0-1 0,0 1 0,-1-1 0,1 1 0,0-1 0,-1 1 0,1 0 0,0-1 0,-1 1 0,1 0 0,-1-1 0,1 1 0,-1 0 0,1 0 0,-1 0 0,0-1 0,1 1 0,-1 0 0,0 0 0,0 0 0,1 0 0,-1 0 0,0 0 0,0 1 0,3 35 0,-3-30 0,-2 141 0,-1-43 0,3-103 0,0-1 0,0 0 0,1 1 0,-1-1 0,0 1 0,1-1 0,-1 0 0,1 0 0,0 1 0,-1-1 0,1 0 0,0 0 0,0 0 0,0 0 0,-1 0 0,1 0 0,0 0 0,0 0 0,1 0 0,-1 0 0,0 0 0,0-1 0,0 1 0,1 0 0,-1-1 0,0 1 0,0-1 0,1 1 0,-1-1 0,0 0 0,1 0 0,-1 1 0,1-1 0,-1 0 0,0 0 0,1 0 0,-1-1 0,1 1 0,1-1 0,4 1 0,0-1 0,0-1 0,0 1 0,0-1 0,0 0 0,-1-1 0,9-4 0,-5 1-1,0-1-1,0-1 1,-1 0 0,0 0-1,-1-1 1,1 0 0,-2 0-1,1-1 1,-1 0 0,-1 0-1,0-1 1,0 0 0,-1 0-1,-1 0 1,0-1 0,0 1-1,-1-1 1,0 0 0,-1 0-1,-1 0 1,1-22 0,-2 30 1,0-4-1,0 0 0,0-1 1,-1 1-1,0 0 1,0 0-1,-4-11 1,4 17 0,0 0 1,0 0-1,-1 0 1,1 0-1,0 0 1,-1 0-1,1 0 1,-1 0 0,0 1-1,0-1 1,1 1-1,-1-1 1,0 1-1,0 0 1,-1 0-1,1 0 1,0 0-1,0 0 1,0 0 0,-1 0-1,1 1 1,0-1-1,-1 1 1,1 0-1,-1 0 1,-2 0-1,3-1 0,0 1 1,0 0-1,0 0 0,0 0 0,0 0 0,0 0 0,0 0 0,0 1 0,0-1 1,0 1-1,0-1 0,0 1 0,0 0 0,0 0 0,0 0 0,0 0 1,1 0-1,-1 0 0,0 0 0,-1 2 0,1 0 0,1 0 0,-1 0 1,1 0-1,-1 0 0,1 0 0,0 1 1,1-1-1,-1 0 0,0 1 0,1-1 0,0 6 1,-2 11 1,1-1 0,2 1 0,0-1 0,1 1 0,0-1 0,6 20 0,-6-34-2,-1 0 0,0 0 0,1 0 0,0 0 0,1 0 0,-1 0 0,1-1 0,-1 1 0,1-1 0,1 0 0,-1 0 0,1 0 0,-1 0 0,1 0 0,0-1 0,1 0-1,-1 0 1,0 0 0,1 0 0,0-1 0,-1 0 0,1 0 0,0 0 0,0 0 0,0-1 0,0 0 0,8 1 0,-7-1 0,0-1 0,0 0 0,1 0 0,-1 0 0,0-1 0,0 0 0,0 0 0,0-1 0,0 1 0,0-1 0,0-1 0,0 1 0,5-5 0,-6 5 0,-2-1 0,1-1 0,0 1 0,-1-1 0,1 1 0,-1-1 0,0 0 0,0 0 0,-1 0 0,1-1 0,-1 1 0,0-1 0,0 1 0,-1-1 0,1 0 0,-1 1 0,1-9 0,2-20 0,-2 0 0,-1-1 0,-5-47 0,-6 28 0,11 52 1,0 1 0,0-1 1,0 1-1,0-1 0,0 1 0,0 0 1,0-1-1,0 1 0,0 0 0,0 0 1,0 0-1,0-1 0,0 1 0,0 0 1,0 1-1,0-1 0,0 0 0,1 0 1,-1 0 1,5 0-4,0 1 0,0-1 1,0 1-1,0 0 1,0 1-1,0-1 1,0 1-1,-1 0 0,1 0 1,-1 1-1,0 0 1,1 0-1,-1 0 0,0 1 1,-1-1-1,1 1 1,-1 0-1,0 1 0,0-1 1,0 1-1,0-1 1,-1 1-1,1 0 0,-2 1 1,1-1-1,0 1 1,-1-1-1,0 1 0,0-1 1,-1 1-1,1 0 1,-1 0-1,-1 0 0,1 0 1,-1 6-1,0-1 1,0-1-1,0 1 1,-1-1-1,0 1 0,-1-1 1,0 0-1,-1 0 1,-4 12-1,-20 50 1,25-67 0,1 0 0,-1 0 0,2 0 0,-1 0 0,0 0 0,1 1 0,0-1 0,0 0 0,1 0 0,0 1 0,0-1 0,1 6 0,-1-10 0,1 0-1,-1 0 1,0 0-1,0 0 1,0 0-1,0 0 1,1 0-1,-1 0 1,0-1-1,1 1 1,-1-1-1,1 1 1,-1-1-1,1 1 1,-1-1-1,1 0 1,-1 0-1,1 0 1,-1 0-1,1 0 1,-1 0-1,3 0 1,2 0-2,0 0 1,6 1 3,0-1-1,0 0 1,0 0-1,1-1 1,22-6-1,-31 6 0,-1-1-1,1 1 0,0-1 0,-1 0 0,0 0 1,1-1-1,-1 1 0,0-1 0,0 0 0,0 1 1,0-1-1,-1-1 0,1 1 0,-1 0 1,0-1-1,0 1 0,0-1 0,0 1 0,-1-1 1,1 0-1,1-7 0,2-14-2,0-1 1,-2 0-1,1-39 0,-5 45 1,2-1 0,1 1-1,0 0 1,2 0 0,0 0-1,13-36 1,-15 52 1,0 1 1,0-1-1,0 0 1,0 1-1,0-1 1,1 1-1,0 0 1,0 0-1,0 0 1,0 0-1,0 1 1,0-1-1,1 1 1,-1-1-1,1 1 1,5-2-1,-2 2 1,-1 0 0,1 1 0,0 0 0,0 0-1,-1 0 1,1 1 0,0 0 0,13 2 0,-16-1-1,0 0 0,0 0 0,-1 0 0,1 1 0,0-1 0,-1 1 0,1 0 0,-1 0 0,0 1 0,0-1 0,0 1 0,0-1 0,0 1 0,0 0 0,-1 0 0,1 0 0,-1 0 0,0 1 0,0-1 0,0 1 0,0-1 0,-1 1 0,1 0 0,1 6 0,1 5 0,-1 0 0,0 0 0,0 0 0,-2 0 0,1 18 0,-3-21 0,0 0 0,-1 0 0,0 0 0,-1 0 0,0 0 0,-1-1 0,0 1 0,-12 20 0,8-17 0,-1-1 0,0 0 0,-1 0 0,-1-1 0,-23 23 0,33-35 0,0 0 1,1-1-1,-1 1 0,0 0 0,0 0 1,0-1-1,0 1 0,0 0 0,0-1 1,0 1-1,0-1 0,0 1 0,0-1 1,0 0-1,0 1 0,0-1 0,0 0 1,0 0-1,0 0 0,-1 0 0,1 0 1,0 0-1,0 0 0,0 0 0,0 0 1,0 0-1,0-1 0,0 1 0,0 0 1,0-1-1,0 1 0,0-1 0,0 1 1,0-1-1,0 0 0,0 1 0,0-1 1,0 0-1,0 0 0,1 1 0,-1-1 1,0 0-1,1 0 0,-1 0 0,-1-2 1,-2-5 3,0 0 0,1 0 1,0 0-1,-4-15 0,5 16-5,-7-26-3,2-2-1,1 1 1,2-1 0,0-45 0,30 81 25,-22 0-21,0 1 0,0 0 0,0 0 0,0 0 0,-1 0 0,1 1 0,-1-1 0,1 1 0,-1 0 0,0 0 0,0 1 0,4 4 0,33 52 0,-21-30 0,-10-17 0,-1-1 0,2 0 0,0-1 0,13 13 0,-19-21 0,1 1 0,-1-1 0,1-1 0,0 1 0,0 0 0,0-1 0,0 0 0,1 0 0,-1-1 0,0 0 0,1 0 0,-1 0 0,1 0 0,8-1 0,-10 0 3,0 1-1,0-2 1,0 1 0,0 0-1,0-1 1,-1 0 0,1 1-1,0-2 1,0 1 0,-1 0-1,1-1 1,4-2 0,-6 2-56,0 0 0,0 0 0,0-1 1,0 1-1,0-1 0,0 1 1,-1-1-1,0 0 0,1 1 0,-1-1 1,0 0-1,0 0 0,0 0 0,-1 0 1,1 0-1,0-4 0,2-30-3247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3.61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35 30718,'0'0'2001,"19"-3"-1985,11 1-16,-3 2 0,6-3 0,-9-2 32,3 3-32,-8-6 0,-5 6 0,-9 0 0,-5-1-32,0 1-288,-10-1-8404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4.70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 0 31935,'1'61'727,"-4"277"-622,3-258-105,2-79 0,0 0 0,0-1 0,0 1 0,0-1 0,0 1 0,1-1 0,-1 0 0,0 0 0,0 0 0,4-1 0,-4 1 0,206 5 0,-204-5 0,1-1 0,0 0 0,-1 0 0,1 0 0,0 0 0,-1-1 0,0 0 0,1 0 0,-1 0 0,0 0 0,0-1 0,0 0 0,0 0 0,5-5 0,-1 1 0,0-1 0,-1-1 0,0 1 0,-1-1 0,9-14 0,-13 14 0,1 1 0,-1-1 0,0 0 0,-1 0 0,0 0 0,0 0 0,-1 0 0,0 0 0,-2-15 0,1-9 0,1 25 0,-1 0 0,1 1 0,-1-1 0,0 0 0,-3-10 0,3 16 0,0 0 0,1 0 0,-1 1 0,0-1 0,0 0 0,1 1 0,-1-1 0,-1 1 0,1-1 0,0 1 0,0-1 0,0 1 0,-1 0 0,1 0 0,-1-1 0,1 1 0,-1 0 0,1 0 0,-1 1 0,0-1 0,0 0 0,1 0 0,-1 1 0,0-1 0,0 1 0,0 0 0,1-1 0,-5 1 0,3 0 0,-1 0 0,0 0 0,1 0 0,-1 0 0,1 0 0,-1 1 0,1 0 0,-1 0 0,1 0 0,-6 2 0,8-1 0,-1-1 0,0 1 0,1 0 0,0 0 0,-1 0 0,1 0 0,0 0 0,0 0 0,0 0 0,0 0 0,0 0 0,1 0 0,-1 1 0,0-1 0,1 0 0,0 0 0,0 5 0,-3 9 0,2 0 0,0 0 0,1 0 0,1-1 0,0 1 0,1 0 0,6 25 0,-6-36 0,-1 0 0,1-1 0,0 1 0,0 0 0,1-1 0,-1 1 0,1-1 0,0 0 0,0 0 0,1 0 0,-1 0 0,1-1 0,0 1 0,-1-1 0,2 0 0,-1 0 0,0 0 0,1-1 0,-1 1 0,1-1 0,0 0 0,0-1 0,-1 1 0,1-1 0,0 0 0,0 0 0,7 0 0,-2 0 0,-1-1 0,1 0 0,0 0 0,0-1 0,-1-1 0,1 1 0,-1-1 0,1-1 0,16-7 0,-21 8 0,0-1 0,-1 1 0,1-1 0,-1 0 0,1-1 0,-1 1 0,0-1 0,-1 0 0,1 0 0,-1 0 0,1 0 0,-1-1 0,-1 1 0,1-1 0,0 0 0,-1 0 0,0 0 0,0 0 0,1-8 0,1-11 0,-2-1 0,-1 1 0,0-1 0,-5-34 0,4 55 0,-1 0 0,1-1 0,-1 1 0,0 0 0,0 0 0,0 0 0,-1 1 0,1-1 0,-3-5 0,3 8 0,-1-1 0,1 1 0,0 0 0,0-1 0,-1 1 0,1 0 0,-1 0 0,1 0 0,-1 0 0,0 0 0,1 0 0,-1 0 0,0 1 0,0-1 0,1 1 0,-1-1 0,0 1 0,0 0 0,0-1 0,0 1 0,-3 0 0,4 1 0,-1 0 0,1-1 0,0 1 0,0 0 0,-1-1 0,1 1 0,0 0 0,0 0 0,0 0 0,0 0 0,0 0 0,0 0 0,0 1 0,1-1 0,-1 0 0,0 0 0,1 1 0,-1-1 0,1 0 0,-1 1 0,1-1 0,-1 0 0,1 1 0,0-1 0,0 3 0,-8 45 0,8-42 0,-4 31 0,2 1 0,5 57 0,-2-93 0,0 0 0,-1-1 0,1 1 0,0-1 0,1 1 0,-1-1 0,0 1 0,1-1 0,-1 1 0,1-1 0,0 0 0,0 0 0,0 0 0,0 0 0,0 0 0,0-1 0,0 1 0,1-1 0,-1 1 0,0-1 0,1 0 0,0 0 0,-1 0 0,1 0 0,-1 0 0,1-1 0,0 1 0,3 0 0,6 0 0,-1 1 0,0-2 0,0 1 0,1-2 0,18-2 0,-28 3 0,1 0 0,-1-1 0,1 0-1,-1 1 1,0-1 0,1 0 0,-1 0 0,0 0 0,1-1-1,-1 1 1,0 0 0,0-1 0,0 1 0,0-1 0,-1 0-1,1 0 1,0 0 0,-1 0 0,1 0 0,-1 0 0,0 0-1,1 0 1,-1-1 0,0 1 0,0 0 0,-1-1 0,1 1-1,0-1 1,-1 1 0,0-1 0,1-2 0,-1 5-8,0-1-1,0 1 1,0 0 0,0 0 0,0-1 0,0 1 0,0 0-1,0 0 1,0-1 0,0 1 0,0 0 0,0 0 0,0 0 0,-1-1-1,1 1 1,0 0 0,0 0 0,0 0 0,0-1 0,0 1 0,0 0-1,-1 0 1,1 0 0,0 0 0,0-1 0,0 1 0,-1 0-1,1 0 1,0 0 0,0 0 0,0 0 0,-1 0 0,1 0 0,0 0-1,0 0 1,0-1 0,-1 1 0,1 0 0,0 0 0,0 0 0,-1 0-1,1 0 1,0 0 0,0 0 0,0 1 0,-1-1 0,1 0-1,0 0 1,-1 0 0,-1 0-227,-15 0-2142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5.20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7 32111,'1'-1'34,"1"0"0,0 0 0,0 0 0,-1 1 0,1-1 0,0 0 0,0 1 0,0 0 0,0-1 0,0 1 0,0 0 0,0 0 0,0 0 0,0 0 0,0 1 0,3 0 0,2-1 17,0 0-49,-1 1-1,1 1 0,-1-1 1,1 1-1,-1 0 1,0 0-1,0 1 0,0 0 1,0 0-1,0 0 1,0 1-1,-1-1 0,0 2 1,0-1-1,0 0 0,0 1 1,-1 0-1,0 0 1,0 0-1,6 10 0,3 7-1,0 1-1,-1 0 1,-2 1-1,8 26 1,-3-6 0,-3 1 0,8 52 0,-16-69 0,-1 0 0,-2 0 0,-1 1 0,-6 53 0,3-70 0,0 1 0,-1-1 0,0 0 0,-1 0 0,0-1 0,-1 1 0,-1-1 0,-14 19 0,10-15 0,-1-1 0,-1-1 0,0 0 0,0-1 0,-27 18 0,34-26-9,0 0 0,0-1 0,0 0 0,-1 0 0,1-1 0,-1 0 0,-13 3 0,-3-4-223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6.49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2 210 31951,'0'4'277,"-1"25"-213,1-12-21,-1 1 1,2-1 0,0 0-1,1 1 1,5 19-1,-6-33-38,1 0 0,-1 0 0,1 0-1,-1-1 1,1 1 0,0 0 0,0-1-1,1 0 1,-1 1 0,1-1 0,0 0 0,0 0-1,0 0 1,0-1 0,0 1 0,1-1-1,-1 0 1,1 0 0,-1 0 0,1 0 0,0 0-1,0-1 1,0 0 0,0 0 0,0 0-1,0 0 1,7 0 0,-6 0-4,0-1 0,0 0 0,-1 0 0,1 0 0,0-1 0,0 0 0,0 1 0,0-2 0,-1 1 0,1 0 0,0-1-1,-1 0 1,0 0 0,1-1 0,5-3 0,-5 1 1,0 0 0,0 0 0,0 0-1,-1 0 1,0-1 0,0 0 0,0 0-1,-1 0 1,0 0 0,4-9 0,-2-3-1,-1 0 1,0 0-1,-1 0 1,-1 0 0,-1 0-1,-1-1 1,-1-23-1,0 0 0,1 32-1,0 3 1,1 0-1,-1 0 1,-1 0-1,1 0 0,-1 0 1,-1 0-1,1 0 1,-1 1-1,0-1 1,0 1-1,-4-7 0,6 12 1,0 1 0,0 0 0,0-1 0,0 1-1,-1-1 1,1 1 0,0 0 0,0-1 0,0 1-1,0 0 1,0-1 0,-1 1 0,1 0 0,0-1-1,0 1 1,-1 0 0,1-1 0,0 1 0,-1 0-1,1 0 1,0-1 0,-1 1 0,1 0 0,0 0 0,-1 0-1,1 0 1,0-1 0,-1 1 0,1 0 0,0 0-1,-1 0 1,1 0 0,-1 0 0,1 0 0,-1 0-1,-1 10-4,2-8 6,-2 29-2,0 1 0,3 0 0,4 42 0,-3-64 0,0 0 0,0-1 0,1 1 0,0-1 0,0 1 0,1-1 0,1 0 0,0 0 0,0 0 0,0-1 0,1 0 0,0 0 0,1 0 0,0-1 0,9 7 0,-12-10 0,0-2 0,0 1 0,1 0 0,-1-1 0,1 0 0,0 0 0,0 0 0,0-1 0,0 1 0,0-1 0,0 0 0,0-1 0,9 1 0,-11-1 0,0 0 0,-1 0 0,1-1 0,0 1 0,0-1 0,0 0 0,-1 0 0,1 0 0,0 0 0,-1 0 0,1 0 0,-1-1 0,1 1 0,-1-1 0,1 0 0,-1 1 0,0-1 0,0 0 0,0 0 0,0-1 0,-1 1 0,1 0 0,0-1 0,-1 1 0,2-4 0,1-5 0,0-1 0,-1 1 0,0-1 0,-1 0 0,1-22 0,-4-64 0,0 45 0,1-24 0,7 90 0,8 19 0,47 121 0,-58-140 0,9 24 0,-13-36 0,1 0 0,0 0 0,-1 0 0,1 0 0,0 0 0,0 0 0,0 0 0,0 0 0,0 0 0,0 0 0,0 0 0,0 0 0,1-1 0,-1 1 0,0 0 0,0-1 0,1 1 0,-1-1 0,0 1 0,1-1 0,-1 0 0,0 0 0,3 1 0,-3-2 0,0 1 0,0-1 0,0 1 0,1-1 0,-1 0 0,0 1 0,0-1 0,0 0 0,0 0 0,0 0 0,0 0 0,-1 0 0,1 1 0,0-2 0,0 1 0,-1 0 0,1 0 0,0 0 0,-1 0 0,1-3 0,13-32 0,-10 25 0,23-75 0,-16 49 0,23-54 0,-34 91 0,0-1 0,1 1 0,-1 0 0,0-1 0,0 1 0,0-1 0,0 1 0,0 0 0,0-1 0,1 1 0,-1 0 0,0-1 0,0 1 0,0 0 0,1-1 0,-1 1 0,0 0 0,1 0 0,-1-1 0,0 1 0,0 0 0,1 0 0,-1-1 0,0 1 0,1 0 0,-1 0 0,1 0 0,-1 0 0,0 0 0,1 0 0,-1 0 0,1-1 0,-1 1 0,1 0 0,5 13 0,-2 25 0,-4-37 0,3 40 0,6 73 0,-7-98 0,1 0 0,0-1 0,2 1 0,11 28 0,-16-44-7,0 0 0,0-1 0,0 1 0,0 0 0,0 0 0,0 0 0,0 0 0,1 0 0,-1 0 0,0 0 0,0 0 0,0 0 0,0-1 0,0 1 0,0 0 0,0 0 0,1 0 0,-1 0 0,0 0 0,0 0 0,0 0 0,0 0 0,0 0 0,1 0 0,-1 0 0,0 0 0,0 0-1,0 0 1,0 0 0,0 0 0,1 0 0,-1 0 0,0 0 0,0 0 0,0 1 0,0-1 0,0 0 0,0 0 0,1 0 0,-1 0 0,0 0 0,0 0 0,0 0 0,0 0 0,0 0 0,0 1 0,0-1 0,0 0 0,0 0 0,0 0 0,0 0 0,1 0 0,-1 1 0,0-1 0,0 0 0,0 0 0,0 0 0,0 0 0,0 0 0,0 0 0,0 1 0,0-1 0,0 0 0,0 0 0,0-18-1602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6.038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0 347 30206,'0'0'1814,"6"-9"-1256,4-1-548,0 1 0,0 1 0,1 0 1,0 0-1,17-8 0,67-30 30,-39 21-32,-23 9-8,-6 4 0,0-2 0,47-32 0,-70 42-3,-3 3-10,-12 2-3,4 1 16,-1 0 0,1 1 0,0 0 0,0 0 0,0 1 0,0 0 0,0 0 0,1 1 0,0 0 0,0 0 0,0 0 0,0 1 0,-5 7 0,1-1 0,0 1 0,0 1 0,2 0 0,0 0 0,-10 22 0,14-23-2,0 0 1,1 0 0,0 0-1,1 1 1,1-1-1,0 1 1,1-1-1,1 15 1,-1-26 1,1 0-1,0 0 1,0 0 0,-1 0 0,1 0 0,0 0 0,1 0 0,-1 0 0,0 0 0,0-1 0,1 1-1,-1 0 1,1-1 0,0 1 0,-1-1 0,1 0 0,0 1 0,0-1 0,0 0 0,0 0 0,0 0 0,0 0-1,0-1 1,0 1 0,0 0 0,0-1 0,0 0 0,1 1 0,-1-1 0,2 0 0,1 0 0,0 1 0,0-1 0,0 0 0,0 0 0,0 0 0,0-1 0,0 0 0,0 0 0,0 0 0,-1 0 0,1-1 0,0 0 0,4-2 0,-4 0-1,0 0 0,-1 0 1,0-1-1,0 1 0,0-1 0,0 0 0,-1 0 1,0 0-1,0-1 0,0 1 0,0-1 0,-1 0 1,0 1-1,0-1 0,-1 0 0,2-10 0,0-10-4,-2 0 0,-1-42 0,-1 27 18,1 31-8,0 6-1,1 1-1,-1 0 0,0-1 0,0 1 1,-1 0-1,1-1 0,-1 1 1,1 0-1,-1-1 0,0 1 0,0 0 1,-3-5-1,4 7-3,0 1 0,0 0 1,0 0-1,0 0 0,0 0 0,0 0 1,0 0-1,-1 0 0,1 0 0,0-1 1,0 1-1,0 0 0,0 0 0,0 0 1,0 0-1,0 0 0,0 0 0,0 0 1,-1 0-1,1 0 0,0 0 0,0 0 1,0 0-1,0 0 0,0 0 0,0 0 1,0 0-1,-1 0 0,1 0 0,0 0 1,0 0-1,0 0 0,0 0 0,0 0 1,0 0-1,-1 0 0,1 0 0,0 0 1,0 0-1,0 0 0,0 0 0,0 0 1,0 0-1,0 0 0,0 0 0,-1 1 1,1-1-1,0 0 0,0 0 0,0 0 1,0 0-1,0 0 0,0 0 0,0 0 1,0 0-1,0 0 0,0 1 0,0-1 1,0 0-1,0 0 0,0 0 0,0 0 1,0 0-1,0 0 0,0 1 0,0-1 1,0 0-1,0 0 0,0 0 0,-1 11-4,1-11 4,-1 70-13,3 102 13,0-161 0,0 0 0,0-1 0,1 1 0,0 0 0,0-1 0,10 19 0,-11-26 0,0 0 0,0 0 0,0 0 0,0 0 0,1 0 0,-1-1 0,1 1 0,-1-1 0,1 1 0,0-1 0,4 2 0,-5-3 0,0 0 0,0 0 0,0-1 0,0 1 0,1-1 0,-1 1 0,0-1 0,0 0 0,0 0 0,0 0 0,0 0 0,1 0 0,-1-1 0,0 1 0,0-1 0,0 1 0,0-1 0,0 0 0,0 0 0,3-1 0,-2-1 0,0 1 0,1-1 0,-1 0 0,-1 0 0,1 0 0,0 0 0,-1 0 0,0-1 0,1 1 0,-1-1 0,-1 1 0,1-1 0,0 0 0,-1 0 0,0 0 0,1-4 0,3-14 1,4-37 0,-8 51 0,18-214 31,-19 219-31,0 0-1,1 0 1,-1-1 0,1 1 0,-1 0 0,1 0 0,0 0 0,0-1-1,3-4 1,-3 7 0,0 0-1,0 0 0,1 0 0,-1 0 0,0 0 1,1 0-1,-1 1 0,1-1 0,-1 0 1,1 1-1,-1-1 0,1 1 0,-1-1 0,1 1 1,-1 0-1,1 0 0,0-1 0,-1 1 1,1 0-1,2 1 0,-1-1 0,-1 1 0,1 0 0,-1 0 0,0 0 0,1 0 0,-1 0 0,0 1 0,1-1 0,-1 1 0,0-1 0,0 1 0,0 0 0,-1 0 0,1 0 0,0 0 0,-1 0 0,1 0 0,-1 0 0,1 1 0,-1-1 0,0 0 0,0 1 0,1 4 0,4 10 0,0 1 0,4 19 0,-9-33 0,5 34 0,-1 0 0,-2 1 0,-3 53 0,0-58 0,0-24 0,0 0 0,-1 0 0,-1 0 0,-3 15 0,4-21 0,0 0 0,-1-1 0,1 0 0,-1 1 0,1-1 0,-1 0 0,0 1 0,0-1 0,0 0 0,-1-1 0,1 1 0,-1 0 0,0-1 0,-5 5 0,7-7 0,0 1 0,0 0 0,0-1 0,0 1 0,0-1 0,0 1 0,0-1 0,0 0 0,0 1 0,-1-1 0,1 0 0,0 0 0,0 0 0,0 0 0,-1 0 0,1 0 0,0 0 0,0 0 0,0 0 0,0-1 0,-1 1 0,1-1 0,0 1 0,0 0 0,0-1 0,0 0 0,0 1 0,0-1 0,0 0 0,0 1 0,0-1 0,1 0 0,-1 0 0,0 0 0,0 0 0,0 0 0,1 0 0,-1 0 0,1 0 0,-1-1 0,-3-6 0,1 1 0,0-1 0,0 0 0,-2-13 0,5 20 0,-6-38 0,-3-62 0,7 70 0,3 38 0,1 0-1,-1 0 1,1 0-1,1 0 1,-1 0-1,1 0 1,0 0 0,1-1-1,0 1 1,0-1-1,0 0 1,1-1-1,0 1 1,0-1 0,0 1-1,0-2 1,1 1-1,10 6 1,-6-5-1,0 1 1,0-2-1,1 0 0,-1 0 1,1-1-1,1 0 0,-1-1 1,0 0-1,1-1 0,-1 0 1,17 0-1,-24-1 1,0-1 0,-1 0 0,1 0 0,0-1 0,0 1 0,-1-1 0,1 0 0,-1 0 0,1 0 0,-1 0 0,1-1 0,-1 1 0,1-1 0,3-3 0,-4 2 0,0-1 0,0 1 0,0-1 0,-1 0 0,1 0 0,-1 0 0,0-1 0,0 1 0,0 0 0,-1-1 0,2-6 0,5-30 3,-2 0 0,-2 0-1,-1 0 1,-5-72 0,0 35-1,2 4 19,-2 72 7,-1 8-34,-1 17 1,1 0-1,1 0 1,1 0 0,4 37 0,-1-3 4,-2-28-6,2-1-1,0 0 1,3 0-1,0 0 1,1 0-1,2-1 1,1 0-1,1 0 1,18 33-1,-27-60-344,-1-7-710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6.85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201 32 32399,'-2'-2'19,"-1"0"1,1-1-1,-1 1 1,0 0-1,0 1 0,0-1 1,0 1-1,0-1 1,0 1-1,0 0 0,-1 0 1,1 0-1,0 0 1,-1 1-1,1-1 1,-1 1-1,1 0 0,-6 1 1,1-1-20,1 0 0,-1 1 0,1 0-1,-1 1 1,1 0 0,0 0 0,-12 5 0,14-3 0,0 0 0,0 0 0,0 0 0,1 0 0,-1 1 0,1 0 0,0-1 0,0 2 0,1-1 0,-1 0 0,1 1 0,-3 9 0,4-12 0,1-1 0,0 0 0,0 0 0,0 1 0,1-1 0,-1 1 0,0-1 0,1 1 0,0-1 0,0 1 0,-1-1 0,2 1 0,-1-1 0,0 1 0,0-1 0,1 1 0,-1-1 0,1 0 0,0 1 0,0-1 0,0 0 0,0 1 0,0-1 0,0 0 0,1 0 0,-1 0 0,1 0 0,-1 0 0,1 0 0,0 0 0,0-1 0,0 1 0,0-1 0,3 3 0,6 0 0,1-1 0,-1 0 0,1-1 0,0 0 0,0 0 0,0-2 0,1 1 0,-1-2 0,0 1 0,0-2 0,13-2 0,-21 3 0,0 0 0,-1-1 0,1 0 0,0 1 0,-1-1 0,0 0 0,1 0 0,-1-1 0,0 1 0,0-1 0,0 0 0,0 0 0,-1 0 0,1 0 0,-1 0 0,1 0 0,-1-1 0,0 1 0,-1-1 0,1 1 0,0-1 0,-1 0 0,0 0 0,0 0 0,0 1 0,0-9 0,-1 8 0,1 1 0,-1-1 0,0 0 0,0 1 0,-1-1 0,1 1 0,-1-1 0,0 0 0,0 1 0,0-1 0,0 1 0,-1 0 0,0-1 0,1 1 0,-1 0 0,0 0 0,0 0 0,-1 0 0,1 0 0,-1 1 0,1-1 0,-1 1 0,0-1 0,0 1 0,0 0 0,0 0 0,0 0 0,-7-2 0,2 1 5,-1 1-1,0 0 1,0 0-1,0 1 1,0 0-1,0 1 1,0-1-1,-10 3 1,16-2-30,0 0 0,0 0 1,-1 1-1,1 0 0,0-1 0,0 1 1,0 1-1,0-1 0,0 0 0,1 1 0,-1-1 1,0 1-1,1 0 0,-1 0 0,1 0 1,-1 0-1,1 0 0,0 0 0,0 1 1,0-1-1,0 1 0,0 0 0,1 0 1,-1-1-1,-1 6 0,-2 26-2173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7.37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25 157 32095,'2'-8'49,"0"-1"1,0 1 0,1 0-1,0 0 1,0 1 0,1-1-1,6-10 1,-6 12-23,0 0 0,-1-1 0,0 0 0,0 0 0,0 0 0,-1 0 0,0 0 0,0 0 0,1-14 0,10 385-22,-13-288-5,0-76 0,-1 1 0,1-1 0,-1 1 0,1 0 0,-1-1 0,1 0 0,-1 1 0,1-1 0,-1 1 0,0-1 0,1 0 0,-1 1 0,0-1 0,1 0 0,-1 0 0,0 1 0,0-1 0,1 0 0,-1 0 0,0 0 0,1 0 0,-1 0 0,0 0 0,0 0 0,1 0 0,-1 0 0,0-1 0,1 1 0,-1 0 0,0 0 0,0-1 0,1 1 0,-2-1 0,-26-8 0,-5 0 0,22 7 0,29 1 0,27 1 0,-10 1 0,61-6 0,-73-1 12,-22 6-19,-1-1 0,1 1-1,0 0 1,0-1-1,-1 1 1,1 0-1,0-1 1,0 1-1,-1-1 1,1 1 0,0-1-1,-1 0 1,1 1-1,-1-1 1,1 0-1,-1 1 1,1-1 0,-1 0-1,0 1 1,1-1-1,-1 0 1,0 0-1,1 0 1,-1-1 0,0-7-508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7.90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195 64 31662,'-1'-4'38,"-1"0"0,0 0 0,0 1 0,-1-1 0,1 0-1,-1 1 1,0 0 0,0-1 0,0 1 0,0 0 0,0 0-1,-1 1 1,0-1 0,1 1 0,-1 0 0,0 0 0,0 0-1,0 0 1,0 1 0,0-1 0,-1 1 0,1 0 0,0 0-1,0 1 1,-1 0 0,1-1 0,-8 2 0,7-2-37,0 1 0,0 0 1,0 1-1,0-1 1,0 1-1,0 0 0,0 0 1,0 1-1,-7 3 1,9-4-2,1 1-1,0 0 1,0 0 0,0 0 0,0 0 0,0 0 0,0 1 0,1-1 0,-1 1 0,1-1 0,0 1 0,-1-1 0,1 1 0,0 0 0,1-1 0,-1 1 0,0 0 0,0 4 0,-1 4 0,0 0 0,1 0 0,1 0 0,-1 0 0,2 1 0,-1-1 0,5 18 0,-4-25 0,0 1 0,0-1 0,1 0 0,0 0 0,0 0 0,0 0 0,0 0 0,1-1 0,-1 1 0,1-1 0,0 1 0,0-1 0,0 0 0,0 0 0,1 0 0,-1-1 0,1 1 0,0-1 0,0 0 0,0 0 0,7 3 0,0-3 0,-1 1 0,0-2 0,1 1 0,-1-2 0,17 0 0,-20 0 0,-6 0 0,1 0 0,-1 0 0,1 0 0,-1-1 0,1 1 0,-1-1 0,1 1 0,-1-1 0,1 1 0,-1-1 0,1 0 0,-1 0 0,0 0 0,1 0 0,-1 0 0,0 0 0,0 0 0,0 0 0,0 0 0,0-1 0,0 1 0,0 0 0,0-1 0,-1 1 0,1 0 0,0-1 0,-1 1 0,1-1 0,-1 1 0,0-1 0,1 0 0,-1-1 0,1-9 0,1 1 0,-2 0 0,-1-19 0,0 10 0,0-2 0,-1-1 0,-1 1 0,-9-33 0,20 137 32,8-14-32,10 59 0,-23-107 0,-1 0 0,-1 0 0,-1 0 0,-4 29 0,4-45-1,-1-1 0,0 1-1,0-1 1,-1 1 0,1-1 0,-1 1-1,0-1 1,1 0 0,-1 0 0,-1 0-1,1 0 1,0 0 0,-1 0 0,0-1-1,1 1 1,-1-1 0,0 1 0,0-1-1,-1 0 1,1 0 0,0-1 0,-1 1-1,1-1 1,-1 0 0,1 0 0,-1 0-1,1 0 1,-1 0 0,-7 0 0,0-5-149,1-14-367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8.47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142 60 32063,'-2'-6'89,"-1"-1"0,-1 2 1,1-1-1,-1 0 0,0 1 1,-7-7-1,10 11-87,-1-1-1,1 1 1,-1 0 0,1 0-1,-1 0 1,0 0 0,1 0-1,-1 1 1,0-1 0,0 0-1,0 1 1,0-1 0,0 1-1,0 0 1,1-1 0,-1 1-1,0 0 1,0 0 0,0 1 0,0-1-1,0 0 1,0 0 0,0 1-1,0-1 1,0 1 0,1 0-1,-4 1 1,1 1-2,0-1 0,1 1 0,-1 0 0,1 0 0,0 1 0,0-1 0,0 0 0,0 1 0,1 0 0,-1 0 0,1 0 0,0 0 0,0 0 0,1 0 0,-1 0 0,1 1 0,-2 7 0,0 6 0,0-1 0,1 1 0,1 23 0,1-35 0,0 1 0,0 0 0,1-1 0,-1 1 0,2-1 0,-1 1 0,5 11 0,-5-15 0,1 0 0,0 0 0,0-1 0,0 1 0,0-1 0,0 1 0,1-1 0,-1 0 0,1 0 0,-1 0 0,1 0 0,0 0 0,0-1 0,0 1 0,0-1 0,0 0 0,6 2 0,0-1 0,0 0 0,-1 0 0,1-1 0,0 0 0,0 0 0,11-1 0,-17 0 0,-1 0 0,1-1 0,0 1 0,-1 0 0,1-1 0,-1 1 0,1-1 0,-1 0 0,1 0 0,-1 0 0,1 0 0,-1 0 0,0-1 0,0 1 0,0-1 0,0 1 0,0-1 0,0 0 0,0 0 0,0 0 0,0 0 0,-1 0 0,1 0 0,0-3 0,2-9 0,-1 1 0,-1-1 0,0 1 0,-1-1 0,0 0 0,-3-26 0,1 2 5,1 30-1,0 0-1,-1-1 0,0 1 1,0 0-1,0-1 0,-1 1 1,-6-14-1,5 53-3,5 5 0,2-1 0,16 66 0,-11-58 0,7 67 0,-15-99 0,0 2 0,0 0 0,-1 0 0,-1 0 0,-3 19 0,4-28 0,-2 0 0,1-1 0,0 1 0,-1 0 0,1-1 0,-1 1 0,0-1 0,0 0 0,-1 0 0,1 0 0,0 0 0,-1 0 0,0 0 0,0 0 0,0-1 0,0 0 0,0 1 0,0-1 0,-5 2 0,2-1-2,0-1-1,0 1 1,0-1 0,0 0 0,-1-1-1,1 1 1,0-1 0,-1-1-1,1 1 1,-1-1 0,1 0 0,0 0-1,-12-3 1,17 2-15,0 1 0,0-1 1,0 0-1,0 0 0,0 0 0,1 0 1,-1 0-1,0 0 0,1 0 0,-1 0 0,0 0 1,1-1-1,0 1 0,-1 0 0,1 0 1,0 0-1,-1-1 0,1 1 0,0 0 0,0 0 1,0-1-1,0 1 0,0-2 0,0 2-20,0-25-1236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9.24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88 25 29758,'0'-1'106,"0"0"0,1 0 1,-1 0-1,0 0 0,1 0 0,-1 0 1,1 0-1,-1 0 0,1 0 1,-1 0-1,1 0 0,0 1 1,-1-1-1,1 0 0,0 1 1,0-1-1,0 0 0,0 1 1,-1-1-1,1 1 0,0-1 0,0 1 1,0-1-1,0 1 0,0 0 1,0 0-1,0-1 0,0 1 1,0 0-1,2 0 0,42-2-649,-31 2 800,189-3-257,-202 3 0,-1 0 0,0 0 0,1 0 0,-1 0 0,1 0 0,-1 0 0,0 1 0,1-1 0,-1 0 0,1 0 0,-1 0 0,0 1 0,1-1 0,-1 0 0,0 0 0,1 1 0,-1-1 0,0 0 0,1 0 0,-1 1 0,0-1 0,0 0 0,1 1 0,-1-1 0,0 0 0,0 1 0,0-1 0,1 1 0,-1-1 0,0 0 0,0 1 0,0-1 0,0 1 0,0-1 0,0 1 0,0-1 0,0 0 0,0 1 0,0-1 0,0 1 0,0-1 0,0 0 0,0 1 0,-1-1 0,1 1 0,0-1 0,0 0 0,0 1 0,-1-1 0,1 1 0,0-1 0,0 0 0,-1 0 0,1 1 0,0-1 0,-1 0 0,1 1 0,0-1 0,-1 0 0,1 0 0,-12 11 0,0 0 0,0-2 0,-1 1 0,0-2 0,-1 0 0,0 0 0,-17 6 0,-27 16 0,29-13 0,-107 72 0,131-85 0,4-4 0,0 1 0,0-1 0,0 1 0,0 0 0,0-1 0,0 1 0,0 0 0,0 0 0,1 0 0,-1 0 0,0 0 0,1 0 0,-1 0 0,0 0 0,1 0 0,-1 0 0,1 0 0,0 0 0,-1 1 0,1-1 0,0 0 0,0 0 0,-1 3 0,6-2 0,63 4 0,-41-4 0,1 1 0,30 6 0,-51-7 0,0 0 0,0 0 0,-1 0 0,1 1 0,-1 0 0,1 0 0,-1 0 0,0 1 0,0 0 0,-1 1 0,1-1 0,-1 1 0,7 7 0,-9-7 0,-1 0 0,1 0 0,-1 1 0,0-1 0,0 1 0,0-1 0,-1 1 0,0-1 0,0 1 0,0 0 0,-1 0 0,0 0 0,0-1 0,0 1 0,-1 0 0,0 0 0,0-1 0,0 1 0,-1-1 0,0 1 0,0-1 0,0 1 0,-1-1 0,1 0 0,-1 0 0,-5 5 0,-1-2 0,0 0 0,-1 0 0,0-1 0,-1 0 0,1-1 0,-1 0 0,-1-1 0,1-1 0,-1 1 0,1-2 0,-1 1 0,0-2 0,-1 0 0,1 0 0,0-1 0,-1 0 0,1-1 0,-18-3 0,29 3 0,0 0 0,0 0 0,-1-1 0,1 1 0,0-1 1,0 1-1,0-1 0,-1 1 0,1-1 0,0 0 0,0 1 0,0-1 0,0 0 0,0 0 0,0 0 1,1 0-1,-1 0 0,0 0 0,0 0 0,1 0 0,-1 0 0,0-2 0,-11-32 4,3 8-568,1 12-2031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2.36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301 33 32047,'0'-5'47,"-1"4"-21,1 0 0,0-1 0,-1 1-1,1 0 1,0-1 0,0 1 0,0 0 0,0-1-1,1 1 1,-1 0 0,0 0 0,0-1 0,1 1 0,-1 0-1,1 0 1,-1 0 0,1-1 0,-1 1 0,1 0-1,1-1 1,-2 2 9,0 9-16,11 430-3,-42 33-4,17-328-11,6 194 12,9-227-10,-1-110-3,1 1 0,-1 1 0,0-1 0,0 0 0,0 1 0,-1-1 0,1 0 0,0 1 0,-1-1 0,0 0 0,1 0 0,-1 1 0,0-1 0,0 0 0,-2 3 0,-1-13 0,-13-40-7,-33-64-1,-8-23-25,56 130 30,0-2 0,-1 1 1,0-1-1,0 0 0,-7-11 1,8 16 2,1 0 0,-1 1 0,1-1 0,-1 1 0,1-1 0,-1 1 0,0 0 0,0-1 0,0 1 0,0 0 0,0 0 0,0 0 0,0 1 0,0-1 0,0 0 0,0 1 0,0-1 0,-1 1 0,1 0 0,-4 0 0,-49 0-3,54 1 3,0 0-1,1 0 0,-1 0 1,1-1-1,-1 1 0,1 0 1,0 0-1,-1 0 0,1 0 1,0 0-1,0 0 0,0 0 1,-1 0-1,1 0 0,0 0 1,0 0-1,0 0 0,1 0 1,-1 0-1,0 2 0,1 0-1,-1 4 1,1-1 1,0 1-1,0-1 0,1 1 0,0-1 0,0 0 1,0 1-1,1-1 0,0 0 0,0-1 0,1 1 0,7 9 1,6 5 7,37 35 1,-31-32-10,-12-12 2,1 0 0,0-1 0,16 10 0,-23-17 0,1 1 0,0-2 1,-1 1-1,1-1 0,0 0 0,0 0 1,0 0-1,0-1 0,1 0 0,11 1 1,-9-2 4,-5 0-4,0 0-1,0 1 1,-1-1-1,1 0 0,0-1 1,0 1-1,0-1 0,0 0 1,-1 0-1,1 0 1,0 0-1,-1-1 0,1 1 1,-1-1-1,0 0 0,1 0 1,-1 0-1,0-1 1,4-2-1,0-3 3,-1-1 0,1 1 0,-1-1 0,-1 0 0,1-1-1,-2 1 1,1-1 0,-1 0 0,-1 0 0,3-13 0,-3 11-11,-11 13-366,-9 7-461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3.54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12 32383,'6'-12'244,"-2"21"-166,-1 23-77,5 408 4,-8-390-13,0-248-72,2 198 77,0-1 0,0 0 0,-1 1 0,1-1 0,0 1 0,0 0 0,0 0 0,0 0 0,0 0 0,0 0 0,-1 0 0,1 0 0,0 0 0,0 1 0,3 0 0,31 22 3,-31-19-1,0 0-1,0-1 0,0 1 0,0-1 1,0-1-1,1 1 0,9 2 1,-11-3-1,1-1 1,0 0 0,-1 0 0,1-1 0,0 1-1,0-1 1,-1 0 0,1 0 0,0-1 0,0 1-1,-1-1 1,9-3 0,-9 2 3,-1 0-1,0 0 1,0 0-1,0 0 1,0-1-1,0 1 1,0-1-1,-1 0 1,1 0-1,-1 0 1,0 0 0,0 0-1,0 0 1,0-1-1,0 1 1,1-5-1,2-6 3,-1 0-1,0-1 1,-1 1-1,-1 0 0,2-27 1,-7-74 39,3 114-41,0-1-1,0 1 1,-1 0-1,1 0 1,0 0-1,0-1 1,-1 1-1,1 0 1,0 0-1,-1 0 1,1 0-1,-1 0 1,0 0-1,1 0 1,-1 0-1,0 0 1,1 0-1,-1 0 1,0 0-1,0 0 1,0 0-1,0 1 1,0-1-1,-1 0 1,1 1-2,1 0 0,0 0 1,-1 1-1,1-1 0,0 0 1,0 0-1,-1 1 1,1-1-1,0 0 0,0 0 1,-1 1-1,1-1 0,0 0 1,0 1-1,0-1 1,0 0-1,-1 1 0,1-1 1,0 0-1,0 1 0,0-1 1,0 1-1,0-1 0,0 0 1,0 1-1,0-1 1,0 0-1,0 1 0,0-1 1,0 1-1,0-1 0,1 0 1,-1 1-1,0-1 1,0 3-1,16 451 0,-16-453-181,0-3-1572,0-8-4941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3.89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 32207,'0'0'347,"6"0"-265,325-3-111,-414 7-1038,30 7-1372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4.22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20 30990,'5'-16'1505,"0"13"-1334,1 11-195,-2 8 28,-1-1 1,-1 1 0,-1 0 0,0-1-1,-1 1 1,-2 18 0,1 9 7,1 260-12,0-302-60,0 0 55,0 0-1,0-1 0,0 1 0,0 0 1,0-1-1,0 1 0,0 0 1,0-1-1,0 1 0,0-1 1,0 1-1,0 0 0,1-1 1,-1 1-1,0 0 0,0-1 1,1 1-1,-1-1 0,0 1 1,1-1-1,-1 1 0,0-1 1,1 1-1,0 0 0,9 1-2660,3-2-8328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4.82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81 32367,'10'226'367,"0"22"-395,-11-246 26,1-1 2,0 0 0,-1 0 0,1 0 0,0-1 0,0 1 0,0 0 0,0 0 0,0 0 0,0 0 0,0 0 0,0 0 0,0-1 0,1 1 0,-1 0-1,0 0 1,0 0 0,1 0 0,-1 0 0,1-1 0,-1 1 0,1 1 0,2-3 0,-3-7 0,-3-495-35,20 527 70,4 15-35,-1 1 0,-3 1 0,22 77 0,-17-49 0,-22-69 0,11 27 0,-3-18 0,-8-9 0,0-1 0,1 1 0,-1 0 0,0 0 0,1 0 0,-1 0 0,0 0 0,0 0 0,1 0 0,-1 0 0,0 0 0,0-1 0,1 1 0,-1 0 0,0 0 0,0 0 0,1-1 0,-1 1 0,0 0 0,0 0 0,0 0 0,1-1 0,-1 1 0,0 0 0,0-1 0,0 1 0,0 0 0,0 0 0,0-1 0,0 1 0,0 0 0,1-1 0,-1 1 0,0 0 0,0-1 0,11-48-4,11-99 0,-16 96 0,21-93 0,-26 142 4,-1 1-1,1 0 1,0-1 0,0 1 0,0-1-1,0 1 1,0 0 0,0 0 0,1 0-1,2-3 1,-4 4 0,0 1 0,0 0 0,1 0 0,-1 0-1,0 0 1,1 0 0,-1 0 0,0 0 0,1 0 0,-1 0 0,0 0-1,1 0 1,-1 0 0,0 0 0,1 0 0,-1 0 0,0 0 0,1 0-1,-1 0 1,0 1 0,0-1 0,1 0 0,-1 0 0,0 0 0,1 0 0,-1 1-1,0-1 1,0 0 0,1 0 0,-1 1 0,0-1 0,0 0 0,0 0-1,1 1 1,-1-1 0,0 0 0,0 1 0,0-1 0,0 0 0,0 0-1,0 1 1,4 8-1,-1 0 0,-1 0 0,4 17 0,70 468 46,-73-469-608,-3-31-1323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6.368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28 31070,'0'-3'961,"0"1"-577,11-3-224,19 0-112,10 3-32,4 2 0,-3 0-16,-3 0 0,-8-3-208,-11-4-1761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5.15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15 32351,'0'-2'53,"0"2"-43,0-1 1,0 0-1,0 1 1,0-1-1,0 1 1,0-1 0,1 1-1,-1-1 1,0 1-1,0-1 1,1 1-1,-1-1 1,0 1-1,0-1 1,1 1-1,-1-1 1,1 1-1,-1-1 1,0 1-1,1 0 1,-1-1-1,1 1 1,-1 0-1,1-1 1,-1 1-1,1 0 1,-1 0-1,1-1 1,-1 1-1,2 0 1,1 5-6,7 51-5,-3 1 0,-2 0 0,-3 84 0,-2-129 0,-2 61 0,1-20 0,5 57 0,-4-108 0,1 0 0,-1 0 0,1 0 0,0 0 1,0 1-1,0-1 0,0 0 0,0 0 0,0-1 0,0 1 0,1 0 0,-1 0 0,1-1 1,-1 1-1,1-1 0,0 1 0,0-1 0,-1 1 0,1-1 0,0 0 0,0 0 1,0 0-1,1 0 0,-1-1 0,0 1 0,0 0 0,0-1 0,1 0 0,-1 1 0,3-1 1,6 1 3,0-1 1,-1 0 0,1 0 0,-1-1-1,14-3 1,-20 3-14,0 0 1,0-1-1,-1 1 0,1-1 1,-1 0-1,1 0 0,-1 0 1,0 0-1,1 0 0,-1-1 1,0 1-1,-1-1 0,1 0 1,0 0-1,-1 0 0,0 0 1,1-1-1,-1 1 0,2-6 1,-3-3-379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5.90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170 6 31871,'-1'-1'22,"0"1"0,1-1 1,-1 1-1,0-1 1,0 1-1,1 0 1,-1-1-1,0 1 1,0 0-1,0-1 0,0 1 1,1 0-1,-1 0 1,0 0-1,0 0 1,0 0-1,0 0 1,0 0-1,0 0 0,1 0 1,-1 0-1,-1 1 1,-33-1 197,23 0-218,0 2 0,0-1 1,0 2-1,0-1 0,0 1 1,-16 7-1,27-8 0,0-1 1,-1 0-1,1 0 1,0 0-1,0 1 0,0-1 1,0 1-1,0-1 1,1 1-1,-1-1 1,0 1-1,1-1 0,-1 1 1,1 0-1,-1-1 1,1 1-1,0 0 1,0-1-1,0 1 0,0 0 1,0-1-1,0 1 1,0 0-1,1 2 1,11 49 20,-9-43-27,1 10 4,-1 1 0,-1 0 0,-1 0 0,-3 41 0,0-5 0,2-56 0,0-1 0,0 0 0,0 0 0,0 0 0,0 1 0,0-1 0,0 0 0,0 0 0,0 1 0,0-1 0,0 0 0,0 0 0,0 1 0,0-1 0,0 0 0,0 0 0,0 0 0,0 1 0,0-1 0,0 0 0,1 0 0,-1 0 0,0 1 0,0-1 0,0 0 0,0 0 0,1 0 0,-1 0 0,0 1 0,0-1 0,0 0 0,0 0 0,1 0 0,-1 0 0,0 0 0,0 0 0,1 0 0,-1 0 0,0 0 0,0 0 0,0 0 0,1 1 0,-1-1 0,0 0 0,0-1 0,1 1 0,-1 0 0,0 0 0,0 0 0,1 0 0,-1 0 0,0 0 0,0 0 0,0 0 0,1 0 0,-1 0 0,0 0 0,0-1 0,0 1 0,1 0 0,-1 0 0,0 0 0,0-1 0,12-9 0,-11 9 0,22-21 0,-9 7 0,33-26 0,-43 38 0,1 0 0,0 0 0,-1 0 0,1 1 0,0 0 0,0 0 0,1 0 0,-1 0 0,0 1 0,1 0 0,-1 0 0,8 0 0,-9 1 0,1-1 0,-1 1 0,1 1 0,-1-1 0,1 1 0,-1 0 0,0 0 0,6 2 0,-8-2 0,0 0 0,-1 1 0,1-1 0,0 1-1,-1-1 1,1 1 0,-1 0 0,0 0 0,1-1 0,-1 1-1,0 0 1,0 0 0,0 0 0,-1 0 0,1 0 0,0 1-1,0 3 1,4 14 1,-1 1-1,-1 0 0,-1 0 1,-1 0-1,-1 1 0,-1-1 1,-4 28-1,4-43 2,-1 0 0,0 0 0,0 0 0,-1 0 0,0-1 1,0 1-1,0-1 0,0 1 0,-1-1 0,0 0 0,0 0 0,-1-1 0,1 1 0,-1-1 0,0 0 1,0 0-1,0-1 0,-1 1 0,1-1 0,-1 0 0,1-1 0,-1 1 0,0-1 0,0 0 0,-1-1 0,1 0 1,-7 1-1,9-2-2,0 1-1,0-2 1,0 1 0,0 0 0,0-1 0,1 0 0,-1 0 0,0 0 0,0 0-1,0 0 1,1-1 0,-1 0 0,1 0 0,-1 0 0,1 0 0,0 0 0,0-1-1,0 1 1,0-1 0,-3-3 0,-32-27-168,19 17-216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6.84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302 14 32239,'0'-1'6,"0"1"0,0-1 1,1 1-1,-1 0 1,0-1-1,0 1 0,0-1 1,0 1-1,0 0 0,0-1 1,0 1-1,0-1 0,0 1 1,-1-1-1,1 1 0,0 0 1,0-1-1,0 1 0,0 0 1,-1-1-1,1 1 0,0-1 1,0 1-1,-1 0 1,1-1-1,0 1 0,0 0 1,-1 0-1,1-1 0,0 1 1,-1 0-1,1 0 0,-1-1 1,1 1-1,0 0 0,-1 0 1,1 0-1,0 0 0,-1 0 1,1 0-1,-1-1 1,1 1-1,-1 0 0,1 0 1,0 0-1,-1 0 0,1 1 1,-1-1-1,1 0 0,0 0 1,-1 0-1,1 0 0,-1 0 1,1 0-1,0 1 0,-1-1 1,1 0-1,0 0 0,-1 0 1,1 1-1,0-1 1,-1 0-1,1 1 0,0-1 1,-1 0-1,1 1 0,0-1 1,-27 27-62,24-25 81,-24 29-18,2 2 1,1 0-1,1 1 1,2 1-1,2 1 1,1 1-1,-21 62 1,25-51-5,1 1 0,2 0 1,3 1-1,2 0 0,0 91 0,7-126-4,0 0 0,2-1 0,0 1 0,0-1 0,1 0 0,1 0 0,0 0 0,1-1 0,1 1 0,0-2 0,1 1 0,0-1 0,1 0 0,12 14 0,-10-15 0,1 1 0,-1-1-1,2-1 1,-1 0-1,2-1 1,-1-1 0,1 0-1,0 0 1,1-2-1,0 1 1,0-2-1,0 0 1,17 3 0,-28-8-42,-1 1 0,1-1 0,0 1 0,-1-1 1,1 0-1,0 0 0,0-1 0,6 0 0,-2-8-1193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5.67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25 157 32223,'0'-8'76,"0"0"1,0 0-1,1 0 0,3-13 1,-3 17-75,1 0 1,0 0 0,-1 1-1,2-1 1,-1 1-1,0 0 1,1-1 0,-1 1-1,1 0 1,6-4 0,-2 0 2,0 1 0,1 0 0,0 1 0,0-1 0,0 2 0,1-1 0,-1 1 0,1 0 0,0 1 0,0 0 0,1 1 0,-1-1 0,0 2 0,1-1 0,-1 2 0,15-1 0,-23 1-5,1 0 0,-1 0 0,1 1 0,-1-1 0,1 0 0,-1 1 0,1-1 0,-1 1 0,1-1 0,-1 1 0,1 0 0,-1-1 0,0 1 0,1 0 0,-1 0 0,0 0 0,0 0 0,0 0 0,1 0 0,-1 1 0,-1-1 0,2 1 0,0 2 0,0 0 0,0 0 0,-1 0 0,1 0 0,-1 0 0,0 0 0,0 0 0,0 5 0,0 8 0,-1-1 0,0 0 0,-4 24 0,1-29 1,0 1-1,0-1 1,-1 0 0,0 0 0,-1-1-1,0 1 1,-1-1 0,0 0 0,-1-1-1,-12 14 1,-3 2 2,-1-1-1,-38 29 1,57-49-3,-1-1 0,1 1 0,-1-1 0,0 0 0,0 0 0,0 0 0,0-1 0,0 0 0,-1 0 0,1 0 0,-1-1 0,1 1 0,-9 0 0,13-3 0,0 1 0,1 0 0,-1-1 0,0 1 0,1 0 0,-1-1 0,1 1 0,-1-1 0,0 1 0,1-1 0,-1 0 0,1 1 0,0-1 0,-1 1 0,1-1 0,-1 0 0,1 1 0,0-1 0,-1 0 0,1 1 0,0-1 0,0 0 0,0 0 0,0 1 0,0-1 0,-1 0 0,1 0 0,1 1 0,-1-2 0,-1-29 0,1 25 0,1 4 0,-1 0 0,1-1 0,-1 1 0,1 0 0,0 0 0,-1 0 0,1 0 0,0-1 0,1 1 0,-1 1 0,0-1 0,1 0 0,-1 0 0,1 0 0,-1 1 0,1-1 0,0 1 0,-1-1 0,1 1 0,0 0 0,0-1 0,0 1 0,0 0 0,0 0 0,1 1 0,-1-1 0,0 0 0,0 1 0,5-1 0,6-2 0,1 1 0,-1 1 0,23 0 0,-35 1 0,1 0 0,0 0 0,0 0 0,-1 1 0,1-1 0,0 1 0,-1 0 0,1-1 0,0 1 0,-1 0 0,1 0 0,-1 0 0,0 0 0,1 0 0,-1 0 0,0 0 0,1 1 0,-1-1 0,0 0 0,1 3 0,20 37 1,-20-35-2,0-1-1,1 0 1,-1 0-1,1 0 1,0 0 0,0 0-1,1-1 1,-1 0-1,6 5 1,-6-7-37,1 0 0,-1-1-1,1 1 1,0-1 0,-1 0 0,1 0 0,0 0 0,0-1 0,-1 1 0,1-1 0,0 0 0,5-1 0,-5 1-102,12 0-1005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6.12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106 67 31262,'1'-1'46,"-1"0"0,0 1-1,0-1 1,0 0 0,0 0-1,1 0 1,-1 0-1,0 0 1,-1 0 0,1 1-1,0-1 1,0 0 0,0 0-1,0 0 1,-1 0 0,1 1-1,0-1 1,-1 0-1,1 0 1,-1 0 0,1 1-1,-1-1 1,1 0 0,-1 1-1,1-1 1,-1 0 0,0 1-1,1-1 1,-2 0-1,0 2-43,1-1-1,0 1 0,-1 0 0,1 0 1,-1 0-1,1 0 0,0 0 0,0 0 0,0 0 1,-1 1-1,1-1 0,0 0 0,0 1 1,1-1-1,-1 0 0,-1 4 0,-4 5 1,1 2 0,0-1 0,1 0 0,0 1 0,0 0 0,2 0 0,-4 22 0,3 90 15,3-84-15,0-36-2,0 1 0,1 0 0,-1-1 0,1 1 0,0-1 0,0 1 0,0-1 0,0 1 0,1-1 0,0 0 0,0 0 0,0 0 0,0 0 0,4 4 0,-4-5 0,1-1 0,-1 0 0,1 1 0,0-1 0,0 0 0,0 0 0,0 0 0,0-1 0,0 1 0,1-1 0,-1 0 0,1 0 0,-1 0 0,1 0 0,-1-1 0,1 1 0,-1-1 0,7 0 0,-5 0 1,-1 0-1,1 0 1,0 0-1,0-1 1,-1 0 0,1 1-1,0-2 1,-1 1 0,1-1-1,-1 1 1,1-1-1,5-4 1,-6 3 0,-1-1-1,1 1 1,-1-1-1,1 0 1,-1 0 0,-1 0-1,1-1 1,0 1 0,-1-1-1,0 1 1,0-1-1,1-5 1,2-9-1,-1 0 0,-1 0 0,0 0 0,-2-1 0,0 1 0,-3-31 0,2 22 0,-1 18 0,1-1 0,-1 1 0,-1-1 0,0 1 0,0 0 0,-1 0 0,-1 0 0,-7-18 0,8 24 0,1 0 0,-1 0 0,1 0 0,-1 1 0,-1-1 0,1 0 0,0 1 0,-1 0 0,1 0 0,-1 0 0,0 0 0,0 1 0,0 0 0,0-1 0,-1 1 0,1 1 0,-1-1 0,1 1 0,-1-1 0,0 1 0,-8 0 0,7 0 0,0 1 0,0 0 1,-1 0-1,1 0 0,0 1 0,0 0 0,0 0 0,1 0 1,-11 4-1,13-3-5,0 0 1,0 0 0,0 0-1,0 0 1,0 1 0,0-1-1,1 1 1,-1 0 0,1 0-1,0 0 1,0 0 0,0 0-1,0 0 1,0 1 0,1-1-1,-3 7 1,-7 33-287,7-1-515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6.55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101 26 31582,'0'-4'208,"1"3"-194,-1 0 1,0 1 0,0-1 0,0 0 0,1 1 0,-1-1-1,0 1 1,0-1 0,0 0 0,0 1 0,0-1-1,0 0 1,-1 1 0,1-1 0,0 0 0,0 1 0,0-1-1,0 1 1,-1-1 0,1 0 0,0 1 0,-1-1-1,1 1 1,0-1 0,-1 1 0,1-1 0,-1 1 0,1-1-1,-1 1 1,1 0 0,-1-1 0,1 1 0,-1 0-1,1-1 1,-1 1 0,0 0 0,1-1 0,-1 1-1,1 0 1,-1 0 0,0 0 0,1 0 0,-1 0 0,0 0-1,1 0 1,-1 0 0,1 0 0,-1 0 0,0 0-1,1 0 1,-1 0 0,-1 1 0,1-1-15,0 0 0,-1 1 0,1-1 0,0 1 0,-1 0 0,1-1 1,0 1-1,0 0 0,0-1 0,0 1 0,-1 0 0,1 0 0,0 0 0,1 0 0,-1 0 0,0 0 0,0 1 0,0-1 1,1 0-1,-1 0 0,0 1 0,1-1 0,-1 0 0,0 3 0,-10 38 9,9-34-7,-4 32 10,2 0 0,1 76 0,3-101-13,0-9 1,0 0 0,0 0 0,1 0 0,-1 0 0,1 0 0,1-1 0,-1 1 0,1 0 0,0-1 0,1 0 0,-1 1 0,1-1 0,0 0 0,0 0 0,6 6 0,-6-8 0,1 1 0,0-1 0,1 0 0,-1 0 1,0 0-1,1-1 0,0 1 0,-1-1 0,1 0 0,0-1 0,0 1 1,0-1-1,0 0 0,0 0 0,1-1 0,-1 1 0,6-1 1,-6 0 0,0 0 0,0 0-1,0 0 1,0-1 0,0 1 0,0-1 0,0-1 0,-1 1 0,1 0 0,0-1 0,-1 0 0,0 0 0,1-1 0,-1 1 0,0-1 0,0 0 0,0 0 0,0 0 0,-1-1 0,1 1-1,-1-1 1,0 0 0,0 0 0,0 0 0,-1 0 0,1 0 0,-1-1 0,0 1 0,0-1 0,1-6 0,1-3-1,-1 0 0,0 0 0,-1 0 0,0-1 0,-1 1 0,-1 0 0,-3-24 0,2 29 0,0 0 0,-1 1 0,0-1 0,0 1 0,-1-1 0,0 1 0,-1 0 0,1 0 0,-2 0 0,1 0 0,-1 1 0,0 0 0,-9-9 0,8 10 1,-1 0-1,0 1 1,-1 0-1,1 0 1,-1 1 0,0 0-1,0 0 1,0 1 0,-1 0-1,1 0 1,-1 1 0,0 0-1,0 1 1,1 0-1,-1 0 1,0 1 0,0 0-1,0 1 1,0-1 0,-10 4-1,17-3-2,-1-1 0,1 1 1,0 0-1,0 0 0,0 1 0,0-1 0,0 0 0,0 1 0,0-1 0,1 1 0,-1 0 0,0-1 1,1 1-1,-1 0 0,1 0 0,0 0 0,-1 0 0,1 0 0,0 1 0,0 1 0,-2 4-91,1-1 1,0 1-1,1-1 0,-1 15 0,1 18-1113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7.11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169 59 26828,'-9'-28'5012,"-6"10"-3873,12 16-1161,0 1 1,-1-1 0,1 0 0,0 1 0,-1 0-1,1 0 1,-1 0 0,1 0 0,-1 1 0,0 0-1,1-1 1,-8 2 0,7-2 21,-1 1 0,0 0 0,1 0 0,-1 1 0,1 0 0,-1-1 0,1 2 0,-1-1 0,1 0 0,-6 4 0,7-4 0,1 1 0,0 0 0,1 0 0,-1 0 0,0 0 0,0 0 0,1 1 0,-1-1 0,1 0 0,0 1 0,0-1 0,0 1 0,0-1 0,0 1 0,1 0 0,-1-1 0,1 1 0,-1 5 0,-1 4 0,1 0 0,0 0 0,0 0 0,1 1 0,1-1 0,0 0 0,1 0 0,0 0 0,1 0 0,0-1 0,1 1 0,0-1 0,1 0 0,0 0 0,0 0 0,2 0 0,-1-1 0,1 0 0,13 13 0,-1-4 0,39 29 0,-41-35 0,-1 0 0,0 2 0,24 27 0,-37-38 0,0 0 0,-1 0 0,0 0 0,0 1 0,0-1 0,0 1 0,-1 0 0,0-1 0,0 1 0,0 0 0,0 0 0,-1 9 0,0-12 0,-1-1 0,1 1 0,-1 0 0,1-1 1,-1 1-1,0-1 0,0 1 0,1-1 0,-1 1 0,0-1 0,0 0 0,-1 0 0,1 1 1,0-1-1,0 0 0,-1 0 0,1 0 0,0 0 0,-1 0 0,1 0 0,-1-1 0,1 1 0,-4 1 1,-38 11 9,43-13-10,-20 3 1,-1 0-1,1-2 1,-1 0-1,-28-3 1,46 2-2,0-1 1,0 1-1,0-1 0,0 0 0,0 0 1,0 0-1,0 0 0,0 0 0,1-1 1,-1 1-1,0-1 0,1 0 0,-1 1 1,1-1-1,0 0 0,0-1 0,0 1 1,0 0-1,0-1 0,0 1 0,0-1 1,1 1-1,-1-1 0,1 0 1,0 0-1,0 0 0,-1-3 0,1 2 0,0 1 0,1 0 0,-1-1 0,1 1 0,0-1 0,0 1 0,0-1 0,0 1 0,1-1 0,-1 1 0,1-1 0,0 1 0,0-1 0,0 1 0,1 0 0,-1 0 0,1 0 0,0 0 0,0 0 0,0 0 0,0 0 0,0 0 0,5-4 0,13-8 0,0 1 1,29-14-1,-28 16 6,0-1-1,-1 0 1,20-17 0,-35 25-4,0 0-1,0 0 1,-1 0 0,1 0 0,-1-1 0,0 0-1,-1 0 1,1 0 0,-1 0 0,-1-1 0,1 1 0,-1-1-1,0 0 1,2-13 0,-3 15-1,0 0 0,-1 0 0,0 0 0,0-1 0,0 1 0,0 0 0,-1 0 0,0 0 0,0 0 0,0 0 0,-1 0 0,0 0 0,-3-6 0,3 8 0,-1-1 0,0 1 0,0-1 0,0 1 1,-1 0-1,1 0 0,-1 1 0,0-1 0,0 1 1,1 0-1,-2 0 0,1 0 0,0 0 0,0 1 0,-7-2 1,-1 0-14,1 1 0,-1 0 1,0 0-1,0 1 0,0 1 1,0 0-1,-20 3 0,18 4-435,7 7-878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7.49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19 17864,'1'-9'8447,"1"4"-3908,-2 5-4447,1-1 0,0 1 0,-1-1 0,1 1 1,0 0-1,0-1 0,-1 1 0,1 0 0,0 0 0,0-1 1,0 1-1,0 0 0,0 0 0,-1 0 0,1 0 0,0 0 1,0 0-1,1 1 0,2-1-51,4 0-36,-1 1 0,0 0 0,1 1 0,-1 0 0,0 0 0,0 1 0,0-1 0,-1 2 1,1-1-1,-1 1 0,1 0 0,-1 0 0,0 0 0,-1 1 0,9 8 0,3 6-2,0 0 0,-1 1 0,15 25 0,-16-19-1,-2 0 1,-1 0-1,-1 1 0,-1 0 0,-1 1 1,-2 0-1,-1 0 0,-1 1 1,-1 0-1,-2 0 0,-1 0 0,-1 0 1,-8 57-1,5-71-2,-1 1 1,0-1-1,-2 0 0,1-1 0,-2 1 1,0-1-1,-1 0 0,0 0 1,-1-1-1,-19 21 0,12-16-6,0-1 1,-2-1-1,0-1 0,0 0 0,-2-1 0,-32 18 1,28-24-110,11-6-229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8.15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1 196 30526,'1'-1'103,"1"0"0,-1 1 0,1-1 0,-1 0 1,1 1-1,0-1 0,-1 1 0,1-1 0,0 1 0,0 0 0,-1 0 0,1 0 1,0 0-1,0 0 0,0 0 0,-1 0 0,4 1 0,1-1 71,578-29-59,-576 28-115,40-5 0,-45 6 0,-1-1 0,0 1 0,1-1 0,-1 1 0,0-1 0,0 0 0,0 0 0,0 0 0,0 0 0,0-1 0,0 1 0,0 0 0,0-1 0,0 1 0,-1-1 0,3-2 0,-4 3 0,1 0 0,-1 0 0,0 0 0,0 0 0,1 0 0,-1 1 0,0-1 0,0 0 0,0 0 0,0 0 0,0 0 0,0 0 0,0 0 0,-1 0 0,1 0 0,0 0 0,0 0 0,-1 0 0,1 0 0,-1 0 0,1 1 0,-1-1 0,1 0 0,-1 0 0,1 0 0,-1 1 0,0-1 0,1 0 0,-1 1 0,0-1 0,0 0 0,-1 0 0,-29-17-2,26 16 1,-189-81-28,187 81 32,31 3 25,-5-1-16,13 5-8,-1 2 0,0 2 0,-1 1 1,48 21-1,-66-26-1,-1 1 0,1 0 0,-1 0 0,0 1 0,16 13 0,-24-18-2,-1 1-1,1-1 1,0 1-1,-1 0 1,0 0-1,0 0 1,0 0 0,0 0-1,0 1 1,-1-1-1,1 1 1,-1-1 0,0 1-1,0-1 1,0 1-1,0 0 1,-1-1-1,0 1 1,0 0 0,0 0-1,0-1 1,0 1-1,-2 7 1,1-8 0,-1 0 1,1 1-1,-1-1 1,1 0-1,-1 0 1,0 0-1,0 0 1,-1 0-1,1-1 1,-1 1-1,1-1 1,-1 1-1,0-1 1,0 0-1,-3 2 1,-53 26 7,40-21-15,-1 0-53,1-2 0,-30 8 1,7-6-497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2.22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1 573 25772,'8'2'3005,"-7"-3"-2857,0 1 0,0 0 1,0 0-1,0 0 0,0 0 1,0 1-1,0-1 0,0 0 1,1 0-1,-1 1 0,0-1 1,-1 1-1,1-1 0,0 0 1,0 1-1,0 0 0,0-1 1,0 1-1,0 0 1,-1-1-1,1 1 0,0 0 1,0 0-1,-1 0 0,2 1 1,-2-1-112,1-2-34,1 0-1,0 0 1,-1 0 0,1 0 0,0 0 0,-1 0-1,1-1 1,-1 1 0,0 0 0,1-1-1,-1 0 1,0 1 0,0-1 0,0 1-1,0-1 1,0 0 0,0 0 0,-1 0 0,1 1-1,-1-1 1,1-3 0,6-10 0,24-45 3,-2-2 1,-3 0-1,-3-2 1,16-71-1,-36 117-6,-3 18 0,0-1 0,0 1 0,0 0 0,0-1 0,-1 1 0,1-1 0,0 1 0,0 0 0,0-1 0,-1 1 0,1 0 0,0-1 0,0 1 0,-1 0 0,1 0 0,0-1 0,0 1 0,-1 0 0,1 0 0,0-1 0,-1 1 0,1 0 0,0 0 0,-1 0 0,1-1 0,-1 1 0,1 0 0,0 0 0,-1 0 0,1 0 0,-1 0 0,1 0 0,0 0 0,-1 0 0,1 0 0,-1 0 0,1 0 0,0 0 0,-1 0 0,1 0 0,0 1 0,-1-1 0,0 0 0,0 0 0,-2 0 0,-1 1 0,0-1 0,0 0 0,1 1 0,-1 0 0,0 0 0,1 0 0,-1 1 0,1-1 0,-1 1 0,1 0 0,0-1 0,-1 2 0,1-1 0,0 0 0,1 1 0,-1-1 0,0 1 0,1 0 0,-1 0 0,1 0 0,0 0 0,0 0 0,0 0 0,0 1 0,1-1 0,-1 1 0,1-1 0,0 1 0,0 0 0,0-1 0,1 1 0,-1 4 0,-1 4 0,0 0 0,1 1 0,1-1 0,0 0 0,0 1 0,4 17 0,-3-22 0,1-1 0,1 1 0,-1-1 0,1 0 0,1 0 0,-1 0 0,1-1 0,0 1 0,0-1 0,1 0 0,9 10 0,19 13 0,-18-16 0,25 27 0,-37-36 0,0 0 0,0 0 0,0 0 0,-1 0 0,1 1 0,-1-1 0,0 0 0,0 1 0,-1 0 0,0-1 0,1 1 0,-1 8 0,0-9-1,0 1 0,-1-1 0,0 0 0,0 1 0,0-1 1,-1 1-1,0-1 0,1 0 0,-1 0 0,-1 1 0,1-1 0,-1 0 0,1 0 0,-1 0 0,0 0 0,-1-1 0,1 1 1,-1-1-1,1 1 0,-1-1 0,0 0 0,-1 0 0,1 0 0,0 0 0,-1 0 0,1-1 0,-1 0 0,0 0 0,0 0 1,0 0-1,0 0 0,0-1 0,0 0 0,-7 2 0,-5-1 1,0 0 0,-1 0 0,-27-2 0,21-1 0,19 1 5,4 0-5,0 0 0,0 0 0,0-1 0,0 1 0,0 0 0,0 0 0,0 0-1,0 0 1,0-1 0,0 1 0,-1 0 0,1 0 0,0 0 0,0-1 0,0 1-1,0 0 1,0 0 0,0 0 0,0 0 0,0-1 0,1 1 0,-1 0 0,0 0 0,0 0-1,0-1 1,0 1 0,0 0 0,0 0 0,0 0 0,0 0 0,0 0 0,0-1 0,1 1-1,-1 0 1,0 0 0,0 0 0,0 0 0,0 0 0,0 0 0,1-1 0,-1 1-1,0 0 1,0 0 0,0 0 0,1 0 0,116-22-13,-105 19 11,0-1 1,0-1-1,0 0 1,0-1-1,-1 0 1,0-1-1,0 0 1,-1-1-1,10-9 1,-14 12 1,-1-1-1,0 0 1,0 0 0,0-1 0,-1 1-1,1-1 1,-2 0 0,1 0 0,-1 0-1,0-1 1,-1 1 0,1-1 0,-2 0-1,1 1 1,0-16 0,-1-114 16,-3 134-16,-1 10 0,0 18-2,2-1 0,0 1 0,2 0 0,1 0 0,0 0 1,7 25-1,-7-44-3,0-1 1,0 1 0,1 0 0,0-1-1,0 0 1,0 0 0,0 0 0,1 0-1,0 0 1,0 0 0,0-1 0,1 0 0,-1 0-1,1 0 1,0-1 0,0 1 0,0-1-1,1 0 1,-1-1 0,1 1 0,-1-1-1,1 0 1,0-1 0,0 1 0,0-1-1,0 0 1,0-1 0,0 1 0,0-1-1,0 0 1,0-1 0,0 0 0,7-1 0,-8 1 1,0-1 1,0 0 0,-1 0-1,1 0 1,-1 0 0,1-1-1,-1 1 1,0-1 0,0 0-1,0-1 1,0 1 0,0-1-1,-1 1 1,0-1 0,0 0-1,0-1 1,0 1 0,0 0-1,-1-1 1,0 1 0,0-1-1,0 0 1,1-7-1,2-6 10,-1 0-1,-1 0 0,0-1 0,-2 1 1,0-20-1,0 19-6,0-21 13,-1 38-10,0 0-1,0 0 1,0 0-1,0 0 1,-1 0-1,1 0 1,-1 0-1,0 0 1,1 1-1,-1-1 1,0 0-1,0 0 1,0 1-1,-2-4 1,2 5-2,1-1 1,-1 0-1,0 1 1,0-1-1,1 0 1,-1 1-1,0-1 0,0 1 1,0 0-1,1-1 1,-1 1-1,0-1 1,0 1-1,0 0 1,0 0-1,0 0 1,0 0-1,0-1 1,0 1-1,0 0 1,0 0-1,0 1 1,0-1-1,0 0 1,1 0-1,-1 0 1,0 1-1,0-1 1,0 0-1,0 1 1,0-1-1,0 1 1,1-1-1,-1 1 1,0-1-1,0 1 1,1 0-1,-1-1 1,0 2-1,-1 1-1,0-1 0,0 1 1,0 0-1,1 0 0,-1 0 0,1 0 0,0 0 1,0 0-1,-1 6 0,-1 4 0,2 1 0,0-1 0,1 1 0,0 0 0,1-1 0,0 1 0,2-1 0,-1 0 0,7 19 0,-7-25 0,1 0 0,0 0 0,1 0 0,-1 0 0,1 0 0,1-1 0,-1 0 0,1 0 0,0 0 0,1 0 0,-1-1 0,1 0 0,0 0 0,0 0 0,1-1 0,-1 0 0,1 0 0,8 3 0,-11-6 0,0 1 0,0 0 0,0-1-1,-1 0 1,1 0 0,1 0 0,-1-1 0,0 1 0,0-1 0,0 0 0,0 0-1,0-1 1,0 1 0,0-1 0,0 0 0,0 0 0,0 0 0,0 0 0,0-1-1,0 0 1,-1 1 0,1-1 0,-1-1 0,1 1 0,-1 0 0,0-1 0,0 0 0,6-6-1,-4 2 2,0-1-1,0 0 0,-1 0 0,0-1 1,-1 1-1,0-1 0,0 0 1,0 0-1,-1 0 0,-1 0 0,0 0 1,1-11-1,-1-6 0,2-57 0,-3 76 0,0-1 0,-1 0 1,0 1-1,0-1 1,-1 1-1,0-1 0,-5-12 1,6 18 3,0 0 0,0-1 0,-1 1 0,1 0 0,0 0 0,-1 0 0,1 0 0,-1 1 0,1-1 0,-1 0 0,0 1 0,0-1 0,-4-2 0,6 9-12,26 431 10,-11-258-7,-16-399 5,-6-76-16,7 287 17,0 0 0,1 0 0,0 0 0,1 0-1,0 0 1,1 0 0,0 0 0,5-9 0,-7 16-1,1-1 1,-1 1-1,1 0 0,0 0 1,0 0-1,0 1 0,1-1 0,-1 0 1,1 1-1,0-1 0,-1 1 1,1 0-1,0 0 0,0 0 1,0 0-1,0 1 0,1-1 1,-1 1-1,0 0 0,1 0 0,-1 0 1,1 0-1,-1 1 0,1-1 1,3 1-1,-3 0 0,0 0 0,-1 0 0,1 1 0,-1-1 0,1 1 0,0 0 0,-1 0 0,0 0 0,1 1 0,-1-1 0,0 1 0,1 0 0,-1-1 0,0 2 0,0-1 0,3 3 0,-2-1 0,-1 1 0,1-1 0,-1 1 0,0-1 0,0 1 0,-1 0 0,1 0 0,-1 1 0,2 8 0,1 7 0,-1 0 0,-2 1 0,0-1 0,-1 30 0,-1-40 0,0-1 0,0 1 0,-1-1 0,-1 1 0,0-1 0,0 0 0,-1 0 0,0 0 0,-1 0 0,0 0 0,-1-1 0,0 0 0,0 0 0,-1 0 0,0 0 0,-1-1 0,1 0 0,-2-1 0,1 1 0,-1-1 0,0-1 0,-13 9 0,19-14-1,-1 1 0,1-1 0,0-1 0,0 1-1,-1 0 1,1 0 0,0-1 0,-1 1 0,1-1 0,0 0 0,-1 0 0,1 0 0,-1 0 0,-2 0 0,2 0-2,2 0-15,2-2-44,6-4 61,0 0-1,0 1 1,0 0-1,1 0 1,-1 1-1,1 0 1,0 0-1,12-3 1,30-17 1,-29 11-4,0-1 0,-1-1-1,35-33 1,-49 41 2,0 1 0,-1-1 1,0 0-1,0 0 0,-1-1 0,1 0 0,-2 1 0,1-1 0,-1-1 0,0 1 0,-1 0 0,0-1 0,-1 1 0,2-17 1,-2 2-9,1-38 0,-2 56 13,-1 0 0,1 0 1,-1 0-1,0 0 0,0 1 1,0-1-1,-1 0 0,0 0 1,-2-5-1,4 10-3,0 0 0,0 0 1,0 0-1,0 0 0,0 0 0,0 0 1,0-1-1,-1 1 0,1 0 0,0 0 1,0 0-1,0 0 0,0 0 0,0 0 1,0 0-1,0-1 0,0 1 0,0 0 1,0 0-1,0 0 0,0 0 0,-1 0 1,1 0-1,0 0 0,0 0 0,0 0 0,0 0 1,0-1-1,0 1 0,0 0 0,-1 0 1,1 0-1,0 0 0,0 0 0,0 0 1,0 0-1,0 0 0,0 0 0,-1 0 1,1 0-1,0 0 0,0 0 0,0 0 1,0 0-1,0 0 0,0 0 0,-1 1 1,1-1-1,0 0 0,0 0 0,0 0 1,0 0-1,0 0 0,0 0 0,0 0 1,0 0-1,-1 0 0,1 0 0,0 0 1,0 1-1,0-1 0,0 0 0,-2 14 5,2 24 4,0-36-6,10 300 61,-10-126-48,-2-297 0,0 31-17,13-130-1,-10 210 1,0 1-1,1-1 0,1 1 0,0-1 0,0 1 1,0 0-1,9-14 0,-10 20 3,0 0-1,0 0 1,0 0-1,0 0 1,1 1 0,0-1-1,-1 1 1,1 0 0,0-1-1,0 1 1,0 0-1,0 1 1,1-1 0,-1 1-1,0-1 1,1 1 0,-1 0-1,1 0 1,-1 0-1,1 1 1,0-1 0,5 1-1,-7 0 0,0 0-1,1 0 0,-1 1 0,1-1 1,-1 0-1,0 1 0,0 0 0,1-1 1,-1 1-1,0 0 0,0 0 0,0 1 1,0-1-1,0 0 0,0 1 0,0-1 1,3 4-1,-2-2 0,-1 1 0,1-1 0,-1 1 0,0-1 0,0 1 0,-1 0 0,1 0 0,-1 0 0,2 7 0,0 9-1,-1 0 0,-1 0 0,-1 32 0,-1-25 4,0-13-1,-1 0 0,0 0 0,-1 0 0,0-1 0,-1 1 0,-1-1 0,0 0 0,-1 0 1,0-1-1,-1 1 0,0-1 0,-1-1 0,0 0 0,-19 20 0,23-29-25,8-10 2,12-12-9,26-11 3,-26 19 11,29-26 0,-40 33 21,0 0-1,-1 0 1,0 0 0,0-1 0,-1 0 0,1 1-1,-1-1 1,0-1 0,3-11 0,-2 1-3,-1-1 1,-1 1-1,-1-36 0,-1 38-1,0-1 0,1 1 0,0 0 0,1 0 0,8-28 0,-9 41 2,0 0 0,-1 0-1,1 0 1,0 0 0,1 0 0,-1 0 0,0 1 0,0-1 0,1 0-1,-1 0 1,1 1 0,-1-1 0,1 1 0,0 0 0,0-1-1,-1 1 1,1 0 0,0 0 0,0 0 0,0 0 0,0 0 0,1 1-1,-1-1 1,0 1 0,2-1 0,-3 3-6,0 0-1,-1 1 1,1-1 0,-1 0 0,1 1-1,-1-1 1,0 0 0,0 1 0,0-1-1,-1 4 1,1-2 3,-1 9 2,-1 0 0,-1 0 0,0-1 0,0 1-1,-1-1 1,-1 0 0,-11 22 0,8-18 5,1 0 1,0 0-1,-7 33 0,11-27 5,1 1-1,1 24 1,1-46-11,0 1 0,0-1 0,1 0 0,-1 1 0,0-1 0,1 0 0,-1 1 0,0-1 0,1 0-1,0 1 1,-1-1 0,1 0 0,0 0 0,-1 0 0,1 0 0,0 0 0,0 0 0,0 0 0,0 0 0,0 0 0,2 1 0,0 0 1,0 0-1,0-1 1,1 1-1,-1-1 1,1 0 0,-1 0-1,0 0 1,6 0 0,-1 0 0,0-1 1,0 1 0,0-2 0,0 1-1,1-1 1,-2 0 0,12-4 0,-12 2-2,-1 0 1,1 0-1,-1-1 1,1 0 0,-1 0-1,0-1 1,-1 0-1,1 0 1,-1 0-1,0-1 1,0 1 0,-1-1-1,1 0 1,-1-1-1,-1 1 1,1-1 0,-1 0-1,4-13 1,-1 0-9,0 1 0,-2-1 1,-1 0-1,0 0 1,-1-35-1,-2 50 5,0 1-1,0 0 1,0-1-1,-1 1 1,0-1 0,0 1-1,0 0 1,0 0-1,-1-1 1,-2-4 0,2 7 2,1-1 1,-1 1 0,0 0-1,0 0 1,0 0 0,0 0-1,-1 0 1,1 0 0,0 1-1,-1-1 1,0 1 0,1 0 0,-1 0-1,1 0 1,-1 0 0,-5-1-1,-5-1 8,0 1 1,-1 1-1,0 0 0,1 1 0,-1 1 0,1 0 1,-1 0-1,1 1 0,-19 6 0,29-6-7,-1-1 1,0 1-1,1 1 0,0-1 0,-1 0 0,1 1 0,0 0 0,0-1 0,0 1 0,1 1 1,-1-1-1,1 0 0,0 0 0,0 1 0,0 0 0,0-1 0,0 1 0,1 0 1,0 0-1,0 0 0,0 0 0,0 0 0,0 7 0,0-4 0,1-1 0,0 1 0,0-1 0,0 0 0,1 1 0,0-1 0,0 0 0,1 1 0,0-1 0,0 0 0,0 0 0,1 0 0,-1-1 0,7 10 0,-3-8 0,0 0 0,0 0 0,1 0 0,0-1 1,0 0-1,1 0 0,-1-1 0,1 0 0,1-1 0,-1 1 0,0-1 1,1-1-1,0 0 0,0 0 0,0-1 0,0 0 0,0 0 0,1-1 0,17 0 1,-25-1-3,0 0 1,0 0 0,0-1 0,0 1 0,0 0-1,0-1 1,0 0 0,0 1 0,0-1 0,0 0-1,0 0 1,0 0 0,0 0 0,0 0-1,-1-1 1,1 1 0,-1 0 0,4-4 0,-3 1-1,1 1 0,-1-1 0,0 0 0,0 0 0,0 0 1,0-1-1,-1 1 0,2-7 0,0-9-3,0 0-1,-2 0 1,-1-25 0,0 30 2,-7-94 0,4 68 19,2 40-15,1 1 1,0-1-1,0 1 1,0-1-1,0 1 0,0-1 1,0 1-1,0-1 1,0 1-1,1-1 0,-1 1 1,0-1-1,0 1 1,0-1-1,0 1 0,1-1 1,-1 1-1,0-1 1,1 1-1,-1 0 1,0-1-1,1 1 0,-1-1 1,0 1-1,1 0 1,-1-1-1,0 1 0,1 0 1,-1 0-1,1-1 1,0 1-1,18 1 6,19 16-11,-30-11 2,0 0 0,-1 1 0,0 0 0,0 0 0,-1 0 0,0 1 0,0 0 0,-1 0 0,0 1 1,0 0-1,-1-1 0,0 1 0,0 1 0,-1-1 0,-1 1 0,1-1 0,-2 1 0,1-1 0,-1 1 0,-1 0 0,0 0 0,0 0 0,-1 0 0,0-1 0,0 1 1,-1 0-1,-1-1 0,0 1 0,0-1 0,-1 0 0,0 0 0,-8 13 0,-7 5 5,14-23-2,2 1 0,-1-1 0,1 1-1,-1 0 1,1 0 0,1 0 0,-1 1-1,1-1 1,0 1 0,0-1 0,0 1-1,-1 9 1,8-13-11,10-3 10,1 0 0,-1-2 0,0 1 0,0-2 0,0 0 0,0 0 0,0-2 0,-1 0 0,0 0 0,15-10 0,-20 11 2,-1-1 1,1 0 0,-1 0-1,0-1 1,-1 0 0,1 0-1,-2-1 1,1 0 0,-1 0-1,0-1 1,0 1 0,-1-1-1,0 0 1,-1-1 0,0 1-1,4-18 1,-4 7 1,-1 0 0,0 0 0,-2 0 0,-1 0 0,0 0 0,-1 0 1,-1 0-1,-1 0 0,-1 1 0,-1-1 0,-1 1 0,0 0 0,-1 0 0,-15-27 0,20 44-2,1 0 1,0-1 0,-1 1 0,1 0 0,-1 0 0,1 0 0,-1 0 0,0 0 0,0 0 0,-2-1 0,4 4-3,-1-1 1,1 1-1,-1-1 0,1 1 0,0 0 0,-1-1 0,1 1 0,0 0 0,-1-1 0,1 1 1,0 0-1,0-1 0,0 1 0,0 0 0,0 0 0,0-1 0,0 1 0,0 0 0,0-1 0,0 1 1,0 0-1,0 1 0,0-1 0,1 43 0,1 0 0,15 82 0,0-20 0,-11-63 0,16 64 0,-16-98 89,-6-9-107,0 0-1,0 0 0,0 0 1,0 0-1,0 0 1,1 0-1,-1-1 0,0 1 1,0 0-1,0 0 0,0 0 1,0 0-1,0 0 0,0 0 1,0 0-1,0 0 0,0 0 1,1-1-1,-1 1 0,0 0 1,0 0-1,0 0 0,0 0 1,0 0-1,0 0 0,0 0 1,1 0-1,-1 0 1,0 0-1,0 0 0,0 0 1,0 0-1,0 0 0,0 0 1,0 0-1,1 0 0,-1 0 1,0 0-1,0 0 0,0 0 1,0 0-1,0 0 0,0 0 1,0 1-1,1-1 0,-1 0 1,0 0-1,0 0 0,0 0 1,0 0-1,0 0 0,0 0 1,0 0-1,0 0 1,0 1-1,0-1 0,0 0 1,1 0-1,-1 0 0,0-20-3929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8.777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19 304 31983,'0'17'488,"0"-9"-484,0 0 1,0 0-1,1 0 1,1 0-1,-1 0 1,1 0-1,1 0 1,5 14-1,-6-19-1,0-1-1,-1 1 1,1 0-1,0-1 1,0 1 0,1-1-1,-1 1 1,0-1-1,1 0 1,-1 0-1,1 0 1,0-1-1,0 1 1,-1-1-1,1 1 1,0-1 0,0 0-1,1 0 1,-1 0-1,0 0 1,0-1-1,0 1 1,1-1-1,3 0 1,-1 0 5,-1 0 0,0 0 1,0-1-1,1 1 0,-1-1 0,0 0 1,0-1-1,0 1 0,0-1 0,8-4 1,-10 4-7,0 0 0,-1 0 0,1-1 0,-1 1 0,0-1 0,0 1-1,0-1 1,0 0 0,0 0 0,0 0 0,-1 0 0,1 0 0,-1 0 0,0 0 0,0-1 0,0 1 0,0 0 0,0-6 0,1-5 2,-1 0-1,0 0 1,-1 0-1,0 0 1,-3-18-1,2 29-2,1 0-1,0-1 0,-1 1 1,0 0-1,0 0 1,0 0-1,0-1 0,0 1 1,-1 0-1,1 1 0,-1-1 1,0 0-1,0 0 0,0 1 1,0-1-1,0 1 1,-1-1-1,1 1 0,-1 0 1,1 0-1,-1 0 0,0 1 1,0-1-1,0 1 1,0-1-1,0 1 0,0 0 1,-4-1-1,3 1 0,0 0 0,-1 1 0,1 0 0,0-1 0,0 1 0,-1 1 0,1-1 0,0 1 0,0 0 0,-1 0 0,1 0 0,0 0 0,0 1 0,0-1 0,0 1 0,1 0 0,-1 0 0,-6 6 0,5-3-1,0 0-1,1 1 1,0 0 0,0 0 0,0 1 0,1-1-1,0 1 1,0-1 0,0 1 0,-1 9 0,-3 14 0,2-1 1,1 1-1,2-1 1,1 1-1,3 40 1,-2-65 0,0 0 0,0 0-1,0 0 1,1 0-1,0 0 1,0 0-1,0 0 1,1-1-1,-1 1 1,1 0-1,0-1 1,0 1-1,1-1 1,0 0-1,-1 1 1,1-1-1,5 4 1,-4-4-1,1-1 1,-1 0-1,1 0 1,0 0-1,1 0 1,-1-1-1,0 1 0,1-1 1,-1-1-1,1 1 1,-1-1-1,1 0 1,9 0-1,-7 1 0,1-2 0,-1 1-1,0-1 1,1 0 0,-1-1 0,0 0-1,0 0 1,1-1 0,-1 0 0,0 0-1,0-1 1,-1 0 0,1-1 0,-1 0 0,1 0-1,-1 0 1,0-1 0,-1 0 0,1 0-1,-1-1 1,0 0 0,0 0 0,-1 0-1,0-1 1,8-11 0,-6 6 1,-1-1 0,0 1 0,-1-1-1,-1 0 1,0 0 0,0-1 0,-1 1 0,1-16 0,0-17 4,-3-49 0,-2 55 8,1 39-12,0 0 0,1 0 0,-1 1 0,0-1 0,0 0 0,1 0 0,-1 0 0,0 1-1,1-1 1,-1 0 0,0 1 0,1-1 0,-1 0 0,1 1 0,-1-1 0,1 1 0,0-1 0,-1 1 0,1-1 0,-1 1 0,1-1 0,0 1 0,0-1 0,-1 1 0,1 0 0,0-1 0,0 1 0,-1 0 0,1 0 0,0 0 0,0 0 0,0-1 0,1 1 0,34 1-34,-23-1 23,-7 1 7,0-1 0,-1 1 0,1 0-1,-1 0 1,1 1 0,-1 0 0,1 0-1,-1 0 1,0 0 0,0 1 0,0 0 0,0 0-1,-1 0 1,1 1 0,-1-1 0,0 1-1,0 0 1,0 0 0,0 1 0,-1-1 0,0 1-1,0 0 1,4 8 0,-7-13 4,0 1 1,0-1-1,0 0 1,0 1-1,0-1 1,0 0-1,0 1 0,0-1 1,0 0-1,-1 1 1,1-1-1,0 0 1,0 0-1,0 1 0,-1-1 1,1 0-1,0 0 1,0 1-1,-1-1 1,1 0-1,0 0 1,0 0-1,-1 1 0,1-1 1,0 0-1,0 0 1,-1 0-1,1 0 1,0 0-1,-1 0 1,1 0-1,0 0 0,-1 0 1,1 0-1,0 0 1,-1 0-1,1 0 1,0 0-1,-1 0 0,1 0 1,0 0-1,-1 0 1,1 0-1,0 0 1,-1 0-1,1 0 1,0-1-1,-1 1 0,-16-3 27,8-1-16,-1 1 1,1 0-1,-1 0 0,-14-1 1,21 4-12,0-1 0,0 1 1,0 0-1,0 0 0,1 1 1,-1-1-1,0 1 0,0-1 1,0 1-1,1 0 1,-1 0-1,0 0 0,1 0 1,-1 1-1,0-1 0,1 1 1,0-1-1,-1 1 0,1 0 1,-3 3-1,0 2 0,0 0 0,0 1 0,1 0 0,0 0 0,1 0 0,-1 0 1,2 0-1,-1 1 0,1-1 0,-1 10 0,1-4-3,1 0 1,0 0 0,1 0-1,0 0 1,4 24 0,-3-34 2,1 0 1,-1 0-1,1 0 1,-1-1-1,1 1 1,0-1-1,0 1 1,1-1-1,-1 1 1,1-1-1,-1 0 1,1 0-1,0-1 1,0 1-1,0 0 1,1-1-1,-1 0 1,1 0-1,-1 0 1,1 0-1,0-1 1,0 1-1,-1-1 1,1 0-1,7 1 1,3 1-9,0-1 0,-1-1 0,1 0 0,0-1 0,0 0 0,18-4 0,-28 4 3,-1-1 1,1 0-1,-1-1 1,1 1-1,-1 0 1,0-1-1,0 0 0,0 0 1,0 0-1,0 0 1,0 0-1,0-1 1,-1 1-1,1-1 0,-1 1 1,0-1-1,0 0 1,0 0-1,0 0 1,0 0-1,-1-1 0,1 1 1,-1 0-1,0-1 1,0 1-1,1-6 1,1-9 1,0 0 1,-1 0 0,-1-33-1,-1 43 5,-1-90 90,-17-119 0,14 204-45,-1 21-39,0 20-12,0 68 4,9 120 0,-3-205 0,0 1 0,1-1 0,1 1 0,0-1 0,0 0 0,10 21 0,-11-29 0,0 1 0,0 0 0,0-1 0,0 0 0,1 1 0,-1-1 0,1 0 0,0 0 0,0 0 0,0-1 0,0 1 0,1-1 0,-1 0 0,1 1 0,-1-2 0,1 1 0,0 0 0,0-1 0,0 1 0,0-1 0,0 0 0,8 0 0,-8 0 0,0-1 0,0 0 0,0 0 0,0 0 0,0-1 0,0 0 0,0 1 0,0-1 0,0-1-1,-1 1 1,1 0 0,0-1 0,0 0 0,4-3 0,-3 0-1,0 1-1,0-1 1,-1 0 0,0-1-1,0 1 1,0-1-1,-1 0 1,4-9 0,3-7 4,-1-1 0,-1 0 0,-1-1-1,-1 0 1,-2 0 0,0 0 0,-1 0 0,-2-43 0,-1 66-2,0 1-1,0 0 0,0 0 1,0-1-1,0 1 0,0 0 1,0-1-1,0 1 0,0 0 0,-1 0 1,1-1-1,0 1 0,0 0 1,0 0-1,-1 0 0,1-1 1,0 1-1,0 0 0,0 0 1,-1 0-1,1-1 0,0 1 1,0 0-1,-1 0 0,1 0 1,0 0-1,-1 0 0,1 0 0,0 0 1,0 0-1,-1 0 0,1 0 1,0 0-1,-1 0 0,1 0 1,0 0-1,0 0 0,-1 0 1,1 0-1,0 0 0,-1 0 1,1 0-1,0 0 0,0 0 1,-1 0-1,1 1 0,0-1 0,0 0 1,-1 0-1,1 0 0,0 1 1,-2-1-2,1 1 1,0 0-1,0-1 0,0 1 1,1 0-1,-1-1 0,0 1 1,0 0-1,0 0 1,0 0-1,1 0 0,-1 0 1,1 0-1,-1 0 1,0 0-1,1 0 0,-1 1 1,-3 24-1,1 1 0,2-1 0,2 42 1,0-18 0,-1-46 0,0-1 0,0 1 0,0-1 0,0 1 0,1-1 0,0 1 0,-1-1 0,1 0 0,0 1 0,1-1 0,-1 0 0,1 0 0,-1 0 0,1 0 0,0 0 0,0 0 0,0-1 0,1 1 0,-1 0 0,1-1 0,-1 0 0,1 0 0,0 0 0,0 0 0,0 0 0,0 0 0,0-1 0,0 1 0,0-1 0,1 0 0,-1 0 0,0 0 0,1-1 0,-1 1 0,1-1 0,-1 1 0,1-1 0,-1 0 0,1-1 0,-1 1 0,0-1 0,1 1 0,3-2 0,-4 1 0,1-1 0,0 1 0,-1-1 0,1 0 0,0 0 0,-1 0 0,0 0 0,0-1 0,0 1 0,0-1 0,0 0 0,0 0 0,-1 0 0,1 0 0,-1 0 0,0-1 0,0 1 0,2-5 0,4-8 0,-2 1 0,0-1 0,4-17 0,1-18 3,-3 0 0,-2-1 0,-3 0 0,-3-62 1,0 80-4,0 28-3,-1-25 18,1 31-14,0-1-1,0 0 1,-1 1-1,1-1 1,0 1-1,0-1 1,0 0-1,0 1 1,-1-1-1,1 1 1,0-1-1,-1 1 1,1-1-1,0 1 1,-1-1-1,1 1 1,-1-1-1,1 1 1,-1-1-1,1 1 1,-1 0-1,1-1 1,-1 1-1,1 0 1,-1-1-1,1 1 1,-1 0-1,0 0 1,1 0-1,-1-1 1,1 1-1,-1 0 1,0 0-1,1 0 1,-1 0-1,1 0 1,-1 0-1,0 0 0,0 1 1,0-1-1,0 1 0,0 0 0,1 0 0,-1 0 0,0 0 0,0 0 0,1 0 0,-1 0 0,1 0 0,-1 0 0,1 0 0,-1 0 0,1 0 0,-1 0 0,1 1 0,0-1 0,0 0 0,0 0 0,0 0 0,0 0 0,0 2 0,-1 3 0,-5 44 0,3 1 0,3 61 0,1-46 0,-1-48 0,1-1 0,6 34 0,-6-46 0,0 0 0,0 0-1,1 0 1,0 0 0,0 0-1,0-1 1,0 1-1,1-1 1,-1 1 0,1-1-1,0 0 1,1 0-1,-1 0 1,6 5 0,-6-8-1,-1 0 0,0 0 1,1 0-1,-1 0 1,1 0-1,-1 0 1,1-1-1,-1 1 0,1-1 1,0 0-1,-1 0 1,1 0-1,0 0 0,-1 0 1,1-1-1,-1 1 1,1-1-1,-1 1 0,1-1 1,-1 0-1,1 0 1,-1 0-1,0 0 0,1-1 1,-1 1-1,0-1 1,0 1-1,0-1 0,0 0 1,0 1-1,0-1 1,-1 0-1,1-1 0,-1 1 1,2-3-1,4-10 0,-1-2 0,-1 1 0,0-1 0,-1 0-1,-1 0 1,2-27 0,-1-64 28,-4 105-19,-1 69-8,4 88 0,-2-145 0,0-1 0,1 1 0,0 0 0,0-1 0,1 0 0,0 0 0,1 0 0,7 13 0,-9-18 0,0 0 0,0 1 0,1-1 0,-1-1 0,1 1 0,0 0 0,0 0 0,0-1 0,0 0 0,0 0 0,0 0 0,1 0 0,-1 0 0,1 0 0,-1-1 0,1 0 0,0 0 0,0 0 0,-1 0 0,1 0 0,6-1 0,-9 0 0,1 0 0,-1 0 0,0 0 0,0-1 0,0 1 0,1 0 0,-1-1 0,0 1 0,0-1 0,0 0 0,0 1 0,0-1 0,0 0 0,0 1 0,0-1 0,0 0 0,0 0 0,-1 0 0,1 0 0,1-1 0,12-30 0,0-40 0,-14 69 0,11-149 0,-7 75 0,-4 76 0,0 0 0,0 1 0,0-1 0,0 0 0,0 1 0,0-1 0,0 0 0,0 1 0,0-1 0,0 0 0,1 1 0,-1-1 0,0 1 0,0-1 0,1 0 0,-1 1 0,1-1 0,-1 1 0,0-1 0,1 1 0,-1-1 0,1 1 0,-1-1 0,1 1 0,-1-1 0,1 1 0,-1 0 0,1-1 0,0 1 0,-1 0 0,1-1 0,0 1 0,-1 0 0,1 0 0,0 0 0,-1 0 0,1 0 0,0-1 0,-1 1 0,2 0 0,-1 1 0,0-1 0,0 1 0,1-1 0,-1 1 0,0-1 0,0 1 0,0-1 0,0 1 0,0 0 0,0 0 0,0-1 0,0 1 0,0 0 0,0 0 0,0 0 0,-1 0 0,1 0 0,0 0 0,-1 1 0,1-1 0,0 1 0,6 22 0,-2 0 0,-1 1 0,0-1 0,-2 1 0,-1-1 0,-2 36 0,0-21 0,1-39 0,0 0 0,0 1 0,0-1 0,0 0 0,0 0 0,0 1 0,0-1 0,0 0 0,0 0 0,0 1 0,0-1 0,0 0 0,0 0 0,1 1 0,-1-1 0,0 0 0,0 0 0,0 0 0,0 1 0,0-1 0,0 0 0,1 0 0,-1 0 0,0 1 0,0-1 0,0 0 0,0 0 0,1 0 0,-1 0 0,0 0 0,0 1 0,1-1 0,-1 0 0,0 0 0,0 0 0,0 0 0,1 0 0,-1 0 0,0 0 0,0 0 0,1 0 0,-1 0 0,0 0 0,0 0 0,1 0 0,-1 0 0,0 0 0,0 0 0,1 0 0,-1 0 0,0 0 0,0 0 0,1-1 0,-1 1 0,0 0 0,0 0 0,0 0 0,1 0 0,-1 0 0,0-1 0,0 1 0,0 0 0,1-1 0,11-10 0,1-13 0,-1-1 0,-1 0 0,11-39 0,-15 41 0,1-1 0,1 1 0,1 1 0,1 0 0,14-21 0,-24 42 0,-1 0 0,1 0 0,0 0 0,-1 0 0,1 0 0,0-1 0,0 1 0,-1 0 0,1 0 0,0 1 0,0-1 0,0 0 0,0 0 0,0 0 0,1 1 0,-1-1 0,0 0 0,0 1 0,0-1 0,1 1 0,-1 0 0,0-1 0,1 1 0,-1 0 0,0 0 0,2 0 0,-2 2 0,-1 0 0,1 0 0,-1 0 0,1 1 0,-1-1 0,0 0 0,0 0 0,0 1 0,0-1 0,0 3 0,0-2 0,-2 58 0,0-30 0,2 1 0,6 50 0,-5-76 0,0-1 0,1 1 0,0-1 0,0 1 0,0-1 0,1 0 0,0 0 0,0 0 0,0 0 0,1-1 0,-1 1 0,1-1 0,0 0 0,0 0 0,1 0 0,-1-1 0,1 1 0,0-1 0,0 0 0,0 0 0,0-1 0,0 0 0,8 3 0,-7-3 0,0-1 0,1 1 0,-1-1 0,0 0 0,1-1 0,-1 1 0,1-1 0,-1-1 0,1 1 0,-1-1 0,1 0 0,-1-1 0,0 1 0,1-1 0,-1-1 0,0 1 0,0-1 0,-1 0 0,1 0 0,7-6 0,-5 2 0,-1 1 0,1-2 0,-1 1 0,-1-1 0,0 0 0,0 0 0,0-1 0,-1 0 0,0 0 0,-1 0 0,5-14 0,-4 5 0,-1 0 0,0 0 0,-1 0 0,-2 0 0,0-26 0,0 43 0,-1-1 0,0 1 0,0 0 0,0 0 0,0-1 0,0 1 0,0 0 0,-1 0 0,1 0 0,0-1 0,-1 1 0,1 0 0,-1 0 0,1 0 0,-1 0 0,1 0 0,-1 0 0,0-1 0,1 2 0,-1-1 0,0 0 0,0 0 0,0 0 0,0 0 0,0 0 0,-1 0 0,-1 0 0,0 0 0,0 1 0,0-1 0,0 1 0,-1 0 0,1 0 0,0 0 0,-5 1 0,3-1 0,3 0 0,0 1 0,0-1 0,1 1 0,-1 0 0,0-1 0,0 1 0,0 0 0,0 0 0,1 0 0,-1 0 0,0 0 0,1 0 0,-1 1 0,1-1 0,0 1 0,-1-1 0,1 1 0,0-1 0,0 1 0,0 0 0,0-1 0,0 1 0,0 0 0,0 0 0,1 0 0,-1 0 0,1 0 0,-1 0 0,1 2 0,-2 9 0,0 0 0,1 0 0,1 19 0,0-21 0,0-6 0,0-1 0,0 0 0,0 1 0,1-1 0,0 1 0,0-1 0,0 0 0,0 1 0,0-1 0,1 0 0,0 0 0,0 0 0,3 5 0,-2-7 0,-1 1 0,0-1 0,1 0 0,0 0 0,-1-1 0,1 1 0,0 0 0,0-1 0,0 0 0,0 1 0,0-1 0,0-1 0,0 1 0,0 0 0,0-1 0,1 1 0,-1-1 0,0 0 0,4 0 0,-4-1 0,0 1 0,-1-1 0,1 1 0,-1-1 0,1 0 0,0 0 0,-1 0 0,0 0 0,1 0 0,-1 0 0,0-1 0,1 0 0,-1 1 0,0-1 0,0 0 0,0 0 0,0 0 0,-1 0 0,1 0 0,-1 0 0,1 0 0,-1-1 0,1 1 0,-1-1 0,0 1 0,0-1 0,-1 1 0,2-6 0,2-8 0,-1 0 0,0-1 0,0-24 0,-2 28 0,1-39 0,-1 44 0,-1 36 0,0-24 0,-8 201 0,2-71 0,2-39 0,-4-1 0,-25 117 0,22-165 0,-1-1 0,-2-1 0,-2 0 0,-2-1 0,-2 0 0,-39 61 0,58-103 0,-32 42 0,31-40 0,0-1 0,-1 1 0,0-1 0,1 0 0,-1 0 0,0 0 0,0 0 0,0 0 0,-1-1 0,1 1 0,0-1 0,-5 1 0,7-2 0,0 0 0,0 1 0,0-1 0,0 0 0,0-1 0,-1 1 0,1 0 0,0 0 0,0 0 0,0-1 0,0 1 0,0 0 0,0-1 0,0 1 0,0-1 0,0 1 0,0-1 0,1 0 0,-1 1 0,0-1 0,0 0 0,0 1 0,1-1 0,-1 0 0,0 0 0,1 0 0,-1 0 0,1 0 0,-1 0 0,1 0 0,-1 0 0,1 0 0,-1-1 0,-7-40 0,7 33 0,-6-55 0,3-1 0,8-106 0,-2 149 0,1 0 0,1 1 0,0 0 0,2 0 0,1 0 0,0 1 0,16-29 0,-9 23 0,2 1 0,1 1 0,1 0 0,36-37 0,9 3 0,3 3 0,129-82 0,-134 97 0,-59 38 0,0 1 0,1-1-1,-1 1 1,0-1 0,0 0 0,0 0 0,0 0-1,-1 0 1,1 0 0,0-1 0,-1 1 0,0 0-1,1-1 1,1-4 0,-3 5-4,0 1-1,0-1 1,0 1-1,0-1 1,0 1-1,-1-1 1,1 1-1,0 0 1,-1-1-1,1 1 1,-1-1-1,1 1 1,-1 0-1,0-1 1,1 1 0,-1 0-1,0 0 1,0 0-1,0-1 1,0 1-1,0 0 1,0 0-1,0 0 1,-1 1-1,1-1 1,0 0-1,-2 0 1,-28-17-671,-9-1-1595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2.55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0 31182,'11'0'1345,"24"0"-1265,9 0 0,7 0-48,1 5-16,-6-5-16,-5 0 0,-11 0 0,-8 0 0,-12 0 0,-7 0-16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4.18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13 400 32191,'-1'0'7,"0"1"-1,0-1 1,1 0 0,-1 1 0,1-1 0,-1 1 0,0-1 0,1 1 0,-1-1 0,1 1-1,-1-1 1,1 1 0,-1 0 0,1-1 0,-1 1 0,1-1 0,0 1 0,-1 0-1,1 0 1,0-1 0,0 1 0,0 0 0,-1 0 0,1-1 0,0 1 0,0 0-1,0 0 1,0-1 0,0 2 0,0 33 97,1-25-94,-2 0-11,1-7 0,0-1 0,0 1 0,0-1 1,0 1-1,0-1 0,1 0 0,-1 1 0,1-1 0,1 4 0,-2-5 1,1 0 0,0 0 0,0 0-1,0 0 1,0-1 0,0 1-1,0 0 1,0-1 0,0 1 0,0-1-1,0 1 1,1-1 0,-1 1 0,0-1-1,0 0 1,0 1 0,1-1-1,-1 0 1,0 0 0,0 0 0,1 0-1,-1 0 1,1 0 0,3-1 4,-1 1-1,0 0 1,0-1 0,0 0-1,-1 0 1,1 0 0,0 0-1,0-1 1,0 0 0,-1 1-1,1-1 1,-1 0 0,0-1-1,1 1 1,2-4 0,0 0 3,0 0 0,0-1-1,-1 0 1,0 0 0,0 0 0,6-15 0,-3 4 0,-2 1 0,0-1 0,-1-1 1,0 1-1,-2-1 0,2-20 0,-3 7-3,-1-1 1,-6-41-1,4 61 0,-1-1 0,-1 1 0,-1 0 1,0 0-1,0 0 0,-1 0 0,-1 1 1,-8-15-1,6 20 8,6 14-8,0 303 10,4-212-12,19 143-2,1 12-3,-22-239-3,0 25 0,0-38 6,0-1-1,0 1 1,0 0-1,0-1 1,-1 1 0,1 0-1,0-1 1,0 1 0,0 0-1,-1-1 1,1 1-1,0-1 1,-1 1 0,1 0-1,-1-1 1,1 1-1,0-1 1,-1 1 0,1-1-1,-1 0 1,1 1 0,-1-1-1,0 1 1,1-1-1,-1 0 1,1 0 0,-1 1-1,0-1 1,1 0 0,-1 0-1,0 0 1,1 1-1,-1-1 1,0 0 0,1 0-1,-1 0 1,0 0 0,1 0-1,-1 0 1,1-1-1,-1 1 1,0 0 0,1 0-1,-2-1 1,0 0 0,0 0 0,1 0 0,-1-1 0,1 1 0,-1 0 0,0-1 0,1 1 0,0-1 0,-1 0 0,1 0 0,0 1 0,0-1 0,0 0 0,0 0 0,1 0 0,-1 0 0,0 0 0,0-2 0,-8-42 0,8 38 0,-3-19 0,1 0 0,1 0 0,2 0 0,4-34 0,-3 54 0,0 0 1,1-1-1,0 1 1,1 0-1,0 1 1,0-1-1,0 0 1,1 1-1,5-8 1,47-53 7,-12 15-5,-32 35-3,-1 0 0,-1 0 0,-1-1 0,-1 0 0,11-32 0,15-97 0,-30 127 0,-4 19 0,0-1 0,0 1 0,0 0 0,1-1 0,-1 1 0,0 0 0,1-1 0,-1 1 0,1 0-1,0-1 1,-1 1 0,1 0 0,0 0 0,0 0 0,-1 0 0,1 0 0,0 0 0,0 0 0,0 0 0,0 0 0,1 0 0,-1 0 0,0 1 0,0-1 0,0 0 0,1 1 0,-1-1 0,0 1 0,1 0-1,-1-1 1,0 1 0,1 0 0,-1 0 0,0 0 0,1 0 0,-1 0 0,1 0 0,-1 0 0,0 0 0,1 0 0,-1 1 0,0-1 0,1 0 0,-1 1 0,0 0 0,0-1 0,1 1 0,-1 0-1,0-1 1,0 1 0,1 1 0,0 0 0,-1-1-1,1 1 1,-1-1-1,0 1 1,1 0-1,-1 0 1,0-1-1,0 1 1,0 0 0,-1 0-1,1 0 1,0 0-1,-1 0 1,1 0-1,-1 0 1,0 0-1,1 0 1,-1 0-1,0 1 1,-1-1-1,1 0 1,0 0-1,0 0 1,-1 0-1,-1 4 1,-2 4-3,0-1 0,0 0 0,-1 1 1,-8 9-1,-2 6 0,8-10 3,1 0 0,1 0 0,0 1 0,1 0 0,0 0 0,1 0 0,1 0 0,1 1 0,0 19 0,1-33 0,0 0 0,1-1 0,-1 1 0,1 0 0,-1 0 0,1 0 0,0-1 0,0 1 0,0 0 0,0-1 0,1 1 0,-1-1 0,1 1 0,-1-1 0,1 0 0,0 0 0,0 1 0,0-1-1,0-1 1,0 1 0,1 0 0,-1 0 0,1-1 0,-1 1 0,5 1 0,-3-2 1,0 1-1,1-1 0,-1 0 0,1 0 0,-1 0 1,1 0-1,0-1 0,-1 0 0,1 0 0,0 0 1,-1-1-1,1 1 0,0-1 0,-1 0 0,8-3 1,-8 2-1,1-1 1,-1 1 0,0-1 0,0 0-1,0 0 1,-1 0 0,1-1-1,-1 1 1,0-1 0,0 0 0,0 0-1,0 0 1,-1 0 0,1-1 0,-1 1-1,0 0 1,-1-1 0,1 0 0,1-7-1,1-5-1,-1 0 1,-1-1-1,0 0 0,-1-19 0,-1 27 0,0-1 0,-1 1 0,-1-1 0,1 1 0,-1-1 1,-1 1-1,0 0 0,-1 0 0,0 0 0,-5-10 0,6 16 1,0-1 1,0 1 0,-1 0-1,1 0 1,-1 0-1,0 0 1,0 0 0,0 1-1,0 0 1,-1 0-1,1 0 1,-1 0 0,0 1-1,0 0 1,0 0-1,0 0 1,0 1 0,0-1-1,-1 1 1,1 0-1,-11 0 1,8 1-1,3-1 0,-1 1 0,1 0 0,-1 0 0,1 1 0,-9 1 0,13-2 0,-1 1 0,1-1 0,0 1 0,0-1 0,-1 1 0,1 0 0,0 0 0,0-1 0,0 1 0,0 0 0,0 0 0,0 0 0,0 0 0,0 0 0,0 0 0,1 1 0,-1-1 0,0 0 0,1 0 0,-1 0 0,1 1 0,-1-1 0,1 0 0,0 1 0,-1-1 0,1 2 0,-1 4-1,-1 0 0,2 0 1,-1 0-1,1 0 0,0 0 0,0 0 1,1 0-1,0-1 0,0 1 0,1 0 1,0 0-1,0-1 0,1 1 0,-1-1 1,1 0-1,1 0 0,-1 0 0,1 0 0,0 0 1,6 5-1,8 7-6,1 0 1,28 18-1,-40-31 5,0 0-1,0-1 1,0 0 0,1 0-1,-1-1 1,1 0 0,0 0-1,0-1 1,0 0 0,0-1-1,11 2 1,-17-3 1,-1 0 1,1-1-1,-1 1 1,1 0-1,-1 0 1,1-1-1,-1 1 1,1-1-1,-1 0 1,0 1-1,1-1 1,-1 0-1,0 0 1,1 1-1,-1-1 1,0 0-1,0 0 1,0-1-1,0 1 1,0 0-1,0 0 1,0 0-1,0-1 1,-1 1-1,1 0 1,0-1-1,-1 1 1,1-1-1,-1 1 1,0-1-1,1 1 1,-1-3 0,2-7-4,-1 0 1,-1 1-1,-1-21 1,0 9 1,-1-7 10,-6-41-1,4 42 3,-1-40 0,5 67-9,-1 1-1,1-1 1,0 0 0,0 1 0,1-1 0,-1 0 0,0 1 0,0-1 0,0 0 0,0 1-1,1-1 1,-1 1 0,0-1 0,0 0 0,1 1 0,-1-1 0,0 1 0,1-1 0,-1 1 0,1-1-1,-1 1 1,1-1 0,-1 1 0,1 0 0,-1-1 0,1 1 0,-1-1 0,1 1 0,0 0-1,1-1 1,0 1-1,-1 0 1,1 0-1,0 0 1,-1 0-1,1 0 0,0 0 1,0 0-1,-1 1 1,1-1-1,2 1 0,0 1 0,0-1-1,1 1 1,-1 0-1,0 0 1,-1 0-1,1 1 0,0 0 1,5 4-1,-4 1-1,1 0 0,-1 1 0,0-1 0,0 1-1,-1 0 1,-1 0 0,0 1 0,0-1 0,0 1 0,1 13-1,-1 10 0,0 58 0,-3-70 4,-7 21-2,1-8 15,7-19-11,4-15-3,-2 0 0,6-2 2,1 0-1,0 0 1,-1 0-1,0-2 1,1 1 0,-1-1-1,-1 0 1,1-1-1,-1 0 1,1 0 0,-1-1-1,-1 0 1,1-1-1,-1 1 1,0-1 0,-1-1-1,1 1 1,-2-1-1,8-12 1,-12 19-2,-1 0 1,1 1 0,-1-1-1,0 0 1,1 1-1,-1-1 1,0 0-1,1 0 1,-1 1-1,0-1 1,0 0-1,0 0 1,1 0-1,-1 1 1,0-1-1,0 0 1,0 0-1,0 0 1,-1 0-1,1 1 1,0-1-1,0 0 1,0 0-1,-1 1 1,1-1 0,0 0-1,-1 0 1,1 1-1,-1-1 1,1 0-1,-1 1 1,0-2-1,-22-1-438,19 3 253,-26 0-1754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8.39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3 355 32271,'0'0'317,"0"4"-301,-1 30-11,0-14 0,1 1-1,3 30 0,-2-46-4,0 0 0,0 0 0,0 0 0,1 0 0,-1 0 0,1 0 1,1 0-1,-1-1 0,0 1 0,1-1 0,0 1 0,0-1 0,1 0 0,-1 0 0,5 3 0,-7-5 0,0-1 0,1 0 0,-1 0 1,0 0-1,1 0 0,-1 0 0,1 0 0,-1 0 0,1-1 1,-1 1-1,1 0 0,0-1 0,-1 0 0,1 1 1,0-1-1,0 0 0,-1 0 0,1 0 0,0 0 0,-1 0 1,1 0-1,0 0 0,-1-1 0,1 1 0,0 0 0,-1-1 1,1 0-1,0 1 0,-1-1 0,1 0 0,-1 0 0,1 0 1,-1 0-1,0 0 0,1 0 0,-1 0 0,0 0 1,0-1-1,0 1 0,0 0 0,2-3 0,1-4 1,0 1 1,0-1-1,0 0 0,-1 0 0,0 0 1,3-16-1,10-98-8,-12 83-7,14-68 0,-17 104 13,0 0-1,0 0 1,0 0-1,1 0 1,-1 1-1,1-1 1,0 0-1,0 1 1,0-1 0,0 1-1,0 0 1,0 0-1,1 0 1,-1 0-1,6-3 1,-7 4 0,1 0 0,-1 0 0,1 1 1,0-1-1,-1 1 0,1-1 0,-1 1 1,1 0-1,0 0 0,-1 0 1,1 0-1,0 0 0,-1 0 0,1 0 1,0 0-1,-1 0 0,1 1 0,-1-1 1,1 1-1,-1-1 0,1 1 0,-1 0 1,1 0-1,-1-1 0,1 1 0,-1 0 1,0 0-1,1 0 0,-1 1 0,0-1 1,0 0-1,1 2 0,4 5-2,-1 1 0,-1 0-1,0 0 1,0 0 0,0 0 0,-1 0-1,-1 1 1,3 12 0,-6-24 4,1 1 1,-1-1-1,1 0 1,-1 1-1,0-1 1,0 0-1,0 1 1,0-1-1,0 1 0,0-1 1,0 1-1,0-1 1,-1 1-1,1 0 1,0 0-1,-1 0 1,1 0-1,-1 0 1,1 0-1,-1 0 0,0 0 1,1 0-1,-1 1 1,0-1-1,0 1 1,1-1-1,-1 1 1,0 0-1,0-1 1,0 1-1,1 0 0,-5 1 1,5-1-2,-1 1 0,0-1 0,1 1 0,-1 0 0,1-1 0,-1 1 0,0 0 0,1 0 0,0 0 0,-1 0 0,1 0 0,0 1 0,-1-1 0,1 0 0,0 0 0,0 1 0,0-1 0,0 1 0,0-1 0,1 1 0,-1 0 0,0-1 0,1 1 0,-1-1 0,1 1 0,-1 0 0,1 3 0,-8 52 3,7-34-1,-2-2 0,2 1 0,1 0-1,1 0 1,0 0 0,6 25 0,-6-44-3,0 0 1,0 0-1,0 0 1,0-1 0,0 1-1,1 0 1,-1-1-1,1 1 1,0-1-1,-1 1 1,1-1-1,1 0 1,-1 0-1,0 0 1,0 0-1,1 0 1,3 2-1,-1-2 1,0 0-1,1 0 1,-1-1-1,0 1 1,0-1-1,1-1 1,-1 1 0,1-1-1,5 0 1,-9 0 1,0 0 0,0 0 0,0-1 1,0 1-1,1-1 0,-1 1 1,0-1-1,0 0 0,0 0 0,-1 1 1,1-1-1,0-1 0,0 1 1,0 0-1,-1 0 0,1-1 0,-1 1 1,2-2-1,0-2 0,1 1-1,-2 0 1,1-1 0,0 1 0,-1-1-1,0 0 1,2-6 0,0-5-1,0-1 1,-1 1-1,1-30 1,-3-131 71,-1 176-72,-1 1 1,1 0 0,0 0 0,0-1 0,-1 1 0,1 0 0,-1 0 0,1 0-1,0-1 1,-1 1 0,1 0 0,-1 0 0,1 0 0,0 0 0,-1 0 0,1 0-1,-1 0 1,1 0 0,0 0 0,-1 0 0,1 0 0,-1 0 0,1 0-1,-1 0 1,1 0 0,0 0 0,-1 0 0,1 1 0,0-1 0,-1 0 0,1 0-1,-1 0 1,1 1 0,0-1 0,-1 0 0,1 0 0,0 1 0,0-1 0,-1 0-1,1 1 1,0-1 0,-1 1 0,-2 11-1,1-1 0,-1 1 0,2 0 0,0 0 0,0 0 0,3 23 0,-1-3 0,0 147 0,-3 198 0,2-364-1,0-4 0,0 1-1,0 0 0,-1 0 0,0 0 1,-1 0-1,0-1 0,0 1 1,-5 10-1,7-19 2,-1-1 0,1 0 0,0 1 0,-1-1 0,1 0 0,0 0 0,-1 1 0,1-1 0,0 0 0,-1 0 0,1 0 0,0 1 0,-1-1 0,1 0 0,-1 0 0,1 0 0,0 0 0,-1 0 0,1 0 0,-1 0 0,1 0 0,-1 0 0,1 0 0,0 0 0,-1 0 0,1 0 0,-1 0 0,1 0 0,0 0 0,-1 0 0,1 0 0,-1-1 0,1 1 0,0 0 0,-1 0 0,1-1 0,0 1 0,-1 0 0,1 0 0,0-1 0,-1 1 0,1-1 0,-12-14 0,7 2 0,0-1-1,0 0 1,1-1 0,1 1-1,1 0 1,-2-29 0,6-91-19,-1 121 15,1 1 0,0 0 1,1-1-1,0 1 1,1 0-1,1 1 1,11-23-1,54-74 8,-28 46-3,-15 18 15,28-59 1,-48 88-15,0-1-1,-2-1 1,0 1-1,-1-1 0,0 0 1,-2 0-1,2-29 1,-5 45-2,1 1 0,-1-1 0,0 1 0,0-1 0,1 0 0,-1 1 0,0 0 0,0-1 0,0 1 0,0-1 0,0 1 0,0 0 0,0 0 0,0 0 0,0-1 0,0 1 0,1 0 0,-1 0 0,0 0 0,0 0 0,0 1 0,0-1 0,0 0 0,0 0 0,0 0 0,0 1 0,0-1 0,0 1 0,-1 0 0,1 1 0,1 1 0,-1-1 0,1 0 0,-1 1 0,1-1 0,0 1 0,0-1 0,0 1 0,0-1 0,1 3 0,-1 7 0,2 8 0,0 1 0,2-1 0,0 0 0,1 0 0,15 36 0,-9-25 0,8 39 0,-16-49 0,6 24 0,-9-43 0,0-1 0,1 0 0,-1 0 0,1 1 0,-1-1 0,1 0-1,-1 0 1,1 0 0,0 0 0,-1 0 0,1 0 0,0 0 0,0 0 0,0 0 0,0-1 0,0 1-1,0 0 1,0 0 0,0-1 0,0 1 0,0-1 0,0 1 0,1-1 0,-1 1 0,0-1 0,0 0-1,3 1 1,23-1-18,-15 1 11,0-1 0,-1 0 0,1-1 1,-1 0-1,22-5 0,-29 4 7,-1 1 0,1-1 0,-1 0 0,1 0 0,-1 0-1,1 0 1,-1-1 0,0 1 0,0-1 0,0 0 0,-1 0 0,1 0 0,0 0 0,-1-1 0,0 1 0,0 0-1,0-1 1,0 0 0,-1 1 0,0-1 0,2-5 0,3-19 3,-1 1 0,-2-1 0,-1 0 0,0 0 0,-5-41 0,2 3-2,1 65-1,0 0 1,0 0-1,-1-1 0,1 1 1,0 0-1,0 0 1,0 0-1,-1 0 1,1 0-1,-1 1 1,1-1-1,0 0 0,-1 0 1,0 0-1,1 0 1,-1 0-1,1 1 1,-1-1-1,0 0 1,0 0-1,0 1 1,1-1-1,-1 0 0,0 1 1,0-1-1,0 1 1,0 0-1,0-1 1,0 1-1,0-1 1,0 1-1,0 0 1,0 0-1,0 0 0,0 0 1,-1 0-1,-1 0 1,1 0 0,-1 0 0,0 0 0,0 0 0,1 1 0,-1 0 0,1-1 0,-1 1-1,1 0 1,-1 0 0,1 0 0,-1 1 0,-3 2 0,2-1-1,1 0-1,0 1 1,0 0-1,0-1 1,1 1-1,-1 0 1,1 0-1,0 0 1,0 0-1,0 1 1,1-1 0,-1 1-1,1-1 1,-1 9-1,0 7-2,0 0 0,2 22 0,0-24 3,0-8 0,1 1 0,0-1 1,0 1-1,1-1 0,0 1 0,1-1 1,0 0-1,1 0 0,9 18 0,-10-23-1,0-1 0,0 1-1,0-1 1,1 0-1,-1 0 1,1 0-1,0 0 1,0-1-1,1 0 1,-1 0 0,1 0-1,-1 0 1,1 0-1,0-1 1,0 0-1,0 0 1,0-1-1,0 1 1,1-1 0,-1 0-1,8 0 1,-11 0-1,0-1 0,0 0 1,0 0-1,0 0 0,0 0 1,0 0-1,0-1 1,0 1-1,0 0 0,0-1 1,0 1-1,0-1 1,0 0-1,0 0 0,0 0 1,0 0-1,-1 0 0,3-1 1,-3-1-2,1 1 1,-1 0 0,1-1-1,-1 1 1,0-1 0,0 0-1,0 1 1,-1-1-1,1 0 1,-1 1 0,1-1-1,-1 0 1,0-3 0,2-23-11,-1 0 1,-3-34 0,1 53 15,0 0 1,-1-1 0,-1 1-1,1 0 1,-2 0 0,1 0 0,-1 0-1,-1 1 1,-7-12 0,-2 7 41,14 13-45,0 1 0,-1 0 1,1 0-1,0 0 1,0 0-1,-1 0 1,1 0-1,0 0 0,0 0 1,0 0-1,-1 1 1,1-1-1,0 0 0,0 0 1,-1 0-1,1 0 1,0 0-1,0 0 1,0 0-1,-1 1 0,1-1 1,0 0-1,0 0 1,0 0-1,0 0 0,-1 1 1,1-1-1,0 0 1,0 0-1,0 0 1,0 1-1,0-1 0,0 0 1,0 0-1,-1 0 1,1 1-1,0-1 1,0 0-1,-2 35-2,2-27 4,1 11 0,0-1 0,1 0 0,1 0-1,0 0 1,7 18 0,-6-25-2,-1-1 1,2 0-1,-1 0 0,1 0 0,1 0 0,0-1 1,0 0-1,1 0 0,14 14 0,-20-22-2,1 1 0,0-1-1,0 1 1,-1-1 0,1 1-1,0-1 1,0 0 0,0 0-1,1 0 1,-1 0 0,0-1 0,0 1-1,0 0 1,1-1 0,-1 1-1,0-1 1,0 0 0,1 0-1,-1 0 1,0 0 0,1 0-1,-1-1 1,0 1 0,0-1-1,1 1 1,-1-1 0,0 0-1,0 0 1,0 0 0,0 0 0,0 0-1,0 0 1,0-1 0,0 1-1,0-1 1,-1 1 0,1-1-1,-1 0 1,3-2 0,2-3-4,0-1 0,-1 0 0,0-1 1,0 1-1,-1-1 0,0 0 0,5-18 1,-4 4 11,-1-1-1,-1 0 1,-2 0 0,-1-43 0,-1 22 10,1 42-11,0-1 0,0 1 0,0 0 0,0 0-1,-1 0 1,1 0 0,-1-1 0,-2-5 0,2 9-2,0-1 1,1 0-1,-1 0 0,0 0 1,0 1-1,0-1 1,0 0-1,1 1 0,-1-1 1,0 1-1,0-1 0,0 1 1,0-1-1,-1 1 0,1 0 1,0-1-1,0 1 0,0 0 1,0 0-1,0 0 0,0 0 1,0 0-1,0 0 1,0 0-1,-1 0 0,1 1 1,0-1-1,-2 1 0,2 0-3,-1-1 1,1 1-1,0 0 0,0 0 0,-1 0 0,1 0 0,0 0 0,0 0 0,0 0 1,0 0-1,0 0 0,0 0 0,1 0 0,-1 1 0,0-1 0,0 0 0,1 1 0,-1-1 1,1 1-1,-1-1 0,1 1 0,0-1 0,-1 3 0,-3 40 0,3-37 0,1 55 5,2 0 1,16 98-1,-17-151-5,7 62 0,-2 86 0,-16-416-24,1-6 0,8 257 26,1 0-1,1 0 1,-1 0-1,1 0 1,1 0 0,4-14-1,-5 20 0,0-1 0,1 0 1,0 1-1,-1-1 0,1 1 0,0 0 0,0-1 0,0 1 0,1 0 0,-1 0 1,0 0-1,1 1 0,-1-1 0,1 1 0,0-1 0,0 1 0,-1 0 0,1 0 0,0 0 1,5-1-1,0 0-1,-1 1 1,0-1 0,1 1 0,0 1-1,-1-1 1,1 1 0,-1 1-1,1-1 1,-1 1 0,1 1 0,9 2-1,-11-2 1,-1 1-1,1 0 0,0 0 1,-1 0-1,0 1 0,1 0 1,-2 0-1,1 0 0,0 1 1,-1-1-1,0 1 0,0 0 1,5 9-1,-2-3 0,-1 0 0,-1 1 0,0-1 0,-1 1 0,0 1 0,-1-1 0,0 0 0,-1 1 0,0 0 0,-1-1 0,0 14 0,-1-17 0,-1 1 0,0-1 0,0 0 0,0 0 0,-1 1 0,-1-1 0,1-1 0,-2 1 0,1 0 0,-1-1 0,0 1 0,-1-1 0,0 0 0,0-1 0,-10 11 0,8-10 0,0-1 0,0 0 0,-1 0 0,0-1 0,-1 0 0,1 0 0,-1-1 0,0 0 0,0-1 0,-1 0 0,0 0 0,1-1 0,-1 0 0,0-1 0,0 0 0,-11 0 0,21-2 0,-1 0-1,1 0 1,0-1 0,-1 1-1,1 0 1,0 0 0,-1 0-1,1-1 1,0 1 0,0 0-1,-1 0 1,1-1 0,0 1 0,0 0-1,-1-1 1,1 1 0,0 0-1,0-1 1,0 1 0,0 0-1,0-1 1,0 1 0,-1-1-1,1 1 1,0 0 0,0-1-1,0 1 1,0 0 0,0-1-1,0 1 1,0 0 0,1-1 0,-1 1-1,0-1 1,0 1 0,0 0-1,0-1 1,0 1 0,1-1-1,-1 0 0,0 0 0,1 0 0,-1 0 0,1-1 0,-1 1 0,1 0 0,-1 0 0,1 0 0,0 0 0,0 0 0,-1 0 0,1 0 0,0 0 0,0 1 0,1-2 0,15-6 3,0 2-1,1 0 1,-1 0 0,21-2 0,19-6 2,-50 11-4,22-5 0,0-1 0,-1-2 0,32-17 0,-53 24 0,1 0 0,-2 0 0,1-1 0,-1 0 0,1 0 0,-1-1 0,-1 0 0,1 0 0,-1 0 0,0-1 0,0 1 0,-1-1 0,0 0 0,0-1 0,-1 1 0,0-1 0,2-8 0,0-6 0,-2-1 0,-1 1 1,-1-1-1,-1 0 0,-1 1 0,-1-1 0,0 0 1,-2 1-1,-1 0 0,-1 0 0,0 0 0,-18-38 1,19 50 1,5 8-1,0 1 0,-1-1 0,1 1 0,-1-1 0,1 1 0,-1-1 0,1 1 0,-1 0 0,0-1 0,0 1 0,0 0-1,0-1 1,0 1 0,0 0 0,0 0 0,0 0 0,-1 0 0,1 0 0,0 0 0,0 0 0,-1 1 0,1-1 0,-1 0 0,1 1 0,-1-1 0,1 1 0,-2-1 0,2 2-1,0-1 0,1 1 0,-1-1 0,0 1 0,1-1 0,-1 1 0,1 0 0,-1-1 0,1 1 0,-1 0 0,1 0 0,0-1 0,-1 1 0,1 0 0,0 0 0,0 0 0,-1-1 0,1 1 0,0 0 0,0 0 0,0 0 0,0 0 0,0 0 0,0-1 0,0 2 0,0 32 0,0-27 0,1 25 0,0-1 0,2 1 0,14 59 0,10 39 0,9 26 0,-36-155 0,0-1 0,0 1-1,0 0 1,0-1 0,0 1 0,0 0 0,0-1 0,0 1-1,1 0 1,-1-1 0,0 1 0,0-1 0,1 1 0,-1-1-1,0 1 1,1-1 0,-1 1 0,1-1 0,-1 1 0,1-1-1,-1 1 1,1-1 0,-1 1 0,1-1 0,-1 0 0,1 1-1,-1-1 1,1 0 0,0 0 0,-1 1 0,1-1-1,0 0 1,0-1 0,0 0-1,0 0 0,0 0 0,0 0 1,-1 0-1,1-1 0,0 1 1,-1 0-1,1 0 0,-1-1 0,1 1 1,-1 0-1,0-1 0,1 1 0,-1-1 1,0 1-1,0-3 0,6-114-31,-7 89 30,2-1 0,1 1-1,1-1 1,2 1 0,14-51 0,-19 78 2,1 0 1,0-1-1,-1 1 1,1 0-1,0 0 1,0 0-1,0 0 1,1 0-1,-1 0 1,0 0-1,1 1 1,-1-1-1,1 0 1,0 1-1,-1-1 0,1 1 1,0 0-1,0-1 1,0 1-1,0 0 1,0 0-1,0 0 1,0 0-1,0 1 1,1-1-1,-1 1 1,0-1-1,0 1 1,1 0-1,-1 0 1,0 0-1,1 0 0,2 0 1,-4 1-1,1-1 0,0 1 0,0 0 0,0-1 0,-1 1 0,1 0 0,0 0 0,-1 0 0,1 0 0,-1 1 0,1-1 0,-1 0 0,0 1 0,1-1 0,-1 1 0,0-1 0,0 1 0,0-1 0,0 1 0,0 0 0,-1 0 0,1-1 0,0 1 0,-1 0 0,1 0 0,-1 0 0,0 0 0,1 2 0,7 61 0,-8-61 0,-1 143 0,-2-51 0,3-95 0,1 0 0,-1 0 0,1-1 0,0 1 0,-1 0 0,1 0 0,0 0 0,0-1 0,0 1 0,0 0 0,0-1 0,-1 1 0,1-1 0,0 1 0,0-1 0,0 1 0,0-1 0,1 0 0,-1 1 0,0-1 0,0 0 0,0 0 0,0 0 0,0 0 0,0 0 0,0 0 0,0 0 0,0 0 0,2-1 0,3 1 0,0 0 0,0-1 0,0 1 0,-1-2 0,8-1 0,-6 0-1,-1-1 0,1 0 0,-1 0 0,0-1 0,0 0 0,0 0 1,-1 0-1,0-1 0,0 1 0,0-1 0,-1-1 0,0 1 0,0 0 0,0-1 0,3-9 0,0 0-2,-1-1-1,0 0 0,-2 0 0,0-1 0,3-25 1,-4-75-5,-2 118 9,-1-1 0,0 0 1,0 1-1,0-1 0,0 1 1,0-1-1,0 0 0,-1 1 1,1-1-1,0 1 0,0-1 1,0 0-1,0 1 0,-1-1 1,1 1-1,0-1 0,-1 1 1,1-1-1,0 1 0,-1-1 1,1 1-1,0 0 0,-1-1 1,1 1-1,-1-1 0,1 1 1,-1 0-1,1-1 0,-1 1 1,1 0-1,-1 0 0,1-1 1,-1 1-1,0 0 0,1 0 1,-1 0-1,1 0 0,-1 0 1,0 0-1,1 0 0,-1 0 1,1 0-1,-1 0 0,0 0 1,1 0-1,-1 0 0,1 0 1,-1 0-1,1 1 0,-1-1 1,1 0-1,-1 1 0,0-1 1,1 0-1,0 1 0,-1-1 1,1 0-1,-1 1 0,1-1 1,-1 1-1,1-1 0,0 1 1,-1-1-1,1 1 0,0-1 1,-1 1-1,1-1 0,0 1 1,0 0-1,-4 22-1,2 0 0,1 0 0,1 0 0,1 0 0,1 0 0,0 0 0,7 24 0,-6-37 0,-1 0 0,1 0-1,1 0 1,0 0 0,0-1 0,1 1-1,0-1 1,9 13 0,-11-19-1,0 0 0,0 0 0,0-1 0,0 1-1,0-1 1,1 1 0,-1-1 0,1 0 0,-1 0 0,1 0 0,0-1 0,0 0 0,0 1 0,0-1 0,0 0-1,0-1 1,0 1 0,0-1 0,0 0 0,0 0 0,0 0 0,0 0 0,0-1 0,5-1 0,-6 1 1,0 0-1,-1 0 1,1 0 0,0-1 0,0 0 0,-1 1 0,1-1 0,-1 0 0,0 0-1,1 0 1,-1-1 0,0 1 0,0 0 0,0-1 0,-1 1 0,1-1 0,-1 0-1,1 0 1,-1 1 0,0-1 0,0 0 0,0 0 0,0-4 0,3-8 0,-1 0 0,-1 0 0,1-20 0,-2-179 0,-1 212 0,0 0 0,0-1 0,0 1 0,0 0 0,0 0 0,1 0 0,-1 0 0,1 0 0,-1 0 0,1 1 1,0-1-1,-1 0 0,1 0 0,0 0 0,0 0 0,1 1 0,-1-1 0,3-2 0,-1 2-1,-1 1 0,1 0-1,0 0 1,0 0 0,0 0 0,0 1 0,0-1-1,0 1 1,0 0 0,0 0 0,5 0 0,-3 0-1,-1 0 0,0 1 0,1-1 0,-1 1 0,0 0 0,0 0 0,1 0 0,3 3 0,-7-4-1,1 1 0,-1 0 1,0-1-1,1 1 1,-1 0-1,0 0 0,0 0 1,1 1-1,-1-1 1,0 0-1,0 0 0,0 0 1,0 1-1,-1-1 1,1 1-1,0-1 1,-1 0-1,1 1 0,0-1 1,-1 1-1,0 0 1,1-1-1,-1 1 0,0-1 1,0 3-1,0-4 3,0 1 0,0-1 0,0 0 0,0 0 0,-1 1 0,1-1 0,0 0 0,0 0-1,0 1 1,-1-1 0,1 0 0,0 0 0,0 1 0,-1-1 0,1 0 0,0 0 0,0 0 0,-1 0 0,1 1 0,0-1-1,-1 0 1,1 0 0,0 0 0,-1 0 0,1 0 0,0 0 0,-1 0 0,1 0 0,-1 0 0,1 0 0,-7 1 2,0 0 4,-1 1 0,1-1-1,-1 1 1,1 1-1,-12 5 1,16-6-5,0 0 0,0 0 0,0 0 1,1 0-1,-1 1 0,1-1 0,0 1 0,0 0 0,0 0 0,0 0 1,0 0-1,0 0 0,1 0 0,-1 0 0,1 1 0,-1 4 1,-3 14 3,2 0 0,0 1 1,1-1-1,3 43 0,0-27-2,-1-35-3,0 0 0,0 0 0,0-1 0,1 1 0,-1 0 0,1 0 0,0-1 0,0 1 0,0-1 0,0 1 0,0 0 0,0-1 0,1 0 0,-1 1 0,1-1 0,0 0 0,3 4 0,-1-3 0,0-1 0,-1 1 0,1-1 0,0 0 0,0 0 0,1 0 0,-1 0 0,0-1 0,1 1 0,5 0 0,0-1 0,1 1 0,-1-2 0,1 0 0,-1 0 0,1 0 0,-1-2 0,1 1 0,-1-1 0,12-4 0,-16 4 0,0-1 0,0 1 0,-1-1 0,1-1 0,-1 1 0,0-1 0,1 0 0,-1 0 0,-1 0 0,1-1 0,-1 0 0,0 1 0,0-2 0,0 1 0,-1 0 0,0-1 0,0 0 0,0 1 0,0-1 0,-1 0 0,0-1 0,1-9 0,2-11 0,-2 0 0,-1-1 0,-2 1 0,-2-30 0,0 1 0,1 36 3,1 16-1,-1-1 0,1 1 0,0-1 0,0 1 0,1 0 0,-1-1 0,2-6 0,-1 11-2,1-1 1,-1 1 0,0-1 0,0 1 0,0 0-1,0-1 1,0 1 0,1 0 0,-1 0-1,0 0 1,0 0 0,0 0 0,1 0 0,-1 0-1,2 1 1,0-1 0,2 0-1,-1 0 0,0 1 0,0 0-1,0-1 1,0 1 0,0 0 0,0 1 0,0-1 0,-1 1-1,1 0 1,0 0 0,-1 0 0,1 0 0,-1 0 0,3 4-1,-1-1 1,0 0-1,0 1 0,0-1 1,-1 1-1,0 0 0,0 1 1,5 12-1,-3-3 0,-1 0 0,0 0 0,-1 0-1,-1 0 1,-1 1 0,1 29 0,-3-38 2,0 1-1,-1-1 1,0 1 0,-1-1-1,0 0 1,0 0 0,0 1-1,-1-2 1,0 1 0,-1 0-1,0-1 1,0 1 0,-1-1-1,0 0 1,0 0 0,0-1-1,-1 0 1,0 0 0,0 0-1,-1-1 1,0 0 0,0 0-1,-9 5 1,11-8-1,0 1 0,-1-1 1,1 0-1,-1-1 0,0 1 0,1-1 1,-1-1-1,0 1 0,0-1 0,-8 0 1,13 0-1,0 0 1,0-1-1,0 1 1,0 0-1,0-1 0,0 1 1,0-1-1,0 1 1,0-1-1,0 0 1,0 1-1,0-1 1,0 0-1,0 0 1,1 1-1,-1-1 1,0 0-1,0 0 1,1 0-1,-1 0 1,1 0-1,-1 0 0,1 0 1,-1 0-1,1 0 1,0 0-1,0 0 1,-1-1-1,1 0 1,-5-40-3,5 36 3,-1-180-1,1 184 0,0 1 0,0 0 0,0 0 0,0 0 0,0 0 0,1 0 0,-1 0 0,0-1 0,0 1 0,1 0 0,-1 0 0,0 0 0,1 0 0,-1 0 0,1 0 0,0 0 0,-1 0 0,1 0 0,1-1 0,-1 2 0,-1 0 0,1 0 0,-1 0 0,1 0 0,0 0 0,-1 0 0,1 0 0,0 0 0,-1 0 0,1 0 0,-1 0 0,1 1 0,0-1 0,-1 0 0,1 0 0,-1 1 0,1-1 0,-1 0 0,1 1 0,-1-1 0,1 0 0,-1 1 0,1-1 0,0 1 0,26 34 0,-12-10 2,2-1-1,0-1 1,22 22 0,-29-35 1,-1-1-1,2 0 1,-1-1 0,1 0 0,0-1 0,1 0-1,0 0 1,25 9 0,-37-16-4,1 1 1,0 0-1,0-1 1,0 0-1,0 1 1,0-1-1,0 0 0,0 1 1,0-1-1,0 0 1,1 0-1,-1 0 1,0 0-1,0 0 0,0 0 1,0 0-1,0-1 1,0 1-1,0 0 1,0 0-1,0-1 0,0 1 1,0-1-1,0 1 1,0-1-1,0 1 1,0-1-1,-1 1 0,1-1 1,0 0-1,0 0 1,0 1-1,-1-1 1,1 0-1,-1 0 0,1 0 1,0 0-1,0-1 1,0-3-64,0-1-1,0 1 1,-1 0 0,0-1 0,1 1-1,-2-9 1,0-3-507,1-30-2868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8.74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79 1 32303,'-3'0'18,"-1"0"-1,1 0 1,0 0 0,-1 0 0,1 0-1,0 1 1,-1-1 0,1 1 0,0 0-1,0 0 1,-1 1 0,1-1 0,0 0-1,0 1 1,-3 2 0,4-1-9,-1 0 1,1 1-1,0-1 1,1 1-1,-1-1 1,0 1-1,1-1 0,0 1 1,0 0-1,0 0 1,0-1-1,1 1 1,-1 7-1,0 0-8,0-1-1,0 1 1,1 0 0,0 0-1,1 0 1,3 17 0,-3-24-1,1 0 1,-1 0-1,1 0 0,0 0 1,0 0-1,1 0 1,-1-1-1,1 1 1,-1-1-1,1 1 0,0-1 1,0 0-1,1 0 1,-1-1-1,1 1 1,-1-1-1,1 1 0,0-1 1,5 2-1,0 0 1,1 0-1,-1-1 0,1 0 0,-1-1 1,1 0-1,0 0 0,0-1 0,0 0 1,-1-1-1,20-1 0,-25 0 1,0 0 0,-1 1 0,1-1 0,0-1 0,-1 1 0,1 0 0,-1-1 0,0 0 0,1 0 0,-1 0 0,0 0 0,0-1 1,0 1-1,0-1 0,-1 1 0,1-1 0,-1 0 0,1 0 0,-1 0 0,0 0 0,0-1 0,-1 1 0,1-1 0,-1 1 0,1-1 0,-1 1 0,0-1 0,-1 0 0,1 0 0,0-4 0,0-1-1,0 0 0,-1 0 0,0 0 0,0-1 0,-1 1 0,-1 0 0,1 1 0,-6-17 0,6 21 0,-1 0 0,0 0 0,0 0 0,0 1 0,0-1 0,-1 1 0,0 0 0,1-1 0,-1 1 0,0 0 0,-1 0 0,1 1 0,0-1 0,-1 1 0,1 0 0,-1 0 0,0 0 0,0 0 0,0 0 0,-7-1 0,2 1 0,0 0 0,1 1 1,-1 0-1,0 0 0,0 1 0,-13 1 0,19-1-1,0 0-1,0 1 0,0-1 0,0 1 0,1 0 0,-1 0 0,0 0 0,0 0 0,1 1 0,-1-1 0,1 1 0,-1-1 1,1 1-1,0 0 0,0 0 0,0 0 0,0 0 0,0 0 0,0 1 0,0-1 0,1 1 0,-2 2 0,-10 38-342,11 5-1046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9.06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30 1 32591,'24'7'128,"4"8"-80,-4 0-48,-5 2 0,-8 0 0,-6 0 0,-5 0 0,0 3 0,0 2 0,-35-5 0,-14-7-32,-8-10-896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1.11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2 529 31422,'5'-291'1345,"-5"289"-1345,0 1 0,1 1 0,-1-1 0,0 1 0,0-1 0,0 1 0,0-1 0,0 1 0,0-1 0,0 0 0,0 1 0,0-1 0,0 1 0,-1-1 0,1 1 0,0-1 0,0 1 0,0-1 0,-1 1 0,1-1 0,0 1 0,-1-1 0,0 0 0,1 1 0,0 0 0,0 0 0,0 1 0,0-1 0,-1 0 0,1 0 0,0 0 0,0 0 0,0 0 0,0 0 0,-1 0 0,1 1 0,0-1 0,0 0 0,0 0 0,0 0 0,0 0 0,0 0 0,-1 1 0,1-1 0,0 0 0,0 0 0,0 0 0,0 1 0,0-1 0,0 0 0,0 0 0,0 0 0,0 1 0,0-1 0,0 0 0,0 0 0,0 0 0,0 1 0,0-1 0,0 0 0,0 0 0,0 0 0,0 0 0,0 1 0,1-1 0,-1 3 0,0 16 0,-1 12 0,1 1 0,1-1 0,2 0 0,2 0 0,14 55 0,-11-64 0,0 0 0,1-1 0,1-1 0,18 28 0,-25-44 0,-1 0 0,1 0 0,0 0 0,0-1 0,0 1 0,1-1 0,-1 0 0,1 0 0,0 0 0,0 0 0,0-1 0,0 1 0,0-1 0,1 0 0,-1-1 0,0 1 0,1-1 0,0 0 0,-1 0 0,1 0 0,0 0 0,0-1 0,-1 0 0,1 0 0,0 0 0,0-1 0,-1 1 0,8-3 0,-7 1 0,-1 0 0,1 0 0,-1-1 0,1 0 0,-1 0 0,0 0 0,0 0 0,0-1 0,-1 1 0,1-1 0,-1 0 0,0 0 0,0 0 0,0 0 0,-1-1 0,1 1 0,-1-1 0,0 0 0,0 0 0,-1 1 0,2-9 0,1-7-5,0 1-1,-1-1 1,-1 0 0,-1-22-1,0-2 3,1 20 2,-3-37 0,0 55 4,0 0-1,0 0 1,0 0 0,0 0-1,-1 0 1,0 1 0,0-1-1,-1 1 1,1-1 0,-1 1-1,-5-7 1,7 11-3,1 0 0,-1 0 0,0 0 0,0 0 0,1 0 0,-1 0 0,0 0 0,0 1 0,0-1 0,0 0 0,0 0 0,0 1 0,-1-1 0,1 0 0,0 1 0,0-1 0,0 1 0,-1 0 0,1-1 0,0 1 0,0 0 0,-1 0 0,1 0 0,0 0 0,-1 0 0,1 0 0,0 0 0,0 0 0,-1 0 0,1 1 0,0-1 0,0 1 0,-1-1 0,1 1 0,0-1 0,0 1 0,0-1 0,0 1 0,0 0 0,0 0 0,0 0 0,0 0 0,0-1 0,0 1 0,0 0 0,1 0 0,-1 1 0,0-1 0,1 0 0,-1 0 0,1 0 0,-1 2 0,-3 15 0,1 1 0,2 0 0,0 0 0,2 32 0,-1-40 0,2-1 0,-1 1 0,1 0 0,1-1 0,0 1 0,1-1 0,0 0 0,0 0 0,9 14 0,-10-19 0,0-1 0,1 0 0,0 0 0,0 0 0,0 0 0,0-1 1,1 0-1,-1 1 0,1-2 0,0 1 0,0 0 0,0-1 0,0 0 0,0 0 0,1-1 0,6 2 0,5-1-7,0 0 0,0-1 0,32-3 0,-44 1 7,0 1 0,1-1 0,-1 0 0,0-1-1,0 0 1,0 1 0,0-1 0,0-1 0,0 1-1,-1-1 1,1 0 0,-1 0 0,0 0 0,0-1-1,0 1 1,0-1 0,0 0 0,-1 0 0,0 0-1,0-1 1,0 1 0,0-1 0,-1 0 0,1 0-1,-1 0 1,-1 0 0,1 0 0,1-8 0,-1 5 0,0-1 0,-1 0 0,0 0 0,-1 0 0,0 0 0,0 0 0,-1 0 0,0 1 0,0-1 0,-1 0 0,0 0 0,-1 1 0,0-1 0,0 1 0,-1 0 0,-6-11 0,5 12 1,0 0-1,-1 0 1,-11-10 0,15 15 0,1 1 1,-1-1-1,0 1 0,1 0 1,-1 0-1,0 0 0,0 0 0,0 0 1,0 0-1,0 0 0,0 1 1,0-1-1,0 1 0,0-1 1,0 1-1,0 0 0,0 0 1,-1 0-1,1 0 0,0 0 1,-3 1-1,2 5-1,0 12 0,1 1 1,1-1-1,1 0 0,0 0 1,1 0-1,7 36 0,-5-43-2,0 1 0,1-1 0,0 0-1,0 0 1,2-1 0,-1 1 0,1-1-1,1 0 1,-1-1 0,2 1 0,-1-1 0,11 9-1,-16-16 3,1 0-1,-1 0 1,1 1 0,-1-1-1,1-1 1,0 1-1,0 0 1,0-1-1,0 1 1,0-1 0,0 0-1,0 0 1,1 0-1,-1 0 1,0-1-1,0 0 1,1 1 0,-1-1-1,0 0 1,1 0-1,-1-1 1,0 1-1,1-1 1,-1 0 0,0 0-1,0 0 1,0 0-1,1 0 1,-1-1-1,-1 1 1,1-1 0,0 0-1,0 0 1,-1 0-1,1 0 1,-1 0 0,1 0-1,-1-1 1,0 0-1,0 1 1,0-1-1,0 0 1,-1 0 0,1 0-1,-1 0 1,0 0-1,1 0 1,-2 0-1,2-6 1,3-18 0,-2-1 0,-1 0 0,-2 0 0,-3-40 0,2 57 0,-7-39 4,1-7 5,8 57-9,0 1 1,0-1-1,0 0 0,0 0 0,0 0 0,-1 0 0,1 1 0,0-1 1,0 0-1,0 1 0,0-1 0,0 1 0,0-1 0,-1 1 0,1 0 0,0-1 1,0 1-1,-1 0 0,1 0 0,24 20-4,-2 1 0,-1 1 0,23 31 0,-45-58 6,0 1-1,0-1 0,0 1 0,-1 0 0,1 0 0,0 0 0,-1 0 0,0 0 0,0 0 0,0 0 0,0 0 0,0 1 0,-1-1 0,-2-4 0,0 4-1,0 0 0,-1 1 0,1 0 0,0-1 0,-1 2 0,1-1 0,-1 0 0,1 1 0,-1 0 0,0 0 0,-7 0 0,9 0 0,0 1 0,0-1 0,1 1 0,-1 0 0,0 0 0,0 0 0,0 1 0,0-1 0,1 1 0,-1-1 0,0 1 0,0 0 0,1 0 0,-1 0 0,1 0 0,-1 1 0,1-1 0,-1 1 0,1 0 0,0-1 0,-2 3 0,-1 4 0,2 0 0,-1 1 0,1-1 0,1 1 0,-1-1 0,2 1 0,-1 0 0,1 0 0,0 15 0,0 9 0,6 41 0,-5-69 0,1 0 0,0 0 0,0 0 0,1 0 0,-1 0 0,1-1 0,0 1 0,1 0 0,-1-1 0,1 0 0,0 1 0,0-1 0,0-1 0,0 1 0,1 0 0,-1-1 0,1 1 0,0-1 0,0 0 0,1 0 0,-1-1 0,7 4 0,-4-3 0,1 0 0,-1-1 0,1 0 0,0 0 0,0 0 0,0-1 0,0 0 0,0-1 0,1 0 0,-1 0 0,0 0 0,0-1 0,10-3 0,-14 3 0,0-1 0,0 0 0,0 0 0,0 0 0,-1 0 0,1-1 0,-1 1 0,1-1 0,-1 0 0,0 0 0,0 0 0,-1 0 0,1-1 0,-1 1 0,1-1 0,-1 1 0,0-1 0,0 0 0,-1 0 0,1 0 0,1-8 0,1-5 0,0 1 0,-1-1 0,-1 0 0,0-21 0,-1-7 0,-1 0 0,-2-1 0,-16-86 0,-32-43 32,50 224-32,-1-15 0,0 34 0,4 121 0,-1-158 0,2 1 0,1-1 0,18 59 0,-21-82 0,1-1 0,0 1 0,1 0 0,0-1 0,0 0 0,1 0 0,-1 0 0,1-1 0,10 10 0,-11-12 0,1-1 0,-1 1 0,1-1 0,0-1 0,0 1 0,0 0 0,0-1 0,1 0 0,-1-1 0,0 1 0,1-1 0,0 0 0,-1 0 0,10 0 0,-8-1-1,0 1 0,0-1 0,-1 0 0,1-1 0,0 0 0,0 0 0,-1 0-1,1-1 1,-1 0 0,1 0 0,-1-1 0,0 0 0,0 0 0,0 0 0,0-1 0,0 0 0,-1 0 0,0 0 0,0-1 0,0 0 0,0 0 0,-1 0-1,0 0 1,0-1 0,0 1 0,-1-1 0,1 0 0,-1-1 0,3-10 0,0-3 1,-1 0 0,-1 0 0,-1-1 0,-1 1 0,-1-1 0,0 0 0,-2 0 0,-5-32 0,6 47 2,-1 0 0,-1 0 0,1 0 0,-1 0 0,0 1 0,-1-1 0,1 1 0,-7-11 0,7 14-1,1 0-1,-1 0 1,0-1 0,0 2-1,0-1 1,0 0 0,-1 0-1,1 1 1,0-1 0,-1 1-1,1 0 1,-1-1 0,1 1-1,-1 0 1,0 1 0,0-1-1,1 0 1,-1 1 0,0 0-1,-4-1 1,5 2-1,1-1 0,0 0 0,0 1 0,-1-1 0,1 1 0,0 0 0,0-1 0,-1 1 0,1 0 0,0 0 0,0 0 0,0 0 0,0 0 0,0 0 0,0 0 0,0 0 0,1 0 0,-1 0 0,0 0 0,1 1 0,-1-1 0,0 0 0,1 1 0,0-1 0,-1 0 0,1 1 0,0-1 0,-1 2 0,-5 45 0,4-10 0,1 1 0,6 61 0,-3-89 0,0 1 0,0-1 0,1 1 0,1-1 0,-1 0 0,2 0 0,0-1 0,0 1 0,1-1 0,0 0 0,1-1 0,0 1 0,9 8 0,-10-13 0,-1-1 0,1 0 0,0 0 0,0 0 0,0-1 0,1 0 0,-1 0 0,1-1 0,-1 0 0,12 3 0,-15-5 0,1 1 0,-1 0 0,0-1 0,0 1 0,0-1 0,1 0 0,-1 0 0,0 0 0,0-1 0,1 1 0,-1-1 0,0 0 0,0 0 0,0 0 0,0 0 0,0 0 0,0-1 0,0 1 0,0-1 0,0 0 0,-1 0 0,1 0 0,4-5 0,-4 1-8,1 0-1,-1-1 1,0 1 0,-1-1-1,0 0 1,0 0-1,0 0 1,-1 0 0,0 0-1,0 0 1,-1 0 0,0 0-1,0 0 1,-2-11 0,-6-3-846,-13 5-2601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1.64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98 13 32335,'-1'-1'7,"0"0"0,0 0 0,1 0 0,-1 0 0,-1 0-1,1 1 1,0-1 0,0 0 0,0 0 0,0 1 0,-1-1 0,1 1 0,0-1 0,0 1 0,-1-1 0,1 1 0,0 0 0,-1 0 0,1 0 0,0 0 0,-1 0 0,1 0 0,-1 0-1,1 0 1,0 0 0,-1 0 0,1 1 0,0-1 0,0 1 0,-1-1 0,1 1 0,0-1 0,-3 3 0,1-1 5,0 0 1,0 0-1,0 1 0,1-1 1,-1 1-1,1 0 0,-1 0 1,1 0-1,0 0 0,0 0 1,-2 4-1,0 6-12,-1 0 0,2 1 0,0-1 0,0 1 0,1-1 0,1 1 0,0 25 0,1-37 0,0 0 0,1 0 0,-1 0 0,1 0 1,-1 0-1,1 0 0,-1 0 0,1-1 0,0 1 0,0 0 0,0 0 0,0-1 0,0 1 1,0 0-1,0-1 0,1 0 0,-1 1 0,0-1 0,1 0 0,0 1 0,-1-1 0,1 0 1,-1 0-1,1 0 0,0 0 0,0-1 0,0 1 0,-1 0 0,1-1 0,0 0 0,4 1 1,6 1 0,1 0 1,1-1 0,22-2 0,-17 1 0,-16 0-2,1 0 1,-1 0-1,0-1 0,1 1 0,-1-1 0,1 1 0,-1-1 0,0 0 1,0 0-1,1-1 0,-1 1 0,0-1 0,0 1 0,0-1 0,-1 0 1,1 0-1,0-1 0,-1 1 0,1 0 0,2-5 0,-2 3 0,0-1 0,-1 0 0,1 0 0,-1 0 0,-1 0 0,1 0 0,-1-1 0,0 1 0,0 0 0,0-1 0,-1 1 0,0-8 0,0 3 0,1 3 4,-1 1 0,-1 0 1,1-1-1,-1 1 0,-2-10 0,2 15-4,1-1 0,-1 1 0,0-1 1,1 1-1,-1-1 0,0 1 1,0-1-1,0 1 0,-1 0 0,1-1 1,0 1-1,0 0 0,-1 0 1,1 0-1,0 0 0,-1 0 0,1 0 1,-1 1-1,0-1 0,1 0 1,-1 1-1,1-1 0,-1 1 0,0 0 1,-1-1-1,-1 0-11,1 1 0,-1-1-1,0 1 1,1 0 0,-1 0 0,0 0 0,1 1 0,-1-1-1,1 1 1,-1 0 0,1 0 0,-1 0 0,1 0-1,-1 1 1,1-1 0,0 1 0,0 0 0,0 0-1,0 0 1,0 0 0,0 1 0,1-1 0,-1 1-1,1-1 1,-1 1 0,1 0 0,0 0 0,0 0 0,1 0-1,-2 4 1,-8 28-1115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2.25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122 46 32159,'-1'-3'108,"1"-2"-40,-1 0-1,0 0 1,0 0-1,0 0 1,-1 0 0,-2-5-1,2 9-65,1 1-1,-1 0 0,1-1 1,-1 1-1,0 0 0,1 0 1,-1 0-1,1 0 0,-1 0 1,0 0-1,1 0 0,-1 0 1,1 1-1,-1-1 0,0 1 1,1-1-1,-1 1 0,1 0 1,-2 1-1,-1 1-1,0 1 0,0 1 0,1-1 0,-1 1 0,1-1 0,0 1 0,0 0 0,-2 7 0,-18 48 0,17-40 0,1 0 0,1 0 0,1 1 0,1 0 0,1-1 0,1 1 0,3 33 0,-3-50 0,1 0 0,0 0 0,0 0 0,0 0 0,1 0 0,-1 0 0,1 0 0,0-1 0,0 1 0,0-1 0,1 1 0,-1-1 0,1 0 0,0 0 0,-1 0 0,1 0 0,1 0 0,-1-1 0,0 0 0,1 1 0,-1-1 0,1 0 0,0-1 0,0 1 0,-1-1 0,7 2 0,3 0 0,1 0 0,-1-2 0,1 1 0,0-2 0,0 0 0,21-2 0,-31 1 0,1 1 0,-1-1 0,0 0 0,0 0 0,0-1 0,0 1 0,0-1 0,0 0 0,-1 0 0,1 0 0,-1 0 0,1-1 0,-1 1 0,0-1 0,0 0 0,0 0 0,0 0 0,0 0 0,-1-1 0,1 1 0,-1-1 0,0 0 0,0 1 0,0-1 0,-1 0 0,1 0 0,0-8 0,2-4 0,-1-1 0,-1 0 0,-1 0 0,-1 0 0,-2-28 0,1 36 0,0 0 0,-1-1 0,0 1 0,0 0 0,-1 0 0,0 0 0,-1 1 0,0-1 0,0 1 0,-1 0 0,0 0 0,-1 0 0,-6-8 0,7 11 0,0 0 0,-1 0 0,1 0 0,-1 1 0,0 0 0,-1 0 0,1 0 0,0 1 0,-1 0 0,0 0 0,0 1 0,0-1 0,0 2 0,0-1 0,0 1 0,-1 0 0,-9 0 0,15 1 0,-5 0 0,0 0 0,0 0 0,0 0 0,0 1 0,0 0 0,-13 4 0,18-4 0,0 0 0,0 1 0,0-1 0,0 1 0,0-1 0,0 1 0,1 0 0,-1-1 0,0 1 0,1 0 0,0 0 0,-1 0 0,1 0 0,0 0 0,0 1 0,0-1 0,0 0 0,1 0 0,-1 1 0,0-1 0,1 1 0,0-1 0,-1 4 0,0 1 0,0 0 0,1 0 0,0 1 0,0-1 0,0 0 0,1 0 0,0 0 0,0 1 0,1-1 0,3 10 0,-2-12 0,-1-1 0,1 1 0,0 0 0,1-1 0,-1 0 0,1 1 0,-1-1 0,1-1 0,1 1 0,-1-1 0,0 1 0,1-1 0,0 0 0,6 2 0,2 0 0,0 0 0,1-1 0,0-1 0,0 0 0,0-1 0,0-1 0,0 0 0,0 0 0,15-3 0,-8 2 0,-19 0-1,-1 1-1,0-1 1,1 0 0,-1 0-1,0 0 1,1 0 0,-1 0 0,0-1-1,1 1 1,-1 0 0,0 0-1,0-1 1,1 1 0,-1-1-1,0 1 1,0-1 0,0 0 0,0 1-1,0-1 1,0 0 0,0 0-1,0 0 1,0 0 0,0 1-1,0-1 1,0-1 0,0 1-1,-1 0 1,1 0 0,0 0 0,-1 0-1,1 0 1,-1-1 0,0 1-1,1 0 1,-1 0 0,0-1-1,0 1 1,1 0 0,-1-1 0,0 1-1,0 0 1,-1-1 0,1-1-1,0-10-163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2.85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 32655,'0'0'64,"8"0"-48,9 0 16,7 0-32,-2 12 0,-9 13 0,-5 9 0,-5-7 0,-3 2 0,0-4 0,-3-3 0,-13-5-32,-6-12-48,1-5-784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4.85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169 203 32399,'0'-3'16,"1"0"1,-2 1-1,1-1 1,0 0-1,0 0 1,-1 0-1,1 1 1,-1-1-1,0 0 1,0 1-1,0-1 1,0 1-1,0-1 1,-1 1-1,1-1 1,-1 1-1,0 0 1,-2-3-1,2 4-14,-1-1-1,0 0 0,0 1 1,0 0-1,0 0 0,0 0 1,0 0-1,0 0 0,0 1 1,0-1-1,0 1 0,0 0 1,-1 0-1,1 0 0,0 0 1,-5 1-1,5 0 0,-1 0 1,1 1-1,-1-1 0,1 1 1,0 0-1,0 0 0,0 0 1,0 0-1,0 1 0,0-1 1,1 1-1,-1-1 0,1 1 1,-1 0-1,1 0 0,0 0 1,0 0-1,1 1 0,-1-1 1,-2 7-1,-3 6 0,1 2 1,-8 33-1,10-22-1,1 0 0,1 55 0,2-67 0,-1-13-1,1-1 0,1 1 0,-1 0 1,0-1-1,1 1 0,0-1 0,-1 1 0,2-1 0,-1 1 0,0-1 0,1 0 1,-1 0-1,1 1 0,0-1 0,0 0 0,0-1 0,0 1 0,1 0 1,-1 0-1,1-1 0,0 0 0,0 1 0,0-1 0,0 0 0,0-1 1,0 1-1,0 0 0,1-1 0,-1 0 0,0 1 0,1-2 0,-1 1 0,1 0 1,-1-1-1,1 1 0,4-1 0,-2 1 1,1-1 0,-1 0 0,0 0 0,0 0 0,0-1-1,0 0 1,0 0 0,0 0 0,0-1 0,0 0 0,-1 0 0,11-5 0,-12 4 1,0-1 1,-1 1 0,1 0-1,-1-1 1,1 0 0,-1 0-1,0 0 1,-1 0 0,1 0-1,-1-1 1,0 1-1,0-1 1,0 0 0,0 1-1,-1-1 1,1-8 0,2-7-5,-1 0 1,-1-1-1,-1 1 1,-1-1 0,-2-25-1,1 35 5,-1-1 0,0 1-1,-1 0 1,0 0-1,0 0 1,-1 1 0,-1-1-1,0 1 1,0 0 0,-1 0-1,-7-9 1,13 19-2,0-1 0,0 1 0,0 0 0,0 0 0,-1 0 0,1 0 0,0 0 0,0-1 0,0 1 0,0 0 0,-1 0 0,1 0 0,0 0 0,0 0 0,0 0 0,0 0 0,-1 0 0,1 0 0,0 0 0,0-1 0,0 1 0,-1 0 0,1 0 0,0 0 0,0 0 0,0 0 0,0 0 0,-1 1 0,1-1 0,0 0 0,0 0 0,0 0 0,-1 0 0,1 0 0,0 0 0,0 0 0,0 0 0,0 0 0,-1 0 0,1 1 0,0-1 0,0 0 0,0 0 0,0 0 0,0 0 0,0 0 0,-1 1 0,1-1 0,0 0 0,0 0 0,0 0 0,0 0 0,0 1 0,0-1 0,0 0 0,0 0 0,0 0 0,0 1 0,0-1 0,0 0 0,0 0 0,0 0 0,0 0 0,0 1 0,-3 34 0,1-1 0,3 1 0,0 0 0,11 56 0,-10-79 0,1-1 1,1 1-1,0-1 0,1 0 1,6 12-1,-9-19-1,0-1-1,0 0 1,1 1-1,-1-1 1,1 0 0,-1 0-1,1-1 1,0 1-1,0-1 1,0 1-1,0-1 1,1 0-1,-1 0 1,1 0 0,-1-1-1,1 1 1,0-1-1,-1 0 1,9 2-1,-3-2-1,1 0 0,-1-1 1,0 0-1,15-3 0,-21 3 2,0-1 1,0 0 0,0 0-1,0 0 1,0 0-1,0 0 1,-1-1 0,1 1-1,-1-1 1,1 0 0,-1 0-1,1 0 1,-1 0-1,0 0 1,0 0 0,0-1-1,3-3 1,0-4 0,-1 0 0,1 0 0,-2 0 0,1-1 0,-2 1 0,1-1-1,-1 0 1,1-19 0,-3 13 1,1 0 0,-2 0-1,-1 0 1,-6-33 0,6 43 3,0 0 1,-1-1-1,0 2 0,0-1 1,0 0-1,-1 0 1,0 1-1,-5-6 1,9 12-5,0 0 0,0 0 0,0 0 0,0 0 0,0 0 0,-1 1 0,1-1 0,0 0 0,0 0 1,0 0-1,0 0 0,0 0 0,0 0 0,0 0 0,0 0 0,0 0 0,-1 0 0,1 1 0,0-1 1,0 0-1,0 0 0,0 0 0,0 0 0,0 0 0,-1 0 0,1 0 0,0 0 0,0 0 0,0 0 0,0 0 1,0 0-1,0 0 0,-1 0 0,1 0 0,0 0 0,0 0 0,0 0 0,0 0 0,0 0 0,0 0 0,0-1 1,-1 1-1,1 0 0,0 0 0,0 0 0,0 0 0,0 0 0,0 0 0,0 0 0,0 0 0,0 0 0,-1-1 1,1 3-1,-2 31 0,1 0 0,5 59 0,-3-80 0,1 1-1,0-1 1,1 0-1,1 0 1,0 0-1,0 0 1,1-1-1,1 1 1,0-1-1,13 18 1,-16-25-2,0-1 0,0 0 0,0 0 0,0 0 0,1 0 0,-1-1 0,1 1 0,-1-1 0,1 0 0,0 0 0,0 0 0,5 1 0,1-1-1,-1 0-1,0-1 1,0 0-1,15-1 1,-22 0 3,0 0 0,0 0 0,0-1 0,0 1 0,1-1 0,-1 1 0,0-1 1,0 0-1,0 1 0,0-1 0,0 0 0,0 0 0,0-1 0,-1 1 0,1 0 0,0-1 0,-1 1 0,3-3 0,-1 0 1,-1 1-1,1-1 0,-1 0 1,0 0-1,0 0 1,0-1-1,-1 1 0,2-6 1,1-8 1,-2 1 0,0 0 0,-1-29 0,-1 38-1,-4-101 1,3 95 3,-2 1-1,1 0 1,-2 0-1,0 0 1,0 1 0,-8-14-1,8 19-4,2 17 0,1 43 0,0-10 0,6 72 0,-3-103 0,0 1 0,1 0 0,0-1 0,1 1 0,0-1 0,1 0 0,0-1 0,1 1 0,1-1 0,8 13 0,-13-22-1,0 0 1,1 0-1,-1 1 0,0-2 1,1 1-1,-1 0 0,1 0 1,-1-1-1,1 1 0,0-1 1,-1 0-1,1 0 0,0 0 0,0 0 1,0-1-1,0 1 0,0-1 1,0 0-1,0 1 0,0-1 1,0-1-1,0 1 0,0 0 1,0-1-1,0 1 0,0-1 1,0 0-1,0 0 0,-1 0 1,1-1-1,0 1 0,-1 0 1,1-1-1,-1 0 0,1 0 0,-1 0 1,0 0-1,0 0 0,1 0 1,-2 0-1,1-1 0,0 1 1,0-1-1,-1 1 0,1-1 1,1-5-1,1-3 1,0-1 0,0 1 0,-1-1 0,-1 0 0,3-24 0,-4-64 1,-2 27 25,1 71-26,0 1 0,0-1 0,0 0 1,0 1-1,0-1 0,1 1 0,-1-1 1,0 0-1,1 1 0,-1-1 0,1 1 1,0-1-1,-1 1 0,1-1 0,0 1 1,0 0-1,0-1 0,0 1 0,0 0 1,0 0-1,0-1 0,3 0 1,-1 1-2,0 0 1,0 0 0,1 0 0,-1 0 0,0 1 0,1 0 0,-1 0 0,0 0 0,4 0 0,4 0 0,-2 1 0,-1 0-1,1 0 1,-1 0-1,1 1 1,-1 0-1,0 1 1,0 0-1,0 0 1,0 1 0,-1 0-1,12 8 1,-19-12-1,0 0 1,0 0-1,0 0 0,0 1 1,0-1-1,0 0 1,0 0-1,0 0 1,0 0-1,-1 1 1,1-1-1,0 0 0,0 0 1,0 0-1,0 0 1,0 0-1,0 0 1,-1 1-1,1-1 1,0 0-1,0 0 0,0 0 1,0 0-1,-1 0 1,1 0-1,0 0 1,0 0-1,0 0 1,0 0-1,-1 0 0,1 0 1,0 0-1,0 0 1,0 0-1,-1 0 1,1 0-1,0 0 1,0 0-1,0 0 0,0 0 1,-1 0-1,1 0 1,0 0-1,0 0 1,0 0-1,0 0 1,-1 0-1,-25-1 1,13 0 0,1 1 0,0 1 0,-1-1 0,-13 4 0,22-3 0,0 1 0,0-1 0,0 1 0,0-1 0,0 1 0,0 1 0,0-1 0,1 0 0,-1 1 0,1 0 0,-1 0 0,1 0 0,0 0 0,1 0 0,-6 7 0,4-2 0,0 1 0,0-1 0,1 1 0,0-1 0,0 1 0,1 0 0,0 0 0,0 0 0,1 13 0,0 0 0,1 0 0,5 40 0,-4-58 0,0 0 0,0 0 0,0 0 0,0 0 0,0-1 0,1 1 0,0 0 0,0-1 0,0 0 0,0 1 0,0-1 0,1 0 0,0 0 0,-1 0 0,1 0 0,0-1 0,0 1 0,1-1 0,-1 0 0,0 1 0,1-2 0,0 1 0,-1 0 0,1-1 0,0 1 0,5 0 0,8 1 0,-1 0 0,1-1 0,-1-1 0,32-2 0,-44 1 0,-1 0 0,1-1 0,-1 1 0,0-1 0,1 0 0,-1 0 0,0 0 0,0 0 0,0 0 0,0-1 0,0 0 0,0 1 0,0-1 0,0 0 0,-1 0 0,6-6 0,-4 4 0,-1-1 0,1 0 0,-1-1 0,0 1 0,0 0 0,-1-1 0,0 0 0,3-10 0,0-7 0,-2-1 0,0 1 0,-1-43 0,-2 64 0,0-4 1,-14-327 25,8 385-21,3 36-5,2 286 0,1-371 0,0 0 0,0 0 0,1 0 0,-1 0 0,1-1 0,-1 1 0,1 0 0,0 0 0,0 0 0,1-1 0,-1 1 0,0 0 0,1-1 0,0 0 0,-1 1 0,1-1 0,0 0 0,0 0 0,0 0 0,1 0 0,-1 0 0,5 3 0,-2-3 0,0 0 0,1-1 0,-1 1 0,1-1 0,-1 0 0,1-1 0,-1 1 0,1-1 0,-1 0 0,1-1 0,9-1 0,-10 1 0,-1 0 0,1 0 1,0 0-1,0-1 0,-1 0 0,1 0 1,-1 0-1,0 0 0,0-1 0,0 0 0,0 0 1,0 0-1,6-6 0,-5 2-1,1 1 0,-1-2 0,0 1 0,0-1 0,-1 1 0,0-1 0,3-9 0,0-5-4,-1-1-1,-1 1 1,-1-1-1,3-45 1,-6 44 3,1-8 19,-5-62 0,3 94-17,0 0 0,0 0 0,1-1 0,-1 1 0,0 0 0,0 0 0,0-1 0,0 1 0,0 0 0,0-1 0,0 1 0,0 0 0,0 0 0,0-1 0,0 1 0,0 0 0,0 0 0,0-1 0,0 1 0,-1 0 0,1-1 0,0 1 0,0 0 0,0 0 0,0 0 0,0-1 0,-1 1 0,1 0 0,0 0 0,0-1 0,0 1 0,-1 0 0,1 0 0,0 0 0,0 0 0,-1 0 0,1-1 0,0 1 0,0 0 0,-1 0 0,1 0 0,0 0 0,0 0 0,-1 0 0,1 0 0,0 0 0,0 0 0,-1 0 0,1 0 0,0 0 0,-1 0 0,1 0 0,-1 0 0,-6 15 0,2 23 0,3 0 0,3 69 0,2-31 0,-4-69 0,1 0 0,1 0 0,-1 0 0,1 0 0,0 0 0,1 0 0,4 14 0,-4-19 0,-1 1 0,0-1 0,1 0 0,0 0 0,-1 0 0,1 0 0,0 0 0,0 0 0,0-1 0,0 1 0,1-1 0,-1 1 0,0-1 0,1 0 0,-1 0 0,0 0 0,1 0 0,-1 0 0,1 0 0,0-1 0,-1 1 0,1-1 0,0 0 0,3 0 0,1 1 0,0 0 0,-1-1 0,1 0 0,0-1 0,-1 1 0,1-1 0,0 0 0,-1-1 0,1 0 0,-1 0 0,0 0 0,0 0 0,0-1 0,0 0 0,0-1 0,0 1 0,-1-1 0,0 0 0,1-1 0,-2 1 0,1-1 0,0 0 0,-1 0 0,0 0 0,0-1 0,-1 0 0,5-8 0,-3 3 0,0 1 0,-1-1 0,0 0 0,-1 0 0,0 0 0,2-23 0,-1-71 0,-4 95 0,0 9 0,1 0 0,-1 0 0,0 0 0,0 0 0,0 0 0,-1 0 0,1 0 0,0 0 0,0 0 0,0 0 0,-1 0 0,1 0 0,0 0 0,-1 0 0,1 1 0,-1-1 0,1 0 0,-1 0 0,1 0 0,-1 0 0,-1 0 0,-18-2 0,14 3 0,4 0 0,0 1 0,1-1 0,-1 1 0,0-1 0,1 1 0,-1 0 0,0-1 0,1 1 0,-1 0 0,1 0 0,-1 0 0,1 0 0,0 0 0,0 1 0,-1-1 0,1 0 0,0 1 0,0-1 0,0 1 0,0-1 0,0 1 0,1-1 0,-1 1 0,0-1 0,1 1 0,-1 0 0,1 0 0,-1-1 0,1 1 0,0 2 0,-2 9 0,0 1 0,1 25 0,0-28 0,2 1 0,-1 0 0,2-1 0,-1 1 0,2 0 0,-1-1 0,1 0 0,6 12 0,-7-18 0,1-1 0,-1 1 0,1-1 0,0 0 0,1 0 0,-1 0 0,1 0 0,0-1 0,0 1 0,0-1 0,0 0 0,0 0 0,1-1 0,-1 1 0,1-1 0,0 0 0,0 0 0,0-1 0,0 1 0,0-1 0,6 1 0,0 0 0,-1-1 0,0 0 0,1 0 0,-1-1 0,1-1 0,-1 0 0,11-2 0,-17 2 0,0 0 0,0 0 0,0 0 0,-1-1 0,1 0 0,0 0 0,-1 0 0,0 0 0,1 0 0,-1-1 0,0 1 0,0-1 0,0 0 0,0 0 0,-1 0 0,1-1 0,-1 1 0,0 0 0,0-1 0,2-5 0,0 1 0,-2 0 0,1 0 0,-1 0 0,0-1 0,-1 1 0,0-1 0,0 1 0,-1-1 0,0 0 0,0 1 0,-1-1 0,0 1 0,-1-1 0,0 1 0,0-1 0,-1 1 0,0 0 0,0 0 0,-1 0 0,0 1 0,0-1 0,-1 1 0,-9-11 0,7 9 0,-1 0 0,-1 1 0,1 0 0,-1 1 0,-1 0 0,1 0 0,-1 1 0,0 0 0,-1 1 0,1 0 0,-1 0 0,0 1 0,0 1 0,-1 0 0,1 0 0,-22-1 0,27 4 0,-3-1 0,-1 1 0,1 0 0,-19 3 0,26-3 0,-1 1 0,1-1 0,0 1 0,0 0 0,0 0 0,0 0 0,0 0 0,0 0 0,0 0 0,0 0 0,0 1 0,1-1 0,-1 1 0,0-1 0,1 1 0,-1 0 0,1-1 0,0 1 0,-1 0 0,1 0 0,-1 3 0,0 0 0,0-1 0,1 1 0,-1 0 0,1-1 0,0 1 0,0 0 0,1 0 0,-1 0 0,1 0 0,0 0 0,1 0 0,-1 0 0,1 0 0,0-1 0,0 1 0,0 0 0,1 0 0,0-1 0,3 8 0,-1-6 0,0-1 0,1 1 0,-1-1 0,1 0 0,0 0 0,0-1 0,0 1 0,1-1 0,0 0 0,0-1 0,0 1 0,0-1 0,9 3 0,3 0 0,0-2 0,1 0 0,-1-1 0,1 0 0,0-2 0,31-1 0,-48 0 1,-1 0 0,1 0 0,0 0 0,0 0 0,-1-1 0,1 1 0,0-1 0,-1 1 0,1-1 0,0 1 0,-1-1 0,1 0 0,-1 0 0,1 0 0,-1 0 0,0 0 0,1 0 0,-1 0 0,0 0 0,0 0 0,0-1-1,1 1 1,-1-1 0,-1 1 0,1 0 0,0-1 0,1-2 0,-1 1-32,0-1-1,0 1 1,-1-1 0,1 1-1,-1-1 1,0 1-1,0-1 1,0 1-1,0-1 1,-1 1-1,0-1 1,-1-6-1,-10-10-1299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9.12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118 13 32223,'-3'-1'17,"0"0"0,0-1-1,0 2 1,0-1 0,0 0 0,0 1 0,0-1 0,0 1 0,-1 0 0,1 0 0,0 0 0,0 0-1,0 1 1,-1-1 0,1 1 0,0 0 0,0 0 0,0 0 0,0 0 0,0 1 0,1-1 0,-1 1-1,0 0 1,0 0 0,1 0 0,0 0 0,-1 0 0,1 0 0,0 1 0,0-1 0,-4 6 0,3-4-21,1 1 1,-1 0 0,1 0 0,-1 0 0,1 0-1,1 0 1,-1 0 0,1 1 0,0-1 0,0 0 0,0 1-1,1-1 1,0 1 0,0-1 0,0 0 0,1 1-1,0-1 1,2 9 0,-2-13 3,0 1 0,0 0 0,0-1 0,0 0 0,0 1 0,0-1 0,1 0 0,-1 1 0,0-1 0,1 0 0,-1 0 0,1 0 0,0 0 0,-1 0 0,1-1 0,0 1 0,-1 0 0,1-1 0,0 1 0,0-1 0,-1 0 0,1 0 0,2 1 0,50 0 7,-38-2 2,-12 1-9,0 1 1,0-1-1,0-1 1,0 1-1,0-1 0,-1 1 1,1-1-1,0 0 1,0 0-1,-1-1 1,1 1-1,-1-1 0,1 0 1,-1 0-1,0 0 1,1 0-1,-1 0 0,0-1 1,-1 0-1,1 1 1,0-1-1,-1 0 0,1 0 1,-1-1-1,0 1 1,0 0-1,-1-1 0,1 1 1,0-1-1,-1 1 1,0-1-1,0 0 1,0 0-1,-1 0 0,1 1 1,-1-1-1,0 0 1,0-8-1,0 0 0,-2-21 0,1 32 0,1-1 0,-1 1 0,1 0 0,-1 0 0,0 0 0,1 0 0,-1 0 0,0 0 0,0 0 0,0 0 0,0 0 0,0 0 0,0 0 0,0 0 0,0 0 0,0 1 0,-1-1 0,1 1 0,0-1 0,0 1 0,-1-1 0,-1 0 0,-5-1-9,0 1-1,1-1 1,-1 1-1,0 1 1,0 0-1,0 0 1,0 0 0,1 1-1,-1 0 1,0 0-1,1 1 1,-1 0 0,1 1-1,-1-1 1,1 1-1,-12 8 1,-14 17-391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5.20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128 14 32719,'-2'-2'2,"0"1"0,0 0 0,1 0 0,-2 0 1,1 0-1,0 1 0,0-1 0,0 0 0,0 1 0,0 0 0,-1-1 0,1 1 0,0 0 1,0 0-1,0 0 0,-1 0 0,1 1 0,0-1 0,0 1 0,-3 0 0,3 0-1,0 1-1,0-1 1,0 1-1,1-1 1,-1 1-1,0 0 1,1-1-1,-1 1 1,1 0-1,0 0 1,0 0-1,0 0 1,0 0-1,0 1 1,0-1-1,0 2 0,-3 11-1,2 0 0,-1 1 0,2-1-1,1 26 1,0-36 3,0-2-2,0 0 0,1-1 0,-1 1 0,1-1 0,0 1 0,-1-1 0,1 1 0,0-1 0,1 0 0,-1 1 0,0-1 0,1 0 0,-1 0 0,1 0 0,0 0 0,0 0 0,0 0 0,0 0 0,0-1 0,0 1 0,0-1 0,0 1 0,1-1 0,-1 0 0,0 0 0,1 0 0,-1 0 0,1 0 0,0-1 0,-1 1 0,1-1 0,2 0 0,6 2 0,0-1 0,0 0 0,0-1 0,0 0 0,0-1 0,18-4 0,-26 4 0,0 0 0,0 0 0,0 0 0,-1-1 0,1 1 0,0-1 0,-1 0 0,1 0 0,-1 0 0,0 0 0,0 0 0,0-1 0,0 1 0,0-1 0,0 1 0,0-1 0,-1 0 0,1 1 0,-1-1 0,0 0 0,0 0 0,0 0 0,0 0 0,-1 0 0,1 0 0,-1 0 0,0 0 0,0-1 0,0-4 0,0 2 0,0 1 0,0-1 0,-1 0 0,0 1 0,0-1 0,0 1 0,0 0 0,-1-1 0,0 1 0,0 0 0,-1 0 0,1 0 0,-1 0 0,0 0 0,-5-5 0,3 5-2,-1 2-1,1-1 1,-1 0 0,0 1 0,0 0-1,0 1 1,0-1 0,0 1-1,-1 0 1,1 1 0,-1-1 0,1 1-1,-1 1 1,1-1 0,-1 1-1,1 0 1,-1 1 0,0-1 0,1 1-1,-1 1 1,1-1 0,0 1-1,-1 0 1,1 1 0,0-1 0,0 1-1,-10 7 1,-20 21-190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2.92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7 995 31711,'-1'0'44,"0"-1"1,1 0 0,-1 1 0,1-1-1,-1 0 1,1 1 0,-1-1 0,1 0-1,0 0 1,-1 1 0,1-1 0,0 0 0,0 0-1,0 0 1,-1 0 0,1 1 0,0-1-1,0 0 1,0 0 0,0 0 0,1-1-1,-1-30-159,0 23 203,0-1-79,0-33 20,7-57 0,-5 85-29,1 0 0,1-1 0,0 1 0,1 1 0,1-1 0,0 1 0,11-18 0,4 1 0,1 1 0,1 0 0,2 2 0,1 1 0,1 1 0,2 1 0,0 2 0,50-32 0,-2 10 0,2 3 0,123-47 0,-113 56 13,141-35 0,-178 57-18,0 2 0,1 3-1,0 2 1,66 3 0,-111 1 5,0 1 0,1 1 0,-1-1 0,0 1 0,0 1 0,-1-1 0,1 1 0,0 1 0,11 6 0,-1 3 0,0 0 0,20 19 0,-36-29 0,-26-31 0,-1 9 0,0 1 0,0 2 0,-2 0 0,0 2 0,-56-21 0,69 29 0,25 10 0,19 14 5,-2 1 1,0 2-1,-1 0 0,-1 2 1,28 31-1,-50-49-5,0 0 0,-1 1 0,1-1 0,-1 1 0,0 0 0,0 0 0,-1 0 0,1 0 0,-2 1 0,3 6 0,-4-9 0,1 1 0,-1-1 0,1 0 0,-1 0 0,-1 1 0,1-1 0,-1 0 0,1 0 0,-1 1 0,0-1 0,-1 0 0,1 0 0,-1 0 0,1 0 0,-1-1 0,-5 8 0,-10 8-20,0 0 1,-2-2-1,0 0 1,-1 0-1,-36 22 1,17-14-312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4.35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18 305 32255,'-4'-13'56,"0"0"0,1 0 1,1-1-1,0 1 0,0-1 1,1 1-1,1-1 0,3-25 1,-2 35-57,0 1 0,0-1 0,1 1 1,-1 0-1,1-1 0,0 1 1,0 0-1,0 0 0,0 0 0,0 1 1,1-1-1,-1 1 0,1-1 0,0 1 1,0 0-1,-1 0 0,2 0 0,-1 0 1,0 0-1,0 1 0,5-2 0,1-1 0,0 1 0,0 0 0,0 1 0,0 0 0,1 0 0,17 0 0,-25 2 0,-1 1 0,0-1 0,0 0 0,1 1 0,-1-1 0,0 1 0,0-1 0,0 1 0,0 0 0,0 0 0,0-1 0,0 1 0,0 0 0,0 0 0,0 0 0,0 0 0,0 0 0,0 0 0,-1 0 0,1 0 0,0 0 0,-1 0 0,1 1 0,-1-1 0,1 0 0,-1 2 0,10 39 0,-9-37 0,4 46 0,-2 1 0,-4 51 0,0-29 0,0-71 0,1-7 0,0-17 0,5-38 0,-4 52 0,5-27 0,1 0 0,1 0 0,2 1 0,27-59 0,-36 91 0,0-2 0,0 1 0,0 0 0,0-1 0,1 1 0,-1 0 0,1 0 0,-1 0 0,1 0 0,0 1 0,-1-1 0,1 0 0,0 1 0,0-1 0,1 1 0,2-2 0,-4 3 0,0 1 0,0-1 0,0 0 0,-1 1 0,1-1 0,0 1 0,0 0 0,-1-1 0,1 1 0,0 0 0,-1-1 0,1 1 0,-1 0 0,1 0 0,-1 0 0,1-1 0,-1 1 0,0 0 0,1 0 0,-1 0 0,0 0 0,1 1 0,6 25 0,-7-24 0,20 135 0,-14-88 0,18 76 0,-23-123 0,-1-1 0,1 1 0,0-1 0,0 1 0,0-1 0,0 1 0,1-1 0,-1 0 0,1 0 0,-1 1 0,1-1 0,0 0 0,0 0 0,0-1 0,0 1 0,0 0 0,0-1 0,0 1 0,1-1 0,-1 0 0,0 1 0,1-1 0,-1 0 0,1-1 0,-1 1 0,1 0 0,0-1 0,-1 1 0,1-1 0,0 0 0,-1 0 0,1 0 0,0 0 0,-1-1 0,1 1 0,0-1 0,-1 1 0,6-3 0,0 0 0,-1 0 0,1 0 0,-1-1 0,1 0 0,-1-1 0,0 1 0,0-1 0,-1-1 0,0 1 0,0-1 0,0 0 0,-1 0 0,1-1 0,4-8 0,-4 5 0,1 0 0,-2 0 0,1-1 0,-1 0 0,-1 0 0,0-1 0,-1 1 0,0-1 0,2-17 0,-3 13 0,0-8 0,-1-1 0,-3-41 0,2 61 0,-1 0 0,1 0 0,-1 0 0,0 0 0,-1 0 0,1 0 0,-1 1 0,0-1 0,0 1 0,0-1 0,-1 1 0,0-1 0,0 1 0,0 0 0,0 0 0,0 1 0,-1-1 0,0 1 0,-6-5 0,9 7 0,0 0 0,-1 0 0,1 1 0,-1-1 0,1 0 0,-1 1 0,0-1 0,1 1 0,-1-1 0,1 1 0,-1 0 0,0-1 0,1 1 0,-1 0 0,0 0 0,0 1 0,-2-1 0,3 1 0,0-1 0,0 1 0,0-1 0,0 1 0,0 0 0,0 0 0,1-1 0,-1 1 0,0 0 0,0 0 0,1 0 0,-1 0 0,0 0 0,1 0 0,-1 0 0,1 0 0,-1 0 0,1 0 0,-1 2 0,-1 6 0,1 0 0,0 1 0,1-1 0,-1 0 0,2 11 0,0-3 0,-1-9 0,0 25 0,1 1 0,7 45 0,-6-70 0,0-1 0,0 1 0,0-1 0,1 1 0,0-1 0,1 0 0,0 0 0,0-1 0,1 1 0,0-1 0,0 0 0,1 0 0,-1 0 0,11 8 0,-12-12 0,1-1 0,-1 1 0,1-1 0,-1 0 0,1 0 0,0 0 0,0-1 0,0 0 0,0 0 0,0 0 0,0 0 0,0-1 0,0 0 0,1 0 0,-1 0 0,0-1 0,0 0 0,0 0 0,0 0 0,0 0 0,0-1 0,-1 0 0,1 0 0,0 0 0,-1-1 0,1 0 0,-1 1 0,0-1 0,0-1 0,0 1 0,-1-1 0,1 1 0,-1-1 0,6-8 0,-5 4 0,1 0 0,-1-1 0,-1 0 0,0 0 0,0 0 0,-1 0 0,0-1 0,1-12 0,0-80 0,-3 69 0,0 22 0,-1-28 0,1 38 0,-1-1 0,1 0 0,0 1 0,-1-1 0,1 0 0,-1 1 0,1-1 0,-1 0 0,0 1 0,1-1 0,-1 1 0,0-1 0,0 1 0,0 0 0,0-1 0,-1 1 0,-1-2 0,2 4 0,0-1 0,1 1 0,-1 0 0,1 0 0,-1 0 0,1-1 0,-1 1 0,1 0 0,-1 0 0,1 0 0,0 0 0,0 0 0,-1 0 0,1 0 0,0 0 0,0 0 0,0 0 0,0 0 0,0 0 0,0 1 0,-1 28 0,0-4 0,-2 18 0,3 0 0,9 77 0,-9-116 0,1-1 0,0 0 0,0 0 0,0 0 0,0 0 0,1 0 0,0 0 0,-1 0 0,2-1 0,-1 1 0,0-1 0,1 1 0,-1-1 0,1 0 0,5 5 0,-4-5 0,0-1 0,0-1 0,0 1 0,0-1 0,1 1 0,-1-1 0,0 0 0,0-1 0,1 1 0,-1-1 0,0 1 0,1-2 0,-1 1 0,7-1 0,-8 0 0,0 1 0,-1-1 0,1 1 0,0-1 0,-1 0 0,1 0 0,-1-1 0,0 1 0,1 0 0,-1-1 0,0 1 0,0-1 0,1 0 0,-1 0 0,-1 0 0,3-2 0,1-2 0,-1 0 0,-1 0 0,1 0 0,-1-1 0,5-12 0,-2 0 0,-1 1 0,-1-1 0,3-32 0,-6-62 0,-1 113 0,1 0 0,-1-1 0,0 1 0,0 0 0,0 0 0,0 0 0,0 0 0,0-1 0,0 1 0,0 0 0,0 0 0,0 0 0,0-1 0,0 1 0,0 0 0,0 0 0,0 0 0,0 0 0,0-1 0,0 1 0,0 0 0,0 0 0,0 0 0,0-1 0,0 1 0,0 0 0,0 0 0,0 0 0,0 0 0,0-1 0,0 1 0,0 0 0,-1 0 0,1 0 0,0 0 0,0-1 0,0 1 0,0 0 0,0 0 0,-1 0 0,1 0 0,0 0 0,0 0 0,0 0 0,0 0 0,-1 0 0,1 0 0,0-1 0,0 1 0,0 0 0,-1 0 0,1 0 0,0 0 0,0 0 0,0 0 0,0 0 0,-1 0 0,1 0 0,0 1 0,0-1 0,-1 0 0,-5 6 0,3 1 0,1 0 0,-1 0 0,1-1 0,0 1 0,1 0 0,0 1 0,-1 10 0,2 58 0,0-45 0,0-24 0,0-1 0,1 1 0,-1-1 0,1 1 0,1-1 0,-1 1 0,1-1 0,1 0 0,4 11 0,-5-14 0,0 0 0,0 0 0,0 0 0,0-1 0,1 1 0,-1-1 0,1 1 0,0-1 0,-1 0 0,1 0 0,0 0 0,0 0 0,0-1 0,1 1 0,-1-1 0,0 0 0,1 0 0,-1 0 0,0 0 0,4 0 0,-1 0 0,0-1 0,-1 1 0,1-1 0,0 0 0,0 0 0,-1-1 0,1 1 0,0-1 0,-1-1 0,1 1 0,-1-1 0,1 0 0,-1 0 0,0 0 0,0-1 0,0 0 0,0 0 0,0 0 0,-1-1 0,1 1 0,-1-1 0,0 0 0,0-1 0,-1 1 0,1 0 0,-1-1 0,0 0 0,0 0 0,0 0 0,-1 0 0,0 0 0,0-1 0,0 1 0,1-9 0,1-7 0,-1 0 0,-1-1 0,0 1 0,-2-1 0,-3-23 0,2 23 0,-1 2 0,-1 0 0,0 1 0,-2-1 0,0 1 0,-1 0 0,-17-35 0,19 103-8,5-12-144,4-4-456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7.81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17 675 31214,'0'-1'48,"0"1"-1,0-1 0,-1 1 1,1-1-1,0 1 0,-1 0 0,1-1 1,0 1-1,-1-1 0,1 1 1,0 0-1,-1-1 0,1 1 1,-1 0-1,1 0 0,-1-1 1,1 1-1,-1 0 0,1 0 0,-1 0 1,1 0-1,-1-1 0,0 1 1,-4 9 246,4 26-507,1-29 325,0 4-107,0 0 1,1 1-1,1-1 1,-1 0-1,2 0 1,5 18-1,-7-25-4,1 0-1,-1 0 1,0 0-1,1 0 1,0-1-1,-1 1 1,1-1-1,0 1 0,0-1 1,1 0-1,-1 1 1,0-1-1,1 0 1,-1-1-1,1 1 1,0 0-1,-1-1 1,1 0-1,0 1 0,0-1 1,0 0-1,0 0 1,0-1-1,0 1 1,0-1-1,6 1 1,-6-1 1,0 0 1,-1 0-1,1 0 1,0 0-1,0-1 1,0 1-1,-1-1 1,1 0 0,0 0-1,-1 0 1,1 0-1,0 0 1,4-3-1,-5 2-1,0-1 0,1 0 0,-1 0 0,0 0 0,0 0 0,0 0 0,-1 0 0,1 0 1,-1 0-1,0-1 0,1-3 0,7-27 7,-2 0 1,-1-1-1,-2 0 1,0-46-1,-3 44 1,2 1 0,1 0-1,14-56 1,-17 88-8,1-1-1,-1 1 1,1 0-1,0 0 1,0 0-1,1 1 1,-1-1-1,1 0 1,0 1-1,0 0 1,0-1-1,0 1 1,1 1-1,6-6 1,-8 7-1,0 0 1,0 0-1,1 0 0,-1 0 0,1 0 1,-1 1-1,0-1 0,1 1 0,-1 0 1,1-1-1,-1 1 0,1 0 1,-1 0-1,1 1 0,-1-1 0,0 0 1,1 1-1,-1 0 0,1-1 0,-1 1 1,0 0-1,0 0 0,1 1 1,-1-1-1,0 0 0,0 1 0,0-1 1,2 3-1,3 4 0,1 0 0,-1 0 0,0 1 0,-1 0 0,0 0 0,-1 1 0,7 15 0,-4-7 0,-1 0 0,-1 1 0,5 28 0,-8-29 0,0 0 0,-2 0 0,0 0 0,-1 0 0,-3 20 0,2-30 0,0-1 0,-1 1 0,1 0 0,-2-1 0,1 1 0,-1-1 0,-1 0 0,1 0 0,-1 0 0,0-1 0,-1 1 0,1-1 0,-11 10 0,8-9 0,0-1 0,-1 0 0,0 0 0,0-1 0,-1 0 0,1-1 0,-1 0 0,0 0 0,0-1 0,0 0 0,-1 0 0,1-1 0,-1 0 0,1-1 0,-1 0 0,0-1 0,-12 0 0,18 0 0,0-1 0,0 1 0,1-1 0,-1 1 0,0-1 0,0 0 0,0-1 0,0 1 0,1-1 0,-1 1 0,1-1 0,-1 0 0,1-1 0,0 1 0,0 0 0,-5-5 0,3 1 0,0 0 0,0 0 0,1-1 0,0 1 0,0-1 0,0 0 0,-4-15 0,1 3 0,2-1 0,1-1 0,0 1 0,2 0 0,-1-32 0,3 41 0,-1 8 0,1 0 0,0 0 0,0 1 0,0-1 0,1 0 0,-1 0 0,1 1 0,-1-1 0,2-3 0,-1 5 0,0 0 0,0 0 0,0 1 0,0-1 0,0 0 0,0 0 0,0 1 0,0-1 0,0 0 0,0 1 0,0-1 0,0 1 0,1 0 0,-1-1 0,0 1 0,0 0 0,0 0 0,1 0 0,-1 0 0,0 0 0,0 0 0,1 0 0,0 0 0,4 0 0,0 1 0,0 0 0,0 0 0,0 1 0,0-1 0,0 1 0,0 0 0,-1 1 0,1-1 0,-1 1 0,0 0 0,1 1 0,6 6 0,7 6 0,-1 2 0,18 21 0,21 21 0,-49-53 0,0 0 0,1 0 0,0-1 0,0-1 0,0 1 0,1-1 0,0-1 0,0 0 0,0 0 0,0-1 0,1 0 0,-1-1 0,1 0 0,-1-1 0,21 0 0,-27-1 0,0 1 0,0-1 0,1 0 0,-1 0 0,0-1 0,0 1 0,0-1 0,0 0 0,0 0 0,0-1 0,0 1 0,0-1 0,-1 0 0,1 0 0,0 0 0,-1 0 0,0 0 0,1-1 0,-1 0 0,0 0 0,0 1 0,-1-2 0,1 1 0,-1 0 0,1-1 0,-1 1 0,0-1 0,0 1 0,2-6 0,0-4 0,1 0 0,-1 0 0,-1 0 0,0-1 0,-1 1 0,0-23 0,-5-85 0,2 105 0,1 6 0,-1 1-1,0 0 1,-1-1-1,-4-13 1,5 21 1,1 0 0,-1 0 0,0 0 0,0 1 0,0-1 1,0 0-1,0 0 0,0 1 0,0-1 0,0 0 0,-1 1 0,1-1 0,-1 1 0,1 0 0,-1-1 1,0 1-1,1 0 0,-1 0 0,0 0 0,0 0 0,0 0 0,0 1 0,0-1 0,0 0 1,-3 0-1,2 1-1,1 0 0,0 0 0,-1 0 1,1 0-1,0 1 0,0-1 0,-1 1 0,1-1 1,0 1-1,0 0 0,-1 0 0,1 0 0,0 0 1,0 0-1,0 0 0,0 0 0,1 1 1,-5 2-1,4 0 0,-1-1 0,1 1 1,-1-1-1,1 1 0,0 0 0,1 0 1,-1 0-1,1 0 0,-3 8 0,1 8-4,1 1 0,0 0-1,2 32 1,0-32-7,0 0 10,2 0 0,0 0 0,1-1 0,7 29 0,-7-40 1,-1 0 0,1-1 0,1 0 0,0 0 0,0 0 0,0 0 0,1 0 0,0-1 0,1 0 0,-1 0 0,1-1 0,14 13 0,-16-17 1,-1 0 0,1 0-1,-1 0 1,1-1 0,0 1 0,-1-1 0,1 0 0,0 0-1,0 0 1,0 0 0,0-1 0,0 0 0,0 0 0,0 0-1,0 0 1,0 0 0,0-1 0,0 0 0,5-1 0,-6 1-1,0 0 1,0 0-1,0-1 1,0 1 0,0-1-1,-1 1 1,1-1 0,-1 0-1,1 0 1,-1 0-1,0 0 1,1 0 0,-1-1-1,0 1 1,-1-1-1,1 0 1,0 1 0,-1-1-1,1 0 1,-1 0 0,0 0-1,0 0 1,0 0-1,0-5 1,0 2-1,-1-24 1,0 29-2,0 0 1,-1 1 0,1-1 0,-1 0 0,1 0-1,-1 1 1,0-1 0,1 0 0,-1 0 0,0 1-1,1-1 1,-1 1 0,0-1 0,0 1 0,1-1-1,-1 1 1,0-1 0,0 1 0,0 0 0,0-1-1,0 1 1,0 0 0,1 0 0,-1 0 0,0 0-1,0 0 1,0 0 0,0 0 0,-2 0 0,7-25 5,18-46-5,9-34 0,-12-6 0,-19 111 0,0-1 0,0 1 0,0 0 0,0-1 0,0 1 0,0-1 0,0 1 0,0-1 0,0 1 0,0 0 0,0-1 0,0 1 0,0-1 0,0 1 0,0-1 0,1 1 0,-1 0 0,0-1 0,0 1 0,1 0 0,-1-1 0,0 1 0,0 0 0,1-1 0,-1 1 0,0 0 0,1-1 0,-1 1 0,0 0 0,1 0 0,-1-1 0,1 1 0,-1 0 0,0 0 0,1 0 0,-1 0 0,1 0 0,-1 0 0,1 0 0,-1 0 0,0-1 0,1 1 0,-1 1 0,1-1 0,-1 0 0,1 0 0,-1 0 0,1 0 0,-1 0 0,0 0 0,1 0 0,-1 1 0,1-1 0,-1 0 0,0 0 0,1 0 0,-1 1 0,0-1 0,1 1 0,15 20 0,-5 6 0,0 0 0,-2 1 0,-1 0 0,-2 1 0,0 0 0,-2 0 0,-1 0 0,-2 43 0,-1-31 0,0-27 0,0-27 0,0-22 0,1 0 0,2 0 0,1 0 0,2 0 0,2 1 0,22-64 0,-30 96 0,1 0 0,0 0 0,0 0 0,0 0 0,0 0 0,0 0 0,0 0 0,1 0 0,-1 0 0,0 0 0,1 1 0,0-1 0,-1 1 0,1-1 0,0 1 0,0 0 0,0-1 0,0 1 0,0 0 0,0 0 0,0 1 0,0-1 0,0 0 0,1 1 0,-1-1 0,0 1 0,0 0 0,1 0 0,-1-1 0,0 1 0,0 1 0,1-1 0,-1 0 0,0 1 0,0-1 0,1 1 0,2 1 0,-1 0 0,-1 0 0,0 1 0,0-1 0,0 1 0,0 0 0,0 0 0,0 0 0,-1 0 0,0 0 0,1 1 0,-1-1 0,0 1 0,-1 0 0,1-1 0,-1 1 0,2 7 0,2 4 0,-2 0 0,0 0 0,1 17 0,-2 128 0,-3-145 0,0-76 0,0 16 0,4-50 0,-2 83 0,1-1 0,0 0 0,1 1 0,1 0 0,0-1 0,0 1 0,1 1 0,10-19 0,-13 28 0,0-1 0,0 0 0,1 1 0,-1 0 0,0-1 0,1 1 0,0 0 0,-1 0 0,1 1 0,0-1 0,0 0 0,0 1 0,0 0 0,0 0 0,0 0 0,1 0 0,-1 0 0,0 0 0,0 1 0,1 0 0,-1 0 0,0 0 0,1 0 0,5 1 0,-6-1 0,-1 0 0,0 0 0,-1 1 0,1-1 0,0 1 0,-1-1 0,1 1 0,-1 0 0,1-1 0,-1 1 0,1 0 0,-1 0 0,0 0 0,1 0 0,-1 0 0,0 1 0,0-1 0,0 0 0,0 0 0,0 1 0,0-1 0,0 1 0,0-1 0,-1 1 0,1-1 0,0 1 0,-1-1 0,1 1 0,-1 0 0,0-1 0,1 4 0,1 8 0,-1-1 0,0 1 0,-1 13 0,0-17 0,0 165 0,0-172 0,0 0 0,1-1 0,-1 1 0,0 0 0,1-1 0,-1 1 0,1 0 0,0-1 0,0 1 0,-1-1 0,1 1 0,0-1 0,0 1 0,0-1 0,1 0 0,-1 1 0,0-1 0,0 0 0,1 0 0,-1 0 0,1 0 0,-1 0 0,1 0 0,-1-1 0,1 1 0,-1 0 0,1-1 0,0 1 0,-1-1 0,1 0 0,0 1 0,2-1 0,10 2 0,-1-1 0,1-1 0,18-1 0,-10 0 0,-20 1 0,9 0 0,0 0 0,0 0 0,0-1 0,0-1 0,18-4 0,-25 5 0,-1-1 0,0 1 0,0-1 0,0 0 0,0 0 0,0 0 0,0 0 0,0-1 0,0 1 0,-1-1 0,1 0 0,-1 1 0,0-1 0,0 0 0,0 0 0,0-1 0,-1 1 0,1 0 0,-1 0 0,0-1 0,0 1 0,1-5 0,3-19 0,-2 0 0,-1 0 0,-1 0 0,-2-29 0,0 6 0,1 47 0,0 0 0,0 1 0,0-1 0,-1 0 0,1 0 0,-1 0 0,1 1 0,-1-1 0,0 0 0,0 1 0,0-1 0,0 1 0,-1-1 0,1 1 0,-1 0 0,1-1 0,-4-2 0,3 3 0,-1 0 0,0 1 0,0-1 0,1 1 0,-1-1 0,0 1 0,0 0 0,0 0 0,-1 0 0,1 1 0,0-1 0,0 1 0,0 0 0,0-1 0,-4 2 0,3-2 0,-1 1 0,1 0 0,0 1 0,0-1 0,-1 1 0,1 0 0,0 0 0,0 0 0,0 0 0,0 1 0,-5 2 0,6-1 0,0-1 0,1 0 0,-1 1 0,1 0 0,0-1 0,0 1 0,0 0 0,0 0 0,1 0 0,-1 0 0,1 0 0,0 1 0,0-1 0,0 0 0,-1 5 0,-1 7 0,0 0 0,1 0 0,1 0 0,0 0 0,1 0 0,1 0 0,0 0 0,4 19 0,-3-28 0,-1 1 0,1-1 0,0 0 0,0 0 0,0 0 0,1 0 0,0 0 0,0-1 0,1 1 0,-1-1 0,1 0 0,0 0 0,1 0 0,-1 0 0,1-1 0,0 0 0,0 0 0,0 0 0,1-1 0,-1 1 0,11 3 0,-11-5 0,0-1 0,-1 1 0,1-1 0,0 0 0,0-1 0,0 1 0,0-1 0,0 0 0,0 0 0,0 0 0,-1-1 0,8-1 0,-10 1 0,1 0 0,-1 0 0,0 0 0,1 0 0,-1-1 0,0 1 0,0 0 0,0-1 0,0 0 0,0 0 0,0 1 0,-1-1 0,1 0 0,-1 0 0,1-1 0,-1 1 0,0 0 0,1 0 0,-1-1 0,-1 1 0,1 0 0,0-1 0,1-4 0,1-18 0,-1-1 0,0 0 0,-2 1 0,-4-35 0,-3 22 0,3 27 0,2 27 0,1 54 0,2 90 0,0-157 0,-1-1 0,0 0 0,0 1 0,1-1 0,-1 0 0,1 0 0,0 1 0,0-1 0,1 3 0,-1-4 0,-1 0 0,1-1 0,-1 1 0,1-1 0,-1 1 0,1-1 0,0 1 0,-1-1 0,1 1 0,0-1 0,-1 1 0,1-1 0,0 0 0,0 0 0,-1 1 0,1-1 0,0 0 0,0 0 0,-1 0 0,1 0 0,0 1 0,0-1 0,0 0 0,-1-1 0,1 1 0,0 0 0,0 0 0,0 0 0,-1 0 0,2-1 0,-1 0 0,0 1 0,0-1 0,0 0 0,0 0 0,0 0 0,0 0 0,0 0 0,0 0 0,0 0 0,-1 0 0,1 0 0,0-1 0,-1 1 0,1 0 0,-1 0 0,1-1 0,-1 1 0,1 0 0,-1-3 0,6-34 0,-5 26 0,3-17 0,21-110 0,-19 117 0,0 0 0,1 1 0,1 0 0,14-24 0,-22 43 0,1 0 0,0 1 0,0-1 0,0 1 0,0 0 0,0-1 0,0 1 0,0 0 0,0 0 0,1 0 0,-1-1 0,2 0 0,-2 2 0,-1 0 0,1 0 0,-1 0 0,0 0 0,1 0 0,-1 0 0,1 0 0,-1 0 0,0 0 0,1 0 0,-1 0 0,1 0 0,-1 0 0,0 0 0,1 0 0,-1 0 0,1 1 0,-1-1 0,0 0 0,1 0 0,-1 0 0,0 1 0,1-1 0,-1 0 0,0 0 0,0 1 0,1-1 0,-1 0 0,0 1 0,0-1 0,1 1 0,1 3 0,0 0 0,-1 0 0,1 0 0,-1 0 0,0 0 0,0 1 0,1 6 0,18 218 0,-14-144 0,-3-65 0,-2-34 0,1-15 0,0 19 0,20-127 0,-17 115 0,1 0 0,0 0 0,2 1 0,12-23 0,-19 41 0,1 1 0,0 0 0,0-1 0,0 1 0,1 0 0,-1 0 0,1 0 0,-1 0 0,1 0 0,-1 1 0,1-1 0,0 1 0,0 0 0,0 0 0,0 0 0,0 0 0,0 0 0,0 1 0,0-1 0,0 1 0,0 0 0,0 0 0,0 0 0,0 0 0,0 0 0,0 1 0,1-1 0,-1 1 0,0 0 0,-1 0 0,1 0 0,0 0 0,3 3 0,-2 0 0,-1 1 0,1-1 0,-1 1 0,0 0 0,0 0 0,-1 0 0,0 1 0,1-1 0,-2 1 0,1-1 0,1 11 0,0 5 0,2 40 0,-4 105 0,-1-165 0,0 0 0,0 0 0,0 0 0,0 0 0,0 0 0,1 0 0,-1 0 0,0 0 0,1 0 0,-1 0 0,0 0 0,1 0 0,-1 0 0,1 0 0,0 0 0,-1-1 0,1 1 0,0 0 0,-1 0 0,1-1 0,0 1 0,0 0 0,0-1 0,0 1 0,-1-1 0,1 1 0,0-1 0,0 1 0,0-1 0,0 0 0,0 1 0,2-1 0,37 1 0,-24-1 0,-11 0 0,-1 0 0,1 0 0,0 0 0,0 0 0,-1-1 0,1 0 0,0 0 0,-1 0 0,1 0 0,-1-1 0,1 0 0,-1 0 0,0 0 0,1 0 0,-1-1 0,-1 0 0,1 0 0,0 0 0,-1 0 0,1 0 0,-1-1 0,0 1 0,0-1 0,3-5 0,-1 0 0,0-1 0,-1 0 0,0 1 0,-1-2 0,0 1 0,-1 0 0,3-18 0,-2-76 0,-3 82 0,-2-26 0,-3 0 0,-19-85 0,-2-7 0,23 127 0,0 13 0,-1 10 0,0 22 0,2 1 0,3 47 0,1-19 0,-2-52 0,7 187 0,-5-173 0,2 0 0,0 0 0,1 0 0,2-1 0,0 0 0,14 28 0,-19-46 0,1-1 0,-1 1 0,1-1 0,0 1 0,0-1 0,0 0 0,1 0 0,-1-1 0,1 1 0,-1-1 0,1 1 0,0-1 0,0 0 0,0-1 0,0 1 0,0-1 0,0 0 0,1 0 0,-1 0 0,0 0 0,1-1 0,-1 1 0,1-1 0,-1-1 0,0 1 0,1 0 0,-1-1 0,0 0 0,1 0 0,-1 0 0,0-1 0,0 1 0,0-1 0,0 0 0,0 0 0,0-1 0,-1 1 0,1-1 0,-1 0 0,0 0 0,1 0 0,-1 0 0,4-6 0,-1-2 0,-1 1 0,0-1 0,-1 0 0,0 0 0,-1 0 0,0-1 0,-1 1 0,1-21 0,-2-95 0,-2 79 0,0 105 0,-1-14 0,6 60 0,-3-96 0,1 0 0,-1 0 0,1 0 0,0 0 0,1 0 0,-1 0 0,2-1 0,-1 1 0,0-1 0,10 12 0,-10-15 0,0 0 0,0 0 0,0 0 0,1 0 0,-1 0 0,1-1 0,0 1 0,-1-1 0,1 0 0,0 0 0,1 0 0,-1-1 0,0 0 0,0 1 0,1-1 0,-1-1 0,1 1 0,6-1 0,-6 1 0,-1-1 0,1 0 0,-1 0 0,1-1 0,-1 0 0,1 1 0,-1-1 0,1-1 0,-1 1 0,0-1 0,0 0 0,1 0 0,-1 0 0,-1 0 0,1-1 0,0 1 0,0-1 0,-1 0 0,0 0 0,1 0 0,-1-1 0,-1 1 0,1-1 0,0 0 0,-1 0 0,0 0 0,3-5 0,0-5 0,0 1 0,0-1 0,-1 0 0,-1 0 0,-1-1 0,0 1 0,-1-1 0,0 1 0,-2-20 0,1 11 0,1 0 0,5-32 0,-6 53 0,1 0 0,0 0 0,-1 0 0,1 0 0,0 0 0,0 0 0,0 0 0,0 0 0,1 1 0,-1-1 0,0 0 0,1 1 0,-1-1 0,1 1 0,2-2 0,-3 2 0,0 1 0,0-1 0,0 1 0,0-1 0,0 1 0,0 0 0,0-1 0,0 1 0,0 0 0,0 0 0,0 0 0,1 0 0,-1 0 0,0 0 0,0 0 0,0 0 0,0 0 0,0 1 0,0-1 0,0 0 0,0 1 0,0-1 0,0 1 0,0-1 0,0 1 0,0-1 0,0 1 0,0 0 0,0-1 0,0 1 0,-1 0 0,1 0 0,1 1 0,3 6 0,0 1 0,0 0 0,0 0 0,-1 1 0,-1-1 0,0 1 0,0 0 0,-1 0 0,0 0 0,0 0 0,-1 0 0,-1 16 0,1-20 0,1-12 0,-2-9 0,1 6 0,-1 0 0,0 0 0,-1 0 0,0 0 0,-3-13 0,3 20 0,1 0 0,-1 0 0,0 0 0,0 0 0,0 0 0,0 0 0,-1 0 0,1 0 0,0 0 0,-1 0 0,1 1 0,-1-1 0,0 1 0,1-1 0,-1 1 0,0 0 0,0 0 0,0-1 0,0 1 0,0 1 0,0-1 0,0 0 0,0 0 0,-1 1 0,1-1 0,0 1 0,-5-1 0,4 1 0,0 0 0,-1-1 0,1 1 0,0 1 0,-1-1 0,1 0 0,0 1 0,-1-1 0,1 1 0,0 0 0,-5 2 0,6-2 0,1 1 0,-1 0 0,0-1 0,0 1 0,1 0 0,-1-1 0,1 1 0,0 0 0,-1 0 0,1 0 0,0 1 0,0-1 0,0 0 0,0 0 0,1 1 0,-2 3 0,-2 18 0,0 0 0,2 0 0,0 0 0,2 0 0,0 0 0,5 27 0,-4-46 0,-1 0 0,1-1 0,1 1 0,-1-1 0,0 1 0,1-1 0,0 1 0,0-1 0,1 0 0,-1 0 0,1 0 0,0 0 0,0-1 0,0 1 0,0-1 0,0 0 0,1 0 0,0 0 0,-1 0 0,1 0 0,1-1 0,-1 0 0,7 4 0,1-3 0,-1 0 0,1 0 0,-1-1 0,1-1 0,0 0 0,-1 0 0,1-1 0,20-3 0,-28 3 1,1-1-1,0 0 1,0-1 0,0 1-1,-1-1 1,1 0 0,-1 0-1,1 0 1,-1-1-1,0 1 1,0-1 0,0 0-1,0 0 1,-1-1 0,1 1-1,-1-1 1,0 0 0,0 0-1,0 0 1,0 0 0,2-6-1,-2 4-12,0 0 0,-1-1-1,0 0 1,0 1 0,0-1 0,-1 0 0,0 0-1,0 0 1,-1 0 0,0 1 0,0-1-1,-1 0 1,1 0 0,-2 0 0,-1-7 0,-8-8-415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8.17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104 23 32399,'-1'-2'6,"1"1"-1,-1 0 1,1-1 0,-1 1 0,0 0 0,0 0 0,0-1-1,0 1 1,0 0 0,0 0 0,0 0 0,0 0-1,0 1 1,0-1 0,-1 0 0,1 0 0,0 1 0,0-1-1,-1 0 1,1 1 0,-1 0 0,1-1 0,0 1 0,-1 0-1,1-1 1,-1 1 0,1 0 0,-1 0 0,1 0-1,0 1 1,-1-1 0,1 0 0,-1 0 0,1 1 0,-1-1-1,1 1 1,0-1 0,0 1 0,-1 0 0,1-1-1,0 1 1,0 0 0,-1 0 0,1 0 0,0 0 0,0 0-1,0 0 1,0 0 0,1 0 0,-1 0 0,0 1-1,0-1 1,1 0 0,-2 2 0,-2 7-6,1 1 0,0-1 0,0 1 0,1-1 0,0 1 0,1 0 0,0 0 0,0 0 0,2 13 0,-1-15 0,0-6 0,1-1 0,-1 0 1,1 1-1,-1-1 0,1 0 0,-1 0 1,1 0-1,0 0 0,0 1 0,0-1 1,0 0-1,1-1 0,-1 1 0,0 0 1,1 0-1,0 0 0,-1-1 0,1 1 1,0-1-1,0 1 0,0-1 0,-1 0 1,2 0-1,-1 0 0,0 0 0,0 0 1,0 0-1,0-1 0,0 1 0,1-1 0,-1 1 1,3-1-1,4 2 1,0-2 0,0 1 0,0-1 0,0 0 0,0-1 0,0 0 0,13-3 0,-19 2 0,0 1 0,0 0 0,0-1 0,0 0-1,0 1 1,0-1 0,-1 0 0,1-1 0,-1 1 0,1 0 0,-1-1 0,0 1 0,0-1-1,0 0 1,0 0 0,-1 0 0,1 0 0,-1 0 0,1 0 0,-1 0 0,0 0 0,0-1-1,-1 1 1,1 0 0,-1 0 0,0-1 0,1 1 0,-1-1 0,-1-3 0,1 3-2,0 0 0,0 0 0,-1 0 0,1 0 0,-1 1 1,0-1-1,0 0 0,0 0 0,-1 1 0,1-1 0,-1 0 0,0 1 1,0 0-1,0-1 0,0 1 0,-1 0 0,1 0 0,-1 0 0,0 0 1,0 1-1,0-1 0,0 1 0,0 0 0,-7-4 0,5 5-45,0-1-1,1 1 1,-1 0-1,0 0 1,0 1-1,0-1 1,0 1-1,0 0 1,0 1-1,0-1 1,0 1 0,1 0-1,-1 0 1,0 0-1,0 1 1,1 0-1,-1 0 1,1 0-1,-1 0 1,1 1-1,0-1 1,0 1-1,0 0 1,0 1-1,-5 5 1,-23 27-3329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8.50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44 31919,'19'0'384,"17"0"-144,13 0-128,5 0-80,3-9-16,-5-4 0,-6 1-16,-13 7 0,-14 3-32,-19-1-768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0.55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1 513 31839,'0'5'181,"-1"9"-109,1 0 1,1 0-1,0 0 0,1 0 1,0 0-1,1-1 0,1 1 1,9 25-1,-12-37-71,0-1-1,1 1 1,-1 0 0,0-1-1,1 1 1,-1-1-1,1 1 1,-1-1 0,1 0-1,-1 0 1,1 0 0,0 0-1,0 0 1,0 0-1,-1 0 1,1 0 0,0-1-1,0 1 1,0-1 0,0 1-1,0-1 1,0 0 0,0 0-1,0 0 1,1 0-1,-1 0 1,0 0 0,0-1-1,0 1 1,2-1 0,-1 0 0,1 0 0,-1-1-1,1 1 1,-1-1 0,0 1 0,0-1 0,0 0 0,0 0 0,0 0 0,0-1 0,-1 1 0,1-1 0,-1 1 0,1-1 0,2-5 0,3-9 1,-1 0 1,0-1-1,-2 1 1,0-1 0,-1 0-1,2-20 1,5-113 7,-11 141-9,3-317-1,-6 306 0,1 26 0,-2 4 0,1-1 0,0 1 0,0 0 0,1 0 0,0 0 0,0 0 0,0 12 0,0 73 0,2-62 0,1-7 0,1 0 0,1 0 0,1 0 0,1 0 0,1-1 0,10 27 0,-10-35 0,1 0 0,0-1 0,1 0 0,1 0 0,0-1 0,1 0 0,1-1 0,0 0 0,0-1 0,15 12 0,-21-20 0,0 0 0,1-1 0,0 0 0,0 0 0,7 3 0,-12-6 0,0 1 0,0-1 0,0 1 0,0-1 0,0 0 0,0 1 0,0-1 0,0 0 0,0 0 0,0 1 0,1-1 0,-1 0 0,0 0 0,0 0 0,0 0 0,0-1 0,0 1 0,0 0 0,0 0 0,0-1 0,0 1 0,0 0 0,0-1 0,0 1 0,0-1 0,0 1 0,0-1 0,0 0 0,0 1 0,-1-1 0,1 0 0,0 0 0,0 0 0,-1 1 0,1-1 0,0 0 0,-1 0 0,1 0 0,0-2 0,2-15 0,-1 0 0,0 0 0,-1-1 0,-2-26 0,-1 32 0,2-1 0,-1 0 0,2 1 0,0-1 0,0 1 0,2-1 0,-1 1 0,2 0 0,0 0 0,7-18 0,-9 28 0,1 0-1,-1 1 1,0-1-1,1 1 1,0-1-1,0 1 1,-1 0-1,1 0 1,0 0 0,1 1-1,-1-1 1,0 1-1,0-1 1,1 1-1,-1 0 1,1 0-1,5 0 1,29 0-8,-50 6 9,1 2 0,-1 0 0,1 0-1,0 1 1,1 1 0,0 0 0,0 0 0,1 0 0,0 2-1,0-1 1,1 1 0,1 0 0,0 0 0,1 1 0,0 0-1,0 1 1,1-1 0,-5 23 0,9-27-1,0-1 0,0 0 0,1 0 0,0 1 0,1-1 0,0 8 0,0-13 0,-1 0 0,1 0 0,-1 0 0,1 0 0,0 0 0,0 0 0,0 0 0,0-1 0,0 1 0,0 0 0,1-1 0,-1 1 0,0 0 0,1-1 0,-1 0 0,1 1 0,0-1 0,-1 0 0,1 0 0,0 0 0,0 0 0,0 0 0,0 0 0,3 0 0,4 2 0,0-1 0,0-1 0,1 0 0,-1 0 0,1-1 0,17-2 0,-23 2 0,0-1 0,0 1 0,0-1 0,0 0 0,-1 0 0,1-1 0,0 1 0,-1-1 0,1 0 0,-1 0 0,0 0 0,1 0 0,-1-1 0,0 1 0,0-1 0,0 0 0,-1 1 0,1-1 0,1-4 0,2-5 0,-1 0 0,-1-1 0,0 0 0,-1 1 0,0-1 0,-1 0 0,1-25 0,-4-80 0,1 96 0,-1 43 0,0-1 0,1 0 0,1 0 0,0 0 0,2-1 0,0 1 0,1 0 0,13 36 0,-12-45 0,0 0 0,1 0 0,12 17 0,-16-26 0,0 1 0,0-1 0,0 0 0,1 0 0,-1 1 0,1-1 0,-1-1 0,1 1 0,0 0 0,-1-1 0,1 1 0,0-1 0,0 0 0,0 0 0,0 0 0,1 0 0,-1-1 0,0 1 0,5-1 0,-5 1 0,0-1 0,0-1 0,0 1 0,0 0 0,0-1 0,0 1 0,0-1 0,0 0 0,0 0 0,0 0 0,0 0 0,-1-1 0,1 1 0,5-4 0,-6 2 0,1-1 0,0 1 0,-1 0 0,1-1 0,-1 1 0,0-1 0,0 0 0,-1 0 0,1 0 0,-1 0 0,1-5 0,3-15 0,-1 0 1,-2-1-1,0 1 1,-3-44-1,-1 31 15,5-38 0,-3 74-16,0 0 1,0 0-1,0 0 0,0 0 1,0 0-1,0-1 1,0 1-1,0 0 0,0 0 1,1 0-1,-1 0 0,0 0 1,1 0-1,-1 0 0,1 1 1,-1-1-1,1 0 1,-1 0-1,1 0 0,0 0 1,-1 0-1,1 1 0,0-1 1,0 0-1,0 1 1,-1-1-1,1 1 0,0-1 1,0 1-1,0-1 0,0 1 1,0-1-1,0 1 0,0 0 1,0 0-1,0-1 1,0 1-1,0 0 0,0 0 1,0 0-1,0 0 0,0 0 1,1 0-1,-1 1 0,0-1 1,0 0-1,0 0 1,0 1-1,0-1 0,0 1 1,0 0-1,5 2 1,0 0 0,-1 0 0,0 1 1,1 0-1,-1 0 0,7 7 0,5 6 0,-12-13 0,0 1 0,0 0 0,-1-1 0,1 1 0,4 9 0,-9-13 1,0-1-1,0 0 1,0 1 0,0-1-1,-1 0 1,1 1 0,0-1-1,0 0 1,0 1 0,-1-1-1,1 0 1,0 0 0,-1 1-1,1-1 1,0 0 0,-1 0-1,1 0 1,0 0 0,-1 1 0,1-1-1,0 0 1,-1 0 0,1 0-1,0 0 1,-1 0 0,1 0-1,0 0 1,-1 0 0,1 0-1,-1 0 1,1 0 0,0 0-1,-1 0 1,1 0 0,0 0-1,-1-1 1,0 1 1,-9 0-1,-1 0 0,0 1 0,1-1 0,-1 2 0,-18 4 0,26-4-1,-1-1-1,1 1 1,-1 0 0,1 0-1,0 0 1,0 0 0,0 1-1,0-1 1,0 1 0,0 0-1,1 0 1,-1 0 0,1 0 0,0 0-1,0 1 1,0-1 0,0 1-1,1-1 1,-3 8 0,1 0-5,1 1 1,1 0-1,-1-1 1,2 1-1,1 23 1,-1-33 4,0 0 0,1 1 0,-1-1 0,1 0 0,-1 0 0,1 1 0,0-1 0,0 0 0,0 0 0,0 0 0,0 0 0,0 0 0,1 0 0,-1 0 0,1 0 0,-1-1 0,1 1 0,0-1 0,0 1 0,-1-1 0,1 1 0,0-1 0,0 0 0,0 0 0,1 0 0,-1 0 0,0 0 0,3 0 0,6 2 1,-1-1 0,1-1 0,-1 0 0,19 0 0,-27-2 0,1 1 0,-1 0 0,0-1 0,0 1 0,0-1 0,-1 0 0,1 1 0,0-1 0,0 0 0,0 0 0,0 0 0,-1-1 0,1 1 0,0 0 0,-1-1 0,1 1 0,-1-1 0,0 1 0,1-1 0,-1 1 0,0-1 0,0 0 1,0 0-1,0 0 0,-1 0 0,1 0 0,0 0 0,0-3 0,2-8-2,0 1-1,-1-1 1,0-19 0,-2 26 3,1-150-2,-1 249 0,-3 380 0,3-453 0,-2-1 0,0 1 0,-1-1 0,-10 37 0,11-51 0,0 0 0,0 0 0,-1 1 0,1-1 0,-1-1 0,-1 1 0,1 0 0,-1-1 0,-5 6 0,7-8 0,-1 0 0,0 0 0,0 0 0,1 0 0,-1-1 0,0 1 0,-1-1 0,1 0 0,0 0 0,0 0 0,0 0 0,-1-1 0,1 1 0,0-1 0,-1 0 0,1 0 0,-4 0 0,6-1 0,-1 1 0,1-1 0,0 1 0,0-1 0,0 1 0,-1-1 0,1 0 0,0 1 0,0-1 0,0 0 0,0 0 0,1 0 0,-1 0 0,0 0 0,0 0 0,0 0 0,1 0 0,-1 0 0,0 0 0,1 0 0,-1-1 0,1 1 0,0 0 0,-1 0 0,1-2 0,-7-36 0,7 35 0,-2-14 0,1 0 0,1 0 0,2-26 0,-1 36 0,1-1 0,0 1 0,0 0 0,1 0 0,-1 0 0,2 0 0,-1 0 0,1 0 0,6-8 0,98-124 0,32-47 0,-123 160 0,0-1 0,-2-1 0,-1 0 0,-2-1 0,10-33 0,-18 45 0,0-1 0,-2 1 0,0-1 0,-1-34 0,-1 52 0,0 1 0,0-1 0,0 0 0,-1 1 0,1-1 0,0 0 0,0 1 0,-1-1 0,1 1 0,0-1 0,-1 0 0,1 1 0,0-1 0,-1 1 0,1-1 0,-1 1 0,1-1 0,-1 1 0,1 0 0,-1-1 0,1 1 0,-1 0 0,0-1 0,1 1 0,-2-1 0,-23-4 0,18 5 0,-1 0 0,1 0 0,0 1 0,-14 3 0,19-3 0,-1-1 0,1 1 0,0 1 0,0-1 0,0 0 0,0 0 0,0 1 0,0-1 0,0 1 0,1 0 0,-1 0 0,0-1 0,1 1 0,0 0 0,-1 0 0,1 0 0,0 1 0,0-1 0,0 0 0,0 0 0,0 1 0,0 2 0,-1 5 0,1 1 0,0-1 0,0 20 0,1-22 0,1 0 0,0-1 0,0 0 0,0 0 0,1 0 0,0 0 0,1 0 0,0 0 0,0-1 0,0 1 0,1-1 0,8 11 0,7 8 0,33 32 0,-26-30 0,-6-7 0,18 19 0,-36-37 0,0 1 0,0-1 0,-1 1 0,1-1 0,-1 1 0,1 0 0,-1-1 0,0 1 0,0 0 0,0 0 0,0 0 0,1 5 0,-3-6 0,1-1 0,0 0 0,-1 0 0,1 0 0,0 0 0,-1 0 0,1 0 0,-1 0 0,0 0 0,1 0 0,-1 0 0,0 0 0,1-1 0,-1 1 0,0 0 0,0 0 0,0-1 0,0 1 0,0 0 0,0-1 0,0 1 0,0-1 0,0 1 0,0-1 0,0 0 0,0 1 0,0-1 0,0 0 0,0 0 0,-3 0 0,-41 3 0,34-3 0,-174 0-221,151 0-438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0.93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11 84 31566,'-11'-3'465,"11"-2"-17,0 1-288,19-1-160,25 0 16,10 0 0,11-2-16,0 2 16,1 0-16,-9-3 0,-8-1 0,-8 1-64,-17-6-1201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2.29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6 393 31246,'1'-1'58,"1"1"0,-1 0 0,1 0 0,-1 0 0,1 0 0,-1 1 0,1-1 0,-1 0 0,0 1-1,1-1 1,-1 1 0,1-1 0,-1 1 0,0 0 0,1-1 0,-1 1 0,0 0 0,0 0 0,0 0 0,1 0 0,-1 0-1,1 1 1,-1 1-61,0 1-1,1-1 0,-1 0 1,0 1-1,-1-1 0,1 0 1,-1 1-1,1 5 1,-1-6 6,1 0 1,-1 0 0,1 0 0,-1 0 0,1-1-1,0 1 1,0 0 0,1 0 0,-1-1 0,0 1-1,1-1 1,0 1 0,0-1 0,-1 0 0,1 1-1,1-1 1,-1 0 0,0 0 0,0-1 0,1 1-1,-1 0 1,1-1 0,-1 1 0,1-1 0,0 0-1,2 1 1,2 0-1,-1-1-1,1 1 0,-1-1 0,1-1 1,-1 1-1,1-1 0,-1 0 1,1-1-1,-1 0 0,14-2 1,-18 2-3,0 0 1,0-1 0,1 1-1,-1 0 1,0 0-1,0-1 1,0 0 0,-1 1-1,1-1 1,0 0 0,-1 0-1,1 0 1,-1 0 0,1 0-1,-1 0 1,0 0-1,0 0 1,0 0 0,0-1-1,0 1 1,0-4 0,2-6-1,-1 1 1,0-1-1,0-12 1,3-37 9,-3 0 1,-3 0 0,-10-77-1,9 126-6,2 8-2,-1-1 0,1 1 0,-1-1 0,0 0 0,0 1 0,-1-1 0,1 1 0,-1 0 0,0-1 0,0 1 0,-1 0 0,-4-7 0,6 11-2,1-1 0,-1 1 0,0-1 0,1 1 0,-1-1 1,0 1-1,0 0 0,1 0 0,-1-1 0,0 1 0,0 0 1,1 0-1,-1 0 0,0-1 0,0 1 0,1 0 0,-1 0 0,0 0 1,0 1-1,0-1 0,1 0 0,-1 0 0,0 0 0,0 0 1,1 1-1,-1-1 0,0 0 0,1 1 0,-1-1 0,0 1 1,1-1-1,-1 1 0,0-1 0,1 1 0,-1-1 0,0 2 0,-1 1 0,0-1 0,1 1 0,-1 0 0,1-1 0,-1 1 0,1 0 0,-1 6 0,-3 21 0,1 0 0,2 1 0,1-1 0,3 33 0,-1 1 0,9 156 0,-1-34 0,-3 80 0,-6-266 0,0 0 0,0 0 0,0 0 0,0 1 0,0-1 0,0 0 0,1 0 0,-1 0 0,0 1 0,0-1 0,0 0 0,0 0 0,0 0 0,0 0 0,0 1 0,0-1 0,0 0 0,0 0 0,0 0 0,0 1 0,0-1 0,0 0 0,-1 0 0,1 0 0,0 1 0,0-1 0,0 0 0,0 0 0,0 0 0,0 0 0,0 1 0,0-1 0,-1 0 0,1 0 0,0 0 0,0 0 0,0 0 0,0 0 0,-1 1 0,1-1 0,0 0 0,0 0 0,0 0 0,0 0 0,-1 0 0,1 0 0,0 0 0,0 0 0,0 0 0,-1 0 0,1 0 0,0 0 0,0 0 0,0 0 0,-1 0 0,1 0 0,0 0 0,0 0 0,0 0 0,-1 0 0,1 0 0,0 0 0,0 0 0,0-1 0,0 1 0,-1 0 0,1 0 0,-1-1 0,-6-2 0,1-1 0,0 1 0,0-1 0,1-1 0,-1 1 0,1-1 0,0 0 0,-7-8 0,-36-50 0,42 55 0,0 0 0,0-1 0,1 1 0,0-1 0,0-1 0,1 1 0,0-1 0,1 1 0,0-1 0,1 0 0,0 0 0,0-1 0,0-15 0,2 23 0,1 0 0,-1 0 0,1 0 0,0 0 0,0 1 0,0-1 0,0 0 0,0 0 0,1 0 0,-1 1 0,1-1 0,0 1 0,0-1 0,3-3 0,39-32 0,-19 17 0,12-16 0,-1-1 0,-2-2 0,-2-2 0,52-87 0,-79 119 0,1 1 0,0-1 0,1 1 0,0 1 0,0-1 0,1 1 0,0 1 0,0-1 0,11-6 0,-26 19 0,1 0 0,0 0 0,0 0 0,0 0 0,1 1 0,-1 0 0,2 0 0,-8 12 0,4-6 0,1 1 0,1-1 0,0 1 0,-5 16 0,8-15 0,0 0 0,1 1 0,0-1 0,2 1 0,0 17 0,0-12 0,1-16 0,-1 0 0,1 1 0,-1-1 0,1 0 0,1 0 0,-1 1 0,1-1 0,-1 0 0,1-1 0,0 1 0,0 0 0,1 0 0,-1-1 0,1 1 0,0-1 0,0 0 0,0 0 0,0 0 0,0 0 0,1-1 0,0 1 0,-1-1 0,1 0 0,0 0 0,0 0 0,0-1 0,6 3 0,0-1 0,1 0 0,-1-1 0,1 0 0,-1 0 0,1-1 0,0-1 0,0 0 0,-1 0 0,1-1 0,14-3 0,-22 3 0,0 0 0,1 0 0,-1 0 0,0 0 0,0-1 0,-1 0 0,1 0 0,0 1 0,0-2 0,-1 1 0,1 0 0,-1 0 0,0-1 0,0 1 0,0-1 0,0 0 0,0 0 0,0 0 0,-1 1 0,0-2 0,1 1 0,-1 0 0,0 0 0,1-6 0,1-6 0,-1-1 0,-1 0 0,0-30 0,-1 30 0,-1 7 0,0 0 0,0-1 0,0 1 0,-1 0 0,-1 0 0,1 0 0,-1 1 0,-1-1 0,0 1 0,0 0 0,-1-1 0,0 2 0,0-1 0,-13-13 0,14 16 0,0 1 0,0 0 0,-1 0 0,0 0 0,0 1 0,0 0 0,0 0 0,-1 0 0,1 0 0,-1 1 0,0 0 0,0 0 0,1 1 0,-1-1 0,0 1 0,0 1 0,0-1 0,-1 1 0,1 0 0,0 0 0,0 1 0,0 0 0,0 0 0,-6 2 0,10-2 0,-1 0 0,1 0 0,0 0 0,0 1 0,0-1 0,0 0 0,0 1 0,0 0 0,0-1 0,1 1 0,-1 0 0,1 0 0,-1 0 0,1 0 0,0 0 0,-1 1 0,1-1 0,0 0 0,0 0 0,1 1 0,-1-1 0,1 1 0,-1 4 0,-1 6 0,1 0 0,0 1 0,2 15 0,-1-22 0,1-1 0,-1 0 0,1 0 0,1 0 0,-1-1 0,1 1 0,0 0 0,0-1 0,1 1 0,-1-1 0,1 0 0,0 0 0,1 0 0,-1 0 0,1-1 0,0 1 0,1-1 0,-1 0 0,0 0 0,1-1 0,0 1 0,0-1 0,0 0 0,8 3 0,0 0 0,1 0 0,0-1 0,0-1 0,0 0 0,1-1 0,0 0 0,-1-2 0,22 1 0,-34-2 0,0 0 0,-1-1 0,1 1 0,0-1 0,-1 1 0,1-1 0,-1 0 0,1 0 0,-1 1 0,0-1 0,1 0 0,-1 0 0,0 0 0,0 0 0,1-1 0,-1 1 0,0 0 0,0-1 0,0 1 0,0 0 0,-1-1 0,1 1 0,0-1 0,-1 1 0,1-1 0,-1 1 0,1-1 0,-1 0 0,0 1 0,1-1 0,-1 0 0,0-2 0,1-11 0,0 0 0,-2-26 0,0 20 0,1-156 0,0 176-1,0 0 1,0 0-1,0 0 0,0-1 0,0 1 1,0 0-1,0 0 0,0 0 1,1 0-1,-1 0 0,0 0 0,1 0 1,-1 0-1,1 0 0,-1 0 1,1 0-1,0 0 0,-1 0 0,1 1 1,0-1-1,-1 0 0,1 0 1,0 1-1,0-1 0,0 0 1,0 1-1,0-1 0,0 1 0,0-1 1,1 0-1,1 1 0,1-1 0,0 1 0,0-1 0,0 1-1,0 0 1,-1 1 0,1-1 0,4 2 0,-5-1 1,0 0 0,0 0 0,0 1 0,0 0 0,0-1 0,-1 1 0,1 0 0,0 0 0,-1 1 0,0-1 0,1 0 0,-1 1 0,0 0 0,0-1 0,-1 1 0,1 0 0,0 0 0,-1 0 0,0 0 0,2 5 0,1 4 0,1 1 0,-2 0 0,4 25 0,-5-11 0,-2 42 0,-1-42 2,3 38 1,-1-62-2,0-1 0,0 1 0,0 0 0,0 0 0,0 0 0,1-1 0,-1 1 0,1-1 0,0 1 0,0-1 0,0 0 0,0 1 0,0-1 0,0 0 0,1 0 0,-1-1 0,1 1 0,-1 0 0,1-1 0,-1 0 0,1 1 0,0-1 0,0 0 0,0-1 0,0 1 0,0 0 0,0-1 0,4 1 0,-2 0-1,0-1 0,0 1 0,0-1 0,0 0 0,1 0 0,-1-1-1,0 1 1,0-1 0,0 0 0,-1-1 0,1 1 0,0-1 0,0 0-1,-1 0 1,1 0 0,5-5 0,-7 4-13,0 0-1,0-1 1,0 0 0,-1 1-1,0-1 1,0 0 0,0 0-1,0 0 1,-1 0 0,1 0-1,-1-1 1,0 1 0,0 0-1,-1-1 1,1 1 0,-1 0-1,0-7 1,0-12-707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5.38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0 423 32079,'0'145'624,"1"-138"-624,-1 0 0,1 0 0,1-1 0,-1 1-1,1-1 1,1 1 0,-1-1 0,1 0 0,0 0 0,0 0 0,5 7 0,-7-11 0,1 1 1,0-1-1,-1 0 1,1 0-1,0 0 1,0 0-1,0 0 1,0 0-1,0-1 0,0 1 1,1-1-1,-1 1 1,0-1-1,1 0 1,-1 0-1,1 0 1,0 0-1,-1-1 1,1 1-1,0-1 1,-1 1-1,1-1 1,0 0-1,-1 0 1,1 0-1,0 0 0,0-1 1,-1 1-1,1-1 1,4-1-1,-5 1 0,-1 0 1,1 0-1,0-1 0,0 1 0,-1 0 0,1-1 1,-1 1-1,1-1 0,-1 0 0,0 1 0,0-1 1,0 0-1,0 0 0,0 0 0,0 0 0,0 0 0,0-2 1,9-39-2,-8 34 1,9-85 0,4-22 0,-12 103 0,0-1 0,1 1 0,1 0 0,0 0 0,0 1 0,9-14 0,-13 23 0,1 1-1,0-1 1,-1 1 0,1 0-1,0-1 1,0 1 0,1 0 0,-1 0-1,0 1 1,1-1 0,-1 0-1,1 1 1,-1-1 0,6-1-1,-1 2 0,0-1-1,-1 1 1,1 1 0,0-1-1,7 2 1,-13-1 1,0-1-1,-1 1 0,1 0 0,-1 0 0,1 0 0,-1 0 0,1 0-1,-1 0 1,1 0 0,-1 1 0,1-1 0,0 0 0,-1 0 0,1 0 0,-1 1 0,1-1 0,-1 0 0,1 0 0,-1 1 0,0-1 0,1 0 0,-1 1 0,1-1 0,-1 1 0,0-1 0,1 0 0,-1 1 0,0-1 0,1 1 0,-1-1 0,0 1 0,0-1 0,1 1 0,-1-1 0,0 1 0,0-1 0,0 1 0,0-1 0,0 1 0,0 0 0,0-1 0,0 1 0,0-1 0,0 1 0,0-1 0,0 1 0,-1 0 0,1 0 14,-13 5 16,1 0-29,1 0 1,-1 1-1,2 0 0,-1 1 0,1 0 0,0 0 0,0 1 0,1 1 0,1 0 0,-1 0 1,2 0-1,-1 1 0,2 0 0,-1 1 0,1-1 0,1 1 0,0 0 0,1 1 0,0-1 1,1 1-1,1 0 0,-3 21 0,5-23 0,0 0 0,0 0 0,1 1 0,0-1 0,1 0 0,5 18 0,-6-25 0,1 0 0,0 0 0,0-1 0,0 1 0,0-1 0,1 1 0,-1-1 0,1 0 0,0 0 0,0 0 0,0 0 0,0-1 0,1 1 0,-1-1 0,1 0 0,-1 0 0,1 0 0,0 0 0,0-1 0,0 0 0,6 2 0,4-1 3,1 0 0,-1-1 0,1 0 0,19-2 1,-24 0-4,-6 1 0,-1-1 0,0 0 0,1 1 0,-1-1 0,0 0 0,1-1 0,-1 1 0,0-1 0,0 1 0,0-1 0,0 0 0,-1 0 0,1 0 0,0 0 0,-1-1 0,0 1 0,1-1 0,-1 0 0,0 1 0,0-1 0,-1 0 0,1 0 0,0 0 0,-1 0 0,0-1 0,0 1 0,1-5 0,4-11 0,-2-1 0,-1 0 0,2-32 0,-3 28 0,2-14 0,-3 16 0,1 0 0,2 0 0,0 0 0,9-26 0,-12 46 0,0 0 0,0 0 0,0 0 0,0 0 0,0 1 0,0-1 0,1 0 0,-1 1 0,1-1 0,0 1 0,-1-1 0,1 1 0,0 0 0,0 0 0,0 0 0,0 0 0,0 0 0,0 0 0,0 0 0,0 1 0,0-1 0,0 1 0,0-1 0,0 1 0,0 0 0,1 0 0,-1 0 0,3 0 0,17-2 0,-34 2 2,11 0-2,-1 0 1,1 0-1,-1 0 1,0 0-1,1 0 0,-1 0 1,1 0-1,-1 0 1,1 1-1,-1-1 1,1 1-1,-1-1 1,1 1-1,0 0 1,-1-1-1,1 1 1,0 0-1,-1 0 1,1 0-1,0 0 0,0 0 1,0 0-1,0 0 1,-1 2-1,-3 4 1,1 0-1,0 1 0,0-1 1,0 1-1,1 0 0,0 0 0,1 0 1,0 0-1,-2 17 0,1 7 0,2 40 0,1-52 0,0-14 0,0 0 0,0 0 0,1 0 0,0-1 0,0 1 0,0 0 0,1 0 0,0 0 0,0-1 0,1 1 0,-1-1 0,1 0 0,0 0 0,1 0 0,-1 0 0,1 0 0,0-1 0,0 1 0,0-1 0,1 0 0,-1 0 0,1-1 0,0 0 0,0 1 0,1-2 0,-1 1 0,0-1 0,1 1 0,0-1 0,-1-1 0,1 1 0,0-1 0,11 1 0,-10-2 0,-1 0 0,1 0 0,0 0 0,-1-1 0,1 0 0,-1 0 0,1-1 0,-1 0 0,1 0 0,10-5 0,-13 4 0,0 0 0,0 1 0,0-2 0,-1 1 0,0 0 0,1-1 0,-1 1 0,-1-1 0,1 0 0,0 0 0,-1 0 0,0 0 0,0-1 0,0 1 0,-1 0 0,2-6 0,1-9 0,-1-1 0,0 1 0,-2-1 0,-1 0 0,-2-29 0,2 43 0,-1-3 0,0-1 0,-1 1 0,0 0 0,0-1 0,-1 1 0,0 0 0,-1 0 0,1 1 0,-2-1 0,1 1 0,-10-12 0,11 16 0,0 0 0,0 0 0,-1 0 0,0 0 0,0 1 0,0 0 0,0-1 0,-1 1 0,1 1 0,-1-1 0,0 1 0,1-1 0,-1 2 0,0-1 0,0 0 0,-1 1 0,1 0 0,0 0 0,0 0 0,-1 1 0,-9 0 0,13 1 0,0-1 0,0 1 0,0 0 0,1-1 0,-1 1 0,0 0 0,1 0 0,-1 0 0,1 0 0,-1 1 0,1-1 0,-1 0 0,1 0 0,0 1 0,0-1 0,-1 1 0,1 0 0,0-1 0,0 1 0,1 0 0,-1-1 0,0 1 0,1 0 0,-1 0 0,1-1 0,-1 1 0,1 0 0,0 0 0,0 0 0,0 3 0,-1 9 0,0 0 0,4 28 0,-3-36 0,2 3 0,0-1 0,0 1 0,1-1 0,0 0 0,0 1 0,0-2 0,1 1 0,1 0 0,-1-1 0,1 0 0,7 8 0,-4-5 0,0-1 0,1-1 0,0 1 0,1-1 0,-1-1 0,2 0 0,14 8 0,-19-12 0,1 0 0,-1-1 0,1 0 0,-1-1 0,8 1 0,-12-1 0,-1-1 0,1 1 0,-1-1 0,1 0 0,-1 0 0,1 0 0,0 0 0,-1 0 0,1 0 0,-1 0 0,1-1 0,-1 1 0,1 0 0,-1-1 0,1 1 0,-1-1 0,0 0 0,1 1 0,-1-1 0,0 0 0,1 0 0,-1 0 0,0 0 0,0 0 0,0 0 0,0 0 0,1-2 0,1-8 0,-1 0 0,0 0 0,-1 0 0,-1 0 0,1 0 0,-4-20 0,2-15 0,7-29 17,-5 68-15,0 0 0,1 0-1,0 1 1,0-1-1,0 0 1,1 1 0,0 0-1,6-10 1,-8 15-2,-1 0 0,0 1 0,1-1 0,-1 0 0,1 1 0,-1-1-1,1 0 1,-1 1 0,1-1 0,-1 1 0,1-1 0,0 1 0,-1-1 0,1 1 0,0-1 0,0 1 0,-1 0 0,1-1-1,0 1 1,0 0 0,0 0 0,-1-1 0,1 1 0,0 0 0,0 0 0,0 0 0,-1 0 0,2 0 0,0 1-1,-1 0 0,0 0 0,0-1 0,0 1 0,0 0 0,-1 0 1,1 0-1,0 0 0,0 0 0,0 1 0,-1-1 0,1 0 0,-1 0 0,1 0 1,0 3-1,3 8-5,-1 0 0,2 23 0,-4-31 8,4 53-1,-3 88-1,-3-77 26,27-118-21,21-64-5,-37 83 0,2 1 0,1 0 0,22-35 0,-24 50 0,-11 15 0,0 1 0,0-1 0,0 0 0,0 0 0,0 1 0,0-1 0,0 0 0,0 0 0,0 1 0,0-1 0,0 0 0,0 0 0,0 0 0,0 1 0,0-1 0,0 0 0,0 0 0,0 1 0,0-1 0,0 0 0,0 0 0,0 0 0,0 1 0,1-1 0,-1 0 0,0 0 0,0 0 0,0 1 0,0-1 0,1 0 0,-1 0 0,0 0 0,0 0 0,0 0 0,1 1 0,-1-1 0,0 0 0,0 0 0,0 0 0,1 0 0,-1 0 0,0 0 0,0 0 0,1 0 0,-1 0 0,0 0 0,0 0 0,1 0 0,-1 0 0,0 0 0,0 0 0,1 0 0,-1 0 0,0 0 0,0 0 0,0 0 0,1 0 0,-1 0 0,0-1 0,0 1 0,0 0 0,1 0 0,-1 0 0,0 1 0,-2 67 0,0-22 0,7 74 0,-4-117 0,0 1 0,0 0 0,0 0 0,0-1 0,0 1 0,1-1 0,-1 1 0,1-1 0,0 0 0,0 1 0,1-1 0,-1 0 0,1 0 0,-1-1 0,1 1 0,0-1 0,0 1 0,0-1 0,0 0 0,1 0 0,-1 0 0,0 0 0,5 1 0,0 0 0,-1-1-1,1 0 1,0 0-1,0-1 1,0 0-1,0 0 1,0-1-1,0 0 1,0-1-1,8-1 1,-13 1-1,1 0-1,-2 0 1,1-1 0,0 1 0,0-1 0,0 0 0,-1 1-1,1-1 1,-1-1 0,1 1 0,-1 0 0,0-1 0,0 1-1,0-1 1,0 1 0,0-1 0,-1 0 0,1 0 0,-1 0-1,0 0 1,0 0 0,0 0 0,0 0 0,0-5 0,3-9 1,-1 0 1,-1 0-1,0-21 1,-1-4 1,2-3 3,-3 0 0,-1 0 0,-2 0 0,-12-57 0,14 100-5,0 0 0,1 0 1,-1 0-1,0 0 1,0 0-1,0 1 1,0-1-1,0 0 0,0 1 1,0-1-1,0 1 1,-1-1-1,-2-1 0,4 3 0,0 0 0,-1 0 0,1-1 0,0 1 0,0 0 0,-1 0 0,1 0 0,0 0 0,-1 0 0,1 0 0,0 0 0,-1 0 0,1 0 0,0 0 0,-1 0 0,1 0 0,0 0 0,-1 0 0,1 0 0,0 0 0,-1 0 0,1 0 0,0 0 0,-1 0 0,1 0 0,0 1 0,-1-1 0,1 0 0,0 0 0,-7 18 0,3 16 0,2 1 0,1 0 0,7 62 0,3-34 0,21 76 0,-27-126 0,1 1 0,0-1 0,1 0 0,13 23 0,-16-32 0,0 0 0,1-1 0,0 1 0,0-1 0,0 1 0,0-1 0,1 0 0,-1 0 0,1 0 0,0-1 0,0 1 0,0-1 0,0 0 0,0 0 0,0 0 0,1-1 0,-1 1 0,8 0 0,-7-1 0,1 0 0,-1-1 0,0 1 0,0-1 0,1 0 0,-1-1 0,0 1 0,0-1 0,0 0 0,0 0 0,0-1 0,0 0 0,0 0 0,0 0 0,0 0 0,5-4 0,-5 2 0,-1 0 0,1-1 0,-1 0 0,0 1 0,0-1 0,-1-1 0,1 1 0,-1 0 0,0-1 0,-1 0 0,1 1 0,-1-1 0,2-9 0,2-12 0,-1 1 0,-2-1 0,0-1 0,-2 1 0,-1 0 0,-5-39 0,4 61 0,1 0 0,-2 0 0,1 0 0,0 0 0,-1 1 0,0-1 0,0 0 0,-1 1 0,1 0 0,-4-5 0,5 8 0,0-1 0,0 1 0,-1-1 0,1 1 0,0 0 0,-1-1 0,1 1 0,-1 0 0,0 0 0,1 0 0,-1 1 0,0-1 0,0 0 0,1 0 0,-1 1 0,0-1 0,0 1 0,0 0 0,0 0 0,1-1 0,-1 1 0,0 0 0,0 0 0,0 1 0,0-1 0,0 0 0,0 1 0,1-1 0,-3 2 0,2-1 0,-1 0 0,1 1 0,0 0 0,0-1 0,1 1 0,-1 0 0,0 0 0,0 0 0,1 0 0,-1 1 0,1-1 0,0 0 0,0 1 0,0-1 0,0 1 0,0-1 0,0 1 0,1-1 0,-1 1 0,1-1 0,0 4 0,-4 64 0,4-60 0,0 0 0,0 1 0,1-1 0,0 0 0,1 0 0,0 0 0,0 0 0,8 18 0,-7-21 0,1 0 0,0 0 0,1 0 0,0-1 0,0 0 0,0 0 0,1 0 0,0 0 0,0-1 0,11 8 0,-10-9 0,1-1 0,-1 1 0,0-1 0,1 0 0,-1-1 0,1 0 0,0 0 0,0-1 0,0 0 0,0 0 0,0-1 0,0 0 0,9-1 0,-17 1 0,2 0 0,0 0 0,0 0 0,-1 0 0,1-1 0,0 1 0,0-1 0,0 0 0,-1 1 0,1-1 0,0 0 0,-1 0 0,1 0 0,0 0 0,-1 0 0,1 0 0,-1 0 0,0-1 0,1 1 0,-1-1 0,0 1 0,0-1 0,0 1 0,0-1 0,0 1 0,0-1 0,-1 0 0,1 0 0,0 1 0,-1-1 0,1 0 0,-1-3 0,2-7 0,0 0 0,-1 0 0,-1-23 0,0 19 0,-2-38 0,1 22 0,5-61 0,-3 91 0,-1 0 0,1 0 0,0 0 0,-1 0 0,1 0 0,0 1 0,1-1 0,-1 0 0,0 0 0,0 1 0,1-1 0,-1 1 0,1-1 0,-1 1 0,1 0 0,0-1 0,0 1 0,-1 0 0,1 0 0,0 0 0,0 0 0,0 1 0,0-1 0,0 0 0,0 1 0,0 0 0,0-1 0,0 1 0,1 0 0,-1 0 0,0 0 0,0 0 0,0 0 0,0 1 0,0-1 0,0 1 0,0-1 0,0 1 0,0 0 0,0 0 0,0 0 0,0 0 0,0 0 0,-1 0 0,1 0 0,0 1 0,-1-1 0,1 1 0,1 2 0,3 3 0,-1 1 0,0 1 0,0-1 0,-1 1 0,0 0 0,0 0 0,-1 0 0,-1 1 0,1-1 0,1 17 0,-1 11 0,-1 55 0,-2-61 0,-2-18 0,-1-16 0,0-21 0,7-1 0,2 1 0,0 0 0,1 0 0,2 0 0,11-22 0,-10 22 0,-9 22 0,32-69 0,-30 67 0,-1-1 0,1 1 0,0 0 0,0 0 0,1 0 0,-1 0 0,1 0 0,0 1 0,0 0 0,0-1 0,0 2 0,7-4 0,-11 5 0,1 1 0,-1 0 0,1-1 0,0 1 0,-1 0 0,1-1-1,0 1 1,-1 0 0,1 0 0,0 0 0,-1 0 0,1 0 0,0 0 0,-1 0 0,1 0 0,0 0 0,-1 0 0,1 0 0,0 0-1,-1 0 1,1 1 0,0-1 0,-1 0 0,1 0 0,0 1 0,-1-1 0,1 0 0,-1 1 0,1-1 0,-1 1 0,1-1-1,-1 1 1,1-1 0,-1 1 0,1-1 0,-1 1 0,0-1 0,1 1 0,-1 0 0,0-1 0,1 1 0,-1-1 0,0 1 0,0 1-1,2 33-15,-3-26 9,1 31-1,-1-4 18,6 57 0,-4-84-8,0-1-1,0 1 0,1-1 0,1 0 0,-1 0 0,1 0 0,1 0 0,0-1 1,0 1-1,0-1 0,1 0 0,7 9 0,-9-13-1,1 0 0,0 0 0,0-1 0,0 1 0,0-1 0,0 0 0,1 0 0,-1-1 0,1 1 0,-1-1 0,1 0 0,-1 0 0,1-1 0,0 1 0,-1-1 0,1 0 0,7-1 0,-7 1 0,0-1 0,-1 1 0,1-1 0,0 0 0,0-1 0,-1 1 0,1-1 0,0 0 0,-1 0 0,0 0 0,1-1 0,-1 1 0,0-1 0,0 0 0,-1 0 0,5-5 0,-2 0 0,-1-1 0,0 1 0,-1-1 0,0 0 0,0-1 0,-1 1 0,0 0 0,-1-1 0,0 0 0,1-14 0,-1-13 0,-3-53 0,0 68 0,-2-12 0,-2 0 0,-1 0 0,-2 0 0,-1 1 0,-23-57 0,30 90 0,1 5 0,0 12 0,5 59 0,18 101 0,-4-49 0,-18-125 0,3 31 0,2-1 0,0 1 0,3-1 0,14 41 0,-22-73-1,1 0 1,-1 0-1,1 0 1,-1-1-1,0 1 1,1 0-1,0 0 1,-1-1-1,1 1 1,-1 0-1,1-1 1,0 1-1,0 0 0,-1-1 1,1 1-1,0-1 1,0 0-1,0 1 1,-1-1-1,1 1 1,0-1-1,1 0 1,6-5-2709,1-15-9969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9.45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74 31630,'0'0'721,"2"0"-497,28-5-144,11-10-80,5 5 0,-2-2 0,-6 5 0,-11-1-64,-11 1-256,-16-3-833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5.71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62 32431,'0'-5'160,"0"2"-64,25 1-64,16-3-32,10 0 16,6-2 16,1 2-32,-12 2 0,-16 1 0,-17-1 0,-10 1 0,-3-1 0,-5-4-32,-31 2-112,-7 0-1297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6.04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33 49 30654,'-19'0'464,"8"0"225,9 0 127,4-2-784,31-5-16,13 2 0,14 0 0,5 2-16,0-2 0,1-2 0,-6 2-128,-9-5-2001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8.91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47 413 17128,'-2'2'1400,"-1"-1"-1,1 1 1,0 0 0,0 0 0,0 0 0,0 0-1,0 0 1,-2 4 0,1 0-737,0-1 0,1 1 0,-1 0 0,1 0 0,-3 11 0,-1 33-3105,5-22 3627,1-25-1183,-1-1 0,1 0 0,0 0-1,0 0 1,0 1 0,0-1 0,1 0 0,-1 0 0,1 0 0,-1 0 0,1 1 0,0-1-1,0 0 1,0 0 0,0 0 0,0-1 0,0 1 0,0 0 0,2 2 0,0-3 5,1 0-1,-1 1 1,0-1 0,0-1 0,1 1 0,-1 0 0,0-1-1,1 1 1,-1-1 0,1 0 0,4-1 0,-6 1-5,1 0 1,-1 0-1,1-1 1,-1 1 0,1-1-1,-1 0 1,1 1-1,-1-1 1,0 0-1,0 0 1,1-1-1,-1 1 1,0 0-1,0-1 1,0 1-1,3-4 1,-1 1 0,-1 0-1,0-1 1,0 0 0,0 1 0,0-1 0,-1 0 0,3-7-1,2-11 7,-1 0-1,6-44 0,-7 36 6,6-32 5,-5 23-9,1 0-1,23-66 1,-30 105-9,0-1-1,1 1 1,-1 0-1,1 0 1,-1 0 0,1-1-1,-1 1 1,1 0-1,0 0 1,-1 0 0,1 0-1,0 0 1,0 0-1,0 0 1,0 1 0,0-1-1,0 0 1,0 0-1,0 1 1,0-1 0,0 0-1,1 1 1,-1-1-1,2 1 1,-2 0-1,1 0 0,-1 0 0,1 1 1,-1-1-1,1 1 0,-1-1 0,0 1 0,1-1 0,-1 1 0,0 0 0,1 0 1,-1 0-1,0 0 0,0 0 0,0 0 0,0 0 0,1 1 0,6 7 0,-2 0 0,1 0 0,-1 0-1,5 13 1,-1 1 0,0 1 0,-2 0 0,-1 0 0,-1 0 0,-1 1 0,-1 0 0,-1 0 0,-1 43 0,-2-62 0,0 1 0,-1-1 0,1 0 0,-1 0 0,0 0 0,-1 0 0,0 0 0,0 0 0,0 0 0,0 0 0,-1-1 0,0 1 0,0-1 0,-1 0 0,0 0 0,1 0 0,-2 0 0,1 0 0,0-1 0,-1 0 0,0 0 0,0 0 0,0-1 0,-1 0 0,1 0 0,-8 3 0,2-1 0,-1 0 0,1-1 0,-1 0 0,0-1 0,0 0 0,0-1 0,-1-1 0,1 0 0,0 0 0,0-1 0,-16-2 0,25 1 0,-1 1 0,1-1 0,0 0 0,0 0 0,0-1 0,1 1 0,-1 0 0,0-1 0,0 0 0,1 0 0,-1 0 0,1 0 0,0 0 0,-1 0 0,1 0 0,0-1 0,0 1 0,0-1 0,1 0 0,-1 1 0,1-1 0,-1 0 0,1 0 0,0 0 0,0 0 0,0 0 0,0-5 0,-2-8 0,0-1 0,2 0 0,0-30 0,1 40 0,-1-2-1,1 1 0,1 0 0,0-1 0,0 1 1,0 0-1,1 0 0,0 0 0,4-9 0,-4 14 1,0 0-1,0 0 1,0 0 0,0 0-1,0 0 1,1 1-1,-1-1 1,1 1 0,0 0-1,0 0 1,0 0 0,0 0-1,0 0 1,0 1 0,0-1-1,0 1 1,1 0-1,-1 0 1,1 0 0,-1 0-1,7 0 1,-3 0 0,0 0 0,0 1 0,0-1 0,0 2 0,0-1 0,0 1 0,0 0 0,11 3 0,-13-2 0,0 0 0,-1 0 0,1 1 0,-1-1 0,0 1 0,0 0 0,0 0 0,0 1 0,-1-1 0,1 1 0,-1 0 0,4 6 0,31 54 0,-26-41 0,22 32 0,-30-50 0,0 0 0,0 0 0,0 0 0,1-1 0,0 0 0,-1 0 0,1 0 0,1 0 0,-1-1 0,1 0 0,6 3 0,-9-4 0,1-1 0,-1 0 0,0 0 0,1 0 0,-1-1 0,0 1-1,1-1 1,-1 1 0,1-1 0,-1 0 0,1-1 0,-1 1 0,1-1 0,-1 1 0,1-1 0,-1 0 0,0 0 0,1-1-1,-1 1 1,0-1 0,0 1 0,0-1 0,0 0 0,0 0 0,-1 0 0,1-1 0,-1 1 0,1-1 0,-1 1 0,0-1 0,0 0-1,0 0 1,2-3 0,2-12-3,-1-1 0,0-1 1,-1 1-1,2-37 0,-6-84 5,-1 72-3,3 20 2,-1 31 1,0 1 0,-1-1 0,0 1 0,-2-1 1,0 1-1,-6-24 0,-1 27 13,9 12-15,0 1 0,-1 0 0,1 0 0,0 0 0,0-1 0,-1 1 0,1 0 0,0 0 0,-1 0 0,1 0 0,0 0 0,-1 0 0,1 0 0,0 0 0,-1 0 0,1 0 0,0 0 0,0 0 0,-1 0 0,1 0 0,0 0 0,-1 0 0,1 0 0,0 0 0,-1 0 0,1 0 0,0 0 0,-1 0 0,1 1 0,0-1 0,0 0 0,-1 0 0,1 0 1,0 1-1,0-1 0,0 0 0,-1 0 0,1 1 0,0-1 0,0 0 0,0 0 0,-1 1 0,1-1 0,0 0 0,0 1 0,0-1 0,0 0 0,0 0 0,0 1 0,0-1 0,0 0 0,0 1 0,-5 21 0,1-1 0,1 1 0,1 0 0,1 0 0,3 38 0,-1-10 0,-2 8 0,0-17 0,5 56 0,-2-84 0,0 0 0,1-1 0,0 0 0,0 1 0,2-1 0,-1 0 0,2-1 0,10 19 0,-15-27 0,1-1 0,-1 0 0,1 0 0,0 1 0,-1-1 0,1 0 0,0 0 0,0 0 0,0-1 0,1 1 0,-1-1 0,0 1 0,1-1 0,-1 1 0,1-1 0,-1 0 0,1 0 0,-1-1 0,1 1 0,0 0 0,0-1 0,-1 0 0,1 1 0,0-1 0,0 0 0,-1 0 0,6-2 0,-4 1 0,-1 0 0,1-1 0,-1 1 0,0-1 0,1 0 0,-1 0 0,0 0 0,0-1 0,-1 1 0,1-1 0,0 0 0,-1 1 0,0-1 0,1 0 0,-1 0 0,0-1 0,-1 1 0,1 0 0,2-7 0,27-102 0,-26 86 0,2 1 0,0-1 0,2 1 0,20-40 0,-28 62 0,0 1 0,1-1 0,0 1 0,-1 0-1,1 0 1,0 0 0,0 0 0,0 0 0,0 0 0,1 0 0,-1 1 0,1-1 0,-1 1 0,0 0 0,1-1-1,0 1 1,-1 1 0,1-1 0,0 0 0,0 0 0,-1 1 0,1 0 0,0-1 0,0 1 0,0 0-1,4 1 1,-6-1 0,1 1 0,-1-1 0,0 0-1,0 1 1,0-1 0,0 1 0,1 0-1,-1-1 1,0 1 0,0 0 0,0 0-1,0-1 1,-1 1 0,1 0 0,0 0 0,0 0-1,0 0 1,-1 0 0,1 0 0,0 1-1,-1-1 1,1 0 0,-1 0 0,0 0-1,1 0 1,-1 1 0,0-1 0,0 0-1,1 0 1,-1 1 0,0 1 0,1 50-6,-1-41 6,1 2 0,-2 1 0,1 0 0,-2-1 0,0 1 0,0-1 0,-7 20 0,-11 34 0,19-62 0,0 0 0,0 0 0,1 0 0,0 0 0,0 0 0,0 1 0,1-1 0,-1 0 0,4 8 0,-4-13 0,1 0 0,0 1 0,0-1 0,0 0 0,0 0 0,1 1 0,-1-1 0,0 0 0,0 0 0,1-1 0,-1 1 0,1 0 0,-1 0 0,1-1 0,-1 1 0,1 0 0,-1-1 0,1 0 0,-1 1 0,1-1 1,0 0-1,-1 0 0,2 0 0,47 1-2,-35-2 0,-11 1 1,0 0-1,0 0 1,0-1-1,0 1 1,-1-1-1,1 0 1,0 0-1,0-1 0,-1 1 1,1-1-1,-1 1 1,1-1-1,-1 0 1,1-1-1,-1 1 1,3-4-1,-2 2 0,0 0 0,0-1 0,-1 0 0,0 0 0,0 0 0,0 0 0,-1-1 0,1 1 0,2-11 0,0-8-1,-2 1 1,0-1-1,-1 0 0,-2-30 0,0 37 5,0-39 32,0 39 1,0 39-27,0 182-8,0-201 0,-1 1 0,1-1 0,1 1 0,-1-1 0,0 0 0,1 1 0,0-1 0,0 1 0,0-1 0,0 0 0,0 0 0,1 1 0,-1-1 0,1 0 0,0 0 0,0-1 0,0 1 0,0 0 0,1-1 0,-1 1 0,1-1 0,-1 0 0,1 0 0,0 0 0,0 0 0,0 0 0,0 0 0,0-1 0,0 0 0,0 1 0,1-1 0,-1 0 0,1-1 0,-1 1 0,6 0 0,-6-1 0,3 1 0,1-1 0,-1 0 0,1 0 0,-1-1 0,13-2 0,-17 2 0,0 1 0,0-1 0,0 0 0,0-1 0,0 1 0,0 0 0,0-1 0,0 1 0,-1-1 0,1 1 0,-1-1 0,1 0 0,-1 1 0,0-1 0,1 0 0,-1 0 0,0 0 0,0 0 0,1-5 0,4-14 0,-1-1 0,-1 1 0,-1-1 0,-1 0 0,-1 0 0,-3-30 0,2 18 0,0 29 0,-2-24 0,2 28 0,0 0 0,0 0 0,0 1 0,0-1 0,0 0 0,0 0 0,-1 1 0,1-1 0,0 0 0,0 1 0,-1-1 0,1 0 0,-1 1 0,1-1 0,-1 0 0,1 1 0,-1-1 0,1 1 0,-1-1 0,1 1 0,-1-1 0,1 1 0,-1 0 0,0-1 0,1 1 0,-1 0 0,0-1 0,1 1 0,-1 0 0,-1-1 0,1 2 0,0-1 0,0 1 0,1-1 0,-1 1 0,0 0 0,1-1 0,-1 1 0,1 0 0,-1-1 0,1 1 0,-1 0 0,1 0 0,-1-1 0,1 1 0,0 0 0,-1 0 0,1 0 0,0 0 0,0-1 0,-1 1 0,1 0 0,0 0 0,0 0 0,0 0 0,0 0 0,0 1 0,0 31 0,0-29 0,0 6 0,-1 15 0,2 1 0,0-1 0,2 1 0,8 31 0,-10-51 0,1 0 0,-1 0 0,2 0 0,-1-1 0,1 1 0,0-1 0,0 1 0,0-1 0,1 0 0,-1 0 0,1-1 0,0 1 0,1-1 0,-1 0 0,1 0 0,0 0 0,0-1 0,0 0 0,1 0 0,-1 0 0,1 0 0,-1-1 0,12 3 0,-13-4 0,1 0 0,-1 0 0,1-1 0,-1 1 0,1-1 0,-1 0 0,1 0 0,6-2 0,-9 2 0,0-1 0,0 1 0,-1-1 0,1 0 0,0 0 0,-1 1 0,1-1 0,-1 0 0,1 0 0,-1-1 0,0 1 0,1 0 0,-1 0 0,0-1 0,0 1 0,0-1 0,1 1 0,-2-1 0,1 1 0,0-1 0,0 1 0,0-4 0,4-13 0,-2-1 0,0 1 0,-1-1 0,-1 0 0,-1 0 0,-2-21 0,1 10 0,3-38 0,-1 59 0,0 0 0,1 0 0,-1 0 0,2 1 0,5-15 0,-7 21 0,0 0 0,-1 1 0,1-1 0,0 1 0,1-1 0,-1 1 0,0-1 0,0 1 0,1-1 0,-1 1 0,0 0 0,1 0 0,0 0 0,-1 0 0,1 0 0,-1 0 0,1 0 0,0 1 0,0-1 0,-1 1 0,1-1 0,0 1 0,0-1 0,0 1 0,0 0 0,0 0 0,-1 0 0,1 0 0,0 0 0,0 1 0,0-1 0,2 1 0,-1 1 0,-1-1 0,1 0 0,-1 1 0,0 0 0,1-1 0,-1 1 0,0 0 0,0 0 0,0 0 0,0 0 0,-1 1 0,1-1 0,-1 0 0,1 1 0,-1-1 0,0 1 0,0 0 0,1 3 0,14 23 0,-15-29 0,-1 0 0,0 1 0,0-1 0,0 0 0,0 0 0,0 0 0,0 1 0,0-1 0,0 0 0,0 0 0,0 0 0,0 0 0,0 1 0,0-1 0,-1 0 0,1 0 0,0 0 0,0 0 0,0 1 0,0-1 0,0 0 0,0 0 0,0 0 0,0 0 0,-1 0 0,1 1 0,0-1 0,0 0 0,0 0 0,0 0 0,0 0 0,-1 0 0,1 0 0,0 0 0,0 0 0,0 0 0,0 1 0,-1-1 0,1 0 0,0 0 0,0 0 0,0 0 0,-1 0 0,1 0 0,0 0 0,0 0 0,0 0 0,0 0 0,-1 0 0,1-1 0,0 1 0,0 0 0,0 0 0,-1 0 0,-13 0 0,12 0 0,-5 0 0,1 0 0,0 0 0,-1 0 0,1 0 0,0 1 0,-1 0 0,1 0 0,-8 3 0,11-2 0,0 0 0,1-1 0,-1 1 0,1 0 0,-1 1 0,1-1 0,0 0 0,0 1 0,0-1 0,0 1 0,0-1 0,1 1 0,-1 0 0,1 0 0,0 0 0,0 0 0,-2 5 0,0 1 0,1 0 0,-1 0 0,2 0 0,-1 1 0,1-1 0,1 1 0,-1-1 0,2 1 0,-1-1 0,1 1 0,3 9 0,-3-14 0,1 1 0,0-1 0,0 1 0,0-1 0,1 0 0,0 0 0,0 0 0,0-1 0,0 1 0,1-1 0,0 1 0,0-1 0,0 0 0,0-1 0,1 1 0,-1-1 0,1 0 0,0 0 0,6 3 0,-2-2 0,1-1 0,-1 0 0,0-1 0,1 0 0,0 0 0,-1-1 0,1-1 0,0 1 0,16-3 0,-21 2 0,1 0 0,-1-1 0,0 0 0,0-1 0,0 1 0,0-1 0,0 0 0,0 0 0,0 0 0,-1-1 0,1 1 0,-1-1 0,0 0 0,1-1 0,-1 1 0,-1-1 0,1 0 0,6-8 0,-4 1 0,-1 0 0,0-1 0,0 0 0,-2 0 0,1 0 0,-1 0 0,2-26 0,-1-92 0,-5 89 0,-12-213 0,5 295 0,7 296 0,1-315 0,2 0 0,4 29 0,-5-44 0,1 1 0,0-1 0,0 0 0,0 0 0,1 0 0,0 0 0,1 0 0,0 0 0,0-1 0,8 10 0,-11-15 1,1 1-1,0-1 1,0 1 0,0-1-1,0 0 1,0 0 0,0 0-1,0 0 1,0 0 0,0-1 0,1 1-1,-1 0 1,0-1 0,0 0-1,1 0 1,-1 1 0,0-1-1,1 0 1,-1-1 0,0 1-1,0 0 1,1-1 0,-1 1-1,0-1 1,0 0 0,0 0-1,1 0 1,-1 0 0,0 0-1,0 0 1,-1 0 0,1-1 0,0 1-1,0-1 1,-1 0 0,1 1-1,-1-1 1,3-3 0,6-15 0,-2 0 0,0 0 0,-1-1 0,7-35 1,9-91-3,-20 128 1,3-35 0,-7 54 0,1 0 0,0 0 0,0 0 0,0 0 0,0 1 0,0-1 0,0 0 0,0 0 0,0 0 0,0 0 0,-1 0 0,1 0 0,0 0 0,0 0 0,0 0 0,0 0 0,0 0 0,0 0 0,0 0 0,0 0 0,-1 0 0,1 0 0,0 0 0,0 0 0,0 0 0,0 0 0,0 0 0,0 0 0,0 0 0,-1 0 0,1 0 0,0 0 0,0 0 0,0-1 0,0 1 0,0 0 0,0 0 0,0 0 0,0 0 0,0 0 0,0 0 0,0 0 0,0 0 0,-1 0 0,1 0 0,0-1 0,0 1 0,0 0 0,0 0 0,0 0 0,0 0 0,-7 10 0,2 2 0,0 0 0,0 0 0,1 0 0,1 1 0,0-1 0,-2 21 0,1 82 0,4-110 0,0 0 0,0 1 0,0-1 0,1 1 0,0 0 0,0-1 0,0 1 0,1-1 0,0 0 0,0 0 0,0 1 0,1-1 0,0 0 0,0-1 0,0 1 0,0-1 0,1 1 0,0-1 0,-1 0 0,2 0 0,-1 0 0,0-1 0,1 0 0,0 0 0,-1 0 0,1 0 0,0-1 0,1 1 0,-1-1 0,0-1 0,1 1 0,-1-1 0,1 0 0,-1 0 0,1-1 0,-1 1 0,9-1 0,-13 0 0,1-1 0,0 1 0,0 0 0,0 0 0,0-1 0,0 1 0,0-1 0,0 1 0,0-1 0,-1 0 0,1 0 0,0 0 0,-1 0 0,1 0 0,-1 0 0,1-1 0,-1 1 0,3-3 0,-1 1 0,-1 0 0,0-1 0,0 0 0,0 1 0,0-1 0,-1 0 0,0 0 0,2-6 0,0-7 0,-1 0 0,0 1 0,-2-25 0,0 33 0,1-43 0,-2-58 0,-4 97 0,5 12 0,0 0 0,-1 0 0,1 0 0,0 0 0,0 0 0,0 0 0,-1 0 0,1 0 0,0 0 0,0 0 0,-1 0 0,1 0 0,0 0 0,0 0 0,-1 0 0,1 0 0,0 0 0,0 1 0,0-1 0,-1 0 0,1 0 0,0 0 0,0 0 0,0 1 0,0-1 0,0 0 0,-1 0 0,1 0 0,0 1 0,0-1 0,0 0 0,0 0 0,0 0 0,0 1 0,0-1 0,0 0 0,0 0 0,0 1 0,0-1 0,0 0 0,0 0 0,0 1 0,0-1 0,0 0 0,0 0 0,0 1 0,0-1 0,0 0 0,0 0 0,0 0 0,0 1 0,-3 44 0,2 78 0,3-52 0,-3-67 0,1 1 0,1-1 0,-1 0 0,1 1 0,-1-1 0,1 0 0,0 0 0,1 0 0,-1 1 0,1-1 0,0-1 0,0 1 0,0 0 0,0 0 0,5 5 0,-4-7 0,-1 0 0,1 0 0,0 0 0,0 0 0,0 0 0,0-1 0,0 1 0,0-1 0,0 0 0,1 0 0,-1 0 0,0 0 0,1-1 0,-1 1 0,1-1 0,-1 0 0,1 0 0,-1 0 0,6-1 0,-6 0 0,-1 0 0,1 1 0,0-1 0,-1-1 0,1 1 0,-1 0 0,0-1 0,1 1 0,-1-1 0,0 1 0,0-1 0,0 0 0,0 0 0,0 0 0,-1 0 0,1-1 0,-1 1 0,1 0 0,-1-1 0,0 1 0,1-1 0,0-3 0,2-7 0,1 0 0,-2 0 0,3-18 0,5-59 0,-8 60 0,0-1 0,2 1 0,16-51 0,-14 71 0,-1 13 0,4 16 0,-3 11 0,-1 1 0,-1 0 0,2 57 0,-3-17 0,-3-65 0,-1-1 0,1 1 0,0-1 0,0 0 0,0 1 0,1-1 0,0 0 0,0 0 0,0 0 0,5 7 0,-5-9 0,1-1 0,-1 0 0,0 0 0,1 0 0,-1 0 0,1 0 0,0 0 0,0-1 0,0 1 0,0-1 0,0 0 0,0 0 0,0 0 0,0 0 0,0-1 0,0 1 0,0-1 0,7 0 0,0 1 0,0-1 0,0 0 0,-1-1 0,19-3 0,-24 3 0,0 0 0,0-1 0,0 1 0,0-1 0,0 0 0,0 0 0,-1-1 0,1 1 0,-1-1 0,1 0 0,-1 0 0,0 0 0,3-5 0,3-4 0,0 0 0,-1-1 0,-1-1 0,0 1 0,-1-1 0,-1 0 0,0 0 0,0-1 0,3-27 0,-2-4 0,-1-86 0,-5 130 0,0 1 0,0-1 0,0 0 0,0 1 0,0-1 0,0 1 0,-1-1 0,1 0 0,0 1 0,-1-1 0,1 1 0,-2-3 0,1 3 0,0 0 0,0 1 0,-1-1 0,1 1 0,0 0 0,0-1 0,0 1 0,-1 0 0,1 0 0,0 0 0,0 0 0,-1 0 0,1 0 0,0 0 0,-3 1 0,2-1 0,-1 0 0,0 0 0,1 1 0,-1 0 0,1-1 0,-1 1 0,1 0 0,-1 0 0,1 0 0,-1 1 0,1-1 0,0 1 0,0-1 0,0 1 0,0 0 0,-4 3 0,3 0 0,-1 0 0,1 0 0,0 0 0,1 0 0,-1 0 0,1 1 0,-3 7 0,1 4 0,0-1 0,2 1 0,0 0 0,0 25 0,1-25 0,1-1 0,1 1 0,1-1 0,0 0 0,1 0 0,6 17 0,-7-28 0,0 1 0,1-1 0,0 0 0,0 0 0,0 0 0,1 0 0,0 0 0,0-1 0,0 1 0,0-1 0,1 0 0,-1-1 0,1 1 0,0-1 0,0 0 0,1 0 0,-1 0 0,0-1 0,12 4 0,-8-4 0,1 0 0,-1 0 0,1-1 0,0 0 0,16-1 0,-22 0 0,-3 0 0,0 0 0,0 0 0,0 0 0,0 0 0,0-1 0,0 1 0,0 0 0,0 0-1,0-1 1,0 1 0,0-1 0,0 1 0,0-1 0,0 1 0,0-1 0,0 1 0,0-1 0,-1 0 0,1 0 0,0 1 0,0-1 0,-1 0 0,1 0 0,-1 0-1,1 0 1,0 0 0,-1 0 0,1-2 0,4-33-175,-5 30 101,0-32-731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9.27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33 31342,'0'0'689,"30"0"-481,14 0-64,15 0-64,7 0-16,2 0-16,-6 0 16,-10-3-32,-14-4-32,-14 0 0,-13-1-48,-11 6-112,0-3-705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9.62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22 31118,'0'0'977,"19"0"-737,11 0-112,13 0-32,9 0-48,5 0-16,-3 0-32,-2 0 0,-11 0-16,-17-7-96,-13-8-1185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48.82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896 46 31630,'1'-2'27,"-1"0"0,0 0 0,0 1 0,0-1 0,0 0-1,0 1 1,0-1 0,-1 0 0,1 1 0,0-1 0,-1 0-1,0 1 1,1-1 0,-1 1 0,0-1 0,0 1-1,1-1 1,-1 1 0,-1-1 0,1 1 0,0 0 0,0 0-1,-2-2 1,-1 2 1,0-1-1,0 1 1,0 1-1,-1-1 1,1 0-1,0 1 1,-1 0 0,-6 1-1,10-1-35,-13 0 18,1 0 1,0 2 0,0 0 0,0 0 0,0 1 0,0 1 0,1 0 0,-1 1-1,1 0 1,0 1 0,0 0 0,-12 10 0,-41 25 0,2 2 0,2 4 1,3 2-1,1 2 0,-77 91 0,109-110-10,0 0 0,3 2 0,0 1 0,3 0 0,1 2 0,1 0 0,2 1 0,2 0 0,1 1 0,2 1 0,2-1 0,-3 48 0,8-55-1,2 1 0,2-1 0,6 49 0,-4-65 0,1-1 0,0 1 0,1-1 0,0 0 0,2 0 0,0-1 0,0 1 0,1-2 0,11 15 0,-5-10 0,1-1 0,1-1 0,1 0 0,0-1 0,1 0 0,1-2 0,0 0 0,0-1 0,2-1 0,-1-1 0,42 14 0,9-4 0,0-3 0,100 12 0,-54-11 0,-64-8 0,-40-8 0,-37-5 0,18 2 0,1-1 0,0 0 0,-1 0 0,1-1 0,0 0 0,1 0 0,-1 0 0,0 0 0,1-1 0,0 1 0,0-1 0,0 0 0,-6-8 0,-8-11 0,-19-33 0,30 44 0,5 10 0,0-1 0,0 1 0,0-1 0,1 0 0,-1 0 0,1 0 0,0 0 0,0 0 0,0 0 0,0-1 0,-1-4 0,2 8 0,1 0 0,-1 0 0,0-1 0,0 1 0,0 0 0,0 0 0,0-1 0,0 1 0,1 0 0,-1 0 0,0 0 0,0-1 0,0 1 0,1 0 0,-1 0 0,0 0 0,0 0 0,1-1 0,-1 1 0,0 0 0,0 0 0,1 0 0,-1 0 0,0 0 0,0 0 0,1 0 0,-1 0 0,0 0 0,1 0 0,-1 0 0,0 0 0,0 0 0,1 0 0,-1 0 0,0 0 0,0 0 0,1 0 0,-1 0 0,0 0 0,0 1 0,1-1 0,-1 0 0,0 0 0,0 0 0,1 0 0,-1 0 0,0 1 0,0-1 0,0 0 0,1 0 0,-1 1 0,0-1 0,10 9 0,-1 1 0,0 0 0,0 0 0,-1 1 0,13 22 0,29 67 0,-43-67 0,-6-31 0,-1-1 0,0 1 0,0 0 0,0 0 0,0 0 0,0 0 0,0 0 0,0 0 0,-1 0 0,1 0 0,0-1 0,-1 1 0,0 0 0,1 0 0,-3 2 0,-5 1-53,-1 0 1,0-1-1,0 0 1,-1 0-1,1-1 1,-1 0-1,0-1 1,0 0-1,-16 0 0,9-1-1854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4.47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2 579 30846,'0'7'1358,"0"11"-1308,-1-3-26,1-1-1,0 0 0,2 1 0,-1-1 0,7 21 0,-7-32-21,0 1-1,0-1 1,1 0-1,0 1 1,0-1-1,0 0 1,0 0-1,0 0 1,0 0-1,1 0 1,-1-1-1,1 1 1,0-1-1,0 0 1,0 1-1,0-1 1,0-1-1,1 1 1,-1 0-1,0-1 1,1 0-1,0 1 1,-1-1-1,1-1 1,-1 1-1,8 0 0,-5 0 8,0-1-1,0 1 1,0-1-1,0-1 1,0 1-1,0-1 1,-1 0-1,1 0 1,0-1-1,0 1 1,9-6-1,-10 4-1,-1 0-1,0 0 0,0-1 0,0 1 1,-1-1-1,1 0 0,-1 0 0,0 0 1,0 0-1,0-1 0,0 0 0,-1 1 1,3-9-1,3-10 6,0 0 1,-2 0-1,0-1 0,-2 0 1,2-32-1,-4-126-3,-3 104 1,1-45 36,-2 113-41,-3 16-5,-4 18 0,0 58 0,4 0 0,6 100 0,1-61 0,-1-9 0,-3 130 0,1-222 0,-1 1 0,0-1 0,-2 1 0,0-1 0,-13 34 0,17-52 0,-1 0-1,0 0 1,0 0 0,0 0-1,0-1 1,0 1 0,0 0-1,-1-1 1,1 1 0,0-1-1,-1 1 1,0-1 0,1 0 0,-3 2-1,3-3 0,0 0 1,0 1-1,0-1 0,0 0 0,0 0 0,0 1 0,0-1 0,0 0 1,0 0-1,0 0 0,0 0 0,0 0 0,0-1 0,0 1 1,0 0-1,0 0 0,0-1 0,0 1 0,0-1 0,-1 0 1,-1-1-1,0 0 0,0 0 0,0-1 1,1 0-1,-1 1 0,1-1 0,0 0 1,-1 0-1,1 0 0,0-1 0,1 1 1,-3-6-1,-4-13 1,2-1 0,1 0 0,0 1 0,2-2 0,1 1 0,1-45 0,1 64 0,0-1-1,1 1 1,0 0 0,-1 0 0,1-1-1,1 1 1,-1 0 0,1 0 0,0 0-1,-1 0 1,2 1 0,-1-1 0,0 0-1,1 1 1,0 0 0,0-1 0,0 1-1,0 0 1,0 0 0,0 1 0,7-4-1,6-4-1,1 1 0,1 1 0,32-10 0,-2-1 0,-35 14 3,0-1 0,-1-1 0,1 0 0,-1-1 0,-1-1 0,0 0 0,0 0 0,-1-1 0,0 0 0,0-1 0,-1 0 0,-1 0 0,0-1 0,0 0 0,-1 0 0,-1-1 0,0 0 0,-1 0 0,0-1 0,5-25 0,1-28 6,-3-2 0,-3 1-1,-4-75 1,-1 143-7,0-2 0,0 1 0,-1 0 0,1-1 0,-1 1 0,1 0 0,-1 0 0,1-1 0,-1 1 0,0 0 0,0 0 0,0 0 0,1 0 0,-1 0 0,0 0 0,0 0 0,0 0 0,0 1 0,-3-3 0,3 3 0,1 0 0,-1-1 0,0 1 0,1-1 0,-1 1 0,0 0 0,0 0 0,0-1 0,1 1 0,-1 0 0,0 0 0,0 0 0,0 0 0,1 0 0,-1 0 0,0 0 0,0 0 0,0 0 0,0 0 0,1 0 0,-1 1 0,0-1 0,0 0 0,1 1 0,-1-1 0,0 0 0,0 1 0,1-1 0,-1 1 0,0-1 0,1 1 0,-1-1 0,1 1 0,-1 0 0,0 0 0,-2 5 0,0-1 0,1 0 0,0 0 0,0 1 0,0-1 0,1 1 0,0 0 0,-1 9 0,-1 53 0,2-50 0,1 291 0,0-305-1,0 0 0,0 1 0,0-1 0,1 1 0,-1-1 0,1 1 0,0-1 1,0 0-1,1 1 0,0-1 0,-1 0 0,1 0 0,0 0 0,1 0 0,-1-1 0,1 1 0,0-1 0,0 1 0,0-1 0,0 0 0,0 0 0,1 0 0,0-1 1,-1 1-1,1-1 0,0 0 0,0 0 0,0 0 0,0 0 0,1-1 0,-1 0 0,0 1 0,1-2 0,-1 1 0,1 0 0,7-1 0,-4 0-2,-1 1 0,1-2-1,-1 1 1,1-1 0,-1 0 0,1 0-1,9-4 1,-13 3 2,0 0-1,0 0 1,0-1 0,0 1-1,-1-1 1,1 0-1,-1 1 1,0-2 0,0 1-1,0 0 1,0-1 0,0 1-1,3-8 1,0-1-3,0 0 0,-1-1 0,-1 0-1,0 0 1,-1 0 0,0 0 0,1-24 0,-2 10-1,-1 1 0,-7-53 0,6 75 7,-1 0-1,0 0 1,-1 0 0,1 1 0,-1-1-1,1 1 1,-1-1 0,0 1-1,0-1 1,0 1 0,-1 0 0,1 0-1,-6-5 1,6 7-1,1-1 0,-1 1 0,0 0-1,0 0 1,1 0 0,-1 0 0,0 0 0,0 0 0,0 0 0,0 1-1,0-1 1,0 1 0,0-1 0,0 1 0,0 0 0,0 0 0,-1 0-1,1 0 1,0 0 0,0 0 0,0 1 0,0-1 0,0 0 0,0 1-1,0 0 1,0 0 0,-3 1 0,3 0-1,1-1 0,-1 0 0,1 1 0,0-1 0,-1 0 0,1 1 0,0 0 0,0-1 0,0 1 0,0 0 0,0 0 0,0-1 0,1 1 0,-1 0 0,1 0 0,-1 0 0,1 0 0,-1 3 0,0 40 0,1-32 0,0 6 0,1-1 0,0 0 0,1 0 0,1 0-1,1 0 1,8 22 0,-11-35 0,1 0 1,0 0-1,1 0 0,-1-1 0,1 1 0,0-1 0,0 0 0,0 0 0,0 0 1,1 0-1,0 0 0,0-1 0,0 1 0,0-1 0,0 0 0,1 0 0,-1-1 1,1 1-1,0-1 0,0 0 0,0 0 0,0-1 0,0 0 0,0 0 0,0 0 0,8 0 1,6 1 7,38-1-3,-54-1-4,0 0-1,0 0 1,0-1 0,0 1 0,0-1 0,0 0 0,0 0 0,0 0-1,-1 0 1,1-1 0,-1 1 0,1-1 0,-1 1 0,1-1-1,3-3 1,-1-2 0,0-1-1,-1 1 0,0-1 1,0 0-1,0-1 0,-1 1 1,-1-1-1,1 1 0,0-11 1,11-89-2,-10 62 1,-2 29 1,-2 10 2,1 0-1,0-1 1,0 1-1,0 0 1,1 0-1,0 0 1,4-8-1,-5 15-1,-1-1 0,1 0-1,-1 1 1,1-1 0,-1 0-1,1 1 1,0-1 0,-1 1-1,1-1 1,0 1 0,-1-1 0,1 1-1,0-1 1,0 1 0,-1 0-1,1-1 1,0 1 0,0 0-1,0 0 1,0 0 0,-1 0-1,1-1 1,0 1 0,0 0-1,0 0 1,0 1 0,-1-1 0,1 0-1,0 0 1,0 0 0,0 1-1,0-1 1,-1 0 0,1 1-1,0-1 1,0 0 0,1 2-1,0-1-2,1 1-1,0 0 0,-1 0 0,1 0 0,-1 0 0,0 0 0,0 1 0,4 4 0,1 7 3,-1 2-1,0-1 1,-1 1-1,0 0 1,-1 0-1,-1 0 1,-1 0-1,0 1 1,-1-1-1,-2 24 1,1-38 0,-1 1 0,1-1 0,-1 0 0,0 0 0,0 0 0,0 0 0,0 0 0,0 0 0,0 0 0,0 0 0,-1 0 0,1-1 0,-1 1 0,1 0 0,-1-1 0,0 1 0,0-1 0,1 0 0,-1 0 0,0 0 0,0 1 0,0-2 0,-1 1 0,1 0 0,-3 1 0,13-3 0,-7 2 0,-1-1 0,1 0 0,0 0 0,0 0 0,0 0 0,0 0 0,0 0 0,0 0 0,0 0 0,-1 0 0,1 0 0,0-1 0,0 1 0,0 0 0,0-1 0,0 1 0,-1 0 0,1-1 0,0 1 0,0-2 0,2-1 0,0 0 0,0 0 0,-1 0 0,0-1 0,0 1 0,0-1 0,0 1 0,0-1 0,-1 0 0,1 0 0,-1 0 0,0 0 0,0 0 0,-1 0 0,1 0 0,-1 0 0,0-6 0,0 10 0,0 0 0,0-1 0,-1 1 0,1-1 0,0 1 0,0 0 0,-1-1 0,1 1 0,0 0 0,0 0 0,-1-1 0,1 1 0,0 0 0,-1 0 0,1-1 0,0 1 0,-1 0 0,1 0 0,0 0 0,-1 0 0,1-1 0,-1 1 0,1 0 0,0 0 0,-1 0 0,1 0 0,-1 0 0,1 0 0,0 0 0,-1 0 0,1 0 0,-1 0 0,1 0 0,0 1 0,-1-1 0,1 0 0,-1 0 0,1 0 0,0 0 0,-1 1 0,-15 5 0,8 1-1,0 1-1,0 0 1,1 1 0,0 0-1,1 0 1,0 0 0,0 1-1,1 0 1,0 0 0,1 0-1,-4 15 1,7-21-2,1-4-5,3-1 9,-1 1-1,0-1 0,0 0 1,0 0-1,1 0 0,-1-1 1,0 1-1,0 0 1,-1-1-1,1 1 0,0-1 1,0 0-1,-1 0 0,3-3 1,21-30 4,24-67-5,-41 81 0,1 0 0,1 1 0,1 0 0,0 0 0,2 1 0,20-23 0,-28 32 2,-13 8 4,6 2-5,0 1-1,0-1 1,0 1-1,1 0 1,-1-1 0,0 1-1,1 0 1,-1 0 0,0 0-1,1 0 1,-1 0-1,-1 2 1,-4 8-1,0-1 0,1 2 0,0-1 0,0 1 0,2 0 0,-7 22 0,-13 79 0,22-104 0,0 4 0,-1 1 0,2-1 0,0 0 0,0 1 0,2-1 0,2 22 0,-3-34 0,1 0 0,-1 0 0,1 0 0,-1 0 0,1 0 0,0 0 0,-1 0 0,1 0 0,0 0 0,0-1 0,0 1 0,0 0 0,0 0 0,0-1 0,0 1 0,0-1 0,0 1 0,0-1 0,0 1 0,0-1 0,0 0 0,0 1 0,0-1 0,3 0 0,32 2 0,-26-3 0,6 2 0,0-2 0,1 0 0,-1-1 1,0 0-1,0-2 0,19-5 0,-30 6-1,1 1 1,-1 0-1,1-1 0,-1 0 1,0-1-1,0 1 0,-1-1 1,1 0-1,-1 0 0,1 0 1,-1 0-1,-1-1 0,1 0 0,-1 0 1,1 0-1,-1 0 0,-1 0 1,1-1-1,-1 1 0,3-10 1,-1-8-1,-1 0 1,0 0 0,-2 0-1,-1 0 1,-3-26 0,2 18 2,1 27-1,0 0 0,0 1 0,-1-1 0,1 0 0,-1 0 0,0 1 1,0-1-1,0 1 0,-1-1 0,-2-5 0,3 8-1,0 0 0,-1-1 0,1 1 0,-1-1 0,1 1 0,-1 0 0,1 0 0,-1 0 0,0 0 0,1 0 1,-1 0-1,0 1 0,0-1 0,0 1 0,1-1 0,-1 1 0,0-1 0,0 1 0,0 0 0,0 0 0,-3 0 0,5 0 0,-1 0 0,1 1 0,-1-1 0,0 0 0,1 0 0,-1 0 0,1 0 0,-1 1 0,1-1 0,-1 0 0,1 0 0,-1 1 0,1-1 0,-1 1 0,1-1 0,-1 0 0,1 1 0,-1-1 0,1 1 0,0-1 0,-1 1 0,1-1 0,0 1 0,0-1 0,-1 1 0,1-1 0,0 1 0,0-1 0,0 1 0,0 0 0,-1 0 0,0 24 0,1-19 0,0 25 6,1 1 1,1-1-1,2 1 1,14 59-1,-15-80-3,2 5-7,0 0 1,12 24 0,-16-38 2,0 1 0,1 0-1,-1-1 1,1 1 0,0-1 0,-1 1 0,1-1 0,0 0 0,1 0 0,-1 0-1,0 0 1,0 0 0,1 0 0,-1 0 0,1-1 0,0 0 0,-1 1-1,1-1 1,0 0 0,0 0 0,4 1 0,-2-2 1,-1 0 0,1 1 0,0-1 0,0-1 0,-1 1 0,1-1 0,-1 0 0,1 0 0,0 0 0,-1 0 0,0-1 0,1 0 0,5-3 0,-6 2 0,0-1 0,-1 1 0,1-1 0,-1 0 0,0 0 0,0 0 0,0 0 0,-1-1 0,1 1 0,-1-1 0,0 0 0,2-7 0,10-39 0,-2-1 0,-3 1 0,-2-2 0,-2 1 0,-2-70 0,-3-63 32,-1 182-32,1 0 0,0 0 0,-1 0 0,0 0 0,1 0 0,-1-1 0,-1 2 0,1-1 0,0 0 0,-1 0 0,-2-3 0,-4-10 0,8 16 0,0 0 0,0 0 0,0 1 0,0-1 0,0 0 0,0 0 0,0 0 0,0 1 0,0-1 0,0 0 0,0 0 0,0 0 0,0 0 0,0 1 0,-1-1 0,1 0 0,0 0 0,0 0 0,0 0 0,0 1 0,0-1 0,0 0 0,-1 0 0,1 0 0,0 0 0,0 0 0,0 0 0,0 1 0,0-1 0,-1 0 0,1 0 0,0 0 0,0 0 0,0 0 0,-1 0 0,1 0 0,0 0 0,0 0 0,0 0 0,-1 0 0,1 0 0,0 0 0,0 0 0,0 0 0,0 0 0,-1 0 0,1 0 0,0 0 0,0 0 0,0 0 0,-1 0 0,1-1 0,0 1 0,0 0 0,0 0 0,0 0 0,0 0 0,-1 0 0,1 0 0,0-1 0,0 1 0,0 0 0,0 0 0,0 0 0,0 0 0,0-1 0,-1 1 0,1 0 0,-4 31 0,0 1 0,3-1 0,2 45 0,0-22 0,-2-13 0,1 11 0,8 77 0,-5-112 0,0-1 0,0 0 0,2 0 0,0 0 0,1-1 0,0 0 0,2 0 0,16 27 0,-21-39 0,-1 0 0,1 0 0,0 0 0,0 0 0,0-1 0,0 1 0,0-1 0,1 0 0,-1 0 0,1 0 0,0 0 0,-1-1 0,1 1 0,0-1 0,0 0 0,6 1 0,4-1-1,1 0 0,-1 0 0,19-3 0,-28 2 0,-1-1 0,0 1 0,-1-1 0,1 0 0,-1 0 0,1 0 0,-1 0 0,0 0 0,1-1 0,-1 1 0,0-1 0,0 0 0,0 0 0,0 0 0,0-1 0,-1 1 0,1 0 0,-1-1 0,1 0 0,-1 0 0,0 0 0,0 0 0,0 0 0,-1 0 0,1 0 0,-1 0 0,0-1 0,1 1 0,0-6 0,1-8 1,0-1 1,0 1-1,-2-1 1,-1-25-1,0 41 0,0-8 0,0 0 0,-1 0 0,0 0 0,-1 0 0,0 0 0,-1 1 0,-3-11 0,5 17 0,-1-1 0,0 1 0,1 0 0,-1 0 0,0 0 0,-1 0 0,1 0 0,0 0 0,-1 1 0,1-1 0,-1 1 0,0-1 0,0 1 0,0 0 0,0 0 0,-1 0 0,1 1 0,0-1 0,-1 1 0,1 0 0,-1 0 0,-4-1 0,4 1 0,-1 0 0,0 1 0,1-1 0,-1 1 0,0 0 0,0 1 0,1-1 0,-10 3 0,13-3 0,-1 1 0,1 0 0,-1 0 0,1 0 0,-1 0 0,1 0 0,0 0 0,-1 0 0,1 0 0,0 0 0,0 1 0,0-1 0,0 0 0,0 1 0,0-1 0,0 1 0,1-1 0,-1 1 0,1 0 0,-1-1 0,1 1 0,-1-1 0,1 1 0,0 0 0,0 0 0,0 2 0,-2 12 0,1-1 0,1 0 0,0 1 0,2-1 0,3 23 0,-3-33 0,-1 1 0,1-1 0,1 0 0,-1 0 0,1 0 0,0 0 0,0 0 0,0-1 0,0 1 0,1-1 0,0 0 0,0 0 0,0 0 0,0 0 0,1-1 0,-1 0 0,1 0 0,6 3 0,-6-3 0,0-1 0,0 0 0,0 0 0,0 0 0,0 0 0,0-1 0,1 0 0,-1 0 0,1-1 0,-1 1 0,0-1 0,1 0 0,-1 0 0,1-1 0,-1 0 0,0 0 0,0 0 0,1-1 0,-1 1 0,0-1 0,0 0 0,0-1 0,-1 1 0,1-1 0,0 0 0,-1 0 0,0-1 0,0 1 0,0-1 0,0 0 0,5-6 0,0-7 0,0-1 0,-1 1 0,-1-1 0,-1-1 0,0 1 0,-2-1 0,0 0 0,2-25 0,-1-23 0,-5-69 0,-1 68 0,1 16 0,0 51 0,-1 1 0,0-1 0,0 1 0,1-1 0,-1 1 0,0 0 0,0-1 0,0 1 0,0 0 0,0 0 0,1 0 0,-1-1 0,0 1 0,0 0 0,0 0 0,0 0 0,0 0 0,0 1 0,0-1 0,0 0 0,0 0 0,1 1 0,-1-1 0,0 0 0,0 1 0,0-1 0,-1 1 0,-1 3 0,0 1 0,0-1 0,0 1 0,0-1 0,1 1 0,0 0 0,0 0 0,0 0 0,0 0 0,1 0 0,0 0 0,-1 7 0,-5 71 0,7-75 0,-3 32 0,3 0 0,1 0-1,2 0 1,14 74 0,-14-102 1,1-1-1,0 1 1,1-1 0,0 0 0,1-1 0,0 1-1,0-1 1,16 18 0,-16-22 1,1 0 0,0 0-1,0 0 1,0-1 0,1 0 0,0 0 0,0-1 0,0 0 0,0-1-1,1 1 1,-1-2 0,1 1 0,12 1 0,-12-2-2,1 0 0,-1-1 0,1 0 0,0-1 0,-1 0 0,1 0 0,16-3 0,-23 2 0,0 0 0,0-1 0,0 1 0,-1-1 0,1 1 0,0-1 0,-1 0 0,1 0 0,-1 0 0,1 0 0,-1 0 0,0-1 0,0 1 0,0-1 0,0 1 0,-1-1 0,1 0 0,-1 0 0,1 1 0,-1-1 0,0 0 0,0 0 0,0-1 0,-1 1 0,1 0 0,0-5 0,2-16 0,-1 0 0,-2-1 0,0 1 0,-1 0 0,-2 0 0,0 0 0,-1 0 0,-15-43 0,19 65 0,-1 0 0,1 0 0,-1 1 0,0-1 0,0 0 0,1 0 0,-1 0 0,-1 0 0,1 1 0,0-1 0,0 1 0,-1-1 0,1 1 0,0-1 0,-1 1 0,0 0 0,1 0 0,-1-1 0,0 1 0,-1 0 0,2 0 0,1 1 0,-1 0 0,0 0 0,1 1 0,-1-1 0,1 0 0,-1 0 0,0 0 0,1 0 0,-1 0 0,1 1 0,-1-1 0,1 0 0,-1 1 0,1-1 0,-1 0 0,1 1 0,-1-1 0,1 0 0,-1 1 0,1-1 0,-1 1 0,1 0 0,-10 24 0,4 14 0,3 0 0,1 59 0,2-80 0,0-12 0,0-1 0,1 0 0,0 0 0,0 0 0,0 0 0,0 0 0,1 0 0,0 0 0,0 0 0,0-1 0,1 1 0,-1-1 0,1 1 0,0-1 0,1 0 0,-1 0 0,1-1 0,-1 1 0,1-1 0,0 1 0,1-1 0,-1 0 0,0-1 0,1 1 0,-1-1 0,1 0 0,0 0 0,0 0 0,0-1 0,0 0 0,0 0 0,0 0 0,0 0 0,0-1 0,8 0 0,-10 0 0,0 0 0,0 0-1,0 0 1,0 0 0,0 0-1,0 0 1,0-1-1,-1 1 1,6-3 0,-7 2-2,1 0 0,-1 0-1,0 0 1,-1 0 0,1 0 0,0 0 0,0 0 0,0-1 0,-1 1 0,1 0 0,-1 0-1,1-1 1,-1 1 0,1-1 0,-1 1 0,0 0 0,0-1 0,1 1 0,-1-3 0,1-38-318,-1-7-900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4.84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158 27 32447,'-3'-3'10,"0"1"1,-1-1-1,1 1 1,-1 0-1,1 0 1,-1 1-1,0-1 1,1 1-1,-1 0 1,0 0-1,0 0 0,0 0 1,0 1-1,0-1 1,0 1-1,0 0 1,0 0-1,0 1 1,0-1-1,0 1 1,0 0-1,0 0 1,0 0-1,0 1 1,-4 1-1,4 0-10,0 1 0,1-1 0,-1 1 0,1 0 0,-1-1 0,1 1 0,0 1 0,1-1 0,-1 0 0,1 1 0,0 0 0,0-1 0,-3 10 0,2-2 0,0 1 0,1 0 0,1-1 0,-1 21 0,2-29 0,1 0 0,-1-1 1,0 1-1,1 0 0,0-1 0,0 1 1,0-1-1,0 1 0,0-1 0,1 0 0,0 1 1,-1-1-1,1 0 0,1 0 0,-1 0 1,0 0-1,1 0 0,-1-1 0,1 1 0,0-1 1,0 0-1,0 0 0,0 0 0,0 0 1,0 0-1,0 0 0,1-1 0,-1 0 0,1 0 1,5 2-1,10 1 2,1-1-1,-1-1 1,1-1 0,30-1 0,-29 0-2,-15 0 0,0 0 0,0 0 0,0-1 0,-1 0 0,1 0 0,0-1 0,-1 1 0,1-1 0,-1 0 0,1-1 0,6-3 0,-9 4 0,0 0 0,-1-1 0,1 1 0,0-1 0,-1 0 0,1 0 0,-1 0 0,0 0 0,0 0 0,0 0 0,-1 0 0,1-1 0,-1 1 0,1-1 0,-1 1 0,0-1 0,-1 0 0,1 1 0,0-5 0,0-2 0,0 0 0,-1 0 0,0 0 0,-1 0 0,0 0 0,0 0 0,-1 0 0,-6-17 0,7 23 0,-1 0 0,0 0 0,0 1 0,0-1 0,0 0 0,-1 1 0,0 0 0,1 0 0,-1 0 0,0 0 0,-1 0 0,1 0 0,0 1 0,-1-1 0,0 1 0,1 0 0,-1 0 0,0 1 0,0-1 0,0 1 0,0 0 0,0 0 0,-6-1 0,-42-1-2,50 3-13,-1 0 1,1 0-1,0 1 1,-1-1-1,1 1 1,0-1-1,-1 1 0,1 0 1,0 0-1,0 0 1,0 0-1,0 0 1,0 1-1,0-1 0,0 0 1,0 1-1,1 0 1,-1-1-1,-2 4 1,-9 30-782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5.60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191 12 32303,'0'-1'9,"0"1"1,-1-1-1,1 0 0,0 1 1,-1-1-1,1 0 0,-1 1 1,1-1-1,-1 1 1,0-1-1,1 1 0,-1-1 1,1 1-1,-1-1 0,0 1 1,1-1-1,-1 1 0,0 0 1,0-1-1,1 1 1,-1 0-1,0 0 0,0 0 1,0 0-1,1 0 0,-1-1 1,0 1-1,0 0 1,0 1-1,1-1 0,-2 0 1,-32 5 13,27-2-19,1 1 0,-1 0 0,1 0 0,-1 0 1,1 1-1,1 0 0,-1 1 0,1-1 0,0 1 0,0 0 1,0 0-1,-4 9 0,0 0 3,1 0 0,0 1 1,1 0-1,-7 24 0,11-29-6,0 1-1,1-1 0,1 1 1,0 0-1,0 0 0,1 0 1,3 15-1,-3-24 0,1 0 1,0-1-1,0 1 0,0-1 0,1 1 1,-1-1-1,0 1 0,1-1 0,0 0 1,-1 0-1,1 0 0,0 0 0,0 0 1,1 0-1,-1 0 0,0-1 0,0 1 1,1-1-1,-1 0 0,1 1 0,-1-1 1,1 0-1,0-1 0,-1 1 1,1 0-1,5 0 0,9 2 2,1-1 0,-1-1 1,20-1-1,-26 0-2,-6 0 0,-1 0 0,1 0 0,-1 0 0,1-1 0,-1 1 0,1-1 0,5-3 0,-8 4 0,-1-1 0,0 0 0,0 1 0,0-1 0,0 0 0,0 0 0,0 0 0,0 0 0,0 0 0,0 0 0,-1-1 0,1 1 0,0 0 0,-1 0 0,1 0 0,-1-1 0,1 1 0,-1 0 0,0-1 0,1 1 0,-1 0 0,0-1 0,0 1 0,0 0 0,0-1 0,0-1 0,0 3 0,0-1 0,-1 0 0,1 0 0,0 0 0,0 0 0,0 1 0,-1-1 0,1 0 0,0 0 0,-1 0 0,1 1 0,-1-1 0,1 0 0,-1 0 0,1 1 0,-1-1 0,1 1 0,-1-1 0,0 0 0,1 1 0,-1-1 0,0 1 0,0-1 0,1 1 0,-1 0 0,0-1 0,0 1 0,0 0 0,1 0 0,-1-1 0,-1 1 0,-29-2 0,25 2 0,-3 0 0,1 0 0,0 1 0,0 0 0,-1 0 0,1 1 0,0 0 0,0 0 0,0 1 0,-11 4 0,16-4 0,-1-1 0,0 1 0,1 0 0,-1-1 0,1 2 0,0-1 0,0 0 0,0 1 0,0-1 0,1 1 0,-1 0 0,1 0 0,0 0 0,0 0 0,1 0 0,-1 0 0,1 0 0,0 1 0,-1 5 0,0-2 0,1 0 0,0 0 0,0 0 0,1 0 0,0 0 0,1 0 0,0 0 0,0-1 0,0 1 0,5 12 0,-4-15 0,0 0 0,1 0 0,0-1-1,0 1 1,0-1 0,0 1 0,1-1 0,0 0 0,0 0-1,0-1 1,0 1 0,0-1 0,1 0 0,0 0-1,9 4 1,0-2-5,0-1 0,0 0 0,0-1 0,1 0 0,0-1 0,-1-1 0,1 0 0,0-1 0,21-3 0,-32 3 2,0-1 0,0 0 0,0-1 0,0 1 0,0-1 0,-1 0 0,1 1 0,-1-1 0,1-1 1,-1 1-1,1-1 0,-1 1 0,0-1 0,0 0 0,-1 0 0,1 0 0,-1 0 0,1-1 0,-1 1 0,0-1 1,0 0-1,0 1 0,-1-1 0,3-7 0,1-6-4,-1 1 0,0-1 1,-1 0-1,2-28 0,-4-229-20,-1 266 40,0 1 0,-1-1 0,0 1-1,0-1 1,-1 1 0,-2-10 0,3 16-11,0-1 1,1 1-1,-1-1 0,0 1 1,0-1-1,0 1 1,0 0-1,-1-1 1,1 1-1,0 0 1,0 0-1,-1 0 1,1 0-1,-1 0 1,1 0-1,-1 0 1,1 0-1,-1 1 0,1-1 1,-1 1-1,0-1 1,1 1-1,-1 0 1,0-1-1,1 1 1,-1 0-1,0 0 1,0 0-1,1 0 1,-1 1-1,0-1 1,-1 1-1,1-1-2,0 1 1,1 0-1,-1 0 0,1 0 0,-1 0 1,1 0-1,0 0 0,-1 0 1,1 1-1,0-1 0,0 0 0,0 1 1,0-1-1,0 1 0,0-1 1,0 1-1,0 0 0,1-1 0,-1 1 1,0 0-1,1-1 0,0 1 0,-1 3 1,-6 50 8,6-46-9,-4 260 34,6-162-36,0-59 2,2 0 0,1-1 0,18 71 0,-21-112-17,-1-5 11,0 0 0,0 0 0,0 0 0,0 0 0,0 0-1,0 0 1,1 0 0,-1 0 0,0-1 0,1 1 0,-1 0 0,0 0-1,1 0 1,-1 0 0,1 0 0,-1-1 0,1 1 0,0 0 0,-1-1-1,1 1 1,0 0 0,0-1 0,-1 1 0,1-1 0,0 1 0,0-1 0,0 1-1,1 0 1,1-1-839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7.56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1 679 32559,'0'13'1,"-1"7"11,2 0-1,4 26 0,-4-39-10,1 0 1,0 0-1,0-1 1,1 1-1,0 0 0,0-1 1,0 0-1,1 1 1,0-2-1,5 7 1,-6-8 0,0-1 0,1 1 0,-1-1 0,1 1 0,0-1 0,0 0 0,0-1 1,0 1-1,0-1 0,1 0 0,5 3 0,-2-3 1,1 0 0,0-1 0,0 0 0,-1 0-1,13-1 1,-20 0-2,1 0-1,0-1 0,0 1 0,-1 0 1,1-1-1,0 1 0,-1-1 1,1 1-1,0-1 0,-1 0 1,1 0-1,-1 0 0,1 0 1,-1 0-1,0 0 0,1 0 0,-1 0 1,2-3-1,0 1 1,-1-1 0,1 0 0,-1 0 0,0 0 0,0 0 0,0-1 0,1-3 0,1-11 1,0 1 0,2-31 0,-5 41-3,2-142 15,-4 111-9,1 0-1,2 0 0,12-64 1,-14 102-5,0-1 0,0 1-1,0-1 1,1 1 0,-1-1 0,1 1 0,-1 0 0,1-1-1,-1 1 1,1 0 0,0-1 0,-1 1 0,1 0 0,0 0-1,0-1 1,0 1 0,0 0 0,0 0 0,0 0-1,0 0 1,0 0 0,1 1 0,-1-1 0,0 0 0,1 0-1,-1 1 1,0-1 0,1 1 0,-1-1 0,1 1 0,-1 0-1,1 0 1,-1-1 0,1 1 0,-1 0 0,0 0 0,1 0-1,-1 1 1,1-1 0,-1 0 0,1 0 0,-1 1-1,1-1 1,-1 1 0,3 1 0,3 1-1,0 1 0,0 1 0,-1-1-1,1 1 1,-1 0 0,10 11 0,-16-16 1,0 1 0,1-1 0,-1 0 0,0 0 0,0 0 1,0 0-1,0 0 0,0 1 0,0-1 0,0 0 0,0 0 0,0 0 0,0 0 0,0 1 1,0-1-1,0 0 0,0 0 0,0 0 0,0 0 0,0 1 0,0-1 0,0 0 0,0 0 0,0 0 1,-1 0-1,1 0 0,0 1 0,0-1 0,0 0 0,0 0 0,0 0 0,0 0 0,0 0 0,-1 0 1,1 1-1,0-1 0,0 0 0,0 0 0,0 0 0,0 0 0,-1 0 0,1 0 0,0 0 1,0 0-1,0 0 0,0 0 0,0 0 0,-1 0 0,1 0 0,0 0 0,0 0 0,0 0 0,0 0 1,-1 0-1,-18 4 12,-17 5 2,30-5-14,0 0 0,0 0 0,1 1 0,0 0 0,0 0 0,0 1 0,0 0 0,1-1 0,0 1 0,0 1 0,1-1 0,0 0 0,0 1 0,0 0 0,1-1 0,-2 11 0,0 6 0,0 1 0,2 0 0,1 37 0,1-52 0,1 0 0,1 0 0,-1 0 0,1 0 0,1-1 0,0 1 0,0-1 0,1 0 0,0 1 0,0-2 0,1 1 0,0 0-1,0-1 1,1 0 0,0 0 0,0-1 0,10 9 0,-9-9 0,0 0 1,0-1-1,1 0 0,0 0 0,0-1 0,0 0 1,1 0-1,-1-1 0,1 0 0,0 0 0,-1-1 1,1 0-1,0-1 0,1 0 0,-1 0 0,0-1 0,11-1 1,-19 0-1,0 1 1,0 0-1,0-1 1,0 1-1,0-1 1,1 1 0,-1-1-1,0 0 1,0 1-1,0-1 1,-1 0-1,1 0 1,0 0-1,0 0 1,0 0 0,0 0-1,-1 0 1,1 0-1,-1 0 1,1 0-1,-1 0 1,1 0-1,-1 0 1,1-3 0,5-34-3,-5 31 3,2-110-1,-5 89 0,2 1 0,1-1 0,1 1 0,2-1 0,0 1 0,12-37 0,-14 60 0,-1 1 0,1-1 0,-1 1 0,1-1 0,0 1 0,1 0 0,-1 0 0,0 0 0,1 0 0,0 0 0,-1 1 0,1-1 0,0 1 0,1-1 0,-1 1 0,0 0 0,1 1 0,3-3 0,2 2 0,0-1-1,0 1 1,0 1 0,1 0-1,-1 0 1,13 1-1,-26 1 1,1 0-1,-1 0 0,0 0 1,0 0-1,1 1 0,-1 0 1,1 0-1,-1 0 0,1 0 1,0 0-1,-5 5 0,-34 34 12,33-29-11,1 1 0,0 0 0,1 0 0,0 0 0,1 1 0,1 0 0,0 0 0,1 0 0,0 1 0,1 0 0,1-1 0,0 1 0,1 0 0,1 0 0,0 0 0,5 28 0,-4-40 1,0 1 0,1 0 0,-1 0 0,1-1 0,0 1-1,0 0 1,0-1 0,1 0 0,-1 0 0,1 0 0,0 0 0,0 0 0,0 0 0,0-1 0,0 1 0,1-1 0,-1 0 0,1 0-1,-1 0 1,1 0 0,0-1 0,0 1 0,-1-1 0,9 1 0,7 2 1,0-1 0,0-1 1,34 0-1,-50-2-2,-1 0 0,1 0 0,-1 0 0,1-1 0,-1 1 0,1-1 0,-1 0 0,1 1 0,-1-1 0,0 0 0,1-1 0,-1 1 0,0 0 0,0-1 0,0 1 0,0-1 0,0 1 0,2-3 0,-1 1 0,-1-1 0,1 0 0,-1 1 0,0-1 0,0 0 0,-1 0 0,1 0 0,-1 0 0,2-9 0,0-7 0,-2 0 0,0 0 0,-3-37 0,1 34 0,-1 5 0,1 0 0,-2 0 0,0 1 0,-7-20 0,8 30 0,0 0 0,-1 0 0,0 0 0,0 1 0,-1-1 0,0 1 0,0 0 0,0 0 0,-1 0 0,0 1 0,0 0 0,-10-9 0,13 12 0,0 1 0,0-1 0,0 1 0,0 0 0,0 0 0,0 0 0,0 0 0,0 0 0,0 0 0,-1 1 0,1-1 0,0 1 0,-1-1 0,1 1 0,0 0 0,-1 0 0,1 0 0,0 0 0,-1 0 0,1 1 0,-3 0 0,3 0 0,0 0 0,0 0 0,0 1 0,1-1 0,-1 1 0,0 0 0,1-1 0,-1 1 0,1 0 0,0 0 0,-1 0 0,1 0 0,0 0 0,0 0 0,0 0 0,1 1 0,-2 2 0,-1 11-1,0 0 1,1 0-1,0 1 0,2 24 0,0-37 0,0 10-3,0 0 1,1 0-1,1 0 0,1-1 1,0 1-1,0-1 1,10 23-1,-11-31 4,0 0 0,1 0 0,0-1 0,0 1 1,0-1-1,0 0 0,1 0 0,-1 0 0,1 0 0,0-1 0,0 1 0,0-1 0,1 0 0,-1 0 0,1-1 0,0 1 1,0-1-1,0 0 0,0 0 0,0-1 0,0 1 0,10 0 0,-12-1 0,0-1 0,0 0 0,0 1 0,-1-1 0,1 0 0,0-1 0,0 1 0,0 0 0,-1-1 0,1 1 0,0-1 0,-1 0 0,1 0 0,0 0 0,-1 0 0,1-1 0,-1 1 0,4-3 0,-4 1 0,1-1 0,-1 1 0,0-1 0,0 0 0,0 0 0,0 0 0,-1 0 0,1 0 0,-1 0 0,0 0 0,1-7 0,2-21 0,-1 0 0,-1-43 0,-3 45 1,2-1 1,10-58 0,-11 89-1,0-1 0,0 0-1,1 1 1,-1-1 0,0 0-1,0 1 1,1-1 0,-1 0-1,0 1 1,1-1 0,-1 1-1,1-1 1,-1 1 0,1-1-1,-1 1 1,1-1 0,-1 1-1,1-1 1,-1 1 0,1-1-1,-1 1 1,1 0 0,0 0-1,-1-1 1,1 1 0,0 0-1,-1 0 1,1-1 0,0 1-1,0 0 1,-1 0 0,1 0-1,0 0 1,-1 0 0,1 0-1,0 0 1,-1 1 0,1-1-1,0 0 1,0 0 0,-1 0-1,2 1 1,1 0-1,0 1-1,0-1 1,0 1 0,0-1 0,0 1 0,-1 0-1,1 0 1,2 3 0,11 14 0,-2 0 0,0 1 0,-1 1 0,0 1 0,-2-1 0,-1 2 0,-1-1 0,12 44 0,-17-44 0,0 1 0,-2 0 0,-1-1 0,-1 24 0,0-34 0,0-8 0,0 0 0,0 0 0,-1-1 0,1 1 0,-1 0 0,0-1 0,-1 1 0,1-1 0,0 1 0,-1-1 0,-2 4 0,4-7 0,0 0 0,0 0 0,0 0 0,0 0 0,0 0 0,0-1 0,0 1 0,1 0 0,-1 0 0,0 0 0,0 0 0,0 0 0,0 0 0,0 0 0,0 0 0,0 0 0,-1 0 0,1 0 0,0-1 0,0 1 0,0 0 0,0 0 0,0 0 0,0 0 0,0 0 0,0 0 0,0 0 0,0 0 0,0 0 0,0 0 0,0 0 0,0 0 0,0 0 0,0 0 0,0 0 0,0-1 0,0 1 0,0 0 0,-1 0 0,1 0 0,0 0 0,0 0 0,0 0 0,0 0 0,0 0 0,0 0 0,0 0 0,0 0 0,0 0 0,0 0 0,0 0 0,-1 0 0,1 0 0,0 0 0,0 0 0,0 0 0,0 0 0,0 0 0,0 0 0,0 0 0,0 1 0,-1-11 0,2-33 0,2 0 0,2-1 0,2 2 0,2-1 0,1 1 0,3 1 0,23-55 0,-34 92 0,0 0 0,0 0 0,1 0 0,0 0 0,0 0 0,0 0 0,0 1 0,0 0 0,5-4 0,-7 6 0,-1 1 0,1 0 0,-1-1 0,1 1 0,0 0 0,-1-1 0,1 1 0,0 0 0,0 0 0,-1-1 0,1 1 0,0 0 0,-1 0 0,1 0 0,0 0 0,0 0 0,-1 0 0,1 0 0,0 0 0,0 0 0,-1 1 0,1-1 0,1 1 0,-1-1 0,0 1 0,0 1 0,0-1 0,0 0 0,0 0 0,0 0 0,0 0 0,-1 1 0,1-1 0,0 0 0,-1 1 0,1-1 0,-1 1 0,1-1 0,-1 1 0,0 2 0,7 44 0,-3 0 0,-2 1 0,-4 51 0,0-13 0,2-61 0,0-22 0,0-7 0,1-39 0,3 16 0,1-1 0,2 1 0,0 0 0,2 0 0,0 1 0,2 0 0,1 1 0,20-30 0,-7 22 0,-24 31 0,0 0 0,0 0 0,0 0 0,1 1 0,-1-1 0,0 0 0,0 1 0,1-1 0,-1 1 0,0-1 0,1 1 0,-1-1 0,0 1 0,1 0 0,-1 0 0,0 0 0,1 0 0,-1 0 0,1 0 0,-1 0 0,0 0 0,1 0 0,-1 1 0,1-1 0,1 1 0,-2 0 0,0 0 0,0 1 0,0-1 0,0 0 0,0 0 0,0 1 0,0-1 0,0 0 0,-1 1 0,1-1 0,0 1 0,-1-1 0,1 1 0,-1-1 0,0 1 0,0 0 0,1-1 0,-1 1 0,0-1 0,0 1 0,-1 2 0,2 3 0,2 43 0,-3 53 0,1 3 0,-1-102 0,0 1 0,0 0 0,1 0 0,0-1 0,0 1 0,0 0 0,1-1 0,-1 1 0,1-1 0,4 7 0,-5-9 0,1 1 0,0-1 0,0 0 0,1 0 0,-1 0 0,0 0 0,0-1 0,1 1 0,-1-1 0,1 1 0,0-1 0,-1 0 0,1 0 0,0 0 0,0 0 0,0-1 0,-1 1 0,5-1 0,1 2 0,0-2 0,0 1 0,0-1 0,0 0 0,0 0 0,0-1 0,0-1 0,0 1 0,0-1 0,9-3 0,-13 3 0,0-1 0,0 1 0,0-1 0,0 1 0,-1-1 0,1 0 0,-1-1 0,0 1 0,0-1 0,0 1 0,0-1 0,0 0 0,-1 0 0,0 0 0,1 0 0,-2-1 0,1 1 0,2-8 0,1-12 0,-1-1 0,-1 0 0,-1-1 0,-1 1 0,-3-34 0,1 3 0,1 41 0,1 11 0,-1-1 0,0 0 0,0 0 0,0 0 0,0 0 0,-1 0 0,0 0 0,0 1 0,0-1 0,-1 0 0,0 1 0,-2-6 0,4 10 0,0 0 0,0 0 0,0 0 0,0 1 0,0-1 0,0 0 0,0 0 0,0 0 0,0 0 0,0 0 0,0 0 0,0 0 0,0 0 0,0 1 0,0-1 0,0 0 0,0 0 0,0 0 0,-1 0 0,1 0 0,0 0 0,0 0 0,0 0 0,0 0 0,0 0 0,0 0 0,0 0 0,0 1 0,0-1 0,0 0 0,-1 0 0,1 0 0,0 0 0,0 0 0,0 0 0,0 0 0,0 0 0,0 0 0,0 0 0,0 0 0,-1 0 0,1 0 0,0 0 0,0 0 0,0 0 0,0 0 0,0 0 0,0 0 0,0 0 0,0-1 0,-1 1 0,1 0 0,0 0 0,0 0 0,0 0 0,0 0 0,0 0 0,0 0 0,0 0 0,0 0 0,0 0 0,0 0 0,0 0 0,-1-1 0,-1 26 0,0-1 0,2 1 0,2 24 0,0 9 0,0 327 0,-2-382 0,1 1 0,-2-1 0,1 1 0,0 0 0,-1-1 0,1 0 0,-1 1 0,0-1 0,-1 1 0,1-1 0,0 0 0,-1 0 0,0 0 0,1 0 0,-1 0 0,-5 5 0,4-26 0,6-51 0,23-117 0,-9 72 0,-9 57 0,19-119 0,-26 173 0,-1 1 0,1-1 0,-1 1 0,1 0 0,0-1 0,0 1 0,0 0 0,0-1 0,0 1 0,1 0 0,-1 0 0,1 0 0,-1 0 0,1 0 0,0 0 0,0 1 0,0-1 0,0 0 0,0 1 0,0 0 0,0-1 0,0 1 0,1 0 0,-1 0 0,0 0 0,1 1 0,-1-1 0,1 0 0,-1 1 0,1 0 0,-1-1 0,1 1 0,-1 0 0,4 1 0,-3-1 0,-1 1 0,1-1 0,-1 1 0,1 0 0,-1 0 0,0 0 0,1 0 0,-1 0 0,0 0 0,0 1 0,0-1 0,0 1 0,0 0 0,0-1 0,0 1 0,-1 0 0,1 0 0,-1 0 0,1 0 0,-1 1 0,0-1 0,1 0 0,-1 0 0,-1 1 0,2 3 0,3 7 0,-1 1 0,-1-1 0,3 21 0,-1 15 0,-3-1 0,-6 85 0,4-129 0,-1 0 0,0-1 0,0 1 0,0 0 0,0-1 0,-1 0 0,1 1 0,-1-1 0,0 0 0,0 0 0,0 0 0,0 0 0,-1 0 0,1 0 0,-1 0 0,0-1 0,0 0 0,0 1 0,0-1 0,0 0 0,0-1 0,0 1 0,-1 0 0,1-1 0,-1 0 0,1 0 0,-1 0 0,-4 1 0,-11 2 0,0-1 0,-1-1 0,-38-1 0,49-1 0,-19-3 2,28 2-3,-1 1 0,0-1 0,1 1 0,-1-1 0,0 0 0,1 1-1,-1-1 1,1 0 0,-1 1 0,1-1 0,-1 0 0,1 1 0,-1-1 0,1 0 0,0 0-1,-1 0 1,1 1 0,0-1 0,0 0 0,0 0 0,0 0 0,0 0 0,0 1 0,0-1-1,0-2 1,5 0-7,82 2-5,-65 2 15,0-1 0,-1-1 0,1 0 0,0-2 0,-1 0 0,1-2 0,31-10 0,-48 12-2,-1 1 1,1-1-1,0-1 0,-1 1 1,1-1-1,-1 1 1,0-1-1,0 0 0,-1-1 1,1 1-1,-1-1 0,0 1 1,0-1-1,-1 0 1,1 0-1,-1 0 0,0-1 1,0 1-1,-1 0 0,0-1 1,1-6-1,2-14 7,-2-1-1,-1 1 0,-2-35 1,-1 15-9,2 21 2,0 22 0,0 6 0,0 37 0,0-29 0,0 14 0,-1 1 0,1-1 0,2 1 0,0-1 0,10 44 0,-10-64 0,-1 0 0,1 1 0,0-1 0,0 0 0,0-1 0,1 1 0,-1 0 0,1-1 0,1 1 0,-1-1 0,0 0 0,1 0 0,0 0 0,0 0 0,0-1 0,1 0 0,-1 0 0,1 0 0,-1 0 0,1-1 0,0 1 0,0-1 0,0-1 0,0 1 0,1-1 0,-1 0 0,0 0 0,9 0 0,-11 0 0,-1-1 0,0 0 0,0 1 0,0-1 0,0 0 0,0-1 0,0 1 0,0 0 0,0-1 0,0 1 0,0-1 0,0 1 0,0-1 0,0 0 0,0 0 0,0 0 0,0 0 0,-1 0 0,4-3 0,-3 1 0,0-1 0,-1 1 0,1-1 0,-1 0 0,1 1 0,-1-1 0,0 0 0,-1 0 0,1 0 0,0-6 0,4-57 0,-5-85 0,-2 65 0,3 67 0,-1 11 0,1 1 0,-2-1 0,1 1 0,-1 0 0,0-1 0,-1 1 0,-2-11 0,-1 14 0,4 9 0,1-3 0,-5 34 0,1 0 0,2 1 0,4 42 0,-1-17 0,-1-57 0,0 1 0,0-1 0,1 0 0,-1 1 0,1-1 0,0 0 0,1 0 0,-1 1 0,1-1 0,0 0 0,0 0 0,4 6 0,-4-7 0,0-1 0,0 0 0,1 0 0,-1 0 0,0 0 0,1 0 0,-1 0 0,1-1 0,-1 1 0,1-1 0,0 0 0,0 0 0,-1 0 0,1 0 0,0 0 0,0-1 0,0 1 0,0-1 0,5 0 0,-5 0 0,-1 0 0,0-1 0,1 1 0,-1-1 0,0 0 0,0 0 0,1 0 0,-1 0 0,0 0 0,0 0 0,0 0 0,0-1 0,0 1 0,-1-1 0,1 0 0,0 1 0,-1-1 0,1 0 0,-1 0 0,1 0 0,-1 0 0,0 0 0,0 0 0,0 0 0,0-1 0,0 1 0,-1 0 0,1 0 0,0-5 0,2-9 0,0-1 0,-1 0 0,0-20 0,-2 23 0,2-8 0,1-365 0,-3 386 0,1 0 0,-1-1 0,0 1 0,-1-1 0,1 1 0,0-1 0,0 1 0,-1-1 0,1 1 0,0-1 0,-1 1 0,0-1 0,1 1 0,-1 0 0,0-1 0,0 1 0,0 0 0,0 0 0,0-1 0,0 1 0,0 0 0,0 0 0,0 0 0,0 0 0,-3-1 0,-10 33 0,5-10 0,1-1 0,1 1 0,1 0 0,1 0 0,1 1 0,-2 25 0,2 132 0,4-115 0,1-48 0,0-1 0,1 1 0,0-1 0,1 0 0,1 0 0,1 0 0,0 0 0,0 0 0,13 21 0,-13-27 0,0-1 0,1 0 0,0 0 0,0 0 0,1 0 0,0-1 0,0 0 0,0-1 0,1 0 0,0 0 0,0 0 0,1-1 0,0 0 0,0-1 0,0 0 0,12 3 0,-19-6 0,1 0 0,-1-1 0,1 0 0,-1 1 0,1-1 0,-1 0 0,1 0 0,-1-1 0,1 1 0,-1 0 0,1-1 0,-1 0 0,1 0 0,-1 1 0,1-1 0,-1 0 0,0-1 0,1 1 0,-1 0 0,0-1 0,0 1 0,0-1 0,0 0 0,-1 0 0,1 0 0,0 0 0,-1 0 0,3-3 0,3-6 0,-1-1 0,0 0 0,-1 0 0,5-18 0,-5 16 0,0-2 0,4-4 0,-2-2 0,0 1 0,-2-1 0,0 0 0,-2 0 0,2-24 0,-5-63 0,0 107 0,0 1 0,0-1 0,0 0 0,-1 0 0,1 1 0,0-1 0,-1 0 0,1 1 0,-1-1 0,1 1 0,-1-1 0,0 0 0,0 1 0,0-1 0,0 1 0,0 0 0,0-1 0,0 1 0,0 0 0,-1 0 0,1 0 0,0 0 0,-1 0 0,1 0 0,-1 0 0,1 0 0,-4-1 0,0 1 0,0-1 0,0 1 0,0 0 0,0 1 0,0-1 0,0 1 0,0 0 0,-6 1 0,9 0 0,1-1 0,0 1 0,0 0 0,-1-1 0,1 1 0,0 0 0,0 0 0,0 0 0,0 0 0,0 0 0,0 0 0,0 0 0,0 0 0,0 1 0,0-1 0,1 0 0,-1 0 0,0 1 0,1-1 0,-1 0 0,1 1 0,0-1 0,-1 1 0,1-1 0,0 3 0,-5 41 0,5-40 0,-1 7 0,-2 32 0,2 0 0,7 70 0,-5-107 0,1 1 0,0-1 0,0 0 0,1 0 0,0 0 0,0 0 0,0 0 0,1 0 0,0-1 0,1 0 0,-1 0 0,1 0 0,0 0 0,1-1 0,-1 0 0,1 0 0,0 0 0,7 3 0,-3-2 0,0 0 0,1-1 0,0-1 0,0 0 0,0 0 0,0-1 0,1 0 0,-1-1 0,1 0 0,21-1 0,-32-1 0,0 0 0,0 0 0,-1 0 0,1 0 0,0-1 0,0 1 0,-1 0 0,1-1 0,0 1 0,-1 0 0,1-1 0,0 1 0,-1-1 0,1 1 0,0-1 0,-1 1 0,1-1 0,-1 0 0,1 1 0,-1-1 0,1 0 0,-1 1 0,0-1 0,1 0 0,-1 0 0,0 1 0,0-1 0,1 0 0,-1 0 0,0-1 0,3-29 0,-3 22 0,3-48 0,7-76 0,-7 115 0,0-1 0,1 1 0,1 1 0,1-1 0,7-17 0,-11 32 0,0-1 0,0 1 0,0 0 0,0 0 0,1 0 0,-1 0 0,1 0 0,0 0 0,0 0 0,0 1 0,0 0 0,0-1 0,0 1 0,1 0 0,-1 1 0,7-3 0,-8 3 0,0 1 0,1-1 0,-1 1 0,1-1 0,0 1 0,-1 0 0,1 0 0,-1 0 0,1 0 0,-1 1 0,1-1 0,-1 1 0,1-1 0,-1 1 0,1 0 0,-1 0 0,0 0 0,1 0 0,-1 1 0,0-1 0,0 0 0,0 1 0,0 0 0,0-1 0,2 4 0,25 22-32,-29-28 32,0 1 0,0-1 0,0 0 0,0 0 0,0 0 0,0 0 0,0 0 0,0 0 0,0 0 0,-1 0 0,1 0 0,0 1 0,-1-1 0,1 0 0,-1 0 0,1 0 0,-1 1 0,1-1 0,-1 0 0,0 1 0,1-1 0,-1 0 0,0 1 0,0-1 0,1 1 0,-1-1 0,0 1 0,0-1 0,0 1 0,1 0 0,-3-1 0,0 0 1,0 0 1,-1 1-1,1 0 1,0 0-1,0 0 0,-1 0 1,1 0-1,0 0 1,0 1-1,-1 0 0,1-1 1,0 1-1,0 1 1,0-1-1,0 0 0,0 1 1,-3 1-1,1 1 0,1-1 0,0 1 0,-1 1-1,1-1 1,0 0 0,1 1 0,-1 0 0,-5 10 0,2-1-2,1 1 1,0 0 0,1 0 0,1 1 0,0-1 0,-2 20 0,4-20 0,0 1 0,2-1 0,-1 1 0,2 0 0,0-1 0,4 21 0,-4-31 0,1 1 0,0-1 0,0 0 0,0 0 0,1 0 0,0 0 0,0 0 0,0-1 0,0 1 0,1-1 0,0 0 0,0 0 0,0 0 0,0-1 0,0 1 0,1-1 0,0 0 0,0 0 0,0-1 0,9 4 0,-7-3 0,0-1 0,1 0 0,0 0 0,12 0 0,-17-1 0,0-1 0,0 0 0,0 0 0,-1 0 0,1 0 0,0-1 0,0 1 0,0-1 0,-1 1 0,1-1 0,0 0 0,-1 0 0,1 0 0,-1-1 0,1 1 0,2-3 0,-1 0 0,-2 0 0,1 0 0,0 0 0,-1 0 0,0 0 0,0-1 0,0 0 0,-1 1 0,1-1 0,-1 0 0,1-8 0,3-60 0,-5 65 0,1-112 0,-14-123 0,4 145 0,-7-58 0,17 169 0,0 1 0,-2 27 0,-1-2 0,25 297 0,0 8 0,-23-344-12,-1 1-1,0-1 1,0 1 0,0-1 0,0 1-1,0-1 1,1 1 0,-1-1-1,0 0 1,0 1 0,0-1 0,0 0-1,0 0 1,0 0 0,0 0 0,0 0-1,0 0 1,0 0 0,0 0-1,0 0 1,0-1 0,-1 1 0,0 0-114,-25-2-1467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6.218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153 18 32239,'-2'-1'22,"0"0"1,1 0 0,-1 0-1,0 0 1,0 0 0,0 0-1,0 0 1,-1 1-1,1-1 1,0 1 0,0 0-1,0-1 1,0 1 0,-1 0-1,-2 1 1,-35 4-46,36-4 22,1 1 1,0-1 0,0 1 0,-1 0 0,1 0 0,0 1 0,1-1 0,-1 1 0,0-1 0,1 1-1,-1 0 1,1 0 0,0 0 0,0 0 0,0 0 0,0 1 0,1-1 0,-3 6 0,1 1-3,1-1 1,0 1 0,0-1-1,1 1 1,-1 19 0,2-27 2,0 0 0,0 0-1,1 0 1,-1 0 0,0 0 0,1 0 0,-1 0 0,1 0 0,0 0 0,0 0 0,0 0 0,0 0 0,0 0 0,0-1 0,0 1 0,0 0 0,1-1 0,-1 1 0,1-1 0,-1 1 0,1-1 0,0 0 0,-1 0 0,1 0 0,0 0 0,0 0 0,0 0 0,0 0 0,0 0 0,3 0 0,6 1 3,0 0 0,0-1 0,0 0 0,19-1 0,-13-1 1,-11 1 0,-1 0 1,0 0-1,0-1 0,0 0 0,1 0 0,-1 0 1,0-1-1,0 1 0,-1-1 0,1 0 0,0-1 0,7-4 1,-9 4-1,0 1 0,0-1 1,-1 1-1,1-1 0,-1 0 0,0 0 1,0 0-1,0 0 0,0-1 1,0 1-1,-1 0 0,0-1 1,1 1-1,-1-1 0,-1 0 0,1 1 1,0-1-1,-1-6 0,1 4-2,-1 1 0,0 0 0,0-1 0,0 1-1,-1 0 1,1-1 0,-1 1 0,-1 0 0,1 0-1,-4-9 1,3 11-2,0 1 0,-1-1 0,1 0 0,-1 1 0,1 0 0,-1-1 0,0 1 0,1 0 0,-1 0-1,0 0 1,0 1 0,-1-1 0,1 1 0,0 0 0,0 0 0,-1 0 0,-4-1 0,-1 0 1,0 0 0,0 0 0,0 1 0,0 0 0,0 0 0,-1 1 0,1 0 0,0 1 0,-10 2 0,15-2-8,0 0 0,0 1 0,-1 0 0,1 0 0,0 0 0,1 0 0,-1 1-1,0-1 1,1 1 0,-1 0 0,1 0 0,0 0 0,0 1 0,0-1 0,0 1 0,1-1 0,-1 1 0,1 0-1,0 0 1,-2 5 0,-8 32-366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9.782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144 6 32143,'-9'-2'47,"-1"1"0,1-1 0,-1 2 1,0-1-1,1 1 0,-1 1 0,-9 1 0,16-2-46,1 1 0,-1 0 0,0-1-1,1 1 1,-1 1 0,1-1-1,-1 0 1,1 0 0,-1 1-1,1 0 1,0-1 0,0 1 0,0 0-1,0 0 1,0 0 0,0 0-1,0 0 1,1 1 0,-1-1 0,1 0-1,-1 1 1,1 0 0,0-1-1,0 1 1,0-1 0,1 1 0,-2 5-1,1-2 0,0 0 0,0 0 0,1 0 0,0 0 0,0 0-1,0 0 1,1 0 0,0 1 0,0-1 0,0 0 0,1-1 0,0 1-1,5 10 1,-4-12 3,0 1-1,0-1 1,1 0-1,-1 0 1,1 0-1,0 0 0,1 0 1,-1-1-1,0 0 1,1 0-1,0 0 1,0-1-1,0 1 1,0-1-1,7 2 1,2-1 9,0 1 0,0-2 1,1 0-1,-1-1 0,29 0 1,-36-1-10,-4 0-1,0-1-1,-1 1 1,1 0 0,0-1-1,-1 1 1,1-1 0,-1 0-1,1 0 1,-1 0 0,0 0-1,1 0 1,-1-1 0,0 1-1,0-1 1,0 0 0,0 1-1,0-1 1,0 0 0,3-4-1,-2 2 2,-1-1-1,1 1 1,-1-1 0,0 1-1,0-1 1,0 0-1,-1 0 1,1 0-1,-1 0 1,0-6-1,0 4 0,-1 1 0,0 0 0,0-1 0,-1 1 0,1 0 0,-1-1 0,-1 1 0,-2-8 0,3 10-2,0 1 0,-1 0 0,1 0 0,-1 0 0,0 0 0,0 0 0,0 1 0,0-1 0,0 0 0,0 1 1,-1 0-1,1-1 0,-1 1 0,0 0 0,-4-2 0,2 2 0,-1 0-1,1 0 1,-1 0-1,1 1 1,-1 0 0,0 0-1,1 1 1,-1-1-1,0 1 1,0 1-1,1-1 1,-1 1 0,0 0-1,0 0 1,1 0-1,-1 1 1,1 0 0,0 0-1,-1 1 1,1-1-1,0 1 1,0 0 0,1 1-1,-1-1 1,-7 7-1,-22 27-108,5 2-235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7.97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172 30 32511,'-8'-4'24,"-1"1"1,0 0 0,0 1-1,0 0 1,0 0-1,-17 0 1,23 1-23,-1 1 0,0 0 0,1 0 0,-1 0 0,1 0 0,-1 0 0,1 1-1,-1 0 1,1 0 0,-1 0 0,1 0 0,0 0 0,-1 1 0,1-1 0,0 1 0,0 0 0,0 0 0,0 0 0,-4 5 0,4-1-2,0 0 1,1 0 0,-1 0 0,2 0 0,-1 0-1,1 1 1,0-1 0,0 1 0,1-1-1,-1 1 1,1-1 0,1 1 0,0-1 0,0 1-1,0-1 1,2 7 0,0-9-1,1 1 0,-1-1 0,1 0 0,0 0 0,0-1 0,0 1 0,0-1 0,0 0 0,1 0 0,0 0 0,0-1 0,-1 1 0,1-1 0,1 0 0,-1-1 0,7 2 0,5 1 1,1-1 0,-1-1 1,32 0-1,-46-1 1,-1-1-1,1 0 1,0 0-1,-1-1 0,1 1 1,-1-1-1,1 1 1,0-1-1,-1 0 1,1 0-1,-1 0 0,1 0 1,-1 0-1,0 0 1,1-1-1,-1 1 0,0-1 1,3-3-1,-3 2-1,0 0 0,0-1 0,0 1 0,-1-1 0,1 1 0,-1-1 0,0 0 0,0 1 0,-1-1 0,1 0 0,-1 0 0,1-6 0,-1 1 0,0 1 0,0 0 0,0 0 0,-1 0 0,0-1 0,-1 1 0,0 0 0,-5-14 0,5 18 0,0 1 0,0 0 0,0-1 0,-1 1 0,1 0 0,-1 1 0,1-1 0,-1 0 0,0 1 0,0-1 0,-1 1 0,1 0 0,0 0 0,-1 1 0,1-1 0,-1 0 0,0 1 0,1 0 0,-1 0 0,0 0 0,-5 0 0,-2-1 2,0 1 0,0 0 0,0 1-1,0 0 1,-16 3 0,23-3-15,-1 1 0,0 0 0,1 1 0,0-1 0,-1 1 0,1 0 0,0 0 0,0 0 0,0 0 0,0 1 0,0 0 0,0 0 0,1 0 0,-7 6 0,-13 27-651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8.33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68 34 32735,'0'0'1,"0"0"-1,0-1 1,0 1 0,0 0-1,0 0 1,0-1 0,1 1-1,-1 0 1,0-1 0,0 1-1,0 0 1,0-1 0,0 1-1,0 0 1,-1 0 0,1-1-1,0 1 1,0 0 0,0-1-1,0 1 1,0 0 0,0 0-1,0-1 1,-1 1-1,1 0 1,0-1 0,0 1-1,0 0 1,-1 0 0,1 0-1,0-1 1,0 1 0,-1 0-1,1 0 1,0 0 0,0 0-1,-1-1 1,1 1 0,0 0-1,-1 0 1,1 0 0,0 0-1,0 0 1,-1 0 0,1 0-1,0 0 1,-1 0 0,1 0-1,0 0 1,-1 0 0,1 0-1,-1 0 1,-16 0-6,16 0 7,-1 1-2,-1-1 0,1 0 0,-1 0 0,1 1 0,0-1 0,-1 1 0,1 0 0,0 0 0,-1 0 0,1 0 0,0 0 0,0 0 0,0 1 0,0-1 0,0 0 0,-2 4 0,22-4 0,-17-1 0,0-1-1,1 1 1,-1-1-1,0 1 1,0-1 0,0 1-1,0-1 1,0 0-1,0 1 1,0-1-1,0 0 1,0 0 0,0 0-1,0 0 1,0 0-1,0 0 1,0 0 0,-1 0-1,1 0 1,-1 0-1,1 0 1,-1 0 0,1-1-1,-1 1 1,1-2-1,0-16-52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27.01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128 393 32191,'2'-5'73,"2"-2"-18,0 0 1,-1-1 0,0 0 0,0 1 0,-1-1 0,0 0 0,0-1 0,0-12 0,-2 20-56,-1 1 0,1-1 0,-1 0 0,1 1 0,-1-1 0,0 1 0,0-1 0,1 0 0,-1 1 0,0 0 0,0-1 0,1 1 0,-1-1 0,0 1 0,0 0 0,0 0 0,0-1 0,0 1 0,1 0 0,-1 0 0,0 0 0,0 0 0,0 0 0,0 0 0,0 0 0,0 0 0,0 1 0,-1-1 0,-1 0 0,-1 0 0,0 0 0,0-1 0,1 1 0,-1 0 0,0 1 0,0-1 0,0 1 0,1 0 0,-1 0 0,0 0 0,1 0 0,-1 0 0,1 1 0,0 0 0,-1 0 0,1 0 0,0 0 0,0 0 0,0 1 0,0-1 0,0 1 0,1 0 0,-1 0 0,1 0 0,0 0 0,0 0 0,0 0 0,-2 5 0,-2 4 0,1 0 0,1 1 0,0 0 0,0 0 0,2 0 0,-3 20 0,1 84 0,4-90 0,0-19 0,1 0 0,-1 0 0,1-1 0,1 1 0,-1 0 0,1-1 0,1 1 0,-1-1 0,1 0 0,1 0 0,7 13 0,-8-16 0,1 1 0,-1-1 0,1 0 0,0 0 0,0-1 0,0 1 0,1-1 0,-1 0 0,1 0 0,0 0 0,0-1 0,0 0 0,0 0 0,0 0 0,1 0 0,-1-1 0,10 1 0,-4 0 0,0-1 0,0 0 0,0-1 0,0-1 0,0 1 0,0-2 0,0 1 0,0-2 0,17-5 0,-23 6 0,0 0 0,0-1 0,0 0 0,-1 0 0,1 0 0,-1-1 0,0 0 0,0 1 0,0-1 0,0-1 0,-1 1 0,1 0 0,-1-1 0,0 0 0,-1 0 0,1 0 0,-1 0 0,0 0 0,0 0 0,-1 0 0,2-7 0,1-8 0,-1 0 0,-1-1 0,-1 1 0,-1 0 0,0-1 0,-2 1 0,-6-34 0,5 39 0,-1 1 0,0 0 0,-1 0 0,-1 1 0,0 0 0,0 0 0,-2 0 0,1 0 0,-2 1 0,1 1 0,-17-17 0,21 25 0,0 0 0,0 1 0,0-1 0,0 1 0,-1 0 0,1 0 0,-1 0 0,1 1 0,-1 0 0,0-1 0,1 2 0,-1-1 0,0 0 0,0 1 0,0 0 0,-8 1 0,9-1 0,3 0 0,0 0 0,0 1 0,0-1 0,0 0 0,0 0 0,-1 1 0,1-1 0,0 0 0,0 1 0,0-1 0,0 1 0,0 0 0,0-1 0,0 1 0,0 0 0,0 0 0,1-1 0,-1 1 0,0 0 0,0 0 0,0 2 0,-1 0 0,0 1 0,0-1 0,1 1 0,-1-1 0,1 1 0,-1 7 0,0 6 0,0 0 0,1 22 0,1-32 0,0 7 0,1-1 0,0 1 0,1 0 0,0-1 0,1 1 0,1-1 0,0 0 0,0 0 0,12 21 0,-13-28 0,0-1 0,1 0 0,0 0 0,0 0 0,0 0 0,1-1 0,-1 1 0,1-1 0,0 0 0,0 0 0,1-1 0,-1 0 0,1 0 0,0 0 0,0-1 0,0 1 0,0-2 0,0 1 0,0 0 0,0-1 0,0 0 0,1-1 0,8 1 0,-14-1 0,13 0 0,0 0 0,1-1 0,-1-1 0,14-2 0,-22 2 0,-1 0 0,0 0 0,0 0 0,0-1 0,0 0 0,0 0 0,0 0 0,-1 0 0,0-1 0,1 1 0,-1-1 0,-1 0 0,6-7 0,0-2 0,-1 0 0,-1-1 0,0 0 0,-1 0 0,0 0 0,-1-1 0,-1 0 0,0 0 0,-1 0 0,2-29 0,-3-13 0,-6-86 0,4 139 0,-1-14 0,-1 0 0,-1 1 0,0-1 0,-2 1 0,1 0 0,-2 0 0,-9-19 0,9 27 0,6 8 0,0 1 0,0 0 0,0 0 0,0 0 0,0 0 0,0 0 0,0 0 0,0 0 0,0 0 0,0 0 0,-1-1 0,1 1 0,0 0 0,0 0 0,0 0 0,0 0 0,0 0 0,0 0 0,0 0 0,0 0 0,0 0 0,0 0 0,-1 0 0,1 0 0,0 0 0,0 0 0,0 0 0,0 0 0,0 0 0,0 0 0,0 0 0,-1 0 0,1 0 0,0 0 0,0 0 0,0 0 0,0 0 0,0 0 0,0 0 0,0 0 0,0 0 0,-1 0 0,1 0 0,0 0 0,0 0 0,0 0 0,0 0 0,0 0 0,0 0 0,0 0 0,0 1 0,0-1 0,0 0 0,0 0 0,-1 0 0,1 0 0,0 0 0,0 0 0,0 0 0,0 0 0,0 1 0,0-1 0,0 0 0,0 0 0,0 0 0,0 0 0,0 0 0,0 9 0,0-8 0,16 281 0,0-21 0,-5 237 0,-11-491 0,0 0 0,-1 0 0,0 0 0,-1 0 0,1 0 0,-1 0 0,-5 10 0,7-16 0,-1 1 0,1-1 0,-1 0 0,0 1 0,0-1 0,1 1 0,-1-1 0,0 0 0,0 0 0,-1 0 0,1 0 0,0 1 0,0-1 0,0-1 0,-1 1 0,1 0 0,0 0 0,-1 0 0,1-1 0,-1 1 0,1-1 0,-1 1 0,1-1 0,-1 0 0,1 1 0,-1-1 0,0 0 0,1 0 0,-1 0 0,1 0 0,-1 0 0,1 0 0,-1-1 0,0 1 0,1-1 0,-1 1 0,1-1 0,0 1 0,-3-2 0,1 0 0,1 0 0,0 0 0,0 0 0,0 0 0,1-1 0,-1 1 0,0 0 0,1-1 0,-1 1 0,1-1 0,0 0 0,0 1 0,0-1 0,0 0 0,0-4 0,-1 1 0,-3-17 0,0-1 0,1 0 0,2-1 0,0 1 0,2-1 0,1 1 0,3-25 0,-2 41 0,0-1 0,1 1 0,-1-1 0,2 1 0,-1 0 0,1 0 0,0 1 0,6-9 0,48-57 0,-42 54 0,35-37 0,-27 31 0,33-46 0,-50 62 0,-2 0 0,1-1 0,-1 1 0,-1-1 0,1 0 0,-2 0 0,0-1 0,0 1 0,2-17 0,0-198 0,-7 136 0,2 89 0,0 0 0,0-1 0,1 1 0,-1 0 0,0 0 0,0 0 0,0 0 0,0-1 0,0 1 0,0 0 0,0 0 0,0 0 0,0 0 0,0 0 0,0-1 0,0 1 0,-1 0 0,1 0 0,0 0 0,0 0 0,0 0 0,0-1 0,0 1 0,0 0 0,0 0 0,0 0 0,0 0 0,0 0 0,-1 0 0,1-1 0,0 1 0,0 0 0,0 0 0,0 0 0,0 0 0,0 0 0,-1 0 0,1 0 0,0 0 0,0 0 0,0 0 0,0 0 0,-1 0 0,1 0 0,0 0 0,0 0 0,0 0 0,0 0 0,0 0 0,-1 0 0,1 0 0,0 0 0,0 0 0,0 0 0,0 0 0,0 0 0,-1 0 0,1 0 0,0 0 0,0 0 0,0 0 0,0 1 0,0-1 0,0 0 0,-1 0 0,-6 12 0,2 21 0,2 0 0,2 0 0,3 44 0,-1-8 0,-1-32 0,4 109 0,-2-128 0,0 1 0,2-1 0,0 0 0,1 0 0,13 30 0,-17-44 0,1 0 0,0 0 0,1 0 0,-1 0 0,0-1 0,1 1 0,0-1 0,0 0 0,0 0 0,0 0 0,1 0 0,-1 0 0,1-1 0,-1 1 0,1-1 0,4 2 0,1-2 0,-1 1 0,1-1 0,0-1 0,0 0 0,-1 0 0,17-1 0,-21-1 0,1 1 0,-1-1 0,0 0 0,1-1 0,-1 1 0,0-1 0,0 1 0,0-1 0,0-1 0,0 1 0,-1 0 0,1-1 0,-1 0 0,1 0 0,-1 0 0,0 0 0,0-1 0,0 1 0,-1-1 0,1 1 0,-1-1 0,0 0 0,0 0 0,1-5 0,4-5 0,-2 0 0,0 0 0,-1 0 0,0-1 0,-1 0 0,1-15 0,-1-10 0,-2 1 0,-5-63 0,3 98 0,1 1 0,-1-1 0,0 0 0,0 0 0,0 0 0,-1 1 0,1-1 0,-1 1 0,0-1 0,0 1 0,0 0 0,-1-1 0,-3-3 0,4 5 0,1 1 0,-1-1 0,0 1 0,0 0 0,-1-1 0,1 1 0,0 0 0,0 0 0,-1 1 0,1-1 0,0 0 0,-1 1 0,1-1 0,-1 1 0,1 0 0,0 0 0,-1 0 0,1 0 0,-1 0 0,1 0 0,-1 1 0,-2 0 0,4 0 0,-1-1 0,1 1 0,-1 0 0,1 0 0,0 0 0,-1 0 0,1 0 0,0 0 0,0 1 0,0-1 0,-1 0 0,1 1 0,1-1 0,-1 0 0,0 1 0,0-1 0,0 1 0,1-1 0,-1 1 0,1 0 0,-1-1 0,1 4 0,-6 40 0,6-41 0,-1 4 0,-1 29 0,1 1 0,5 41 0,-3-69 0,0 0 0,1-1 0,0 1 0,0-1 0,1 1 0,1-1 0,-1 0 0,1 0 0,1-1 0,0 1 0,0-1 0,1 0 0,10 12 0,-12-17 0,-1-1 0,1 1 0,0-1 0,0 0 0,0-1 0,0 1 0,0 0 0,0-1 0,0 0 0,0 0 0,1-1 0,4 1 0,-6 0 0,1-1 0,-1 0 0,1 0 0,-1 0 0,1 0 0,-1-1 0,1 1 0,-1-1 0,0 0 0,1 0 0,-1 0 0,0 0 0,1-1 0,-1 1 0,5-4 0,-4 0 0,0-1 0,0 1 0,0 0 0,-1-1 0,0 0 0,0 0 0,0 0 0,-1 0 0,1 0 0,-2-1 0,3-12 0,1-11 0,1-36 0,-6 62 0,4-215 0,-4 217 0,0 1 0,0-1 0,0 1 0,0-1 0,0 1 0,0-1 0,1 1 0,-1-1 0,0 1 0,1 0 0,-1-1 0,1 1 0,0-1 0,0 1 0,-1 0 0,3-3 0,-2 4 0,-1 0 0,1 0 0,-1 0 0,1 0 0,-1-1 0,1 1 0,0 0 0,-1 0 0,1 0 0,-1 0 0,1 0 0,-1 0 0,1 0 0,0 0 0,-1 1 0,1-1 0,-1 0 0,1 0 0,-1 0 0,1 1 0,-1-1 0,1 0 0,-1 1 0,1-1 0,-1 0 0,1 1 0,0 0 0,3 2 0,0 1 0,-1 0 0,1 0 0,-1 1 0,0-1 0,0 1 0,3 5 0,11 35 0,-2 1 0,-1 0 0,-3 1 0,-2 0 0,4 50 0,-13-143 0,3-1 0,11-57 0,-9 80 0,0 0 0,2 0 0,1 1 0,0 0 0,2 0 0,13-21 0,-7 26 0,-16 18 0,0 0 0,1-1 0,-1 1 0,0 0 0,1 0 0,-1-1 0,0 1 0,0 0 0,1-1 0,-1 1 0,1 0 0,-1 0 0,0 0 0,1-1 0,-1 1 0,0 0 0,1 0 0,-1 0 0,1 0 0,-1 0 0,0 0 0,1 0 0,-1 0 0,1 0 0,-1 0 0,0 0 0,1 0 0,-1 0 0,1 0 0,-1 0 0,1 0 0,-1 0 0,0 1 0,1-1 0,-1 0 0,0 0 0,1 0 0,-1 1 0,0-1 0,1 0 0,-1 1 0,0-1 0,1 0 0,-1 0 0,0 1 0,0-1 0,0 0 0,1 1 0,-1-1 0,0 1 0,0-1 0,0 1 0,7 29 0,-3 1 0,0-1 0,-2 57 0,1-1 0,18 71 0,-16-124 0,-3-28 14,-1-9-295,-1-12-637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27.39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37 30606,'6'0'1809,"26"0"-1713,9 0 0,0 0-48,0 0-16,-6 0-16,-2 0-16,-6-5 0,-3-2-48,-7-5-304,-4 0-10709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27.72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27 32 32655,'0'-2'72,"-7"7"-32,4-2-40,1 1 0,0 0 0,0 0 0,0-1 0,1 1 0,-1 0 0,1 1 0,-1 6 0,10-87-5,-10 76-41,-7 0-79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9.89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12 495 31775,'-11'129'960,"11"-119"-960,0 0-1,1 0 1,0 0 0,0 0-1,1 0 1,5 13 0,-6-20 1,0 0 0,0 0 0,1-1 0,-1 1 0,1-1 0,0 1 0,0-1 1,-1 0-1,1 1 0,1-1 0,-1 0 0,0 0 0,1 0 0,-1-1 0,1 1 1,-1-1-1,1 1 0,0-1 0,-1 0 0,1 0 0,0 0 0,0 0 0,0 0 0,0-1 1,6 1-1,-7-1-1,1 0 0,0 1 1,0-1-1,0-1 0,0 1 1,0 0-1,0-1 1,-1 1-1,1-1 0,0 0 1,0 0-1,-1 0 0,1 0 1,0-1-1,2-1 0,-2 0 0,0 0 0,-1 0 0,1 0 0,0-1 0,-1 1 0,0-1 0,0 0 0,0 0 0,2-7 0,8-25 0,-2 0 0,-1-1 0,-2 0 0,2-47 0,8-39 0,-16 120-1,-1-1 0,1 0 1,1 0-1,-1 0 0,0 1 0,1-1 1,0 1-1,0-1 0,0 1 0,0 0 1,3-3-1,-4 5 0,0 0 0,0 0 0,1 0 1,-1 0-1,0 0 0,0 0 0,1 1 1,-1-1-1,0 1 0,1-1 0,-1 1 1,1-1-1,-1 1 0,0 0 0,1 0 0,-1 0 1,1 0-1,-1 0 0,1 0 0,-1 0 1,1 0-1,-1 0 0,1 1 0,-1-1 1,0 1-1,1-1 0,-1 1 0,0-1 0,1 1 1,-1 0-1,0 0 0,2 1 0,7 7 0,-1 0-1,1 1 0,-2 0 1,1 1-1,-2 0 0,1 0 1,8 20-1,-18-33 2,-1 0 1,0 0-1,0 0 1,-1 0-1,1 0 1,0 1-1,-1-1 1,1 1-1,-1 0 1,1 0-1,-1 0 1,1 1-1,-1-1 1,0 1-1,1 0 1,-5 0-1,3 0 1,0 0-1,0-1 1,0 2-1,1-1 1,-1 1-1,0-1 1,0 1-1,1 0 1,-1 1-1,0-1 1,1 1-1,0 0 1,-1 0-1,-7 6 1,8-2-1,-1 0 0,1 0 0,0 0 0,0 1 0,1 0 0,0 0 0,0 0 0,0 0 0,1 0 0,0 0 0,1 1 0,-2 12 0,2 1-1,0 0 1,1 0-1,3 31 0,-2-46 1,0 0 0,1 0 0,-1 0 0,1 0 0,0 0 0,1-1 0,-1 1 0,1-1 0,0 1 0,0-1 0,1 0 0,0 0 0,0 0 0,0-1 0,0 0 0,1 1 0,-1-1 0,1-1 0,0 1 0,1-1 0,-1 0 0,0 0 0,1 0 0,0-1 0,-1 0 0,1 0 0,0 0 0,0-1 0,12 1 0,-15-1 1,0-1-1,0 0 0,0 0 0,0-1 0,0 1 1,1-1-1,-1 1 0,0-1 0,-1 0 0,1 0 1,0 0-1,0-1 0,4-2 0,-5 2 0,1-1 0,-1 1 0,0-1 0,0 0 0,-1 0 0,1 1 0,-1-1 0,1 0 0,-1-1 0,0 1 0,0 0 0,0 0 0,0-5 0,3-21 0,-1 0 0,-1 0 0,-4-40 0,1 16 0,0 22 10,-9-52 0,9 77-3,4 157-2,-3-147-5,16 92-1,-14-86-3,1 0 0,0-1 0,1 0 1,0 0-1,0 0 0,0 0 0,12 15 0,-15-22 4,1 0 0,0-1 0,-1 1 0,1 0 0,0-1 0,0 0 0,-1 1 0,1-1 0,0 0 0,1 0 0,-1 0 0,0 0 0,0 0 0,0-1 0,0 1 0,1-1 0,-1 1 0,0-1 0,1 0 0,-1 0 0,0 0 0,1 0 0,-1 0 0,0-1 0,0 1 0,4-2 0,-3 1 0,0 0 0,0 0 0,0-1 0,0 1 0,0-1 0,0 0 0,-1 0 0,1 0 0,-1 0 0,1 0 0,-1-1 0,0 1 0,0-1 0,0 0 0,0 1 0,-1-1 0,4-6 0,2-15-2,0-1 0,-2 0 0,0 0 0,-2-1 0,0-40 0,5-32-2,-8 96 4,0 0-1,1 1 1,-1-1 0,0 0 0,1 0-1,-1 1 1,1-1 0,-1 1 0,1-1-1,0 0 1,0 1 0,0-1 0,0 1-1,0 0 1,0-1 0,0 1-1,0 0 1,2-2 0,-2 3-1,0-1 1,0 1-1,1 0 1,-1-1-1,0 1 1,0 0-1,0-1 1,1 1-1,-1 0 0,0 0 1,0 0-1,1 0 1,-1 0-1,0 1 1,0-1-1,0 0 1,1 0-1,-1 1 1,1 0-1,3 1 0,-1 0-1,0 0 1,0 1-1,0-1 1,0 1-1,-1 0 1,1 1-1,-1-1 1,0 0-1,6 8 1,8 14 1,-10-17 0,-1 0 0,-1 0 0,0 1 0,5 11 0,-9-16 3,-1-7-2,-1-1 0,0 1 0,0-1 1,0 1-1,0 0 0,-1-1 1,1 1-1,-1 0 0,0 0 0,0 0 1,0 0-1,0 0 0,0 0 0,-1 1 1,1-1-1,-1 1 0,0 0 1,0 0-1,0 0 0,0 0 0,0 0 1,0 0-1,-1 1 0,1 0 0,-6-2 1,5 1-3,1 1 0,-1 0 1,1 0-1,-1 0 0,0 0 1,0 1-1,1-1 0,-1 1 1,0 0-1,0 0 0,1 1 1,-1-1-1,0 1 0,0-1 0,1 1 1,-1 1-1,1-1 0,-1 0 1,1 1-1,-1 0 0,1-1 1,0 1-1,0 1 0,-5 3 1,4-1-1,1 0 1,-1 1 0,1-1 0,0 1-1,1 0 1,-1 0 0,1 0 0,0 0-1,1 0 1,-2 12 0,0 6 0,2 37 0,1-45 0,0-12 0,-1 0 0,1 1 0,1-1 0,-1 0 0,0 0 0,1 0 0,0 0 0,0 0 0,0-1 0,0 1 0,1 0 0,0 0 0,0-1 0,0 1 0,0-1 0,0 1 0,1-1 0,-1 0 0,1 0 0,0 0 0,0 0 0,0-1 0,0 1 0,0-1 0,1 0 0,-1 0 0,1 0 0,-1 0 0,1-1 0,0 1 0,0-1 0,0 0 0,0 0 0,0 0 0,0-1 0,0 1 0,5-1 0,-3 1 0,0-1 0,0 0 0,1 0 0,-1-1 0,0 1 0,0-1 0,11-4 0,-14 4 0,-1 0 0,1-1 0,-1 1 0,0-1 0,0 0 0,0 0 0,0 0 0,0 0 0,0 0 0,0 0 0,-1-1 0,1 1 0,-1 0 0,0-1 0,0 0 0,1 1 0,-2-1 0,1 1 0,1-5 0,5-31 0,-1 1 0,-1-1 0,-3 0 0,-2-57 0,-1 45 0,1-282 59,-1 521-88,0 120 31,1-294-2,2 0 0,-1 0 0,2 0 0,0 0 0,0 0 0,10 23 0,-11-33 0,0-1 0,0 1 0,0-1 0,1 0 0,-1 0 0,1 0 0,0 0 0,0 0 0,0 0 0,1-1 0,-1 0 0,1 0 0,0 0 0,0 0 0,0 0 0,0-1 0,1 1 0,-1-1 0,0 0 0,1-1 0,0 1 0,-1-1 0,1 0 0,5 1 0,2-1-2,0-1-1,-1 0 1,1 0 0,0-1-1,-1-1 1,1 0-1,-1 0 1,1-1 0,19-9-1,-23 8 3,-1 0-1,1-1 1,-1 0-1,-1 0 1,1-1-1,-1 0 0,0 0 1,0 0-1,-1-1 1,1 0-1,-2 0 1,1 0-1,-1 0 1,5-11-1,-4 3 1,0-1 0,0 0 0,-1-1 0,-1 1 0,-1-1 0,0 1 0,-2-1 0,0-19 0,0 33 0,0 0 0,0-1 0,0 1 0,-1 0 0,1-1 0,-1 1 0,0 0 0,0-1 0,0 1 0,0 0 0,0 0 0,-1 0 0,0 0 0,1 0 0,-1 1 0,0-1 0,0 0 0,-1 1 0,1-1 0,0 1 0,-4-2 0,1 0 1,-1 1 0,0 1 0,1-1 1,-1 1-1,0 0 0,-1 1 0,1-1 1,0 1-1,0 0 0,-10 0 0,9 1 0,-1-1-1,1 1 1,-1 0-1,1 1 0,0 0 1,-13 2-1,18-2 0,0 0-1,0 0 1,0 0-1,0 0 1,0 1-1,0-1 1,0 0-1,0 1 1,1 0-1,-1-1 0,0 1 1,1 0-1,0 0 1,-1-1-1,1 1 1,0 0-1,0 0 1,0 1-1,0-1 1,0 0-1,1 0 1,-1 0-1,1 1 1,-1-1-1,1 3 1,-2 10-1,0 1 1,2-1 0,0 0-1,0 1 1,1-1 0,1 1-1,1-1 1,5 19 0,-6-29 0,-1 1 0,1-1 0,1 0 0,-1 0 0,1 0 0,0 0 0,0 0 0,0 0 0,1-1 0,-1 1 0,1-1 0,0 0 0,1 0 0,-1-1 0,1 1 0,-1-1 0,1 0 0,0 0 0,0 0 0,0-1 0,1 0 0,-1 0 0,1 0 0,-1-1 0,9 2 0,-7-2 1,0 0 0,0-1 0,1 0 0,-1 0 0,0 0 0,1-1 0,11-3 0,-16 4-1,-1-1 1,1-1-1,-1 1 0,1 0 1,-1-1-1,0 1 0,0-1 1,1 0-1,-1 0 0,0 1 1,-1-1-1,1-1 0,0 1 1,-1 0-1,1 0 1,-1-1-1,1 1 0,-1-1 1,0 1-1,0-1 0,0 1 1,0-5-1,2-10 0,0 1 0,-2 0 0,0-1 0,-1-21 0,-1 9 0,1 23 0,0 0 0,0 0 0,-1 1 0,0-1 0,-3-11 0,4 15 0,-1 1 0,1 0 0,-1-1 0,0 1 0,1 0 0,-1-1 0,0 1 0,0 0 0,0 0 0,0 0 0,0 0 0,0 0 0,0 0 0,-1 0 0,1 0 0,0 1 0,0-1 0,-1 0 0,1 1 0,0-1 0,-1 1 0,1-1 0,-1 1 0,1 0 0,-1 0 0,1-1 0,-1 1 0,-1 0 0,2 1 0,0-1 0,0 0 0,0 0 0,0 1 0,0-1 0,0 0 0,0 1 0,0-1 0,0 1 0,0-1 0,1 1 0,-1 0 0,0-1 0,0 1 0,1 0 0,-1 0 0,0-1 0,1 1 0,-1 0 0,0 0 0,1 0 0,0 0 0,-1 0 0,1 0 0,-1 0 0,1 0 0,0 0 0,0 0 0,-1 1 0,-3 36 0,4-35 0,0 7 0,0 1 0,0-1 0,1 0 0,0 1 0,0-1 0,1 0 0,7 18 0,-7-23 0,1 0 0,-1-1 0,1 1 0,0 0 0,1-1 0,-1 0 0,1 0 0,0 0 0,0 0 0,0 0 0,1-1 0,-1 0 0,1 0 0,0 0 0,0 0 0,8 2 0,-3-1 1,1-1 0,0 0 0,-1 0 0,23 1 0,-30-4-1,0 1 1,1-1-1,-1 0 0,1 0 1,-1 0-1,0 0 1,1-1-1,-1 0 1,1 1-1,-1-1 0,0 0 1,0 0-1,1-1 1,-1 1-1,0-1 1,0 0-1,0 1 0,-1-1 1,5-4-1,-3 0 1,-1-1-1,1 1 0,-1-1 0,-1 1 1,1-1-1,-1 0 0,0 0 0,-1-1 1,0 1-1,1-9 0,-1-16 0,-2-32 1,-1 23 3,2-73 23,-1 107-27,-1 9 0,-3 10 0,1 24 0,1 0 0,3 70 0,2-39 0,6 121 0,-2-102 0,-7 103 0,-4-170 0,2-40 0,18-285 0,-7 247 0,2 1 0,3 0 0,22-65 0,-31 112 0,0 1 0,0 0 0,1 0 0,10-16 0,-14 24 0,0 0 0,1 0 0,-1 1 0,1-1 0,-1 1 0,1-1 0,-1 1 0,1 0 0,0-1 0,-1 1 0,1 0 0,0 0 0,0 0 0,0 0 0,0 1 0,0-1 0,0 0 0,0 1 0,0-1 0,1 1 0,-1 0 0,0 0 0,0 0 0,0 0 0,0 0 0,0 0 0,1 1 0,-1-1 0,0 1 0,3 1 0,-2 0 0,0 0 0,0 0 0,-1 0 0,1 0 0,-1 0 0,0 1 0,0 0 0,0-1 0,0 1 0,0 0 0,0 0 0,-1 0 0,1 0 0,-1 0 0,0 0 0,0 0 0,1 4 0,0 0 0,6 17-1,-1 0 1,-2 0-1,0 1 1,-1 0-1,-2 0 0,-1 0 1,0 0-1,-6 44 1,4-65-2,0 0 1,0 1 0,-1-1-1,1 0 1,-1 0 0,0 0 0,0 0-1,-1 0 1,1 0 0,-1-1-1,0 1 1,0-1 0,0 1 0,0-1-1,0 0 1,-1-1 0,1 1-1,-1 0 1,0-1 0,0 0-1,-8 3 1,1-1 1,0 0 0,-1-1 0,1 0 0,-1-1 0,0-1 0,0 0-1,-12 0 1,25-2-4,-1 1 0,1 0 0,-1 0 0,0 0 0,1-1 0,-1 1 0,1 0 0,-1-1 1,0 1-1,1 0 0,-1-1 0,0 1 0,1 0 0,-1-1 0,0 1 0,1-1 0,-1 1 0,0-1 0,0 1 0,0 0 0,1-1 0,-1 1 0,0-1 0,0 1 0,0-1 0,0 1 0,0-1 0,0 1 0,0-1 0,0 1 0,0-1 0,0 1 0,0-1 0,0 1 0,-1-1 0,1 1 0,0-1 0,0 1 0,0-1 0,-1 1 0,1 0 0,0-1 0,0 1 0,-1-1 0,1 1 0,0 0 0,-1-1 0,1 1 0,-1 0 0,1-1 0,0 1 0,-1 0 0,1 0 0,-1-1 1,1 1-1,-1 0 0,1 0 0,-1 0 0,110-7-31,6 0-101,-102 5 131,1 0 1,0-1-1,-1-1 0,0 0 1,0-1-1,14-7 1,-22 9 9,1-1 1,0 1 0,-1-1 0,0-1-1,0 1 1,0-1 0,0 0-1,-1 0 1,0 0 0,0-1-1,0 0 1,-1 1 0,0-1 0,0 0-1,0-1 1,-1 1 0,0 0-1,2-11 1,0-8 20,-1-1 1,-1 1-1,-3-41 1,0 25 15,1 13-26,-5-37-1,4 56-3,0 1 0,-1 0 0,0 0 0,-1 1-1,0-1 1,0 0 0,0 1 0,-1 0 0,-6-9-1,7 23 5,2 9-13,1 18-3,4 163 9,-1-158-7,2 1 1,19 75-1,-22-108-2,0 0 0,0 0 0,1 0 0,0 0 0,1-1 0,-1 1 0,1-1 0,1 0 0,-1 0 0,1 0 0,8 7 0,-8-9 0,0-1 0,0 1 0,1-1 0,-1 0 0,1-1 0,0 1 0,0-1 0,0 0 0,0-1 0,0 0 0,0 1 0,0-2 0,12 1 0,-7 0 0,1-1 0,0 0 0,0-1 0,0 0 0,14-4 0,-21 3 0,-1 0 0,0 1 0,1-1 0,-1-1 0,0 1 0,0-1 0,0 1 0,-1-1 0,1 0 0,-1-1 0,0 1 0,1 0 0,-1-1 0,-1 0 0,1 0 0,3-5 0,-1-1 0,0-1 0,-1 0 0,0 1 0,-1-1 0,0-1 0,-1 1 0,2-19 0,-2-82-1,-3 86-1,1 16 0,-1-1 1,0 0-1,0 0 0,-1 1 0,0-1 0,-5-11 0,6 19 3,0 1-1,0-1 1,-1 1-1,1-1 0,-1 1 1,1-1-1,-1 1 1,0 0-1,0 0 1,0 0-1,0 0 1,0 0-1,0 0 1,0 0-1,-1 1 1,1-1-1,-1 1 1,1 0-1,-1 0 1,0 0-1,1 0 1,-1 0-1,0 0 0,0 1 1,0-1-1,1 1 1,-5 0-1,5 0 0,1 0 0,0 1-1,-1-1 1,1 0 0,-1 1 0,1 0-1,-1-1 1,1 1 0,0 0-1,0-1 1,-1 1 0,1 0-1,0 0 1,0 0 0,0 0-1,0 0 1,0 0 0,0 0 0,0 1-1,0-1 1,0 0 0,1 0-1,-1 1 1,0-1 0,0 3-1,-11 40-4,10-36 5,-2 20 0,0 1 0,2 1 0,1-1 0,5 51 0,-4-76 0,1 0 0,-1 0 0,1 0 0,-1 0 0,1 0 0,0-1 0,1 1 0,-1 0 0,1 0 0,-1-1 0,1 1 0,0-1 0,1 1 0,-1-1 0,1 0 0,-1 0 0,1 0 0,0 0 0,0-1 0,0 1 0,0-1 0,1 0 0,-1 1 0,0-2 0,1 1 0,0 0 0,-1-1 0,1 1 0,0-1 0,0 0 0,0-1 0,0 1 0,0 0 0,0-1 0,8 0 0,-7 0 1,1 0 0,-1 0 0,1-1 0,-1 1-1,1-1 1,-1 0 0,0 0 0,8-4 0,-11 4-1,1-1 1,-1 0-1,0 1 1,0-1-1,1-1 1,-1 1-1,-1 0 0,1 0 1,0-1-1,0 1 1,-1-1-1,0 1 0,1-1 1,-1 0-1,0 1 1,0-1-1,0 0 1,0-3-1,3-17 0,-2 1 0,0-1 0,-1 0 0,-4-39 0,3 61 0,1 0 0,-1 0 0,0 0 0,0 1 0,0-1 0,0 0 0,0 0 0,0 0 0,0 0 0,0 0 0,0 1 0,-1-1 0,1 0 0,0 0 0,0 0 0,-1 1 0,1-1 0,-1 0 0,1 0 0,-1 1 0,1-1 0,-1 0 0,1 1 0,-1-1 0,1 0 0,-1 1 0,0-1 0,1 1 0,-1-1 0,0 1 0,0-1 0,1 1 0,-1 0 0,0-1 0,0 1 0,0 0 0,1 0 0,-1-1 0,0 1 0,-1 0 0,1 1-1,0 0 1,0 1-1,0-1 1,0 0-1,0 0 1,0 1-1,1-1 1,-1 0-1,0 1 0,1-1 1,-1 1-1,1-1 1,0 1-1,0-1 1,-1 1-1,1-1 1,0 1-1,0-1 0,0 1 1,1 1-1,-1 2 0,-2 15 0,1 0 0,0 0 1,2 0-1,1 1 0,6 31 1,-7-48 0,0 0 1,1 1-1,-1-1 0,1 0 1,0 0-1,0 1 1,0-1-1,0-1 1,1 1-1,-1 0 1,1-1-1,0 1 1,1-1-1,-1 0 1,0 0-1,1 0 1,0 0-1,-1-1 1,1 0-1,0 0 1,0 0-1,1 0 1,-1 0-1,0-1 0,0 1 1,1-1-1,-1-1 1,1 1-1,-1 0 1,10-1-1,-12 0 0,-1-1 1,1 1-1,0 0 0,0-1 0,0 1 0,-1-1 0,1 0 0,0 0 0,-1 0 0,1 1 1,-1-1-1,1-1 0,-1 1 0,1 0 0,-1 0 0,0 0 0,1-1 0,-1 1 0,0-1 1,0 1-1,0-1 0,0 1 0,0-1 0,-1 0 0,2-3 0,2-5 0,-1 1 0,-1-1 0,3-14 0,-5 20 0,10-82 0,-4 0 0,-6-99 0,-1 79 0,1 80 0,0 24 0,0 6 0,0 42 0,-1 38 0,2 97 0,1-154 0,1 1 0,1 0 0,2-1 0,12 37 0,-16-57 0,1 0 0,0 0 0,1 0 0,-1-1 0,1 1 0,0-1 0,1 0 0,0 0 0,7 8 0,-9-12 0,1 1 0,-1-1 0,0 0 0,0 0 0,1 0 0,0 0 0,-1-1 0,1 0 0,0 1 0,-1-1 0,1 0 0,0-1 0,0 1 0,0-1 0,0 0 0,0 0 0,0 0 0,0 0 0,5-2 0,-6 1 0,0 0 0,-1 0 0,1 0 0,0-1 0,-1 0 0,1 1 0,-1-1 0,0 0 0,1 0 0,-1 0 0,0-1 0,0 1 0,-1 0 0,1-1 0,0 1 0,-1-1 0,1 0 0,-1 1 0,0-1 0,0 0 0,0 0 0,1-4 0,2-7 0,-1-1 0,-1 0 0,2-17 0,-1-30 13,-6-86 1,3 147-13,-5-29-8,5 29 7,-1 0-1,1 1 0,-1-1 1,1 0-1,-1 1 0,1-1 1,-1 0-1,1 1 0,-1-1 1,1 0-1,-1 1 0,0-1 1,0 1-1,1-1 0,-1 1 1,0-1-1,0 1 0,1 0 1,-1-1-1,0 1 0,0 0 1,0 0-1,1 0 0,-1-1 1,0 1-1,0 0 0,0 0 1,0 0-1,0 0 0,0 0 1,-1 1-1,2-1 1,-1 1 0,0-1 0,0 1 0,0 0 0,0-1 0,1 1 0,-1 0 0,0 0 0,1-1 0,-1 1 0,0 0 0,1 0 0,-1 0 0,1 0 0,-1 0 0,1 0 0,0 0 0,-1 0 0,1 0 0,0 0 0,0 0 0,0 0 0,-1 0 0,1 0 0,1 1 0,-2 34 0,1-29 0,0 2 0,0 0 0,0 1 0,1-1 0,1 0 0,-1 1 0,2-1 0,-1 0 0,5 10 0,-4-14 0,0 0 0,0 0 0,0 0 0,1 0 0,0-1 0,0 1 0,0-1 0,1 0 0,-1-1 0,1 1 0,0-1 0,0 1 0,0-1 0,6 2 0,0-1 0,0 0 0,1 0 0,-1-1 0,1 0 0,0-1 0,-1-1 0,1 0 0,0 0 0,0-2 0,15-1 0,-24 2 0,0-1 0,0 0 0,0 0 0,-1 0 0,1 0 0,0 0 0,-1-1 0,1 1 0,-1-1 0,0 1 0,1-1 0,-1 0 0,0 0 0,0 0 0,0 0 0,0-1 0,-1 1 0,1 0 0,-1-1 0,1 1 0,-1-1 0,0 0 0,2-5 0,2-7 0,0-1 0,-1 0 0,2-16 0,-4 22 0,9-84 0,-3-1 0,-5-105 0,-4 147 0,1 52 0,0 0 0,0 1 0,0-1 0,-1 0 0,1 1 0,0-1 0,0 0 0,-1 1 0,1-1 0,-1 1 0,1-1 0,-1 0 0,1 1 0,-1-1 0,1 1 0,-1-1 0,1 1 0,-1 0 0,1-1 0,-1 1 0,0-1 0,1 1 0,-1 0 0,0 0 0,1-1 0,-1 1 0,0 0 0,0 0 0,1 0 0,-1 0 0,0 0 0,1 0 0,-1 0 0,0 0 0,0 0 0,1 0 0,-1 0 0,0 0 0,1 1 0,-1-1 0,0 0 0,1 0 0,-1 1 0,0-1 0,1 1 0,-1-1 0,0 0 0,1 1 0,-1-1 0,1 1 0,-2 1 0,0 1 0,-1 1 0,1-1 0,-1 1 0,1 0 0,0 0 0,0 0 0,1 0 0,-1 1 0,1-1 0,-1 8 0,-6 52 0,7-52 0,-2 330 32,3-334-32,1 1 0,0-1 0,1 0 0,-1 0 0,1 0 0,1 0 0,0 0 0,0 0 0,0-1 0,1 1 0,0-1 0,1 0 0,0 0 0,0-1 0,0 1 0,11 10 0,-8-11 0,0 0 0,0-1 0,1 0 0,0 0 0,0-1 0,0 0 0,0 0 0,0-1 0,1 0 0,-1-1 0,1 0 0,0-1 0,18 1 0,-15-1 1,-4-1-2,-1 0 0,1 0 0,0 0 1,11-3-1,-18 2 0,1 0-1,0 1 1,-1-1 0,1-1 0,-1 1-1,1 0 1,-1-1 0,1 1-1,-1-1 1,0 0 0,0 0-1,0 0 1,0 0 0,0 0-1,0 0 1,-1 0 0,3-4-1,1-4 2,-1 0-1,1 0 0,-2-1 1,1 0-1,-1 1 0,-1-1 1,0 0-1,0-13 0,-1-96 2,-3 64-1,2 47 0,0 0 0,-1 0 0,-3-17 0,4 25 0,0-1 0,-1 1 0,1-1 0,-1 1 0,1-1 0,-1 1 0,1-1 0,-1 1 0,0-1 0,0 1 0,1 0 0,-1 0 0,0-1 0,0 1 0,-1 0 0,1 0 0,0 0 0,0 0 0,0 0 0,-1 0 0,1 0 0,0 1 0,-1-1 0,1 0 0,-1 1 0,1-1 0,-1 1 0,1 0 0,-1-1 0,-1 1 0,2 0 0,0 1 0,0-1 0,-1 0 0,1 1 0,0-1 0,0 1 0,0 0 0,0-1 0,0 1 0,0 0 0,0 0 0,0 0 0,1-1 0,-1 1 0,0 0 0,0 0 0,1 0 0,-1 0 0,1 0 0,-1 1 0,1-1 0,-1 0 0,1 0 0,-1 0 0,1 0 0,0 3 0,-8 38 0,8-34 0,-5 47 11,2-1-1,6 61 1,-3-108-11,1-1 0,-1 1 0,2 0 0,-1-1 0,1 1 0,0-1 0,0 1 0,1-1 0,0 0 0,0 0 1,0 0-1,1 0 0,0-1 0,4 6 0,-4-8-1,-1 1 1,1-1-1,0-1 1,-1 1 0,1 0-1,1-1 1,-1 0-1,0 0 1,0 0 0,1 0-1,-1-1 1,1 0-1,0 0 1,-1 0-1,1-1 1,0 1 0,-1-1-1,1 0 1,0 0-1,4-1 1,-7 0-9,-1 1 0,1-1 1,-1 1-1,0-1 0,1 1 0,-1-1 1,0 0-1,1 1 0,-1-1 0,0 0 0,0 0 1,0 0-1,0 0 0,0 0 0,0 0 1,0-1-1,0 1 0,0 0 0,-1 0 0,1-1 1,0 1-1,-1 0 0,1-1 0,-1 1 1,1-1-1,-1 1 0,0-1 0,0 1 0,1-1 1,-1-2-1,4-35-767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0.22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34 20089,'38'0'11750,"0"0"-11318,5 0-160,1 0-192,5 0-48,0 0-32,0 0 0,0-7 0,-3-5-16,-3-3-656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0.58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41 3 32559,'0'-2'208,"-3"2"-208,-5 24 0,0 13 0,0 9 0,2 3 0,1-5 0,2-9 0,3-6 0,0-9 0,0-11-48,0-6-128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0.94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 0 30910,'0'0'1857,"5"7"-1857,-2 28 0,-3 6 0,0 3 0,0-7-64,-19-5-2385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39.22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24 198 31262,'2'-1'60,"0"1"0,0-1-1,0 0 1,0 0 0,0 0-1,0 0 1,0 0 0,-1 0-1,1 0 1,0-1-1,-1 1 1,1-1 0,0 1-1,-1-1 1,0 0 0,1 1-1,-1-1 1,0 0 0,0 0-1,1-2 1,21-48 5,-19 44-3,29-100 58,-30 144-115,-9 448-32,6-483 27,0 0 0,0-1 0,0 1 0,0 0-1,0 0 1,0 0 0,-1 0 0,1 0 0,0 0-1,0 0 1,-1 0 0,1 0 0,-1-1 0,1 1 0,-1 0-1,1 0 1,-1 0 0,0-1 0,1 1 0,-1 0-1,0-1 1,1 1 0,-1-1 0,-1 2 0,0-2 0,0 1-1,0 0 1,0 0 0,-1-1 0,1 0 0,0 1 0,0-1 0,-1 0 0,1 0 0,-3 0-1,-8-2 2,0 0-1,0-1 0,-13-5 0,13 4 0,158-1 0,-109 5-3,-36 0-23,-16 0-1252,-3 0-2329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15.00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36 1 32207,'233'0'528,"-232"0"-528,-1 0 0,0 0 0,1 0 0,-1 0 0,0 0 0,1 0 0,-1 0 0,0 0 0,1 0 0,-1 0 0,0 0 0,1 0 0,-1 0 0,0 0 0,0 1 0,1-1 0,-1 0 0,0 0 0,1 0 0,-1 0 0,0 1 0,0-1 0,1 0 0,-1 0 0,0 1 0,0-1 0,0 0 0,1 0 0,-1 1 0,0-1 0,0 0 0,0 0 0,0 1 0,1-1 0,-1 0 0,0 1 0,0-1 0,0 0 0,0 1 0,0-1 0,0 0 0,0 1 0,0-1 0,0 0 0,0 1 0,0-1 0,0 0 0,0 0 0,0 1 0,-1-1 0,1 0 0,0 1 0,0-1 0,0 0 0,0 1 0,-1-1 0,1 0 0,0 0 0,0 1 0,0-1 0,-1 0 0,1 1 0,-1-1 0,-8 13 0,-1 0 0,-1-1 0,0 0 0,-1-1 0,0 0 0,-16 10 0,-19 19 0,37-31 0,-25 26 0,33-33 0,0 0 0,0 0 0,1 1-1,-1-1 1,1 1 0,-1-1 0,1 1 0,0-1-1,0 1 1,0 0 0,0 0 0,1-1 0,-1 5-1,2-6 0,1 0 0,-1 0 1,1-1-1,0 1 0,-1 0 0,1-1 0,0 1 0,-1-1 0,1 0 0,0 1 0,0-1 0,-1 0 0,3 0 0,-1 0 1,13 2 0,-7-1 0,0 0 0,0 0 0,0 1 0,-1 1 0,13 4 0,-19-6 0,0 0 0,0 0 0,0 0 0,0 0 0,0 1 0,0-1 0,0 1 0,-1 0 0,1-1 0,-1 1 0,1 0 0,-1 0 0,1 0 0,-1 0 0,0 0 0,0 0 0,0 0 0,-1 1 0,1-1 0,0 0 0,-1 0 0,1 1 0,-1-1 0,0 0 0,0 1 0,0 2 0,0-2 0,0 0 1,0 0-1,0 0 0,0 0 0,-1 0 1,1 0-1,-1 0 0,0 0 0,0 0 1,0 0-1,-1 0 0,1-1 1,-1 1-1,1 0 0,-1-1 0,-3 4 1,2-3-1,0-1 1,-1 1 0,1-1 0,-1 0-1,0 0 1,0 0 0,0 0-1,0 0 1,0-1 0,0 0 0,-7 1-1,6-1-8,1 1-1,-1-2 0,0 1 1,0-1-1,0 1 1,1-1-1,-1 0 0,0-1 1,0 0-1,0 1 0,1-1 1,-1-1-1,0 1 1,1-1-1,-1 0 0,1 0 1,0 0-1,-1 0 0,1-1 1,0 0-1,1 1 1,-1-2-1,0 1 0,1 0 1,0-1-1,-1 1 0,2-1 1,-1 0-1,0 0 1,1 0-1,-1-1 0,1 1 1,1-1-1,-1 1 0,0-1 1,1 1-1,0-1 1,0 0-1,1 0 0,-1 1 1,1-1-1,0-5 0,0-10-1186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39.83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159 41 31887,'0'-2'32,"0"1"0,0-1 1,0 0-1,0 1 0,0-1 1,0 1-1,0-1 1,-1 0-1,1 1 0,0-1 1,-1 1-1,1-1 0,-1 1 1,0 0-1,1-1 1,-1 1-1,0-1 0,0 1 1,0 0-1,0 0 0,0-1 1,-2 0-1,0 1-35,0 0-1,0 0 0,0 0 1,0 1-1,-1-1 1,1 1-1,0 0 1,0 0-1,-5 0 0,-3 1 45,8-1-40,-1 0 0,1 0-1,0 0 1,0 1 0,0 0-1,0-1 1,0 1-1,0 0 1,0 1 0,1-1-1,-1 0 1,0 1 0,1 0-1,-1-1 1,1 1 0,-1 0-1,-2 4 1,1-2 0,0 1-1,1 0 1,0 0 0,0 0-1,0 1 1,0-1 0,1 1-1,-3 8 1,1 6-1,0 1 0,1-1 1,1 1-1,1 26 0,1-45 0,-1 0 1,1 0-1,0 0 1,1 1 0,-1-1-1,0 0 1,1 0-1,-1 0 1,1 0-1,-1 0 1,1 0-1,0 0 1,0 0-1,0-1 1,0 1-1,0 0 1,0 0-1,1-1 1,-1 1-1,0-1 1,1 1-1,-1-1 1,1 0-1,0 1 1,1 0-1,3 0 1,-1 0-1,1-1 1,-1 0 0,1 0-1,-1 0 1,1 0-1,-1-1 1,9 0 0,-11 0 0,0 0-1,0-1 1,0 1 0,0 0 0,0-1 0,0 0 0,0 0 0,0 0 0,0 0-1,0 0 1,0-1 0,-1 1 0,1-1 0,0 1 0,-1-1 0,0 0 0,1 0-1,-1-1 1,0 1 0,0 0 0,0-1 0,0 1 0,0-1 0,-1 1 0,1-1-1,-1 0 1,0 0 0,0 0 0,0 0 0,0 0 0,1-5 0,1-11 0,-1 1 0,-1-1-1,0 0 1,-3-25 0,1 7 9,2 48-9,1 1 0,1-1-1,0 0 1,4 11 0,6 19-2,-7-8 1,-1 1 0,-1-1 0,-2 59 0,-3-84 0,0 0 0,0 0 0,0 1 0,-1-1 0,0 0 0,-1 0 0,0-1 0,0 1 0,-1-1 0,0 1 0,0-1 0,0 0 0,-1-1 0,0 1 0,-1-1 0,0 0 0,1 0 0,-2 0 0,1-1 0,-1 0 0,0-1 0,-11 7 0,16-10-3,1 0-1,0 0 1,0-1 0,0 1-1,-1-1 1,1 1 0,0-1-1,-1 0 1,1 1 0,-1-1-1,1 0 1,0 0 0,-1 0-1,1 0 1,-1 0 0,1 0-1,0 0 1,-1 0 0,1-1-1,0 1 1,-1-1 0,1 1-1,0-1 1,-1 1 0,1-1-1,-2-1 1,2 1-23,0-1 0,0 0 0,0 0 0,0 0 1,0 0-1,0 0 0,1 0 0,-1 0 0,0 0 0,1 0 0,0 0 0,-1 0 0,1 0 1,0-1-1,0-2 0,0-9-927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0.65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177 46 31102,'0'-2'62,"0"1"-1,0-1 0,0 1 0,0-1 1,0 0-1,0 1 0,-1-1 1,1 1-1,0-1 0,-1 1 0,1-1 1,-1 1-1,0 0 0,1-1 1,-1 1-1,0 0 0,0-1 0,0 1 1,0 0-1,-1-2 0,-2 2-46,1-1 0,0 1 0,0 0 0,0 0 0,-1 0 0,1 0 0,0 0 0,-7 0 0,2 0-6,0 0 0,0 0 0,0 1-1,-1 0 1,-15 2 0,21-1-9,1 0 0,-1-1 0,1 1 0,-1 0 0,1 0-1,0 1 1,-1-1 0,1 0 0,0 1 0,0 0 0,0-1 0,0 1 0,0 0 0,0 0 0,1 0-1,-1 0 1,0 0 0,1 0 0,0 1 0,-1-1 0,0 4 0,-2 5 1,0 0-1,1 0 1,0 0 0,1 0 0,1 1 0,-1-1-1,2 0 1,0 1 0,0-1 0,3 21 0,-2-28 0,0 0-1,0 0 1,0 0 0,0 0 0,1 0 0,-1 0 0,1 0 0,0 0 0,0 0 0,1-1 0,-1 1 0,1-1 0,-1 1 0,1-1-1,0 0 1,1 0 0,-1-1 0,0 1 0,1-1 0,-1 1 0,1-1 0,0 0 0,0 0 0,0-1 0,0 1 0,0-1 0,0 0 0,0 0-1,0 0 1,9 0 0,-10-1 2,1 1-1,-1-1 0,0 0 1,1 0-1,-1-1 0,0 1 0,1-1 1,-1 1-1,0-1 0,0 0 1,0 0-1,0-1 0,0 1 1,0-1-1,3-1 0,-3 0 0,-1 1-1,0-1 0,0 0 1,0 0-1,-1 1 0,1-1 1,-1-1-1,1 1 0,-1 0 1,0 0-1,0 0 1,0-1-1,-1 1 0,1 0 1,-1-5-1,6-148 28,-6 127-13,0 29-16,0 0 0,0 0 1,0 0-1,0 0 0,0 0 0,0 0 0,0 0 0,1 0 0,-1 0 0,0 0 0,0 0 0,0 0 0,0 0 0,0 0 0,0 1 0,0-1 1,0 0-1,0 0 0,0 0 0,0 0 0,1 0 0,-1 0 0,0 0 0,0 0 0,0 0 0,0 0 0,0 0 0,0 0 0,0 0 0,0 0 0,0 0 1,1 0-1,-1 0 0,0 0 0,0 0 0,0 0 0,0 0 0,0-1 0,0 1 0,0 0 0,0 0 0,0 0 0,0 0 0,0 0 0,1 0 1,-1 0-1,4 12-1,8 41 1,-3 0 0,-2 1 0,-3 0 0,-1 0 0,-6 59 0,2-107 0,-1 0 0,1 0 0,-1 0 0,0-1 0,0 1 0,0-1 0,-1 1 0,0-1 0,0 0 0,0 0 0,-1 0 0,0 0 0,0-1 0,0 0 0,0 0 0,-1 0 0,1 0 0,-1 0 0,0-1 0,0 0 0,0 0 0,-1-1 0,1 1 0,-1-1 0,1 0 0,-1 0 0,0-1 0,0 0 0,0 0 0,0 0 0,-7-1 0,-8 1-2,14 0-8,1-1 0,0 1 0,0-1 0,0-1 0,-12-1 1,18 1-34,-1 1 1,1 0-1,0-1 1,-1 1-1,1 0 1,0-1-1,0 1 1,-1-1-1,1 1 1,0-1-1,0 1 1,0 0-1,-1-1 1,1 1 0,0-1-1,0 1 1,0-1-1,0 1 1,0-1-1,0 1 1,0-1-1,0 1 1,0-1-1,0 1 1,1-2-1,-1 0-965,0-15-7127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1.04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232 27 31406,'-1'-1'31,"1"-1"-1,-1 1 1,1 0-1,-1-1 0,1 1 1,-1 0-1,0-1 0,0 1 1,0 0-1,0 0 1,1 0-1,-1 0 0,-1 0 1,1 0-1,0 0 1,0 0-1,0 0 0,0 0 1,-1 1-1,1-1 0,0 0 1,-1 1-1,1-1 1,0 1-1,-1 0 0,-2-1 1,1 1-2,1-1-1,-1 1 1,0 0 0,0 0 0,1 0-1,-1 1 1,0-1 0,0 1 0,1-1-1,-1 1 1,1 0 0,-1 0 0,0 0-1,1 1 1,-3 0 0,-2 4-28,1 0-1,-1 1 1,1-1 0,1 1-1,-1 0 1,1 1 0,0-1-1,1 1 1,0 0 0,0 0-1,-3 10 1,-4 13 3,-11 54 0,17-62-4,0 0 0,2 1 0,0-1 0,2 1 0,1-1 0,1 1 0,4 26 0,-4-46 0,0 0 1,1 0-1,0 0 1,0 0-1,0-1 0,0 1 1,1 0-1,-1-1 0,1 0 1,0 0-1,0 0 1,0 0-1,0 0 0,1 0 1,-1-1-1,1 0 1,0 0-1,-1 0 0,6 2 1,-3-1 0,0-1 1,0 0 0,0 0-1,0-1 1,0 0 0,0 0-1,0 0 1,1-1 0,-1 0-1,0 0 1,0-1 0,10-1-1,-14 1-1,0 0 1,-1 0-1,1 0 0,-1-1 0,0 1 0,1 0 0,-1-1 0,0 1 0,0-1 0,0 0 1,0 1-1,0-1 0,0 0 0,0 1 0,0-1 0,-1 0 0,1 0 0,-1 0 1,1 0-1,-1 1 0,0-1 0,0 0 0,0 0 0,0-3 0,1-1 0,-1 0 0,0 0 0,-1 0 0,0 0 0,1 0 0,-2 0 0,-1-7 0,1 9 0,0 1 0,-1-1 0,1 1 0,0 0 0,-1 0 0,0 0 0,0 0 0,0 0 0,0 1 0,0-1 0,-1 1 0,1 0 0,-1 0 0,1 0 0,-1 0 0,0 1 0,0-1 0,-7-1 0,-3 0-1,0 1 0,0 0 0,0 0 0,-17 2 0,29-1-26,-1 1 0,1 0 1,0 0-1,0 1 0,-1-1 1,1 0-1,0 1 0,0-1 1,0 1-1,0 0 0,-1 0 1,1 0-1,0 0 0,0 0 0,1 0 1,-1 0-1,0 1 0,-3 2 1,-10 15-1735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2.02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949 35 19385,'-7'-4'2221,"-1"0"1,0 0 0,0 1-1,-15-5 1,-37-2 836,19 8-4070,-44 5 0,50-2 2076,11 2-1059,0 0 1,1 2 0,-1 0-1,1 2 1,0 0-1,1 2 1,0 0-1,0 2 1,1 0-1,0 2 1,1 0-1,-23 19 1,9-3 3,2 1 1,0 1-1,2 2 0,1 1 1,-41 66-1,50-67-9,2 1 0,1 0 0,2 2 0,1 0 0,2 0 0,1 1 0,2 1 0,2-1 0,2 2 0,1-1 0,1 47 0,3-50 0,2 1 0,5 35 1,-4-56-2,1 1 1,0 0-1,1-1 1,1 0-1,1 0 1,13 24-1,-3-15-6,0-1-1,1-1 1,1-1-1,1 0 0,1-1 1,0-2-1,2 0 1,0-1-1,1-1 0,0-2 1,35 16-1,-21-14-42,0-1-1,1-2 0,0-1 1,1-3-1,0-1 0,1-2 1,52 2-1,190-13 34,-230 0 81,-1-2 0,0-2-1,69-23 1,-53 10-34,-1-2 0,107-56 1,-151 67-23,-1-1 0,0-2 0,-1 0-1,0-1 1,-1 0 0,-1-2 0,-1-1 0,-1 0 0,-1-1 0,21-35 0,-24 33-5,-2-1 0,0 0 0,-2-1 1,-1 0-1,10-47 0,-12 31 7,-2 0 1,-2-82 0,-5 102-8,0 0 0,0 1 1,-2 0-1,-1 0 0,0 0 0,-2 0 0,0 1 1,-1 1-1,-1-1 0,-1 1 0,0 1 1,-1 0-1,-20-21 0,13 18-3,0 0 1,-1 1-1,-1 1 0,-1 1 0,0 1 1,-2 1-1,1 1 0,-2 1 1,-42-16-1,26 17 7,-1 1 1,0 2-1,-78-6 0,-132 12-4,205 8-115,1 1-1,0 2 1,0 3-1,0 1 1,2 2-1,-67 32 1,59-24-1950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2.74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0 238 14407,'0'0'17778,"2"0"-17572,533-29 103,-504 27-307,144-16-1,-174 18-1,1 0 0,-1 0-1,0-1 1,1 1 0,-1 0 0,0 0 0,0-1 0,0 1 0,1-1-1,-1 1 1,0-1 0,0 1 0,0-1 0,0 0 0,0 0-1,0 1 1,0-1 0,0 0 0,0 0 0,0 0 0,0 0-1,-1 0 1,1 0 0,1-2 0,-2 1 0,0 1 0,0-1 0,0 1 0,0-1 0,0 0 0,0 1 0,-1-1 0,1 0-1,0 1 1,-1-1 0,1 1 0,-1-1 0,0 1 0,1-1 0,-1 1 0,-2-2 0,-3-6 1,0 1 0,-1 0 0,0 0 0,-16-12 0,2 6-1,0 1 0,-1 0 0,0 2 0,-1 1 0,-1 0 0,-39-9 0,68 21 3,0 1-1,-1 0 1,1 0 0,-1 0-1,6 6 1,8 5 8,56 37-2,51 38 19,-123-88-28,0 1 0,0-1 0,-1 1 0,1 0 0,0 0 0,0-1 0,-1 1 0,1 0 0,-1 0 0,0 1 0,1-1 0,-1 0 0,0 0 0,0 1 0,-1-1 0,1 0 0,0 1 0,-1-1 0,1 1 0,-1-1 0,0 1 0,0-1 0,0 1 0,0-1 0,0 0 0,-1 1 0,1-1 0,-1 1 0,0-1 0,1 1 0,-1-1 0,0 0 0,0 0 0,-1 1 0,1-1 0,0 0 0,-1 0 0,1 0 0,-4 2 0,-5 5 2,-1-1-1,0 0 1,0-1-1,-1 0 1,0-1-1,-13 5 1,-8 1-90,-38 10 0,16-9-547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3.34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316 118 31182,'1'-20'906,"-1"14"-796,0 0 1,0-1 0,0 1-1,-1 0 1,-1-9-1,1 13-109,1 0 0,-1 0-1,0 0 1,0 0 0,0 1 0,0-1-1,0 0 1,-1 0 0,1 1 0,0-1-1,-1 1 1,0-1 0,1 1 0,-1 0-1,1 0 1,-1 0 0,0 0 0,0 0 0,0 0-1,-3-1 1,-6-2-1,-1 0 0,0 1 0,0 0 0,0 1 0,-23-1 0,30 2 0,-1 1 0,0 1 0,1-1 0,-1 1 0,1 0 0,-1 0 0,1 0 0,0 1 0,-1 0 0,1 0 0,0 0 0,0 1 0,0 0 0,0 0 0,-4 3 0,0 4 0,0 0 0,0 0 0,1 1 0,0 0 0,1 1 0,1-1 0,0 1 0,0 1 0,1-1 0,1 1 0,-4 13 0,4-9 0,1 1 0,0-1 0,1 1 0,1-1 0,0 1 0,2-1 0,0 1 0,4 20 0,-3-30 0,1-1 0,0 1 0,0 0 0,1-1 0,0 0 0,0 0 0,1 0 0,0 0 0,0-1 0,0 0 0,1 0 0,0 0 0,0-1 0,1 1 0,0-2 0,-1 1 0,1-1 0,1 0 0,-1 0 0,11 3 0,3 1 0,1 0 0,0-2 0,1 0 0,-1-2 0,1-1 0,25 2 0,39-5 0,-86 0-3,1 0 0,0 0 0,-1 0 0,1 0-1,0 0 1,-1 0 0,1-1 0,0 1 0,-1 0 0,1-1 0,-1 0 0,1 1 0,-1-1-1,1 0 1,-1 0 0,1 0 0,-1 0 0,0 0 0,1 0 0,-1 0 0,0 0 0,0 0-1,0-1 1,0 1 0,0 0 0,0-1 0,0 1 0,0-1 0,-1 1 0,1-1-1,-1 0 1,1 1 0,-1-1 0,1 1 0,-1-1 0,0 0 0,0 1 0,0-1 0,0 0-1,0 1 1,-1-4 0,1-17-394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3.84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278 33 32383,'0'-1'13,"0"0"0,0 0 0,0 0 0,0 0 0,-1 0 1,1 0-1,0 0 0,-1 0 0,1 0 0,-1 0 0,1 0 0,-1 0 0,0 0 0,1 0 1,-1 1-1,0-1 0,1 0 0,-1 0 0,0 1 0,0-1 0,0 0 0,0 1 1,0-1-1,-1 0 0,-1-1-3,-1 1 0,0-1-1,-1 1 1,1 0 0,0 0 0,-6 0 0,-7 0-14,0 0-1,-22 3 1,35-1 4,0-1 0,1 1 0,-1 0 0,0 0 0,0 1 0,0-1 0,1 1 0,-1-1 0,1 1 0,-1 1 0,1-1 0,0 0 0,0 1 0,0-1 0,0 1 0,0 0 0,1 0 0,-1 0 0,1 0 0,0 1 0,-1-1 0,2 1 0,-1-1 0,-2 7 0,0 2 0,0 0 0,2 0 0,-1 0 0,1 0 0,1 0 0,0 21 0,1-28 0,1 0 0,0 0 0,0 0 0,0 0 0,0 0 0,1 0 0,0 0 0,0 0 0,0 0 0,1-1 0,0 1 0,0-1 0,0 0 0,0 0 0,1 0 0,-1 0 0,1 0 0,0-1 0,0 0 0,0 1 0,6 1 0,10 7 0,0-1 0,1-1 0,31 11 0,-42-17 0,60 18 0,-48-16 0,0 1 0,0 1 0,20 10 0,-41-17 0,0-1 0,0 1 0,0-1 0,0 1 0,-1-1 0,1 1 0,0-1 0,0 1 0,0 0 0,-1 0 0,1-1 0,0 1 0,-1 0 0,1 0 0,0 0 0,-1 0 0,0 0 0,1 0 0,-1-1 0,1 1 0,-1 0 0,0 1 0,0-1 0,1 0 0,-1 0 0,0 1 0,-1 0 0,1-1 0,-1 1 0,1 0 0,-1-1 0,0 1 0,0 0 0,0-1 0,0 1 0,0-1 0,0 0 0,0 1 0,0-1 0,-3 3 0,-3 1 0,0 1 0,-1-1 0,0 0 0,-14 6 0,-44 12 0,0-2-1,-95 16 1,85-20-7,74-17-46,6 0-262,14 0-814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4.36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230 82 32287,'1'-2'20,"0"1"0,0-1 1,0-1-1,0 1 0,0 0 0,0 0 1,0 0-1,-1 0 0,1-1 1,-1 1-1,1 0 0,-1-1 0,0 1 1,0 0-1,0 0 0,0-1 0,-1 1 1,1 0-1,-1-1 0,0-1 1,0 2-16,0 0 1,-1 0 0,1 0 0,-1 1 0,1-1 0,-1 0 0,0 1-1,0 0 1,1-1 0,-1 1 0,0 0 0,0 0 0,0 0 0,0 0-1,0 0 1,-5-1 0,-8-1-22,-1 1-1,0 0 1,0 1-1,-26 1 1,26 1 53,12-1-37,1 0 0,0 0 0,0 1 0,-1 0 0,1 0 0,0 0 0,0 0 0,0 0 0,0 0 0,0 1 0,0-1 0,0 1 0,1 0 0,-1 0 0,0 0 0,1 0 0,0 1 0,-1-1 0,1 1 0,0-1 0,0 1 0,1 0 0,-1 0 0,0 0 0,1 0 0,0 0 0,0 0 0,0 0 0,0 0 0,-1 6 0,-1 5 0,1 1 0,0 0 0,1-1 0,1 1 0,2 25 0,0-33 0,0 1 0,0 0 0,0-1 0,1 1 0,0-1 0,1 0 0,0 0 0,0 0 0,0 0 0,1-1 0,-1 0 0,2 0 0,-1 0 0,1-1 0,8 7 0,13 10 0,1-2 0,36 19 0,-45-28 0,19 11 0,-18-11 0,0 1 0,28 23 0,-46-34 0,-1 0 0,1 0 0,-1 0 0,1 1 0,-1-1 0,0 1 0,1-1 0,-1 1 0,0-1 0,0 1 0,0 0 0,0-1 0,0 1 0,-1 0 0,1 0 0,0 0 0,-1 0 0,1 0 0,-1 0 0,0 0 0,0 0 0,0 0 0,0 0 0,0 0 0,0 0 0,0 0 0,-1-1 0,1 1 0,-2 3 0,1-2 0,-1 0 0,0 0 0,0 0 0,0-1 0,0 1 0,-1-1 0,1 1 0,-1-1 0,1 0 0,-1 0 0,0 0 0,0 0 0,0-1 0,0 1 0,-5 1 0,-29 10-1,0-2 0,0-1 0,-1-2 0,0-2 1,-74 3-1,111-10-24,1 1 0,-1-1 1,1 1-1,-1-1 1,1 1-1,0-1 0,-1 0 1,1 1-1,0-1 1,-1 0-1,1 1 1,0-1-1,0 0 0,0 1 1,0-1-1,0 0 1,0 1-1,0-1 0,0 0 1,0 0-1,0 1 1,0-1-1,0 0 0,0 0 1,1-1-343,-1-16-3768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5.55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272 20 32111,'0'-1'14,"0"1"1,0-1 0,0 0 0,0 0-1,0 0 1,0 1 0,-1-1 0,1 0 0,0 0-1,0 1 1,-1-1 0,1 0 0,-1 1-1,1-1 1,-1 0 0,1 1 0,-1-1-1,1 0 1,-1 1 0,1-1 0,-1 1-1,1-1 1,-1 1 0,0 0 0,0-1-1,1 1 1,-1-1 0,0 1 0,1 0-1,-1 0 1,0-1 0,0 1 0,0 0 0,1 0-1,-1 0 1,0 0 0,0 0 0,0 0-1,1 0 1,-1 0 0,0 0 0,0 1-1,1-1 1,-1 0 0,-1 1 0,-4 0-23,1 1 0,0 0 0,0 0 0,0 0 1,0 0-1,-6 5 0,0 1 8,0 1 0,0 1 0,1 0 0,0 0 0,1 1 0,-14 21 0,6-6 1,2 1 1,-14 31 0,18-31 1,1 0 0,1 1-1,1-1 1,2 2 0,1-1-1,1 1 1,1 0 0,1 0-1,4 39 1,-1-55-2,1-2 0,0 1 0,1 0 0,1 0 0,-1-1 0,2 1 0,0-1 0,0 0-1,1-1 1,0 1 0,1-1 0,0-1 0,14 16 0,-14-17-13,1-1 0,0 0 0,0 0 0,1-1-1,0 0 1,0-1 0,0 0 0,1 0 0,-1-1 0,1 0-1,0-1 1,1 0 0,-1-1 0,0 0 0,21 2 0,13-4-543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9.61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1 351 32271,'0'18'56,"0"4"15,0 0 0,1 0 1,6 26-1,-7-44-65,1 1 1,0-1-1,0 1 0,1-1 0,-1 0 1,1 1-1,0-1 0,0 0 1,0 0-1,1-1 0,0 1 0,-1 0 1,1-1-1,1 1 0,-1-1 0,0 0 1,1 0-1,-1 0 0,1-1 0,0 1 1,0-1-1,5 2 0,-7-3-6,0 0 0,0 0 0,0-1-1,1 1 1,-1-1 0,0 1 0,1-1 0,-1 0-1,0 0 1,1 0 0,-1 0 0,1 0-1,-1 0 1,0-1 0,1 1 0,-1-1-1,0 0 1,0 0 0,0 0 0,1 0 0,-1 0-1,0 0 1,0 0 0,0-1 0,0 1-1,-1-1 1,1 1 0,0-1 0,-1 0 0,1 0-1,-1 0 1,0 0 0,1 0 0,-1 0-1,0 0 1,0 0 0,0 0 0,0-4-1,4-8-1,-1-1-1,-1-1 0,0 1 0,0-28 1,-2 29 0,2-85-10,-4 63 6,2 0 1,9-52-1,-10 85 6,1 0 0,-1 0 0,1 0 0,0-1 0,0 1 0,0 0 0,1 0 0,-1 1 0,1-1 0,-1 0 0,1 0 0,0 1 0,0-1 0,0 1 0,5-5 0,-3 5 0,0 0 0,-1 1 0,1-1 0,0 1 0,0 0 0,0 0 0,0 0 0,0 1 0,0 0 0,0-1 0,7 2 0,-8 0-1,-1 0 1,1 0-1,-1 0 1,1 0-1,-1 1 1,1-1-1,-1 1 1,0 0-1,0 0 0,0 0 1,0 0-1,0 0 1,0 0-1,-1 0 1,1 0-1,-1 1 1,2 3-1,2-1 11,-5-6-10,0-1 0,0 1 0,-1-1 0,1 1 0,0 0 0,-1-1 0,1 1 0,-1-1 0,1 1 0,-1 0 0,0-1 0,1 1 0,-1 0 0,0-1 0,0 1 0,0 0 0,0 0 0,0 0 0,0 0 0,-1 0 0,1 0 0,0 0 0,0 1 0,-1-1 0,1 0 0,-1 1 0,1-1 0,0 1 0,-1-1 0,1 1 0,-1 0 0,1-1 0,-1 1 0,1 0 0,-1 0 0,1 0 0,-1 0 0,1 0 0,-3 1 0,1-1 0,0 1 0,0-1 0,0 1 0,-1-1 0,1 1 0,0 0 0,0 0 0,0 1 0,0-1 0,1 0 0,-1 1 0,0 0 0,0 0 0,1 0 0,0 0 0,-1 0 0,1 0 0,-4 5 0,2 2-1,0-1 0,0 2 0,1-1 0,0 0 0,1 1 0,0-1 0,-2 17 0,3 71-7,1-97 8,0 10 0,1-1 0,1 1 0,0-1 0,0 0 0,1 0 0,0 0 0,1 0 0,-1 0 0,2-1 0,-1 0 0,1 0 0,1 0 0,-1 0 0,12 11 0,-11-12 0,0-2 0,1 1 0,0 0 0,0-1 0,0-1 0,0 1 0,1-1 0,0 0 0,-1-1 0,1 1 0,1-2 0,-1 1 0,0-1 0,1-1 0,-1 1 0,13-1 0,-16 0-2,0-1 1,0-1-1,1 1 1,-1-1-1,0 0 0,0 0 1,0 0-1,0-1 0,0 0 1,0 0-1,7-4 1,-9 4-1,0-1 0,0 0 0,0 1 0,0-1 0,-1-1 0,1 1 0,-1 0 0,0-1 0,0 1 0,0-1 0,0 0 0,0 1 0,-1-1 0,0 0 0,1-5 0,2-9-6,-2 0 0,0-1 0,-1 1-1,-2-27 1,1 9 4,-2 9 6,-8-49 1,0 6 11,10 69-14,0 1 1,0-1-1,0 1 1,0-1-1,0 1 1,0-1-1,0 1 1,0 0-1,0-1 1,0 1-1,0-1 1,1 1-1,-1-1 1,0 1-1,0 0 1,0-1-1,0 1 1,1-1-1,-1 1 1,0 0-1,1-1 1,-1 1-1,0 0 1,0-1-1,1 1 1,-1 0-1,1-1 1,-1 1-1,0 0 1,1 0-1,-1 0 1,1-1-1,-1 1 1,0 0-1,1 0 1,-1 0-1,1 0 1,-1 0-1,1 0 1,-1 0-1,1 0 1,-1 0-1,0 0 1,1 0-1,-1 0 1,1 0-1,-1 0 1,1 0-1,-1 0 1,1 0-1,-1 1 1,0-1-1,1 0 1,-1 0-1,1 1 1,-1-1 0,6 2-2,0 0 0,-1 0 0,1 1 1,-1 0-1,0 0 0,0 0 0,0 1 0,0-1 0,0 1 1,-1 0-1,0 1 0,0-1 0,0 1 0,0 0 0,6 10 1,-7-3-14,-22-11 25,10-2-9,1 1 0,0 1-1,0-1 1,-1 2 0,1-1 0,-11 4 0,16-4-2,0 1 0,-1 0 0,1 0 0,0 0 0,0 0 1,0 0-1,1 1 0,-1-1 0,1 1 0,-1-1 1,1 1-1,0 0 0,0 0 0,0 0 0,0 1 1,0-1-1,-1 4 0,-1 5 0,0 0 0,0 0 0,1 0 0,1 0 0,0 0 0,1 1 0,0-1 0,1 0 0,0 1 0,3 18 0,-1-22 0,-1 1 0,2-1 0,-1 0 0,1 0 0,0-1 0,1 1 0,0 0 0,1-1 0,0 0 0,0 0 0,0-1 0,1 1 0,0-1 0,8 7 0,-9-10 1,-1-1 0,1 0-1,0 0 1,0 0 0,0-1 0,0 1 0,1-1-1,-1 0 1,0-1 0,1 1 0,0-1 0,-1 0-1,1-1 1,5 1 0,-8-1 0,0 0 0,0 0-1,0-1 1,0 1 0,0-1 0,0 1-1,0-1 1,0 0 0,-1 0-1,1-1 1,0 1 0,-1 0 0,1-1-1,-1 1 1,1-1 0,-1 0 0,0 0-1,1 0 1,-1 0 0,0 0 0,-1-1-1,1 1 1,0-1 0,-1 1-1,1-1 1,1-5 0,2-11 1,-1 0 0,-1 0-1,0-1 1,-2 1 0,0-1 0,-2 0-1,0 1 1,-4-22 0,3 27 0,-2-1 0,0 1 0,0-1 0,-2 1 0,0 0 0,0 1 0,-9-14 0,14 66-2,5-13 4,0 1-1,10 27 1,1 13 1,-12-51-5,-1-1-2,1 0 1,9 25-1,-11-37 1,-1-1 1,1 1 0,0-1-1,1 0 1,-1 1-1,0-1 1,0 0-1,1 0 1,0 0-1,-1 0 1,1 0-1,0 0 1,0 0 0,0-1-1,0 1 1,0-1-1,0 1 1,1-1-1,-1 0 1,0 0-1,1 0 1,-1 0-1,3 1 1,-1-2 0,0 0-1,0 0 1,0 0-1,0 0 1,0 0-1,0-1 1,0 0 0,0 0-1,0 0 1,0 0-1,-1 0 1,1-1 0,0 0-1,-1 1 1,0-2-1,7-3 1,-5 1-1,0 0 1,1-1-1,-2 1 1,1-1-1,-1 0 1,0-1-1,0 1 1,4-11-1,0-3 0,-1 0 1,-1 0-1,-1-1 0,-1 1 1,3-37-1,-6-94 30,-1 151-29,0-1 0,0 1 1,0 0-1,0-1 0,0 1 0,0 0 0,0 0 0,1-1 0,-1 1 0,0 0 0,0-1 0,0 1 0,0 0 0,1 0 0,-1-1 1,0 1-1,0 0 0,1 0 0,-1-1 0,0 1 0,0 0 0,1 0 0,-1 0 0,0 0 0,0-1 0,1 1 0,-1 0 0,0 0 1,1 0-1,-1 0 0,0 0 0,1 0 0,0 0 0,16 1 1,-13 0-1,0 0-1,0 0 1,0 1 0,-1-1 0,1 1 0,6 3 0,-3 2 0,0 1 0,0-1 0,-1 1 0,0 1 0,0-1 0,-1 1 0,0 0 0,-1 0 0,0 0 0,0 0 0,-1 1 0,4 18 0,-2-2 0,-1 1 0,-2 0 0,-1 44 0,-2-60-1,0-1 0,0 0 1,-1 0-1,-1 0 0,0 0 0,0-1 0,-1 1 1,0-1-1,-8 13 0,9-17 1,1 0-1,-2-1 1,1 1-1,0-1 1,-1 0-1,0 0 1,0 0 0,0 0-1,0-1 1,-1 0-1,0 0 1,1 0-1,-1 0 1,0-1 0,0 1-1,-1-2 1,1 1-1,-11 2 1,14-4 0,-1 0-1,0 0 1,1 0 0,-1 0 0,1-1 0,-1 1-1,1-1 1,-1 0 0,1 0 0,-1 0-1,1 0 1,0 0 0,-1 0 0,1-1-1,0 1 1,0-1 0,0 1 0,0-1-1,0 0 1,0 0 0,1 0 0,-1 0-1,0 0 1,1 0 0,0 0 0,-2-5 0,-3-6-3,0-1 1,1 1 0,-5-25 0,5 19 1,2 11 1,1-1-1,1 1 1,-1-1-1,1 1 1,1-11-1,0 19-12,3 0 0,0 0 12,0 1 1,0 0 0,1-1 0,-1 1-1,0 0 1,0 0 0,0 1 0,-1-1-1,1 1 1,0-1 0,4 5 0,33 28 0,-14-12 0,-7-7 4,0 0 0,23 11 1,-34-22-5,-1 0 0,1-1 1,0 0-1,0 0 0,0-1 1,0 0-1,1 0 0,-1-1 1,13 0-1,-15 0 0,0-1 0,-1 0-1,1-1 1,0 1 0,0-1 0,-1 0-1,1-1 1,-1 1 0,1-1 0,9-5-1,-11 4 0,-1 1-1,-1-1 1,1 0-1,0 0 0,-1 0 1,1 0-1,-1-1 0,0 1 1,0 0-1,0-1 0,-1 0 1,1 1-1,-1-1 1,0 0-1,0 0 0,0 0 1,0-5-1,3-28-22,-2 1 1,-3-61-1,-1 61 18,-8-74 64,10 110-57,0-1 0,1 1 0,-1 0-1,0-1 1,0 1 0,1 0 0,-1-1 0,0 1-1,1 0 1,-1-1 0,0 1 0,1 0 0,-1 0-1,1-1 1,-1 1 0,0 0 0,1 0 0,-1 0-1,1 0 1,-1-1 0,1 1 0,-1 0 0,0 0-1,1 0 1,-1 0 0,1 0 0,-1 0 0,1 0-1,0 0 1,16 1 4,-15-1-2,4 0-3,-1 1-1,1 0 1,0 0-1,-1 1 1,1-1-1,-1 1 1,0 1-1,1-1 1,7 5-1,-10-5 1,1 0-1,-1 1 0,1-1 1,-1 1-1,0-1 1,0 1-1,0 0 1,-1 0-1,1 0 1,-1 1-1,0-1 1,1 1-1,-2-1 0,4 7 1,-5-9 0,0-1 0,0 1 0,-1 0 0,1-1 0,0 1 0,0-1 0,0 1 0,-1 0 0,1-1 0,0 1 0,0-1 0,-1 1 0,1-1 0,-1 1 0,1-1 0,0 1 0,-1-1 0,1 1 0,-1-1 0,1 1 0,-1-1 0,1 0 0,-1 1 0,0-1 0,1 0 0,-1 0 0,1 1 0,-1-1 0,0 0 0,1 0 0,-1 0 0,1 0 0,-1 0 0,0 0 0,1 0 0,-1 0 0,0 0 0,1 0 0,-2 0 0,-37 0 5,27-1 3,9 1-7,-1 0-1,1 0 0,0 0 0,-1 0 0,1 1 1,0 0-1,-1-1 0,1 1 0,0 0 0,0 1 1,0-1-1,0 0 0,0 1 0,-4 2 0,5-1 0,-1 0-1,1-1 0,0 1 0,0 0 0,0 0 0,1 0 0,-1 1 0,1-1 0,-1 0 0,1 1 0,0-1 0,0 1 0,0 6 0,-2 7 2,1 0 0,1 0 1,1 24-1,0-35 0,0 1-1,1-1 1,0 1 0,1-1-1,-1 0 1,1 0-1,0 0 1,1 0 0,-1 0-1,1 0 1,0-1-1,5 7 1,-4-7-2,1 1 1,0-1-1,0 0 1,1 0-1,-1 0 1,1-1-1,0 0 1,1 0-1,-1 0 1,1-1-1,-1 0 1,1 0-1,0-1 0,0 0 1,0 0-1,1 0 1,-1-1-1,0 0 1,1-1-1,-1 0 1,0 0-1,1 0 1,-1-1-1,12-2 1,-14 1 0,-1 0 1,-1 1-1,1-1 1,0 0-1,0-1 1,-1 1-1,1-1 1,-1 1-1,0-1 1,0 0-1,0-1 1,0 1-1,0 0 1,-1-1-1,1 1 1,-1-1-1,0 0 1,0 0-1,0 0 1,-1 0-1,0 0 1,1 0-1,0-9 1,2-9-5,-1 0 0,-1 0 1,-2-29-1,0 47 4,-1-41 0,0 28 0,0-1 0,1 1 0,1-1 0,5-27 0,-5 44-1,-1-1 0,1 0 0,0 1 0,0-1 0,0 1 0,0-1 0,0 1 0,0 0 0,0-1 0,0 1 0,1 0 0,-1 0 0,0 0 0,1 0 0,-1 0 0,1 0 0,-1 0 0,1 0 0,-1 0 0,1 1 0,0-1 0,-1 1 0,1-1 0,0 1 0,0 0 0,2 0 0,5-1-4,-1 1 0,0 0-1,1 1 1,10 1 0,-18-1 4,0-1 0,1 0 1,-1 0-1,0 1 0,0-1 0,0 1 1,0-1-1,0 1 0,0 0 1,0-1-1,0 1 0,0 0 1,-1-1-1,1 1 0,0 0 0,0 0 1,-1 0-1,1 0 0,0 0 1,-1 0-1,1 0 0,-1 0 1,1 0-1,-1 0 0,1 1 1,2 31-22,-33-27 22,24-5 1,1 1 0,-1 0 0,1 0 0,-1 0 0,1 1 0,0 0 0,0 0 0,0 0 0,0 1 0,1 0 0,-1-1 0,1 2 0,0-1 0,0 0 0,0 1 0,1 0 0,0 0 0,0 0 0,0 0 0,0 0 0,1 1 0,0-1 0,0 1 0,-1 6 0,-2 12 0,1 0 0,1 0 0,1 0-1,1 33 1,1-55-1,0 1 0,0 1-1,0-1 1,0 0-1,0 0 1,1 0 0,-1 0-1,1 0 1,0 0 0,0 0-1,0 0 1,0-1 0,0 1-1,1 0 1,-1-1-1,1 1 1,0 0 0,0-1-1,0 0 1,3 4 0,-2-4-1,1 0 1,0 0-1,0 0 1,0-1-1,0 1 1,0-1 0,0 0-1,1 0 1,-1 0-1,0-1 1,1 1-1,-1-1 1,5-1 0,-3 2 1,1-1 1,-1-1 0,1 1 0,-1-1 0,0 0 0,0-1 0,1 0-1,8-3 1,-11 3-1,-1 0 0,0-1 0,0 1-1,0 0 1,0-1 0,0 0 0,0 0 0,-1 0-1,1 0 1,-1 0 0,0 0 0,0-1 0,0 1-1,0-1 1,1-4 0,1-7 3,-1-1 1,0 0 0,-1 0-1,0 0 1,-2 0-1,0 0 1,-2-21-1,0-7 8,2 34-8,0 0 0,0 0 0,-1 0-1,-1 0 1,0 1 0,0-1 0,-1 1 0,-5-13 0,5 20 4,1 10-4,1 12-3,3 9 1,1 1 1,1-1-1,2 0 0,0 0 0,3-1 1,13 33-1,-19-54-3,0 0 1,1-1-1,0 1 1,0-1-1,1 0 1,-1-1-1,1 1 0,0-1 1,1 0-1,-1 0 1,1 0-1,0-1 1,8 4-1,-11-6 1,0 0-1,-1-1 1,1 0 0,0 1 0,0-1 0,0 0-1,0-1 1,0 1 0,0 0 0,0-1-1,0 0 1,0 0 0,1 0 0,-1 0-1,0 0 1,0 0 0,0-1 0,0 0-1,0 1 1,0-1 0,0 0 0,0-1 0,-1 1-1,1 0 1,0-1 0,-1 0 0,1 1-1,-1-1 1,1 0 0,-1 0 0,0-1-1,0 1 1,4-4 0,-1-3-1,0 0 0,0 1 0,-1-2 0,0 1 0,0 0 0,-1-1 0,-1 0 0,1 0 0,1-17 0,-2-12-7,-1-46 0,-2 43 5,1 23 6,-2-1 0,0 0 1,-6-26-1,7 40 8,5 5-19,3 3 7,0 0 1,1 0 0,-1 1 0,0 0-1,0 0 1,-1 1 0,1-1-1,-1 1 1,8 7 0,59 50-1,-63-52-1,-10-9 2,1 1-1,0-1 1,0 1-1,-1-1 0,1 1 1,-1-1-1,1 1 1,0-1-1,-1 1 1,1 0-1,-1-1 1,1 1-1,-1 0 0,0-1 1,1 1-1,-1 0 1,0 0-1,1-1 1,-1 1-1,0 0 1,0 1-1,-14-2-2,-29-15 8,41 14-5,-6-2 1,0 0 0,0 1 0,-1 0 0,1 0 1,-1 0-1,1 1 0,-1 1 0,0-1 0,1 1 0,-12 2 1,17-1-3,0-1 1,0 1-1,0 0 1,0 0-1,0 0 1,0 1-1,1-1 1,-1 1-1,0 0 1,1-1-1,-1 1 1,1 0-1,-1 1 1,1-1-1,0 0 1,0 1-1,0-1 1,0 1-1,1 0 0,-1-1 1,1 1-1,-1 0 1,1 0-1,0 0 1,0 0-1,0 0 1,1 0-1,-1 0 1,1 0-1,-1 4 1,0 4 0,0 0 0,0-1 0,2 1 0,-1 0 0,1 0 0,0 0 0,5 15 0,-4-20 0,0 0 0,1 0 0,0-1 0,0 1 0,0-1 0,1 1 0,0-1 0,0 0 0,0 0 0,1-1 0,-1 1 0,1-1 0,10 7 0,-6-6 1,0-1 0,0 0 0,1 0 0,-1-1 0,1 0 0,0 0 0,-1-1 0,1-1 0,0 1 0,0-2 0,0 1 0,15-3 0,-22 2-1,0 0-1,0 0 1,0-1-1,0 1 1,0-1 0,0 0-1,0 1 1,-1-1-1,1-1 1,0 1-1,-1 0 1,1-1-1,-1 1 1,1-1-1,-1 0 1,0 0 0,0 0-1,0 0 1,0 0-1,0-1 1,0 1-1,0 0 1,-1-1-1,1 1 1,-1-1-1,0 0 1,0 1-1,0-1 1,0 0 0,0 0-1,0-3 1,2-12 0,0 1 1,-2-1-1,0 1 1,-2-22-1,1 15-1,-3-7 2,-1 0-1,-1 0 1,-2 1-1,-1 0 1,-1 0 0,-19-41-1,1-2 28,24 81-13,2 23-13,1 43-3,0-17 4,9 65 0,-7-103-4,2-1 1,0 1 0,1 0-1,1-1 1,0 0-1,1-1 1,13 23 0,-16-34 0,0 0-1,0-1 1,1 1 0,0-1 0,0 0 0,0 0 0,0-1 0,1 1 0,-1-1 0,1 0-1,0-1 1,1 1 0,-1-1 0,1-1 0,-1 1 0,1-1 0,0 0 0,-1-1 0,1 1 0,0-1-1,0-1 1,0 1 0,0-1 0,9-1 0,-14 0 0,0 1 0,0 0 0,0 0 0,0-1-1,0 1 1,0-1 0,1 0 0,-2 0 0,1 1 0,0-1 0,0 0 0,0-1 0,0 1-1,-1 0 1,1-1 0,0 1 0,-1-1 0,2-1 0,0-1-1,-1 0 1,1 1-1,-1-1 1,0-1-1,0 1 1,-1 0-1,1 0 1,0-7-1,1-9-1,-1 0 0,0 0 0,-2-24-1,-1 26 3,2 5 3,-1-1 1,-1 0-1,0 0 1,0 1-1,-2-1 1,0 0-1,0 1 1,-1 0-1,-1 0 1,0 0-1,-1 0 1,-11-17-1,10 25 0,3 15-3,3 16 0,1-24 0,1 16 0,0 0 0,0-1-1,2 1 1,0 0 0,1-1 0,1 0 0,0 0-1,1 0 1,1-1 0,1 0 0,0 0 0,20 27-1,-25-40 0,0-1-1,0 1 1,0-1 0,0 1-1,0-1 1,1 0-1,-1-1 1,1 1 0,0 0-1,-1-1 1,1 0-1,0 0 1,0 0-1,0 0 1,0-1 0,0 1-1,7-1 1,-8 0 1,0 0 0,0-1-1,0 1 1,0 0 0,0-1 0,0 0 0,0 1 0,-1-1-1,1-1 1,0 1 0,-1 0 0,1-1 0,0 1 0,-1-1-1,1 0 1,-1 1 0,0-1 0,0-1 0,0 1 0,0 0-1,0 0 1,0-1 0,2-3 0,0-5 0,0 0 0,-1 1 0,-1-1 0,1 0 0,-2-1 0,1-12 0,-2-73 0,-1 45 3,1-27 31,0 79-33,0 0-1,0-1 1,0 1-1,0 0 1,0-1-1,0 1 1,1 0 0,-1-1-1,0 1 1,0 0-1,1 0 1,-1-1-1,0 1 1,0 0-1,1 0 1,-1-1-1,0 1 1,0 0-1,1 0 1,-1 0-1,0 0 1,1-1-1,-1 1 1,0 0 0,1 0-1,-1 0 1,0 0-1,1 0 1,-1 0-1,0 0 1,1 0-1,-1 0 1,1 0-1,-1 0 1,0 0-1,1 0 1,-1 0-1,0 0 1,1 1-1,-1-1 1,0 0-1,1 0 1,-1 0 0,0 0-1,0 1 1,1-1-1,-1 0 1,1 1-1,-1-1 1,5 4-1,0 0 0,-1 1 0,1-1 0,-1 1 0,0 1 0,0-1 0,0 0 0,-1 1 0,0 0 0,0 0 0,0 0 0,2 9 0,2 1 0,5 10-4,-1-1 0,-2 2 0,-1 0 0,0 0 0,-2 0 0,-1 1 0,1 38 0,-5-104 4,2 0 0,2-1 0,1 1 0,2 1 0,1 0 0,27-67 0,-35 102 0,1-3 0,-1 1 0,1-1 0,0 1 0,0 0 0,1 0 0,-1 0 0,1 0 0,0 0 0,0 0 0,0 1 0,1-1 0,5-4 0,-5 9 0,-2 8-3,-1 54 0,-2-38 2,1 0-1,2 0 1,0 1 0,10 38-1,-11-58 2,1-1 0,0 1 0,0-1 0,0 1 0,1-1 0,-1 0-1,1 0 1,1 0 0,-1-1 0,1 1 0,0-1 0,0 0 0,0 0 0,0 0-1,1 0 1,-1-1 0,1 0 0,0 0 0,0 0 0,0-1 0,1 1-1,-1-1 1,1 0 0,-1-1 0,10 2 0,-6-1 0,0-1 0,1 0 0,-1 0 0,1-1 0,-1-1 0,0 1 0,1-2 0,15-3 0,-19 3 0,0-1 0,0 1 0,0-1 0,0 0 0,-1-1 0,1 0 0,-1 1 0,0-2 0,0 1 0,0-1 0,-1 1 0,0-1 0,5-7 0,-4 3 0,-1 1 0,0-1 0,0 0 0,-1 0 0,0 0 0,0 0 0,-1-1 0,0 1 0,-1-1 0,0 1 0,-1-1 0,0 0 0,-1-10 0,1 10 0,0 8 0,0 1 0,0-1 1,0 0-1,0 0 0,-1 1 1,1-1-1,-1 0 0,1 1 0,-1-1 1,1 0-1,-1 1 0,0-1 0,0 1 1,0-1-1,0 1 0,0-1 0,0 1 1,0 0-1,0-1 0,0 1 0,-1 0 1,1 0-1,-1 0 0,1 0 0,-1 0 1,1 0-1,-1 0 0,1 1 0,-1-1 1,0 1-1,-2-1 0,-4-1 1,-1 1 0,1 0 0,-1 1 0,0 0 0,-9 1 0,12-1-2,5 0 1,-1 0 0,1 1 0,-1-1 0,1 0-1,-1 1 1,1-1 0,-1 1 0,1-1 0,-1 1-1,1 0 1,0-1 0,-1 1 0,1 0 0,0 0-1,0 0 1,0 0 0,0 0 0,0 0 0,0 1-1,0-1 1,-2 2 0,2 0 0,0 0-1,-1 0 1,1 0-1,0 0 1,1 1 0,-1-1-1,1 0 1,-1 0-1,1 0 1,0 5 0,0-4-1,0 1 1,1-1 0,-1 0 0,1 1-1,0-1 1,0 0 0,0 0-1,1 0 1,0 0 0,0 0 0,0 0-1,0 0 1,0-1 0,1 1 0,-1-1-1,6 6 1,-3-6 1,0 1-1,1-1 1,-1 0 0,1 0 0,0 0-1,0-1 1,0 0 0,0 0 0,0 0-1,0-1 1,1 0 0,-1 0 0,1-1-1,-1 0 1,0 0 0,1 0 0,7-2-1,-12 1 0,0 0 1,1 0-1,-1 1 0,0-1 0,0-1 0,0 1 0,0 0 0,-1 0 0,1-1 0,0 1 0,0-1 0,-1 1 0,1-1 1,-1 0-1,1 0 0,-1 0 0,0 0 0,0 0 0,0 0 0,0 0 0,0 0 0,0 0 0,-1 0 0,1-1 1,0-3-1,1-6 4,0-1 0,-1 1 0,-1-19 0,0 19 7,1-4-7,0 12-4,-1-1 1,1 1-1,-1 0 0,0 0 0,0-1 0,-1 1 0,1 0 0,-1 0 0,-1-4 0,2 8 0,-1 0 0,1 0 0,-1 1 0,1-1 0,-1 0 0,1 1 0,-1-1 0,1 1 0,0-1 0,-1 0 0,1 1 0,0-1 0,-1 1 0,1-1 0,0 1 0,0-1 0,0 1 0,-1-1 0,1 1 0,0 0 0,0-1 0,0 1 0,0-1 0,0 1 0,0 0 0,-6 50 0,2-1 0,4 78 0,1-52 0,3 10 0,30 161 0,3 39 0,-36-266 0,0 10 0,-3 51 0,1-72 0,0 0 0,-1 0 0,0-1 0,-1 1 0,1-1 0,-2 0 0,1 1 0,-1-1 0,0-1 0,-7 10 0,2-7 0,1 0 0,-2-1 0,1 0 0,-1 0 0,-1-1 0,1-1 0,-1 0 0,-1 0 0,1-1 0,-1 0 0,0-1 0,-1-1 0,-20 6 0,4-4 0,0-1 0,-1-2 0,1 0 0,-60-4 0,76 0 0,1 0 0,-1-1 0,1-1 0,-1 0 0,1 0 0,0-1 0,1 0 0,-1-2 0,1 1 0,0-1 0,0-1 0,0 0 0,1 0 0,-14-13 0,16 12 0,1-1 0,0 1 0,0-1 0,1-1 0,0 1 0,0-1 0,1 0 0,1-1 0,0 1 0,0-1 0,1 0 0,0 0 0,1 0 0,0 0 0,1 0 0,0-18 0,1 18 0,1-1 0,1 1 0,0 0 0,0 0 0,1 0 0,1 0 0,0 1 0,0-1 0,1 1 0,0 0 0,1 0 0,9-11 0,10-11 0,2 1 0,33-31 0,-18 21 0,124-133 0,280-277 0,-437 443 0,-7 7 0,1-1 0,-1 0 0,1 0 0,-1 0 0,0 0 0,0-1 0,0 1 0,0-1 0,-1 1 0,1-1 0,0 1 0,-1-1 0,0 0 0,0 0 0,2-5 0,-3 7 0,-1 1 0,1 0 0,0 0 0,0-1 0,0 1-1,-1 0 1,1 0 0,0-1 0,0 1 0,0 0 0,-1 0 0,1 0 0,0-1 0,-1 1 0,1 0 0,0 0-1,0 0 1,-1 0 0,1 0 0,0 0 0,-1 0 0,1-1 0,0 1 0,-1 0 0,1 0 0,0 0-1,-1 0 1,1 0 0,0 1 0,-1-1 0,1 0 0,0 0 0,-1 0 0,1 0 0,-5 0-5,-65 3-355,30 9-665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15.474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525 115 31775,'-5'-8'85,"0"0"0,-1 1 1,0 0-1,0 1 0,0-1 1,-1 1-1,-9-7 0,11 10-67,0 0 0,-1 0 0,0 1-1,1 0 1,-1 0 0,0 0 0,0 1 0,0-1 0,0 2-1,-1-1 1,-10 0 0,8 1-16,1-1 0,-1 1-1,0 1 1,0 0 0,0 0 0,0 1 0,1 0 0,-1 0-1,1 1 1,-1 0 0,1 0 0,0 1 0,0 0 0,1 1-1,-11 7 1,-2 4-1,1 2-1,1 0 0,1 1 0,0 1 1,1 0-1,1 1 0,2 1 0,0 0 0,1 1 1,1 1-1,-8 25 0,6-7 0,2-1 0,1 1 0,3 1 0,2 0 0,-1 77 0,6-106 0,1 0 0,0 0 0,1 0 0,1-1 0,0 1 1,0 0-1,2-1 0,-1 0 0,2 0 0,9 17 0,-9-20-2,1-1 1,0 1-1,0-1 0,1-1 0,1 1 1,-1-1-1,1-1 0,0 0 1,1 0-1,0-1 0,0 0 0,21 9 1,-7-8-10,0 0 1,0-2 0,1 0 0,0-2 0,0-1 0,0-1 0,0 0 0,0-3-1,27-3 1,-29 1 7,-2-1 0,1 0 0,-1-2 0,1-1 0,-2 0 0,1-1-1,-1-2 1,-1 0 0,0-1 0,-1-1 0,20-17 0,-22 17 6,-1-2 1,0 0-1,-2 0 1,1-1-1,-2-1 1,0 0-1,-1-1 1,-1 0-1,-1-1 1,0 0-1,-2-1 1,7-23-1,-9 24 2,-1-1-1,-1 1 1,-1-1-1,0 0 1,-2 0-1,0 0 1,-1 0-1,-1 0 1,-1 0-1,-1 1 1,-1-1-1,0 1 1,-1 0-1,-1 0 1,-1 1-1,-1 0 1,-1 1-1,-21-31 1,15 27-1,-2 2 1,0 0 0,-1 1 0,-1 1 0,-42-28-1,45 35-2,-1 0 0,0 1 0,0 1 0,-1 0 0,0 2-1,0 0 1,-1 1 0,-25-3 0,22 6-1,1 0-1,-1 1 1,-33 4 0,48-2-2,0 0 0,1 1 0,-1 0 0,1 0 0,-1 1 0,1 0 0,0 0 0,0 0 0,0 1 0,0 0 0,1 1 0,0 0 0,-7 6 0,1 1-153,1 1-1,1 1 0,0 0 0,1 0 1,0 1-1,1 0 0,-11 31 0,-7 42-4103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9.94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97 1 32479,'-5'-1'16,"0"1"-1,1 1 1,-1-1 0,0 1-1,0 0 1,0 0 0,0 0-1,-8 4 1,10-4-15,1 1 0,-1 0 1,1 0-1,-1 0 0,1 0 1,0 1-1,-1-1 0,1 1 0,0-1 1,1 1-1,-1 0 0,0-1 0,1 1 1,-2 5-1,0-2-1,1 0 0,1 0 0,-1 0 0,1 0 0,0 0 0,0 0 0,1 0 0,-1 1 0,2 8 0,-1-13 0,1 0 0,-1 1 0,0-1 0,1 0 0,0 0 0,-1 0 0,1 0 0,0 0 0,0 0 0,0 0 0,0 0 0,0 0 0,1 0 0,-1 0 0,1-1 0,-1 1 0,1 0 0,0-1 0,-1 0 0,1 1 0,0-1 0,0 0 0,0 0 0,0 0 0,0 0 0,0 0 0,0 0 0,3 0 0,7 1 4,0 0 0,0-1 0,0 0 0,0-1 0,0 0 1,1-1-1,-1 0 0,0-1 0,0-1 0,15-4 0,-22 5-1,-1 1 0,1-1-1,-1 0 1,1 0 0,-1-1 0,0 1-1,0-1 1,0 0 0,0 0 0,-1-1 0,1 1-1,-1-1 1,0 1 0,0-1 0,0 0-1,0 0 1,-1 0 0,0-1 0,0 1-1,0-1 1,0 1 0,0-1 0,-1 0 0,0 1-1,0-1 1,0 0 0,-1-9 0,1 13-3,-1-1 0,0 1 0,0-1 1,0 1-1,0-1 0,0 1 0,-1-1 1,1 1-1,0-1 0,-1 1 0,1-1 1,-1 1-1,1-1 0,-1 1 0,0 0 1,1-1-1,-1 1 0,0 0 0,0 0 1,0-1-1,0 1 0,0 0 0,-2-1 1,0 1-2,0 0 1,-1 0 0,1 0 0,0 1 0,-1-1 0,1 1 0,0 0 0,-1 0 0,-2 1 0,-8-1 0,10 0-8,0 0 0,1 0 0,-1 0 0,0 0 0,1 1-1,-1 0 1,1 0 0,-1 0 0,1 0 0,-1 0 0,1 1 0,-1 0 0,1-1 0,0 1 0,0 0-1,0 1 1,0-1 0,0 0 0,1 1 0,-1 0 0,1-1 0,0 1 0,-1 0 0,1 0 0,0 1 0,1-1-1,-1 0 1,-1 6 0,-7 31-621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1.86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4 495 31839,'-1'31'748,"-1"-18"-744,2-1 0,-1 1 0,2 0-1,-1-1 1,5 19 0,-4-30-4,-1 1 0,1-1 0,0 0 1,-1 0-1,1 0 0,0 0 0,0 0 1,0 0-1,0 0 0,0 0 1,0 0-1,1 0 0,-1-1 0,0 1 1,0 0-1,0-1 0,1 1 0,-1-1 1,0 1-1,1-1 0,-1 0 1,0 0-1,2 1 0,36 0 5,-28-2 0,-7 1-4,0 0-1,-1-1 1,1 1 0,0-1 0,-1 0 0,1 0 0,0-1 0,-1 1 0,1-1 0,-1 1 0,0-1 0,0 0 0,1-1 0,-1 1-1,-1 0 1,1-1 0,0 0 0,0 1 0,-1-1 0,0 0 0,0 0 0,0-1 0,0 1 0,0 0 0,0-1 0,1-3 0,3-11 6,0-1 1,-1 0 0,6-37 0,-9 40-3,8-44 5,12-66 8,-19 111-15,2 0 1,0 0-1,0 0 0,2 0 1,13-23-1,-19 36-2,1 0 0,-1 0 0,1 0 0,0 0 0,0 0 0,-1 0 0,1 1 0,0-1 1,0 0-1,1 1 0,-1 0 0,0-1 0,0 1 0,1 0 0,-1 0 0,1 0 0,-1 1 0,1-1 0,-1 1 0,1-1 0,-1 1 0,1 0 0,0 0 0,-1 0 0,1 0 1,-1 0-1,4 1 0,-1 1-2,-1-1 1,0 0 0,0 1 0,0 0 0,0 0-1,0 0 1,0 1 0,0-1 0,-1 1 0,1 0-1,-1 0 1,0 0 0,0 0 0,4 5 0,1 5-3,0 1-1,0 0 1,-1 0 0,-1 1 0,0-1 0,-1 1 0,-1 1-1,4 22 1,-3 4 4,0 82 0,-5-113-1,-1 0 0,0 0 0,-1 1 0,0-2 0,-1 1 0,0 0 0,-1 0 0,0-1 0,-1 0 0,0 0 0,-1 0 0,0-1 0,0 1 0,-1-1 0,0-1 0,0 1 0,-1-2 0,0 1 0,-1-1 0,-14 10 0,18-14 0,0-1 0,0 0 0,0 0 0,-1 0 0,1-1-1,-1 0 1,1 0 0,-1 0 0,0-1 0,1 1 0,-1-1 0,0-1 0,1 1 0,-1-1 0,0 0 0,1 0 0,-1-1-1,1 0 1,0 0 0,-1 0 0,1 0 0,0-1 0,0 0 0,1 0 0,-1 0 0,1-1 0,-1 1 0,1-1-1,0 0 1,-5-7 0,-1-2-7,0 0 0,1 0-1,0-1 1,1-1 0,1 1 0,0-1-1,1 0 1,0-1 0,2 1-1,0-1 1,0 0 0,2 0 0,0-1-1,0-22 1,2 38 6,1 0 1,-1 0-1,0 0 1,1 0-1,-1 0 1,1 1-1,0-1 0,-1 0 1,1 0-1,0 0 1,-1 1-1,1-1 1,0 0-1,0 1 1,0-1-1,0 0 0,-1 1 1,1-1-1,0 1 1,0 0-1,0-1 1,0 1-1,0 0 1,0-1-1,0 1 0,0 0 1,0 0-1,0 0 1,1 0-1,-1 0 1,1 0-1,43 2 7,-40-2-5,1 1 1,-1 0 1,1 0-1,-1 1 0,1 0 0,-1 0 0,0 0 1,1 0-1,-1 1 0,0 0 0,-1 0 0,1 1 1,4 3-1,9 9-4,25 30 0,-8-8 4,-21-24-2,1-1 1,1 0-1,26 17 1,-34-26-3,0 0 0,0 0 0,0-1 0,0 0 0,1 0 1,0-1-1,-1 0 0,1-1 0,0 1 0,13-1 0,-16-1-13,0 0-1,0 0 1,1-1-1,-1 0 1,0 0-1,0 0 1,0-1-1,0 0 1,0 0 0,0-1-1,5-2 1,-7 2 10,-1 0 0,1 1 1,-1-1-1,0-1 1,0 1-1,-1 0 0,1-1 1,-1 1-1,1-1 0,-1 0 1,0 0-1,-1 0 1,1 0-1,-1 0 0,1 0 1,0-9-1,2-19 43,-1 0 0,-1 0-1,-4-47 1,0 11-18,2 46 0,0 1 0,-2-1 1,0 1-1,-1-1 0,-1 1 1,-1 0-1,-1 0 0,-1 1 0,-16-34 1,20 74-29,3 26 9,5 165 10,-2-178-11,1 0 0,2 0 0,1 0 1,15 40-1,-22-70 0,1 1-1,0-1 1,1 0-1,-1 0 1,1 1-1,-1-1 1,1 0-1,0 0 1,0 0-1,0-1 1,1 1 0,-1 0-1,1-1 1,-1 1-1,1-1 1,0 0-1,0 0 1,0 0-1,0 0 1,0-1-1,0 1 1,1-1-1,-1 0 1,0 0 0,1 0-1,-1 0 1,1-1-1,-1 1 1,1-1-1,-1 0 1,1 0-1,0 0 1,-1-1-1,5 0 1,-4 0 0,0 0 0,-1 0 0,1 0 0,-1-1 0,1 0 0,-1 1 0,0-1 0,0 0 0,0-1 0,0 1 0,0 0 0,0-1 0,-1 0 0,1 0 0,-1 1 0,1-1 0,-1-1 0,0 1 0,-1 0 0,1 0 0,0-1 0,-1 1 0,0-1 0,2-5 0,1-6 0,-1-1 0,0 1 0,-1-1 0,0-23 0,-1-140 13,-5 183-10,0 13-3,2 39 0,5 67 0,-3-119 0,1-1-1,-1 1 1,1 0 0,-1 0-1,1-1 1,0 1-1,1 0 1,-1-1 0,1 1-1,-1-1 1,1 0 0,0 1-1,0-1 1,1 0 0,-1 0-1,0 0 1,1-1-1,0 1 1,0-1 0,0 1-1,5 2 1,-1-2-1,1 0 0,-1 0 1,1-1-1,0-1 0,-1 1 0,1-1 0,0 0 1,0-1-1,8 0 0,-13-1 1,-1 1 0,0 0 0,0 0 0,0-1 1,1 1-1,-1-1 0,0 0 0,0 0 0,0 1 0,0-2 0,0 1 0,0 0 0,0 0 1,0 0-1,-1-1 0,1 1 0,0-1 0,-1 1 0,1-1 0,-1 0 0,0 0 1,0 0-1,1 0 0,-1 0 0,0 0 0,0 0 0,-1 0 0,1 0 0,0 0 0,-1 0 1,1-4-1,1-8 2,0 0-1,-1 0 1,-1-28 0,0 23 0,1-17 2,1 25 0,-1 1 0,-1-1 0,0 1 0,0-1 0,-1 1-1,-1-1 1,-4-19 0,6 30-4,0 1 0,0-1 0,0 0 0,-1 0 0,1 0 0,0 0 0,0 0 0,0 0 0,0 0 0,0 0 0,0 0 0,0 0 0,0 0 0,0 0 0,0 0 0,0 0 0,0 0 0,0 0 0,0 0 0,-1 0 0,1 0 0,0 0 0,0 0 0,0 0 0,0 0 0,0 0 0,0 0 0,0 0 0,0 0 0,0 0 0,0 0 0,0 0 0,0 0 0,0 0 0,0 0 0,-1 0 0,1 0 0,0 0 0,0 0 0,0 0 0,0-1 0,0 1 0,0 0 0,0 0 0,0 0 0,0 0 0,0 0 0,0 0 0,0 0 0,0 0 0,0 0 0,0 7 0,0-6 0,8 633 0,-8-629 0,0 11 0,0 0 0,-1 0 0,-1 0 0,-4 16 0,5-29 0,1 0 0,-1 0 0,0 0 0,0 0 0,0-1 0,0 1 0,-1 0 0,1-1 0,-1 1 0,1-1 0,-1 0 0,0 1 0,0-1 0,0 0 0,0 0 0,-1 0 0,1 0 0,0-1 0,-1 1 0,1-1 0,-1 1 0,0-1 0,1 0 0,-1 0 0,0 0 0,0 0 0,0-1 0,0 1 0,-2 0 0,-1-2 0,0 1 0,0 0 0,0-1 0,0 0 0,1-1 0,-1 1 0,0-1 0,1 0 0,-1 0 0,1-1 0,0 1 0,0-1 0,0-1 0,0 1 0,0-1 0,1 1 0,0-1 0,-1-1 0,-3-4 0,-6-10 0,0 0 0,0-1 0,-13-30 0,21 40 0,1-1 0,0-1 0,1 0 0,0 0 0,0 0 0,1 0 0,1 0 0,0-1 0,1 1 0,0-25 0,1 34 0,1 0 0,-1 0 0,1 0 0,0 0 0,0 0 0,0 0 0,0 0 0,0 0 0,1 0 0,-1 1 0,1-1 0,0 0 0,0 1 0,0 0 0,0-1 0,0 1 0,1 0 0,-1 0 0,3-2 0,8-5 0,0 1 0,25-12 0,-24 13 0,84-39 0,-58 29 0,-1-2 0,0-1 0,45-33 0,-73 45 0,-1-1 0,0 0 0,0 0 0,-1-1 0,0 0 0,-1-1 0,0 0 0,-1 0 0,0-1 0,0 0 0,-2 0 0,1-1 0,-2 0 0,7-24 0,-6 1 0,-1 0 0,-1-71 0,-3 84 0,0 18 0,-1-1 0,1 1 0,-1 0 0,0-1 0,-1 1 0,1 0 0,-1-1 0,0 1 0,-5-8 0,6 11 0,-1-1 0,1 1 0,-1 0 0,1 0 0,-1 0 0,0 0 0,0 0 0,0 0 0,0 1 0,0-1 0,0 1 0,0-1 0,0 1 0,-1 0 0,1 0 0,-1 0 0,1 0 0,-1 0 0,1 0 0,-1 1 0,1-1 0,-4 1 0,5 0 0,0 0 0,0 0 0,1 0 0,-1 0 0,0 0 0,1 0 0,-1 1 0,1-1 0,-1 0 0,0 1 0,1-1 0,-1 0 0,1 1 0,-1-1 0,0 0 0,1 1 0,-1-1 0,1 1 0,0-1 0,-1 1 0,1-1 0,-1 1 0,1 0 0,0-1 0,-1 1 0,1-1 0,0 1 0,0 0 0,-1-1 0,1 2 0,-2 24 0,1-19 0,0 21 0,2 164 0,1-169 0,1-1 0,1 0 0,0-1 0,2 1 0,0-1 0,16 33 0,-20-49 0,0-1 0,0 1 0,1-1 0,0 1 0,0-1 0,0 0 0,0 0 0,1 0 0,-1-1 0,1 1 0,0-1 0,0 0 0,0 0 0,1 0 0,-1 0 0,1-1 0,0 0 0,-1 0 0,1 0 0,0-1 0,0 1 0,0-1 0,0 0 0,0-1 0,1 1 0,7-1 0,-5 0 0,1 0 0,-1 0 0,1-1 0,-1 0 0,0 0 0,0-1 0,15-5 0,-18 4 0,-1 0 0,0 1 0,1-1 0,-1-1 0,-1 1 0,1-1 0,0 1 0,-1-1 0,0 0 0,1 0 0,-2 0 0,1-1 0,0 1 0,2-8 0,0 1 0,-1-1 0,0 0 0,-1 0 0,-1 0 0,0 0 0,1-18 0,-2-76 0,-2 84 0,1 16 0,0-1 0,-1 1 0,1-1 0,-2 1 0,1-1 0,-3-8 0,3 13 0,0 1 0,0-1 0,0 0 0,0 1 0,0 0 0,0-1 0,0 1 0,0 0 0,0-1 0,-1 1 0,1 0 0,0 0 0,-1 0 0,1 0 0,-1 1 0,1-1 0,-1 0 0,0 0 0,1 1 0,-1-1 0,0 1 0,1 0 0,-1-1 0,0 1 0,0 0 0,1 0 0,-3 0 0,3 0 0,-1 0 0,1 0 0,-1 1 0,1-1 0,-1 0 0,1 1 0,0-1 0,-1 1 0,1-1 0,0 1 0,-1 0 0,1-1 0,0 1 0,0 0 0,0 0 0,0 0 0,-1 0 0,1 0 0,-1 2 0,0 1 0,0-1 0,0 1 0,0-1 0,0 1 0,1 0 0,-1 0 0,0 4 0,-1 7 0,1 0 0,-2 30 0,3-23 0,1 0 0,1 0 0,1-1 0,1 1 0,11 39 0,-12-54 0,0 0 0,1-1 0,0 1 0,0-1 0,1 1 0,0-1 0,0 0 0,0-1 0,1 1 0,0-1 0,0 0 0,0 0 0,1 0 0,0-1 0,0 0 0,0 0 0,0 0 0,0-1 0,1 0 0,0 0 0,11 3 0,-8-3 0,1-1 0,-1 0 0,14 0 0,-22-2 0,0 0 0,0 0 0,0 1 0,0-1-1,0 0 1,-1-1 0,1 1 0,0 0 0,0 0-1,0-1 1,0 1 0,-1-1 0,1 0-1,0 1 1,0-1 0,-1 0 0,1 0 0,-1 0-1,1 0 1,-1 0 0,1-1 0,-1 1 0,0 0-1,1-1 1,-1 1 0,1-2 0,-1-2-46,0-1 0,-1 1 0,1 0 0,-1-1 0,0 1 0,0 0 0,-3-10 0,-6-14-1214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2.19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99 31358,'0'0'449,"3"0"-17,24 0-192,16-3-96,17-6-80,0-4-32,0-1-16,-3-1-16,-5 3 0,-12-5-80,-10 2-1921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4.85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0 686 30830,'0'92'518,"1"-91"-493,-1-1 1,0 1 0,1-1-1,-1 1 1,0-1-1,1 1 1,-1-1 0,1 0-1,-1 1 1,1-1 0,-1 0-1,1 1 1,-1-1 0,1 0-1,0 0 1,-1 1-1,1-1 1,-1 0 0,1 0-1,0 0 1,-1 0 0,1 0-1,-1 0 1,1 0 0,0 0-1,-1 0 1,1 0-1,0 0 1,-1 0 0,1 0-1,-1 0 1,1-1 0,0 1-1,0-1 1,26-9 235,-18 2-246,-1 0 1,-1 0-1,0-1 1,0 0 0,0 0-1,-1 0 1,-1-1-1,0 0 1,7-17 0,-3 0-3,0 1 1,8-49 0,-9 9 3,-2-127-1,-6 167-17,0 26 1,0-1 0,0 1 0,0 0 0,0-1 0,0 1 0,0-1 0,0 1 0,0-1 0,0 1 0,0 0 0,0-1 0,0 1 0,0-1 0,0 1 0,-1 0 0,1-1 0,0 1 0,0-1 0,0 1 0,-1 0 0,1-1 0,0 1 0,0 0 0,-1-1 0,1 1 0,0 0 0,-1-1 0,1 1 0,0 0 0,-1 0 0,1 0 0,-1-1 0,1 1 0,0 0 0,-1 0 0,1 0 0,-1 0 0,0 0 0,0 0 0,1 1 0,-1-1 0,1 0 0,-1 1 0,1-1 0,-1 1 0,1-1 0,-1 1 0,1 0 0,0-1 0,-1 1 0,1-1 0,0 1 0,-1 0 0,1-1 0,0 1 0,0 0 0,-1-1 0,1 1 0,0 0 0,0-1 0,0 1 0,0 0 0,0-1 0,0 1 0,0 0 0,1 0 0,-2 12 0,1-1 0,0 0 0,1 1 0,1-1 0,0 0 0,0 0 0,2 0 0,-1 0 0,1 0 0,1-1 0,0 1 0,9 13 0,21 21 0,-21-29 0,-1 1 0,16 27 0,-26-40 0,-1 0 0,1 0 0,-1 1 0,-1-1 0,1 0 0,-1 1 0,0-1 0,0 1 0,0-1 0,-1 1 0,1-1 0,-1 1 0,-1-1 0,-1 10 0,1-13 0,0 0 0,0 1 0,0-1 0,0 0 0,-1 1 0,1-1 0,-1 0 0,0 0 0,1 0 0,-1-1 0,0 1 0,0 0 0,0-1 0,-1 1 0,1-1 0,0 1 0,0-1 0,-5 2 0,-49 14-4,52-16 3,-40 6-66,-1-2 0,-66-1 1,179-3 80,-20 1-9,0-3 0,89-12 0,-131 12-8,-1-1 0,1 0 0,-1-1 0,0 0 0,0 1 0,0-1 0,0-1 0,0 1 0,0-1 0,-1 0 0,0 0 0,0 0 0,0-1 0,0 1 0,-1-1 0,1 0 0,-1 0 0,-1 0 0,1-1 0,3-9 0,2-7-23,-1-2 0,-1 1-1,6-38 1,-8 35 17,4-22 76,-1-1-1,-2 0 1,-3 0 0,-4-52 0,-2 89-57,3 32-14,17 404 17,-13-344-13,-3-80 0,0 0-1,0 0 1,0 1-1,0-1 1,0 0-1,0 1 1,0-1 0,0 0-1,0 1 1,0-1-1,0 0 1,0 1-1,1-1 1,-1 0 0,0 0-1,0 1 1,0-1-1,0 0 1,0 0-1,1 1 1,-1-1-1,0 0 1,0 0 0,0 1-1,1-1 1,-1 0-1,0 0 1,0 0-1,1 1 1,-1-1 0,0 0-1,0 0 1,1 0-1,-1 0 1,0 0-1,1 0 1,-1 0 0,0 0-1,1 1 1,-1-1-1,0 0 1,0 0-1,1 0 1,-1-1 0,0 1-1,1 0 1,-1 0-1,0 0 1,1 0-1,-1 0 1,0 0 0,0 0-1,1-1 1,0 1-1,0-1 0,1 0 1,-1 0-1,0 0 0,0 0 1,0 0-1,-1 0 0,1 0 1,0-1-1,0 1 0,-1 0 1,2-2-1,7-26 3,10-49 1,6-20 4,-21 87-6,1 0-1,0 0 1,0 0-1,1 1 1,0 0-1,11-14 1,-15 22-1,-1 0 0,1 0 0,0 1 0,0-1 0,0 1 0,0-1 0,0 1 0,0 0 0,0-1 0,0 1 0,1 0 0,-1 1 0,0-1 0,1 0 0,-1 1 0,1-1 0,-1 1 0,0 0 0,1-1 0,-1 1 0,4 1 0,-5-1 0,0 0 0,-1 0-1,1 1 1,0-1 0,-1 0 0,1 1-1,0-1 1,-1 1 0,1-1 0,0 1 0,-1-1-1,1 1 1,-1-1 0,1 1 0,-1-1-1,1 1 1,-1 0 0,1-1 0,-1 1-1,0 0 1,1 0 0,-1-1 0,0 1 0,0 0-1,0-1 1,1 1 0,-1 0 0,0 0-1,0 1 1,2 27-9,-2-24 9,-1 68 0,0-52 2,0-1 1,2 1-1,0-1 0,1 1 0,6 26 0,-7-44-2,0-1-1,0 1 1,1 0 0,-1 0-1,1-1 1,-1 1-1,1 0 1,0-1-1,0 0 1,0 1 0,0-1-1,1 0 1,-1 0-1,1 0 1,-1-1-1,1 1 1,-1 0 0,1-1-1,0 0 1,0 0-1,0 0 1,0 0-1,0 0 1,4 0-1,6 1 4,1-1-1,-1 0 0,1-1 0,16-3 0,-16 2-2,-9 1 0,0 0-1,-1-1 0,1 0 0,0 0 1,-1 0-1,1-1 0,-1 1 0,0-1 1,1 0-1,-1-1 0,0 1 1,0-1-1,-1 1 0,1-1 0,4-4 1,-3 1-1,-1 1 1,0-1-1,0 0 1,0 0 0,-1 0-1,0 0 1,0-1-1,0 1 1,1-9 0,2-10 3,-2-1 0,-1 0 0,-1 0 0,-1-33 0,-1 57-3,0-16 3,1 8-3,-1 1 0,0 0 0,-1 0 0,0 0 0,0 0 0,-3-10-1,3 17 2,0 1 0,0-1-1,0 0 1,0 0-1,0 0 1,0 0-1,0 1 1,0-1-1,-1 1 1,1-1-1,-1 1 1,1-1-1,-1 1 1,0 0-1,0 0 1,1 0-1,-1 0 1,0 0-1,0 0 1,0 0-1,0 0 1,0 1-1,0-1 1,0 1-1,0 0 1,0 0-1,0-1 1,-1 1-1,1 0 1,0 1-1,-4 0 1,5-1-1,0 0-1,0 1 1,0-1 0,0 0 0,-1 1-1,1-1 1,0 1 0,0 0 0,0-1-1,0 1 1,0 0 0,0 0 0,1 0-1,-1-1 1,0 1 0,0 0 0,1 0-1,-1 0 1,0 0 0,1 0 0,-1 0-1,1 1 1,-1-1 0,1 0 0,0 0-1,-1 0 1,1 2 0,-4 38-9,4-37 9,-1 20 0,1-1 0,1 0 0,1 0-1,7 33 1,-7-49 0,0 0 1,0 1-1,1-1 0,0 0 0,0 0 0,1-1 1,0 1-1,0-1 0,0 0 0,1 0 0,0 0 1,0 0-1,0-1 0,1 0 0,0 0 0,0 0 0,11 6 1,-11-9 0,0 1 0,0-1 0,-1-1 0,1 1 1,0-1-1,0 0 0,1 0 0,-1-1 0,0 0 1,0 0-1,10-1 0,-12 0-1,0 1 0,-1-1 0,1 0 0,-1 0 0,1 0 0,-1 0 0,1-1 0,-1 1 0,0-1 0,0 0-1,1 0 1,-1 0 0,-1 0 0,1-1 0,0 1 0,-1-1 0,1 1 0,-1-1 0,0 0 0,3-4 0,1-9 0,-1 0 0,-1-1 0,0 0 0,-1 0 0,-1 0 0,0-1 0,-2 1 0,0 0 0,-1-1 0,-4-23 0,5 38 0,0 1 0,-1-1 0,1 1 0,-1-1 0,0 1 0,0 0 0,0-1 0,0 1 0,0 0 0,0-1 0,0 1 0,-1 0 0,0 0 0,1 0 0,-1 0 0,0 1 0,0-1 0,0 0 0,0 1 0,0-1 0,0 1 0,0 0 0,0 0 0,-1 0 0,1 0 0,0 0 0,-1 0 0,1 0 0,-1 1 0,1-1 0,-1 1 0,1 0 0,-1 0 0,1 0 0,-1 0 0,-3 1 0,5-1 0,0 0 0,0 0-1,1 1 1,-1-1 0,0 0 0,0 0 0,0 1-1,1-1 1,-1 1 0,0-1 0,0 1 0,1-1-1,-1 1 1,0-1 0,1 1 0,-1 0-1,1-1 1,-1 1 0,1 0 0,-1 0 0,1-1-1,-1 1 1,1 0 0,0 0 0,-1 0 0,1-1-1,0 1 1,0 0 0,-1 0 0,1 0 0,0 1-1,-2 33-7,3-28 7,-2 13-1,2 0 1,1 0-1,0 0 1,8 31-1,-8-45 2,0 0-1,0 0 1,0 0-1,0-1 1,1 1 0,0-1-1,1 0 1,-1 0 0,1 0-1,0 0 1,0-1-1,0 1 1,0-1 0,1 0-1,0-1 1,0 1-1,0-1 1,0 0 0,1 0-1,5 2 1,-2-2-2,0-1 0,0 0 0,0 0 0,0-1 0,1 0 0,-1-1 0,15-1 1,-19 1-1,0-1 0,0 0 0,0 1 0,-1-2 0,1 1 0,0 0 0,0-1 1,-1 0-1,1 0 0,-1 0 0,1-1 0,-1 0 0,0 0 0,0 0 0,5-4 1,-3-2 0,0 0 1,-1 0 0,0 0 0,0 0 0,-1-1-1,-1 0 1,1 0 0,-1 0 0,-1 0 0,3-19 0,-2-10 6,-3-62 0,-1 50 0,2-32 5,-3-93 20,3 171-28,-1 4-3,0 0 0,0 0 0,0 0 0,0 0 0,0 0 0,0 0 0,0 0 0,-1 0 0,1 0 0,0 0 0,-1 0 0,1 0 0,-1 0 0,1 1 0,-1-1 0,1 0 0,-1-1 0,0 2 0,1 0 0,0 0 0,0 0 0,0-1 0,0 1 0,0 0 0,0 0 0,-1 0 0,1 0 0,0 0 0,0 0 0,0 0 0,0 0 0,-1-1 0,1 1 0,0 0 0,0 0 0,0 0 0,0 0 0,-1 0 0,1 0 0,0 0 0,0 0 0,0 0 0,0 0 0,-1 0 0,1 0 0,0 0 0,0 0 0,0 0 0,0 1 0,-1-1 0,1 0 0,0 0 0,0 0 0,0 0 0,0 0 0,0 0 0,-1 0 0,1 0 0,0 1 0,0-1 0,0 0 0,0 0 0,0 0 0,0 0 0,0 0 0,-1 1 0,1-1 0,0 0 0,0 0 0,0 0 0,0 0 0,0 1 0,0-1 0,0 0 0,0 0 0,0 0 0,0 0 0,0 1 0,0-1 0,0 0 0,0 0 0,-3 27-1,2 0-1,2 48 1,1-12 2,-4 31 2,0-30-3,8 82 0,-5-138 0,1 1 0,-1-1 0,2 0 0,-1 0 0,1-1 0,0 1 0,1-1 0,5 10 0,-7-14 0,0 1 0,0-1 0,1 0 0,-1-1 0,1 1 0,-1 0 0,1-1 0,0 0 0,0 1 0,0-1 0,1 0 0,-1 0 0,0-1 0,1 1 0,-1-1 0,1 0 0,0 0 0,-1 0 0,1 0 0,5 0 0,-3-1 0,0 1 0,0-1 0,0-1 0,0 1 0,0-1 0,10-3 0,-14 3 0,1 0 0,-1 0 0,0 0 0,0 0 0,0-1 0,0 1 0,0-1 0,0 1 0,0-1 0,-1 0 0,1 0 0,0 0 0,-1 0 0,0 0 0,1 0 0,-1 0 0,0 0 0,0 0 0,1-5 0,5-19-2,-1-1 1,-1 0-1,-2 0 0,1-33 1,-3 35 0,0 0 0,2 0 0,1 0 0,1 1 0,10-30 1,-14 50 0,1 1 1,-1 0-1,1-1 1,0 1-1,0 0 1,0 0-1,1 0 0,-1 0 1,1 0-1,-1 1 1,1-1-1,0 1 1,0 0-1,0 0 1,0 0-1,0 0 1,4-1-1,-5 2 0,0 0 1,1 1-1,-1 0 0,0-1 0,1 1 0,-1 0 0,0 0 1,1 0-1,-1 0 0,0 1 0,0-1 0,1 1 0,-1-1 1,0 1-1,0 0 0,0 0 0,0-1 0,0 2 0,0-1 1,0 0-1,0 0 0,0 1 0,0-1 0,0 1 0,-1-1 0,1 1 1,-1 0-1,2 2 0,4 5 0,-2 0 0,1 0 0,-1 1 0,-1 0 0,1 0 0,-2 0 0,1 0 0,-1 0 0,2 18 0,-1 5 0,0 61 0,-5-87 0,1 0 1,-1 0-1,-1 0 1,1 0-1,-1 0 1,0-1-1,-1 1 1,1-1-1,-1 1 1,0-1-1,-1 0 1,0 0-1,0-1 1,0 1-1,-1-1 1,1 0-1,-1 0 1,-1 0-1,1-1 1,-1 1-1,1-1 1,-1-1-1,0 1 1,-1-1-1,1 0 1,0-1-1,-1 1 1,0-1-1,1 0 1,-1-1-1,0 0 0,-13 1 1,18-2-1,-1 0 0,1 0 0,0 0 0,-1 0 0,1 0 0,0 0 0,-1-1 0,1 1 0,0-1 0,0 0 0,0 0 0,-1 1 0,1-1 0,0-1 0,0 1 0,0 0 0,1 0 0,-4-4 0,3 2 0,0 0 0,0 0 0,1-1 0,0 1 0,0-1 0,0 1 0,0-1 0,0 1 0,0-1 0,1 0 0,0-6 0,-1-158-13,1 167 13,0-1 0,0 1 1,0-1-1,0 1 0,0 0 1,1-1-1,-1 1 1,0-1-1,0 1 0,1 0 1,-1-1-1,1 1 0,0 0 1,-1-1-1,1 1 0,0 0 1,0 0-1,-1 0 0,1 0 1,0 0-1,0 0 1,0 0-1,1 0 0,-1 0 1,0 0-1,2 0 0,-2 0 1,1 1-1,0 0 0,0 0 0,0 1 0,0-1 0,0 0 1,0 0-1,0 1 0,0 0 0,-1-1 0,1 1 0,0 0 1,0 0-1,-1 0 0,1 0 0,-1 0 0,1 0 0,-1 0 1,1 0-1,1 2 0,12 12 0,0 1 0,-1 1 0,-1-1 0,14 26 0,30 36 0,-50-70 0,0-1 0,1 0 0,-1 0 0,1 0 0,1-1 0,-1 0 0,12 5 0,-16-9-9,0-1 0,-1 0 1,1 0-1,0-1 0,0 1 0,0-1 0,-1 0 1,1 1-1,0-2 0,0 1 0,0 0 1,0-1-1,-1 0 0,1 0 0,0 0 0,6-3 1,7-19-275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5.18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25 30462,'19'2'1024,"16"-2"-639,17 0-65,2 0-112,0 0-176,-2 0 0,-6 0-32,-5-9-160,-6-9-5187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5.64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77 1 32383,'0'0'291,"4"0"-262,1 0-26,0 1-1,0 0 1,0 1-1,0-1 1,0 1 0,0 0-1,0 0 1,0 1 0,0-1-1,-1 1 1,0 0-1,9 7 1,7 8 6,23 26 0,-33-34-2,10 13-7,0 1 0,-2 0 1,0 1-1,-2 1 0,-1 1 1,-1 0-1,-1 1 0,-2 0 1,-1 1-1,-1 0 0,-1 0 1,-2 1-1,0 0 0,-3 1 1,1 32-1,-4-53 0,-1 108 0,0-104 0,-1 0 0,0 0 0,-1 0 0,-1 0 0,0 0 0,-8 15 0,-1-3 0,-1-2 0,-1 0 0,-2 0 0,0-1 0,-1-1 0,-2-1 0,0-1 0,-1-1 0,-1 0 0,-1-2 0,0 0 0,-41 21 0,57-34-12,-1-1 1,1 1-1,-1-1 0,0 0 1,1-1-1,-1 0 0,-12 2 1,-6-4-264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2.29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34 584 31919,'-4'5'30,"1"0"1,-1-1-1,1 1 1,1 1-1,-1-1 1,1 0-1,0 0 1,0 1-1,1 0 1,-2 5-1,1 5 41,1 1-1,0 19 1,2-35-69,-1 0 0,1-1 0,0 1 1,-1 0-1,1 0 0,0-1 1,0 1-1,0-1 0,-1 1 0,1-1 1,0 1-1,0-1 0,0 1 1,0-1-1,0 0 0,0 0 1,0 1-1,0-1 0,0 0 0,0 0 1,0 0-1,0 0 0,0 0 1,0 0-1,2-1 0,33-3 75,-29 0-73,1 0 0,-1-1 0,0 0 0,0 0 1,0 0-1,-1-1 0,0 0 0,0 0 0,0 0 1,-1-1-1,0 0 0,7-13 0,4-7 7,-1-2-1,10-30 0,-7 8-1,20-102-1,-9 31 7,-28 122-15,-1 0 1,0 0-1,0 0 1,1 0-1,-1 0 0,0 0 1,0 0-1,1 0 0,-1 1 1,0-1-1,0 0 1,1 0-1,-1 0 0,0 0 1,0 1-1,0-1 0,1 0 1,-1 0-1,0 0 1,0 1-1,0-1 0,0 0 1,1 0-1,-1 1 0,0-1 1,0 0-1,0 0 1,0 1-1,0-1 0,0 0 1,0 1-1,0-1 1,0 0-1,0 0 0,0 1 1,0-1-1,0 0 0,0 1 1,0-1-1,0 0 1,0 1-1,67 281 0,-64-267 0,0 0 0,-1 1 0,-1-1 0,0 1 0,-2 26 0,0-38 0,1 0 0,-1 0 0,0 0 0,0 0 0,0 0 0,-1 0 0,1-1 0,-1 1 0,0-1 0,0 1 0,0-1 0,0 0 0,-1 1 0,0-1 0,1-1 0,-1 1 0,0 0 0,0-1 0,0 1 0,-1-1 0,1 0 0,-1 0 0,1 0 0,-1 0 0,0-1 0,-5 2 0,-1 0-1,-1-1 0,0 0 0,0-1-1,0 0 1,0-1 0,-20-2 0,28 2 1,0 0-1,0 0 1,0-1 0,0 0 0,0 1-1,0-1 1,0 0 0,0 0-1,0 0 1,0-1 0,0 1 0,1-1-1,-1 1 1,1-1 0,-1 0-1,1 0 1,0 0 0,-1-1 0,1 1-1,0 0 1,1-1 0,-1 1-1,0-1 1,1 0 0,-1 1 0,1-1-1,-2-5 1,3 7 0,0 0 0,0 1 0,1 0 0,-1-1-1,0 1 1,0-1 0,1 1 0,-1-1 0,0 1 0,0-1 0,1 1 0,-1 0 0,0-1-1,1 1 1,-1 0 0,1-1 0,-1 1 0,1 0 0,-1-1 0,0 1 0,1 0 0,-1 0-1,1 0 1,-1-1 0,1 1 0,-1 0 0,1 0 0,-1 0 0,1 0 0,-1 0 0,1 0-1,-1 0 1,1 0 0,-1 0 0,1 0 0,-1 0 0,2 1 0,22 0-8,-23 0 7,12 1 0,0 1 0,0 1 1,-1 1-1,17 7 1,-17-7 0,0 0 0,0 0 0,1-1 0,-1-1 0,14 2 0,-12-3 0,0-1 0,0 0 0,-1-1 0,1 0 0,0-2 0,15-2 0,-24 2 0,0 1 0,1-2 0,-1 1 0,0 0 0,-1-1 0,1 0 0,0 0 0,-1 0 0,0-1 0,1 1 0,-1-1 0,-1 0 0,1-1 0,-1 1 0,1 0 0,-1-1 0,4-9 0,-1 3-1,-1-1 0,-1 1 0,0-2 0,-1 1 0,0 0 0,2-23 0,-1-77-7,-4 81 7,0 23 2,0-1 0,-1 1 0,0-1 1,0 1-1,-1 0 0,-3-10 0,4 16-1,1-1 1,-1 1-1,0 0 0,-1 0 0,1 0 1,0 0-1,-1 0 0,1 0 1,-1 0-1,1 1 0,-1-1 1,0 1-1,0-1 0,0 1 0,0-1 1,0 1-1,0 0 0,0 0 1,0 0-1,0 0 0,-1 0 0,1 1 1,0-1-1,-1 1 0,1-1 1,-3 1-1,2-1 0,0 1 0,0 0 0,0 0 0,0 0-1,1 0 1,-1 1 0,0-1 0,0 1 0,-5 1 0,7-1-1,0 0 1,0 0-1,-1 0 1,1 0-1,0 0 1,1 0-1,-1 0 0,0 0 1,0 1-1,0-1 1,1 0-1,-1 1 1,1-1-1,-1 0 1,1 1-1,-1-1 0,1 1 1,0-1-1,0 1 1,0-1-1,0 3 1,-2 21-1,1 0 1,1 0-1,2 0 0,0 0 1,7 27-1,-6-40 1,0-1 0,0 1 0,2-1 0,-1 1 1,2-1-1,-1-1 0,1 1 0,1-1 0,0 0 0,1 0 0,-1-1 0,16 14 0,-18-19 0,1-1 0,0 1 0,-1-1 0,1 0 0,0 0 0,0-1 0,1 0 0,-1 0 0,0 0 0,1-1 0,-1 0 0,1 0 0,0 0 0,12-2 0,-14 1 0,1 0 0,-1-1 0,0 0 0,1 0 0,-1 0 0,0-1 0,0 1 0,0-1 0,0 0 0,-1-1 0,1 1 0,0-1 0,-1 0 0,0 0 0,0-1 0,0 1 0,0-1 0,5-5 0,-4 0-1,1-1 0,-1 1 1,-1-1-1,0 0 0,0 0 1,-1-1-1,0 1 0,3-22 0,-3-2-3,-1-50 0,-3 55 3,2 22 3,-1 0 0,0 1 0,0-1 0,-1 0 0,1 1 1,-2-1-1,1 0 0,-1 1 0,0-1 0,0 1 0,-1 0 0,0 0 0,-6-11 0,4 14 1,4 10-3,1-5 0,0 14 0,0 6 0,0 0 0,2-1 0,0 1 0,5 21 0,2-2 2,-2 1 0,3 68 0,-8 76 7,-2-135-8,0-509-1,0 458 0,-1-12 0,2-1 0,-1 1 0,2 0 0,3-18 0,-4 28 0,-1-1 0,1 1 0,0-1 0,0 1 0,0-1 0,0 1 0,1 0 0,-1 0 0,1 0 0,-1 0 0,1 0 0,0 0 0,-1 0 0,1 0 0,0 0 0,0 1 0,1-1 0,-1 1 0,0 0 0,0-1 0,1 1 0,-1 0 0,1 0 0,-1 1 0,1-1 0,-1 0 0,4 1 0,-1-1 0,0 0 0,-1 1 0,1 0 0,0 0 0,0 0 0,0 0 0,0 1 0,0 0 0,-1 0 0,1 1 0,0-1 0,7 4 0,-9-2 0,0-1 0,0 0 0,0 1 0,-1 0 0,1 0 0,-1 0 0,1 0 0,-1 0 0,0 0 0,0 0 0,-1 1 0,1-1 0,-1 1 0,1-1 0,-1 1 0,1 6 0,1 3 0,-1 1 0,0-1 0,-1 1 0,0 0 0,-2 21 0,0-28 0,0 0 0,0 0 0,-1 0 0,1 0 0,-1 0 0,-1 0 0,0-1 0,0 1 0,0-1 0,0 0 0,-1 0 0,-7 8 0,-70 63 0,55-54 0,26-23 0,0 0 0,0 1 0,1-1 0,-1 0 0,0 0 0,0 0 0,0 1 0,0-1 0,0 0 0,0 0 0,0 0 0,0 1 0,1-1 0,-1 0 0,0 0 0,0 0 0,0 0 0,0 1 0,1-1 0,-1 0 0,0 0 0,0 0 0,0 0 0,1 0 0,-1 0 0,0 0 0,0 0 0,0 1 0,1-1 0,-1 0 0,0 0 0,0 0 0,1 0 0,-1 0 0,0 0 0,0 0 0,0 0 0,1-1 0,-1 1 0,0 0 0,0 0 0,1 0 0,-1 0 0,0 0 0,0 0 0,0 0 0,1 0 0,-1-1 0,1 1 0,37 1-1,-1 0-3,49-6-1,-76 4 5,-1 0-1,0-1 1,0 0-1,0 0 0,-1-1 1,1-1-1,-1 1 1,1-1-1,-1-1 1,14-9-1,-18 11 1,-1-1 0,1 1 0,-1-1 0,0 0 0,0 0 0,0-1 0,0 1 0,-1 0 0,0-1 0,0 0 0,0 1 0,2-11 0,-1-1 0,0 0 0,-1-28 0,-2 32 0,1 0 0,0 0 0,0 0 0,1 0 0,8-23 0,-10 34 0,0-1-1,1 1 1,-1-1-1,1 1 1,-1 0 0,1-1-1,0 1 1,-1-1-1,1 1 1,0 0 0,0 0-1,0 0 1,0-1 0,0 1-1,0 0 1,0 0-1,1 0 1,-1 1 0,0-1-1,1 0 1,-1 0-1,0 1 1,1-1 0,-1 1-1,1-1 1,-1 1-1,1-1 1,-1 1 0,3 0-1,-1-1 0,12-4-1,-10 3 4,1 1 0,0-1 0,0 1 0,0 0 0,11-1 0,-16 2-12,-2-1 9,0 1 1,1 0 0,-1 0 0,0-1 0,0 1 0,0 0 0,1 0-1,-1 0 1,0 0 0,0 0 0,0 0 0,0 0 0,0 0-1,1 0 1,-1 0 0,-1 1 0,-6 1 0,0 0 1,1 1-1,-1 0 1,1 0-1,0 0 1,0 1-1,0 0 1,1 1-1,-1 0 0,1 0 1,0 0-1,1 0 1,-1 1-1,1 0 1,0 0-1,0 1 1,-6 11-1,6-9 0,1-1 1,0 1 0,1 0-1,0 0 1,0 0-1,1 0 1,0 0-1,1 0 1,0 1-1,0-1 1,1 1-1,0-1 1,0 1-1,4 15 1,-3-21-1,1 0 0,0 1 0,-1-1 0,1 0 0,1-1 0,-1 1 0,0 0 0,1-1 0,0 1 0,0-1 0,0 0 0,0 0 0,1 0 0,-1 0 0,1-1 0,-1 1 0,1-1 0,0 0 0,0 0 0,0-1 0,0 1 0,1-1 0,4 2 0,8 1 0,1-1 0,-1-1 0,1 0 0,23-1 0,-39-1 0,0 0 0,0 0 0,0-1 0,-1 1 0,1 0 0,0-1 0,-1 1 0,1-1 0,0 0 0,-1 0 0,1 1 0,-1-1 0,1 0 0,-1 0 0,1-1 0,-1 1 0,0 0 0,0 0 0,1-1 0,-1 1 0,0 0 0,0-1 0,0 1 0,-1-1 0,1 0 0,0 1 0,-1-1 0,1 0 0,0-2 0,1-5 0,0 0 0,0-1 0,-1 1 0,0-13 0,0-26 1,-3 0-1,-1 1 1,-14-73 0,14 165 7,6 38-3,3-36-5,25 95 0,-31-140-1,1 0 1,0 0 0,0 0-1,0 1 1,0-1-1,0 0 1,0-1-1,1 1 1,-1 0-1,0 0 1,1 0-1,0-1 1,-1 1-1,4 2 1,-4-4-1,-1 0 1,1 0 0,-1 0 0,0 1 0,1-1-1,-1 0 1,1 0 0,-1 0 0,0 0-1,1 0 1,-1 0 0,1 0 0,-1 0 0,0 0-1,1 0 1,-1 0 0,1 0 0,-1-1-1,1 1 1,-1 0 0,0 0 0,1 0 0,-1 0-1,0-1 1,1 1 0,-1 0 0,1-1-1,0 0 1,0 0 0,0-1-1,-1 1 1,1 0-1,0-1 1,-1 1 0,1 0-1,-1-1 1,1 1-1,-1-1 1,0 1 0,1-3-1,1-26-26,-1-59 1,-2 62 20,0 0 1,3 1 0,4-31 0,-6 53 5,1 1 1,0 0-1,0-1 1,0 1-1,0 0 1,1 0-1,-1 0 1,1 0 0,-1 0-1,1 0 1,0 0-1,1 0 1,-1 1-1,0-1 1,1 1-1,-1 0 1,4-3 0,-1 3-1,-1 0 0,1 0 0,0 0 1,-1 0-1,1 1 0,0 0 1,0 0-1,0 0 0,0 0 0,1 1 1,4 0-1,-7 0 0,0 0 0,-1-1 0,1 1 0,0 0 0,-1 0 0,1 1 0,0-1 0,-1 1 0,1-1 0,0 1 0,-1 0 0,1 0 0,-1 0 0,1 0 0,-1 0 0,0 0 0,1 1 0,-1-1 0,0 1 0,0 0 0,0 0 0,0 0 0,0 0 0,-1 0 0,1 0 0,-1 0 0,1 0 0,-1 1 0,0-1 0,1 1 0,-1-1 0,-1 1 0,1-1 0,1 4 0,2 13 0,0-1 0,-1 1 0,0 0 0,-2 0 0,0 0 0,-2 0 0,0 0 0,-4 22 0,-7 7 0,8-37 0,1 0 0,0 0 0,1 0 0,0 1 0,1 11 0,1-23 0,0 1 0,0 0 0,0 0 0,0-1 0,0 1 0,1 0 0,-1-1 0,0 1 0,1 0 0,-1-1 0,0 1 0,1 0 0,-1-1 0,1 1 0,-1-1 0,1 1 0,-1-1 0,1 1 0,0-1 0,-1 1 0,1-1 0,0 0 0,-1 1 0,1-1 0,0 0 0,-1 1 0,1-1 0,0 0 0,-1 0 0,1 0 0,0 0 0,1 1 0,31-1 7,-23-1-1,4 2-5,1-1 0,-1 0-1,1-1 0,0 0 1,28-7-1,-39 7 1,0-1 0,0 1-1,0-1 1,0 0 0,-1 0-1,1 0 1,-1 0 0,1-1-1,-1 0 1,0 1 0,0-1-1,0 0 1,0-1 0,-1 1-1,1 0 1,-1-1 0,0 1 0,0-1-1,0 0 1,-1 0 0,1 0-1,1-5 1,12-38-1,-9 34-1,-2-1 1,0 1-1,3-21 0,-2-1-6,-2 0 0,-2-1-1,-3-37 1,2 72 7,0 0 0,-1 1 0,1-1 0,-1 0 0,1 1 0,-1-1 0,1 1 0,-1-1 0,0 0 0,1 1 0,-1-1 0,0 1 0,1 0 0,-1-1 0,0 1 0,1 0 0,-1-1 0,0 1 0,0 0 0,0 0 0,1-1 0,-1 1 0,0 0 0,0 0 0,0 0 0,1 0 0,-1 0 0,-1 0 0,-30 2 0,26-2 0,2 1 0,-1-1 0,1 1 0,-1 0 0,1 0 0,-1 1 0,1-1 0,0 1 0,0 0 0,0 0 0,0 1 0,0-1 0,0 1 0,0 0 0,-5 5 0,4-1 0,-1-1 0,1 1 0,1-1 0,-1 1 0,1 1 0,0-1 0,-5 15 0,5-9 0,0 1 0,1-1 0,0 1 0,1-1 0,1 1 0,0 0 0,1 0 0,0 0 0,5 26 0,-4-35 0,0 0 0,1 0 0,0 0 0,0-1 0,0 1 1,0 0-1,1-1 0,0 0 0,0 0 0,0 0 0,0 0 0,1 0 0,-1 0 0,1-1 0,0 0 1,0 1-1,1-2 0,5 5 0,-1-3 1,0-1 1,-1 1 0,1-1 0,0-1-1,0 0 1,1 0 0,-1-1-1,0 0 1,12 0 0,-20-1-2,1-1 1,0 1-1,-1-1 1,1 1-1,0-1 1,-1 0-1,1 1 0,-1-1 1,1 0-1,-1 0 1,0 0-1,1 0 1,-1 0-1,0 0 1,0-1-1,1 1 1,-1 0-1,0-1 1,0 1-1,-1-1 1,1 1-1,0-1 1,0 1-1,-1-1 1,1 1-1,-1-1 1,1 0-1,-1 1 1,0-4-1,3-8 0,-1 0-1,0-24 0,-2 33 2,0-151 28,-1 205-33,0 51-2,1-91 6,1 0-1,1 0 1,-1 0-1,2-1 1,-1 1 0,1 0-1,7 13 1,-8-19 0,1 0 0,-1 1 0,1-2 0,0 1 0,0 0 0,1-1 0,-1 1 0,1-1 0,-1 0 0,1 0 0,0 0 0,0-1 0,0 1 0,1-1 0,5 2 0,-1-1 0,1 0 0,-1-2 0,0 1 0,1-1 0,-1 0 0,18-2 0,-24 1 0,0 0 0,0-1 0,1 1 0,-1-1 0,0 0 0,0 0 0,0 0 0,0 0 0,0-1 0,0 1 0,0-1 0,0 0 0,0 0 0,-1 0 0,1 0 0,3-3 0,-2-1 0,0 1 0,0 0 0,0-1 0,-1 0 0,0 0 0,0 0 0,3-11 0,0-3 0,-2 1 0,0-1 0,-1 0 0,0-34 0,-2 16 0,-1 0 0,-2 0 0,-2 1 0,-12-53 0,4 47 2,3 15 3,2 0 0,0 0 0,2-1 0,-1-39 0,21 258-2,-1-56-1,-12-108-2,0 15 0,11 56 0,-11-86 0,0 0 0,1 0 0,1 0 0,0-1 0,0 1 0,1-1 0,1 0 0,0-1 0,0 1 0,8 8 0,-11-15 0,0 0 0,0 0 0,1 0 0,-1-1 0,1 1 0,0-1 0,0 0 0,-1 0 0,1 0 0,1-1 0,-1 0 0,0 1 0,7 0 0,4 0 0,1-1 0,23-1 0,-14-1 0,-18 1 0,0 0 0,0-1 1,0 0-1,0 0 0,-1-1 0,1 0 0,0 0 0,-1-1 1,1 0-1,-1 0 0,0 0 0,0-1 0,0 1 0,0-2 1,-1 1-1,1-1 0,-1 1 0,8-11 0,-7 7 0,0-2 0,0 1 0,-1 0 0,0-1 0,0 0 0,-1 0 0,0 0 0,-1-1 0,0 1 0,-1-1 0,2-19 0,-4 25-1,2-13 1,0-1 0,-1 0-1,-1 1 1,-1-1 0,-1 0-1,-7-31 1,8 47 0,-1 1 1,1-1-1,-1 1 1,1 0-1,-1-1 1,0 1-1,0 0 1,-1 0-1,1 0 1,0 0-1,0 1 1,-1-1-1,1 1 1,-1-1-1,0 1 1,-2-1-1,3 1 0,0 0 1,1 1-1,-1-1 0,0 1 0,0-1 1,0 1-1,1 0 0,-1 0 1,0 0-1,0 0 0,0 0 0,0 0 1,1 0-1,-1 0 0,0 1 1,0-1-1,1 1 0,-1-1 0,0 1 1,0 0-1,1 0 0,-1 0 1,1 0-1,-1 0 0,1 0 0,-1 0 1,-1 2-1,1 1 0,-1 0 0,1 0 0,0 0 0,1 0 0,-1 0 0,1 0 0,0 0 0,0 0 0,0 1 0,0 6 0,0 53 0,1-40 0,1-7 0,0 0 0,1 0 0,0 0 0,2 0 0,0-1 0,8 21 0,-8-27 0,0 0 0,1 1 0,1-2 0,-1 1 0,1 0 0,1-1 0,0 0 0,0-1 0,1 0 0,14 12 0,-17-17 0,1 0 0,0 0 0,0 0 0,0-1 0,0 0 0,0 0 0,0-1 0,1 1 0,-1-1 0,0-1 0,1 1 0,-1-1 0,1 0 0,-1-1 0,10-1 0,-14 2 1,-1-1 0,1 1 1,0-1-1,0 0 0,0 1 0,0-1 0,0 0 1,-1 0-1,1 0 0,0 0 0,-1 0 0,1-1 1,-1 1-1,1 0 0,-1-1 0,0 1 0,1-1 1,-1 1-1,0-1 0,0 0 0,0 0 0,0 1 1,0-1-1,0-3 0,2-4-411,-2 1 0,1-1 0,-1 0 0,0-11 0,0-35-8295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2.64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 31919,'8'0'336,"25"0"-208,13 0 0,3 0-80,0 0-48,-6 0-16,-10 0-624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6.58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1 368 29453,'2'-11'1518,"-1"8"-530,-1 9-391,0 6-434,0 589-142,2-592-26,1-14 5,3-18-1,-2 0-1,0-1 1,-2 1 0,0-1-1,-3-38 1,0 27-7,-4-361 8,5 394 0,0 0 1,1 0 0,-1 0-1,1 0 1,-1 0-1,1 0 1,0 0-1,0 0 1,-1 0-1,2 0 1,-1 0-1,0 0 1,0 0-1,0 1 1,1-1-1,-1 1 1,1-1-1,0 1 1,-1-1-1,1 1 1,0 0-1,0 0 1,0 0-1,-1 0 1,1 0-1,0 0 1,0 0-1,1 1 1,-1-1-1,0 1 1,0-1-1,0 1 1,4 0-1,-2 0 0,1-1 0,-1 1 0,1 0 0,-1 1 0,1-1 0,-1 1 0,1 0 0,-1 0 0,0 0 0,0 0-1,1 1 1,-1 0 0,0 0 0,0 0 0,-1 0 0,6 4 0,-3 0 0,-1 1 0,0-1 0,0 1 0,0 0 0,-1 1 0,0-1 0,0 1 0,-1-1 0,0 1 0,0 0 0,-1 0 0,2 9 0,0 9 0,-1-1 0,-1 45 0,-2-63 0,-1 0 0,0 1 0,-1-1 0,1 0 0,-1 0 1,-1 0-1,1 0 0,-1 0 0,-1-1 0,1 1 0,-1-1 0,0 0 0,-1 0 0,1 0 0,-10 9 0,2-4-2,-1 0-1,0 0 1,0-2-1,-1 1 1,0-2-1,-24 11 1,37-18-14,2-3 6,1 0 0,-1 1 0,1-1 0,-1 0 0,1 1 0,-1 0 0,1-1 0,0 1 0,0 0 0,0 0 0,0 0 0,0 0 0,0 0 0,0 0 0,3 0 0,-3 0-3,71-23-63,-52 18 76,0 0 1,0-2-1,-1 0 0,22-13 1,-37 17 2,1 0 0,-1 1 1,0-2-1,0 1 0,0 0 1,-1-1-1,0 0 0,0 0 1,0-1-1,0 1 0,-1-1 1,0 1-1,0-1 0,0 0 1,-1 0-1,0-1 0,0 1 1,1-10-1,0-10 36,-2-51 0,-1 49-29,0 23-5,0 0-1,-1-1 1,1 1-1,-1 0 1,-1 0 0,1 0-1,-3-5 1,4 8-3,-1 1 0,1-1 0,-1 1 1,0-1-1,0 1 0,0-1 0,0 1 0,0 0 1,0 0-1,0-1 0,0 1 0,-1 0 0,1 0 1,0 0-1,-1 0 0,1 0 0,-1 1 0,1-1 0,-1 0 1,1 1-1,-1-1 0,1 1 0,-1-1 0,0 1 1,1 0-1,-3 0 0,4 0-2,-1 0 0,0 1 0,1-1 0,-1 1 0,1-1 0,-1 1 0,1-1 0,-1 1 0,1-1 0,-1 1 0,1-1 0,-1 1 0,1 0 0,0-1 0,-1 1 0,1 0 0,0-1 0,0 1 0,-1 0 0,1 0 0,0-1 0,0 1 0,0 0 0,0 0 0,0-1 0,0 1 0,0 0 0,0-1 0,0 1 0,1 0 0,-1 0 0,0 0 0,1 0 0,-2 15 0,2-1 0,0 0 0,1 0 0,1 1 0,6 20 0,-8-31 0,1-1 0,-1 1 0,1-1 0,0 0 0,1 0-1,-1 0 1,1 0 0,0 0 0,0 0 0,0-1 0,0 1 0,0-1 0,1 0-1,0 0 1,0 0 0,0-1 0,0 1 0,0-1 0,0 0 0,0 0 0,1 0-1,4 1 1,3-1-1,-1 0-1,0 0 0,1-1 1,0 0-1,-1-1 0,1 0 1,21-4-1,-31 3 2,0 0 0,0 0 0,-1 0 0,1-1-1,0 1 1,0 0 0,-1-1 0,1 1 0,-1-1 0,1 0 0,-1 1 0,1-1 0,-1 0 0,0 0 0,0 0-1,0 0 1,0 0 0,-1 0 0,1 0 0,0 0 0,-1 0 0,1 0 0,-1-1 0,0 1 0,0 0-1,0 0 1,0-3 0,-13 31-13,4-13 13,-7 21-1,7-18-1,1 0 0,0 1 1,2 0-1,0 0 0,0 1 1,2 0-1,0 0 1,-2 35-1,6-52 2,0 0 0,1 0 0,-1 0 0,1 0 0,-1 0 0,1 0 0,-1 0 0,1 0 0,0 0 0,-1 0 0,1 0 0,0 0 0,0 0 0,0-1 0,0 1 0,0 0 0,-1-1 0,1 1 0,0 0 0,1-1 0,-1 1 0,0-1 0,0 0 0,0 1 0,0-1 0,0 0 0,0 1 0,0-1 0,1 0 0,1 0 0,44 2 0,-39-2 0,9 0-6,0-1 0,0 0 1,0-1-1,30-7 0,-39 6-6,1 0 0,-1-1 0,0 0 0,0 0 0,-1 0 0,1-1 0,-1-1 0,0 1 0,0-1 0,-1 0 0,8-9 0,-8 7-7,1-1 0,-1 0 1,-1 0-1,0 0 0,0-1 1,-1 1-1,0-1 0,-1 0 1,0 0-1,2-17 0,-2 2 1,-1 0 0,-1 1 0,-3-35 0,2 56 28,0-1 0,0 1 1,-1-1-1,0 1 0,0-1 0,0 1 0,0-1 0,0 1 0,-1 0 1,1 0-1,-1-1 0,0 1 0,0 0 0,0 1 0,0-1 0,-1 0 1,1 1-1,-1-1 0,0 1 0,1 0 0,-6-3 0,3 2-1,0 1 1,0 0-1,0 0 0,0 1 0,-1-1 1,1 1-1,0 0 0,-1 1 0,1-1 0,-1 1 1,1 0-1,-1 1 0,-5 0 0,10 0-8,-1-1-1,1 1 0,-1-1 0,1 1 1,0 0-1,-1 0 0,1 0 1,0 0-1,-1 0 0,1 0 0,0 0 1,0 0-1,0 1 0,0-1 1,0 0-1,0 1 0,0-1 0,1 0 1,-1 1-1,0-1 0,1 1 1,-1-1-1,1 1 0,0 0 0,-1-1 1,1 1-1,0 2 0,-2 53 19,2-44-14,0 3-4,-1 7 1,1-1 1,2 1-1,0-1 0,8 35 0,-8-51-1,-1-1-1,1 0 0,0 1 0,1-1 1,-1 0-1,1 0 0,0 0 0,0 0 1,0-1-1,1 1 0,0-1 0,0 0 1,0 0-1,0 0 0,1-1 1,-1 1-1,1-1 0,0 0 0,0-1 1,0 1-1,0-1 0,0 0 0,1 0 1,5 1-1,2 0-1,0-1 1,0 0 0,0-1-1,1-1 1,13 0-1,-23 0 0,0-1 1,0 1-1,0-1 0,-1 0 0,1 0 0,0 0 0,0 0 0,-1 0 1,1-1-1,-1 0 0,1 0 0,-1 0 0,0 0 0,0 0 1,0-1-1,0 1 0,0-1 0,0 0 0,-1 0 0,1 0 0,2-4 1,0-4-10,-1-1 1,0 1 0,0-1 0,-1 0-1,-1 0 1,0 0 0,1-15 0,-3-90 6,-2 55 58,2 60-50,0 1-1,-1-1 0,1 0 1,1 0-1,-1 0 0,0 0 1,0 0-1,1 0 0,-1 0 1,1 0-1,-1 1 0,1-1 1,0 0-1,0 0 0,0 1 1,0-1-1,0 1 0,0-1 1,0 1-1,0-1 0,1 1 1,-1-1-1,1 1 0,1-1 1,2 0-4,-1 0 1,1 1 0,-1 0 0,1 0 0,0 1 0,0-1 0,-1 1 0,9 0 0,-7 0-2,0 0 1,0 0-1,-1 1 1,1-1-1,0 1 1,-1 0-1,1 1 1,-1-1-1,1 1 1,-1 0-1,0 1 1,1-1-1,-1 1 1,0 0-1,-1 1 1,1-1-1,-1 1 1,1-1-1,-1 1 1,0 1-1,-1-1 1,1 1-1,-1-1 1,0 1-1,3 5 1,0 2-1,-1-1 0,-1 1 0,1 0 0,-2 0 0,0 1 0,0-1 0,-2 1 0,1 0 0,-1-1 0,-1 1 0,-2 23 0,1-30 0,-1 0 0,1 0 0,-1 0 0,0 0 0,0-1 0,-1 1 0,0-1 0,0 0 0,0 0 0,0 0 0,-1 0 0,0 0 0,0-1 0,0 0 0,0 1 0,-1-2 0,0 1 0,1 0 0,-2-1 0,-5 3 0,1 0 0,0-1 0,0 0 0,-1-1 0,0 0 0,0-1 0,0 0 0,0 0 0,0-1 0,-20 1 0,17-3 0,12 1 0,0-1 0,0 1 0,0-1 0,0 0 0,0 0 0,0 0 0,0 0 0,0 0 0,0 0 0,0-1 0,0 1 0,0 0 0,0-1 0,0 0 0,0 1 0,0-1 0,1 0 0,-1 0 0,0 0 0,0 0 0,1-1 0,-1 1 0,1 0 0,-1-1 0,1 1 0,-1-1 0,1 1 0,-2-4 0,-1-7 0,1-1 0,1 1 0,0-1 0,0 0 0,1 0 0,1 0 0,2-22 0,-1 0-3,-1 33 2,0-1 0,0 0 0,0 0 0,0 0 0,1 0 0,0 0 0,-1 1 0,1-1-1,0 0 1,0 0 0,1 1 0,-1-1 0,0 1 0,1-1 0,3-3 0,-4 5 0,1-1 0,-1 1 0,1 0 0,0 0 0,-1 1 0,1-1 0,0 0 0,0 0 0,-1 1 0,1-1 0,0 1 0,0 0 0,0-1 0,0 1 0,0 0 0,-1 0 0,1 0 0,0 0 0,0 0 0,0 1 0,0-1 0,0 1 1,-1-1-1,1 1 0,3 1 0,-1 0 0,-1 1 1,1-1 0,-1 1 0,0 0 0,1 0 0,-1 0-1,0 1 1,-1-1 0,1 1 0,-1-1 0,0 1 0,1 0-1,-2 0 1,3 4 0,9 17 0,-9-19 1,0 1-1,0-1 1,1 0-1,-1-1 1,1 1 0,0-1-1,1 0 1,-1 0-1,1-1 1,0 1 0,0-1-1,1-1 1,-1 1-1,1-1 1,0 0 0,0-1-1,0 1 1,0-2-1,0 1 1,0-1 0,13 1-1,-17-1 1,1-1-1,-1 0 1,1 0 0,-1 0-1,1 0 1,-1 0 0,1-1-1,-1 0 1,0 0-1,1 0 1,-1 0 0,0 0-1,0-1 1,1 1-1,-1-1 1,-1 0 0,1 0-1,0 0 1,0 0-1,-1 0 1,1-1 0,-1 1-1,1-1 1,-1 0-1,0 0 1,0 1 0,-1-1-1,1-1 1,0 1-1,0-4 1,4-8-3,0 0 0,-1 0 0,-1-1 1,0 0-1,-1 0 0,0-17 0,0-100-14,-3 89 16,-1 43 0,1 0 1,0 0 0,-1 1 0,1-1 0,0 0 0,-1 1-1,1-1 1,-1 0 0,1 1 0,-1-1 0,0 1 0,1-1-1,-1 1 1,0-1 0,1 1 0,-1-1 0,0 1 0,1 0-1,-1-1 1,0 1 0,0 0 0,0 0 0,1-1 0,-1 1 0,0 0-1,0 0 1,0 0 0,1 0 0,-1 0 0,0 0 0,0 0-1,0 1 1,1-1 0,-2 0 0,-1 0-1,1 1-1,0-1 1,-1 0 0,1 1 0,0-1 0,-1 1-1,1 0 1,0 0 0,0 0 0,0 0 0,0 0 0,-3 2-1,2 1 0,0 1 0,0-1 0,1 0 0,0 1 0,0 0-1,0-1 1,0 1 0,1 0 0,-1 0 0,1 0 0,0 9 0,-1 64 2,2-52-2,0-16 1,0-1 0,1 1 0,0 0 0,1-1 0,0 1 0,0-1 0,1 0 0,0 1 0,1-1 0,5 10 0,-6-15 0,0 1 0,0-1 0,1 0 0,-1 0 0,1 0 0,0-1 0,0 1 0,0-1 0,0 0 0,1 0 0,-1 0 0,1-1 0,0 0 0,-1 0 0,1 0 0,0 0 0,0-1 0,1 1 0,-1-1 0,9 0 0,-10 0 0,0-1 1,1 0-1,-1 1 0,0-1 1,0-1-1,1 1 1,-1-1-1,0 0 0,0 0 1,1 0-1,-1 0 1,0-1-1,0 1 0,-1-1 1,6-3-1,-5 1-2,-1 1 1,0-1-1,0 1 0,-1-1 1,1 0-1,-1 0 1,0 0-1,0 0 0,0 0 1,0-1-1,-1 1 0,1-1 1,-1 1-1,0-8 0,4-24-7,-2-1 0,-3-66 0,-1 40 71,17 63-46,-13 1-16,1 0 0,-1 0 0,0 1 0,0-1 0,0 1 0,0 0 0,0 0 0,0 0 0,0 0 0,-1 1 0,1-1 0,-1 1 0,0-1 0,1 1 0,-1 0 0,2 5 0,3 4 1,0 0 0,8 23 0,-9-17 0,-2 0 1,0 0 0,-2 0-1,0 0 1,0 1 0,-2-1-1,-3 36 1,3-53-2,0 1 0,-1 0 0,1-1 0,0 1 0,-1 0 0,1-1 0,-1 1 0,1-1 0,-1 1 0,0-1 0,-2 3 0,3-24 0,22-48 0,56-115 0,-73 171-1,15-27-4,-19 37 5,0 1-1,0-1 1,0 1 0,0-1-1,0 1 1,0 0 0,0 0-1,1-1 1,-1 1 0,0 0-1,1 0 1,-1 0-1,1 1 1,-1-1 0,1 0-1,-1 0 1,1 1 0,0-1-1,-1 1 1,3-1 0,-3 2 0,-1-1-1,1 0 1,-1 1 0,0-1 0,1 1 0,-1-1 0,1 1 0,-1-1 0,0 1-1,1 0 1,-1-1 0,0 1 0,1-1 0,-1 1 0,0 0 0,0-1 0,0 1-1,0 0 1,0-1 0,0 1 0,0 0 0,0-1 0,0 2 0,2 23 0,-2-19 0,-2 80 0,1-53 0,1 0 0,4 37 0,-3-68 0,-1 0 0,1 0 0,0 0 0,0-1 0,0 1 0,0 0 0,0-1 0,0 1 0,1 0 0,-1-1 0,0 0 0,1 1 1,-1-1-1,1 0 0,0 0 0,-1 1 0,1-1 0,0-1 0,0 1 0,0 0 0,-1 0 0,1-1 0,0 1 0,0-1 0,0 1 0,0-1 0,0 0 0,0 0 0,3 0 0,1 0-3,0 0 0,-1 0-1,1 0 1,0-1 0,-1 1-1,1-2 1,0 1 0,-1 0-1,9-5 1,-8 2-2,0 0-1,-1 0 1,0 0-1,0-1 1,0 0 0,-1 0-1,1-1 1,-1 1-1,-1-1 1,1 0 0,-1 1-1,0-2 1,0 1-1,0 0 1,-1-1 0,0 1-1,-1-1 1,2-9-1,2-15-1,-2 0-1,-1-52 1,-2 70 7,0 3 1,0-22 45,-6-53 0,4 74-37,0 0 0,-1 0 0,-1 0-1,0 0 1,0 0 0,-1 1 0,0 0 0,-8-11 0,12 32-22,24 346 39,-21-340-25,0 0 0,2-1-1,8 26 1,-11-38-1,0 0 0,1-1 0,-1 1 0,1-1 0,0 1 0,0-1 0,0 0 0,0 0 0,1 0 0,-1 0 0,1 0 0,0 0 0,0-1 0,0 1 0,0-1 0,0 0 0,1 0 0,-1 0 0,0-1 0,1 1 0,0-1 0,4 2 0,0-1 0,0-1 0,-1 0 0,1 0-1,0-1 1,0 0 0,0 0 0,-1-1 0,1 0 0,0 0 0,-1-1-1,1 1 1,0-2 0,-1 1 0,0-1 0,0-1 0,0 1 0,0-1-1,8-6 1,-4 0-3,0-1 0,-1 0-1,-1-1 1,1 0 0,-2-1-1,0 0 1,0 0 0,-1 0-1,6-21 1,-6 14 5,-1-1 1,-1 0-1,-2-1 1,0 1-1,-1-1 1,0-22-1,-2 43-2,0 0 1,-1 0-1,1 0 0,0 1 0,0-1 0,0 0 0,-1 0 0,1 0 0,0 1 0,-1-1 1,1 0-1,-1 0 0,1 1 0,-1-1 0,1 0 0,-1 1 0,1-1 0,-1 0 0,0 1 1,1-1-1,-1 1 0,0-1 0,-1 0 0,-25-6 1,18 6-2,-1 1 1,0 0 0,-17 2 0,25-1 0,-1 0-1,0 0 1,0 0 0,1 1-1,-1-1 1,1 1-1,0-1 1,-1 1 0,1 0-1,0 0 1,0 0 0,0 0-1,0 0 1,0 0 0,0 1-1,1-1 1,-1 1-1,1-1 1,0 1 0,0 0-1,-2 3 1,-1 6-2,1 0 0,-1 0 0,-1 21 0,2-15 2,1 0 0,0 1 0,2-1 0,0 1 0,1-1 0,4 21 0,-3-36 0,0 0 0,0 0 0,0 1 0,0-1 0,0-1 0,1 1 0,0 0 0,-1-1 0,1 1 0,0-1 0,0 0 0,1 0 0,-1 0 0,0 0 0,1 0 0,-1-1 0,1 0 0,-1 0 0,5 1 0,-6-1 0,1 0 0,-1 0 0,0-1 0,1 1 0,-1-1 0,0 0 0,1 1 0,-1-1 0,1 0 0,-1 0 0,0-1 0,1 1 0,-1 0 0,1-1 0,-1 0 0,0 1 0,0-1 0,1 0 0,-1 0 0,0 0 0,0-1 0,0 1 0,0 0 0,0-1 0,0 1 0,0-1 0,-1 0 0,1 0 0,2-3 0,0-10-3,0 0 0,-1 0 1,0 0-1,-2 0 0,1-29 0,-4-26 23,1 103-22,0-16 2,1 1 0,0-1-1,2 0 1,6 34 0,-7-47 0,0 0 0,1 0 0,-1 0 0,1 0 0,0 0 0,0 0 0,0-1 0,1 1 0,-1-1 0,1 1 0,0-1 0,0 0 0,0 0 0,0-1 0,1 1 0,-1 0 0,1-1 0,-1 0 0,1 0 0,0 0 0,0-1 0,0 1 0,0-1 0,0 0 0,7 2 0,-8-3 0,42 4 0,-43-4 0,0 0 1,-1 0-1,1 0 1,-1 0-1,1-1 1,-1 1-1,1-1 1,-1 1-1,1-1 1,-1 1-1,1-1 1,-1 0-1,1 0 1,-1 0 0,0 0-1,0 0 1,1 0-1,-1 0 1,0 0-1,0 0 1,0-1-1,0 1 1,0 0-1,-1-1 1,2-1-1,3-18 1,-1 1-1,-1-1 1,-1 0-1,-1 0 0,0 0 1,-4-24-1,2-7 0,-2-26 5,-4 1 1,-24-114-1,27 182-5,-1 13 0,-3 13-3,2 23 2,0-1 0,3 1 1,2 1-1,3 42 0,-1-6 8,-1-61-8,1 0 0,0 0 0,2 1 0,-1-1 0,2-1 0,10 29 0,-13-40 1,1 1 0,0 0 1,0-1-1,1 0 0,-1 0 0,1 0 1,0 0-1,0 0 0,0 0 0,1-1 1,-1 1-1,1-1 0,0 0 1,0 0-1,0-1 0,0 1 0,0-1 1,1 0-1,-1 0 0,1 0 0,0 0 1,-1-1-1,1 0 0,0 0 0,0 0 1,7 0-1,-8-1 0,-1 0 0,1 0 0,-1 0 0,1 0 0,-1-1 0,1 1 0,-1-1-1,1 0 1,-1 0 0,0 0 0,1-1 0,-1 1 0,5-4 0,-5 2-1,0 0 0,-1 0 0,1-1 0,-1 1 0,0 0 0,0-1 0,0 0 0,-1 1 0,1-1 1,-1 0-1,0 0 0,1-4 0,5-29 0,-2-1 1,-1 0 0,-2 1 0,-4-59 0,0 27 14,-1 157-14,0-54 0,2 0 0,1 1 0,2-1 0,7 42 0,-8-70 0,0 0 0,1-1 0,0 1 0,1 0 0,-1 0 0,1-1 0,0 0 0,0 1 0,4 4 0,-4-7 0,-1-1 0,0 0 0,1 0 0,-1 0 0,1 0 0,0 0 0,0-1 0,0 1 0,0-1 0,0 1 0,0-1 0,0 0 0,0-1 0,0 1 0,0 0 0,0-1 0,1 0 0,4 0 0,-6 0 0,0 0 0,0 0 0,0-1 0,0 1 0,0-1 0,0 1 0,0-1 0,0 0 0,0 0 0,0 0 0,0 0 0,-1 0 0,1 0 0,0-1 0,-1 1 0,1 0 0,2-4 0,0 0 0,-1 0 0,1 0 0,-1 0 0,0-1 0,4-10 0,1-5-1,-2 0 0,5-31 0,-5 18 4,-3 0 0,0-44-1,-11 107-5,3-12 1,1 9 2,2 0 0,0 0 0,3 27 0,0-14 0,-2-35 1,1-1 0,0 1-1,1-1 1,-1 1 0,1 0 0,-1-1 0,1 1 0,0-1-1,0 0 1,1 1 0,-1-1 0,1 0 0,0 1-1,-1-1 1,1 0 0,1-1 0,-1 1 0,0 0 0,1 0-1,-1-1 1,1 0 0,0 1 0,0-1 0,0 0-1,0 0 1,0-1 0,0 1 0,1-1 0,-1 1 0,0-1-1,1 0 1,-1 0 0,1-1 0,-1 1 0,1-1 0,0 1-1,-1-1 1,5-1 0,-2 2-1,0-1 0,0-1 0,0 1 0,0-1 0,-1 0 0,1 0 0,0-1 0,11-4 0,-14 4 0,0 0 0,0 0 0,0-1 0,0 1 0,0-1 0,0 0 0,-1 0 0,0 0 0,1 0 0,-1 0 0,0 0 0,0-1 0,-1 1 0,1-1 0,1-5 0,2-11 0,0 1 0,-2-1 0,0-1 0,-1 1 0,-1 0 0,-1-1 0,-1 1 0,-4-26 0,4 41 0,1 1 0,-1-1 0,0 1 0,0 0 0,-1 0 0,1 0 0,-1-1 0,0 1 0,0 1 0,-1-1 0,1 0 0,-1 1 0,1-1 0,-1 1 0,0 0 0,-1-1 0,1 2 0,0-1 0,-1 0 0,0 1 0,1-1 0,-1 1 0,0 0 0,0 0 0,0 1 0,-1-1 0,1 1 0,0 0 0,0 0 0,-1 0 0,1 1 0,-5 0 0,5-1 0,-1 0 0,1 1 0,0 0 0,0 0 0,0 0 0,-1 1 0,1 0 0,0-1 0,0 1 0,0 1 0,0-1 0,0 0 0,-4 3 0,5-1 0,0 0 0,0-1 0,0 1 0,1 1 0,-1-1 0,1 0 0,0 0 0,0 1 0,0 0 0,0-1 0,1 1 0,-1 0 0,-1 6 0,1 0-1,-1-1 0,1 1-1,0 0 1,1 0 0,0-1 0,1 1 0,0 0 0,2 14-1,-2-21 2,1 0-1,-1 0 0,1 0 1,0 0-1,0 0 0,0-1 1,0 1-1,0 0 0,1 0 0,-1-1 1,1 1-1,0-1 0,0 1 1,0-1-1,0 0 0,0 0 1,0 0-1,0 0 0,1 0 1,-1 0-1,1-1 0,0 1 0,-1-1 1,1 1-1,0-1 0,0 0 1,0 0-1,0-1 0,0 1 1,3 0-1,-1 0 1,0-1 0,0 1 0,1-1 0,-1 0 0,0 0 0,0-1 0,7-1 0,-10 1 0,0 0 0,0 1 0,-1-1 0,1 0 0,0 0 0,-1-1 0,1 1 0,-1 0 0,0 0 0,1-1 0,-1 1 0,0-1 0,0 1 0,0-1 0,0 0 0,0 1 0,0-1 0,0 0 0,0 1 0,-1-1 0,2-4 0,11-47 0,-9 34 0,0 1 0,1 0 0,1 0 0,1 1 0,0 0 0,16-27 0,-22 42 0,1 1-1,-1-1 1,0 0 0,1 1-1,-1-1 1,1 1 0,-1 0-1,1 0 1,-1-1 0,1 1-1,0 0 1,0 0 0,0 1 0,-1-1-1,1 0 1,0 0 0,0 1-1,0 0 1,0-1 0,0 1-1,0 0 1,0 0 0,0 0-1,0 0 1,1 0 0,-1 0-1,0 1 1,0-1 0,0 1-1,-1-1 1,1 1 0,0 0-1,0 0 1,0 0 0,0 0-1,-1 0 1,1 0 0,0 0-1,-1 0 1,1 1 0,-1-1 0,1 1-1,-1-1 1,0 1 0,0 0-1,0-1 1,0 1 0,0 0-1,1 3 1,11 29 3,-1 0-1,-2 1 1,-1 1 0,-2 0-1,3 49 1,-10-113-3,2 0 0,1 0 0,1 0 0,1 1 0,1-1 0,2 1 0,0 1 0,2 0 0,22-41 0,-21 53 0,-11 15 0,1-1 0,-1 0 0,1 1 0,-1-1 0,0 0 0,1 1 0,-1-1 0,0 0 0,1 1 0,-1-1 0,0 1 0,1-1 0,-1 1 0,0-1 0,1 1 0,-1-1 0,0 1 0,0-1 0,0 1 0,0-1 0,0 1 0,0-1 0,1 1 0,-1-1 0,0 1 0,0-1 0,-1 1 0,1-1 0,0 1 0,0-1 0,0 1 0,0 0 0,1 294 26,-2-150-28,1-144-49,0-5-325,0-17-1110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6.94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144 1 31278,'-16'0'413,"6"0"-282,1 0 1,0 0 0,-1 1 0,1 0 0,-15 4 0,21-4-127,0 0 0,0 1 1,0-1-1,0 1 0,1 0 1,-1 0-1,0 0 0,1 0 1,-1 0-1,1 1 0,0-1 1,-1 1-1,1 0 0,1 0 1,-1-1-1,0 1 0,1 0 1,-1 0-1,0 5 0,0-5-3,1 0-1,-1 1 0,1-1 1,0 1-1,0-1 1,1 1-1,-1-1 0,1 1 1,0 0-1,0-1 1,0 1-1,0 0 1,1-1-1,-1 1 0,1 0 1,0-1-1,0 1 1,2 4-1,0-4 1,-1-1 0,0 0 0,1 0 1,0 0-1,-1-1 0,1 1 0,0-1 0,1 1 1,-1-1-1,0 0 0,1 0 0,-1-1 0,1 1 0,5 1 1,10 2 3,1-1 1,0 0-1,-1-2 1,1 0-1,26-2 1,-45 0-7,1-1 0,0 1 1,0-1-1,0 1 0,-1-1 0,1 0 1,0 1-1,-1-1 0,1 0 0,0 0 0,-1 0 1,1 0-1,-1-1 0,0 1 0,1 0 1,-1-1-1,0 1 0,0 0 0,0-1 1,0 0-1,0 1 0,0-1 0,0 1 0,-1-1 1,1 0-1,0 0 0,-1 0 0,0 1 1,1-1-1,-1 0 0,0 0 0,0 0 1,0 0-1,0-2 0,0 0 0,0 0 1,0 0-1,0 1 1,0-1-1,-1 0 1,0 1-1,0-1 1,0 1-1,0-1 0,0 1 1,0-1-1,-1 1 1,0 0-1,0-1 1,0 1-1,0 0 1,-3-3-1,0 3-15,0 1 0,0 0 0,0-1 0,0 2 0,-1-1 0,1 1 0,0 0 0,-1 0 0,0 0 0,1 1-1,-1-1 1,1 2 0,-10 0 0,-2-1-177,-24 0-670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4.42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175 207 32095,'9'-5'573,"-9"5"-572,0 0 0,0 0 0,0-1 0,0 1 1,0 0-1,0 0 0,0 0 0,0 0 0,0 0 0,0-1 1,1 1-1,-1 0 0,0 0 0,0 0 0,0 0 0,0 0 0,0 0 1,0-1-1,0 1 0,1 0 0,-1 0 0,0 0 0,0 0 1,0 0-1,0 0 0,0 0 0,1 0 0,-1 0 0,0 0 1,0 0-1,0 0 0,0 0 0,1 0 0,-1 0 0,0 0 0,0 0 1,0 0-1,0 0 0,1 0 0,-1 0 0,0 0 0,0 0 1,0 0-1,0 0 0,0 0 0,1 0 0,-1 0 0,0 0 1,0 0-1,0 1 0,0-1 0,0 0 0,0 0 0,1 0 0,-1 0 1,0 0-1,0 1 0,0 57 0,-2 25 9,5-1 1,17 115-1,-17-144-15,-3-53 4,0 1 0,0-1 0,-1 0 0,1 1 0,0-1 0,-1 0 0,1 0 0,-1 0 0,1 1 0,0-1 1,-1 0-1,1 0 0,-1 0 0,1 0 0,0 0 0,-1 1 0,1-1 0,-1 0 0,1 0 0,-1 0 0,1 0 0,0 0 1,-1 0-1,1-1 0,-1 1 0,0 0 0,0 0-1,-9 0 2,1 0 0,0 0 0,0-1 0,-1-1 0,1 1 0,0-1 0,0-1 0,0 0 0,-16-7 0,17 6 0,0 0 0,0 1 0,0 0 0,-1 0 0,0 1 0,1 0 0,-1 1 0,-15-2 0,24 4 0,0-1 0,0 0 0,-1 0 0,1 0 0,0 0 0,0 1 0,-1-1 0,1 0 0,0 0 0,0 1 0,0-1 0,0 0 0,-1 0 0,1 1 0,0-1 0,0 0 0,0 0 0,0 1 0,0-1 0,0 0 0,0 1 0,0-1 0,0 0 0,0 0 0,0 1 0,0-1 0,0 0 0,0 1 0,0-1 0,0 0 0,0 0 0,0 1 0,0-1 0,0 0 0,0 0 0,1 1 0,-1-1 0,0 0 0,0 0 0,0 1 0,0-1 0,1 0 0,1 4 0,1-1 0,-1 0 0,1 0 0,0 0 0,0 0 0,0 0 0,0-1 0,0 1 0,1-1 0,-1 0 0,1 0 1,0 0-1,-1-1 0,1 1 0,0-1 0,0 0 0,0 0 0,8 1 0,9 0-3,0 0 0,29-1-1,-39-1 0,-5 0 3,-1 0 1,0 0-1,1 0 0,-1-1 1,0 0-1,1 0 1,-1-1-1,0 1 1,0-1-1,0 0 0,0-1 1,0 1-1,-1-1 1,1 0-1,-1 0 1,0 0-1,0-1 0,0 1 1,0-1-1,0 0 1,-1 0-1,0-1 1,0 1-1,0-1 0,0 1 1,-1-1-1,1 0 1,-1 0-1,-1 0 1,1 0-1,-1 0 1,2-10-1,3-59 1,-5 52 0,5-37 0,-5 54 0,0-1 0,1 1 0,-1-1 0,1 1 0,1-1 0,-1 1 0,1 0 0,-1 0 0,1 0 0,1 1 0,4-6 0,-5 6 0,1 1 0,0 0 0,0 0 0,0 1 0,1-1 0,-1 1 0,1 0 0,-1 0 0,9-2 0,-11 3 0,0 1 0,-1-1 0,1 1 0,0 0 0,-1 0 0,1-1 0,0 1 0,-1 0 0,1 0 0,0 0 0,0 1 0,-1-1 0,1 0 0,0 1 0,-1-1 0,1 1 0,-1-1 0,1 1 0,0 0 0,-1 0 0,0 0 0,1 0 0,-1 0 0,1 0 0,-1 0 0,0 0 0,0 0 0,0 1 0,0-1 0,0 0 0,2 3 0,1 8 0,1 1 0,-1-1 0,-1 1 0,0 0 0,-1 0 0,1 22 0,-4 87 0,0-57 0,1-65 0,-1 0 0,1 1 0,0-1 0,0 0 0,0 1 0,0-1 0,0 0 0,0 0 0,0 1 0,0-1 0,0 0 0,-1 1 0,1-1 0,1 0 0,-1 1 0,0-1 0,0 0 0,0 1 0,0-1 0,0 0 0,0 0 0,0 1 0,0-1 0,0 0 0,0 1 0,1-1 0,-1 0 0,0 0 0,0 1 0,0-1 0,1 0 0,-1 0 0,0 0 0,0 1 0,1-1 0,-1 0 0,0 0 0,0 0 0,1 0 0,-1 1 0,0-1 0,1 0 0,-1 0 0,0 0 0,0 0 0,1 0 0,-1 0 0,0 0 0,1 0 0,-1 0 0,1 0 0,11-16 3,-3-9-2,-1-1 0,-2-1 1,4-29-1,13-49-11,-19 94 10,-1 0 1,2 0-1,0 0 0,0 0 0,1 1 1,13-18-1,-19 27 0,1-1 0,0 1 0,0 0 0,0-1 0,0 1 0,1 0 0,-1 0 0,0 0 0,0 0 0,1 0 0,-1 0 0,0 0 0,1 1-1,-1-1 1,1 0 0,-1 1 0,1-1 0,0 1 0,-1 0 0,1-1 0,-1 1 0,4 0 0,-4 1 0,0-1-1,1 1 1,-1 0-1,0 0 1,0 0-1,0-1 1,0 1-1,0 1 1,0-1-1,0 0 1,0 0-1,-1 0 1,1 0-1,0 1 1,-1-1-1,1 0 1,0 0-1,-1 1 1,0-1 0,1 1-1,-1-1 1,0 0-1,0 1 1,0-1-1,0 3 1,2 101-3,1 8 2,-2-101 2,0-1-1,2 1 0,-1-1 0,1 0 0,1 0 0,0 0 0,7 13 0,-9-21 0,0 0-1,0 0 1,0 0 0,0-1-1,0 1 1,1-1 0,-1 0-1,1 0 1,0 0 0,-1 0-1,1 0 1,0 0 0,0-1-1,0 1 1,0-1 0,0 0-1,1 0 1,-1 0 0,0-1-1,1 1 1,-1-1 0,0 1-1,6-1 1,-5-1 0,0 1-1,1 0 1,-1-1-1,0 0 1,0 0-1,1 0 1,-1-1-1,0 1 1,0-1 0,-1 0-1,1 0 1,0-1-1,-1 1 1,1-1-1,-1 1 1,0-1-1,5-5 1,0-3-1,-1-1-1,0 0 1,0 0 0,-1 0-1,0-1 1,-2 0 0,1 0-1,-1 0 1,-1-1 0,2-17-1,-1-16-1,-1-79-1,-4 79-3,1 28 6,-1-1 0,-3-22 0,2 35 9,1 0 0,-1 1-1,0-1 1,0 1 0,-1-1-1,0 1 1,0 0 0,0 0 0,-8-10-1,7 48-4,4 22-3,2 0 0,2-1 0,3 1 0,2-1 0,21 72 0,-28-119 0,0 0 0,1 0 0,0 0 0,0 0 0,0 0 0,1 0 0,4 5 0,-6-8 0,1-1 0,-1 0 0,1 0 0,0 0 0,0 0 0,0 0 0,0 0 0,0-1 0,0 0 0,0 1 0,0-1 0,1-1 0,-1 1 0,0 0 0,1-1 0,2 1 0,0-1 0,0 1 0,0-1 0,-1 0 0,1 0 0,0-1 0,-1 0 0,1 0 0,-1 0 0,1-1 0,-1 0 1,1 0-1,4-2 0,-4 0-1,0-1 1,0 1 0,-1-1-1,1 0 1,-1 0 0,0-1-1,-1 0 1,1 1 0,3-9-1,-2 4 0,-1 0-1,0-1 1,0 1-1,-1-1 0,0 0 1,-1 0-1,-1-1 1,2-14-1,-1-12-5,-1-44 0,-3 49 6,1 29 2,0 0 0,0 0 0,0 0 0,-1 0 0,1 1 0,-1-1 0,0 0 0,-1 0 0,1 1 1,0-1-1,-3-4 0,3 7-1,0 0 1,0 0-1,0 0 1,-1 0-1,1 0 1,0 0-1,0 0 1,0 0-1,-1 1 1,1-1-1,0 0 1,-1 1-1,1-1 1,-1 1-1,1-1 1,0 1 0,-1 0-1,1 0 1,-1-1-1,1 1 1,-1 0-1,1 0 1,-1 1-1,1-1 1,-1 0-1,1 0 1,-1 1-1,1-1 1,0 1-1,-1-1 1,-1 2-1,1-1 0,0 0 0,0 0-1,1 1 1,-1-1-1,0 1 1,1-1-1,-1 1 1,1 0 0,-1-1-1,1 1 1,0 0-1,0 0 1,0 0 0,0 0-1,0 0 1,0 0-1,1 0 1,-1 0 0,0 4-1,-5 45-5,5-48 7,1 4-1,-2 23 0,1 1 0,2 0 0,4 32 0,-4-56 0,0 0 0,0 0 0,1-1 0,0 1 0,0-1 0,0 1 0,1-1 0,0 0 0,0 0 0,1 0 0,0 0 0,0-1 0,0 1 0,0-1 0,1 0 0,0 0 0,0-1 0,1 1 0,-1-1 0,7 3 0,-7-4 1,1-1-1,-1 0 1,1-1 0,-1 1-1,1-1 1,-1 0 0,1-1-1,0 1 1,-1-1 0,1 0-1,7-2 1,-9 2-1,0-1 1,-1 1-1,1-1 1,0 0-1,-1-1 1,1 1-1,-1 0 1,0-1-1,1 0 0,-1 0 1,0 0-1,0 0 1,0-1-1,-1 1 1,1-1-1,0 1 1,3-6-1,-1-1 0,0-1-1,-1 0 1,0 0 0,0 0 0,-1 0-1,0-1 1,-1 1 0,2-21 0,-2-9-1,-4-44 0,1 25 2,1 57-1,0 1 0,0 0-1,0 0 1,0 0-1,0 0 1,1 0 0,-1 0-1,0 0 1,1 0-1,-1-1 1,1 1 0,-1 0-1,1 1 1,-1-1-1,1 0 1,0 0 0,0 0-1,-1 0 1,1 0-1,0 1 1,0-1 0,0 0-1,0 1 1,0-1-1,0 1 1,0-1 0,0 1-1,0-1 1,0 1-1,0 0 1,0-1 0,2 1-1,42-1 1,-30 2 0,-12-1 0,0 0 0,-1 0 0,1 0 0,0 1 0,-1-1 0,1 1 0,0 0 0,-1 0 0,1 0 0,-1 0 0,1 0 0,-1 0 0,0 1 0,1-1 0,-1 1 0,0-1 0,0 1 0,0 0 0,0 0 0,0 0 0,-1 0 0,1 0 0,-1 1 0,1-1 1,-1 0-1,0 1 0,0-1 0,0 1 0,0-1 0,1 5 0,1 6-2,-1 1 0,0-1 1,-1 1-1,-1 25 0,0-22-3,-1-2 4,-1 0 0,0-1 1,-7 24-1,5-23 0,1-1 1,0 1-1,0 23 0,3-37 0,0 0-1,0 0 1,0-1 0,0 1-1,0 0 1,0 0-1,1 0 1,-1-1 0,0 1-1,1 0 1,-1-1-1,0 1 1,1 0 0,-1-1-1,1 1 1,-1 0-1,1-1 1,0 1 0,-1-1-1,1 1 1,-1-1-1,1 1 1,0-1 0,-1 1-1,2-1 1,25 6-18,29-10-8,-50 3 23,0 0 1,0-1-1,0 0 1,0 0-1,0 0 1,-1-1-1,1 1 1,-1-2-1,1 1 1,-1 0-1,0-1 1,-1 0-1,1 0 1,-1 0-1,1-1 1,-1 0-1,-1 0 1,1 0-1,-1 0 1,1 0-1,-2-1 1,1 1-1,2-7 1,3-12-2,-2 0-1,0 0 1,-1-1 0,2-34 0,-2 17-5,-5 39 12,0 0 0,1 0 1,0 0-1,0 0 1,0 0-1,0 0 1,0 1-1,0-1 0,1 1 1,-1-1-1,1 1 1,0-1-1,2-2 1,-2 3-3,-1 1 1,1 0-1,-1 0 0,1 1 1,-1-1-1,1 0 1,-1 0-1,1 1 1,0-1-1,-1 1 1,1-1-1,0 1 0,-1 0 1,1 0-1,0 0 1,0 0-1,-1 0 1,1 0-1,0 0 1,-1 0-1,1 1 1,0-1-1,-1 1 0,3 0 1,-3 0-3,0-1 1,-1 1-1,1 0 1,-1-1-1,1 1 0,-1 0 1,1 0-1,-1-1 1,1 1-1,-1 0 1,0 0-1,1 0 0,-1 0 1,0-1-1,0 1 1,0 0-1,1 0 1,-1 0-1,0 0 0,0 0 1,0 0-1,0-1 1,-1 1-1,1 0 1,0 0-1,0 1 0,-1 6 0,1-8 188,-2 1-183,-1-1-1,0 0 0,1 1 1,-1-1-1,1 1 0,0 0 1,-1 0-1,1 0 0,0 0 1,-1 1-1,1-1 1,0 0-1,0 1 0,0 0 1,0-1-1,0 1 0,0 0 1,1 0-1,-1 0 0,1 0 1,-1 0-1,-1 4 0,-4 6-7,1 0-1,-9 24 1,11-23 4,0 0 1,1 1 0,1-1 0,0 1-1,1-1 1,0 1 0,1 0 0,1-1-1,3 21 1,-4-32 0,0 1 1,1-1-1,0 0 0,-1 0 1,1 1-1,0-1 0,0 0 1,1 0-1,-1 0 0,0 0 1,0 0-1,1-1 0,0 1 1,-1 0-1,1-1 1,0 1-1,-1-1 0,1 1 1,0-1-1,0 0 0,0 0 1,3 1-1,2 0 1,0 0 0,-1-1 0,1 1 1,0-2-1,-1 1 0,11-1 0,-15 0-1,-1 0 0,1 0 0,0-1 0,0 1 0,-1 0 0,1-1 0,0 1 0,0-1 0,-1 0 0,1 0 0,-1 1 0,1-1 0,-1 0 0,1 0 0,-1 0 0,1-1 0,-1 1 0,3-3 0,-2 1 0,0 0 0,0-1 0,0 1 0,0-1 0,0 0 0,-1 0 0,0 1 0,2-6 0,0-6 0,-1 0 0,-1 0 0,0-23 0,1-22 4,-1 25 2,-4-58 0,4 119-6,-2 35 0,-1 7 0,3-46 0,1 1 1,7 33-1,-7-47-1,0-1-1,0 1 0,1-1 0,1 0 1,0 0-1,0 0 0,0 0 0,1 0 1,7 9-1,-9-15 1,-1 0-1,1-1 1,0 1 0,-1 0 0,1-1-1,0 1 1,0-1 0,0 0-1,0 0 1,0 0 0,0-1-1,0 1 1,0-1 0,0 1 0,1-1-1,-1 0 1,0 0 0,0-1-1,0 1 1,0-1 0,0 1-1,0-1 1,0 0 0,0 0 0,0 0-1,0-1 1,0 1 0,0-1-1,-1 1 1,1-1 0,0 0 0,-1 0-1,0 0 1,5-5 0,-1-4-1,0 0 1,0-1-1,-1 1 1,0-1-1,5-24 1,8-66-10,-2 9 9,-16 90 1,1 1-1,-1-1 1,1 1-1,0-1 0,0 1 1,0 0-1,0 0 1,0-1-1,0 1 1,0 0-1,1 0 0,-1 0 1,1 0-1,0 0 1,0 0-1,-1 1 1,1-1-1,0 0 1,0 1-1,0 0 0,1-1 1,-1 1-1,0 0 1,1 0-1,-1 0 1,0 1-1,1-1 0,-1 0 1,1 1-1,-1 0 1,1-1-1,-1 1 1,1 0-1,-1 0 0,1 1 1,-1-1-1,1 0 1,-1 1-1,1-1 1,-1 1-1,0 0 0,1 0 1,-1 0-1,0 0 1,4 3-1,-2-1-11,1 1 0,-1 0 0,-1 0 0,1 0 0,0 0 0,-1 0 0,0 1 0,0 0 0,0-1 0,-1 1 0,0 0 0,0 0 0,0 0 0,0 1 0,-1-1 0,0 0 0,1 9-1,-24-16 228,3-4-191,11 4-17,-1-1-1,0 1 0,1 0 0,-14 0 0,19 2-6,1 0 1,0 0-1,0 0 1,0 1-1,-1-1 0,1 1 1,0-1-1,0 1 0,0 0 1,0 0-1,0-1 0,0 2 1,0-1-1,0 0 1,0 0-1,1 1 0,-1-1 1,0 1-1,1-1 0,-1 1 1,1 0-1,-3 3 1,0 4-1,0 1 0,0-1 1,1 1-1,0 0 0,0 0 1,1 1-1,1-1 0,0 0 1,0 1-1,1-1 0,1 13 1,-1-14 5,0-5-4,1 0 0,-1 0 0,1 0 0,-1-1-1,1 1 1,0 0 0,0-1 0,1 1 0,-1 0 0,1-1 0,-1 0 0,1 1 0,0-1 0,1 0 0,-1 0 0,0 0-1,1 0 1,0 0 0,0-1 0,-1 1 0,2-1 0,-1 0 0,0 0 0,0 0 0,1 0 0,-1-1 0,1 1 0,-1-1-1,1 0 1,0 0 0,3 1 0,14 2 0,-1-1-1,1-1 1,0-1 0,30-2-1,-43 0 0,-3 1 2,0 0-1,0 0 1,0-1 0,-1 0-1,1 0 1,0 0 0,-1-1-1,1 1 1,0-1 0,-1-1-1,0 1 1,0 0 0,1-1-1,-1 0 1,-1 0 0,1 0 0,0 0-1,-1-1 1,0 1 0,0-1-1,0 0 1,0 0 0,0 0-1,-1 0 1,0-1 0,0 1-1,0-1 1,0 1 0,1-10-1,2-10-2,-1-1 0,-1 0 0,-1 0-1,-3-43 1,0 31 2,-2-26 6,-3-1 1,-17-77-1,20 133 5,2 9-10,-1 11-6,3 373 7,-1-370-3,1 0 0,0 0 0,1-1 0,1 1 0,0-1 0,9 25 0,-10-35 0,-1 0 0,1-1 0,0 1 0,1 0 0,-1-1 0,1 1 0,0-1 1,0 0-1,0 0 0,0 0 0,0 0 0,0 0 0,1-1 0,0 0 0,-1 1 0,1-1 1,0 0-1,0-1 0,0 1 0,0-1 0,0 0 0,1 0 0,-1 0 0,0-1 0,0 1 1,7-1-1,-6-1 0,-1 1 0,0-1 1,0 0-1,0-1 1,0 1-1,0-1 0,0 1 1,0-1-1,0 0 0,-1-1 1,1 1-1,-1-1 1,0 1-1,1-1 0,-1 0 1,0 0-1,-1-1 0,1 1 1,-1-1-1,1 1 1,-1-1-1,3-6 0,2-4 1,0-1 0,-1 0 0,-1-1 0,6-26 0,-6 11 3,-2-1-1,-1 1 1,-3-35-1,1 21-1,-3 129-2,0-53 0,2 0 0,1 0 0,1 0 0,7 33 0,-7-58 0,1-1 0,-1 1 0,2-1 0,-1 0 0,0 0 0,1 0 0,0 0 0,0 0 0,0-1 0,1 1 0,0-1 0,0 0 0,0 0 0,0 0 0,6 4 0,-7-7 0,0 1 0,0 0 0,0-1 0,0 1 0,1-1 0,-1 0 0,1 0 0,-1 0 0,0 0 0,1-1 0,-1 0 0,1 1 0,0-1 0,-1 0 0,1-1 0,-1 1 0,1-1 0,-1 1 0,0-1 0,1 0 0,-1 0 0,0-1 0,1 1 0,-1-1 0,5-3 0,-2 1 2,-1 0 0,0-1-1,0 0 1,-1 0 0,1 0 0,-1 0-1,0-1 1,-1 0 0,1 0 0,-1 0-1,0 0 1,-1 0 0,1 0 0,-1-1 0,0 1-1,-1-1 1,1-8 0,2-15-2,-2-1-1,-2-48 1,-1 37 1,0 24-4,0 21-13,0 30 3,1-6 12,1 0 1,1 0-1,9 41 1,-9-59 2,0 0 0,1 0-1,0-1 1,1 1 0,0-1 0,0 0 0,1 0 0,0 0 0,0-1 0,1 1 0,0-1 0,0-1 0,1 1 0,10 7 0,-15-12-2,0 0 0,1 0 0,-1-1 1,0 0-1,1 1 0,0-1 0,-1 0 1,1 0-1,-1 0 0,1-1 0,0 1 0,0-1 1,-1 1-1,1-1 0,0 0 0,0 0 1,0 0-1,-1 0 0,1-1 0,0 1 1,0-1-1,-1 0 0,1 0 0,3-1 0,-2 0 0,-1-1 0,1 1 0,-1-1 0,0 1 0,0-1 0,-1 0 0,1 0 0,0 0 0,-1 0 0,0-1 0,0 1 0,0-1 0,0 0 0,0 1 0,1-8 0,3-13 0,-2 0 0,0-1 0,-2 1 0,0-1 0,-4-40 0,1 15 0,1 47 0,1 0 0,-1 0 1,-1 1-1,1-1 0,0 0 0,-1 0 0,1 0 0,-1 1 1,0-1-1,-1-3 0,1 5-1,0 0 0,0 0-1,0 0 1,0 1 0,0-1 0,0 0 0,0 1 0,0-1 0,0 0-1,-1 1 1,1-1 0,0 1 0,0 0 0,0-1 0,-1 1 0,1 0-1,0 0 1,0 0 0,-1 0 0,1 0 0,0 0 0,0 0 0,-1 0-1,0 1 1,1-1 1,-1 1 0,1-1 0,0 1-1,0-1 1,-1 1 0,1 0 0,0 0 0,0-1-1,0 1 1,0 0 0,0 0 0,0 0-1,0 0 1,0 0 0,0 0 0,1 1 0,-1-1-1,0 0 1,1 0 0,-1 0 0,1 1-1,-1-1 1,1 0 0,-1 1 0,1 2-1,-6 38 2,6-39-1,-1 8 0,0-1 0,1 0 0,1 1 0,0-1 0,0 1 0,1-1 0,4 13 0,-5-19 0,0-1 0,1 0 0,0 1 0,-1-1 0,1 0 0,0 0-1,0 0 1,1 0 0,-1-1 0,1 1 0,-1-1 0,1 1 0,0-1 0,0 0-1,0 0 1,0 0 0,0-1 0,1 1 0,-1-1 0,0 1 0,1-1 0,-1 0 0,1-1-1,6 2 1,10-1-6,42-1-1,-51 0 7,-7-1 0,-1 1 0,0 0 0,0-1 0,0 1 0,0-1 0,0 0 0,0 0 0,0 0 0,0-1 0,0 1 0,0-1 0,-1 1 0,1-1 0,-1 0 0,1 0 0,-1 0 0,1 0 0,-1-1 0,0 1 0,0-1 0,0 1 0,-1-1 0,1 0 0,-1 1 0,1-1 0,-1 0 0,0 0 0,0 0 0,1-6 0,1-7 0,0-1 0,-2 1 0,0-1 0,-2-25 0,1 16 0,0 24 0,0 0 0,-1 0 0,1 0 0,0 0 0,-1 0 0,1-1 0,-1 1 0,0 0 0,0 0 0,0 0 0,0 1 0,-2-4 0,3 4 0,-1 1 0,1-1 0,-1 1 0,1-1 0,-1 1 0,0-1 0,1 1 0,-1-1 0,0 1 0,1-1 0,-1 1 0,0 0 0,0 0 0,1-1 0,-1 1 0,0 0 0,0 0 0,1 0 0,-1 0 0,0 0 0,0 0 0,0 0 0,1 0 0,-1 0 0,0 0 0,0 0 0,1 1 0,-1-1 0,0 0 0,0 0 0,1 1 0,-1-1 0,0 1 0,1-1 0,-1 0 0,0 1 0,0 0 0,0 1 0,0 0 0,0-1 0,0 1 0,0 0 0,0 0 0,1 0 0,-1-1 0,1 1 0,-1 0 0,1 0 0,0 0 0,0 0 0,0 0 0,0 0 0,0 0 0,0 0 0,1 3 0,-1 4 0,0 11 0,0 9-2,0-1-1,2 0 1,6 31 0,-6-52 2,-1 0-1,2 1 1,-1-1-1,1 0 1,0 0 0,0 0-1,1 0 1,0-1-1,0 1 1,0-1-1,1 0 1,0 0 0,0-1-1,1 1 1,0-1-1,9 6 1,-12-9-1,-1 0 0,1 0 0,0-1 1,0 1-1,0-1 0,0 0 0,0 0 0,0 0 0,0 0 1,1-1-1,-1 1 0,0-1 0,0 0 0,0 0 0,1 0 1,-1 0-1,0 0 0,0-1 0,0 0 0,1 1 0,-1-1 0,0 0 1,0-1-1,0 1 0,0 0 0,-1-1 0,1 0 0,0 0 1,-1 1-1,1-2 0,-1 1 0,1 0 0,-1 0 0,0-1 1,0 1-1,0-1 0,2-4 0,2-8 1,0 0 1,-1 0-1,-1-1 1,0 1-1,2-33 0,-3-82 14,-3 91-11,1-50 8,-3-99 20,-2 175-28,4 13-3,0-1 0,0 1 0,0 0 0,0 0 0,0 0 0,0-1 0,0 1 0,-1 0 0,1 0 0,0 0 0,0 0 0,0-1 0,0 1 0,0 0 0,0 0 0,0 0 0,-1 0 0,1 0 0,0-1 0,0 1 0,0 0 0,0 0 0,-1 0 0,1 0 0,0 0 0,0 0 0,0 0 0,-1 0 0,1 0 0,0 0 0,0 0 0,0 0 0,-1 0 0,1 0 0,0 0 0,0 0 0,0 0 0,-1 0 0,1 0 0,0 0 0,0 0 0,0 0 0,0 0 0,-1 0 0,1 0 0,0 1 0,0-1 0,0 0 0,0 0 0,-1 0 0,1 0 0,0 0 0,0 0 0,0 1 0,0-1 0,0 0 0,0 0 0,0 0 0,-1 0 0,1 1 0,0-1 0,0 0 0,0 0 0,0 0 0,0 1 0,0-1 0,0 0 0,0 0 0,0 1 0,-3 11 0,0 0 0,0 0 0,1 0 0,1 0 0,0 1 0,1 21 0,0-10 0,-1 16 0,3 178 0,-1-207 0,0-1 0,1 1 0,0-1 0,1 0 0,0 1 0,0-1 0,1-1 0,1 1 0,8 14 0,-9-19 0,-1 0 0,1 0 0,0 0 0,0-1 0,0 0 0,1 0 0,0 0 0,0 0 0,0-1 0,0 0 0,0 0 0,1 0 0,-1-1 0,1 0 0,-1 0 0,1 0 0,0 0 0,8 0 0,-7-1-1,0 0 1,1 0-1,-1-1 0,1 0 0,-1-1 1,1 0-1,-1 0 0,1 0 0,-1-1 1,14-5-1,-17 5 1,0 0-1,0-1 1,-1 0-1,1 1 1,-1-1 0,1-1-1,-1 1 1,0 0-1,0-1 1,-1 1 0,1-1-1,-1 0 1,0 0-1,0 0 1,0 0 0,0-1-1,-1 1 1,0 0-1,2-6 1,1-9 3,-1 0 1,-1 0-1,-1 0 1,-1-29-1,-1 36 0,0-1 1,0 1-1,-2 0 0,1 0 0,-2 1 0,1-1 0,-11-21 1,10 56 1,4-19-5,0 4 0,0 1 0,0-1 0,1 1 0,4 15 0,-4-22 0,-1 0 0,1 0 0,0 0 0,-1 0 0,1 0 0,0 0 0,0-1 0,1 1 0,-1 0 0,0-1 0,0 1 0,1-1 0,-1 1 0,1-1 0,0 0 0,-1 0 0,1 1 0,0-1 0,-1 0 0,1-1 0,0 1 0,0 0 0,0 0 0,0-1 0,0 1 0,0-1 0,4 1 0,0-1 0,0 0 0,0 0 0,1 0 0,-1 0 0,0-1 0,0 0 0,0-1 0,0 1 0,0-1 0,0 0 0,0-1 0,8-4 0,-7 2 0,0 0 0,-1-1 0,1 1 0,-1-2 0,-1 1 0,1-1 0,-1 0 0,6-9 0,-5 7 0,0-1 0,0 0 0,-1 0 0,-1 0 0,1-1 0,-2 1 0,0-1 0,0 0 0,-1 0 0,0 0 0,1-22 0,-4 33 0,1 0 0,-1-1 0,0 1 0,1 0 0,-1 0 0,1-1 0,-1 1 0,0 0 0,1 0 0,-1 0 0,0 0 0,1-1 0,-1 1 0,1 0 0,-1 0 0,0 0 0,1 1 0,-1-1 0,0 0 0,1 0 0,-1 0 0,0 0 0,1 1 0,-1-1 0,1 0 0,-1 0 0,1 1 0,-2 0 0,0 1 0,0 1 0,-1-1 0,1 1 0,1-1 0,-1 1 0,0 0 0,1 0 0,-1 0 0,1 0 0,0 0 0,0 0 0,-1 6 0,-5 44 0,6-44 0,-9 406 0,12-267 0,3 268 0,-5-406 0,0 1 0,0-1 0,-1 0 0,-1 0 0,0 0 0,0 0 0,-1 0 0,0 0 0,-1-1 0,0 1 0,0-1 0,-1 0 0,-1 0 0,1 0 0,-1-1 0,-1 0 0,1 0 0,-1-1 0,-1 0 0,1 0 0,-1 0 0,-1-1 0,1 0 0,-1-1 0,-9 5 0,7-6 0,0 1 0,0-1 0,-1-1 0,1 0 0,-1-1 0,0 0 0,0-1 0,-12 0 0,16-1 0,0 0 0,0-1 0,-1 1 0,1-2 0,0 1 0,0-1 0,0-1 0,1 1 0,-1-1 0,0-1 0,1 1 0,-11-8 0,5 0 0,1 0 0,0 0 0,1-1 0,1-1 0,0 0 0,1 0 0,0-1 0,1 0 0,0-1 0,1 1 0,-7-25 0,8 21 0,1-1 0,0 0 0,2 0 0,0-1 0,2 1 0,0 0 0,1-1 0,0 1 0,6-30 0,-2 34 0,1 1 0,0-1 0,1 1 0,1 0 0,0 1 0,0 0 0,2 0 0,0 0 0,0 1 0,1 1 0,0-1 0,1 2 0,14-12 0,13-8 0,2 1 0,76-42 0,224-94 0,-87 45 0,-240 114 0,22-12 0,-34 17 0,1 0 0,-1 0 0,0 1 0,0-1 0,0-1 0,1 1 0,-1 0 0,0 0 0,-1 0 0,1 0 0,0-1 0,0 1 0,0 0 0,-1-1 0,1 1 0,-1-1 0,1 1 0,-1-1 0,1-2 0,-1 3-6,0-1 0,-1 1 0,1 0 0,-1-1 0,1 1 0,-1 0 0,1 0 0,-1 0 0,0 0 0,0-1 0,1 1 0,-1 0 0,0 0 0,0 0 0,0 1-1,0-1 1,0 0 0,0 0 0,-1 0 0,1 1 0,0-1 0,0 1 0,0-1 0,-1 1 0,1-1 0,0 1 0,-3-1 0,-7-3-153,-35-19-970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7.29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20 31598,'19'0'577,"21"0"-289,12 0-144,5 0-80,-3 0-32,-7 0-16,-7 0 0,-10-5-16,-8 3-16,-8-3-48,-9-3-656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7.65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6 31919,'0'0'320,"41"0"-192,21 0-32,12 0-64,5 0-32,-6 0 0,-2 0-16,-9 0-400,-10-5-4403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8.76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249 402 31887,'0'-13'249,"-3"-19"232,3 31-478,-1 0 0,1 0 1,-1 0-1,0 0 0,1 0 0,-1 0 0,0 0 1,0 0-1,0 1 0,0-1 0,0 0 0,1 1 1,-1-1-1,-1 0 0,1 1 0,0-1 0,0 1 1,0 0-1,0-1 0,0 1 0,0 0 0,0 0 1,-1-1-1,1 1 0,-1 0 0,-9-1-1,0 0 0,0 1 0,1 0 0,-1 1 0,0 0-1,-17 4 1,23-3-2,-1 0-1,1 1 1,-1-1-1,1 1 1,0 0-1,0 0 1,0 1-1,1-1 0,-1 1 1,1 0-1,0 1 1,0-1-1,-5 8 1,2-2-1,0 1 1,1 0 0,0 0 0,1 1 0,0-1 0,1 1-1,0 0 1,1 0 0,0 0 0,1 1 0,0-1 0,1 1-1,1-1 1,0 1 0,2 18 0,-1-29 0,0 1 0,0 0 0,0 0 0,1-1 0,-1 1 0,1 0 0,-1-1 0,1 0 0,0 1 0,0-1 0,0 0 0,0 0 0,1 0 0,-1 0 0,0 0 0,1-1 0,0 1 0,-1-1 0,1 0 0,0 1 0,-1-1 0,1 0 0,0-1 0,0 1-1,6 0 1,8 2 3,0-1-1,1-1 1,19 0-1,-26-1 2,-5 0-3,1 0-1,0 0 0,-1-1 1,1 0-1,-1 0 0,0 0 1,12-5-1,-15 5 1,-1-1-1,1 0 1,-1 1 0,0-1-1,1 0 1,-1 0 0,0 0-1,0 0 1,0-1 0,-1 1-1,1 0 1,0-1 0,-1 1-1,0-1 1,1 0 0,-1 1-1,0-1 1,-1 0 0,2-5-1,1-6 1,-1 0-1,-1 0 1,0 0-1,-1 0 0,0 0 1,-3-18-1,-3-3 0,-13-42 0,19 77 0,0-1 0,-1 0 0,1 0 0,0 0 0,0 0 0,0 1 0,0-1 0,0 0 0,1 0 0,-1 0 0,0 0 0,0 1 0,0-1 0,1 0 0,-1 0 0,0 1 0,1-1 0,-1 0 0,1 0 0,-1 1 0,1-1 0,-1 0 0,1 1 0,0-1 0,-1 1 0,1-1 0,0 1 0,-1-1 0,1 1 0,0-1 0,-1 1 0,1 0 0,0-1 0,0 1 0,0 0 0,-1 0 0,1 0 0,0-1 0,1 1 0,44-4 0,-26 3 0,-18 1 0,24-3 0,40-10 0,-59 12 0,-1-1 0,0 0 0,0 0 0,0-1 0,0 0 0,0 0 0,-1 0 0,1-1 0,-1 0 0,0 0 0,0 0 0,6-7 0,-9 7 0,1-1 0,-1 0 0,1 0 0,-2 0 0,1 0 0,0-1 0,-1 1 0,0 0 0,0-1 0,-1 1 0,0-9 0,0-2 0,0 0 0,-6-28 0,4 35 0,0 0 0,-1 0 0,0 0 0,-1 0 0,0 1 0,-1 0 0,1-1 0,-11-11 0,12 16 0,0 0 0,0 0 0,-1 0 0,1 1 0,-1 0 0,0 0 0,0 0 0,0 0 0,0 0 0,0 1 0,-1 0 0,1 0 0,-1 0 0,1 0 0,-1 1 0,0 0 0,0 0 0,-7-1 0,11 3 0,0-1 0,0 0 0,0 1 0,1-1 0,-1 1 0,0-1 0,1 1 0,-1-1 0,0 1 0,1-1 0,-1 1 0,1-1 0,-1 1 0,1 0 0,-1-1 0,1 1 0,-1 0 0,1 0 0,0-1 0,-1 1 0,1 0 0,0 0 0,-1 0 0,1 0 0,0-1 0,0 1 0,0 0 0,0 2 0,-2 32 0,2-28 0,0 115 3,22 168-1,2 268 24,-24-543-25,0-2-1,0 0 0,-1 0 0,0-1 0,-1 1 0,0-1 0,-1 1 0,0-1 0,-1 0 0,-8 17 0,-3-17 0,14-12 0,1 0 0,-1 0 0,1 1 0,-1-1 0,1 0 0,-1 0 0,1 0 0,-1 0 0,1 0 0,-1 0 0,0 0 0,1 0 0,-1 0 0,1 0 0,-1 0 0,1 0 0,-1 0 0,1 0 0,-1-1 0,1 1 0,-1 0 0,1 0 0,-1-1 0,1 1 0,-1 0 0,1-1 0,-1 1 0,1 0 0,0-1 0,-1 1 0,1-1 0,0 1 0,-1-1 0,1 1 0,-4-9 0,1 0 0,0 1 0,1-1 0,0 0 0,0 0 0,0-15 0,0-64 0,3 60 0,-2-2 0,2 0 0,2 0 0,11-55 0,-10 72 0,0-1 0,1 1 0,0 0 0,2 0 0,-1 1 0,1-1 0,1 2 0,0-1 0,1 1 0,14-15 0,54-38 0,-58 50 0,-1-1 0,-1 0 0,0-1 0,19-23 0,-37 36-144,-8 3-384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2.71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0 564 32223,'0'8'41,"0"0"0,1-1-1,0 1 1,0 0 0,1 0 0,0-1 0,6 15 0,-7-19-35,0-1 0,0 0 0,1 1-1,-1-1 1,1 0 0,-1 0 0,1 0 0,0 0 0,0 0 0,0 0 0,0 0 0,0-1-1,1 1 1,-1-1 0,0 1 0,1-1 0,-1 0 0,1 0 0,-1 0 0,1 0 0,0-1-1,-1 1 1,1-1 0,0 1 0,3-1 0,-3 0-4,0 0-1,0 0 1,0 0 0,0-1-1,-1 1 1,1-1-1,0 0 1,0 1 0,-1-1-1,1 0 1,0-1 0,-1 1-1,1 0 1,-1-1 0,0 0-1,0 1 1,4-4 0,-2-1-2,0 1 0,0-1 1,-1 0-1,1 0 0,-1 0 1,3-10-1,2-8 0,-1 0 0,-1 0 0,0-1 0,2-41 0,-4-98 0,-5 122 0,0 117 0,-2-36 0,3 0 0,1 0 0,9 55 0,-8-84 0,1 0 0,0 1 0,1-1 0,0 0 0,6 10 0,-9-17 0,1 0 0,0 0 0,0-1 0,0 1 0,0 0 0,0-1 0,1 0 0,-1 1 0,1-1 0,-1 0 0,1 0 0,0 0 0,0-1 0,0 1 0,0-1 0,0 1 0,0-1 0,1 0 0,-1 0 0,4 0 0,-3 0 0,0-1 0,0 0 0,0 0 0,0 0 0,1 0 0,-1-1 0,0 1 0,0-1 0,0 0 0,0 0 0,0-1 0,0 1 0,0-1 0,0 0 0,5-4 0,-5 3 0,-1 0 0,1-1 0,-1 1 0,0-1 0,0 0 0,-1 0 0,1 0 0,-1 0 0,0-1 0,0 1 0,0-1 0,-1 1 0,2-8 0,2-18 0,0 1 0,-3-1 0,0-1 0,-3-37 1,0 8 3,1 81-7,-1-3 3,0-1 0,2 0 0,0 0-1,1 0 1,0 0 0,2 0 0,0-1-1,9 24 1,-3-18 0,2-1 0,0 0 0,1-1 0,21 25 0,-33-43 0,1 0 0,0-1 0,0 1 0,-1-1 0,1 1 0,0-1 0,0 0 0,1 0 0,-1 0 0,0 0 0,0 0 0,0 0 0,1-1 0,-1 1 0,0-1 0,1 1 0,-1-1 0,0 0 0,1 0 0,-1 0 0,0 0 0,1-1 0,-1 1 0,0-1 0,1 1 0,-1-1 0,3-1 0,0 0 0,-1 0 0,0-1 0,0 1 0,-1-1 0,1 0 0,0 0 0,-1 0 0,0 0 0,0-1 0,0 1 0,0-1 0,4-7 0,-2 0 2,0 0 0,0 0-1,-1 0 1,-1-1 0,0 0 0,0 1 0,0-16 0,0-84 20,-3 71-27,0 38 4,0 1 1,0 0-1,0 0 0,0 0 1,0-1-1,0 1 0,0 0 0,0 0 1,-1 0-1,1-1 0,0 1 1,-1 0-1,1 0 0,-1 0 1,1 0-1,-1 0 0,1 0 0,-1 0 1,0 0-1,0 0 0,1 0 1,-1 0-1,0 0 0,0 1 1,0-1-1,0 0 0,0 1 1,0-1-1,0 0 0,0 1 0,0-1 1,0 1-1,0 0 0,-1-1 1,1 1-1,0 0 0,0 0 1,0 0-1,0 0 0,-1 0 0,1 0 1,0 0-1,0 0 0,0 0 1,-2 1-1,2-1 1,-1 0 0,1 1 0,0-1 0,0 1 0,0-1 0,0 1 0,0 0 0,0-1 0,0 1 0,0 0 0,0 0 0,0 0 0,0-1 0,1 1 0,-1 0 0,0 0 0,1 0 0,-1 0 0,0 0 0,1 1 0,-1-1 0,1 0 0,0 0 0,-1 0 0,1 0 0,0 1 0,0-1 0,0 0 0,0 0 0,0 2 0,-2 48 0,2-40 0,1-4 0,-1 1 0,1 0 0,1 0 0,-1-1 0,1 1 0,1-1 0,-1 0 0,1 1 0,0-1 0,1 0 0,0-1 0,0 1 0,0-1 0,1 0 0,0 0 0,0 0 0,0 0 0,1-1 0,0 0 0,0 0 0,1-1 0,-1 1 0,1-1 0,0-1 0,0 0 0,0 0 0,0 0 0,0 0 0,1-1 0,0-1 0,-1 1 0,1-1 0,9 0 0,-11-1 0,1 1 0,-1-1 0,1-1 0,-1 0 0,1 1 0,-1-2 0,0 1 0,1-1 0,-1 0 0,6-3 0,-9 3 0,1 0 0,-1-1 0,0 1 0,0-1 0,0 1 0,-1-1 0,1 0 0,-1 0 0,1 0 0,-1 0 0,0-1 0,0 1 0,0-1 0,-1 1 0,1-1 0,-1 0 0,0 1 0,1-7 0,1-8 0,-1 0 0,-1-1 0,-1 1 0,-2-28 0,2 43 0,0 1 0,-1-1 0,1 1 0,0-1 0,-1 1 0,0-1 0,1 1 0,-1-1 0,0 1 0,0 0 0,0-1 0,-1 1 0,1 0 0,-1 0 0,1 0 0,-1 0 0,1 0 0,-1 0 0,0 0 0,0 1 0,0-1 0,-4-2 0,0 2 0,1 0 0,-1 0 0,0 1 0,1 0 0,-1 0 0,0 0 0,0 1 0,-9 0 0,13 0 0,0 1 0,1-1 0,-1 1 0,0 0 0,1-1 0,-1 1 0,1 0 0,-1 0 0,1 0 0,-1 0 0,1 0 0,0 0 0,-1 0 0,1 1 0,0-1 0,0 0 0,0 1 0,0-1 0,0 1 0,0-1 0,1 1 0,-1-1 0,0 1 0,1 0 0,-1-1 0,1 1 0,0 0 0,-1-1 0,1 1 0,0 3 0,-2 11 0,1 0 0,1 22 0,0-26 0,-1 16 0,2 0 0,7 43 0,-6-62 0,0-1 0,0 0 0,1 0 0,0 0 0,0 0 0,1 0 0,0-1 0,0 1 0,1-1 0,0 0 0,0-1 0,12 13 0,-13-17 0,-1 1 0,0-1 0,1 0 0,-1-1 0,1 1 0,0-1 0,-1 1 0,1-1 0,0 0 0,0-1 0,0 1 0,0 0 0,0-1 0,0 0 0,0 0 0,6-1 0,-4 0 0,1 0 0,-1 0 0,1-1 0,-1 1 0,0-2 0,0 1 0,0-1 0,0 1 0,7-6 0,-4 1 0,-1 0 0,0-1 0,0 0 0,-1 0 0,0-1 0,-1 0 0,1 0 0,-2-1 0,1 1 0,-1-1 0,-1 0 0,0-1 0,0 1 0,-1-1 0,3-19 0,0-14 0,-2 1 0,-2-73 0,-2 82 0,1-18 0,1 26 0,-2 0 0,-1 1 0,0-1 0,-2 1 0,-1-1 0,-12-39 0,16 65 0,0 0 0,0-1 0,0 1 0,0 0 0,0 0 0,0 0 0,0-1 0,0 1 0,0 0 0,0 0 0,0 0 0,-1-1 0,1 1 0,0 0 0,0 0 0,0 0 0,0 0 0,-1-1 0,1 1 0,0 0 0,0 0 0,0 0 0,0 0 0,-1 0 0,1 0 0,0-1 0,0 1 0,-1 0 0,1 0 0,0 0 0,0 0 0,0 0 0,-1 0 0,1 0 0,0 0 0,0 0 0,-1 0 0,1 0 0,0 0 0,0 0 0,0 0 0,-1 1 0,1-1 0,0 0 0,0 0 0,-1 0 0,1 0 0,0 0 0,0 0 0,0 0 0,-1 1 0,-6 9 0,2 5 0,1 1 0,1 0 0,0 0 0,-1 31 0,5 74 0,1-51 0,-3-14 0,-1-21 0,2 1 0,6 45 0,-5-72 0,1 0 0,0 0 0,0 0 0,1 0 0,0 0 0,1-1 0,-1 1 0,2-1 0,-1 0 0,1 0 0,0-1 0,1 0 0,11 13 0,-13-17 1,-1 0-1,0-1 1,1 1 0,-1-1-1,1 1 1,0-1 0,0 0-1,-1 0 1,1-1 0,1 1-1,-1-1 1,0 0 0,0 0 0,0-1-1,1 1 1,-1-1 0,0 0-1,1 0 1,-1 0 0,0-1-1,0 1 1,1-1 0,-1 0-1,0 0 1,0-1 0,0 1-1,0-1 1,0 0 0,0 0-1,0 0 1,-1 0 0,1-1-1,-1 0 1,0 1 0,0-1 0,0 0-1,0-1 1,0 1 0,0-1-1,-1 1 1,0-1 0,0 0-1,0 1 1,0-1 0,0 0-1,1-7 1,0 0-4,-1-1 0,0 0 1,0 0-1,-1 0 0,-1 0 0,0 0 0,-1 0 1,0 0-1,0 0 0,-2 0 0,-3-12 0,5 18 5,-1 1-1,0-1 0,-1 1 0,1-1 0,-1 1 0,0 0 1,0 0-1,-1 0 0,0 0 0,1 1 0,-2-1 0,1 1 1,0 0-1,-1 1 0,0-1 0,0 1 0,0-1 1,0 1-1,0 1 0,-1-1 0,1 1 0,-1 0 0,-11-2 1,17 4-3,0 0 0,0 1 1,-1-1-1,1 0 0,0 0 1,0 1-1,-1-1 0,1 0 1,0 1-1,0-1 0,0 0 0,-1 1 1,1-1-1,0 0 0,0 1 1,0-1-1,0 0 0,0 1 1,0-1-1,0 1 0,0-1 1,0 0-1,0 1 0,0-1 1,0 0-1,0 1 0,0-1 1,0 1-1,0-1 0,0 0 0,0 1 1,0-1-1,1 0 0,-1 1 1,0-1-1,0 0 0,0 1 1,1-1-1,3 7 1,1 0 0,0 0 0,0-1 0,1 0 0,-1 0 0,1-1 0,1 0 0,-1 0 0,1 0 0,13 7 0,-9-6 0,0 0 0,0-1 0,1 0 0,-1-1 0,1-1 0,20 5 0,-27-8 0,53 4 0,-55-4 0,0 0 0,-1 0 0,1 0 0,-1 0 0,1-1 0,-1 1 0,1-1 0,-1 1 0,1-1 0,-1 0 0,1 0 0,-1 0 0,0 0 0,0-1 0,1 1 0,-1-1 0,0 1 0,3-4 0,-1-2 0,-1-1 0,1 0 0,-1 0 0,-1 0 0,0 0 0,0-1 0,0 1 0,-1-12 0,1-74 0,-2 63 0,0 21 0,-1-8 0,1 17 0,-1 1 0,1-1 0,0 1 0,-1-1 0,1 1 0,-1-1 0,1 1 0,0 0 0,-1-1 0,1 1 0,-1 0 0,1-1 0,-1 1 0,0 0 0,1-1 0,-1 1 0,1 0 0,-1 0 0,1 0 0,-1 0 0,0-1 0,1 1 0,-1 0 0,1 0 0,-1 0 0,0 0 0,0 1 0,-3 4 0,-2 31 1,2 0-1,1 0 1,2 0-1,3 37 1,0 0 23,10 140-19,0 0-5,-17-356 0,4 68 0,6-137 0,-3 190 0,1 0 0,1 1 0,1 0 0,1 0 0,1 0 0,1 1 0,15-30 0,-20 46 0,-1 1 0,1-1 0,0 1 0,0 0 0,0 0 0,0 0 0,0 0 0,1 1 0,-1 0 0,1-1 0,4-1 0,-6 3 0,0 0 0,0 0 0,-1 1 0,1-1 0,0 0 0,0 1 0,0 0 0,0-1 0,0 1 0,-1 0 0,1 0 0,0 0 0,0 0 0,0 0 0,0 1 0,0-1 0,0 1 0,0-1 0,-1 1 0,1 0 0,0-1 0,0 1 0,-1 0 0,1 0 0,0 0 0,-1 0 0,1 1 0,1 1 0,3 5 0,0 1 0,-1-1 0,0 1 0,0 0 0,-1 1 0,0-1 0,-1 1 0,0 0 0,0 0 0,-1 0 0,1 11 0,-1 1 0,0 0 0,-1 1 0,-2 0 0,-3 27 0,3-45 0,0 0 0,0-1 0,-1 1 1,0 0-1,0 0 0,0-1 0,0 1 0,-1-1 0,0 0 0,0 0 0,0 0 1,0 0-1,-1 0 0,0 0 0,1-1 0,-1 0 0,0 0 0,-1 0 1,1 0-1,-1-1 0,1 0 0,-8 3 0,-1 0-5,0-1-1,-1 0 1,0-1-1,1 0 1,-1-1 0,-28 0-1,42-2 6,-1 0 0,1 0-1,0 0 1,0 0 0,0 0 0,-1 0-1,1 0 1,0 1 0,0-1-1,-1 0 1,1 0 0,0 0 0,0 0-1,0-1 1,-1 1 0,1 0 0,0 0-1,0 0 1,0 0 0,-1 0-1,1 0 1,0 0 0,0 0 0,0 0-1,-1 0 1,1-1 0,0 1-1,0 0 1,0 0 0,0 0 0,0 0-1,-1 0 1,1-1 0,0 1-1,0 0 1,0 0 0,0 0 0,0-1-1,0 1 1,0 0 0,0 0-1,0 0 1,0-1 0,0 1 0,-1 0-1,1 0 1,0 0 0,0-1-1,0 1 1,1 0 0,-1 0 0,0 0-1,0-1 1,0 1 0,0 0-1,0 0 1,0 0 0,0-1 0,0 1-1,0 0 1,0 0 0,1-1-1,-1 1 0,1-1 0,0 0-1,0 0 1,0 0 0,0 1-1,0-1 1,0 1-1,0-1 1,0 1 0,0-1-1,0 1 1,0-1-1,0 1 1,0 0 0,2-1-1,76-7-3,-54 7 6,0-1-1,-1-1 0,0-1 0,0-1 1,0-1-1,0-2 0,23-10 1,-42 15-1,0 0 1,0 0 0,0 0 0,-1-1-1,1 0 1,-1 0 0,0 0 0,-1-1-1,1 1 1,-1-1 0,1 0 0,-1 0-1,-1 0 1,1 0 0,-1 0 0,0-1-1,0 1 1,1-9 0,1-8-1,-1 0-1,-1 0 1,-2-35-1,0 32 3,3-35 0,-3 59-2,0 0 0,1 0 0,-1 0 0,0 0 1,0 0-1,1 0 0,-1 0 0,0 1 0,1-1 0,-1 0 1,1 0-1,-1 0 0,1 1 0,0-1 0,-1 0 1,1 1-1,0-1 0,-1 0 0,1 1 0,0-1 0,0 1 1,0-1-1,-1 1 0,1 0 0,0-1 0,0 1 1,0 0-1,0-1 0,0 1 0,0 0 0,0 0 1,0 0-1,0 0 0,-1 0 0,1 0 0,0 0 0,0 0 1,0 0-1,0 1 0,0-1 0,0 0 0,0 0 1,0 1-1,-1-1 0,1 1 0,2 0 0,1 1 1,0 0-1,1 1 1,-1-1 0,0 1-1,0 0 1,0 0-1,5 5 1,-3-1-1,-3-5 0,-1 0 0,0 0 0,0 1 1,0-1-1,0 1 0,0-1 0,0 1 1,0 0-1,-1 0 0,0 0 0,2 5 1,-22-7 12,15-1-13,0 0 0,1 0 0,-1 0 0,1 1 0,-1 0 0,1-1 0,-1 1 0,1 1 0,0-1 0,-1 0 0,1 1 0,0 0 0,0-1 0,0 1 0,0 0 0,0 1 0,1-1 0,-1 1 0,0-1 0,1 1 0,0 0 0,0-1 0,0 1 0,0 0 0,0 1 0,1-1 0,-3 5 0,0 4 0,1 0 0,0 0 0,1 1 0,0-1 0,1 1 0,1 20 0,0-29 0,0 1 0,1-1 0,-1 1 0,1 0 0,0-1 0,1 0 0,-1 1 0,1-1 0,0 0 0,0 0 0,0 0 0,1 0 0,-1 0 0,1 0 0,0-1 0,0 1 0,0-1 0,1 0 0,-1 0 0,1 0 0,-1 0 0,1-1 0,7 4 0,-3-2 0,0 0 0,1-1 0,0 0 0,0-1 0,0 1 0,0-2 0,0 1 0,0-1 0,0-1 0,1 0 0,11-1 0,-21 1 0,1 0 0,0-1 0,0 1 0,0 0 0,-1-1 0,1 1 0,0-1 0,0 0 0,-1 1 0,1-1 0,-1 1 0,1-1 0,0 0 0,-1 0 0,1 1 0,-1-1 0,0 0 0,1 0 0,-1 0 0,1 1 0,-1-1 0,0 0 0,0 0 0,0 0 0,1 0 0,-1 0 0,0 0 0,0-1 0,0-33 0,0 25 0,0-231 32,1 265-32,1 0 0,1-1 0,1 1 0,1-1 0,1 0 0,1 0 0,2-1 0,10 23 0,-18-44 0,-1 1-1,1-1 1,-1 0 0,1 0 0,0 1-1,0-1 1,-1 0 0,1 0-1,0 0 1,0 0 0,0 0-1,0 0 1,0 0 0,1-1-1,-1 1 1,0 0 0,0-1 0,0 1-1,1 0 1,-1-1 0,0 0-1,1 1 1,-1-1 0,0 0-1,1 1 1,-1-1 0,0 0 0,1 0-1,-1 0 1,3-1 0,-2 0 0,0 0 1,0 0-1,0 0 1,0 0-1,-1 0 1,1-1-1,0 1 1,-1-1-1,1 1 1,-1-1-1,1 0 1,-1 1-1,0-1 1,1 0-1,-1 0 1,0 0-1,0 0 1,0-3-1,8-20 0,-2 0 0,5-30 0,-10 37 0,2 0 0,1 0 0,0 0 0,1 1 0,16-33 0,-21 48-1,0 1 0,0-1 0,0 1 0,1 0 0,-1-1 0,1 1 0,-1 0 0,1 0 0,-1 0 0,1 0 0,0 0 0,0 0 0,-1 1 0,1-1 0,0 1 0,0-1 0,0 1-1,0-1 1,-1 1 0,1 0 0,0 0 0,0 0 0,0 0 0,0 0 0,0 1 0,0-1 0,-1 0 0,1 1 0,3 1 0,-3-2 1,0 1-1,0 0 1,0 0-1,0 0 0,0 0 1,0 0-1,0 1 1,0-1-1,-1 1 1,1-1-1,0 1 1,-1 0-1,1-1 1,-1 1-1,0 0 1,0 0-1,0 0 0,0 0 1,0 0-1,0 0 1,0 0-1,0 0 1,-1 1-1,1-1 1,-1 0-1,0 3 1,-28-4 13,23 0-13,0-1 0,0 1 0,0 0 0,0 0 0,0 0 0,0 0 0,1 1 0,-1 0 0,0 0 0,1 1 0,-1-1 0,1 1 0,0 0 0,0 0 0,0 0 0,1 1 0,-1-1 0,1 1 0,-1 0 0,1 0 0,0 0 0,1 0 0,-1 0 0,1 1 0,0-1 0,-2 6 0,0 0 0,1 0 0,0 1 0,1-1 0,0 1 0,0-1 0,1 1 0,0-1 0,1 1 0,1-1 0,-1 1 0,5 19 0,-4-27 0,0 0 0,1 0 0,-1-1 0,1 1 0,-1 0 0,1-1-1,0 0 1,0 1 0,0-1 0,0 0 0,0 0 0,1 0 0,-1 0 0,1 0 0,-1-1 0,1 1 0,0-1 0,-1 1-1,1-1 1,0 0 0,0 0 0,0 0 0,0-1 0,0 1 0,0-1 0,4 0 0,9 2 7,0-1 0,1-1 0,23-3 1,-37 3-8,0-1 0,0 0 0,-1 0 0,1 0 1,0 0-1,-1 0 0,1-1 0,-1 1 1,1-1-1,-1 0 0,1 1 0,-1-1 0,0 0 1,0 0-1,0-1 0,0 1 0,-1 0 0,1-1 1,0 1-1,-1-1 0,0 1 0,1-1 0,-1 0 1,0 0-1,-1 1 0,1-1 0,0-3 1,3-10-2,-2 0 1,0-1 0,0-23 0,-2 33 0,1-110 0,-9 144 0,1 41 0,3 109 0,4-73 0,0-56 0,-9 135 0,6-160 0,0-1 0,-2-1 0,0 1 0,-2-1 0,0 0 0,-11 23 0,16-41 0,0 0 0,0-1 0,-1 1 0,1 0 0,0-1 0,-1 1 0,0-1 0,1 1 0,-1-1 0,0 0 0,0-1 0,0 1 0,-1 0 0,1-1 0,0 0 0,0 1 0,-1-1 0,1-1 0,-1 1 0,1 0 0,-1-1 0,1 0 0,-1 0 0,0 0 0,1 0 0,-1 0 0,1-1 0,-1 0 0,1 0 0,0 0 0,-1 0 0,1 0 0,0 0 0,-1-1 0,1 0 0,0 0 0,0 0 0,0 0 0,1 0 0,-1 0 0,-4-5 0,-2-5 0,1 0 0,0 0 0,1-1 0,0 0 0,1 0 0,-6-19 0,9 23 0,0 0 0,1 0 0,0-1 0,0 1 0,1 0 0,1-1 0,-1 1 0,2 0 0,-1-1 0,4-18 0,-2 25 0,-1-1 0,1 0 0,0 1 0,-1-1 0,2 1 0,-1 0 0,0 0 0,1 0 0,-1 0 0,1 0 0,0 0 0,4-3 0,45-26 0,-32 20 0,45-26 0,-14 9 0,-2-1 0,-2-3 0,45-39 0,-80 61 0,0 0 0,-1-1 0,-1 0 0,0-1 0,0 0 0,-1-1 0,-1 1 0,0-2 0,-1 1 0,-1-1 0,0 0 0,-1 0 0,-1-1 0,0 1 0,2-28 0,-5 32 0,0-1 0,0 0 0,-2 0 0,1 1 0,-2-1 0,-2-12 0,3 21 0,0 0 0,0 0 0,0 1 0,0-1 0,-1 0 0,1 1 0,-1-1 0,0 1 0,0 0 0,0-1 0,0 1 0,0 0 0,0 0 0,-1 0 0,1 1 0,-1-1 0,1 1 0,-1-1 0,0 1 0,1 0 0,-1 0 0,0 0 0,0 0 0,0 0 0,0 1 0,0-1 0,0 1 0,-4 0 0,3-1 0,0 1 0,-1-1 0,1 1 0,0 1 0,-1-1 0,1 0 0,0 1 0,0 0 0,0 0 0,0 0 0,0 1 0,0-1 0,0 1 0,-6 4 0,6-3 0,1 0 0,-1 1 0,1 0 0,0-1 0,1 1 0,-1 0 0,1 1 0,-1-1 0,1 0 0,0 1 0,1-1 0,-1 1 0,0 5 0,-2 13 0,0-1 0,2 1 0,1 0 0,2 36 0,-1-48 0,1-3 0,0 0 0,0-1 0,1 1 0,0-1 0,0 1 0,1-1 0,0 0 0,0 0 0,1 0 0,-1-1 0,2 1 0,-1-1 0,1 0 0,0 0 0,0 0 0,0-1 0,1 1 0,0-1 0,0-1 0,0 1 0,1-1 0,-1 0 0,1-1 0,0 1 0,0-1 0,0-1 0,1 0 0,-1 0 0,1 0 0,-1 0 0,1-1 0,0-1 0,9 1 0,-1-1-1,-11 1-2,0-1 0,-1 0 0,1 0-1,0 0 1,0-1 0,0 1 0,0-1 0,0 0 0,0 0-1,-1-1 1,1 0 0,-1 0 0,6-2 0,14-23-96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4.60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0 453 32543,'0'0'43,"1"15"-51,1-10 10,-1-1 0,0 0 0,1 0 0,0 0 0,0 0 0,0-1 0,1 1 0,-1-1 0,1 1 0,0-1 0,0 0 0,0 0 0,0 0 0,0 0 0,1 0 0,-1-1 0,1 1 0,0-1 0,0 0 0,0-1 1,0 1-1,0-1 0,0 1 0,0-1 0,1 0 0,-1-1 0,0 1 0,1-1 0,3 0 0,-4 1 0,-1-1 0,0 0 1,1 0-1,-1 0 0,0 0 0,1-1 0,-1 1 1,0-1-1,0 0 0,1 0 0,-1 0 0,0 0 1,0-1-1,0 1 0,-1-1 0,1 0 0,0 0 1,0 0-1,-1 0 0,1 0 0,-1 0 0,0-1 1,0 1-1,0-1 0,0 0 0,0 0 1,0 1-1,1-4 0,7-13 3,-1 0 0,-1-1-1,-1 0 1,0 0 0,-2-1 0,5-26-1,6-124 0,-15 9 23,-1 233-27,-19 565 0,11-322 0,8-252 0,0-61 0,-1 1 0,1-1 0,-1 1 0,1-1 0,-1 0 0,0 1 0,1-1 0,-1 1 0,0-1 0,0 0 0,0 0 0,0 1 0,0-1 0,0 0 0,0 0 0,-1 0 0,1 0 0,0 0 0,0-1 0,-1 1 0,1 0 0,-1-1 0,1 1 0,-1 0 0,1-1 0,-1 0 0,1 1 0,-1-1 0,1 0 0,-1 0 0,1 0 0,-1 0 0,-2 0 0,-3 0 0,1 0 0,-1 0 0,1-1 0,-1 0 0,1 0 0,0 0 0,-11-4 0,13 3 0,-1-1 0,1 0 0,0 1 0,0-1 0,0-1 0,0 1 0,1-1 0,-1 1 0,1-1 0,0 0 0,0 0 0,0 0 0,1-1 0,0 1 0,0-1 0,0 1 0,0-1 0,-2-7 0,1-4 0,-1-1 0,2 1 0,0 0 0,1-25 0,1 33 0,1 0 0,0-1 0,1 1 0,-1 0 0,2 0 0,-1 0 0,1 0 0,0 0 0,1 1 0,0-1 0,0 1 0,0 0 0,10-12 0,7-3 0,0 0 0,38-30 0,-34 31 0,39-41 0,-41 31 0,-2-1 0,0-1 0,-2-1 0,-2-1 0,23-65 0,-12 31 0,-28 69 0,0 0 0,0 1 0,0-1 0,0 0 0,0 0 0,0 1 0,0-1 0,0 0 0,0 0 0,0 1 0,0-1 0,0 0 0,0 0 0,0 1 0,0-1 0,1 0 0,-1 0 0,0 0 0,0 1 0,0-1 0,0 0 0,1 0 0,-1 0 0,0 0 0,0 1 0,0-1 0,1 0 0,-1 0 0,0 0 0,0 0 0,1 0 0,-1 0 0,0 0 0,0 1 0,1-1 0,-1 0 0,0 0 0,0 0 0,1 0 0,-1 0 0,0 0 0,0 0 0,1 0 0,-1-1 0,0 1 0,0 0 0,1 0 0,-1 0 0,0 0 0,0 0 0,0 0 0,1 0 0,-1 0 0,0-1 0,0 1 0,1 0 0,-1 0 0,0 0 0,0 0 0,0-1 0,0 1 0,0 0 0,1 0 0,-1-1 0,0 1 0,0 0 0,1 1 0,11 27-1,-2 1 1,0 1-1,-2 0 0,-1 0 1,-1 1-1,-2-1 0,1 48 1,-5-75-2,-1 0 0,1 0 0,-1 0-1,1 1 1,-1-1 0,0 0 0,0 0 0,0 0 0,0 0 0,-1-1 0,1 1 0,-3 3 0,-9 18-1,13-24 3,0 1 0,0-1-1,0 0 1,0 0-1,-1 0 1,1 0 0,0 0-1,0 0 1,0 1 0,0-1-1,0 0 1,0 0 0,0 0-1,0 1 1,-1-1-1,1 0 1,0 0 0,0 0-1,0 0 1,0 1 0,0-1-1,0 0 1,0 0-1,0 0 1,0 1 0,0-1-1,0 0 1,0 0 0,1 0-1,-1 1 1,0-1 0,0 0-1,0 0 1,0 0-1,0 0 1,0 1 0,0-1-1,0 0 1,0 0 0,1 0-1,-1 0 1,0 0-1,0 1 1,0-1 0,0 0-1,1 0 1,-1 0 0,0 0-1,0 0 1,0 0 0,0 0-1,1 0 1,-1 0-1,0 0 1,0 0 0,0 0-1,1 0 1,-1 0 0,0 0-1,0 0 1,0 0-1,1 0 1,-1 0 0,0 0-1,0 0 1,0 0 0,0 0-1,1 0 1,1 0-4,3 0 1,1 0 0,0-1 1,-1 1-1,1-1 0,0 0 0,-1 0 0,1-1 1,-1 1-1,0-1 0,0-1 0,1 1 1,-1-1-1,-1 0 0,1 0 0,0 0 0,-1 0 1,1-1-1,-1 0 0,0 0 0,0 0 0,-1-1 1,5-7-1,6-9 1,-1-1 1,-2 0-1,0-1 1,-1-1-1,-2 1 0,0-2 1,-2 1-1,0-1 1,3-45-1,-9 69 4,0 0 1,0 0-1,0 1 0,1-1 1,-1 0-1,0 0 0,0 1 1,1-1-1,-1 0 0,0 1 1,1-1-1,-1 0 0,1 1 1,-1-1-1,1 0 1,-1 1-1,1-1 0,-1 1 1,1-1-1,0 1 0,-1-1 1,1 1-1,0 0 0,-1-1 1,1 1-1,0 0 0,-1-1 1,1 1-1,1 0 0,25 0-2,-16 0 7,-38 14-7,19-11 2,0 1-1,1 0 0,-1 0 1,1 0-1,0 1 0,0 1 1,0-1-1,1 1 0,0 0 1,0 0-1,0 1 0,1-1 1,0 1-1,1 1 0,-1-1 1,1 1-1,1-1 0,-1 1 1,1 0-1,1 1 0,-1-1 1,1 0-1,1 1 0,0-1 1,0 16-1,0-11-1,1-1 0,0 1 0,1 0 0,0 0 0,1-1 0,5 17 0,-5-25 0,-1 0 0,1 0 0,0 0 1,0-1-1,0 1 0,1 0 0,-1-1 1,1 0-1,0 1 0,0-1 0,0 0 1,0-1-1,0 1 0,1 0 0,0-1 1,-1 0-1,1 0 0,0 0 0,0 0 1,0-1-1,0 1 0,7 0 0,-5 0 3,0-1-1,-1 0 0,1-1 1,0 1-1,0-1 1,0 0-1,0 0 0,0-1 1,-1 0-1,1 0 1,7-2-1,-9 1-2,-1 0 0,1 0 0,0 0-1,-1 0 1,1-1 0,-1 1 0,0-1 0,0 0 0,0 0 0,0 0 0,0 0 0,-1 0-1,1-1 1,-1 1 0,0-1 0,2-4 0,1-3 0,-1-1 0,0 1 0,-1-1 0,-1 0 0,0 0 0,1-19 0,-2 3 0,-5-47 0,4 70 0,0 0 0,-1 0 0,0 1 0,0-1 0,0 1 0,0-1 0,-1 1 0,0-1 0,0 1 0,0 0 0,-1 0 0,1 0 0,-1 0 0,0 0 0,0 1 0,0-1 0,-7-5 0,5 6 0,0 0 0,0 1 0,-1-1 0,1 1 0,-1 0 0,0 1 0,1-1 0,-1 1 0,0 0 0,0 0 0,0 1 0,0 0 0,-9 1 0,13-1 0,0 0 0,-1 1 0,1 0 0,0 0 0,-1-1 0,1 1 0,0 1 0,0-1 0,0 0 0,0 0 0,0 1 0,0-1 0,0 1 0,1 0 0,-1-1 0,0 1 0,1 0 0,-1 0 0,1 0 0,0 0 0,0 0 0,0 0 0,0 1 0,0-1 0,0 0 0,0 0 0,1 1 0,-1 3 0,-2 8-1,1 0 0,1 0-1,-1 24 1,2-21-4,1 1 0,0-1 1,1 1-1,1-1 0,6 22 0,-7-34 5,0 0 0,0 1 0,0-1 0,1 0 0,-1 0 0,1 0 0,1-1 0,-1 1 0,1-1 0,-1 0 0,1 0 0,0 0 0,1 0 0,-1-1 0,1 1 0,-1-1 0,1 0 0,0-1-1,0 1 1,9 2 0,-9-3-1,0-1 0,0 1 0,0-1 0,1 0 0,-1 0 0,0-1-1,1 1 1,-1-1 0,0-1 0,0 1 0,1-1 0,9-2 0,-11 1 1,-1 1 0,0-1 0,0 0 1,1 0-1,-1 0 0,-1-1 0,1 1 0,0-1 1,-1 0-1,1 0 0,-1 0 0,0 0 0,0 0 1,0 0-1,0 0 0,-1-1 0,1 1 0,1-6 1,6-20 6,8-42 0,-14 51-6,1 1-1,1-1 1,1 1 0,1 1 0,15-31-1,-22 48 1,1 0 0,-1 0 0,1 0 1,-1 0-1,1 1 0,-1-1 0,1 0 0,0 0 0,-1 0 0,1 1 0,0-1 0,0 0 0,0 1 0,-1-1 0,1 1 0,0-1 0,0 1 0,0-1 0,0 1 0,0 0 0,0-1 0,1 1 1,-1 0-2,0 0 0,0 1 0,0-1 1,0 0-1,-1 1 0,1-1 0,0 1 1,0-1-1,-1 1 0,1-1 0,0 1 1,0-1-1,-1 1 0,1 0 0,-1 0 1,1-1-1,-1 1 0,1 0 0,0 1 1,3 6-2,0 0-1,-1 0 1,4 16 0,-6-19 3,8 38-2,-1 0 0,-3 0 0,-2 1 0,-3 60 0,0-77 0,2-63 0,2 0 0,1 0 0,2 1 0,1-1 0,2 2 0,1-1 0,18-35 0,-28 66 0,11-20 0,-11 23 0,-1 1 0,0-1 0,1 1 0,-1-1 0,0 1 0,1-1 0,-1 1 0,1-1 0,-1 1 0,1 0 0,-1-1 0,1 1 0,-1 0 0,1-1 0,-1 1 0,1 0 0,-1-1 0,1 1 0,0 0 0,-1 0 0,1 0 0,0 0 0,-1 0 0,1 0 0,-1 0 0,1 0 0,0 0 0,-1 0 0,1 0 0,0 0 0,-1 0 0,1 0 0,-1 0 0,2 1 0,3 10 0,-1 206 0,-5-176 0,2-59 0,1 0 0,1 1 0,0-1 0,1 0 0,1 1 0,9-20 0,49-98 0,-58 124 0,12-21 0,-16 31 0,0-1 0,-1 1 0,1 0 0,0 0 0,0 0 0,0 0 0,0 0 0,0 0 0,0 0 0,0 0 0,1 0 0,-1 0 0,0 1 0,0-1 0,1 0 0,-1 1 0,0-1 0,1 1 0,1-1 0,-2 2 0,0 0 0,0-1 0,0 1 0,-1 0 0,1 0 0,0 0 0,0 0 0,-1 0 0,1 0 0,-1 0 0,1 0 0,-1 0 0,1 1 0,-1-1 0,0 0 0,1 0 0,-1 0 0,0 0 0,0 1 0,0-1 0,0 0 0,0 0 0,-1 3 0,2-1 0,1 190 0,-3-105-13,1-79-171,5-7-483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5.67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53 457 23083,'-1'0'521,"-1"1"0,1-1 0,0 0 0,0 0 0,0 0 0,0 1 0,0-1 0,0 1 0,0-1 0,0 1 0,0-1 1,0 1-1,0-1 0,-1 2 0,0 0-253,0 1 0,0 0 0,0-1 1,0 1-1,0 0 0,0 0 0,1 0 0,-2 3 0,0 2-431,0 1-1,0 0 1,1 0-1,-1 9 1,1-9 169,1 0 1,1 0-1,0 0 1,0 0-1,2 13 1,-2-20-4,1 0 0,-1 0 0,1 0 0,0 0 0,0 0 0,0 0 0,0 0 0,0 0 0,0 0 0,0-1 0,1 1 0,-1 0 0,0-1 0,1 1 0,0-1 0,-1 0 0,1 0 0,0 1 0,0-1 0,-1 0-1,1 0 1,0 0 0,0-1 0,0 1 0,0 0 0,0-1 0,0 0 0,3 1 0,1 0 1,0 0 0,0 0 0,0-1 0,0 1 0,0-1 0,0-1 0,0 1 0,0-1-1,0 0 1,7-3 0,-10 3-3,0-1-1,0 1 0,-1-1 1,1 0-1,0 0 1,-1-1-1,1 1 0,-1 0 1,0-1-1,1 1 1,-1-1-1,-1 0 0,1 0 1,0 0-1,-1 0 0,1 0 1,-1 0-1,0 0 1,1-5-1,3-15 2,-1 1 0,-1-1 0,1-38 0,-6-62 17,2 93 5,-7 228-27,7-194 3,1-1 0,-1 1-1,1-1 1,0 1 0,0-1 0,0 1 0,0-1 0,1 1-1,-1-1 1,1 0 0,0 0 0,0 0 0,0 0 0,0 0-1,1 0 1,-1 0 0,1-1 0,-1 1 0,1-1 0,0 0-1,0 0 1,6 3 0,-3-2-1,0 0 0,1-1 0,-1 0 0,0 0 0,1 0 0,0-1 0,-1 0 0,1 0 0,0-1 0,0 0 0,12-1 0,-17 0-1,0 1 0,-1-1 0,1 0 0,0 0 0,-1 1 0,1-1 0,-1 0 0,1 0 0,-1 0 0,1-1 0,-1 1 0,0 0 0,1-1 0,-1 1 0,0 0 0,0-1 0,0 1 0,0-1 0,0 0 0,-1 1 0,1-1 0,0 0 0,-1 1 0,1-1 0,-1 0 0,1-2 0,1-9-10,0 0 0,0-23 0,-2 21 9,17-470 109,-38 618-103,19 82-3,3-124 0,-1-77 0,1-1 0,0 1 0,4 17 0,-4-27 0,0 0 0,0 0 0,0 0 0,1 0 0,-1 0 0,1-1 0,0 1 0,0 0 0,1-1 0,-1 0 0,0 1 0,1-1 0,0 0 0,0 0 0,4 2 0,-6-4 0,0 0 0,0-1 0,0 1 0,0-1 0,0 1 0,0-1 0,0 0 0,0 1 0,0-1 0,0 0 0,0 0 0,0 0 0,0 0 0,0 0 0,1 0 0,-1 0 0,0 0 0,0 0 0,0 0 0,0-1 0,0 1 0,0 0 0,0-1 0,0 1 0,0-1 0,0 1 1,0-1-1,0 0 0,0 1 0,0-1 0,-1 0 0,1 0 0,0 1 0,1-3 0,2-2-1,-1 0 1,0 0-1,0-1 1,4-9-1,-6 12 0,36-91-12,10-26 13,-38 102 0,0 0 0,1 1 0,0 0 0,17-19 0,-27 35 0,1 0 0,-1 0 0,1 1 0,-1-1 0,1 0 0,0 0 0,-1 1 0,1-1 0,0 0 0,-1 1 0,1-1 0,0 1 0,0-1 0,-1 1 0,1-1 0,0 1 0,0-1 0,0 1 0,0 0 0,0 0 0,0-1 0,-1 1 0,1 0 0,0 0 0,0 0 0,0 0 0,0 0 0,0 0 0,0 0 0,0 0 0,0 0 0,0 1 0,0-1 0,0 0 0,0 1 0,-1-1 0,1 0 0,0 1 0,0-1 0,0 1 0,-1-1 0,1 1 0,0 0 0,-1-1 0,1 1 0,0 0 0,-1-1 0,1 1 0,-1 0 0,1 0 0,-1 0 0,1 0 0,0 1 0,2 5 0,1 1 0,-1 0 0,-1 0 0,3 12 0,4 34 4,-2-1 0,-3 1 0,-2 55 0,-2-104-4,0 0 1,-1 1-1,1-1 1,-1 0-1,0 0 1,-1 0-1,1 0 1,-1 0-1,0 0 0,0 0 1,-1 0-1,1 0 1,-1-1-1,0 0 1,0 1-1,-1-1 1,-6 6-1,5-6 1,0 0-1,-1 0 1,1-1-1,-1 0 1,1 0-1,-1 0 1,0-1-1,0 0 1,0 0-1,-1-1 1,1 0-1,0 0 1,-1 0-1,-10 0 1,14-1 1,1 0-1,-1 0 1,0 0-1,0-1 1,0 1-1,1 0 1,-1-1-1,0 0 1,0 0-1,1 0 1,-1 0-1,1 0 1,-1 0-1,1-1 1,-1 1-1,-2-3 1,3 1-2,0 0 1,0 0-1,0 0 1,1 0-1,-1 0 0,1 0 1,-1 0-1,1-1 1,0 1-1,0 0 1,1-1-1,-1 1 1,1-6-1,-3-15-12,1-44 1,2 63 9,1 0 1,-1 0 0,1 0-1,0 0 1,0 0-1,0 0 1,1 0 0,-1 0-1,1 0 1,1 1 0,-1-1-1,0 1 1,1-1-1,0 1 1,4-5 0,-4 8 1,0 0 1,0-1-1,-1 1 1,1 0-1,0 1 1,0-1 0,0 0-1,0 1 1,0-1-1,0 1 1,0 0-1,0 0 1,0 1-1,0-1 1,0 0 0,0 1-1,0 0 1,0 0-1,-1 0 1,1 0-1,0 0 1,0 0-1,2 2 1,9 10-1,0 0 0,-1 1 0,-1 0 0,20 31 0,-21-28 0,1-1-1,1 0 0,0-1 1,25 22-1,-29-33-263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6.05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 0 32127,'-4'17'69,"0"0"-1,1 1 1,0 0 0,2-1 0,0 1 0,2 24 0,0-37-67,-1-1 0,1 1 0,0-1 0,0 1 0,1-1 0,-1 0 0,1 1 0,0-1 0,0 0 0,1 0 0,-1-1 0,1 1 1,0 0-1,0-1 0,0 1 0,0-1 0,0 0 0,1 0 0,-1 0 0,1-1 0,0 1 0,0-1 0,0 0 0,0 0 1,1-1-1,-1 1 0,0-1 0,1 1 0,6-1 0,1 2 4,1-1 0,-1-1 0,1 0 0,0 0 0,13-3 1,-23 2-6,-1 0-1,1 0 1,0-1 0,-1 1 0,1-1 0,-1 0 0,1 0 0,-1 0 0,1 0 0,-1 0 0,1 0 0,-1-1 0,0 1 0,0-1 0,0 0 0,0 0 0,0 1 0,0-1 0,0-1-1,-1 1 1,1 0 0,-1 0 0,1 0 0,-1-1 0,0 1 0,0-1 0,0 1 0,1-6 0,0 0 2,-1-1-1,0 0 1,0 0 0,-1 0 0,0 1-1,0-1 1,-1 0 0,0 0 0,-1 1-1,-3-10 1,4 14-3,-1 0 0,0 0 0,0 1 1,0-1-1,0 0 0,0 1 0,-1 0 0,0 0 0,1-1 0,-1 2 0,-1-1 0,1 0 0,0 1 0,-1-1 0,1 1 0,-1 0 1,1 0-1,-1 0 0,0 1 0,0-1 0,0 1 0,-8-2 0,6 2 0,-1 0 0,1 0 0,0 1 0,-1 0 0,1 0 0,-1 0 0,-8 2 0,13-2-1,0 1-1,-1 0 0,1-1 1,0 1-1,0 0 1,0 0-1,0 0 0,0 1 1,0-1-1,0 0 1,1 1-1,-1-1 1,0 1-1,1 0 0,-1-1 1,1 1-1,-1 0 1,1 0-1,0 0 0,0 0 1,-2 4-1,1 0-85,0 0 0,1-1 0,0 1-1,0 0 1,0 0 0,0 1 0,1-1-1,0 0 1,1 7 0,6 22-3280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6.38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54 32239,'57'-14'304,"8"1"-208,-3 6-64,-10 0-16,-14-1 0,-16 6-16,-14-1 0,-19 3-6083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9.18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112 267 31630,'3'-82'1110,"-20"81"-1083,14 2-27,0 0 0,-1 0 0,1 1 0,0-1 0,1 0 0,-1 1 0,0 0 0,0 0 0,1 0 0,-1 0 0,1 0 0,-1 0 0,1 0 0,0 1 0,0-1 0,0 1 0,0 0 0,1 0 0,-1 0 0,-1 3 0,-4 9 0,1 0 0,-8 27 0,8-15 0,1 0 0,1 1 0,2-1 0,1 45 0,1-61 0,0-7 0,0 0 0,1 0 0,-1-1 0,1 1 0,-1 0 0,1-1 0,0 1 0,1-1 0,-1 1 0,1-1 0,-1 1 0,1-1 0,0 0 0,0 0 0,0 0 0,1 0 0,-1 0 0,1 0 0,0-1 0,-1 1 0,7 3 0,-3-3 0,0 1 0,1-1 0,0-1 0,-1 1 0,1-1 0,0-1 0,0 1 0,0-1 0,0 0 0,0 0 0,8-1 0,-3 0 0,0 0 0,0-1 0,0 0 0,14-4 0,-21 4 0,-1-1 0,1 0 0,-1 0 0,0 0 0,0 0 0,0-1 0,0 0 0,0 1 0,0-2 0,-1 1 0,1 0 0,-1-1 0,5-6 0,-2 1 0,-1 1 0,0-1 0,0 0 0,-1 0 0,0-1 0,-1 1 0,0-1 0,-1 0 0,3-15 0,-2-7 0,-2-53 0,1-10 0,-1 93 0,-1 0 0,1 0 0,-1 0 0,1 0 0,0 0 0,0 0 0,0 0 0,0 0 0,0 1 0,0-1 0,1 0 0,-1 1 0,1-1 0,-1 1 0,1-1 0,-1 1 0,1 0 0,0 0 0,0-1 0,-1 1 0,1 0 0,0 1 0,0-1 0,0 0 0,0 0 0,0 1 0,0 0 0,1-1 0,-1 1 0,3 0 0,6-1 0,0 0 0,0 1 0,21 3 0,-23-3 0,-16 2 0,1-1 0,0 0 0,0 1 0,0 0 0,0 1 0,1-1 0,-1 1 0,0 0 0,1 1 0,0-1 0,0 1 0,0 0 0,0 0 0,1 1 0,0-1 0,0 1 0,0 0 0,0 0 0,1 1 0,-1-1 0,-2 7 0,0 1 0,0 0 0,0 1 0,2 0 0,-1 0 0,2 0 0,0 0 0,1 0 0,-1 18 0,2-16 0,0-5 0,1 0 0,0 0 0,0 0 0,1 0 0,5 19 0,-5-27 0,0 1 0,1-1 0,-1 0 0,1 0 0,0 0 0,0 0 0,0 0 0,0 0 0,0-1 0,1 1 0,0-1 0,-1 0 0,1 1 0,0-1 0,0 0 0,0-1 0,0 1 0,0 0 0,0-1 0,1 0 0,-1 0 0,4 1 0,7 2 0,0-2 0,1 1 0,-1-2 0,0 0 0,18-1 0,-25 0 0,-1 0 0,0-1 0,0 0 0,0 0 0,0 0 0,0-1 0,0 0 0,0 0 0,0 0 0,-1-1 0,1 0 0,-1 0 0,0 0 0,6-5 0,-7 3 0,0 1 0,0-1 0,0 0 0,-1-1 0,0 1 0,0 0 0,-1-1 0,1 0 0,-1 0 0,0 1 0,1-10 0,0-4 0,-1 1 0,-1-28 0,-1 39 0,-1-2 0,1 1 0,-2-1 0,1 1 0,-1-1 0,0 1 0,-1 0 0,1 0 0,-2 0 0,1 0 0,-1 0 0,-1 1 0,1-1 0,-1 1 0,0 0 0,-7-6 0,8 8 0,-1 1 0,1 0 0,-1 0 0,0 1 0,0-1 0,0 1 0,0 0 0,-1 0 0,1 1 0,-1-1 0,0 1 0,0 0 0,1 1 0,-1 0 0,0 0 0,-1 0 0,1 0 0,0 1 0,0 0 0,0 1 0,0-1 0,-7 2 0,12-1 0,-1-1 0,1 1 0,0-1 0,-1 1 0,1 0 0,0 0 0,0-1 0,0 1 0,-1 0 0,1 0 0,0 0 0,0 0 0,0 0 0,0 0 0,1 1 0,-1-1 0,0 0 0,0 0 0,1 1 0,-1-1 0,1 0 0,-1 1 0,1-1 0,0 1 0,-1 1 0,-1 41 0,2-34 0,0-6 0,-1 4 0,1 0 0,0-1 0,0 1 0,0 0 0,1 0 0,1-1 0,-1 1 0,1-1 0,0 1 0,1-1 0,0 0 0,0 0 0,1 0 0,4 7 0,-4-8-1,1 0-1,-1 0 1,1 0-1,1-1 1,-1 0-1,1 0 1,0 0-1,0-1 1,0 1-1,0-2 1,1 1 0,0-1-1,0 0 1,0 0-1,0-1 1,0 0-1,0 0 1,1 0-1,-1-1 1,1-1-1,9 1 1,-15-1 1,0 0 0,0-1 0,0 1 0,0-1 0,0 1 0,-1-1 0,1 0 0,0 1 0,0-1 0,-1 0 0,1 0 0,0 0 0,-1 0 0,1-1 0,-1 1 0,1 0 0,-1-1 0,0 1 0,0-1 0,1 1 0,-1-1 0,0 0 0,0 1 0,-1-1 0,1 0 0,0 0 0,0-3 0,3-7 0,-1 0 0,-1 1 0,1-19 0,-1 14 0,2-21 2,-3 16 4,2 1 0,0 0 0,10-34 1,-11 54-7,0-1 0,-1 0 1,1 1-1,0-1 0,-1 1 0,1-1 1,0 1-1,0 0 0,-1-1 0,1 1 1,0 0-1,0 0 0,-1 1 1,1-1-1,0 0 0,0 0 0,-1 1 1,4 0-1,-2 1 0,0 0 0,-1 0 0,1 0 0,0 0 0,-1 1 0,1-1 0,-1 1 0,0-1 0,0 1 0,0 0 0,0 0 0,0 0 0,0 0 0,-1 0 0,0 0 0,2 6 0,14 58 0,-16-63 0,4 33 0,-2 1 0,-2 48 0,-1-61 0,3-49 0,1 1 0,0-1 0,2 1 0,17-43 0,-6 16 0,-11 28 0,-5 16 0,1-1 0,-1 1 0,1 0 0,1 0 0,-1 0 0,1 0 0,0 0 0,0 0 0,6-7 0,-7 11 0,2 7 0,3 20 0,-1 1 0,3 32 0,-7-37 0,1-1 0,0 0 0,2 0 0,0 0 0,15 34 0,-19-52 0,0-1 0,0 1 0,0 0 0,1 0 0,-1 0 0,1-1 0,-1 1 0,1-1 0,-1 1 0,1-1 0,0 0 0,0 1 0,-1-1 0,1 0 0,0 0 0,0 0 0,0-1 0,0 1 0,0 0 0,1-1 0,-1 1 0,0-1 0,0 0 0,0 0 0,0 0 0,1 0 0,-1 0 0,0 0 0,0 0 0,0-1 0,0 1 0,3-2 0,-1 1 0,1-1 0,-1 0 0,0 1 0,0-2 0,0 1 0,0 0 0,0-1 0,-1 0 0,1 0 0,-1 0 0,0 0 0,0-1 0,0 1 0,3-5 0,1-6 0,-1 0 0,0 0 0,-1 0 0,0-1 0,-1 0 0,-1 0 0,0 0 0,0-18 0,-1-128 0,-4 89 0,2 53 0,1 12 0,-1 0 0,0 0 0,-1 0 0,1 0 0,-1 0 0,-4-12 0,5 18 0,0 1 0,0 0 0,0 0 0,0-1 0,0 1 0,0 0 0,0 0 0,0-1 0,0 1 0,0 0 0,0 0 0,0 0 0,0-1 0,0 1 0,-1 0 0,1 0 0,0 0 0,0-1 0,0 1 0,0 0 0,-1 0 0,1 0 0,0 0 0,0-1 0,0 1 0,-1 0 0,1 0 0,0 0 0,0 0 0,-1 0 0,1 0 0,0 0 0,0 0 0,0 0 0,-1 0 0,1 0-1,0 0 1,-1 0 0,-5 9-8,0 16-10,2 146 13,5-108 5,-1-40 0,1-1 0,1 1 0,1 0 0,12 39 0,-13-52 0,2-1 0,-1 1 0,1-1 0,1 0 0,-1-1 0,2 1 0,-1-1 0,1 0 0,0 0 0,1-1 0,0 0 0,0 0 0,12 9 0,-14-13 0,0-1 1,0 1-1,0-1 0,0 0 1,1 0-1,-1-1 0,1 0 1,7 1-1,-11-1 1,0-1 0,0 0 0,0 1 1,0-1-1,0 0 0,1-1 0,-1 1 0,0 0 0,0 0 0,0-1 0,0 1 0,0-1 1,0 0-1,0 0 0,0 0 0,-1 0 0,1 0 0,0 0 0,0 0 0,-1 0 0,1-1 1,-1 1-1,1-1 0,-1 1 0,2-3 0,2-6-1,-1 0 0,0-1 0,-1 0 0,-1 1 0,1-1 0,-2 0 0,2-15 0,-4-86 0,-1 55 0,2-7 0,0 63 0,0 1 0,0 0 0,0 0 0,-1-1 0,1 1-1,0 0 1,0 0 0,-1 0 0,1-1 0,0 1 0,-1 0 0,1 0 0,0 0 0,0 0 0,-1 0-1,1 0 1,0-1 0,-1 1 0,1 0 0,0 0 0,-1 0 0,1 0 0,0 0 0,-1 0 0,1 0-1,0 1 1,-1-1 0,1 0 0,0 0 0,-1 0 0,1 0 0,0 0 0,0 0 0,-1 1 0,1-1-1,0 0 1,0 0 0,-1 0 0,1 1 0,0-1 0,0 0 0,-1 0 0,1 1 0,0-1 0,0 0 0,0 0-1,0 1 1,-1-1 0,1 0 0,0 1 0,0-1 0,0 0 0,0 1 0,0-1 0,-5 15-3,1 1-1,1-1 1,0 1 0,1 0 0,1 0 0,0-1 0,3 31 0,-1-7 1,-1-33 2,0 0 0,0 1 0,1-1 0,0 0 0,1 0 0,-1 0 0,1 0 0,1 0 0,-1 0 0,1 0 0,3 6 0,-4-9 0,1 0 0,-1 0 0,0-1 0,1 1 0,-1-1 0,1 1 0,0-1 0,0 0 0,0 0 0,0 0 0,0 0 0,0-1 0,0 1 0,1-1 0,-1 0 0,1 0 0,-1 0 0,1 0 0,-1-1 0,1 1 0,5-1 0,2 0 0,31-3 0,-40 2 0,0 0 0,1 0 0,-1 0 0,0 0 0,0 0 0,0-1 0,0 1 0,0-1 0,0 1 0,0-1 0,-1 0 0,1 1 0,-1-1 0,1 0 0,2-4 0,0-2 0,0-1 0,0 1 0,-1-1 0,0 1 0,-1-1 0,0 0 0,0 0 0,0-11 0,0-13 0,-3-32 0,2-17 0,-1 81 0,0-1 1,0 1-1,1 0 0,-1 0 1,1 0-1,-1 0 1,0 0-1,1 0 0,0 0 1,-1 0-1,1 0 0,0 0 1,-1 1-1,1-1 0,0 0 1,0 0-1,0 1 1,0-1-1,0 0 0,0 1 1,0-1-1,0 1 0,0-1 1,0 1-1,0 0 0,0-1 1,0 1-1,0 0 1,0 0-1,0 0 0,1 0 1,-1 0-1,0 0 0,0 0 1,0 0-1,0 0 1,0 0-1,2 1 0,0 0-1,1-1 0,-1 1 0,0 0 0,0 0 0,0 0 0,0 0 0,0 0-1,0 1 1,0-1 0,0 1 0,0 0 0,3 3 0,-2 0 1,0 1 0,-1-1 0,0 1 0,0-1 0,0 1 0,-1 0 0,1 0 0,-2 1 0,1-1 0,-1 0 0,1 9 0,1 10 0,-3 41 0,0-36 0,0-26 0,0 0 0,0 1 0,0-1 0,-1 0 0,0 0 0,1 0 0,-1 0 0,-1 0 0,1 0 0,0-1 0,-1 1 0,0 0 0,0-1 0,0 1 0,-5 5 0,7-9 0,1 0 0,-1 0 0,0 0 0,0 0 0,0-1 0,0 1 0,0 0 0,0 0 0,0 0 0,0 0 0,0 0 0,0 0 0,0 0 0,0 0 0,0-1 0,0 1 0,0 0 0,0 0 0,0 0 0,0 0 0,0 0 0,0 0 0,0 0 0,0-1 0,0 1 0,0 0 0,0 0 0,0 0 0,0 0 0,0 0 0,0 0 0,0 0 0,0 0 0,0-1 0,0 1 0,0 0 0,-1 0 0,1 0 0,0 0 0,0 0 0,0 0 0,0 0 0,0 0 0,0 0 0,0 0 0,0 0 0,-1 0 0,1 0 0,0 0 0,0 0 0,0-1 0,0 1 0,0 0 0,0 0 0,0 0 0,0 0 0,-1 0 0,1 0 0,0 1 0,0-1 0,0 0 0,0 0 0,0 0 0,0 0 0,0 0 0,-1 0 0,1 0 0,0 0 0,0-1 0,1-10 0,0 0 0,1 1 0,0-1 0,1 1 0,0-1 0,7-16 0,35-63 0,-35 70 0,51-86 0,-53 99 0,-4 15 0,-4 23 0,0-23 0,1 13 0,0 0 0,2 1 0,0-1 0,10 31 0,-12-47 0,0-1 0,1 1 0,-1-1 0,1 0 0,0 1 0,1-1 0,-1 0 0,1 0 0,-1 0 0,1-1 0,1 1 0,-1-1 0,0 0 0,1 1 0,-1-2 0,1 1 0,0 0 0,0-1 0,0 1 0,0-1 0,1 0 0,-1-1 0,1 1 0,-1-1 0,1 0 0,8 1 0,-12-2 0,4 1 0,1-1 0,-1 1 0,1-1 0,-1-1 0,1 1 0,-1-1 0,6-1 0,-9 1 0,0 0 0,-1-1 0,1 1 0,0 0 0,-1 0 0,1-1 0,0 1 0,-1-1 0,0 1 0,1-1 0,-1 0 0,0 1 0,0-1 0,0 0 0,0 0 0,0 0 0,-1 0 0,1 0 0,0 0 0,0-4 0,4-21 0,-2-2 0,0 1 0,-2 0 0,-3-42 0,0 7 0,-1-101 32,2 298-32,3 164 0,5-231-5,-4-60-251,-3-7-507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9.52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30 31951,'27'-5'384,"17"-3"-272,7 6-16,1-1-16,-6 3-48,-11-2 0,-10 2-32,-14 0 0,-9 0 0,-2-2-48,-2-1-432,-28-2-2706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4.801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113 0 32431,'-7'0'14,"1"0"0,0 0 1,0 1-1,0 0 0,-1 0 1,1 0-1,0 1 0,0 0 0,1 0 1,-7 4-1,9-4-15,0 0-1,0 0 1,1 0-1,-1 0 1,1 1-1,-1 0 1,1-1-1,0 1 1,0 0-1,0 0 1,1 0 0,-1 0-1,1 0 1,-1 0-1,1 1 1,0-1-1,0 0 1,1 1-1,-1 6 1,0-6 0,0 0-1,1 0 1,0 0 0,0 0-1,0 0 1,0 0 0,1 0 0,-1 0-1,1 0 1,0 0 0,1 0-1,2 6 1,-2-7 1,0 0 1,0-1-1,0 0 0,0 1 1,0-1-1,1 0 0,-1 0 1,1 0-1,0 0 0,-1-1 1,1 1-1,0-1 1,0 0-1,0 1 0,0-1 1,0-1-1,4 2 0,7 1 19,1 0 0,0-1 0,0-1 0,0 0 0,1-1 0,-1-1 0,24-4 0,-37 4-17,0 0 0,0 0 0,0 0 0,0 0 0,0-1 0,0 1 0,0 0 0,0-1 0,0 0 1,-1 1-1,1-1 0,-1 0 0,1 0 0,-1 0 0,0 0 0,0 0 0,0 0 0,0 0 0,0 0 0,0-1 0,0 1 0,-1 0 0,1-4 0,0-1 0,0 0 1,0 0 0,-1 0-1,0 0 1,0 0-1,-3-13 1,3 18-3,-1 1 0,0-1-1,1 1 1,-1-1 0,0 1 0,0 0 0,0 0-1,0-1 1,0 1 0,0 0 0,0 0 0,0 0-1,0 0 1,-1 0 0,1 0 0,0 0 0,-1 0-1,1 1 1,-1-1 0,1 0 0,-1 1 0,1-1-1,-1 1 1,1 0 0,-1-1 0,-2 1 0,1 0-9,0 0 0,-1-1 0,1 1 1,0 1-1,0-1 0,0 0 1,0 1-1,0 0 0,0-1 0,0 1 1,0 0-1,0 1 0,0-1 1,-2 2-1,1 0-155,1 0-1,0 0 1,0 0 0,0 0 0,1 1-1,-4 6 1,-14 28-4329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9.85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0 31198,'0'0'625,"11"0"-305,24 0-160,11 0-64,3 0-32,5 0-64,-2 0 0,-3 0-48,-6 0-208,-10 0-2514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49.40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0 32447,'14'275'320,"-15"-201"-320,2 79 0,-1-152 0,0 1 0,0-1 0,0 0 0,0 0 0,0 1 0,0-1 0,0 0 0,1 0 0,-1 0 0,0 1 0,1-1 0,-1 0 0,1 0 0,-1 0 0,1 0 0,0 0 0,-1 0 0,1 0 0,0 0 0,0 0 0,0 0 0,-1 0 0,1 0 0,2 1 0,-2-2 0,0-1 0,-1 1 0,1-1 0,-1 1 0,1-1 0,-1 1 0,1-1 0,-1 1 0,0-1 0,1 0 0,-1 1 0,0-1 0,1 0 0,-1 1 0,0-1 0,0 0 0,1 1 0,-1-1 0,0 0 0,0 0 0,0 0 0,1-3 0,11-53 0,-10 41-1,1 0 0,0 1 0,1 0 0,1-1 1,9-19-1,-13 34-1,0 0 1,0 0-1,0-1 1,0 1-1,1 0 1,-1 0 0,0 0-1,1 0 1,-1 0-1,1 1 1,-1-1-1,1 0 1,-1 1-1,1-1 1,-1 1 0,1-1-1,-1 1 1,1 0-1,2 0 1,36-1 5,-20 1-9,-9 0 0,1-1 0,-1-1 1,0 0-1,21-6 0,-29 7 4,0 0 0,0 0 0,-1 0 0,1 0 1,-1-1-1,1 1 0,-1-1 0,1 0 0,-1 1 0,0-1 1,0 0-1,1 0 0,-2 0 0,1-1 0,0 1 0,0 0 1,-1-1-1,1 1 0,-1-1 0,0 0 0,0 1 0,0-1 1,0 0-1,1-3 0,-1-4 4,0-1 0,-1 1-1,0-1 1,-1 1 0,0-1 0,-1 1 0,0 0 0,0 0-1,-1 0 1,0 0 0,-1 0 0,0 0 0,-1 1 0,0 0-1,0 0 1,-10-13 0,15 22-3,0 1 0,0-1 0,0 0 0,0 0 0,0 0 0,0 1 0,0-1 0,0 0 0,0 0 0,0 1 0,-1-1 0,1 0 0,0 0 0,0 0 0,0 1 0,0-1 0,0 0 0,0 0 0,0 0 0,-1 0 0,1 1 0,0-1 0,0 0 0,0 0 0,-1 0 0,1 0 0,0 0 0,0 1 0,0-1 0,-1 0 0,1 0 0,0 0 0,0 0 0,0 0 0,-1 0 0,1 0 0,0 0 0,0 0 0,-1 0 0,1 0 0,0 0 0,0 0 0,0 0 0,-1 0 0,1 0 0,0 0 0,0 0 0,0 0 0,-1-1 0,1 1 0,0 0 0,0 0 0,0 0 0,-1 0 0,1 0 0,0 0 0,0-1 0,0 19 0,-1 36 0,3 1 0,16 102 0,-10-120-1,0-7-3,-2 0 0,-1 1 1,0 34-1,-4-65-156,1 0-336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49.74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42 31919,'1'-1'27,"0"0"0,-1 0 0,1 0 0,0 0 1,0 0-1,0 0 0,0 0 0,0 0 0,0 1 0,0-1 1,0 0-1,0 0 0,0 1 0,0-1 0,0 1 0,1-1 1,-1 1-1,0 0 0,1-1 0,-1 1 0,0 0 1,0 0-1,1 0 0,-1 0 0,2 0 0,1-1 32,92-8-54,-62 6 2,49-8 0,-80 9-10,-31 2-504,-1 0-616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0.11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 31326,'0'0'881,"0"-3"-385,5 3-480,-2 20-16,8 11 0,0 16 0,-3 4 0,-3 1 0,-2-1 0,0-4 0,-3-6 0,2-9 0,-2-8 0,3-6-96,2-14-288,4-4-4066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0.63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 88 32335,'-2'109'380,"5"140"-392,-2-236 12,0 0 0,2 0 0,7 24 0,-6-30 0,-4-7 0,1 0 0,-1 0 0,0 0 0,0 1 0,0-1 0,0 0 0,1 0 0,-1 0 0,0 0 0,0 0 0,0 0 0,0 0 0,1 0 0,-1 0 0,0 0 0,0 0 0,0 0 0,1 0 0,-1 0 0,0 0 0,0 0 0,0 0 0,0 0 0,1 0 0,-1 0 0,0 0 0,0 0 0,0 0 0,0 0 0,1 0 0,-1 0 0,0-1 0,0 1 0,0 0 0,0 0 0,1 0 0,-1 0 0,0 0 0,0-1 0,0 1 0,0 0 0,0 0 0,0 0 0,0 0 0,0 0 0,0-1 0,1 1 0,-1 0 0,0 0 0,0 0 0,0-1 0,0 1 0,0 0 0,0 0 0,0 0 0,0-1 0,0 1 0,0 0 0,0 0 0,-1 0 0,1 0 0,0-1 0,0 1 0,0 0 0,0 0 0,0 0 0,3-37 0,-2-70 0,-2 47 0,-5-169 0,6 229 0,0-1 0,1 1 0,-1 0 0,0 0 0,0 0 0,0 0 0,0 0 0,1-1 0,-1 1 0,0 0 0,0 0 0,0 0 0,0 0 0,1 0 0,-1 0 0,0 0 0,0-1 0,1 1 0,-1 0 0,0 0 0,0 0 0,0 0 0,1 0 0,-1 0 0,0 0 0,0 0 0,1 0 0,-1 0 0,0 0 0,0 1 0,0-1 0,1 0 0,-1 0 0,0 0 0,0 0 0,0 0 0,1 0 0,-1 0 0,0 1 0,0-1 0,0 0 0,0 0 0,1 0 0,-1 0 0,0 1 0,0-1 0,0 0 0,10 11 0,-1 0 1,0 0-1,0 1 0,-2 0 1,1 0-1,5 16 0,-6-14-4,0-1-1,0 0 1,1 0-1,1-1 1,0 0-1,14 14 1,-23-26 3,0 1 0,1-1 0,-1 1 0,0-1 0,1 1 0,-1-1 0,1 1 0,-1-1 0,0 1 0,1-1 0,-1 0 0,1 1 0,-1-1 0,1 0 0,-1 1 0,1-1 0,0 0 0,-1 0 0,1 1 0,-1-1 0,1 0 0,0 0 0,-1 0 0,1 0 0,-1 0 0,1 0 0,0 0 0,-1 0 0,1 0 0,-1 0 0,1 0 0,0 0 0,-1-1 0,1 1 0,-1 0 0,1 0 0,-1-1 0,1 1 0,0 0 0,-1-1 1,1 1-1,-1 0 0,0-1 0,1 1 0,-1-1 0,1 1 0,-1-1 0,0 1 0,1-1 0,-1 1 0,0-1 0,1 1 0,-1-1 0,0 1 0,0-2 0,7-41 9,-7 31-12,4-62 5,-3 48 4,0 1-1,2-1 0,7-34 1,1 42 17,-11 18-22,0-1 0,1 1 0,-1 0 0,0 0 0,1-1 0,-1 1 0,0 0 0,1 0 1,-1-1-1,1 1 0,-1 0 0,0 0 0,1 0 0,-1 0 0,1 0 0,-1 0 0,0 0 0,1 0 1,-1 0-1,1 0 0,-1 0 0,1 0 0,-1 0 0,0 0 0,1 0 0,-1 0 0,1 0 0,-1 0 0,0 1 1,1-1-1,-1 0 0,0 0 0,1 0 0,-1 1 0,1-1 0,-1 0 0,0 1 0,0-1 0,1 0 0,-1 1 1,0-1-1,0 0 0,1 1 0,-1-1 0,0 0 0,0 1 0,0-1 0,1 1 0,8 24 0,0-1 1,-1 2-1,-2-1 0,6 50 0,-6-41 2,3 30-2,-6-34 0,2-1 0,14 49 0,-18-75-43,-1-3 26,0 1 1,0 0 0,0-1 0,1 1 0,-1 0 0,0-1-1,0 1 1,1 0 0,-1-1 0,0 1 0,1 0 0,-1-1-1,0 1 1,1-1 0,-1 1 0,1-1 0,-1 1 0,1-1-1,-1 1 1,1-1 0,0 0 0,-1 1 0,1-1 0,-1 0-1,1 1 1,0-1 0,-1 0 0,2 0 0,0 0-1585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0.96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2 32271,'1'-1'298,"1"6"-130,1 20-94,-1 32-118,-2 267 44,0-322 0,0-1 0,-1 0 0,1 1 0,0-1 0,1 0 0,-1 1 0,0-1 0,0 0 0,0 1 0,1-1 0,-1 0 0,1 0 0,-1 1 0,1-1 0,0 0 0,-1 0 0,1 0 0,0 0 0,0 0 0,0 0 0,-1 0 0,1 0 0,0 0 0,0 0 0,1 0 0,-1-1 0,1 2 0,2-1 0,0 0 0,0-1 0,0 1 0,0-1 0,0 1 0,0-1 0,6-1 0,7 0 0,-12 2-28,-1-1 0,1 0 1,0 0-1,-1-1 0,0 1 0,1-1 0,-1 0 0,1 0 1,-1-1-1,0 1 0,0-1 0,0 0 0,1 0 0,-2 0 1,1 0-1,0-1 0,0 0 0,-1 0 0,0 0 1,5-5-1,-4 0-1597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1.74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47 32383,'5'-5'19,"2"0"-1,-1 0 1,0 1 0,1 0 0,0 0 0,0 1 0,0 0-1,0 0 1,0 1 0,1-1 0,-1 1 0,1 1 0,0 0-1,-1 0 1,1 0 0,10 2 0,-17-1-19,1 0 0,-1 1-1,0-1 1,1 1 0,-1 0 0,1-1-1,-1 1 1,0 0 0,0 0 0,0 0-1,1 0 1,-1 0 0,0 0 0,0 0 0,0 0-1,0 1 1,-1-1 0,1 0 0,0 1-1,0-1 1,-1 0 0,1 1 0,-1-1 0,1 1-1,-1-1 1,0 1 0,1-1 0,-1 1-1,0-1 1,0 2 0,3 55-9,-3-51 9,0 4 0,0 16 4,-4 39 1,2-57-5,0 1 1,0-1 0,-1 1 0,0-1 0,-1 0 0,0 0 0,-7 13 0,-1-4-1,0 0 0,0-1 0,-2 0 0,0-1 0,-1 0 0,-19 14 0,34-30 0,0 0 0,0 0 0,0 1 0,0-1 0,0 0 0,0 0 0,0 0 0,-1 0 0,1 0 0,0 0 0,0 0 0,0 0 0,0 0 0,0 0 0,0 0 0,-1 0 0,1 0 0,0 0 0,0 0 0,0 0 0,0 0 0,0 0 0,0 0 0,0 0 0,-1 0 0,1 0 0,0-1 0,0 1 0,0 0 0,0 0 0,0 0 0,0 0 0,0 0 0,0 0 0,0 0 0,-1 0 0,1 0 0,0 0 0,0-1 0,0 1 0,0 0 0,0 0 0,0 0 0,0 0 0,0 0 0,0 0 0,0 0 0,0-1 0,0 1 0,0 0 0,0 0 0,0 0 0,0 0 0,0 0 0,0 0 0,0 0 0,0-1 0,0 1 0,0 0 0,0 0 0,0 0 0,0 0 0,0 0 0,0 0 0,1-1 0,0-7 0,1 3-4,1-1-1,0 0 1,1 1-1,0-1 1,-1 1-1,2 0 1,-1 1-1,0-1 1,1 1 0,0 0-1,0 0 1,0 0-1,1 0 1,-1 1-1,1 0 1,0 0-1,0 1 1,0 0-1,0 0 1,0 0 0,1 1-1,-1-1 1,0 1-1,1 1 1,-1 0-1,1 0 1,-1 0-1,0 0 1,8 2 0,-1 3-471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2.09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0 32575,'0'0'144,"3"0"-96,-3 10-48,0 5-32,0-8-400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2.42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101 105 32191,'1'-46'469,"-1"27"-372,-5 54-87,-5 141-10,10-172 0,0-1 0,0 1 0,0-1 0,1 1 0,-1-1 0,1 1 0,0-1 0,0 0 0,0 1 0,1-1 0,-1 0 0,1 0 0,-1 0 0,1 0 0,0 0 0,0 0 0,1 0 0,-1-1 0,0 1 0,1-1 0,0 0 0,-1 1 0,1-1 0,0 0 0,0-1 0,0 1 0,0-1 0,1 1 0,-1-1 0,0 0 0,1 0 0,-1 0 0,1-1 0,-1 1 0,1-1 0,6 0 0,-8 1 0,1-1 0,0 1 0,0-1 0,0 0 0,-1 0 0,1 0 0,0 0 0,0-1 0,-1 1 0,1-1 0,0 0 0,0 0 0,-1 0 0,1 0 0,-1 0 0,1 0 0,-1-1 0,1 1 0,-1-1 0,0 0 0,0 1 0,0-1 0,0 0 0,0 0 0,0-1 0,0 1 0,-1 0 0,1-1 0,-1 1 0,0-1 0,1 1 0,-1-1 0,0 1 0,0-6 0,3-3 0,-2-1 0,1 1 0,-2-1 0,0 0 0,0 1 0,-1-1 0,0 0 0,-1 0 0,0 1 0,-1-1 0,-1 0 0,0 1 0,0 0 0,-1 0 0,0 0 0,-1 0 0,0 0 0,-1 1 0,0 0 0,-1 0 0,-8-9 0,12 16 6,1 1 0,-1-1-1,0 0 1,0 1 0,0 0 0,-1-1-1,1 1 1,0 1 0,-1-1 0,1 0-1,-1 1 1,0 0 0,0-1 0,1 2-1,-1-1 1,0 0 0,0 1 0,0 0-1,0-1 1,0 2 0,-7 0 0,5 0-171,-1 1 1,1 0-1,0 0 1,0 0 0,0 1-1,0 0 1,1 0-1,-1 0 1,1 1 0,0 0-1,-9 7 1,-20 25-8059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3.54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0 31038,'14'432'1620,"-13"-423"-1618,-1-2-1,0 1 0,1 0-1,0 0 1,1-1 0,-1 1 0,1-1 0,1 1 0,0-1-1,5 11 1,-8-17-1,1-1 0,-1 1-1,1 0 1,-1 0 0,1-1-1,-1 1 1,1 0 0,-1-1-1,1 1 1,0-1 0,-1 1-1,1-1 1,0 1 0,-1-1 0,1 1-1,0-1 1,0 0 0,-1 1-1,1-1 1,0 0 0,0 0-1,0 1 1,0-1 0,0 0-1,-1 0 1,1 0 0,0 0-1,0 0 1,0 0 0,0 0-1,-1-1 1,1 1 0,0 0-1,0 0 1,0-1 0,0 1 0,-1 0-1,1-1 1,0 1 0,-1-1-1,1 1 1,0-1 0,-1 1-1,2-2 1,0 0 0,1-1 0,-1 0 0,0 0 0,0 0 0,0 0 1,0 0-1,0-1 0,1-4 0,2-13-1,0 1 0,-2-1 0,0 0 0,-2 0 1,0-22-1,0 13-6,5-43 0,-5 72 4,-1-1 0,0 1-1,1 0 1,-1 0 0,1 1 0,0-1-1,-1 0 1,1 0 0,0 0-1,-1 0 1,1 0 0,0 1 0,0-1-1,0 0 1,0 1 0,-1-1-1,1 1 1,0-1 0,0 1 0,0-1-1,0 1 1,0-1 0,1 1 0,-1 0-1,0 0 1,0 0 0,0-1-1,2 1 1,38 1-56,-25 0 72,72-1 0,-86 0-10,-1-1 0,1 1 0,0-1 0,0 1 0,-1-1 0,1 0 0,0 0 0,-1 0 0,1 0 0,-1 0 0,1 0 0,-1 0 0,1 0 0,-1 0 0,0-1 0,0 1 0,1-1 0,-1 1 1,0-1-1,0 1 0,-1-1 0,1 1 0,0-1 0,0 0 0,-1 0 0,1 1 0,-1-1 0,1 0 0,-1 0 0,0 0 0,0-2 0,2-11 24,-1-1 1,-1-26-1,0 27 5,0 52-24,11 68 0,1-32-250,-2-1 0,0 94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5.132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0 54 31807,'33'0'464,"13"0"-192,9 0-240,-4-12 0,-2-5-16,-13 7-16,-17 3-144,-17-1-432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3.87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37 31775,'0'-5'752,"3"5"-688,21 0-16,12 0-16,-4 0-16,4 0-16,-6-5 16,-6-2-16,-8 2 0,-10 2 0,-6 1 0,0-5 0,0 4-32,-14 3-256,-16 0-2161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4.20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 31807,'0'0'896,"0"12"-896,0 25 0,0 7 0,0 5 16,0 2-16,0-2-16,0 0 16,0-7 0,0-8 0,0-5 0,2-12-48,9-9-80,3-8-576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4.81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62 31662,'7'153'1107,"3"67"-1205,-7-221 89,1-10-1,7-40-15,-3 0 0,2-54-1,-5-109-20,-5 212 72,-1 10-7,-2 5-20,1 0 0,1 0-1,1 0 1,0 0 0,0 0 0,1 1 0,1-1 0,0 0 0,1 0-1,0-1 1,1 1 0,1-1 0,6 14 0,75 119-2,-86-144 3,0-1 0,0 0 0,0 0-1,0 0 1,0 1 0,0-1 0,0 0 0,0 0 0,0 0-1,0 1 1,1-1 0,-1 0 0,0 0 0,0 0-1,0 0 1,0 1 0,1-1 0,-1 0 0,0 0-1,0 0 1,0 0 0,0 0 0,1 0 0,-1 1 0,0-1-1,0 0 1,0 0 0,1 0 0,-1 0 0,0 0-1,0 0 1,1 0 0,-1 0 0,0 0 0,0 0-1,0 0 1,1 0 0,-1 0 0,0 0 0,0 0-1,0 0 1,1-1 0,-1 1 0,0 0 0,0 0 0,0 0-1,1 0 1,-1 0 0,0 0 0,0 0 0,0-1-1,0 1 1,1 0 0,-1 0 0,0 0 0,0-1-1,7-19-4,2-37-11,-9 49 8,5-28 2,-3 8 5,1 0 1,2 0 0,1 1 0,14-42-1,-18 66 5,-1 1 0,1-1 0,-1 1 0,1 0 0,0-1 1,0 1-1,0 0 0,0 0 0,0 0 0,1 0 0,-1 0 0,1 1 0,2-2 0,-4 2-2,0 1-1,0-1 1,0 1 0,0-1-1,1 1 1,-1 0 0,0-1-1,0 1 1,0 0 0,1 0 0,-1 0-1,0 0 1,0 0 0,1 0-1,-1 0 1,0 0 0,0 1-1,0-1 1,1 0 0,-1 1-1,0-1 1,0 1 0,0-1-1,0 1 1,0 0 0,0-1-1,0 1 1,0 0 0,0 0 0,0 0-1,0 0 1,0 0 0,-1 0-1,1 0 1,1 1 0,2 7 0,0 0 1,0 0-1,-1 1 1,0 0 0,0-1-1,-1 1 1,0 0 0,0 10-1,1 87 13,-3-88-11,0 99-97,0-116-195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5.17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 1 32239,'-1'1'28,"0"1"0,1 0 1,-1-1-1,1 1 0,0 0 0,-1-1 1,1 1-1,0 0 0,0-1 1,0 1-1,0 0 0,1 3 0,-1-1 5,7 185-17,-1-74-16,-6-87 0,0-19 0,0 0 0,0 0 0,1-1 0,0 1 0,4 15 0,-5-23-3,1 0 1,1 0-1,-1 0 1,0 0-1,0 0 0,0-1 1,0 1-1,0 0 0,1-1 1,-1 1-1,0-1 1,1 1-1,-1-1 0,0 0 1,1 1-1,-1-1 1,1 0-1,-1 0 0,0 0 1,1 0-1,1-1 1,32-1-37,-32 1-5,1 0 1,-1-1-1,0 1 1,1 0-1,-1-1 0,0 0 1,5-4-1,-1 2-191,12-7-878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6.15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35 31727,'1'-1'31,"0"-1"0,0 1 1,0 0-1,1-1 0,-1 1 1,0 0-1,1 0 1,-1 0-1,1 0 0,-1 0 1,1 0-1,0 0 0,-1 1 1,1-1-1,0 0 1,0 1-1,-1 0 0,1-1 1,2 1-1,3-2 27,11-2-13,0 0 0,1 1 0,0 1 0,0 1 0,19 1 0,-37 0-46,0 0 1,1 0 0,-1 1 0,0-1 0,0 0 0,0 0 0,0 1-1,0-1 1,0 1 0,0-1 0,0 1 0,0 0 0,0-1-1,0 1 1,0 0 0,0 0 0,0 0 0,0-1 0,-1 1-1,1 0 1,0 0 0,-1 0 0,1 0 0,-1 0 0,1 0-1,-1 1 1,1-1 0,-1 0 0,0 0 0,1 0 0,-1 0 0,0 0-1,0 1 1,0-1 0,0 0 0,0 0 0,0 0 0,0 1-1,-1-1 1,1 2 0,-1 2 0,0 0-1,0 0 1,0 0-1,-1 0 1,0 0-1,1 0 1,-2 0-1,-4 7 1,0-2 0,-1-2 0,-1 1 0,1-1 0,-20 13 0,-17 16 0,44-36-1,0 0 1,0 0 0,0 0-1,0 0 1,0-1-1,0 1 1,1 0-1,-1 1 1,0-1-1,0 0 1,1 0-1,-1 0 1,1 0 0,-1 0-1,1 1 1,0-1-1,-1 0 1,1 1-1,0-1 1,0 0-1,0 0 1,0 1-1,0-1 1,0 0-1,0 1 1,0-1 0,0 0-1,1 0 1,-1 1-1,0-1 1,1 0-1,-1 0 1,1 1-1,0-1 1,-1 0-1,1 0 1,1 1 0,3 3 0,0 0 1,1-1-1,-1 0 1,1 0-1,12 6 1,12 9 10,-26-15-11,-1 1-1,1-1 0,-1 1 1,-1 0-1,1 0 0,0 0 1,-1 0-1,0 0 0,0 0 1,-1 1-1,0-1 0,0 0 1,0 1-1,0-1 0,-1 1 1,0 0-1,0-1 0,0 1 1,-2 8-1,1-12 1,1-1 1,-1 0-1,1 1 1,-1-1-1,1 0 1,-1 0-1,1 0 0,-1 1 1,0-1-1,0 0 1,0 0-1,0 0 1,1 0-1,-1 0 1,-1-1-1,1 1 0,0 0 1,0 0-1,0-1 1,0 1-1,0 0 1,-1-1-1,1 1 1,0-1-1,-1 0 0,1 1 1,0-1-1,-3 0 1,-43 2 16,37-2-15,9 0-2,0-1-1,0 1 1,0-1 0,-1 1 0,1-1-1,0 0 1,0 1 0,0-1-1,0 0 1,0 0 0,0 0-1,0 0 1,1 0 0,-1 0 0,0 0-1,0 0 1,1 0 0,-1 0-1,0 0 1,1 0 0,-1 0 0,1-1-1,0 1 1,-1 0 0,1 0-1,0-1 1,0 1 0,0 0 0,0-2-1,-3-41-551,3 43 505,0-24-1730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6.67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 18 32495,'-11'63'267,"24"-114"-318,-13 35-85,0 3-328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7.08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 61 32479,'0'-4'21,"0"1"1,0 0-1,1-1 0,-1 1 1,0 0-1,1 0 1,0 0-1,0-1 0,0 1 1,2-4-1,-2 5-20,1 1 1,-1-1-1,0 1 0,1 0 1,-1-1-1,1 1 0,-1 0 1,1 0-1,-1 0 0,1 0 1,0 1-1,-1-1 0,1 0 0,0 1 1,0-1-1,0 1 0,0-1 1,-1 1-1,5 0 0,1-1 4,0 0-1,0 1 1,0 0 0,0 0-1,9 2 1,-14-1-5,0-1 0,0 1 0,0-1 0,0 1 0,0 0-1,0 0 1,-1 0 0,1 0 0,0 1 0,0-1 0,-1 0 0,1 1 0,-1-1 0,1 1 0,-1-1 0,0 1 0,1 0 0,-1 0 0,0 0 0,1 2 0,2 5 0,-1 0 0,0 0 0,0 0 0,-1 0 0,0 0 0,0 1 0,-1-1 0,-1 1 0,0-1 0,0 1 0,0-1 0,-1 0 0,-5 18 0,3-15 0,-1 1 0,-1-1 0,0 0 0,-1-1 0,0 1 0,-1-1 0,0 0 0,-1-1 0,-12 14 0,-67 64 0,119-85 0,9-3-2,1-2 0,45-8 1,-83 10-210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8.33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 0 31759,'0'42'721,"-2"56"-593,15 117-1,1-65-127,1-252 0,-13 79 1,-1 9-5,0 0 1,1 1 0,0-1-1,1 1 1,0-1 0,1 1-1,1 0 1,10-19 0,-14 30 0,2 0 0,-1 0 0,0 0 0,0 0 0,1 0 0,-1 1 0,1-1 0,-1 1 0,1-1 1,-1 1-1,1 0 0,0 0 0,0 1 0,0-1 0,0 0 0,-1 1 0,1 0 0,0 0 0,0-1 0,0 2 1,0-1-1,0 0 0,0 1 0,0-1 0,0 1 0,-1 0 0,1 0 0,0 0 0,0 0 0,-1 0 0,1 1 1,3 2-1,3 5-1,-1-1 6,0 0-1,1-1 1,11 9-1,-16-14 0,0 0 0,1 0 0,-1 0 0,0 0 0,1-1-1,-1 0 1,1 1 0,0-2 0,-1 1 0,1-1 0,5 1 0,-8-1-1,-1 0 1,1 0-1,-1 0 0,1 0 1,0 0-1,-1 0 1,1 0-1,-1-1 0,1 1 1,-1-1-1,1 1 0,-1-1 1,0 1-1,1-1 1,-1 0-1,0 0 0,2-1 1,-2 0-1,0 1 1,0-1 0,0 0 0,0 0-1,0-1 1,-1 1 0,1 0-1,-1 0 1,0 0 0,1 0 0,-1 0-1,0-4 1,1-20 3,0 1 1,-2 0-1,-1-1 0,-1 1 1,-1 0-1,-1 0 0,-9-25 1,12 45 6,0 6 1,0 12-6,4 51-10,3 0-1,3 0 1,2-1 0,30 100 0,-37-153-215,0-9-469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8.66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9 6 29453,'-9'2'2750,"19"3"-2290,21 2-652,-3-5 225,1 0 0,-1-2 0,1-1-1,-1-2 1,44-8 0,-67 9-29,12-3-96,-29 4-224,-1 1 109,-26 0-1100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9.07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6 31630,'0'-5'1089,"0"17"-1089,0 25 0,0 12 0,0 5 0,0 2 0,0-2 0,3-10 0,-3-10 0,3-5 0,0-7-16,2-4-48,0-18-160,6 0-1041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5.759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141 34 32463,'-4'-3'12,"0"-1"1,-1 1-1,1 0 0,-1 0 1,0 0-1,0 1 0,0-1 1,0 1-1,0 0 1,0 1-1,-1 0 0,1-1 1,0 1-1,-1 1 0,1-1 1,-1 1-1,1 0 1,-1 0-1,1 1 0,-1 0 1,-6 1-1,11-1-12,-1 1-1,0-1 1,1 0 0,-1 1-1,1-1 1,0 0 0,-1 1-1,1 0 1,0-1 0,0 1-1,0 0 1,0 0 0,0-1-1,1 1 1,-1 0 0,0 0-1,1 0 1,-1 0 0,1 0-1,0 0 1,0 0 0,0 0-1,0 3 1,-1 2-1,1 1-1,1-1 1,-1 0 0,1 1-1,2 10 1,-1-14 1,0 0 1,0 1-1,0-1 1,1 0-1,-1 0 1,1-1-1,0 1 0,0 0 1,0-1-1,0 0 1,1 1-1,-1-2 0,1 1 1,0 0-1,0-1 1,0 1-1,0-1 1,9 3-1,-5-2 1,0-1 0,1 1-1,0-2 1,-1 1 0,1-1 0,0 0 0,0-1-1,0 0 1,10-2 0,-17 2 0,-1-1 0,1 1 0,0-1 0,0 0 0,-1 0 0,1 0 0,-1 0 0,1 0 0,-1 0 0,1 0 0,-1 0 0,0-1 0,0 1 0,0-1 0,1 1 0,-1-1 0,0 1 0,-1-1 0,1 1 0,0-1 0,0 0 0,-1 0 0,1 1 0,-1-1 0,1 0 0,-1 0 0,0-3 0,2-8 1,-1 0-1,-1-23 1,0 23-3,0 11 2,0 0-1,-1-1 1,1 1 0,0-1-1,0 1 1,-1-1-1,0 1 1,1 0 0,-1 0-1,0-1 1,0 1 0,0 0-1,-1 0 1,1 0 0,0 0-1,-1 0 1,1 0 0,-1 0-1,0 0 1,0 1-1,1-1 1,-1 1 0,0-1-1,-1 1 1,1 0 0,0 0-1,0 0 1,0 0 0,-1 0-1,1 0 1,0 1 0,-1-1-1,1 1 1,-1-1-1,-2 1 1,1 0-22,-1 0 0,1 0 0,0 0-1,0 1 1,0-1 0,-1 1 0,1 0 0,0 0 0,0 1-1,0-1 1,1 1 0,-1 0 0,0 0 0,1 0 0,-1 0-1,1 1 1,-1-1 0,1 1 0,-5 6 0,-12 22-1036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9.53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25 77 31855,'0'0'421,"0"2"-306,16 269 82,-16-113-146,3-148-52,2-11 4,-4 0-2,0 0-1,0 0 1,0 0 0,0-1 0,0 1-1,0 0 1,-1-1 0,1 1 0,-1-1-1,1 1 1,-1-1 0,0 1 0,1-1 0,-1-1-1,2-34 1,-2 1-1,-2-1 0,-1 1 1,-2 0-1,-1 0 1,-19-62-1,17 77 0,6 14 0,-1 0 1,1-1-1,1 1 0,-1 0 1,1-1-1,1 1 0,-1-14 1,2 26 0,0-1 0,1 1 0,-1-1 1,1 0-1,0 0 0,0 0 0,1 0 1,-1 0-1,6 6 0,1 2 0,7 13-1,-6-6 0,1-1 0,2-1 0,-1 0 0,2 0 0,0-1 0,25 20 0,-38-35 0,0 0 0,0 0-1,0-1 1,0 1 0,0 0 0,1-1 0,-1 1-1,0-1 1,0 1 0,1-1 0,-1 0 0,0 1 0,1-1-1,-1 0 1,0 0 0,1 0 0,1 0 0,-2 0-1,0-1 1,-1 1 0,1 0-1,0-1 1,-1 1 0,1-1-1,0 1 1,-1-1 0,1 0-1,-1 1 1,1-1 0,0 1-1,-1-1 1,0 0 0,1 0-1,-1 1 1,1-1 0,-1 0-1,0 0 1,1-1 0,1-6-4,-1 0 1,0 0 0,-1 0 0,0-15 0,0 6 0,0-41 0,-1 36 4,0-1-1,2 0 0,1 0 1,1 1-1,6-25 1,-9 46-1,0 1 1,0-1 0,0 0-1,0 1 1,0-1 0,0 1 0,0-1-1,0 1 1,1-1 0,-1 1-1,0-1 1,0 1 0,0-1 0,1 1-1,-1-1 1,0 1 0,1-1-1,-1 1 1,0-1 0,1 1-1,-1 0 1,1-1 0,-1 1 0,1 0-1,-1-1 1,1 1 0,-1 0-1,1 0 1,-1-1 0,1 1 0,-1 0-1,1 0 1,-1 0 0,1 0-1,0-1 1,0 2-1,0 1 1,0-1-1,0 0 0,0 0 0,-1 0 1,1 0-1,0 1 0,-1-1 0,1 0 1,-1 1-1,1-1 0,-1 0 0,1 1 1,-1 2-1,17 85 8,10 167 0,-27-245-8,0-4 0,0 0 0,0 0 0,1 0 0,0-1 0,0 1 0,1 0 0,3 9 0,-5-16-9,0 1 0,1-1 1,-1 0-1,0 1 0,0-1 0,0 0 0,1 1 1,-1-1-1,0 0 0,1 1 0,-1-1 0,0 0 1,1 1-1,-1-1 0,0 0 0,1 0 0,-1 1 0,1-1 1,-1 0-1,0 0 0,1 0 0,-1 0 0,1 0 1,-1 1-1,0-1 0,1 0 0,-1 0 0,1 0 1,0 0-1,4 0-800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0.02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 0 31422,'0'374'1313,"-14"-238"-1313,14-135 0,1-1 0,-1 0 0,0 0 0,0 1 0,0-1 0,0 0 0,0 0 0,0 0 0,1 1 0,-1-1 0,0 0 0,0 0 0,0 0 0,1 1 0,-1-1 0,0 0 0,0 0 0,0 0 0,1 0 0,-1 0 0,0 0 0,0 1 0,1-1 0,-1 0 0,0 0 0,0 0 0,1 0 0,-1 0 0,0 0 0,0 0 0,1 0 0,-1 0 0,0 0 0,1 0 0,-1 0 0,0 0 0,0 0 0,1-1 0,-1 1 0,2 0 0,3 0-1,8 1-6,0-1 0,0-1-1,0 0 1,0 0 0,-1-1-1,1-1 1,0 0 0,20-9-1,-26 9-111,-6 3 18,1-1-1,-1 1 1,1-1 0,-1 1 0,0-1 0,1 0 0,-1 0 0,0 0-1,1 0 1,-1 0 0,0 0 0,0 0 0,0 0 0,0 0 0,0 0 0,0-1-1,-1 1 1,1 0 0,1-2 0,0-3-6798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0.67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134 8 32479,'1'-8'196,"1"12"-134,-3 19-64,-7-1 2,-1 0 0,-23 35 0,-6 16 0,30-55 0,0 0 0,1 1 0,1 0 0,0 0 0,2 1 0,0 0 0,-1 26 0,5-45 0,1 0 0,0-1 0,0 1 0,0-1 0,-1 1 0,1-1 0,0 1 0,0-1 0,0 0 0,0 1 0,0-1 0,0 0 0,-1 0 0,1 0 0,0 0 0,0 1 0,0-1 0,0-1 0,0 1 0,0 0 0,0 0 0,0 0 0,1-1 0,2 1 0,47 2-3,-30-1-7,0 0 0,1-2 1,-1 0-1,0-1 0,26-6 1,-47 8-22,1 0 1,-1 0-1,0 0 1,1-1-1,-1 1 1,0 0-1,1 0 1,-1 0-1,0 0 0,0-1 1,1 1-1,-1 0 1,0 0-1,0-1 1,1 1-1,-1 0 1,0-1-1,0 1 1,0 0-1,1 0 1,-1-1-1,0 1 1,0 0-1,0-1 1,0 1-1,0 0 1,0-1-1,0 1 1,0 0-1,0-1 1,0 0-1,0-1-1444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1.03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 31695,'22'251'1072,"-20"-166"-1071,-3-44-28,8 54 0,-3-82-115,3-6-271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1.36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5 32447,'0'-4'320,"0"8"-320,0 9 0,0-8 0,0 2 0,3-7-32,3 0-64,-1-7-1473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1.73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94 95 31759,'-43'-89'973,"43"89"-973,0-1 0,0 1 1,0 0-1,0 0 0,0-1 0,-1 1 0,1 0 0,0 0 0,0-1 0,0 1 0,-1 0 0,1 0 0,0-1 0,0 1 0,-1 0 0,1 0 0,0 0 0,0 0 0,-1-1 1,1 1-1,0 0 0,-1 0 0,1 0 0,0 0 0,-1 0 0,1 0 0,0 0 0,-1 0 0,1 0 0,0 0 0,-1 0 0,1 0 0,0 0 0,0 0 0,-1 0 1,1 0-1,0 0 0,-1 0 0,1 1 0,0-1 0,-1 0 0,1 0 0,0 0 0,0 0 0,-1 1 0,1-1 0,0 0 0,-10 16 0,2 11 0,2 1 0,0 0 0,2 0 0,1 0 0,2 0 0,3 54 0,-2-77 0,1-1-1,-1 1 1,1-1-1,0 1 1,0-1 0,1 1-1,-1-1 1,1 0-1,0 1 1,0-1 0,1 0-1,-1 0 1,1-1-1,0 1 1,0 0 0,0-1-1,0 0 1,1 0-1,4 4 1,-2-3-1,0-1 1,1 1-1,-1-2 0,1 1 1,0 0-1,0-1 0,0-1 1,0 1-1,0-1 0,0 0 1,14 0-1,-19-1 1,0 0 0,1-1 0,-1 1 0,0 0 1,0-1-1,0 1 0,0-1 0,0 0 0,0 0 0,0 0 0,0 0 0,0 0 1,0 0-1,0 0 0,0-1 0,-1 1 0,1 0 0,-1-1 0,3-2 0,-1 0 1,0 0 0,-1-1-1,0 1 1,1-1 0,-1 0-1,-1 0 1,1 1-1,1-8 1,-1-4 1,1 0-1,-2-1 1,0 1-1,-3-27 1,0 31-1,0 0 0,-1 1-1,0-1 1,-1 1 0,0 0 0,-1 0 0,0 0-1,-8-12 1,9 18-13,1-1-1,-1 0 1,0 1-1,-1-1 1,1 1-1,-1 1 1,0-1-1,0 1 1,0-1-1,-1 1 1,0 1-1,0-1 1,1 1-1,-2 0 1,1 0-1,-7-1 1,-17 2-471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8.99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168 40 32111,'4'-7'185,"-3"6"-157,0-1-1,0 0 1,0 1 0,0-1-1,0 0 1,-1 0-1,1 1 1,0-1 0,-1 0-1,1 0 1,-1 0-1,0 0 1,1 0-1,-1 0 1,0-3 0,-14 8 1,7 2-29,0 0 0,0 1 0,0 0 0,0 1 0,1-1 0,0 1 0,1 0 0,-8 13 0,-36 68 0,46-84 0,-5 14 0,0 1 0,1 0 0,0 0 0,2 0 0,0 0 0,1 1 0,1 0 0,1 0 0,1 0 0,1 0 0,3 37 0,-2-51 0,1-1 1,0 1-1,-1 0 0,2 0 1,-1-1-1,1 1 0,0-1 1,0 0-1,0 0 0,1 0 1,-1 0-1,1 0 0,1-1 1,-1 0-1,0 0 0,1 0 1,0 0-1,0-1 0,0 0 0,9 5 1,-4-4-10,-1 0 1,1-1 0,0 0-1,0 0 1,0-1 0,0-1-1,1 1 1,-1-2 0,0 1-1,1-1 1,11-2 0,-21 2-48,1-1 0,0 1 0,-1 0 0,1-1-1,-1 1 1,1-1 0,-1 1 0,1-1 0,-1 0 0,1 0 0,-1 1 0,0-1 0,2-2 0,12-20-3180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9.61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2 153 31566,'8'-18'352,"-2"0"0,8-33 0,5-13-255,-17 62-82,0 10-13,-1 14-3,1 90 1,-5 130 0,3-236 0,-1 1 0,1-1 0,-1 0 0,-1 0 0,1 0 0,-1 0 0,0 0 0,-5 10 0,5-16 0,0 1 0,0-1 0,0 1 0,0-1 0,0 0 0,0 0 0,-1 0 0,1 0 0,0 0 0,-4-1 0,1 0 0,5 1 0,0 0 0,0 0 0,0 0 0,0-1 0,0 1 0,1 0 0,-1 0 0,0 0 0,0 0 0,0 0 0,0 0 0,0-1 0,0 1 0,0 0 0,0 0 0,0 0 0,0 0 0,0 0 0,0-1 0,0 1 0,0 0 0,0 0 0,0 0 0,0 0 0,-1 0 0,1 0 0,0-1 0,0 1 0,0 0 0,0 0 0,0 0 0,0 0 0,0 0 0,0 0 0,0 0 0,0 0 0,-1-1 0,1 1 0,0 0 0,0 0 0,0 0 0,0 0 0,0 0 0,0 0 0,-1 0 0,1 0 0,0 0 0,0 0 0,0 0 0,0 0 0,0 0 0,-1 0 0,1 0 0,0 0 0,0 0 0,0 0 0,0 0 0,0 0 0,0 0 0,-1 0 0,1 0 0,0 0 0,8-5 0,12 3-1,0 0 1,28 1-1,-32 1-2,-16 0-63,1 1 1,-1-1-1,1 0 1,-1 0 0,1 0-1,-1 0 1,1-1-1,-1 1 1,0 0 0,1 0-1,-1 0 1,1 0-1,-1 0 1,1 0 0,-1-1-1,0 1 1,1 0-1,-1 0 1,1-1-1,-1 1 1,0 0 0,1-1-1,-1 1 1,0 0-1,1-1 1,-1 1 0,0 0-1,1-1 1,-1-3-4580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10.20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119 41 31566,'0'-2'42,"0"0"-1,-1 0 1,1 0-1,-1 1 0,1-1 1,-1 0-1,0 0 1,0 1-1,1-1 0,-1 0 1,-1 1-1,1-1 1,0 1-1,0 0 0,0-1 1,-1 1-1,1 0 1,-1 0-1,1-1 0,-1 1 1,0 0-1,-2-1 1,3 2-40,-1-1 0,1 0 1,0 1-1,-1-1 0,1 1 0,-1-1 1,1 1-1,-1 0 0,1 0 1,-1 0-1,0 0 0,1 0 1,-1 0-1,1 0 0,-1 0 1,1 1-1,-1-1 0,1 0 1,-1 1-1,1-1 0,-1 1 1,1 0-1,0-1 0,-1 1 1,1 0-1,0 0 0,0 0 1,-1 0-1,0 2 0,-4 5-1,1 0-1,0 0 0,0 0 1,1 1-1,0 0 0,1 0 0,0 0 1,0 1-1,-1 10 0,2-6 0,0 0-1,0 1 1,2-1-1,0 0 1,2 25-1,-1-38 1,0 1 0,-1-1 0,1 0-1,0 0 1,-1 0 0,1 0 0,0 1-1,0-1 1,0 0 0,0-1 0,0 1-1,0 0 1,0 0 0,0 0 0,1-1-1,-1 1 1,0 0 0,0-1 0,1 1-1,-1-1 1,0 1 0,1-1 0,-1 0 0,0 0-1,1 0 1,-1 0 0,1 0 0,-1 0-1,0 0 1,2 0 0,1 0 3,1 0 0,-1-1-1,0 1 1,0-1 0,0 0 0,0 0 0,0 0 0,0 0 0,6-4 0,-6 2-3,-1 1 1,0-1 0,-1 0 0,1 0-1,0 0 1,-1 0 0,1-1 0,-1 1 0,0 0-1,0-1 1,-1 0 0,1 1 0,-1-1-1,0 0 1,1 0 0,-2 0 0,2-5-1,0-8 1,-1-1 0,-2-30 0,0 16 12,0 25 3,1 20-14,0 22-4,15 31 9,-7-38-1,-2 0 1,3 49 0,-7-57-7,-1-11 0,-1 1 1,0-1-1,0 1 1,-1-1-1,-2 15 1,2-22-1,1 0 0,-1 0 0,0 0 0,0-1 0,0 1 0,0 0 0,0 0 0,0-1 0,0 1 0,0 0 1,-1-1-1,1 0 0,-1 1 0,1-1 0,-1 0 0,1 1 0,-1-1 0,0 0 0,0 0 0,1-1 0,-1 1 0,0 0 0,0 0 0,0-1 1,0 1-1,0-1 0,0 0 0,0 0 0,0 0 0,0 0 0,-2 0 0,-2 0-3,3 1-29,-1-1 0,1 0 1,0 0-1,0 0 0,0 0 1,0-1-1,0 1 0,-1-1 0,1 0 1,0 0-1,0 0 0,0 0 1,1 0-1,-1-1 0,0 1 1,0-1-1,-4-3 0,2-1-707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10.76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115 55 29502,'-13'-17'2132,"11"14"-2085,0 1-1,1-1 0,-1 1 0,0-1 1,0 1-1,0 0 0,0 0 1,-1 0-1,1 0 0,-1 0 0,1 0 1,-1 1-1,0-1 0,1 1 0,-1 0 1,0 0-1,0 0 0,0 0 0,0 0 1,0 1-1,-4-1 0,5 1-46,1 0 1,0 1-1,0-1 0,-1 1 0,1 0 0,0-1 0,0 1 0,0 0 0,0-1 1,0 1-1,0 0 0,0 0 0,0 0 0,0 0 0,0 0 0,1 0 0,-1 0 0,0 1 1,1-1-1,-1 0 0,0 0 0,1 0 0,-1 3 0,-10 33 0,11-36 0,-4 23 0,1 0 0,1 0 0,2 31 0,0-37 0,-1-16 0,1 0-1,0 0 1,0-1 0,0 1-1,0 0 1,1 0 0,-1 0-1,0 0 1,1-1-1,-1 1 1,1 0 0,0 0-1,0-1 1,-1 1 0,1 0-1,0-1 1,0 1 0,1-1-1,-1 1 1,0-1 0,0 0-1,1 1 1,-1-1 0,1 0-1,2 2 1,1-1 1,1-1 0,-1 0 0,0 0 0,1 0 1,-1 0-1,0-1 0,10 0 0,-13 0 0,0-1-1,0 1 1,0 0-1,0-1 1,0 1-1,0-1 1,-1 1-1,1-1 1,0 0-1,0 0 1,0 0 0,-1 0-1,1 0 1,0 0-1,-1-1 1,1 1-1,-1 0 1,1-1-1,-1 1 1,0-1-1,0 0 1,0 1-1,0-1 1,0 0 0,0 0-1,0 1 1,0-1-1,-1 0 1,1 0-1,-1 0 1,1-3-1,1-8 4,0 1-1,-1-1 1,-2-24-1,1 20-2,0-64 15,1 87-16,1 0 0,-1 0 0,1 1 0,0-1 0,4 7 0,6 19 0,-4 7 0,-2 2 0,-1-1 0,-3 1 0,-3 66 0,0-95 0,0 1 0,-1 0 0,0-1 0,-5 17 0,5-24 0,1-1 0,-1 1 0,0-1 0,0 0 0,0 0 0,0 0 0,-1 0 0,0 0 0,0 0 0,0-1 0,0 1 0,0-1 0,-1 0 0,1 0 0,-6 3 0,8-5-3,0 0 0,-1 0 0,1-1 0,-1 1 0,1 0 0,-1-1 0,0 1 0,1-1-1,-1 1 1,0-1 0,1 0 0,-1 0 0,0 0 0,1 0 0,-1 0 0,0 0 0,1 0 0,-1-1 0,0 1 0,1 0 0,-1-1 0,1 1 0,-1-1 0,1 0 0,-1 0-1,1 1 1,-1-1 0,1 0 0,0 0 0,-1 0 0,1-1 0,0 1 0,0 0 0,0 0 0,0-1 0,0 1 0,0-1 0,0 1 0,0 0 0,0-4 0,-3-21-392,4-1-702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6.106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0 30014,'0'0'2337,"8"0"-2113,19 0-112,8 0-96,9 0 0,5 0-16,-6 0 0,-7 0 0,-14 0-96,-14 0-448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11.50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247 20 31887,'0'0'23,"1"-1"1,-1 1 0,1 0 0,-1-1-1,1 1 1,-1-1 0,0 1-1,1-1 1,-1 1 0,0-1 0,1 1-1,-1-1 1,0 0 0,0 1 0,1-1-1,-1 1 1,0-1 0,0 0 0,0 1-1,0-1 1,0 1 0,0-1-1,0 0 1,0 1 0,0-1 0,0 1-1,0-1 1,0 0 0,-1 1 0,1-1-1,-1 0 1,-20-1 126,6 2-179,-15 1 29,-40 4 0,60-3 0,0-1 0,0 2 0,0-1 0,1 2 0,-1-1 0,1 1 0,0 0 0,-10 7 0,17-9 0,1 0 0,-1 0 0,0 1 0,1-1 0,-1 1 0,1-1 0,0 1 0,-1 0 0,1-1 0,1 1 0,-1 0 0,0 0 0,1 0 0,-1 0 0,1-1 0,0 1 0,0 0 0,1 6 0,0 5 0,0 0 0,5 22 0,0-6 0,-1 0 0,-2 1 0,0 33 0,-3-63 0,0-1 0,0 0 0,0 1 0,0-1 0,0 0 0,0 1 0,0-1 0,0 0 0,0 0 0,1 1 0,-1-1 0,0 0 0,0 0 0,0 1 0,1-1 0,-1 0 0,0 0 0,0 1 0,1-1 0,-1 0 0,0 0 0,0 0 0,1 0 0,-1 1 0,0-1 0,1 0 0,-1 0 0,0 0 0,1 0 0,-1 0 0,0 0 0,1 0 0,-1 0 0,0 0 0,0 0 0,1 0 0,-1 0 0,0 0 0,1 0 0,-1 0 0,0 0 0,1 0 0,11-4 0,19-30 0,-24 25 0,1 1 0,-1 0 0,10-8 0,-10 11 0,0 1 1,0-1-1,0 1 0,0 1 1,0 0-1,14-5 0,-19 8-1,0-1 0,0 0 1,0 1-1,0-1 0,0 1 0,0 0 0,0 0 0,0-1 0,0 1 0,0 1 0,0-1 0,0 0 0,0 0 0,0 1 0,0 0 0,0-1 0,0 1 0,0 0 1,0 0-1,0 0 0,0 0 0,-1 0 0,1 0 0,0 0 0,-1 1 0,1-1 0,-1 1 0,1-1 0,-1 1 0,2 2 0,1 6 1,0 0-1,-1 0 1,0 0-1,-1 1 1,0-1-1,-1 1 1,0-1-1,0 1 1,-2 20-1,0-11 1,1-15 0,0-1 0,0 0 0,0 1 0,-1-1 0,0 0 0,0 0 0,0 0 0,-1 0 0,1 0 0,-1 0 0,0 0 0,0 0 0,0 0 0,-1-1 0,1 1 0,-1-1 0,0 0 0,0 0 0,-6 5 0,4-5 0,0 1 0,0-1 0,-1-1 0,1 1 0,-1-1 0,0 0 0,0 0 0,0 0 0,0-1 0,0 0 0,0 0 0,-12 0 0,13-1 9,-1 0 0,1-1 0,0 1 0,0-1 0,-9-2 0,13 2-44,-1 1-1,1-1 1,0 1 0,-1-1 0,1 0-1,0 0 1,0 0 0,0 0 0,0 0 0,0 0-1,0 0 1,0 0 0,0 0 0,0 0-1,0 0 1,0 0 0,1-1 0,-1 1-1,0 0 1,1-1 0,0 1 0,-1-1-1,1 1 1,-1-3 0,1-4-2131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11.88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120 44 30270,'-3'-44'2254,"35"49"-2107,-25 0-143,-1 0 0,1 1-1,-1 0 1,-1 0 0,1 1 0,-1 0 0,0 0-1,6 11 1,32 69 20,-38-75-21,5 11 0,-2-1 1,0 1-1,-2 0 0,0 1 0,-2 0 0,0-1 0,-2 1 1,-1 1-1,0-1 0,-6 44 0,3-59-3,-1 0 0,0-1 1,0 1-1,-1 0 0,0-1 0,-1 0 1,0 0-1,0-1 0,-1 1 0,1-1 0,-2 0 1,1-1-1,-1 1 0,-10 7 0,-1 0-8,0-2-1,-1 0 0,0-1 1,-39 17-1,15-15-186,0-11-498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6.24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125 5 32287,'1'0'7,"-1"0"0,0 0 0,0-1 0,0 1 0,0 0 0,0 0 0,0 0 0,0 0 1,0 0-1,0 0 0,0-1 0,0 1 0,0 0 0,0 0 0,0 0 0,0 0 0,0 0 0,0-1 0,-1 1 0,1 0 1,0 0-1,0 0 0,0 0 0,0 0 0,0 0 0,0 0 0,0-1 0,0 1 0,0 0 0,0 0 0,-1 0 0,1 0 1,0 0-1,0 0 0,0 0 0,0 0 0,0 0 0,0 0 0,-1 0 0,1 0 0,0 0 0,0 0 0,0 0 0,0 0 1,0 0-1,0 0 0,-1 0 0,1 0 0,0 0 0,0 0 0,0 0 0,0 0 0,-1 0 0,-8 7 59,-8 13-98,4-1 33,1 0 0,1 2 1,1-1-1,1 1 0,1 1 0,0-1 1,2 1-1,1 1 0,0-1 0,2 1 1,0 0-1,1 41 0,3-56-1,-1 0 0,1-1 0,0 1 0,1 0 0,0-1 0,0 1 0,1-1 0,0 0 0,0 1 0,1-2 0,-1 1 0,2 0 0,-1-1 0,1 1 1,0-1-1,0 0 0,9 7 0,-7-7-3,0 0 1,1-1 0,0 0-1,0 0 1,0-1 0,1 0-1,-1 0 1,1-1-1,0 0 1,0 0 0,0-1-1,0-1 1,0 1 0,14-1-1,-6-3-215,-5-6-457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6.88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14 181 31502,'71'-181'1233,"-69"236"-1233,0 31 6,0-31 3,-3 1-1,-8 60 1,9-115-10,0 0-1,-1-1 1,1 1 0,-1 0 0,1-1-1,-1 1 1,0-1 0,1 1-1,-1 0 1,0-1 0,1 0-1,-1 1 1,0-1 0,1 1 0,-1-1-1,0 0 1,0 0 0,0 1-1,1-1 1,-1 0 0,0 0-1,0 0 1,0 0 0,0 0 0,1 0-1,-2 0 1,-28-1 7,24 1-9,-20 0 1,34 0-2,43 0-5,-39 0 8,-9 0 1,17 1-1,0-2 1,0 0-1,0-1 1,37-9-1,-57 11-23,0 0 0,1 0 0,-1 0 0,1 0 0,-1 0 0,0 0 0,1-1 0,-1 1 0,0 0 0,1 0 0,-1-1 0,0 1 0,1 0 0,-1 0 0,0-1 0,0 1 0,1 0 0,-1-1 0,0 1 0,0-1 0,0 1 0,1 0 0,-1-1 0,0 1 0,0 0 0,0-1 0,0 1 0,0-1 0,0 1 0,0 0 0,0-1 0,0 1 0,0-1 0,0 1 0,0 0 0,0-1 0,0 1 0,0-1 0,0 1 0,-1 0 0,1-1 0,0 1 0,0 0 0,0-1 0,-1 1 0,1 0 0,0-1 0,0 1 0,-1 0 0,1-1 0,0 1 0,-1 0 0,1 0 0,0-1 0,-1 1 0,1 0 0,0 0 0,-1 0 0,1 0 0,0-1 0,-1 1 0,0 0 0,-16-2-4384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7.48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102 45 31294,'-5'-6'255,"2"1"-124,0 1 0,0-1 0,-1 1 0,0 0 0,0 0 1,-7-5-1,11 9-125,-1-1 1,0 1 0,0-1-1,1 1 1,-1 0 0,0 0-1,0-1 1,0 1-1,1 0 1,-1 0 0,0 0-1,0 0 1,0 0 0,1 0-1,-1 0 1,0 0 0,0 0-1,0 0 1,1 1-1,-2-1 1,0 1-9,1 0 0,-1 0 0,1 0 0,0 0 0,0 1 0,-1-1 0,1 0 0,0 1 0,0-1 0,0 0 0,0 1 0,1-1 0,-2 4 0,-5 12 3,2 0 1,0 1-1,0 0 1,2 0-1,0 0 0,2 1 1,0-1-1,1 22 1,0-38-1,1-1-1,-1 1 1,0-1-1,1 1 1,-1-1-1,1 1 1,-1-1 0,1 0-1,0 1 1,-1-1-1,1 0 1,0 1 0,0-1-1,0 0 1,0 0-1,0 0 1,0 0-1,0 0 1,1 0 0,-1 0-1,0 0 1,1 0-1,-1-1 1,0 1 0,1 0-1,-1-1 1,1 1-1,-1-1 1,1 0-1,-1 1 1,1-1 0,-1 0-1,1 0 1,-1 0-1,1 0 1,-1 0 0,1 0-1,-1-1 1,3 0-1,0 1 2,-1 0-1,0-1 1,1 0-1,-1 1 0,0-1 1,0 0-1,0-1 1,1 1-1,-1-1 1,-1 1-1,1-1 1,0 0-1,0 0 0,-1 0 1,1 0-1,-1 0 1,1-1-1,2-3 1,-1-6-1,-1 1 1,-1-1-1,0 0 1,0 0-1,-1 0 1,-1 0 0,0 0-1,-3-22 1,1-9 26,4 39-13,3 9-11,2 6-4,-1 1 0,0-1 0,-1 1 0,0 1 0,-1-1 0,-1 1 0,0-1 0,0 1 0,0 17 0,0 13 1,-4 66 1,1-106-2,0 1 0,0 0 1,-1-1-1,0 1 1,0 0-1,0-1 0,0 1 1,0-1-1,-1 0 1,1 1-1,-1-1 0,0 0 1,0 0-1,0 0 1,-1 0-1,1 0 1,-1-1-1,1 1 0,-1-1 1,0 1-1,0-1 1,0 0-1,0 0 0,0-1 1,-1 1-1,1-1 1,-1 1-1,1-1 0,-1 0 1,1 0-1,-1 0 1,-6 0-1,-20-5-159,29 3 117,0 1 1,0-1 0,0 1-1,0-1 1,1 1 0,-1-1 0,0 1-1,0-1 1,1 0 0,-1 0-1,0 1 1,1-1 0,-1 0 0,1 0-1,-1 0 1,1 0 0,-1 0 0,1 1-1,0-1 1,-1 0 0,1 0-1,0 0 1,0 0 0,0 0 0,0 0-1,0 0 1,0-2 0,0-4-2950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8.09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102 48 31454,'0'-2'28,"-1"0"0,1 0 0,0 0 0,-1 0 0,0 0 0,1 0-1,-1 0 1,0 0 0,0 0 0,0 1 0,0-1 0,-1 0 0,1 1-1,0-1 1,-1 1 0,1-1 0,-1 1 0,1 0 0,-1 0 0,0-1-1,1 1 1,-1 0 0,0 1 0,0-1 0,0 0 0,0 0 0,0 1-1,0-1 1,0 1 0,0 0 0,0-1 0,0 1 0,0 0 0,0 0-1,0 0 1,0 1 0,0-1 0,0 0 0,0 1 0,0-1 0,0 1-1,-3 2 1,3-2-28,0 0 1,0 0-1,0 1 0,0-1 0,0 1 0,0 0 0,0-1 0,1 1 0,-1 0 1,1 0-1,-1 0 0,1 0 0,0 1 0,0-1 0,0 0 0,0 0 1,0 1-1,1-1 0,-1 0 0,0 1 0,1 4 0,-2 8 0,1-1 0,1 23 0,0-22 0,0-12 0,0 5 0,0-1 0,0 0 0,1 1 1,0-1-1,3 11 0,-3-16-1,-1 0 1,1-1-1,0 1 1,0-1-1,0 1 1,0-1-1,0 1 1,0-1-1,0 1 1,1-1-1,-1 0 1,0 0-1,1 1 1,-1-1-1,1 0 1,-1-1-1,1 1 1,-1 0-1,1 0 1,0-1-1,0 1 1,-1 0-1,1-1 1,0 0-1,0 1 1,-1-1-1,4 0 1,-4 0-1,4 1 4,1-1 1,0 0-1,-1 0 0,1 0 0,-1-1 0,7-1 0,-10 1-2,-1 1 0,1-1 0,-1 0-1,0 1 1,1-1 0,-1 0 0,0 0 0,1 0 0,-1 0 0,0 0 0,0-1 0,0 1 0,0 0 0,0 0 0,0-1 0,0 1 0,0 0-1,-1-1 1,1 1 0,0-1 0,-1 1 0,0-1 0,1 0 0,-1 1 0,1-4 0,1-22-1,0 0 0,-2 0 0,-1 0 0,-1 0 0,-5-28 0,12 77 7,14 38-1,-9-35-4,0 0 0,-1 0 1,-2 1-1,-1 0 0,-1 1 0,-1-1 0,-1 1 0,-1 29 0,-2-53-2,0-1 0,0 0 0,-1 0 0,1 0 0,-1 1 0,1-1 0,-1 0 0,0 0 0,0 0 0,0 0 0,0 0 0,0 0 0,0 0 0,-1-1 0,1 1 0,-1 0 0,1-1 0,-1 1 0,1-1 0,-1 1 0,0-1 0,0 0 0,0 0 0,0 0 0,0 0 0,0 0 1,0 0-1,0 0 0,0-1 0,0 1 0,-4 0 0,-8 1-1,-1 0 1,1-1-1,-28-2 1,22 1-2,20 0-6,-1 0 0,1 0 0,-1 0 0,1 0 0,-1 1 0,1-1-1,-1 0 1,1-1 0,-1 1 0,1 0 0,-1 0 0,1 0 0,-1 0 0,1 0 0,-1 0-1,1-1 1,-1 1 0,1 0 0,0 0 0,-1 0 0,1-1 0,-1 1 0,1 0-1,0-1 1,-1 1 0,1 0 0,0-1 0,-1 1 0,1-1 0,0 1 0,0-1 0,-1 1-1,1 0 1,0-1 0,0 1 0,0-1 0,0 1 0,-1-1 0,1 1 0,0-1 0,0 1-1,0-1 1,0 1 0,0-1 0,0 1 0,1-1 0,-1-13-793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8.52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2 24267,'8'0'7767,"10"-1"-6444,17 0-2028,155 13 772,-186-11-67,-4 0 0,1 0 0,-1 0 0,0 0 0,0 0 0,0 0 0,0 0 0,0 0 0,-1 0 0,1 0 0,0 0 0,0 0 0,-1 0 0,1 0 0,0 0 0,-1 0 0,1 0 0,-1 0 0,0 0 0,1 0 0,-1-1 0,0 1 0,1 0 0,-1 0 0,0-1 0,0 1 0,0 0 0,1-1 0,-1 1 0,-1 0 0,-2 1 0,-1 5 1,0-1-1,0 1 1,0 0-1,1 0 1,0 0-1,0 0 1,1 1-1,0-1 1,-4 15 0,-1 11 3,-4 37 0,5-19-2,1-23-2,-3 14-1,3 1 0,-3 54 0,9-97-33,0 0-196,0-4-447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8.85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0 29502,'0'0'2369,"8"0"-2065,25 3-16,5-3-192,8 0-48,1 0-16,-7 0-32,-2 0 0,-8 0-64,-11 0-416,-5 0-2402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9.18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36 8 31871,'0'-3'560,"0"-2"-272,24 5-272,6 30-16,0 16 32,3 10-32,-6 10 0,-8 3 0,-11-1 0,-8-6 0,0 4 0,-30-10 0,-11-2 0,-2-5 0,-3-8-32,-1-14-224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9.80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253 1 32207,'-3'0'24,"-9"0"44,-1 0 0,1 1 0,-15 2 0,22-1-64,1-1-1,-1 1 1,1-1-1,-1 1 1,1 1-1,0-1 1,0 1-1,0-1 1,0 1-1,0 0 1,-4 5 0,-4 5 4,0 1 0,1 1 1,0 0-1,1 1 0,1-1 1,0 2-1,1-1 0,1 1 1,1 1-1,0-1 1,-4 25-1,2 8 15,2 0 1,0 95-1,7-135-21,-1 1 0,1 0-1,0-1 1,1 0 0,1 1 0,-1-1-1,2 0 1,-1 0 0,1 0-1,1-1 1,7 13 0,-8-16-5,0 0 0,1-1-1,0 1 1,0-1 0,0 0 0,0-1-1,1 1 1,0-1 0,0 0 0,0-1 0,1 1-1,-1-1 1,1 0 0,-1-1 0,1 0-1,0 0 1,13 2 0,16-4-288,-1-6-579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6.672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0 20 31679,'0'0'960,"0"3"-864,17-3-96,21 0 0,11-3 0,-3-4 0,-8 2-16,-8 2-32,-9 1-128,-15 0-753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0.35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67 132 31983,'19'-53'433,"-15"45"-400,0 0 1,-1-1-1,0 1 0,-1-1 0,0 0 0,0 0 0,0-9 1,-2 17-13,0 11-5,3 401 0,-3-410-16,0-1 0,0 1 0,-1-1 0,1 1 0,0-1 0,0 1 0,0-1 0,0 1 0,0-1 0,-1 0 0,1 1 0,0-1 0,0 1 0,-1-1 0,1 0 0,0 1 0,-1-1 0,1 0 0,0 1 0,-1-1 0,1 0 0,-1 1 0,1-1 0,-1 0 0,1 0 0,0 0 0,-1 1 0,1-1 0,-1 0 0,1 0 0,-1 0 0,1 0 0,-1 0 0,1 0 0,-1 0 0,1 0 0,-1 0 0,1 0 0,-1 0 0,1 0 0,0 0 0,-1 0 0,1-1 0,-1 1 0,0 0 0,-93 0-19,176-12 9,-75 11 13,7 1-4,0-1-1,-1-1 0,1 0 1,-1-1-1,0 0 0,14-6 1,-20 7-18,-6 2 5,-1 0 0,1 0 0,-1 0 1,1 0-1,-1 0 0,1 0 0,-1 0 0,1-1 0,-1 1 1,1 0-1,-1 0 0,1 0 0,-1-1 0,0 1 1,1 0-1,-1 0 0,1-1 0,-1 1 0,0 0 0,1-1 1,-1 1-1,0-1 0,1 1 0,-1 0 0,0-1 1,1 1-1,-1-1 0,0 1 0,0-1 0,0 1 0,0-1 1,1 0-1,-1-8-867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0.97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96 61 31903,'0'-60'771,"-26"59"-729,24 1-42,0 0-1,0 0 1,-1 1-1,1-1 0,0 1 1,0-1-1,0 1 1,-1 0-1,1-1 1,0 1-1,0 0 0,0 0 1,1 1-1,-1-1 1,0 0-1,0 1 1,0-1-1,-1 3 0,0-1 1,1 1 0,-1 0-1,1 0 1,0 0 0,0 0-1,0 0 1,1 0 0,-3 8 0,1 7 0,0-1 0,2 1 0,0 27 0,1-40 0,0-1 0,0-1 0,0 1 0,0-1 0,1 1-1,0-1 1,0 1 0,0-1 0,1 0 0,-1 1 0,1-1 0,3 5 0,-3-6 1,-1-1-1,1-1 1,0 1-1,0 0 1,0 0 0,0-1-1,0 1 1,0-1 0,0 1-1,1-1 1,-1 0 0,1 0-1,-1 0 1,1 0 0,-1 0-1,1-1 1,-1 1 0,1-1-1,-1 0 1,1 0 0,4 0-1,-4 0 1,0 1-1,0-1 0,1-1 0,-1 1 1,0 0-1,0-1 0,0 0 1,0 1-1,0-1 0,0-1 0,4-1 1,-5 1-1,0 1 0,0-1 0,0 0-1,-1-1 1,1 1 0,-1 0 0,1 0 0,-1-1 0,0 1 0,0 0 0,0-1 0,0 1 0,0-1 0,0-3 0,3-15 3,-1 0-1,-1-1 1,0 1 0,-3-39 0,0 14-1,6 405-2,-5-356 9,0-1 0,0 0 0,0 1 0,0-1-1,-1 1 1,1-1 0,-1 0 0,0 1 0,1-1 0,-1 0 0,0 0 0,0 0 0,0 1-1,-1-1 1,1 0 0,-1-1 0,1 1 0,-1 0 0,1 0 0,-1-1 0,-3 3 0,4-3-91,-1-1 1,1 1 0,-1-1 0,1 1 0,-1-1-1,0 0 1,1 0 0,-1 0 0,0 0 0,1 0-1,-1 0 1,1 0 0,-1 0 0,0-1 0,1 1-1,-1-1 1,1 1 0,-1-1 0,1 0 0,-1 1 0,1-1-1,0 0 1,-1 0 0,1 0 0,0 0 0,-1 0-1,1 0 1,0 0 0,0-1 0,0 1 0,0 0-1,-1-2 1,-9-13-8416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1.72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144 55 31310,'0'-10'374,"0"7"-286,0 0 1,0 0-1,0 0 0,0 0 0,0 0 0,-1 0 1,1 0-1,-3-5 0,3 7-83,-1 0 0,0 0 0,0 0 0,0 0 0,0 1 0,0-1 0,0 0 0,0 0 0,0 1-1,0-1 1,0 0 0,-1 1 0,1 0 0,0-1 0,0 1 0,0-1 0,-1 1 0,1 0 0,0 0 0,-1 0 0,1 0 0,0 0 0,0 0 0,-2 0 0,-4 0-2,1 0-1,-1 0 1,1 0 0,-1 1 0,1 0 0,-13 4 0,16-4-3,1 1 0,-1 0 0,1 0 0,-1 0 0,1 0 0,-1 0 0,1 0 0,0 0 1,0 1-1,0-1 0,1 1 0,-1-1 0,0 1 0,1 0 0,0 0 0,-2 4 0,-1 7 2,0 0 1,1-1-1,1 1 0,0 0 0,1 1 1,1-1-1,1 18 0,-1-5-1,0-24-1,0 1 1,0-1 0,1 1 0,-1-1-1,1 1 1,-1-1 0,1 0 0,0 1-1,0-1 1,1 0 0,-1 0 0,1 1-1,-1-1 1,1 0 0,0-1 0,0 1-1,4 4 1,-2-4-1,-1-1 1,0 0-1,1 0 0,0 0 0,-1 0 0,1-1 0,0 1 1,0-1-1,0 0 0,0 0 0,0-1 0,0 1 0,0-1 0,7 0 1,-7 0 0,0 0 1,0 0 0,0 0 0,0 0 0,0-1 0,0 0 0,0 0-1,5-2 1,-7 2-1,0 0 0,0-1 0,0 1-1,-1-1 1,1 0 0,-1 1-1,1-1 1,-1 0 0,0 0 0,1 0-1,-1 0 1,0 0 0,0 0 0,0 0-1,-1 0 1,2-5 0,1-11-3,0 0 0,-1-1-1,0 1 1,-2-1 0,-2-25 0,0-6-1,2 15-1,0 28-4,0 24 7,0 357 62,1-371-61,-1 0 0,0-1-1,0 1 1,0 0 0,0-1 0,-1 1-1,1 0 1,-1-1 0,1 1 0,-1-1-1,0 1 1,0-1 0,0 1 0,0-1-1,-1 1 1,1-1 0,-1 0 0,1 0 0,-1 0-1,0 0 1,1 0 0,-1 0 0,0 0-1,-1-1 1,1 1 0,0-1 0,0 1-1,-1-1 1,1 0 0,-1 0 0,1 0 0,-1 0-1,1 0 1,-1-1 0,1 1 0,-1-1-1,0 0 1,1 1 0,-1-1 0,0-1-1,1 1 1,-1 0 0,0-1 0,1 1 0,-5-2-1,6 2-13,-1-1 0,1 0-1,0 1 1,-1-1 0,1 0-1,0 1 1,0-1 0,0 0-1,0 0 1,0 0 0,0 0-1,0 0 1,0 0 0,0-1 0,0 1-1,0 0 1,1 0 0,-2-3-1,1 3-14,-7-16-571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3.10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37 31727,'0'0'909,"0"-1"-907,0 1 0,-1 0 0,1-1 1,1 1-1,-1 0 0,0-1 0,0 1 0,0 0 0,0 0 0,0-1 0,0 1 0,0 0 0,0-1 0,0 1 0,1 0 0,-1 0 0,0-1 0,0 1 1,0 0-1,1 0 0,-1-1 0,0 1 0,0 0 0,0 0 0,1-1 0,-1 1 0,0 0 0,1 0 0,-1 0 0,1 0 0,9-4 1,0 0-1,1 2 1,-1-1 0,1 1-1,18-1 1,9-1 0,-29 2-3,37-3-3,-46 28 3,-2 5 1,-1-1-1,-2 0 1,0 0 0,-11 28-1,4-7 3,-6 13 9,-8 32-14,26-87-19,0-5-51,-1-2-187,-3-7-475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3.45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67 31182,'0'-5'913,"0"3"-625,5-6-112,22 6-144,3-3 0,5-2-16,3-1 32,-2 6-48,-6-3 0,-6 5-32,-5-7-64,-8-3-544,0 5-2610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3.79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 14 31711,'0'0'19,"0"0"1,0-1 0,-1 1 0,1 0 0,0-1 0,0 1 0,0 0 0,0-1 0,0 1 0,0-1 0,-1 1 0,1 0 0,0-1 0,0 1-1,0 0 1,0-1 0,0 1 0,0 0 0,0-1 0,1 1 0,-1-1 0,0 1 0,0 0 0,0-1 0,0 1 0,0 0 0,1-1 0,-1 1-1,0 0 1,0-1 0,0 1 0,1 0 0,-1 0 0,0-1 0,0 1 0,1 0 0,-1 0 0,0 0 0,1-1 0,-1 1 0,0 0 0,1 0-1,-1 0 1,0 0 0,1-1 0,-1 1 0,0 0 0,1 0 0,0 0 0,20 8 35,-11-1-55,0 1 1,-1 0-1,0 0 1,0 1-1,-1 0 1,0 1-1,-1-1 1,0 2-1,0-1 1,8 19-1,-4-5 0,-1 0 0,-1 1 0,12 51 0,-17-50 0,-2 0 0,0 1 0,-3 37 0,1-57 0,-1 2 2,0 1 1,-1-1-1,0 0 1,-1 0-1,1-1 1,-2 1-1,1 0 0,-1-1 1,-1 0-1,1 0 1,-1 0-1,-6 7 0,4-7-44,0 1 0,-1-1-1,0 0 1,0-1 0,-1 0-1,1 0 1,-1-1 0,-1 0-1,-17 8 1,1-7-1503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8.80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0 153 31951,'2'-1'34,"0"1"1,-1-1 0,1 0 0,0 1 0,-1-1 0,1 0-1,-1 0 1,1 0 0,-1 0 0,1 0 0,-1 0 0,0 0-1,0-1 1,1 1 0,-1 0 0,2-4 0,19-30-57,-14 22 92,17-27-7,-24 37-58,1 0 1,-1 0-1,0-1 0,1 1 0,-1 0 0,-1 0 0,1-1 1,0 1-1,-1-1 0,0 1 0,0-6 0,2 31-4,0 0 0,-4 40 0,1-9-1,10 83 0,1 4 0,-11-139 0,1 0 0,0 0 0,-1-1-1,1 1 1,-1 0 0,1 0 0,-1 0 0,0 0 0,1-1-1,-1 1 1,0 0 0,1 0 0,-1-1 0,0 1 0,0-1-1,0 1 1,0-1 0,0 1 0,1-1 0,-1 1 0,0-1-1,0 0 1,0 1 0,0-1 0,0 0 0,0 0 0,0 0 0,-2 0-1,-30 2-7,33-2 8,-8 0 17,9-3-7,20-5-5,36-7-8,61-3-32,-118 18 11,0 0 0,1 0 0,-1 0 1,1 0-1,-1 0 0,1 0 0,-1-1 0,1 1 0,-1 0 0,1 0 0,-1 0 0,0 0 0,1-1 0,-1 1 0,1 0 0,-1 0 0,0-1 0,1 1 1,-1 0-1,0 0 0,1-1 0,-1 1 0,0-1 0,1 1 0,-1 0 0,0-1 0,0 1 0,0-1 0,1 1 0,-1 0 0,0-1 0,0 1 0,0-1 1,0 0-1,-2-1-2049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9.37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176 43 30462,'-4'-5'116,"-1"1"1,0 0-1,0 0 1,0 1-1,-1 0 1,1 0-1,-1 0 1,0 0-1,0 1 0,0 0 1,0 1-1,0-1 1,0 1-1,-1 0 1,1 0-1,-7 1 1,10 0-114,0 0 0,1 0 0,-1 0 0,0 0 0,0 0 0,1 1 0,-1 0 1,0-1-1,0 1 0,1 0 0,-1 0 0,1 0 0,-1 1 0,1-1 1,-1 1-1,-1 1 0,1 0 1,1 0-1,0 0 1,0 0 0,0 1-1,1-1 1,-1 0 0,1 1-1,0-1 1,0 1 0,0-1 0,0 1-1,0 4 1,-1 5 6,0 0-1,1 0 1,1 0 0,0 0 0,1 0-1,2 15 1,-2-23-8,0 0-1,0 0 1,1 0 0,0-1-1,0 1 1,0-1-1,0 1 1,0-1 0,1 0-1,0 1 1,0-1-1,0-1 1,1 1 0,-1 0-1,1-1 1,0 0-1,0 0 1,8 5 0,-7-6 0,0-1 1,0 1 0,0-1 0,0 0 0,0 0 0,0-1-1,1 0 1,-1 0 0,0 0 0,0 0 0,1-1 0,-1 0-1,0 0 1,0 0 0,6-3 0,-8 0-2,0 1 0,0-1 0,0 0 0,0 0 0,-1 0 0,1 0 0,-1 0 0,0-1 0,-1 1 0,1-1 0,-1 1 0,0-1 0,0 0 0,0 1 0,0-7 0,0-15 6,-2-42 0,0 30-5,8 85-7,13 102-6,-20-146 11,-1 118 8,-1-104-7,0 0 1,-1 0-1,0 0 0,-2-1 1,-6 18-1,10-33-14,0 1 0,-1-1-1,1 0 1,0 0 0,-1 0 0,1-1 0,0 1-1,-1 0 1,1 0 0,-1-1 0,1 1 0,-1-1-1,1 1 1,-1-1 0,0 0 0,1 1 0,-1-1-1,0 0 1,1 0 0,-1 0 0,1 0 0,-1-1-1,0 1 1,1 0 0,-1-1 0,1 1 0,-1-1 0,1 1-1,-1-1 1,1 0 0,-1 0 0,1 0 0,-1 0-1,1 0 1,0 0 0,-2-2 0,-4-13-700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9.95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165 89 32127,'-2'-5'50,"0"1"0,1-1 0,-2 0 0,1 1 1,0 0-1,-1-1 0,0 1 0,0 0 0,0 1 0,-7-8 1,7 9-50,0 1 0,0-1 1,-1 0-1,1 1 1,0 0-1,0 0 1,-1 0-1,1 0 0,-1 1 1,1-1-1,-1 1 1,1 0-1,-1 0 1,1 0-1,-1 0 1,-4 2-1,5-1-1,0 0 0,0 0 0,0 0 0,1 0 0,-1 1 0,0 0 0,1-1 0,-1 1 0,1 0 0,-1 0 0,1 1 0,0-1 0,0 0 0,0 1 0,0-1 0,0 1 0,0 0 0,1-1 0,-1 1 0,1 0 0,0 0 0,-1 4 0,-2 4 0,1 0 0,0 0 0,1 0 0,0 0 0,0 13 0,1-13 0,1-2 0,-1 0 0,1-1 0,1 1 0,-1 0 0,5 15 0,-5-22 0,1 0 0,0-1 0,-1 1 0,1 0 0,0 0 0,0 0 0,1-1 0,-1 1 0,0 0 0,1-1 0,-1 1 0,0-1 0,1 0 0,0 1 0,-1-1 0,1 0 0,0 0 0,0 0 0,-1 0 0,1 0 0,0-1 0,0 1 0,0-1 0,0 1 0,0-1 0,0 1 0,0-1 0,0 0 0,0 0 0,3 0 0,-1 0 1,0 0 0,0 0-1,0 0 1,0-1 0,0 1 0,0-1 0,0 0-1,0 0 1,5-3 0,-7 3-1,0-1 1,0 1-1,0-1 1,0 0-1,-1 0 1,1 0-1,0 0 1,-1 0-1,0 0 1,1 0-1,-1-1 1,0 1-1,0 0 1,0-1-1,0 1 1,0-4-1,5-21-1,-1 0 0,-1-1 1,-2 1-1,-1-1 0,-1 0 0,-3-29 1,6 77-4,1-1 0,13 35 0,6 29 5,-17-38-1,-2 0 0,-3 80 0,-1-119 1,0 0-1,0 1 1,-1-1 0,0 0-1,-1 1 1,1-1 0,-1 0-1,0 0 1,-1 0 0,0-1-1,1 1 1,-2 0 0,1-1-1,-1 0 1,0 0 0,0 0-1,0 0 1,0-1 0,-1 1-1,0-1 1,0 0 0,0-1-1,-8 5 1,12-8-3,1 1 1,-1-1-1,1 1 0,-1-1 1,1 0-1,-1 1 0,0-1 0,1 0 1,-1 0-1,0 0 0,1 1 1,-1-1-1,0 0 0,1 0 1,-1 0-1,0 0 0,1 0 1,-1 0-1,0 0 0,1 0 1,-1 0-1,0-1 0,1 1 0,-1 0 1,0 0-1,1-1 0,-1 1 1,0 0-1,1-1 0,-1 1 1,1 0-1,-1-1 0,0 0 1,-2-21-351,3 19 289,0-14-922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0.50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152 79 25548,'-3'-4'599,"-36"-32"4185,35 34-4638,1 0 0,0 1 1,-1-1-1,1 1 0,-1-1 1,0 1-1,1 0 0,-1 0 1,0 1-1,0-1 1,-6 1-1,8 0-146,0 1-1,0 0 1,0 0 0,0-1-1,0 1 1,0 0 0,1 1-1,-1-1 1,0 0-1,1 0 1,-1 1 0,1-1-1,-1 1 1,1-1 0,0 1-1,-1 0 1,1-1 0,0 1-1,0 0 1,1 0 0,-1 0-1,-1 4 1,-14 47-8,15-49 8,-1 6 0,0 1 0,0 0 0,1 0 1,0 12-1,1-22 0,0 1-1,0-1 1,0 1 0,1-1-1,-1 1 1,0-1 0,0 1-1,1-1 1,-1 1 0,1-1-1,-1 0 1,1 1 0,0-1 0,0 0-1,-1 1 1,1-1 0,0 0-1,0 0 1,0 0 0,0 0-1,0 0 1,1 0 0,-1 0-1,0 0 1,0 0 0,1 0-1,-1-1 1,0 1 0,1-1 0,-1 1-1,1-1 1,-1 1 0,1-1-1,-1 0 1,1 0 0,2 1-1,1-1 2,-1 0 1,1 0-1,0 0 0,-1-1 0,1 1 0,-1-1 0,1 0 0,-1-1 0,7-2 1,-9 3-2,0-1 0,0 0 0,0 1-1,0-1 1,0 0 0,-1 0 0,1 0 0,-1-1 0,0 1 0,1 0 0,-1-1 0,0 1 0,0 0 0,0-1 0,-1 1 0,1-1 0,-1 1 0,1-6 0,1-8 0,0-1 1,-1 1-1,-1-1 0,0 1 0,-1 0 1,-1-1-1,-1 1 0,-5-19 1,9 38 0,0-1 0,-1 0-1,0 0 1,1 1 0,-1-1 0,0 0 0,0 1 0,0-1 0,-1 3 0,1 19 3,32 109 9,-21-96-7,-2-1 0,9 75 1,-17-92-7,1-3 0,-1 0 0,-1 0 0,-3 26 0,2-38 0,1 0 0,-1-1 0,0 1 0,0-1 0,-1 1 0,1-1 0,-1 1 0,1-1 0,-1 0 0,0 0 0,0 0 0,-1 0 0,1 0 0,0 0 0,-1 0 0,0-1 0,0 0 0,0 1 0,0-1 0,-6 3 0,2-1-5,-1-1-1,0-1 1,1 1 0,-1-1-1,-11 1 1,18-3-1,-1 1-1,0-1 1,1 0-1,-1 0 1,1 0 0,-1 1-1,1-2 1,-1 1-1,1 0 1,-1 0 0,1 0-1,-1-1 1,1 1-1,-1-1 1,1 1 0,-1-1-1,1 0 1,0 1-1,-1-1 1,1 0 0,0 0-1,0 0 1,-1 0-1,1 0 1,0 0 0,0 0-1,0 0 1,0-1-1,0 1 1,1 0-1,-1-1 1,0 1 0,1 0-1,-2-3 1,1-10-538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7.679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189 70 28941,'13'-31'3029,"3"-6"-2192,-16 35-865,-2 5-15,-11 21 74,-62 102-31,38-68 0,-40 88 0,75-142 0,0 0 0,0 0 0,0 1 0,1-1 0,0 0 0,0 1 0,0-1 0,0 1 0,1-1 0,0 1 0,0 0 0,1 8 0,-1-13 0,0 1 0,1-1 0,-1 0 0,0 1 0,0-1 0,1 0 0,-1 0 0,0 1 0,0-1 0,1 0 0,-1 0 0,0 0 0,1 1 0,-1-1 0,0 0 0,1 0 0,-1 0 0,0 0 0,1 0 0,-1 0 0,0 0 0,1 0 0,-1 0 0,0 0 0,1 0 0,-1 0 0,1 0 0,-1 0 0,1 0 0,35 2 0,1-1 0,-1-2 0,0-1 0,1-2 0,-1-1 0,41-13 0,-122 14-918,18 4-1974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1.61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0 142 27981,'0'0'4279,"3"0"-4239,46 0 118,-14 2-136,0-3 0,0 0 0,59-12 0,165-44-44,-267 56 8,-1 1 0,1-1 0,0 0 0,0-1 0,-14-4 0,-51-18 24,-3-12 83,101 39 90,-19-3-182,-1 0 0,0 0 0,0 1 0,0 0 0,0 0-1,8 3 1,-4 0 1,-1 0 0,1 0 0,-1 1 0,-1 1 0,1-1 0,-1 1 0,0 0 0,0 1 0,8 9 0,-11-10-1,0 0 0,-1 0 0,1 0 0,-1 0 0,-1 0 0,1 1 0,-1-1 0,0 1 1,0 0-1,-1 0 0,0 0 0,0-1 0,-1 11 0,0-14-1,1 1 0,-2-1 0,1 1 0,0 0 0,-1-1 0,0 1 0,1-1 0,-1 1 0,-1-1 0,1 0 0,-3 6 0,0-5-5,1 0 0,-1 0 0,0 0 0,1-1 0,-2 0 0,1 0 0,-9 5 0,-18 8-214,1-7-594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2.31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10 32159,'0'0'544,"0"2"-515,0 327-26,-1-318-3,2 1 1,-1-1-1,2 0 0,-1 0 1,2 0-1,3 13 0,-5-21-1,0 0 0,0-1 0,1 1 0,-1 0 0,1-1 0,-1 1 0,1-1 0,0 0 0,0 0 0,0 1 0,0-1 0,0 0 0,0-1 0,1 1 0,-1 0 0,1-1 0,-1 1 0,1-1 0,-1 0 0,1 0 0,0 0 0,0 0-1,0 0 1,-1 0 0,1-1 0,0 0 0,6 1 0,-6-1 1,0-1 0,0 1-1,0 0 1,-1-1 0,1 1 0,0-1-1,0 0 1,0 0 0,-1 0-1,1 0 1,0-1 0,-1 1-1,1-1 1,-1 0 0,0 1 0,3-4-1,-1 1 1,-1 0 0,1 0 0,-1-1 0,0 0 0,0 1 0,-1-1 0,0 0 0,3-6 0,0-7 0,-1 1 0,0 0 0,-1-1 0,0-28 0,-2-109 0,-1 155 0,0 0 0,0 0 0,0 0 0,0 0 1,0 0-1,-1 0 0,1 0 0,0 0 0,0 0 0,0 0 0,0 0 0,-1 0 1,1 1-1,0-1 0,0 0 0,0 0 0,0 0 0,0 0 0,-1 0 1,1-1-1,0 1 0,0 0 0,0 0 0,0 0 0,-1 0 0,1 0 0,0 0 1,0 0-1,0 0 0,0 0 0,0 0 0,0 0 0,-1 0 0,1-1 0,0 1 1,0 0-1,0 0 0,0 0 0,0 0 0,0 0 0,0 0 0,0-1 0,-1 1 1,1 0-1,0 0 0,0 0 0,0 0 0,0 0 0,0-1 0,0 1 0,0 0 1,0 0-1,0 0 0,0 0 0,0-1 0,0 1 0,0 0 0,0 0 0,0 0 1,0 0-1,1-1 0,-1 1 0,-8 14 8,5 2-8,1 1 0,0 0 0,1 0 0,2 26 0,0-7 0,-1-14 0,1 0 0,1 0 0,0 0 0,8 27 0,-9-43 0,1 0 0,0 1 0,1-1 0,-1 0 0,1 0 0,0-1 0,1 1 0,0 0 0,-1-1 0,2 0 0,-1 0 0,0 0 0,1-1 0,0 1 0,0-1 0,1 0 0,-1-1 0,9 5 0,-10-6 1,-1 0-1,1-1 1,0 0 0,-1 1-1,1-1 1,0-1 0,0 1-1,0 0 1,0-1-1,0 0 1,-1 0 0,1 0-1,0-1 1,0 1 0,0-1-1,0 0 1,-1 0 0,1 0-1,0 0 1,-1-1 0,1 0-1,-1 1 1,1-1-1,-1-1 1,0 1 0,0 0-1,0-1 1,0 1 0,0-1-1,-1 0 1,1 0 0,3-5-1,-1-6 5,0 1 0,-1 0-1,0-1 1,-1 0 0,2-26 0,-3-73-9,-2 79 6,0 12-2,-1 1 0,-2-1 0,-7-33 0,7 43 0,-1 0 0,0 1 0,0-1 0,-1 1 0,-1 0 0,0 0 0,-13-17 0,18 26 0,0 1 0,-1-1 0,1 0 0,-1 1 0,0-1 0,1 1 0,-1 0 0,0-1 0,0 1 0,0 0 0,0 0 0,0 0 0,0 0 0,0 1 0,0-1 0,-1 1 0,-1-1 0,3 1-1,0 0 0,0 0 0,0 0 0,0 1 0,0-1 0,0 0 0,0 1 0,0-1 0,0 0-1,0 1 1,0 0 0,0-1 0,0 1 0,0-1 0,1 1 0,-1 0 0,0 0 0,0-1 0,1 1 0,-1 0 0,0 0 0,1 0 0,-1 0-1,1 0 1,-1 0 0,1 0 0,0 0 0,-1 0 0,1 0 0,0 0 0,0 0 0,0 0 0,0 0 0,0 2 0,-2 35-151,2 5-379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2.84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36 65 32255,'-1'-2'24,"1"0"0,0-1 0,0 1 0,1 0 0,-1 0 0,0 0 0,1 0 0,-1 0 1,1 0-1,0 0 0,-1 0 0,1 0 0,0 0 0,0 0 0,0 0 0,1 1 0,-1-1 0,0 0 0,2-1 1,1 0-26,0 1 1,1 0-1,-1 0 0,0 0 1,0 0-1,1 1 1,9-2-1,1 0 7,0 1 0,1 1 0,26 1 0,-21 0 5,-20 0-11,0 0 0,0 0 0,0 0 0,0 1 0,0-1 0,0 0 0,0 0 0,0 1 0,0-1 0,0 1 0,0-1 0,-1 1 0,1-1 0,0 1 0,0-1 0,-1 1 0,1 0 0,0-1 0,0 1 0,-1 0 0,1 0 0,-1-1 0,2 3 0,-1-1 0,0 1 0,0 0 0,0 0 0,0 0 0,0 0 0,-1 0 0,1 0 0,-1 3 0,0 1 0,0 1 0,0-1 0,-1 0 0,0 0 0,0 0 0,-4 11 0,0-8 0,-1 1 0,-1 0 0,0-1 0,0-1 0,-1 1 0,0-1 0,-13 11 0,-26 31 0,47-50 0,0-1 0,-1 0 0,1 0 0,0 1 0,0-1 0,0 0 0,-1 1 0,1-1 0,0 0 0,0 1 0,0-1 0,0 0 0,0 1 0,0-1 0,-1 0 0,1 1 0,0-1 0,0 0 0,0 1 0,0-1 0,0 1 0,0-1 0,1 0 0,-1 1 0,0-1 0,0 0 0,0 1 0,0-1 0,0 0 0,0 1 0,1-1 0,-1 0 0,0 0 0,0 1 0,0-1 0,1 0 0,-1 1 0,0-1 0,1 0 0,-1 0 0,0 0 0,0 1 0,1-1 0,-1 0 0,0 0 0,1 0 0,-1 0 0,0 1 0,1-1 0,-1 0 0,0 0 0,1 0 0,27 4 0,-11-1 0,-12-2 0,-1 1 0,1-1 0,-1 1 0,0 1 0,0-1 0,0 1 0,0-1 0,-1 1 0,1 0 0,0 0 0,-1 1 0,0-1 0,0 1 0,0-1 0,2 6 0,-2-3 0,0 1-1,-1 0 1,0 0-1,0 0 1,-1 0-1,0 0 0,0 0 1,-1 0-1,0 9 1,-1-11 0,0-1-1,0 1 1,0-1 0,-1 0 0,0 1 0,0-1 0,0 0 0,0 0-1,-1-1 1,1 1 0,-1 0 0,0-1 0,0 1 0,0-1 0,-1 0-1,1 0 1,-1-1 0,1 1 0,-1-1 0,0 1 0,-7 2 0,2 0 1,0-1 0,-1 1-1,0-2 1,0 1 0,0-1 0,-1-1 0,1 0 0,-18 1 0,26-3-1,-1 0 0,0 0 0,1 0-1,-1-1 1,1 1 0,-1-1 0,0 0 0,1 0 0,0 0 0,-1 0-1,1 0 1,-1 0 0,1 0 0,0-1 0,0 1 0,0-1-1,0 0 1,0 0 0,0 0 0,0 0 0,1 0 0,-1 0 0,1 0-1,0 0 1,-1-1 0,1 1 0,0 0 0,0-1 0,0 1 0,1-1-1,-1 1 1,0-1 0,1 0 0,0 1 0,0-5 0,-1-3-318,1 1-816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3.36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162 53 31791,'0'-8'325,"1"5"-268,-1 1 0,0-1 1,0 0-1,0 1 0,0-1 0,-1 1 0,1-1 0,-1 1 1,0-1-1,-1-3 0,1 5-58,0 0 1,-1 0-1,1 0 1,0 0-1,-1 0 1,1 0-1,-1 0 1,1 1-1,-1-1 1,1 1-1,-1-1 1,0 1-1,1-1 1,-1 1 0,1 0-1,-1 0 1,0 0-1,1 0 1,-3 0-1,0-1 3,-1 1-1,1 0 1,-1 0-1,1 0 1,-1 0 0,1 1-1,-1 0 1,1 0-1,-1 0 1,1 0 0,0 1-1,0 0 1,-7 3-1,7-2 0,1 1 0,0-1 0,0 1-1,0-1 1,0 1 0,0 0-1,1 0 1,0 1 0,0-1-1,0 0 1,0 1 0,1-1-1,-2 7 1,-4 25-1,1-1 0,2 1 0,1 0 0,2 0 0,6 63 0,-5-94 0,1 0 0,-1 0 0,1 0 0,1 1 0,-1-1 0,1 0 0,-1 0 0,1-1 0,1 1 0,-1 0 0,1-1 0,0 1 0,0-1 0,0 0 0,0 0 0,1 0 0,0 0 0,-1-1 0,1 0 0,1 1 0,-1-1 0,0-1 0,1 1 0,0-1 0,-1 1 0,1-1 0,0-1 0,0 1 0,0-1 0,0 0 0,0 0 0,1 0 0,-1-1 0,6 0 0,9 1 0,-15 0-1,0-1 1,0 0 0,0 0-1,0 0 1,1 0 0,-1-1 0,0 0-1,0 0 1,0 0 0,0 0 0,0-1-1,0 0 1,-1 0 0,1-1-1,-1 1 1,1-1 0,7-6 0,-12 8-62,-2 1-143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4.38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96 32111,'25'1'264,"46"10"1,24 3-279,75-13 27,-94-2-29,-76 0 9,0 0 1,0 0-1,0 0 1,0 0-1,0-1 1,0 1-1,0 0 1,0 0-1,-1 0 1,1 0-1,0 0 1,-1-1-1,1 1 0,-1 0 1,1 0-1,-1 0 1,1 0-1,-1 0 1,-1-1-1,-6-5-8,0 1 0,-1 0 1,0 0-1,-1 1 0,-15-7 0,-57-20-18,67 27 46,14 4-11,-5-1 10,0 0 0,0 0 0,0 0 0,0 1 0,0 0-1,-11-1 1,16 2 58,2 0-65,-1-1 1,1 1 0,-1-1 0,1 1 0,-1 0 0,1-1 0,0 1 0,-1 0 0,1-1 0,0 1 0,-1 0 0,1-1-1,0 1 1,-1 0 0,1 0 0,0 0 0,0 0 0,-1 0 0,1 0 0,0 0 0,-1 0 0,2 0 0,25 0-5,-20 1 11,21-2 2,-13 0-10,0 1 1,-1 0-1,1 1 1,0 1-1,15 3 1,-27-4-5,1 0 1,-1 1-1,0-1 1,1 1-1,-1-1 1,0 1-1,0 0 1,0 0-1,0 0 0,-1 0 1,1 1-1,0-1 1,-1 1-1,0 0 1,0-1-1,0 1 1,0 0-1,0 0 1,0 1-1,-1-1 1,1 0-1,-1 0 0,0 1 1,0-1-1,0 1 1,0 5-1,0 0 5,0 0 0,0 1 0,-1-1 0,0 1 0,-3 15 0,2-20-6,0-1 1,0 1-1,-1 0 0,0-1 1,0 0-1,0 1 1,0-1-1,-1 0 1,0 0-1,0 0 0,0-1 1,0 1-1,-4 3 1,-41 30-168,26-26-347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5.90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 31582,'0'0'1121,"8"3"-1086,7 16-28,0 0 0,-2 0 1,15 28-1,8 11-7,11 9 0,3-1 0,3-3 0,86 80 0,-139-143 0,0 1 0,0-1-1,1 0 1,-1 0 0,0 0 0,0 1 0,0-1-1,0 0 1,1 0 0,-1 0 0,0 1 0,0-1 0,0 0-1,1 0 1,-1 0 0,0 0 0,0 0 0,0 0-1,1 0 1,-1 1 0,0-1 0,0 0 0,1 0-1,-1 0 1,0 0 0,0 0 0,1 0 0,-1 0-1,0 0 1,0 0 0,1 0 0,-1 0 0,0 0-1,0-1 1,1 1 0,-1 0 0,0 0 0,0 0 0,1 0-1,-1 0 1,0 0 0,0 0 0,0-1 0,1 1-1,-1 0 1,0 0 0,0 0 0,0-1 0,2-11-42,-2-19-227,0-15-596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6.23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248 13 31887,'0'-1'37,"0"0"1,-1 1 0,1-1-1,0 0 1,0 1-1,-1-1 1,1 1 0,0-1-1,-1 0 1,1 1 0,-1-1-1,1 1 1,-1-1-1,1 1 1,-1-1 0,1 1-1,-1 0 1,0-1 0,1 1-1,-1 0 1,-1-1 0,-7 9 91,-4 26-206,-9 30 77,-2-1 0,-35 65 0,26-61 0,-34 103 0,64-162-7,1 1 0,1-1 0,-1 0 0,1 0-1,1 10 1,4-17-161,17-4-1043,8-11-2890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7.12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23 32191,'3'-5'170,"-3"4"-142,1-1 1,0 1 0,-1 0 0,1-1 0,0 1-1,0 0 1,0-1 0,0 1 0,0 0 0,0 0-1,0 0 1,2-1 0,-2 3-27,0 1 1,-1-1-1,1 1 0,-1-1 0,0 1 1,1-1-1,-1 1 0,0 0 1,0-1-1,0 1 0,0-1 0,-1 3 1,1-1-1,22 340-2,-22-333 0,0-6 0,0 0 0,0 1 0,0-1 0,0 0 0,1 1 0,-1-1 0,1 0 0,0 0 0,1 0 0,-1 1 0,4 5 0,-4-9 1,3-7-29,-2-14 23,-1 0 1,-2-34-1,-1 32 2,2 0 1,3-33 0,-1 54-1,0 0 1,0 0-1,0 0 0,1 1 0,-1-1 1,0 1-1,0-1 0,0 1 1,1 0-1,-1 0 0,0 0 1,0 0-1,1 0 0,2 1 0,0-1-1,130 0 17,-135 0-13,0 1 0,1-1 0,-1 0 0,0 0 0,0 0 0,0 0 0,0 0 0,1 0 0,-1 0 0,0 0 0,0 0 0,0 0 0,1 0 0,-1 0 0,0 0 0,0 0 0,0 0 0,1 0 0,-1 0 0,0 0 0,0 0 0,0-1 0,0 1 0,1 0 0,-1 0 0,0 0 0,0 0 0,0 0 0,0 0 0,0 0 0,1-1 0,-1 1 0,0 0 0,0 0 0,0 0 0,0 0 0,0-1 0,0 1 0,0 0 0,0 0 0,0 0 0,0 0 0,0-1 0,1 1 0,-1 0 0,0 0 0,0 0 0,0-1 0,0 1 0,0 0 0,-1 0 0,1 0 0,0 0 0,0-1 0,0 1 0,0-2 0,0-5-1,1 0-1,-2 0 1,1 0 0,-1 0 0,0 0-1,0 0 1,-1 1 0,0-1 0,0 0 0,-1 1-1,0-1 1,0 1 0,0 0 0,-8-11-1,3 8-19,7 8 20,1 1 1,-1-1 0,0 0-1,1 1 1,-1-1 0,1 0-1,-1 0 1,1 1-1,0-1 1,-1 0 0,1 0-1,0 0 1,-1 1 0,1-1-1,0 0 1,0 0-1,0 0 1,0 0 0,0 0-1,0 1 1,0-1 0,0 0-1,0 0 1,0 0-1,0 0 1,1 0 0,0-1-1,10-33 18,-9 30-8,0 1 0,0-1 0,0 0 0,-1 0 0,0 0 0,1-9 0,-3 134-1,3 143 3,-3-251-11,2 1 0,0 0 0,0 0 0,1-1 0,1 1 0,0-1 0,7 20 0,-9-32-5,-1 0 0,0 1 0,0-1 1,0 0-1,0 1 0,1-1 0,-1 0 0,0 0 0,0 1 1,1-1-1,-1 0 0,0 1 0,0-1 0,1 0 0,-1 0 0,0 0 1,1 1-1,-1-1 0,0 0 0,1 0 0,-1 0 0,0 0 0,1 0 1,-1 0-1,0 0 0,1 0 0,-1 1 0,0-1 0,1 0 1,-1-1-1,1 1 0,-1 0 0,2 0-67,6 0-480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7.45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8 32031,'5'-2'617,"-2"2"-655,281 0 163,-270-3-228,-36 1-360,-12 2-1052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7.78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5 28573,'0'-4'4123,"0"8"-4087,0 441-33,4-405 7,-4-39-26,0 0 0,1 0 0,-1 0 0,1 0 0,-1 0 0,1 0 0,-1 0 0,1 0 0,-1 0 0,1 0 0,0 0 0,0 0 0,-1 0 0,1 0 0,0-1 0,0 1 0,0 0 0,0-1 0,0 1 0,0-1 0,0 1 0,0-1 0,0 1 0,0-1 0,0 0 0,0 1 0,0-1 0,0 0 0,3 0 0,7 0-1083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10.610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45 447 19209,'-15'3'8007,"5"8"-3472,8-8-4253,0 1 0,0 0 0,0-1 0,1 1 1,0 0-1,-2 8 0,0 3-676,2 1-1,-1 24 1,2-40 410,0 14-15,0-11-1,-1 1 0,1 0-1,0 0 1,1-1 0,-1 1-1,1 0 1,1 5 0,-1-8 1,-1 0-1,1 0 1,0 0 0,0 0-1,-1 0 1,1 0 0,0 0 0,0 0-1,0 0 1,0-1 0,0 1 0,0 0-1,0-1 1,0 1 0,1-1 0,-1 1-1,0-1 1,0 1 0,0-1-1,1 0 1,-1 0 0,0 0 0,0 1-1,0-1 1,1 0 0,1-1 0,1 2 1,0-1 1,0 0 0,-1 0 0,1 0 0,0 0 0,0-1 0,-1 1 0,1-1-1,0 0 1,-1 0 0,1 0 0,-1-1 0,1 1 0,-1-1 0,0 0-1,1 0 1,-1 0 0,0 0 0,0-1 0,-1 1 0,1-1 0,0 0-1,-1 1 1,0-1 0,1 0 0,1-4 0,4-8 0,0 0 0,-1-1 1,-1 0-1,0 0 0,-1-1 0,-1 1 1,-1-1-1,3-27 0,-2-18 3,-5-64 0,-1 46 1,2-56-4,-4 125 1,-1 17 0,-3 20 1,0 18-5,2-1 0,-1 58 0,7 92 0,0-186 0,0 0 0,1 1 0,-1-1-1,1 0 1,1 1 0,-1-1 0,1 0 0,1 0 0,-1 0-1,1-1 1,0 1 0,1 0 0,-1-1 0,1 0 0,1 0-1,7 9 1,-10-14 0,1 1 0,-1-1-1,0 0 1,1 0-1,-1 0 1,1 0 0,-1 0-1,1-1 1,-1 1 0,1-1-1,-1 1 1,1-1-1,0 0 1,-1 0 0,1 0-1,0-1 1,-1 1-1,1 0 1,-1-1 0,1 0-1,-1 0 1,1 0 0,-1 0-1,1 0 1,-1 0-1,0 0 1,0-1 0,0 1-1,1-1 1,-1 0 0,-1 0-1,1 0 1,0 0-1,1-2 1,6-11-1,-2 0 0,0-1 0,-1 0 0,0 0 0,-1 0 0,-1-1 0,2-16-1,-3 14 1,1 1 0,1 0 0,0 1-1,1-1 1,14-26 0,-19 42 1,1 0 0,0 0-1,-1 0 1,1 0 0,0 0 0,0 0 0,0 1-1,0-1 1,1 1 0,-1 0 0,0-1-1,0 1 1,1 0 0,-1 1 0,1-1 0,-1 0-1,1 1 1,5-1 0,3 0-3,1 0 1,22 3-1,-23-2 2,7 3-1,-18-3 2,1 0-1,-1 1 0,1-1 1,0 0-1,-1 0 0,1 0 1,-1 1-1,1-1 1,-1 0-1,1 0 0,-1 1 1,1-1-1,-1 1 0,1-1 1,-1 0-1,1 1 0,-1-1 1,0 1-1,1-1 0,-1 1 1,0-1-1,1 1 1,-1-1-1,0 1 0,0 0 1,1 0-1,-31 1 4,23-1-3,-1 1 1,2 0-1,-1 0 1,0 1 0,0 0-1,1 0 1,-1 1-1,1 0 1,0 0 0,0 0-1,1 1 1,-1-1-1,1 2 1,0-1 0,0 0-1,1 1 1,0 0 0,-7 11-1,5-6-1,0 1-1,0-1 1,1 1-1,1 0 1,0 0 0,1 1-1,0-1 1,1 1-1,-1 23 1,3-26 1,2 22 0,-1-30 0,-1-1 0,1 0 0,0 0 0,-1 0 0,1 0 0,0 0 0,0-1 0,-1 1 0,1 0 0,0 0 0,0 0 0,0-1 0,0 1 0,0 0 0,0-1 0,0 1 0,0-1 0,0 1 0,0-1 0,1 0 0,-1 1 0,0-1 0,0 0 0,0 0 0,2 0 0,4 1 1,-1 0 1,1-1-1,0 0 0,0 0 1,0 0-1,0-1 0,-1 0 1,1-1-1,0 1 0,-1-1 1,12-5-1,-13 4 0,-1 0 0,0 0 0,0 0 0,0 0-1,-1-1 1,1 0 0,-1 1 0,0-1 0,0-1 0,0 1 0,0 0 0,-1-1 0,0 1-1,0-1 1,0 0 0,0 1 0,1-6 0,1-12 1,-1 1 0,0-1 1,-2 0-1,0 0 0,-5-41 0,4 62-2,0 1 0,0-1 0,1 1 1,-1 0-1,0-1 0,0 1 0,0-1 0,0 1 0,-1-1 0,1 1 0,0-1 0,0 1 0,0-1 0,0 1 0,0-1 0,-1 1 0,1-1 0,0 1 0,0-1 0,-1 1 0,1 0 0,0-1 1,0 1-1,-1-1 0,1 1 0,-1 0 0,1 0 0,0-1 0,-1 1 0,1 0 0,-1-1 0,1 1 0,-1 0 0,1 0 0,0 0 0,-1 0 0,1-1 0,-1 1 0,1 0 0,-1 0 0,1 0 1,-1 0-1,1 0 0,-1 0 0,1 0 0,-1 0 0,1 1 0,-1-1 0,1 0 0,-1 0 0,1 0 0,-1 0 0,1 1 0,-1-1 0,-1 1 0,0 0 0,1 1 0,-1-1 0,1 0 0,-1 0 0,1 1 0,0-1 0,0 1 0,0 0 0,-1-1 0,1 1 0,1 0 0,-3 3 0,0 11 0,1 0 0,0 1 0,1-1 0,0 1 0,4 23 0,-2-21 0,-1-12-1,0-1 0,1 0 0,0-1 0,1 1 1,0 0-1,-1 0 0,2 0 0,4 10 0,-5-14 1,-1 0-1,0 1 1,1-1 0,0 0-1,-1 0 1,1 0 0,0 0-1,0-1 1,0 1-1,0 0 1,0-1 0,1 0-1,-1 1 1,0-1 0,1 0-1,-1 0 1,1 0 0,-1 0-1,1-1 1,-1 1 0,1-1-1,4 1 1,-5-1 0,0 0 1,0 0-1,0 0 1,0 0-1,0-1 1,0 1-1,0-1 1,0 1-1,0-1 1,0 0-1,0 1 1,0-1-1,0 0 1,0 0-1,0 0 1,-1-1-1,4-2 1,-3 1-1,1 0 1,-1-1-1,0 0 1,0 1-1,0-1 1,-1 0-1,0 0 1,2-6-1,2-16-2,-1 0 0,-1 0 0,-1 0 1,-1 0-1,-3-28 0,1-5 13,1 59-11,0 0 0,0 0 0,0 0 0,0 0 0,0-1 0,0 1 0,0 0 0,0 0 0,0 0 0,0 0 0,1-1 0,-1 1 0,0 0 0,0 0 0,0 0 0,0 0 0,0 0 0,0 0-1,1 0 1,-1-1 0,0 1 0,0 0 0,0 0 0,0 0 0,1 0 0,-1 0 0,0 0 0,0 0 0,0 0 0,0 0 0,1 0 0,-1 0 0,0 0 0,0 0 0,0 0 0,0 0 0,1 0 0,-1 0 0,0 0 0,0 0 0,0 0 0,1 0-1,-1 0 1,0 0 0,0 1 0,0-1 0,0 0 0,0 0 0,1 0 0,-1 0 0,0 0 0,0 0 0,0 1 0,0-1 0,9 7-8,-2 3 8,-1 0 0,0 1 0,-1 0 0,0 0 0,5 16 0,14 62 13,-19-67-13,-1 0 0,3 42 0,-7-64 0,0 0 0,0 1 0,0-1 0,0 0 0,0 0 0,0 0 0,0 0 0,0 0 0,0 1 0,0-1 0,0 0 0,0 0 0,1 0 0,-1 0 0,0 0 0,0 0 0,0 1 0,0-1 0,0 0 0,0 0 0,0 0 0,1 0 0,-1 0 0,0 0 0,0 0 0,0 0 0,0 0 0,0 0 0,1 0 0,-1 0 0,0 0 0,0 0 0,0 0 0,0 0 0,0 0 0,1 0 0,-1 0 0,0 0 0,0 0 0,0 0 0,0 0 0,1 0 0,-1 0 0,0 0 0,0 0 0,0 0 0,0 0 0,9-9 0,0-16 5,-1 0 1,8-40-1,-13 45-7,2 0 0,0 1 0,1-1 0,1 1 0,0 1 1,16-27-1,-23 44 2,1-1-1,0 1 1,0 0 0,0-1 0,0 1 0,0 0 0,0 0 0,0 0-1,0 0 1,0 0 0,0 0 0,1 0 0,-1 1 0,0-1 0,1 0 0,-1 1-1,0-1 1,1 1 0,-1-1 0,1 1 0,2-1 0,-3 2 0,0-1 0,0 0 0,0 1 0,0-1 0,0 1 0,0-1 0,0 1 0,-1 0 0,1-1 0,0 1 0,0 0 0,0 0 0,-1-1 0,1 1 0,0 0 0,-1 0 0,1 0 0,0 0 0,-1 0 0,0 0 0,1 0 0,-1 0 0,1 0 0,-1 0 0,0 0 0,0 0 0,0 0 0,0 2 0,5 26 0,-1 47 0,-3-46 0,6 38 0,-7-66 0,1 0-1,-1 0 1,1-1-1,0 1 1,-1 0-1,1 0 1,0 0-1,0-1 1,0 1-1,0 0 1,0-1-1,1 1 1,-1-1-1,0 1 1,1-1-1,-1 0 1,1 0-1,-1 1 1,1-1-1,3 1 1,-1 0 0,0-1 1,-1 0-1,1 0 0,1 0 1,-1 0-1,0-1 0,0 1 1,0-1-1,7-1 0,-3 0 1,0 0 0,0 0-1,0-1 1,0 0 0,0 0-1,-1-1 1,1 0 0,-1-1-1,12-6 1,-11 3-1,0 1 0,-1-1 0,0-1 0,0 1 0,0-1 0,-1 0 0,0-1 0,-1 1 0,0-1 0,0 0 0,-1-1 0,0 1 0,-1-1 0,0 0 0,0 1 0,-1-1 0,-1-1 0,1 1 0,-2 0 0,1 0 0,-2-15 0,1 24 0,-1 0 0,1 0 0,0 0 0,-1 0 0,1 0 0,-1 0 0,0 0 0,1 0 0,-1 0 0,0 0 0,1 0 0,-1 0 0,0 0 0,0 0 0,0 0 0,0 1 0,0-1 0,0 0 0,0 1 0,0-1 0,0 1 0,0-1 0,0 1 0,0-1 0,0 1 0,0 0 0,-3-1 0,-35-3 0,33 4 0,-2 0 0,0-1 0,1 2 0,-1-1 0,1 1 0,-1 0 0,0 0 0,-9 3 0,15-2 0,-1-1 0,0 1 0,1-1 0,-1 1 0,1 0 0,0 0 0,0 0 0,0 0 0,0 0 0,0 0 0,0 1 0,0-1 0,1 1 0,-1-1 0,1 1 0,0 0 0,0-1 0,0 1 0,0 0 0,0 0 0,0 4 0,-1 0-1,1 0 1,0 0-1,0 0 1,0 0-1,1 0 0,0 1 1,1-1-1,0 0 0,0 0 1,0 0-1,1 0 1,5 13-1,-6-16 1,1-1-1,1 1 1,-1 0 0,1-1-1,-1 0 1,1 0 0,0 1-1,0-2 1,0 1-1,1 0 1,-1-1 0,1 1-1,-1-1 1,1 0 0,0 0-1,0 0 1,0-1 0,0 0-1,0 1 1,0-1 0,0-1-1,9 2 1,-8-1 1,1-1 1,0 0-1,0 0 0,-1 0 1,10-2-1,-13 2-1,0-1 1,0 1-1,0-1 0,-1 0 1,1 0-1,0 0 1,-1 0-1,1 0 0,-1 0 1,1 0-1,-1 0 1,0 0-1,1-1 0,-1 1 1,0-1-1,0 1 0,0-1 1,0 1-1,0-1 1,1-3-1,4-14 5,-1 0-1,-1 0 1,0-1-1,-2 1 1,0-1-1,-2-28 1,-5 669-5,4-610 1,-3 72-5,3-74 2,-1-1 0,1 1 0,-1-1 0,-1 0 0,0 1 0,0-1 0,-5 8 0,8-14 1,-1-1 0,0 1 0,0 0 0,0-1 0,0 1 0,-1-1 0,1 0 0,0 1 0,-1-1 0,1 0 0,0 0 0,-1 0 0,0 0 0,1 0 0,-1 0 0,1 0 0,-1-1 0,0 1 0,0 0 0,0-1-1,1 0 1,-1 1 0,0-1 0,0 0 0,0 0 0,0 0 0,1 0 0,-1 0 0,0 0 0,-3-1 0,2 0-1,-1-1 1,1 1-1,0-1 0,0 0 0,0 1 1,0-1-1,0-1 0,1 1 0,-1 0 0,0-1 1,1 1-1,0-1 0,0 0 0,-3-4 1,-7-13-15,2-1 0,0 0 0,1 0 1,-9-37-1,14 44 1,1 0 1,1 0 0,0 0-1,1-1 1,1 1 0,0-1-1,0 1 1,5-24 0,-2 31 10,-1 0 1,1 0 0,1 0 0,-1 0-1,1 0 1,0 1 0,1 0 0,-1 0 0,1 0-1,0 0 1,1 1 0,5-5 0,14-10-7,41-25 1,-47 32 27,22-12 26,-15 9-11,0-1-1,47-41 1,-67 53-29,0-1 1,-1 0-1,0 0 0,0 0 1,0-1-1,-1 1 0,0-1 1,0 0-1,-1-1 1,0 1-1,0 0 0,-1-1 1,0 0-1,0 1 0,-1-1 1,1-14-1,-1 8 6,0 10-8,-1 1 0,0 0 0,0 0 1,0-1-1,0 1 0,0 0 0,-1 0 1,1-1-1,-1 1 0,0 0 0,0 0 1,0 0-1,-1 0 0,1 0 0,0 0 1,-4-4-1,3 5 9,2 3-12,-1-1 0,1 1 0,0-1 0,-1 1 0,1-1 0,0 1 0,-1-1 0,1 1 0,0-1 0,-1 1 0,1 0 0,0-1 0,0 1 0,0 0 0,0-1 0,0 1 0,0-1 0,0 1 0,0 0 0,0-1 0,0 2 0,0 0-1,-2 46 0,5 65 1,-2-105 1,0-1-1,1 0 1,0 0-1,0 0 1,1 0 0,-1 0-1,2 0 1,-1-1-1,1 1 1,0-1 0,0 0-1,1 0 1,0 0-1,6 6 1,-7-9 0,0 0 1,-1 0-1,1 0 0,1 0 1,-1 0-1,0-1 1,0 0-1,1 0 0,0 0 1,-1-1-1,1 1 0,0-1 1,0 0-1,-1 0 1,1-1-1,0 1 0,0-1 1,0 0-1,0-1 0,0 1 1,0-1-1,6-2 1,-9 3-1,0-1 1,-1 0 0,1 0-1,0-1 1,0 1 0,-1 0-1,1-1 1,-1 1 0,1-1-1,-1 1 1,1-1-1,-1 0 1,0 1 0,0-1-1,0 0 1,0 0 0,0 0-1,0 0 1,-1 0 0,2-4-1,6-45 0,-8 49 0,3-41 0,-1 1 0,-6-68 0,4 109 0,0 1 0,0 0 0,0-1 0,0 1 0,0 0 0,0-1 0,0 1 0,0-1 0,-1 1-1,1 0 1,0-1 0,0 1 0,0 0 0,0-1 0,-1 1 0,1 0 0,0 0 0,0-1 0,-1 1 0,1 0 0,0-1 0,0 1 0,-1 0 0,1 0 0,0 0 0,-1-1 0,1 1 0,0 0 0,-1 0 0,1 0 0,0 0-1,-1 0 1,1-1 0,0 1 0,-1 0 0,1 0 0,-1 0 0,1 0 0,0 0 0,-1 0 0,1 0 0,0 0 0,-1 1 0,1-1 0,0 0 0,-1 0 0,1 0 0,-1 0 0,1 0 0,0 1 0,-1-1 0,1 0-1,0 0 1,0 0 0,-1 1 0,1-1 0,-1 1 0,-1 11-1,0 1-1,1-1 0,0 1 0,1 0 0,0-1 1,3 21-1,-2-22 1,0-4 1,0 1 0,1 0 0,0-1 0,0 1 1,0-1-1,1 0 0,0 0 0,1 0 0,0 0 0,5 7 0,-7-10-1,1-1 1,0 0-1,-1 1 0,1-1 0,1 0 0,-1-1 0,0 1 0,1 0 0,-1-1 1,1 0-1,0 0 0,-1 0 0,1 0 0,0-1 0,0 1 0,1-1 1,-1 0-1,0 0 0,8 0 0,-6-1 1,1 0 0,-1 0 0,0-1 0,1 0 0,-1 0 0,7-2 0,-10 1 0,0 1 0,-1 0 0,1-1 0,-1 0 0,1 1 0,-1-1 0,1 0 0,-1 0 0,0-1 0,0 1 0,0 0 0,0-1 0,0 1 0,2-6 0,1-4-2,0 0-1,-1 0 1,-1 0 0,0-1 0,-1 1-1,0-1 1,-1 0 0,0 0 0,-2-24-1,0 14-1,6-38-1,-5 60 5,0 0-1,0 0 1,0 0 0,0 0-1,1 0 1,-1 0-1,0 0 1,1 0 0,-1 0-1,1 0 1,-1 0 0,1 1-1,-1-1 1,1 0 0,0 0-1,-1 1 1,1-1 0,0 0-1,0 1 1,-1-1 0,1 0-1,0 1 1,0-1 0,0 1-1,0 0 1,0-1 0,0 1-1,0 0 1,0-1-1,0 1 1,0 0 0,0 0-1,0 0 1,0 0 0,0 0-1,0 0 1,0 0 0,0 0-1,0 0 1,0 1 0,0-1-1,-1 0 1,1 1 0,0-1-1,1 1 1,4 1-3,0 1 1,-1-1-1,0 1 0,0 1 1,10 6-1,21 28-5,-20-18-16,-19-23 26,-1 0-1,0 1 1,0 0 0,0 0-1,0 0 1,0 0 0,0 0-1,-1 1 1,1 0 0,-8-1-1,10 1 0,0 1-1,0 0 1,0-1-1,0 1 1,0 0-1,0 0 1,0 1-1,-1-1 1,1 0-1,0 1 1,0-1-1,0 1 1,0 0-1,1-1 1,-1 1-1,0 0 1,0 0-1,0 1 1,1-1-1,-1 0 1,0 0-1,1 1 1,-1-1-1,1 1 1,0-1-1,-2 3 1,-1 7-1,0 0 0,1 0 0,0 0 0,1 1 0,1-1 0,-1 1 0,2-1 0,0 1 0,2 22 0,-2-34 0,1 4-1,-1-1 1,1 0 0,0 1-1,0-1 1,0 0-1,1 0 1,-1 0-1,1 0 1,0 0-1,0 0 1,0 0-1,0-1 1,0 1-1,0-1 1,1 1-1,-1-1 1,1 0 0,0 0-1,0 0 1,-1 0-1,1-1 1,1 1-1,-1-1 1,0 0-1,0 1 1,0-1-1,6 0 1,0 2 3,0-1-1,0-1 1,0 0-1,0 0 1,1-1 0,-1 0-1,0 0 1,0-1 0,13-3-1,-20 3-1,0 0 0,0 0 0,0 0 0,1 0 0,-1-1 0,-1 1 0,1-1 0,0 1 0,0-1 0,0 0 0,-1 0 0,1 0 0,-1 0 0,0 0 0,1 0 0,-1 0-1,0 0 1,0 0 0,0-1 0,-1 1 0,1 0 0,0-1 0,-1 1 0,0 0 0,1-4 0,0-9 5,0-1 0,-2-28 0,0 20-1,1 16-2,0-1 0,0 0-1,-1 1 1,-1-1 0,0 1-1,0-1 1,0 1 0,-1 0-1,0 0 1,-1 0 0,0 0-1,-8-11 1,12 19-3,0-1-1,0 1 1,0 0 0,0-1 0,-1 1-1,1 0 1,0 0 0,0 0 0,-1-1 0,1 1-1,0 0 1,0 0 0,-1 0 0,1-1-1,0 1 1,0 0 0,-1 0 0,1 0-1,0 0 1,-1 0 0,1 0 0,0 0-1,-1 0 1,1 0 0,0 0 0,-1 0-1,1 0 1,0 0 0,-1 0 0,1 0-1,0 0 1,0 0 0,-1 0 0,1 0-1,0 1 1,-1-1 0,1 0 0,0 0-1,0 0 1,-1 0 0,1 1 0,0-1-1,0 0 1,-1 0 0,1 1 0,0-1-1,0 0 1,0 0 0,-1 1 0,1-1 0,0 0-1,0 0 1,0 1 0,0-1 0,0 0-1,0 1 1,0-1 0,0 0 0,0 1-1,0-1 1,0 0 0,0 1 0,0-1-1,0 0 1,0 1 0,0-1 0,0 1-1,-3 23 0,3-24 0,0 13-4,-2 8 2,2 0 1,4 36 0,-3-52 1,-1 0 0,1 0 0,1 0 0,-1 0 0,1-1 0,-1 1 0,1-1 0,1 1 0,-1-1 0,0 0 0,1 0 1,0 0-1,0 0 0,0 0 0,1-1 0,-1 1 0,8 4 0,-9-6 0,0-1 1,0 0-1,0 1 1,0-1-1,0 0 0,1 0 1,-1 0-1,0-1 1,1 1-1,-1 0 1,1-1-1,-1 0 0,0 1 1,1-1-1,-1 0 1,1 0-1,-1 0 1,1-1-1,-1 1 0,1-1 1,-1 1-1,3-2 1,-2 0-1,0 0 1,-1 0-1,1 0 1,0 0-1,-1-1 1,1 1-1,-1-1 1,0 1-1,0-1 1,0 0-1,0 0 1,-1 0-1,3-6 1,2-8-6,0-1 1,-2 0-1,0 0 0,2-27 1,-4 25-1,-2 11 10,1 0 0,0-1 0,1 1 0,0 0 1,4-10-1,-5 17-4,-1 0-1,1 0 1,0 0 0,1 0 0,-1 0 0,0 0-1,0 1 1,1-1 0,-1 0 0,1 1 0,0-1-1,-1 1 1,1 0 0,0 0 0,0-1 0,0 1-1,0 0 1,0 1 0,0-1 0,0 0 0,0 0-1,0 1 1,0 0 0,0-1 0,0 1 0,0 0-1,4 0 1,47 0-17,-36 0 24,-43 0 30,24 0-36,-10-1 3,0 1 0,-1 1-1,1 0 1,0 1 0,-16 4 0,24-5-4,0 1 0,0 0 0,0 0 0,0 0 0,1 1 0,-1-1 0,1 1 0,-1 0 0,1 0 0,0 0 0,0 0 0,0 1 0,1-1 0,-1 1 0,1-1 0,0 1 0,0 0 0,-3 7 0,1-1 0,1 0 0,0 0 0,0 1-1,1-1 1,1 0 0,-1 1 0,2 0 0,0 16 0,0-24 0,0 1 1,0-1-1,1 1 1,0-1-1,0 0 1,-1 1-1,2-1 1,-1 0-1,0 1 1,1-1-1,0 0 1,-1 0-1,1 0 1,0 0-1,1-1 1,-1 1-1,0-1 1,1 1-1,-1-1 1,1 0-1,0 0 1,0 0-1,0 0 1,0 0-1,0-1 1,0 1-1,1-1 1,4 2-1,5-1 3,0 0-1,1-1 1,18-1 0,-20 0 2,-10 0-4,0 0 0,-1 0 0,1 0 0,0-1 0,0 1 0,0-1 0,0 1 0,0-1 0,-1 1 0,1-1-1,0 0 1,0 0 0,-1 0 0,1 0 0,-1 0 0,1-1 0,-1 1 0,3-3 0,-2 1 0,0 0 0,0 0 0,0-1 1,0 1-1,0-1 0,-1 1 0,0-1 0,2-7 1,0-7 1,-1 0 1,-1 0 0,-1-23 0,-1 22 0,1-38 2,0 35 0,0 20-2,0 8-1,-16 355-3,9-251 0,7-68 0,-3 0 0,-2-1 0,-1 1 0,-14 48 0,18-86-1,0 1 1,0-1-1,0 1 1,0-1-1,-1 0 1,1 0-1,-1 0 0,0 0 1,-1-1-1,1 1 1,-1-1-1,1 1 1,-6 2-1,6-4 1,1-1-1,0 0 1,0 0 0,-1 0 0,1 0-1,0 0 1,-1-1 0,1 1-1,-1-1 1,1 1 0,-1-1 0,1 0-1,-1 0 1,1 0 0,-1 0-1,1-1 1,-1 1 0,1-1 0,-1 1-1,1-1 1,-1 0 0,1 0-1,0 0 1,0 0 0,0-1 0,-1 1-1,-2-3 1,-1-2 0,0 1 0,1-2 0,-1 1 0,1-1 0,0 0 0,1 0 0,-1 0 0,2-1 0,-4-8 0,0 1 0,1-2 0,1 1 0,-4-25 0,7 31-1,1 0 0,0 0 1,0 0-1,1 1 0,2-17 0,-1 22 1,0 0-1,0 0 1,0 0-1,1 0 0,-1 0 1,1 0-1,0 1 1,0-1-1,0 0 1,1 1-1,-1 0 0,1-1 1,0 1-1,5-5 1,41-29 1,62-35 0,18-14 6,-108 70-6,-2 0 0,0-2-1,0 0 1,16-22 0,-25 27 0,0-1 0,0 1 0,-1-2 0,-1 1 0,-1-1 0,0 0 0,-1-1 0,0 1 0,-1-1 0,-1-1-1,-1 1 1,0 0 0,1-30 0,-4 45-1,-1-1 0,1 1 0,-1-1-1,1 1 1,-1 0 0,1-1 0,-1 1-1,0-1 1,0 1 0,0 0 0,0 0-1,1-1 1,-2 1 0,1 0 0,0 0-1,0 0 1,0 0 0,0 0 0,-1 1-1,1-1 1,0 0 0,-1 0 0,1 1 0,-1-1-1,1 1 1,-1-1 0,1 1 0,-1 0-1,1 0 1,-1-1 0,-1 1 0,-11-1-2,1-1 0,-23 2 0,24 0 2,6 0 0,0 0 0,1 1 0,-1-1 0,1 1 0,-1 0 0,0 0 0,1 1 0,0-1 0,-1 1 0,-8 5 0,11-5 0,0 0 0,0 1 0,1-1 0,-1 1 0,0 0 0,1 0 0,0 0 0,-1 0 0,1 0 0,1 0 0,-1 1 0,0-1 0,1 1 0,-1-1 0,1 1 0,0 0 0,0 3 0,-2 9 0,1 0 0,0 0 0,2 0 0,0 0 0,0 0 0,2 0 0,0 0 0,0 0 0,2 0 0,0 0 0,1-1 0,7 16 0,-9-23 0,1 1 0,0-1 0,1-1 0,-1 1 0,2-1 0,-1 1 0,1-2 0,0 1 0,0-1 0,1 1 0,0-2 0,0 1 0,0-1 0,1 0 0,0-1 0,0 0 0,0 0 0,0 0 0,1-1 0,-1 0 0,1-1 0,16 2 0,-18-3 1,-1 0-1,0-1 1,0 1 0,0-2-1,0 1 1,0-1 0,0 0-1,0 0 1,0 0 0,0-1-1,11-4 1,-14 3-1,1 1 1,-1-1-1,0 0 1,0 1-1,0-1 1,-1-1-1,1 1 0,-1 0 1,0-1-1,0 1 1,0-1-1,0 0 0,-1 1 1,1-1-1,-1 0 1,0 0-1,0 0 1,1-7-1,3-37 0,-1-1 0,-5-87 0,-1 47 0,2 89 0,0-1 0,0 1 0,0-1 0,0 1 0,0-1 0,0 1 0,0-1 0,1 1 0,-1-1 0,0 0 0,0 1 0,1-1 0,-1 1 0,0 0 0,1-1 0,-1 1 0,0-1 0,1 1 0,-1-1 0,1 1 0,-1 0 0,0-1 0,1 1 0,-1 0 0,1 0 0,-1-1 0,1 1 0,-1 0 0,1 0 0,0 0 0,-1-1 0,1 1 0,-1 0 0,1 0 0,-1 0 0,1 0 0,-1 0 0,1 0 0,0 0 0,-1 0 0,1 0 0,-1 1 0,1-1 0,-1 0 0,1 0 0,-1 0 0,1 1 0,-1-1 0,1 0 0,-1 1 0,1-1 0,-1 0 0,1 1 0,0 0 0,4 2 0,0 1 0,0 0 0,0 1 0,-1-1 0,1 1 0,-1 0 0,0 0 0,-1 0 0,6 11 0,26 55 0,-27-53 0,-2 0 0,7 28 0,-11-38 0,0 0 0,-1 0 0,0 0 0,-1 1 0,0-1 0,0 0 0,-1 0 0,-2 13 0,2-18 0,-1 1 0,0 0 0,-1-1 0,1 0 0,0 0 0,-1 1 0,0-1 0,0-1 0,1 1 0,-2 0 0,1-1 0,0 1 0,-1-1 0,1 0 0,-1 0 0,1-1 0,-1 1 0,0-1 0,0 1 0,0-1 0,-6 0 0,-6 3 0,-1-1 0,-1 0 0,-29-1 0,41-2-6,5 1-1,-1-1-1,1 0 1,-1 0-1,1 0 1,-1 0-1,1 0 1,-1 0-1,0 0 1,1 0-1,-1-1 1,1 1-1,0 0 1,-1-1-1,1 1 1,-1-1-1,1 0 1,0 0-1,-1 1 1,1-1-1,0 0 1,-2-2-1,-2-22-525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8.04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22 32 32095,'0'-17'384,"0"7"-176,0 6-128,0 16-80,0 34 0,0 23 0,0 9 0,-5 0 0,-1 1 0,1-6 0,-1-4 0,6-8 0,0-10-32,0-19-48,0-15-512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8.38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17 67 32463,'2'68'304,"-1"-14"-304,0-3 0,-10 96 0,3-113 0,0 60 0,22-196-27,-5-227 22,-8 312 14,0 9 8,2 13-11,30 104-6,-23-68 0,22 56 0,-26-79 0,-7-13-1,1 1 1,0-1-1,1 0 1,-1 0 0,1 0-1,0 0 1,0 0-1,1-1 1,-1 1-1,1-1 1,5 5 0,-9-9-1,0 0 0,1 0 1,-1 0-1,0 0 0,0 0 0,1 0 1,-1 0-1,0 1 0,1-1 1,-1 0-1,0 0 0,1 0 0,-1 0 1,0 0-1,1 0 0,-1-1 1,0 1-1,1 0 0,-1 0 1,0 0-1,1 0 0,-1 0 0,0 0 1,0 0-1,1-1 0,-1 1 1,0 0-1,0 0 0,1 0 0,-1-1 1,0 1-1,0 0 0,1 0 1,-1-1-1,0 1 0,0 0 1,0-1-1,0 1 0,0 0 0,1-1 1,4-14 2,-5 15-2,10-52-10,6-65 0,-12 74 7,2-1 0,18-68 0,-23 111 3,-1 1 1,1 0 0,-1-1 0,0 1 0,1 0-1,-1-1 1,1 1 0,-1 0 0,1 0 0,0 0-1,-1 0 1,1-1 0,-1 1 0,1 0 0,-1 0-1,1 0 1,-1 0 0,1 0 0,0 0 0,-1 0-1,1 0 1,-1 1 0,1-1 0,-1 0-1,1 0 1,-1 0 0,1 1 0,-1-1 0,1 0-1,-1 0 1,1 1 0,-1-1 0,1 0 0,-1 1-1,0-1 1,1 1 0,3 7-1,0 0 0,-1 1 0,0-1 0,0 1 0,-1 0 0,2 12 0,4 61 3,-7-65-1,3 211 23,-4-143-66,0-84-148,2-1-427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8.79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 1 31919,'-3'146'848,"3"176"-848,0-321 0,0-1 0,1 1 0,-1-1 0,0 0 0,0 1 0,1-1 0,-1 0 0,0 1 0,0-1 0,1 0 0,-1 1 0,0-1 0,1 0 0,-1 1 0,0-1 0,1 0 0,-1 0 0,1 0 0,-1 1 0,0-1 0,1 0 0,-1 0 0,1 0 0,-1 0 0,1 0 0,-1 0 0,0 0 0,1 0 0,-1 0 0,1 0 0,0 0 0,16-1 0,-15 1 0,6-1 0,-1-1 0,1 0 0,-1-1 0,1 1 0,-1-1 0,0-1 0,13-7 0,-11 6 0,-1 0 0,2 0 0,-1 1 0,14-4 0,-5 2-296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59.609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336 1 31022,'-8'0'390,"-1"-1"-174,1 1-1,-1 1 1,0 0 0,0 0-1,-8 2 1,13-1-218,1-1 1,-1 1-1,0 0 1,1 0-1,0 0 1,-1 1-1,1-1 0,0 1 1,0-1-1,0 1 1,1 0-1,-1 0 1,-3 7-1,-19 29 18,3 1 0,-19 47 0,14-31-8,4-5 6,-27 78 0,42-102-14,2 0 0,0 1-1,2-1 1,-2 53 0,6-72 0,0-1 0,1 1 0,-1-1 0,1 1 0,1-1 0,0 0 0,0 0 0,0 1 0,1-2 0,0 1 0,0 0 0,0 0 0,1-1 0,0 0 0,1 0 0,-1 0 0,1 0 0,1-1 0,-1 1 0,1-2 0,-1 1 0,1 0 0,1-1 0,-1 0 0,0-1 0,1 1 0,7 2 0,1-1-30,0 0 1,0-1-1,0-1 0,0 0 1,1-1-1,0-1 0,25-1 1,-2 0-678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59.955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 14 31823,'1'-6'268,"2"-2"298,2 26-488,5 18-70,1 0 0,1-1 1,18 34-1,60 99-9,-87-163-4,24 36 18,-25-39-18,-1 0 0,1-1 0,-1 1 0,1 0 0,0-1 0,0 0 0,-1 1 0,1-1 0,0 0 0,0 0 0,0 0 0,1 0-1,-1 0 1,0 0 0,0-1 0,0 1 0,5 0 0,-7-1-4,0 0 1,1 0-1,-1 0 0,0 0 0,0 0 0,1 0 0,-1 0 0,0-1 0,0 1 0,1 0 0,-1 0 1,0 0-1,0 0 0,1 0 0,-1 0 0,0 0 0,0-1 0,1 1 0,-1 0 0,0 0 1,0 0-1,0 0 0,1-1 0,-1 1 0,0 0 0,0 0 0,0-1 0,0 1 0,1 0 1,-1 0-1,0-1 0,0 1 0,4-25-848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0.301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204 1 29806,'0'0'2609,"-3"0"-2305,0 5-288,1 29-16,-6 7 32,-6 16-32,-2 1 0,-6 4 0,-5-9 0,0 1 0,-1-10 0,4-5 0,5-17-32,8-4-64,11-16-720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0.804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 81 32639,'5'141'128,"-5"123"-160,0-712 13,3 468 20,0 1-1,2 0 1,0-1-1,1 0 1,10 21-1,0 4 0,-7-17 0,1 1 0,2-2 0,14 27 0,-25-52 0,-1-1 0,1 0 0,0 0 0,-1 1 0,1-1 0,0 0 0,0 0 0,0 0 0,0 0 0,0 0 0,0 0 0,0 0 0,1 0 0,-1 0 0,0 0 0,0-1 0,1 1 0,-1 0 0,3 0 0,-3-1 0,0-1 0,0 1 0,0 0 0,-1 0 0,1-1 0,0 1 0,0 0 0,0-1 0,0 1 0,-1-1 0,1 1 0,0-1 0,-1 0 0,1 1 0,0-1 0,-1 0 0,1 1 0,0-1 0,-1 0 0,1 0 0,-1 0 0,1-1 0,2-5 0,0-1 0,0 0 0,0 0 0,-1 0 0,1-12 0,7-72 4,-7 53 0,1 0 0,18-68 0,-21 105-4,-1 0 0,0 0 0,1 0 0,0 0 0,-1 0 0,1-1 0,0 1 0,0 0 0,0 0 0,0 0 0,1 1 0,-1-1 0,0 0 0,1 0 0,-1 1 0,4-3 0,-5 4 0,1 0 0,-1 0 0,1 1 0,-1-1 0,0 0 0,1 0 0,-1 1 0,1-1 0,-1 0 0,1 1 0,-1-1 0,0 0 0,1 1 0,-1-1 0,0 1 0,1-1 0,-1 0 0,0 1 0,0-1 0,1 1 0,-1-1 0,0 1 0,0-1 0,0 1 0,0-1 0,1 1 0,-1 0 0,3 19 0,-3-13 0,9 95 7,-6 134-1,-4-137 13,1-99-33,0 1-1,0-1 1,-1 0-1,1 1 1,0-1-1,0 1 1,0-1-1,0 1 1,0-1-1,0 0 1,0 1-1,0-1 1,0 1-1,0-1 1,0 1-1,0-1 1,1 1-1,-1-1 1,0 0-1,0 1 1,0-1-1,0 1 1,1-1-1,-1 0 1,0 1-1,0-1 1,1 0-1,-1 1 1,0-1-1,1 0 1,-1 1-1,0-1 1,1 0-1,-1 0 1,1 1-1,-1-1 1,0 0-1,1 0 1,-1 0-1,1 0 1,-1 0-1,1 1 1,-1-1-1,0 0 1,1 0-1,-1 0 1,1 0-1,-1 0 1,1 0 0,-1 0-1,1-1 1,-1 1-1,0 0 1,1 0-1,-1 0 1,1 0-1,0-1 1,14-5-3116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1.166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4 0 32543,'0'1'5,"0"-1"0,0 0 0,-1 0 1,1 0-1,0 0 0,0 0 0,0 0 0,0 0 0,-1 0 1,1 0-1,0 0 0,0 1 0,0-1 0,0 0 1,0 0-1,-1 0 0,1 0 0,0 0 0,0 1 0,0-1 1,0 0-1,0 0 0,0 0 0,0 1 0,0-1 0,0 0 1,0 0-1,0 0 0,0 0 0,0 1 0,0-1 1,0 0-1,0 0 0,0 0 0,0 1 0,0-1 0,0 0 1,0 0-1,0 0 0,0 1 0,0-1 0,0 0 0,0 0 1,0 5-10,6 463 4,-6-468 0,0 1 0,1-1 0,-1 1 0,0-1 0,1 1 0,-1-1 0,0 1 0,1-1 0,-1 1 0,0-1 0,1 1 0,-1-1 0,1 0 0,-1 1 0,1-1 0,-1 0 0,1 1 0,0-1 0,-1 0 0,1 0 0,-1 0 0,1 1 0,-1-1 0,1 0 0,0 0 0,-1 0 0,1 0 0,-1 0 0,1 0 0,0 0 0,-1 0 0,1 0 0,-1 0 0,1-1 0,0 1 0,0 0 0,1-1 0,164-11-280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1.498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3 11 27997,'-2'-10'4770,"2"15"-4770,0 29 0,0 20 0,0 4 0,0-1 0,0 1 0,0-9 0,0-9 0,0-4 0,0-9 0,0-10-64,0-7-240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1.859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0 8 29405,'0'-3'3282,"14"3"-3250,24 0-16,5 0 16,1 0-32,-6 0 0,-6 0-32,-7 0-64,-12-5-752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2.974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53 14 32511,'-1'-14'203,"-1"21"-145,-1 28-63,-36 433 5,36-453 6,-1 16-27,5-29 4,5-18 4,-1-10 2,0 1 0,-2-1 1,-1 0-1,-2-49 1,0 40-4,0 35 14,0-1-1,1 1 1,-1-1 0,0 1 0,0-1-1,1 1 1,-1-1 0,0 1-1,1-1 1,-1 1 0,1 0 0,-1-1-1,1 1 1,-1 0 0,0-1 0,1 1-1,-1 0 1,1 0 0,-1-1-1,1 1 1,-1 0 0,1 0 0,0 0-1,-1 0 1,1 0 0,-1 0 0,1 0-1,-1 0 1,1 0 0,-1 0-1,1 0 1,0 0 0,-1 0 0,1 0-1,-1 0 1,1 0 0,0 1-1,1-1-1,60 3 0,-35-2-20,0 0 1,32-4-1,-58 3 23,0-1 0,0 1 0,0-1 0,0 1 0,-1-1 0,1 1 0,0-1 0,0 0 0,-1 1 0,1-1 0,0 0 0,-1 0 0,1 1 0,-1-1 0,1 0 0,-1 0 0,0 0 0,1 0 0,-1 0 0,0 0 0,1 0 0,-1 0 0,0-1 0,5-29 22,-5 24-19,4-24 21,1-14 16,0-45-1,-8 225-37,5 140-3,-2-272 1,0-1 1,0 1-1,1 0 1,0 0-1,0 0 1,-1-1-1,2 1 0,1 4 1,-3-6-9,1 0-1,0 0 1,0 0 0,-1-1 0,1 1 0,0 0 0,0 0-1,0-1 1,0 1 0,0 0 0,0-1 0,0 1 0,0-1-1,0 1 1,0-1 0,0 0 0,0 1 0,0-1 0,0 0-1,0 0 1,0 0 0,2 0 0,5 0-433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8.37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563 49 32159,'-5'-5'32,"-1"0"-1,0 0 1,0 1 0,-1 0 0,1 0-1,-1 0 1,0 1 0,0 0 0,0 1 0,0-1-1,-1 1 1,1 1 0,0-1 0,-1 1 0,0 1-1,-13-1 1,12 2-31,-1 0-1,1 0 1,0 0-1,-1 1 1,1 1-1,0 0 1,0 0-1,0 1 1,1 0-1,-1 0 1,1 1-1,-15 11 1,1 3 0,1 2 0,0 0 0,2 1-1,0 1 1,2 1 0,1 1 0,1 0 0,-23 52 0,25-45 0,1 2-1,2-1 1,1 1 0,2 1-1,1-1 1,2 1-1,0 41 1,4-57-5,1 0 1,1-1-1,0 1 1,1-1-1,11 35 1,-9-41-1,0 0 0,1 0 0,0-1 1,1 0-1,0 0 0,1 0 0,0-1 1,0 0-1,14 11 0,-10-11-4,1 0-1,0-1 1,0 0-1,1-1 0,1 0 1,-1-1-1,1-1 1,0 0-1,30 7 1,-19-8-42,0-2 0,1 0 0,-1-1 1,1-2-1,32-3 0,-44 1 34,0 0 0,0-1 0,0-1 0,-1 0 0,0-1 0,0-1 0,0 0 0,-1-1 0,0 0 0,0-1 0,0 0 0,-1-1 0,-1-1 0,1 0 1,-2 0-1,1-1 0,-2 0 0,1-1 0,-1 0 0,10-21 0,-7 11 64,-1 0 1,-2-1-1,0 0 0,-2-1 1,0 0-1,-1-1 1,-2 1-1,-1-1 0,0 1 1,-2-1-1,-3-43 1,0 52-43,0-1 0,-2 0 0,0 1 0,0-1 0,-2 1 0,0 0 1,0 1-1,-2-1 0,0 1 0,0 1 0,-2 0 0,0 0 1,0 0-1,-1 2 0,-1-1 0,0 1 0,-1 1 0,0 0 1,-1 1-1,0 1 0,0 0 0,-1 1 0,0 0 0,-1 1 0,-29-9 1,25 11-5,-1 0 1,1 2-1,-1 0 1,1 1-1,-1 1 1,0 1-1,0 1 1,0 1-1,-33 7 1,36-4-7,1 0 0,0 2 0,0 0 0,0 0 0,1 2 1,1 0-1,-1 1 0,1 0 0,1 1 0,0 1 0,-16 16 0,14-9-142,0 0 1,-23 36-1,-16 46-1471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3.321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0 23 31374,'0'0'1089,"0"-5"-833,14 0-240,13 0-16,8 2 0,-2 3 0,2 0 0,-5 0 0,-5 0 0,-6 0 0,-8 0-32,-9 0-96,-2-5-4130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3.666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 8 30078,'0'0'2321,"0"-8"-1953,0 21-368,0 23 0,0 21 0,0 1 0,0 3 0,0-2 0,0-10 0,0 0 0,0-15 0,0-2-32,0-15-32,5-7-192,9-10-2818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4.090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24 59 31502,'-1'1'49,"0"-1"0,1 1 0,-1 0 0,0-1 0,0 1-1,0 0 1,0 0 0,0 0 0,1 0 0,-1 0 0,0-1-1,1 1 1,-1 0 0,1 0 0,-1 1 0,1-1 0,-1 0 0,1 0-1,0 0 1,0 0 0,-1 0 0,1 0 0,0 0 0,0 1-1,0-1 1,0 2 0,-1 43-262,1-36 321,-9 335-92,10-321-32,-1-24 16,0 0 0,0 0-1,0 0 1,0 0 0,0 0-1,0 0 1,0-1-1,0 1 1,0 0 0,0 0-1,0 0 1,0 0 0,0 0-1,0 0 1,0 0 0,0 0-1,0 0 1,0-1-1,0 1 1,0 0 0,1 0-1,-1 0 1,0 0 0,0 0-1,0 0 1,0 0-1,0 0 1,0 0 0,0 0-1,0 0 1,0 0 0,0 0-1,1 0 1,-1 0-1,0 0 1,0 0 0,0 0-1,0 0 1,0 0 0,0 0-1,0 0 1,0 0 0,1 0-1,-1 0 1,0 0-1,0 0 1,0 0 0,0 0-1,0 0 1,0 0 0,0 0-1,0 0 1,0 0-1,0 0 1,1 0 0,-1 0-1,0 0 1,0 0 0,0 1-1,0-1 1,13-42-21,-12 41 22,7-32-8,-1 0 1,-2-1-1,2-43 0,-8-106 7,0 76 72,9 116-69,1 13-4,-1 0-1,5 24 1,12 31 2,-24-73-1,4 10 0,0 0 0,1 0 0,1-1 0,1 0 0,-1 0 0,12 13 0,-19-26 0,0 1 0,0-1 0,1 1 0,-1-1 0,0 0 0,1 1 0,-1-1 0,0 1 0,1-1 0,-1 0 0,1 1 0,-1-1 0,0 0 0,1 1 0,-1-1 0,1 0 0,-1 0 0,1 0 0,-1 1 0,1-1 0,-1 0 0,1 0 0,0 0 0,-1 0 0,1 0 0,-1 0 0,1 0 0,-1 0 0,1 0 0,-1 0 0,1 0 0,-1-1 0,1 1 0,-1 0 0,1 0 0,-1 0 0,1-1 0,-1 1 1,1 0-1,-1 0 0,1-1 0,-1 1 0,0 0 0,1-1 0,-1 1 0,1-1 0,8-24-2,-8 21 0,18-84-12,-16 63 15,2 0 0,1 0-1,1 1 1,17-39 0,-24 63-1,0-1 0,0 1 0,0 0 0,0-1 0,1 1 0,-1 0 0,0-1 1,0 1-1,0 0 0,0 0 0,0-1 0,1 1 0,-1 0 0,0-1 0,0 1 0,1 0 1,-1 0-1,0 0 0,0-1 0,1 1 0,-1 0 0,0 0 0,0 0 0,1 0 0,-1 0 1,0-1-1,1 1 0,-1 0 0,0 0 0,1 0 0,-1 0 0,1 0 0,4 10 4,0 26 2,-5-29-6,9 74 2,8 58 7,-13-117-8,0 0 0,2-1 0,1 0 0,11 24 0,-18-43-15,1-1 0,0 1 0,0 0 0,0 0 0,0-1 0,1 1-1,-1 0 1,0-1 0,1 1 0,-1-1 0,1 0 0,-1 1 0,1-1 0,0 0 0,-1 0 0,1 0 0,3 1 0,6-1-854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4.451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25 15 32319,'-1'-6'165,"-2"-2"81,2 22-209,-13 348-37,9-285 0,5-39 0,0-37 0,0-1 0,0 0 0,1 1 0,-1-1 0,0 1 0,0-1 0,0 0 0,1 1 0,-1-1 0,0 1 0,1-1 0,-1 0 0,0 0 0,1 1 0,-1-1 0,0 0 0,1 1 0,-1-1 0,1 0 0,-1 0 0,0 0 0,1 0 0,-1 1 0,1-1 0,-1 0 0,1 0 0,-1 0 0,0 0 0,1 0 0,-1 0 0,1 0 0,0 0 0,16-1 0,-16 1 0,11 0 0,0-1 0,0 0 0,0 0 0,0-1 0,19-7 0,-30 9-3,11-4-111,0 0 0,0 1 0,23-4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4.801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33 25 32511,'0'-1'12,"0"0"-1,0 0 1,0 0-1,0 0 1,0 0 0,0 0-1,0 0 1,0 0 0,1 0-1,-1 0 1,0 0 0,0 0-1,1 0 1,-1 0 0,1 0-1,-1 1 1,1-1 0,-1 0-1,1 0 1,0 0 0,1-1-1,20 0-20,-14 2 18,-5 0-9,0 0 0,0 1 0,0 0 0,0 0 0,0 0 0,0 0 0,0 0 0,0 0 0,-1 1 0,1-1 0,0 1 0,-1 0 0,0 0 0,1 0 0,-1 0 0,0 0 0,0 0 0,0 1 0,0-1 0,0 1 0,-1-1 0,2 5 0,5 8 0,-1 0 0,10 31 0,-14-38 0,14 49 0,-3 2 0,-2 0 0,-2 0 0,-4 1 0,0 81 0,-6-131 2,-1 0-1,0 0 1,0 0-1,-1-1 1,0 1-1,-1-1 1,0 1-1,-1-1 1,0 0-1,0 0 1,-1-1-1,0 1 1,0-1-1,-10 11 1,3-6-38,-1-1 0,0 0 0,0 0 0,-1-2 0,-1 0 1,0 0-1,-17 7 0,-14 2-1093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03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1 167 30974,'0'0'1681,"0"0"-1665,10 0-15,36 1 4,0-3 0,56-9 0,-46 4-5,110 1 0,-70 4 0,7-5-5,41 0-9,775-6-79,-901 12 93,0 0 0,34-9 0,19-2 0,458 3 0,-326 11 0,24-1 0,235-3 0,-192-13-13,96-1-54,449 6 80,-785 10-10,-9 1 0,0-1 0,0-1-1,0 0 1,31-8-1,-40 6 11,0 1-1,0 1 0,0 0 1,19 1-1,-23 0-12,-34-7-1105,-7-8-3132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07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31887,'0'12'161,"-1"52"11,3-1-1,2 1 1,24 114 0,-20-148-172,0-3 0,-1 1 0,-2 0 0,0-1 0,0 31 0,-2-57-1,0 0-1,0 0 1,0-1 0,0 1-1,0-1 1,0 1 0,0-1-1,0 0 1,0-1 0,3 1-1,0 0 1,10-2-1,-1 0 1,1 0-1,27-9 1,12-2-9,227-41-107,115-19-324,-385 71 371,0 0-1,0-1 0,-1 0 0,1 0 1,15-8-1,-24 10 64,-1 0 0,1-1-1,-1 0 1,1 1 0,-1-1 0,0 0-1,0 0 1,0 0 0,0 0 0,0 0-1,0-1 1,0 1 0,-1 0 0,1-1 0,-1 0-1,1 1 1,-1-1 0,0 0 0,0 1-1,-1-1 1,1 0 0,0 0 0,-1 0-1,0 0 1,0 0 0,0 0 0,0-4-1,-1 5 7,0-1 0,0 0 0,0 1 0,0 0 0,-1-1 0,1 1 0,-1 0 0,0 0 0,1 0 0,-1 0 0,0 0 0,0 0 0,0 0 0,-1 1 0,1-1 0,0 1 0,-1-1 0,-3 0 0,-55-26-25,48 23 23,-10-5 106,0 1 0,0 1 0,0 1 0,-1 1 0,0 1 0,-33-2 0,78 9-48,1 1 0,-1 1 0,40 12 0,-6-1-30,-34-10-11,9 0 25,-1 3-1,-1 0 1,47 21-1,-73-28-37,0 0 0,0 0 0,0 0-1,-1 0 1,1 0 0,-1 0 0,1 0-1,0 1 1,-1-1 0,0 1 0,1-1-1,-1 1 1,0-1 0,0 1 0,0 0-1,0-1 1,0 1 0,0 0 0,-1 0-1,1 0 1,0 0 0,-1 0 0,0 0-1,1 0 1,-1 0 0,0 0 0,0 0-1,0 0 1,0 0 0,0 0 0,-1 0-1,1 0 1,-1 0 0,1 0 0,-2 3 0,-1 0 1,1 0 0,-1 0 0,0-1 0,0 1 0,-1-1 1,1 1-1,-1-1 0,0 0 0,0-1 0,-1 1 0,-6 4 1,-133 71-564,137-76-1122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09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1 443 22698,'0'0'8643,"0"6"-8249,-1 17-305,2 0 1,1 0 0,7 38-1,-8-55-86,1-1-1,-1 1 0,1-1 1,0 1-1,0-1 0,1 0 1,-1 0-1,1 0 1,1 0-1,-1-1 0,0 1 1,1-1-1,0 0 0,0 0 1,0 0-1,1-1 1,-1 1-1,1-1 0,0 0 1,0 0-1,8 3 0,-11-6 1,-1 1 0,1 0 0,0 0 0,1-1-1,-1 0 1,0 1 0,0-1 0,0 0 0,0 0 0,0 0-1,0 0 1,0 0 0,0 0 0,0-1 0,0 1-1,0-1 1,0 1 0,0-1 0,0 0 0,0 0-1,0 0 1,0 0 0,0 0 0,-1 0 0,1-1 0,0 1-1,-1 0 1,1-1 0,-1 1 0,0-1 0,1 0-1,-1 1 1,0-1 0,0 0 0,0 0 0,1-2-1,1-6 14,1 0 0,-1-1-1,-1 1 1,0-1-1,1-18 1,1-136 123,-2 15-115,0 126-22,1 1-1,1 0 1,1 0-1,9-28 1,-12 47-2,-1-1 1,1 1 0,0 0 0,0 0 0,1-1 0,-1 2 0,1-1 0,0 0 0,0 0 0,0 1 0,0 0-1,1-1 1,-1 1 0,1 1 0,6-5 0,-3 4-2,0 1-1,-1-1 1,1 1-1,0 1 1,0-1-1,0 1 1,0 1-1,0-1 1,8 2 0,-13-1 0,1 0 1,-1 0 0,0 1 0,1-1-1,-1 1 1,0 0 0,0-1 0,1 1 0,-1 0-1,0 0 1,0 1 0,0-1 0,0 0 0,0 1-1,0-1 1,-1 1 0,1-1 0,0 1-1,-1 0 1,1 0 0,-1 0 0,0 0 0,0 0-1,1 0 1,0 4 0,1 2-3,-1-1-1,1 0 1,-2 1 0,1 0-1,-1-1 1,0 1 0,-1 10 0,0-18 37,-4-18 22,3 17-56,0-1 0,0 1 0,0-1 0,-1 1 0,1 0 0,0 0 0,-1 0 0,1-1 0,-1 1 0,0 0 0,1 1 0,-1-1 0,0 0 0,1 0 0,-1 1 0,0-1 0,0 1 0,0 0 0,1-1-1,-1 1 1,0 0 0,0 0 0,0 0 0,0 0 0,0 0 0,-2 1 0,1 0 0,1-1-1,-1 1 0,1-1 1,0 1-1,-1 0 1,1 0-1,0 0 0,-1 0 1,1 1-1,0-1 0,0 1 1,0-1-1,0 1 1,0-1-1,0 1 0,1 0 1,-1 0-1,1 0 1,-2 3-1,-3 8 1,2 0 0,0 0 0,0 0 0,1 1 0,1-1 0,-1 18 0,3 86 0,0-101 0,0-8 0,1 0 0,0-1 0,0 1 0,1-1 0,0 1 0,0-1 0,1 0 0,0 1 0,0-1 0,1-1 0,0 1 0,0-1 0,0 1 0,1-1 0,0 0 0,0-1 0,0 1 0,1-1 0,0 0 0,0 0 0,0-1 0,1 0 0,-1 0 0,1 0 0,0-1 0,0 0 0,1 0 0,-1-1 0,0 0 0,1 0 0,-1-1 0,1 0 0,14 0 0,-15-1 0,-1 0 0,0 0 0,0 0 0,0 0 0,0-1 0,1 0 0,6-2 0,-11 2 0,0 0 0,0-1 0,0 1 0,1 0 0,-1-1 0,-1 1 0,1-1 0,0 0 0,0 0 0,-1 0 0,1 0 0,-1 0 0,1 0 0,-1 0 0,0 0 0,0 0 0,0-1 0,1-3 0,6-22 0,-1 0 0,-2-1 0,-1 0 0,-1 0 0,-2-36 0,3-11 3,-3 53 2,1 1 1,2 0 0,0 0 0,11-32 0,-14 50-5,1-1 0,-1 1 0,1-1 0,0 1 0,1 0 0,-1 0 0,1 0 0,-1 0 0,1 0 0,1 1 0,-1-1 0,0 1 1,1 0-1,0 0 0,-1 0 0,1 0 0,0 1 0,1 0 0,-1 0 0,0 0 0,1 0 0,-1 0 0,1 1 0,-1 0 0,1 0 0,0 0 0,7 0 0,-8 1-2,-1 0 0,0 0 0,1 0 0,-1 1 0,0-1 0,1 1 0,-1 0 0,0 0-1,1 0 1,-1 0 0,0 0 0,0 1 0,0-1 0,0 1 0,0 0 0,-1 0 0,1 0 0,0 0-1,-1 0 1,0 1 0,1-1 0,-1 1 0,0 0 0,0 0 0,-1 0 0,1-1 0,0 1 0,-1 1 0,0-1-1,0 0 1,0 0 0,0 0 0,0 1 0,-1-1 0,1 0 0,-1 1 0,0-1 0,0 6 0,-1-9 2,0 1 0,0 0 0,1-1 0,-1 1 0,0-1 0,0 1 0,0-1 0,0 0 0,1 1 0,-1-1 0,0 0 0,0 1 0,0-1 0,0 0 0,0 0 0,0 0 0,0 0 0,0 0 0,0 0 0,0 0 0,0 0 0,0 0 0,0 0 0,-1-1 0,1 1 0,-3-1 1,1 1 0,-1-1 0,0 0 0,1 0 0,-1-1-1,1 1 1,-1-1 0,-3-2 0,3 2-2,0 0 1,1 0-1,-1 1 0,0-1 0,0 1 1,0 0-1,-7-1 0,10 2 0,-1 0-1,0 0 0,1 1 1,-1-1-1,0 0 0,1 1 1,-1 0-1,0-1 0,1 1 1,-1 0-1,1 0 0,-1-1 0,1 1 1,0 0-1,-1 1 0,1-1 1,0 0-1,0 0 0,0 1 1,-1-1-1,1 0 0,1 1 1,-3 2-1,-3 9 0,-1 0-1,2 0 1,-1 1 0,2-1 0,0 1 0,1 1-1,0-1 1,0 15 0,-2 124-4,5-117 5,0-32 0,0 0 0,0 1 0,0-1 0,1 0 0,0 1 0,0-1 0,0 0 0,0 0 0,0 0 0,1 0 0,0 0 0,0 0 0,0 0 0,0 0 0,1-1 0,0 1 0,-1-1 0,1 0 0,0 0 0,0 0 0,1 0 0,-1 0 0,1-1 0,-1 1 0,1-1 0,0 0 0,0 0 0,0-1 0,0 1 0,0-1 0,0 0 0,1 0 0,-1 0 0,0 0 0,0-1 0,7 0 0,-6 1 0,0-1 0,-1 0 0,1 0 0,0-1 0,-1 1 0,1-1 0,-1 0 0,1 0 0,-1 0 0,1-1 1,5-2-1,-7 2-1,0-1 1,-1 1 0,1-1 0,0 0 0,-1 1-1,0-1 1,0 0 0,0 0 0,0 0 0,0-1-1,0 1 1,-1 0 0,0-1 0,0 1-1,2-6 1,3-24-6,-1 0 0,-1 0 0,-2 0 0,-4-57 0,1 28 7,1 45 2,1 4 2,-1-1 0,0 1 1,-1-1-1,-1 1 0,0 0 1,-1-1-1,-6-16 0,2 20 68,4 17-60,2 23-34,1-27 26,-1 60-8,-1-13 3,10 95 1,-6-131-2,0-1 0,1 0-1,0 1 1,2-1 0,-1-1 0,1 1 0,1-1-1,0 1 1,1-2 0,0 1 0,18 20 0,-23-29 0,1-1 0,0 1 0,-1-1 1,1 0-1,0 0 0,1 0 1,-1 0-1,0-1 0,0 1 0,1-1 1,-1 0-1,1 0 0,-1 0 1,1-1-1,4 1 0,-6-1 1,0 0 1,0 0-1,0 0 0,0 0 0,1 0 0,-1-1 1,0 1-1,0-1 0,0 0 0,0 0 1,0 1-1,0-1 0,0-1 0,-1 1 1,1 0-1,0 0 0,0-1 0,-1 1 0,1 0 1,-1-1-1,1 0 0,-1 1 0,0-1 1,0 0-1,1 0 0,0-3 0,4-9 1,-1-1-1,-1 1 1,0-1-1,-1 0 1,2-23-1,0-83 0,-4 50 0,0 65 0,-1-6 4,1 0-1,0 0 1,1 0-1,4-16 0,-5 26-2,-1 1-1,0-1 0,1 1 1,-1 0-1,1 0 0,-1-1 0,1 1 1,-1 0-1,1 0 0,0-1 1,0 1-1,0 0 0,0 0 0,0 0 1,0 0-1,0 0 0,0 0 1,0 1-1,0-1 0,0 0 0,0 0 1,1 1-1,-1-1 0,0 1 1,0-1-1,1 1 0,-1 0 1,1-1-1,-1 1 0,0 0 0,1 0 1,-1 0-1,0 0 0,1 0 1,-1 0-1,1 0 0,-1 0 0,0 1 1,1-1-1,-1 1 0,0-1 1,1 1-1,-1-1 0,0 1 1,0 0-1,0-1 0,1 1 0,-1 0 1,1 2-1,2 0-1,0 0 1,-1 1-1,1 0 0,-1 0 0,0 0 1,0 0-1,0 0 0,-1 1 1,0-1-1,4 10 0,14 51-7,-19-64 8,6 34 0,-2 0 0,-1 0-1,-2 1 1,-2 43 0,0-42-2,2-36-3,2-7 10,14-43-3,19-94-1,-24 88 0,24-67 1,-35 118-1,18-40 4,-19 43-5,0-1-1,0 0 1,0 1 0,0 0 0,1-1-1,-1 1 1,0-1 0,1 1-1,-1 0 1,1 0 0,-1 0 0,1 0-1,0 0 1,-1 0 0,1 0-1,0 1 1,0-1 0,0 1-1,-1-1 1,1 1 0,2-1 0,-3 2 0,0 0-1,0-1 1,0 1 0,0-1 0,-1 1 0,1 0 0,0 0 0,-1-1 0,1 1 0,-1 0 0,1 0 0,-1 0 0,1 0-1,-1 0 1,1 0 0,-1 0 0,0 0 0,1 0 0,-1 0 0,0 0 0,0 0 0,0 0 0,0 0 0,0 0 0,0 0 0,0 0-1,0 0 1,0 0 0,-1 1 0,1 5 0,1 130 13,0 1 10,0-116-21,2 0 1,0 0-1,1 0 1,8 21-1,-12-42-5,0 1-1,0-1 1,1 1 0,-1-1 0,1 1-1,-1-1 1,1 1 0,0-1 0,-1 0-1,1 1 1,0-1 0,0 0-1,0 0 1,0 1 0,0-1 0,0 0-1,0 0 1,0 0 0,1 0 0,-1-1-1,0 1 1,1 0 0,-1 0 0,0-1-1,1 1 1,-1-1 0,1 1-1,-1-1 1,1 0 0,1 1 0,8-1-312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21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1 740 28573,'7'3'534,"1"-1"0,0 1 0,0-1 0,1 0 0,13 0 0,-3-1 106,-15 0-627,-1-1 0,1 1 1,-1-1-1,0 0 0,1 0 0,-1 0 0,1-1 0,-1 1 0,0-1 0,1 0 0,-1 0 1,0 0-1,1 0 0,-1 0 0,0-1 0,0 1 0,0-1 0,0 0 0,-1 0 0,1 0 1,2-3-1,9-13-11,-1 0 1,-1-1-1,0-1 1,-2 0 0,0 0-1,-2-1 1,0 0 0,-1 0-1,-1-1 1,5-44-1,-3-14-2,-3-138 0,-6 140 1,1 60-1,1 14 0,0 0 0,-1 0 0,0 0 0,0-1 0,0 1 0,0 0 0,0 0 0,-1 0 0,0 0 0,0 0 0,0 0 0,-1 0 0,1 0 0,-1 1 0,0-1 0,-3-5 0,5 9 0,0 0 0,-1 0 0,1 0 0,0 0 0,-1 0 0,1 0 0,0-1 0,-1 1 0,1 0 0,0 0 0,-1 0 0,1 0 0,0 0 0,-1 0 0,1 0 0,0 0 0,-1 1 0,1-1 0,0 0 0,0 0 0,-1 0 0,1 0 0,0 0 0,-1 0 0,1 1 0,0-1 0,-1 0 0,1 0 0,0 0 0,0 1 0,0-1 0,-1 0 0,1 0 0,0 1 0,0-1 0,0 0 0,-1 0 0,1 1 0,0-1 0,0 1 0,-8 14 0,2 5 0,0 0 0,1-1 0,2 1 0,-3 38 0,4 87 0,3-82 0,-1-61 0,10 226 0,-7-203 0,2 0 0,0 0 0,2 0 0,0-1 0,2 0 0,1-1 0,13 23 0,-20-40 0,1 0 0,0-1 0,1 1 0,-1-1 0,1 0 0,0-1 0,0 1 0,0-1 0,1 0 0,0 0 0,0-1 0,0 0 0,0 0 0,7 3 0,-9-5 0,0 0 0,0 0 0,0 0 0,0 0 0,0 0 0,0-1 0,0 0 0,1 0 0,-1 0 0,0 0 0,0-1 0,0 0 0,0 0 0,0 0 0,0 0 0,0 0 0,0-1 0,-1 0 0,1 0 0,0 0 0,-1 0 0,1 0 0,-1-1 0,4-3 0,-2 0 0,1-1 0,-1 1 0,0-1 0,-1 0 0,0-1 0,0 1 0,-1-1 0,0 1 0,0-1 0,0 0 0,-1-1 0,2-13 0,-1-10 0,-1 0-1,-2-33 1,-1 28-2,1 26 0,0 0-1,-1 0 1,-1 0-1,0 0 1,0 0-1,-6-14 1,7 23 1,1-1 1,-1 1 0,0 0-1,0 0 1,0 0 0,-1 0-1,1 0 1,0 0 0,-1 0-1,1 0 1,-1 1 0,1-1-1,-1 0 1,0 1 0,0 0 0,0-1-1,0 1 1,0 0 0,0 0-1,0 0 1,0 0 0,0 0-1,-1 1 1,1-1 0,0 1-1,0-1 1,-1 1 0,1 0-1,0 0 1,-1 0 0,1 0 0,0 0-1,-1 0 1,1 1 0,0-1-1,-4 2 1,4-1 0,1 0 0,0-1 0,0 1 0,0 0 0,0 0 0,-1 0 0,1 0 0,1 0 0,-1 0-1,0 0 1,0 0 0,0 0 0,0 0 0,1 1 0,-1-1 0,1 0 0,-1 1 0,1-1 0,-1 0 0,1 1 0,0-1 0,-1 0 0,1 2 0,-1 38-8,1-30 4,0-2 3,0-1 1,1 1 0,0 0-1,1-1 1,0 1 0,0-1 0,0 0-1,1 1 1,1-1 0,4 8-1,-5-10 2,1-1-1,0 0 0,0 0 0,0 0 1,0-1-1,1 1 0,0-1 0,0 0 0,0-1 1,0 1-1,0-1 0,1 0 0,0 0 0,11 3 1,-5-2 0,1-1 1,-1-1 0,1 0 0,-1 0-1,1-2 1,0 1 0,13-3 0,-19 2-2,0-1 0,0 0 0,0 0 0,0-1 0,0 0-1,0 0 1,0-1 0,-1 0 0,1 0 0,-1 0 0,0-1 0,0 0 0,9-7 0,-8 3 1,-1 1-1,0-1 1,0-1 0,0 1-1,-1-1 1,0 0-1,-1 0 1,0 0 0,0-1-1,-1 1 1,3-19 0,-1-3 1,-2 0 1,-2-46 0,-1 68-3,0 3 0,0 0 0,0-1 0,-1 1 0,0 0 0,0 0 0,0 0 0,-1 0 0,0 0 0,-5-10 0,6 14 0,0 1 0,-1-1 0,1 0 0,0 1 0,-1-1 0,1 1 0,-1-1 0,0 1 0,0 0 0,1-1 0,-1 1 0,0 0 0,0 0 0,0 0 0,0 1 0,0-1 0,0 0 0,0 1 0,0 0 0,-1-1 0,1 1 0,0 0 0,0 0 0,0 0 0,0 0 0,-1 0 0,1 1 0,0-1 0,0 1 0,0-1 0,-3 2 0,2 0 0,1-1 0,0 1 0,-1 0 0,1 0 0,0 0 0,0 0 0,0 0 0,0 0 0,1 0 0,-1 1 0,1-1 0,-1 0 0,1 1 0,0 0 0,0-1 0,0 1 0,0 0 0,0-1 0,1 1 0,-1 0 0,1 0 0,-1 3 0,1-3 0,-4 29 0,1 0 0,2 54 0,2-47 0,-1-26 0,0 0 1,1 1-1,1-1 1,0 0-1,1 0 1,0 0-1,1-1 1,0 1-1,10 18 1,-11-26-1,0 0 0,0 0 1,1 0-1,0 0 1,0-1-1,0 1 0,1-1 1,-1 0-1,1 0 0,0-1 1,0 0-1,0 0 1,1 0-1,-1 0 0,1-1 1,-1 0-1,1 0 0,0 0 1,0-1-1,0 0 1,0 0-1,11 0 0,-4 0 3,1-1 0,-1-1 0,0 0 0,27-6 0,-38 6-8,1 1 0,0-1 0,0 0 1,-1 0-1,1 0 0,0 0 0,-1-1 1,1 1-1,-1-1 0,0 1 0,1-1 1,-1 0-1,0 0 0,0 0 0,0 0 1,0 0-1,-1 0 0,1-1 0,0 1 1,-1-1-1,0 1 0,1-1 0,-1 1 1,0-1-1,0 0 0,-1 0 0,1 1 1,-1-1-1,1-5 0,-1-4-456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25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28 604 31118,'-1'0'49,"0"0"0,0 0 0,0 1 0,0-1 0,0 0 0,0 0 0,0 0 0,0 1 0,0-1-1,0 1 1,0-1 0,1 1 0,-1-1 0,0 1 0,0-1 0,1 1 0,-1-1 0,0 1 0,0 0 0,1 0 0,-1-1-1,1 1 1,-1 0 0,1 0 0,-1 0 0,1 0 0,-1-1 0,1 1 0,0 0 0,0 0 0,-1 0 0,1 0 0,0 0-1,0 0 1,0 0 0,0 1 0,-4 49-350,4-41 441,0 73-145,0-81 4,0 0 0,1-1-1,-1 1 1,1-1 0,0 1 0,-1-1 0,1 1 0,0-1 0,0 1 0,0-1 0,0 0 0,0 1 0,0-1 0,0 0 0,0 0 0,0 0 0,1 0 0,-1 0-1,1 0 1,-1 0 0,0 0 0,1 0 0,0-1 0,-1 1 0,1-1 0,-1 1 0,1-1 0,0 1 0,2-1 0,7 2-1,1-1-1,-1-1 1,16 0 0,-13-1-3,-9 1 4,1 0 1,-1 0-1,1-1 0,-1 0 0,0 0 0,1 0 0,-1-1 1,0 0-1,0 0 0,0 0 0,0-1 0,0 0 0,-1 0 1,7-5-1,-5 3 1,-1-1-1,1 1 1,-1-1 0,-1-1 0,1 1 0,-1-1-1,0 0 1,-1 0 0,4-8 0,0-7 0,-1 0 0,0 0 0,-2-1 1,-1 1-1,1-46 0,-3-183 0,-1 251 0,0 0 0,0 0 0,0 0 0,0-1 0,0 1 0,0 0 0,0 0 0,0 0 0,0 0 0,0 0 0,-1-1 0,1 1 0,0 0 0,0 0 0,0 0 0,0 0 0,0 0 0,0-1 0,0 1 0,-1 0 0,1 0 0,0 0 0,0 0 0,0 0 0,0 0 0,0 0 0,-1 0 0,1 0 0,0 0 0,0 0 0,0 0 0,0 0 0,-1 0 0,1 0 0,0 0 0,0 0 0,0 0 0,0 0 0,0 0 0,-1 0 0,1 0 0,0 0 0,0 0 0,0 0 0,0 0 0,-1 0 0,1 0 0,0 0 0,0 0 0,0 0 0,-1 1 0,-3 0 0,1 1 0,0 0 0,0 0 0,0 0 0,0 0 0,0 0 0,0 1 0,1-1 0,-1 1 0,1 0 0,0 0 0,-1 0 0,1 0 0,1 0 0,-1 0 0,0 0 0,1 1 0,0-1 0,-2 6 0,-4 13 0,-7 40 0,13-57 0,-5 34 0,2 1 0,2 65 0,2-73 0,0-25 0,1-1 0,-1 1 0,1 0 0,0 0 0,1-1 0,-1 1 0,2-1 0,-1 1 0,0-1 0,1 0 0,0 0 0,1 0 0,0 0 0,-1-1 0,2 1 0,-1-1 0,1 0 0,-1 0 0,11 7 0,-7-6 0,1-1 0,0 0 0,0 0 0,0-1 0,1 0 0,-1-1 0,1 0 0,0 0 0,0-1 0,0 0 0,0-1 0,17 0 0,-8-1 0,-12 1 0,1-1 0,-1 0 0,1-1 0,-1 0 0,0 0 0,9-2 0,-13 1 0,0 1 0,0 0 0,-1-1 0,1 0 0,-1 1 0,1-1 0,-1 0 0,0 0 0,0 0 0,0-1 0,0 1 0,0 0 0,0-1 0,-1 0 0,1 1 0,-1-1 0,0 0 0,2-5 0,7-22 3,-2-1 0,-2 0 0,5-46 0,1-11 1,-8 68-4,0-1 0,2 0 0,0 1 0,12-25 0,-16 40 0,0 1 0,1-1 0,-1 1 0,1 0 0,0-1 0,0 2 0,1-1 0,-1 0 0,1 1 0,0-1 0,0 1 0,0 0 0,0 0 0,1 1 0,-1-1 0,1 1 0,-1 0 0,1 0 0,0 1 0,0-1 0,0 1 0,0 0 0,8 0 0,-10 0 0,0 1 0,0 0 0,0 0 0,0 0 0,0 0 0,0 0 0,0 1 0,0 0 0,0-1 0,0 1 0,0 0 0,0 0 0,0 1 0,5 2 0,-6-2 0,0 1 0,0-1 0,0 1 0,-1-1 0,1 1 0,-1 0 0,0 0 0,0-1 0,1 1 0,-2 0 0,1 0 0,0 0 0,-1 0 0,1 0 0,-1 0 0,0 4 0,3 17 0,-2 1 0,-1 0 0,0 0 0,-2 0 0,-1 0 0,-1-1 0,-11 40 0,-5-13 0,8-20 0,1 1 0,-11 48 0,101-247-13,-58 124 12,2 1 1,2 1-1,1 1 1,56-62-1,-68 80 14,-14 22-13,0-1 0,0 1 1,0 0-1,0 0 0,0 0 0,0 0 0,0-1 0,0 1 0,0 0 0,0 0 0,0 0 0,-1 0 0,1 0 0,0-1 0,0 1 0,0 0 1,0 0-1,0 0 0,0 0 0,-1 0 0,1 0 0,0 0 0,0-1 0,0 1 0,0 0 0,-1 0 0,1 0 0,0 0 0,0 0 0,0 0 0,-1 0 1,1 0-1,0 0 0,0 0 0,0 0 0,0 0 0,-1 0 0,1 0 0,0 0 0,0 0 0,0 0 0,0 0 0,-1 1 0,1-1 0,0 0 1,0 0-1,0 0 0,-10 2-1,6 0 1,1 0 0,0 1 0,0-1 0,-1 1 0,1-1 0,1 1 0,-1 0 0,0 0 0,1 1 0,-1-1 0,1 0 0,-2 5 0,-21 48 0,23-50 0,-7 21 0,1 1 0,2 0 0,1 0 0,1 1 0,1-1 0,2 43 0,0-67 0,2 1 0,-1 0 0,0-1 0,1 1 0,0 0 0,0-1 0,1 1 0,-1-1 0,1 1 0,0-1 0,0 0 0,0 0 0,0 0 0,1 0 0,0 0 0,0 0 0,0-1 0,4 4 0,-2-3 0,0 0 0,1 0 0,0-1 0,0 0 0,0 0 0,0 0 0,1-1 0,-1 0 0,1 0 0,-1-1 0,1 1 0,8-1 0,7 2 0,0-2 0,0 0 0,0-2 0,28-3 0,-41 2 0,1 0 0,-1 0 0,0-1 0,0-1 0,0 1 0,-1-1 0,1-1 0,-1 1 0,0-2 0,0 1 0,0-1 0,9-9 0,-11 8 0,1-1 0,-1 0 0,-1 0 0,1 0 0,-1-1 0,-1 0 0,0 0 0,0 0 0,-1 0 0,0-1 0,0 0 0,1-11 0,-1 1 0,-1-1 0,-1 0 0,-1 0 0,-5-37 0,4 47 2,-2 0-1,1 1 1,-1-1 0,-7-14 0,9 21-2,-1 0 0,0 0 1,0 0-1,0 1 0,0-1 1,-1 1-1,0-1 0,1 1 0,-1 0 1,0 0-1,-1 0 0,1 1 1,0-1-1,-5-2 0,7 5 0,-1-1 0,1 0 0,0 1-1,-1-1 1,1 1 0,-1 0 0,1-1-1,-1 1 1,1 0 0,-1 0 0,1 0 0,-1 0-1,1 0 1,-1 0 0,1 0 0,0 1-1,-1-1 1,1 1 0,-1-1 0,1 1-1,-1-1 1,1 1 0,0 0 0,0-1 0,-1 1-1,1 0 1,0 0 0,0 0 0,0 0-1,0 0 1,0 0 0,0 1 0,0-1-1,0 0 1,-1 3 0,-2 3-1,1 1 0,0 0 1,0 0-1,1 0 0,-2 9 0,3-12 1,-6 32 0,3 1 0,1-1 0,2 55 0,2-52 0,-1-32-1,0 1 1,1 0-1,0 0 1,0-1-1,1 1 0,0-1 1,1 1-1,-1-1 0,2 0 1,-1 0-1,1 0 1,8 11-1,-8-14 1,0 0-1,0-1 1,1 1-1,0-1 1,0 0-1,0 0 1,0 0-1,1-1 1,-1 0 0,1 0-1,0 0 1,0-1-1,0 0 1,0 0-1,0 0 1,1-1-1,12 1 1,-5 0 2,1-1-1,-1-1 1,0-1-1,16-2 1,-25 3-1,0-2-1,0 1 1,0 0-1,0-1 1,0 0-1,0 0 1,0-1-1,-1 1 1,1-1-1,-1 0 1,0 0-1,0-1 1,0 1-1,5-7 1,-1 0-1,-1 0 0,0-1 0,-1 0 0,-1 0 0,1 0 0,-2-1 0,0 0 0,0 0 0,-1 0 0,3-18 0,-2-12 0,-1-75 0,-1-3 0,-2 117 0,1 0 0,-1 0 0,1 0 0,-1-1 0,1 1 0,0 0 0,0 0 0,0 0 0,1 0 0,-1 1 0,1-1 0,-1 0 0,1 0 0,0 1 0,4-5 0,-4 6 0,0-1 0,1 1 0,-1 0 0,0 0 0,0 0 0,1 0 0,-1 1 0,1-1 0,-1 1 0,0-1 0,1 1 0,-1 0 0,1 0 0,-1 0 0,1 0 0,-1 0 0,1 1 0,-1-1 0,1 1 0,-1-1 0,3 2 0,-1 0 0,1 0 0,-1 0 0,0 1 0,1-1 0,-1 1 0,-1 0 0,1 0 0,0 0 0,-1 0 0,1 1 0,-1 0 0,3 4 0,34 56 0,-23-34 0,-9-16 0,0 0 0,-12-26 0,0 1 0,-1 0 0,0 0 0,0 1 0,-10-13 0,13 20 0,0 0 0,0 1 0,0-1 0,-1 1 0,1-1 0,-1 1 0,1 0 0,-1 0 0,0 1 0,0-1 0,0 0 0,0 1 0,0 0 0,0 0 0,0 0 0,-1 0 0,1 0 0,0 0 0,-6 1 0,7-1 0,0 1 0,0 0 0,1 0 0,-1 1 0,0-1 0,0 0 0,1 0 0,-1 1 0,0-1 0,1 1 0,-1 0 0,0-1 0,1 1 0,-1 0 0,1 0 0,-1 0 0,1 0 0,-3 2 0,3 0 0,-1 0 0,0 0 0,1 0 0,0 0 0,0 0 0,0 0 0,0 0 0,0 0 0,1 1 0,-1 2 0,-3 41 0,3 92 0,2-67 0,-1-63 0,0-1 0,0 0 0,1 1 0,0-1 0,0 0 0,1 0 0,0 0 0,1 0 0,-1 0 0,2 0 0,-1-1 0,1 0 0,0 1 0,0-1 0,1 0 0,0-1 0,1 1 0,-1-1 0,1 0 0,0-1 0,0 1 0,1-1 0,0 0 0,0-1 0,0 0 0,0 0 0,1 0 0,13 4 0,0-3 0,0-1 0,1 0 0,-1-2 0,1 0 0,41-3 0,-58 1 0,1-1 0,-1 1 0,0-1 0,1 0 0,-1 0 0,0-1 0,0 1 0,0-1 0,0-1 0,0 1 0,0-1 0,-1 1 0,1-1 0,-1 0 0,8-8 0,-7 5 0,0 0 0,0 0 0,-1 0 0,0-1 0,0 0 0,-1 0 0,1 0 0,-1 0 0,-1 0 0,4-15 0,-2-8 0,-1 1 0,-1-1 0,-3-46 0,0 43 0,0 12 1,0-1-1,-2 1 1,0 0-1,-12-39 1,13 47 6,1 8-7,0 15-7,0 63 3,-2-38 7,3-1 0,0 1 0,3 0-1,12 65 1,-14-96-4,0 0 1,0-1-1,1 1 0,-1 0 0,1-1 0,0 1 0,0-1 0,0 1 0,0-1 0,1 0 0,-1 0 0,1 0 1,0 0-1,0 0 0,5 3 0,-3-4 2,-1 0 0,2 0 1,-1 0-1,0-1 0,0 1 1,0-1-1,1 0 0,-1-1 1,0 1-1,10-2 0,-8 2 0,-1-1-1,1 0 0,0-1 1,0 0-1,0 0 0,0 0 1,0-1-1,8-4 0,-11 4 0,-1 0 0,0 0 0,1-1 0,-1 1 0,0-1 0,0 0 0,-1 0 0,1 0 0,-1-1 0,1 1 0,-1-1 0,0 1 0,0-1 0,-1 0 0,1 0 0,1-4 0,3-13 0,-1 0-1,0 0 1,-2-1 0,2-36 0,-5-84 8,-1 97 17,1 371-25,-1-321 0,1 1 0,1-1 0,-1 0 0,1 1 0,0-1 0,0 0 0,0 1 0,1-1 0,-1 0 0,5 8 0,-4-11 0,0 0 0,0 0 0,0 0 0,0 0 0,0 0 0,0 0 0,0-1 0,1 1 0,-1-1 0,0 1 0,1-1 0,-1 0 0,1 0 0,0 0 0,-1-1 0,1 1 0,0 0 0,0-1 0,-1 0 0,1 0 0,0 0 0,3 0 0,4 0 0,0 0 0,0-1 0,0 0 0,-1 0 0,1-1 0,13-4 0,-17 3 0,-1 1 0,1-1 0,-1 0 0,0-1 0,0 1 0,0-1 0,-1 0 0,1 0 0,-1-1 0,0 1 0,0-1 0,3-6 0,4-6 0,-1-2 0,0 1 0,-2-1 0,0-1 0,-1 0 0,-1 0 0,-1 0 0,0 0 0,1-23 0,0-30 0,-5-91 0,-1 95 0,0 26 0,1 21 0,0 1 0,-2-1 0,-1 1 0,-8-40 0,9 57 0,-4 21 0,-4 82 0,6 158 0,4-138 0,-1-99 0,0 1 0,2 0 0,0 0 0,1-1 0,8 30 0,-8-43 0,-1 0 0,1-1 0,0 1 0,1-1 0,0 0 0,0 0 0,0 0 0,1 0 0,-1-1 0,1 0 0,1 0 0,-1 0 0,1 0 0,0-1 0,0 0 0,0-1 0,0 1 0,1-1 0,7 3 0,2-2 0,0 0 0,-1-1 0,1-1 0,0-1 0,0 0 0,30-2 0,-31 0 0,-10 1 0,1 0 0,-1-1 0,1 1 0,-1-1 0,0-1 0,1 1 0,-1-1 0,0 0 0,0 0 0,0 0 0,0-1 0,0 0 0,-1 0 0,1 0 0,-1-1 0,0 1 0,0-1 0,0 0 0,0 0 0,-1 0 0,0-1 0,0 1 0,0-1 0,0 0 0,-1 0 0,1 0 0,-1 0 0,2-10 0,2-10 0,-1 1 0,-1-1 0,-1 0 0,-2-51 0,0 58 0,-2-1 0,0 0 0,-1 1 0,-1-1 0,-1 1 0,0 0 0,-1 0 0,-1 0 0,-1 1 0,-12-24 0,18 40 0,0 0 0,0 0 0,1 0 0,-1-1 0,0 1 0,-1 0 0,1 0 0,0 1 0,0-1 0,0 0 0,0 0 0,-1 0 0,1 1 0,0-1 0,-1 1 0,1-1 0,-1 1 0,-1-1 0,2 1 0,0 0 0,0 0 0,0 0 0,0 0 0,0 1 0,0-1 0,0 0 0,0 1 0,0-1 0,0 0 0,1 1 0,-1-1 0,0 1 0,0-1 0,0 1 0,1-1 0,-1 1 0,0 0 0,1 0 0,-1-1 0,0 1 0,1 0 0,-1 0 0,1-1 0,0 1 0,-1 0 0,1 0 0,-1 0 0,1 0 0,0 1 0,-5 21 0,1 1 0,1 0 0,1-1 0,1 1 0,3 34 0,-1-6 0,-1-30 0,1 0 0,0 0 0,2 0 0,1-1 0,9 34 0,-11-48 0,1 0 0,0 0 0,0 0 0,1 0 0,-1-1 0,2 0 0,-1 0 0,0 0 0,1 0 0,0 0 0,1-1 0,-1 0 0,1 0 0,0-1 0,0 0 0,1 0 0,-1 0 0,1-1 0,13 6 0,-4-5 0,1-1 0,0 0 0,0-1 0,0-1 0,33-2 0,-45 0 0,0 1 0,0-1 0,0 0 0,-1-1 0,1 1 0,0-1 0,-1 0 0,1 0 0,-1 0 0,1-1 0,-1 0 0,0 1 0,0-1 0,0-1 0,-1 1 0,1-1 0,-1 1 0,1-1 0,-1 0 0,-1 0 0,1-1 0,0 1 0,-1 0 0,3-8 0,2-6 0,-1 0 0,0 0 0,-2 0 0,0-1 0,2-22 0,0-53 0,-6 63 0,2 0 0,11-57 0,-13 86-1,1 1 1,0-1-1,-1 0 0,1 0 1,0 0-1,0 0 0,0 1 1,0-1-1,0 0 0,0 1 1,1-1-1,-1 1 0,0-1 1,1 1-1,-1 0 0,1-1 1,0 1-1,-1 0 0,1 0 1,0 0-1,0 0 0,0 1 1,-1-1-1,1 0 0,0 1 0,0 0 1,0-1-1,0 1 0,0 0 1,0 0-1,0 0 0,0 0 1,0 0-1,0 0 0,0 1 1,3 0-1,2 0 0,-1 1 1,0 0-1,0 0 0,1 1 1,-2 0-1,1 0 0,0 0 0,0 1 1,6 5-1,-7-3 1,-3-4-1,0 0 0,0 0-1,0 0 1,0 0 0,0 0-1,0-1 1,0 1-1,0-1 1,5 3 0,-9-28 14,1 23-13,-1-1 0,1 0 0,0 0 0,-1 1 0,0-1 0,1 1 0,-1-1 0,0 1 0,0 0 0,0 0 0,1 0 0,-1 0 0,-1 0 0,1 0 0,0 0 0,0 1 0,0-1 0,-3 0 0,-44-1 0,37 2 0,9 0 0,0 0 0,0 1 0,0-1 0,0 1 0,0-1 0,0 1 0,0 0 0,0 0 0,0 0 0,0 1 0,0-1 0,1 1 0,-1-1 0,1 1 0,-1 0 0,-4 4 0,4-2 0,-1 1 0,1 0 0,-1-1 0,1 1 0,1 0 0,-1 1 0,1-1 0,-3 9 0,0 5 0,1-1 0,1 1 0,1 0 0,0 33 0,2-38 0,0 7 0,0-1 0,6 38 0,-4-51 0,0 1 0,0-1 0,1 0 0,0 0 0,0 0 0,1 0 0,0 0 0,0-1 0,0 0 0,1 1 0,6 5 0,-4-5 0,0-1 0,0 0 0,1 0 0,0-1 0,0 0 0,0-1 0,1 1 0,0-1 0,0-1 0,0 0 0,0 0 0,0-1 0,0 0 0,1-1 0,-1 0 0,1 0 0,-1-1 0,1 0 0,-1-1 0,15-2 0,-20 2 0,-1 1 0,1-1 0,-1 0 0,1-1 0,-1 1 0,1-1 0,-1 1 0,0-1 0,0 0 0,0 0 0,0-1 0,0 1 0,0 0 0,5-7 0,-5 4 0,1 0 0,-1 0 0,0-1 0,0 0 0,0 0 0,-1 0 0,0 0 0,1-7 0,2-11 0,-2-1 0,-1 1 0,-2-41 0,0 42 0,-13-359 27,4 195-22,7 997-13,2-809-53,0-4-340,0-13-1002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5.74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1 483 31839,'0'-2'42,"0"-1"0,0 1 0,0 0 0,0-1 0,0 1 1,0 0-1,1 0 0,-1 0 0,1-1 0,0 1 1,-1 0-1,1 0 0,0 0 0,0 0 0,1 0 0,-1 0 1,0 0-1,1 1 0,1-3 0,2 1-42,0 0-1,0 0 0,1 1 1,-1 0-1,0 0 1,12-2-1,-16 4 7,91-27 6,-1-4-1,152-75 1,-239 103-15,-35 6 6,27-1-3,0 0-1,1 0 1,-1 0 0,1 0-1,0 0 1,0 1 0,0 0-1,0-1 1,0 1 0,0 0-1,1 1 1,0-1 0,-1 0-1,1 1 1,0-1 0,0 1-1,1-1 1,-1 1 0,1 0-1,-2 7 1,-1 8-2,1 0 0,1 0 0,-1 21-1,2-22 3,1-11 0,-2 15 0,1 0 0,1-1 0,0 1 0,2 0 0,6 27 0,-7-44 0,0 0 0,0-1 0,1 0 0,0 1 0,0-1 0,0 0 0,0 0-1,1 0 1,-1 0 0,1-1 0,0 1 0,0-1 0,1 1 0,-1-1 0,1 0 0,-1 0 0,1-1 0,0 1-1,0-1 1,0 0 0,0 0 0,1 0 0,-1-1 0,0 1 0,1-1 0,-1 0 0,1 0 0,0-1 0,-1 1-1,1-1 1,5 0 0,-6 0 0,-1 0 1,0-1-1,0 1 0,1-1 0,-1 1 0,0-1 0,0 0 0,0 0 1,0-1-1,0 1 0,0-1 0,-1 1 0,1-1 0,0 0 0,-1 0 1,1 0-1,3-4 0,-2 1 0,0 0 0,-1 0 0,1-1 0,-1 1 0,0-1 0,0 0 0,-1 0 0,3-8 0,0-10 0,0 0 0,-1-1 0,0-36 0,-4 59 0,4-147 16,-5 184-16,2 0 0,1 0 0,2 0 0,2 0 0,1-1 0,14 43 0,-20-74 0,1 0 0,-1-1 0,0 1 0,0-1 0,1 1 0,0-1-1,-1 0 1,1 1 0,0-1 0,0 0 0,0 0 0,1 0 0,-1-1 0,0 1 0,1-1 0,-1 1 0,1-1 0,-1 0 0,1 1 0,0-1-1,-1-1 1,1 1 0,0 0 0,0-1 0,0 1 0,0-1 0,0 0 0,-1 0 0,1 0 0,0 0 0,0-1 0,0 1 0,0-1 0,-1 1-1,1-1 1,3-2 0,-2 1 0,-1-1 1,0 0-1,1 0 0,-1-1 0,-1 1 0,1-1 0,0 1 0,-1-1 0,0 0 1,0 0-1,0 0 0,0 0 0,0 0 0,-1-1 0,0 1 0,1-5 0,2-12-4,0 0 0,0-21 0,-2-153 17,4 175-13,-5 20 0,-1 0 0,0-1 0,0 1 0,0 0 0,1 0 0,-1-1 0,0 1 0,1 0 0,-1 0 0,0-1 0,0 1 0,1 0 0,-1 0 0,0 0 0,1 0 0,-1-1 0,1 1 0,-1 0 0,0 0 0,1 0 0,-1 0 0,0 0 0,1 0 0,-1 0 0,0 0 0,1 0 0,-1 0 0,1 0 0,-1 0 0,0 0 0,1 1 0,-1-1 0,0 0 0,1 0 0,-1 0 0,0 0 0,1 1 0,-1-1 0,0 0 0,1 0 0,-1 1 0,0-1 0,0 0 0,1 0 0,-1 1 0,0-1 0,0 0 0,0 1 0,1-1 0,-1 0 0,0 1 0,0-1 0,0 1 0,8 14-2,-1 0 0,0 0 0,-1 1 0,7 30 0,-7-23-1,23 127 10,-13-58-1,-16-92-6,0 1 0,0 0 0,0-1 0,0 1 0,0-1 0,0 1 0,0 0 0,1-1 1,-1 1-1,0-1 0,0 1 0,1-1 0,-1 1 0,0-1 0,1 1 0,-1-1 0,1 1 0,-1-1 0,0 0 0,1 1 0,-1-1 0,2 1 0,7-6 4,6-20 4,1-21-7,-2 0 0,13-74 0,7-23-1,-33 138 0,-1 4 0,0-1 0,1 0 0,-1 0 0,0 0 0,1 1 0,0-1 0,-1 0 0,1 1 0,0-1 0,0 0 0,0 1 0,0-1 0,0 1 0,0-1 0,0 1 0,0 0 0,1 0 0,-1-1 0,1 1 0,2-2 0,-3 5-1,0 0 0,-1 0 0,1 0 0,0 0 0,-1 0 0,1 0 0,-1 0 0,0 0 0,0 0 0,0 4 0,1 1-1,9 102-1,-9-78 3,1 0 0,2 1 0,1-1 0,1 0 0,17 47 0,-21-74 0,0 0 1,0 0 0,1-1-1,-1 1 1,1-1-1,0 1 1,0-1-1,4 4 1,-6-7-1,0 1 0,0 0 0,0 0 1,-1-1-1,1 1 0,0 0 0,0-1 0,0 1 1,0-1-1,0 1 0,1-1 0,-1 0 1,0 1-1,0-1 0,0 0 0,0 0 0,0 0 1,0 0-1,1 0 0,-1 0 0,0 0 1,0 0-1,0 0 0,0-1 0,0 1 0,0 0 1,1-1-1,-1 1 0,0-1 0,0 1 1,0-1-1,0 0 0,-1 1 0,1-1 0,0 0 1,0 1-1,0-1 0,0-1 0,5-7 1,-1 0-1,-1-1 0,0 1 1,0-1-1,-1 0 0,0 0 0,2-14 1,0 5-1,5-25-2,-3 14-1,0 1-1,2-1 1,24-51-1,-33 79 4,1 1 0,0-1 0,0 0 0,0 0-1,0 0 1,0 1 0,1-1 0,-1 0 0,0 1 0,1-1 0,-1 1 0,1 0 0,0-1-1,-1 1 1,1 0 0,0 0 0,0 0 0,0 0 0,0 0 0,0 1 0,0-1 0,0 0 0,0 1-1,4-1 1,-5 2 0,-1-1-1,1 0 1,0 1-1,-1-1 1,1 1-1,0-1 0,-1 1 1,1 0-1,-1-1 1,1 1-1,-1 0 1,1-1-1,-1 1 1,0 0-1,1-1 1,-1 1-1,0 0 0,1 0 1,-1-1-1,0 1 1,0 0-1,0 0 1,0 0-1,0 0 1,0 0-1,4 30 3,-4-25-3,3 77 1,0-79 2,-1-11 12,-1-14 0,0 12-14,-1 0 0,0-1-1,-2-16 1,1 25 0,0 0 0,1 0-1,-1 0 1,0 0 0,0 0-1,1 0 1,-1 0 0,0 1-1,0-1 1,0 0 0,0 1-1,0-1 1,0 0-1,0 1 1,0-1 0,-1 1-1,1 0 1,0-1 0,0 1-1,0 0 1,0 0 0,-1 0-1,1 0 1,-1 0 0,0-1-1,-1 1 1,1 0 0,0 0-1,-1 0 1,1 0-1,0 1 1,0-1 0,-1 0-1,1 1 1,0 0 0,0 0-1,-4 1 1,4 1 0,-1-1 0,1 1 0,0 0 0,0 0 0,1 0 0,-1 0 0,0 0 0,1 0 0,0 0 0,0 0 0,0 1 0,0-1 0,0 1 0,1-1 0,-1 5 0,-1 61 0,2-52 0,0-11 0,1 1 0,-1-1 0,1 0 0,0 0 0,1 0 0,-1 0 0,1 0 0,0 0 0,1 0 0,0-1 0,0 1 0,0-1 0,0 0 0,1 0 0,0 0 0,0 0 0,0 0 0,0-1 0,10 7 0,-7-6 0,0-1 0,0 0 0,0 0 0,0-1 0,1 0 0,-1 0 0,1-1 0,0 0 0,0 0 0,0-1 0,0 0 0,0 0 0,0-1 0,0 0 0,10-1 0,-13-1 0,0 1 0,0-1 0,0 1 0,0-2 0,0 1 0,0 0 0,-1-1 0,1 0 0,-1 0 0,0 0 0,0-1 0,0 1 0,0-1 0,0 0 0,-1 0 0,0 0 0,0-1 0,0 1 0,4-9 0,0-2 0,0 0 0,-1 0 0,0-1 0,-1 0 0,3-19 0,0-30 3,-2 0 1,-5-94-1,-1 93 0,0 60-1,-1-29-1,1 34-1,0 1 0,0-1 0,0 0 0,0 0 0,0 0 0,0 0 0,0 1 0,0-1 0,-1 0 0,1 0 0,0 0 0,-1 1 0,1-1 0,0 0 0,-1 0 0,1 1 0,-1-1 0,1 0 0,-1 1 0,1-1 0,-1 0 0,0 1 0,1-1 0,-1 1 0,0-1 0,1 1 0,-1 0 0,0-1 0,-1 0 0,1 1 0,1 0 0,-1 1 0,0-1 0,1 0-1,-1 0 1,1 0 0,-1 0 0,1 1 0,-1-1 0,0 0 0,1 1 0,-1-1 0,1 0-1,0 1 1,-1-1 0,1 1 0,-1-1 0,1 1 0,-1-1 0,1 0 0,0 1-1,0 0 1,-1-1 0,1 1 0,0-1 0,0 1 0,-1-1 0,1 1 0,0 1 0,-3 22-8,2-15 6,-2 46 1,2 1 1,2 0-1,2-1 1,3 1-1,15 59 1,-18-102 0,0-1 0,1 0 0,1 1 0,0-1 0,0-1 0,9 14 0,-12-21 0,1-1 0,-1 1 0,1-1 0,0 1 0,0-1 0,0 0 0,1 0 0,-1 0 0,1-1 0,-1 1 0,1-1 0,0 0 0,0 0 0,0 0 0,0-1 0,0 1 0,1-1 0,-1 0 0,0 0 0,1 0 0,5 0 0,-5-1 0,0 0 1,0 0-1,0-1 0,0 1 0,0-1 1,0 0-1,0 0 0,0-1 0,0 0 1,0 1-1,6-5 0,-7 3 0,0-1 0,0 1 0,-1-1 0,1 0 0,-1 0 0,0 0 0,0 0 0,-1 0 0,1-1 0,-1 1 0,0-1 0,2-5 0,1-5-1,0-1 1,-1 1-1,-1-1 0,0 0 1,0-18-1,-2-83 2,-2 62-1,0 48 0,0 8 0,-2 9 0,-1 43-4,4 59 0,1-46-1,-1-57 4,0-1 1,1 0 0,0 0-1,0 0 1,0 0-1,1 0 1,4 11 0,-5-17 0,1 0 0,-1 1 0,0-1 0,1 0 0,-1 0 0,1 1 0,-1-1 0,1-1 0,0 1 0,0 0 0,0 0 0,0-1 0,0 1 0,0-1 0,1 1 0,-1-1 0,1 0 0,-1 0 0,0 0 0,1 0 0,0 0 0,-1-1 0,1 1 0,-1-1 0,1 0 0,3 0 0,-2 0 0,0 0 0,0-1 0,0 1 1,0-1-1,0 0 0,0 0 0,-1 0 0,1-1 0,0 1 1,-1-1-1,0 0 0,1 0 0,-1 0 0,0-1 0,4-2 0,-2-1 1,1 1 0,-1-1 0,-1-1-1,1 1 1,-1-1 0,0 1-1,4-11 1,-1 1 0,-1-2 0,0 1 0,-2-1 1,0 0-1,-1 0 0,1-20 0,-3-53-1,-1 90 0,0 1 0,-1-1 0,1 1 0,0-1 0,0 1 0,-1-1 0,1 1 0,-1 0 0,1-1 0,0 1 0,-1-1 0,1 1 0,-1 0 0,1 0 0,-1-1 0,1 1 0,-1 0 0,1 0 0,-1-1 0,1 1 0,-1 0 0,1 0 0,-1 0 0,1 0 0,-1 0 0,1 0 0,-1 0 0,0 0 0,1 0 0,-1 0 0,1 0 0,-1 0 0,1 0 0,-1 0 0,1 1 0,-1-1 0,1 0 0,-1 0 0,1 1 0,-1-1 0,1 0 0,-1 1 0,1-1 0,-1 1 0,-1 1 0,0 0 0,0 0 0,0 0 0,1 0 0,-1 0 0,1 0 0,-1 0 0,1 1 0,0-1 0,0 1 0,0-1 0,0 1 0,1-1 0,-1 1 1,0-1-1,1 4 0,-3 47-2,2-42 0,0 26-6,0 2 5,4 63 1,-2-98 2,0-1 0,-1 0 0,1 1 1,0-1-1,1 0 0,-1 0 0,1 1 0,-1-1 0,1 0 0,0-1 1,0 1-1,0 0 0,1 0 0,-1-1 0,0 0 0,1 1 1,0-1-1,0 0 0,-1 0 0,1 0 0,0-1 0,1 1 0,-1-1 1,5 2-1,-3-1 1,-1-1 1,1 0-1,0 0 0,0-1 1,-1 1-1,1-1 1,0 0-1,0 0 1,0-1-1,0 1 0,-1-1 1,1 0-1,0-1 1,0 1-1,-1-1 0,1 0 1,5-3-1,-5 2-1,-1-1 1,1 0-1,-1 0 0,0 0 0,0 0 0,0-1 0,0 0 1,-1 1-1,0-1 0,0 0 0,0-1 0,-1 1 0,0 0 1,0-1-1,0 1 0,-1-1 0,2-7 0,0-10 0,0-1 0,-1-43 0,-2 57 0,0 1 0,-1 0 0,1 0 0,-1 0 0,-1 0 0,0 0 0,0 1 0,-1-1 0,0 0 0,0 1 0,-1 0 0,-8-14 0,9 18 0,0 1 0,0-1 0,0 1 0,0 0 0,-1-1 0,1 2 0,-1-1 0,0 0 0,0 1 0,0-1 0,0 1 0,0 0 0,-1 1 0,1-1 0,-1 1 0,1-1 0,-1 1 0,1 1 0,-1-1 0,1 1 0,-1 0 0,0 0 0,1 0 0,-8 1 0,10 0 0,-1 0 0,1-1 0,0 1 0,-1 0 0,1 0 0,0 0 0,-1 1 0,1-1 0,0 1 0,0-1 0,0 1 0,0 0 0,1-1 0,-1 1 0,0 0 0,1 0 0,-1 0 0,1 0 0,0 1 0,0-1 0,-1 0 0,2 1 0,-1-1 0,0 0 0,0 1 0,0 4 0,-2 7 0,2 0 0,-1 0 0,2 22 0,0-29 0,0 8-1,0 0 0,1 1 0,1-1-1,0 0 1,2 0 0,7 23 0,-10-33 1,1-1-1,0 1 1,1-1 0,-1 0-1,1 0 1,0 0 0,0 0-1,0 0 1,0 0 0,1-1-1,-1 1 1,1-1 0,0 0-1,0-1 1,0 1 0,0 0 0,1-1-1,-1 0 1,1 0 0,-1-1-1,1 1 1,0-1 0,0 0-1,6 1 1,-7-2 0,-1 1 0,1-1 0,0 0 0,-1 0 0,1 0 0,0 0 0,-1-1 0,1 0 0,0 0 0,-1 0 0,1 0 0,-1 0 0,0 0 0,1-1 0,-1 0 0,6-3 0,-6 1 0,1 0 0,0 0 0,-1 0 0,0-1 0,0 1 0,0-1 0,-1 0 0,0 1 0,0-1 0,3-10 0,3-13 2,7-54 1,-12 55 1,15-53 0,-7 62-1,-10 18-3,-1 0 0,1 0 0,-1-1 0,0 1 0,1 0 0,-1 0 0,1 0 0,-1 0 0,1 0 0,-1 0 0,1 0 0,-1 0 0,1 0-1,-1 0 1,1 0 0,-1 0 0,1 0 0,-1 0 0,1 1 0,-1-1 0,1 0 0,-1 0 0,0 0 0,1 1 0,-1-1 0,1 0 0,-1 1 0,0-1-1,1 0 1,-1 1 0,0-1 0,1 0 0,-1 1 0,0-1 0,0 1 0,1-1 0,-1 0 0,0 1 0,0-1 0,0 1 0,1-1 0,-1 1-1,0-1 1,0 2 0,12 29-3,-2 1 0,-1 0 0,10 65 0,-12-56 2,-1-1 1,-4-24 0,0 1 0,10 30 0,-12-47 0,0 0 0,0 0 0,0 1 1,0-1-1,0 0 0,0 0 0,0 0 0,0 0 0,0 0 0,1 1 0,-1-1 1,0 0-1,0 0 0,0 0 0,0 0 0,0 0 0,0 0 0,0 0 0,0 1 1,0-1-1,1 0 0,-1 0 0,0 0 0,0 0 0,0 0 0,0 0 1,0 0-1,0 0 0,1 0 0,-1 0 0,0 0 0,0 0 0,0 0 0,0 0 1,0 0-1,0 0 0,1 0 0,-1 0 0,0 0 0,0 0 0,0 0 0,0 0 1,0 0-1,1 0 0,-1 0 0,0 0 0,0 0 0,0 0 0,0 0 1,0 0-1,0 0 0,1-1 0,-1 1 0,0 0 0,0 0 0,0 0 0,0 0 1,0 0-1,0 0 0,0-1 0,5-7 8,27-128-8,-5 14 0,-20 98-2,-5 15 0,0-1 0,0 1 1,1 1-1,1-1 0,0 0 0,0 1 1,9-14-1,-13 21 2,0 1 0,0-1 0,1 1 0,-1 0 0,0-1 0,1 1 0,-1 0-1,0 0 1,0-1 0,1 1 0,-1 0 0,1 0 0,-1-1 0,0 1 0,1 0 0,-1 0 0,0 0 0,1 0 0,-1 0 0,1-1 0,-1 1 0,1 0-1,-1 0 1,0 0 0,1 0 0,-1 0 0,1 0 0,-1 0 0,0 1 0,1-1 0,-1 0 0,1 0 0,-1 0 0,0 0 0,1 0 0,-1 1 0,1-1-1,-1 0 1,0 0 0,1 1 0,-1-1 0,0 0 0,1 0 0,-1 1 0,0-1 0,0 0 0,1 1 0,-1-1 0,0 0 0,0 1 0,0-1 0,1 1-1,-1-1 1,0 0 0,0 1 0,0-1 0,0 1 0,0-1 0,0 1 0,0 0 0,6 30-8,-5-29 7,7 87-2,9 44 3,-17-129 0,1 1 0,0 0 0,0-1 0,1 1 0,-1-1 0,1 1 0,0-1 0,0 0 0,1 0 0,-1 0 0,1 0 0,0 0 0,0-1 0,6 6 0,-5-6 0,1-1 0,-1 1 0,1-1 1,0 0-1,0-1 0,0 1 0,0-1 0,0 0 1,0 0-1,0 0 0,0-1 0,0 0 0,6 0 1,-5 0-1,-1 0 1,1 0-1,0 0 1,0-1-1,0 1 1,-1-1-1,1-1 1,0 1-1,-1-1 1,0 0 0,1 0-1,-1-1 1,0 1-1,0-1 1,0 0-1,0-1 1,-1 1-1,1-1 1,-1 0-1,0 0 1,0 0-1,0-1 1,-1 1-1,5-8 1,-1 0-1,0-1 0,-1 0 0,-1 0 0,0 0 0,-1 0 0,0-1 0,-1 0 0,-1 1 0,0-1 0,-1 0 0,0-1 0,-1 1 0,-1 0 0,-4-26 0,5 37 0,-1 1 1,0 0-1,0-1 0,0 1 1,0 0-1,0 0 0,0 0 1,0 0-1,-1 0 0,1 0 1,-1 0-1,1 0 0,-1 1 1,0-1-1,0 0 1,0 1-1,0 0 0,0-1 1,0 1-1,0 0 0,0 0 1,-4-1-1,-1 0 1,0 1 0,1-1 0,-1 2 0,0-1 0,1 1 0,-1 0 0,-8 1 0,13-1-1,0 0 0,0 1 0,0-1 0,-1 1-1,1 0 1,0-1 0,0 1 0,1 0 0,-1 0 0,0 0 0,0 1 0,0-1-1,1 0 1,-1 1 0,0-1 0,1 1 0,-1-1 0,-1 4 0,0-1-1,1 1 0,-1 0 1,1 0-1,0 0 1,0 0-1,0 1 0,-1 6 1,0 9-3,1 1 0,0 40 0,2-53 3,0-1 0,0 1 0,1-1 0,0 0 0,0 0 0,1 0 0,0 0 0,0 0 0,1-1 0,6 14 0,-7-18 0,0 0 0,0 1 0,1-1 0,-1 0 0,1-1 0,-1 1 0,1 0 0,0-1 0,0 1 0,1-1 0,-1 0 0,0 0 0,1 0 0,-1-1 0,1 1 0,0-1 0,-1 0 0,1 0 0,0 0 0,0 0 0,0-1 0,4 1 0,-3-1 1,0 0-1,0 0 1,0 0 0,0 0-1,0-1 1,0 1 0,0-1-1,0-1 1,0 1 0,0-1-1,6-3 1,-8 3 0,1-1-1,-1 1 1,0-1-1,0 0 1,0 0-1,0-1 1,-1 1 0,1 0-1,-1-1 1,0 0-1,0 1 1,0-1-1,2-8 1,0-4-1,0 0 0,-1 0 0,-1-1 0,0-32 0,-5 186-13,3-134 13,0 0-1,0 1 1,1-1 0,-1 0 0,1 0 0,0 1 0,-1-1 0,2 0 0,-1 0 0,0 0 0,1 0 0,-1 0 0,1 0-1,0-1 1,0 1 0,0 0 0,0-1 0,1 1 0,-1-1 0,0 0 0,1 0 0,0 0 0,5 3 0,-1-2 1,0 0 1,0 0-1,0-1 1,1 0-1,-1 0 1,1-1-1,-1 0 1,1 0-1,10-1 1,-14 0-2,0-1 0,-1 1 0,1-1 0,0-1 0,0 1 0,-1 0 0,1-1 0,-1 0 0,1 0 0,-1 0 0,0 0 0,0 0 0,0-1 0,0 1 0,0-1 0,0 0 0,-1 0 0,1 0 0,-1 0 0,0-1 0,0 1 0,0 0 0,0-1 0,1-6 0,4-6 0,-1 0 0,-1-1 0,-1 0 0,4-23 0,-1-38 16,-5-134 0,-3 116-16,1 86-2,1-2 3,-1 1 0,-1-1 0,-3-19-1,4 29 0,0 1-1,0 0 0,0 0 1,-1 0-1,1 0 0,0 0 1,0 0-1,-1 0 1,1 0-1,-1 0 0,1 0 1,-1 0-1,1 1 0,-1-1 1,1 0-1,-1 0 0,0 0 1,0 1-1,1-1 0,-1 0 1,0 0-1,0 1 0,0-1 1,0 1-1,0-1 0,0 1 1,0-1-1,0 1 0,0 0 1,0 0-1,0-1 0,0 1 1,0 0-1,0 0 1,0 0-1,0 0 0,0 0 1,0 0-1,0 0 0,0 0 1,0 1-1,0-1 0,0 0 1,0 1-1,0-1 0,0 0 1,0 1-1,0 0 0,0-1 1,-1 2-1,-2 0 1,1 1 0,0 0 0,0 0 0,0 0 0,1 0 0,-1 0 0,1 0 0,-1 1 0,1 0 0,0-1 0,0 1 0,1 0 0,-3 6 0,-12 59 0,13-58 0,-4 42 0,2 1 0,3 86 0,2-92 0,0-36 0,0 0 0,1 0 0,1-1 0,0 1 0,1 0 0,0-1 0,0 1 0,1-1 0,8 14 0,-10-20 0,1 0 0,0-1 0,0 1 0,1-1 0,-1 0 0,1 0 0,0-1 0,0 1 0,0-1 0,0 1 0,0-1 0,1 0 0,0-1 0,-1 1 0,1-1 0,0 0 0,0 0 0,0-1 0,1 0 0,-1 1 0,0-2 0,9 2 0,-5-2 0,0 1 0,0-1 0,0 0 0,0 0 0,0-1 0,0 0 0,11-3 0,-17 3 0,0-1 0,0 1 0,0-1 0,0 0 0,0 0 0,-1 0 0,1 0 0,-1 0 0,1-1 0,-1 1 0,0-1 0,0 1 0,0-1 0,0 0 0,0 0 0,-1 0 0,0 0 0,1 0 0,-1 0 0,1-5 0,3-13 3,0-1 0,-2 1 0,0-1 0,-2 0 0,-1-33 0,0 32 6,-1 57-25,0-12 13,1 0 1,1 0-1,1 0 1,5 24-1,-6-41 3,0 1 1,1-1-1,0 0 0,0 0 0,0 0 0,0 0 0,1 0 0,0 0 0,0-1 0,0 1 0,1-1 0,0 0 0,-1 0 0,1 0 0,1-1 1,-1 1-1,0-1 0,1 0 0,0 0 0,0-1 0,9 5 0,-10-6 0,-1 0 0,0 0 0,1 0 0,-1 0 0,0 0 0,1-1 0,-1 0 0,1 1 0,-1-1 0,1 0 0,-1-1 0,1 1 0,-1-1 0,1 1 0,-1-1 0,0 0 0,1-1 0,-1 1 0,0 0 0,3-3 0,-2 1 0,0 0 0,-1 0 0,1-1 0,-1 0 0,0 1 0,0-1 0,0 0 0,-1-1 0,1 1 0,-1 0 0,0-1 0,2-7 0,2-12 0,-1-1 0,-1 1 0,-1-1 0,0-35 0,-3 52 0,1-16 1,3-65 15,-13-137-1,9 214-15,-6-10 0,6 22 0,0 0 0,0 0 0,0 0 0,0-1 0,0 1 0,0 0 0,0 0 0,0 0 0,0 0 0,0 0 0,0 0 0,0-1 0,0 1 0,0 0 0,0 0 0,0 0 0,0 0 0,0 0 0,0 0 0,0 0 0,0-1 0,-1 1 0,1 0 0,0 0 0,0 0 0,0 0 0,0 0 0,0 0 0,0 0 0,0 0 0,-1 0 0,1 0 0,0 0 0,0 0 0,0 0 0,0 0 0,0 0 0,0 0 0,-1 0 0,1 0 0,0 0 0,0 0 0,0 0 0,0 0 0,0 0 0,0 0 0,-1 0 0,1 0 0,0 0 0,0 0 0,0 0 0,0 0 0,0 0 0,0 0 0,0 0 0,-1 1 0,1-1 0,0 0 0,0 0 0,0 0 0,0 0 0,0 0 0,0 0 0,0 0 0,0 1 0,0-1 0,0 0 0,0 0 0,-3 10 0,-3 82 0,6 92 0,1-81 0,-2-49 0,0-18 0,4 39 0,-2-70 0,0-1 0,0 1 0,0 0 0,0-1 0,1 0 0,0 1 0,0-1 0,0 0 0,1 0 0,-1 0 0,1 0 0,0 0 0,0 0 0,0-1 0,0 0 0,1 1 0,0-1 0,-1-1 0,1 1 0,0 0 0,0-1 0,0 0 0,1 0 0,4 2 0,1-1 0,0 0 0,0 0 0,0-1 0,0-1 0,1 1 0,-1-2 0,1 1 0,-1-1 0,21-4 0,-26 3 0,-1 0 0,1-1 0,0 0 0,-1 0 0,1 0 0,-1-1 0,0 1 0,0-1 0,0 0 0,0 0 0,0-1 0,-1 1 0,1-1 0,-1 0 0,0 0 0,0 0 0,0 0 0,-1 0 0,0-1 0,3-6 0,4-10 0,-1-1 0,-1 0 0,4-23 0,-9 34 0,3-7 0,-3 10 0,0 0 0,0 1 0,-1-1 0,0 0 0,0-9 0,-3 53 0,0-19 0,2-1 0,0 0 0,2 21 0,-2-35 0,1-1-1,-1 0 1,1 0 0,0 0-1,-1 1 1,1-1-1,0 0 1,-1 0 0,1 0-1,0 0 1,0 0 0,0 0-1,0-1 1,0 1 0,0 0-1,0 0 1,0-1-1,0 1 1,1-1 0,-1 1-1,0-1 1,0 1 0,1-1-1,-1 0 1,0 1 0,2-1-1,38 2-5,-33-2 17,-5 0-11,0 0 0,0 0 0,0 0 0,0 0 1,0 0-1,0-1 0,0 1 0,0-1 0,0 0 1,-1 0-1,1 0 0,0-1 0,-1 1 0,1 0 0,0-1 1,-1 0-1,0 0 0,1 1 0,-1-1 0,0-1 1,0 1-1,0 0 0,0 0 0,-1-1 0,1 1 0,-1-1 1,1 0-1,1-3 0,11-31 0,-2-1 0,-1 0 0,-2-1 0,-1 0 0,3-66 0,-18 160 0,-16 58 0,-8 50 0,7 206 0,0 1 0,22-348 0,-2 1 0,-1-1 0,-1 0 0,0-1 0,-2 0 0,-15 31 0,16-39 0,-1-1 0,0 0 0,-1 0 0,0-1 0,0 0 0,-2 0 0,1-1 0,-1-1 0,-1 0 0,0 0 0,-13 7 0,8-7 0,0-1 0,0-1 0,0 0 0,-33 7 0,38-11 0,0-1 0,0 0 0,-1-1 0,1-1 0,0 0 0,-1 0 0,1-1 0,-17-4 0,24 3 0,-1 0 0,1-1 0,-1 0 0,1 0 0,0 0 0,0 0 0,1-1 0,-1 0 0,1 0 0,-1 0 0,1 0 0,0-1 0,1 0 0,-1 0 0,1 0 0,0 0 0,-3-6 0,-1-6 0,-1 0 0,2-1 0,0 1 0,-4-24 0,6 26 0,1 0 0,1-1 0,0 0 0,1 1 0,1-1 0,0 0 0,2 0 0,-1 1 0,2-1 0,0 1 0,1 0 0,0-1 0,1 2 0,1-1 0,0 1 0,12-19 0,8-4 0,1 2 0,2 1 0,2 1 0,1 1 0,1 2 0,2 2 0,71-46 0,18 3 0,150-63 0,-93 49 0,-180 84-1,1 1 0,-1-1 0,1 0 0,-1 1 0,0-1 0,0 0 0,0 0 0,1 0 0,-1 0 0,0 0 0,0 0 0,0 0 0,0 0 0,-1-1 0,1 1 0,1-2 0,-2 2 1,0 0 0,0 1 0,0-1 0,0 0 0,0 0 0,0 1-1,0-1 1,0 0 0,0 0 0,0 1 0,-1-1 0,1 0 0,0 1 0,-1-1 0,1 0 0,0 1 0,-1-1 0,1 0 0,-1 1 0,1-1-1,-1 1 1,0-2 0,-5-2-89,0-1-1,0 2 0,0-1 1,0 0-1,-9-2 1,5 1-267,-38-17-2478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26.0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 31518,'0'0'897,"24"-10"-769,6 2-64,0 6-16,3-3-32,-1 0 0,-2 5 0,-2-2-16,4 2 0,-2 0 0,0-3 0,0 1-48,-11-1-256,-11-1-1985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30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8 659 31871,'-1'2'15,"0"-1"0,0 1 1,0-1-1,0 1 0,1 0 1,-1-1-1,1 1 0,-1 0 1,1 0-1,-1 0 1,1-1-1,0 1 0,0 0 1,0 2-1,1 34 123,0-20-66,0-9-57,1-1 1,0 1-1,0 0 1,0-1 0,1 0-1,0 0 1,1 0-1,0 0 1,0 0-1,1-1 1,0 1 0,0-1-1,1-1 1,-1 1-1,1-1 1,1 0-1,8 6 1,-14-11-15,-1-1 0,1 1-1,0-1 1,0 0 0,0 1 0,0-1-1,0 0 1,0 0 0,0 0 0,0 1 0,0-1-1,0 0 1,0 0 0,0-1 0,0 1 0,0 0-1,0 0 1,0 0 0,-1-1 0,1 1 0,0 0-1,0-1 1,0 1 0,0-1 0,0 1 0,0-1-1,-1 1 1,1-1 0,0 0 0,1-1 0,14-23 35,-4-7-30,0-1 1,-2-1-1,8-47 0,-10 42-3,2-1 1,15-37-1,-24 73-3,1 0 0,-1-1 0,1 1 0,0 0 0,1 0-1,-1 0 1,1 1 0,-1-1 0,1 0 0,1 1 0,-1 0 0,0 0 0,1 0 0,-1 0 0,1 0-1,0 1 1,0 0 0,0 0 0,0 0 0,0 0 0,0 0 0,1 1 0,-1 0 0,1 0 0,-1 0 0,1 0-1,-1 1 1,9 0 0,-13 0 0,8-1-4,0 2 0,0-1 0,1 1 0,12 2 0,-19-2 3,1 0 1,-1 0-1,1 1 1,-1-1-1,1 0 1,-1 1-1,0 0 1,0-1-1,0 1 1,0 0-1,0 0 1,0 0-1,0 0 1,0 1-1,-1-1 0,3 4 1,1 9-5,-17-23-5,9 6 10,0-1 0,0 1 0,0 0 0,-1 0-1,1 0 1,-7-2 0,4 3 0,0 0 0,0 0 0,0 0 0,0 1 0,0 0 0,0 0 0,-7 2 0,11-2 0,-1 1 0,1-1 0,-1 1 0,1 0-1,0 0 1,-1 0 0,1 1 0,0-1 0,0 0 0,0 1 0,0-1-1,0 1 1,0 0 0,1 0 0,-1-1 0,0 1 0,1 0 0,-1 1-1,-1 2 1,-3 8-2,1 0 0,0 0 0,1 0 0,1 1 0,-1-1 0,0 20 0,0 86 4,4-99-3,0-12 1,0 0 0,1 1 0,0-1 0,1 0 0,-1-1 1,2 1-1,-1 0 0,1-1 0,5 10 0,-7-14-1,1 1 1,0-1-1,1 0 0,-1 0 1,1 0-1,-1 0 0,1 0 1,0 0-1,0-1 0,0 0 1,0 1-1,0-1 1,1 0-1,-1 0 0,1-1 1,-1 1-1,1-1 0,0 0 1,0 0-1,-1 0 0,7 0 1,-4 0 1,1-1 1,-1 1 0,1-2 0,-1 1 0,1-1-1,-1 0 1,1 0 0,10-4 0,-13 3-1,1 0 0,-1 0 0,-1-1 0,1 0 0,0 1-1,-1-1 1,1-1 0,-1 1 0,0 0 0,0-1 0,0 0 0,0 1 0,2-7 0,6-10 1,-2 0 0,-1 0 0,0-1 0,-2 0 0,0-1 0,-1 1 0,2-34 1,0-161 8,-7 159-7,0-205-1,-11 813 10,9-497-13,1-33 0,0 0 0,2 1 0,4 28 0,-4-47 0,-1 0 0,1 0 0,0 0 0,1 0 0,-1 0 0,0 0 0,1 0 0,0 0 0,-1-1 0,1 1 0,0 0 0,1-1 0,-1 0 0,0 1 0,1-1 0,3 2 0,-4-2 0,0-1 0,0 0 0,0 0 0,0-1 0,0 1 0,0 0 0,0-1 0,1 1 0,-1-1 0,0 0 0,0 0 0,1 0 0,-1 0 0,0 0 0,0 0 0,1 0 0,-1-1 0,0 1 0,0-1 0,0 0 0,0 0 0,0 1 0,0-1 0,0-1 0,0 1 0,2-1 0,4-5-1,-1 1-1,0-1 1,-1 0 0,0-1 0,0 1-1,0-1 1,-1-1 0,0 1-1,-1-1 1,1 1 0,-2-1 0,4-11-1,1-6-7,-1-2-1,8-54 1,-9-69 5,-6 142 21,-6 315-17,6-303 0,0 1 0,0-1 0,0 1 0,1-1 0,-1 1 0,1-1 0,0 0 0,-1 1 0,2-1 0,-1 0 0,0 1 0,3 2 0,-3-4 0,0-1 0,1 0 0,0 1 0,-1-1 0,1 0 0,0 0 0,0 0 0,-1 0 0,1 0 0,0 0 0,0 0 0,0-1 0,0 1 0,0-1 0,0 1 0,0-1 0,1 0 0,-1 0 0,0 0 0,3 0 0,0 0 1,1 0-1,-1-1 1,0 1-1,1-1 1,-1-1 0,0 1-1,0-1 1,0 0 0,0 0-1,0 0 1,0 0-1,0-1 1,7-6 0,-6 4-1,0-1 1,0 0 0,-1 0-1,0 0 1,0-1-1,-1 0 1,0 1 0,5-12-1,0-4 1,-2 1-1,0-1 0,-2 0 0,0 0 1,2-42-1,-3-100 0,-4 125 0,0 38 0,0 0 1,0 0-1,0 0 0,1 0 0,-1 0 1,0 0-1,0 1 0,1-1 1,-1 0-1,1 0 0,-1 0 0,1 0 1,-1 0-1,1 1 0,0-1 1,-1 0-1,1 0 0,0 1 0,-1-1 1,1 0-1,0 1 0,0-1 1,0 1-1,0-1 0,0 1 0,-1 0 1,1-1-1,0 1 0,0 0 1,0 0-1,0-1 0,0 1 0,0 0 1,2 0-1,1 0-1,-1 0 0,0 0 0,1 0 0,-1 1 0,1-1 0,-1 1 0,0 0 0,1 0 0,4 2 0,1 2 1,-1 1 0,0 0 0,0 0 0,-1 1 0,1-1 0,-1 2 0,-1-1 0,0 1 0,0 0 0,6 10 0,-5-7 0,-1 1 0,0-1 0,-1 1 0,0 1 0,-1-1 0,0 1 0,3 19 0,-6-21 0,1 0 0,-2 0 0,1 0 0,-2 1 0,1-1 0,-1 0 0,-1 0 0,0 0 0,-1-1 0,0 1 0,0 0 0,-1-1 0,-1 0 0,-7 13 0,7-15 0,3-5 0,0-1 0,0 1 0,0 0 0,0-1 0,1 1 0,-1 0 0,1 0 0,0 0 0,0 0 0,0 0 0,0 1 0,1-1 0,-1 0 0,1 0 0,-1 0 0,1 1 0,0-1 0,1 5 0,2-7 0,-1 0 0,1 0 0,0 0 0,0 0 0,-1-1 0,1 1 0,0-1 0,0 1 0,0-1 1,-1 0-1,1 0 0,0-1 0,5 0 0,0 1 2,0 0-1,0-1 1,0 1-1,-1-1 1,1-1-1,-1 0 1,1 0-1,-1 0 1,0-1-1,0 0 1,0 0 0,9-6-1,-7 3 0,0-1 1,-1 0-1,0 0 0,0-1 1,-1 0-1,0-1 1,9-12-1,-8 8-2,-1 1 0,0-1 0,-1 0 0,-1-1 1,0 1-1,0-1 0,-2 0 0,3-15 0,-1-8-3,-1-70 0,-4 104 4,0 0 0,-1 0 0,1 1 0,0-1 0,-1 0 0,0 1 0,1-1 0,-1 0 0,0 1 0,0-1 0,-1 1 0,1 0 0,0-1 0,-1 1 0,-2-3 0,3 4 0,0 0 0,0 0 0,-1 0 0,1 0 0,0 0 0,-1 1 0,1-1 0,-1 0 0,1 1 0,0-1 0,-1 1 0,0 0 0,1-1 0,-1 1 0,1 0 0,-1 0 0,1 0 0,-1 0 0,1 0 0,-1 0 0,1 1 0,-1-1 0,1 0 0,-1 1 0,1-1 0,-1 1 0,1 0 0,-3 1 0,2-1 0,1 0 0,-1 1 0,0-1 0,1 1 0,-1 0 0,1-1 0,-1 1 0,1 0 0,0 0 0,0 0 0,-1 0 0,2 0 0,-1 0 0,0 0 0,0 0 0,1 1 0,-1-1 0,0 4 0,-3 46 0,4-44 0,-2 33 0,1 1 0,3 55 0,-1-86 0,1 0 0,0 0 0,0 1 0,1-1 0,0-1 0,1 1 0,1 0 0,-1-1 0,12 18 0,-12-24-1,-1 0 0,1 0 1,-1-1-1,1 1 0,0-1 0,1 0 0,-1 0 1,1 0-1,-1 0 0,1-1 0,0 0 0,0 0 1,0 0-1,0-1 0,0 1 0,6 0 0,9 0-4,-1 0-1,40-3 0,-39 0 5,-16 1 1,0 0 0,0-1 0,0 1 0,0-1 0,0 0 0,0-1 0,0 1 0,0 0 0,-1-1 0,1 0 0,0 0 0,-1 0 0,0 0 0,1-1 0,-1 0 0,0 1 0,0-1 0,-1 0 0,1 0 0,-1 0 0,1-1 0,-1 1 0,0-1 0,0 1 0,0-1 0,-1 0 0,1 0 0,0-5 0,3-10 0,-1-1-1,0 1 1,-2-1-1,0-29 1,-1 40-1,-1-50-8,-1 34 8,1 0-1,6-36 1,-6 58 0,1 0 0,0 1 1,0-1-1,0 0 0,0 0 0,1 1 0,-1-1 1,1 0-1,-1 1 0,1-1 0,0 1 0,0 0 1,0 0-1,0 0 0,0 0 0,1 0 0,-1 0 1,1 1-1,-1-1 0,1 1 0,0-1 0,-1 1 1,1 0-1,0 0 0,0 0 0,0 1 0,0-1 1,0 1-1,0-1 0,0 1 0,0 0 0,0 0 1,0 0-1,0 1 0,0-1 0,0 1 0,-1 0 1,1-1-1,4 3 0,-5-2 0,-1 0 0,1 0 1,-1 0-1,1 1 0,-1-1 0,0 0 1,0 1-1,0-1 0,0 1 0,0-1 1,0 1-1,0 0 0,0-1 0,-1 1 1,1 0-1,0 0 0,-1-1 0,0 1 1,1 3-1,2 37-19,-3-41 20,0-1-8,-5 0 19,0-1 0,-1 1 0,1-1 0,0-1 1,-8-2-1,8 2-10,0 0 0,0 1 1,0 0-1,-1 0 1,-8-1-1,11 2-1,1 0 0,-1 0 0,0 1 0,1-1 0,-1 1 0,1-1 0,-1 1 0,1 0 0,-1 0 0,1 0 0,-1 0 0,1 1 0,0-1 0,-1 0 0,1 1 0,0 0 0,0-1 0,0 1 0,1 0 0,-1 0 0,0 0 0,1 0 0,-1 1 0,1-1 0,-1 0 0,1 1 0,0-1 0,0 1 0,0-1 0,1 1 0,-2 3 0,0 9 0,0 0 0,0 0 0,1 0 0,3 23 0,-2-12 0,0-15 0,0-1 0,1 0 0,0 0 0,1 0 0,0 0 0,0 0 0,1 0 0,5 11 0,-5-16 0,0 1 0,0-2 0,0 1 0,1 0 1,-1-1-1,1 1 0,0-1 0,1 0 0,-1 0 0,1-1 1,0 1-1,-1-1 0,2 0 0,-1 0 0,0-1 0,6 2 1,5 1 2,1-1 1,-1 0-1,1-2 1,0 0-1,-1-1 1,1-1 0,0 0-1,20-3 1,-31 2-4,0-1 0,0 0 1,0 0-1,-1 0 1,1 0-1,0-1 0,-1 0 1,0 0-1,0-1 0,0 1 1,0-1-1,0 0 1,-1-1-1,0 1 0,0-1 1,0 0-1,0 0 0,-1 0 1,0 0-1,0 0 1,0-1-1,2-6 0,5-12 1,-2-1 1,0-1-1,8-44 0,-4-22 7,-5-1-1,-5-151 1,-4 115-2,2 130-6,0-1 0,0 0 0,0 0 0,0 0 1,0 1-1,-1-1 0,1 0 0,0 0 0,0 0 0,0 1 0,0-1 0,-1 0 0,1 0 0,0 0 0,0 0 0,0 0 0,-1 1 0,1-1 0,0 0 0,0 0 0,-1 0 0,1 0 0,0 0 0,0 0 0,-1 0 0,1 0 0,0 0 1,0 0-1,0 0 0,-1 0 0,1 0 0,0 0 0,0 0 0,-1 0 0,1 0 0,0 0 0,0 0 0,-1 0 0,1 0 0,0-1 0,0 1 0,0 0 0,-1 0 0,1 0 0,0 0 0,0-1 0,0 1 0,0 0 0,-1 0 0,1 0 1,0 0-1,0-1 0,0 1 0,0 0 0,0 0 0,0-1 0,-1 1 0,1 0 0,0 0 0,0-1 0,0 1 0,0 0 0,-7 27 0,1 1 0,1-1 0,-2 38 0,0-6 0,-2 39 8,4 160 0,6-246-8,0 0 0,0 0 0,1 0 0,1-1 0,0 1 0,0 0 0,1-1 0,0 0 0,12 20 0,-13-25 0,1-1 0,-1 0 0,1 0 0,0-1 0,0 1 0,1-1 0,-1 0 0,1 0 0,0 0 0,0-1 0,0 0 0,1 0 0,-1 0 0,1 0 0,-1-1 0,1 0 0,0 0 0,0-1 0,0 0 0,12 2 0,-5-2 0,1-1 0,0 0 0,-1 0 0,1-2 0,17-3 0,-25 4 0,-1-1 0,0 0 0,0-1 0,0 1 0,0-1 0,0 0 0,-1 0 0,1 0 0,-1-1 0,0 1 0,0-1 0,0 0 0,0-1 0,-1 1 0,6-10 0,3-8 0,-2 0 0,0-1 0,-1 0 0,-1 0 0,-2-1 0,0 0 0,4-44 0,1-177 0,-11 232 0,1-52 0,0 26 0,-4-58 0,3 96 0,0 0 0,0 0 0,0 0 0,0 0 0,-1 0 0,1 0 0,0 0 0,0 0 0,-1 0 0,1 0 0,-1 0 0,1 0 0,-1 0 0,1 0 0,-1 0 0,1 0 0,-1 0 0,0 0 0,1 1 0,-1-1 0,0 0 0,0 0 0,0 1 0,0-1 0,0 1 0,1-1 0,-1 1 0,0-1 0,0 1 0,0 0 0,0-1 0,0 1 0,-1 0 0,1 0 0,0 0 0,0-1 0,0 1 0,0 0 0,0 1 0,-1-1 0,-1 0 0,1 1 0,0 0 0,0 0 0,0 0 0,-1 0 0,1 0 0,0 0 0,0 1 0,1-1 0,-1 1 0,0-1 0,0 1 0,1-1 0,-1 1 0,1 0 0,-1 0 0,-1 4 0,-6 14 0,1 1 0,1 0 0,1 0 0,1 1 0,1 0 0,-2 26 0,0 139 0,6-157 0,-1-2 0,2 0 0,1-1 0,8 43 0,-7-60 0,-1-1 0,1 0 0,1 0 0,0-1 0,0 1 0,1-1 0,0 0 0,0 0 0,1 0 0,0-1 0,0 0 0,1 0 0,0 0 0,8 5 0,-5-5 0,1-2 0,0 1 0,1-1 0,-1-1 0,1 0 0,-1 0 0,1-2 0,0 1 0,1-1 0,-1-1 0,0 0 0,0-1 0,1 0 0,13-3 0,-23 3 0,1-1 0,-1 1 0,0-1 0,1 0 0,-1 0 0,0-1 0,1 1 0,-1 0 0,0-1 0,0 0 0,0 0 0,-1 0 0,1 0 0,0 0 0,-1-1 0,3-2 0,0 0 0,-1-1 0,-1 0 0,1 0 0,-1 0 0,0 0 0,0-1 0,3-10 0,-1-6 0,-1 1 0,-1-1 0,1-43 0,-3-84 0,-1 150 0,0 0 0,0 0 0,-1 0 0,1 1 0,0-1 0,0 0 0,0 0 0,0 0 0,0 0 0,0 0 0,0 0 0,0 0 0,0 0 0,-1 0 0,1 0 0,0 0 0,0 0 0,0 0 0,0 1 0,0-1 0,0 0 0,-1 0 0,1 0 0,0 0 0,0 0 0,0 0 0,0 0 0,0 0 0,0 0 0,-1 0 0,1 0 0,0-1 0,0 1 0,0 0 0,0 0 0,0 0 0,0 0 0,0 0 0,-1 0 0,1 0 0,0 0 0,0 0 0,0 0 0,0 0 0,0-1 0,-4 24 0,1-1 0,2 1 0,0-1 0,3 30 0,-1-4 0,-1-30 0,0 0 0,2 0 0,0-1 0,1 1 0,7 24 0,-9-37 0,1 0 0,0 0 0,0-1 0,0 1 0,1 0 0,0-1 0,-1 0 0,2 1 0,-1-1 0,0 0 0,1-1 0,0 1 0,0-1 0,0 1 0,0-1 0,0 0 0,1-1 0,-1 1 0,1-1 0,0 0 0,0 0 0,10 3 0,-10-4 0,0 0 0,0 0 0,1-1 0,-1 1 0,0-1 0,1 0 0,-1-1 0,0 1 0,1-1 0,-1 0 0,0 0 0,0-1 0,0 1 0,0-1 0,0 0 0,0-1 0,-1 1 0,1-1 0,4-3 0,-2-1 0,-1 1 0,0-1 0,0 0 0,-1 0 0,0-1 0,0 1 0,0-1 0,-1 0 0,-1-1 0,5-11 0,-1-2 2,-1-1-1,-1 1 1,0-1 0,0-26-1,-1-96 24,-5 106-26,0 61 1,-1-1 0,-5 23 0,-2 13 0,-13 358 0,25 3 0,-2-362 0,0 1 0,-1 74 0,0-128 0,0-1 0,-1 1 0,1-1 0,-1 1 0,1 0 0,-1-1 0,0 1 0,0-1 0,0 0 0,-1 1 0,1-1 0,0 0 0,-1 0 0,0 0 0,1 0 0,-1 0 0,-4 3 0,3-2 0,-1 0 0,0-1 0,-1 0 0,1 0 0,0 0 0,0-1 0,-1 1 0,1-1 0,-8 1 0,-7 0 0,0-1 0,-1-1 0,-35-4 0,42 1 0,0 0 0,0 0 0,1-1 0,-1 0 0,1-1 0,0-1 0,1 0 0,-1 0 0,1-2 0,-17-13 0,15 10 0,-1-1 0,2 0 0,-1-1 0,2-1 0,0 0 0,0 0 0,-11-23 0,18 30 0,1 0 0,0-1 0,1 1 0,0-1 0,0 1 0,0-1 0,1 0 0,0 1 0,1-1 0,-1 0 0,2 0 0,-1 0 0,1 1 0,0-1 0,1 0 0,-1 0 0,2 1 0,-1 0 0,1-1 0,0 1 0,1 0 0,-1 0 0,1 0 0,6-6 0,16-17 0,2 2 0,1 2 0,1 0 0,38-25 0,141-78 0,-193 120 0,177-95 0,52-31 0,-237 131-15,31-24 48,-38 28-39,0-1 0,0 0 0,0 0-1,-1 0 1,1 1 0,0-1 0,0 0 0,-1 0-1,1 0 1,0 0 0,-1 0 0,1-1 0,-1 1-1,0 0 1,1 0 0,-1 0 0,0 0-1,1 0 1,-1-1 0,0 1 0,0 0 0,0 0-1,0 0 1,0-1 0,-1 1 0,1 0 0,0 0-1,0 0 1,-1 0 0,1 0 0,-1-1-1,0 0 1,-12-12-671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30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31470,'35'0'625,"11"0"-193,6 0-304,-3 0-96,-3 0-16,-2 0 0,-6 0-16,-8 0 0,-6 0 0,-8 0 0,-10-8-16,-6-1-48,-19-4-480,-33 4-5315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30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26 31518,'-3'-2'56,"0"-1"-1,0 1 1,-1-1-1,1 1 1,0 0-1,-1 0 1,1 1-1,-1-1 1,0 1-1,1-1 1,-1 1-1,0 0 1,0 1-1,0-1 1,0 1-1,0-1 1,-4 2-1,5-1-54,0 0 0,0 0 1,0 1-1,0-1 0,0 1 0,0 0 0,0 0 0,0 0 0,1 0 0,-1 0 0,0 1 1,1-1-1,-1 1 0,1 0 0,-1-1 0,1 1 0,0 1 0,0-1 0,0 0 1,0 0-1,0 1 0,-1 2 0,-2 6 2,2-1 0,-1 1 0,2-1 0,-1 1 0,1 0 0,1 0 0,0 0 0,1 18 0,0-25-3,0 0 1,1-1 0,-1 1 0,1-1 0,-1 1 0,1-1-1,1 1 1,-1-1 0,0 1 0,1-1 0,-1 0-1,1 0 1,0 0 0,0 0 0,0 0 0,1 0 0,-1 0-1,1-1 1,-1 1 0,1-1 0,0 0 0,0 0 0,0 0-1,0 0 1,0 0 0,1-1 0,-1 1 0,0-1-1,5 1 1,7 2 10,1-1-1,0 0 1,-1-1 0,1-1-1,21 0 1,-33-1-9,0 0 1,1-1 0,-1 1 0,0-1-1,1 1 1,-1-1 0,0-1-1,0 1 1,0 0 0,0-1 0,0 0-1,0 0 1,0 0 0,-1-1 0,1 1-1,-1-1 1,1 0 0,-1 0-1,0 0 1,0 0 0,-1 0 0,6-8-1,-5 4 0,0 0-1,0 0 0,0-1 0,-1 1 0,0-1 1,0 0-1,-1 0 0,0 0 0,0 1 1,-1-1-1,-1-14 0,1 18-1,-1-1-1,0 1 1,0 0 0,0 0-1,-1 0 1,1 0-1,-1 0 1,0 0 0,0 0-1,0 0 1,-1 1 0,1-1-1,-1 1 1,0 0 0,0 0-1,0 0 1,0 0 0,-1 0-1,1 1 1,-1-1-1,0 1 1,1 0 0,-1 0-1,0 0 1,0 1 0,0-1-1,-1 1 1,1 0 0,0 1-1,0-1 1,-1 0-1,1 1 1,0 0 0,-1 0-1,1 1 1,-8 1 0,10-2-13,0 0-1,0 0 1,0 1 0,0-1 0,1 1 0,-1 0 0,0-1 0,0 1-1,1 0 1,-1 0 0,1 0 0,-3 2 0,-16 24-587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33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3 458 31903,'0'24'598,"-1"-15"-582,0 1-1,1 0 0,0-1 1,1 1-1,0 0 0,1-1 0,0 0 1,5 17-1,-4-19-15,0-1 0,0 1 0,1-1 0,0 0 0,0 0 0,0-1 0,1 1 0,0-1 0,7 6 0,-8-8 0,1 0 0,-1-1 0,1 1 0,0-1 0,0 0 0,-1-1 0,2 1 0,-1-1 0,0 0 0,0 0 0,0-1 0,0 1 0,8-2 0,-10 1 1,1 0-1,-1 0 1,1-1 0,-1 0 0,1 1 0,-1-2-1,0 1 1,1 0 0,-1 0 0,0-1-1,0 0 1,0 0 0,0 0 0,3-3-1,0 0 1,-1 0 0,0 0-1,0-1 1,-1 0 0,0 0-1,6-10 1,-2-2 2,0 0-1,-1-1 1,-1 0 0,5-25-1,-2-11-5,-4 0 1,-1 0-1,-6-66 0,1 42 14,1 65-9,1-3-2,-1 1 0,-1-1 0,-1 0 1,-4-19-1,6 36 0,0 0 0,-1 0 0,1 0 0,0 0-1,0-1 1,0 1 0,0 0 0,0 0 0,0 0 0,-1 0 0,1 0 0,0 0-1,0 0 1,0 0 0,0 0 0,0 0 0,-1 0 0,1 0 0,0 0 0,0 0 0,0 0-1,0 0 1,0 1 0,0-1 0,-1 0 0,1 0 0,0 0 0,0 0 0,0 0 0,0 0-1,0 0 1,0 0 0,0 0 0,-1 0 0,1 1 0,0-1 0,0 0 0,0 0 0,0 0-1,0 0 1,0 0 0,0 0 0,0 0 0,0 1 0,0-1 0,0 0 0,0 0 0,0 0-1,0 0 1,0 0 0,0 1 0,0-1 0,0 0 0,0 0 0,0 0 0,0 0 0,0 0-1,0 0 1,0 1 0,0-1 0,0 0 0,0 0 0,0 0 0,-3 14-6,-6 113 12,9 176 1,1-288-9,1-1 0,0 1 0,1-1 0,1 1 1,0-1-1,11 24 0,-13-33 2,1-1 1,-1 1 0,1-1-1,0 1 1,0-1-1,0 0 1,0 0-1,1 0 1,-1-1 0,1 1-1,0-1 1,0 0-1,1 0 1,-1 0-1,1 0 1,-1-1 0,1 0-1,0 0 1,0 0-1,0-1 1,0 1-1,6 0 1,-4-1-1,0-1 0,1 0 0,-1 0 0,0 0 0,0-1 0,1 0 0,-1 0 0,0-1 0,14-5-1,-18 5 2,1 0 0,0-1 0,0 1 0,-1-1-1,0 0 1,1 0 0,-1 0 0,0-1-1,-1 1 1,1-1 0,0 1 0,-1-1-1,0 0 1,0 0 0,0 0 0,-1 0 0,3-7-1,1-16-2,0 1 0,-1-1 1,-2 0-1,-1 0 0,-1 0 0,-4-31 0,4 50 3,-1 1 0,0 0 0,0-1 0,0 1 0,-1 0 0,0 0 0,0 0 0,-1 0 0,0 0-1,0 1 1,-1-1 0,0 1 0,-5-7 0,9 12-1,-1 0 0,1 1-1,0-1 1,-1 1-1,1-1 1,-1 1 0,1 0-1,-1-1 1,1 1 0,-1-1-1,1 1 1,-1 0-1,1-1 1,-1 1 0,1 0-1,-1 0 1,0-1 0,1 1-1,-1 0 1,0 0-1,1 0 1,-1 0 0,1 0-1,-1 0 1,0 0 0,1 0-1,-1 0 1,0 0-1,1 0 1,-1 0 0,0 1-1,1-1 1,-1 0 0,1 0-1,-1 1 1,1-1-1,-1 0 1,0 1 0,1-1-1,-1 0 1,1 1 0,0-1-1,-1 1 1,1-1-1,-1 1 1,0 0 0,-9 26-9,7-10 8,1 1 1,0-1-1,2 1 1,0-1 0,0 1-1,6 29 1,-4-39 0,0-1 0,0 1 0,0-1 0,1 0 0,0 0 0,0 0 0,1 0 0,-1 0 0,2-1 0,-1 1 0,1-1 0,0 0 0,0-1 0,1 1 0,-1-1 0,1 0 0,11 7 0,-11-9 0,0 0 0,1-1 0,-1 0 0,1 0 1,-1 0-1,1-1 0,-1 0 0,1 0 0,0 0 0,-1-1 0,1 0 0,11-2 1,-13 2 0,-1-1 0,0 0 0,0 0 1,0 0-1,0 0 0,0-1 1,0 0-1,0 1 0,-1-1 1,1-1-1,-1 1 0,1 0 1,-1-1-1,0 0 0,0 0 1,0 0-1,0 0 0,0 0 1,-1 0-1,4-7 0,0-8 3,0-1 0,-1 0-1,-1 0 1,-1 0 0,-1-1-1,-1 1 1,0-1 0,-3-20 0,2 10-3,0 30-1,0 0 0,0 0 0,-1 0 0,1 0-1,0 0 1,0 0 0,0 0 0,0 0 0,0 0 0,0 0 0,0 0 0,0 0-1,0 0 1,0 0 0,-1 0 0,1 0 0,0 0 0,0 0 0,0 0 0,0 0-1,0 0 1,0 0 0,0 0 0,0 0 0,0 0 0,0 0 0,0 0 0,0 0 0,0-1-1,0 1 1,0 0 0,0 0 0,0 0 0,0 0 0,-1 0 0,1 0 0,0 0-1,0 0 1,-3 10-8,-2 18 6,1 0 1,2 0 0,2 54 0,1-39-10,-1-40 10,0 0 0,0-1 1,1 1-1,-1 0 1,1-1-1,-1 1 1,1-1-1,0 1 0,0-1 1,1 1-1,-1-1 1,0 0-1,1 1 1,0-1-1,-1 0 0,1 0 1,0 0-1,0 0 1,0 0-1,0-1 1,0 1-1,0-1 0,1 1 1,-1-1-1,1 0 1,-1 0-1,1 0 1,-1 0-1,1 0 0,-1-1 1,1 1-1,4 0 1,5 0 0,1 1 1,0-2-1,-1 0 1,1 0-1,22-4 1,-29 2 0,-1 0 0,0 0 0,0 0 0,0-1 0,0 1 0,-1-1 1,1 0-1,-1-1 0,1 1 0,-1-1 0,0 0 0,0 0 0,-1 0 1,1 0-1,-1-1 0,0 1 0,0-1 0,-1 0 0,1 0 0,2-9 1,4-9 2,-1 0 1,-1-1 0,4-29-1,-7 24 22,2-59-1,-26 454-25,5-152 0,11-66 0,-10 117 0,13-256-1,0-1-1,-1 0 1,0 1 0,0-1 0,-1 0-1,0 0 1,0 0 0,-1-1-1,-9 14 1,10-17 0,0 0 0,-1-1 0,0 0 0,0 1 0,0-1 0,0-1 0,0 1 0,0 0-1,-1-1 1,1 0 0,-1 0 0,0 0 0,1-1 0,-1 0 0,0 0 0,0 0 0,-9 0 0,-4 1 1,0-2 0,0 0 0,0-2 0,0 0 0,0 0 0,0-2 0,1 0 0,0-1 0,-19-8 0,28 9 0,1 1 0,0-1 0,-1 0 0,2 0 0,-1-1 0,0 0 0,1 0 0,0-1 0,0 0 0,1 0 0,-1 0 0,1 0 0,1-1 0,-1 0 0,1 0 0,0 0 0,1-1 0,0 1 0,0-1 0,0 0 0,1 0 0,-1-11 0,1 9 0,0-1 0,1 1 0,1 0 0,0-1 0,0 1 0,1 0 0,1-1 0,-1 1 0,2 0 0,-1 0 0,2 0 0,-1 0 0,1 1 0,0-1 0,1 1 0,10-15 0,10-8 0,2 0 0,48-45 0,74-49 0,-37 31 5,66-65 22,-169 153-561,-14 7-1589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39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56 508 31118,'-3'1'37,"0"0"-1,0 0 0,1 0 0,-1 0 1,0 0-1,0 1 0,1-1 0,-1 1 1,1 0-1,0 0 0,-1 0 1,1 0-1,0 0 0,0 0 0,0 1 1,1-1-1,-1 1 0,0-1 0,1 1 1,0 0-1,0-1 0,-1 1 1,1 0-1,1 0 0,-1 0 0,0 0 1,1 0-1,-1 4 0,0 6-34,1 1-1,0-1 1,0 0 0,1 1-1,4 14 1,-2-15 10,1 0-1,1-1 1,0 1 0,1-1 0,0 0-1,1-1 1,0 1 0,1-1-1,0-1 1,1 0 0,0 0-1,15 12 1,-20-19-11,0 0 0,0-1 0,0 1 0,1-1 0,-1 0 0,1 0 0,0 0 0,0-1 0,-1 0 1,1 0-1,0 0 0,0 0 0,0-1 0,0 0 0,0 0 0,0 0 0,8-2 0,-11 2 0,0-1 0,0 1-1,0-1 1,-1 0 0,1 0 0,0 0 0,0 0 0,0 0-1,-1 0 1,1 0 0,-1 0 0,1-1 0,-1 1 0,1-1 0,-1 1-1,0-1 1,1 0 0,-1 1 0,0-1 0,0 0 0,1-3 0,13-47 8,-14 49-8,8-49 4,4-72 0,4-32 15,-14 136-22,1 1 1,2 1 0,0-1-1,0 1 1,18-32 0,-21 44 0,0 0 0,1 1 1,0-1-1,0 1 0,0 0 1,0 0-1,1 1 0,0-1 1,0 1-1,0 0 0,1 0 1,-1 1-1,1-1 1,0 1-1,0 1 0,0-1 1,0 1-1,0 0 0,1 0 1,-1 1-1,1 0 0,-1 0 1,1 0-1,8 1 0,-13 0 1,-1 1-1,1-1 0,0 1 0,0 0 1,-1-1-1,1 1 0,0 0 0,-1 0 1,1 0-1,-1 0 0,1 0 0,-1 1 0,1-1 1,-1 0-1,0 1 0,0-1 0,1 1 1,-1-1-1,0 1 0,0-1 0,-1 1 1,1 0-1,0-1 0,-1 1 0,2 3 0,6 12 0,-7-16 81,-15-2 0,1-2-84,-44-3-9,54 6 12,0 0 0,0 0 1,1 1-1,-1-1 0,0 1 0,0-1 0,1 1 0,-1 0 1,0 0-1,1 0 0,-1 1 0,1-1 0,-1 0 1,1 1-1,0 0 0,-1 0 0,-1 2 0,-5 7-1,1 1-1,0 0 1,1 0-1,1 1 0,0 0 1,0 0-1,1 1 1,1 0-1,1-1 1,-5 28-1,3 11 2,1 81 1,4-128 0,0 3 1,0 1 0,1-1-1,0 1 1,0-1 0,1 1 0,0-1 0,1 0 0,0 0 0,0 0 0,1 0-1,4 7 1,-5-10-1,1 0 0,-1-1-1,1 0 1,0 0-1,0 0 1,1 0-1,-1 0 1,1-1-1,-1 0 1,1 0 0,0 0-1,0-1 1,1 1-1,-1-1 1,0 0-1,1-1 1,9 2 0,-6-1 1,0-1 0,-1 0 1,1 0-1,0-1 0,0 0 1,0-1-1,0 0 0,-1 0 1,10-3-1,-13 2 0,-1 0-1,0 0 1,0 0 0,0-1-1,0 1 1,-1-1 0,1 0-1,-1 0 1,1 0 0,-1 0-1,0 0 1,0-1 0,-1 0-1,1 0 1,-1 1 0,0-1-1,0 0 1,0-1 0,2-5-1,7-26-8,-2-1-1,-1 0 1,4-50-1,-9 56-3,1 0 0,1 0 0,2 0 0,1 1 0,20-49-1,-26 75 15,0 1 0,0 0 0,0 0 0,0 0-1,0 0 1,0 0 0,1 0 0,-1 1-1,1-1 1,0 1 0,0-1 0,0 1-1,0 0 1,0 0 0,0 1 0,1-1-1,6-2 1,-1 3 0,0-1 1,0 1-1,0 0 0,0 1 1,18 1-1,-25-1-3,0 0 0,0 1-1,0-1 1,1 0 0,-1 1 0,0-1 0,0 1 0,0 0 0,0 0 0,0 0 0,0 0-1,0 0 1,0 0 0,0 0 0,0 1 0,0-1 0,-1 0 0,1 1 0,-1 0-1,1-1 1,-1 1 0,0 0 0,1 0 0,-1 0 0,0 0 0,0 0 0,0 0 0,-1 0-1,1 0 1,0 3 0,-36-3 23,21-1-12,8 0-9,-1 1 0,1 0 0,0 0 0,1 1 0,-1 0 0,0 0 0,1 0 0,-1 0-1,1 1 1,0 0 0,0 0 0,1 0 0,-1 1 0,1 0 0,0 0 0,0 0 0,1 0 0,-1 1 0,1-1 0,0 1 0,-2 5-1,-2 7 0,0 0 0,1 0 0,0 0-1,2 0 1,-5 35 0,9-45 0,-3 16 0,1 1 0,3 45 0,0-63 0,0-1 0,0 1 0,0-1 0,1 0 0,0 0 0,0 1 0,1-1 0,0-1 0,0 1 0,0 0 0,0-1 0,1 1 0,0-1 0,0 0 0,10 8 0,-5-6 0,1 0 1,0-1 0,1-1-1,0 1 1,0-2-1,0 1 1,0-2 0,1 1-1,-1-2 1,1 1-1,0-2 1,0 0 0,-1 0-1,1-1 1,0 0-1,0-1 1,13-2 0,-22 2-3,0 1 1,0-1 0,0 0 0,0 0 0,-1 0 0,1-1 0,0 1 0,0 0 0,-1-1 0,1 0 0,-1 0 0,1 0-1,-1 0 1,0 0 0,0 0 0,0 0 0,0-1 0,0 1 0,-1-1 0,1 1 0,-1-1 0,1 0 0,-1 0 0,0 0-1,1-5 1,2-5 2,-2-1-1,0 1 0,0-1 1,-1-18-1,-1 0 5,0 1 0,-2 0 0,-2 0 0,-7-33 0,7 51-1,0-1 1,0 0-1,-1 1 0,-1 0 1,-1 0-1,0 0 0,0 1 1,-1 0-1,-1 0 0,0 1 1,-12-12-1,18 20-4,0 1 1,0 0-1,0 0 0,0 0 0,-1 0 1,1 0-1,-1 1 0,1-1 1,-1 1-1,0 0 0,1 0 0,-1 0 1,-6 0-1,8 1-1,0 0 1,1 0-1,-1 0 1,0 0-1,0 0 0,1 0 1,-1 1-1,0-1 1,0 1-1,1-1 1,-1 1-1,1 0 0,-1-1 1,0 1-1,1 0 1,-1 0-1,1 0 1,0 0-1,-1 1 1,1-1-1,0 0 0,0 1 1,0-1-1,0 0 1,0 1-1,0-1 1,0 1-1,0 0 0,-1 2 1,-2 14-5,1-1 0,0 1 1,1 0-1,1 0 0,1 0 1,0 0-1,2-1 0,0 1 0,1 0 1,0 0-1,2-1 0,10 28 1,-8-30 3,0-1 0,2 0 1,0 0-1,0-1 0,22 23 1,-27-32-1,0 0 1,-1-1-1,1 1 1,0-1-1,1 0 1,-1 0-1,1 0 1,-1-1-1,1 1 0,0-1 1,0 0-1,0-1 1,0 1-1,0-1 1,0 0-1,0 0 1,1-1-1,-1 0 1,0 0-1,0 0 1,1 0-1,4-2 1,-8 2 0,0-1 1,0 0 0,0 0-1,0-1 1,0 1 0,0 0-1,-1-1 1,1 1 0,0-1-1,-1 1 1,1-1 0,-1 0-1,0 1 1,0-1 0,1 0 0,-1 0-1,-1 0 1,1 0 0,1-3-1,11-46 1,-11 42 1,12-83 18,-12 63-14,2 1 0,1 0 0,2 1 0,18-53 0,-23 77-3,-1-1-1,1 0 0,0 1 1,0-1-1,0 1 1,1 0-1,-1 0 0,1 0 1,0 0-1,0 0 1,0 1-1,0-1 1,0 1-1,0 0 0,1 0 1,-1 0-1,1 0 1,0 0-1,-1 1 0,1 0 1,0 0-1,0 0 1,0 0-1,0 0 0,0 1 1,0 0-1,0 0 1,0 0-1,0 0 1,7 2-1,-9-1-2,0-1 0,0 1 0,0 0 0,0 1 0,-1-1-1,1 0 1,0 0 0,-1 1 0,1-1 0,0 1 0,-1 0 0,0-1 0,1 1 0,-1 0 0,0 0 0,0 0 0,0 0-1,0 0 1,0 0 0,-1 0 0,2 3 0,8 49-10,-9-48 9,4 47 1,-3 0 0,-6 79 0,1-112-1,-1 1 0,0-1 1,-8 22-1,-4 16 1,17-130 16,6 31-21,2-1-1,2 1 1,1 1 0,2 0-1,32-62 1,-45 100 4,3-7-1,2-1 0,0 1 1,10-13-1,-14 20 3,-1 1 0,1-1 0,0 0 0,0 1 0,0-1 0,0 1 0,0-1 1,0 1-1,0 0 0,0 0 0,1 0 0,-1 0 0,0 0 0,1 0 0,-1 1 0,0-1 0,1 1 1,-1 0-1,1 0 0,-1 0 0,4 0 0,-5 1-2,0-1 1,0 1-1,0 0 1,0-1-1,0 1 1,0 0-1,0 0 1,0 0-1,0 0 1,-1 0-1,1 0 1,0 0-1,-1 0 1,1 0-1,-1 0 1,1 0-1,-1 0 1,1 1-1,-1-1 1,0 0-1,1 0 1,-1 3-1,5 34-4,-4-29 6,7 246 2,-8-195 10,2-77-16,1 0-1,1 0 1,0 0 0,1 1-1,1 0 1,8-16 0,6-19-17,-17 42 20,36-93-25,-33 88 22,1 0 1,1 0 0,0 0-1,18-21 1,-24 33 2,0 0 0,1-1 0,-1 1 1,1 0-1,0 1 0,-1-1 0,1 0 0,0 1 0,0-1 1,6-1-1,-8 3-1,0 0 0,0-1 1,0 1-1,-1 0 0,1 0 1,0 0-1,0 0 0,0 0 0,0 0 1,-1 0-1,1 0 0,0 0 1,0 0-1,0 1 0,0-1 1,-1 0-1,1 1 0,0-1 1,0 0-1,-1 1 0,1-1 0,0 1 1,0-1-1,-1 1 0,1-1 1,-1 1-1,1 0 0,0-1 1,-1 1-1,1 0 0,-1-1 1,0 1-1,1 0 0,-1 0 0,0 0 1,1-1-1,-1 1 0,0 0 1,0 0-1,0 0 0,1 0 1,-1-1-1,0 1 0,0 1 1,2 219-36,-3-119 37,0-98-1,1-1 1,0 1 0,1-1-1,-1 1 1,1-1 0,0 1-1,-1-1 1,2 0 0,-1 1-1,0-1 1,1 0 0,-1 0-1,1 0 1,0 0 0,0 0-1,0 0 1,0-1 0,5 5-1,-4-4 1,1-1 1,0 0-1,0 0 0,0 0 0,0 0 0,0 0 0,0-1 0,0 0 0,1 0 1,-1 0-1,1 0 0,-1-1 0,0 0 0,5 0 0,-4 0-1,6 1 5,-1-2-1,1 1 0,-1-1 0,18-4 1,-25 4-2,1-1 0,-1 1 0,1-1 1,-1 0-1,0 0 0,1 0 1,-1 0-1,0 0 0,0-1 1,-1 0-1,1 1 0,0-1 0,-1 0 1,0 0-1,1 0 0,1-5 1,1-2-1,0-1-1,-1 0 1,0 1 0,-1-2 0,0 1 0,0 0 0,1-21 0,-3-84 9,-2 64 3,1-67 71,0 181-87,-30 676-1,29-715 2,0-4 2,0-31 9,3-102-6,5 1 0,4 0-1,35-145 1,-41 236-5,1 1 0,1 1 0,0-1 0,2 1 0,11-20 0,-18 36 0,1-1 0,0 1 0,0-1 0,0 1 0,0 0 0,1 1 0,0-1 0,-1 0 0,1 1 0,0 0 0,1 0 0,-1 0 0,1 1 0,-1-1 0,1 1 0,0 0 0,0 0 0,-1 1 0,1-1 0,1 1 0,-1 0 0,0 1 0,0-1 0,0 1 0,0 0 0,11 1 0,-13 0-1,0 1 1,-1-1-1,1 0 1,0 1-1,0 0 0,-1 0 1,1 0-1,-1 0 1,1 0-1,-1 0 1,0 1-1,0-1 0,0 1 1,0-1-1,-1 1 1,1 0-1,-1 0 1,0 0-1,1 0 0,-1 0 1,0 0-1,-1 0 1,2 4-1,2 11 0,-1 0 1,3 29-1,-4-26 1,-1 1 0,-3 29 0,2-44 0,-1-1 0,0 0 0,-1 1 1,0-1-1,0 0 0,0 0 0,0 0 0,-1 0 1,0 0-1,-1-1 0,1 1 0,-6 5 1,0-1 0,0 0 0,-1-1 0,-1 0 0,1-1 0,-1 0 0,-1-1 0,1 0 0,-1-1 0,0 0 0,-1-1 0,1 0 0,-18 3 0,29-7-3,1-1 0,0 1 0,-1 0 0,1-1 0,0 1 0,0-1 0,0 1 0,0-1 0,-1 1 0,1 0-1,0-1 1,0 1 0,0 0 0,0-1 0,0 1 0,1-1 0,-1 1 0,0 0 0,0-1 0,0 1 0,0-1 0,1 1 0,-1-1 0,0 1 0,0-1 0,1 1 0,-1-1 0,1 1 0,-1 0 0,5 2 1,1-1 1,-1 1 0,0-1-1,1 0 1,-1-1 0,1 1-1,-1-1 1,12 1 0,53 0 8,-50-3-3,1 2-3,-1-1-2,0 0 0,1-1 0,30-6 0,-46 6 1,0-1 0,1 1-1,-1-1 1,0 0 0,0 0 0,0-1-1,0 0 1,-1 1 0,1-1 0,-1-1-1,0 1 1,0-1 0,0 0 0,0 0-1,0 0 1,-1 0 0,0 0 0,4-7-1,-2-1 0,0 1 0,-1-1 0,0 0 0,-1 0-1,-1 0 1,0 0 0,1-15 0,-3-91-13,-2 58 14,2 0 11,0 55-7,0 7 0,0 32 2,-1 30-5,-1-24-1,5 60-1,-2-90 0,0 1 0,1-1 0,0 0 0,1 0 0,0 0 0,0-1 0,1 1 0,1-1 0,0 1 0,10 15 0,-12-22 0,1 0 0,-1 1 0,0-1 0,1 0 0,0-1 0,-1 1 0,1-1-1,0 1 1,1-1 0,-1-1 0,0 1 0,0 0 0,1-1 0,8 2 0,-10-3 1,0 1-1,0-1 1,-1 0-1,1 0 1,0 0-1,0-1 1,0 1-1,-1-1 1,1 1 0,0-1-1,-1 0 1,1 0-1,0 0 1,-1 0-1,1 0 1,-1-1-1,0 1 1,1-1-1,-1 0 1,0 0 0,0 0-1,0 0 1,0 0-1,0 0 1,2-3-1,3-10 2,-1 1 0,0-1 0,0 0 0,-2 0-1,0-1 1,-1 0 0,3-31 0,-2-106 12,-5 122-21,1 72 5,-1-14 1,1 0 1,1 0 0,5 27-1,-5-46 1,1-1 0,0 1 0,0-1 0,1 0 1,0 0-1,0 0 0,1 0 0,0 0 0,0-1 0,0 1 0,1-1 0,0 0 0,0-1 0,1 1 0,7 6 0,-8-9 0,1 0 0,-1 0 0,1 0 0,0-1 0,-1 0 0,1 0 0,0 0 0,0-1 0,1 0 0,-1 0 0,0-1 0,0 1 0,9-2 0,-14 1 0,1-1 0,-1 1 1,1 0-1,-1-1 0,0 0 0,0 1 1,1-1-1,-1 0 0,0 0 0,0 0 1,0 0-1,0 0 0,0 0 0,0 0 1,0 0-1,0 0 0,0 0 0,0 0 1,-1-1-1,1 1 0,0 0 1,-1-1-1,1 1 0,0-2 0,9-41 9,-8 32-8,7-51-1,-3 0-1,-5-120 1,-3 121 5,3-1-1,16-113 1,-19 357-18,-5 237 13,7-410 0,0 0 0,1 0 0,0 0 0,1 0 0,0 0 0,0-1 0,0 1 0,1-1 0,7 15 0,-7-19 0,-1 1 0,1 0 0,0 0 0,0-1 0,1 0 1,-1 0-1,1 0 0,-1 0 0,1 0 0,0-1 0,0 1 1,0-1-1,0 0 0,1 0 0,-1-1 0,1 1 0,-1-1 0,8 1 1,1 0 1,-1-1 0,0 0 0,1-1 1,-1 0-1,22-3 0,-28 2-3,-1 0 1,0-1-1,0 1 0,0-1 0,-1 0 0,1 0 0,0-1 0,-1 1 1,1-1-1,-1 0 0,0 0 0,0-1 0,0 1 0,0-1 0,5-7 1,-1-1-1,-1 0 1,0-1-1,-1 0 1,-1 0-1,0-1 1,0 0-1,-1 0 1,-1 0-1,2-21 1,-1-14-9,-3-70 0,-2 61 0,1 51 8,0 0 2,1 1 0,-1-1 0,-1 1 1,1 0-1,-1-1 0,0 1 0,0-1 0,-1 1 0,0 0 1,0 0-1,-6-11 0,8 16-1,-1 1 0,1-1 0,-1 0 0,1 1 0,-1-1 0,1 1 0,-1-1 0,1 1 0,-1-1 0,1 1 0,-1-1 0,0 1 0,1 0 0,-1-1 0,0 1 0,1 0 0,-1 0 0,0-1 0,1 1 0,-1 0 0,0 0 0,0 0 0,1 0 0,-1 0 0,0 0 0,0 0 0,1 0 0,-1 0 0,0 0 0,0 0 0,1 0 0,-1 1 0,0-1 0,1 0 0,-1 1 0,0-1 0,1 0 0,-1 1 0,0-1 1,1 1-1,-1-1 0,1 1 0,-1-1 0,0 1 0,-2 2-1,1 0 1,-1 0-1,1 0 1,0 0 0,0 0-1,0 1 1,-2 3-1,-1 9-1,0-1 0,1 1-1,0 0 1,1 0-1,-1 19 1,2 86 4,2-80-3,1-28 2,-1 0-1,2-1 1,0 1 0,0 0 0,1-1-1,1 1 1,0-1 0,0 0 0,2 0-1,7 13 1,-10-19-1,1 0 1,0 0-1,1 0 1,-1-1-1,1 0 0,0 0 1,1 0-1,-1 0 1,1-1-1,0 0 0,0 0 1,0 0-1,0-1 1,1 0-1,-1 0 0,1-1 1,0 0-1,0 0 1,13 1-1,-14-2 0,3 0 0,1 0 0,1-1 0,-1 0 0,14-2 0,-22 2 0,1-1 0,-1 1 0,1-1 0,-1 0 0,0 0 0,1 0 0,-1 0 0,0 0 0,0 0 0,1-1 0,-1 1 0,0-1 0,-1 0 0,1 1 0,0-1 0,0 0 0,-1 0 0,1 0 0,-1 0 0,0-1 0,1 1 0,0-3 0,5-19 0,0 0 0,-2-1 0,-1 0 0,-1 1 0,-2-1 0,0 0 0,-3-29 0,1 27 0,1-1 0,1 0 0,1 1 0,1-1 0,11-41 0,-12 65 0,-1-1 0,1 1 0,0 0 0,0 0 0,0 0 0,0 1 0,1-1 0,-1 1 0,1-1 0,0 1 0,0 0 0,0 0 0,1 0 0,-1 0 0,1 0 0,-1 1 0,1 0 0,0 0 0,0 0 0,0 0 0,5-1 0,4 0 0,-1 0 0,1 2 0,0-1 0,0 2 0,23 1 0,-33-1 0,-1 1 0,0-1-1,1 1 1,-1 0 0,0 0 0,0 0-1,1 0 1,-1 0 0,0 0 0,0 0-1,0 1 1,0-1 0,-1 1 0,1-1 0,0 1-1,-1 0 1,1 0 0,-1-1 0,1 1-1,-1 0 1,0 1 0,0-1 0,0 0 0,0 0-1,0 0 1,-1 1 0,1-1 0,-1 0-1,1 5 1,2 9-2,-1 0 0,-1 0 0,-1 22-1,-1-24 3,0 2 0,-1-1 1,0 0-1,-2 0 1,0 0-1,0-1 1,-2 1-1,-8 17 1,7-17 2,0 0 1,2 0 0,0 1-1,0 0 1,2 0 0,-3 22-1,5-27-1,1-5-2,-1 0 0,1-1 0,0 1 1,1-1-1,1 10 0,-1-13 0,-1-1 0,1 1 0,-1-1 0,1 0 0,0 1 0,0-1 0,0 0 0,0 0 0,0 1 0,0-1 0,0 0 0,0 0 0,0 0 0,0 0 0,1 0 0,-1 0 0,0-1 0,1 1 0,-1 0 0,0-1 0,1 1 0,-1-1 0,1 1 0,2-1 0,12 3 3,0 0-1,1-2 1,-1 0-1,22-1 1,-32 0-2,0-1 0,0 0 0,0 0 0,0 0 0,-1-1 0,1 1 0,0-1 0,-1-1 0,1 1 0,-1-1 0,0 0 0,0 0 0,0 0 0,0-1 0,4-4 0,-2 0-4,-1 0-1,0 0 1,-1-1-1,0 0 1,-1 0-1,1 0 0,-2 0 1,1-1-1,-1 1 1,-1-1-1,0 0 1,0 0-1,-1 0 1,0-19-1,-9 28-439,-3 1-339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40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30830,'19'0'304,"16"0"273,9 0-321,10 0-16,-2-5-96,2 3-48,-5-3-16,-8 0-48,-11 5-32,-6 0 0,-5-2 0,-8 2-224,-8-5-2658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40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77 23547,'8'-30'8868,"-2"8"-8740,-1 10 16,-2 5-112,-1 4-16,-2 1 16,0 14-32,0 20 0,-5 14 0,-3 6-32,0-1-16,2 0-128,-2-7-1073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41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0 676 30062,'1'-9'246,"0"0"1,1 0 0,0 1 0,0-1-1,1 1 1,0-1 0,1 1-1,8-14 1,2-8-79,55-137 45,-43 98-190,2 1 0,66-111 0,-89 170-21,-2 3-2,0 1 0,1-1 0,-1 1 0,1 0 0,0 1 0,0-1 1,1 1-1,-1-1 0,1 1 0,0 1 0,5-5 0,-6 8 0,-1-1 0,0 1 0,0-1 0,1 1 0,-1 0 0,0 0 0,1 0 0,-1 1 0,0-1 0,0 1 0,1 0 0,-1 0 0,0 0 0,0 0 0,0 0 0,0 1 0,0-1 0,0 1 0,-1 0 0,1 0 0,0 0 0,-1 0 0,0 0 0,1 1 0,-1-1 0,0 1 0,2 2 0,5 8 0,0 0 0,0 0 0,-1 1 0,6 16 0,-6-11 0,-1 0 0,-1 0 0,-1 1 0,-1-1 0,3 30 0,-4-11 0,-5 75 0,2-106 0,-1 1-1,0-1 1,0 1-1,-1-1 1,0 0-1,0 0 1,-1 1-1,1-1 1,-2-1-1,1 1 1,-1 0-1,0-1 1,0 0-1,-1 0 1,1 0-1,-1 0 1,-1-1 0,1 0-1,-1 0 1,0 0-1,0-1 1,0 0-1,-1 0 1,0 0-1,1-1 1,-1 0-1,0-1 1,-1 1-1,1-1 1,0-1-1,-1 1 1,1-1-1,-10 0 1,10-1-2,1 0 1,0 0-1,-1-1 1,1 0-1,0 0 0,0 0 1,-1-1-1,1 0 1,-8-4-1,10 4 1,0-1 0,0 0-1,0 0 1,1 0 0,-1-1 0,1 1-1,-1-1 1,1 0 0,0 0 0,1 0-1,-1 0 1,-3-9 0,-1-5-7,0 1 1,1-2-1,1 1 0,0-1 1,-2-34-1,1-98-40,6 139 49,1 11-1,-1 0 1,0 0 0,0 0 0,1 0 0,-1 0 0,0 0 0,1 0 0,-1 0-1,1 0 1,-1 0 0,1 0 0,0 0 0,-1 0 0,1 0 0,0 0 0,0 1-1,-1-1 1,1 0 0,0 1 0,0-1 0,0 1 0,0-1 0,0 1 0,0-1-1,0 1 1,0-1 0,0 1 0,0 0 0,0 0 0,0 0 0,2-1 0,41 0 23,-33 1-15,-6 1-8,1 0 0,-1 0 0,1 0 0,-1 0 0,0 1 0,0 0 0,0 0 0,0 1 0,0 0 0,0-1 0,0 1 0,-1 1 0,1-1 0,-1 1 0,0 0 0,0 0 0,-1 0 0,1 0 0,4 8 0,5 8 2,0 1 0,-2 0 0,11 25 0,4 30-3,-21-57 0,0-1 0,2 1 0,1-1 0,13 23 0,-18-36 0,0 0 0,0-1 0,1 1 0,0-1 0,0 0 0,0 0 0,0-1 0,1 1 0,0-1 0,-1 0 0,1 0 0,0-1 0,0 1 0,1-1 0,-1 0 0,0 0 0,1-1 0,-1 0 0,10 1 0,-6-1-5,0 0-1,1 0 1,-1-1-1,0-1 1,1 0-1,-1 0 1,14-4 0,-19 4-42,1-1 0,-1 0 1,0 0-1,0-1 1,1 1-1,-2-1 1,1 0-1,0 0 0,0 0 1,-1 0-1,0-1 1,1 1-1,-1-1 1,-1 0-1,1 0 0,3-7 1,12-31-2192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42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320 70 31262,'-5'-3'49,"0"-1"0,0 1 1,0 0-1,-1 0 0,1 1 0,-1-1 0,0 1 0,1 0 0,-1 1 0,0 0 0,0-1 0,0 2 0,0-1 0,-1 1 0,1 0 0,0 0 1,0 1-1,0 0 0,0 0 0,0 0 0,0 1 0,1 0 0,-1 0 0,0 0 0,1 1 0,-1 0 0,-8 6 0,1 4-44,1 1 0,0 0 0,1 1 0,1 1 0,1-1 0,0 1-1,1 1 1,0 0 0,1 0 0,-6 27 0,2-1-2,2 0 0,2 1 1,-2 56-1,7-67-1,1 0-1,2 0 1,1-1-1,10 52 1,-10-76-2,0 0 1,0 1-1,1-1 0,0 0 1,1-1-1,0 1 0,0 0 1,0-1-1,1 0 0,0 0 1,1 0-1,-1-1 0,1 0 1,1 0-1,-1 0 1,1-1-1,0 0 0,0 0 1,0-1-1,1 0 0,0 0 1,11 4-1,-8-5 0,0 0 0,0 0 0,0-1 0,0-1 0,0 1 0,1-2 0,-1 0 0,0 0 0,1-1 0,16-3 0,-20 2 0,0-1 0,0 1 0,0-1 0,-1-1 0,1 1 0,-1-1 0,0-1 0,0 1 0,-1-1 0,1 0 0,-1-1 0,0 0 0,0 0 0,8-12 0,-6 5 0,0 0 0,-1 0 0,-1-1 0,0 0 0,-1-1 0,0 1 0,-1-1 0,4-28 0,-3-7 0,-2-66 0,-3 81 2,-1 0 0,-2 0 0,-2 1 0,-1 0 0,-2 0 0,-1 0 0,-1 1 0,-2 0-1,-1 1 1,-25-43 0,35 70 1,-1-1 0,0 1 0,0 0 0,0 0 0,-1 0 0,1 0-1,-1 1 1,0 0 0,-7-4 0,10 7-4,1 0 0,-1 0 0,0 0-1,1 0 1,-1 1 0,0-1 0,1 1 0,-1-1 0,0 1 0,0 0-1,0 0 1,1 0 0,-1 0 0,0 0 0,0 0 0,0 0 0,0 0-1,1 1 1,-1-1 0,0 1 0,0-1 0,1 1 0,-1 0 0,1 0-1,-1-1 1,0 1 0,1 0 0,-1 1 0,1-1 0,0 0-1,-1 0 1,1 1 0,0-1 0,0 0 0,0 1 0,0-1 0,0 1-1,-1 2 1,-2 4-238,0 1 0,1 0 0,0 0-1,0 0 1,1 0 0,0 0 0,1 1 0,-1 17-1,1 31-7921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6.57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34 31166,'263'-21'1519,"-148"9"-1469,-93 11-311,-44 1-422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43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55 32031,'-1'-3'30,"0"0"0,0 0 1,0 0-1,0 1 0,0-1 1,-1 0-1,0 1 0,1-1 1,-1 1-1,0 0 0,0-1 1,0 1-1,0 0 0,-1 0 1,1 0-1,-1 1 0,1-1 1,-1 1-1,1-1 0,-1 1 1,0 0-1,-4-2 0,1 2-32,-1 0 0,1 0-1,0 0 1,0 1 0,-1 0-1,1 1 1,0-1 0,-1 1 0,1 0-1,-7 2 1,8-1 2,0 0 0,1 0 0,-1 1 0,0-1 0,1 1 0,0 0 0,0 0 0,0 1 0,0-1 0,0 1 0,1 0 0,-1 0 0,1 0 0,0 0 0,1 1 0,-1-1 0,1 1 0,-1-1 0,2 1 0,-1 0 0,0 0 0,1 0 0,-1 8 0,-3 10 0,2 0 0,1 1 0,2 43 0,0-58 0,2 0 1,-1 0-1,1-1 1,1 1-1,0 0 0,0-1 1,0 1-1,1-1 1,0 0-1,1 0 0,0-1 1,0 1-1,1-1 1,9 10-1,12 9 3,0-2 0,40 28 0,-20-16-2,-46-35-1,17 13 0,0 1 0,-2 0 0,21 25 0,-33-35 0,-1-1 0,0 0 0,0 1 0,0-1 0,0 1 0,-1 0 0,0 0 0,0 0 0,0 0 0,-1 1 0,1-1 0,-1 0 0,-1 1 0,1-1 0,-1 0 0,0 1 0,0-1 0,0 1 0,-1-1 0,-1 7 0,0-9 0,0 0 0,0 0 0,0 0 0,0 0 0,0-1 0,0 1 0,-1-1 0,1 1 0,-1-1 0,0 0 0,1 0 0,-1 0 0,0 0 0,0-1 0,0 1 0,-1-1 0,1 0 0,0 0 0,-1 0 0,-3 1 0,-11 2 0,1-1 0,-28 2 0,5-1 0,0-3 0,-49-4 0,84 2-8,1 0 1,-1 0-1,1-1 0,0 0 0,-1 0 1,1 0-1,0 0 0,0 0 0,1-1 1,-1 0-1,0 0 0,1 0 1,0 0-1,-1-1 0,1 1 0,1-1 1,-1 1-1,0-1 0,1 0 0,0 0 1,0-1-1,0 1 0,1 0 1,-1 0-1,1-1 0,0 1 0,0-1 1,0-4-1,1 6-712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47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0 30318,'-38'8'2321,"38"-8"-2308,0 4-13,28-4-10,161-2 22,239 7 21,-234 20-46,-125-14 3,115 4 1,417-7-7,-574-7 13,47 8 0,-47-4-2,51 2 0,525-5-8,-402-13 8,-40 0 20,190 8-12,-258 4 0,-92-1 10,-1-1-18,0 0 0,0 0 0,0 1 0,0-1 1,0 0-1,0 1 0,0-1 0,0 0 0,0 0 0,0 1 0,0-1 1,-1 0-1,1 1 0,0-1 0,0 0 0,-1 1 0,1-1 0,0 1 1,-1-1-1,1 0 0,-1 1 0,1-1 0,-1 1 0,1-1 0,-1 1 0,1-1 1,-1 1-1,1 0 0,-1-1 0,0 1 0,1-1 0,-1 1 0,0 0 1,1 0-1,-1-1 0,0 1 0,1 0 0,-1 0 0,0 0 0,0 0 0,1 0 1,-1 0-1,0 0 0,1 0 0,-1 0 0,0 0 0,-1 1 0,-14-2-772,-14-5-2534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49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30462,'0'0'37,"0"-1"1,0 1-1,0 0 1,0 0-1,0-1 1,0 1-1,0 0 0,0 0 1,0-1-1,0 1 1,0 0-1,0 0 1,0 0-1,0-1 0,0 1 1,0 0-1,0 0 1,1-1-1,-1 1 1,0 0-1,0 0 0,0 0 1,0-1-1,1 1 1,-1 0-1,0 0 1,0 0-1,0 0 0,1-1 1,-1 1-1,0 0 1,0 0-1,0 0 1,1 0-1,-1 0 0,0 0 1,1 0-1,-1 0-15,1 0-1,0 0 1,-1 1 0,1-1-1,-1 0 1,1 1-1,-1-1 1,1 1-1,-1-1 1,1 1 0,-1-1-1,0 0 1,1 1-1,-1-1 1,0 1-1,1 0 1,-1-1 0,0 1-1,0-1 1,1 1-1,-1 0 1,10 28 36,-1 1 0,-2-1 1,-1 1-1,4 56 0,-6 131-43,-4-149 4,0 14-20,-10 694 21,22-323-20,-7-50 0,-7-229 0,2-173 0,-1 38 4,2 0 0,2 0 0,11 59 0,-5-54-4,3 59 0,-7-48 0,4 19 0,-8-73 1,0 0 0,0-1-1,0 1 1,0-1 0,0 1 0,0-1 0,0 1-1,0-1 1,0 0 0,0 1 0,0-1 0,0 0-1,0 0 1,0 0 0,1 0 0,-1 0-1,0 0 1,0 0 0,2-1 0,-3 1-1,46-2 0,53-9 0,-53 5 0,55-1 0,627-3 0,-687 9-5,1-1-1,61-12 1,-57 3 5,-27 7 0,0-1-1,0 2 1,0 1-1,21 0 0,-39-24-12,-2 23 13,1-1 0,-1 0 0,0 0 0,0 1 0,-1-1 0,1 0 0,-1 1 0,0 0 0,0-1 0,0 1 0,0 0 0,0 0 0,-1 0 0,1 0 0,-1 0 0,-6-4 0,-6-5 0,-33-21 0,39 28 0,-30-18 0,-46-21 0,85 44 0,0 0 0,0 0 0,0 0 0,0 0 0,0 0-1,1 0 1,-1 0 0,0-1 0,0 1 0,0 0 0,0 0 0,0 0 0,0 0 0,0 0 0,0 0 0,0-1-1,0 1 1,0 0 0,0 0 0,0 0 0,0 0 0,0 0 0,0 0 0,0-1 0,0 1 0,0 0-1,0 0 1,0 0 0,0 0 0,0 0 0,0 0 0,0-1 0,0 1 0,0 0 0,0 0 0,0 0 0,0 0-1,0 0 1,0 0 0,0 0 0,-1 0 0,1-1 0,0 1 0,0 0 0,0 0 0,0 0 0,0 0 0,0 0-1,0 0 1,-1 0 0,1 0 0,0 0 0,0 0 0,0 0 0,0 0 0,0 0 0,0 0 0,-1 0 0,1 0-1,0 0 1,0 0 0,0 0 0,0 0 0,0 0 0,0 0 0,-1 0 0,18-2 3,25 4 3,-18 4 1,0 0 0,35 15-1,-51-18-5,-1 0 0,0 1-1,0-1 1,0 2 0,-1-1-1,1 1 1,-1 0 0,0 0-1,0 1 1,-1 0 0,0 0-1,5 7 1,-7-7 1,-1 1-1,0 0 1,0 0-1,-1 0 1,0 0 0,0 0-1,0 0 1,-1 1-1,0-1 1,-1 0 0,0 0-1,0 0 1,0 0-1,-1 0 1,0 0 0,0 0-1,-1-1 1,1 1-1,-6 7 1,3-8-107,-1-1 0,1-1 1,-1 1-1,0-1 0,0 0 0,0 0 0,-1-1 1,0 0-1,1 0 0,-1 0 0,0-1 0,0 0 0,-13 1 1,-12 3-5808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56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1 828 30014,'0'4'114,"1"0"1,0 1-1,0-1 1,0 0-1,1 0 1,-1 0-1,1 0 1,0 0-1,0 0 1,0-1-1,1 1 1,-1-1-1,1 1 1,0-1-1,0 0 1,0 0-1,0 0 1,0-1-1,1 1 1,4 2-1,-6-4-112,0 1 0,0-1 0,0 0 0,0 0 0,0 0 0,0 0 1,1 0-1,-1-1 0,0 1 0,0-1 0,1 1 0,-1-1 0,1 0 0,-1 0 0,0 0 0,1 0 0,-1 0 0,1 0 0,-1-1 1,0 1-1,1-1 0,-1 0 0,0 0 0,0 0 0,0 0 0,0 0 0,1 0 0,-1 0 0,-1-1 0,1 1 0,0-1 0,0 0 1,0 1-1,-1-1 0,1 0 0,1-3 0,6-10 8,-1-1 1,0-1-1,-1 1 0,-1-1 1,6-30-1,12-92 38,-21 118-49,16-172 64,-6-215 0,-14 434-62,-2-1 0,-6 30 0,-4 34 1,4 332-2,9-359 0,0-51 0,0 0 0,1 0 0,0 0 0,1 0 0,1 0 0,-1-1 0,9 21 0,-9-27 0,0 0 0,0 0 0,1-1 0,-1 1 0,1-1-1,-1 1 1,1-1 0,0 0 0,1 0 0,-1 0 0,0 0 0,1-1 0,0 1-1,-1-1 1,1 0 0,0 0 0,0 0 0,0-1 0,0 0 0,0 1 0,1-1-1,6 0 1,-6 0 0,0 0-1,0 0 1,1-1-1,-1 0 1,0 0-1,0 0 1,0-1-1,0 1 1,0-1-1,0 0 0,0-1 1,0 0-1,0 1 1,0-1-1,-1-1 1,1 1-1,-1-1 1,1 0-1,-1 0 1,0 0-1,0 0 1,0-1-1,-1 1 1,1-1-1,-1 0 0,0 0 1,0-1-1,-1 1 1,5-9-1,-1 1 0,-1 1-1,-1-1 0,0 0 0,0 0 1,-1 0-1,-1 0 0,2-14 0,-2-87 3,-3 97-1,1 4-2,-1 0 1,-1-1-1,0 1 1,-4-16-1,5 24 2,-1 0 0,1 0-1,-1 0 1,1 0 0,-1 1-1,0-1 1,-1 1 0,1-1-1,0 1 1,-1 0 0,0 0-1,0 0 1,0 0 0,0 0-1,0 1 1,-5-4 0,2 4 5,6 1-5,0 1 0,0 0 0,-1 0 0,1 0 1,0 0-1,0 0 0,-1 0 0,1 0 0,0 0 1,0 0-1,-1 0 0,1 0 0,0 0 0,0 0 1,0 0-1,-1 0 0,1 0 0,0 0 0,0 0 0,-1 0 1,1 0-1,0 1 0,0-1 0,-1 0 0,1 0 1,0 0-1,0 0 0,0 0 0,0 1 0,-1-1 1,1 0-1,0 0 0,0 0 0,0 1 0,0-1 0,0 0 1,-1 0-1,1 0 0,0 1 0,0-1 0,0 0 1,0 0-1,0 1 0,-1 12 0,0-1 0,0 1 0,2 0 0,0 0 0,0-1 0,1 1 0,0-1 0,2 1 0,-1-1 0,1 0 0,1 0 0,0 0 0,1-1 0,0 0 0,0 0 0,2 0 0,-1-1 0,1 0 0,0 0 0,1-1 0,1 0 0,15 11 0,-22-17 0,1-1 1,-1 1-1,1-1 0,-1 0 1,1 0-1,0-1 0,-1 1 0,1-1 1,0 0-1,0 0 0,0 0 1,0-1-1,0 1 0,0-1 1,0 0-1,0 0 0,0 0 1,1-1-1,-1 1 0,0-1 0,-1 0 1,1 0-1,0-1 0,0 1 1,0-1-1,-1 0 0,1 0 1,-1 0-1,1 0 0,-1 0 1,0-1-1,0 0 0,0 1 1,0-1-1,0 0 0,-1-1 0,1 1 1,-1 0-1,0-1 0,0 1 1,0-1-1,2-6 0,1-11 1,0 1-1,-1-1 1,-1 0-1,-1 0 0,-1 1 1,-1-2-1,-3-22 1,1 8 20,4-37 0,-18 267-16,-22 200-5,-19 23-27,57-417 27,-5 22-14,-2-15 9,-3-16 3,1-8 2,1 0 0,1 0 0,-8-33 0,-1 2 0,6 19-1,-1 0-1,1 0-1,1-1 1,1 0-1,2 0 1,-4-58-1,10 85 2,0 0 1,0 0-1,1 0 0,0-1 1,-1 1-1,1 0 1,0 0-1,1 0 0,-1 0 1,0 0-1,1 0 1,0 1-1,0-1 0,0 0 1,0 1-1,0-1 0,0 1 1,0 0-1,1 0 1,2-2-1,6-3 0,0 0 1,1 1-1,20-9 0,-18 9 4,126-45 9,-97 37-8,-1-1 0,-1-2 1,52-29-1,-85 41-3,0 0-1,-1-1 1,1 0 0,-1 0-1,-1 0 1,1-1 0,-1 0-1,-1-1 1,1 1 0,-1-1-1,6-11 1,-7 8 0,0 0 0,0 0 0,-1-1 0,0 0-1,-1 1 1,0-1 0,-1 0 0,0-17 0,-1-2 1,1 9-4,-4-40-1,2 55 6,0 1 0,0 0-1,-1-1 1,0 1 0,0 0-1,0 0 1,-1 0 0,0 1-1,0-1 1,-7-9 0,6 63 2,6 89-5,1-30 0,-5 0 0,-20 137 0,5-158 0,-9 69 0,28-357 0,5 127 0,3 1 0,3 0 0,3 1 0,28-76 0,-36 126 0,1 1 0,23-39 0,-30 57 0,1 0 0,-1 0 0,1 0 0,0 0 0,0 0 0,1 1 0,-1-1 0,1 1 0,-1 0 0,1 0 0,0 0 0,0 0 0,1 1 0,-1 0 0,0 0 0,1 0 0,-1 0 0,1 1 0,0-1 0,8 0 0,-11 2 0,0 1 0,0-1 0,0 1 0,0-1 0,0 1 0,0 0 0,0 0 0,0 0 0,-1 0 0,1 0 0,0 0 0,-1 0 0,1 1 0,-1-1 0,1 1 0,-1-1 0,0 1 0,0-1 0,1 1 0,-1 0 0,0 0 0,0-1 0,-1 1 0,1 0 0,0 0 0,-1 0 0,1 0 0,0 4 0,2 8 0,-1 0 0,2 28 0,-3-32 0,1 18 0,-1-1 0,-1 1 0,-4 29 0,2-48 0,0 0 0,0 0 0,-1 0 0,0 0 0,0 0 0,-1 0 0,0-1 0,-1 1 0,1-1 0,-2 0 0,1-1 0,-10 11 0,7-10-2,0 0 0,0-1 0,-1 0 0,0 0 0,0-1 0,-1 0 1,0-1-1,0 0 0,0 0 0,0-1 0,-1 0 0,1-1 0,-1 0 0,0-1 0,0 0 0,0-1 0,-18 0 0,66-9-13,-4-1 6,11 3 10,123-23 5,-148 25-6,0-2 1,0 0-1,0-1 1,-1-1 0,0-1-1,22-15 1,-33 19-1,0-1 0,-1 0 0,0 0 0,0-1 0,-1 1 0,1-1 0,-1 0 0,-1-1 0,1 1 0,-1-1 0,-1 0 0,0 0 0,0 0 0,0 0 0,-1-1 0,2-11 0,0-13 0,-2 1 0,0-1 0,-4-33 0,0 6 0,2 58 0,0 0 1,0-1-1,0 1 1,0 0-1,0 0 1,0 0-1,-1 0 1,1 0-1,-1 0 1,1 0-1,-1 0 1,0 0-1,0 0 1,0 0-1,-1-2 1,0 3-1,1 0 1,0 1-1,-1-1 1,1 1-1,0-1 0,-1 1 1,1-1-1,-1 1 0,1 0 1,-1-1-1,1 1 1,-1 0-1,1 0 0,-1 0 1,1 0-1,-1 1 0,1-1 1,-1 0-1,1 1 1,-3 0-1,1 0 0,1 0 0,-1 0 0,0 1 0,1-1 0,-1 1 0,1 0 0,0-1 0,-1 1 0,1 0 0,0 0 0,0 1 0,0-1 0,0 0 0,1 1 0,-1-1 0,1 1 0,-1-1 0,1 1 0,-1 3 0,-3 6 0,0 1 0,-4 25 0,4-6 0,2 0 0,1 55 0,2-68 0,1-12 0,-1 0 0,0-1 0,1 1 0,1-1-1,-1 1 1,1-1 0,0 1 0,0-1 0,1 0 0,0 0 0,0 0 0,0-1 0,1 1 0,0-1-1,6 8 1,-4-7 3,0-1-1,0 1 0,1-1 1,0 0-1,0-1 1,0 0-1,1 0 0,-1 0 1,1-1-1,0 0 0,16 3 1,-3-3-2,-1 0 0,1-2 0,21-1 1,-22 0-2,-17 0-10,-1 0 0,1 0 0,-1 1 0,1-2-1,0 1 1,-1 0 0,1 0 0,-1-1 0,0 1 0,1-1 0,-1 0 0,1 0-1,-1 0 1,0 0 0,0 0 0,0-1 0,1 1 0,-1-1 0,0 1 0,-1-1-1,1 0 1,0 1 0,0-1 0,-1 0 0,1 0 0,-1 0 0,0 0 0,1-1-1,-1 1 1,0 0 0,0-1 0,-1 1 0,2-4 0,0-19-1087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57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30110,'0'3'944,"0"-1"-336,14-2-175,16 0-145,13 0-160,6 0-48,-3 0-48,3 0 0,-3 0-16,-5 0-16,0 0 0,-8 0 0,-6 0 0,-3-2-48,-7-3-96,-9 2-432,-8-4-4451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59.0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1 612 32191,'1'7'38,"0"0"-1,0-1 1,1 1 0,0-1 0,1 1 0,-1-1-1,1 1 1,1-1 0,3 6 0,8 16-19,-8-12-17,0 0 0,2 0 0,0-1 0,1 0 0,0 0-1,1-1 1,1 0 0,0-1 0,17 14 0,-28-26-2,1 0 1,-1 0-1,0 0 0,0 0 0,1-1 1,-1 1-1,0 0 0,1-1 1,-1 1-1,1-1 0,-1 1 0,1-1 1,-1 0-1,1 0 0,-1 1 1,1-1-1,-1 0 0,1 0 0,-1-1 1,1 1-1,-1 0 0,3-1 1,-2 0 0,0 0 0,0-1 0,0 1 0,-1 0 0,1-1 0,-1 0 0,1 1 0,-1-1 0,0 0 0,1 1 0,-1-1 0,0 0 0,0 0 0,1-2 0,2-10 4,0 1 0,0 0 0,-1-1 0,1-13 0,-3 18-4,10-112 6,3-18 9,-11 122-14,0 0-1,2 0 1,0 0-1,1 1 0,14-29 1,-18 42-2,0-1-1,0 0 1,1 1 0,-1-1 0,1 1-1,0 0 1,0 0 0,0 0 0,1 0-1,-1 1 1,0-1 0,1 1 0,0 0-1,0 0 1,0 0 0,5-2 0,2 2-2,1 0 0,-1 1 0,0 0 1,21 0-1,-27 1 2,-4 0-1,-1 0 0,1 0 1,0 0-1,0 0 0,-1 0 0,1 0 1,0 0-1,0 1 0,-1-1 1,1 0-1,0 0 0,-1 1 1,1-1-1,0 0 0,-1 1 0,1-1 1,0 0-1,-1 1 0,1-1 1,-1 1-1,1-1 0,0 1 1,-1-1-1,0 1 0,1 0 0,-1-1 1,1 1-1,-1 0 0,0-1 1,1 1-1,-1 0 0,0-1 1,0 1-1,1 0 0,-1 0 0,0-1 1,0 1-1,0 0 0,0 0 1,0-1-1,0 2 0,-31-2 31,26 0-30,-1-1 1,1 1-1,-1 1 1,0-1-1,1 1 0,-1 0 1,1 0-1,-1 1 1,1 0-1,0 0 1,0 0-1,0 0 1,0 1-1,0 0 1,0 0-1,1 0 1,-1 1-1,1-1 1,0 1-1,0 0 1,0 0-1,1 1 1,-1-1-1,1 1 1,0 0-1,0 0 0,-2 7 1,-4 9-1,1 0 0,2 0 0,0 1 0,1-1 0,1 1 0,1 1 0,2-1 0,0 0 0,1 0 0,1 1 0,4 23 0,-4-40 0,0-1 0,0 1 0,0-1 0,1 0 0,0 1 0,0-1 0,0 0 0,1 0 0,0 0 0,0 0 0,0-1 0,0 1 0,1-1 0,-1 0 0,1 0 0,1 0 0,-1-1 0,0 1 0,1-1 0,0 0 0,-1 0 0,10 3 0,-1-1 0,1 0 0,1-1 0,-1-1 0,0-1 0,1 0 0,0 0 0,20-2 0,-31 0 0,0 0 1,0 0-1,0 0 1,0-1-1,0 0 1,-1 0-1,1 0 1,0 0-1,-1 0 0,1-1 1,0 0-1,-1 0 1,0 0-1,1 0 1,-1 0-1,0-1 1,3-3-1,-2 2 1,-1 0-1,0 0 1,0 0-1,-1-1 1,0 0 0,1 1-1,-1-1 1,-1 0 0,1 0-1,-1 0 1,0 0-1,1-9 1,0-6-1,-1 1 0,-1-1 0,0 1 0,-2-1 0,0 1 0,-10-38 0,8 44 0,0 1 0,0 0 0,-2 0 0,1 1 0,-2-1 0,1 1 0,-2 0 0,1 1 0,-1 0 0,-1 0 0,-13-11 0,20 19 0,-1 0 0,1 0 0,0 0 0,-1 1 0,1 0 0,-1-1 0,0 1 0,1 0 0,-1 0 0,0 0 0,0 0 0,0 1 0,1-1 0,-5 1 0,5 0 0,1 0 0,0 0 0,-1 0 0,1 1 0,-1-1 0,1 1 0,0-1-1,0 1 1,-1-1 0,1 1 0,0 0 0,0-1 0,0 1 0,0 0 0,0 0 0,0 0 0,0 0 0,0 0-1,0 0 1,0 0 0,0 0 0,0 1 0,1-1 0,-1 0 0,1 0 0,-1 1 0,1-1 0,-1 0-1,1 1 1,-1 1 0,-1 8-1,0 0 0,0 0 0,1 0-1,1 0 1,0 0 0,0 0 0,1 0 0,0 0-1,1 0 1,1 0 0,-1-1 0,2 1-1,5 13 1,-6-18 0,0-1-1,0 1 0,1 0 1,0-1-1,0 0 0,0 0 1,1 0-1,-1-1 0,1 1 1,1-1-1,-1 0 0,0-1 1,1 1-1,0-1 0,-1 0 1,1-1-1,1 1 0,-1-1 1,0 0-1,0-1 0,1 1 1,-1-1-1,1-1 0,7 1 1,-7-1 0,3 1 0,0-1 1,0 0-1,14-3 1,-20 2 0,0 0 0,-1 0 0,1 0 0,-1-1 0,1 1 0,-1-1 0,1 0 0,-1 0 0,0 0 0,0-1 0,0 1 0,4-5 0,1-3 3,0 0 0,-1-1 1,0 0-1,0-1 0,-1 1 1,0-1-1,-1-1 0,-1 1 0,0 0 1,-1-1-1,0 0 0,2-19 0,-1-19 15,-5-96 0,0 114-16,-2-5 8,-1 1-1,-1 0 1,-3 0-1,-17-54 1,19 83-10,0 16 0,-1 19 0,-1 59 0,6 150 0,3-120 0,-1 841 0,0-949 0,0 0 0,0 1 0,-1-1 0,0 0 0,-1 0 0,0 0 0,-5 15 0,5-19 0,-1 1 0,0-1 0,0 0 0,0 0 0,0 0 0,0 0 0,-1 0 0,0-1 0,0 0 0,0 1 0,0-1 0,0-1 0,-8 5 0,0-2 0,0 0 0,-1-1 0,0 0 0,0-1 0,0 0 0,-1-1 0,1-1 0,0 0 0,-17-1 0,26 0 0,0 0 0,1-1 0,-1 1 0,0-1 0,1 0 0,-1 0 0,1 0 0,-1-1 0,1 1 0,0-1 0,-1 0 0,1 0 0,0 0 0,0 0 0,0 0 0,1-1 0,-1 1 0,1-1 0,-1 0 0,1 0 0,0 0 0,0 0 0,0 0 0,0 0 0,1 0 0,-1-1 0,1 1 0,0-1 0,0 1 0,-1-6 0,-2-11 0,0-1 0,2 1 0,0-1 0,2-23 0,0 37 0,1-8 0,1 1 0,0 0 0,1 0 0,0 0 0,2 0 0,-1 0 0,1 1 0,1 0 0,1 0 0,0 0 0,0 1 0,1 0 0,15-17 0,14-12 0,1 1 0,51-40 0,-85 77 0,55-49-2,-6 4-13,110-76 0,-125 107-673,-33 14-1825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02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12 139 32351,'-8'-24'197,"5"21"-75,2 35-42,2-5-95,-1 700 47,0-893-32,36-278 0,-33 425 0,0 0 0,2 1 0,0-1 0,14-30 0,-17 44 0,0 1 0,0 0 0,1 0 0,-1-1 0,1 2 0,0-1 0,0 0 0,1 0 0,-1 1 0,1 0 0,0 0 0,0 0 0,0 0 0,0 1 0,0-1 0,1 1 0,-1 0 0,1 0 0,-1 1 0,1 0 0,0-1 0,0 1 0,9 0 0,-10 0 0,0 1 0,0 0 0,1 0 0,-1 0 0,0 1 0,0-1 0,0 1 0,0 0 0,0 0 0,0 1 0,0-1 0,0 1 0,4 2 0,-5-1 0,0 0 0,0 0 0,0 0 0,-1 0 0,0 0 0,1 0 0,-1 1 0,-1-1 0,1 1 0,0-1 0,-1 1 0,0 0 0,0 0 0,0 0 0,1 3 0,2 17 0,-2-1 0,0 0 0,-1 1 0,-1-1 0,-5 33 0,3-46 0,-1 0 0,0-1 0,0 1 0,-1-1 0,0 0 0,-1 0 0,0 0 0,0-1 0,-1 1 0,0-1 0,-1-1 0,1 1 0,-14 10 0,-2 1 0,-2-1 0,0-1 0,-34 19 0,57-36 0,1 0 0,0 0 0,0 0-1,0 0 1,-1 0 0,1 0 0,0 0 0,0 0 0,0 0-1,0 0 1,-1 0 0,1 0 0,0 1 0,0-1 0,0 0 0,0 0-1,-1 0 1,1 0 0,0 0 0,0 1 0,0-1 0,0 0 0,0 0-1,0 0 1,0 0 0,-1 1 0,1-1 0,0 0 0,0 0-1,0 0 1,0 1 0,0-1 0,0 0 0,0 0 0,0 0 0,0 1-1,0-1 1,0 0 0,0 0 0,0 0 0,0 1 0,1-1 0,8 4-15,21-1-11,-28-3 25,218 4-34,-216-4 35,0 0 0,-1-1 0,1 1 0,-1-1 0,0 0 0,1 0 0,-1 0 0,0-1 0,1 1 0,-1-1 0,0 1 0,0-1 0,0 0 0,0 0 0,-1-1 0,1 1 0,0-1 0,-1 1 0,0-1 0,0 0 0,0 0-1,0 0 1,0 0 0,0 0 0,-1 0 0,1 0 0,-1-1 0,0 1 0,1-4 0,1-10 1,0 0 0,-1 0-1,-1 0 1,-2-32 0,0 19-1,0-14 0,0 20 1,1-1 0,4-30 0,-3 51-1,0 1 1,0-1-1,0 1 1,0 0 0,1-1-1,-1 1 1,1 0-1,0 0 1,0 0 0,0 0-1,1 0 1,-1 0-1,0 1 1,1-1 0,0 1-1,0 0 1,0 0-1,0 0 1,0 0 0,0 0-1,0 0 1,1 1-1,-1 0 1,0 0 0,1 0-1,0 0 1,4-1-1,9 0 3,-1 0-1,1 1 1,0 0-1,25 4 1,-39-3-3,0 1 0,-1-1 0,1 1 0,0 0 0,0 0 0,-1 0 0,1 0 0,-1 0 0,1 1 0,-1-1 0,1 1 0,-1 0 0,0-1 0,0 1 0,0 0 0,0 0 0,0 1 0,0-1 0,-1 0 0,1 1 0,-1-1 0,0 1 0,1-1 0,-1 1 0,0-1 0,0 1 0,-1 0 0,2 5 0,0 5 0,0 0 0,-1 0 0,0 0 0,-2 26 0,-1-30 0,0 1 0,-1-1 0,0 1 0,0-1 0,-1 0 0,0 0 0,-1 0 0,0-1 0,0 0 0,-1 0 0,-8 10 0,7-10 0,1 0 0,0 0 0,0 0 0,1 1 0,0 0 0,1 0 0,0 0 0,0 1 0,1 0 0,-4 19 0,7-22 0,-2 27-6,2-32 6,0-1 0,0 0-1,0 1 1,0-1-1,1 1 1,-1-1 0,0 1-1,1-1 1,-1 0 0,1 1-1,-1-1 1,1 0 0,0 0-1,0 0 1,-1 1-1,1-1 1,0 0 0,0 0-1,0 0 1,2 1 0,2 1-2,1-1 1,0 0 0,0 0-1,1 0 1,-1-1 0,0 0 0,0 0-1,1-1 1,-1 1 0,1-1-1,10-2 1,-12 2-1,0-1 0,-1 0 0,1 0 0,-1 0 1,1-1-1,-1 1 0,1-1 0,-1 0 0,0 0 0,0-1 0,0 1 0,0-1 0,-1 0 0,1 0 0,-1 0 1,6-7-1,-4 2 1,0-1 1,-1 1 0,0-1-1,0 0 1,-1 0-1,-1-1 1,3-9 0,6-71 0,-6 47 0,-2 13 1,9-58-3,-10 79 4,0 1 0,1-1 0,0 1 0,0-1 0,1 1 1,-1 0-1,9-10 0,-10 15-1,1 0 0,0 0 0,0 1 0,0-1 0,0 1 0,1 0-1,-1 0 1,1 0 0,-1 1 0,1-1 0,0 1 0,-1 0 0,1 0 0,0 0 0,0 1 0,0-1 0,0 1 0,5 0 0,-2 0-2,0 0 1,-1 0-1,1 1 1,-1 0-1,1 1 1,-1-1 0,1 1-1,-1 0 1,12 6-1,-56-4 7,32-4-5,0 1 1,0 0 0,0 0 0,1 1-1,-1 0 1,0 0 0,1 0 0,-1 1-1,1-1 1,0 1 0,0 1 0,0-1-1,0 1 1,-5 5 0,5-3-2,-1 1 1,1-1-1,0 2 1,0-1 0,1 0-1,0 1 1,1 0-1,-6 15 1,2 5 2,2 0 0,1 0-1,0 0 1,2 53 0,2-74-3,0 1 0,1-1 0,0 1 0,0-1 0,0 1 0,1-1 0,0 1 0,0-1 0,1 0 0,7 12 0,-7-14 0,0-1 0,0 0 0,1 0 0,-1-1 0,1 1 0,0-1 0,0 0 0,0 0 0,1 0 0,-1 0 0,1-1 0,-1 0 0,1 0 0,0 0 0,0 0 0,0-1 0,6 1 0,0 0 0,1 0 0,-1 0 0,1-2 0,-1 1 0,1-1 0,-1-1 0,1 0 0,-1-1 0,14-4 0,-20 5 0,0-1 0,-1 1 0,1-1 0,-1-1 0,0 1 0,0-1 0,0 1 0,0-1 0,0 0 0,-1-1 0,1 1 0,-1-1 0,0 1 0,0-1 0,0 0 0,0 0 0,-1 0 0,1 0 0,-1-1 0,0 1 0,-1-1 0,1 1 0,-1-1 0,1-6 0,1-8 0,-2-1 0,-1-32 0,0 20 0,-1 15 0,0 1 0,-1-1 0,0 1 0,-1 0 0,-1-1 0,-1 2 0,0-1 0,-1 1 0,-1-1 0,0 2 0,-1-1 0,-1 1 0,-18-23 0,23 32 0,0 1 0,0 0 0,-1 0 0,1 0 0,-1 0 0,-10-5 0,14 9 0,0-1 0,0 0 0,0 1 0,0-1 0,0 1 0,-1-1 0,1 1 0,0 0 0,0-1 0,-1 1 0,1 0 0,0 0 0,-1 0 0,1 0 0,0 0 0,0 0 0,-1 0 0,1 0 0,0 1 0,-1-1 0,1 0 0,0 1 0,0-1 0,0 1 0,-1-1 0,1 1 0,0 0 0,0 0 0,0-1 0,0 1 0,0 0 0,0 0 0,0 0 0,0 0 0,1 0 0,-1 0 0,-1 2 0,-1 4 0,0 1 0,0 0 0,0 0 0,1 0 0,0 1 0,1-1 0,-1 14 0,1 68 0,2-49 0,-1-27-1,1-1 0,-1 1 0,2-1 0,0 0 1,1 0-1,0 0 0,1 0 0,9 20 0,-10-27 1,0 0-1,1-1 1,-1 1-1,2-1 1,-1 0 0,0 0-1,1 0 1,0-1-1,0 0 1,0 0 0,1 0-1,-1 0 1,1-1-1,0 0 1,0 0 0,0-1-1,0 1 1,1-1-1,8 1 1,-1 0 0,0-1 0,0 0 0,0-1 0,17-1 0,-27 0 0,0 0 0,0-1 0,0 1 0,0-1 0,0 0 0,0 0 0,-1 0 0,1 0 0,0-1 0,-1 0 0,1 1 0,-1-1 0,1-1 0,-1 1 0,0 0 0,0-1 0,0 0 0,0 1 0,3-5 0,-1-3 0,1 0 1,-1-1-1,-1 1 1,0-1-1,0 0 1,-1 0-1,-1-1 0,2-18 1,-1-10 3,-3-48-1,-1 55-1,1 0-1,5-36 1,-5 65-2,1-1 0,0 1 0,0 0 0,0-1 0,0 1 0,1 0 0,0 0 0,0 0 0,0 0 0,0 0 0,0 1 0,1-1 0,0 1 0,3-5 0,-2 5 0,0 1 0,-1 0 0,1 0-1,0 0 1,0 1 0,0-1 0,0 1 0,0 0-1,0 0 1,1 0 0,-1 0 0,0 1 0,0 0 0,7 0-1,-8 0 1,0 1-1,0-1 1,0 1-1,0-1 1,0 1-1,0 0 1,0 1-1,0-1 1,0 0-1,0 1 1,-1-1 0,1 1-1,0 0 1,-1 0-1,0 0 1,1 0-1,2 5 1,1 0-1,0 1 0,-1 0 0,0 0 0,6 15 0,-11-23 1,0 0 0,0 0 0,0 1 1,1-1-1,-1 0 0,0 0 0,0 0 0,0 1 0,0-1 0,0 0 0,0 0 1,0 0-1,0 0 0,0 1 0,0-1 0,-1 0 0,1 0 0,0 0 1,0 1-1,0-1 0,0 0 0,0 0 0,0 0 0,0 0 0,0 1 0,0-1 1,0 0-1,-1 0 0,1 0 0,0 0 0,0 0 0,0 0 0,0 1 0,0-1 1,-1 0-1,1 0 0,0 0 0,0 0 0,0 0 0,-1 0 0,1 0 1,0 0-1,0 0 0,0 0 0,0 0 0,-1 0 0,1 0 0,0 0 0,-11 0 9,9 0-8,-11 0-1,6 0 0,-1 0 0,0 0 0,1 1 0,-13 2 0,17-2 0,0 0 0,0 0 0,0 1 0,0-1 0,0 1 0,1 0 0,-1 0 0,0 0 0,1 0 0,0 0 0,-1 0 0,1 1 0,0-1 0,-2 4 0,-2 4 0,0 0 0,0 0 0,1 1 0,0 0 0,1 0 0,1 0 0,-1 0 0,-1 15 0,2-4 0,1 1 0,1 0 0,3 29 0,-2-47 0,1 1 0,-1-1 0,1 0 0,1 1 0,-1-1 0,1 0 0,0 0 0,0 0 0,0 0 0,1-1 0,0 1 0,0-1 0,0 1 0,0-1 0,1 0 0,-1 0 0,1 0 0,0-1 0,0 1 0,1-1 0,-1 0 0,1 0 0,-1-1 0,1 1 0,0-1 0,0 0 0,0-1 0,0 1 0,1-1 0,-1 0 0,0 0 0,1 0 0,8-1 0,-12 0 0,0 0 0,0-1 0,0 1 0,1 0 0,-1-1 0,0 0 0,-1 0 0,1 1 0,0-1 0,0 0 0,0-1 0,0 1 0,-1 0 0,1 0 0,-1-1 0,1 1 0,-1-1 0,1 1 0,-1-1 0,0 0 0,0 0 0,1 1 0,-1-1 0,-1 0 0,1 0 0,1-3 0,2-6 0,-1 0 0,0 0 0,2-18 0,-5 27 0,7-60-1,-1-68-1,4-37 32,-13 207-28,4 52 1,1-10-3,-22 233 0,5-133 0,12-129 0,-2 38 0,-3 0 0,-26 112 0,31-193 0,0 0 0,0 0 0,-1 0 0,-1 0 0,0-1 0,0 1 0,0-1 0,-1-1 0,-1 1 0,0-1 0,-8 9 0,9-12 0,0 0 0,-1 0 0,1-1 0,-1 0 0,0 0 0,0 0 0,0-1 0,-1 0 0,1-1 0,-1 1 0,1-1 0,-1-1 0,0 0 0,0 0 0,-11 0 0,16-1 0,-1 1 0,1-1 0,-1-1 0,1 1 0,0 0 0,-1-1 0,1 0 0,0 0 0,-4-1 0,5 1 0,1 0 0,0-1 0,-1 1 0,1-1 0,0 1 0,-1-1 0,1 1 0,0-1 0,0 0 0,0 1 0,1-1 0,-1 0 0,0 0 0,1 0 0,-1 0 0,1 1 0,-1-4 0,-4-26-9,1 0 0,2 0 0,2-50 0,0 42 13,1 23-4,0 0 0,1 1 0,1-1 0,1 1 0,0-1 0,1 1 0,1 1 0,0-1 0,13-22 0,11-10 0,48-61 0,-65 90 0,99-122-5,45-60 28,-125 154-18,-3-1-1,39-82 1,-35 39-5,-23 61 0,1 0 0,28-54 0,-39 82 0,0 1 0,1-1 0,-1 1 0,0-1 0,1 0 0,-1 1 0,1-1 0,-1 1 0,1-1 0,-1 1 0,1-1 0,-1 1 0,1 0 0,0-1 0,-1 1 0,1 0 0,0-1 0,-1 1 0,1 0 0,0 0 0,-1-1 0,1 1 0,0 0 0,-1 0 0,1 0 0,0 0 0,-1 0 0,1 0 0,0 0 0,0 0 0,-1 0 0,1 1 0,0-1 0,-1 0 0,1 0 0,0 1 0,-1-1 0,1 0 0,-1 1 0,1-1 0,0 0 0,-1 1 0,1-1 0,-1 1 0,1-1 0,-1 1 0,1-1 0,-1 1 0,0 0 0,1-1 0,-1 1 0,0-1 0,1 2 0,18 33 0,-12-11 0,-1-1 0,-2 1 0,0 0 0,-1 0 0,-2 0 0,0 0 0,-4 29 0,2 5 0,-2 54 0,3-110 0,0 0 0,0 1 0,1-1 0,-1 0 0,1 0 0,-1 1 0,1-1 0,0 0 0,-1 0 0,1 0 0,0 0 0,1 0 0,-1 0 0,0 0 0,1 0 0,-1-1 0,0 1 0,3 1 0,-1 0 0,1 0 0,0-1 0,-1 0 0,1 0 0,0 0 0,0 0 0,0 0 0,8 1 0,6 0 0,0 0 0,0-1 0,29-1 0,-40-1 0,11 0 0,31-2 0,-47 1 0,1 1 0,0-1 0,0 0 0,-1 0 0,1 0 0,-1-1 0,1 1 0,-1-1 0,1 1 0,-1-1 0,0 0 0,0 1 0,0-1 0,4-5 0,2-4 0,-1-1 0,0 0 0,-1-1 0,0 0 0,-1 0 0,0 0 0,-1 0 0,-1-1 0,4-26 0,-3-11 0,-1-68 0,-3 92 0,0 19 0,-3-22 0,2 29 0,1 0 0,-1 0 0,0 0 0,1 0 0,-1 1 0,0-1 0,0 0 0,0 1 0,1-1 0,-1 0 0,0 1 0,0-1 0,0 1 0,0-1 0,0 1 0,0 0 0,0-1 0,0 1 0,0 0 0,0 0 0,-1 0 0,1 0 0,0 0 0,-2 0 0,-1-1 0,0 1 0,0 0 0,0 0 0,0 0 0,0 1 0,0-1 0,0 1 0,0 0 0,0 0 0,0 0 0,0 1 0,0 0 0,-5 3 0,6-2 0,0-1 0,0 2 0,0-1 0,1 0 0,-1 0 0,1 1 0,0-1 0,0 1 0,0 0 0,1-1 0,-1 1 0,1 0 0,-2 8 0,-3 20 0,2 0 0,1 0 0,2 0 0,3 40 0,-2-54 0,0-10 0,1 0 0,0-1 0,0 1 0,0 0 0,1 0 0,0-1 0,1 1 0,0-1 0,0 0 0,0 0 0,1 0 0,7 10 0,-8-13 0,1 0 0,0 0 0,0 0 0,0-1 0,0 1 0,1-1 0,-1 0 0,1 0 0,0-1 0,0 1 0,0-1 0,0 0 0,0-1 0,0 1 0,0-1 0,1 0 0,-1 0 0,10 0 0,-10-1 0,1 1 0,0-1 0,-1-1 0,1 1 0,0-1 0,-1 0 0,1 0 0,0 0 0,-1-1 0,7-3 0,-9 3 0,0 0 0,0 0 0,0-1 0,-1 1 0,1-1 0,-1 0 0,1 0 0,-1 0 0,0 0 0,0 0 0,0 0 0,-1-1 0,1 1 0,-1-1 0,0 1 0,2-7 0,2-19 0,-1 0 0,-1 0 0,-1 0 0,-4-53 0,1 41 0,-1 20 0,0 0 0,-1 1 0,-9-33 0,12 53 0,1-1 0,-1 1 0,0-1 0,0 1 0,0-1 0,-1 1 0,1-1 0,0 1 0,0-1 0,0 1 0,0 0 0,0-1 0,0 1 0,-1-1 0,1 1 0,0 0 0,0-1 0,-1 1 0,1-1 0,0 1 0,0 0 0,-1 0 0,1-1 0,-1 1 0,1 0 0,0-1 0,-1 1 0,1 0 0,0 0 0,-1 0 0,1-1 0,-1 1 0,1 0 0,-1 0 0,1 0 0,0 0 0,-1 0 0,1 0 0,-1 0 0,1 0 0,-1 0 0,1 0 0,-1 0 0,1 0 0,-1 0 0,1 0 0,0 0 0,-1 1 0,1-1 0,-1 0 0,1 0 0,0 0 0,-1 1 0,1-1 0,-1 0 0,1 1 0,0-1 0,0 0 0,-1 0 0,1 1 0,0-1 0,-1 1 0,1-1 0,-4 9 0,1-1 0,1 1 0,-1-1 0,1 1 0,1 0 0,-2 14 0,2 62 0,1-59 0,0-10 0,-1 3 0,1-1 0,1 0 0,1 0 0,8 35 0,-9-49 0,0 0 0,0-1 0,0 1 0,1-1 0,0 1 0,-1-1 0,1 0 0,1 0 0,-1 1 0,0-1 0,1-1 0,-1 1 0,1 0 0,0-1 0,0 1 0,0-1 0,0 0 0,1 0 0,-1 0 0,0-1 0,1 1 0,0-1 0,-1 1 0,1-1 0,0 0 0,-1-1 0,1 1 0,0-1 0,0 0 0,3 0 0,-3 0 0,0-1 0,-1 1 0,1-1 0,-1 0 0,1 0 0,-1-1 0,0 1 0,1-1 0,-1 0 0,0 1 0,0-1 0,0-1 0,0 1 0,0 0 0,-1-1 0,1 0 0,-1 1 0,0-1 0,0 0 0,1 0 0,-2 0 0,1 0 0,0-1 0,-1 1 0,2-4 0,4-12 0,0-1 0,-2 1 0,5-25 0,-10 41 0,12-61 0,-8 32 0,3 0 0,0 0 0,16-41 0,-22 70 0,1 0 0,-1 0 0,1 1 0,0-1 0,0 0 0,0 1 0,0-1 0,1 1 0,-1-1 0,1 1 0,-1 0 0,1 0 0,4-2 0,-5 3 0,0 0 0,-1 0 0,1 1 0,0-1 0,0 1 0,0-1 0,-1 1 0,1 0 0,0 0 0,0-1 0,0 1 0,0 0 0,-1 1 0,1-1 0,0 0 0,0 1 0,0-1 0,-1 1 0,1-1 0,0 1 0,0 0 0,-1 0 0,1 0 0,-1 0 0,1 0 0,1 1 0,1 2 0,0 0 0,-1 1 0,0-1 0,0 1 0,0-1 0,0 1 0,-1 0 0,0 0 0,0 0 0,1 6 0,13 58 0,-9-4 0,-2 1 0,-8 106 0,-3-126 0,4-36 0,4-30 0,9-38 0,3 1 0,3 1 0,35-84 0,-42 115 0,2 0 0,0 1 0,1 0 0,20-26 0,-15 35 0,-17 14 0,-1 1 0,1 0 0,-1 0 0,1 0 0,-1 0 0,1 0 0,-1 0 0,1 0 0,-1 0 0,1 0 0,-1 0 0,1 0 0,-1 0 0,1 0 0,-1 0 0,0 1 0,1-1 0,-1 0 0,1 0 0,-1 0 0,1 1 0,-1-1 0,1 0 0,-1 1 0,0-1 0,1 0 0,-1 1 0,0-1 0,1 0 0,-1 1 0,0-1 0,0 1 0,1-1 0,-1 0 0,0 1 0,0-1 0,0 1 0,1-1 0,-1 1 0,0-1 0,0 1 0,0-1 0,0 1 0,0-1 0,0 1 0,0-1 0,0 1 0,0 0 0,9 100 0,-6 150 0,-4-181 0,1-101 0,2 0 0,1 0 0,1 0 0,1 1 0,2-1 0,2 1 0,0 1 0,2 0 0,1 0 0,1 1 0,2 1 0,20-30 0,-31 51 0,1 0 0,0-1 0,1 1 0,0 1 0,0-1 0,8-5 0,-10 9 0,0 0 0,-1 0 0,1 0 0,0 0 0,0 1 0,0 0 0,0 0 0,1 0 0,-1 0 0,0 0 0,0 1 0,1 0 0,4 0 0,-7 1 0,-1-1 0,0 1 0,1-1 0,-1 1 0,0 0 0,0-1 0,0 1 0,1 0 0,-1 0 0,0 0 0,0 0 0,0 0 0,0 0 0,0 0 0,-1 0 0,1 0 0,0 0 0,0 1 0,-1-1 0,1 0 0,-1 1 0,1-1 0,-1 0 0,0 1 0,1-1 0,-1 1 0,0 1 0,6 48 0,-6-39 0,3 366 0,-8-328 0,5-47 0,-1 0 0,1 0 0,-1 1 0,0-1 0,0 0 0,0 0 0,-1 0 0,1 0 0,-1-1 0,1 1 0,-1 0 0,0-1 0,-3 4 0,-4-2-43,3-4-170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04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2 647 32479,'0'0'200,"0"2"-179,0 18-19,-1-1 0,1 0 0,1 0 0,1 0 0,7 33 1,-8-47-3,0-1 0,1 0 0,0 0 1,-1 0-1,1 0 0,1 0 0,-1 0 0,0-1 1,1 1-1,0-1 0,0 1 0,0-1 1,0 0-1,0 0 0,1-1 0,0 1 1,-1-1-1,1 1 0,0-1 0,0 0 1,0-1-1,0 1 0,0-1 0,1 1 0,-1-1 1,7 0-1,-2 1 0,0-1 0,1-1 0,-1 0 0,11-1 0,-18 1 0,1 0 0,-1-1 0,1 0 0,-1 1 0,1-1 0,-1 0 0,1 0 0,-1-1 0,0 1 0,1 0 0,-1-1 0,0 1 0,0-1 0,0 0 0,0 1 0,-1-1 0,1 0 0,2-4 0,2-4 0,-1-1 0,0 0 0,0 0 0,-1 0 0,-1-1 0,0 1 0,0-1 0,1-18 0,-1-101 0,-3 91 0,0-298 3,0 744 10,0-392-13,0 0 0,2 1 0,-1-1 0,1 0 0,1 0 0,1 0 0,0-1 0,1 1 0,0-1 0,1 0 0,0 0 0,11 15 0,-15-25 0,0-1 0,0 0 0,0 0 0,0 0 0,1 0 0,-1 0 0,1 0 0,-1 0 0,1-1 0,0 1 0,-1-1 0,1 0 0,0 0 0,0 0 0,0 0 0,0 0 0,0-1 0,0 1 0,0-1 0,0 0 0,0 0 0,0 0 0,0 0 0,0-1 0,0 1 0,0-1 0,0 0 0,0 0 0,0 0 0,0 0 0,0 0 0,0 0 0,-1-1 0,1 0 0,-1 1 0,1-1 0,-1 0 0,1 0 0,-1 0 0,3-5 0,5-9 0,-1 1 0,-1-2 0,0 1 0,-1-1 0,-1 0 0,-1-1 0,6-33 0,-3-6 0,1-66 0,-5-138 0,-6 244 0,0 14 0,-3 13 0,5-10 0,-5 17 0,0 0 0,1 0 0,1 0 0,0 0 0,1 18 0,2 98 0,1-69 0,-3 6 0,1-27 0,1 1 0,9 62 0,-9-105 0,0 1 0,0-1 0,0 0 0,0 0 0,0 1 0,1-1 0,-1 0 0,1 0 0,-1 1 0,1-1-1,-1 0 1,1 0 0,0 0 0,-1 0 0,1 0 0,0 0 0,0 0 0,0 0 0,0 0 0,0 0 0,0-1 0,0 1 0,1 1 0,-1-2 0,1 0 0,-1 0 0,0 0 1,0 0-1,0 0 0,1-1 0,-1 1 0,0 0 0,0-1 1,0 1-1,1 0 0,-1-1 0,0 1 0,0-1 0,0 0 1,0 1-1,0-1 0,0 0 0,1-1 0,5-4 4,-1 0 0,0-1 0,0 0 1,-1 0-1,7-10 0,52-115 2,-51 99-7,3 0 1,0 1 0,31-44 0,-46 75-1,0-1-1,0 1 1,0-1-1,0 1 1,0 0-1,1 0 1,-1-1-1,0 1 1,1 0-1,-1 0 1,1 0-1,-1 0 1,1 1-1,0-1 1,-1 0-1,1 1 1,2-1-1,-4 1 2,0 0 0,1 0 0,-1 0 0,0 0 0,1 0 0,-1 1 0,0-1-1,0 0 1,1 0 0,-1 0 0,0 1 0,0-1 0,1 0 0,-1 0 0,0 1-1,0-1 1,1 0 0,-1 0 0,0 1 0,0-1 0,0 0 0,0 1 0,0-1 0,0 0-1,1 0 1,-1 1 0,0-1 0,0 0 0,0 1 0,0-1 0,0 0 0,0 1 0,0-1-1,0 0 1,0 1 0,-1-1 0,1 0 0,0 1 0,0-1 0,0 0 0,0 1-1,-1-1 1,1 5 0,0 48 0,-13 104 0,9-129 0,0 1 0,1 50 0,3-76 0,1 0 0,-1 0 0,1-1 0,-1 1 0,1 0 0,0 0 0,0-1 0,0 1 0,1 0 0,-1-1 0,0 1 0,1-1 0,0 0 0,-1 1 0,1-1 0,0 0 0,0 0 0,1 0 0,-1 0 0,0 0 0,1-1 0,-1 1 0,1-1 0,-1 0 0,1 1 0,0-1 0,-1 0 0,1-1 0,5 2 0,8 1 0,0-1 1,0 0-1,0-1 1,19-1 0,-17-1 1,-9 1-1,0-1 0,0 0 0,-1-1 0,1 0 0,0 0 0,-1-1 0,0 0 0,0 0 0,0-1 0,0 0-1,0-1 1,-1 0 0,0 0 0,0 0 0,0-1 0,0 0 0,-1 0 0,0-1 0,-1 0 0,1 0 0,-1 0 0,0 0-1,-1-1 1,0 0 0,0 0 0,-1 0 0,0-1 0,3-15 0,-1-1-1,-1 1 0,-2-1 0,0 0 0,-2 0 0,-5-44 0,5 63 0,-1-1 0,-1 0 0,0 0 0,0 1 0,0-1 0,-1 1 0,1 0 0,-2 0 0,1 0 0,-1 0 0,-6-8 0,8 11 0,-1 1 0,1-1 0,-1 1 0,1 0 0,-1 0 0,0 0 0,0 0 0,0 1 0,0-1 0,0 1 0,0-1 0,0 1 0,-1 0 0,1 1 0,0-1 0,-1 0 0,1 1 0,0 0 0,-1 0 0,1 0 0,-1 0 0,1 0 0,0 1 0,-1 0 0,-3 1 0,4-1 0,0 0 0,1 0 0,-1 1 0,1-1 0,-1 1 0,1 0 0,-1 0 0,1 0 0,0 0 0,0 0 0,0 0 0,0 0 0,0 1 0,1-1 0,-1 1 0,1 0 0,-1-1 0,1 1 0,-1 5 0,-2 3 0,1 1 0,0 0 0,-1 17 0,0 10 0,3 0 0,2 40 0,0-74 0,-1 1 0,1-1 0,0-1 0,0 1 0,0 0 0,1 0 0,-1 0 0,1-1 0,0 1 0,1-1 0,-1 1 0,1-1 0,4 5 0,-5-6 0,1 0 0,0-1 0,0 0 0,0 1 0,0-1 0,0 0 0,1 0 0,-1-1 0,1 1 0,-1-1 0,1 1 0,0-1 0,-1 0 0,1-1 0,0 1 0,0-1 0,7 1 0,-7-1 0,0 0 0,0 0 0,1 0 0,-1-1 0,0 0 0,0 1 0,0-1 0,0-1 0,0 1 0,0 0 0,0-1 0,4-2 0,-5 1 0,0 0 0,0 0 0,0 0 0,-1 0 0,0 0 0,1-1 0,-1 1 0,0 0 0,-1-1 0,1 0 0,0 0 0,-1 1 0,1-6 0,3-13 0,-2 1 0,0-1 0,-2 0 0,0 1 0,-4-34 0,2 31 0,1 22 0,0 0 0,0 0 0,-1 1 0,1-1 0,0 0 0,-1 0 0,0 0 0,1 1 0,-1-1 0,0 0 0,0 1 0,0-1 0,0 1 0,0-1 0,0 1 0,0-1 0,-1 1 0,-1-2 0,3 3 0,-1 0 0,1-1 0,-1 1 0,1 0 0,-1 0 0,1-1 0,-1 1 0,1 0 0,-1 0 0,1 0 0,-1 0 0,1 0 0,-1 0 0,0 0 0,1 0 0,-1 0 0,1 0 0,-1 0 0,1 0 0,-1 0 0,1 1 0,-1-1 0,1 0 0,-1 1 0,-1-1 0,1 1 0,0 0 0,0 0 0,0 1 0,0-1 0,0 0 0,1 0 0,-1 0 0,0 1 0,0-1 0,1 0 0,-1 1 0,0 1 0,-2 13 0,0 0 0,1 0 0,0-1 0,1 1 0,3 23 0,-2-9 0,0-22 0,1-1 0,0 1 0,1-1 0,-1 1 0,1-1 0,1 0 0,-1 0 0,1 0 0,0 0 0,1 0 0,0-1 0,0 1 0,0-1 0,1 0 0,0-1 0,0 1 0,1-1 0,-1 0 0,1 0 0,11 7 0,-9-7 0,0 0 0,0-1 0,0 0 0,0-1 0,0 0 0,1 0 0,0-1 0,-1 0 0,1 0 0,0-1 0,0 0 0,0-1 0,0 0 0,0 0 0,0-1 0,0 0 0,14-4 0,-17 3 0,0-1 0,0 0 0,-1-1 0,1 1 0,-1-1 0,0 0 0,0 0 0,0-1 0,-1 1 0,1-1 0,-1 0 0,0 0 0,-1-1 0,7-11 0,0-3 0,0 0 0,-2-1 0,7-23 0,-4 3 0,-2-1 0,-2 0 0,3-60 0,-9-131 0,-2 120 0,1 105 0,0-25 0,0 32 0,0 0 0,0 1 0,0-1 0,0 0 0,0 0 0,0 0 0,0 0 0,0 0 0,-1 1 0,1-1 0,0 0 0,-1 0 0,1 0 0,0 0 0,-1 1 0,1-1 0,-1 0 0,1 1 0,-1-1 0,1 0 0,-1 1 0,0-1 0,1 0 0,-3 0 0,3 1 0,-1 0 0,1 0 0,-1 0 0,0 0 0,1 0 0,-1 0 0,0 0 0,1 0 0,-1 1 0,1-1 0,-1 0 0,1 0 0,-1 1 0,0-1 0,1 0 0,-1 1 0,1-1 0,-1 0 0,1 1 0,0-1 0,-1 1 0,1-1 0,-1 1 0,1-1 0,0 1 0,-1-1 0,1 2 0,-8 20 0,7-21 0,-6 28 0,1 1 0,2 1 0,-2 36 0,6 100 0,1-81 0,-2-9 0,3 107 0,0-156 0,2-1 0,0 1 0,2-1 0,13 39 0,-19-65-1,0-1 1,0 0 0,0 0 0,0 0 0,0 1-1,0-1 1,0 0 0,0 0 0,0 1 0,0-1 0,0 0 0,0 0-1,1 0 1,-1 1 0,0-1 0,0 0 0,0 0 0,0 0-1,0 1 1,0-1 0,0 0 0,1 0 0,-1 0 0,0 0 0,0 1-1,0-1 1,0 0 0,1 0 0,-1 0 0,0 0 0,0 0 0,0 0-1,1 0 1,-1 0 0,0 0 0,0 1 0,0-1 0,1 0-1,-1 0 1,0 0 0,0 0 0,1 0 0,-1 0 0,0 0 0,0 0-1,0-1 1,1 1 0,-1 0 0,0 0 0,0 0 0,0 0 0,1 0-1,-1 0 1,0 0 0,0 0 0,0 0 0,1-1 0,-1 1 0,0 0-1,0 0 1,0 0 0,0 0 0,0-1 0,1 1 0,-1 0-1,0-1 1,2-10-208,-1-1 0,0 0-1,-2-14 1,1 8-957,0-39-6510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04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31374,'0'0'961,"8"-3"-721,30 3-128,17 0-64,13-2-48,2 2 32,-2-5-32,-16 2 0,-14 1 0,-19-1 0,-11 3 0,-8-4 0,-24 4-112,-20 0-256,-18 0-2562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05.1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30110,'36'-2'2679,"99"-6"-2773,-112 4-189,-5-7-611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6.95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179 43 32223,'-2'-3'16,"0"0"1,0 0-1,0 1 1,-1-1-1,1 1 0,0-1 1,-1 1-1,0 0 1,1 0-1,-1 0 1,0 1-1,0-1 1,0 0-1,0 1 1,0 0-1,-1 0 0,-5-1 1,-4-1-8,0 2 1,-1 0 0,-16 1-1,18 0 6,11 0-14,-1 0-1,1 0 1,-1 0-1,1 1 0,-1-1 1,1 0-1,0 1 1,-1-1-1,1 1 1,0-1-1,-1 1 1,1 0-1,0 0 0,0-1 1,0 1-1,-1 0 1,1 0-1,0 0 1,0 0-1,0 0 0,0 2 1,-1 0 0,0 0-1,0 0 1,1 1-1,0-1 1,-1 1 0,1-1-1,1 1 1,-2 4 0,1 5-1,0 0 1,1 0 0,0 0-1,3 14 1,-2-23 2,0-1 0,0 1 0,0 0 0,0-1 0,1 0 0,0 1 0,-1-1 0,1 0 0,0 0 0,1 0 0,-1 0 0,0 0 0,1 0 0,0-1 0,-1 1 0,1-1 0,0 0 0,0 0 0,1 0 0,-1 0 0,0 0 0,7 2 0,-3-2 2,-1 0 1,1 0-1,0-1 1,-1 0 0,1 0-1,0 0 1,0-1-1,-1 0 1,1 0 0,0-1-1,0 0 1,7-2-1,-12 3-5,-1-1 1,1 0-1,-1 1 0,0-1 0,1 0 0,-1 0 0,0 0 0,0 0 0,0 0 0,0-1 1,0 1-1,0 0 0,0 0 0,0-1 0,0 1 0,0 0 0,-1-1 0,1 1 1,-1-1-1,1 1 0,-1-1 0,1 1 0,-1-1 0,0-1 0,2-46 0,-2 37 0,0 7 0,0 0 0,0 0 0,0 1 1,-1-1-1,0 0 0,0 0 0,0 0 0,-1 1 0,0-1 1,0 0-1,0 1 0,-5-8 0,5 10-1,0-1-1,-1 1 1,1-1-1,-1 1 1,1 0 0,-1 0-1,0 1 1,0-1-1,0 1 1,0-1-1,0 1 1,0 0-1,-1 0 1,1 0 0,0 0-1,0 1 1,-1-1-1,1 1 1,-7 0-1,9 0-1,-2 0-21,0 0 0,0 0-1,0 0 1,0 0 0,0 0-1,0 1 1,0-1 0,0 1-1,0 0 1,1 0 0,-1 0-1,0 0 1,0 1 0,1-1-1,-5 3 1,-13 22-758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06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3 257 32063,'-1'41'469,"0"-19"-414,0 0-1,2 0 1,5 30-1,-6-47-55,2 1-1,-1-1 1,1 0-1,-1 1 1,1-1-1,1 0 1,-1 0-1,1 0 1,0-1-1,0 1 1,0-1-1,1 1 1,-1-1-1,1 0 1,0-1-1,0 1 1,1 0-1,7 4 1,-10-7 1,1 1 0,0-1 1,-1 0-1,1 0 1,0 0-1,-1 0 0,1-1 1,0 1-1,0-1 1,0 1-1,0-1 0,-1 0 1,1 0-1,0 0 1,0-1-1,0 1 0,0-1 1,0 1-1,-1-1 1,1 0-1,0 0 0,-1 0 1,1-1-1,-1 1 1,1 0-1,-1-1 0,1 0 1,-1 0-1,0 1 1,0-1-1,0 0 0,0-1 1,0 1-1,0 0 1,-1-1-1,3-4 0,5-10 0,0 0-1,-1 0 1,-1-1-1,7-27 1,-9 27 1,11-44-1,-2-2 0,6-78 1,-10 62 3,-35 194 25,14-72-29,2 0-1,-8 82 0,16-102 1,0-9 0,1-1 0,0 0 0,0 1 0,1-1 0,1 1 0,3 12 0,-4-22 0,0 0 0,1 0 0,-1 0 0,1-1 0,0 1 0,-1 0 0,1-1 0,0 1 0,0-1 0,1 1 0,-1-1 0,0 0 0,1 0 0,0 0 0,-1-1 0,1 1 0,0 0 0,0-1 0,0 0 0,0 0 0,0 0 0,0 0 0,0 0 0,0-1 0,0 1 0,0-1 0,1 0 0,4 0 0,-2 1 0,1-1 0,0 0 0,0-1 0,0 1 0,-1-1 0,1-1 0,0 1 0,8-4 0,-10 3 0,-1-1 0,1 0-1,-1 1 1,0-2-1,0 1 1,0 0-1,0-1 1,-1 0-1,0 0 1,1 0-1,4-9 1,6-14-5,0 0 0,-2-1 1,-2-1-1,0 0 1,6-35-1,-5 23 5,22-58 1,-31 94-1,-1 1 0,1 0 0,0 0 0,0 0 0,1 0 0,-1 1 0,1-1 0,0 0 0,0 1 0,0 0 0,0 0 0,1 0 0,-1 0 0,1 0 0,0 1 0,0 0 0,0-1 0,0 1 0,0 1 0,0-1 0,1 1 0,-1-1 0,0 1 0,1 1 0,-1-1 0,1 0 0,-1 1 0,1 0 0,-1 0 0,1 1 0,-1-1 0,8 3 0,-8-2 0,-1 0 0,0 0 0,1 0 0,-1 1 0,0 0 0,0-1 0,0 1 0,0 1 0,0-1 0,-1 0 0,1 1 0,0-1 0,-1 1 0,0 0 0,0-1 0,0 1 0,0 0 0,0 1 0,0-1 0,-1 0 0,0 0 0,2 6 0,1 4 0,0 0 0,0 1 0,-2-1 0,3 23 0,-4-15 0,0-1 0,-1 1 0,-1 0 0,-1 0 0,-5 22 0,4-33 0,0 0 0,0-1 0,-1 0 0,0 0 0,-1 0 0,0 0 0,0 0 0,-1-1 0,0 0 0,0 0 0,-1-1 0,-11 10 0,11-10 0,-1-1 1,1 0-1,-1-1 0,0 1 1,0-1-1,-1-1 0,1 0 1,-1 0-1,0-1 0,0 0 1,0 0-1,-1-1 0,1 0 1,-1-1-1,-17 1 0,25-3 1,-1 1 0,1-1 1,0 0-1,0 0 0,0 0 0,0 0 0,1-1 0,-1 1 0,0 0 0,0-1 0,1 1 0,-1-1 0,1 0 0,-1 1 0,1-1 0,0 0 1,0 0-1,0 0 0,0 0 0,0 0 0,0 0 0,0 0 0,1 0 0,-1-1 0,1 1 0,-1-3 0,-3-12-2,1 1 0,0-23-1,2 32 4,-2-164-13,3 116-10,0 54 21,1 1 0,-1 0 0,1-1 0,-1 1 0,1 0 0,-1 0 0,1-1 0,-1 1 0,1 0 0,-1 0 0,1 0 0,-1-1 0,1 1 0,-1 0 0,1 0 0,-1 0 0,1 0 0,-1 0 0,1 0 0,-1 0 0,1 0 0,-1 0 0,1 0 0,-1 1 0,1-1 0,-1 0 0,1 0 0,-1 0 0,1 1 0,-1-1 0,1 0 0,-1 1 0,1-1 0,6 6 0,-1 0 0,0 0 0,0 1 0,-1-1 0,0 1 0,0 0 0,6 13 0,5 6 0,21 31-6,-19-27 14,0-2-1,44 50 1,-56-72-7,0 0 0,1 0 0,0 0 0,0-1-1,0 0 1,0 0 0,1 0 0,0-1 0,0-1 0,0 1 0,1-1 0,-1-1-1,1 1 1,-1-1 0,1-1 0,9 1 0,-13-2-2,4 1 2,0-1-1,0 0 0,0-1 0,17-3 1,-23 4-3,0-1 0,0-1 0,0 1 0,0 0 0,-1-1 1,1 1-1,0-1 0,-1 0 0,0 0 0,1 0 0,-1 0 0,0 0 1,0 0-1,0-1 0,0 1 0,-1-1 0,1 1 0,2-6 0,1-6-153,-1-1-1,0 0 1,0 0-1,-2 0 1,0-1 0,-1 1-1,0-1 1,-2-17-1,1 27-53,0-66-4119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07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96 28269,'-4'-7'571,"0"0"0,0 1 1,-1-1-1,0 1 0,-1 0 0,1 0 1,-10-6-1,12 10-576,0 0-1,0 0 1,0 1-1,-1-1 1,1 1-1,-1 0 1,1 0-1,-1 0 1,1 0-1,-1 0 1,0 1-1,1 0 1,-1 0-1,1 0 1,-1 0-1,0 0 1,1 1-1,-6 1 1,6-1 5,-1 1 0,0 0 0,1 0 0,0 0 0,0 0 0,-1 0 0,1 1 0,1-1 0,-1 1 0,0 0 0,1 0 0,-1 0 0,1 0 0,0 0 0,0 0 0,0 1 0,-2 4 0,0 2 0,-1 0 0,2 0 0,0 1 0,0-1 0,-2 14 0,4-13 0,-1 1 0,1-1 0,1 1 0,0-1 0,1 1 0,2 13 0,-2-21 0,0-1 0,0 1 0,1-1 0,-1 0 0,1 0 0,-1 1 0,1-1 0,0 0 0,0-1 0,1 1 0,-1 0 0,0-1 0,1 1 0,0-1 0,0 0 0,-1 1 0,1-1 0,0-1 0,1 1 0,-1 0 0,0-1 0,0 0 0,7 2 0,1 0 0,-1 0-1,1-1 1,0-1 0,0 0 0,0 0 0,0-1-1,0 0 1,13-3 0,-19 3 1,-1-1 0,0 0 0,1 0 1,-1-1-1,0 1 0,0-1 0,0 0 0,0 0 1,-1 0-1,1 0 0,0-1 0,-1 1 0,0-1 1,0 0-1,1 0 0,-2-1 0,1 1 0,0 0 1,-1-1-1,1 0 0,-1 1 0,0-1 0,1-5 1,1-2-2,-1-1 1,-1 0 0,0 1 0,0-1-1,-2 0 1,1 0 0,-3-22-1,1 26 0,0 1 0,0-1 0,0 0 0,-1 0 0,-1 1 0,1-1 0,-1 1 0,-1 0 0,1 0 0,-1 0 0,0 0 0,-8-9 0,9 13 0,0 0 0,-1 0 1,1 0-1,-1 1 0,0-1 0,1 1 0,-1 0 0,0 0 1,-1 0-1,1 1 0,0-1 0,0 1 0,-8-1 1,10 1-4,-1 1 1,1 0 0,-1 0-1,1 0 1,0 1 0,-1-1 0,1 0-1,-1 1 1,1 0 0,0-1 0,-1 1-1,1 0 1,0 0 0,0 1 0,0-1-1,0 0 1,0 1 0,0-1-1,0 1 1,0-1 0,0 1 0,1 0-1,-1 0 1,1 0 0,-1 0 0,0 2-1,-17 38-317,5 4-886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13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1 842 31262,'0'13'71,"-1"-1"64,1 0 0,1 0 0,0 0 1,0 0-1,5 16 0,-5-25-116,0 0 1,0 0-1,0 0 0,0-1 0,0 1 0,1 0 0,-1-1 0,1 1 1,0-1-1,0 0 0,0 1 0,0-1 0,0 0 0,1 0 1,-1 0-1,0-1 0,1 1 0,0 0 0,-1-1 0,1 0 1,0 0-1,0 1 0,-1-2 0,1 1 0,0 0 0,0-1 0,0 1 1,0-1-1,6 0 0,-7 1-19,0-1 0,1 0 0,-1 0 0,0 0 0,0 0 0,1 0 0,-1 0 0,0-1 0,0 1 0,1-1 0,-1 0 0,0 1 0,0-1 0,0 0 0,0 0 0,0 0 0,0-1 0,0 1 0,0 0 0,-1-1 0,1 1 0,0-1 0,-1 0 0,1 1 0,-1-1 0,0 0 0,1 0 0,-1 0 0,0 0 0,0 0 0,1-3 0,6-16 1,0 0 0,-1-1 1,-1 0-1,-1 0 0,4-45 0,-3-114 8,-6 152-9,1-13 0,0 2 0,-2 38 0,1 5 0,-3 22 0,-2 25 0,0-9 0,2 0 0,1 1 0,8 76 0,-5-110 0,2 1 0,-1-1 0,1 0 0,0 0 0,1 0 0,-1 0 0,2-1 0,-1 1 0,9 9 0,-10-13 0,0 0 0,0 0 0,1-1 0,-1 0 0,1 1 0,0-1 0,0-1 0,0 1 0,0-1 0,0 1 0,0-1 0,1 0 0,-1-1 0,1 1 0,0-1 0,-1 0 0,1 0 0,7 0 0,-8 0 0,-1-1 0,1-1 0,0 1 0,0-1 0,0 1 0,-1-1 0,1 0 0,0 0 0,-1-1 0,1 1 0,0-1 0,-1 1 0,0-1 0,5-3 0,-3 0 0,0-1 0,0 1 0,-1-1 0,1 0 0,-1 0 0,6-13 0,1-6 1,-1 1 0,-2-1 0,0-1 1,-2 0-1,-1 0 0,2-29 0,-3 26 4,1-1 0,1 1-1,1 0 1,14-35 0,-19 60-6,1 0 0,-1 0 1,0 0-1,1 0 0,0 0 0,0 1 1,0-1-1,0 1 0,1 0 0,-1 0 1,5-4-1,-7 7 0,0-1 0,0 1 0,0-1 0,0 1 1,0-1-1,0 1 0,0 0 0,0 0 0,0-1 0,1 1 0,-1 0 1,0 0-1,0 0 0,0 0 0,0 0 0,0 0 0,0 1 1,0-1-1,0 0 0,2 1 0,-2 0 1,1 0-1,-1 0 1,1 1 0,-1-1 0,0 0-1,0 0 1,1 1 0,-1-1-1,0 1 1,0-1 0,0 1 0,-1 0-1,1-1 1,0 1 0,-1 0-1,2 2 1,6 24 0,-1 1-1,-2-1 1,4 58 0,-7 95 8,-3-100 17,13-107-25,31-84 0,-23 54-2,3 0 0,39-69 1,-33 84-22,-27 38 23,0 1 0,1-1-1,-1 1 1,1 0 0,-1 0-1,1 0 1,0 0 0,0 0-1,0 0 1,0 1 0,0-1-1,4-1 1,-7 3 0,1 0 0,-1 0 0,0 0 0,0 0 0,0 0 0,0 0 0,1 0 0,-1 0 0,0 0 0,0 0 0,0 0 0,0 0 0,0 0 0,1 0 0,-1 1 0,0-1 0,0 0 0,0 0 0,0 0 0,0 0 0,1 0 0,-1 0 0,0 0 0,0 0 0,0 0 0,0 1 0,0-1 0,0 0 0,0 0 0,0 0 0,1 0 0,-1 0 0,0 0 0,0 1 0,0-1 0,0 0 0,0 0 0,0 0 0,0 0 0,0 1 0,0-1 0,0 0 0,0 0 0,0 0 0,0 0 0,2 23 0,0 0 0,-1 1 0,-3 25 0,0 7 0,2-31 0,-1-1 0,1 0 0,7 42 0,-6-60 0,0 0 0,1 0 0,0 0 0,0 0 0,0 0 0,1 0 0,0 0 0,0-1 0,1 1 0,-1-1 0,1 0 0,0 0 0,0 0 0,1-1 0,6 6 0,-5-7 0,-1 0 0,1 0 0,0-1 0,0 0 0,0 0 0,-1-1 0,2 0 0,-1 0 0,0 0 0,0 0 0,0-1 0,0 0 0,0-1 0,1 1 0,-1-1 0,0-1 0,0 1 0,0-1 0,-1 0 0,1 0 0,0 0 0,-1-1 0,1 0 0,6-5 0,-1-3 0,0-1 0,-1 0 0,-1-1 0,0 0 0,-1-1 0,0 1 0,-1-2 0,-1 1 0,0-1 0,-1 0 0,0 0 0,4-30 0,-1-9 0,-3-1 0,-2-71 0,-3 100 2,1-10 4,-2-1 0,-1 1 1,-12-61-1,9 87-7,0 12-16,-4 19 8,-1 37 14,4 0-1,1 0 1,6 90 0,0-62 8,-2-62-13,2 0 0,1 0 0,0 0 0,2 0 0,8 29 0,-10-47 0,0-1 0,0 1 0,0 0 0,1-1 0,0 1 0,0-1 0,0 0 0,1 0 0,0 0 0,0 0 0,0-1 0,0 1 0,1-1 0,-1 0 0,1-1 0,0 1 0,1-1 0,-1 0 0,0 0 0,1-1 0,0 1 0,0-1 0,-1-1 0,1 1 0,12 1 0,-7-2 0,0 0 0,0 0 0,-1-1 0,1-1 0,0 1 0,0-2 0,0 0 0,12-3 0,-18 3 0,0-1 0,1 1 0,-1-1 0,0 0 0,0 0 0,-1 0 0,1-1 0,-1 0 0,0 0 0,0 0 0,0 0 0,0-1 0,-1 1 0,1-1 0,-1 0 0,0 0 0,2-6 0,1-7 0,0 0 0,-1-1 0,-1 0 0,-1 0 0,0 0 0,-2 0 0,0-1 0,-1 1 0,-5-35 0,4 44 0,-1 0 0,0 0 0,-1 0 0,0 1 0,-8-17 0,10 23 0,-1 0 0,1 0 0,0 0 0,-1 1 0,0-1 0,1 1 0,-1-1 0,0 1 0,0 0 0,-1 0 0,1 0 0,0 0 0,-1 0 0,1 0 0,-1 0 0,0 1 0,1 0 0,-1-1 0,0 1 0,0 0 0,0 0 0,0 1 0,-3-2 0,5 3 0,0 0 0,-1-1 0,1 1 0,0 0 0,0-1 0,0 1 0,0 0 0,0 0 0,1 0 0,-1 0 0,0 0 0,0 0 0,0 0 0,1 0 0,-1 0 0,1 0 0,-1 1 0,1-1 0,-1 0 0,1 0 0,0 0 0,-1 1 0,1-1 0,0 0 0,0 2 0,-6 38 0,6-39 0,-2 25 0,0 1 0,2-1 0,1 1 0,2-1 0,6 35 0,-7-55 0,0 1 0,0-1 0,0 1 0,1-1 0,0 0 0,0 0 0,1-1 0,0 1 0,0-1 0,1 1 0,0-1 0,0 0 0,0-1 0,0 0 0,1 1 0,0-2 0,0 1 0,1-1 0,-1 0 0,1 0 0,0-1 0,0 1 0,13 2 0,-4-3 0,0 0 0,0-2 0,0 0 0,30-2 0,-40 1 0,-3 0 0,0-1 0,0 1 0,-1-1 0,1 0 0,0 0 0,0 0 0,-1 0 0,1-1 0,0 1 0,-1 0 0,1-1 0,-1 0 0,0 0 0,0 0 0,1 0 0,-1 0 0,-1 0 0,1 0 0,0-1 0,0 1 0,-1-1 0,1 1 0,-1-1 0,0 0 0,1-4 0,3-5 0,-2-1 0,0 0 0,0 0 0,1-20 0,-3-85 0,-3 91 0,2 1 0,0 0 0,2 0 0,10-50 0,-11 72 0,1 0 0,-1 0 0,1 1 0,0-1 0,0 0 0,1 1 0,-1 0 0,1 0 0,-1-1 0,1 2 0,0-1 0,0 0 0,1 0 0,-1 1 0,0 0 0,1 0 0,-1 0 0,1 0 0,0 0 0,0 1 0,0 0 0,4-2 0,1 1 0,-1 1 0,1-1 0,-1 2 0,1-1 0,0 1 0,-1 0 0,1 1 0,0 0 0,12 3 0,-17-2 0,0-1 0,0 1 0,0 0 0,0 0 0,0 1 0,0-1 0,-1 1 0,1 0 0,-1 0 0,0 0 0,0 0 0,0 1 0,0-1 0,-1 1 0,0 0 0,1-1 0,-1 1 0,0 0 0,-1 1 0,1-1 0,-1 0 0,0 0 0,0 1 0,1 7 0,0 7 0,0-1 0,-1 1 0,-1-1 0,-4 32 0,2-39 0,-1 0 0,0 1 0,-1-1 0,0 0 0,-1 0 0,-10 16 0,10-19 0,1 0 0,-1 0 0,2 1 0,-1-1 0,1 1 0,0 0 0,1 0 0,0 0 0,0 0 0,1 0 0,0 1 0,1 10 0,0-18 0,1-1 0,-1 0 0,1 0 0,0 0 0,0 0 0,-1 0 0,1 0 0,0 0 0,0-1 0,0 1 0,0 0 0,0 0 0,0-1 0,0 1 0,0 0 0,0-1 0,0 1 0,0-1 0,1 1 0,-1-1 0,0 0 0,0 0 0,0 1 0,1-1 0,1 0 0,40 4 0,-34-4 0,47 3 0,60-6 0,-115 3 0,0 0 0,0 0 0,0-1 0,0 1 0,0 0 0,0-1 0,-1 1 0,1-1 0,0 1 0,0-1 0,0 1 0,0-1 0,-1 0 0,1 1 0,0-1 0,-1 0 0,1 0 0,0 1 0,-1-1 0,1 0 0,-1 0 0,0 0 0,1 0 0,-1 0 0,1 0 0,-1 0 0,0 0 0,0 0 0,0 0 0,0 0 0,0 0 0,0 0 0,0 0 0,0-1 0,0 0 0,0 0 0,1 0 0,-1 0 0,1 0 0,-1 0 0,1 1 0,-1-1 0,1 0 0,0 0 0,0 0 0,2-2 0,3-3 0,-1-1 0,0 1 0,-1-1 0,1 0 0,-1 0 0,-1 0 0,4-12 0,14-61 0,-12 23 0,-2-1 0,-1-100 0,-6 159 0,0-1 0,0 1 0,0 0 0,0 0 0,0-1 0,0 1 0,0 0 0,0 0 0,0 0 0,0-1 0,0 1 0,-1 0 0,1 0 0,0-1 0,0 1 0,0 0 0,0 0 0,0 0 0,0-1 0,-1 1 0,1 0 0,0 0 0,0 0 0,0 0 0,-1-1 0,1 1 0,0 0 0,0 0 0,0 0 0,-1 0 0,1 0 0,0 0 0,0 0 0,-1 0 0,1 0 0,0 0 0,0 0 0,-1 0 0,1 0 0,0 0 0,0 0 0,-1 0 0,1 0 0,0 0 0,0 0 0,-1 0 0,1 0 0,0 0 0,0 0 0,0 0 0,-1 0 0,1 1 0,0-1 0,0 0 0,0 0 0,-1 0 0,1 0 0,0 1 0,0-1 0,0 0 0,0 0 0,-1 0 0,1 1 0,0-1 0,-3 4 0,1 1 0,-1-1 0,1 1 0,0 0 0,1 0 0,-1-1 0,1 1 0,0 0 0,0 0 0,0 0 0,0 6 0,0-3 0,-5 71 0,4 127 0,4-97 0,-3-33 0,18 139 0,-10-170 0,3 82 0,-18-307 0,1-56 0,8 201 0,2 1 0,1-1 0,2 1 0,17-57 0,-20 79 0,2 1 0,-1-1 0,2 1 0,-1 1 0,1-1 0,1 1 0,0 0 0,1 0 0,-1 1 0,12-10 0,-14 15 0,1-1 0,0 1 0,0 0 0,1 1 0,-1-1 0,1 1 0,0 1 0,-1-1 0,1 1 0,0 0 0,1 1 0,-1 0 0,0 0 0,0 0 0,1 1 0,-1 0 0,15 2 0,-20-1 0,1 0 0,0 0 0,0 0 0,-1 0 0,1 1 0,-1-1 0,1 1 0,-1-1 0,0 1 0,0 0 0,0 0 0,0 0 0,0 0 0,0 0 0,0 1 0,-1-1 0,1 1 0,-1-1 0,1 1 0,-1-1 0,0 1 0,0 0 0,0-1 0,-1 1 0,1 0 0,0 5 0,2 10 0,-1 1 0,-1 34 0,-1-46 0,1 2 0,-1 0 0,0 0 0,-1 0 0,0 0 0,0-1 0,-1 1 0,0 0 0,0-1 0,-1 0 0,-1 1 0,1-1 0,-1 0 0,0 0 0,-1-1 0,0 0 0,0 1 0,-12 11 0,-3-2 0,-1-1 0,-1-1 0,0 0 0,-1-2 0,-33 14 0,31-14 0,17-6 0,12-2 0,17 0 0,32-2 0,0-1 0,1-3 0,57-9 0,-100 8 0,1 0 0,0-1 0,-1-1 0,0 1 0,0-2 0,0 0 0,-1 0 0,1-1 0,-1 0 0,10-8 0,-13 8 0,-1 0 0,0 0 0,0 0 0,-1-1 0,0 0 0,0 0 0,0 0 0,-1 0 0,0-1 0,-1 0 0,0 0 0,0 0 0,0 0 0,2-13 0,0-29 0,-1 1 0,-5-81 0,0 48 0,1 82 0,0-1 0,0 0 0,0 1 0,0-1 0,1 1 0,-1-1 0,0 0 0,0 1 0,1-1 0,-1 1 0,0-1 0,1 1 0,-1-1 0,1 1 0,-1-1 0,1 1 0,-1 0 0,0-1 0,1 1 0,-1-1 0,1 1 0,0 0 0,-1 0 0,1-1 0,-1 1 0,1 0 0,-1 0 0,1 0 0,0-1 0,-1 1 0,1 0 0,0 0 0,-1 0 0,2 0 0,25 2 0,-20-2 0,2 2 0,0 0 0,-1 0 0,1 1 0,0 1 0,-1-1 0,0 1 0,0 0 0,0 1 0,0 0 0,-1 0 0,0 1 0,9 9 0,-5-6 0,-1 1 0,-1 1 0,0 0 0,-1 0 0,0 1 0,0 0 0,8 18 0,-14-26 0,0 1 0,0 0 0,0 0 0,-1-1 0,1 1 0,-1 0 0,0 0 0,-1 0 0,1 1 0,-1-1 0,0 0 0,-1 0 0,1 0 0,-1 0 0,0 0 0,0 0 0,0 0 0,-1 0 0,0 0 0,0-1 0,0 1 0,0-1 0,-1 1 0,0-1 0,1 0 0,-2 0 0,1 0 0,-8 7 0,-21 11 0,21-14 0,-1 0 0,-20 18 0,30-23 0,-1-1 0,1 1 0,0 0 0,0 0 0,0 0 0,0 0 0,0 0 0,1 1 0,-1-1 0,1 0 0,0 1 0,0-1 0,0 1 0,0-1 0,1 1 0,-1 4 0,1-7 0,0 1 0,-1-1 0,1 1 0,0 0 0,0-1 0,0 1 0,0-1 0,0 1 0,0-1 0,0 1 0,0 0 0,1-1 0,-1 1 0,1-1 0,-1 1 0,1-1 0,-1 1 0,1-1 0,0 0 0,0 1 0,0-1 0,0 0 0,0 1 0,0-1 0,0 0 0,0 0 0,0 0 0,1 0 0,-1 0 0,0 0 0,1 0 0,-1-1 0,0 1 0,1 0 0,-1-1 0,3 1 0,18 4 0,1-1 0,-1 0 0,0-2 0,1-1 0,37-3 0,-15 2 0,-36 0 0,0 0 0,0-1 0,0 0 0,0-1 0,0 1 0,0-2 0,0 1 0,0-1 0,-1-1 0,1 0 0,12-7 0,-15 7 0,-1-1 0,1 1 0,-1-1 0,0-1 0,0 1 0,-1-1 0,1 0 0,-1 0 0,0 0 0,-1 0 0,0-1 0,0 1 0,0-1 0,-1 0 0,3-9 0,1-21 0,-1 0 0,-1-1 0,-3 1 0,-1-1 0,-5-38 0,5 74 0,0-1 0,-1 1 0,0 0 0,1 0 0,-1-1 0,0 1 0,0 0 0,0 0 0,-1 0 0,1 0 0,0 0 0,-1 0 0,1 1 0,-1-1 0,-2-2 0,3 4 0,0-1 0,1 0 0,-1 1 0,0-1 0,0 0 0,0 1 0,0-1 0,0 1 0,0 0 0,-1-1 0,1 1 0,0 0 0,0 0 0,0 0 0,0-1 0,0 1 0,0 0 0,0 1 0,0-1 0,-1 0 0,1 0 0,0 0 0,0 1 0,0-1 0,0 0 0,0 1 0,0-1 0,0 1 0,0-1 0,0 1 0,0 0 0,0-1 0,1 1 0,-2 1 0,-1 2 0,0 0 0,0 0 0,1 0 0,-1 0 0,1 1 0,0-1 0,0 1 0,1-1 0,-1 1 0,0 8 0,-7 55 0,8-60 0,-3 44 0,2 0 0,6 59 0,-4-106 0,1 1 0,0-1 0,0 1 0,0-1 0,1 0 0,0 0 0,0 0 0,0 0 0,0 0 0,1 0 0,0 0 0,0-1 0,0 1 0,1-1 0,0 0 0,-1 0 0,2-1 0,-1 1 0,0-1 0,0 1 0,1-1 0,0-1 0,0 1 0,6 2 0,2-1 0,-1 0 0,1-1 0,-1 0 0,1-1 0,0-1 0,0 0 0,0-1 0,0 0 0,14-3 0,-23 3 0,-1-1 0,0 1 0,1-1 0,-1 0 0,0 0 0,0-1 0,0 1 0,0-1 0,0 0 0,0 1 0,0-1 0,-1 0 0,1-1 0,4-3 0,-3 0 0,0 1 0,0-1 0,0 0 0,0 0 0,-1 0 0,4-12 0,-1 0 0,-1-1 0,0 1 0,-2-1 0,2-26 0,-2-302 0,-5 189 0,2 158 0,0 0 0,0 0 0,0-1 0,0 1 0,0 0 0,0 0 0,0-1 0,-1 1 0,1 0 0,0 0 0,0 0 0,0-1 0,0 1 0,0 0 0,-1 0 0,1 0 0,0 0 0,0 0 0,0-1 0,0 1 0,-1 0 0,1 0 0,0 0 0,0 0 0,-1 0 0,1 0 0,0 0 0,0 0 0,0 0 0,-1 0 0,1 0 0,0 0 0,0 0 0,-1 0 0,1 0 0,0 0 0,0 0 0,-1 0 0,1 0 0,0 0 0,0 0 0,0 0 0,-1 0 0,1 0 0,-12 9 0,6 4 0,0 1 0,1 1 0,0-1 0,1 1 0,1 0 0,-3 25 0,-1 98 0,7-124 0,-2 39 0,0-9 0,7 82 0,-3-113 0,0-1 0,0 0 0,1 0 0,1 0 0,0-1 0,0 1 0,1-1 0,0 0 0,1 0 0,1-1 0,11 15 0,-14-20 0,1-1 0,-1 0 0,1 0 0,0 0 0,0-1 0,0 0 0,0 0 0,1 0 0,-1-1 0,1 1 0,-1-1 0,1-1 0,8 3 0,6-2 0,0 0 0,33 0 0,-43-2 0,-6 0 0,0-1 0,0 1 0,0 0 0,0-1 0,0 0 0,0 0 0,0 0 0,0-1 0,-1 1 0,1-1 0,0 0 0,-1 0 0,1 0 0,-1 0 0,6-6 0,-5 4 0,1-1 0,-1-1 0,0 1 0,0-1 0,-1 0 0,0 1 0,0-1 0,4-12 0,-1-3 0,-1 0 0,-1 0 0,0 0 0,-2 0 0,0-23 0,-1 0 0,1 20 0,-1 0 0,-1 0 0,-1 1 0,-2-1 0,-8-39 0,11 61 0,0 0 0,-1 0 0,1 0 0,-1 0 0,0 0 0,1 0 0,-1 1 0,0-1 0,0 0 0,0 1 0,0-1 0,0 0 0,-1 1 0,1-1 0,0 1 0,-1 0 0,1 0 0,-1-1 0,0 1 0,1 0 0,-1 0 0,0 0 0,1 1 0,-1-1 0,0 0 0,0 1 0,0-1 0,0 1 0,0-1 0,0 1 0,0 0 0,1 0 0,-5 0 0,5 0 0,-1 1 0,1-1 0,-1 0 0,1 1 0,-1 0 0,1-1 0,0 1 0,-1 0 0,1-1 0,0 1 0,-1 0 0,1 0 0,0 0 0,0 0 0,0 0 0,0 1 0,0-1 0,0 0 0,0 0 0,0 1 0,1-1 0,-1 1 0,0-1 0,1 0 0,-1 1 0,1-1 0,-1 3 0,-8 43 0,7 71 0,3-72 0,-2-36 0,2 0 0,0 0 0,0 0 0,1 0 0,0 0 0,1 0 0,0 0 0,0-1 0,1 1 0,0-1 0,1 0 0,0-1 0,12 17 0,-12-19 0,1 0 0,0-1 0,0 1 0,0-1 0,1 0 0,0-1 0,0 0 0,0 0 0,0 0 0,0-1 0,1 0 0,0 0 0,0-1 0,-1 0 0,1-1 0,1 1 0,12-1 0,-17 0 0,1-1 0,-1 0 0,1 0 0,-1-1 0,1 1 0,-1-1 0,0 0 0,1 0 0,-1 0 0,0-1 0,7-2 0,-9 2 0,1-1 0,0 1 0,-1 0 0,1-1 0,-1 0 0,0 1 0,0-1 0,0 0 0,0 0 0,-1 0 0,1-1 0,-1 1 0,0 0 0,0-1 0,1-5 0,3-15 0,-2 0 0,0 0 0,-2-46 0,-2 51 0,0 0 0,2 0 0,0 0 0,2 0 0,0 1 0,1-1 0,10-29 0,-13 44 0,1 1 0,0-1 0,0 1 0,0 0 0,1 0 0,-1 0 0,1 0 0,-1 0 0,1 1 0,0-1 0,0 1 0,0 0 0,1 0 0,-1 0 0,0 0 0,1 0 0,-1 1 0,1 0 0,0 0 0,-1 0 0,1 0 0,0 0 0,0 1 0,5-1 0,-4 1 0,1 0 0,-1 0 0,1 1 0,-1 0 0,0 0 0,0 0 0,0 1 0,1 0 0,-1 0 0,-1 0 0,1 0 0,0 1 0,0 0 0,-1 0 0,0 0 0,7 6 0,12 16 0,-23-25 0,-1 0 0,1 0 0,0 0 0,0 0 0,0 0 0,0 0 0,0 0 0,-1 0 0,1 0 0,0 0 0,0 0 0,0 0 0,0 0 0,0 0 0,-1 0 0,1 0 0,0 0 0,0 0 0,0 1 0,0-1 0,0 0 0,0 0 0,-1 0 0,1 0 0,0 0 0,0 0 0,0 0 0,0 0 0,0 1 0,0-1 0,0 0 0,0 0 0,0 0 0,-1 0 0,1 0 0,0 0 0,0 1 0,0-1 0,0 0 0,0 0 0,0 0 0,0 0 0,0 0 0,0 1 0,0-1 0,0 0 0,0 0 0,0 0 0,0 0 0,0 0 0,0 1 0,0-1 0,1 0 0,-1 0 0,0 0 0,0 0 0,0 0 0,0 0 0,0 1 0,-1-1 0,-46-5 0,38 3 0,0 1 0,-1 0 0,1 0 0,0 1 0,-1 0 0,-11 2 0,18-1 0,0 0 0,1 0 0,-1 0 0,1 0 0,-1 0 0,1 0 0,0 1 0,-1-1 0,1 1 0,0 0 0,0 0 0,0-1 0,0 1 0,1 1 0,-1-1 0,0 0 0,1 0 0,0 1 0,-1-1 0,1 0 0,0 1 0,0 0 0,0-1 0,1 1 0,-1-1 0,0 6 0,-2 6 0,1 0 0,1 0 0,0 0 0,1 1 0,0-1 0,1 0 0,1 0 0,3 18 0,-2-22 0,0 0 0,1-1 0,0 1 0,0-1 0,1 0 0,1 0 0,-1-1 0,1 1 0,0-1 0,1 0 0,0-1 0,9 8 0,-8-9 0,0 0 0,0 0 0,0-1 0,1 0 0,0 0 0,0-1 0,0 0 0,0-1 0,1 0 0,0 0 0,-1-1 0,1 0 0,0-1 0,0 0 0,0-1 0,0 0 0,15-2 0,-23 1 0,-1 1 0,1-1 0,0 1 0,-1-1 0,1 0 0,-1 1 0,1-1 0,0 0 0,-1 0 0,0 0 0,1 0 0,-1-1 0,0 1 0,1 0 0,-1-1 0,0 1 0,0 0 0,0-1 0,0 0 0,-1 1 0,1-1 0,0 1 0,-1-1 0,1 0 0,-1 1 0,1-3 0,1-6 0,0 1 0,-1-1 0,0-15 0,-1 15 0,-4-477 0,-4 160 0,8 388 0,-13 462 0,1-151-45,12-371-179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13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42 23275,'-11'0'7923,"9"0"-6546,2-8-1329,19-2-16,10 3-16,12-3 16,5 8-16,3 2 0,0 0-16,-8 0 0,-8 0 0,-11 0 0,-14 0-48,-8-5-1121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14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65 32063,'0'-3'17,"0"1"1,-1-1 0,1 1 0,-1-1-1,1 1 1,-1-1 0,0 1 0,0-1-1,0 1 1,0-1 0,0 1 0,0 0-1,-1 0 1,1 0 0,-1 0 0,0 0-1,1 0 1,-1 0 0,0 0 0,0 1-1,0-1 1,0 1 0,-1-1 0,1 1-1,0 0 1,-1 0 0,1 0 0,0 0-1,-1 0 1,1 1 0,-5-1 0,-5-2-10,0 2 1,-1 0 0,1 0 0,-1 1 0,-16 3 0,25-3-8,0 1-1,0 0 0,0 0 0,0 0 1,0 1-1,0-1 0,0 1 0,1 0 0,-1 0 1,1 0-1,-1 1 0,1-1 0,0 1 1,0 0-1,0 0 0,0 0 0,1 0 1,-1 0-1,1 1 0,0-1 0,0 1 1,0-1-1,0 1 0,1 0 0,-1 0 1,1 0-1,-1 5 0,-2 8 2,1 0 0,1 0 0,1 1 0,0-1 0,2 21 0,0-29-1,0 0-1,1 0 1,0 0-1,0 1 1,1-2-1,0 1 1,0 0 0,1-1-1,1 1 1,-1-1-1,1 0 1,0-1 0,1 1-1,0-1 1,0 0-1,1 0 1,0-1-1,10 8 1,-6-6 0,0-1-1,0-1 1,1 0-1,-1 0 1,1-1 0,1 0-1,-1-1 1,1-1-1,0 0 1,-1 0-1,1-1 1,21 0 0,-30-2-1,0-1 1,0 1-1,0 0 1,0-1-1,0 0 0,0 0 1,0 0-1,0 0 1,0-1-1,-1 0 1,1 0-1,-1 0 1,1 0-1,-1 0 1,0 0-1,1-1 1,-1 0-1,-1 0 1,1 0-1,0 0 0,-1 0 1,1 0-1,-1-1 1,0 1-1,0-1 1,-1 1-1,1-1 1,-1 0-1,1 0 1,0-4-1,1-7 0,0 0 0,-1 0 0,-1 0 0,0 0-1,-1 0 1,-1-1 0,-2-14 0,2 23 0,-1-1 0,1 1-1,-1 0 1,0-1 0,-1 1 0,0 0-1,0 0 1,0 1 0,-1-1 0,0 1-1,-1 0 1,1 0 0,-1 0 0,0 0 0,0 1-1,-1 0 1,0 0 0,0 0 0,0 1-1,0 0 1,-1 0 0,0 1 0,1-1 0,-1 2-1,0-1 1,-1 1 0,1 0 0,0 0-1,-1 1 1,1 0 0,-1 0 0,1 1-1,-1 0 1,-14 2 0,19-2-6,1 1 0,0 0 0,0-1-1,-1 1 1,1 0 0,0 1 0,0-1 0,0 0 0,0 0 0,0 1 0,1-1-1,-1 1 1,0 0 0,1 0 0,-1-1 0,1 1 0,-1 0 0,1 0-1,0 0 1,0 1 0,0-1 0,-1 4 0,-2 4-269,2 1 0,-1-1 0,-1 21 0,2 24-2606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15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31502,'0'8'305,"0"-6"351,19-2-576,22 0-16,11 0-48,2 0 16,0 0 0,-5 0-16,-8-5-16,-8 0 0,-9 3 0,-5-1 0,-8 1-16,-8 0-64,-3-1-288,0-2-1345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21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1 800 31935,'0'6'41,"0"-1"1,0 0 0,1 0 0,-1 1 0,1-1 0,1 0-1,-1 0 1,1 0 0,-1 0 0,5 7 0,-5-10-29,1 0-1,0 0 1,-1 0 0,1 0-1,0 0 1,0-1 0,0 1-1,0 0 1,1-1 0,-1 0 0,0 1-1,1-1 1,-1 0 0,0 0-1,1 0 1,0-1 0,-1 1-1,1-1 1,-1 1 0,1-1 0,0 0-1,4 0 1,-4 0-12,0 0 0,0 1 0,0-1 0,0-1 0,0 1 0,0 0 0,0-1 0,0 0 0,0 0 0,-1 0 0,1 0 0,3-1 0,-4 0 0,-1 0 0,1 0 0,-1-1 0,1 1 0,-1 0 0,0 0 0,0-1 1,0 1-1,0-1 0,0 1 0,0-1 0,-1 0 0,1 1 0,-1-4 0,6-41 6,-2 0-1,-4-89 1,-1 55-8,1 44 1,-6-42 0,4 66 0,0-1 0,-1 1 0,-1 0 0,0-1 0,-1 2 0,-10-20 0,15 58 0,1-23 0,1-1 0,-1 1 0,1-1 0,0 0 0,0 0 0,0 1 0,0-1 0,0 0 0,0-1 0,1 1 0,-1 0 0,1-1 0,-1 1 0,1-1 0,0 0 0,-1 0 0,1 0 0,0 0 0,0 0 0,4 0 0,7 2 0,0-1 0,26 1 0,-18-2 0,-4 0 0,1-1 0,22-2 0,-37 1 0,0 1 0,0-1 0,1 0 0,-1 0 0,0 0 0,0-1 0,0 1 0,0-1 0,-1 0 0,1 0 0,0-1 0,-1 1 0,1-1 0,-1 0 0,3-3 0,-14 17 0,0 0 0,0 0 0,1 1 0,0 0 0,1 0 0,1 1 0,0-1 0,0 1 0,1 1 0,1-1 0,0 0 0,1 1 0,-1 20 0,3-32 0,-1 16 0,0 0 0,1 1 0,1-1 0,6 31 0,-6-44 0,0-1 0,1 1 0,-1 0 0,1-1 0,0 0 0,1 1 0,-1-1 0,1 0 0,-1 0 0,1 0 0,1-1 0,-1 1 0,0-1 0,1 1 0,0-1 0,-1 0 0,1 0 0,1-1 0,-1 1 0,0-1 0,0 0 0,1 0 0,4 1 0,-1-1 0,-1 0 0,0 0 0,1-1 0,-1 0 0,1 0 0,0 0 0,-1-1 0,1-1 0,0 1 0,-1-1 0,14-4 0,-16 4 0,0-1 0,0 0 0,-1-1 0,1 1 0,-1-1 0,1 0 0,-1 0 0,0 0 0,0-1 0,0 1 0,0-1 0,-1 0 0,0 0 0,0 0 0,0-1 0,0 1 0,3-8 0,3-10 0,-2 0 0,-1 0 0,-1-1 0,0 1 0,1-35 0,-3 31 0,0 0 0,2 0 0,13-43 0,-16 65 0,0-1-1,0 1 1,0 0-1,1 0 1,0 0-1,-1 1 1,1-1 0,0 1-1,1-1 1,-1 1-1,1 0 1,-1 0 0,1 1-1,0-1 1,0 1-1,0 0 1,0 0-1,6-2 1,-3 2-1,0 0 1,0 0-1,1 1 0,-1 0 0,0 0 1,1 1-1,-1 0 0,1 0 0,-1 1 1,13 3-1,-19-4 1,0 0-1,-1 1 1,1-1-1,0 1 1,0-1-1,-1 1 1,1-1-1,0 1 1,-1-1-1,1 1 1,0 0-1,-1-1 1,1 1-1,-1 0 1,1 0 0,-1-1-1,1 1 1,-1 0-1,0 0 1,1 0-1,-1-1 1,0 1-1,0 0 1,0 2-1,1-1 0,-3-1 0,0-1 1,-1 1 0,1 0 0,0-1-1,-1 0 1,1 1 0,0-1 0,-1 0-1,-3-1 1,6 1 0,-6 0 0,1-1 0,0 1 0,-1 1 0,1-1 0,-1 1 0,1 0 0,0 0 0,-1 0 0,1 1 0,0 0 0,0 0 0,0 0 0,0 0 0,1 1 0,-1 0 0,0 0 0,1 0 0,0 1 0,0 0 0,0-1 0,0 1 0,1 1 0,0-1 0,-5 7 0,1 0 0,1 0 0,0 1 0,1-1 0,1 1 0,-1 0 0,2 1 0,-5 23 0,5-10 0,1 1 0,3 48 0,-1-69 0,1 0 1,0 0-1,0-1 1,1 1-1,-1 0 1,1-1-1,0 1 1,1-1-1,-1 0 0,1 0 1,0 0-1,0 0 1,1 0-1,0-1 1,0 1-1,0-1 1,9 7-1,-7-6 1,1-1-1,-1 0 1,1 0-1,0-1 1,0 0 0,1 0-1,-1-1 1,1 0 0,-1 0-1,1 0 1,0-1-1,15 0 1,-19-1-1,0 1 0,0-1 0,0-1 0,0 1 0,0 0 0,0-1 0,0 0 0,0 0 0,0 0 0,0-1 0,-1 1 0,1-1 0,7-4 0,-9 3 0,1 0 0,0-1 0,-1 1 0,1-1 0,-1 0 0,0 0 0,0 0 0,-1 0 0,1 0 0,-1 0 0,0 0 0,0 0 0,1-7 0,2-23 0,-1-1 0,-1-1 0,-4-36 0,1 13 0,-4-53 16,4 169-16,-1-12 0,3-1 0,8 61 0,-8-94 0,1 1 0,1-1 0,0 0 0,0 0 0,2 0 0,-1 0 0,1 0 0,0-1 0,1 0 0,1 0 0,-1-1 0,2 1 0,-1-2 0,11 11 0,-14-16 0,1 0 0,-1-1 0,1 1 0,-1-1 0,1 0 0,0 0 0,0 0 0,0-1 0,0 0 0,0 0 0,1 0 0,8 0 0,-11-1 0,1 0 0,0 0 0,-1 0 0,1 0 0,-1-1 0,1 1 0,0-1 0,-1 0 0,1 0 0,-1-1 0,0 1 0,1-1 0,-1 1 0,0-1 0,0 0 0,0 0 0,0-1 0,4-4 0,0-3 0,0-1 0,-1 0 0,0 0 0,-1-1 0,0 1 0,-1-1 0,0-1 0,-1 1 0,0 0 0,0-14 0,2-23 0,-2-59 0,-3 92 0,2-113 0,0 26 3,-11-108-1,5 217 12,-1 13-28,-3 84 26,7 116 0,2-109-9,-1-78-3,2 1 0,7 43 0,-6-63 0,0-1 0,0 0 0,1 0 0,0 0 0,1 0 0,1-1 0,-1 0 0,2 0 0,9 12 0,-12-19 0,0 0 0,0 0 0,0-1 0,1 1 0,-1-1 0,1 0 0,0 0 0,0-1 0,0 0 0,0 0 0,1 0 0,-1 0 0,0-1 0,1 0 0,-1 0 0,1 0 0,0-1 0,-1 0 0,1 0 0,-1 0 0,7-2 0,-9 2 0,0-1 0,-1 0 0,1 0 0,0 0 0,-1 0 0,1 0 0,-1-1 0,1 1 0,-1-1 0,0 1 0,1-1 0,-1 0 0,0 0 0,0 0 0,0 0 0,-1 0 0,1-1 0,0 1 0,-1 0 0,0-1 0,2-3 0,2-6 0,0 0 0,-1-1 0,3-17 0,3-30 0,-3-1 0,-3 0 0,-6-92 0,1 55 0,-10-122 0,10 209 0,-2 15 0,-1 23 0,-1 168 0,21 204 0,-6-343 0,-9-56 0,-1 1 0,0-1 0,1 0 0,-1 0 0,1 1 0,-1-1 0,0 0 0,1 0 0,-1 0 0,1 0 0,-1 0 0,1 0 0,-1 1 0,1-1 0,-1 0 0,0 0 0,1 0 0,-1-1 0,1 1 0,-1 0 0,1 0 0,-1 0 0,1 0 0,-1 0 0,0 0 0,1-1 0,-1 1 0,1 0 0,-1 0 0,0-1 0,1 1 0,-1 0 0,0-1 0,1 1 0,-1 0 0,0-1 0,1 1 0,-1 0 0,0-1 0,0 1 0,1-1 0,-1 1 0,0 0 0,0-1 0,0 1 0,0-1 0,0 0 0,10-19 0,0 0 0,9-35 0,-1 5 0,-7 21 0,39-90 0,-44 107 0,1 0 0,0 1 0,0 0 0,1 0 0,1 1 0,0 0 0,15-14 0,-22 23 0,0-1 0,0 1 0,-1 0 0,1 0 0,0-1 0,0 1 0,0 0 0,0 1 0,1-1 0,-1 0 0,0 1 0,0-1 0,0 1 0,5-1 0,-6 2 0,0-1 0,0 0 0,0 1 0,0-1 0,0 0 0,0 1 0,0 0 0,0-1 0,0 1 0,-1-1 0,1 1 0,0 0 0,0 0 0,0-1 0,-1 1 0,1 0 0,-1 0 0,1 0 0,0 0 0,-1 0 0,0 0 0,1 0 0,-1 0 0,0 0 0,1 0 0,-1 0 0,0 0 0,0 0 0,0 0 0,0 0 0,0 0 0,0 1 0,3 247 0,-5-132 0,2-114 0,0 0 0,0 0 0,0 0 0,1 0 0,-1 0 0,1 0 0,-1 0 0,1 0 0,0 0 0,0 0 0,1 0 0,-1 0 0,1-1 0,-1 1 0,1-1 0,0 1 0,2 2 0,-1-3 0,0 0 0,0 0 0,1 0 0,-1 0 0,0 0 0,1-1 0,-1 1 0,1-1 0,0 0 0,-1 0 0,1-1 0,0 1 0,6 0 0,-2-1 0,1 1 0,-1-1 0,0 0 0,0-1 0,1 0 0,-1 0 0,0-1 0,0 0 0,0 0 0,0-1 0,0 0 0,-1 0 0,1-1 0,-1 0 0,0-1 0,0 1 0,0-1 0,-1 0 0,0-1 0,0 0 0,0 0 0,-1 0 0,0-1 0,0 1 0,6-11 0,-5 6 0,0 1 0,-1-1 0,-1 0 0,1 0 0,-2 0 0,1 0 0,2-24 0,-2 1 0,-2-48 0,-2 75 0,0-6 0,-1-1 0,0 1 0,-1 0 0,-4-19 0,4 25 0,0 1 0,-1 0 0,1 0 0,-1 0 0,0 0 0,-1 0 0,1 1 0,-1 0 0,-1 0 0,-8-9 0,12 13 0,1 0 0,-1 0 0,0 0 0,1 0 0,-1 0 0,0 1 0,0-1 0,0 0 0,0 0 0,0 1 0,0-1 0,0 1 0,0-1 0,0 1 0,0 0 0,0-1 0,0 1 0,0 0 0,0-1 0,0 1 0,-1 0 0,1 0 0,0 0 0,0 0 0,0 0 0,0 1 0,0-1 0,0 0 0,-1 0 0,1 1 0,0-1 0,0 0 0,0 1 0,0-1 0,0 1 0,0 0 0,0-1 0,0 1 0,1 0 0,-1 0 0,0-1 0,0 1 0,0 0 0,1 0 0,-1 0 0,1 0 0,-1 0 0,0 0 0,1 0 0,0 0 0,-1 0 0,1 0 0,0 0 0,-1 0 0,1 2 0,-3 8 0,0 1 0,1-1 0,-2 23 0,4-32 0,-4 52 0,2 1 0,7 75 0,-3-120 0,0 1 0,0-1 0,1 0 0,0 0 0,0-1 0,1 1 0,1-1 0,9 17 0,-11-22 0,0 0 0,0 0 0,1 0 0,-1 0 0,1-1 0,0 1 0,0-1 0,0 0 0,0 0 0,1 0 0,-1-1 0,1 0 0,-1 0 0,1 0 0,0 0 0,0-1 0,0 0 0,0 0 0,10 1 0,-8-1 0,0-1 0,0 0 0,0-1 0,0 1 0,0-1 0,0-1 0,0 1 0,0-1 0,0 0 0,8-5 0,-10 4 0,0-1 0,0 0 0,0 1 0,0-2 0,-1 1 0,0-1 0,0 1 0,0-1 0,-1 0 0,0 0 0,0-1 0,5-9 0,-1-3 0,0-1 0,-1 0 0,0 0 0,-2-1 0,0 0 0,0-26 0,-2-125 0,-4 92 0,2 78 0,0-1 0,0 1 0,0-1 0,0 0 0,0 1 0,1-1 0,-1 1 0,0-1 0,1 1 0,-1-1 0,1 1 0,-1-1 0,1 1 0,0-1 0,0 1 0,0 0 0,-1-1 0,1 1 0,0 0 0,1 0 0,-1-1 0,0 1 0,0 0 0,0 0 0,1 1 0,-1-1 0,0 0 0,1 0 0,2 0 0,1-1 0,1 1 0,0 1 0,0-1 0,0 1 0,0 0 0,9 1 0,6 0 0,-18-1 0,1 0 0,-1 0 0,1 0 0,-1 1 0,0 0 0,1 0 0,-1 0 0,0 0 0,1 0 0,-1 1 0,0-1 0,0 1 0,0 0 0,0 0 0,-1 0 0,5 4 0,-3-2 0,0 1 0,-1-1 0,0 1 0,0 0 0,0 0 0,0 0 0,-1 0 0,0 1 0,2 6 0,1 10 0,-1-1 0,-2 1 0,0-1 0,-1 29 0,-2-29 0,-2 1 0,0 0 0,-1-1 0,-12 35 0,9-37 0,2 0 0,0 1 0,2-1 0,0 1 0,-1 38 0,4-56 0,1 1 0,-1-1 0,1 0 0,-1 0 0,1 0 0,0 0 0,0 0 0,-1 0 0,2 0 0,-1 0 0,0 0 0,0-1 0,0 1 0,1 0 0,-1-1 0,1 1 0,0-1 0,-1 1 0,1-1 0,0 0 0,0 0 0,0 0 0,0 0 0,0 0 0,0 0 0,0 0 0,0-1 0,0 1 0,0-1 0,4 1 0,8 1 0,-1-1 0,1 0 0,25-3 0,-23 2 0,-11-1 1,-1 1-1,0 0 1,1-1-1,-1 0 1,0 0 0,0-1-1,0 1 1,0-1-1,0 0 1,0 0-1,0 0 1,-1 0 0,1 0-1,-1-1 1,1 0-1,-1 0 1,0 0 0,0 0-1,0 0 1,4-8-1,-3 5-26,0-1 1,-1 0-1,0 0 0,0 0 0,-1-1 0,0 1 0,0 0 0,-1-1 0,0 0 0,0 1 0,-1-9 0,0 16 26,1-3-153,-1 1 0,0-1 0,0 1 0,-1-1 0,1 1 0,0 0 0,-1-1 1,0 1-1,1-1 0,-1 1 0,-1-3 0,-1 2-786,-1-1-1,1 1 1,0 0 0,-1 0 0,1 0 0,-7-4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22.2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31791,'0'0'320,"25"0"-80,16 0-112,8 0-32,8 0-48,-3 0-16,1 0-32,-4 0 0,-7 0-64,-12 0-432,-13-8-4210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24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10 561 31871,'-5'84'603,"2"-56"-546,1 48 0,2-74-56,0 0 0,1 0 1,-1 0-1,0 0 0,1 0 0,-1 0 0,1-1 0,0 1 0,0 0 0,-1 0 1,1 0-1,0-1 0,1 1 0,-1-1 0,0 1 0,0-1 0,1 1 0,-1-1 0,1 0 1,-1 1-1,1-1 0,-1 0 0,1 0 0,3 1 0,1 0 4,-1 0 0,1-1 0,-1 1 0,1-1-1,0-1 1,0 1 0,7-1 0,-12 0-4,0-1 0,1 1 0,-1 0 1,0-1-1,1 1 0,-1-1 0,0 1 0,0-1 0,1 0 1,-1 1-1,0-1 0,0 0 0,0 0 0,0 0 0,0 0 1,0 0-1,0 0 0,0 0 0,-1 0 0,1 0 0,0 0 1,-1 0-1,2-3 0,11-34 4,-11 31-3,5-26 5,-1 0 1,4-69-1,-10-71 4,-1 75-2,0-4-6,1-89 24,-3 451-49,4-161 44,-1-75-22,2 1 1,0-1-1,2 0 0,0 0 1,2 0-1,0 0 1,2-1-1,1 0 1,0-1-1,2 0 1,23 36-1,-31-53 0,0-1 0,1 1 0,-1-1 0,1 0 0,0 0 0,0 0 0,0-1 0,0 0 0,1 1 0,-1-2 0,1 1 0,0 0 0,0-1 0,0 0 0,0 0 0,0 0 0,0-1 0,1 0 0,-1 0 0,1 0 0,8 0 0,-11-2 0,0 1 0,-1-1 0,1 0 0,0 1 0,-1-1 0,1-1 0,-1 1 0,0 0 0,1 0 0,-1-1 0,0 1 0,0-1 0,0 0 0,0 0 0,0 0 0,0 0 0,0 0 0,-1 0 0,1 0 0,-1 0 0,0-1 0,1 1 0,-1-1 0,0 1 0,0-1 0,-1 1 0,1-1 0,0-3 0,3-11 0,0 0 0,2-36 0,-6 53 0,6-400 0,-8 229 0,2 170 0,0 0 0,0 1 0,0-1 0,0 0 0,0 1 0,0-1 0,0 0 0,0 0 0,0 1 0,0-1 0,0 0 0,0 1 0,0-1 0,0 0 0,-1 1 0,1-1 0,0 0 0,-1 1 0,1-1 0,0 1 0,-1-1 0,1 0 0,-1 1 0,0-1 0,0 2 0,0 0 0,0 0 0,1 0 0,-1 0 0,0 0 0,1 0 0,-1 0 0,0 1 0,1-1 0,-1 0 0,1 0 0,0 1 0,-1-1 0,1 0 0,0 2 0,-7 45 0,2-1 0,2 1 0,5 71 0,0-28 0,-2-39 0,3-1 0,1 1 0,3-1 0,14 53 0,-20-103 0,-1 0 0,0 0 0,0 0 0,0 0 0,1 0 0,-1 0 0,0 0 0,1 0 0,-1 0 0,1 0 0,-1 0 0,1 0 0,0-1 0,-1 1 0,1 0 0,0 0 0,-1-1 0,1 1 0,0 0 0,1 0 0,-1-1 0,-1 0 0,1 0 0,-1 0 0,1-1 0,-1 1 0,1 0 0,0 0 0,-1-1 0,1 1 0,-1 0 0,1-1 0,-1 1 0,1 0 0,-1-1 0,1 1 0,-1-1 0,0 1 0,1-1 0,-1 1 0,1-1 0,-1 1 0,0-1 0,1 0 0,17-45 0,-16 40 0,23-76-3,-16 47-2,2 0 0,1 1 0,2 1 1,0 0-1,28-43 0,-39 72 4,1-1 0,0 1 0,0 0-1,0 0 1,0 0 0,7-4 0,-10 7 1,0 0 0,-1 1 0,1 0-1,0-1 1,-1 1 0,1-1 0,0 1 0,0 0 0,-1-1-1,1 1 1,0 0 0,0 0 0,0 0 0,-1 0 0,1-1 0,0 1-1,0 0 1,0 0 0,-1 1 0,1-1 0,0 0 0,0 0 0,0 0-1,-1 0 1,1 1 0,0-1 0,0 0 0,-1 1 0,1-1-1,0 1 1,-1-1 0,1 1 0,0-1 0,-1 1 0,1-1 0,-1 1-1,1 0 1,-1-1 0,1 1 0,-1 0 0,1-1 0,-1 1 0,0 0-1,1-1 1,-1 1 0,0 0 0,1 0 0,-1 0 0,0-1-1,0 1 1,0 0 0,0 1 0,4 28 0,-1 0 0,-1 0 0,-4 45 0,0-11 0,2 67 0,0-129 0,1 1 0,-1-1 0,0 1 0,0-1 1,1 1-1,0-1 0,-1 1 0,1-1 0,0 1 0,0-1 0,1 0 0,-1 1 1,0-1-1,1 0 0,-1 0 0,1 0 0,0 0 0,-1 0 0,4 1 0,-1 0 1,0 0 0,1 0-1,0 0 1,0-1 0,0 0-1,0 0 1,0-1-1,10 3 1,4-1 1,0-1-1,0-1 1,0-1-1,26-3 1,-36 2-2,-1-1 0,1 0 0,-1 0 0,0-1 0,0 0 0,0 0 0,0-1 0,0 0 0,-1 0 0,1-1 0,-1 0 0,0 0 0,-1-1 0,1 0 0,-1 0 0,0 0 0,-1-1 0,0 0 0,5-7 0,-2 1 0,-1-1 0,0 0 0,-1 0 0,0 0 0,-1-1 0,-1 0 0,-1 0 0,0 0 0,0 0 0,-1-16 0,-1 13 0,-1 1 0,0 0 0,-2 0 0,0 0 0,-1 0 0,-8-29 0,9 41 0,1 1 0,-1-1 0,0 1 0,-1-1 0,1 1 0,-1 0 0,0 0 0,0 0 0,0 0 0,0 1 0,-1-1 0,1 1 0,-1 0 0,0 0 0,0 0 0,0 0 0,0 1 0,-1 0 0,1-1 0,-1 2 0,1-1 0,-1 0 0,0 1 0,1 0 0,-1 0 0,0 1 0,0-1 0,-6 1 0,8 0 0,0 1 0,1-1 0,-1 1 0,0 0 0,0 0 0,1 0 0,-1 0 0,0 0 0,1 0 0,-1 1 0,1-1 0,0 1 0,-1 0 0,1 0 0,0 0 0,0 0 0,0 0 0,0 0 0,1 0 0,-1 1 0,0-1 0,1 1 0,0-1 0,0 1 0,-1-1 0,2 1 0,-2 4 0,-2 6 0,0 1 0,1 0 0,1 1 0,-1 16 0,1-3 0,0 0 0,3 0 0,3 32 0,-3-51 0,1 0 0,0 1 0,1-1 0,0 0 0,1 0 0,-1 0 0,2-1 0,-1 0 0,1 1 0,0-1 0,1-1 0,11 13 0,-14-17 0,0-1 1,1 1-1,-1-1 1,1 1-1,-1-1 0,1-1 1,0 1-1,0 0 1,0-1-1,0 0 1,0 0-1,8 1 0,-9-1 1,-1-1 1,0 0-1,1 0 0,-1 0 0,1 0 0,-1 0 0,1-1 0,-1 1 0,0-1 0,1 1 1,-1-1-1,0 0 0,0 0 0,1 0 0,-1 0 0,0-1 0,0 1 0,0 0 0,0-1 1,0 1-1,-1-1 0,1 0 0,2-3 0,1-3-1,-1 0 0,0-1 0,-1 0 0,0 0 0,0 0 0,-1 0 0,0 0 0,2-18 0,-3-82 0,-2 66 0,2 33 0,-1 5 0,1 1 0,-1-1 0,0 1 0,0-1 0,-1 1 0,1-1 0,-1 1 0,0-1 0,0 1 0,0-1 0,-1 1 0,0 0 0,1 0 0,-2 0 0,-2-5 0,5 9 0,0-1 0,0 1 0,-1 0 0,1 0 0,0 0 0,0-1 0,0 1 0,-1 0 0,1 0 0,0 0 0,0 0 0,-1 0 0,1 0 0,0-1 0,0 1 0,-1 0 0,1 0 0,0 0 0,-1 0 0,1 0 0,0 0 0,0 0 0,-1 0 0,1 0 0,0 0 0,0 0 0,-1 0 0,1 0 0,0 0 0,-1 1 0,1-1 0,0 0 0,0 0 0,-1 0 0,1 0 0,0 0 0,0 1 0,0-1 0,-1 0 0,1 0 0,0 0 0,0 1 0,0-1 0,-1 0 0,1 0 0,0 0 0,0 1 0,0-1 0,0 0 0,0 1 0,0-1 0,0 1 0,-4 17 0,1 14 1,2 0 0,5 61-1,-3-81-2,1 0 0,0-1-1,1 1 1,1-1-1,0 1 1,0-1-1,1 0 1,0-1 0,1 1-1,0-1 1,11 13-1,-13-19 5,1 0 0,0 0-1,-1-1 1,1 1-1,0-1 1,1 0-1,-1 0 1,1-1 0,-1 0-1,1 0 1,0 0-1,-1 0 1,8 0 0,-10-1-2,1-1 0,-1 1 0,0-1 0,1 0 1,-1 0-1,0 0 0,0 0 0,1 0 0,-1-1 0,0 0 1,1 1-1,-1-1 0,0-1 0,0 1 0,0 0 0,0-1 1,0 1-1,0-1 0,0 0 0,-1 0 0,1 0 0,-1 0 1,1 0-1,3-5 0,-1-3 0,0-1 0,0 1 0,-1-1 0,0 0 0,-1 0 0,0 0 0,-1 0 0,2-19 0,-1-101 0,-3 41 0,0 86 0,1-3 0,-1-1 0,1 0 0,0 1 0,1-1 0,2-7 0,-3 14 0,-1-1 0,0 1 0,1 0 0,-1 0 0,1 0 0,0 0 0,-1 0 0,1 0 0,0 0 0,0 0 0,-1 0 0,1 1 0,0-1 0,0 0 0,0 0 0,0 1 0,0-1 0,0 0 0,0 1 0,1-1 0,-1 1 0,0 0 0,0-1 0,0 1 0,0 0 0,1 0 0,-1-1 0,0 1 0,0 0 0,0 0 0,1 1 0,-1-1 0,0 0 0,0 0 0,0 0 0,0 1 0,1-1 0,-1 1 0,0-1 0,1 1 0,1 1 0,-1 0 0,1-1 0,-1 1 0,0 0 0,1 0 0,-1 0 0,0 0 0,0 1 0,-1-1 0,1 1 0,0-1 0,-1 1 0,1-1 0,-1 1 0,2 5 0,13 49 0,-13-42 0,3 17 0,-1 0 0,1 51 0,-7 58 0,0-98 0,4-70 0,1 1 0,1 0 0,1 0 0,2 1 0,16-39 0,-13 34 0,8-22 0,2 2 0,48-84 0,-67 130 0,1 1 0,-1-1 0,1 1 0,0 0 0,0-1 0,6-3 0,-9 7 0,0-1 0,1 1 0,-1 0 0,1-1 0,-1 1 0,1 0 0,-1 0 0,1 0 0,-1-1 0,1 1 0,-1 0 0,1 0 0,0 0 0,-1 0 0,1 0 0,-1 0 0,1 0 0,-1 0 0,1 0 0,-1 0 0,1 0 0,-1 1 0,2-1 0,-2 1 0,1 0 0,0-1 0,0 1 0,0 0 0,-1 0 0,1 0 0,-1 0 0,1 0 0,0 0 0,-1 0 0,0 0 0,1 0 0,-1 0 0,0 0 0,1 0 0,-1 2 0,6 40 0,-2 0 0,-2 0 0,-4 47 0,1-14 0,1 192 0,0-267-4,0 0 1,0-1-1,0 0 1,0 0 0,0 0-1,0 1 1,0-1 0,0 0 0,0 0-1,0 1 1,0-1 0,0 0-1,0 0 1,0 0 0,0 1-1,0-1 1,0 0 0,0 0-1,0 1 1,0-1 0,0 0-1,0 0 1,-1 0 0,1 1 0,0-1-1,0 0 1,0 0 0,0 0-1,0 0 1,-1 1 0,1-1-1,0 0 1,0 0 0,0 0-1,-1 0 1,1 0 0,0 0 0,0 1-1,0-1 1,-1 0 0,1 0-1,0 0 1,0 0 0,-1 0-1,1 0 1,0 0 0,0 0-1,0 0 1,-1 0 0,1 0 0,0 0-1,-1 0 1,-9 0-557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24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 30558,'0'0'1921,"14"0"-1761,13 0-112,3-5-16,3-2-16,2 5-16,-2-1 0,-1 1 32,1 2-32,0-3-32,-6 1-16,-8-8-400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7.625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241 25 32335,'-15'-6'26,"0"2"0,0 0 0,-1 0 1,1 2-1,-1 0 0,0 0 0,0 2 0,1 0 1,-1 0-1,-24 5 0,38-4-25,0-1-1,-1 1 1,1 0-1,0 0 1,0 0 0,0 0-1,0 0 1,0 0-1,0 0 1,0 1-1,1-1 1,-1 1 0,0-1-1,1 1 1,-1 0-1,1-1 1,-1 1 0,1 0-1,0 0 1,0 0-1,0 0 1,0 0 0,0 1-1,1-1 1,-1 0-1,0 0 1,1 0 0,-1 5-1,0 5 0,0 0 0,1 0-1,0 1 1,2 12 0,-2-22 1,1 1 0,-1-1-1,1 1 1,0 0 0,0-1 0,1 0 0,-1 1 0,1-1-1,0 0 1,-1 0 0,1 0 0,1 0 0,-1 0 0,0 0-1,1 0 1,0-1 0,-1 1 0,1-1 0,0 0 0,0 0 0,0 0-1,0 0 1,1-1 0,-1 1 0,0-1 0,1 0 0,4 1-1,8 2 11,0-1 0,1-1 0,-1 0 0,28-1-1,-43-2-9,1 1-1,0 0 1,0-1-1,0 1 1,0-1 0,-1 0-1,1 0 1,0 1-1,-1-1 1,1 0-1,0-1 1,-1 1-1,1 0 1,-1 0-1,0-1 1,1 1 0,-1 0-1,0-1 1,0 1-1,0-1 1,0 0-1,0 1 1,0-1-1,0 0 1,-1 0-1,1 0 1,-1 1 0,1-1-1,-1 0 1,0 0-1,1 0 1,-1 0-1,0 0 1,-1-2-1,2-2 0,-1-1 0,0 0 0,-1 0 0,1 0 0,-1 0 0,-1 0 0,1 1 0,-5-13 0,3 14 0,-1 0 0,1 0 0,-1 1 0,1-1 0,-1 1 0,-1 0 0,1 0 0,0 0 0,-1 0 0,0 1 0,0 0 0,0 0 0,0 0 0,-1 1 0,1 0 0,-1 0 0,1 0 0,-1 0 0,0 1 0,0 0 0,-8 0 0,13 1-4,0 0-1,1 0 1,-1 0 0,0 0 0,1 0-1,-1 1 1,0-1 0,1 0-1,-1 0 1,0 1 0,1-1 0,-1 0-1,0 1 1,1-1 0,-1 1-1,1-1 1,-1 1 0,1-1 0,-1 1-1,1-1 1,-1 1 0,1-1 0,0 1-1,-1 0 1,1-1 0,0 1-1,-1 0 1,1-1 0,0 1 0,0 0-1,-1 1 1,0 25-763,1-20 124,0 25-4357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28.4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0 538 22794,'6'34'8204,"21"32"-5664,35 46-3378,-61-111 838,-1 0 1,0-1-1,0 1 0,1-1 0,-1 1 0,0-1 0,1 1 1,-1-1-1,1 1 0,-1-1 0,1 1 0,-1-1 0,1 1 1,-1-1-1,1 0 0,-1 1 0,1-1 0,0 0 0,-1 0 1,1 1-1,-1-1 0,1 0 0,0 0 0,-1 0 0,1 0 1,0 0-1,-1 0 0,1 0 0,0 0 0,0 0 0,1-1 1,-1 1-1,0-1 1,1 0-1,-1 0 1,0 0-1,0 0 1,0 0-1,0 0 1,0 0-1,0 0 1,0-1-1,1-1 1,17-42 6,17-144-7,4-12 0,-37 192 0,0 0 0,0 0 0,1 0 0,0 0 0,10-14 0,-12 20 0,-1 0 0,2 1 0,-1-1 0,0 1 0,0 0 0,1 0 0,-1 0 0,1 0 0,0 0 0,-1 0 0,1 1 0,0-1 0,0 1 0,0 0 0,0 0 0,0 0 0,1 0 0,-1 1 0,0-1 0,6 1 0,-2-1 0,-5 1 0,0-1 0,-1 1 0,1 0 0,0 0 0,0 0 0,0 0 0,0 0 0,0 0 0,0 0 0,-1 1 0,1-1 0,0 0 0,0 1 0,0 0 0,-1-1 0,1 1 0,0 0 0,-1 0 0,1 0 0,1 1 0,-39 6 0,32-5 0,-1 0 0,1 1 0,-1-1 0,1 1 0,0 0 0,0 0 0,0 0 0,1 1 0,0-1 0,0 1 0,0 0 0,0 0 0,-3 8 0,-1 4 0,1 1 0,-9 33 0,10-24 0,2 1 0,0 0 0,1-1 0,2 1 0,1 0 0,5 29 0,-5-50 0,1 1 0,1-1 0,-1 0 0,1 0 0,0 0 0,1 0 0,0 0 0,0-1 0,0 1 0,1-1 0,8 9 0,-9-12 0,-1 1 0,0-1 0,1-1 0,-1 1 0,1 0 0,0-1 0,0 0 0,0 0 0,0 0 0,1 0 0,-1 0 0,0-1 0,1 0 0,-1 0 0,1 0 0,-1-1 0,1 1 0,0-1 0,-1 0 0,7-1 0,-9 0 0,0 0 0,0 0 0,1 0 0,-1 0 0,0 0 0,0 0 0,0 0 0,0-1 0,0 1 0,-1-1 0,1 0 0,0 1 0,-1-1 0,1 0 0,-1 0 0,3-4 0,17-39 0,-17 34 0,11-30 0,12-56 0,-21 69 0,2 0 0,0 0 0,2 1 0,1 0 0,22-38 0,-31 61-2,1 0 1,0 1-1,0-1 0,0 1 1,1 0-1,-1-1 0,1 2 0,0-1 1,-1 0-1,1 1 0,0 0 1,1 0-1,-1 0 0,0 0 1,1 0-1,-1 1 0,1 0 1,5-1-1,-16 3 3,0 0 0,1 0-1,-1 1 1,0 0 0,1 0 0,-1 0 0,1 0-1,-1 1 1,1 0 0,0 0 0,0 1-1,0-1 1,1 1 0,-1 0 0,-4 6 0,-3 3 3,0 0 0,1 1 0,-17 29 0,21-29-3,1-1-1,0 1 0,1 0 1,0 0-1,2 1 1,-1-1-1,2 1 0,-2 25 1,3-31-1,1-1 0,0 0 0,1 1-1,0-1 1,0 0 0,1 0 0,-1 1 0,2-1 0,-1-1 0,1 1 0,1 0 0,-1-1 0,1 1 0,1-1 0,-1 0 0,10 11 0,-3-9 1,0 0 0,0-1-1,1 0 1,-1 0 0,2-1 0,-1-1 0,1 0-1,0-1 1,0 0 0,1-1 0,-1-1 0,1 0-1,0-1 1,0 0 0,0-1 0,0 0 0,0-1-1,0-1 1,25-5 0,-35 5-1,0 0 0,1 0 0,-1-1 0,-1 0 0,1 1 0,0-2 0,0 1 0,-1 0 0,1-1 0,-1 1 0,0-1 0,0 0 0,0 0 0,3-4 0,-2 1 0,0-1 0,0 1 0,0-1 0,-1 0 0,0 0 0,-1 0 0,3-10 0,0-9 0,-1 0 0,-2 0 0,-1-40 0,-1 61 0,0-13-1,-1 1 0,-1-1 0,-1 0-1,-1 1 1,0 0 0,-1 0 0,-1 0 0,0 0 0,-1 1 0,-1 0-1,-1 0 1,0 1 0,-22-27 0,26 37 1,0 0 0,0 1 0,-1 0 0,1 0 0,-1 0 0,0 0 0,0 1 0,0 0 0,0 0 0,-1 0 0,-11-2 0,15 4 0,0 0 0,0 1 0,0-1 0,0 1 0,0-1 0,-1 1 0,1 0 0,0 0 0,0 1 0,0-1 0,-1 1 0,1-1 0,0 1 0,0 0 0,0 0 0,0 0 0,0 1 0,0-1 0,1 1 0,-1 0 0,0-1 0,1 1 0,-1 0 0,1 1 0,0-1 0,-1 0 0,-1 4 0,0 0-1,1 1 0,0-1 1,0 1-1,1 0 0,0 0 0,0 0 0,0 0 0,0 10 1,-1 63-9,3-72 9,1 4 1,0-1-1,1 0 1,0 0-1,1 0 1,0 0-1,1-1 1,0 1-1,1-1 1,0 0-1,1 0 1,0 0-1,0-1 1,1 0-1,0 0 1,1-1-1,-1 0 1,2 0-1,-1-1 1,1 0-1,0 0 1,1-1-1,0 0 1,0-1-1,0 0 1,0 0-1,1-2 1,-1 1-1,1-1 1,0 0-1,20 1 1,-21-3-1,0-1 0,0 0 0,0 0 0,0-1 0,19-4 0,-25 4 0,0-1 0,0 0 0,0 0 0,0 0 0,0 0 0,0 0 0,-1-1 0,1 0 0,-1 1 0,0-1 0,0-1 0,0 1 0,0 0 0,0-1 0,3-5 0,4-10 1,-2-1 1,0 0-1,0-1 1,-2 0-1,-1 0 1,0 0-1,2-39 1,10-42 2,-16 100-4,-1 0 0,1-1 0,0 1 0,0 0 0,0-1 0,0 1 0,0 0 0,1 0 0,-1 0 0,1 0 0,-1 0 0,1 0 0,0 1 0,0-1 0,0 0 0,3-1 0,-4 2 0,0 1 0,0-1 0,1 1 0,-1 0 0,0-1 0,1 1 0,-1 0 0,0 0 0,1 0 0,-1 0 0,0 0 0,0 0 0,1 0 0,-1 1 0,0-1 0,1 0 0,-1 1 0,0-1 0,0 1 0,0-1 0,1 1 0,-1 0 0,0 0 0,0-1 0,0 1 0,0 0 0,0 0 0,0 0 0,0 0 0,-1 0 0,1 0 0,0 0 0,0 0 0,0 2 0,5 7 0,-1 0 0,0 0 0,0 1 0,-1 0 0,-1 0 0,0 0 0,0 0 0,1 14 0,6 96 0,-10-116 0,3 64 0,-3 1 0,-9 69 0,7-132 13,3-23 0,4-31-7,11-15-13,3 1 1,3 0-1,48-93 0,-64 141 4,-2 5 3,0-1 0,0 1 0,0 0-1,1 1 1,1-1 0,-1 1 0,1 0-1,7-7 1,-13 14 0,0 0 0,1-1 0,-1 1 0,0 0 0,0-1 0,0 1 0,1 0 0,-1 0 0,0-1 0,1 1 0,-1 0 0,0 0 0,0 0 0,1 0 0,-1-1 0,0 1 0,1 0 0,-1 0 0,0 0 0,1 0 0,-1 0 0,0 0 0,1 0 0,-1 0 0,0 0 0,1 0 0,-1 0 0,0 0 0,1 0 0,-1 0 0,0 0 0,1 0 0,-1 0 0,0 1 0,1-1 0,-1 0 0,0 0 0,1 0 0,-1 0 0,0 1 0,0-1 0,1 0 0,-1 0 0,0 1 0,0-1 0,1 0 0,-1 1 0,3 17 0,-3-13 0,4 225 0,-5-139 0,1-68 2,-2 1 0,-6 37-1,15-84 5,1-1-1,1 2 0,1-1 0,15-22 0,4-13-9,4-15-18,-17 35 21,1 0-1,2 2 1,28-41 0,-47 77 1,1-1 0,-1 0 0,0 1 0,0-1 0,0 1 0,1-1 0,-1 1 0,0-1 0,1 1 0,-1-1 0,1 1 0,-1-1 0,0 1 0,1-1 0,-1 1 0,1 0 0,-1-1 0,1 1 0,-1 0 0,1-1 0,-1 1 0,1 0 0,0 0 0,-1 0 0,1-1 0,-1 1 0,1 0 0,0 0 0,-1 0 0,1 0 0,-1 0 0,2 0 0,3 23 0,-7 93 0,0-80 0,1-1 0,2 1 0,1 0 0,2 0 0,9 37 0,-12-68 0,1 0 0,0 0 0,0 0 0,0-1 0,0 1 0,1-1 0,-1 1 0,1-1 0,1 0 0,-1 0 0,0 0 0,1 0 0,0-1 0,0 1 0,0-1 0,0 0 0,0 0 0,7 2 0,-4-2 0,1 0 0,-1-1 1,1-1-1,-1 1 1,1-1-1,0 0 1,-1-1-1,1 0 1,0 0-1,-1-1 1,13-2-1,-16 2 2,1 0-1,-1-1 1,0 0-1,1 0 0,-1 0 1,0 0-1,0-1 1,0 1-1,-1-1 1,1 0-1,-1 0 0,1-1 1,-1 1-1,0-1 1,0 0-1,-1 1 0,1-1 1,-1 0-1,4-8 1,1-4-3,-1 0 1,-1 0 0,0 0-1,3-20 1,-2-14 0,-1 0 0,-5-89 0,-2 60 0,-6 153-27,4 57 55,-8 121-29,-2-126 1,-13 210 0,27-664 0,1 297 0,1 0 0,2 0 0,1 0 0,1 0 0,1 1 0,18-43 0,-19 56 0,1 1 0,0 0 0,2 1 0,0 0 0,0 0 0,1 1 0,1 0 0,1 1 0,0 1 0,0-1 0,1 2 0,1 0 0,17-11 0,-25 19 0,0-1 0,0 2 0,1-1 0,-1 1 0,1 0 0,0 0 0,-1 1 0,1 0 0,0 0 0,12 1 0,-17 0 0,-1 0 0,1 0 0,-1 0 0,1 1 0,-1-1 0,1 1 0,-1-1 0,1 1 0,-1 0 0,1-1 0,-1 1 0,0 0 0,0 0 0,1 0 0,-1 0 0,0 0 0,0 0 0,0 0 0,0 0 0,2 3 0,0 1 0,-1 0 0,1 0 0,-1 0 0,0 0 0,0 0 0,1 6 0,1 11 0,0-1 0,0 25 0,-4-45 0,2 20 0,-2 0 0,0 0 0,-1 0 0,-6 36 0,5-48 0,-1-1 0,0 1 0,0-1 0,-1 1 0,0-1 0,0 0 0,-1 0 0,0-1 0,-1 0 0,1 1 0,-1-2 0,-1 1 0,-8 7 0,6-7 0,-1-1 0,1 0 0,-1 0 0,0-1 0,-1-1 0,1 1 0,-1-2 0,1 1 0,-1-2 0,0 1 0,-1-1 0,1-1 0,0 0 0,-18-1 0,29 0 0,-1 0-1,1 0 1,0 0-1,0 0 1,0-1-1,0 1 1,-1 0 0,1 0-1,0 0 1,0 0-1,0 0 1,0 0-1,0 0 1,0 0 0,-1 0-1,1 0 1,0 0-1,0-1 1,0 1 0,0 0-1,0 0 1,0 0-1,0 0 1,0 0-1,0-1 1,-1 1 0,1 0-1,0 0 1,0 0-1,0 0 1,0 0-1,0-1 1,0 1 0,0 0-1,0 0 1,0 0-1,0 0 1,0 0-1,0-1 1,0 1 0,0 0-1,0 0 1,1 0-1,-1 0 1,0-1 0,0 1-1,0 0 1,0 0-1,0 0 1,0 0-1,0 0 1,0 0 0,0 0-1,0-1 1,1 1-1,-1 0 1,0 0-1,0 0 1,0 0 0,0 0-1,0 0 1,1 0-1,4-3-1,0 1-1,1 1 0,-1-1 0,1 1 0,0 0 1,-1 0-1,1 0 0,0 1 0,8 0 1,7-1-5,35-2 5,-28 2 4,0-1 0,-1-1 0,1-1 0,-1-2 0,41-13 0,-62 16-2,0-1 0,0 0 0,0 0 0,0 0 0,-1 0 0,0-1 0,1 0 0,-2 0 0,1 0 0,-1-1 0,0 0 0,0 1 0,0-1 0,-1-1 0,0 1 0,0 0 0,0-1 0,-1 0 0,0 0 0,1-9 0,1-9 6,-1-1 1,-1 1-1,-2-45 0,0 45 20,0 69-26,9 74 0,-7-105 0,0 0 0,1 0 0,1-1 0,0 1 0,0-1 0,1 0 0,1 0 0,0 0 0,1-1 0,13 18 0,-17-26 0,0 0 0,1 0 0,-1 0 0,1 0 0,0 0 0,-1-1 0,1 1 0,1-1 0,-1 0 0,0 0 0,0-1 0,8 3 0,1-2 0,0 0 0,0-1 0,17-1 0,-26 0 0,0-1 0,0 1 0,1-1 0,-1 0 0,0 0 0,0-1 0,0 1 0,0-1 0,-1 0 0,1 0 0,0 0 0,-1 0 0,1-1 0,-1 0 0,0 1 0,0-1 0,0 0 0,0-1 0,0 1 0,-1 0 0,1-1 0,-1 0 0,0 1 0,0-1 0,0 0 0,-1 0 0,2-6 0,3-9 0,-1 0 0,-1-1 0,-1 1 0,2-34 0,-4-249 0,-3 135 0,2 167 0,0 0 0,0 0 0,-1 0 0,1 0 0,0 0 0,0-1 0,0 1 0,0 0 0,0 0 0,0 0 0,0 0 0,0 0 0,0 0 0,0 0 0,0 0 0,-1 0 0,1-1 0,0 1 0,0 0 0,0 0 0,0 0 0,0 0 0,0 0 0,0 0 0,-1 0 0,1 0 0,0 0 0,0 0 0,0 0 0,0 0 0,0 0 0,0 0 0,0 0 0,-1 0 0,1 0 0,0 0 0,0 0 0,0 0 0,0 0 0,0 0 0,0 0 0,-1 1 0,1-1 0,0 0 0,0 0 0,0 0 0,0 0 0,0 0 0,0 0 0,0 0 0,0 0 0,0 0 0,0 0 0,0 1 0,-1-1 0,1 0 0,0 0 0,0 0 0,0 0 0,0 0 0,0 0 0,0 0 0,0 1 0,0-1 0,0 0 0,-4 11 0,0 1 0,1 0 0,0-1 0,1 1 0,1 0 0,-1 0 0,2 15 0,-2-1 0,-2 48 0,7 124 0,-2-185 0,1 0 0,0 0 0,1 0 0,1 0 0,0 0 0,1-1 0,0 0 0,1 0 0,0 0 0,1-1 0,11 15 0,-11-18 0,0 0 0,0-1 0,0 0 0,1-1 0,-1 0 0,2 0 0,-1 0 0,1-1 0,-1 0 0,2-1 0,-1 0 0,0-1 0,1 0 0,-1 0 0,17 2 0,-25-5 0,13 2 0,-1 0 0,1-1 0,22-2 0,-32 1 0,-1 0 0,0-1 0,0 1 0,1-1 0,-1 0 0,0 0 0,0 0 0,0-1 0,0 1 0,0-1 0,0 0 0,-1 1 0,1-1 0,0 0 0,-1-1 0,0 1 0,1 0 0,-1-1 0,0 1 0,3-6 0,0-1 0,-1-1 0,0 0 0,-1 0 0,0 0 0,-1 0 0,1 0 0,0-14 0,-1-77 0,-3 64 0,1 33 0,-4-88 0,3 84 0,0 0 0,-1 0 0,0 0 0,0 0 0,0 0 0,-1 1 0,-1 0 0,-7-15 0,10 22 0,1-1 0,-1 0 0,0 0 0,1 1 0,-1-1 0,0 0 0,0 1 0,0-1 0,0 0 0,1 1 0,-1-1 0,0 1 0,0 0 0,0-1 0,0 1 0,0 0 0,0 0 0,0-1 0,0 1 0,0 0 0,0 0 0,0 0 0,0 0 0,0 0 0,0 0 0,0 1 0,0-1 0,0 0 0,0 0 0,0 1 0,-2 0 0,1 0 0,-1 0 0,1 1 0,0-1 0,0 1 0,0-1 0,0 1 0,0 0 0,0-1 0,1 1 0,-1 0 0,-2 4 0,-2 6 0,2-1 0,-1 0 0,2 1 0,-1 0 0,2 0 0,-1 0 0,0 20 0,2 92 0,2-97 0,-1-17 0,1 0 0,0 0 0,0 0 0,1 0 0,1 0 0,-1 0 0,2-1 0,-1 1 0,1-1 0,1 0 0,0 0 0,0 0 0,1-1 0,0 0 0,0 0 0,1 0 0,-1-1 0,2 0 0,-1 0 0,1-1 0,0 0 0,1 0 0,-1-1 0,1 0 0,0 0 0,1-1 0,-1-1 0,1 1 0,-1-1 0,1-1 0,0 0 0,0 0 0,0-1 0,19 0 0,-26-2 0,1 1 0,-1-1 0,0 0 0,0 0 0,0 0 0,0 0 0,0-1 0,0 1 0,0-1 0,0 0 0,0 0 0,0 0 0,-1 0 0,1 0 0,-1-1 0,0 1 0,0-1 0,0 1 0,0-1 0,0 0 0,0 0 0,-1 0 0,1 0 0,1-5 0,2-8 0,0 1 0,0-1 0,3-29 0,3-59 0,-9 67 0,3 1 0,0-1 0,19-63 0,-23 96-1,1 0 1,0 0-1,-1 1 1,1-1-1,1 1 1,-1-1-1,0 1 0,1 0 1,0 0-1,0 0 1,0 0-1,0 0 1,0 1-1,0-1 0,1 1 1,3-2-1,-4 3 0,-1 0 1,1 0-1,-1 0 0,1 1 0,0-1 0,0 1 0,-1 0 0,1 0 1,0 0-1,0 0 0,-1 0 0,1 0 0,0 1 0,0-1 0,-1 1 1,1 0-1,-1 0 0,1 0 0,-1 0 0,1 1 0,-1-1 0,1 0 1,-1 1-1,0 0 0,3 2 0,4 5 2,0 0 0,0 1-1,0 1 1,-1-1 0,-1 1 0,9 17-1,-35-39 27,13 7-27,-1 0 0,1 1 0,0 0 0,-1 0 0,0 0 0,1 1 0,-1 0 0,0 0 0,0 0 0,0 1 0,-1 0 0,1 1 0,-13 0 0,18 0 0,-1 0 0,1 0 0,-1 0 0,1 1 0,-1-1 0,1 1 0,-1 0 0,1 0 0,-1 0 0,1 0 0,0 0 0,0 0 0,0 1 0,-1-1 0,1 1 0,0-1 0,-3 4 0,2-1 0,0 0 0,1 0 0,-1 0 0,1 1 0,-1-1 0,1 1 0,1-1 0,-3 9 0,0 5 0,1 0 0,1 0 0,0 36 0,2-47 0,-1 5 0,0 0 0,2-1 0,-1 1 0,1 0 0,1 0 0,0 0 0,1-1 0,0 1 0,1-1 0,0 0 0,8 16 0,-5-16 0,1 0 0,0 0 0,0-1 0,1-1 0,0 1 0,19 13 0,-23-19 0,1 0 0,0-1 0,0 1 0,0-2 0,0 1 0,0 0 0,1-1 0,-1-1 0,1 1 0,-1-1 0,1 0 0,0 0 0,-1-1 0,14 0 0,-18-1 0,0 1 0,0-1 0,0 0 0,0 1 0,0-1 0,-1 0 0,1 0 0,0 0 0,0-1 0,-1 1 0,1 0 0,0 0 0,-1-1 0,0 1 0,1-1 0,-1 0 0,0 1 0,0-1 0,0 0 0,0 0 0,0 0 0,0 0 0,0 0 0,-1 1 0,2-5 0,1-6 0,0 0 0,-1-1 0,0-13 0,-1 16 0,6-339 0,-10 245 0,4 0 0,16-109 0,-16 211 0,0 6 0,1 17 0,0 34 0,-3 46 0,-23 163 0,10-152 0,1 189 0,11-286-5,1-14-33,1-1 0,-1 0 0,1 0 0,-1 1 0,0-1 0,1 0 0,-1 0 0,1 0 0,-1 0-1,1 0 1,-1 0 0,0 0 0,1 0 0,-1 0 0,1 0 0,-1 0 0,0 0 0,1 0 0,-1-1-1,1 1 1,-1 0 0,1 0 0,-1-1 0,1 1 0,-2-1 0,-18-11-3657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28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39 32159,'-5'-4'35,"0"0"0,0 0 0,-1 1 1,1 0-1,-1 0 0,0 0 0,0 0 1,0 1-1,0 0 0,0 0 0,0 1 1,-1 0-1,-9-1 0,12 1-33,-1 1 0,1 0 0,-1 0 0,1 0-1,-1 0 1,1 1 0,0 0 0,-1 0 0,1 0 0,0 0 0,-1 1 0,1-1-1,0 1 1,0 0 0,0 0 0,0 1 0,1-1 0,-1 1 0,-5 5 0,4-1-1,1-1 0,1 1 0,-1-1 0,1 1 0,0 0 0,1 1-1,-1-1 1,1 0 0,1 1 0,-1-1 0,2 1 0,-1-1 0,1 1 0,0-1 0,0 1 0,2 9 0,-1-9 0,0 0 0,1 0 0,0 0 0,1 0 0,0 0-1,0 0 1,0 0 0,1-1 0,0 0 0,1 1 0,0-2-1,0 1 1,0 0 0,8 6 0,-8-9 0,1 0 0,-1-1 0,1 0 0,0 1-1,0-2 1,0 1 0,1-1 0,-1 0 0,1 0 0,-1-1 0,1 0 0,-1 0 0,1 0-1,0-1 1,-1 0 0,1-1 0,9-1 0,-14 2-1,0-1 0,0 1 0,1-1 0,-1 0 0,0 0 0,0 0 0,0 0 0,0 0 0,0 0 0,0 0 0,0-1 0,-1 1 0,1-1 0,0 0 0,-1 1 0,1-1 0,-1 0 0,0 0 1,0 0-1,1 0 0,-1 0 0,-1 0 0,1 0 0,0 0 0,0 0 0,-1 0 0,1-1 0,-1-2 0,3-8 5,-1-1 0,-1 0 0,-1-21 0,0 27 1,0-6-5,-1 1 0,0 0 1,-1 0-1,0 0 1,-1 0-1,-1 0 0,-7-17 1,10 27-4,0 0 0,0 0 0,-1 1 1,1-1-1,-1 0 0,0 0 0,0 1 1,0-1-1,0 1 0,0 0 0,0 0 1,-1-1-1,1 2 0,-1-1 1,0 0-1,1 0 0,-1 1 0,0-1 1,0 1-1,0 0 0,0 0 0,0 0 1,0 0-1,0 1 0,0-1 0,-1 1 1,1 0-1,0 0 0,0 0 0,0 0 1,0 1-1,-1-1 0,1 1 1,0 0-1,0-1 0,-5 4 0,5-3-40,0 1-1,1-1 1,-1 1 0,0 0-1,1-1 1,0 1-1,-1 0 1,1 1 0,-3 3-1,-22 34-1683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4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3 656 31070,'-1'36'1190,"0"-7"-1017,1 0 1,4 33-1,-3-54-178,0 0 1,0-1-1,1 1 1,0 0-1,1 0 1,0-1-1,0 0 1,1 1-1,-1-1 1,2-1-1,-1 1 0,1 0 1,6 6-1,-8-10 5,0-1 1,0 0-1,0 0 0,0 0 0,0 0 0,0 0 0,0-1 0,1 0 0,-1 1 1,1-1-1,-1-1 0,1 1 0,-1 0 0,1-1 0,0 1 0,-1-1 0,1 0 1,0-1-1,-1 1 0,1-1 0,5-1 0,-3 1 0,0-1 0,0 0 1,0-1-1,0 0 0,0 0 0,-1 0 1,1 0-1,-1-1 0,0 0 0,0 0 0,5-6 1,11-16 0,-1-1 0,-1 0 1,-2-1-1,0-1 0,-2-1 1,-2 0-1,-1-1 1,11-40-1,-4-2 8,-4 0 0,10-115 1,-19 14-5,-8 158-5,-2 17 0,-3 12 0,4-4 0,1 1 0,0 0 0,0 0 0,1 0 0,0 0 0,1 1 0,2 17 0,-1 7 0,-1-17 0,2 1 0,0-1 0,2 0 0,-1-1 0,11 27 0,40 87 0,4 10 0,-50-110-1,-2-1 0,-1 1 0,-1 0 0,-2 0 1,-1 38-1,-1-65 0,0 0 0,0 0 0,0 1 1,0-1-1,-1 0 0,1 0 0,-1 0 1,0 0-1,-1 0 0,1 0 1,-1 0-1,1 0 0,-1 0 0,0 0 1,-1-1-1,1 1 0,-1-1 0,1 0 1,-1 0-1,0 0 0,0 0 0,0 0 1,-1-1-1,1 1 0,-1-1 0,1 0 1,-1 0-1,0 0 0,0 0 0,0-1 1,0 0-1,0 1 0,0-1 0,0-1 1,-8 1-1,6 0 0,0 0 0,0-1-1,0 0 1,0-1 0,0 1 0,0-1-1,0 0 1,0 0 0,0-1 0,0 0 0,0 0-1,1-1 1,-1 1 0,1-1 0,0 0-1,0 0 1,0-1 0,0 0 0,0 0 0,1 0-1,0 0 1,0-1 0,-6-7 0,0 0-2,0-1 0,1 0 1,0 0-1,1-1 0,1 1 1,0-2-1,1 1 0,1-1 1,0 0-1,1 0 0,0-1 1,-2-29-1,6 44 3,0 0 0,0 0 0,0 0 0,0 0 0,1 0 0,-1 0 0,0 0 0,1 0 0,-1 0 0,1 0 0,-1 0 0,1 0 0,-1 1 0,1-1 0,-1 0 0,1 0 0,0 1 0,0-1 0,-1 0 0,1 1 0,0-1 0,2-1 0,0 1 0,0 0 0,0-1 0,0 1 0,0 0 0,1 0 0,-1 1 0,5-1 0,-2 0 0,1 1 0,0-1 0,0 2 0,-1-1 0,1 1 0,-1 0 0,10 3 0,-11-2 0,0 1-1,0 0 1,0 0-1,-1 0 1,0 1 0,1-1-1,-1 1 1,-1 0-1,1 1 1,5 7 0,33 57-12,-17-25 12,-12-24 0,1-1 0,1 0 0,16 16 0,-26-30 0,1-1 0,-1 1 0,1-1 0,0 0 0,0 0 0,0 0 0,0-1 0,1 0 0,-1 0 0,1-1 0,0 1 0,0-2 0,0 1 0,7 0 0,-6-1-4,-1-1 0,0 0-1,1 0 1,-1 0 0,0-1 0,0 0-1,1-1 1,11-4 0,-14 4 0,0-1-1,0 0 1,0 0 0,-1 0 0,0 0-1,1-1 1,-1 0 0,-1 0 0,1 0-1,-1 0 1,1-1 0,2-5 0,2-3 1,-2 1 0,0-1 1,0 0-1,-1-1 0,-1 1 0,4-20 1,7-85 1,-13 89 1,1-1 0,2 1 1,14-50-1,-18 73 0,2 1 1,-1 0 0,1-1-1,-1 1 1,1 0-1,1 1 1,-1-1-1,1 0 1,0 1-1,0 0 1,0 0 0,0 0-1,1 0 1,-1 1-1,1 0 1,0 0-1,0 0 1,1 1-1,-1-1 1,0 1 0,1 0-1,-1 1 1,1-1-1,0 1 1,0 0-1,-1 1 1,1-1-1,7 2 1,-11-1-1,1 0 0,-1 0 0,0 1 0,1-1 0,-1 1 0,0-1 0,1 1 0,-1 0 0,0 0 0,0 0 0,0 0 0,0 1 0,0-1 0,0 1 0,0-1 0,0 1 0,0 0 0,-1-1 0,1 1 0,-1 0 0,1 0 0,-1 0 0,0 0 0,1 0 0,-1 1 0,0-1 0,-1 0 0,1 0 0,0 1 0,-1-1 0,1 3 0,2 11 0,-1 0-1,-1-1 1,0 30 0,-2-28 1,0-22 0,-1-1 0,1 1 0,-2-1 0,1 1 0,0 0 0,-1 0 0,0 0-1,0 0 1,-1 1 0,1-1 0,-1 1 0,0 0 0,0 0 0,-1 0 0,1 0 0,-7-3 0,7 5-1,0 0 0,0 0 0,-1 1 0,1-1 0,0 1 0,0 0 0,-1 1 0,1-1 0,-1 1 0,1 0 0,0 0 0,-8 1 0,10-1 0,-1 0 0,1 1 0,-1 0 0,0-1-1,1 1 1,-1 0 0,1 0 0,0 0 0,-1 0 0,1 1 0,0-1-1,0 1 1,0-1 0,0 1 0,0 0 0,0 0 0,0 0 0,0 0 0,1 0-1,-3 4 1,-2 11-1,1 0-1,1 0 1,1 1 0,0-1-1,1 1 1,1 0-1,0 0 1,3 20 0,-2-7 0,0-15 3,1 1 0,1-1 0,0 0 0,1 0 0,0 0 0,11 29 0,-12-39-2,1-1 0,-1 0 0,1 0 0,0 0 0,0 0 0,0 0 0,1-1 0,0 1 0,0-1 1,0 0-1,0 0 0,1 0 0,-1-1 0,1 1 0,0-1 0,0-1 0,0 1 0,1-1 0,-1 1 1,0-1-1,1-1 0,8 2 0,-4-1 1,0-1 1,0 0-1,0-1 1,0 0-1,0 0 0,0-1 1,0 0-1,0-1 1,-1-1-1,1 1 0,0-1 1,-1-1-1,0 0 1,0 0-1,0-1 0,0 0 1,-1 0-1,0-1 1,0 0-1,0-1 0,-1 1 1,0-2-1,0 1 1,-1-1-1,0 0 1,0 0-1,-1 0 0,0-1 1,0 0-1,-1 0 1,0 0-1,-1-1 0,0 1 1,0-1-1,1-15 1,1-23 8,-1 1 1,-6-76-1,0 38 17,2 84-26,0-1-1,0 0 1,1 1 0,-1-1-1,0 0 1,1 0-1,-1 1 1,0-1 0,1 1-1,0-1 1,-1 0-1,1 1 1,0-1 0,0 1-1,0 0 1,0-1-1,0 1 1,0 0-1,1-1 1,-1 1 0,0 0-1,1 0 1,-1 0-1,0 0 1,1 0 0,-1 1-1,1-1 1,0 0-1,-1 1 1,1-1 0,2 0-1,4 0 0,1-1 0,-1 2 0,1-1-1,17 2 1,-8 0 1,-15-2-1,1 1 0,-1 0 0,0 0 0,0 0 0,1 0 0,-1 1-1,0-1 1,0 1 0,0 0 0,0 0 0,0 0 0,0 0 0,0 0 0,0 1 0,0 0 0,0-1 0,0 1 0,-1 0 0,1 0 0,-1 0-1,0 1 1,1-1 0,-1 1 0,0-1 0,-1 1 0,1 0 0,0-1 0,-1 1 0,1 0 0,-1 0 0,0 0 0,0 0 0,0 1 0,0-1 0,-1 0-1,1 0 1,-1 4 0,2 13-2,-1-1 0,0 0 0,-2 1 0,0-1-1,-5 23 1,-28 93 18,31-125-18,1 1 1,0 0-1,1-1 0,0 1 1,1 16-1,0-22-1,0-4 3,0 0-1,0 0 1,1 0 0,-1 0 0,0 0 0,1 0 0,-1 0 0,1 0 0,-1 0 0,1 0 0,-1 0-1,1-1 1,-1 1 0,1 0 0,0 0 0,0-1 0,-1 1 0,1 0 0,0-1 0,0 1 0,0-1-1,-1 1 1,1-1 0,0 1 0,0-1 0,0 0 0,0 1 0,0-1 0,0 0 0,0 0 0,0 0-1,2 0 1,41 1 1,-29-2-1,-2 1 0,0-2 0,-1 0 0,1 0 0,-1-1 0,1-1 0,-1 0 0,0 0 0,0-1 0,-1-1 0,14-8 0,-11 5 0,-1 0 0,-1 0 0,1-2 0,-2 1 0,1-1 0,-1-1 0,18-26 0,-24 29 0,0 0 0,-1-1 0,0 0 0,-1 0 0,1 0 0,-2 0-1,0 0 1,2-19 0,-3 6 1,0 1 1,-5-45-1,3 64 1,1-1 0,0 1-1,-1 0 1,1 0 0,-1 0 0,0 0 0,0 0 0,0 0 0,0 1 0,-1-1 0,1 0 0,-1 0 0,0 1 0,1-1 0,-1 1 0,-1 0 0,1-1 0,0 1-1,0 0 1,-1 0 0,-2-1 0,5 3-2,-1 0 0,1 1 1,0-1-1,-1 0 0,1 1 0,0-1 0,-1 0 0,1 1 0,0-1 0,0 1 0,0-1 0,-1 1 0,1-1 0,0 1 1,0-1-1,0 0 0,0 1 0,0-1 0,0 1 0,0-1 0,0 1 0,0-1 0,0 1 0,0-1 0,0 1 0,0-1 1,0 1-1,0-1 0,1 1 0,-1 2 0,-1 72 0,-1-14 0,7 63 0,-5-116-1,1 0-1,1-1 1,-1 1 0,1-1 0,1 0-1,-1 1 1,1-1 0,0 0 0,1 0-1,0-1 1,0 1 0,10 11 0,-10-14 0,1 1 0,0-1 0,1-1 0,-1 1 0,0-1 0,1 0 0,0 0 0,0 0 0,0-1 0,0 0 0,0 0 0,0-1 0,1 1 0,-1-1 0,12 0 0,-7 0 1,0-1 0,0 0 0,1 0 0,-1-1 0,0-1 0,14-3 0,-19 3 0,-1 0 0,0-1 0,0 1 0,0-1 0,0 0 0,0 0 0,-1-1 0,1 1 0,-1-1 0,0 0 0,0-1 0,0 1 0,-1 0 0,5-7 0,-2-1 0,0 0 0,0 0 0,-1 0 0,0-1 0,-1 0 0,-1 0 0,0 0 0,-1 0 0,1-16 0,0-19 0,-6-55 0,3 98 0,0-8 4,0 0-1,-2 1 1,1-1-1,-2 0 1,1 1-1,-2-1 1,0 1-1,-7-15 1,9 55-4,-3 715 0,18-565 0,-10-169 0,-1-18 0,56-393 0,-50 353 0,12-80 0,66-222 0,-83 341 0,10-27 0,-13 35 0,1 1 0,-1 0 0,1 0 0,0 0 0,-1 0 0,1-1 0,0 1 0,-1 0 0,1 0 0,0 0 0,0 0 0,0 1 0,0-1 0,0 0 0,0 0 0,0 1 0,0-1 0,0 0 0,1 1 0,-1-1 0,0 1 0,2-1 0,-2 1 0,0 1 0,0 0 0,1-1 0,-1 1 0,0 0 0,0 0 0,0 0 0,-1-1 0,1 1 0,0 0 0,0 0 0,0 0 0,-1 0 0,1 1 0,0-1 0,-1 0 0,1 0 0,-1 0 0,1 1 0,-1-1 0,0 0 0,0 0 0,1 1 0,-1-1 0,0 0 0,0 2 0,2 5 0,9 37 0,-2 0 0,-2 1 0,-2 0 0,-2 0 0,-4 64 0,0-105 0,1 0 0,-1 0 0,0 0 0,0-1 0,-1 1 0,0 0 1,1-1-1,-1 0 0,-1 1 0,1-1 0,-1 0 0,1 0 0,-5 4 0,-2 2-3,-1-1-1,0 0 0,-16 10 1,25-19 2,1 0 0,0 0-1,0 1 1,-1-1 0,1 0 0,0 0 0,0 0 0,0 0 0,-1 0 0,1 0 0,0 1 0,0-1 0,0 0 0,-1 0 0,1 0 0,0 1-1,0-1 1,0 0 0,0 0 0,0 0 0,-1 1 0,1-1 0,0 0 0,0 0 0,0 1 0,0-1 0,0 0 0,0 0 0,0 1 0,0-1 0,0 0-1,0 0 1,0 1 0,0-1 0,0 0 0,0 0 0,0 1 0,0-1 0,11 4-11,22-3 18,-28-2-9,9 1 3,1-2 1,0 0-1,0 0 1,-1-1-1,1-1 1,-1-1-1,0 0 1,0-1-1,-1 0 0,0-1 1,0-1-1,0 0 1,-1 0-1,0-1 1,-1-1-1,0 0 1,15-18-1,-12 11 1,0-1-1,-1 0 1,-1-1 0,-1 0-1,-1-1 1,-1 0 0,0 0-1,-2-1 1,0-1 0,-1 1-1,3-28 1,-3-14-1,-4-91 0,-3 85 3,2 59 0,-1 0-1,0 0 1,-1 0 0,0 0 0,0 0 0,-1 0 0,-1 0 0,1 1 0,-2-1 0,-7-17 0,10 26-3,1 1 0,0 0 0,0-1 1,0 1-1,0 0 0,0-1 1,0 1-1,0 0 0,-1-1 0,1 1 1,0 0-1,0 0 0,0-1 1,-1 1-1,1 0 0,0-1 0,-1 1 1,1 0-1,0 0 0,0 0 1,-1-1-1,1 1 0,0 0 0,-1 0 1,1 0-1,0 0 0,-1 0 1,1 0-1,0 0 0,-1-1 0,1 1 1,-1 0-1,1 0 0,0 0 0,-1 0 1,1 1-1,0-1 0,-1 0 1,1 0-1,0 0 0,-1 0 0,1 0 1,0 0-1,-1 0 0,1 1 1,0-1-1,-1 0 0,1 0 0,0 1 1,-8 21-5,1 92-2,7 114 1,1-92 3,-1-98 2,-1-10 0,1 0 0,5 35 0,-4-55 0,0-1 0,1 0 0,0 0 0,0 0 0,0 0 0,1 0 0,0-1 0,1 1 0,-1-1 0,1 0 0,1 0 0,-1 0 0,9 8 0,-8-10 0,0-1 0,0 1-1,0-1 1,0-1 0,1 1 0,-1-1-1,1 0 1,-1 0 0,1-1 0,0 1-1,-1-1 1,1-1 0,0 1 0,0-1-1,0 0 1,8-1 0,-8 1-1,1-1 0,-1 0 1,0 0-1,0-1 0,0 0 0,0 0 0,0 0 1,0-1-1,0 0 0,-1 0 0,1 0 0,-1-1 1,0 1-1,7-8 0,-2-1-1,0-1 0,-1 0 0,-1 0 0,0-1 0,-1 0-1,0 0 1,8-30 0,-2-3 3,6-60-1,-12 65 1,23-82 1,-29 121-1,0-1 0,1 1 0,0 0 0,-1-1 0,1 1 0,0 0 0,1 0 1,-1 1-1,0-1 0,1 0 0,0 1 0,-1-1 0,1 1 0,6-4 0,-7 6 0,0-1-1,-1 0 0,1 1 1,0-1-1,-1 1 1,1 0-1,0-1 0,0 1 1,0 0-1,-1 0 1,1 0-1,0 0 0,0 1 1,0-1-1,-1 0 0,1 1 1,0-1-1,0 1 1,-1 0-1,1-1 0,-1 1 1,1 0-1,0 0 0,-1 0 1,0 0-1,1 0 1,-1 0-1,0 1 0,1-1 1,-1 0-1,0 1 1,2 2-1,5 9 1,0 0 0,-1 0 0,-1 0 0,0 1 0,0 0 0,-2 0 1,7 28-1,-6-9 0,0-1 1,-1 55-1,-5-76-1,0 0 0,-1-1-1,0 1 1,0-1 0,-1 1 0,-1-1-1,0 0 1,0 0 0,-1-1-1,0 1 1,0-1 0,-1 0 0,-1-1-1,-11 14 1,5-9 1,0 0 0,-1 0 0,-1-2 0,1 0-1,-2 0 1,1-2 0,-33 15 0,39-20-1,-1-1 0,0 1 0,0-2 0,-13 3 0,21-5 0,0 1 0,0-1 0,0 0 0,0 0 0,0 0 0,0 0 0,0 0 0,0 0 0,0 0 0,0 0 0,0-1 0,0 1 0,0-1 0,1 0 0,-1 1 0,0-1 0,0 0 0,1 0 0,-1 0 0,0 0 0,1 0 0,-1-1 0,1 1 0,-1 0 0,1-1 0,0 1 0,0-1 0,-1 1 0,1-1 0,-1-2 0,-1-13 0,0-1 0,1 1 0,0-1 0,2 0 0,0 1 0,1-1 0,4-24 0,-2 21 0,2-1 0,0 1 0,2 0 0,0 0 0,1 1 0,1 0 0,1 0 0,19-26 0,-28 43 0,1 0 0,0 1 0,0 0 0,0-1 0,1 1 0,-1 0 0,5-3 0,-6 4 0,-1 1 0,1 0 0,0-1 0,0 1 0,0 0 0,-1 0 0,1-1 0,0 1 0,0 0 0,0 0 0,0 0 0,-1 0 0,1 0 0,0 0 0,0 0 0,0 1 0,0-1 0,-1 0 0,1 0 0,0 1 0,0-1 0,0 0 0,-1 1 0,1-1 0,0 1 0,-1-1 0,1 1 0,0-1 0,-1 1 0,1-1 0,-1 1 0,1 0 0,-1-1 0,1 1 0,-1 0 0,1 1 0,15 23 0,19 43 0,-20-36 0,23 34 0,-27-49 0,2-1 0,0 0 0,1 0 0,1-2 0,0 0 0,1 0 0,22 13 0,-29-21 0,1 0 0,-1-1 0,1 0-1,1 0 1,-1-1 0,0-1 0,1 0 0,0 0 0,0-1-1,-1 0 1,2-1 0,-1 0 0,0-1 0,0 0 0,12-2-1,-21 1-2,0 1 1,-1-1-1,1 1 0,0-1 0,-1 0 0,1 1 0,0-1 0,-1 0 1,1 0-1,-1 0 0,1-1 0,-1 1 0,0 0 0,1 0 0,-1-1 1,0 1-1,0-1 0,0 1 0,0-1 0,0 1 0,0-1 0,-1 0 1,1 1-1,0-4 0,1-3-113,0 0-1,-1 0 1,0 0 0,-1-10 0,0 12-43,1-47-1972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42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17608,'0'-8'14487,"2"-2"-14183,36 3-208,17-8-16,7 8-32,3 5-32,-5 2-16,-11 0 0,-13 0 0,-20 0-96,-16-5-448,0-3-5187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43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161 113 32287,'-10'-1'18,"1"0"0,-1 1 0,0 0 0,1 1 0,-1 0 0,1 0 0,-1 1 0,1 0 0,-13 4 0,19-4-18,-1 0 0,1 0 0,0 0 0,0 0 0,0 0 0,0 0 0,0 1 0,0-1 0,1 1 0,-1 0 0,1 0 0,0 0 0,0 0-1,0 1 1,0-1 0,0 0 0,1 1 0,-1-1 0,1 1 0,0 0 0,0-1 0,1 1 0,-1 0 0,1-1 0,-1 1 0,2 7 0,-1-9 0,0 1 1,0-1 0,1 1 0,-1-1 0,1 1-1,-1-1 1,1 1 0,0-1 0,0 1 0,0-1-1,1 0 1,-1 0 0,0 0 0,1 0 0,-1 0 0,1 0-1,0 0 1,0 0 0,0 0 0,0-1 0,0 1-1,0-1 1,0 1 0,0-1 0,1 0 0,-1 0-1,0 0 1,1 0 0,-1-1 0,5 2 0,7 1 7,1-1 1,0 0 0,-1-2-1,18 0 1,-21 0-3,3 0 0,0 1 1,1-1 0,-1-1 1,1 0-1,22-6 0,-34 6-4,0 0-1,1 0 1,-1 0-1,0-1 1,0 1-1,1-1 1,-1 0-1,-1 0 1,1 0-1,0 0 1,0-1-1,-1 1 0,1-1 1,-1 1-1,0-1 1,0 0-1,0 0 1,0 0-1,0 0 1,-1 0-1,0-1 1,1 1-1,-1 0 1,1-5-1,-1 1 2,0-1 0,-1 1 0,0 0 0,0 0 0,0 0 0,-1 0 0,0 0 0,0 0 0,-1 0-1,0 0 1,0 0 0,-1 0 0,0 1 0,0-1 0,0 1 0,-1 0 0,0 0 0,0 0 0,-6-5 0,5 5-6,0 0 0,-1 1 0,0-1 0,0 1 0,0 1 0,-1-1 0,1 1 0,-1 0 0,0 1 0,0 0 0,-1 0 0,1 0 0,-1 1 0,1 0 0,-1 1 0,1-1 0,-12 1 0,18 1-10,0 0 0,0 0 0,0 0 0,0 0 0,0 0 0,0 0 0,-1 0 1,1 0-1,0 0 0,0 1 0,0-1 0,0 1 0,0-1 0,0 1 0,0-1 0,-1 2 0,-10 22-633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44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4 251 32319,'-2'45'104,"1"69"96,1-99-184,2 0 0,-1 0 0,2 0 0,0-1 0,8 24 0,-6-26-16,0-1 0,1 1 0,0-1 0,13 19 0,-16-28 0,-1 1 0,0 0 0,1-1 0,0 1 0,-1-1 0,1 1 0,0-1 0,0 0 0,0-1 0,0 1 0,1 0 0,-1-1 0,0 0 0,1 0 0,-1 0 0,1 0 0,-1 0 0,1-1 0,0 1 0,-1-1 0,8 0 0,-8-1 0,-1 0 0,1 1 0,-1-1 0,1 0 0,-1 0 0,1-1 0,-1 1 0,0 0 0,1-1 0,-1 0 0,0 1 0,0-1 0,0 0 0,0 0 0,-1 0 0,1 0 0,0 0 0,1-4 0,23-49 0,-23 47 0,12-36-2,-3-1 0,11-67 0,12-45-5,-33 153 6,1-8-1,1-1 0,1 1 0,0 1 0,7-13-1,-11 22 3,0 1-1,0-1 1,0 0-1,0 1 1,0-1-1,0 0 0,1 1 1,-1-1-1,0 1 1,1 0-1,-1 0 1,1-1-1,0 1 0,-1 0 1,1 0-1,0 0 1,0 1-1,0-1 0,-1 0 1,1 1-1,0-1 1,0 1-1,0-1 1,0 1-1,0 0 0,0 0 1,0 0-1,0 0 1,0 0-1,0 1 1,0-1-1,0 1 0,0-1 1,0 1-1,2 0 1,0 2-2,-1 0 1,1 0 0,-1 0-1,1 1 1,-1-1-1,0 1 1,0-1 0,-1 1-1,1 0 1,-1 0 0,0 0-1,3 7 1,-3-5 1,1-1 0,1 1 0,-1 0-1,1-1 1,0 0 0,5 6 0,-9-11 0,0 0 1,0 0-1,0 0 0,0 1 1,1-1-1,-1 0 0,0 0 1,0 0-1,0 0 0,0 0 1,1 0-1,-1 0 0,0 1 1,0-1-1,0 0 0,1 0 1,-1 0-1,0 0 0,0 0 1,0 0-1,1 0 0,-1 0 1,0 0-1,0 0 0,0 0 1,1 0-1,-1 0 0,0 0 1,0 0-1,0 0 0,0 0 1,1 0-1,-1 0 0,0-1 1,0 1-1,0 0 0,1 0 1,-1 0-1,0 0 0,0 0 1,3-11 2,-2-11-5,-1 22 3,0-2-1,0 0 0,-1 1 0,1-1 0,0 0 0,-1 0 0,1 1 0,-1-1 0,1 0 0,-1 1 0,0-1 0,1 1 0,-1-1 0,0 1 0,0-1 0,0 1 0,-1 0 0,1-1 0,0 1 0,0 0 0,-1 0 0,1 0 0,-1 0 0,1 0 0,-1 0 0,1 0 0,-1 1 0,1-1 0,-1 0 0,0 1 0,1-1 0,-1 1 0,0 0 0,0 0 0,1-1 0,-1 1 0,0 0 0,-2 1 0,0-1 0,0 0 0,-1 0 0,1 1 0,-1 0 0,1 0 0,0 0 0,-1 0 0,1 0 0,0 1 0,0 0 0,0 0 0,0 0 0,0 1 0,-4 3 0,4-2 0,-1 1-1,2 0 1,-1 1 0,0-1 0,1 0-1,0 1 1,0 0 0,1 0 0,0 0-1,0 0 1,0 0 0,1 0-1,-2 7 1,1 12-4,0 0 0,2 26 0,0-27 4,0-8 0,1 0 0,0 0 0,2-1 0,-1 1 0,2 0 0,0-1 0,12 29 0,-13-37 0,1-1 0,-1 1 0,2-1 0,-1 1 0,0-1 0,1 0 0,0-1 0,1 1 0,-1-1 0,1 0 0,0 0 0,0-1 0,1 0 0,-1 0 0,1 0 0,0-1 0,0 0 0,13 4 0,-13-5 1,0-1-1,1 1 1,-1-2-1,0 1 1,1-1-1,-1 0 1,13-1-1,-17 0 1,0 1 0,0-1-1,0 0 1,0 0 0,0 0-1,0-1 1,-1 1 0,1 0-1,0-1 1,-1 0 0,1 0 0,-1 1-1,0-2 1,0 1 0,1 0-1,-1 0 1,-1-1 0,1 1-1,0-1 1,1-2 0,2-7 1,0 0 0,-1 0 0,-1 0 0,0 0 1,0-1-1,1-23 0,-4-81 7,-2 55-4,3 25-5,0 13 1,-1 1-1,-1-1 1,-5-30 0,3 89-4,3 47 3,1 111 0,0-177 0,1 0 0,1-1 0,0 1 0,9 22 0,-10-31 0,0 0 0,1 0 0,0-1 0,1 0 0,-1 0 0,1 0 0,0 0 0,1 0 0,-1-1 0,1 0 0,0 0 0,8 6 0,-11-9 0,0-1 0,0 0 0,0 1 0,0-1 1,1 0-1,-1 0 0,0 0 0,0-1 0,1 1 0,-1-1 0,1 1 0,-1-1 0,0 0 1,1 0-1,-1 0 0,1 0 0,-1 0 0,1 0 0,-1-1 0,0 1 0,1-1 0,3-1 0,-3 0 1,1 0-1,-1-1 1,0 1-1,0-1 1,0 0-1,0 0 0,0 0 1,-1 0-1,1 0 1,-1-1-1,0 1 1,2-6-1,3-8 1,0 1 1,-1-1-1,-2-1 0,1 1 1,1-20-1,4-100-1,-8 89 0,14-86 0,-15 131 0,-1 0-1,1-1 1,0 1 0,0 0-1,0 0 1,0 0 0,0 0-1,1 0 1,-1 0 0,1 1-1,0-1 1,0 0 0,0 1 0,0-1-1,0 1 1,1 0 0,-1 0-1,1 0 1,-1 0 0,1 0-1,0 0 1,0 1 0,-1 0-1,1-1 1,1 1 0,-1 0-1,0 0 1,0 0 0,0 1-1,0-1 1,0 1 0,1 0-1,-1 0 1,0 0 0,0 0 0,1 1-1,-1-1 1,0 1 0,0 0-1,0 0 1,6 2 0,-5-1-1,0 1 1,0 0 0,0 0 0,0 0 0,0 0 0,-1 0-1,1 1 1,-1 0 0,0 0 0,0 0 0,-1 0 0,1 0-1,-1 0 1,0 1 0,0-1 0,2 8 0,1 2 0,-1 1 0,0 0 0,-1 0 0,1 17 0,-2-6 0,-1 0 0,-1-1 0,-1 1 0,-2-1 0,-8 43 0,7-55 0,2 0 0,-1 0 0,2 0 0,0 1 0,0-1 0,2 19 0,0-31 0,-1 0 0,0 1 0,1-1 0,-1 0 0,0 1 0,1-1 0,0 0 0,-1 1 0,1-1 0,0 0 0,-1 0 0,1 0 0,0 0 0,0 0 0,0 0 0,0 0 0,0 0 0,0 0 0,1 0 0,-1 0 0,2 0 0,0 1 0,1 0 0,0-1 0,0 0 0,0 0 0,1 0 0,-1 0 1,5 0-1,7-1 4,0 0 0,29-4 0,-35 2-3,0 0-1,0-1 0,0 0 0,0-1 0,-1 0 1,1-1-1,-1 1 0,0-2 0,-1 1 1,1-1-1,-1-1 0,0 0 0,-1 0 0,11-12 1,-10 9-1,-1 1 0,0-2-1,0 1 1,-1-1 0,0 0 0,-1 0 0,0-1 0,-1 0 0,-1 1 0,0-1 0,0-1 0,1-11 0,-1-23 0,-3-68-1,-1 97 2,0 1-1,-2-1 1,0 1-1,-1 0 0,-1 0 1,-1 1-1,-7-18 1,13 34-1,0 0 0,-1-1 0,1 1 1,0 0-1,0-1 0,0 1 0,0 0 1,0-1-1,0 1 0,0 0 1,-1 0-1,1-1 0,0 1 0,0 0 1,0 0-1,-1-1 0,1 1 0,0 0 1,0 0-1,-1 0 0,1-1 0,0 1 1,-1 0-1,1 0 0,0 0 0,0 0 1,-1 0-1,1 0 0,0 0 0,-1 0 1,1-1-1,0 1 0,-1 0 0,1 0 1,0 0-1,-1 0 0,1 1 1,0-1-1,-1 0 0,1 0 0,0 0 1,0 0-1,-1 0 0,1 0 0,0 0 1,-1 1-1,1-1 0,0 0 0,0 0 1,-1 0-1,1 1 0,0-1 0,-1 0 1,-8 19-2,1 24 1,1 0 0,2 1 0,3-1 0,2 53 0,1-52 0,-2-33 0,1 0 0,1 0 0,0-1 0,1 1 0,0 0 0,0 0 0,7 17 0,-6-23 0,0 0 0,0 0 0,0 0 0,1 0 0,-1-1 0,1 0 0,0 1 0,0-2 0,1 1 0,-1 0 0,1-1 0,0 0 0,0 0 0,0 0 0,0 0 0,7 2 0,6 0 0,0 0-1,0-2 1,0 0-1,0 0 1,1-2-1,35-2 1,-30 1-5,-20 0-7,-1 1-1,1-2 1,-1 1 0,1 0-1,0-1 1,-1 1 0,6-3-1,-7 2-15,-1 0-1,1 0 1,-1-1-1,1 1 1,-1 0 0,0-1-1,1 1 1,-1-1-1,0 0 1,0 1-1,1-4 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48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4 577 32447,'-2'35'197,"1"-8"-170,0 0-1,2 0 1,4 30-1,-4-51-27,0 0 1,0 0-1,0 0 0,1 0 0,0-1 1,0 1-1,0-1 0,1 1 1,0-1-1,0 0 0,0 0 0,1 0 1,0 0-1,-1-1 0,2 1 1,-1-1-1,0 0 0,1-1 0,0 1 1,9 5-1,-11-8 1,1 1 0,-1-1 0,1 1 0,0-1 0,0 0 0,-1 0 0,1-1 0,0 1 0,0-1 0,0 0 0,0 0 0,-1 0 0,1-1 0,0 1 0,0-1 0,0 0 0,-1 0 0,1 0 0,0-1 0,-1 1 0,1-1 0,-1 0 0,0 0 0,1 0 0,-1 0 0,0 0 0,0-1 0,0 0 0,-1 1 0,1-1 0,-1 0 0,3-4 0,3-6 0,0 0 0,0-1 0,-2 0 0,0 0 0,0-1 0,6-29 0,-3-2 0,4-76 0,-11 88 0,2 0 0,0-1 0,3 1 0,17-56 0,-23 87 0,0 0-1,1 0 1,-1 1 0,0-1-1,1 0 1,0 0-1,0 1 1,-1-1 0,2 1-1,-1 0 1,0-1 0,0 1-1,1 0 1,-1 0-1,1 1 1,-1-1 0,1 1-1,0-1 1,0 1 0,0 0-1,0 0 1,0 0-1,0 0 1,0 0 0,0 1-1,0-1 1,0 1 0,0 0-1,0 0 1,1 0-1,-1 0 1,0 1 0,0-1-1,0 1 1,5 2 0,-4-1 0,0 0-1,-1 1 1,1-1 0,-1 1 0,0 0 0,1 0 0,-1 1 0,-1-1-1,1 1 1,0-1 0,-1 1 0,0 0 0,0 0 0,0 0 0,0 0-1,-1 0 1,1 0 0,0 6 0,-3-10 1,1 1-1,-1-1 1,0 1 0,0-1-1,0 0 1,0 1-1,0-1 1,0 0 0,0 0-1,0 0 1,1 0 0,-1 0-1,0 0 1,0 0 0,0 0-1,0 0 1,0 0-1,0 0 1,0-1 0,-1 0-1,-14-3 1,0 1 0,0 0-1,-21-1 1,33 4-1,0 0 0,0 0 0,0 0 0,0 1 0,0-1 0,0 1 0,0 0 0,0 0 0,1 0 0,-1 1 0,0-1 0,1 1 0,-1 0 0,1 0 0,0 0 0,-1 0 0,1 1 0,0-1 0,-4 7 0,2-2 0,0 1 0,0 0 0,1 0 0,1 0 0,-1 1 0,2-1 0,-1 1 0,1 0 0,0 0 0,0 10 0,-1 14 0,3 46 0,0-65 0,0-3 0,1 0 0,0-1 0,1 1 0,0-1 0,0 1 0,1-1 0,0 0 0,1 0 0,1 0 0,-1-1 0,1 1 0,1-1 0,0 0 0,0-1 0,1 1 0,0-1 0,0-1 0,1 1 0,0-1 0,0 0 0,0-1 0,1 0 0,0 0 0,1-1 0,-1-1 0,1 1 0,0-1 0,0-1 0,0 0 0,0 0 0,17 1 0,-17-2 0,1-2 0,-1 1 0,0-1 0,1-1 0,-1 0 0,1 0 0,12-4 0,-18 3 0,-1 0 0,1 0 0,0-1 0,-1 1 0,0-1 0,0 0 0,0 0 0,0 0 0,0-1 0,0 1 0,-1-1 0,0 0 0,0 0 0,0 0 0,0 0 0,4-9 0,-2 1 0,0-1 0,-1 0 0,0 0 0,-1 0 0,0-1 0,-1 1 0,0-18 0,-1 4 0,-1 0 0,-7-45 0,2 48 0,-1 0 0,-2 0 0,0 1 0,-1 0 0,-14-24 0,23 46 0,0 0 0,0 0 0,-1 0 0,1 0 0,-1 0 0,1 0 0,-1 0 0,1 0 0,-1 0 0,0 0 0,1 0 0,-1 1 0,0-1 0,0 0 0,1 0 0,-1 1 0,0-1 0,0 1 0,0-1 0,0 1 0,0-1 0,0 1 0,0-1 0,0 1 0,0 0 0,0-1 0,0 1 0,0 0 0,0 0 0,-1 0 0,0 0 0,0 1 0,1 0 0,-1 0 0,1 0 0,0 0-1,-1 0 1,1 1 0,0-1 0,0 0 0,0 1 0,0-1 0,0 1-1,0-1 1,1 1 0,-1-1 0,0 1 0,1-1 0,-1 1 0,1 0-1,-1 1 1,-2 13-2,0 0 1,0 0-1,2 0 0,0-1 0,1 1 0,1 0 0,0 0 1,1 0-1,5 22 0,-5-31 1,-1-1 1,1 0 0,1 0-1,-1 0 1,1-1-1,0 1 1,0-1 0,1 1-1,-1-1 1,1 0-1,0 0 1,1-1 0,-1 1-1,1-1 1,0 0-1,0 0 1,0 0 0,1-1-1,-1 0 1,1 0-1,0 0 1,0-1 0,0 0-1,0 0 1,0-1-1,12 2 1,-14-2 1,1 0 0,0-1-1,0 0 1,0 0 0,0 0 0,0-1 0,0 1 0,0-1-1,0-1 1,0 1 0,0-1 0,-1 1 0,1-1 0,0-1-1,4-2 1,-2-1 0,0 0 0,-1 0-1,1-1 1,-1 0 0,-1-1-1,1 1 1,6-13 0,-2 1 0,0-1 1,-2 1 0,0-2-1,-1 1 1,-1-1-1,-1 0 1,4-37 0,-1-153 10,-8 166 3,1 24-11,-1-25-3,-1 43-1,1 1 0,0-1 0,0 1 0,-1 0 0,1-1 0,-1 1 0,0 0 0,0 0 0,0-1 0,0 1 0,0 0 0,0 0 0,-1 0 0,-1-2 0,2 3 0,1 1 0,-1-1 0,1 1 0,-1 0 0,1-1 0,-1 1 0,0 0 0,1-1 0,-1 1 0,1 0 0,-1 0 0,0 0 0,1-1 0,-1 1 0,0 0 0,1 0 0,-1 0 0,0 0 0,1 0 0,-1 0 0,0 0 0,1 1 0,-1-1 0,1 0 0,-1 0 0,0 0 0,1 1 0,-1-1 0,1 0 0,-1 1 0,0-1 0,1 0 0,-1 1 0,1-1 0,-1 1 0,1-1 0,0 1 0,-1-1 0,1 1 0,-1-1 0,1 1 0,0-1 0,-1 1 0,1-1 0,0 2 0,-13 31 0,4 12 0,3 0 0,1 1 0,2 0 0,5 61 0,-1-32 0,10 277 0,16 255 0,-27-600 0,0 0 0,0 1 0,-1-1 0,0 0 0,-1 0 0,0 0 0,0-1 0,0 1 0,-6 11 0,6-15 0,0 0 0,0 0 0,0 0 0,-1 0 0,1 0 0,-1-1 0,1 1 0,-1-1 0,0 0 0,0 0 0,0 0 0,0 0 0,0 0 0,-1-1 0,1 0 0,-1 1 0,1-1 0,0 0 0,-1-1 0,-5 2 0,4-2 0,1 1 0,0-1 0,-1 0 0,1 0 0,0 0 0,0 0 0,-1-1 0,1 1 0,0-1 0,0 0 0,0-1 0,0 1 0,0-1 0,0 0 0,0 0 0,0 0 0,-6-5 0,5 2 0,0-1 0,1 0 0,0 1 0,0-2 0,0 1 0,1 0 0,-1-1 0,2 0 0,-1 0 0,-1-7 0,-1-2 0,1-1 0,0 1 0,1-1 0,1 0 0,1 0 0,1-27 0,1 34 0,0-1 0,0 1 0,1 0 0,0 1 0,1-1 0,0 0 0,1 1 0,0-1 0,0 1 0,1 0 0,0 0 0,9-11 0,17-12 0,1 2 0,1 1 0,70-46 0,-63 48 0,-1-2 0,68-66 0,-96 83 0,-1-2 0,0 1 0,-1-1 0,-1 0 0,0-1 0,-1 0 0,0 0 0,-1-1 0,-1 0 0,5-25 0,-2-10 0,-2-1 0,-1-54 0,-4 52 0,14-88 0,-12 117 0,-6 247 0,2 154 0,1-366 0,1 0 0,0 0 0,0 0 0,1 0 0,1-1 0,0 1 0,0-1 0,1 1 0,0-1 0,6 10 0,-7-15 0,0 1 0,1-1 0,-1 0 0,1 0 0,0 0 0,0 0 0,1-1 0,-1 0 0,1 0 0,-1 0 0,1 0 0,0-1 0,0 0 0,0 0 0,1 0 0,-1 0 0,0-1 0,1 0 0,10 1 0,-5-1 0,0 0 0,0-1 0,1-1 0,-1 0 0,0 0 0,0-1 0,14-4 0,-18 4 0,0-1 0,0 0 0,0-1 0,-1 0 0,0 0 0,0 0 0,0-1 0,0 0 0,0 0 0,-1 0 0,8-12 0,-4 6-2,-1-1 1,0-1-1,-1 0 1,-1 0-1,0 0 1,-1-1-1,0 0 1,-1 0-1,3-21 1,-2-7-8,0-82 1,-5 116 8,0 1 1,0-1-1,-1 0 1,0 1-1,-3-12 1,3 18 0,1-1 0,-1 0 0,0 0 0,0 1 0,0-1 0,0 1 0,0-1 0,0 0 0,0 1 0,0 0 0,-1-1 0,1 1 0,0 0 0,-1 0 0,1 0 0,-1 0 0,0 0 0,1 0 1,-1 0-1,0 0 0,1 1 0,-1-1 0,0 1 0,0-1 0,0 1 0,0 0 0,-2-1 0,2 1-1,0 0 0,0 0 0,0-1-1,0 2 1,0-1 0,0 0 0,0 0 0,0 1 0,-1-1 0,1 1-1,0-1 1,0 1 0,0 0 0,1 0 0,-1 0 0,0 0 0,0 0-1,-3 3 1,3-1-2,0 0 0,0 0 0,1 0 0,-1 0 0,1 0 0,-1 0 0,1 1 0,0-1 0,0 0 0,1 1 0,-2 4 0,-2 34 1,2 0 0,1 0-1,6 42 1,-4-71 1,0-1 0,2 0 0,-1 0 0,2 0 0,-1 0 0,2 0 0,-1-1 0,10 17 0,-10-22 0,-1-1 0,1 1 0,0-1 0,0 0 0,0 0 0,1-1 0,0 0 0,0 1 0,0-1 0,0-1 0,1 1 0,-1-1 0,1 0 0,0 0 0,0-1 0,0 0 0,12 3 0,-6-2 0,0-2 0,0 1 0,0-1 0,0-1 0,0 0 0,-1-1 0,21-4 0,-27 4 0,0-1 0,0 0 0,0 0 0,0 0 0,0 0 0,0-1 0,-1 0 0,1 0 0,-1-1 0,0 1 0,0-1 0,0 0 0,0 0 0,0 0 0,-1 0 0,0-1 0,0 1 0,4-9 0,-1-1 0,-1 0 0,0 0 0,-1 0 0,-1 0 0,0-1 0,1-22 0,-2-92 0,-3 75 0,2-61 0,-1 114 0,0 0 0,0 0 0,0 0 0,1 1 0,-1-1 0,0 0 0,1 0 0,-1 0 0,1 0 0,-1 1 0,1-1 0,-1 0 0,1 1 0,0-1 0,-1 0 0,1 1 0,0-1 0,-1 1 0,1-1 0,0 1 0,0-1 0,0 1 0,-1-1 0,1 1 0,0 0 0,0 0 0,0-1 0,0 1 0,0 0 0,0 0 0,1 0 0,1 0 0,-1 0 0,1 0 0,-1 0 0,0 0 0,1 0 0,-1 1 0,1-1 0,-1 1 0,0 0 0,1 0 0,3 2 0,0 1 0,0 2 0,0-1 0,0 1 0,-1 0 0,0 0 0,0 0 0,0 1 0,-1 0 0,7 13 0,-2 1 0,0 0 0,8 30 0,-12-26 0,-1 0 0,-1 0 0,-1 1 0,-2 33 0,0-47 0,1-10 0,-1 1 0,0 0 0,0-1 0,0 1 0,-1-1 0,1 1 0,-1 0 0,1-1 0,-1 1 0,0-1 0,0 1 0,0-1 0,0 0 0,0 1 0,0-1 0,-1 0 0,1 0 0,-4 3 0,3-4 5,1-6 17,3-15-22,1 1 1,1 0 0,1 0 0,0 0-1,2 1 1,9-21 0,2-9-1,-13 33 0,7-21 0,2 0 0,1 1 0,1 1 0,27-41 0,-41 72 0,0 1 0,-1 0 0,1 0 0,0 0 0,1 0 0,-1 0 0,0 0 0,0 0 0,1 1 0,-1-1 0,3 0 0,-4 1 0,0 1 0,0 0 0,0 0 0,0 0 0,0 0 0,0 0 0,0 0 0,-1 0 0,1 0 0,0 0 0,0 0 0,0 0 0,0 1 0,0-1 0,-1 0 0,1 1 0,0-1 0,0 0 0,0 1 0,-1-1 0,1 1 0,0 0 0,-1-1 0,1 1 0,0-1 0,-1 1 0,1 0 0,-1 0 0,1-1 0,-1 1 0,1 0 0,-1 0 0,1-1 0,-1 1 0,0 0 0,0 0 0,1 0 0,-1 0 0,0 0 0,0 1 0,5 18 0,0 1 0,-2 0 0,2 38 0,-5 73 0,-1-58 0,2-20 0,-3 63 0,2-116-3,1-1 0,-1 1 0,0-1 0,0 1 0,0-1 0,0 1 0,0-1 0,0 1 0,0-1 0,-1 1 0,1-1 0,0 1 0,0-1 0,0 1 0,0-1 0,-1 1-1,1-1 1,0 1 0,-1-1 0,1 1 0,0-1 0,-1 0 0,1 1 0,0-1 0,-1 1 0,1-1 0,-1 0 0,1 0 0,0 1 0,-1-1 0,1 0 0,-1 0 0,1 1 0,-1-1 0,1 0 0,-1 0 0,1 0 0,-1 0 0,1 0 0,-1 0 0,0 0 0,1 0 0,-1 0 0,-12 0-408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4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31662,'0'0'577,"17"0"-513,32 0 0,16-17 16,5 4-16,4-1-16,-9 4-48,-10 0 0,-15 3-16,-18 2-576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51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0 815 32207,'0'0'448,"1"8"-432,0-5-15,1 9 5,1 0-1,1 0 0,0-1 1,6 14-1,-8-22-5,-1 0 0,1 0 0,0 0 1,0-1-1,0 1 0,0-1 0,0 1 0,1-1 1,-1 0-1,1 0 0,-1 0 0,1 0 0,0 0 0,0-1 1,0 1-1,0-1 0,0 0 0,0 1 0,0-2 1,0 1-1,6 1 0,0-1 1,0-1 0,1 1 0,-1-1 1,1-1-1,-1 0 0,18-4 0,-22 3 0,0 0-1,0 0 1,0 0-1,0-1 1,0 0-1,0 0 1,-1 0 0,1 0-1,-1-1 1,0 0-1,0 0 1,-1 0-1,5-5 1,0-3 0,0-1-1,-1-1 1,0 1 0,-1-1 0,0 0-1,-2 0 1,1-1 0,-2 0 0,4-21-1,-2-14 5,-2-73-1,-3 101-4,0 17 0,0 0 0,0-1 0,0 1 0,-1 0 0,1 0 0,-1 0 0,-1 0 0,-1-7 0,2 11 0,0 0 0,0 0 0,0 0 0,0 0 0,0 0 0,-1 0 0,1 0 0,0 0 0,0 0 0,-1 0 0,1 1 0,-1-1 0,1 0 0,0 1 0,-1-1 0,1 1 0,-1 0 0,1 0 0,-1-1 0,1 1 0,-1 0 0,1 0 0,-1 0 0,1 0 0,-1 1 0,1-1 0,-1 0 0,1 1 0,-1-1 0,1 1 0,-3 1 0,-1 0 0,0 0 0,0 1 0,0-1 0,0 1 0,1 0 0,0 1 0,-1-1 0,1 1 0,0 0 0,1 0 0,-1 0 0,1 0 0,0 1 0,0-1 0,0 1 0,0 0 0,1 0 0,-3 7 0,-1 4 0,1 0 0,0 1 0,1-1 0,-4 32 0,6-22 0,0 1 0,2-1 0,0 0 0,2 0 0,6 31 0,-7-50 0,1 0 0,-1 0 0,2 0 0,-1 0 0,1-1 0,0 1 0,0-1 0,1 1 0,-1-1 0,1 0 0,1 0 0,-1-1 0,1 1 0,0-1 0,1 0 0,-1-1 0,1 1 0,0-1 0,0 0 0,0 0 0,0-1 0,1 0 0,11 4 0,-12-5 0,0 0 0,0-1 0,0 0 0,0 0 0,0-1 0,1 1 0,-1-1 0,0 0 0,0-1 0,0 0 0,0 0 0,1 0 0,-1-1 0,6-2 0,-6 1 0,1-1 0,-1 1 0,-1-1 0,1-1 0,-1 1 0,1-1 0,-1 0 0,-1 0 0,1 0 0,-1-1 0,8-11 0,-4 2 0,0 0 0,-1 0 0,0-1 0,-1 0 0,4-18 0,12-84 0,3-10 0,-24 123 0,1 1 0,0 0 0,0-1 0,0 1 0,0 0 0,1 0 0,-1 1 0,1-1 0,0 0 0,0 1 0,1 0 0,-1 0 0,0 0 0,1 0 0,0 0 0,0 1 0,6-4 0,-8 5 0,1 0 0,-1 0 0,1 1 0,-1-1 0,1 0 0,0 1 0,-1 0 0,1 0 0,-1-1 0,1 2 0,0-1 0,-1 0 0,1 0 0,0 1 0,-1-1 0,1 1 0,-1 0 0,1 0 0,-1 0 0,0 0 0,1 1 0,-1-1 0,0 0 0,0 1 0,0 0 0,0-1 0,0 1 0,0 0 0,0 0 0,0 0 0,2 4 0,0 2 0,1 0 0,-1 0 0,0 0 0,0 1 0,-1-1 0,0 1 0,-1 0 0,0 0 0,1 10 0,0 14 0,-1 39 0,-2-64 0,-1 4 0,-1 0 0,0 0 0,-1 0 0,0 0 0,0 0 0,-2-1 0,1 0 0,-1 1 0,-1-2 0,0 1 0,-1-1 0,0 0 0,-14 17 0,23-45-13,7-4 12,1 0 0,2 1 1,21-32-1,-10 18-2,173-236-7,-179 245 26,-23 27-3,-2 3-13,0 0 0,0 1 0,1 0 0,0 1 0,0 0 0,0 0 0,1 0 0,0 1 0,0 0 0,0 0 0,1 0 0,0 1 0,-4 9 0,-3 5 0,1 1 0,2 0 0,-13 42 0,17-39 0,0 1 0,2-1 0,1 54 0,1-76 0,1-1 0,0 1 0,1 0 0,-1-1 0,1 1 0,-1 0 0,1-1 0,0 1 0,0-1 0,1 1 0,-1-1 0,1 0 0,0 0 0,-1 0 0,1 1 0,1-2 0,-1 1 0,0 0 0,1 0 0,-1-1 0,1 1 0,0-1 0,0 0 0,0 0 0,0 0 0,0 0 0,1-1 0,-1 1 0,4 1 0,8 0 0,0 1 0,1-2 0,-1 0 0,0-1 0,25-1 0,-36 0 0,8 0 0,0-1 0,0-1 0,0 0 0,0 0 0,-1-1 0,1-1 0,-1 0 0,1 0 0,-1-1 0,-1-1 0,1 0 0,-1 0 0,0-1 0,0 0 0,-1-1 0,13-12 0,-13 9 0,1 0 0,-2 0 0,1-1 0,-1 0 0,-1 0 0,0-1 0,-1 0 0,-1 0 0,0-1 0,0 1 0,-2-1 0,1 0 0,1-24 0,-5 34 0,2-14 0,0 0 0,-2 0 0,-1 0 0,-4-30 0,5 44 0,-1 1 0,0-1 0,0 1 0,0 0 0,0-1 0,0 1 0,-1 0 0,0 0 0,1 0 0,-1 0 0,0 0 0,-1 0 0,1 0 0,0 1 0,-1-1 0,0 1 0,1 0 0,-1-1 0,0 1 0,0 1 0,0-1 0,0 0 0,-1 1 0,1-1 0,0 1 0,-1 0 0,1 0 0,-1 1 0,1-1 0,-5 0 0,4 1 0,1-1 0,0 1 0,-1 0 0,1 0 0,-1 1 0,1-1 0,-1 1 0,1-1 0,0 1 0,-1 0 0,1 0 0,0 0 0,0 1 0,0-1 0,0 1 0,0 0 0,0 0 0,0 0 0,1 0 0,-4 3 0,3 0 0,0 0 0,0 0 0,0 0 0,0 1 0,1-1 0,0 1 0,0-1 0,1 1 0,-1 0 0,1-1 0,0 10 0,-1 3 0,0 0 0,2 1 0,0-1 0,2 1 0,-1-1 0,2 0 0,1 1 0,0-2 0,1 1 0,1 0 0,15 30 0,-15-37 0,1 0 0,0 0 0,0-1 0,1 0 0,0 0 0,1-1 0,0 0 0,0-1 0,1 0 0,0 0 0,1-1 0,-1 0 0,1-1 0,1 0 0,-1-1 0,1-1 0,0 1 0,17 2 0,-10-3 0,0 0 0,35 0 0,-49-4 0,1 0 0,-1 0 0,0 0 0,1-1 0,-1 0 0,1 0 0,-1 0 0,0-1 0,0 0 0,0 0 0,0 0 0,0 0 0,0-1 0,8-6 0,-6 2 0,-1 0 0,1-1 0,-1 0 0,-1 0 0,1-1 0,-1 1 0,-1-1 0,0 0 0,0-1 0,-1 1 0,0-1 0,3-16 0,-1-8 0,-2 0 0,-1-48 0,-3 54 0,1 0 0,2 1 0,9-50 0,-10 74 0,-1 1 0,1 0 0,0 0 0,-1-1 0,1 1 0,0 0 0,1 0 0,-1 0 0,0 0 0,0 0 0,1 0 0,-1 0 0,1 0 0,0 1 0,-1-1 0,1 0 0,0 1 0,0 0 0,0-1 0,0 1 0,0 0 0,0 0 0,1 0 0,-1 0 0,0 0 0,0 1 0,1-1 0,-1 1 0,1 0 0,-1-1 0,4 1 0,-1 1 0,-1-1 0,0 1 0,0 0 0,0 0 0,0 0 0,-1 1 0,1 0 0,0-1 0,0 1 0,-1 0 0,1 1 0,-1-1 0,0 1 0,0-1 0,0 1 0,5 5 0,-5-1 0,-5-6 0,0 0 0,0-1 0,0 1 0,0-1 0,0 1 0,0-1 0,0 0 0,0 0 0,0 0 0,-4 0 0,5 0 0,-3-1 0,0 1 0,0 0 0,0 0 0,0 0 0,0 0 0,0 1 0,0-1 0,0 1 0,0 0 0,0 0 0,1 1 0,-1-1 0,0 1 0,1 0 0,-1 0 0,1 0 0,0 0 0,-1 1 0,1-1 0,0 1 0,1 0 0,-1 0 0,0 0 0,1 0 0,0 0 0,-1 1 0,1-1 0,-2 6 0,-1 3 0,-1 0 0,2 0 0,0 1 0,0-1 0,1 1 0,1 0 0,0 1 0,1-1 0,0 0 0,1 0 0,0 0 0,1 1 0,4 19 0,-3-24 0,1 0 0,0 0 0,0 0 0,0-1 0,1 1 0,0-1 0,1 1 0,0-2 0,1 1 0,-1 0 0,1-1 0,1 0 0,-1 0 0,1-1 0,0 0 0,1 0 0,-1-1 0,1 0 0,15 7 0,-3-5 0,0-1 0,1-1 0,-1-1 0,1 0 0,0-2 0,0-1 0,35-1 0,-56 0 0,5 0 1,-1-1-1,0 1 1,0 0 0,1-1 0,-1 0-1,0 0 1,0 0 0,0-1 0,0 0-1,0 1 1,0-1 0,0 0 0,-1-1-1,1 1 1,-1-1 0,1 0-1,-1 1 1,0-2 0,0 1 0,0 0-1,-1 0 1,1-1 0,-1 1 0,0-1-1,0 0 1,0 0 0,0 0 0,-1 0-1,1 0 1,0-5 0,2-12 1,0-1 1,-1 1-1,-1-1 0,-1-35 1,-2 45-6,1-21 3,-1 1 0,-2 0 0,-1 0 0,-12-42 0,15 73 0,-1 7 0,-3 62 0,4 92 0,2-79 0,-1-77 0,-1 0 0,1 0 0,1 1 0,-1-1 0,1 0 0,-1 0 0,1 0 0,0 1 0,1-1 0,-1 0 0,1 0 0,0-1 0,0 1 0,0 0 0,0 0 0,1-1 0,-1 0 0,1 1 0,0-1 0,0 0 0,0 0 0,0-1 0,1 1 0,-1-1 0,1 1 0,0-1 0,-1 0 0,1 0 0,0-1 0,0 1 0,0-1 0,0 0 0,1 0 0,-1 0 0,0-1 0,5 1 0,1 0 0,0 0 0,0-1 0,0 0 0,0-1 0,18-3 0,-24 3 0,0 0 0,0 0 0,0 0 0,-1-1 0,1 0 0,-1 0 0,1 0 0,-1 0 0,0 0 0,0-1 0,0 0 0,0 1 0,0-1 0,0 0 0,-1 0 0,1-1 0,2-4 0,1-4 0,-1 0 0,0 0 0,0-1 0,-1 0 0,-1 0 0,0 0 0,1-21 0,-1-97 0,-4 81 0,2 30 0,-1 14 0,1 1 0,0 0 0,-1 0 0,0-1 0,-1 1 0,1 0 0,-1-1 0,0 1 0,0 0 0,-1 0 0,1 0 0,-3-6 0,3 11 0,1 0 0,0-1 0,-1 1 0,1 0 0,0 0 0,0 0 0,-1-1 0,1 1 0,0 0 0,-1 0 0,1 0 0,0 0 0,-1 0 0,1 0 0,-1 0 0,1 0 0,0 0 0,-1 0 0,1 0 0,0 0 0,-1 0 0,1 0 0,0 0 0,-1 0 0,1 0 0,-1 0 0,1 0 0,0 1 0,0-1 0,-1 0 0,1 0 0,0 0 0,-1 1 0,1-1 0,0 0 0,0 0 0,-1 1 0,1-1 0,0 0 0,0 1 0,-1-1 0,1 0 0,0 1 0,0-1 0,0 0 0,0 1 0,-4 7 0,1 1 0,0-1 0,1 0 0,0 1 0,1 0 0,-1-1 0,1 12 0,2 71 0,0-46 0,-2-29 0,2-1 0,0 1 0,0-1 0,2 0 0,5 20 0,-6-29 0,0-1 0,0 0 0,0 1 0,1-1 0,0 0 0,0-1 0,1 1 0,-1-1 0,1 1 0,0-1 0,0 0 0,1 0 0,-1-1 0,1 1 0,0-1 0,-1 0 0,9 3 0,-1-1 0,-1-1 0,1 0 0,0-1 0,-1 0 0,1-1 0,16 1 0,-23-2 0,0-1 0,1 0 0,-1 0 0,0 0 0,0-1 0,0 1 0,0-1 0,0-1 0,0 1 0,0-1 0,-1 1 0,1-1 0,0-1 0,-1 1 0,0-1 0,1 0 0,5-4 0,-4-1 0,0-1 0,0 1 0,-1-1 0,0 0 0,0 0 0,-1-1 0,0 1 0,-1-1 0,0 0 0,-1 0 0,3-20 0,-2-12 0,-1-68 0,-3 67 0,2-56 0,-7-189 0,3 268 0,3 20 0,0-1 0,0 1 0,0-1 0,0 1 0,0 0 0,0-1 0,0 1 0,0-1 0,0 1 0,0-1 0,-1 1 0,1-1 0,0 1 0,0-1 0,0 1 0,-1 0 0,1-1 0,0 1 0,0 0 0,-1-1 0,1 1 0,0 0 0,-1-1 0,1 1 0,0 0 0,-1-1 0,0 1 0,-2 3 0,2-1 0,-1 1 0,1-1 0,-1 1 0,1-1 0,0 1 0,0 0 0,0-1 0,0 1 0,1 0 0,-1 0 0,1 0 0,0-1 0,-1 1 0,2 6 0,-2 10 0,-8 300 0,10-215 0,-1-79 0,0 0 0,2-1 0,1 1 0,7 29 0,-9-48 0,1 0 0,0 0 0,0 0 0,0-1 0,1 1 0,0-1 0,0 1 0,0-1 0,1 0 0,0 0 0,0 0 0,0-1 0,0 1 0,1-1 0,-1 0 0,1-1 0,0 1 0,1-1 0,-1 0 0,0 0 0,1 0 0,10 3 0,-4-3 0,0 0 0,1-1 0,-1-1 0,0 0 0,0-1 0,1 0 0,-1-1 0,18-2 0,-22 1 0,-1 0 0,0 0 0,1 0 0,-1-1 0,0 0 0,0-1 0,-1 1 0,1-1 0,-1-1 0,0 1 0,0-1 0,0 0 0,0 0 0,8-12 0,-5 4 0,-1 0 0,0-1 0,-1 0 0,0 0 0,-2-1 0,1 1 0,-2-1 0,6-31 0,-7 16 0,0 0 0,-2 1 0,-4-54 0,2 76 0,1 0 0,-1 0 0,-1 1 0,1-1 0,-1 0 0,-1 0 0,1 1 0,-6-11 0,6 15 0,1 0 0,-1-1 0,0 1 0,0 0 0,0 0 0,0 0 0,0 0 0,-1 0 0,1 1 0,0-1 0,-1 1 0,1-1 0,-1 1 0,0 0 0,1 0 0,-1 0 0,0 0 0,0 1 0,0-1 0,1 1 0,-1 0 0,-5 0 0,5 0 0,0 1 0,0-1 0,1 1 0,-1 0 0,0 0 0,0 0 0,1 0 0,-1 0 0,0 1 0,1-1 0,0 1 0,-1 0 0,1 0 0,0 0 0,0 0 0,0 0 0,0 0 0,0 1 0,0-1 0,1 0 0,-1 1 0,1 0 0,-1-1 0,1 1 0,0 0 0,0 0 0,1-1 0,-2 4 0,-2 10 0,0 1 0,2-1 0,-3 28 0,4-29 0,-1 13 0,1 1 0,1 0 0,6 47 0,-4-69 0,0-1 0,0 0 0,0 0 0,1 0 0,0 0 0,0-1 0,0 1 0,1-1 0,0 0 0,0 0 0,0 0 0,1 0 0,0-1 0,-1 1 0,2-1 0,-1-1 0,0 1 0,1-1 0,0 0 0,-1 0 0,10 3 0,-4-2 0,1 0 0,0-1 0,-1-1 0,1 0 0,0 0 0,0-1 0,0-1 0,0 0 0,0 0 0,21-5 0,-30 5 0,1-1 0,0-1 0,-1 1 0,1-1 0,-1 1 0,0-1 0,1 0 0,-1 0 0,0 0 0,0-1 0,0 1 0,-1-1 0,6-5 0,-3 1 0,-1 0 0,1 0 0,-1 0 0,0-1 0,5-14 0,-2-1 0,-1-1 0,-1 0 0,2-30 0,-3-11 0,-3 45 0,0 0 0,0 0 0,2 0 0,10-37 0,-12 55 0,0 1 0,0-1 0,-1 0 0,1 1 0,1-1 0,-1 1 0,0-1 0,0 1 0,1 0 0,-1-1 0,0 1 0,1 0 0,-1 0 0,1 0 0,0 0 0,-1 0 0,1 0 0,0 1 0,-1-1 0,1 1 0,0-1 0,0 1 0,0-1 0,0 1 0,-1 0 0,1 0 0,0 0 0,0 0 0,0 0 0,0 0 0,3 2 0,0-1 0,0 0 0,0 0 0,-1 0 0,1 1 0,0 0 0,-1 0 0,1 1 0,-1-1 0,0 1 0,6 5 0,8 7-3,-12-9 0,1-1 1,-1 2-1,0-1 0,0 0 1,0 1-1,7 13 1,-38-19 23,19-2-21,-1 1 0,1 0 0,0 0 0,0 1 0,0-1 0,0 1 0,0 1 0,0-1 0,1 1 0,-1 0 0,0 0 0,1 1 0,-1-1 0,1 1 0,0 1 0,0-1 0,0 1 0,0-1 0,1 2 0,-1-1 0,1 0 0,-4 6 0,1-1 0,0 1 0,1 0 0,0 1 0,1-1 0,0 1 0,1 0 0,0 1 0,0-1 0,1 1 0,-2 13 0,5-19 0,-1-1 0,1 1 0,-1-1 0,2 1 0,-1-1 0,1 1 0,-1-1 0,1 1 0,1-1 0,-1 0 0,1 1 0,0-1 0,0 0 0,1 0 0,-1 0 0,1-1 0,0 1 0,0-1 0,1 1 0,-1-1 0,1 0 0,0 0 0,8 5 0,0-2 0,0-1 0,0-1 0,0 0 0,1-1 0,0 0 0,0-1 0,0-1 0,0 0 0,1 0 0,-1-1 0,0-1 0,1-1 0,-1 1 0,14-4 0,-22 3 0,0-1 0,-1 1 0,1-1 0,-1 0 0,0 0 0,1 0 0,-1 0 0,0-1 0,-1 0 0,1 0 0,0 0 0,-1 0 0,1 0 0,-1-1 0,0 0 0,0 1 0,-1-1 0,1 0 0,-1-1 0,0 1 0,0 0 0,0-1 0,2-8 0,2-9 0,0-1 0,-2 1 0,2-39 0,-5 49 0,7-424 0,-10 262 0,-17 478 0,19 219-19,-3-521-218,-11-2-595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5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29998,'0'0'2321,"11"0"-2257,35 0 48,19 0-16,6 0-48,-1 0-32,4-7-16,-12 2 0,-5-7-16,-16-3-272,-19 0-3154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7.955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0 56 32159,'0'0'464,"17"0"-448,13 0 32,13-2-16,14-5-16,3-1-16,5 1 32,0 0-32,-10-1 0,-9 1 0,-13 2 0,-12 0 0,-12 5 0,-23 0-1040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1 672 28269,'0'0'85,"0"-1"1,0 1-1,1 0 1,-1 0-1,0 0 0,1-1 1,-1 1-1,0 0 1,1 0-1,-1 0 0,0 0 1,1 0-1,-1 0 1,0 0-1,1 0 0,-1 0 1,0 0-1,1 0 1,-1 0-1,0 0 1,1 0-1,-1 0 0,1 0 1,-1 0-1,0 0 1,1 0-1,-1 1 0,0-1 1,0 0-1,1 0 1,-1 0-1,0 1 0,1-1 1,-1 0-1,0 0 1,0 1-1,1-1 1,-1 0-1,0 0 0,0 1 1,0-1-1,0 0 1,1 1-1,-1-1 0,0 0 1,0 1-1,0-1 1,0 0-1,0 1 0,0-1 1,0 0-1,0 1 1,0-1-1,0 0 0,0 1 1,5 27-869,-5-22 1172,2 6-384,0 0 0,1 0 0,0-1 1,1 1-1,0-1 0,9 18 0,-10-25-3,0 0-1,0 0 0,0 0 0,0-1 1,1 1-1,-1-1 0,1 0 1,0 0-1,0 0 0,0 0 1,0-1-1,1 1 0,-1-1 0,1 0 1,-1-1-1,1 1 0,0-1 1,9 2-1,-5-2 0,1 1 0,-1-2-1,0 1 1,0-1 0,18-3 0,-23 2-1,1 0 1,-1 0-1,0-1 1,0 1 0,0-1-1,0 0 1,-1 0-1,1 0 1,0 0-1,-1-1 1,1 0 0,-1 0-1,0 0 1,5-5-1,3-9 1,0 0-1,0-1 0,-2 0 0,0 0 1,-1-1-1,-1 0 0,-1 0 1,0-1-1,3-24 0,1-27 0,1-90 0,-9 122 0,1-237 1,-3 202 3,-4 77 24,-2 9-29,-1 15 1,2 1 0,1 0 0,-1 32 0,3 93 0,3-95 0,-3 10 0,1-21 0,7 86 0,-4-120 0,0 0 0,1-1 0,0 1 0,1 0 0,0-1 0,1 0 0,0 0 0,1 0 0,1-1 0,0 1 0,11 12 0,-13-18 0,1 0 0,0-1 0,0 0 0,1 0 0,-1 0 0,1-1 0,0 0 0,0 0 0,1-1 0,-1 0 0,1 0 0,14 3 0,1-2 0,0-1 0,0-1 0,28-1 0,-43-1 0,0 0 0,-1 0 0,1-1 0,0 0 0,0 0 0,0-1 0,0 0 0,-1 0 0,1-1 0,-1 0 0,1 0 0,-1-1 0,0 0 0,-1 0 0,1-1 0,-1 1 0,0-1 0,0-1 0,0 1 0,-1-1 0,1 0 0,-1-1 0,-1 1 0,0-1 0,1 0 0,4-12 0,-5 7 0,0-1 0,0 0 0,-1-1 0,-1 1 0,0 0 0,-1-1 0,-1 1 0,0-1 0,-3-24 0,2 27 0,-1 1 0,-1-1 0,1 1 0,-2-1 0,1 1 0,-1 0 0,-1 0 0,0 1 0,0 0 0,-1-1 0,0 2 0,-11-13 0,12 16 0,0 1 0,-1-1 0,1 1 0,-1 1 0,0-1 0,0 1 0,0 0 0,0 0 0,0 1 0,-12-3 0,17 4 0,-1 1 0,0 0 0,0-1 0,0 1 0,0 0 0,1 0 0,-1 0-1,0 0 1,0 0 0,0 1 0,0-1 0,1 1 0,-1-1 0,0 1-1,0 0 1,1-1 0,-1 1 0,0 0 0,1 0 0,-1 0 0,1 0-1,-1 1 1,1-1 0,0 0 0,-1 1 0,1-1 0,0 0 0,0 1-1,0 0 1,0-1 0,0 1 0,0-1 0,1 1 0,-1 0 0,1 0-1,-1-1 1,1 1 0,-1 0 0,1 0 0,0 0 0,0 2 0,-2 7-3,1 0 0,1 1 0,0-1 0,0 0 0,1 0 1,0 0-1,1 1 0,1-1 0,4 14 0,-4-17 3,1 0 1,0 0-1,1 0 0,0 0 0,0-1 0,1 0 0,-1 0 0,1 0 0,1-1 1,-1 0-1,1 0 0,9 6 0,-6-6 0,0 0 1,0-1-1,1 0 1,-1-1-1,1 0 0,0-1 1,0 0-1,0-1 1,0 0-1,1 0 1,-1-1-1,23-1 0,-30 0 1,1-1 0,-1 1 0,1-1 0,-1 1 0,0-1 0,1 0 0,-1-1 0,0 1 0,0-1 0,0 0 0,0 0 0,0 0 0,0-1 0,0 1 0,-1-1 0,1 0 0,-1 0 0,0 0 0,0 0 0,0-1 0,0 1 0,-1-1 0,1 0 0,-1 1 0,0-1 0,0 0-1,0-1 1,-1 1 0,3-9 0,1-8-1,-1 0-1,-1-1 1,-1 0-1,-2-37 1,0 58 0,0-4 0,0 1 0,0-1 0,-1 1 0,0-1 0,0 1 0,-2-6 0,3 9 0,0 1 0,0-1 0,0 0 0,-1 1 0,1-1 0,0 1 0,-1-1 0,1 0 0,-1 1 0,1-1 0,-1 1 0,1-1 0,-1 1 0,1-1 0,-1 1 0,1-1 0,-1 1 0,0 0 0,1-1 0,-1 1 0,0 0 0,1 0 0,-1-1 0,0 1 0,1 0 0,-1 0 0,0 0 0,1 0 0,-1 0 0,0 0 0,1 0 0,-1 0 0,0 0 0,0 0 0,1 0 0,-1 1 0,0-1 0,1 0 0,-1 0 0,0 1 0,1-1 0,-1 0 0,1 1 0,-1-1 0,0 1 0,1-1 0,-1 0 0,1 1 0,-1 0 0,1-1 0,-1 1 0,-1 1 0,0 1 0,0-1 0,0 1 0,1-1 0,-1 1 0,1 0 0,-1 0 0,1-1 0,0 1 0,0 0 0,0 0 0,0 0 0,1 0 0,-1 6 0,-1 49 0,2-42 0,0-4 0,1-1 0,0 1 0,0-1 0,1 1 0,1-1 0,0 0 0,0 0 0,1 0 0,1 0 0,6 10 0,-8-15 0,0-1 0,1 0 0,0 0 0,0 0 0,0 0 0,1-1 0,0 0 0,0 0 0,0 0 0,0-1 0,0 1 0,1-1 0,-1 0 0,1-1 0,0 1 0,0-1 0,0-1 0,0 1 0,0-1 0,9 1 0,0 0 0,0-1 0,29-2 0,-40 1 0,0-1 0,1 0 0,-1 0 0,0 0 0,0 0 0,0-1 0,0 1 0,0-1 0,0 0 0,0 0 0,0-1 0,-1 1 0,1-1 0,4-4 0,0-3 0,0 0 0,-1-1 0,0 0 0,-1 0 0,0 0 0,-1-1 0,0 0 0,-1 0 0,0 0 0,-1 0 0,0-1 0,1-15 0,0-20 0,-3-92 0,-3 72 0,0 85 0,-1 1 0,-6 19 0,-2 12 0,-81 643 0,89-640 0,-12 117 0,12-150 0,0-1 0,-2 0 0,0 0 0,-1 0 0,0-1 0,-17 29 0,20-41 0,0-1 0,-1 0 0,1 1 0,-1-1 0,0-1 0,-1 1 0,1 0 0,-1-1 0,1 0 0,-1 0 0,0-1 0,0 1 0,-9 2 0,11-4 0,0 0 0,-1 0 0,1 0 0,0 0 0,0-1 0,-1 0 0,1 0 0,0 0 0,-1 0 0,1 0 0,0-1 0,-1 1 0,1-1 0,0 0 0,0 0 0,0 0 0,0 0 0,0 0 0,0-1 0,0 0 0,0 1 0,0-1 0,1 0 0,-5-5 0,0-1 0,2 0 0,-1 0 0,1-1 0,1 0 0,-1 0 0,1 0 0,1 0 0,0-1 0,0 1 0,1-1 0,-2-15 0,0-17 0,1-58 0,3 95 0,5-119 0,-3 107 0,1 0 0,0 0 0,2 0 0,0 0 0,8-19 0,-2 15 0,0 1 0,2-1 0,0 2 0,1 0 0,1 0 0,1 2 0,1 0 0,0 0 0,1 2 0,0 0 0,2 1 0,-1 1 0,2 1 0,0 1 0,0 1 0,1 0 0,23-6 0,-38 14-3,1 0 0,-1 0 0,1 1 0,-1 0 0,1 0 0,-1 1 0,15 1 0,-12 4-405,-8 9-1177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58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1 449 32511,'0'-1'33,"0"4"2,1 14 33,9 29 4,11 16-69,-11-29 2,1-1-1,23 46 0,-33-77-4,-1-1 0,1 1 0,-1-1 0,0 1 0,1-1 0,-1 1 0,1-1 0,-1 1 0,1-1 0,-1 1 0,1-1 0,0 0 0,-1 1 0,1-1 0,-1 0 0,1 0 0,0 1 0,-1-1 0,1 0 0,0 0 0,-1 0 0,1 0 0,0 0 0,-1 0 0,1 0 0,0 0 0,-1 0 0,1 0 0,0 0 0,-1 0 0,1-1 0,0 1 0,-1 0 0,1 0 0,0-1 0,0 0 0,1 0 0,0 0 0,1 0 0,-1-1 0,0 0 0,0 1 0,0-1 0,-1 0 0,4-3 0,2-7 0,-1 1 0,0-2 0,0 1 0,-1 0 0,-1-1 0,5-25 0,9-86 0,-17 117 0,6-68 0,-3 28 0,1 1 0,2 0 0,14-46 0,-19 88 0,-1 0 0,1 0 0,0 0 0,0 0 0,0 1 0,1-1 0,-1 0 0,1 1 0,0 0 0,0 0 0,0 0 0,0 0 0,7-5 0,-8 7 0,0 0 0,1 0 0,-1 0 0,0 0 0,0 0 0,1 1 0,-1-1 0,0 1 0,1-1 0,-1 1 0,1 0 0,-1 0 0,1 0 0,-1 0 0,1 0 0,-1 1 0,0-1 0,1 1 0,-1-1 0,0 1 0,1 0 0,-1 0 0,0 0 0,0 0 0,0 1 0,3 1 0,0 1-1,0 1 0,0 0 1,0 1-1,0-1 0,-1 1 0,0 0 0,0 0 0,4 11 1,23 57-9,-29-68 9,-2-6 0,0 0 0,0 0 0,0 0 0,0 0 0,0 0 0,0-1 0,0 1 0,0 0 0,0 0 0,0 0 0,0 0 0,1 0 1,-1 0-1,0 0 0,0 0 0,0 0 0,0 0 0,0 0 0,0 0 0,0 0 0,0 0 0,0 0 0,0 0 0,0-1 0,0 1 0,0 0 0,0 0 0,0 0 0,0 0 0,0 0 0,0 0 0,0 0 0,1 0 0,-1 0 0,0 0 1,0 0-1,0 0 0,0 0 0,0 0 0,0 0 0,0 0 0,0 0 0,0 0 0,0 0 0,0 0 0,0 0 0,0 0 0,0 0 0,1 0 0,-1 0 0,0 0 0,0 0 0,0 1 0,0-1 0,0 0 0,0 0 0,2-13 6,-3-17 2,-1 27-8,1 0 0,-1 0 0,1 1 0,-1-1 0,0 0 0,0 1 0,0 0 0,-1-1 0,1 1 0,0 0 0,-1 0 0,1 0 0,-1 1 0,0-1 0,0 1 0,-4-3 0,5 3 0,0 1 0,-1-1 0,1 0 0,-1 0 0,1 1 0,-1 0 0,1-1 0,-1 1 0,1 0 0,-1 0 0,1 0 0,-1 1 0,1-1 0,-1 0 0,1 1 0,0 0 0,-1-1 0,1 1 0,0 0 0,-1 1 0,1-1 0,-4 3 0,0 2 0,0 0 0,1 1 0,0 0 0,0 0 0,1 0 0,0 0 0,0 1 0,1 0 0,0-1 0,0 1 0,-3 13 0,0 6 0,1 0 0,-2 38 0,6 112 0,1-173 0,0 1-1,0 0 1,0-1 0,1 1-1,0-1 1,0 1-1,0-1 1,1 1 0,-1-1-1,1 0 1,0 1 0,0-1-1,0 0 1,1 0 0,0 0-1,-1-1 1,1 1-1,1-1 1,-1 1 0,0-1-1,1 0 1,0-1 0,-1 1-1,1 0 1,0-1 0,0 0-1,1 0 1,-1 0-1,0-1 1,1 1 0,-1-1-1,1 0 1,-1 0 0,1-1-1,0 1 1,-1-1 0,1 0-1,0 0 1,-1-1-1,1 1 1,-1-1 0,1 0-1,6-3 1,-6 3 0,0-2 1,-1 1-1,1 0 1,-1-1-1,0 0 1,0 0-1,0 0 1,0-1-1,0 1 0,-1-1 1,1 0-1,-1 0 1,0 0-1,0 0 1,-1-1-1,1 1 1,3-10-1,0-2 2,-1 1-1,0-2 1,-1 1-1,3-22 1,-1-22 0,-2 0 0,-8-106-1,3 158 4,0-1-1,0 1 1,-1-1-1,0 1 1,-5-14-1,6 23-4,1-1 0,0 0 0,0 0 0,0 0 0,0 0 0,0 0 0,0 0 0,0 0 0,0 1 0,-1-1 0,1 0 0,0 0 0,0 0 0,0 0 0,0 0 0,0 0 0,-1 0 0,1 0 0,0 0 0,0 0 0,0 0 0,0 0 0,-1 0 0,1 0 0,0 0 0,0 0 0,0 0 0,0 0 0,0 0 0,-1 0 0,1 0 0,0 0 0,0 0 0,0 0 0,0 0 0,0 0 0,-1 0 0,1-1 0,0 1 0,0 0 0,0 0 0,0 0 0,0 0 0,0 0 0,0 0 0,-1 0 0,1-1 0,0 1 0,0 0 0,0 0 0,0 0 0,0 0 0,0 0 0,0-1 0,0 1 0,0 0 0,-2 16 0,3 215 0,3-184-1,2-1 0,2 0-1,14 47 1,-21-89-2,0 0 1,1 0 0,0 0 0,0 0-1,0-1 1,0 1 0,0 0-1,1-1 1,0 1 0,0-1 0,5 5-1,-7-7 3,1 0 0,-1 0 0,1 0 0,0 0 1,-1-1-1,1 1 0,0 0 0,0-1 0,0 1 0,0-1 0,-1 1 0,1-1 0,0 0 0,0 0 0,0 0 0,0 0 0,0 0 0,0 0 0,0-1 0,-1 1 0,1-1 0,0 1 0,0-1 0,0 0 0,-1 1 0,1-1 0,0 0 0,-1 0 0,4-3 0,-1 0 0,1 0 0,-1 0 0,0-1 0,0 1 0,0-1 0,-1 0 0,1 0 0,-1 0 0,-1-1 0,3-5 0,21-64 0,-21 58 0,26-110 3,-23 85 4,3 0 0,1 1 1,21-47-1,-32 86-7,-1 0 0,1-1 0,0 1 0,0 1 0,0-1 0,0 0 0,1 0 0,-1 0 0,0 1 0,1-1 0,0 0 0,-1 1 0,1 0 0,0-1 0,-1 1 0,1 0 0,0 0 0,0 0 0,0 0 0,0 0 0,0 0 0,0 1 0,1-1 0,-1 1 0,0-1 0,0 1 0,3 0 0,-3 0 0,0 1 0,1 0 0,-1-1 0,0 1 0,0 0 0,0 1 0,0-1 0,0 0 0,0 1 0,0-1 0,0 1 0,-1-1 0,1 1 0,-1 0 0,1 0 0,-1-1 0,1 1 0,-1 0 0,0 0 0,0 1 0,0-1 0,0 0 0,1 4 0,5 22 0,0 0 0,-2 0 0,0 0 0,-1 34 0,-3 115 0,-2-109 0,2-88 0,1 0 0,0 0 0,2 0 0,0 1 0,12-31 0,44-91 0,-59 138 0,8-17 0,1 0 0,0 1 0,2 0 0,0 0 0,1 2 0,17-19 0,-10 21 0,-20 14 0,0 1 0,0 0 0,1-1 0,-1 1 0,1 0 0,-1 0 0,0-1 0,1 1 0,-1 0 0,1 0 0,-1 0 0,0-1 0,1 1 0,-1 0 0,1 0 0,-1 0 0,1 0 0,-1 0 0,1 0 0,-1 0 0,1 0 0,-1 0 0,0 0 0,1 0 0,-1 0 0,1 0 0,-1 0 0,1 1 0,-1-1 0,1 0 0,-1 0 0,0 0 0,1 1 0,-1-1 0,1 0 0,-1 0 0,0 1 0,1-1 0,-1 0 0,0 1 0,0-1 0,1 1 0,-1-1 0,0 0 0,0 1 0,1-1 0,-1 1 0,2 18 0,0-1 0,-1 0 0,-3 30 0,0 0 0,0-8 0,-1-1 0,-13 54 0,8-54 0,2 0 0,-2 56 0,8-92 0,0 1 0,1-1 0,-1 0 0,1 0 0,-1 0 0,1 0 0,0 0 0,1 0 0,-1 0 0,0 0 0,1 0 0,0 0 0,-1-1 0,1 1 0,0 0 0,0-1 0,1 0 0,-1 1 0,0-1 0,1 0 0,0 0 0,-1-1 0,1 1 0,0 0 0,0-1 0,5 2 0,-4-1 0,1-1 0,-1 0 0,1 0 0,-1 0 0,1-1 0,-1 1 0,1-1 0,-1 0 0,1 0 0,0-1 0,-1 0 0,1 1 0,-1-1 0,0-1 0,1 1 0,-1-1 0,0 0 0,0 0 0,5-2 0,-1-3 0,-1 1-1,1-1 1,-1 0-1,-1-1 1,1 1 0,-1-1-1,-1 0 1,0-1-1,0 0 1,0 0 0,-1 0-1,4-12 1,4-18-13,13-65 1,-20 81 10,-2 8 1,1-6-1,1 0 0,0 1-1,2-1 1,9-19 0,-14 35 1,0 1 0,1-1 0,0 1 1,0-1-1,0 1 0,0 0 0,1 0 0,0 0 0,0 1 0,0-1 0,0 1 0,0 0 0,1 0 0,-1 0 0,1 1 0,0 0 1,0 0-1,0 0 0,0 0 0,0 1 0,8-2 0,51 2 1,-64 2 0,1 0 0,-1-1 0,1 1 0,-1 0 0,1 0 0,-1 0 0,1 0 0,-1 0 0,0 0 0,1-1 0,-1 1 0,0 0 0,0 0 0,0 0 0,0 0 0,0 0 0,0 0 0,0 0 0,0 0 0,0 0 0,0 0 0,-1 0 0,1 0 0,0 0 0,-1 0 0,1 0 0,-1-1 0,0 2 0,-5 4 1,0-1 1,-1 1 0,0-2-1,0 1 1,-11 4-1,-28 21 6,36-22-6,1 1-1,1 1 1,0-1 0,0 1-1,1 1 1,0-1 0,1 1-1,0 1 1,0-1 0,2 1-1,-5 15 1,2-2 1,2-1-1,1 1 1,1 0-1,1 42 1,2-62-1,0-1-1,0 1 1,1 0 0,0-1-1,0 1 1,0-1-1,0 1 1,1-1 0,0 0-1,0 1 1,0-1 0,0 0-1,0 0 1,1 0 0,0-1-1,0 1 1,0-1-1,0 1 1,1-1 0,-1 0-1,1 0 1,0-1 0,0 1-1,0-1 1,0 0 0,0 0-1,0 0 1,1 0 0,7 1-1,5 1 2,0 0 0,1-2 0,-1 0 0,1-1-1,-1-1 1,31-3 0,-43 2-2,0 1 0,0-1 0,-1 0 0,1-1 0,-1 1 0,1-1 0,-1 1 0,1-2 0,-1 1 0,0 0 0,0-1 0,0 0 0,0 1 0,-1-2 0,1 1 0,4-5 0,-4 1 0,1 1 0,-1-1 0,0 0 0,-1 0 0,1 0 0,-2-1 0,1 1 0,-1-1 0,2-8 0,0-13 0,-2 1 0,0 0 0,-2 0 0,-5-45 0,2 52 0,-1 1 0,0 0 0,-1 0 0,-2 1 0,0 0 0,-1 0 0,0 0 0,-2 1 0,-13-20 0,20 34 0,-1-1 0,1 1 0,-1 0 0,0 0 0,-1 0 0,1 0 0,-9-4 0,12 7 0,-1 0 0,1 0 0,-1 0 0,1 0 0,-1 1 0,0-1 0,1 1 0,-1-1 0,0 1 0,1-1 0,-1 1 0,0 0 0,0 0 0,1 0 0,-1 0 0,0 0 0,0 0 0,1 1 0,-1-1 0,0 0 0,1 1 0,-1 0 0,0-1 0,1 1 0,-1 0 0,1 0 0,-1 0 0,-1 1 0,0 1-1,0 1 1,1-1-1,-1 1 0,1-1 0,0 1 1,0 0-1,0 0 0,1 0 1,0 0-1,-2 5 0,-7 50-18,6-27 18,2-1 0,1 1 0,2 0 0,1-1 0,11 59 1,-10-78 0,0-1 0,1 1 0,1-1 0,-1 0 0,2 0 0,0-1 0,0 0 0,10 12 0,-11-16 0,1 0 0,0 0 0,0 0 0,1-1 0,-1 0 0,1 0 0,0-1 0,1 0 0,-1 0 0,1-1 0,0 0 0,0 0 0,8 1 0,-1 0 2,0-1 1,0-1-1,0-1 1,0 0-1,0-1 0,29-3 1,-38 3-2,1-2-1,-1 1 1,0-1 0,0 0 0,0 0 0,0 0-1,0-1 1,-1 0 0,1 0 0,-1-1 0,1 0-1,-1 0 1,0 0 0,-1 0 0,1-1 0,-1 1-1,0-1 1,6-9 0,-2-2-1,-1 0 0,0 0 0,-1 0 0,-1-1 0,0 0 0,-1 0 0,3-34 0,-4-127 0,-4 111 0,1 40 0,1 2 0,-1 0 0,-1 0 0,-2 1 0,0-1 0,-9-32 0,8 52 0,-1 14 0,-5 49 0,3-1 0,3 1 0,3 78 0,1-94 0,0-9 0,-1 5 0,2 0 0,6 41 0,-5-68 0,0-1 0,0 0 0,1 0 0,0-1 0,1 1 0,0-1 0,0 1 0,1-1 0,0-1 0,1 1 0,0-1 0,13 15 0,-14-19 0,0 0 0,1 0 0,-1-1 0,1 0 0,0 0 0,0 0 0,0-1 0,0 0 0,0 0 0,1 0 0,11 1 0,-14-2 0,0-1 0,1 0 0,-1 1 0,0-1 0,1-1 0,-1 1 0,0-1 0,1 0 0,-1 0 0,0 0 0,0 0 0,0-1 0,0 1 0,0-1 0,0 0 0,0 0 0,0-1 0,5-4 0,-2-1 0,-1 0 0,-1 0 0,0 0 0,0-1 0,0 1 0,-1-1 0,0 0 0,-1-1 0,0 1 0,-1 0 0,3-17 0,0-13 0,-1-60 0,-3 43 0,-2-145 0,-1 169 0,-1 0 0,-2 0 0,-2 0 0,-11-34 0,18 66 0,0-1 0,0 1 0,0 0 0,0-1 0,0 1 0,0 0 0,0-1 0,0 1 0,0 0 0,0-1 0,0 1 0,-1 0 0,1-1 0,0 1 0,0 0 0,0-1 0,-1 1 0,1 0 0,0 0 0,0-1 0,-1 1 0,1 0 0,0 0 0,0-1 0,-1 1 0,1 0 0,0 0 0,-1 0 0,1 0 0,0 0 0,-1-1 0,-4 11 0,0 22 0,5-31 0,-7 344 0,9-210 0,-4-99 0,1-14 0,3 36 0,-2-54 0,1 1 0,-1 0 0,1 0 0,0-1 0,1 1 0,-1-1 0,1 1 0,0-1 0,0 0 0,0 1 0,1-1 0,0 0 0,3 3 0,-6-6 0,1 0 0,0 0 0,0 0 0,0 0 0,0-1 0,0 1 0,0-1 0,0 1 0,0 0 0,0-1 0,1 0 0,-1 1 0,0-1 0,0 0 0,0 1 0,0-1 0,1 0 0,-1 0 0,0 0 0,0 0 0,0 0 0,1 0 0,-1-1 0,0 1 0,0 0 0,0-1 0,0 1 0,1 0 0,-1-1 0,0 1 0,0-1 0,0 0 0,0 1 0,0-1 0,0 0 0,0 0 0,-1 0 0,1 1 0,0-1 0,0 0 0,0 0 0,-1 0 0,1 0 0,-1 0 0,1-2 0,5-5 0,-1-1 0,-1 1 0,0-1 0,4-11 0,25-83 0,-21 58 0,3 1 0,1 1 0,36-67 0,-48 104 0,0 1 0,0 0 0,0 0 0,1 0 0,-1 1 0,1-1 0,0 1 0,9-5 0,-12 7 0,0 1 0,1 0 0,-1-1 0,0 1 0,0 0 0,1 1 0,-1-1 0,0 0 0,1 1 0,-1-1 0,0 1 0,1 0 0,-1 0 0,1 0 0,-1 0 0,1 0 0,-1 0 0,1 1 0,-1-1 0,0 1 0,1-1 0,-1 1 0,0 0 0,4 2 0,-4 0 0,0 0 0,0-1 0,-1 1 0,1 0 0,-1 0 0,1 0 0,-1 0 0,0 0 0,-1 1 0,1-1 0,0 0 0,-1 0 0,0 1 0,0-1 0,0 0 0,0 5 0,0-1 0,-4 188 0,0-46 0,4-145 0,0-1 0,1 1 0,-1 0 0,1-1 0,0 1 0,0-1 0,0 1 0,0-1 0,0 0 0,1 1 0,0-1 0,0 0 0,0 0 0,0 0 0,0 0 0,0 0 0,1-1 0,-1 1 0,1-1 0,0 0 0,0 1 0,0-1 0,0 0 0,0-1 0,0 1 0,1 0 0,-1-1 0,1 0 0,-1 0 0,1 0 0,3 0 0,12 3 0,1-1 0,0-1 0,-1-1 0,29-2 0,-38 1 0,-3 0 0,0-1 0,-1 1 0,1-1 0,-1-1 0,1 1 0,-1-1 0,1 0 0,-1-1 0,0 1 0,0-1 0,0 0 0,-1-1 0,1 0 0,7-6 0,-6 3 0,-1 0 0,1 0 0,-2 0 0,1-1 0,-1 0 0,0 0 0,-1-1 0,0 1 0,4-12 0,0-7 0,-1 0 0,-1-1 0,-2-1 0,-1 1 0,0-50 0,-7-11 0,2 79 0,0 1 0,0-1 0,0 1 0,-2 0 0,1 0 0,-1 0 0,-5-9 0,-9-2 0,18 19 0,-1 1 0,1 0 0,-1-1 0,0 1 0,1 0 0,-1 0 0,0 0 0,0-1 0,1 1 0,-1 0 0,0 0 0,1 0 0,-1 0 0,0 0 0,0 0 0,1 0 0,-1 1 0,0-1 0,1 0 0,-1 0 0,0 0 0,1 1 0,-1-1 0,0 0 0,1 1 0,-1-1 0,1 1 0,-1-1 0,0 1 0,1-1 0,-1 1 0,1-1 0,0 1 0,-1-1 0,1 1 0,-1 0 0,1 0 0,-6 8 0,1 1 0,1 0 0,0-1 0,0 1 0,1 1 0,0-1 0,0 0 0,2 1 0,-2 13 0,0 108 0,3-90 0,0-29 0,1 0 0,0 0 0,1 0 0,0 0 0,0-1 0,9 24 0,-8-31 0,-1 1 0,0-1 0,1-1 0,0 1 0,0 0 0,1-1 0,-1 1 0,1-1 0,0 0 0,0 0 0,0-1 0,1 1 0,-1-1 0,1 0 0,0 0 0,0 0 0,0-1 0,9 3 0,2-1 0,1-1 0,0-1 0,0 0 0,1-2 0,22-1 0,-5 1 0,-31 0 0,1 0 0,0 0 0,0 0 0,0 0 0,0-1 0,-1 0 0,1 0 0,0 0 0,0 0 0,-1-1 0,1 0 0,-1 0 0,0 0 0,1 0 0,-1-1 0,0 0 0,0 1 0,-1-2 0,1 1 0,-1 0 0,1-1 0,-1 1 0,0-1 0,0 0 0,-1 0 0,1-1 0,-1 1 0,2-6 0,1-1 0,0-2 0,-1 1 0,-1 0 0,0-1 0,-1 1 0,1-15 0,-2-78 0,-1 60 0,-6-124 0,7 169 0,-1-1 0,1 0 0,-1 1 0,0-1 0,1 1 0,-1-1 0,1 1 0,0-1 0,-1 1 0,1-1 0,-1 1 0,1-1 0,0 1 0,-1 0 0,1-1 0,0 1 0,-1 0 0,1 0 0,0 0 0,-1-1 0,1 1 0,0 0 0,0 0 0,-1 0 0,1 0 0,0 0 0,-1 0 0,1 0 0,0 1 0,1-1 0,25 3 0,-21 0 0,1-1 0,0 1 0,-1 1 0,1-1 0,-1 1 0,0 0 0,0 0 0,0 1 0,-1 0 0,1 0 0,-1 0 0,-1 0 0,1 1 0,7 12 0,-5-7 0,0 1 0,-1-1 0,-1 1 0,0 0 0,-1 0 0,0 1 0,4 22 0,-6-22 0,0 0 0,-1 0 0,-1 0 0,0 0 0,-1-1 0,-1 1 0,0 0 0,0 0 0,-1-1 0,-1 1 0,-8 20 0,7-26 0,1 0 0,0 0 0,1 0 0,-1 1 0,1-1 0,1 1 0,0 0 0,0 0 0,0 0 0,1 0 0,0 11 0,1-18 0,0 1 0,1-1 0,-1 1 0,1-1 0,0 0 0,-1 1 0,1-1 0,0 0 0,0 1 0,0-1 0,0 0 0,0 0 0,0 0 0,0 0 0,0 0 0,0 0 0,0 0 0,1 0 0,-1 0 0,0 0 0,1-1 0,-1 1 0,1-1 0,-1 1 0,1-1 0,-1 1 0,1-1 0,-1 0 0,1 0 0,-1 0 0,3 0 0,11 2 0,1-1 0,19-2 0,-18 0 0,-12 1-4,10 1 6,-1-1 1,1-1 0,-1-1 0,22-5-1,-32 7-7,-1-1-1,1-1 0,-1 1 0,0 0 0,0-1 1,0 1-1,0-1 0,0 0 0,0 0 0,0 0 1,-1-1-1,1 1 0,-1-1 0,0 1 0,1-1 1,-1 0-1,0 0 0,-1 0 0,1 0 0,0 0 1,-1 0-1,0 0 0,0 0 0,0-1 0,1-3 1,-2-16-702,-7 4-1710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58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32207,'0'-7'240,"0"-1"-64,14-2-96,29-2-64,20 2-16,7 8 0,1 2 0,-3 0 0,-11 0-16,-16 0-352,-19 0-5859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5:02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14 130 32351,'0'-9'82,"0"0"0,-1 0 0,0 1 0,-2-10 1,0 39-78,-2 374-5,7-218 0,-2 315 0,19-1381 0,-18 866 0,-1 13 0,0 0 0,0 0 0,1 1 0,1-1 0,-1 0 0,1 1 0,1-1 0,0 1 0,0 0 0,6-11 0,-8 19 0,0-1 0,1 1 0,-1 0 0,1 0 0,-1-1 0,1 1 0,-1 0 0,1 0 0,-1 0 0,1 1 0,0-1 0,0 0 0,-1 1 0,1-1 0,0 1 0,0-1 0,0 1 0,0 0 0,-1 0 0,1 0 0,0 0 0,3 1 0,-1-1 0,-1 1 0,1-1 0,-1 1 0,1 0 0,-1 0 0,0 1 0,0-1 0,1 0 0,-1 1 0,0 0 0,0 0 0,3 3 0,5 7 0,-1 0 0,0 0 0,-1 1 0,-1 0 0,0 0 0,-1 1 0,6 16 0,-3-6 0,-2 0 0,0 0 0,6 43 0,-10-45 0,-2 0 0,-1 0 0,-2 37 0,0-51 0,0 0 0,0 0 0,-1 0 0,0 0 0,-1 0 0,1-1 0,-1 1 0,-1-1 0,1 0 0,-2 1 0,1-2 0,-10 13 0,6-9-1,-1-1 1,0-1-1,0 0 0,-1 0 0,0-1 1,-1 0-1,1-1 0,-1 0 0,0-1 1,-14 5-1,49-17-6,1-2-1,-1-1 1,-1-1 0,0 0-1,0-2 1,-1-1 0,27-22-1,-43 30 8,-1 1 0,0-1 0,-1 0 0,1 0-1,-1 0 1,0-1 0,-1 0 0,1 1 0,-1-1-1,-1 0 1,1-1 0,-1 1 0,2-14 0,-2-5-3,0-1 0,-3-43 0,-1 18 1,2 12 4,-1 16 4,3-36-1,-1 57-5,0 1 1,-1 0-1,1 0 0,0 0 0,0-1 0,1 1 0,-1 1 0,0-1 0,1 0 0,-1 0 0,1 0 0,-1 1 1,1-1-1,0 1 0,0-1 0,0 1 0,0 0 0,0-1 0,0 1 0,0 0 0,0 0 0,0 1 1,0-1-1,1 0 0,-1 1 0,0-1 0,4 1 0,10-2 0,0 0 1,30 1-1,-34 1 2,-7 0-2,-1 0 1,1 0 0,-1 0 0,0 0 0,0 0 0,0 1 0,0 0 0,0 0 0,5 1 0,-7-1-1,-1 1 0,1-1 0,-1 0 0,0 0 1,0 0-1,0 1 0,1-1 0,-1 1 0,0-1 1,-1 1-1,1-1 0,0 1 0,0 0 0,-1-1 0,1 1 1,-1 0-1,1-1 0,-1 1 0,0 0 0,0 0 1,0-1-1,0 4 0,2 10 1,-2 1 1,1-1-1,-2 1 0,0-1 1,-1 0-1,-1 1 0,0-1 1,-1 0-1,-11 29 0,8-32 0,2 2-1,-1-1 0,2 1 1,-1-1-1,2 1 0,0 0 0,1 1 1,-1 25-1,3-37 0,0 0 0,1-1 0,-1 1 0,1 0 0,-1-1 0,1 1 0,0 0 0,0-1 0,1 1 0,-1-1 0,0 0 0,1 1 0,-1-1 0,1 0 0,0 0 0,0 0 0,0 0 0,0 0 0,0 0 0,0-1 0,0 1 0,1-1 0,-1 1 0,1-1 0,-1 0 0,1 0 0,-1 0 0,1 0 0,0-1 0,-1 1 0,6 0 0,5 1 0,1 0 0,0-2 0,-1 1 0,1-1 0,16-3 0,-27 3 0,0-1 0,0 0 0,0 0 0,0 0 0,0 0 0,0 0 0,0 0 0,-1-1 0,1 1 0,0-1 0,-1 0 0,1 0 0,-1 0 0,0 0 0,3-3 0,-1 0 0,0 0 0,0-1 0,-1 1 0,0-1 0,0 0 0,4-11 0,0-5 0,-2 0 0,0-1 0,1-24 0,-6 43 0,7-75 0,-6 51 0,1 1 0,2-1 0,0 0 0,13-40 0,-15 65 0,-1 0 0,0 0 0,1 0 0,0 0 0,-1 0 0,1 0 0,0 0 0,1 1 0,-1-1 0,0 1 0,1-1 0,-1 1 0,1 0 0,0 0 0,0 0 0,0 1 0,0-1 0,0 1 0,0-1 0,6 0 0,2-1 0,0 1 0,1 1 0,-1 0 0,20 1 0,-17 0 0,-12 0 0,0 0 0,1 0 0,-1 0 0,0 0 0,1 0 0,-1 0 0,0 1 0,1-1 0,-1 1 0,0 0 0,0-1 0,0 1 0,0 0 0,0 0 0,0 0 0,0 1 0,0-1 0,0 0 0,0 1 0,0 0 0,-1-1 0,1 1 0,-1 0 0,1-1 0,-1 1 0,0 0 0,0 0 0,1 0 0,-2 0 0,1 1 0,0-1 0,0 0 0,-1 0 0,2 5 0,-36 1 0,23-4 1,0 0 1,0 1-1,1 0 0,0 1 1,0 0-1,0 1 1,1 0-1,0 0 0,0 1 1,0 0-1,1 1 1,1-1-1,-1 2 0,2-1 1,-1 1-1,1 0 0,-5 12 1,3-5-2,2 1 1,0-1 0,1 1-1,1 0 1,0 0 0,1 1-1,1-1 1,1 1 0,1-1-1,2 22 1,-1-35-1,-1-1 0,1 1 0,0-1 0,0 1 0,1-1 0,-1 1 0,1-1 0,0 0 0,0 0 0,1 0 0,-1 0 0,1 0 0,0 0 0,0-1 0,0 1 0,4 2 0,-1-1 0,1 0 0,0-1 0,0 1 0,0-2 0,0 1 0,1-1 0,-1 0 0,14 3 0,2-2 0,0 0 0,0-2 0,1-1 0,-1 0 0,35-5 0,-53 4 0,0-1 0,0 0 0,-1 0 0,1 0 0,-1 0 0,1-1 0,-1 0 0,1 0 0,-1 0 0,0-1 0,0 1 0,0-1 0,0 0 0,0 0 0,4-5 0,-3 2 0,-1 0 0,0 0 0,0 0 0,-1-1 0,1 1 0,-1-1 0,-1 0 0,1 0 0,1-9 0,-1-4 0,0 0 0,-1-1 0,-1 1 0,-1 0 0,-1 0 0,-6-33 0,3 31 0,-2 0 0,0 1 0,-1-1 0,-15-28 0,16 37 0,-1 1 0,0 1 0,0-1 0,-1 1 0,0 0 0,-1 1 0,0 0 0,-18-15 0,24 23 0,0 0 0,0 1 0,0-1 0,0 0 0,0 1 0,0-1 0,0 1 0,0 0 0,0 0 0,-1 1 0,1-1 0,0 1 0,-1-1 0,1 1 0,-1 0 0,1 0 0,-4 1 0,5 0 0,-1-1 0,1 1 0,0 0 0,0 0 0,0 0 0,0 0 0,0 0 0,1 1 0,-1-1 0,0 0 0,1 1 0,-1-1 0,0 1 0,1 0 0,0 0 0,-1-1 0,1 1 0,0 0 0,0 0 0,0 0 0,0 0 0,1 0 0,-1 1 0,0-1 0,0 2 0,-2 16-1,0-1 0,1 0 0,1 1 0,1-1 0,1 1 0,0-1 0,1 0 1,2 0-1,0 0 0,0 0 0,2 0 0,10 22 0,-12-31 0,1 0 0,0 0 0,0-1 1,1 0-1,0 0 0,1 0 0,0-1 0,1 0 0,-1 0 1,1-1-1,1 0 0,-1 0 0,1-1 0,1 0 0,-1-1 1,1 0-1,0-1 0,0 1 0,0-2 0,1 0 0,-1 0 1,1-1-1,15 2 0,-13-3 1,1 0 0,0-1 0,0 0 0,14-3 0,-24 2 0,0 0 0,0 0 0,0 0 0,0-1 0,0 1 0,0-1 0,-1 0 0,1 0 0,0 0 0,-1-1 0,0 1 0,0-1 0,0 0 0,0 0 0,0 0 0,0 0 0,3-6 0,2-5 4,0-1 0,-1 0 1,-1 0-1,-1 0 0,5-20 0,12-83 3,-18 85-7,2-1 0,1 1 0,13-33 0,-19 62 0,0 1 0,0-1-1,0 1 1,1-1 0,-1 1 0,1 0 0,0 0 0,0 0 0,1 0-1,-1 0 1,0 0 0,1 1 0,0-1 0,-1 1 0,1-1-1,0 1 1,0 0 0,1 0 0,-1 1 0,0-1 0,1 1-1,-1-1 1,1 1 0,-1 0 0,1 1 0,-1-1 0,1 0-1,0 1 1,-1 0 0,1 0 0,7 1 0,-9-1-1,0 0 0,0 0-1,-1 0 1,1 1 0,0-1 0,0 1 0,0-1 0,0 1 0,-1 0 0,1 0 0,0 0 0,-1 0 0,1 0 0,-1 0 0,1 0 0,-1 0 0,1 1-1,-1-1 1,0 1 0,0-1 0,0 1 0,1-1 0,-1 1 0,-1 0 0,2 2 0,0 1 1,0 1 0,-1 0 0,1 0 0,-1 0 1,-1 0-1,1 0 0,-1 7 0,0-12 0,0-1 0,0 1 0,-1-1 0,1 1 0,0-1 0,0 1 0,0-1 0,-1 1 0,1-1 0,0 1 0,0-1 0,-1 1 0,1-1 0,0 1 0,-1-1 0,1 0 0,-1 1 0,1-1 0,-1 0 0,1 1 0,-1-1 0,1 0 0,-1 1 0,1-1 0,-1 0 0,1 0 0,-1 0 0,1 0 0,-1 1 0,1-1 0,-1 0 0,1 0 0,-1 0 0,0 0 0,1 0 0,-1 0 0,1 0 0,-1 0 0,1-1 0,-1 1 0,1 0 0,-1 0 0,0-1 0,0 1 0,-19 0-4,9-1 8,-1 2 0,1-1 1,-19 4-1,26-3-2,0 0-1,1 0 0,0 0 0,-1 1 0,1-1 0,0 1 1,-1 0-1,1 0 0,0 0 0,0 0 0,1 1 0,-1-1 1,0 1-1,1-1 0,-3 6 0,-1-1-1,2 1 0,-1 1 0,2-1 0,-1 0 0,1 1 0,0 0 0,0 0 0,-1 17 0,1 3 0,1 42 0,2-54 0,0-9 0,0-1 0,0 0 0,1 0 0,0 0 0,0 0 0,1 0 0,0 0 0,0 0 0,1-1 0,-1 1 0,1-1 0,1 0 0,-1 1 0,1-1 0,0-1 0,1 1 0,-1-1 0,1 1 0,0-1 0,1-1 0,-1 1 0,1-1 0,0 0 0,0 0 0,0-1 0,0 1 0,1-1 0,0-1 0,-1 1 0,1-1 0,0-1 0,8 2 0,-12-2 0,0-1 0,0 1 0,0-1 0,0 0 0,0 0 0,0 0 0,0 0 0,0-1 0,0 1 0,0-1 0,0 0 0,0 0 0,0 0 0,0 0 0,-1 0 0,1 0 0,0-1 0,-1 0 0,1 1 0,-1-1 0,0 0 0,1 0 0,-1 0 0,0-1 0,0 1 0,0 0 0,-1-1 0,1 1 0,-1-1 0,1 0 0,-1 1 0,0-1 0,0 0 0,1-4 0,7-19 0,0 1 0,-2-1 0,-2 0 0,0-1 0,1-27 0,-2-135 0,-5 125 0,-1 51 0,-2 12 0,-3 11 0,1 11 0,0 0 0,-6 41 0,9-40 0,-28 258 0,19-142 0,-6 131 0,-7 68 0,22-313 0,-1-1 0,-2 0 0,0 0 0,-1 0 0,-1-1 0,-1 0 0,-14 25 0,18-39 0,0 0 0,-1 0 0,1-1 0,-2 1 0,1-1 0,-1-1 0,0 1 0,0-1 0,-1 0 0,0-1 0,0 0 0,0 0 0,-1 0 0,1-1 0,-1-1 0,0 1 0,0-2 0,0 1 0,-19 2 0,21-4 0,1-1 0,-1 1 0,1-1 0,-1 0 0,1-1 0,0 1 0,-12-4 0,15 3 0,1 0 0,-1-1 0,0 1 0,1-1 0,-1 1 0,1-1 0,0 0 0,-1 0 0,1 0 0,0 0 0,0-1 0,0 1 0,1 0 0,-1-1 0,1 1 0,-1-1 0,-1-5 0,-4-10 0,0 0 0,2-1 0,0 0 0,1 0 0,-1-24 0,1-100 0,4 110 0,0 21 0,1-1 0,0 1 0,0 0 0,2-1 0,-1 1 0,1 0 0,1 0 0,1 1 0,-1-1 0,2 1 0,-1 0 0,2 0 0,-1 1 0,13-15 0,167-189 0,-114 137 0,78-109 0,-99 107 0,-4-2 0,-3-2 0,44-122 0,-82 190 0,-4 9 0,0 1 0,0-1 0,0 1 0,1 0 0,4-6 0,-7 11 0,1-1 0,0 1 0,0-1 0,-1 1 0,1-1 0,0 1 0,0 0 0,0-1 0,-1 1 0,1 0 0,0 0 0,0-1 0,0 1 0,0 0 0,0 0 0,0 0 0,0 0 0,0 0 0,-1 0 0,1 0 0,0 1 0,0-1 0,0 0 0,0 0 0,0 1 0,0-1 0,1 1 0,22 15 0,-17-7 0,0 0 0,0 1 0,-1-1 0,0 1 0,-1 1 0,0-1 0,-1 1 0,0 0 0,0 0 0,-1 0 0,2 22 0,0 10 0,-2 80 0,-4-83 0,-12 129 0,13-167 0,0 0 0,0 1 0,0-1 0,0 0 0,1 0 0,-1 0 0,1 0 0,0 0 0,-1 0 0,1 0 0,0 0 0,0 0 0,0-1 0,0 1 0,1 0 0,-1-1 0,0 1 0,1 0 0,-1-1 0,1 0 0,0 1 0,-1-1 0,1 0 0,0 0 0,0 0 0,0 0 0,-1 0 0,1 0 0,0 0 0,0-1 0,4 1 0,6 1 0,0 0 0,0-1 0,0-1 0,19-1 0,-6 0 0,-16 1 0,1-1 0,-1 0 0,1-1 0,-1 0 0,1 0 0,-1-1 0,0-1 0,0 1 0,-1-1 0,1-1 0,-1 0 0,1 0 0,-2 0 0,1-1 0,-1 0 0,1-1 0,-2 1 0,1-2 0,-1 1 0,0-1 0,0 1 0,-1-2 0,0 1 0,-1 0 0,0-1 0,0 0 0,-1 0 0,4-17 0,-1-4 0,-2 0 0,-1-1 0,-1 1 0,-4-41 0,2 61 0,0 6 0,0-1 0,0 1 0,-1 0 0,0-1 0,1 1 0,-2-1 0,1 1 0,0 0 0,-1 0 0,0 0 0,0 0 0,0 0 0,0 0 0,-1 0 0,1 1 0,-6-6 0,4 6 0,0 0 0,0 0 0,0 0 0,-1 1 0,1 0 0,-1 0 0,1 0 0,-1 0 0,0 1 0,1 0 0,-1 0 0,0 0 0,0 0 0,-9 1 0,10 0 0,0 0 0,0 0 0,0 0 0,0 0 0,-1 1 0,1 0 0,0 0 0,0 0 0,0 0 0,0 0 0,1 1 0,-1 0 0,0 0 0,1 0 0,-1 0 0,1 1 0,-1-1 0,1 1 0,-5 5 0,3-1 0,1-1 0,0 1 0,1 0 0,-1 0 0,1 0 0,1 1 0,-1-1 0,1 0 0,1 1 0,-2 8 0,-2 26 0,2 0 0,2 0 0,5 51 0,-3-81 0,1 0 0,0 0 0,1 0 0,1-1 0,-1 1 0,2-1 0,0 1 0,0-2 0,1 1 0,9 12 0,-11-17 0,0 0 0,1-1 0,-1 1 0,1-1 0,1 0 0,-1-1 0,1 1 0,0-1 0,0 0 0,0-1 0,0 1 0,1-1 0,-1 0 0,1-1 0,0 0 0,0 0 0,0 0 0,10 0 0,-10-1 0,1 0 0,0-1 0,0 0 0,0-1 0,0 0 0,15-4 0,-20 4 0,0 0 0,1-1 0,-1 0 0,0 0 0,0 0 0,0 0 0,0 0 0,-1 0 0,1-1 0,0 0 0,-1 1 0,0-1 0,0 0 0,0 0 0,0 0 0,0 0 0,2-6 0,2-6 0,-1 0 0,-1 0 0,0-1 0,0 1 0,-2-1 0,1-17 0,-2-101 0,-2 73 0,1-35 0,0 365 0,0-260 0,0 0 0,1 0 0,0 0 0,0-1 0,1 1 0,0 0 0,6 14 0,-7-21 0,1 1 0,-1 0 0,1-1 0,-1 1 0,1-1 0,0 1 0,0-1 0,0 0 0,0 0 0,0 0 0,1 0 0,-1 0 0,1 0 0,-1-1 0,1 1 0,-1-1 0,1 0 0,0 0 0,0 0 0,0 0 0,0 0 0,0 0 0,0-1 0,0 1 0,5-1 0,-4 0 0,0-1 0,-1 1 0,1-1 0,-1 1 0,1-1 0,-1 0 0,1 0 0,-1-1 0,0 1 0,1-1 0,-1 1 0,0-1 0,0 0 0,0-1 0,0 1 0,-1 0 0,1-1 0,-1 1 0,1-1 0,-1 0 0,3-4 0,3-6 0,-1-1 0,0 1 0,8-29 0,-8 24 0,33-105 0,-26 73 0,37-84 0,-50 132 0,0 0 0,0 0 0,0 0 0,0 0 0,0 0 0,1 0 0,-1 0 0,0 0 0,1 1 0,0-1 0,-1 1 0,1-1 0,0 1 0,3-3 0,-5 4 0,1 0 0,0 0 0,-1 0 0,1 0 0,0 0 0,0 0 0,-1 0 0,1 0 0,0 0 0,-1 1 0,1-1 0,0 0 0,-1 0 0,1 1 0,0-1 0,-1 0 0,1 1 0,0-1 0,-1 0 0,1 1 0,-1-1 0,1 1 0,-1-1 0,1 1 0,-1 0 0,1-1 0,-1 1 0,1 0 0,4 8 0,-1 0 0,-1-1 0,1 1 0,3 19 0,3 14 0,-2 1 0,4 65 0,-8 91 0,-4-178 0,14-48 0,46-137 0,-40 102 0,4 0 0,42-79 0,-66 140 0,1-1 0,0 0 0,0 0 0,0-1 0,0 1 0,0 0 0,1 0 0,-1 0 0,1 0 0,-1 1 0,1-1 0,0 0 0,-1 1 0,1-1 0,0 1 0,0-1 0,0 1 0,0 0 0,1 0 0,-1 0 0,0 0 0,5-1 0,-7 2 0,0 0 0,1 0 0,-1 0 0,0 0 0,0 1 0,1-1 0,-1 0 0,0 0 0,0 0 0,1 0 0,-1 0 0,0 0 0,0 0 0,0 1 0,1-1 0,-1 0 0,0 0 0,0 0 0,0 1 0,1-1 0,-1 0 0,0 0 0,0 0 0,0 1 0,0-1 0,0 0 0,0 0 0,0 1 0,1-1 0,-1 0 0,0 0 0,0 1 0,0-1 0,0 0 0,0 1 0,0-1 0,0 0 0,0 1 0,5 36 0,-1 0 0,-2 0 0,-4 64 0,1-24 0,-7 71 0,10-175 0,2 0 0,2 0 0,0 0 0,17-44 0,-15 44 0,4-9 0,1 1 0,24-45 0,-32 69 0,1 1 0,1 0 0,0 0 0,0 0 0,1 1 0,0 0 0,0 1 0,1 0 0,0 0 0,1 1 0,15-10 0,-23 16 0,1 0 0,-1 0 0,0 0 0,0 0 0,0 0 0,1 1 0,-1-1 0,1 1 0,-1-1 0,4 1 0,-6 0 0,1 0 0,0 0 0,0 1 0,0-1 0,0 0 0,-1 0 0,1 1 0,0-1 0,0 0 0,-1 1 0,1-1 0,0 1 0,-1-1 0,1 1 0,0-1 0,-1 1 0,1 0 0,-1-1 0,1 1 0,0 0 0,1 4 0,0-1 0,-1 1 0,0 0 0,0-1 0,0 1 0,0 0 0,-1 0 0,1 5 0,-1-10 0,4 338 0,-5-197-19,1-141-74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49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322 118 32431,'-16'-9'247,"14"8"-241,0 0 0,0-1 0,0 1 0,0 0 0,0 0 0,0 0 0,0 1 0,-1-1 0,1 0 0,0 1 0,0-1 0,-1 1 0,-4 0 0,1 0-6,-1 0 1,0 0-1,0 1 1,1 0-1,-1 1 1,1-1-1,-1 1 1,1 1-1,0-1 1,-1 1-1,-5 3 0,1 3 0,0-1 0,0 1 0,0 1 0,-10 12 0,8-9 0,2 1 0,-1 0 0,2 0 0,0 1 0,0 0 0,2 1 0,0 0 0,0 1 0,2-1 0,0 1 0,1 1 0,1-1 0,0 1 0,1-1 0,0 34 0,3-45 0,-1 14 0,2-1 0,5 33 0,-5-45 0,1 0 0,0 0 0,0-1 0,1 1 0,0-1 0,0 0 0,1 1 0,0-2 0,0 1 0,9 10 0,-7-10 0,0 0 0,0 0 0,1-1 0,-1 0 0,1 0 0,1 0 0,-1-1 0,1 0 0,-1-1 0,14 4 0,-6-3 0,1-1 0,-1 0 0,1-2 0,28 1 0,-38-3 0,0 1 0,0-1 0,0 0 0,0 0 0,0 0 0,0-1 0,-1 0 0,1 0 0,-1-1 0,1 1 0,-1-1 0,8-6 0,-5 3 0,0-1 0,-1 0 0,0 0 0,0-1 0,-1 0 0,0 0 0,6-10 0,-3 2 0,-1-1 0,0-1 0,-1 1 0,-1-1 0,-1 0 0,0-1 0,3-33 0,-5-228 0,-3 273 0,0 0 0,-1 0 0,0 0 0,0 1 0,-1-1 0,0 1 0,0-1 0,-1 1 0,0-1 0,0 1 0,0 0 0,0 0 0,-1 1 0,0-1 0,-1 1 0,1 0 0,-7-6 0,5 6 0,-1 1 0,1-1 0,-1 1 0,0 0 0,0 1 0,-1 0 0,1 0 0,-1 0 0,1 1 0,-1 1 0,0-1 0,0 1 0,1 0 0,-12 1 0,15-1 0,1 1 0,-1 0 0,1 1 0,-1-1 0,1 0 0,-1 1 0,1 0 0,0 0 0,-1 0 0,1 0 0,0 1 0,0-1 0,-6 4 0,6-2 0,0 1 0,0-1 0,1 0 0,-1 1 0,1 0 0,0-1 0,0 1 0,0 0 0,0 0 0,1 0 0,-2 6 0,-5 20 0,2 0 0,2 0 0,0 1 0,2-1 0,1 1 0,7 59 0,-5-80 0,2 0 0,-1 0 0,1-1 0,1 0 0,-1 1 0,2-1 0,-1-1 0,1 1 0,1-1 0,-1 0 0,1 0 0,1 0 0,7 7 0,-7-9 0,0 1 0,0-2 0,0 1 0,0-1 0,1 0 0,0 0 0,0-1 0,0 0 0,1-1 0,-1 0 0,1 0 0,0-1 0,0 0 0,13 1 0,-11-2 0,51-2 0,-58 1 0,1-1 0,-1 0 0,0 0 0,0 0 0,0-1 0,0 1 0,0-1 0,0 0 0,-1 0 0,1 0 0,-1-1 0,4-2 0,2-4 0,0-1 0,0 0 0,-1 0 0,-1-1 0,0 0 0,0 0 0,-1 0 0,-1-1 0,1 0 0,-2 0 0,0-1 0,-1 1 0,3-15 0,0-17 0,-2-1 0,-2-65 0,-2 86 0,0 23 0,0 0 0,0 0 0,1 0 0,-1 0 0,0 0 0,1 0 0,-1 0 0,0 0 0,1 0 0,-1 0 0,1 1 0,-1-1 0,1 0 0,-1 0 0,1 1 0,0-1 0,-1 0 0,1 1 0,0-1 0,0 0 0,-1 1 0,1-1 0,0 1 0,0 0 0,0-1 0,0 1 0,0 0 0,0-1 0,0 1 0,0 0 0,-1 0 0,1 0 0,1 0 0,40-1 0,-27 2 0,-11-1 0,0 0 0,0 1 0,0-1 0,-1 1 0,1 0 0,0 0 0,0 0 0,-1 0 0,1 1 0,-1 0 0,1-1 0,-1 1 0,0 1 0,0-1 0,0 0 0,0 1 0,0-1 0,0 1 0,-1 0 0,1 0 0,-1 0 0,0 0 0,0 1 0,0-1 0,0 1 0,0-1 0,-1 1 0,0-1 0,0 1 0,1 4 0,2 9 0,-1-1 0,-1 0 0,-1 1 0,0-1 0,-3 32 0,0-35 0,-1 1 0,-1-1 0,0 0 0,0 0 0,-1 0 0,-1-1 0,-11 19 0,10-19 0,0 1 0,1 0 0,0 1 0,1-1 0,1 1 0,-6 26 0,10-33 0,-3 37 0,3-43 0,0 1 0,0-1 0,1 1 0,-1-1 0,0 1 0,0-1 0,1 0 0,-1 1 0,0-1 0,1 0 0,0 1 0,-1-1 0,1 0 0,0 1 0,0-1 0,-1 0 0,1 0 0,0 0 0,0 0 0,0 0 0,1 0 0,-1 0 0,0 0 0,2 1 0,7 1 0,-1-1 0,1 0 0,0 0 0,0-1 0,0-1 0,0 1 0,0-1 0,18-3 0,-21 2 0,0-1 0,0 1 0,-1-1 0,1 0 0,-1 0 0,1-1 0,-1 0 0,0 0 0,0-1 0,0 0 0,-1 0 0,1 0 0,8-8 0,-7 2 0,0 0 0,0 0 0,0-1 0,-1 0 0,-1 0 0,0 0 0,-1-1 0,0 0 0,0 0 0,3-23 0,-3-6 0,-1-80 0,-4 77 0,2 37 0,-1 5 0,0 1 0,0-1 0,0 0 0,0 1 0,0-1 0,0 1 0,-1-1 0,1 0 0,-1 1 0,1-1 0,-1 1 0,1-1 0,-1 1 0,0-1 0,0 1 0,0-1 0,0 1 0,-1-2 0,-5 31 0,0 209 0,7-236 0,0 4 0,0 1 0,0-1 0,1 0 0,0 1 0,0-1 0,0 1 0,0-1 0,1 0 0,0 0 0,0 0 0,0 0 0,1 0 0,-1 0 0,1-1 0,0 1 0,1-1 0,-1 0 0,1 0 0,0 0 0,0 0 0,0-1 0,0 0 0,1 0 0,-1 0 0,1 0 0,0 0 0,0-1 0,0 0 0,0 0 0,0-1 0,0 1 0,1-1 0,-1 0 0,11 0 0,-10 0 0,0-1 0,1 0 0,-1 0 0,0 0 0,1-1 0,-1 0 0,0-1 0,9-2 0,-11 2 0,-1 0 0,1 0 0,0-1 0,-1 1 0,0-1 0,0 0 0,0 0 0,0 0 0,0 0 0,-1-1 0,1 1 0,-1-1 0,3-5 0,2-5 0,0 0 0,-2 0 0,0 0 0,0-1 0,-1 0 0,2-19 0,2-93 0,-4 56 0,-5 69 0,1 1 0,1-1 0,-1 0 0,0 1 0,0-1 0,1 1 0,-1-1 0,1 1 0,-1-1 0,1 1 0,-1 0 0,1-1 0,0 1 0,0 0 0,0-1 0,0 1 0,0 0 0,0 0 0,0 0 0,0 0 0,0 0 0,0 0 0,1 0 0,-1 0 0,0 0 0,1 1 0,-1-1 0,3 0 0,1 0 0,1 0 0,-1 0 0,1 1 0,0 0 0,0 0 0,6 1 0,-2 0 0,-7 0 0,1-1 0,0 1 0,-1 1 0,1-1 0,-1 1 0,0-1 0,1 1 0,-1 0 0,0 0 0,0 0 0,0 1 0,-1-1 0,1 1 0,4 5 0,-2-3 0,-1 0 0,0 0 0,-1 0 0,1 1 0,-1 0 0,0 0 0,3 11 0,-6-17 0,0 0 0,0 0 0,0 1 0,0-1 0,0 0 0,0 0 0,0 0 0,0 1 0,0-1 0,0 0 0,0 0 0,0 0 0,0 1 0,0-1 0,0 0 0,-1 0 0,1 0 0,0 0 0,0 0 0,0 1 0,0-1 0,0 0 0,-1 0 0,1 0 0,0 0 0,0 0 0,0 0 0,-1 1 0,1-1 0,0 0 0,0 0 0,0 0 0,-1 0 0,1 0 0,0 0 0,0 0 0,0 0 0,-1 0 0,1 0 0,0 0 0,0 0 0,0 0 0,-1 0 0,1 0 0,0 0 0,0-1 0,0 1 0,-1 0 0,1 0 0,0 0 0,0 0 0,0 0 0,0 0 0,-1 0 0,1-1 0,0 1 0,0 0 0,0 0 0,0 0 0,0 0 0,-1-1 0,1 1 0,-16-9 0,15 8 0,-4-1 0,-1 0 0,0 0 0,0 1 0,0 0 0,0 0 0,0 0 0,0 0 0,0 1 0,0 0 0,-9 1 0,-5 0 0,17-1 0,1 0 0,-1 0 0,1 1 0,-1-1 0,1 1 0,0-1 0,-1 1 0,1 0 0,0 0 0,-1 0 0,1 0 0,0 0 0,0 0 0,0 1 0,0-1 0,0 1 0,-3 3 0,2-1 0,0-1 0,1 1 0,-1 0 0,1 0 0,0 1 0,0-1 0,0 0 0,-1 10 0,-1 5 0,1 0 0,1 1 0,1 31 0,2-43 0,-2 1 0,1 0 0,1-1 0,0 1 0,0-1 0,1 1 0,0-1 0,6 16 0,-6-21 0,0 1 0,0-1 0,0 1 0,0-1 0,1 0 0,0 0 0,-1 0 0,1 0 0,0 0 0,1-1 0,-1 1 0,0-1 0,1 0 0,-1 0 0,1 0 0,0 0 0,-1-1 0,1 0 0,5 2 0,-3-1 0,1-1 0,0 0 0,-1 0 0,1 0 0,0 0 0,0-1 0,-1-1 0,10 0 0,-13 0 0,0 1 0,0-1 0,0 0 0,-1 0 0,1-1 0,0 1 0,-1 0 0,1-1 0,-1 0 0,1 1 0,-1-1 0,0 0 0,0 0 0,0-1 0,0 1 0,0 0 0,0-1 0,-1 1 0,1-1 0,2-4 0,1-6 0,-1-1 0,0 1 0,0-1 0,-1 1 0,-1-1 0,1-16 0,-3-89 0,-2 57 0,2 45 0,1-12 0,-2 27 0,1 17 0,-8 286 0,-17 221 0,23-502 0,-2 0 0,0 0 0,-10 28 0,13-43 0,0-1 0,-1 0 0,0 0 0,0 0 0,0-1 0,0 1 0,0 0 0,-1-1 0,0 1 0,0-1 0,0 0 0,0 0 0,0 0 0,-1 0 0,1-1 0,-1 1 0,0-1 0,1 0 0,-1 0 0,0 0 0,0-1 0,-9 3 0,5-2 0,1-1 0,-1 0 0,0 0 0,0 0 0,0-1 0,0 0 0,0-1 0,0 0 0,0 0 0,1-1 0,-1 0 0,0 0 0,1-1 0,-1 0 0,1 0 0,0-1 0,-8-5 0,6 2 0,0 0 0,1-1 0,0 0 0,0 0 0,1-1 0,0 0 0,1-1 0,0 1 0,0-1 0,1-1 0,0 1 0,1-1 0,0 1 0,1-1 0,0 0 0,1 0 0,0-1 0,-1-19 0,3 22 0,0-1 0,0 1 0,1 0 0,1-1 0,-1 1 0,2 0 0,2-9 0,-2 11 0,1 0 0,0 1 0,0-1 0,1 1 0,-1 0 0,1 0 0,1 1 0,-1 0 0,7-6 0,32-22 0,1 1 0,2 2 0,63-29 0,-54 30 0,-1-2 0,57-43 0,-102 66 0,-1 0 0,0-1 0,-1 1 0,0-2 0,0 1 0,-1-1 0,0 0 0,0-1 0,-1 1 0,-1-1 0,0-1 0,4-11 0,-3-1 0,-1 1 0,-1-1 0,-1 0 0,-1 0 0,-1-27 0,-2 48 0,1-1 0,0 1 0,-1 0 0,1-1 0,-1 1 0,0 0 0,0 0 0,-2-4 0,3 6 0,-1 1 0,1-1 0,-1 0 0,1 0 0,-1 1 0,1-1 0,-1 0 0,1 1 0,-1-1 0,1 0 0,-1 1 0,0-1 0,1 1 0,-1-1 0,0 1 0,0-1 0,1 1 0,-1-1 0,0 1 0,0 0 0,0 0 0,0-1 0,1 1 0,-1 0 0,0 0 0,0 0 0,0 0 0,0 0 0,0 0 0,0 0 0,1 0 0,-1 0 0,0 0 0,0 1 0,0-1 0,0 0 0,0 1 0,-1 0 0,1 0 0,0 1 0,0-1 0,0 0 0,0 1 0,0-1 0,0 0 0,0 1 0,0-1 0,0 1 0,1 0 0,-1-1 0,1 1 0,-1-1 0,1 1 0,-1 0 0,1 0 0,0 2 0,-1 3 0,-4 22 0,2 0 0,0-1 0,3 38 0,0-40 0,1-18 0,0 1 0,0 0 0,1 0 0,0-1 0,0 1 0,1-1 0,0 0 0,0 0 0,1 0 0,0 0 0,1 0 0,-1-1 0,2 0 0,-1 0 0,1 0 0,0-1 0,0 1 0,1-2 0,-1 1 0,12 7 0,-13-11 0,0 1 0,0-1 0,0 0 0,0 0 0,0 0 0,0-1 0,1 0 0,-1 0 0,0 0 0,1-1 0,-1 0 0,1 0 0,-1 0 0,8-2 0,-11 2 0,0-1 0,0 0 0,0 0 0,0 0 0,0 0 0,0 0 0,-1 0 0,1-1 0,0 1 0,-1-1 0,1 1 0,-1-1 0,1 0 0,-1 1 0,0-1 0,0 0 0,1 0 0,-1 0 0,-1 0 0,1 0 0,0 0 0,0 0 0,-1 0 0,1 0 0,-1 0 0,0-4 0,4-12 0,-2-1 0,1-19 0,-3 26 0,-1-79 0,0 65 0,0 0 0,2 0 0,0 0 0,8-34 0,-9 59 0,0 0 0,1 0 0,-1 0 0,1 0 0,-1 0 0,1 0 0,-1 0 0,1 0 0,0 0 0,-1 0 0,1 1 0,0-1 0,0 0 0,0 0 0,0 1 0,-1-1 0,1 0 0,0 1 0,0-1 0,0 1 0,0-1 0,1 1 0,-1 0 0,0-1 0,0 1 0,0 0 0,0 0 0,0 0 0,0-1 0,0 1 0,1 1 0,-1-1 0,2 0 0,-1 0 0,0 1 0,1-1 0,-1 1 0,1 0 0,-1 0 0,0 0 0,0 0 0,1 0 0,-1 0 0,0 0 0,0 1 0,0-1 0,0 1 0,0-1 0,1 3 0,4 6 0,-2-1 0,0 1 0,0 0 0,0 0 0,-1 0 0,-1 1 0,0-1 0,0 1 0,1 21 0,0 11 0,-1 47 0,-3-80 0,0 79 0,0-89 0,0 0 0,0 0 0,0-1 0,0 1 0,0 0 0,0 0 0,0 0 0,0 0 0,0 0 0,1 0 0,-1 0 0,0 0 0,0 0 0,0-1 0,0 1 0,0 0 0,0 0 0,1 0 0,-1 0 0,0 0 0,0 0 0,0 0 0,0 0 0,0 0 0,1 0 0,-1 0 0,0 0 0,0 0 0,0 0 0,0 0 0,0 0 0,1 0 0,-1 0 0,0 0 0,0 0 0,0 0 0,0 1 0,0-1 0,0 0 0,0 0 0,1 0 0,-1 0 0,0 0 0,0 0 0,0 0 0,0 0 0,0 0 0,0 1 0,0-1 0,0 0 0,0 0 0,0 0 0,1 0 0,-1 1 0,8-16 0,6-30 0,11-61 0,7-21 0,-27 108 0,2 2 0,1-1 0,0 1 0,18-30 0,-25 46 0,-1 0 0,1 0 0,0-1 0,0 1 0,-1 0 0,1 0 0,0 0 0,0 0 0,0 0 0,0 0 0,0 0 0,0 0 0,0 0 0,1 0 0,-1 1 0,0-1 0,0 0 0,1 1 0,-1-1 0,0 1 0,1-1 0,-1 1 0,0 0 0,1 0 0,1-1 0,-2 2 0,1 0 0,-1 0 0,0 0 0,0 0 0,1 0 0,-1 0 0,0 0 0,0 0 0,0 0 0,0 0 0,0 1 0,-1-1 0,1 0 0,0 1 0,0-1 0,-1 0 0,1 1 0,0 2 0,3 9 0,-1 1 0,0 0 0,1 22 0,6 261 0,-10-297 0,0 0 0,0 0 0,0 1 0,0-1-1,0 0 1,0 1 0,0-1 0,0 0 0,0 1 0,1-1 0,-1 0 0,0 0-1,0 1 1,0-1 0,0 0 0,0 0 0,0 1 0,1-1 0,-1 0 0,0 0 0,0 1-1,0-1 1,1 0 0,-1 0 0,0 0 0,0 1 0,1-1 0,-1 0 0,0 0-1,0 0 1,1 0 0,-1 0 0,0 1 0,0-1 0,1 0 0,-1 0 0,0 0-1,1 0 1,-1 0 0,0 0 0,0 0 0,1 0 0,-1 0 0,0 0 0,1 0 0,-1 0-1,0-1 1,1 1 0,-1 0 0,0 0 0,0 0 0,1 0 0,-1 0 0,0 0-1,0-1 1,1 1 0,-1 0 0,0 0 0,0 0 0,0-1 0,1 1 0,-1 0-1,0 0 1,0-1 0,0 1 0,1-1 0,0-2-112,0-2 0,0 1 0,0 0 0,0 0 0,0 0 0,-1 0 0,0-1 0,0-6 0,0-18-3770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28 31662,'-3'-3'25,"-1"1"-1,1 0 0,-1 0 0,1 0 0,-1 1 0,1-1 0,-1 1 0,0 0 0,0 0 0,0 0 0,0 1 0,0-1 0,0 1 1,0 0-1,1 0 0,-1 0 0,0 1 0,0-1 0,0 1 0,0 0 0,0 0 0,0 0 0,1 1 0,-1-1 0,1 1 0,-1 0 0,1 0 1,-1 0-1,1 1 0,0-1 0,0 1 0,0 0 0,1-1 0,-1 1 0,0 1 0,1-1 0,0 0 0,0 0 0,0 1 0,0-1 0,1 1 1,-1 0-1,-1 6 0,0 6-22,0 0 1,1 1 0,0-1-1,2 30 1,0-33-3,0-9 0,0 0 0,0 0 0,1 0 0,0 0 0,0 0 0,0 0-1,0-1 1,0 1 0,1 0 0,-1-1 0,1 1 0,0-1 0,0 0 0,1 1 0,-1-1 0,1 0 0,-1 0 0,1-1 0,0 1-1,0 0 1,0-1 0,0 0 0,1 0 0,-1 0 0,1 0 0,-1 0 0,1-1 0,0 1 0,6 0 0,4 2 3,0-2 1,0 0 0,0 0-1,1-1 1,-1-1-1,0-1 1,17-2 0,-28 3-4,0-1 0,0 1 1,0-1-1,0 0 0,0 0 0,0 0 1,-1-1-1,1 1 0,0-1 0,-1 1 1,0-1-1,1 0 0,-1 0 1,0 0-1,0 0 0,0 0 0,3-4 1,-2 1-1,0 0 0,0-1 0,0 1 0,-1-1 0,0 0 0,0 1 0,-1-1 0,2-7 0,-1-8 0,0 1 0,-2 0 0,0-1 0,-4-24 0,4 42 0,-1-1 0,1 0 0,-1 0 1,0 0-1,-1 0 0,1 1 0,-1-1 0,1 1 0,-1-1 0,0 1 0,0-1 0,-1 1 1,1 0-1,-1 0 0,1 0 0,-1 1 0,0-1 0,0 0 0,0 1 0,-1 0 1,1 0-1,-5-2 0,2 1-3,0 1 1,1 0-1,-1 1 1,-1-1-1,1 1 1,0 1-1,0-1 1,0 1-1,0 0 1,-1 0-1,1 1 1,0 0-1,-11 2 1,14-2-11,0 1 0,0-1 0,0 0 1,0 1-1,0-1 0,0 1 0,1 0 0,-1 0 0,-4 4 0,-9 13-3318,-4 8-12594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53 28413,'-1'-1'270,"-1"-1"1,1 0-1,0 1 1,0-1-1,-1 1 0,1-1 1,-1 1-1,1 0 1,-1-1-1,0 1 1,0 0-1,-2-1 0,-1 0-158,1 1 0,0-1 0,-1 1 0,1 1-1,-1-1 1,1 0 0,-1 1 0,1 0 0,-7 0-1,6 1-137,-1-1 0,0 1-1,1 0 1,-1 1-1,1-1 1,-1 1-1,1 0 1,0 0 0,0 1-1,0-1 1,0 1-1,-8 7 1,6-3 26,1 1 0,0-1 0,0 1 0,1 1 0,0-1 0,0 1 0,1 0 0,0 0 0,1 0 0,0 0 0,0 1 0,1-1 0,0 1 0,1 0 0,0 0 0,1 17 0,0-24 0,0 0 1,1 0-1,-1 0 0,1 0 1,0 0-1,-1 0 0,2 0 1,-1 0-1,0 0 0,0-1 1,1 1-1,0 0 1,-1-1-1,1 1 0,0-1 1,0 0-1,0 0 0,1 1 1,-1-2-1,0 1 0,1 0 1,0 0-1,-1-1 0,1 1 1,0-1-1,0 0 0,-1 0 1,1 0-1,0 0 1,0 0-1,4 0 0,6 1 3,1 0 0,-1 0 0,1-2 0,0 0 0,25-3 0,-35 3-2,1-1 0,-1 0 0,1 0 0,-1-1-1,1 1 1,-1-1 0,0 0 0,0 0 0,0 0 0,0-1-1,0 0 1,0 1 0,-1-1 0,1-1 0,-1 1-1,0 0 1,0-1 0,0 1 0,-1-1 0,1 0 0,-1 0-1,0 0 1,0-1 0,0 1 0,2-6 0,-1-1 0,-1 0 0,0 0 1,0-1-1,-1 1 0,-1 0 1,1 0-1,-2-1 0,0 1 1,-3-19-1,3 26-1,0 0 0,0 0 0,-1 0 0,1 0 0,-1 0 0,0 1 0,0-1 0,0 0 0,0 1 0,0-1 0,-1 1 0,0 0 0,0 0 0,0 0 0,0 0 0,0 0 0,0 1 0,-1 0 0,1-1 0,-6-1 0,0 1 0,0-1-1,0 2 1,0 0-1,0 0 0,0 0 1,-1 1-1,1 0 0,-11 1 1,17 0-9,0 0 1,-1 0 0,1 1-1,0-1 1,0 1 0,0 0-1,-1 0 1,1 0 0,0 0-1,0 0 1,0 0 0,0 1 0,1 0-1,-1-1 1,0 1 0,1 0-1,-1 0 1,1 1 0,0-1-1,-1 0 1,-1 4 0,-11 24-2589,6 6-9777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27 435 31695,'0'0'960,"-6"3"-880,3 1-80,0 1 0,1 0 0,0-1 0,0 1 0,1 0 0,-1 0 0,1 0 0,0 0 0,0 9 0,-1 52 0,2-51 0,0 1 0,-1-3 0,1 0 0,1-1 0,0 1 0,0 0 0,5 14-1,-5-24 2,0-1-1,0 1 0,0 0 0,1 0 1,-1 0-1,1-1 0,-1 1 0,1-1 0,0 1 1,0-1-1,0 0 0,0 0 0,1 0 1,-1 0-1,1 0 0,-1 0 0,1-1 0,0 1 1,-1-1-1,1 0 0,0 0 0,0 0 0,0 0 1,0 0-1,0-1 0,4 1 0,0 0 5,0 0 0,0-1-1,0 1 1,0-2 0,13-1-1,-17 2-4,-1-1 0,1 0 0,-1 0 0,1 0 0,-1 0 0,1-1 0,-1 1 0,0-1 0,1 1 0,-1-1-1,0 0 1,0 0 0,0 0 0,-1 0 0,1 0 0,2-5 0,3-5 0,-1 0 0,0-1 0,-1 0 0,-1 0 0,0 0 0,-1 0 0,2-15 0,6-102 0,-8 82 0,-2 21 0,6-52 0,-6 74 0,0 0 0,0 0 0,0 0 0,1-1 0,0 1 0,0 0 0,0 1 0,0-1 0,1 0 0,0 1 0,4-6 0,-5 8 0,0 1 0,1-1 0,-1 1 0,0 0 0,0 0 0,1 0 0,-1 0 0,0 0 0,1 0 0,-1 1 0,1-1 0,-1 1 0,1-1 0,0 1 0,-1 0 0,1 0 0,-1 0 0,6 2 0,-4-2 0,-1 1 0,1 0 0,0 0 0,-1 0 0,1 0 0,0 1 0,-1 0 0,0-1 0,1 1 0,-1 0 0,5 5 0,5 8 0,-1 0 0,14 24 0,2 4 0,-28-43 0,0-1 0,0 1 0,0 0 0,0 0 0,0 0 0,0 0 0,0 0 0,0 0 0,0 0 0,0 0 0,0 0 0,0 0 0,0 0 0,0-1 0,0 1 0,0 0 0,0 0 0,0 0 0,0 0 0,0 0 0,0 0 0,0 0 0,0 0 0,0 0 0,0 0 0,0 0 0,0-1 0,0 1 0,0 0 0,0 0 0,0 0 0,0 0 0,0 0 0,0 0 0,1 0 0,-1 0 0,0 0 0,0 0 0,0 0 0,0 0 0,0 0 0,0 0 0,0 0 0,0 0 0,0 0 0,0 0 0,0 0 0,1 0 0,-1 0 0,0 0 0,0 0 0,0 0 0,0 0 0,0 0 0,0 0 0,0 0 0,0 0 0,0 0 0,0 0 0,0 0 0,1 0 0,-1 0 0,0 0 0,0 0 0,0-3 0,0 0 0,0 1 0,0-1 0,-1 0 0,1 0 0,-1 1 0,0-1 0,0 0 0,0 0 0,0 1 0,0-1 0,0 1 0,-1-1 0,1 1 0,-1 0 0,1-1 0,-1 1 0,0 0 0,0 0 0,0 0 0,-3-1 0,2 0 0,-1 0 0,0 0 0,0 1 0,0 0 0,0 0 0,0 0 0,-1 0 0,1 1 0,-1-1 0,1 1 0,-1 0 0,1 1 0,-7-1 0,2 1 0,7-1 0,-1 1 0,0-1 0,0 1 0,0 0 0,0 0 0,1 1 0,-1-1 0,0 1 0,0-1 0,0 1 0,1 0 0,-1 0 0,0 0 0,1 0 0,-1 0 0,1 1 0,-1-1 0,1 1 0,0 0 0,0 0 0,0 0 0,0 0 0,-4 4 0,1 4 0,-1 0 0,1 1 0,0-1 0,1 1 0,1 0 0,0 1 0,0-1 0,-2 20 0,1 99 0,4-100 0,0-21 0,0 1 0,1 0 0,0 0 0,0 0 0,1-1 0,1 1 0,0 0 0,0-1 0,6 12 0,-7-17 0,0 0 0,1-1 0,-1 1 0,1-1 0,0 0 0,0 0 0,0 0 0,0 0 0,1 0 0,-1-1 0,1 0 0,0 1 0,-1-1 0,1 0 0,0-1 0,0 1 0,0-1 0,0 0 0,1 0 0,-1 0 0,0 0 0,0-1 0,9 0 0,-9 1 0,0-1 0,0 0 0,0 0 0,0-1 0,0 1 0,0-1 0,-1 0 0,1 0 0,0 0 0,0 0 0,-1-1 0,1 0 0,0 1 0,-1-1 0,0 0 0,1-1 0,-1 1 0,0-1 0,0 1 0,0-1 0,-1 0 0,1 0 0,-1 0 0,1-1 0,-1 1 0,0 0 0,0-1 0,-1 1 0,1-1 0,-1 0 0,0 0 0,1-4 0,5-21 0,-1-1 0,-2 0 0,-1 0 0,-2 0 0,-3-50 0,1 20 0,1 43 0,1 9 0,-1 0 0,0 0 0,-1 0 0,0 0 0,0 0 0,-3-11 0,0 39 0,3 36 0,0-15 0,1 0 0,8 53 0,-7-83 0,1 0 0,0-1 0,1 1 0,1-1 0,-1 1 0,2-1 0,-1 0 0,1-1 0,1 1 0,0-1 0,0 0 0,1-1 0,13 14 0,-18-19 0,1-1 0,0 1 0,0-1 0,0 0 0,0 0 0,1-1 0,-1 1 0,0-1 0,1 1 0,-1-1 0,1 0 0,0 0 0,-1-1 0,1 1 0,0-1 0,-1 0 0,1 0 0,0 0 0,0 0 0,-1-1 0,1 1 0,0-1 0,-1 0 0,1 0 0,-1 0 0,1-1 0,-1 1 0,0-1 0,0 0 0,1 0 0,-1 0 0,0 0 0,-1-1 0,1 1 0,0-1 0,-1 1 0,1-1 0,-1 0 0,0 0 0,0 0 0,0-1 0,0 1 0,2-6 0,4-17 0,-1 1 0,-2-2 0,0 1 0,-1 0 0,-2-1 0,-1-44 0,-1 28 0,8-53 0,-8 95 0,0 0 0,0 0 0,0 0 0,1 0 0,-1 0 0,0 0 0,1 0 0,-1 0 0,0 0 0,1 0 0,-1 1 0,1-1 0,-1 0 0,1 0 0,0 0 0,-1 0 0,2 0 0,-2 1 0,1 0 0,-1-1 0,1 1 0,-1 0 0,1 0 0,-1 0 0,1 0 0,-1 0 0,0 0 0,1 0 0,-1 0 0,1 0 0,-1 0 0,1 1 0,-1-1 0,1 0 0,-1 0 0,0 0 0,1 0 0,-1 1 0,1-1 0,-1 0 0,0 0 0,1 1 0,0-1 0,19 27 0,-5 1 0,-2 1 0,-2 1 0,0 0 0,8 42 0,16 130 0,-33-197 0,2-15 0,3-25 0,-6 30 0,1-8 0,32-158 0,-26 141 0,1 0 0,1 0 0,22-42 0,-31 69 0,0 0 0,0 0 0,1 0 0,-1 0 0,1 0 0,0 1 0,0-1 0,0 1 0,0-1 0,0 1 0,1 0 0,-1 0 0,1 0 0,-1 0 0,1 1 0,0-1 0,0 0 0,-1 1 0,1 0 0,0 0 0,0 0 0,1 0 0,-1 0 0,0 1 0,0-1 0,0 1 0,4 0 0,-5 0 0,-1 1 0,1-1 0,-1 1 0,0-1 0,1 1 0,-1 0 0,0-1 0,1 1 0,-1 0 0,0 0 0,0 0 0,0 0 0,1 0 0,-1 0 0,0 0 0,0 1 0,-1-1 0,1 0 0,0 0 0,0 1 0,-1-1 0,1 1 0,-1-1 0,1 2 0,13 42 0,-13-38 0,5 23 0,-2 0 0,0 59 0,2 18 0,-5-93 0,2-1 0,0 0 0,0 1 0,1-1 0,9 20 0,-10-29 0,0 1 0,0-1 0,0 1 0,1-1 0,-1 0 0,1 0 0,0 0 0,1-1 0,-1 0 0,0 1 0,1-1 0,0-1 0,0 1 0,0-1 0,0 0 0,0 0 0,0 0 0,0-1 0,1 0 0,-1 0 0,0 0 0,1 0 0,7-1 0,-5 0 0,1 0 0,-1-1 0,1 0 0,-1 0 0,0-1 0,1 0 0,-1 0 0,0-1 0,0 0 0,0 0 0,-1-1 0,1 0 0,-1-1 0,9-6 0,-7 3 0,0-1 0,0-1 0,-1 1 0,-1-1 0,0-1 0,0 1 0,-1-1 0,0 0 0,-1-1 0,0 1 0,-1-1 0,4-17 0,-3 5 0,-1-1 0,-1 0 0,-2 0 0,0 0 0,-4-29 0,3 51 0,0 0 0,0-1 0,-1 1 0,0 0 0,0 0 0,0 0 0,0 0 0,0 0 0,0 0 0,-1 0 0,1 0 0,-1 0 0,0 1 0,0-1 0,0 1 0,0-1 0,-1 1 0,1 0 0,-1 0 0,1 0 0,-1 0 0,0 0 0,1 0 0,-1 1 0,-6-3 0,1 2 0,1 0 0,-1 0 0,0 1 0,0 0 0,0 1 0,0-1 0,1 2 0,-1-1 0,-14 3 0,18-2 0,0 0 0,1 1 0,-1-1 0,0 1 0,1 0 0,-1 0 0,1 0 0,-1 0 0,1 1 0,0 0 0,0-1 0,0 1 0,1 0 0,-1 0 0,0 0 0,1 1 0,0-1 0,0 1 0,0-1 0,0 1 0,1 0 0,0 0 0,-1-1 0,1 1 0,-1 8 0,-2 10 0,1 1 0,2-1 0,0 32 0,1-42 0,0 0 0,1 1 0,0-1 0,1 0 0,0 0 0,0 0 0,2 0 0,0 0 0,0 0 0,8 15 0,-9-22 0,1 1 0,-1-1 0,1 0 0,0 0 0,0 0 0,1 0 0,-1-1 0,1 0 0,0 0 0,0 0 0,0 0 0,1-1 0,-1 0 0,1 0 0,0 0 0,0-1 0,0 0 0,0 0 0,0-1 0,7 2 0,-6-2 0,1 0 0,0-1 0,-1 1 0,1-2 0,0 1 0,13-3 0,-18 2 0,0 0 0,0 0 0,0 0 0,0-1 0,0 1 0,0-1 0,0 0 0,-1 0 0,1 0 0,0 0 0,-1 0 0,0-1 0,1 1 0,-1-1 0,0 0 0,2-4 0,2-3 0,-2 1 0,1-1 0,-2-1 0,1 1 0,-1 0 0,-1-1 0,2-18 0,0-80 0,-5 75 0,1-54 0,-4-1 0,-16-88 0,16 138 0,4 31 0,-1 0 0,0 0 0,0 0 0,0 0 0,-6-15 0,4 50 0,3 584 0,0-609-1,-1 6 2,2 1 1,-1 0-1,1-1 1,0 1-1,3 8 1,-4-15-5,1-1 1,-1 1-1,1-1 0,-1 0 1,1 1-1,0-1 0,0 0 1,-1 1-1,1-1 0,0 0 1,0 0-1,0 0 0,0 0 1,1 0-1,-1 0 0,0 0 1,0 0-1,0-1 0,1 1 1,-1 0-1,1-1 0,-1 1 1,0-1-1,1 1 0,-1-1 1,1 0-1,-1 1 0,1-1 1,-1 0-1,1 0 0,-1 0 1,1 0-1,-1-1 0,1 1 1,1-1-1,13-4-309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16 707 32319,'0'0'352,"-4"10"-320,0 9-29,1 0-1,1 0 1,0 0 0,2 1-1,3 35 1,-3-52-3,1-1 0,0 1 0,0 0 0,0 0 0,0-1 0,1 1 0,-1-1 0,1 1 0,0-1 0,-1 0 0,1 1 0,0-1 0,0 0 0,0 0 0,1 0 0,-1-1 0,0 1 0,1 0 0,-1-1 0,1 0 0,0 1 0,-1-1-1,1 0 1,0-1 0,0 1 0,-1 0 0,1-1 0,0 1 0,4-1 0,-2 1 0,0-1 1,-1 0-1,1 0 0,0 0 0,-1 0 0,1-1 1,-1 0-1,1 0 0,0 0 0,-1 0 0,0-1 1,1 0-1,-1 0 0,0 0 0,0 0 0,0-1 0,7-5 1,-3-1 0,-1-1 1,0-1-1,-1 1 1,0-1 0,0 0-1,-1 0 1,-1-1-1,7-23 1,-1-10-1,4-47 0,-12 77 1,3-45 16,-4 38-16,1 0 0,1 0-1,1 0 1,10-33 0,-14 54-2,1 0 0,-1 0 0,0 0 0,1 0 0,-1 1 0,1-1 0,-1 0 0,1 1 0,-1-1 0,1 0 0,-1 1 0,1-1 0,0 1 0,-1-1 0,1 1 0,0-1 0,0 1 0,-1-1 0,1 1 0,0 0 0,0-1 0,0 1 0,0 0 0,-1 0 0,1-1 0,0 1 0,0 0 0,0 0 0,0 0 0,0 0 0,-1 0 0,1 1 0,0-1 0,0 0 0,0 0 0,0 0 0,0 1 0,-1-1 0,1 0 0,0 1 0,0-1 0,-1 1 0,1-1 0,1 2 0,2 0 0,-1 1 0,0-1 0,0 1 0,1 0 0,-2 0 0,1 0 0,4 6 0,42 80 0,-49-93 0,0 1 0,0 0 0,0-1 0,0 1 0,0 0 0,-1 0 0,1-1 0,-1 1 0,-1-3 0,0 4 0,0 0 0,0 0 0,0 0 0,0 0 0,0 0 0,0 1 0,-1-1 0,1 1 0,-1-1 0,1 1 0,-1 0 0,1 0 0,-1 0 0,0 1 0,0-1 0,1 1 0,-1-1 0,0 1 0,0 0 0,1 0 0,-1 0 0,0 0 0,0 1 0,0-1 0,1 1 0,-1 0 0,0-1 0,1 1 0,-1 1 0,1-1 0,-4 2 0,2 1 0,1 0 0,0 1 0,0 0 0,0-1 0,0 1 0,1 0 0,0 0 0,0 0 0,0 1 0,1-1 0,0 0 0,0 1 0,-1 6 0,0 15 0,0 35 0,2-56 0,0 5 0,0 1 0,1-1 0,0 1 0,1-1 0,0 0 0,0 1 0,9 20 0,-8-27 0,0 0 0,0 0 0,0 0 0,1 0 0,0 0 0,0-1 0,0 1 0,0-1 0,1 0 0,0 0 0,0-1 0,0 0 0,0 1 0,0-2 0,1 1 0,9 3 0,-2-3 0,1 0 0,-1 0 0,1-1 0,-1-1 0,1-1 0,17 0 0,-7-1 0,-19 1 0,0 0 0,0 0 0,0-1 0,1 0 0,-1 0 0,0 0 0,0 0 0,0-1 0,-1 0 0,1 0 0,0 0 0,-1-1 0,1 0 0,-1 0 0,0 0 0,4-4 0,-3 2 0,0-1 0,0 0 0,0 0 0,-1-1 0,0 1 0,-1-1 0,1 0 0,-1 0 0,3-13 0,1-9 0,-2-1 0,-1 1 0,-2 0 0,-1-43 0,1-46 0,1 37 0,-12-110 0,9 189 0,-5-25 0,5 26 0,0 1 0,0-1 0,0 1 0,0-1 0,0 1 0,0-1 0,-1 0 0,1 1 0,0-1 0,0 1 0,0-1 0,-1 1 0,1 0 0,0-1 0,-1 1 0,1-1 0,-1 1 0,1-1 0,0 1 0,-1 0 0,1-1 0,-1 1 0,1 0 0,-1 0 0,1-1 0,-1 1 0,1 0 0,-1 0 0,1 0 0,-1-1 0,1 1 0,-1 0 0,1 0 0,-2 0 0,-2 9 0,-3 37 0,3-1 0,2 1 0,4 55 0,-1-19 0,-2 12 0,3 109 0,-2-199 0,0 0 0,1 0 0,-1 0 0,1 0 0,0 0 0,1 0 0,1 5 0,-3-8 0,1 0 0,-1 0 0,1 0 0,-1 0 0,1-1 0,0 1 0,-1 0 0,1 0 0,0 0 0,0-1 0,-1 1 0,1-1 0,0 1 0,0 0 0,0-1 0,0 1 0,0-1 0,0 0 0,0 1 0,0-1 0,0 0 0,0 0 0,0 1 0,0-1 0,0 0 0,0 0 0,0 0 0,0 0 0,0 0 0,0 0 0,0-1 0,0 1 0,2-1 0,-2 0 0,1 0 0,-1 0 0,0 0 0,1 0 0,-1 0 0,0 0 0,0-1 0,0 1 0,1-1 0,-2 1 0,1 0 0,0-1 0,0 0 0,0 1 0,-1-1 0,1 0 0,0 1 0,-1-1 0,0 0 0,1 1 0,-1-4 0,2-3 0,23-113 0,-21 92 0,2 1 0,0-1 0,2 1 0,1 1 0,15-34 0,-23 59 0,1-1 0,-1 1 0,1-1 0,-1 1 0,1-1 0,0 1 0,0 0 0,0 0 0,0 0 0,0 0 0,0 0 0,1 0 0,-1 1 0,1-1 0,-1 1 0,1-1 0,-1 1 0,1 0 0,0 0 0,0 0 0,0 1 0,-1-1 0,1 1 0,0-1 0,0 1 0,0 0 0,0 0 0,4 1 0,-6-1 0,1 0 0,-1 0 0,0 1 0,1-1 0,-1 1 0,0-1 0,1 1 0,-1 0 0,0 0 0,0-1 0,1 1 0,-1 0 0,0 0 0,0 0 0,0 0 0,0 0 0,0 0 0,-1 0 0,1 1 0,0-1 0,0 0 0,-1 0 0,1 1 0,-1-1 0,1 1 0,0 1 0,9 44 0,-10-45 0,5 50 0,-4 94 0,-2-71 0,1-72-1,0-1 1,0 0-1,0 1 0,0-1 1,1 0-1,-1 1 0,1-1 1,0 0-1,0 0 0,-1 1 1,1-1-1,1 0 0,-1 0 0,0 0 1,0 0-1,1 0 0,-1 0 1,1-1-1,0 1 0,-1 0 1,1-1-1,0 0 0,0 1 1,0-1-1,0 0 0,0 0 1,0 0-1,1 0 0,-1 0 1,0 0-1,0-1 0,1 1 1,2 0-1,8 0-1,0 0 0,0 0 0,0-1-1,24-4 1,-33 4 4,8-2-2,0-1 0,0 0 0,0-1 0,0 0 0,-1 0 0,1-1 0,-1-1 0,-1 0 0,1-1 0,-1 0 0,0 0 0,0-1 0,10-11 0,-11 10 0,-1 0 0,0 0 0,-1 0 0,0-1 0,0 0 0,-1-1 0,-1 0 0,1 0 0,-2 0 0,0 0 0,0-1 0,-1 1 0,3-19 0,-4 18 2,-1 1 0,-1-1 0,0 0 0,-1 0 0,0 0 1,-4-17-1,4 25-2,0 0 1,-1 0 0,0 0 0,1 1 0,-2-1-1,1 1 1,0-1 0,0 1 0,-1 0 0,0 0-1,0 0 1,0 0 0,0 0 0,0 1-1,-1-1 1,1 1 0,-1 0 0,1 0 0,-1 0-1,0 0 1,-6-1 0,0 0-1,-1 1 0,1 0 0,0 1 0,-1 0 0,1 1 0,-1 0 0,-13 2 0,22-1 0,-1-1 0,1 1 0,-1 0 0,1 0 0,0 1 0,0-1 0,-1 0 0,1 1 0,0-1 0,0 1 0,1 0 0,-1-1 0,0 1 0,0 0 0,1 0 0,-1 0 0,1 1 0,0-1 0,-1 0 0,1 0 0,0 1 0,1-1 0,-1 1 0,0-1 0,1 1 0,-1 4 0,-2 9 0,1-1 0,1 0 0,0 17 0,1-28 0,-1 47 0,-1-26 0,2 0 0,1 0 0,6 40 0,-6-59 0,0 1 0,1-1 0,0 0 0,0 0 0,0 0 0,1 0 0,0 0 0,0-1 0,1 1 0,-1-1 0,1 0 0,0 0 0,1 0 0,-1-1 0,1 1 0,0-1 0,0 0 0,0-1 0,6 4 0,-5-4 0,0-1 0,0 0 0,0 0 0,0-1 0,1 0 0,-1 0 0,12 0 0,-16 0 0,0-1 0,1 0 0,-1 0 0,0 0 0,1 0 0,-1-1 0,0 1 0,1-1 0,-1 1 0,0-1 0,0 0 0,0 0 0,0 0 0,1 0 0,-1 0 0,0 0 0,-1 0 0,1-1 0,0 1 0,0-1 0,-1 0 0,1 1 0,2-4 0,0-10 0,0 0 0,-1-1 0,-1 1 0,-1 0 0,0-1 0,0 1 0,-4-28 0,1-2 0,2-131 0,0 210 0,-1 8 0,1-1 0,3 0 0,1 0 0,17 72 0,-20-109 0,0-1 0,0 1 0,1-1 0,0 1 0,0-1 0,0 0 0,0 0 0,0 0 0,0 0 0,1 0 0,0-1 0,-1 1 0,1-1 0,0 0 0,0 1 0,0-1 0,1-1 0,-1 1 0,6 2 0,-3-2 0,-1-1 0,1 1 0,-1-1 0,1-1 0,0 1 0,-1-1 0,1 0 0,0 0 0,0 0 0,-1-1 0,1 0 0,6-2 0,-9 2 0,0-1 0,-1 1 0,1-1 0,0 0 0,-1 0 0,0 0 0,1 0 0,-1-1 0,0 1 0,0 0 0,0-1 0,-1 0 0,1 1 0,-1-1 0,1 0 0,-1 0 0,0 0 0,0 0 0,0 0 0,1-5 0,1-7 0,0 0 0,2-29 0,-3-37 0,4-46 0,-6 125 0,1-1 0,-1 0 0,0 1 0,1-1 0,0 0 0,-1 1 0,1-1 0,0 1 0,0-1 0,1 1 0,-1 0 0,0-1 0,1 1 0,0 0 0,-1 0 0,1 0 0,0 0 0,0 0 0,0 1 0,0-1 0,0 0 0,1 1 0,2-2 0,1 1 0,1 0 0,0 1 0,0 0 0,0 0 0,1 0 0,-1 1 0,7 0 0,-11 0 0,0 0 0,1 1 0,-1-1 0,0 0 0,0 1 0,0-1 0,0 1 0,1 0 0,-1 0 0,0 0 0,0 1 0,-1-1 0,1 1 0,0-1 0,0 1 0,-1 0 0,5 4 0,-3-2 0,-1 1 0,0-1 0,0 1 0,0-1 0,-1 1 0,1 0 0,-1 0 0,0 0 0,2 7 0,0 10 0,-1-1 0,0 1 0,-2 43 0,-1-55 0,-1 14 0,-1 1 0,-6 23 0,3-24 0,2 1 0,-1 24 0,5-47 0,-1 0 0,1 0 0,-1 0 0,1 0 0,0-1 0,-1 1 0,1 0 0,0-1 0,0 1 0,1-1 0,-1 1 0,0-1 0,0 1 0,1-1 0,-1 0 0,1 0 0,-1 1 0,1-1 0,-1 0 0,1-1 0,0 1 0,-1 0 0,1 0 0,0-1 0,0 1 0,0-1 0,0 1 0,2-1 0,10 3 0,0 0 0,23 0 0,-33-3 0,18 2 0,0-1 0,0-2 0,35-4 0,-49 4 0,0-1 0,0 0 0,0-1 0,0 0 0,0 0 0,-1-1 0,0 0 0,0 0 0,0-1 0,0 1 0,-1-2 0,12-10 0,-11 7 0,0 1 0,-1-1 0,0 0 0,-1-1 0,0 1 0,0-1 0,-1 0 0,0-1 0,-1 1 0,0 0 0,-1-1 0,2-16 0,-1-11 0,-1-1 0,-5-42 0,3 80 0,0-3 0,0 1 0,-1-1 0,1 1 0,-1-1 0,0 1 0,0-1 0,0 1 0,-1 0 0,1-1 0,-1 1 0,0 0 0,0 0 0,0 0 0,0 0 0,0 1 0,-4-4 0,4 4 0,0 1 0,0 0 0,1 0 0,-1-1 0,-1 1 0,1 0 0,0 1 0,0-1 0,0 0 0,0 1 0,-1-1 0,1 1 0,0 0 0,0-1 0,-1 1 0,1 0 0,0 0 0,-1 1 0,1-1 0,0 0 0,0 1 0,-1 0 0,1-1 0,0 1 0,0 0 0,-4 2 0,3-1 0,0 1 0,0-1 0,0 1 0,0-1 0,1 1 0,-1 0 0,1 0 0,0 1 0,-1-1 0,1 0 0,1 1 0,-1-1 0,-2 8 0,-14 52 0,14-33 0,1 0 0,1 0 0,3 38 0,-1-22 0,0-40 0,0-1 0,1 1 0,-1-1 0,1 1 0,0-1 0,1 0 0,-1 1 0,1-1 0,4 9 0,-4-11 0,0-1 0,-1 0 0,1 1 0,0-1 0,0 0 0,0 0 0,0 0 0,1 0 0,-1 0 0,1-1 0,-1 1 0,1-1 0,-1 1 0,1-1 0,0 0 0,0 0 0,0 0 0,-1 0 0,6 0 0,3 1 0,0-1 0,0-1 0,13 0 0,-21 0 0,0 0 0,0 0 0,-1-1 0,1 1 0,0-1 0,-1 0 0,1 0 0,0 0 0,-1 0 0,1 0 0,-1 0 0,1-1 0,-1 1 0,0-1 0,1 0 0,-1 0 0,0 1 0,2-4 0,0-2 0,0-1 0,0 0 0,0 0 0,-1 0 0,-1 0 0,1 0 0,-1-1 0,0 1 0,0-15 0,0-12 0,-3-38 0,0 26 0,1-91 0,-2 188 0,-1-16 0,2 0 0,1 0 0,6 36 0,-5-64 0,0-1 0,0 0 0,1 0 0,0 1 0,0-1 0,1-1 0,-1 1 0,1 0 0,0 0 0,0-1 0,1 0 0,-1 0 0,1 0 0,0 0 0,0 0 0,0-1 0,1 1 0,-1-1 0,1-1 0,0 1 0,-1 0 0,10 2 0,2 0 0,-1-1 0,1-1 0,0 0 0,0-1 0,1-1 0,19 0 0,-35-1 0,1 0 0,-1-1 0,1 1 0,-1 0 0,0 0 0,1-1 0,-1 1 0,1-1 0,-1 1 0,0-1 0,1 0 0,-1 1 0,0-1 0,0 0 0,1 0 0,-1 0 0,0 0 0,0 0 0,0 0 0,1-2 0,0 0 0,0-1 0,0 1 0,0-1 0,-1 0 0,0 1 0,1-1 0,0-7 0,1-6 0,-2-1 0,0-30 0,-1 36 0,-1-21 0,0 8 0,4-37 0,-3 57 0,1-1 0,0 0 0,0 0 0,1 1 0,0-1 0,0 0 0,0 1 0,0 0 0,1 0 0,0-1 0,7-7 0,-8 11 0,1 0 0,-1 1 0,1-1 0,0 1 0,-1 0 0,1 0 0,0 0 0,0 0 0,0 0 0,0 0 0,0 1 0,0 0 0,0-1 0,0 1 0,0 0 0,0 1 0,5 0 0,0 0 0,0 0 0,-1 0 0,1 1 0,0 0 0,11 5 0,-1 4 0,-13-9 0,-1 1 0,1 0 0,-1-1 0,1 0 0,0 0 0,0 0 0,0 0 0,0-1 0,8 1 0,-13-2 0,1 0 0,-1 0 0,0 0 0,0 0 0,0 0 0,0 0 0,0 0 0,1 0 0,-1 0 0,0 0 0,0 0 0,0 0 0,0 0 0,0 0 0,0 0 0,1 0 0,-1 0 0,0 0 0,0-1 0,0 1 0,0 0 0,0 0 0,0 0 0,0 0 0,0 0 0,0 0 0,0 0 0,1-1 0,-1 1 0,0 0 0,0 0 0,0 0 0,0 0 0,0 0 0,0 0 0,0-1 0,0 1 0,0 0 0,0 0 0,0 0 0,0 0 0,0 0 0,0-1 0,0 1 0,0 0 0,0 0 0,0 0 0,0 0 0,-1 0 0,1 0 0,0-1 0,0 1 0,0 0 0,0 0 0,0 0 0,0 0 0,0 0 0,-5-7 0,-1 4 0,0 0 0,-1 0 0,1 1 0,-1 0 0,1 0 0,-1 0 0,0 1 0,0 0 0,1 0 0,-1 1 0,0 0 0,0 0 0,0 1 0,0-1 0,0 1 0,0 1 0,1 0 0,-1 0 0,1 0 0,-1 0 0,-6 4 0,8 0 0,0-1 0,1 0 0,-1 1 0,1 0 0,0 0 0,1 0 0,0 1 0,-1-1 0,2 1 0,-1 0 0,1 0 0,0 0 0,1 0 0,-1 0 0,1 7 0,-2 12 0,2 1 0,3 44 0,-2-65 0,1 0 0,0-1 0,0 1 0,1-1 0,-1 1 0,1-1 0,0 0 0,0 1 0,1-1 0,0 0 0,0-1 0,0 1 0,0 0 0,1-1 0,0 0 0,0 0 0,0 0 0,0 0 0,1 0 0,-1-1 0,1 0 0,0 0 0,0 0 0,0-1 0,10 4 0,3 0 0,1-1 0,0-1 0,0-1 0,0-1 0,0 0 0,25-1 0,-37-1 0,1 0 0,-1-1 0,0 0 0,1 0 0,-1 0 0,0-1 0,1 0 0,-1-1 0,-1 1 0,1-1 0,0-1 0,0 1 0,-1-1 0,11-8 0,-11 5 0,0 1 0,0-1 0,-1 1 0,0-1 0,0-1 0,-1 1 0,0-1 0,0 0 0,-1 0 0,0 0 0,0 0 0,2-15 0,4-32 0,-3-1 0,-3 0 0,-5-80 0,1 38 0,-11-151 0,7 228 0,2 21 0,-1 14 0,-2 42 0,3 0 0,4 75 0,1-36 0,-2-44 0,4 103 0,-2-136 0,1 0 0,1 0 0,0 0 0,1-1 0,1 1 0,11 22 0,-14-36 0,0 1 0,-1-1 0,2 0 0,-1 0 0,0 0 0,1-1 0,-1 1 0,1-1 0,0 0 0,0 0 0,1 0 0,-1 0 0,1-1 0,-1 0 0,1 0 0,0 0 0,-1 0 0,1-1 0,0 0 0,0 0 0,0 0 0,0-1 0,0 1 0,1-1 0,-1 0 0,0-1 0,0 1 0,0-1 0,0 0 0,7-3 0,-8 2 0,1 0 0,-1-1 0,0 0 0,0 0 0,0 0 0,0 0 0,0 0 0,-1-1 0,1 0 0,-1 0 0,0 0 0,0 0 0,4-9 0,4-7 0,13-37 0,-17 35 0,0-1 0,-2 0 0,0 0 0,2-37 0,-4-98 0,-4 103 0,1 52 0,0 0 0,-1 0 0,1 0 0,-1 0 0,0 0 0,0 0 0,0 0 0,0 0 0,0 0 0,-1 0 0,-2-4 0,4 7 0,-1-1 0,1 0 0,-1 0 0,0 1 0,1-1 0,-1 0 0,0 1 0,0-1 0,0 0 0,1 1 0,-1-1 0,0 1 0,0 0 0,0-1 0,0 1 0,0 0 0,0-1 0,0 1 0,0 0 0,0 0 0,0 0 0,0 0 0,0 0 0,0 0 0,0 0 0,0 0 0,0 0 0,0 0 0,0 1 0,0-1 0,0 0 0,0 1 0,1-1 0,-1 1 0,0-1 0,0 1 0,0-1 0,0 1 0,1 0 0,-2 0 0,-1 2 0,1 0 0,0 0 0,-1 0 0,1 0 0,0 0 0,0 0 0,1 1 0,-1-1 0,1 1 0,0-1 0,-1 1 0,2 0 0,-2 4 0,-5 53 0,7-60 0,-2 33 0,1 1 0,1-1 0,2 0 0,9 48 0,-9-71 0,1-1 0,1 0 0,-1 0 0,1-1 0,1 1 0,0-1 0,0 0 0,8 10 0,-8-14 0,0 1 0,0-1 0,1 0 0,-1 0 0,1-1 0,0 0 0,0 0 0,1 0 0,-1-1 0,1 0 0,0 0 0,0 0 0,7 1 0,-2-2 0,-1 0 0,1-1 0,0 0 0,17-2 0,-8 1 0,-19 0 0,0-1 0,-1 1 0,1 0 0,0-1 0,-1 1 0,1-1 0,0 0 0,-1 1 0,1-1 0,-1 0 0,1 0 0,-1 0 0,1 0 0,-1 0 0,0-1 0,0 1 0,1 0 0,-1 0 0,0-1 0,0 1 0,0-1 0,-1 1 0,1-1 0,0 1 0,0-1 0,-1 0 0,1 1 0,-1-1 0,1 0 0,-1 1 0,0-4 0,2-7 0,0-1 0,-2 0 0,0-16 0,0 16 0,1-222 0,-1 230 0,0 0 0,0 1 0,0-1 0,1 1 0,0-1 0,0 1 0,0-1 0,1 1 0,-1-1 0,1 1 0,0 0 0,3-5 0,-2 6 0,-1 1 0,0 0 0,1 0 0,-1 1 0,1-1 0,-1 0 0,1 1 0,0 0 0,-1-1 0,1 1 0,0 0 0,0 1 0,0-1 0,0 0 0,0 1 0,0-1 0,0 1 0,0 0 0,4 1 0,-1-2 0,0 2 0,0-1 0,0 0 0,-1 1 0,1 0 0,0 1 0,10 3 0,-13-4 0,0 1 0,0 0 0,0 0 0,0 1 0,0-1 0,0 1 0,-1-1 0,1 1 0,-1 0 0,0 0 0,0 0 0,0 0 0,0 0 0,2 4 0,1 5 0,-1 0 0,0 1 0,0-1 0,-1 1 0,-1 0 0,0 0 0,-1 0 0,0 0 0,-1 1 0,-1-1 0,0 0 0,0 0 0,-1 0 0,-1 0 0,0-1 0,-8 19 0,2-11 0,0-1 0,2 1 0,0 0 0,2 1 0,0 0 0,1 0 0,1 0 0,0 29 0,3-49 0,0 0 0,0 1 0,1-1 0,-1 0 0,1 1 0,-1-1 0,1 0 0,-1 0 0,1 1 0,0-1 0,0 0 0,-1 0 0,1 0 0,0 0 0,0 0 0,0 0 0,0 0 0,1 0 0,-1 0 0,0-1 0,0 1 0,0 0 0,1-1 0,-1 1 0,0-1 0,1 1 0,-1-1 0,0 0 0,1 1 0,-1-1 0,3 0 0,8 1 0,0 0 0,22-1 0,-19 0 0,-13 0 0,12 0 0,-1 0 0,23-4 0,-31 3 0,-1 0 0,0-1 0,1 1 0,-1-1 0,0 0 0,0 0 0,0-1 0,0 1 0,0-1 0,0 1 0,4-6 0,2-2 0,-1-1 0,-1 0 0,0 0 0,0 0 0,-2-1 0,1 0 0,-1-1 0,-1 1 0,4-14 0,3-17 0,9-64 0,-15 69 0,1 1 0,16-47 0,-21 80 0,-1 1 0,1 0 0,0 0 0,0 0 0,0 0 0,0 0 0,1 1 0,-1-1 0,1 1 0,-1-1 0,1 1 0,0 0 0,0 0 0,0 0 0,0 0 0,1 1 0,-1-1 0,0 1 0,1 0 0,-1 0 0,0 0 0,1 0 0,0 1 0,-1-1 0,1 1 0,-1 0 0,1 0 0,-1 0 0,1 1 0,-1-1 0,1 1 0,-1 0 0,1 0 0,-1 0 0,1 0 0,-1 1 0,0-1 0,0 1 0,6 4 0,2 2 0,-1 1 0,0 1 0,0-1 0,-1 2 0,0-1 0,-1 1 0,0 1 0,-1-1 0,0 1 0,-1 1 0,0-1 0,-1 1 0,0 0 0,3 15 0,-2-3 0,-1 0 0,-1 1 0,-1-1 0,-2 1 0,0 0 0,-6 46 0,3-63 0,0-1 0,0 0 0,-1 1 0,0-1 0,0 0 0,-1-1 0,0 1 0,-1-1 0,0 0 0,0 0 0,0 0 0,-1 0 0,0-1 0,0 0 0,-1-1 0,1 1 0,-9 4 0,7-4 0,0-1 0,-1-1 0,1 1 0,-1-1 0,0-1 0,0 1 0,0-2 0,0 1 0,-1-1 0,1-1 0,-1 1 0,0-2 0,1 1 0,-1-1 0,-10-2 0,17 1 0,1 1 0,-1-1 0,1 0 0,0-1 0,0 1 0,0 0 0,0-1 0,0 1 0,0-1 0,0 0 0,0 1 0,0-1 0,1 0 0,-1 0 0,1 0 0,-1 0 0,1 0 0,0-1 0,0 1 0,0 0 0,0-1 0,0 1 0,0 0 0,1-1 0,-1-2 0,-2-10 0,1 0 0,-1-29 0,3 43 0,-2-35 0,1 12 0,0 0 0,1-1 0,1 1 0,9-48 0,-9 69 0,0 0 0,0 0 0,1 0 0,-1 0 0,1 0 0,0 0 0,0 1 0,0-1 0,0 0 0,0 1 0,0 0 0,1 0 0,-1-1 0,1 1 0,-1 0 0,1 1 0,0-1 0,3-1 0,-4 2 0,1 0 0,-1 1 0,0-1 0,0 1 0,1-1 0,-1 1 0,0 0 0,1 0 0,-1 0 0,0 0 0,1 0 0,-1 0 0,0 1 0,0-1 0,1 1 0,-1 0 0,0-1 0,0 1 0,0 0 0,0 0 0,0 1 0,0-1 0,0 0 0,0 1 0,0-1 0,2 4 0,9 10 0,-2 0 0,0 1 0,17 33 0,-18-31 0,0 0 0,2 0 0,21 26 0,-27-38 0,0 0 0,1-1 0,-1 1 0,1-2 0,0 1 0,0-1 0,0 0 0,1 0 0,-1-1 0,1 0 0,0 0 0,11 2 0,4-2 0,1 0 0,46-1 0,-56-2 0,-10 0 0,0-1 0,-1 1 0,1 0 0,0-1 0,-1 0 0,1 0 0,-1 0 0,1 0 0,-1-1 0,1 1 0,-1-1 0,0 0 0,0 0 0,0 0 0,4-3 0,-3 0 0,0 1 0,0-1 0,0 0 0,0 0 0,-1-1 0,0 1 0,0-1 0,3-7 0,1-10 0,-1 0 0,0-1 0,3-41 0,-8 59 0,8-114 0,-7-119 0,-3 129 0,-2 272 0,4 174 0,1-317 0,1 0 0,7 27 0,-8-39 0,0 1 0,1-1 0,0 0 0,0 1 0,1-1 0,0-1 0,0 1 0,7 8 0,-8-13 0,-1 1 0,1-1 0,-1 0 0,1 0 0,0 0 0,0-1 0,0 1 0,0-1 0,0 0 0,0 0 0,0 0 0,1 0 0,-1 0 0,0-1 0,1 1 0,-1-1 0,0 0 0,1 0 0,-1 0 0,0 0 0,1-1 0,-1 1 0,4-2 0,-1 0 0,-1 0 0,0 1 0,1-2 0,-1 1 0,0-1 0,0 0 0,-1 0 0,1 0 0,-1 0 0,1-1 0,-1 0 0,5-6 0,-3 1 0,0 0 0,-1 0 0,0-1 0,-1 0 0,0 1 0,0-2 0,-1 1 0,-1 0 0,0-1 0,2-16 0,-2-14 0,-3-59 0,-1 37 0,1-7 0,-7 162 0,4 141 0,5-228 0,-1-1 0,0 1 0,1 0 0,0-1 0,0 1 0,0-1 0,1 1 0,-1-1 0,1 1 0,0-1 0,1 0 0,-1 0 0,1 0 0,3 4 0,-4-6 0,1 1 0,0-1 0,0 1 0,0-1 0,0 0 0,0 0 0,0-1 0,1 1 0,-1-1 0,1 1 0,-1-1 0,1 0 0,-1 0 0,1-1 0,0 1 0,-1-1 0,7 0 0,-1 0 0,0 0 0,0 0 0,0-1 0,13-3 0,-19 3 0,0 0 0,0 0 0,0-1 0,-1 1 0,1-1 0,0 0 0,-1 1 0,1-1 0,-1-1 0,0 1 0,1 0 0,-1 0 0,0-1 0,0 1 0,2-6 0,1-1 0,0-1 0,-1 1 0,-1-1 0,0 0 0,0 0 0,-1 0 0,2-11 0,3-79 0,-2 20 0,-3 55 0,0 6 0,0-1 0,9-29 0,-10 46 0,0-1 0,0 0 0,0 0 0,1 1 0,0-1 0,-1 1 0,2-1 0,-1 1 0,0 0 0,0 0 0,1 0 0,0 0 0,0 0 0,-1 0 0,2 1 0,-1-1 0,0 1 0,6-3 0,-6 4 0,-1 0 0,1 1 0,0-1 0,-1 1 0,1 0 0,0 0 0,0 0 0,-1 0 0,1 0 0,0 0 0,-1 1 0,1-1 0,0 1 0,-1 0 0,1 0 0,-1 0 0,1 0 0,-1 0 0,0 1 0,1-1 0,-1 1 0,3 2 0,-2-1 0,1 0 0,-1 0 0,1 0 0,-1 1 0,0 0 0,-1-1 0,1 1 0,-1 0 0,1 0 0,-1 1 0,3 7 0,-6-12 0,0 1 0,0-1 0,1 1 0,-1-1 0,0 1 0,0-1 0,0 0 0,0 1 0,1-1 0,-1 0 0,0 0 0,0 0 0,0 1 0,0-1 0,0 0 0,0 0 0,0 0 0,1-1 0,-1 1 0,-2 0 0,2 0 0,-7-1 0,-1 1 0,1 1 0,-1 0 0,1 0 0,-14 3 0,18-2 0,0 0 0,0 0 0,1 0 0,-1 0 0,1 1 0,-1-1 0,1 1 0,0 0 0,0 0 0,0 0 0,0 0 0,0 1 0,-2 4 0,-6 12 0,1 0 0,0 0 0,2 1 0,0 0 0,2 0 0,0 1 0,1 0 0,2 0 0,0 0 0,1 0 0,1 0 0,1 1 0,6 39 0,-6-59 0,1 1 0,0 0 0,1-1 0,-1 1 0,1-1 0,-1 0 0,1 1 0,0-1 0,0 0 0,1 0 0,-1 0 0,0 0 0,1-1 0,0 1 0,0-1 0,0 1 0,0-1 0,0 0 0,0 0 0,0 0 0,1-1 0,-1 1 0,1-1 0,-1 0 0,1 0 0,6 1 0,10 2 0,0-2 0,0 0 0,37-2 0,-35 0 0,-8 1 0,1-2 0,-1 1 0,1-2 0,-1 0 0,0-1 0,20-6 0,-28 7 0,0-1 0,-1 0 0,1 0 0,-1 0 0,0-1 0,0 0 0,-1 0 0,1 0 0,-1 0 0,1-1 0,-1 0 0,-1 1 0,1-2 0,-1 1 0,0 0 0,0-1 0,0 1 0,2-9 0,3-13 0,-1 0 0,-2 0 0,-1-1 0,2-52 0,-5 52 0,1 0 0,1 0 0,1 0 0,15-49 0,-18 74 0,0 1 0,0 0 0,0-1 0,0 1 0,0 0 0,0 0 0,0 0 0,1 0 0,-1 0 0,1 0 0,0 1 0,-1-1 0,1 0 0,0 1 0,0-1 0,0 1 0,4-2 0,-2 1 0,1 1 0,0 0 0,1 0 0,-1 1 0,0-1 0,9 2 0,-8-1 0,-2 0 0,0 1 0,1 0 0,-1 0 0,0 0 0,0 1 0,0-1 0,-1 1 0,1 0 0,0 0 0,-1 0 0,1 0 0,-1 1 0,0 0 0,0-1 0,0 1 0,0 0 0,0 1 0,0-1 0,-1 0 0,0 1 0,1-1 0,1 8 0,4 5 0,0 0 0,-2 1 0,9 34 0,-10-28 0,-1 0 0,-1 1 0,-1 0 0,-1-1 0,-2 1 0,-4 37 0,3-54 0,1 0 0,-2-1 0,1 1 0,-1-1 0,0 0 0,0 0 0,-1 0 0,1 0 0,-2-1 0,1 1 0,0-1 0,-1 0 0,0 0 0,0 0 0,-1-1 0,1 0 0,-8 4 0,4-2 0,-1-1 0,0 0 0,0 0 0,-1-1 0,1 0 0,-1-1 0,0 0 0,0-1 0,-21 2 0,-79-4 0,108 0 0,1 0 0,-1-1 0,1 1 0,-1-1 0,1 0 0,-1 0 0,1 1 0,0-2 0,-1 1 0,1 0 0,0 0 0,0-1 0,0 1 0,0-1 0,0 0 0,0 1 0,0-1 0,1 0 0,-1 0 0,1 0 0,-1 0 0,1-1 0,0 1 0,-1 0 0,1 0 0,1-1 0,-1 1 0,0-1 0,0 1 0,0-5 0,-1-8 0,0-1 0,1 0 0,1 1 0,1-17 0,0 3 0,-1 23 0,0 0 0,1 0 0,0 0 0,0 1 0,0-1 0,0 0 0,1 1 0,0-1 0,0 1 0,1 0 0,-1-1 0,7-8 0,-6 11 0,0 0 0,-1 0 0,1 0 0,0 1 0,1-1 0,-1 1 0,0-1 0,1 1 0,-1 0 0,1 1 0,0-1 0,0 0 0,0 1 0,-1 0 0,1 0 0,0 0 0,0 1 0,1-1 0,6 1 0,-8 0 0,1-1 0,0 1 0,-1 1 0,1-1 0,-1 0 0,1 1 0,-1 0 0,1 0 0,-1 0 0,1 0 0,-1 0 0,0 1 0,1-1 0,-1 1 0,0 0 0,0 0 0,0 0 0,-1 1 0,1-1 0,0 1 0,-1-1 0,1 1 0,-1 0 0,0 0 0,0 0 0,0 0 0,-1 0 0,3 6 0,27 54 0,-20-36 0,31 48 0,-38-68 0,1-1 0,0 0 0,0 0 0,1 0 0,-1 0 0,1-1 0,0 0 0,1 0 0,-1-1 0,1 0 0,14 7 0,-14-10 0,0 1 0,0-1 0,1 0 0,-1 0 0,0-1 0,13-1 0,-2 1 0,-16-1 0,0 0 0,0 1 0,0-1 1,1 0-1,-1 0 0,0 0 0,0 0 0,0 0 0,-1 0 0,1-1 0,0 1 1,0-1-1,-1 1 0,1-1 0,-1 0 0,1 0 0,-1 1 0,0-1 0,1 0 1,-1 0-1,0 0 0,-1 0 0,1-1 0,0 1 0,0 0 0,-1 0 0,1-3 1,2-8-24,0 0 0,-1 0 0,1-18 0,-3-8-537,0-7-1529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60 29998,'0'-3'195,"-1"-1"0,1 1 1,-1 0-1,0 0 0,0 0 0,0 0 1,0 0-1,-1 0 0,1 0 0,-1 0 1,1 1-1,-1-1 0,0 0 0,-3-2 1,2 3-208,0 0 1,-1 1-1,1-1 1,0 1 0,0 0-1,-1 0 1,1 0-1,-1 1 1,1-1 0,0 1-1,-1 0 1,1-1-1,-6 2 1,6-1 11,0 0 0,0 0 0,0 0 0,0 0 0,0 0 0,0 1 0,0 0 0,0-1 0,0 1 0,0 0 0,0 1 0,0-1 0,1 0 0,-5 3 0,5-1 0,1-1 0,-1 0 0,0 1 0,0-1 0,1 1 0,0 0 0,-1-1 0,1 1 0,0 0 0,0 0 0,1 0 0,-1 0 0,1 0 0,-1 5 0,-1 6 0,1-1 0,0 1 0,1-1 0,0 1 0,3 18 0,-2-28 0,0 0 0,0 0 0,1 0 0,-1 1 0,1-1 0,0-1 0,0 1 0,0 0 0,1 0 0,-1-1 0,1 0 0,0 1 0,0-1 0,0 0 0,0 0 0,1-1 0,-1 1 0,1-1 0,7 5 0,0-3 0,1-1 0,-1 0 0,1 0 0,0-1 0,0 0 0,0-1 0,0-1 0,20-1 0,-7 0 0,-23 1 0,0 0 0,0 0 0,-1 0 0,1 0 0,0-1 0,0 1 0,0-1 0,-1 0 0,1 1 0,0-1 0,-1 0 0,1 0 0,-1 0 0,1 0 0,-1 0 0,1 0 0,-1-1 0,0 1 0,1 0 0,-1-1 0,0 1 0,0-1 0,0 1 0,0-1 0,0 1 0,-1-1 0,1 0 0,0 0 0,-1 1 0,1-1 0,-1 0 0,1-2 0,0-8 0,1 1 0,-2-1 0,0 0 0,-1-13 0,0 3 0,1 14 0,0 0 0,0 0 0,-1 0 0,0 0 0,-1 1 0,0-1 0,-3-9 0,3 14 0,1 1 0,0-1 0,0 1 0,-1 0 0,1-1 0,-1 1 0,0 0 0,0 0 0,0 0 0,0 0 0,0 1 0,0-1 0,0 1 0,-1-1 0,1 1 0,-1 0 0,1-1 0,-1 1 0,1 0 0,-1 1 0,1-1 0,-1 0 0,0 1 0,-4-1 0,-46 1-64,24 3-128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55.4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7 792 30750,'-3'15'359,"1"0"1,0 29-1,3-43-349,-1-1 1,0 1-1,0-1 0,0 1 1,0-1-1,1 0 1,-1 1-1,0-1 0,0 0 1,1 1-1,-1-1 1,0 0-1,1 1 0,-1-1 1,0 0-1,1 1 1,-1-1-1,1 0 0,-1 0 1,0 0-1,1 1 1,-1-1-1,1 0 0,-1 0 1,0 0-1,1 0 1,-1 0-1,1 0 0,-1 0 1,1 0-1,0 0 1,17 0 96,-14 0-64,7 1 5,-1-2 0,1 1 0,17-4 1,-24 3-46,0-1 0,0 1 0,0-1 1,0 0-1,0 0 0,-1 0 0,1 0 0,-1-1 1,0 1-1,1-1 0,-1 0 0,3-4 1,8-11 4,0 0 0,-2-1 0,0 0 0,-2-1 0,0-1 0,-1 0 0,-1 0 0,-1 0 0,0-1 0,5-44 0,-3-12 8,-2-138-1,-7 204-12,1 11-3,-1 1 0,0-1 1,0 0-1,1 1 0,-1-1 0,0 1 0,1-1 0,-1 0 0,1 1 0,-1-1 0,1 1 0,-1-1 0,1 1 1,-1 0-1,1-1 0,0 1 0,-1-1 0,1 1 0,-1 0 0,1 0 0,0-1 0,-1 1 0,1 0 0,0 0 1,-1 0-1,1 0 0,0 0 0,0 0 0,-1 0 0,1 0 0,1 0 0,31 0 0,-22 1 0,-6-1 0,-1 0 0,0 0 0,1 1 1,-1-1-1,1 1 0,-1 0 0,0 1 0,0-1 0,1 1 0,-1 0 1,0 0-1,-1 0 0,1 0 0,0 1 0,0-1 0,4 6 1,-4-3-2,1 0 0,-1 1 1,0-1-1,0 1 0,-1 0 1,0 1-1,0-1 0,0 1 1,2 10-1,0 5-1,-1 1 0,-1 0 0,-1-1 0,-1 1 0,-3 33 0,0-40 2,-1 1 0,-1-1 0,-1 0 0,0 0 0,-1-1 0,-14 27 0,13-28 0,0-1 0,1 1 0,0 1 0,1-1 0,1 1 0,1 0 0,0-1 0,-1 21 0,3-33 0,1 1-1,0 0 1,0-1-1,0 1 1,0-1 0,0 1-1,1-1 1,-1 1 0,1-1-1,0 0 1,0 1 0,0-1-1,0 1 1,0-1-1,0 0 1,0 0 0,1 0-1,2 3 1,-1-3-1,1 0 0,0-1 0,-1 1 0,1-1 0,0 0 0,0 0 0,-1 0 0,1-1 0,0 1 0,0-1 0,8 0 0,-6 0 0,15 1-8,-1 0 0,0-2 0,1 0 0,20-5 0,-34 4 8,0 0 0,0 0 0,0-1 1,-1 0-1,1 0 0,-1-1 0,0 1 0,0-1 0,0-1 0,0 1 0,-1-1 0,0 0 0,0 0 0,0-1 0,4-7 0,-2 3 0,0 0 1,-2-1-1,1 0 0,-1-1 1,-1 1-1,0-1 0,0 1 1,-1-1-1,1-17 0,0-9-9,-4-64 0,-2 73 9,2-1-1,1 1 1,9-54 0,-9 81 1,-1 0-1,1 0 1,0 0 0,-1 0 0,1 0 0,0 0-1,0 0 1,1 0 0,-1 0 0,0 1-1,1-1 1,-1 0 0,1 1 0,-1-1-1,1 1 1,0 0 0,-1-1 0,1 1 0,0 0-1,0 0 1,0 0 0,0 0 0,0 1-1,0-1 1,0 1 0,2-1 0,6-1-3,0 2 1,0-1 0,0 1-1,16 2 1,2-1 4,-18 1-7,-11 3 7,-15 4 28,1-3-24,0 0 0,0 1 0,1 1 0,0 0 0,1 0 0,-1 2 1,2 0-1,-23 21 0,28-22-5,0-1 0,0 1 0,0 1 1,1-1-1,1 1 0,0 0 0,0 0 0,1 1 1,0-1-1,0 1 0,2 0 0,-1 0 0,-1 19 1,4-29-2,-1 15 3,0 1 0,1 0 1,3 22-1,-3-34-3,1 0 0,0-1 0,1 1 0,-1 0 0,1-1 0,0 1 0,0-1 0,0 0 0,1 0 0,0 0 0,-1 0 0,1 0 0,1 0 0,-1-1 0,0 1 0,5 2 0,3 1 1,-1 0 0,1-1 0,1 0-1,-1-1 1,1 0 0,0-1 0,0-1 0,0 0 0,15 2 0,12 0 2,64-1 1,-95-4-3,0 0 0,0-1 0,0 0 0,-1 0 0,1-1 0,0 1 0,-1-2 0,1 1 0,-1-1 0,13-6 0,-16 5 0,1 1-1,0-1 0,-1 0 1,0 0-1,0-1 0,0 1 0,0-1 1,-1 1-1,1-1 0,-1-1 1,0 1-1,-1 0 0,0-1 1,3-8-1,0-4 0,-1-1 0,-1 1 0,-1-1 0,-1 0 0,0 0 0,-2 0 0,-4-36 0,2 40 1,0 0 0,-1 1 0,0-1 0,-1 1-1,-1-1 1,0 2 0,-1-1 0,-1 1 0,0 0 0,-1 0 0,0 1 0,0 0 0,-2 1-1,-11-11 1,18 19 0,0 0 0,1 1 0,-1 0 0,0 0 0,0 0 1,0 0-1,0 1 0,0 0 0,0-1 0,-1 1 0,1 1 0,0-1 0,-1 1 0,1 0 0,-9 0 0,10 0-1,0 1 0,0-1 0,0 1 0,0 0 0,0 0 0,0 0 1,0 0-1,1 1 0,-1-1 0,0 1 0,0 0 0,1-1 0,-1 1 0,1 0 0,0 1 0,0-1 0,0 0 1,0 1-1,0-1 0,0 1 0,-1 3 0,-3 7-1,1 1 0,1 0 0,0 0-1,1 0 1,1 0 0,-2 26 0,3-28 0,1 0 0,0-1 0,1 1 0,0 0 1,1-1-1,1 1 0,-1-1 0,9 21 0,-7-26 1,-1 0 0,1 0 0,0 0 0,0-1 0,0 0 0,1 0 0,0 0 0,0 0 0,0-1 0,1 1 0,0-1 0,-1-1 0,1 1 0,0-1 0,1 0 0,12 4 0,-2-3 0,1 0 0,0-1 0,1-1 0,-1 0 0,20-2 0,-32 0 0,0 0 0,0-1 0,-1 0 1,1 0-1,0 0 0,-1-1 0,1 0 0,-1 0 0,0 0 1,1 0-1,-1-1 0,0 0 0,0 0 0,7-7 0,-5 3 1,0 0 0,0-1 0,-1 0-1,0 0 1,0 0 0,-1-1-1,8-16 1,-1-4 1,-2-1-1,-1-1 1,-2 0-1,6-42 1,-13 70-2,0-1 0,1 1 0,-1-1 0,1 1 0,0 0 0,0-1 0,0 1 0,0 0 0,1 0 0,3-6 0,-3 8 0,0-1 0,0 1 0,0 0 0,0 0-1,0 0 1,0 0 0,1 0 0,-1 1 0,0-1-1,0 1 1,1-1 0,-1 1 0,1 0 0,-1 0 0,0 0-1,4 1 1,24-2-9,-19 0 10,0 0 0,-1 1 0,1 0-1,0 1 1,-1 0 0,1 0 0,-1 1 0,1 1 0,-1 0-1,12 5 1,-18-7-1,-19-1 1,0 1-1,0 0 0,1 0 1,-1 2-1,1 0 0,-1 1 1,-13 5-1,20-6 0,1 1 0,0 0 0,0 0 0,0 1 0,0-1 0,1 2 0,-1-1 0,1 1 0,1 0 0,-1 0 0,1 0 0,0 1 0,0 0 0,-4 9 0,3-1 0,0 1 0,1 0 0,1 0 0,0 0 0,2 0 0,-1 1 0,2 0 0,0-1 0,3 23 0,-2-35 0,0 2 0,0-1 0,0 1 0,1-1 0,0 1 0,0-1 0,1 1 0,-1-1 0,1 0 0,0 0 0,1 0 0,-1 0 0,1 0 0,0 0 0,0-1 0,0 1 0,1-1 0,0 0 0,-1 0 0,2 0 0,-1-1 0,0 1 0,1-1 0,-1 0 0,1 0 0,0-1 0,0 1 0,8 1 0,5 2 0,1 0 0,0-2 0,1 0 0,-1-2 0,0 0 0,30-1 0,-47-1 0,0 0 0,1 0 0,-1-1 0,0 1 1,0 0-1,1-1 0,-1 0 0,0 1 0,0-1 0,0 0 0,0 0 0,0 0 1,0-1-1,0 1 0,0 0 0,0-1 0,2-2 0,-1 0 1,0 1-1,-1-1 1,0 0-1,1 0 1,-1 0-1,-1 0 1,1 0-1,2-8 1,-1-7 1,0 1 0,-1-1 1,0-28-1,-2 33-2,1-218 43,-25 651-38,-11 74-5,21-235 0,14-252 0,-1 19 0,-1 0 0,-1 0 0,-1 1 0,-1-2 0,-13 37 0,17-58-1,-1 0 0,0-1 0,0 1 1,0 0-1,0-1 0,-1 1 0,1-1 0,-1 0 0,0 0 1,1 0-1,-1 0 0,0 0 0,0 0 0,0-1 0,0 0 0,-1 1 1,1-1-1,0 0 0,0-1 0,-1 1 0,1-1 0,-1 1 0,1-1 1,0 0-1,-1 0 0,-3-1 0,-1 1 0,0-1 0,0 0 1,0-1-1,0 0 0,0 0 0,1 0 0,-1-1 0,1 0 1,-1-1-1,-6-4 0,6 3 1,0 0 0,1-1 0,0 0 0,1 0 0,-1-1 0,1 0 0,1 0 0,-1 0 0,1 0 0,0-1 0,1 0 0,0 0 0,0-1 0,0 1 0,1-1 0,1 1 0,0-1 0,0 0 0,0 0 0,1 0 0,0 0 0,1-11 0,0 1-2,1 0 1,1 0-1,1 0 1,0 0-1,1 1 0,1-1 1,1 1-1,1 0 1,16-32-1,171-304 2,79-167 0,-260 494 0,-2 0 0,0-1 0,-2 0 0,-1-1 0,-2 0 0,-1 0 0,-1 0 0,1-46 0,-5 73 0,-1-10 0,1 11 0,0 1 0,0 0 0,0 0 0,0 0 0,-1 0 0,1 0 0,0 0 0,0 0 0,0 0 0,0 0 0,0 0 0,-1-1 0,1 1 0,0 0 0,0 0 0,0 0 0,0 0 0,-1 0 0,1 0 0,0 0 0,0 0 0,0 0 0,0 0 0,-1 1 0,1-1 0,0 0 0,0 0 0,0 0 0,0 0 0,0 0 0,-1 0 0,1 0 0,0 0 0,0 0 0,0 0 0,0 1 0,0-1 0,0 0 0,-1 0 0,1 0 0,0 0 0,0 0 0,0 1 0,0-1 0,0 0 0,0 0 0,0 0 0,0 0 0,-3 10 0,1-1 0,0 0 0,1 0 0,0 1 0,0-1 0,1 1 0,0-1 0,3 13 0,-2 7 0,0 3 0,2 0 0,13 55 0,-8-50 0,4 56 0,-12-51 0,-1-28 0,1 1 0,1-1 0,0 1 0,7 26 0,-8-37 0,2-1 0,-1 0 0,0 1 0,1-1 0,0 0 0,-1 0 0,1 0 0,1 0 0,-1 0 0,0 0 0,1-1 0,-1 1 0,1-1 0,0 0 0,0 1 0,-1-1 0,2 0 0,-1-1 0,0 1 0,0-1 0,1 1 0,-1-1 0,0 0 0,7 1 0,20 2 0,0-2 0,0-1 0,38-3 0,-35 1 0,-27 0 0,1 1 0,-1-1 0,0 0 0,0-1 0,0 1 0,0-1 0,0 0 0,0-1 0,0 0 0,-1 0 0,1 0 0,-1 0 0,7-6 0,-4 2 0,-1 0 0,0-1 0,0 0 0,0 0 0,-1-1 0,0 0 0,6-13 0,-3 2 0,0 0 0,-2-1 0,-1 0 0,0 0 0,-1 0 0,-2-1 0,2-26 0,-5 42 0,3-41 0,-6-80 0,2 124 0,1 1 0,0-1 0,-1 0 0,0 0 0,1 1 0,-1-1 0,0 1 0,0-1 0,-1 1 0,1-1 0,0 1 0,-1-1 0,0 1 0,1 0 0,-1 0 0,0 0 0,0 0 0,0 0 0,0 1 0,-1-1 0,1 0 0,0 1 0,-1 0 0,1-1 0,-1 1 0,-2-1 0,-5 0 0,-1 0 0,1 0 0,0 1 0,0 1 0,-17 0 0,10 0 0,12 0 0,0 1 0,0-1 0,0 1 0,0-1 0,0 2 0,1-1 0,-1 0 0,0 1 0,0 0 0,1 0 0,-1 0 0,1 1 0,0 0 0,-1-1 0,-4 6 0,4-3 0,0 0 0,1 1 0,0-1 0,0 1 0,0 0 0,1 0 0,-1 0 0,2 1 0,-1-1 0,-3 14 0,2 4 0,1 0 0,1 0 0,1 0 0,2 0 0,3 31 0,-3-43 0,1 0 0,0 0 0,1-1 0,0 1 0,1-1 0,0 0 0,1 0 0,0 0 0,1-1 0,0 0 0,0 0 0,1 0 0,11 11 0,-11-14 0,-1 0 0,2-1 0,-1 0 0,1 0 0,0-1 0,0 0 0,0 0 0,1-1 0,0 0 0,-1-1 0,2 0 0,-1 0 0,0 0 0,0-2 0,1 1 0,18 0 0,-14-2 0,29-3-1,-40 2 2,-1 0-1,1 0 0,-1 0 0,1 0 0,-1-1 1,0 1-1,0-1 0,1 1 0,-1-1 1,0 0-1,0 0 0,-1 0 0,1 0 0,2-4 1,3-6 0,0 0 1,-1 0-1,0-1 0,-1 0 1,-1 0-1,0-1 1,-1 1-1,0-1 1,0-14-1,1-25-2,-2-53 0,-3 65 2,1-32-1,0 73 0,0 0 0,0 0-1,0-1 1,0 1 0,0 0 0,0 0-1,0 0 1,0 0 0,0-1 0,0 1 0,0 0-1,0 0 1,0 0 0,-1 0 0,1-1 0,0 1-1,0 0 1,0 0 0,0 0 0,0 0-1,0 0 1,-1 0 0,1 0 0,0-1 0,0 1-1,0 0 1,0 0 0,0 0 0,-1 0 0,1 0-1,0 0 1,0 0 0,0 0 0,0 0-1,-1 0 1,1 0 0,0 0 0,0 0 0,0 0-1,0 0 1,-1 0 0,1 0 0,0 0 0,0 0-1,0 0 1,0 0 0,-1 0 0,1 1-1,0-1 1,0 0 0,0 0 0,0 0 0,0 0-1,-1 0 1,1 0 0,0 0 0,0 1 0,0-1-1,0 0 1,-3 2-1,1 0 1,0 0 0,0 0 0,0 0 0,1 1-1,-1-1 1,0 0 0,1 1 0,-1-1-1,1 1 1,0 0 0,0-1 0,0 1 0,0 3-1,-9 44 2,10-48-1,-3 35 0,1 45 0,2-57 0,0-19 0,0 1 0,1-1 0,0 0 0,0 1 0,0-1 0,1 0 0,-1 0 0,2 0 0,-1 0 0,1 0 0,-1 0 0,2-1 0,-1 1 0,1-1 0,-1 0 0,1 0 0,1 0 0,-1 0 0,1-1 0,0 0 0,0 0 0,0 0 0,8 4 0,-1-2 0,0-1 0,1 0 0,0 0 0,0-1 0,0-1 0,1 0 0,-1-1 0,1-1 0,23 1 0,-35-3 0,0 1 0,1 0 0,-1-1 0,0 1 0,0-1 0,0 0 0,0 0 0,0 0 0,0 0 0,0 0 0,-1 0 0,1-1 0,0 1 0,-1 0 0,1-1 0,0 0 0,-1 1 0,0-1 0,1 0 0,-1 1 0,0-1 0,0 0 0,0 0 0,0 0 0,0 0 0,-1 0 0,1 0 0,-1-1 0,1-3 0,2-8 0,0-1 0,-2 0 0,0-19 0,0 29 0,-1-379 16,0 383-16,0 0 0,1 1 0,-1-1 0,0 0 0,0 0 0,1 0 0,-1 1 0,1-1 0,-1 0 0,0 0 0,1 1 0,-1-1 0,1 0 0,0 1 0,-1-1 0,1 1 0,0-1 0,-1 1 0,1-1 0,0 1 0,-1-1 0,1 1 0,0 0 0,0-1 0,0 1 0,-1 0 0,1 0 0,0-1 0,0 1 0,0 0 0,-1 0 0,1 0 0,0 0 0,0 0 0,1 0 0,1 0 0,1 0-1,-1 1 1,1-1 0,-1 1-1,0-1 1,1 1 0,5 2-1,-2 1 0,-1 0 1,0 1-1,0-1 0,-1 1 0,1 0 0,-1 0 0,0 1 0,0 0 1,6 11-1,1 2-1,-2 0 1,10 23-1,-11-17 3,0 1 1,-2 1-1,-2-1 1,6 53-1,-6 89 8,-5-150-9,3-82 0,2 1 0,3-1 0,2 1 0,4 1 0,28-84 0,-39 136 0,1 1 0,0 0 0,1 0 0,5-9 0,-9 16 0,0 0 0,0 1 0,0-1 0,1 1 0,-1-1 0,1 1 0,-1 0 0,1-1 0,-1 1 0,1 0 0,0 0 0,0 0 0,-1 0 0,1 0 0,0 1 0,0-1 0,0 0 0,0 1 0,0 0 0,0-1 0,0 1 0,0 0 0,0 0 0,0 0 0,2 0 0,-2 1 0,-1 0-1,0-1 1,0 1-1,0 0 1,0 0-1,0 0 1,0 0 0,0 0-1,0 0 1,0 0-1,0 0 1,0 1-1,-1-1 1,1 0 0,0 0-1,-1 1 1,1-1-1,-1 0 1,1 1-1,-1-1 1,0 0 0,0 1-1,0-1 1,0 3-1,2 5-1,6 24 6,-1 0 0,3 65 1,-8 74-5,-3-103 0,3-94 0,1 0 0,1 1 0,10-34 0,0 3 0,-13 46 0,40-153 0,-35 143 0,1-1-1,0 1 1,2 0-1,0 1 1,24-33-1,-32 49 1,0 0-1,1 0 0,-1 0 1,1 0-1,0 0 1,-1 0-1,1 0 0,0 1 1,0-1-1,0 1 0,1-1 1,-1 1-1,0 0 0,0 0 1,1 0-1,-1 0 1,0 0-1,1 1 0,-1-1 1,4 0-1,-5 1 1,-1 0 0,0 0 0,0 0 0,0 0 0,0 0 0,1 1 0,-1-1 0,0 0 0,0 0 0,0 0 0,0 0 0,1 0 0,-1 0 0,0 0 0,0 0 0,0 0 0,0 0 0,0 0 0,0 1 0,1-1 0,-1 0 0,0 0 0,0 0 0,0 0 0,0 0 0,0 0 0,0 1 0,0-1 0,0 0 0,0 0 0,0 0 0,1 0 0,-1 1 0,0-1 0,0 0 0,0 0 0,0 0 0,0 0 0,0 1 0,0-1 0,0 0 0,0 0 0,-1 0 0,1 0 0,0 1 0,3 213 0,-5-110 0,2-94 0,-1 10 0,1 0 0,1-1 0,1 1 0,1-1 0,7 28 0,-9-43 0,1 0 0,0 1 0,0-1 0,0 0 0,0 0 0,0 0 0,1 0 0,0-1 0,0 1 0,0-1 0,0 0 0,0 0 0,1 0 0,-1 0 0,1 0 0,0-1 0,0 1 0,0-1 0,0 0 0,0-1 0,1 1 0,-1-1 0,0 1 0,1-1 0,-1-1 0,1 1 0,0-1 0,-1 1 0,7-2 0,-8 1 0,0 0 0,-1-1 0,1 0 0,0 0 0,0 0 0,0 0 0,-1 0 0,1 0 0,0-1 0,-1 1 0,1-1 0,-1 0 0,0 0 0,1 0 0,-1 0 0,0 0 0,0 0 0,0 0 0,-1-1 0,1 1 0,0-1 0,1-3 0,3-6 0,0-1 0,0-1 0,4-18 0,3-19 3,-3-1-1,4-64 1,-9 66-1,2 0 1,21-77 0,-27 123-3,0 1 0,1-1 0,-1 0 0,1 1 0,0 0 0,1-1 0,4-5 0,-7 8 0,1 1 0,0-1 0,-1 0 0,1 1 0,0-1 0,0 1 0,-1-1 0,1 1 0,0-1 0,0 1 0,0-1 0,0 1 0,0 0 0,0-1 0,0 1 0,0 0 0,0 0 0,0 0 0,0 0 0,0 0 0,0 0 0,0 0 0,-1 0 0,1 0 0,0 0 0,0 0 0,0 1 0,0-1 0,0 0 0,0 1 0,0-1 0,0 1 0,0-1 0,-1 1 0,1-1 0,0 1 0,0 0 0,0 0 0,9 11 0,-1 0 0,0 0 0,-1 1 0,0 1 0,-1-1 0,6 18 0,1-2 0,-1 0 0,-1 1 0,-2 0 0,0 1 0,-2 0 0,-2 0 0,-1 1 0,-1 0 0,0 59 0,-4-80 0,0 1 0,0 1 0,-1-1 0,0 1 0,-5 19 0,5-29 0,0 1 0,0-1 0,-1 1 0,0-1 0,1 0 0,-1 1 0,-1-1 0,1 0 0,0 0 0,-1-1 0,1 1 0,-1 0 0,0-1 0,0 1 0,0-1 0,0 0 0,0 0 0,-1 0 0,-4 1 0,-6 2 3,-1-1 0,1 0 0,-1-1 0,0-1 0,0 0 0,0-1 0,0-1 0,-27-3 0,40 3-14,-1 0 1,0-1 0,0 1-1,1-1 1,-1 0 0,1 0 0,-1 0-1,1 0 1,-1-1 0,1 1-1,0-1 1,-1 1 0,1-1-1,0 0 1,0 0 0,0 0-1,0 0 1,1 0 0,-1 0 0,1 0-1,-3-5 1,-14-27-798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8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29389,'0'9'2514,"20"3"-1986,22-6-320,14-3-144,0-3-32,-4 0-32,-16 0 0,-10 0 0,-10 0 0,-9 0-16,-7-3-272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30014,'68'-1'3020,"52"-1"-3287,-116 1 155,-12-1-1582,-12 2-4920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26 423 31999,'-1'20'144,"-1"1"1,-6 21-1,4-20-48,0 1-1,0 29 1,3-32-97,0-10 0,1 0-1,0 0 1,3 18-1,-3-26 2,0-1 0,0 1 0,1-1 0,-1 1 0,0-1 0,1 1-1,0-1 1,-1 1 0,1-1 0,0 1 0,0-1 0,0 0 0,0 0-1,0 1 1,0-1 0,0 0 0,0 0 0,0 0 0,1 0 0,-1 0 0,0 0-1,1-1 1,-1 1 0,0 0 0,1-1 0,-1 1 0,1-1 0,-1 1 0,1-1-1,1 1 1,0-1 1,0 0 0,0 1 1,1-1-1,-1 0 0,0-1 0,0 1 0,0 0 0,0-1 0,0 0 0,0 0 0,-1 0 0,1 0 0,0 0 0,0 0 1,-1-1-1,1 1 0,0-1 0,-1 0 0,0 0 0,4-3 0,-2-1 2,0 1 0,-1-1 0,0 0 0,0 0 0,-1 0 0,1 0 0,-1 0 1,-1 0-1,2-7 0,6-42-1,-2 0-1,0-71 1,4-40-2,-10 160 0,0-1 0,0 0 0,1 1 0,0-1 0,4-8 0,-6 13 0,1 1 0,0-1 0,0 1 0,0 0 0,0-1 0,0 1 0,0 0 0,0 0 0,0 0 0,0-1 0,1 1 0,-1 1 0,0-1 0,1 0 0,-1 0 0,1 0 0,-1 1 0,1-1 0,-1 1 0,1-1 0,0 1 0,-1 0 0,1-1 0,0 1 0,1 0 0,10 0 0,-8 0 0,0-1 0,0 1 0,0 0 0,0 0 0,-1 1 0,1-1 0,0 1 0,0 0 0,-1 0 0,1 1 0,-1 0 0,1-1 0,-1 2 0,1-1 0,6 5 0,31 29 0,-38-34 0,-4-4 0,-8-6 0,0 6 0,1 1 0,-1-1 0,0 1 0,1 1 0,-1-1 0,0 1 0,0 1 0,1-1 0,-1 1 0,0 1 0,-13 3 0,15-1 0,1 1 0,0-1 0,-1 1 0,2 0 0,-1 1 0,1-1 0,-1 1 0,1 0 0,1 0 0,-1 0 0,1 0 0,0 0 0,-2 10 0,-2 5 0,0 1 0,2-1 0,-2 23 0,6-36 0,-3 12 0,2 0 0,1 1 0,0-1 0,3 23 0,-2-37 0,1-1 0,0 0 0,0 0 0,1 0 0,-1 0 0,1 0 0,0 0 0,1-1 0,-1 1 0,1 0 0,0-1 0,0 0 0,0 0 0,1 0 0,-1 0 0,1 0 0,0-1 0,0 0 0,0 1 0,9 4 0,-3-4 0,1 0 0,-1 0 0,0-1 0,1 0 0,0-1 0,-1 0 0,20 0 0,5-1 0,38-5 0,-68 3 0,0 1 0,0-1 0,0 0 0,0 0 0,0 0 0,0-1 0,0 1 0,0-1 0,-1-1 0,1 1 0,0-1 0,-1 1 0,0-1 0,0-1 0,0 1 0,0-1 0,0 1 0,-1-1 0,0 0 0,1 0 0,-1 0 0,-1-1 0,1 1 0,-1-1 0,4-8 0,-2-3 0,0 1 0,-1-1 0,0 0 0,-2 0 0,0 0 0,0 0 0,-3-20 0,1 25 0,-1 0 0,1 0 0,-2 0 0,0 0 0,0 1 0,-1-1 0,0 1 0,-1 0 0,0 0 0,-13-18 0,14 22 0,0 1 0,0 0 0,-1 0 0,0 0 0,0 1 0,0-1 0,0 1 0,-1 1 0,1-1 0,-1 1 0,0 0 0,0 0 0,0 0 0,-1 1 0,1 0 0,-1 0 0,1 1 0,-1 0 0,-11-1 0,16 2 0,0 0 0,0 1 0,0-1 0,0 0 0,0 1 0,0 0 0,0-1 0,0 1 0,0 0 0,0 0 0,0 0 0,0 0 0,1 0 0,-1 1 0,0-1 0,1 0 0,-1 1 0,1-1 0,0 1 0,-1 0 0,1-1 0,0 1 0,0 0 0,0 0 0,0 0 0,0 0 0,0 0 0,1 0 0,-1 0 0,0 4 0,-1 6 0,0 1 0,1 0 0,0 25 0,1-27 0,0-2-1,0 1-1,1-1 1,0 1 0,1-1-1,0 1 1,1-1 0,-1 0 0,2 0-1,-1 0 1,10 15 0,-9-18 0,0 0-1,1 0 1,-1 0 0,1-1 0,1 0 0,-1 0-1,1-1 1,0 1 0,0-1 0,0 0 0,1-1 0,-1 0-1,1 0 1,13 4 0,-5-4 1,0 0 1,0-1-1,0-1 1,0 0-1,22-3 1,-25 2 1,-8-1 0,0 1-1,1-1 1,-1 1 0,0-1-1,1 0 1,-1-1-1,0 1 1,0-1-1,0 0 1,0 0 0,0 0-1,0 0 1,-1-1-1,1 0 1,3-3-1,-2 0 0,0 0-1,0 0 1,-1 0-1,1-1 1,-1 1-1,-1-1 0,0 0 1,4-9-1,-1-5 0,0-1 0,-2 0-1,0 0 1,-2-1-1,1-25 1,-3-226 0,1 273 0,-1 0 0,0 1 0,0-1 0,0 0 0,0 1 0,0-1 0,0 1 0,-1-1 0,1 0 0,0 1 0,0-1 0,0 0 0,-1 1 0,1-1 0,0 1 0,0-1 0,-1 0 0,1 1 0,-1-1 0,1 1 0,0-1 0,-1 1 0,1-1 0,-1 1 0,1 0 0,-1-1 0,0 1 0,1 0 0,-1-1 0,1 1 0,-1 0 0,0 0 0,1-1 0,-1 1 0,1 0 0,-1 0 0,0 0 0,1 0 0,-1 0 0,0 0 0,1 0 0,-1 0 0,0 0 0,1 0 0,-1 0 0,0 0 0,1 1 0,-1-1 0,1 0 0,-1 0 0,0 1 0,1-1 0,-1 0 0,1 1 0,-1-1 0,1 1 0,-1-1 0,1 0 0,-1 1 0,1-1 0,-1 1 0,1-1 0,0 1 0,-1 0 0,1-1 0,0 1 0,0-1 0,-1 1 0,1 0 0,-7 18 0,1 0 0,1 0 0,1 0 0,1 1 0,1-1 0,-1 31 0,1-22 0,-4 442 0,8-275 0,-1-52 0,-3 160 0,3-300 0,-1-1 0,0 1 0,0 0 0,-1 0 0,1 0 0,0 0 0,-1 0 0,0 0 0,0 0 0,0 0 0,0-1 0,0 1 0,-1 0 0,1-1 0,-1 1 0,1-1 0,-1 1 0,-4 3 0,3-4 0,-1 0 0,0-1 0,0 1 0,0-1 0,0 0 0,-1 0 0,1 0 0,0 0 0,0-1 0,-1 0 0,1 0 0,-6 0 0,6-1 0,0 0 0,0 0 0,0 0 0,0-1 0,0 1 0,0-1 0,0 0 0,0 0 0,1 0 0,-1-1 0,1 1 0,-1-1 0,1 0 0,0 0 0,0 0 0,1 0 0,-1-1 0,0 1 0,-3-8 0,-3-4 0,0-1 0,1 0 0,-8-26 0,9 19 0,1 0 0,2-1 0,0 1 0,2-1 0,0 0 0,3-35 0,0 47 0,1 0 0,0 0 0,1 1 0,0-1 0,1 1 0,0 0 0,1 0 0,0 0 0,1 1 0,0-1 0,1 1 0,9-11 0,9-9 0,1 2 0,45-38 0,-20 26 0,78-48 0,-97 68 0,-15 8-12,-15 10 0,1 0 1,0 0-1,-1 0 0,1 0 1,0 0-1,0 1 1,1-1-1,-1 1 0,0 0 1,0 0-1,1 0 0,-1 1 1,1-1-1,6 0 0,-4 1-793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6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51 487 31983,'-2'1'18,"0"-1"1,0 1-1,0 0 0,0 0 1,0 0-1,1 0 1,-1 0-1,0 0 1,0 0-1,0 0 0,1 1 1,-1-1-1,1 1 1,-1-1-1,1 1 1,0-1-1,-1 1 1,1 0-1,0 0 0,0 0 1,0 0-1,1 0 1,-1 0-1,0 0 1,1 0-1,-1 0 0,0 3 1,-2 7 36,1 1 0,0-1 0,0 16 0,1-12-55,0-5 0,1 1 0,0 0 0,0-1 0,1 1 0,3 15 0,-3-25 0,0 1 0,0 0 0,0 0 0,0 0 0,1-1 0,-1 1 0,1-1 0,0 1 0,0-1 0,-1 0 0,1 1 0,1-1 0,-1 0 0,0 0 0,0-1 0,1 1 0,-1 0 0,1-1 0,0 1 0,-1-1 0,1 0 0,0 0 0,0 0 0,0 0 0,5 0 0,-2 0 2,0 0-1,0 0 1,0 0-1,0-1 1,0 0-1,0-1 1,0 1 0,0-1-1,0 0 1,8-3-1,-10 2 1,0 0 0,0 0-1,0 0 1,-1 0 0,1-1-1,-1 0 1,1 0 0,-1 0 0,0 0-1,0 0 1,-1 0 0,1-1-1,-1 0 1,5-7 0,3-12-2,-1 0 1,-1-1 0,-2 0 0,0 0-1,-1-1 1,-1 1 0,0-30-1,-2 25 0,2-1 0,1 1 0,1 0 0,14-41 0,-19 66 0,1 1 0,-1 0 0,1 0 0,0-1 0,0 1 0,0 0 0,0 1 0,0-1 0,1 0 0,-1 1 0,1-1 0,0 1 0,0 0 0,-1 0 0,1 0 0,1 0 0,3-2 0,-1 3 0,-1-1 0,1 1 0,0 0 0,0 0 0,-1 1 0,1-1 0,0 1 0,0 1 0,11 1 0,-13-1 0,1 1 0,-1 0 0,0 0 0,0 0 0,0 0 0,0 1 0,0-1 0,0 1 0,-1 0 0,1 0 0,-1 1 0,0-1 0,0 1 0,0 0 0,0 0 0,-1-1 0,0 2 0,1-1 0,2 9 0,2 3 0,-1 0 0,-1 1 0,0 0 0,3 20 0,-4-2 0,-2 1 0,-2 35 0,-1-28 0,1-33 0,0 0 0,-1 0 0,0-1 0,0 1 0,-2 0 0,1-1 0,-1 1 0,0-1 0,-1 0 0,0 0 0,0 0 0,-1 0 0,0-1 0,-1 0 0,0 0 0,0 0 0,0-1 0,-1 0 0,-1 0 0,-8 7 0,11-12 0,1 0 0,-1 0 0,0 0 0,0-1 0,1 0 0,-1 0 0,0 0 0,0 0 0,0-1 0,0 0 0,0 0 0,0 0 0,0 0 0,0-1 0,0 0 0,0 0 0,0-1 0,0 1 0,1-1 0,-1 0 0,1 0 0,-1 0 0,1-1 0,0 0 0,-6-4 0,1-1 0,0-1 0,1 1 0,0-2 0,0 1 0,1-1 0,0 0 0,1-1 0,0 1 0,1-1 0,0 0 0,-6-23 0,6 12 0,1-1 0,0 1 0,2-1 0,1 0 0,3-32 0,-2 52 0,1-1 0,-1 1 0,1-1 0,0 1 0,0-1 0,1 1 0,-1 0 0,1 0 0,-1 0 0,1 0 0,0 0 0,0 0 0,1 0 0,-1 0 0,0 1 0,1-1 0,0 1 0,-1 0 0,1 0 0,0 0 0,0 0 0,0 0 0,0 1 0,1-1 0,-1 1 0,0 0 0,1 0 0,-1 0 0,1 1 0,-1-1 0,1 1 0,-1-1 0,1 1 0,-1 1 0,1-1 0,6 1 0,-8 0 0,0 0 0,0-1 0,0 1 0,0 0 0,0 0 0,0 0 0,0 1 0,0-1 0,-1 0 0,1 1 0,0-1 0,-1 1 0,0-1 0,1 1 0,-1 0 0,0-1 0,2 5 0,17 38 0,-14-29 0,-1-4 0,11 29 0,44 76 0,-54-106 0,0 0 0,1-1 0,1 0 0,-1 0 0,1 0 0,1-1 0,0-1 0,0 1 0,0-1 0,1-1 0,0 0 0,17 8 0,-18-11 0,1 0 0,-1-1 0,1-1 0,-1 1 0,18-1 0,-24-1 0,1 0 0,0 0 0,0 0 0,0 0 0,-1-1 0,1 1 0,0-1 0,0 0 0,-1 0 0,1-1 0,-1 1 0,1-1 0,-1 0 0,1 0 0,-1 0 0,5-4 0,-4 0 0,0 0 0,0-1 0,-1 1 0,0-1 0,0 0 0,0 0 0,-1 0 0,0 0 0,0-1 0,1-13 0,-1-8 0,-2-43 0,-1 34 0,0-25 0,-1 19 0,6-57 0,-4 99 0,0 1 0,1-1 0,-1 1 0,0 0 0,1-1 0,-1 1 0,1-1 0,0 1 0,-1 0 0,1 0 0,0-1 0,0 1 0,0 0 0,0 0 0,0 0 0,0 0 0,0 0 0,0 0 0,0 0 0,0 0 0,0 0 0,1 1 0,-1-1 0,0 0 0,1 1 0,-1-1 0,3 0 0,2 0 0,0 0 0,0 1 0,1-1 0,-1 1 0,7 1 0,0-1 0,-9 1 0,-1-1 0,0 1 0,1 0 0,-1 0 0,0 0 0,1 0 0,-1 1 0,0-1 0,0 1 0,0 0 0,0 0 0,-1 0 0,1 0 0,0 1 0,-1-1 0,1 0 0,-1 1 0,0 0 0,0 0 0,0 0 0,3 6 0,-2-3 0,1 1 0,-1 1 0,0-1 0,-1 0 0,0 1 0,0-1 0,0 1 0,-1-1 0,0 11 0,0-13 0,2-25 0,-3 17 0,0-1 0,-1 1 0,1 0 0,0-1 0,-1 1 0,0 0 0,0-1 0,0 1 0,0 0 0,-1 0 0,1 0 0,-1 0 0,0 0 0,0 0 0,-3-4 0,1 3 0,-1 0 0,1 1 0,-1-1 0,0 1 0,0 0 0,0 0 0,0 1 0,-9-4 0,13 6 0,0-1 0,-1 1 0,1-1 0,-1 1 0,1-1 0,-1 1 0,1 0 0,-1 0 0,1-1 0,-1 1 0,1 0 0,-1 1 0,1-1 0,-1 0 0,1 0 0,0 1 0,-1-1 0,1 0 0,-1 1 0,1 0 0,0-1 0,-1 1 0,1 0 0,0 0 0,0-1 0,-1 1 0,1 0 0,0 0 0,0 0 0,0 1 0,0-1 0,0 0 0,0 0 0,1 0 0,-1 1 0,0-1 0,0 3 0,-2 5 0,0 0 0,0 0 0,1 0 0,-2 19 0,2-13 0,-2 28 0,1 77 0,3-86 0,0-29 0,0 0 0,1 0 0,-1 0 0,1-1 0,0 1 0,0 0 0,1-1 0,0 1 0,0-1 0,0 0 0,0 0 0,0 1 0,1-1 0,0 0 0,0-1 0,0 1 0,0-1 0,1 1 0,-1-1 0,1 0 0,0 0 0,0 0 0,0-1 0,0 0 0,0 1 0,1-1 0,-1-1 0,6 2 0,2 1 0,1-1 0,0 0 0,-1-1 0,1 0 0,1-1 0,-1-1 0,0 0 0,0-1 0,18-3 0,-26 3 0,-1-1 0,1 0 0,-1 1 0,0-2 0,1 1 0,-1 0 0,0-1 0,0 0 0,-1 0 0,1 0 0,-1 0 0,1 0 0,-1-1 0,0 1 0,0-1 0,-1 0 0,1 0 0,-1 0 0,3-7 0,2-4 0,-1 0 0,-1-1 0,0 1 0,3-24 0,1-30 0,-3 0 0,-4-70 0,-2 138 0,0 1 0,1-1 0,-1 1 0,0-1 0,1 1 0,-1-1 0,0 1 0,1-1 0,-1 1 0,0 0 0,1-1 0,-1 1 0,1-1 0,-1 1 0,1 0 0,-1-1 0,1 1 0,-1 0 0,1 0 0,-1 0 0,1-1 0,-1 1 0,1 0 0,0 0 0,-1 0 0,1 0 0,-1 0 0,1 0 0,0 0 0,-1 0 0,1 0 0,-1 0 0,1 0 0,-1 0 0,1 0 0,0 1 0,0-1 0,1 1 0,4-1 0,67 3 0,-67-1 0,0-1 0,0 0 0,0 1 0,0 0 0,-1 1 0,1-1 0,-1 1 0,0 0 0,9 6 0,-9-5 0,-1-1 0,1 1 0,-1 0 0,0-1 0,0 2 0,-1-1 0,1 0 0,-1 1 0,0 0 0,0 0 0,-1 0 0,1 0 0,-1 0 0,0 0 0,-1 1 0,1-1 0,-1 0 0,0 1 0,0 0 0,-1-1 0,1 1 0,-1-1 0,-1 1 0,1 0 0,-1-1 0,0 1 0,0-1 0,-1 1 0,1-1 0,-5 10 0,-33 44 0,33-52 0,0 0 0,0 1 0,1 0 0,0 0 0,0 1 0,1-1 0,0 1 0,1 0 0,0 0 0,0 0 0,1 1 0,0-1 0,0 12 0,2-20 0,-1 3 0,1 0 0,0-1 0,0 1 0,1 0 0,-1-1 0,1 1 0,0 0 0,2 6 0,-2-8 0,0-1 0,1 0 0,-1 1 0,0-1 0,1 0 0,-1 1 0,1-1 0,0 0 0,-1 0 0,1 0 0,0-1 0,0 1 0,-1 0 0,1-1 0,0 1 0,0-1 0,0 0 0,0 1 0,0-1 0,2 0 0,48 4 0,53-4 0,-51-1 0,-53 1 0,1 0 0,-1 0 0,0 0 0,1 0 0,-1-1 0,0 1 0,1 0 0,-1-1 0,0 1 0,1-1 0,-1 0 0,0 1 0,0-1 0,0 0 0,0 0 0,0 1 0,0-1 0,0 0 0,0 0 0,0 0 0,0-1 0,0 1 0,0 0 0,-1 0 0,1 0 0,0-1 0,-1 1 0,1 0 0,-1-1 0,0 1 0,1-2 0,1-6 0,-1 0 0,-1-1 0,1 1 0,-2-10 0,2-12 0,28-128 0,-20 122 0,-7 29 0,0 0 0,0 0 0,0-1 0,0-13 0,-2-2 0,16-3 0,-12 20 0,-3 4 0,1-1 0,-1 1 0,0 0 0,0-1 0,0 1 0,0-1 0,0 1 0,-1-1 0,0 1 0,0-7 0,-8 197 0,5-154 0,1 39 0,2-54 0,0-15 0,0 1 0,1-1 0,-1 0 0,1 0 0,-1 0 0,1 0 0,0 0 0,0 0 0,0 0 0,1 0 0,-1 0 0,1-1 0,-1 1 0,1 0 0,0-1 0,0 0 0,0 1 0,0-1 0,1 0 0,-1 0 0,1 0 0,-1 0 0,1 0 0,0-1 0,-1 1 0,1-1 0,0 0 0,0 0 0,0 0 0,5 1 0,4 0 0,-1 0 0,1 0 0,0-1 0,0-1 0,0 0 0,0-1 0,12-2 0,-20 3 0,0-1 0,1 0 0,-1-1 0,0 1 0,1-1 0,-1 0 0,0 0 0,0 0 0,0 0 0,-1-1 0,1 1 0,0-1 0,-1 0 0,0 0 0,0-1 0,0 1 0,0-1 0,0 1 0,-1-1 0,1 0 0,-1 0 0,0 0 0,0 0 0,-1-1 0,1 1 0,0-7 0,3-10 0,-2 1 0,-1-1 0,0 0 0,-3-29 0,1 28 0,0-122 0,0 820 0,0-675 0,1 8 0,-1 0 0,0 0 0,-1-1 0,0 1 0,0 0 0,-1 0 0,0-1 0,-5 12 0,-1-11 0,3-17 0,2-17 0,0-58 0,4 0 0,3-1 0,20-109 0,-14 141 0,4-26 0,37-115 0,-51 192 0,2-6 0,1 1 0,-1 0 0,1 0 0,0 0 0,6-10 0,-7 15 0,-1 0 0,0 0 0,0-1 0,1 1 0,-1 0 0,0 0 0,1 0 0,-1 1 0,1-1 0,-1 0 0,1 0 0,0 1 0,-1-1 0,1 1 0,0-1 0,-1 1 0,1 0 0,0 0 0,0 0 0,-1 0 0,1 0 0,0 0 0,-1 0 0,1 0 0,0 1 0,1 0 0,0 0 0,0 1 0,0-1 0,-1 1 0,1-1 0,-1 1 0,1 0 0,-1 0 0,0 0 0,0 1 0,0-1 0,0 0 0,0 1 0,0-1 0,-1 1 0,1 0 0,-1 0 0,0-1 0,0 1 0,2 6 0,0-2 0,8 25 0,-2 0 0,-1 1 0,-1 0 0,-2 0 0,-1 0 0,-2 1 0,-2 39 0,1-66 0,-2 0 0,1 0 0,-1 0 0,0-1 0,0 1 0,-1 0 0,-3 8 0,4-11 0,-1-1 0,0 1 0,0-1 0,-1 0 0,1 0 0,0 0 0,-1 0 0,0 0 0,0 0 0,0-1 0,0 0 0,0 1 0,-1-1 0,-3 2 0,-9 2 0,1 0 0,-2-1 0,1 0 0,0-2 0,-1 0 0,0-1 0,0 0 0,1-1 0,-27-3 0,27 2 0,-7-4 0,22 4 0,1-1 0,-1 1 0,1 0 0,-1-1 0,1 1 0,0-1 0,-1 1 0,1-1 0,-1 1 0,1 0 0,0-1 0,0 0 0,-1 1 0,1-1 0,0 1 0,0-1 0,-1 1 0,1-1 0,0 1 0,0-1 0,0 0 0,0 1 0,0-1 0,0 1 0,0-1 0,0 0 0,0 1 0,0-1 0,0 1 0,1-1 0,-1 1 0,0-1 0,0 0 0,1 0 0,0 0 0,1 0 0,-1 0 0,0 0 0,1 1 0,0-1 0,-1 0 0,1 1 0,-1-1 0,1 1 0,-1-1 0,1 1 0,0 0 0,-1 0 0,1 0 0,0 0 0,2 0 0,0 0 0,39-4 0,142-16 0,-145 14 0,1-3 0,57-19 0,-91 26 0,-1-1 0,0 0 0,0 0 0,0 0 0,0-1 0,0 0 0,-1 0 0,1 0 0,-1-1 0,0 0 0,-1 0 0,1 0 0,-1 0 0,0-1 0,0 0 0,-1 1 0,0-1 0,0-1 0,0 1 0,0 0 0,-1-1 0,0 0 0,-1 1 0,0-1 0,1-12 0,4-60 0,-6-78 0,-1 68 0,1 79 0,0 1 0,0-1 0,-1 1 0,0-1 0,-1 1 0,0-1 0,-5-12 0,0 13 0,3 16 0,-5 27 0,2 0 0,1 0 0,-1 46 0,4 111 0,3-132 0,0-44 0,1-1 0,0 0 0,1 1 0,0-1 0,5 15 0,-5-23 0,1 1 0,-1-1 0,1 0 0,0 0 0,0-1 0,1 1 0,0-1 0,0 0 0,0 0 0,0 0 0,1 0 0,0-1 0,8 7 0,-10-10 0,-1 1 0,1-1 0,0 1 0,0-1 0,0 0 0,0 0 0,0 0 0,0-1 0,0 1 0,0-1 0,0 1 0,0-1 0,0 0 0,4-1 0,-5 1 0,0 0 0,0-1 0,0 1 0,-1-1 0,1 1 0,0-1 0,0 0 0,-1 1 0,1-1 0,-1 0 0,1 0 0,-1 0 0,1-1 0,-1 1 0,1 0 0,-1 0 0,0-1 0,0 1 0,0-1 0,0 1 0,0-1 0,0 1 0,0-1 0,1-2 0,2-10 0,0-1 0,-1 0 0,-1-1 0,1-25 0,-4-68 0,-1 44 0,2 51 0,1 4 0,0 0 0,-1 0 0,-1 0 0,0 0 0,0 1 0,-1-1 0,0 0 0,-1 1 0,1-1 0,-2 1 0,-4-10 0,8 19 0,0 1 0,0-1 0,0 0 0,0 0 0,0 0 0,0 0 0,0 0 0,0 0 0,0 0 0,0 0 0,0 0 0,-1 0 0,1 0 0,0 0 0,0 1 0,0-1 0,0 0 0,0 0 0,0 0 0,0 0 0,0 0 0,0 0 0,0 0 0,0 0 0,0 0 0,0 0 0,0 0 0,-1 0 0,1 0 0,0 0 0,0 0 0,0 0 0,0 0 0,0 0 0,0 0 0,0 0 0,0 0 0,0 0 0,0 0 0,0 0 0,-1 0 0,1 0 0,0 0 0,0 0 0,0 0 0,0 0 0,0 0 0,0 0 0,0 0 0,0 0 0,0 0 0,0-1 0,0 1 0,0 0 0,0 0 0,0 0 0,0 0 0,-1 0 0,1 0 0,0 0 0,0 10 0,0-8 0,0 278 0,0-275 0,-1 1 0,2 0 0,-1-1 0,0 1 0,1 0 0,0-1 0,1 1 0,-1-1 0,1 1 0,0-1 0,0 0 0,1 0 0,0 0 0,-1 0 0,2 0 0,-1 0 0,1-1 0,-1 0 0,1 1 0,0-1 0,1-1 0,-1 1 0,1-1 0,-1 1 0,1-1 0,0-1 0,0 1 0,0-1 0,1 0 0,-1 0 0,1 0 0,-1-1 0,1 0 0,-1 0 0,1 0 0,10-1 0,51 0 0,-65 0 0,-1 0 0,1-1 0,0 1 0,-1-1 0,1 1 0,-1-1 0,1 0 0,-1 0 0,1 1 0,-1-1 0,1 0 0,-1-1 0,0 1 0,1 0 0,-1 0 0,0 0 0,0-1 0,0 1 0,0-1 0,0 1 0,0-1 0,-1 1 0,1-1 0,0 1 0,-1-1 0,1 0 0,-1 1 0,1-1 0,-1-2 0,2-8 0,-1 0 0,0 0 0,-1-15 0,0 16 0,0-234 0,0 244 0,1 1 0,-1-1 0,0 1 0,1-1 0,-1 1 0,0-1 0,1 1 0,-1 0 0,1-1 0,-1 1 0,1 0 0,-1-1 0,1 1 0,-1 0 0,1-1 0,-1 1 0,1 0 0,0 0 0,-1 0 0,1-1 0,-1 1 0,1 0 0,0 0 0,-1 0 0,1 0 0,-1 0 0,1 0 0,0 0 0,0 1 0,23 2 0,-20-1 0,-1 1 0,1-1 0,-1 1 0,0 0 0,0 0 0,0 0 0,0 0 0,0 0 0,0 1 0,-1-1 0,0 1 0,0 0 0,0 0 0,2 6 0,3 5 0,-2 1 0,6 24 0,-7-11 0,-1-1 0,-1 1 0,-3 38 0,1-22 0,0-41 0,0 0 0,0 0 0,0 0 0,-1 0 0,1 0 0,-1 0 0,0 0 0,0 0 0,-1 0 0,1 0 0,-1 0 0,-2 4 0,4-8 0,0 0-1,0 0 1,0-1-1,0 1 1,0 0-1,0 0 1,-1 0 0,1-1-1,0 1 1,0 0-1,0 0 1,0 0-1,0 0 1,-1 0 0,1-1-1,0 1 1,0 0-1,0 0 1,0 0-1,-1 0 1,1 0 0,0 0-1,0 0 1,0 0-1,-1 0 1,1 0 0,0-1-1,0 1 1,0 0-1,-1 0 1,1 0-1,0 0 1,0 1 0,0-1-1,-1 0 1,1 0-1,0 0 1,0 0-1,0 0 1,-1 0 0,1 0-1,0 0 1,0 0-1,0 0 1,0 0-1,-1 1 1,1-1 0,0 0-1,0 0 1,0 0-1,0 0 1,0 0-1,0 1 1,-1-1 0,1 0-1,0 0 1,0 0-1,0 1 1,0-1-1,0 0 1,0 0 0,0 0-1,0 1 1,0-1-1,0 0 1,0 1-1,-1-16 2,1 15 0,0-16 11,-1-5-10,1 1 0,1-1 0,1 1 0,0 0 1,2-1-1,8-27 0,1 14-2,26-49 0,-33 73 0,0 0 0,0 0 0,1 1 0,0-1 0,0 2 0,1-1 0,1 1 0,-1 0 0,12-7 0,-17 13 0,0 0 0,-1 1 0,1 0 0,0 0 0,0 0 0,0 0 0,0 0 0,0 0 0,0 1 0,0-1 0,0 1 0,1 0 0,-1 0 0,0 0 0,0 1 0,0-1 0,0 1 0,0-1 0,0 1 0,0 0 0,0 0 0,0 1 0,0-1 0,-1 0 0,1 1 0,0 0 0,-1 0 0,1 0 0,-1 0 0,0 0 0,0 0 0,0 0 0,0 1 0,2 2 0,5 14 0,-2 1 0,0 1 0,-1-1 0,0 1 0,-2 0 0,-1 0 0,-1 1 0,0-1 0,-2 24 0,0-36 0,0 0 0,1 0 0,0-1 0,0 1 0,1 0 0,0-1 0,1 1 0,0-1 0,0 0 0,1 0 0,5 9 0,-6-12 0,1-1 0,-1 1 0,1-1 0,0 0 0,0-1 0,0 1 0,0-1 0,1 0 0,-1 0 0,1 0 0,0 0 0,0-1 0,0 0 0,0 0 0,0 0 0,0-1 0,1 1 0,-1-1 0,6 0 0,11 1 0,-1 0 0,44-3 0,-60 1 0,0-1 0,0 0 0,0 0 0,0 0 0,0 0 0,0-1 0,-1 0 0,1 0 0,-1 0 0,1 0 0,-1-1 0,1 0 0,-1 0 0,0 0 0,-1 0 0,1-1 0,0 1 0,4-8 0,-2 1 0,-1 0 0,0 0 0,-1-1 0,0 0 0,-1 1 0,0-1 0,-1-1 0,2-16 0,-1-95 0,-4 80 0,1 35 0,0 0 0,-1 1 0,0-1 0,0 0 0,-1 0 0,0 0 0,0 1 0,-1-1 0,-4-8 0,6 14 0,0 0 0,-1 0 0,1 0 0,-1 0 0,1 0 0,-1 0 0,0 1 0,1-1 0,-1 0 0,0 1 0,0 0 0,0-1 0,-1 1 0,1 0 0,0 0 0,0 0 0,-1 0 0,1 0 0,0 1 0,-1-1 0,1 1 0,-1 0 0,1-1 0,0 1 0,-1 0 0,1 1 0,-1-1 0,1 0 0,-1 1 0,1-1 0,0 1 0,-1 0 0,-3 1 0,2 0 0,1 1 0,0-1 0,-1 1 0,1-1 0,0 1 0,1 0 0,-1 0 0,1 0 0,-1 0 0,1 1 0,0-1 0,0 1 0,0-1 0,0 1 0,1 0 0,-2 5 0,1-4 0,-3 11 0,0 0 0,0 0 0,2 1 0,0-1 0,-1 26 0,6 83 0,-2-122 0,0 0 0,0 0 0,1-1 0,-1 1 0,1 0 0,0 0 0,0-1 0,0 1 0,0 0 0,0-1 0,0 1 0,1-1 0,-1 0 0,1 1 0,0-1 0,0 0 0,0 0 0,0 0 0,0 0 0,0 0 0,4 2 0,-2-2 0,0 0 0,0-1 0,0 1 0,0-1 0,0 0 0,1 0 0,-1 0 0,0-1 0,1 0 0,-1 0 0,0 0 0,0 0 0,8-1 0,-10 0 0,-1 1 0,1-1 0,0 0 0,-1 0 0,1 1 0,0-1 0,-1 0 0,1 0 0,-1-1 0,0 1 0,1 0 0,-1 0 0,0-1 0,0 1 0,1 0 0,-1-1 0,0 1 0,-1-1 0,2-2 0,13-38 0,-12 31 0,42-190 0,-37 158 0,-5 31 0,0 8 0,-3 10 0,0-3 0,0 65 0,-16 372 0,-6-192 0,13-111 0,-46 222 0,50-337 0,1-1 0,-2 0 0,-12 32 0,16-48 0,0-1 0,-1 1 0,1 0 0,-1-1 0,0 0 0,0 1 0,0-1 0,-1 0 0,1-1 0,-1 1 0,0-1 0,0 1 0,-1-1 0,1 0 0,0-1 0,-6 3 0,-4-1 0,1-1 0,0-1 0,-1 0 0,1-1 0,-1-1 0,1 0 0,-1 0 0,0-1 0,1-1 0,-1-1 0,1 0 0,-22-8 0,-20-13 0,1-2 0,1-3 0,-54-39 0,91 58 0,-32-22 0,-58-48 0,93 68 0,0 1 0,0-2 0,2 0 0,-1 0 0,2-1 0,0 0 0,0-1 0,-13-28 0,19 30 0,0 0 0,1 1 0,1-1 0,0 0 0,0 0 0,1-1 0,1 1 0,0 0 0,1 0 0,1 0 0,0 0 0,0 0 0,1 0 0,1 1 0,0-1 0,1 1 0,0 0 0,1 0 0,1 0 0,-1 1 0,10-11 0,13-16 0,2 0 0,1 2 0,2 2 0,61-49 0,-41 44 0,2 1 0,106-52 0,-37 35 0,3 6 0,223-55 0,-325 99 0,-21 4 0,1 1 0,-1-1 0,1 0 0,-1 0 0,1-1 0,-1 0 0,0 0 0,1 0 0,-1-1 0,0 1 0,-1-1 0,8-6 0,-10 5-1,-1 0 1,0 1-1,-1-1 1,1 0-1,-1 0 1,1 0-1,-1 0 1,0 0-1,0 0 1,-1 0-1,1 0 1,-1 1-1,0-1 1,-2-4-1,-4-4-121,0 1 1,-1 0-1,0 0 1,-1 1-1,0 0 1,-1 1-1,-17-14 1,20 17-190,-38-29-3296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6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32 31598,'-3'-2'70,"0"0"-1,1 0 0,-1 0 0,0 0 0,0 0 1,0 0-1,0 1 0,0-1 0,-1 1 0,1 0 1,0 0-1,-1 0 0,1 1 0,-1-1 0,1 1 1,-4 0-1,-2-1-79,1 1 0,-1 0 1,1 0-1,-1 1 0,-11 3 0,17-3 10,0 0 1,0 0-1,0 1 0,1-1 0,-1 1 0,1-1 0,-1 1 0,1 0 1,0 0-1,0 0 0,0 0 0,0 1 0,0-1 0,0 0 0,0 1 1,1-1-1,-1 1 0,1 0 0,0-1 0,0 1 0,0 0 0,0 0 0,0 3 1,-2 7-2,1 0 1,1 0 0,0 24 0,1-31 0,0-3 1,1 1 0,-1-1-1,1 0 1,0 1 0,0-1 0,0 0 0,0 0 0,1 1-1,-1-1 1,1 0 0,0-1 0,0 1 0,0 0 0,0 0-1,1-1 1,-1 1 0,1-1 0,-1 0 0,1 0 0,0 0-1,0 0 1,0 0 0,0 0 0,0-1 0,0 0 0,0 1-1,0-1 1,6 1 0,7 2 4,1 0 0,0-1-1,0-1 1,24 0 0,49-2-5,-88 0 0,1 0 0,-1 0 0,1-1 0,-1 1 0,1-1 0,-1 1 0,0-1 0,1 0 0,-1 0 0,0 0 0,0 0 0,0 0 0,0 0 0,0-1 0,0 1 0,0-1 0,0 0 0,0 1 0,-1-1 0,1 0 0,-1 0 0,1 0 0,-1 0 0,0 0 0,1 0 0,-1-1 0,-1 1 0,1 0 0,1-5 0,0-4 0,0 0 0,-1 0 0,0 0 0,-1-1 0,-1-11 0,1 21 0,-1-3 0,1 1 0,-1-1 0,0 1 1,0-1-1,0 1 0,-1 0 0,0 0 0,0-1 0,0 1 0,0 0 1,0 1-1,-1-1 0,0 0 0,0 1 0,0-1 0,0 1 1,0 0-1,-1 0 0,1 0 0,-1 0 0,0 1 0,0 0 0,0-1 1,0 2-1,0-1 0,-8-2 0,-3-1-7,0 2 0,0-1 0,-1 2 0,1 0 0,-1 1 0,-26 1 0,39 0-16,1 1 1,-1-1-1,1 0 1,-1 1 0,1-1-1,-1 1 1,1-1-1,0 1 1,-5 2 0,-17 22-717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30270,'0'3'1889,"29"3"-1569,17-6-176,6 0-64,10 0-48,-3 0-32,-10 0 0,-9 0 32,-14 0-32,-13-6-32,-13-3-64,0 4-929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9 30206,'-3'-1'160,"0"-1"-1,-1 1 1,1 0 0,0 0-1,0 0 1,0 1 0,-1-1 0,1 1-1,0 0 1,0 0 0,-1 0-1,1 0 1,-6 1 0,-8 0-27,7-1-124,0 0 1,1 1-1,-1 0 0,0 1 1,1 0-1,-1 0 1,-10 5-1,14-4-6,0 0 0,0 0 0,0 1-1,0 0 1,1 0 0,0 0 0,-1 1 0,1 0 0,1 0 0,-1 0-1,-3 7 1,2-3-3,1 1 1,0 0-1,1 0 0,0 0 0,1 1 0,0-1 0,1 1 1,0 0-1,0-1 0,1 1 0,0 0 0,1 0 0,1 0 1,0 0-1,2 12 0,-2-18 1,0-1-1,1 0 1,-1 1 0,1-1 0,0 0-1,1 0 1,-1 0 0,0 0 0,1 0-1,0-1 1,0 1 0,0-1 0,0 0-1,1 0 1,-1 0 0,1 0 0,0-1-1,0 1 1,0-1 0,0 0 0,0 0-1,0 0 1,1-1 0,-1 0 0,1 1-1,4-1 1,15 4 7,0-2-1,0-1 1,40-1 0,-47-1-6,-13 0 0,0 0-1,1 0 1,-1 0-1,0 0 1,0-1-1,1 0 1,-1 0-1,0 0 1,0-1-1,0 1 0,0-1 1,0 0-1,-1 0 1,1 0-1,0 0 1,-1-1-1,0 0 1,5-4-1,-5 3-1,0-1 0,0 0 0,-1 0 0,1 0 0,-1 0 0,0 0 0,-1 0 0,1-1-1,-1 1 1,0-1 0,0 1 0,-1-1 0,0 1 0,0-7 0,0-2 0,0 1 0,-1-1 0,0 1 0,-1-1 0,-1 1 0,-4-14 0,5 23 0,1 0 0,-1 0 0,0 0 0,0 0 0,-1 0 0,1 1 0,-1-1 0,0 1 0,0 0 0,0 0 0,0 0 0,0 0 0,-1 0 0,1 1 0,-1-1 0,0 1 0,0 0 0,0 0 0,0 1 0,0-1 0,0 1 0,0 0 0,-7-1 0,-3-1-65,0 2 1,-1 0-1,1 0 0,0 1 1,-1 1-1,1 0 0,-21 5 0,30-3-230,0-1 0,-1 1 0,2 0 0,-1 1 0,-7 6-1,11-10 280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14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33 502 31999,'-3'11'525,"-6"29"-487,1 1-1,2 0 0,0 50 1,6-89-37,0-1 0,0 1 1,1-1-1,-1 1 0,1-1 0,-1 1 1,1-1-1,0 0 0,-1 1 1,1-1-1,0 0 0,0 1 1,0-1-1,0 0 0,0 0 1,0 0-1,0 0 0,1 0 0,-1 0 1,0 0-1,0 0 0,1 0 1,-1-1-1,1 1 0,-1 0 1,1-1-1,-1 1 0,1-1 1,-1 0-1,1 0 0,-1 1 0,1-1 1,-1 0-1,1 0 0,-1 0 1,3-1-1,-1 1 1,1 0 1,-1 0-1,1 0 0,-1-1 1,1 0-1,-1 0 0,1 0 1,-1 0-1,0 0 0,0 0 1,0-1-1,1 0 0,-2 1 1,1-1-1,0-1 0,5-3 1,1-8-3,1 0 1,-2-1 0,0 0 0,-1 0-1,0-1 1,-1 1 0,6-29-1,-2-4 0,6-68 0,-8-204 0,-8 218 0,-15 307 0,0-29 0,12 111 0,3-282 0,0 0 0,0 1 0,1-1 0,-1 0 0,1 1 0,1-1 0,-1 0 0,4 8 0,-4-11 0,0 0 0,0 0 0,0-1 0,1 1 0,-1 0 0,0-1 0,1 0 0,-1 1 0,1-1 0,0 0 0,-1 0 0,1 0 0,0 0 0,0 0 0,0 0 0,0 0 0,-1 0 0,1-1 0,0 1 0,0-1 0,0 0 0,0 1 0,1-1 0,3 0 0,-2 0 0,1 0 0,0 0 0,0-1 0,-1 1 0,1-1 0,0 0 0,-1 0 0,1 0 0,4-3 0,-6 2 0,0 0 0,0 0 0,0-1 0,-1 1 0,1-1 0,-1 1 0,1-1 0,-1 0 0,0 0 0,0 0 0,0 0 0,2-6 0,6-17 0,0-1 0,-2 0 0,-1 0 0,-1-1 0,-1 0 0,2-48 0,12-67 0,-18 140 0,-1 0 0,1-1 0,0 1 0,0 0 0,0 0 0,0 0 0,1 0 0,-1 0 0,1 1 0,0-1 0,-1 0 0,1 1 0,0-1 0,5-3 0,-4 4 0,1 0 0,-1 1 0,0-1 0,1 1 0,-1 0 0,1 0 0,0 1 0,-1-1 0,1 1 0,-1-1 0,1 1 0,5 1 0,-3-1 0,1 0 0,0 0 0,-1 1 0,1 0 0,-1 1 0,8 2 0,-12-4 0,0 1 0,-1 0 0,1-1 0,0 1 0,-1 0 0,1 0 0,0 0 0,-1 1 0,0-1 0,1 0 0,-1 0 0,0 1 0,1-1 0,-1 1 0,0-1 0,0 1 0,0-1 0,0 1 0,-1 0 0,1-1 0,0 1 0,-1 0 0,1 0 0,-1 0 0,1-1 0,-1 1 0,0 3 0,0-5 0,0 1 0,0-1 0,0 0 0,0 0 0,0 0 0,0 1 0,0-1 0,-1 0 0,1 0 0,0 0 0,0 0 0,0 1 0,0-1 0,0 0 0,-1 0 0,1 0 0,0 0 0,0 1 0,0-1 0,0 0 0,-1 0 0,1 0 0,0 0 0,0 0 0,0 0 0,-1 0 0,1 0 0,0 0 0,0 0 0,0 0 0,-1 0 0,1 0 0,0 0 0,0 0 0,-1 0 0,1 0 0,0 0 0,0 0 0,0 0 0,-1 0 0,1 0 0,-2 0 0,-33-3 0,-25 0 0,56 3 0,0 1 0,0-1 0,0 1 0,0 0 0,0 0 0,0 0 0,0 0 0,0 1 0,0-1 0,1 1 0,-6 3 0,2 1 0,0 1 0,1 0 0,0 0 0,0 0 0,1 0 0,0 1 0,0 0 0,1 0 0,0 0 0,1 0 0,-1 1 0,2 0 0,-1-1 0,1 1 0,-1 12 0,0 6 0,0 0 0,2 0 0,5 52 0,-3-73 0,0-1 0,0 1 0,0 0 0,1-1 0,0 1 0,0-1 0,0 0 0,1 0 0,0 0 0,0 0 0,0 0 0,0 0 0,1-1 0,0 1 0,0-1 0,0 0 0,0-1 0,1 1 0,-1-1 0,1 1 0,0-1 0,0-1 0,0 1 0,6 1 0,1 1 0,0-2 0,0 0 0,0 0 0,0-1 0,0-1 0,1 0 0,-1 0 0,1-1 0,-1-1 0,16-2 0,-24 2 0,0 0 0,-1 0 0,1-1 0,0 1 0,0-1 0,0 0 0,-1 0 0,1 0 0,-1 0 0,0-1 0,0 1 0,0-1 0,0 0 0,0 0 0,0 0 0,-1 0 0,1-1 0,-1 1 0,0 0 0,0-1 0,0 0 0,-1 0 0,1 1 0,-1-1 0,0 0 0,1-7 0,2-11 0,-1 1 0,-2-1 0,-1-41 0,0 33 0,0 14 0,0-19 0,-1 0 0,-1 0 0,-8-36 0,6 122 0,3 26 0,3 101 0,-1-172-1,0-1 0,0 1 1,0-1-1,0 0 0,1 0 0,0 1 0,0-1 1,0 0-1,1-1 0,0 1 0,0 0 0,0-1 1,0 1-1,1-1 0,-1 0 0,1 0 0,0-1 1,1 1-1,-1-1 0,0 0 0,1 0 0,0 0 1,0-1-1,0 0 0,0 1 0,0-2 0,0 1 1,0-1-1,1 1 0,-1-2 0,1 1 0,-1 0 1,1-1-1,-1 0 0,1-1 0,-1 1 0,0-1 1,1 0-1,5-2 0,-8 2 1,0-1 0,0 1 0,0-1 0,0 0 0,-1 0 0,1 0 0,0 0 0,-1-1 0,0 1 0,1-1 0,-1 1 0,0-1 0,0 0 0,-1 0 0,1 0 0,-1 0 0,1 0 0,-1 0 0,1-4 0,2-7 1,-1 1 0,0-1 1,1-17-1,-2-52 26,-3 66-27,1-1 0,1 1 0,0-1 0,1 1 0,1 0 0,9-33 0,-10 47 0,0-1 0,1 0 0,-1 0 0,0 1 0,1-1 0,4-3 0,-7 7 0,0-1 0,1 1 0,-1-1 0,1 0 0,-1 1 0,1 0 0,-1-1 0,1 1 0,-1-1 0,1 1 0,0 0 0,-1-1 0,1 1 0,0 0 0,-1-1 0,1 1 0,0 0 0,-1 0 0,1 0 0,0 0 0,-1 0 0,1 0 0,0 0 0,0 0 0,-1 0 0,1 0 0,0 0 0,-1 0 0,1 0 0,0 0 0,-1 1 0,1-1 0,0 0 0,-1 1 0,1-1 0,-1 0 0,1 1 0,0-1 0,-1 1 0,1-1 0,-1 1 0,1-1 0,-1 1 0,1-1 0,-1 1 0,0-1 0,1 1 0,0 1 0,4 10 0,1 1 0,-2 0 0,0 0 0,0 0 0,-1 0 0,2 18 0,3 91 0,-5-76 0,-3-42 0,3 28 0,-3-32 0,0 1 0,0-1 0,0 0 0,-1 1 0,1-1 0,0 1 0,1-1 0,-1 0 0,0 1 0,0-1 0,0 0 0,0 1 0,0-1 0,0 0 0,0 1 0,0-1 0,1 0 0,-1 1 0,0-1 0,0 0 0,0 1 0,1-1 0,-1 0 0,0 1 0,1-1 0,-1 0 0,0 0 0,0 0 0,1 1 0,-1-1 0,0 0 0,1 0 0,-1 0 0,0 0 0,1 1 0,-1-1 0,1 0 0,-1 0 0,0 0 0,1 0 0,-1 0 0,0 0 0,1 0 0,-1 0 0,1 0 0,-1 0 0,0 0 0,1-1 0,-1 1 0,0 0 0,1 0 0,-1 0 0,0 0 0,1-1 0,-1 1 0,0 0 0,1 0 0,-1 0 0,0-1 0,0 1 0,1 0 0,-1-1 0,0 1 0,0 0 0,1 0 0,-1-1 0,0 1 0,0-1 0,2-1 0,-1 0 0,0 0 0,0 0 0,0-1 0,0 1 0,0 0 0,0-1 0,0 1 0,-1-1 0,1 1 0,-1-3 0,3-11 0,48-134 0,-45 134 0,1 0 0,1 1 0,1 0 0,0 0 0,0 1 0,2 0 0,13-13 0,11 0 0,-33 26 0,-1 0 0,1 0 0,0 0 0,0 0 0,0 0 0,0 0 0,0 1 0,0-1 0,0 1 0,0 0 0,0-1 0,0 1 0,0 0 0,0 0 0,0 0 0,0 0 0,0 1 0,3 0 0,-3 0 0,-1 0 0,0 1 0,0-1 0,0 0 0,0 1 0,0-1 0,0 1 0,-1-1 0,1 1 0,0 0 0,-1-1 0,1 1 0,-1 0 0,0-1 0,1 1 0,-1 0 0,0 0 0,0-1 0,-1 3 0,2 5 0,6 53 0,-4 90 0,-3-121 0,0-24 0,0 1 0,1 0 0,0 0 0,0 0 0,1-1 0,0 1 0,0-1 0,1 1 0,0-1 0,0 0 0,0 0 0,7 8 0,-7-10 0,0-1 0,1 0 0,0 0 0,0-1 0,0 1 0,0-1 0,0 0 0,1 0 0,0 0 0,-1-1 0,1 0 0,0 0 0,0 0 0,0 0 0,1-1 0,-1 0 0,0 0 0,10 1 0,4-1 0,0 0 0,0 0 0,0-2 0,0-1 0,20-4 0,-32 5 0,0-2 0,0 1 0,0-1 0,-1 0 0,1 0 0,-1-1 0,0 0 0,1 0 0,-2-1 0,1 1 0,0-1 0,-1 0 0,0-1 0,0 1 0,-1-1 0,5-8 0,-3 4 0,-1 0 0,0-1 0,0 0 0,-1 0 0,-1 0 0,0-1 0,0 1 0,1-16 0,-1-12 0,-2-44 0,-2 48 0,1 30 0,0-1 0,0 0 0,0 1 0,-1-1 0,0 1 0,0-1 0,-1 1 0,-2-8 0,3 11 0,0 0 0,0 1 0,0-1 0,-1 1 0,1-1 0,-1 1 0,1-1 0,-1 1 0,1 0 0,-1-1 0,0 1 0,0 0 0,1 0 0,-1 0 0,0 1 0,0-1 0,0 0 0,0 1 0,0-1 0,0 1 0,0 0 0,0-1 0,0 1 0,0 0 0,-3 1 0,3-2 0,-1 1 0,1 0 0,-1 0 0,1 0 0,-1 0 0,1 0 0,-1 0 0,1 1 0,0-1 0,-1 1 0,1 0 0,0 0 0,-1 0 0,1 0 0,0 0 0,0 0 0,0 1 0,0-1 0,0 0 0,0 1 0,0 0 0,1 0 0,-1-1 0,0 1 0,1 0 0,0 0 0,-1 0 0,1 0 0,0 1 0,0-1 0,-1 4 0,-4 11 0,1-1 0,1 0 0,0 1 0,2 0 0,0 0 0,0 0 0,3 33 0,-1-33 0,0-14-1,0 1 0,0 0 0,0 0 1,0 0-1,0 0 0,1 0 0,0 0 0,0 0 0,0-1 1,0 1-1,1 0 0,-1-1 0,1 1 0,0-1 0,0 1 1,0-1-1,1 0 0,-1 0 0,1 0 0,0 0 0,0-1 0,0 1 1,0-1-1,0 1 0,0-1 0,1 0 0,-1 0 0,1-1 1,-1 1-1,1-1 0,0 0 0,-1 1 0,1-2 0,0 1 1,0 0-1,0-1 0,6 0 0,-4 1 2,-1-1 0,1 0-1,0 0 1,0 0 0,-1-1 0,1 1-1,0-2 1,-1 1 0,1 0 0,9-5-1,-11 3 2,-1 1-1,0-1 1,0 1-1,0-1 0,0 0 1,-1 0-1,1 0 0,-1-1 1,0 1-1,0-1 1,0 1-1,0-1 0,0 1 1,-1-1-1,0 0 1,2-7-1,3-36-1,-1 0 0,-3-59 0,-12 263 0,0-50 0,0 238 0,7-194 0,3-136 0,-1 1 0,-1-1 0,0 0 0,-1 1 0,-1-1 0,-1 0 0,0-1 0,-10 23 0,12-32 0,-1 1 0,1 0 0,-1-1 0,0 0 0,0 0 0,0 0 0,-1 0 0,0 0 0,0-1 0,0 0 0,0 0 0,-1-1 0,0 1 0,1-1 0,-1 0 0,0-1 0,-1 0 0,1 0 0,0 0 0,-1 0 0,1-1 0,-8 0 0,-2 1 0,0-2 0,0 0 0,-26-4 0,35 2 0,0 1 0,0-1 0,0 0 0,0-1 0,0 0 0,0 0 0,1-1 0,0 1 0,-1-1 0,-5-5 0,4 2 0,0 0 0,0 0 0,1 0 0,0-1 0,0 0 0,1-1 0,0 1 0,0-1 0,1 0 0,0-1 0,0 1 0,1-1 0,1 0 0,0 0 0,0 0 0,1-1 0,0 1 0,0-14 0,0 2 0,2 0 0,0 0 0,2 0 0,5-26 0,-5 37 0,1 1 0,1-1 0,0 1 0,0 0 0,1 0 0,0 0 0,1 1 0,0 0 0,0 0 0,12-12 0,-6 9 0,1 0 0,0 1 0,1 1 0,0 0 0,1 1 0,0 0 0,0 1 0,1 1 0,0 1 0,21-6 0,20-3 0,100-11 0,-21 5 0,-129 20 0,0-1 0,0 0 0,0 0 0,-1 0 0,1-1 0,-1 0 0,1-1 0,-1 1 0,0-1 0,0 0 0,-1-1 0,1 0 0,8-9 0,-9 7 0,-1 1 0,1-1 0,-1 0 0,-1-1 0,0 1 0,0-1 0,0 1 0,-1-1 0,0 0 0,0 0 0,-1 0 0,0-8 0,2-125 0,-3 119 0,0 22 0,0 0 0,0 0 0,0 0 0,0 0 0,0 0 0,0 0 0,0 1 0,0-1 0,0 0 0,0 0 0,0 0 0,0 0 0,0 0 0,0 0 0,0 0 0,0 0 0,0 1 0,-1-1 0,1 0 0,0 0 0,0 0 0,0 0 0,0 0 0,0 0 0,0 0 0,0 0 0,-1 0 0,1 0 0,0 0 0,0 0 0,0 0 0,0 0 0,0 0 0,0 0 0,-1 0 0,1 0 0,0 0 0,0 0 0,0 0 0,0 0 0,0 0 0,0 0 0,-1 0 0,1 0 0,0 0 0,0 0 0,0 0 0,0 0 0,0 0 0,0 0 0,0 0 0,0 0 0,-1-1 0,1 1 0,0 0 0,0 0 0,0 0 0,0 0 0,0 0 0,0 0 0,0 0 0,0 0 0,0-1 0,0 1 0,0 0 0,0 0 0,-8 13 0,2 25 0,2 0 0,1 1 0,3 50 0,0-49 0,0-35 0,0 0 0,0 0 0,0 0 0,1 0 0,-1 0 0,1 0 0,0 0 0,1-1 0,-1 1 0,1 0 0,0-1 0,0 1 0,1-1 0,-1 1 0,1-1 0,0 0 0,0 0 0,0-1 0,1 1 0,-1 0 0,1-1 0,0 0 0,0 0 0,0 0 0,0 0 0,1-1 0,-1 0 0,1 0 0,-1 0 0,1 0 0,0-1 0,0 0 0,8 2 0,-2-2 0,0 1 0,1-1 0,-1-1 0,23-2 0,-31 2 0,0-1 0,0 0 0,0 0 0,0 0 0,0 0 0,0 0 0,0-1 0,0 1 0,-1-1 0,1 0 0,-1 0 0,1 0 0,-1 0 0,0 0 0,1 0 0,-1-1 0,0 1 0,-1-1 0,1 1 0,0-1 0,-1 0 0,2-3 0,2-6 0,-2-1 0,1 1 0,-1-1 0,-1 1 0,1-25 0,-4-70 0,0 46 0,1 43 0,0 10 0,0-1 0,0 0 0,0 1 0,-1-1 0,-1 0 0,0 1 0,-3-10 0,2 36 0,-1 140 0,4-99 0,0-55 0,0 1 0,0-1 0,1 1 0,-1-1 0,1 0 0,0 1 0,0-1 0,0 0 0,1 1 0,-1-1 0,1 0 0,0 0 0,1 0 0,-1-1 0,1 1 0,-1 0 0,1-1 0,0 0 0,0 0 0,0 0 0,1 0 0,-1 0 0,1 0 0,0-1 0,0 0 0,0 0 0,0 0 0,0 0 0,0 0 0,0-1 0,1 0 0,-1 0 0,0 0 0,1 0 0,5-1 0,-9 0 0,4 0 0,0 1 0,0-2 0,0 1 0,0-1 0,0 0 0,6-1 0,-9 1 0,0 0 0,0 0 0,-1 0 0,1 0 0,0-1 0,-1 1 0,1 0 0,-1-1 0,1 1 0,-1-1 0,0 0 0,1 1 0,-1-1 0,0 0 0,0 0 0,0 0 0,0-3 0,7-16 0,-2-1 0,-1 1 0,0-1 0,2-45 0,-6 47 0,1 0 0,1 1 0,1-1 0,1 0 0,0 1 0,11-24 0,-15 40 0,1 0 0,0 0 0,0 1 0,0-1 0,0 1 0,0-1 0,1 1 0,-1 0 0,0 0 0,1 0 0,0 0 0,-1 1 0,1-1 0,0 1 0,0-1 0,0 1 0,0 0 0,0 0 0,0 0 0,1 1 0,-1-1 0,0 1 0,0 0 0,5 0 0,-3 0 0,1 0 0,-1 1 0,0-1 0,0 1 0,0 1 0,0-1 0,0 1 0,0 0 0,0 0 0,-1 0 0,1 1 0,-1-1 0,9 7 0,-13-9 0,0 0 0,0 0 0,0 1 0,0-1 0,1 0 0,-1 0 0,0 0 0,0 0 0,0 0 0,0 0 0,0 0 0,0 0 0,0 1 0,1-1 0,-1 0 0,0 0 0,0 0 0,0 0 0,0 0 0,0 1 0,0-1 0,0 0 0,0 0 0,0 0 0,0 0 0,0 1 0,0-1 0,0 0 0,0 0 0,0 0 0,0 0 0,0 0 0,0 1 0,0-1 0,0 0 0,0 0 0,0 0 0,0 0 0,0 0 0,0 1 0,-1-1 0,1 0 0,0 0 0,0 0 0,-11 3 0,-29-1 0,5 0 0,28 0 0,1 0 0,0 0 0,0 1 0,1 0 0,-1 0 0,1 1 0,-1-1 0,1 1 0,0 0 0,0 1 0,1-1 0,-1 1 0,1 0 0,0 0 0,0 1 0,1-1 0,-5 9 0,0 1 0,1 1 0,0-1 0,1 1 0,0 0 0,-4 28 0,7-30 0,1 0 0,0 0 0,1 0 0,1 0 0,0 1 0,1-1 0,5 22 0,-5-30 0,1-1 0,0 0 0,0 0 0,0 0 0,0 0 0,1 0 0,0 0 0,0-1 0,1 1 0,-1-1 0,1 0 0,0 0 0,0 0 0,0-1 0,0 0 0,1 1 0,-1-1 0,1-1 0,0 1 0,0-1 0,0 1 0,6 0 0,0 0 0,1-1 0,-1 0 0,1 0 0,-1-2 0,24 0 0,-13 0 0,-19-1 0,0 1 0,1 0 0,-1-1 0,0 1 0,0-1 0,0 0 0,0 0 0,0-1 0,0 1 0,0-1 0,0 1 0,0-1 0,0 0 0,-1 0 0,1 0 0,-1 0 0,1 0 0,-1-1 0,0 1 0,0-1 0,0 0 0,0 1 0,-1-1 0,1 0 0,-1 0 0,0 0 0,1 0 0,-1 0 0,-1 0 0,2-7 0,2-10 0,-1 0 0,-1 0 0,-2-40 0,0 42 0,1-50 0,-3-83 0,-3 121 0,3 28 0,1 7 0,-3 46 0,3 16 0,-1-25 0,7 73 0,-3-107 0,-1 0 0,1 0 0,0 0 0,1 0 0,0-1 0,0 1 0,1-1 0,0 0 0,0 0 0,9 12 0,-10-15 0,1-1 0,-1 1 0,1-1 0,-1 0 0,1 0 0,0 0 0,1 0 0,-1-1 0,0 1 0,1-1 0,-1 0 0,1-1 0,0 1 0,-1-1 0,1 0 0,0 0 0,0 0 0,7-1 0,-9 1 0,1-1 0,0 0 0,0 0 0,-1-1 0,1 1 0,0-1 0,-1 0 0,1 0 0,0 0 0,5-3 0,-7 2 0,0 1 0,0-1 0,0 0 0,-1 0 0,1-1 0,0 1 0,-1 0 0,1-1 0,-1 1 0,0-1 0,0 1 0,0-1 0,0 1 0,0-1 0,0-3 0,6-28 0,-2 1 0,2-63 0,-7 71 0,2 0 0,0 1 0,1-1 0,2 0 0,0 1 0,2 0 0,9-24 0,-14 44 0,0 1 0,-1-1 0,1 1 0,1-1 0,-1 1 0,0 0 0,1 0 0,0 0 0,-1 0 0,1 0 0,0 1 0,1-1 0,6-3 0,-4 3 0,-1 1 0,1 1 0,0-1 0,0 1 0,0 0 0,0 0 0,0 1 0,9 0 0,2-1 0,22 3 0,-86 0 0,44-2 0,-1 1 0,0-1 0,1 1 0,-1-1 0,0 1 0,1 0 0,-1 0 0,1 1 0,-1-1 0,1 1 0,0 0 0,0 0 0,0 0 0,0 0 0,-4 4 0,1 0 0,1-1 0,0 1 0,1 1 0,-1-1 0,1 1 0,0-1 0,-3 9 0,0 5 0,0 0 0,1 0 0,1 0 0,-4 39 0,6-19 0,1 1 0,4 42 0,-2-79 0,0 0 0,1 0 0,0 0 0,0 0 0,0 0 0,0 0 0,0 0 0,1 0 0,0 0 0,0-1 0,0 1 0,0-1 0,0 1 0,1-1 0,-1 0 0,1 0 0,0 0 0,0 0 0,0-1 0,1 1 0,-1-1 0,7 4 0,-1-2 0,0-1 0,0 0 0,0 0 0,1-1 0,-1 0 0,1-1 0,-1 0 0,17-1 0,-23 0 0,-1 0 0,0 0 0,1-1 0,-1 1 0,0-1 0,0 0 0,1 1 0,-1-1 0,0 0 0,0 0 0,0-1 0,0 1 0,0 0 0,0-1 0,0 1 0,0-1 0,-1 0 0,1 1 0,0-1 0,-1 0 0,0 0 0,1 0 0,-1 0 0,0 0 0,0 0 0,0-1 0,0 1 0,-1 0 0,2-5 0,1-7 0,-1 1 0,0-2 0,0-26 0,-2 30 0,1-297 0,11 898 0,-11-415 0,-1-171 0,0 0 0,0 0 0,0 0 0,-1 0 0,0 0 0,1-1 0,-1 1 0,-1 0 0,1-1 0,0 1 0,-1-1 0,0 1 0,0-1 0,0 0 0,0 1 0,0-1 0,-4 2 0,2-1 0,0-1 0,-1 0 0,1 0 0,-1 0 0,0-1 0,0 1 0,0-1 0,0 0 0,-1-1 0,1 1 0,-10 0 0,-11 1 0,-1-1 0,-39-2 0,25 0 0,21-1 0,0 0 0,0-1 0,0-1 0,0-1 0,1 0 0,-1-2 0,1 0 0,-35-18 0,51 23 0,0 0 0,1-1 0,-1 1 0,1-1 0,0 0 0,-1 1 0,1-1 0,0 0 0,0-1 0,0 1 0,0 0 0,1 0 0,-1-1 0,0 1 0,1-1 0,0 1 0,0-1 0,0 0 0,0 0 0,0 1 0,0-1 0,1 0 0,-1 0 0,1 0 0,0 0 0,0 0 0,0 1 0,0-1 0,0 0 0,1 0 0,-1 0 0,1 0 0,0 0 0,2-4 0,1-2 0,0 1 0,1-1 0,0 1 0,1 0 0,0 1 0,0-1 0,0 1 0,15-12 0,-1 3 0,1 1 0,1 1 0,1 1 0,-1 1 0,34-12 0,127-35 0,-10 5 0,-148 44 0,0-1 0,-1-1 0,0-1 0,36-27 0,-45 28 0,-1-1 0,0-1 0,0 0 0,-1-1 0,-1 0 0,-1-1 0,0 0 0,-1-1 0,0 0 0,-2-1 0,0 0 0,-1 0 0,-1 0 0,0-1 0,-2 0 0,0 0 0,-1-1 0,0-20 0,-1-80 0,-2 77 0,0 41 0,0 1 0,0-1 0,0 0 0,0 0 0,0 0 0,-1 0 0,1 1 0,0-1 0,-1 0 0,0 0 0,1 1 0,-1-1 0,0 0 0,0 1 0,0-1 0,0 1 0,0-1 0,0 1 0,0-1 0,0 1 0,-1 0 0,1 0 0,-1-1 0,1 1 0,-1 0 0,-2-1 0,1 1 0,-1 0 0,0 0 0,0 0 0,0 1 0,0-1 0,0 1 0,1 0 0,-1 0 0,0 1 0,0-1 0,-5 2 0,6-1 0,-1 0 0,1 0 0,0 1 0,0-1 0,0 1 0,0 0 0,0 0 0,0 0 0,0 0 0,1 0 0,-1 0 0,1 1 0,-1-1 0,1 1 0,0 0 0,0 0 0,0 0 0,-2 5 0,-3 6 0,2 0 0,-9 27 0,12-33 0,-7 27 0,1 1 0,2 0 0,2-1 0,1 2 0,1-1 0,3 0 0,5 41 0,-6-72 0,1 1 0,0 0 0,1-1 0,-1 0 0,1 1 0,0-1 0,1 0 0,-1 0 0,1 0 0,0 0 0,0 0 0,1-1 0,-1 1 0,1-1 0,0 0 0,0 0 0,1-1 0,-1 1 0,1-1 0,6 4 0,-2-2 0,1-2 0,-1 1 0,0-1 0,1 0 0,0-1 0,0 0 0,-1-1 0,1 0 0,0 0 0,16-2 0,-22 0 0,0 0 0,-1 0 0,1 0 0,-1 0 0,0-1 0,1 0 0,-1 1 0,0-1 0,0 0 0,0-1 0,0 1 0,0 0 0,-1-1 0,1 0 0,-1 0 0,1 1 0,-1-1 0,0-1 0,0 1 0,2-5 0,5-11 0,0 0 0,8-26 0,-15 38 0,28-98 0,7-23 0,-32 114 0,1 0 0,0 1 0,1 0 0,1 0 0,0 0 0,15-17 0,-20 27 0,0 0 0,-1 0 0,1 1 0,1-1 0,-1 1 0,0 0 0,0 0 0,1 0 0,-1 0 0,1 0 0,0 1 0,0 0 0,-1 0 0,1 0 0,0 0 0,0 0 0,0 1 0,0 0 0,0 0 0,5 0 0,-7 0 0,0 0 0,0 1 0,1-1 0,-1 1 0,0 0 0,0-1 0,0 1 0,0 0 0,0 0 0,0 0 0,0 1 0,-1-1 0,1 0 0,0 1 0,0-1 0,-1 1 0,1 0 0,-1-1 0,0 1 0,2 3 0,23 45 0,-20-36 0,6 14 0,-1 0 0,-2 1 0,0 0 0,-2 0 0,-2 1 0,0 0 0,-2 0 0,-1 0 0,-4 54 0,0-77 0,1 0 0,-1-1 0,0 1 0,-1-1 0,0 0 0,0 0 0,0 0 0,-1 0 0,0 0 0,0-1 0,0 0 0,-1 0 0,1 0 0,-1 0 0,0-1 0,-1 1 0,1-1 0,-1-1 0,-7 5 0,0-1 0,0 0 0,0-1 0,-1-1 0,0 0 0,0-1 0,0 0 0,0-1 0,-17 1 0,-43-3 0,71-2 0,1 1 0,0-1 0,-1 1 0,1-1 0,-1 0 0,1 0 0,0 0 0,0 0 0,-1 0 0,1-1 0,0 1 0,0-1 0,0 1 0,0-1 0,1 0 0,-1 0 0,0 0 0,1 0 0,-1 0 0,1 0 0,0 0 0,0 0 0,-1-1 0,2 1 0,-1 0 0,0-1 0,0 1 0,1 0 0,-1-1 0,1-4 0,-3-10 0,2-1 0,0 0 0,2-25 0,0 18 0,-1 9 0,1 1 0,0-1 0,1 1 0,1-1 0,1 1 0,0 0 0,0 0 0,2 1 0,0-1 0,0 1 0,15-22 0,-20 35 0,0 0 0,-1 0 0,1 0 0,0 0 0,0 1 0,0-1 0,0 0 0,0 0 0,-1 1 0,2-1 0,-1 0 0,0 1 0,0-1 0,0 1 0,0 0 0,0-1 0,0 1 0,0 0 0,0-1 0,1 1 0,-1 0 0,0 0 0,0 0 0,0 0 0,1 0 0,-1 1 0,0-1 0,0 0 0,0 0 0,0 1 0,0-1 0,0 1 0,1-1 0,-1 1 0,0-1 0,0 1 0,0 0 0,-1-1 0,1 1 0,0 0 0,0 0 0,0 0 0,0-1 0,0 2 0,5 4 0,-1 1 0,1-1 0,-2 1 0,8 12 0,23 47 0,-19-33 0,1-1 0,2-1 0,25 32 0,-40-59 0,0 0 0,0 0 0,1 0 0,-1 0 0,1-1 0,0 0 0,0 0 0,0 0 0,0-1 0,0 1 0,1-1 0,-1-1 0,1 1 0,-1-1 0,1 0 0,0 0 0,-1 0 0,1-1 0,0 0 0,7-1 0,-11 1-2,0-1 0,0 1 0,-1-1 0,1 0-1,0 1 1,0-1 0,-1 0 0,1 0 0,-1 0 0,1-1 0,-1 1 0,1 0 0,-1-1-1,1 1 1,-1-1 0,0 1 0,0-1 0,0 1 0,0-1 0,0 0 0,0 1-1,-1-1 1,1 0 0,0 0 0,-1 0 0,1 0 0,-1 1 0,0-4 0,8-24-177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09.05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485 10 30526,'0'0'81,"0"-1"0,-1 0 0,1 1 1,0-1-1,-1 1 0,1-1 0,-1 1 0,1-1 0,-1 1 0,1-1 1,-1 1-1,1-1 0,-1 1 0,1 0 0,-1-1 0,0 1 0,1 0 1,-1-1-1,1 1 0,-1 0 0,0 0 0,1 0 0,-1 0 0,0 0 1,1-1-1,-1 1 0,0 0 0,1 0 0,-2 1 0,-29-1-461,23 0 567,2 1-187,-1 0 0,1 0 0,-1 0 0,1 1 0,0 0 0,0 0 0,0 1 0,0 0 0,0 0 0,1 0 0,-1 0 0,-8 8 0,-7 7 0,-32 34 0,40-38 0,-18 18 0,2 1 0,2 2 0,1 0 0,-39 73 0,52-82 0,1 1 0,1 0 0,2 1 0,1 0 0,1 0 0,1 1 0,2 0 0,-2 41 0,6-49 0,0 1 0,2 0 0,3 22 0,-2-33 0,0 0 0,0-1 0,1 1 0,0 0 0,1-1 0,0 0 0,10 15 0,-3-9 0,0 0 0,1-1 1,0-1-1,1 0 0,1 0 0,32 22 0,-36-30-1,-1 0 0,1 0 0,0-1 0,0 0 0,1-1-1,-1-1 1,1 1 0,0-2 0,0 0 0,0 0 0,0-1 0,18-1 0,-29 0-14,1 0 0,0 0-1,-1 0 1,1 0 0,-1-1 0,1 1 0,0-1 0,-1 1 0,1-1 0,-1 1 0,1-1 0,-1 0 0,3-1 0,16-26-785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1.03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7 405 32479,'0'14'152,"-4"52"-113,2-42-34,1 0 0,1 0 0,4 32 0,-3-53-4,0-1 0,0 0 1,1 0-1,-1 0 0,0 0 1,1 0-1,-1 0 0,1 0 1,0 0-1,-1 0 0,1-1 1,0 1-1,0-1 0,0 1 1,0-1-1,1 0 0,-1 0 1,0 0-1,0 0 0,1 0 1,-1-1-1,0 1 0,1-1 1,-1 1-1,1-1 0,-1 0 1,1 0-1,-1 0 0,1 0 1,-1 0-1,0-1 0,1 1 1,-1-1-1,1 0 0,-1 1 1,0-1-1,5-3 0,-4 1 2,1 0-1,-1 0 0,0 0 0,0-1 1,0 0-1,0 1 0,0-1 1,-1 0-1,0 0 0,0-1 0,2-4 1,17-54-5,-20 56 3,17-75-1,-4 0 0,-3 0 0,-1-110 0,-12 242 0,-3-1 0,-13 59 0,8-57 0,2 0 0,-1 62 0,9-84 0,-1-13 0,0 0 0,2 0 0,0 1 0,1-1 0,5 22 0,-6-34 0,1-1 0,-1 1 0,1-1 0,-1 1 0,1-1 0,0 0 0,0 0 0,1 1 0,-1-1 0,1-1 0,-1 1 0,1 0 0,0-1 0,0 1 0,0-1 0,0 0 0,1 0 0,-1 0 0,0 0 0,1-1 0,0 0 0,-1 1 0,1-1 0,0 0 0,-1-1 0,1 1 0,0-1 0,5 1 0,-6-1 0,0 1 0,1-1 0,-1 0 0,0 0 0,1 0 0,-1 0 0,1-1 0,-1 1 0,0-1 0,1 0 0,-1 0 0,0 0 0,0 0 0,0-1 0,0 1 0,0-1 0,0 0 0,0 0 0,0 0 0,-1 0 0,1 0 0,-1-1 0,0 1 0,1-1 0,-1 1 0,0-1 0,0 0 0,-1 0 0,1 0 0,-1 0 0,1 0 0,0-4 0,5-12 0,0 0 0,-2-1 0,0 1 0,-1-1 0,1-35 0,-5-102 0,-1 152 0,1 0 0,-1-1 0,0 1 0,-1 0 0,1 0 0,-1 0 0,0 0 0,0 0 0,0 1 0,-5-7 0,6 9 0,20-1 0,93 5 0,127-5 0,-225-5 0,-13 8 0,-1 0 0,0 0 0,0 0 0,0 0 0,0 0 0,1 0 0,-1 0 0,0-1 0,0 1 0,0 0 0,0 0 0,0 0 0,1 0 0,-1-1 0,0 1 0,0 0 0,0 0 0,0 0 0,0 0 0,0-1 0,0 1 0,0 0 0,0 0 0,0 0 0,0-1 0,0 1 0,0 0 0,0 0 0,0 0 0,0-1 0,0 1 0,0 0 0,0 0 0,0 0 0,0-1 0,0 1 0,0 0 0,0 0 0,-1 0 0,1 0 0,0-1 0,0 1 0,0 0 0,0 0 0,0 0 0,0 0 0,-1 0 0,1-1 0,0 1 0,0 0 0,0 0 0,0 0 0,-1 0 0,1 0 0,0 0 0,0 0 0,0 0 0,-1 0 0,1 0 0,0 0 0,-1 0 0,-11-2 0,0 1 0,-1 0 0,1 1 0,0 1 0,-14 1 0,19-1 0,1 1 0,0-1 0,0 1 0,0 0 0,0 0 0,0 1 0,0 0 0,1 0 0,-1 0 0,1 1 0,-9 8 0,0 0 0,2 2 0,0 0 0,1 1 0,0 0 0,1 0 0,1 1 0,1 0 0,0 1 0,1 0 0,0 0 0,2 1 0,0 0 0,1 0 0,1 0 0,0 0 0,1 24 0,2-36 0,-1 4 0,1 0 0,1 0 0,0-1 0,0 1 0,3 11 0,-3-18 0,0 0 0,1 0 0,-1 0 0,1 0 0,0-1 0,0 1 0,0 0 0,0-1 0,0 1 0,0-1 0,1 0 0,-1 0 0,1 0 0,0 0 0,0 0 0,-1 0 0,1-1 0,5 3 0,1-1-4,1-1 0,-1 0 0,0 0 0,0-1 0,1 0 0,-1 0 0,17-2 0,-6 1 4,-16-1 1,0 1 0,0-1 1,0 0-1,0 0 0,0 0 0,0 0 1,0-1-1,0 1 0,0-1 0,-1 0 0,1 0 1,0-1-1,-1 1 0,0-1 0,0 1 1,0-1-1,0 0 0,0 0 0,0-1 0,-1 1 1,0-1-1,1 1 0,-1-1 0,3-7 1,2-6-2,-1-1 0,0 0 0,-1 0 1,3-23-1,-4-5-6,-1-72-1,-1 44 20,-13 158-13,0 100 0,11-182 0,0 11 0,0 0 0,0 0 0,2 0 0,0 0 0,5 19 0,-6-29 0,0 0 0,0 0 0,0 0 0,1 0 0,-1-1 0,1 1 0,0 0 0,0-1 0,0 0 0,0 1 0,0-1 0,0 0 0,1 0 0,-1 0 0,1 0 0,0-1 0,-1 1 0,1-1 0,0 1 0,0-1 0,0 0 0,0 0 0,0 0 0,0-1 0,0 1 0,0-1 0,0 1 0,0-1 0,4-1 0,-4 1 0,-1 0 0,0-1 0,1 1 0,-1-1 0,0 1 0,1-1 0,-1 0 0,0 0 0,0 0 0,0-1 0,0 1 0,0 0 0,0-1 0,0 1 0,0-1 0,0 0 0,-1 0 0,1 1 0,-1-1 0,1 0 0,1-4 0,3-4 0,-1-1 0,9-24 0,-10 25 0,34-100 0,-17 48 0,42-88 0,-60 144 0,0 0 0,1 1 0,0-1 0,0 1 0,0 0 0,1 0 0,0 0 0,0 1 0,11-9 0,-15 12 0,1 0 0,0 0 0,0 0 0,-1 1 0,1-1 0,0 0 0,0 1 0,0-1 0,0 1 0,0 0 0,0 0 0,0-1 0,0 1 0,0 1 0,0-1 0,0 0 0,0 0 0,0 1 0,-1-1 0,1 1 0,0-1 0,0 1 0,0 0 0,0 0 0,-1 0 0,1 0 0,0 0 0,-1 0 0,1 0 0,-1 1 0,1-1 0,-1 0 0,0 1 0,0-1 0,0 1 0,1 0 0,-1-1 0,1 3 0,3 6 0,0 0 0,0 1 0,-1-1 0,-1 1 0,1 0 0,-2 0 0,0 0 0,2 15 0,-1 96 0,-3-85 0,0-22 0,-1 0 0,0 0 0,-1 0 0,-1 0 0,0-1 0,-1 1 0,-8 20 0,10-30 0,0 0 0,-1 0 0,0 0 0,0-1 0,0 1 0,0-1 0,0 0 0,-1 0 0,0 0 0,0 0 0,0-1 0,0 1 0,-1-1 0,1 0 0,-1-1 0,0 1 0,0-1 0,0 0 0,0 0 0,0 0 0,0-1 0,-1 0 0,1 0 0,-6 0 0,8 0 0,0-1 0,0 1 0,0-1 0,0 0 0,0-1 0,-1 1 0,1 0 0,0-1 0,0 0 0,0 1 0,0-1 0,0-1 0,1 1 0,-1 0 0,0-1 0,0 1 0,1-1 0,-1 0 0,1 0 0,0 0 0,-1 0 0,1 0 0,0 0 0,0-1 0,0 1 0,1-1 0,-1 1 0,0-1 0,1 0 0,0 0 0,0 0 0,-1-3 0,-3-8 0,1 0 0,0 0 0,1 0 0,1-1 0,0 1 0,1-1 0,1-24 0,0 39 0,0 0 0,0-1 0,0 1 0,0 0 0,1-1 0,-1 1 0,0 0 0,0-1 0,0 1 0,1 0 0,-1-1 0,0 1 0,0 0 0,1-1 0,-1 1 0,0 0 0,0 0 0,1 0 0,-1-1 0,0 1 0,1 0 0,-1 0 0,0 0 0,1 0 0,-1-1 0,1 1 0,-1 0 0,0 0 0,1 0 0,-1 0 0,0 0 0,2 0 0,15 0 0,-11 1 0,2-1 0,-1 1 0,0 1 0,0-1 0,0 1 0,0 1 0,0-1 0,0 1 0,0 0 0,-1 1 0,1 0 0,-1 0 0,0 0 0,0 0 0,5 6 0,1 0 0,0-1 0,19 9 0,-16-10 0,1-2 0,0 0 0,1-1 0,-1-1 0,1 0 0,0-1 0,0-1 0,0-1 0,26-1 0,-39 0 0,0 0 0,0-1 0,0 0 0,0 0 0,0 0 0,0 0 0,0 0 0,0-1 0,-1 0 0,1 0 0,-1 0 0,1 0 0,-1 0 0,0-1 0,0 0 0,0 1 0,0-1 0,0 0 0,-1-1 0,1 1 0,-1 0 0,0-1 0,0 1 0,0-1 0,2-5 0,3-10 0,0 0 0,-2 0 0,7-38 0,-12 57 0,15-120 0,-5-1 0,-6-121 0,-4 238 0,0 0 0,0-1 0,-1 1 0,0 0 0,0 0 0,-2-7 0,3 10 0,0 1 0,-1-1 0,1 1 0,0-1 0,-1 1 0,1-1 0,0 0 0,-1 1 0,1 0 0,-1-1 0,1 1 0,-1-1 0,1 1 0,-1-1 0,1 1 0,-1 0 0,1-1 0,-1 1 0,1 0 0,-1 0 0,0-1 0,0 1 0,0 0 0,0 1 0,0-1 0,0 0 0,0 0 0,0 1 0,0-1 0,0 0 0,0 1 0,1-1 0,-1 1 0,0-1 0,0 1 0,0 0 0,1-1 0,-1 1 0,0 0 0,1-1 0,-2 2 0,-2 3 0,0 1 0,1 0 0,-1 0 0,1 0 0,0 0 0,0 1 0,1-1 0,0 1 0,-2 8 0,-9 68 0,12-70 0,-7 85 0,7 121 0,2-106 0,-1-98 0,-1-9 0,1 1 0,-1-1 0,1 0 0,1 1 0,-1-1 0,1 0 0,0 0 0,1 0 0,0 0 0,0 0 0,0 0 0,5 9 0,-7-14 0,0-1 0,1 0 0,-1 1 0,0-1 0,1 0 0,-1 1 0,0-1 0,1 0 0,-1 1 0,0-1 0,1 0 0,-1 0 0,1 0 0,-1 1 0,0-1 0,1 0 0,-1 0 0,1 0 0,-1 0 0,1 0 0,-1 0 0,1 0 0,-1 0 0,1 0 0,-1 0 0,1 0 0,-1 0 0,0 0 0,1 0 0,-1 0 0,1-1 0,-1 1 0,1 0 0,-1 0 0,1-1 0,12-15 0,36-117 0,-1 4 0,-40 112 0,1 0 0,0 0 0,1 1 0,1 1 0,16-19 0,-26 32 0,1 0 0,0 0 0,-1 1 0,1-1 0,0 0 0,0 1 0,0 0 0,0-1 0,0 1 0,0 0 0,1 0 0,-1 0 0,0 0 0,0 1 0,1-1 0,4 0 0,-6 1 0,0 0 0,1 1 0,-1-1 0,1 1 0,-1-1 0,0 1 0,1-1 0,-1 1 0,0 0 0,0 0 0,0-1 0,1 1 0,-1 0 0,0 0 0,0 0 0,0 1 0,0-1 0,-1 0 0,1 0 0,0 0 0,0 1 0,-1-1 0,1 0 0,-1 1 0,1-1 0,-1 0 0,1 3 0,5 18 0,-1-1 0,-1 1 0,-1 0 0,0 23 0,-3 94 0,-2-57 0,-1-16 0,4-54-30,3-13-43,-2 0-3,20-6-625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58.6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278 425 24347,'0'0'5907,"0"-1"-5880,0 1 0,-1 0 1,1-1-1,0 1 0,0 0 0,0 0 0,0-1 1,0 1-1,-1 0 0,1 0 0,0-1 1,0 1-1,0 0 0,-1 0 0,1-1 0,0 1 1,0 0-1,-1 0 0,1 0 0,0 0 1,0-1-1,-1 1 0,1 0 0,0 0 1,-1 0-1,1 0 0,0 0 0,0 0 0,-1 0 1,1 0-1,0 0 0,-1 0 0,0 0 1,-267 0 1415,357 1-1430,-17 1 4,-1-4 0,75-10 0,-74 3-17,79 1 0,-82 6 0,147-18 0,-61 15 0,135-13 0,-193 4 2,123-15-1,5 7 3,151-11 5,-79 11-9,932 2 0,-903 21 0,-21-22 0,-131 5 3,365 1 24,-259 11-25,577 2-2,-439 4 0,0-23 0,141-12 0,-363 27 0,110-2 0,871 8 0,-709-18 0,-345 2 0,12 0 0,198 7 0,-116-3 32,-199 12-32,-1 1 0,1-1 0,-1-1 0,0-1 0,22-4 0,-65 2-123,-26 4-202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1.39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0 31134,'0'0'1601,"7"0"-1569,9 9-32,-3 9 0,0 8 0,-6 7 0,-4 2 0,-3-2 0,0 2 0,0-6 0,-16-5 0,-4-3-32,-3-10-112,0-11-1009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3.36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24 727 29149,'-9'7'3640,"3"14"-4103,5-17 771,-2 10-301,1 0 1,1-1 0,0 1 0,1 14 0,0-15-7,1-12-1,-1 0 1,1 0 0,0 0-1,0 0 1,0 0 0,0 0-1,-1 0 1,1 0-1,0-1 1,1 1 0,-1 0-1,0-1 1,0 1 0,0 0-1,0-1 1,0 0 0,1 1-1,-1-1 1,0 0 0,0 1-1,1-1 1,-1 0 0,0 0-1,0 0 1,1 0-1,0 0 1,1 0 1,-1 0 0,1 0 0,0 0 0,-1 0 0,1 0 0,-1 0 0,1-1 0,0 1 0,-1-1 0,1 0 0,-1 1 0,1-1 0,1-2 0,0-2 0,-1-1 0,0 0 1,0 0-1,0-1 0,-1 1 0,0 0 0,0-1 0,1-11 1,-1 12-2,7-58 5,-1 0 1,-4 0-1,-5-81 0,1 67-4,0 65-2,1 11 0,-1-1 0,0 0 0,0 0 0,0 0 0,0 1 0,0-1 0,0 0 0,-1 0 0,1 1 0,-1-1 0,0 0 0,0 1 0,0-1 0,-2-3 0,0 22 0,3-12 0,0 0 0,0 0 0,0 0 0,1 0 0,-1 0 0,1 0 0,0 0 0,1 0 0,-1 0 0,0 0 0,1-1 0,4 7 0,-3-5 0,1-1 0,0-1 0,0 1 0,0-1 0,1 1 0,-1-1 0,1 0 0,0-1 0,8 4 0,5 1 0,1-1 0,0-2 0,-1 0 0,2 0 0,-1-2 0,0 0 0,1-2 0,22-1 0,-22 1 0,-22 2 0,-1 0 0,0 1 0,1-1 0,0 1 0,0-1 0,-1 1 0,1 0 0,1 0 0,-1 0 0,0 0 0,-1 6 0,-24 51 0,21-45 0,1 1 0,0 0 0,1 0 0,1 1 0,1-1 0,0 1 0,1 0 0,1 0 0,0-1 0,4 22 0,-3-36 0,-1 1 0,2-1 0,-1 0-1,0 1 1,0-1 0,1 0 0,-1 0 0,1 0 0,-1 0 0,1 0-1,0 0 1,0-1 0,0 1 0,0 0 0,0-1 0,0 0-1,1 1 1,-1-1 0,0 0 0,1 0 0,-1 0 0,1-1 0,-1 1-1,6 0 1,6 1-6,0 0 0,0-1 0,19-1 0,-18 0 2,-11 0 4,-1-1 0,1 1 0,-1-1 0,1 1 0,-1-1 0,1 0 0,-1 0 0,1 0 0,-1-1 0,0 1 0,0-1 0,0 0 0,0 0 0,0 0 0,5-4 0,-3 1 0,-1 0 0,0 0 0,0-1 0,0 1 0,-1-1 0,0 0 0,0 0 0,2-6 0,3-11 0,-2 1 0,-1-1 0,4-42 0,-5-79 34,-4 109-36,-20 103 2,15-27 0,1 0 0,2 1 0,4 52 0,-2-91 0,0 2 0,0 1 0,1-1 0,-1 1 0,1-1 0,1 0 0,-1 1 0,1-1 0,0 0 0,0 0 0,0 0 0,0 0 0,1 0 0,0-1 0,0 1 0,1-1 0,-1 0 0,1 0 0,0 0 0,0 0 0,0-1 0,0 1 0,1-1 0,-1 0 0,1 0 0,0-1 0,0 0 0,0 1 0,0-2 0,0 1 0,0 0 0,1-1 0,-1 0 0,1-1 0,-1 1 0,8-1 0,-9 0 0,-1 1 0,1-1 0,-1-1 0,1 1 0,-1 0 0,1-1 0,-1 0 0,1 1 0,-1-1 0,0-1 0,1 1 0,-1 0 0,0-1 0,5-3 0,-4 1 0,-1 0 0,0-1 0,0 1 0,0-1 0,-1 1 0,1-1 0,-1 0 0,0 0 0,-1 0 0,2-6 0,7-26 0,-3 0 0,0-1 0,0-38 0,-1-96 0,-8 231 0,1-11 0,5 60 0,-3-104 0,-1 1 0,1 0 0,0-1 0,0 1 0,1-1 0,-1 1 0,1-1 0,0 1 0,0-1 0,1 0 0,-1 0 0,1 0 0,0-1 0,0 1 0,0 0 0,0-1 0,6 4 0,-4-4 0,0 0 0,0 0 0,1 0 0,0-1 0,-1 0 0,1 0 0,0-1 0,0 1 0,0-1 0,0 0 0,0-1 0,10 0 0,-12 0 0,0 0 0,0 0 0,0 0 0,0 0 0,0-1 0,0 0 0,0 0 0,0 0 0,0 0 0,-1-1 0,1 1 0,0-1 0,-1 0 0,7-5 0,-5 2 0,-1 0 0,1 0 0,-1-1 0,-1 1 0,1-1 0,-1 0 0,0 0 0,3-9 0,3-10 0,0 0 0,-2-1 0,-1 0 0,-2 0 0,3-37 0,-4-137 0,-5 115 0,2-58 0,-4 128 0,-5 15 0,-8 14 0,9 2 0,0 0 0,1 0 0,1 0 0,1 1 0,0 0 0,1 0 0,-3 23 0,-6 130 0,12-166 0,-2 77 0,7 96 0,-3-169 0,-1-1 0,2 1 0,-1-1 0,1 0 0,0 0 0,0 1 0,1-1 0,0-1 0,1 1 0,-1 0 0,1-1 0,0 0 0,1 0 0,-1 0 0,1 0 0,1-1 0,-1 1 0,1-2 0,0 1 0,0 0 0,0-1 0,0 0 0,1-1 0,0 1 0,0-1 0,0-1 0,0 1 0,0-1 0,0 0 0,9 0 0,22 0 0,75-5 0,-108 3 0,-1-1 0,1 0 0,-1 0 0,1-1 0,-1 1 0,0-1 0,0 0 0,0 0 0,0 0 0,0 0 0,0-1 0,0 0 0,-1 0 0,0 0 0,7-7 0,-5 4 0,-1-1 0,1-1 0,-1 1 0,0 0 0,-1-1 0,0 0 0,0 0 0,2-9 0,1-13 0,-2-1 0,-1 0 0,-1-50 0,-2 78 0,0-1 0,0-3 0,1-1 0,-2 0 0,1 0 0,-1 0 0,0 1 0,-5-15 0,5 20 0,0 0 0,0 1 0,0-1 0,-1 0 0,1 0 0,-1 1 0,1-1 0,-1 0 0,0 1 0,1 0 0,-1-1 0,0 1 0,0 0 0,0 0 0,0 0 0,0 0 0,0 0 0,0 1 0,0-1 0,-1 1 0,1-1 0,0 1 0,0 0 0,-1 0 0,1 0 0,0 0 0,-3 0 0,3 1 0,1-1 0,-1 0 0,0 1 0,0 0 0,0-1 0,0 1 0,1 0 0,-1 0 0,0 0 0,1 0 0,-1 0 0,1 0 0,-1 0 0,1 1 0,0-1 0,-1 1 0,1-1 0,0 1 0,0-1 0,0 1 0,0 0 0,0-1 0,0 1 0,1 0 0,-1 0 0,1-1 0,-1 1 0,1 0 0,-1 2 0,-1 9 0,-1-1 0,2 1 0,0 13 0,0-24 0,1 14 0,-1-3 0,0-1 0,1 0 0,1 1 0,0-1 0,3 13 0,-3-22 0,0 1 0,1 0 0,-1-1 0,1 1 0,0-1 0,0 1 0,0-1 0,0 0 0,1 0 0,-1 0 0,1 0 0,0-1 0,0 1 0,0-1 0,0 1 0,0-1 0,0 0 0,1 0 0,6 2 0,4 0 0,-1 0 0,1-1 0,0-1 0,-1 0 0,1-1 0,0-1 0,0 0 0,20-3 0,-30 3 0,1-1 0,-1 0 0,1 0 0,-1 0 0,0 0 0,0-1 0,0 0 0,0 0 0,0 0 0,0 0 0,0-1 0,0 1 0,-1-1 0,1 0 0,-1 0 0,0 0 0,0-1 0,0 1 0,-1-1 0,1 1 0,-1-1 0,1 0 0,-1 0 0,-1 0 0,1 0 0,0-1 0,-1 1 0,1-6 0,2-12 0,0 0 0,-2 0 0,0 0 0,-2-31 0,0 32 0,0 21 0,0 0 0,0 0 0,0 1 0,0-1 0,0 0 0,1 0 0,-1 0 0,0 1 0,0-1 0,0 0 0,1 0 0,-1 0 0,0 0 0,0 1 0,0-1 0,1 0 0,-1 0 0,0 0 0,0 0 0,1 0 0,-1 0 0,0 0 0,0 0 0,1 0 0,-1 0 0,0 0 0,0 0 0,1 0 0,-1 0 0,0 0 0,0 0 0,1 0 0,-1 0 0,0 0 0,0 0 0,1 0 0,-1 0 0,0 0 0,0-1 0,1 1 0,-1 0 0,0 0 0,0 0 0,0 0 0,1-1 0,-1 1 0,0 0 0,0 0 0,0 0 0,0-1 0,0 1 0,1 0 0,-1 0 0,0-1 0,0 1 0,0 0 0,0 0 0,0-1 0,0 1 0,0 0 0,0 0 0,0-1 0,0 1 0,0 0 0,0 0 0,0-1 0,0 1 0,13 14 0,-13-14 0,3 4 0,1 0 0,-1-1 0,1 1 0,0-1 0,0 0 0,0 0 0,1-1 0,-1 1 0,1-1 0,-1 0 0,1 0 0,0 0 0,0-1 0,0 1 0,0-1 0,0 0 0,0-1 0,0 1 0,0-1 0,0 0 0,0-1 0,0 1 0,10-3 0,-14 2 0,1 1 0,-1-1 0,1 0 0,-1-1 0,1 1 0,-1 0 0,1 0 0,-1-1 0,0 1 0,0 0 0,0-1 0,0 1 0,0-1 0,0 0 0,0 1 0,1-4 0,10-35 0,-7 19 0,-4 18 0,-1 2 0,0 0 0,0 1 0,0-1 0,0 0 0,0 1 0,0-1 0,0 0 0,1 0 0,-1 1 0,0-1 0,1 1 0,-1-1 0,0 0 0,1 1 0,-1-1 0,0 1 0,1-1 0,-1 1 0,1-1 0,-1 1 0,2-1 0,-2 1 0,0 1 0,1-1 0,-1 0 0,0 1 0,1-1 0,-1 1 0,0 0 0,1-1 0,-1 1 0,0-1 0,0 1 0,0-1 0,0 1 0,0-1 0,1 1 0,-1 0 0,0-1 0,0 1 0,0-1 0,0 1 0,-1 0 0,1-1 0,0 1 0,0 0 0,-3 33 0,-1-1 0,-1 1 0,-2-1 0,-12 33 0,-14 68 0,25-62 0,3 1 0,6 91 0,0-66 0,-1 174 0,0-271 0,0 10 0,0 0 0,-1 0 0,-4 21 0,5-29 0,-1 0 0,0-1 0,0 1 0,0-1 0,0 1 0,0-1 0,-1 0 0,1 1 0,-1-1 0,0 0 0,1 0 0,-1 0 0,0 0 0,0 0 0,0-1 0,-1 1 0,1 0 0,0-1 0,0 0 0,-5 2 0,-1 0 0,0-1 0,0 0 0,0-1 0,0 0 0,-1 0 0,1 0 0,0-1 0,0-1 0,0 0 0,-1 0 0,1 0 0,0-1 0,0 0 0,0 0 0,1-1 0,-1 0 0,1-1 0,-1 0 0,1 0 0,0 0 0,-9-8 0,0-2 0,1-1 0,0 0 0,1-1 0,1-1 0,-20-32 0,25 35 0,2 0 0,-1 0 0,2 0 0,0-1 0,1 0 0,0 0 0,1 0 0,-2-28 0,4 18 0,1 0 0,4-40 0,-2 52 0,1 1 0,0-1 0,1 1 0,0 0 0,1 1 0,0-1 0,8-11 0,8-10 0,1 2 0,2 1 0,1 0 0,2 2 0,1 1 0,0 1 0,2 2 0,1 0 0,1 3 0,55-29 0,-47 30 0,1 2 0,0 1 0,2 3 0,-1 1 0,2 2 0,0 2 0,0 2 0,84-2 0,-124 9-14,-2 0 3,-1-1 1,0 1 0,1 0-1,-1 0 1,0 0-1,1 0 1,-1 0 0,0 0-1,1 1 1,-1-1-1,0 0 1,0 1 0,1-1-1,-1 1 1,0-1-1,0 1 1,0-1 0,0 1-1,1 0 1,-1 0-1,0-1 1,1 3 0,-1 6-1002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5.08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32623,'0'3'112,"0"3"-80,4 0-32,18 9 0,-5-3 0,-1 2 0,-6 4 0,-3 3 0,-7 5 0,0-2 0,0-1 0,0 4 0,0-4 0,-14-2 0,1-6-48,7-6-128,3-9-2081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7.02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0 388 32319,'0'-5'140,"3"-30"156,-3 34-296,1 0 1,-1 0-1,0 0 1,1 0-1,-1 1 0,0-1 1,1 0-1,-1 0 0,1 0 1,0 0-1,-1 1 1,1-1-1,0 0 0,-1 0 1,1 1-1,0-1 1,0 1-1,0-1 0,-1 0 1,1 1-1,0 0 1,0-1-1,0 1 0,0-1 1,0 1-1,0 0 0,0 0 1,0 0-1,0 0 1,1-1-1,-1 2 0,0-1 0,0 1 0,0-1 0,0 1 0,-1 0 0,1-1 0,0 1 0,-1 0 0,1-1 0,0 1 0,-1 0 0,1 0 0,-1 0 0,1 0 0,-1-1 0,0 1 0,1 0 0,-1 0 0,0 0 0,1 0 0,-1 0 0,0 0 0,0 1 0,8 31 0,-2-1 0,5 64 0,-9 75 0,-2-110 0,3-87 0,1 0 0,1 1 0,1-1 0,12-28 0,-5 10 0,-2 9 0,29-66 0,-35 90 0,0 1 0,1 0 0,0 0 0,1 1 0,0 0 0,0 0 0,1 0 0,0 1 0,0 1 0,17-13 0,-24 19 0,1 1 0,-1-1 0,0 0 0,0 1 0,1-1 0,-1 1 0,0-1 0,1 1 0,-1-1 0,1 1 0,-1 0 0,0 0 0,1 0 0,-1 0 0,1 0 0,-1 0 0,0 0 0,1 0 0,-1 1 0,1-1 0,-1 1 0,0-1 0,1 1 0,-1-1 0,0 1 0,0-1 0,1 1 0,-1 0 0,0 0 0,0 0 0,0 0 0,0 0 0,0 0 0,0 0 0,0 0 0,-1 0 0,1 0 0,0 1 0,0-1 0,-1 0 0,2 3 0,2 6 0,0 0 0,-1 0 0,0 1 0,2 13 0,-3-16 0,6 43 0,2 74 0,-8-80 0,2 1 0,12 57 0,-15-101-1,0 1 0,0 0 0,0-1 0,0 1 0,0-1 0,0 0 0,1 1 0,-1-1 0,1 0 0,0 0 0,-1 0 0,1 0 0,0 0 0,0 0 0,0 0 0,1-1 0,-1 1 0,0-1 0,1 0 0,-1 1 0,1-1 0,4 1 0,-1-1 0,-1 1 0,1-2 0,0 1 1,-1-1-1,1 0 0,0 0 0,-1 0 0,1-1 1,0 0-1,6-2 0,-7 2 1,-1-1 0,0-1 0,0 1 0,0-1 0,0 1 0,0-1 0,0 0 0,-1-1 0,1 1 0,-1-1 0,0 1 0,0-1 0,0 0 0,-1 0 0,5-9 0,3-8 0,15-42 0,-23 56 0,40-152 6,-29 104 7,21-61 0,-27 102-13,-5 19 0,-9 27 0,-5-7 0,4-9 0,1 1 0,0-1 0,0 1 0,2 0 0,0 1 0,-3 32 0,7-41 0,-1 8 0,1-1 0,1 0 0,1 1 0,3 17 0,-4-29 0,2 0 0,-1 0 0,1-1 0,-1 1 0,1-1 0,1 1 0,-1-1 0,0 0 0,1 0 0,0 0 0,0 0 0,0-1 0,1 1 0,-1-1 0,1 0 0,0 0 0,0 0 0,5 3 0,3 0 0,0-1 0,1 0 0,0-1 0,0-1 0,0 0 0,1-1 0,-1 0 0,0-1 0,1 0 0,-1-1 0,1-1 0,23-4 0,-34 4 0,0 1 0,0-1 0,0 0 0,0 0 0,0-1 0,0 1 0,-1-1 0,1 1 0,0-1 0,-1 0 0,0 0 0,1 0 0,-1 0 0,0-1 0,3-3 0,-1 1 0,-1-1 0,0 0 0,0 0 0,0 0 0,-1 0 0,0 0 0,2-7 0,0-8 0,-1-1 0,-1 1 0,-1-31 0,-1 52 0,1-23 0,-2 0 0,0 0 0,-1 0 0,-1 0 0,-8-26 0,9 43 0,0 1 0,0-1 0,0 1 0,-1 0 0,0 0 0,0 0 0,0 0 0,0 1 0,-1-1 0,0 1 0,0 0 0,0 0 0,0 0 0,-1 1 0,1-1 0,-1 1 0,0 0 0,0 1 0,0-1 0,-1 1 0,1 0 0,0 0 0,-1 1 0,0-1 0,1 1 0,-10 0 0,12 0 0,0 1 0,1-1 0,-1 1 0,1 0 0,-1 0 0,0 0 0,1 0 0,-1 1 0,1-1 0,-1 1 0,1 0 0,-1-1 0,1 1 0,-1 0 0,1 1-1,0-1 1,-1 0 0,1 1 0,0-1 0,0 1 0,0-1 0,-3 4 0,3 0-2,-1-1 0,1 0 0,0 1 0,1 0-1,-1-1 1,1 1 0,0 0 0,0 0 0,0 0 0,1 0-1,0 8 1,-1-4 0,0 0 2,1-1 0,-1 1 0,1 0-1,1-1 1,-1 1 0,2 0 0,-1-1-1,1 1 1,0-1 0,1 1 0,0-1-1,0 0 1,7 11 0,-4-11-1,0 0 1,0 0-1,1-1 0,0 0 0,0 0 1,0-1-1,1 0 0,0 0 0,1-1 1,-1 0-1,1-1 0,0 1 1,0-2-1,1 1 0,-1-1 0,1-1 1,-1 1-1,1-2 0,0 1 0,0-2 1,16 1-1,-21-1 2,1 0 0,-1 0 0,0 0 0,0-1-1,0 0 1,0 0 0,1 0 0,5-3 0,-8 2 0,0 0-1,-1 0 1,1 0-1,-1 0 1,1 0-1,-1-1 1,0 1-1,0-1 1,0 1-1,0-1 1,-1 0-1,1 0 1,-1 0-1,2-3 1,15-44-9,-13 34 13,1 0 1,0 0-1,1 1 0,10-15 0,-15 26-6,0 1 1,1 0-1,-1 0 0,1 0 0,0 0 0,0 0 0,0 1 1,0-1-1,0 1 0,1 0 0,-1 0 0,1 0 0,-1 0 1,1 0-1,0 1 0,0 0 0,-1 0 0,1 0 0,0 0 1,0 1-1,7-1 0,-6 1 1,0-1 0,0 1 0,-1 1 0,1-1 0,0 1 0,0 0 0,-1 0 0,1 0 0,-1 0 0,1 1 0,-1 0 0,1 0 0,-1 0 0,0 1 0,0-1 0,0 1 0,0 0 0,-1 0 0,7 7 0,-5-3 8,-7-6 0,-16-9 5,-22-7-10,34 14-3,0 0 0,-1 1 0,1 0-1,0 0 1,0 0 0,-1 1 0,-7 2 0,12-3-1,-1 1-1,1 1 1,-1-1-1,1 0 1,-1 1-1,1-1 1,-1 1 0,1 0-1,0 0 1,0 0-1,0 0 1,0 0-1,1 0 1,-1 1 0,0-1-1,1 0 1,-3 5-1,-1 6 2,1-1-1,0 1 0,0-1 0,1 1 0,1 0 0,-2 24 1,4-7 0,5 58 0,-5-83 0,1-1 0,0 1 0,0-1 0,0 1 0,1-1 0,0 1 0,0-1 0,0 0 0,0 0 0,0 0 0,1 0 0,0 0 0,0-1 0,0 1 0,0-1 0,0 0 0,1 0 0,0 0 0,-1 0 0,1 0 0,0-1 0,1 0 0,6 3 0,1-1 0,1 0 0,0 0 0,0-2 0,0 1 0,0-2 0,0 0 0,15 0 0,-26-2 1,0 1-1,0-1 1,1 1-1,-1-1 1,0 0-1,0 0 1,0 0-1,0 0 1,0 0 0,0 0-1,0 0 1,-1-1-1,1 1 1,0-1-1,-1 1 1,1-1 0,-1 0-1,1 0 1,-1 1-1,0-1 1,0 0-1,0 0 1,0 0-1,0 0 1,0-1 0,-1 1-1,2-3 1,2-9 3,-1 0 0,0 0 1,0-15-1,-2 26-5,5-87 1,-6-100 0,-2 74 0,2-130 0,-13 516 0,12-212 0,-1-19 0,2 0 0,2 1 0,1-1 0,13 58 0,-14-88 0,1 0 0,-1 0 0,2 0 0,-1-1 0,1 1 0,1-1 0,0 0 0,0 0 0,0-1 0,1 1 0,0-1 0,0-1 0,1 1 0,0-1 0,0 0 0,0 0 0,1-1 0,0 0 0,0 0 0,0-1 0,1 0 0,0-1 0,-1 0 0,15 3 0,-12-3 0,0-1 0,0-1 0,0 1 0,0-2 0,0 0 0,1 0 0,13-3 0,-20 2 0,-1 0 0,1 0 0,-1 0 0,1-1 0,-1 0 0,0 0 0,0 0 0,0 0 0,0-1 0,0 1 0,0-1 0,-1 0 0,0 0 0,1-1 0,-1 1 0,0-1 0,0 1 0,-1-1 0,5-8 0,-2 1 0,-1 0 0,0-1 0,-1 0 0,0 0 0,0 0 0,0-21 0,-2-79 0,-3 57 0,3 50 0,-4-42 0,-5 29 0,7 18 0,1-1 0,0 1 0,-1 0 0,1-1 0,-1 1 0,1 0 0,-1 0 0,1 0 0,-1 0 0,0-1 0,1 1 0,-1 0 0,1 0 0,-1 0 0,1 0 0,-1 0 0,1 0 0,-1 0 0,1 1 0,-1-1 0,0 0 0,1 0 0,-1 0 0,1 0 0,-1 1 0,1-1 0,0 0 0,-1 0 0,1 1 0,-1-1 0,0 1 0,-2 2 0,0 0 0,0 0 0,0 0 0,0 0 0,0 1 0,1-1 0,0 1 0,-1 0 0,1 0 0,-2 6 0,-14 47 0,14-43 0,-1 7 0,1 0 0,1 1 0,1-1 0,2 39 0,0-47 0,0-8 0,0 0 0,0 0 0,1 0 0,0 0 0,0-1 0,0 1 0,0 0 0,1 0 0,0-1 0,0 1 0,0-1 0,1 1 0,-1-1 0,1 0 0,0 0 0,0 0 0,0-1 0,1 1 0,0-1 0,-1 0 0,1 0 0,0 0 0,0 0 0,1-1 0,-1 1 1,1-1-1,-1 0 0,1 0 0,-1-1 0,6 2 0,14 2-2,0-1 1,1 0-1,-1-2 1,43-1 0,-57-1-1,-3 0-77,0 0 1,0-1-1,0 1 1,0-2-1,-1 1 1,1-1-1,0 1 1,0-2-1,-1 1 1,1-1-1,-1 0 1,0 0-1,9-7 1,31-24-4065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8.0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91 57 30462,'50'-5'2270,"-48"5"-2269,10-1 3,0-1 0,0-1 1,0 1-1,0-2 0,-1 0 0,1 0 1,20-12-1,-26 13-4,-6 3 0,1 0 0,-1 0 0,0 0 0,0 0 0,0 0 0,0 0 0,0 0 0,1 0 0,-1 0 0,0 0 0,0 0 0,0 0 0,0 0 0,0 0 0,1 0 0,-1 0 0,0 0 0,0 0 0,0 0 0,0 0 0,0 0 0,0 0 0,1 0 0,-1 0 0,0 0 0,0 0 0,0 1 0,0-1 0,0 0 0,0 0 0,0 0 0,1 0 0,-1 0 0,0 0 0,0 0 0,0 1 0,0-1 0,0 0 0,0 0 0,0 0 0,0 0 0,0 0 0,0 1 0,0-1 0,0 0 0,0 0 0,0 0 0,0 0 0,0 0 0,0 1 0,0-1 0,0 0 0,0 0 0,0 0 0,0 0 0,0 0 0,0 1 0,0-1 0,-1 0 0,1 0 0,0 3 0,0 71 0,-3 238 0,-23 0 0,24-299 3,-1 7-6,0 0 0,-1 0 0,-1 0 0,-15 36 0,19-52 3,-1 0-1,0-1 0,0 1 1,-1 0-1,1-1 0,-1 0 1,1 1-1,-1-1 0,0 0 1,-1 0-1,1-1 0,0 1 1,-1-1-1,1 1 0,-1-1 0,0 0 1,0-1-1,0 1 0,0-1 1,0 1-1,0-1 0,0 0 1,0-1-1,-1 1 0,1-1 1,0 0-1,0 0 0,-1 0 1,-4-1-1,5 0 1,0-1 1,0 1-1,0-1 0,0 1 1,1-1-1,-1 0 0,1-1 0,-1 1 1,1 0-1,0-1 0,0 0 1,0 0-1,0 0 0,1 0 1,-1 0-1,1-1 0,0 1 1,0-1-1,0 1 0,0-1 0,-1-5 1,-2-3 3,0-1 0,2 0 0,-1 0 1,1 0-1,-1-18 0,2 13-4,1-1 0,1 1 0,4-36 0,-3 48 0,0 1 0,1-1 0,0 1 0,0-1 0,0 1 0,1-1 0,-1 1 0,1 0 0,0 0 0,1 1 0,-1-1 0,1 1 0,0-1 0,0 1 0,1 0 0,4-3 0,16-9 0,1 2 0,1 0 0,0 2 0,1 1 0,44-11 0,-35 11 0,-1-1 0,48-25 0,-73 31 0,0 0 0,0-1 0,-1-1 0,1 0 0,-2 0 0,1-1 0,-1 0 0,-1-1 0,0 0 0,0 0 0,7-13 0,-7 8 0,-1 0 0,0 0 0,-1-1 0,-1 0 0,-1 0 0,5-28 0,-5 2 0,-1-59 0,-2 99 0,-1 1 0,0 0 0,0 0 0,0-1 0,0 1 0,0 0 0,0 0 0,0 0 0,-1-1 0,1 1 0,0 0 0,-1 0 0,1 0 0,-1 0 0,1-1 0,-1 1 0,1 0 0,-1 0 0,0 0 0,0 0 0,1 0 0,-1 0 0,0 1 0,0-1 0,-2-1 0,3 2 0,-1 0 0,1 0 0,0 0 0,0 0 0,-1 0 0,1 0 0,0 1 0,-1-1 0,1 0 0,0 0 0,0 0 0,0 1 0,-1-1 0,1 0 0,0 0 0,0 0 0,0 1 0,0-1 0,-1 0 0,1 0 0,0 1 0,0-1 0,0 0 0,0 1 0,0-1 0,0 0 0,0 0 0,0 1 0,0-1 0,0 0 0,0 1 0,0-1 0,0 0 0,0 0 0,0 1 0,0-1 0,0 0 0,0 1 0,0-1 0,0 0 0,0 0 0,1 1 0,-1-1 0,0 1 0,0 2 0,1 12 0,0 1 0,1-1 0,0 0 0,1 0 0,1 0 0,11 28 0,4-2 0,24 40 0,13 24 0,-52-95 0,-1 0 0,0 0 0,-1 0 0,0 0 0,0 0 0,-1 0 0,0 1 0,-1 16 0,0-26 0,0 0 0,-1 0 0,1 0 0,0 0 0,0 0 0,-1 0 0,1 0 0,-1 0 0,1-1 0,-1 1 0,1 0 0,-1 0 0,1 0 0,-1 0 0,0-1 0,1 1 0,-1 0 0,0-1 0,0 1 0,1 0 0,-1-1 0,0 1 0,0-1 0,0 1 0,0-1 0,0 0 0,-1 1 0,-34 6 0,23-5 0,-27 3-57,-1-2 1,-44-3-1,51 0-320,-10 0-1685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27.38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32655,'0'0'72,"11"0"-32,5 0-40,-2-1 0,0 1 0,0 1 0,1 1 0,17 3 0,-27-3 0,0-1 0,-1 1 0,1 0 0,-1 0 0,1 1 0,-1-1 0,0 1 0,0 0 0,0 0 0,0 0 0,-1 1 0,1-1 0,-1 1 0,0 0 0,0 0 0,3 6 0,-2-2 1,0 0-1,-1 1 1,0-1 0,0 1-1,-1-1 1,0 1 0,-1 0-1,0 0 1,0 0 0,-1-1-1,0 1 1,0 0 0,-1 0-1,-4 15 1,4-19-5,0 0-1,0-1 1,0 1 0,-1-1 0,0 1 0,0-1-1,0 0 1,-1 1 0,1-1 0,-1 0 0,0-1-1,0 1 1,0 0 0,-1-1 0,1 0 0,-1 0-1,0 0 1,0 0 0,0 0 0,0-1 0,0 0-1,0 0 1,-1 0 0,1 0 0,-1-1 0,0 0-1,1 0 1,-7 1 0,-10-2-364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30.0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1 403 32543,'1'1'6,"-1"-1"0,1 1-1,0-1 1,0 1 0,0-1 0,0 1 0,-1-1 0,1 1 0,0 0-1,-1-1 1,1 1 0,0 0 0,-1 0 0,1-1 0,-1 1 0,1 0 0,-1 0-1,0 0 1,1 0 0,-1 0 0,0-1 0,1 1 0,-1 0 0,0 0-1,0 0 1,0 0 0,0 0 0,0 0 0,0 0 0,0 0 0,0 0-1,-1 0 1,1 0 0,-1 1 0,1 6 13,5 515-19,-6-333 0,11-445 0,-10-188 0,0 440 0,0-25 0,4-38 0,-3 59 0,1-1 0,0 1 0,0-1 0,0 1 0,1 0 0,-1 0 0,2 0 0,-1 0 0,8-11 0,-9 16 0,0 0 0,-1 1 0,1-1 0,0 0 0,0 1 0,0-1 0,0 1 0,0-1 0,0 1 0,0 0 0,0 0 0,1 0 0,-1 0 0,0 1 0,1-1 0,-1 0 0,1 1 0,-1 0 0,0 0 0,1-1 0,-1 1 0,1 1 0,-1-1 0,1 0 0,-1 1 0,1-1 0,2 2 0,0-1 0,-1 1 0,1 0 0,-1 0 0,0 1 0,1-1 0,-1 1 0,0 0 0,-1 0 0,1 0 0,-1 0 0,1 1 0,3 4 0,1 4 0,0 0 0,-1 0 0,-1 1 0,0 0 0,-1 0 0,0 1 0,-1-1 0,4 22 0,-3 3 0,-2 75 0,-3-110 0,0 1 0,0 0 0,0-1 0,-1 1 1,0-1-1,0 1 0,0-1 0,0 1 0,-1-1 0,1 0 0,-1 1 0,0-1 0,0 0 0,0 0 1,0 0-1,0 0 0,-1-1 0,1 1 0,-1-1 0,0 1 0,-3 1 0,0 0-2,0-1 0,1 0-1,-1-1 1,0 1-1,0-1 1,-1 0-1,1-1 1,0 0 0,-1 0-1,1 0 1,-10-1-1,16 1 3,0-1 0,0 0 0,0 0 0,-1 0 0,1 0 0,0 0 0,0 0 0,0 0 0,0 0-1,0 0 1,0 0 0,-1 0 0,1 0 0,0 0 0,0 1 0,0-1 0,0 0 0,0 0 0,-1 0 0,1 0-1,0 0 1,0 0 0,0-1 0,0 1 0,0 0 0,0 0 0,-1 0 0,1 0 0,0 0 0,0 0 0,0 0-1,0 0 1,0 0 0,0 0 0,-1 0 0,1 0 0,0 0 0,0-1 0,0 1 0,0 0 0,0 0 0,0 0-1,0 0 1,0 0 0,0 0 0,0 0 0,0-1 0,0 1 0,-1 0 0,1 0 0,0 0 0,0 0 0,0 0-1,0-1 1,0 1 0,0 0 0,0 0 0,0 0 0,0 0 0,0 0 0,0 0 0,1-1 0,-1 1 0,0 0-1,0 0 1,0 0 0,0 0 0,6-5-2,11 0-1,1 1 0,-1 0 0,1 2 0,23-2 0,23-3-8,-49 5 10,0-1 1,0-1-1,-1-1 1,1 0-1,-1 0 1,17-10 0,-25 12 0,-1-1 0,0 1 0,0-1 0,0-1 0,0 1 1,-1-1-1,1 1 0,-1-1 0,0 0 0,-1-1 0,1 1 1,-1-1-1,0 0 0,-1 1 0,1-1 0,-1 0 0,2-11 1,1-26 12,-2 1 0,-5-74 0,2 90 9,0 251-22,0-215-1,0 1-1,1-1 1,1 1-1,0-1 1,0 0-1,1 1 1,1-1 0,-1 0-1,2-1 1,6 13-1,-8-18 1,0 1 0,0 0-1,0-1 1,1 0 0,-1 0-1,1 0 1,1 0-1,-1-1 1,0 1 0,1-1-1,0 0 1,-1 0 0,1-1-1,0 0 1,0 1 0,1-2-1,-1 1 1,0-1 0,1 1-1,-1-1 1,7 0 0,-7-1 0,-1 1 1,1-1 0,-1 0 0,1-1 0,0 1 0,-1-1-1,1 0 1,-1 0 0,1 0 0,-1-1 0,0 1-1,8-5 1,-8 3 1,0 0 0,-1-1 0,0 1 0,0-1 0,0 0 0,0 0 0,-1 0 0,1 0 0,-1 0 0,0-1 0,-1 1-1,1-1 1,1-4 0,5-25 3,-1 1-1,-1-1 0,2-55 1,-5 44 6,12-64 1,-12 128-11,-6 39 0,-15 79 0,0 7 0,15-104 0,-23 199 0,20-207 0,-1 0 0,-1 0 0,-2-1 0,-1 0 0,-20 38 0,29-65 0,0 0 0,0-1 0,0 1 0,-1 0 0,1 0 0,-1-1 0,0 0 0,0 1 0,0-1 0,0 0 0,0-1 0,-1 1 0,1 0 0,-1-1 0,0 0 0,0 0 0,0 0 0,0 0 0,0-1 0,0 1 0,0-1 0,-1 0 0,1-1 0,0 1 0,-1-1 0,1 1 0,-1-1 0,-4-1 0,7 1 0,-1 0 0,1-1 0,-1 1 0,1 0 0,-1-1 0,1 0 0,-1 0 0,1 0 0,0 0 0,-1 0 0,1 0 0,0 0 0,0-1 0,0 1 0,0-1 0,0 1 0,0-1 0,-2-2 0,1-1 0,-1 0 0,1 0 0,0 0 0,0 0 0,1-1 0,-1 1 0,-1-10 0,-1-4 0,1 0 0,1 0 0,-1-38 0,3 43 0,0-8 0,4-39 0,-2 55 0,0-1 0,1 0 0,-1 1 0,2-1 0,-1 1 0,0 0 0,1 0 0,1 0 0,-1 0 0,5-6 0,3-1 0,0 0 0,2 1 0,-1 1 0,1-1 0,1 2 0,0 0 0,1 1 0,0 0 0,0 1 0,1 1 0,32-11 0,7 3 0,1 3 0,70-8 0,-104 17 0,-11 2 0,-1-1 0,1 0 0,-1 0 0,0-1 0,0-1 0,0 0 0,0 0 0,16-11 0,-21 12 0,0-1 0,0 0 0,-1-1 0,0 1 0,0-1 0,0 0 0,0 0 0,-1 0 0,0 0 0,0-1 0,0 1 0,-1-1 0,1 0 0,-1 0 0,-1 0 0,2-9 0,6-54 0,-3-1 0,-6-113 0,-1 79 0,-1 100 0,-1 9 0,-3 15 0,0 0 0,0 1 0,2-1 0,-3 42 0,4 91 0,4-98 0,-1-33 0,1 1 0,2 0 0,7 35 0,-8-48 0,1 0 0,0-1 0,1 1 0,0-1 0,0 0 0,1 0 0,0 0 0,1-1 0,-1 0 0,12 12 0,-13-17-1,-1-1-1,1 0 1,0 0-1,0 0 1,0 0-1,0-1 1,0 0-1,0 0 1,0 0-1,0 0 1,1 0 0,-1-1-1,0 0 1,0 0-1,1 0 1,-1 0-1,0-1 1,0 1-1,0-1 1,1 0-1,6-4 1,-7 1 1,-1-1 0,1 0 0,-1 0 0,0 0 0,0 0 0,-1 0 0,0-1 0,0 1 0,0-1 0,0 0 0,-1 0 0,1-10 0,10-69 5,-4 0 0,-6-156 1,-4 128 10,2 13-16,-3 780 0,5-694 0,0-1 0,1 0 0,6-16 0,2-11 0,-5 11 0,2-11 0,2 2 0,2-1 0,20-48 0,-29 85 0,-1 0 0,1-1 0,0 1 0,1 0 0,-1 1 0,1-1 0,-1 0 0,1 1 0,0 0 0,1 0 0,6-4 0,-9 6 0,-1 0 0,0 0 0,1 1 0,-1-1 0,0 1 0,1-1 0,-1 1 0,1-1 0,-1 1 0,1 0 0,-1 0 0,0 0 0,1 0 0,-1 0 0,1 0 0,-1 0 0,1 0 0,-1 0 0,1 1 0,-1-1 0,1 1 0,-1-1 0,0 1 0,1 0 0,-1-1 0,0 1 0,1 0 0,-1 0 0,0 0 0,0 0 0,0 0 0,0 0 0,0 0 0,0 0 0,0 0 0,0 1 0,0-1 0,-1 0 0,1 0 0,-1 1 0,1-1 0,0 3 0,4 10 0,-1 1 0,-1 0 0,-1 0 0,2 28 0,-5 70 0,0-48 0,0-44 0,1-13 0,-1 1 0,1 0 0,1 0 0,0-1 0,1 10 1,-1-16-2,-1 0 1,1 0 0,0-1 0,-1 1 0,1 0-1,0-1 1,0 1 0,0-1 0,0 1 0,0-1-1,0 1 1,1-1 0,-1 0 0,0 1 0,1-1-1,-1 0 1,1 0 0,-1 0 0,1 0 0,0 0-1,-1-1 1,1 1 0,0 0 0,0-1 0,-1 1-1,1-1 1,0 0 0,0 1 0,2-1 0,1 0-1,-1 1 0,1-1 0,0 0 0,-1 0 0,1 0 0,-1-1 0,1 0 0,0 0 0,-1 0 0,0 0 0,1-1 0,-1 1 0,0-1 0,0 0 0,0-1 0,0 1 0,0-1 1,0 0-1,-1 0 0,1 0 0,-1 0 0,0 0 0,0-1 0,0 1 0,0-1 0,-1 0 0,4-5 0,6-16 1,0 0 0,-1 0 0,14-53 0,6-84 0,-30 147 5,-3 36 5,0 0-1,-9 30 1,-3 32-12,10 46 2,4-112 0,0-13 0,0-1 0,0 1 0,0-1 0,0 1 0,1 0 0,0-1 0,0 1 0,0-1 0,0 1 0,0-1 0,1 0 0,-1 1 0,1-1 0,0 0 0,0 0 0,0 0 0,0 0 0,1 0 0,3 3 0,-2-4 0,1 1 0,-1-1 0,1 1 0,-1-1 0,1-1 0,0 1 0,0-1 0,0 1 0,0-2 0,0 1 0,0 0 0,0-1 0,7 0 0,-5 0 0,-1 0 0,1 0 0,-1 0 0,0-1 0,0 0 0,6-1 0,-9 1 0,-1 0 0,1 0 0,-1 0 0,0-1 0,0 1 0,0 0 0,0-1 0,0 0 0,0 1 0,0-1 0,0 0 0,0 0 0,-1 0 0,1-1 0,1-1 0,2-8 0,1 1 0,-1-1 0,-1 0 0,0 0 0,-1-1 0,0 1 0,-1-1 0,0 0 0,0-13 0,-1-17 0,-6-57 0,4 92 0,0 0 0,0 0 0,-1 0 0,0 0 0,-1 0 0,1 1 0,-1-1 0,-1 1 0,-8-14 0,10 18 0,0 0 0,0 1 0,0 0 0,0-1 0,-1 1 0,1 0 0,-1 0 0,1 0 0,-1 0 0,0 1 0,0-1 0,0 1 0,0 0 0,0 0 0,0 0 0,0 0 0,0 0 0,0 0 0,0 1 0,0 0 0,-1 0 0,1 0 0,0 0 0,0 0 0,-1 0 0,1 1 0,-5 1 0,6-1 0,0 0 0,0 0 0,1 0 0,-1 1 0,1-1 0,-1 0 0,1 1 0,0-1 0,-1 1 0,1 0 0,0-1 0,0 1 0,0 0 0,0 0 0,0-1 0,1 1 0,-1 0 0,0 0 0,1 0 0,0 0 0,-1 0 0,1 0 0,0 2 0,-1 1 0,-2 13 0,0 0 0,2 0 0,0 0 0,1 1 0,0-1 0,5 25 0,-4-40-1,0 0-1,0 0 1,0 0-1,0 0 1,0 0 0,0 0-1,1 0 1,0-1-1,-1 1 1,1 0 0,0-1-1,0 0 1,1 1-1,-1-1 1,0 0 0,1 0-1,3 2 1,-1-1 0,-1-1 0,1 0 1,0-1-1,-1 1 1,1-1-1,0 0 0,0 0 1,0-1-1,0 1 1,6-1-1,-9 0 2,0-1 0,0 1 1,0-1-1,0 0 0,0 1 0,-1-1 1,1 0-1,0 0 0,0 0 0,-1-1 1,1 1-1,0 0 0,-1 0 0,0-1 1,1 1-1,-1-1 0,0 0 0,1 1 0,-1-1 1,1-3-1,23-47 6,-16 30-8,10-20 1,-13 26 0,0 1 0,1 0 0,1 0 0,0 1 0,1 0 0,1 0 0,15-16 0,-24 29 0,0 0 0,-1 0 0,1 0 0,0 1 0,0-1 0,0 0 0,0 1 0,0-1 0,0 0 0,1 1 0,-1-1 0,0 1 0,0 0 0,0-1 0,0 1 0,1 0 0,-1 0 0,0-1 0,0 1 0,0 0 0,1 0 0,-1 1 0,0-1 0,0 0 0,1 0 0,-1 1 0,1-1 0,0 2 0,0-1 0,0 1 0,0-1 0,0 1 0,-1 0 0,1 0 0,0-1 0,-1 1 0,0 0 0,1 1 0,-1-1 0,2 4 0,1 6 0,0 0 0,0 1 0,3 24 0,-2 13 0,-2 82 0,-3-85 0,1-60 0,1 0 0,0 1 0,1-1 0,0 0 0,1 1 0,0 0 0,12-21 0,52-89 0,-51 95 0,-7 10 0,-1 2 0,1-1 0,0 1 0,13-14 0,-23 29 0,0 0 0,0-1 0,0 1 0,1 0 0,-1 0 0,0 0 0,0-1 0,0 1 0,0 0 0,0 0 0,1 0 0,-1-1 0,0 1 0,0 0 0,0 0 0,1 0 0,-1 0 0,0 0 0,0 0 0,1-1 0,-1 1 0,0 0 0,0 0 0,1 0 0,-1 0 0,0 0 0,0 0 0,1 0 0,-1 0 0,0 0 0,0 0 0,1 0 0,-1 0 0,0 0 0,0 0 0,1 0 0,-1 1 0,0-1 0,0 0 0,0 0 0,1 0 0,-1 0 0,0 0 0,0 0 0,0 1 0,1-1 0,-1 0 0,0 0 0,0 0 0,0 1 0,0-1 0,1 0 0,-1 0 0,0 0 0,0 1 0,0-1 0,0 0 0,0 0 0,0 1 0,3 17 0,-3-14 0,5 268 0,-7-162 0,2-106-6,1-3 3,-1 1 0,0-1 0,1 0 0,-1 0 0,0 1 0,0-1 0,0 0 0,0 1 0,0-1 0,0 0 0,-1 0 0,1 1 0,0-1 0,-1 0 0,1 0 0,-1 0 0,1 1 0,-1-1 0,0 0 0,1 0 0,-1 0 0,0 0 0,0 0 0,1 0 0,-1 0 0,0 0 1,0-1-1,0 1 0,0 0 0,-1 0 0,0 0 0,-5 0-312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30.5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31278,'0'0'870,"5"0"-606,160 0-122,-158 0-569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31.36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31566,'0'0'1081,"3"0"-1030,5 1-47,0-1 0,0 1 0,-1 0 0,1 1 0,-1 0 1,1 0-1,-1 1 0,1 0 0,-1 0 0,0 0 0,7 6 0,-3-2 0,0 2-1,-1-1 0,0 1 0,0 1 0,15 19 0,-5 0-3,-1 1 0,-1 0 1,-2 1-1,14 40 0,-17-35 0,-1 1 0,-2 0 0,-2 0 0,6 65 0,-9-21 0,-7 95 0,-1-154 0,0 0 0,-1-1 0,-1 0 0,-1 0 0,-1 0 0,-1 0 0,-1-1 0,-1-1 0,0 1 0,-15 18 0,9-14 0,-2-1 0,0-1 0,-1 0 0,-2-1 0,0-2 0,-1 0 0,-29 19 0,49-37-22,0 1 0,-1-1 0,1 0 0,0 0 0,0 0 0,-1 0 0,1 0 1,-1 0-1,1-1 0,-1 1 0,1-1 0,-1 0 0,1 0 0,-1 0 0,1 0 0,-1 0 0,-3-1 0,3-1-1408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14:52:43"/>
    </inkml:context>
    <inkml:brush xml:id="br0">
      <inkml:brushProperty name="width" value="0.11465" units="cm"/>
      <inkml:brushProperty name="height" value="0.11465" units="cm"/>
      <inkml:brushProperty name="color" value="#FFFFFF"/>
    </inkml:brush>
    <inkml:brush xml:id="br1">
      <inkml:brushProperty name="width" value="0.11465" units="cm"/>
      <inkml:brushProperty name="height" value="0.11465" units="cm"/>
      <inkml:brushProperty name="color" value="#FFFFFF"/>
      <inkml:brushProperty name="fitToCurve" value="1"/>
    </inkml:brush>
    <inkml:brush xml:id="br2">
      <inkml:brushProperty name="width" value="0.11465" units="cm"/>
      <inkml:brushProperty name="height" value="0.11465" units="cm"/>
      <inkml:brushProperty name="color" value="#FF0000"/>
      <inkml:brushProperty name="fitToCurve" value="1"/>
    </inkml:brush>
    <inkml:brush xml:id="br3">
      <inkml:brushProperty name="width" value="0.11465" units="cm"/>
      <inkml:brushProperty name="height" value="0.11465" units="cm"/>
      <inkml:brushProperty name="color" value="#FFFF00"/>
      <inkml:brushProperty name="fitToCurve" value="1"/>
    </inkml:brush>
    <inkml:brush xml:id="br4">
      <inkml:brushProperty name="width" value="0.11465" units="cm"/>
      <inkml:brushProperty name="height" value="0.11465" units="cm"/>
      <inkml:brushProperty name="color" value="#7030A0"/>
      <inkml:brushProperty name="fitToCurve" value="1"/>
    </inkml:brush>
    <inkml:brush xml:id="br5">
      <inkml:brushProperty name="width" value="0.11465" units="cm"/>
      <inkml:brushProperty name="height" value="0.11465" units="cm"/>
      <inkml:brushProperty name="color" value="#92D050"/>
      <inkml:brushProperty name="fitToCurve" value="1"/>
    </inkml:brush>
    <inkml:brush xml:id="br6">
      <inkml:brushProperty name="width" value="0.11465" units="cm"/>
      <inkml:brushProperty name="height" value="0.11465" units="cm"/>
      <inkml:brushProperty name="color" value="#00B0F0"/>
      <inkml:brushProperty name="fitToCurve" value="1"/>
    </inkml:brush>
  </inkml:definitions>
  <inkml:trace contextRef="#ctx0" brushRef="#br0">411 3743,'21557'0,"-21557"7383,-21557-7383,21557-7383</inkml:trace>
  <inkml:trace contextRef="#ctx0" brushRef="#br1">1 635,'0'0,"0"-3,4 19,8 17,-12 20,4 5,-4-10,0 14,0-9,0 1,0-21,0-9,13-21</inkml:trace>
  <inkml:trace contextRef="#ctx0" brushRef="#br1">205 628,'0'-13,"0"37,0 2,0 22,0 1,0 1,0-1,0 0,0-8</inkml:trace>
  <inkml:trace contextRef="#ctx0" brushRef="#br2">1549 1160,'0'-13,"0"5,0 1,0 35,0 8,0 18,0 3,0 9,-5-5,-3 12,1-3,-6 0,0-4,10-2,3-10,-4-21,4-13,0-3,0-9,0-49,4 4,8-17,5 1,3 13,-3 3,-1 4,-5 16,6 10,-8-1,6 8,2 0,4 0,11 20,-7-3,-4-6,12 2,-13-9,0-4,9 0,-17 0,4-13,-7-11,6-20,-6 7,-9-17,0 1,0 11,0 2,-16 12,3-1,9 21,4-1,-7 9,7 13,0 24,0 20,0-17,7 22,-7-8,4-6,-4 5,0 1,0-9,0-4,0-8,0 0,5-22,-5-6,8-5,-1-9,2-35,-1-5,1-5,7-8</inkml:trace>
  <inkml:trace contextRef="#ctx0" brushRef="#br2">2154 1152,'-3'0,"-5"4,8 3,0-2,28-5,21 4,8-4,-7 0,11 0,-12 0,-25 0,6 0,-10 0,-7 0,-13-4,-17 4,-16 0,0 17,-4-6</inkml:trace>
  <inkml:trace contextRef="#ctx0" brushRef="#br2">2327 1233,'0'0,"0"20,0 13,0 21,0 12,-4-9,4-4,0-3,0 3,0-9,0-3,0-21,0 9,0-16,0-9,8-8,-1-29,10 0,-8-16</inkml:trace>
  <inkml:trace contextRef="#ctx0" brushRef="#br2">2801 1185,'0'-13,"0"9,0-1,0-2,0 14,0 26,0 21,0 3,0 16,0-7,0-9,0-7,0 3,0-16,0-4,0-17,0-4,4-12,5 0,-5-17,0-27,5-13,-9-9,0-24,0-4,-9 8,5 8,0 29,4 28,0 14,0-2,0 25,20 17,10 21,-2 3,1-17,4 10,-13-6,-3-18,10-10,-14 12,-5-28,4 0,-8 0,9-16,-5-16,8-21,-3-21,-9-1,8 7,-8 14,9 9,-9 24,3 9,-2 12,-1 0,13 0,-1 29,1 4,-6 11,2 18,-6-1,-2-15,-5 15,0 0,0-8,0-11,0 6,0-15,0 0,0-13,0-3,0-41,8-9</inkml:trace>
  <inkml:trace contextRef="#ctx0" brushRef="#br2">3596 1029,'4'-13,"5"9,-9 1,7 3,-7 33,9 20,-5 12,-4 8,0 6,0-11,0-14,0 12,-4-17,-5-12,9 3,0-19,0 4,9-17,11-4,8-4,1 0,17 0,2-12,2 7,-10-11,6 12,-13-4,-22 3,-7 1,-4 0,-4 4,-20 0,-1 0</inkml:trace>
  <inkml:trace contextRef="#ctx0" brushRef="#br2">5594 1225,'49'0,"20"4,14-4,3 0,-5 0,2 0,-18 0,-7 0,-14-4,-7-12,-24 12,-6-5,2 2</inkml:trace>
  <inkml:trace contextRef="#ctx0" brushRef="#br2">5898 1005,'3'-29,"5"12,-4 13,-4 0,13 4,-13 8,0 42,0 10,0 10,0 0,0 0,0 3,0-16,0 9,-13-17,13-13,0-6,0-10,0-16,0-8,0-37,0-4</inkml:trace>
  <inkml:trace contextRef="#ctx0" brushRef="#br2">7347 922,'0'-16,"-17"-1,1 1,-13 12,-8 4,0 0,-11 0,2 33,2 20,-2 12,13 10,13 2,3-3,17-1,0-12,26-11,18-1,18-16,7-1,-3-27,3-5,-11 0,2-16,-18-10,-9-2,-17 8,-16-9,0 12,0 13,-8 1</inkml:trace>
  <inkml:trace contextRef="#ctx0" brushRef="#br2">8034 856,'-12'-28,"-12"19,0-2,2 11,-10 0,11 0,-16 0,-8 20,12 25,0 0,17 9,12 10,4-10,0-5,37 5,16-5,21-16,-4 4,-1-9,-8-3,-19 3,-10-12,-16 1,-16 12,0-17,-20 4,-29 8,-3-15,-7 15,2-20,13 9,7-10,4-3,13 0,7 0,13-11,0-9,16-9</inkml:trace>
  <inkml:trace contextRef="#ctx0" brushRef="#br2">8788 840,'0'-21,"-5"5,-19 1,4-2,-1 5,-8 8,9 4,-13 0,0 16,-11 16,14 17,2 5,8 3,7 9,13-5,0-12,21 5,24-10,13-19,15 3,-12 5,5-12,-17-5,-17 4,-3-3,-25-5,-4 5,0 3,-28-3,-1-1,-15 1,-6-6,-3 11,3-11,1-7,1-4,22 0,2 0,17 0,7-15,0-14,0 4</inkml:trace>
  <inkml:trace contextRef="#ctx0" brushRef="#br2">10483 1020,'4'0,"24"0,31 0,14 0,1 0,3 0,-11 0,-9 0,-24 0,4-4,-20 4,-10 0,-14 0,-19 0</inkml:trace>
  <inkml:trace contextRef="#ctx0" brushRef="#br2">10761 726,'4'-4,"-4"-5,0 25,0 26,0 19,0 22,0 2,0-3,0-8,0-5,0-28,0 16,-7-20,-10-4,8-17,2-16,-2 0,5 0,4-24</inkml:trace>
  <inkml:trace contextRef="#ctx0" brushRef="#br2">12056 742,'0'0,"-5"-4,21 4,17 0,8 4,8-4,-3 0,2 0,-11 0,-16 0,-5 0,-4-4,-12 21,0 23,0 5,-7 13,2 7,-7 1,8 4,4-9,-5-8,-2-4,3 1,-1-13,-12 7,6-24,2 1,-2-5,-2-7,5-9,-17 0,8 0,-3-13,4-16,-5 9,1-8,4-1,-1 1,-7-1,15 8,1 9,5 4,3-5,0-3,0 3,3 9,22 1,8 3</inkml:trace>
  <inkml:trace contextRef="#ctx0" brushRef="#br2">12800 979,'0'-20,"0"-9,0 14,-12-2,-9 17,-12 0,1 0,-5 37,5 4,3 25,8-6,9 1,12 5,0-29,9 13,15-17,16-6,-3-10,13-13,-10-4,-7-4,8-24,-20-10,-9-10,-8-2,1-19,-5 4,0-1,0 13,0 20,-9 8,9 22,-8 3,8 31,0 15,0 11,0 4,0-3,12-9,4-4,10-21,1 6,19-14,-13-4,-9-12,9 0,-5-17,-2-24,-2 1,-15-21,-9-14,0-2,0 7,0 17,0 25,-9 11,1 13,-1 4,2 12,3 25,4 16,0 13,0 0,4-1,12-12,12 0,5-3,-9-17,22-2,-13-14,-5-12,5-5,-9 0,-8-9,6-32,-11 5,-7-18,-4-8,0-3,0 16,-4-4,-7 16,6 17,5 3,0 9,0 0,33-5,20 1,-3 9,14-2,-10-3,-5 4,-16-1,0 1,-17 4,-4-7,-12 3,0-9,0 9,0-1,0-6,0 6,-28 5,-9 0,0 21,-8 11,17 26,2 0,10-1,8 4,8-8,0-4,17-16,23-9,-3 6,13-27,3 5,-16-8,11 0,-15-32,-4-1,-9-16,-7-4,-13-21,0 0,0 13,0 20,0 13,-9 24,5-1,1 25,-6 22,9 2,0 10,0 8,0-22,0 10,0-6,0-11,0-9,0 6,12-19,5-2,3-1,21-8,-16 0,7 0,-16 0,-3 0,-4 0,6-8,2-1,-1-6,1-14,-1 8,-3-24,7-4,-3-9,-6-27,6-5,3-17,2 21,-6 9,-5 35,2 18,-9 20,12 4,1 0,-4 16,7 29,13 21,-13-5,8 17,5 7,-13-15,1 9,-5-31,-11 9,-5-11,0-13,-21 4,-11-9,-10-7,-2-1,-6-12,13-8,1 0,3 0,5-17,11-15,5 4,12-5,0 12,0 12,0 6,12 3,9 0,19 0,-3 16,0 1,8 16,4-17,4 4,-4 4,1-15,-2-1,-22-8,7 0,-6-17,-10-10,3-6,-15-21,-5-8,0-11,0 4,8-6,0 35,4-5,1 29,3 7,9 1,-1 8,-3 0,3 0,-7 0,-6 0,-6 0,-10 0,-15 0,-12 0,3 0,5 17,-9 31,8-2,9 23,0-4,16 1,0 4,0-21,28 0,1-13,20-7,-4-21,12-3,0-5,-8 0,-3-13,-22-36,-7-8,-5-13,-12-3,4-5,-4 8,0 17,8 24,1 9,15 8,-4 12,6 0,1 0,3 0,1 17,-5 11,-10-12,1 8,-17 5,0 1,0-10,-5 17,-23-9,2 8,2-3,8 0,8 0,8-12,0-1,0-4,17-3,19-9,13-4,-7 0,15 0,-4-9,-12-32,4 8,-8-27,-13-14,-16 17,1-9,-9 29,0 8,0 9,0 8,0 7,-9 14,5 32,0-5,4 18,0 8,0-22,0 5,17-8,7-1,9-10,16-10,-4 1,-9-17,1 0,-8-9,-8-15,-9-9,-8-20,-4-13,0-3,0-13,0 21,0 19,0 25,0 1,4 16,-4 21,0 16,0 24,9 13,-9 8,0-1,0 2,0 3,0 4,0-1,0-14,0 6,4-11,-4-4,0-34,0-11,0-46,0-16,0-32,0-14,0-10,0-6,0-8,16 21,5-4,8 21,2 11,2 12,0 26,4 8,0-9,0 25,-4 0,-4 17,-1 24,-8 16,-7 12,-13-3,0-1,-13-15,-31 3,-6-13,6-14,-6-15,1-7,8-4,16 0,5 0,12-4,8-7,0 6,0 1,17 4,19 0,5 0,0 0,8-8,0-1,5-7,19-12,-16-18,13 2,-20-35,-13 2,-13-17,-21 12,-3 4,0 21,0 4,-20 7,-4 18,4-5,3 26,12-2,1 9,-3 9,3 39,4 18,0 7,0 14,0-1,15 8,7-13,-2-15,-3-13,-1-29,-5 6,2-27,-5-3,4 0,-12-36,0-5,-12-25</inkml:trace>
  <inkml:trace contextRef="#ctx0" brushRef="#br2">15895 234,'-44'-20,"3"7,-8 1,-4 12,-8 0,28 29,12 17,9-10,12 13,12-7,33-2,0-16,29-11,-17-13,-4 0,5-13,-18-11,-11-16,-25-2,-4-3,0-12,-33 8,-16 8,-3 16,-2 21,1 4,7 4,10 32</inkml:trace>
  <inkml:trace contextRef="#ctx0" brushRef="#br2">16502 832,'20'0,"21"0,12 0,13 0,4 0,16 0,-8-4,8-8,-29 8,-9-5,-15 5,-13 0,-20-8,0 0,-20 7,-20-6,-34 2</inkml:trace>
  <inkml:trace contextRef="#ctx0" brushRef="#br1">17804 71,'-4'-21,"4"9,0-9,0 13,0 4,0 0,-9 4,5 20,-8 30,4 20,-5-1,-7 5,7-13,6-4,-1-8,3-12,5-20</inkml:trace>
  <inkml:trace contextRef="#ctx0" brushRef="#br1">18041 136,'0'-12,"0"8,0-1,0 26,0 28,-13 4,-2 17,-10 7,-8-3,1-8</inkml:trace>
  <inkml:trace contextRef="#ctx0" brushRef="#br3">1672 3117,'0'16,"0"17,0-13,0 2,20-7,-3-6,-2-9,11 0,-2-9,-8-6,-3-11,-9-11,-1-3,10-10,4-20,-5 6,-4-15,0 5,-3 5,-2 4,5 15,-8 10,0 3,0 8,0 25,0-4,-8 8,0 32,-4 14,-1 19,-3 1,12 7,0 5,4 0,0-4,0-1,0-12,21-2,7-22,13-6,-4-18,20-13,-20 0,8-33,-9-4,-14-16,-18-4,-4-4,0 4,-33 7,4 17,4 4,1 13,12 8,8 8,28 0,25 0,12 0,5 0,8 0,-8-8,2-8,-22-1,-5 5,-12-1,-16 9,-13 0,0-5,-17 9,-8 0,-12 0,17 26,-17-6,4 30,-8-2,21 1,7 5,9 3,4-8,0-8,21 1,19-18,10-11,-5-13,13 0,-18-6,10-25,-19-7,2 1,-20 5,-13-21,0-4,-13-2,-23 6,8 5,-14 22,10 19,3 7,0 0,13 33,16 15,0 10,12-4,34 3,-6-13,10-3,-6-16,-3-13,1-12,-9 0,3-4,-12-24,1-5,-5-8,-7-17,-5 10,4-2,-8 5,21 0,-1 29,5 3,4 13,-1 0,-7 0,3 16,2-3,-23 4,6-14,-9-3,-4-3,0-14,-17 13,-3-5,0 9,-21 0,8 13,-4 20,4 12,13 0,7 5,13-6,0 6,26-17,1-9,19 0,-9-20,7-4,-7-4,0-29,-4 1,-17-21,10-4,-22-2,-4-22,0-5,0-12,-13 12,-7 16,16 24,-5 19,9 23,0 20,0 45,0-4,0 21,0-12,0 7,0-20,0 5,9-13,-2-4,19-8,-19-13,10-7,7-13,1 0,3-9,-7-15,15-9,-3-12,0-13,-12-3,-9 0,-8 3,-4 13,0 12,0 26,0-2,0 22,-16 23,8 22,3-1,5 9,0-5,0-4,13-8,11-12,14-4,6-20,10-13,-14 0,10-21,-6-28,-22-1,-15-11,-7-5,0 9,0 8,0 16,0 16,0 2,0 10,0 38,0 4,0 16,0 0,0 17,0 8,0 12,-7 16,-2 14,-4 3,2-22,-6-18,-7-2,-5-28,-8-7,8-9,-19-26,-2-6,1-5,-5-13,14-19,-6-13,18-17,12-8,7 2,9-11,9 22,31-4,10-1,23 14,-7-6,16 17,0 8,-1 5,-11 8,-4 3,-18 5,-6-1,-9 2,-13 7,-8 0</inkml:trace>
  <inkml:trace contextRef="#ctx0" brushRef="#br3">6617 2621,'0'0,"0"17,0 12,0 15,0-3,0 1,0-2,13-3,12-16,7-5,-12-12,22-4,-9 0,4-24,-9-13,-8-9,0-7,-3-16,-1-9,-12-12,-4 0,0-4,0 33,0-1,0 34,0 15,0 9,-4 4,-12 41,4 25,-8 11,15 9,5-4,0 4,0-16,0 0,20-17,10-13,3 1,16-24,-1-5,-2-12,11 0,-7-33,-10-4,-3-8,-8 0,-25-12,-4-9,0 22,-4-2,-25 18,-4 12,13 3,-1 13,5 0,-1 33,14 4,3 12,3-4,34-12,0 0,25-9,-9-8,8-8,-11-8,7 0,-4-28,-20-5,-5-4,-11-8,-17-12,0-4,0 7,-30 5,10 25,-8 11,-1 13,-4 0,1 20,7 30,8-1,17 21,0-1,9-7,8-5,20-11,-1-2,9-20,4 1,1-21,3-4,-12 0,-1-29,-14-3,-2-4,-8-3,-8-21,5 2,-1-7,-4 4,5 20,3 8,1 8,3 21,12 4,-11 0,3 0,0 16,-3 5,-9-9,1-12,-9 4,-17-12,-7-4,-13 8,-4 4,0 0,-3 24,19 26,5 11,8-4,8 1,0-1,0-13,12-11,13-12,7-9,5-12,-4 0,3 0,-3-29,-3-2,-23-8,2-9,-9-14,0 5,0-8,0 16,0 12,-9 12,5 25,4 12,0 50,0-4,4 23,13-11,7-1,-3-12,0-20,7 0,5-20,-9-17,9 0,-4-8,-9-38,4 9,-2-20,-18-4,-4-5,0-7,0-1,0 29,0 4,0 25,0 12,0 8,0 32,0 26,0-4,0 6,0-10,0 3,0-12,20-15,4 1,1-18,3-13,9 0,-8-13,-5-18,2-2,-19-17,1-3,-8-8,0-1,0 13,0 16,0 4,-8 29,8 33,0 0,0 28,0-4,8-7,9 3,8-9,16-11,-5-12,1-9,0-8,12-4,-4-4,-20-29,-8-11,-6-13,2-5,-13-24,0 4,0-8,0-4,-17 21,5 23,8 10,4 31,-8 1,3 16,5 29,0 8,0 25,0 4,0 3,0 5,5-8,12-5,11-7,1-9,4-25,-9-6,13-11,7-11,-11 0,0-17,-13-10,-3-23,-13-3,-4-8,0 3,0 5,-8 20,-1 17,5 3,-3 13,-2 17,5 28,4 4,0 8,0-12,17 5,-1-26,8 5,2-25,-2 0,16-4,-7 0,4-24,-4-9,0-21,-16-3,-14-5,1 5,-4 4,0 29,0-2,0 19,0-1,0 32,0 13,0 16,0 13,0 15,-4 2,4 11,0 20,0-11,0 11,0-11,0-22,-3-2,-27-18,1-4,5-24,-20-17,7-16,-9 0,-7-24,16-13,-12-16,12 0,-4-13,25 0,16-12,0 14,33 5,24-2,-4 21,13-6,15 9,-7 9,12 7,13 0,-14 5,10 5,-21-6,-13 4,-12 1,0-4,-24 0,-1-13,-15 0,-9-8,0-11</inkml:trace>
  <inkml:trace contextRef="#ctx0" brushRef="#br3">8739 2147,'0'0,"44"0,2 4,27-4,-7 0,3 0,1 0,-17 0,-4 0,-19-4,-14 0,-16-9</inkml:trace>
  <inkml:trace contextRef="#ctx0" brushRef="#br3">12162 2614,'-12'0,"3"20,-8 13,6 11,7-11,4-9,0 9,0-16,8-1,16-8,-3-3,11-5,-12 0,13-33,-12-13,8-2,-9-27,5-10,-9-14,-7-7,-2-5,-7 21,0 17,0 32,0 8,-7 33,-2 17,-7 36,4 17,-1 7,13 9,0 1,-8 7,8-4,0-13,8-3,9-21,16-7,16-13,4-18,-8-15,8 0,0-12,-20-24,-5-1,1-9,-25-11,-4-17,0 17,-12-5,-13 25,1 9,4 20,3 8,-3 0,-1 0,13 25,4 16,4 3,4 14,20-17,5 0,0-5,3-12,14-11,-13 0,-5-13,1 0,-1-13,-12-7,-7-17,-9-4,0-8,0-8,-16 4,7-5,-8 22,17 7,0 16,0 5,22-1,15 9,11 0,14 0,-21 0,4 9,-8 12,-5 3,-19 1,-10 3,-3-7,0 20,-3-13,-14 14,-7-10,15-7,5 8,4-5,0-3,4-10,22-2,1-9,6-4,0 0,4 0,-4 0,-5-20,-6-13,-2-4,-9-11,2-2,4-7,-10 0,19 4,-6 20,0 12,13 5,-12 12,8 4,-1 0,-8 15,-4 2,-7-4,3-1,-12-8,-21-4,1 0,-9 0,-3 0,-1 0,-4 17,1 23,-6 1,18 8,11 13,9-13,4 0,0-12,17-4,16-13,3-7,1-9,8-4,-20 0,8-17,-16-16,-6 0,-7-20,-4 0,0-12,0-5,0 13,0 16,0 12,0 20,0 31,0 19,0 19,0 10,0 0,0-9,16-3,13-13,-4-12,16-13,-4-7,4-13,-8 0,7-5,-19-27,-5-14,-12-11,-4-17,0 5,0 3,0 12,0 6,0 28,0 7,0 21,0 21,0 28,0-4,0 13,0-12,0-1,0-5,0-15,9-13,11 6,-3-19,-1-7,4 0,13-7,-12-22,7-4,-8-8,-4-16,-3-13,4 0,-1 4,1 6,-14 19,10 21,-9 3,0 4,8 13,1 4,11 25,0 21,-3 7,4 0,-8 13,-1-5,-8-16,-8-8,0 4,0-24,0-5,0-12,0-8,0-29,0-16,3 0,14-8,12-12,-9-10,17 10,-4 16,-5 24,-2 12,-10 5,-5 12,2 9,-9 24,0 15,8 14,-8 3,5 1,-9 0,4-5,-4-16,0-17,0-11,0-1,0-29,0-7,0-17</inkml:trace>
  <inkml:trace contextRef="#ctx0" brushRef="#br3">14102 1967,'-29'-30,"9"23,-8-6,-1 9,-4 4,-8 0,8 8,0 17,26 8,3-9,4 9,0 0,20-12,17-10,12 2,-12-13,8 0,-12-17,-9-7,-8-1,-16-12,0 5,0-10,-33 22,-4 4,-11 16,11 0,-12 36,-1 10</inkml:trace>
  <inkml:trace contextRef="#ctx0" brushRef="#br4">6986 5181,'0'0,"0"12,0 20,0 14,0 3,0-8,17-1,-6-7,11-3,-11-15,-6-6,7-9,-3 0,2-4,-2-33,7-12,-4-17,-7-19,-5-14,8 12,-5 18,1 24,9 21,-9 15,8 9,5 0,-1 21,1 12,-6-4,-6-1,-1-20,4 0,-8-24,0-25,0 21,-17-1,2 5,-10 12,1 4,-2 0,6 41,8 12,-4-4,16 20,0-7,16 3,12-12,-7-16,24 5,0-26,8-8,0-8,10 0,-23-20,5-26,-12 5,-13-23,-15-6,-5-29,0 1,0-1,-5-2,-12 35,14 12,-5 18,8 23,0 9,-4 4,-1 24,5 26,0 7,0 13,0 12,0-8,9 3,7-7,1-4,-1-18,5 5,-5-11,16-18,1-7,0-13,0-4,-9 0,5-21,-5-12,-7-20,-13-8,-4-1,0-7,0 20,-4 0,-13 24,10 5,-2 11,1 9,4 0,4 33,0 17,0-2,21 10,3 3,0-24,1 9,-8-15,7 2,9-24,4-1,3-8,1 0,-4-33,5 0,-22-15,-4-2,-16-20,0 1,0-5,-3 17,-14 28,1 14,-10 9,6 6,3 13,-3 24,4 16,12 13,4-5,0 0,4-3,25-17,-5 3,5-11,8-12,7-9,-18-12,14 0,-3-12,-4-9,-13-23,-3-6,-4 10,-13-34,0 4,0 13,0 8,0 16,0 29,7 4,22 0,-5 0,6 24,1 22,-1-5,-10 8,-4-1,-3-2,-13-6,0-10,0-2,0-12,0-12,0 1,4-22,9-24,-2-4,5-21,10-4,-6-7,8 20,-3 28,-8 5,-2 24,-6 0,-1 0,-8 24,0 18,0 2,0 6,0-1,16-1,-3-2,3-6,5-15,8 8,-5-17,0-16,9 0,-20 0,15-11,5-22,-17 0,1-17,-5-20,-8 1,-4-16,0 2,0 6,0 20,-4 15,-5 18,6 11,3 18,0 27,0 13,0 13,0 15,0-7,3 12,10-13,4-7,-14-18,5-3,-3-12,-1-17,3 0,-1-20</inkml:trace>
  <inkml:trace contextRef="#ctx0" brushRef="#br4">8338 4394,'-37'-4,"-9"4,13 0,2 17,9 7,7 5,15-5,0 18,11-22,22 1,4-5,4-8,4-8,-8 0,-9-28,-6 6,-7-6,-15-9,0 8,0 9,-21-8,-15 19,3 2,-12 7,8 0,8 27,9 6</inkml:trace>
  <inkml:trace contextRef="#ctx0" brushRef="#br4">9058 4780,'49'0,"17"-5,-9-3,-8 0,-8 0,-16 4,-13 0,-12-5</inkml:trace>
  <inkml:trace contextRef="#ctx0" brushRef="#br4">9959 4910,'-12'-16,"8"12,-9-5,13 2,0-6,0-4,0 6,0 2,17-4,-1-2,1-1,7 11,0 1,-8-4,5 8,-5 0,13 0,-8 41,3-1,-3 14,-9 19,-3-3,-9-13,0-7,0-5,0-24,0 7,0-20,0 0,0-36,0-5,0-16,0-21,7 0,10-15,7 6,5 15,-5 22,5 10,-12 19,-13 10,5 3,-2 20,1 13,-3-1</inkml:trace>
  <inkml:trace contextRef="#ctx0" brushRef="#br4">10458 5278,'0'5,"0"3,13-8,3 0,-8 0,25 0,-4 0,3-8,5-13,-8 1,8-13,-4 5,0-22,-17-7,-8 8,1-12,-9 11,0 26,0-1,-17 17,-8 8,-3 0,2 17,10 19,12 18,4 7,0-8,0 9,20-9,10-21,6 5,-3-16,12-9,-12-8,7-4,-10 0,-10-16,0-17,-7-8,-9-4,5-12,-9-9,0-4,3 6,9 22,4 14,6 15,2 13,4 0,1 0,-5 4,-7 12,-1-3,-7 4,-5-17,-21 0,-16 0,0 0,2 3,-6 18,4 24,13 0,7 8,13-3,0-10,0 6,20-22,13 9,4-17,4-8,-5-8,10 0,-22-11,-7-27,3 6,-7-21,-13-10,0 6,0-9,0 18,0 8,0 27,0 26,0 31,0 26,0 7,0-3,0 4,3-13,10 5,-1-30,4 18,9-20,-8-18,7-9,-16-11,21 0,-9-3,0-38,6-9,-19-7,1-12,-3-13,-5-17,0 9,0 0,0 33,0 20,0 25,0 8,0 37,0 11,0 18,0-1,0-4,11 9,6-5,-8-32,15 12,-4-21,6-7,5-13,-1 0,-10-8,9-17,-12-24,-6 4,-6-25,-5 4,0-15,0 15,0 13,0 21,0 16,0 44,-5 21,5 1,0 14,0-2,13-1,11-11,-4-1,2-25,6 9,5-21,0-7,7-5,-11-5,3-23,-10-13,-6-8,-8-17,-1 1,-7-5,0 1,0 15,-20 14,9 23,-6 13,1 4,7 0,-8 32,10 5,3 16,4 4,0 2,0 2,11-4,11 0,6-32,5 3,4-6,-1-11,14-11,-1 0,-17-16,-7-17,-8 1,-9-30,-5 5,-3-21,0 5,0 3,0 8,0 25,0 25,13 0,7 12,13 0,-5 7,1 19,4 23,-5-1,2 6,-14 8,-16-9,0-16,0 7,-24-14,-13-10,0 8,-1-23,7-5,-2 0,16 0,21 0,29 0,-4 0,8 0,0 0,11 0,1 0,1-20,3 3,-3-25,-19 2,-10-21,-9-9,-12-7,0 2,0-3,-20 5,3 7,-7 21,15 16,2 18,7 22,0 31,0 19,0-12,16 12,1 1,-6 7,2-7,3-5,-3 0,11-11,-3-5,-5-17,17-8,-13-7,21-9,0 0,-3-16,-10-17,-8-17,-7-15,-13-4,0 3,0-12,0 21,0 11,0 10,0 19,3 17,30 17,0 28,12 0,-20 0,-1 7,-3 2,-9-9,-12 5,0-13,0-6,-16-14,-17-1,0-3,0-9,5-4,4 0,-5-4,12-25,4 5</inkml:trace>
  <inkml:trace contextRef="#ctx0" brushRef="#br4">12587 4640,'13'0,"36"0,25 0,3 0,-7 0,-5 0,-12 0,-24 0</inkml:trace>
  <inkml:trace contextRef="#ctx0" brushRef="#br4">13882 4780,'0'0,"0"4,0 29,0 7,0-11,0-1,11 1,-2-12,7-1,-4-12,9-4,-4 0,-2 0,-10-20,12-22,7 1,-17-19,6-6,-9-4,-4-4,0 8,0 14,0 19,0 17,-8 32,-8 32,-1 27,5 3,12 12,0 7,0 10,0 3,0 10,0-30,0 0,0-17,0-7,0-17,-12-13,3-6,-7-14,-12-16,8 0,-2 0,-6-33,8-11,3-15,5-14,12 3,0 13,0 9,16 10,4 13,21 9,-4 0,12 12,1 0,3-5,-3 5,-2-8,-6 4,2-9,-24-7,6-1,-6 5,-12-25,1 12,-9-16,0 12,0-7,0-6,7 17,6-4,7 17,8 7,-6 13,2 0,0 0,-8 0,-12 0,5 9,-9-5,-9 0,-15 5,-9-2,5 22,-9-8,8 16,9 20,16-4,4 4,0 0,8-15,21 2,15-11,-11-16,8-13,-4-4,8 0,-24-17,12-20,-17-12,-4-4,-12-12,0-1,-4-11,-20 19,-9 5,12 7,1 30,-9 12,9 4,-1 9,-3 35,19 6,5 7,0 9,13-5,16-12,-1-12,5-9,-4-3,-9-17,13-8,-12 0,-5-33,12-7,-19-10,2 2,2-11,-9-5,9 7,7 7,-4 21,1 18,3 11,9 0,-8 7,-1 26,-9 4,6 4,-17-8,0 12,0 0,0-5,0-11,0 8,0-8,0-8,0-1,5-4,6-8,10-8,4 0,3-16</inkml:trace>
  <inkml:trace contextRef="#ctx0" brushRef="#br4">15371 4591,'0'-12,"0"3,-4 33,-3 6,-2 23,9 0,0-8,0 4,0-8,0 1,20-18,1 5,4-29,8 0,-9 0,-4-13,13-24,-16 4,-1-20,-8 0,-4-4,-4 12,0-13,0 34,0 0,0 15,0 25,0 25,0 17,0 3,0-4,0 0,16-3,5-5,8-16,4-5,0-11,4-17,-10 0,-1-17,6-20,-16-11,1 2,-12-11,-5-16,0 16,0-6,-5 27,1 3,-9 21,2 12,2 0,-12 33,14 12,7 8,0 8,0-12,28 1,-3-10,23-10,2-10,11 0,5-12,-13-8,0-8,-20-16,0-5,-16-21,-13 10,-4-17,0 7,-9-3,-8 29,1-2,0 26,4 0,-17 0,17 13,-4 20,3 17,9-2,4 1,0 5,0-1,8-16,17 3,3-14,1-10,4-16,4 0,4 0,12-5,-16-15,7-21,-7-8,-15 8,-11-8,-7 4,-4 12,0-4,0 4,0-3,0 6,-4-10,4-5,0-4,0 16,-8-8,8 12,0 9,-3 7,-3 13,-5 0,6 13,1 27,-3 23,7 1,0 19,0-10,0 10,0-6,11-7,11-22,-7 11,14-15,-9-27,1-9,12-8,-4 0,-5-5,0-23,-15-17,4-16,-10 11,-3-19,0 8,0 7,0 5,0 25,0 11,-3 13,-10 4,9 29,-1 13,5 2,0 1,0 1,9-10,20-7,15-5,-7-2,0-14,0-12,-4 0,-9-5,-8-28,-12-7,1 3,7-13,-7-2,6-1,-2 7,3 6,9 14,3 26,-7 0,-1 0,5 0,6 33,-10 17,3-1,-11-4,4 12,-13-4,0-7,0-2,-26-11,-1-4,-6-12,3-9,6-8,-5 0,9 0,3-25,17-11,0 3,0 0,0 12,0 9,4 12,13 0,-1 0,13 9,4 7,4-8,0 16,16-19,4-1,-16-4,-8 0,-13 0,-7-4,-2-25,-11 8,0-8,0-11,0-14,0 10,0-9,0 7,0 13,0 16,-7 26,3 28,0 20,4 0,0 0,0-3,0-9,8 5,16-18,9-11,-17-1,21-20,-12 0,3-5,5-31,-16-1,-5-20,-4 0,5-21,-9 8,-4-16,0 5,0-2,0 10,0 12,0 36,-9-3,9 23,-8 5,4 36,4 14,0 16,0 7,0 9,0-4,4 0,13-12,7-2,1-10,12-5,3-16,10-9,7-15,-13-9,-2 0,-10-25,1-16,-16-8,-5-8,-12-13,0 5,0-5,0 13,0 8,0 28,0 16,-20 10,-9 27,12 21,5 13,8 4,4-20,0 7,0-17,20-10,13-10,0 0,11-12,-2-8,7 0,-16-8,3-25,-10 13,-19-21,-7-1</inkml:trace>
  <inkml:trace contextRef="#ctx0" brushRef="#br4">17230 3936,'-33'-17,"13"17,-4 0,-13 0,13 17,-1 16,21 4,4-1,0 5,20-8,13-9,17-11,-6 0,9-13,-3 0,-17-9,4-12,-21-12,-12-3,-4-9,0 12,-17-7,-23 14,3 19,-9 7,13 0,0 7,18 22</inkml:trace>
  <inkml:trace contextRef="#ctx0" brushRef="#br4">17436 4460,'44'0,"10"0,15 0,-15 0,6 0,-6-4,-25-9,-5 10,-11 3,-9-9,-4 5,-4 0,-25 4</inkml:trace>
  <inkml:trace contextRef="#ctx0" brushRef="#br1">2794 5606,'0'-4,"0"-4,0 5,4-3,12 6,-8 0,1 0,2 0,2 0,7 0,-3 17,-1 8,1 3,3-7,-4 15,1 6,-1-1,5-8,-9 15,-8 2,4-14,-4 14,1-1,2-4,-3-5,-4 6,5 3,-1-12,4 12,-3-4,6-8,-2 4,-9-1,8 2,-8-9,3 4,2 3,3-3,-4-4,-4 4,4-4,-4-1,0-3,9-5,-9 5,0-5,0 2,0-2,0 0,0-4,0-3,0-1,3 5,-3-5,0 13,0-8,0-1,0 5,0-4,0-1,0 4,0 1,0 3,0-11,0-1,0 1,0-1,0 1,-3-10,-6 17,9-15,0 4,0-5,-4 8,4 1,-4-5,4 0,0-3,-8 2,8 2,-5-6,5 10,0-8,-3-2,-5 6,8-9,0 5,0-6,-5-3,1 4,-7-4,6 0,5-20</inkml:trace>
  <inkml:trace contextRef="#ctx0" brushRef="#br1">2761 5631,'0'0,"0"-4,0-5,0 6,-4 3,-5 0,2 0,-6 0,-16 16,13 4,4 10,-1 1,-7 2,3 8,5-8,12 13,-16 2,11-10,-6 6,-2-7,6 13,-2-17,1 15,-5-11,1 4,4 4,-8-8,12 8,-5-8,5-5,0 6,-5-6,9 1,-3-4,-1 8,-5-1,5 5,0-8,-5 0,6-5,3 14,0-18,0 0,0 9,0-9,0 9,0-4,0-5,0 6,0-10,0 13,0 0,0-5,0 5,3 0,6 4,-5-13,0 5,5-1,-5-7,-1 0,-3 7,9-8,-1 5,5-4,3-1,-8-4,4-3,1 2,-5 2,4-12,5 6,-13-2,8 3,-8-7,4 6,-4-6,-4 7,5-9,2 2,-3-5,1 8,3-4,-8 1,4 3,-4 0,0 0,0-4,0 0,12 8,-8-8,-4 9,4-9,-4 5,9-6,-5 1,-1-4,2 9,3-9,-8 4,-8-8,-4-5</inkml:trace>
  <inkml:trace contextRef="#ctx0" brushRef="#br1">1810 6950,'0'0,"0"-13,33 9,0 4,17 0,-9 0,8 0,8 0,-12 0,4 0,1 0,-2 0,1 0,-3 0,2 0,5 0,-3 0,3-4,4 4,9 0,-1 0,-12 0,6 0,-7 0,-10 0,2 0,2 0,-22 0,21 0,-13 0,5 0,-4 0,-4 0,4 0,-9-9,13 9,-8 0,8 0,4 0,3-3,-15-1,8 4,-8-9,3 9,-11 0,7-4,-2 4,-2 0,-8-4,5 4,-1 0,-4 0,1 0,-1 0,-12 0,13 0,-5 0,0 0,-7 0,-18 0,-7 0</inkml:trace>
  <inkml:trace contextRef="#ctx0" brushRef="#br1">1777 6335,'0'0,"6"0,10 0,25 0,-5 0,18 0,-1 0,-5 0,6 0,4 0,-21 0,3 0,1 0,8-3,-16 3,21 0,-1 0,0 0,4 0,0-9,9 9,-1 0,-24 0,8 0,1 0,-22 0,21 0,-12 0,12 0,-12 0,17-4,6 4,-10 0,-1 0,1 0,-13 0,0 0,-6 0,15 0,-22 0,18 0,-5 0,3 0,-7 0,8 0,-4 0,-1 0,-6 0,-10 0,0 0,4 0,9 0,-12 0,-1 0,-4 0,14 0,-14 0,1 0,-10 0,6 0,-2 0,-11 4,-15-4,-10 9</inkml:trace>
  <inkml:trace contextRef="#ctx0" brushRef="#br1">2244 5558,'0'0,"-3"0,-5 0,3 0,1 0,-9 0,2 0,-5 0,-1 0,9 11,-13-2,-7 7,-1 8,8-7,-12 3,13-3,7 7,-11 5,0-9,8 21,-5-19,1 18,-5 1,17-1,-17 2,4-1,5 8,-1-17,2 1,-1 9,7 2,1-7,-1-8,2 20,7-8,-4 0,4 0,-5 4,5 3,0 2,0-1,-8-4,8 1,0-2,0 5,0-12,0 0,0-4,0 11,0-7,0-4,0 4,8 0,1-4,2 0,2 0,7 11,0-11,-3-12,3 24,9-21,-16 13,7-8,-3-8,11 3,-3 1,8 3,-5-8,5 1,4-5,0 9,3-8,-10 3,19-3,-5 3,-11-3,17-1,-9 1,3-2,-11-10,8 11,4-4,0-8,13 4,3-8,-8 0,8 0,-3 0,3 0,-4 0,-11-8,2 0,-6-5,6 2,-11-6,5 1,-5-1,0-3,-9 0,8-9,1 8,5-8,-18 5,9-9,0-4,-1-3,-11 7,7-4,-7-13,4 14,-1 3,5-12,-12 12,3 5,-3-17,3 0,-4 8,1-1,-2-6,7 7,-11 4,2-4,-6 4,2-11,-5 11,-4-4,0 4,4-8,-4 1,0 3,0-1,0-10,0 11,0-9,0 10,0-9,0 8,-8 8,-4 5,-1-18,-2 14,-7-5,2 4,-8-3,3-4,-7 3,-1-4,4 8,-4-8,12 9,-7-5,3 13,-3 3,-1-3,0-6,5 10,0-1,-9 10,3-17,3 15,1-4,-2 9,-5-12,13 12,-9-13,-4 1,12 5,-3-2,-9 9,5-9,7 10,-7-1,11-5,-3 9,-13-4,4-9,-3 13,7-3,-8 3,1 0,3-4,-4 4,9 0,7 0,-7 0,-1 0,5 0,3 0,-11 0,7 0,5 0,-17 0,8 4,1-1,-5 14,8-8,5-5,-1-1,-3 5,4-3,0-5,4 0,-9 4,9-4,4 0,-5 7,-3-7,-1 6,-3-3,4 5,-1-4,1 8,-12-8,7 9,5-4,-13 2,8-2</inkml:trace>
  <inkml:trace contextRef="#ctx0" brushRef="#br1">4759 7220,'-5'0,"-2"0,14 0,10 4,16-4,7 0,10 0,-1 0,16 0,1-4,8-9,-5 6,9-2,-12 1,4-1,-6 5,-5-8,2 8,5 0,2-4,-2 3,4 2,-4-1,-14 4,6 0,-13 0,17 0,-14 0,2-9,7 1,0-1,-4-6,13 6,0 2,11-2,1 9,21-8,-26 8,9 0,-20 0,-5 0,-4 0,-5 0,2 0,3 0,-3-4,23 4,1 0,20 0,-4 0,-4 0,-3 0,-15 0,-6 0,3 0,-7 0,11 0,10 0,2 0,5 0,0 0,-4 0,17 0,-13 0,-5 0,5 0,-16 0,11 0,-11 0,13-5,-2 5,1-7,3 7,14 0,-17 0,-4 0,3 0,-15 0,4-4,8 4,-21-5,16-3,-16 8,22-9,2 9,-7 0,5 0,-6 0,-12 0,5 0,-5 0,1 0,3 0,1 0,7 0,5 0,4 0,-8 0,7 0,-6 0,-1 0,-10 0,6 0,-17 0,13 0,-1 0,1 0,4 0,0 0,-2 0,11-7,-14 7,-3 0,-5 0,0 0,-4 0,4 0,-7 0,3 0,4 7,0-7,-3 0,12 0,-9 0,9 0,-22 0,-3 0,4 0,-8-7,0 7,-4-4,11 0,-7 4,9-9,-13 9,4-4,-4 4,3 0,-20 0,0 0,1 0,-5 0,9-3,-5 3,13 0,3-9,-7 9,12-4,-9 4,-6 0,2 0,-17 0,2-4,-5 4,0 0,9-4,7-5,0 9,6 0,-11-3,10 3,-12 0,-2 0,-7 0,-4-13,5 13,-5-4,0 0,8-5,-4 6,-4-1,0-9,0 0,0 6,-12-10,-8 5,-9 0,12-4,-3 7,-9-15,8 11,5-4,-1 6,-7-5,8-1,-1 13,10 4,14 0,14 0,24 0,-12 17,12-10,-5 10,-3-4,-15 3,6 4,-8-3,-7-2,-13 2,0 4,0 3,0 0,0 9,-25-12,0 4,-3-10,3 18,-8-12,1 0,-5 11,4-3,-7-9,14-3</inkml:trace>
  <inkml:trace contextRef="#ctx0" brushRef="#br1">14470 6065,'17'0,"3"0,-3-4,8 4,-17 0,-5-12,-27 12,4 0,-13 0,-11 0,7 0,-13 0,-16 0,13 0,0 12,-4-12,-8 0,7 0,-3 0,7 0,-3 0,-16 0,11 0,-3 0,-9 0,12 0,1 0,-1 0,1 0,-13 0,17-12,-9 12,5 0,-1 0,-2 0,1 0,-1 0,7 0,-9 0,3 0,-1 0,-10 0,-5 0,-2 0,4 0,-2 0,6 0,-5 0,8 12,-11-8,11 0,1 5,3-9,-28 4,11-4,-2 0,-14 0,22 0,-17 0,11 0,10 0,20 0,-21 0,17 0,-9 0,1 3,3-3,-8 8,17-8,-12 0,12 0,-9 0,13 0,4 0,-12 0,3 0,14 5,-17-1,3-4,9 8,-9-8,1 0,0 0,-12 0,-5 0,8 0,-11 0,8 0,-5 0,4 0,9 0,-4 0,15 5,-7 6,0-11,-4 9,-13-1,5-8,-8 3,3 2,-9-5,18 4,4 4,4-3,3-5,6 0,-6 0,1 0,1 0,-14 0,4 0,18 0,3 0,12 0,4 0,5 0,-1 0,-3 0,-8 0,-1 0,-8 0,17 0,-13 0,-12 0,7 0,2 4,-13-4,4 7,8-3,-4-4,-8 5,4-5,9 0,-10 8,9-8,-12 4,12 12,-16-12,4 5,4-9,-9 4,1-1,9 6,-6-5,10-4,10 0,-6 4,-5-4,4 0,-3 9,-10-9,-7 4,4-1,-1 6,9-1,-4-8,4 9,0-9,-4 0,-1 4,-3-4,-8 0,-12 0,3 0,8 0,-3 0,24 0,-8 0,3 0,22 0,8 0,3 0,-2 0,10 0,-12 0,6 0,-6 3,-3 5,3-3,1-1,-1-4,5 0,-5 8,1-8,0 5,-5-5,1 3,-5-3,5 4,16-4,-12 0,3 0,6 0,-2 0,5 0,0 0,-9 0,10 0,-10 0,-7 0,7 0,-4 0,1 9,4-9,-8 8,-1-8,0 7,-7-7,12 0,3 5,9-5,-8 0,8 0,0 0,-5 0,2 0,-6 0,9 0,-4 0,3 0,2 0,6 0,18 0,12 0,7-12,10-9,-5 5,-12-4,12-10,-12 10,0-9,-17-8,0 9,-8 8,0 0,1 15,-9-3,-9 8,-15 0,0 8,-13 0,-9 20,10-2,-1 14,4 1,0 1,1-2,3 5,16-12,-7 0,3-13,14-3,3-5,0-8,0 4,0 1,20-2,9 6,-5-9,22 5,-14-9,4 0,-14 0,10 0,13 0,-15 0,1 0</inkml:trace>
  <inkml:trace contextRef="#ctx0" brushRef="#br1">15683 6810,'0'0,"-16"0,-1 0,1 0,-4 4,-13-4,3 9,-10-6,7 10,-12-5,4 4,-4 1,12-13,-11 8,15-1,-1-2,15-5,10 0,-3 0,5 0,-10 0,9 0,-9-20,-3 20,12-16,-8-1,8 4,-9 10,13-10,-4 13,4-13,-4 13,-4 13,8 3,0 5,0-5,0 1,16-1,1 1,12-13,-9-4,4 0,-15 0,15 0,-15-4,2-9,-11-7,0-1,0 1,0 4,-16-14,-16 19,16 6,-14 5,6 0,8 5,3 10,9 18,4-4,0-8,0 8</inkml:trace>
  <inkml:trace contextRef="#ctx0" brushRef="#br1">15961 5975,'0'-16,"0"12,0-9,-16 9,-1-5,-11 6,3-1,-8 4,-4 0,9 0,-8 0,-14 16,6 1,6 20,-11-1,16 14,0-6,9 10,12 6,8-6,4 12,0-13,24-4,16 5,6-10,20-15,-5-1,13-24,-1-4,1 0,-12-4,3-24,-23-8,-6-18,-8 1,-11-17,-17-3,0-1,0-5,-17 22,-11-4,-5 25,-3 3,-14 16,-3 13,3 4,-7 0,8 8,1 17,11 7</inkml:trace>
  <inkml:trace contextRef="#ctx0" brushRef="#br1">15691 6729,'0'-13,"-4"13,4 24,0 13,0 0,0 8,0-4,0 9,0-1,-9-1,6 6,-1 3,-5-4,1 0,1-3,2-13,-7 8,7-13,1 1,-3-8,7-9,0-4,-5-8,17-4,5-4,7 4,5 0,21 0,-2 0,10 0,20 0,-9 0,1 4,-9-4,-20 5,0 3,-20-8,-5 4,-21-4,-2 0,-2-12,1 3,0-11,-4-4,-1-13,-3 0,8-12,-5-1,2-11,-2 4,-3 4,7-13,1 9,1 4,2-1,-7 5,3 12,-2-13,6 19,-12 2,10 8,3 9,-9-5,13 6,-4-6,1 8,3 2,0-2,0 5,-9 4,9 13,0 3</inkml:trace>
  <inkml:trace contextRef="#ctx0" brushRef="#br1">16101 6826,'0'0,"16"0,12 0,13 0,5 0,7 0,13 4,-1 5,8-5,6-4,-6 4,-8 8,-15-8,3 9,-9-9,-22-4,-2 0,-8 0,-7 0,2 0,-7-17,0 10,0-6,-12-4,-12 5,7-9,-16 10,5 2,-1 2,12 1,10 3,11 3,29 16,-13 1,9 7,-1 1,-8-5,-3 1,-1-5,1 12,-17-11,0 4,0 0,0-10,0 5,-29 1,5-4,-6-6,-14-7,3 9</inkml:trace>
  <inkml:trace contextRef="#ctx0" brushRef="#br1">17436 6843,'0'-4,"0"8,0 16,0 21,0-4,11-1,10-3,-9-3,5-14,-10-8,6 1,-4-9,2 0,6-30,3-6,9-14,-8-20,-9-11,0-13,4 12,-11 12,11 33,-11 21,2 4,2 12,2 12,-2 17,3-5,4 5,-11-12,-5-10,0 2,0-25,0-1,0 4,-16 6,-1-2,-3 9,-5 0,-3 25,7 12,13 16,0 1,8-1,0 8,0-8,0 8,16-19,21-1,4-21,16-16,-8-4,5 0,3-24,-17-17,1-8,-12-21,-8 0,-9-28,-12 12,0 12,0 1,0 31,0 14,0 11,-9 10,6 7,-1 0,-5 24,1 25,4 5,4 3,0 13,0-2,0-2,0 0,4-18,17-2,-1 4,5-23,7-6,-7-9,3-12,5 0,-7-12,5-12,-5-21,-10-13,-12 1,0-8,-4 3,0 17,0 0,0 28,0 10,0 27,0 24,0-2,0 6,16 6,-3-9,-2-8,6 0,-8-4,7-9,16-15,-3-9,8 0,-8-5,8-23,-17-14,1-6,-9-5,-8-13,-4 5,0 4,0 15,0 21,-20 5,3 12,1 4,-8 0,7 4,8 42,6 7,3 0,0 1,0 3,12-17,-8 10,13-6,7-18,5-2,4-17,4-7,7 0,-3 0,0-7,-16-23,-9-14,1 7,-17-3,0-10,0-3,0 3,0 10,0 7,7 12,2 9,3 8,4 4,4 0,13 4,-12 25,-5 15,9-2,-21 3,0 4,-4 1,0-10,0-3,0 7,-4-14,4-23,-4 10,4-21,0-24,8-14,9-19,-1 4,12-22,-6 15,-2 10,8 18,-12 19,-3 13,-9 4,0 0,8 12,-8 30,5 11,-5-9,8 2,-4 2,1-2,2-2,2-7,0-11,7-15,0-6,8-5,5 0,-4-25,-8-16,-1 0,-7-12,-6-26,-7-2,0-9,0-9,0 18,-3 28,-1 7,-5 38,9 1,-4 18,0 39,4 7,0 37,0-12,0 4,0-4,0-9,0-7,0-5,0-24,4-17,0-3</inkml:trace>
  <inkml:trace contextRef="#ctx0" brushRef="#br1">19352 6523,'44'0,"2"0,28 0,-10-4,-10 4,-1 0,-16 0,-21-7,1 7,-17-5,-4 5</inkml:trace>
  <inkml:trace contextRef="#ctx0" brushRef="#br1">18615 6049,'-33'-17,"-4"17,8 0,-12 0,8 33,5 4,-1 0,21 12,8 8,0-24,21 8,23-12,6-9,-14-20,14 0,-17 0,4-20,-17-13,-12-13,-8 6,0-17,-17 11,-24 18,1 8,-13 20,3 0,1 7,0 23</inkml:trace>
  <inkml:trace contextRef="#ctx0" brushRef="#br4">7290 7965,'0'0,"0"12,0-4,0 21,0-1,0 9,0-12,0 8,0-1,0-16,16 1,-12-8,12-2,1-7,7 0,0 0,9-24,0-21,-4-4,-8-17,-5-7,-16 7,0-4,0 26,0-2,0 26,-5 12,-3-1,5 9,-2 0,-3 29,8-5,0 22,16 7,17-8,16 8,-13-3,-3-14,-3 9,-2-20,-16 8,-12-1,0-3,0-9,-20-3,-21-4,-8-10,4 1,-8-4,4 0,16 0,3-7,10-2,9 5,42 4,2 0,9 0,-10 4,1 5,4-6,-12-3,20 0,-12 0,7-3,-7-10,0-4,0-7,-1-5,-7-4,-13 1,0-4,-8-10,-4-4,0 14,0-9,0 20,-7-3,-10 11,1 14,-1-2,-3 5,7 0,2 0,2 5,1 23,4 13,4 8,0-4,0 12,0-7,16-6,13-3,4-12,-5-9,14-7,-6-13,9 0,-8-4,-12-25,3-4,-15-11,-10 2,-3-19,0-9,-3 9,-10 4,9 8,-4 19,8 10,0 8,0 8,25 4,11 0,-3 12,12 12,-16 18,4-1,-9 3,-20-7,-4 0,0 9,-12-10,-4 1,-1-8,14-8,3 7,0-12,3-12,30-4,-1 0,10 0,-14 0,1-20,-1-8,-11 7,-9-15,-8-14,0-3,0-9,0-3,-8 15,0 17,-1 9,1 12,8 8,0 28,0 22,0 7,13 0,4 4,-2-3,1-18,1 14,12-22,-5-8,5-3,4-5,-9-12,6 0,-10-12,8-25,-12-4,-12-12,-4-13,0 9,-4-8,-16 16,-4 19,15 10,-2 16,-2 4,9 0,-1 33,5 8,0 16,5-4,23-3,9-1,-4-12,4-5,8-23,4 3,-4-12,-4 0,-4 0,-4-21,-17-16,-3-4,-6-16,-7 0,0-13,0 13,-20 12,7 12,10 25,-10 8,5 0,-8 17,-1 27,10 5,7 17,0-1,11-3,18-8,-5-6,13-23,-8 3,21-6,-13-22,7 0,-7 0,0-33,-8 0,-9-4,-7-13,-9-19,-4 4,0-18,0 14,0 12,0 12,0 29,7 3,14 9,12 4,3 0,10 17,-22 19,5 9,-17 8,-3-3,-9-1,0-1,0-11,0-4,0-4,0-8,0-9,16-8,4 0,8-4,10 0,-10 0,-7-8,-12-4,-9-9</inkml:trace>
  <inkml:trace contextRef="#ctx0" brushRef="#br4">10344 8227,'0'0,"0"12,0 4,0 17,0-9,0 6,0-6,0-8,13-3,-6 0,10-13,-1 0,1 0,3-13,8-7,-7-26,-9-11,4-4,-3-29,-5 11,1-6,-6 19,10 22,-9 11,0 16,5 13,-2 4,10 0,11 12,-3 25,16 8,-8 9,0 3,-17 0,-8-4,-5-3,-3-14,0 1,-11-9,-22-11,0 3,4-11,-3-9,-1 0,-4 0,8-13,-4-3,26 4,-2 7,9 1,25 4,16 0,8 0,-4 0,12 0,5 0,-5 0,0 0,-4-7,-3-14,-13-8,-1-4,-3-7,-21-10,-7-11,-5-1,0 1,0 17,-9 11,-2 16,-19 17,-3 0,13 8,0 34,11 2,9 17,0 1,0-1,25-8,8-3,16-13,-8-13,8-15,13-2,-9-7,-12 0,8-24,-21-9,-8-7,-3-14,-17-8,0-12,0 14,0 10,0 6,0 23,0 12,13 9,3 0,8 30,-7 18,8 10,-21-10,7-2,-11 4,0-22,0 5,0-13,0-7,0-10,0-6,0-34,17-5,-1-6,-7-15,15 3,0 6,-7-3,3 32,-7 21,-9 4,5 4,-2 29,-7 20,9-3,-9 3,8 0,4-3,1-19,7 2,8 0,9-20,5-9,19-4,-8 0,13-17,-14-19,-6-10,-13-2,-13-9,-16 3,-4-12,0 5,-24 25,-22 6,9 27,-7 3,7 0,4 27,13 15,16 7,4 0,0 1,4 3,16-16,13-4,-5-18,5-2,-9-13,5 0,4-13,-12-11,-5-17,-3-5,3-18,-12-15,-4-2,0-2,0 6,0 3,-4 34,4 7,0 20,-9 13,9 25,0 20,0 29,0-1,0 10,0-10,17 17,-4-25,3-7,12-4,-19-26,11-8,4-4,9-3,-9-13,6 0,-2-37,-12 4,-3-24,-6 0,-7-9,0-11,0 14,0 6,0 17,5 14,16 19,-5 7,12 0,1 20,4 30,4 3,-4 0,-13 8,1-11,-14-6,-7-2,0-10,-31-3,-2-9,-13-7,13-9,9-1,-5-3,8 0,-7 0,12-3,-1-14,9-3</inkml:trace>
  <inkml:trace contextRef="#ctx0" brushRef="#br1">15708 7600,'0'-3,"3"3,6 0,-5 7,-4 17,4 2,-4 7,0 4,0 7,0-7,0 12,0-4,-4-12,0 0,-5 0,6-9,3-8,0-3,0-5,0 0,0-4,-4-4,4-4,-13-4,9 0,-5 8,2-9,-17 5,19 4,-12 0,-3 0,-13 0,5 0,2 0,-1 0,-3 0,2 4,-1 5,17-1,4 0,0-8,16 0,-4 0,8 0,-4 4,1-4,7 0,1 0,-6 0,2 0,4 0,-14 0,6 4,-9 9,4-13,7 0,-2 0,8 0,-1 0,-4 0,-12-4</inkml:trace>
  <inkml:trace contextRef="#ctx0" brushRef="#br1">16084 7757,'0'-13,"0"-4,0 9,0 0,0 4,0 0,4 8,4 13,-8 10,5 6,-5 0,0 8,0-4,0 3,0-7,0 4,0-11,0-2,0-4,0-3,0-5,0-4,0-12,4 4,8 0,0 0,-3 0,2 0,-6 0,12 0,3 0,4 0,9 0,0 0,4 0,11 0,2 0,-25 0,3 0,-8 0,-7 0,-9 0,-4-4,0-8,0-1,-17 9,-7-16,0 12,2-1,2 2,9 2,14 17,-3-3,8-1</inkml:trace>
  <inkml:trace contextRef="#ctx0" brushRef="#br1">17427 7801,'0'-20,"4"7,5-4,-9 14,0-5,-26 16,-11 32,-20 10,0 3,0 24,20-7,4 13,9-6,15-3,9-8,0-5,0-4,21-20,12 8,-17-17,4-2,1-15,4-2,-5-9,-3 0</inkml:trace>
  <inkml:trace contextRef="#ctx0" brushRef="#br1">17574 7998,'0'-4,"5"-9,-5 58,0 13,0 19,0-7,-5 4,1-8,-8-2,8-14,-4-6,4-11,-1-7,-2-15,7-7,0-12,0-49,0 0,0-29,0-8,7-9,2 17,3 16,-7 29,6 5,2 19,7-3,-7 12,7 3,0 5,17 0,-8 0,4 33,-17 13,-4-6,-12 14,0 7,-24-25,-13 6,1-18,-1-3,11-5,23-3,3-9,12 3,29-2,8-1,0 8,0 4,-24 6,0-7,-22 10,-3-8,-3 11,-34 1,-20-16,7 11,-3-8,-4 1,7-6,10-6,3-5,17 0,15 0,-3 0,8-5,0-6,0 2,8-3,8 7,4 5,6 0,2 0,8 0,6 0,3 9,-5-1,2 1,-9-9,8 0,-13 0,14 0,-18-17,16-8,-14-7,2-14,5-7,-17-12,-16-4,0 6,0 15,0 6,0 22,0-4,0 20,0-1,8-3,25 8,9 0,2 0,-3 0,0 30,-9-6,-3 4,-25 17,-4-12,0 4,-20 4,-13 4,-4-13,4 5,17-4,4 0,12-17,0 1,17-4,16-10,11-3,9 0,-20 0,8-16,-8-13,8-8,-21-11,-4-6,5-4,-5-3,-3 17,-6 2,6 18,4 11,3 2,4-6,-2 17,-2 0,13 0,-1 0,1 0,-17 4,-3 9,-9-13,-34 0,-6 3,-9 14,5-1,-6 21,9 4,4 8,5-8,19 12,9-8,0-9,0 1,26-4,22-20,14 3,3-4,1-12,-17 0,5 0,-14-28,-12-5,-11-20,-17-13,0-3,0-10,-12 15,-13 10,-16 21,17 17,4 12,-9 4,16 12,-4 26,14 10,3 18,0-13,0 4,20-12,5 0,12-21,-13 2,22-15,-2-2,10-9,-1 0,-16-20,-4-22,-5-11,-12 4,1-33,-17 25,0-4,0 19,0 31,0 6,0 30,0 28,0 8,0-11,0-1,0-1,16-22,4 14,-3-19,20-5,-8-16,4 0,-9 0,0-20,-4-13,-7-12,-9-13,-4-7,0-1,0 13,0 12,0 21,0 7,0 43,0 18,0 18,0-13,5 8,6-15,10-13,8 0,0-18,-5-2,9-13,0 0,-5 0,-8-33,-7-4,-9-20,-4 0,0-9,0 1,-17 7,1 13,4 25,-4 7,12 13,-1 0,5 29,0 12,0 16,0-4,5 4,15-11,-3-9,15-4,1-17,12-4,-4-8,-12-4,-9-12,5-21,-18-11,6-15,-13-10,4-13,-4 16,0 13,5 16,2 17,2 4,6 16,2 0,8 0,-4 20,12 17,-2 25,2 3,-16-3,-1-1,-16-12,0-3,0-18,-7 5,-19-9,-14-15,3-2,-4-7,-4 0,-5 0,13-12,1-4,11-5,9 9,16 0,33 12,8 0,-1 12,-2 0,19 4,0-7,9-1,3-4,10-4,-10 0,-4-28,-15-5,-14-8,-6-12,-15-21,-15 4,0-3,0 7,-12 21,-8 4,4 25,-10 4,10 12,-8 0,-6 28,15 21,-1 1,16 19,0 1,0-1,11-3,22-13,-8-4,20-21,-8-7,8-16,-4-5,-8 0,-9 0,-16-26,4-22,1-18,-13 5,0-12,4-14,9 18,-10 11,10 9,4 25,-10-2,10 23,3 3,4 0,1 3,8 39,-17-5,0 16,-7-1,-9 14,0 0,-9-5,-7-7,0-9,11-13,2-3,3-5,0-7,8-13,20-4,5 0,0 0,8-16,5-29</inkml:trace>
  <inkml:trace contextRef="#ctx0" brushRef="#br1">21038 7408,'0'-17,"0"6,21 11,20 0,-13 0,22 16,-1 25,-4 16,8 20,-16-7,-8 16,-13 1,-12-6,-4 18,0-14,-25-3,-23-8,-6 0,-3-17,-9-4,-3-4,3-19,1 1,19-22</inkml:trace>
  <inkml:trace contextRef="#ctx0" brushRef="#br1">1222 8776,'0'-13,"0"5,0-1,0 6,0-10,0 46,0 9,0 11,0 16,0-4,15-7,-2 4,-5-14,9-2,-6-22,6-8,-1-12,-8-4,9 0,-5-16,5-25,3-12,-11-21,-9 4,0 6,0 22,0 10,0 15,0 12,0 27,0 26,0 2,0 3,4 0,16 8,4-24,1 9,7-18,1-12,-4 1,8-17,0 0,0-25,-4-20,-9-9,-4-10,-7-10,-13-8,0 4,0 21,-13-1,-7 34,7 7,2 13,2-3,-3 7,0 20,4 25,8 8,0 9,0 7,8-16,8-4,1 1,11-6,5-24,0-3,16-17,-1 0,-6 0,6-17,-15-10,4-10,-11 0,-19-9,2 13,-9 2,0 5,0 15,-13-6,-3 12,-4-2,-6 7,11 0,6 0,5 12,4 25,-9 11,9-6,0 11,0 1,17-10,3-3,13-8,0-13,13 5,-14-21,10-4,2 0,5-33,-21-7,2-17,-1-2,-18-9,-6-15,-5-3,0 9,0 7,-16 16,-1 10,5 15,8 12,0 14,4 6,0 38,0 1,0 11,0 12,0 1,0 0,0-5,0-4,8 5,8-10,1-14,10 3,-5-17,2-8,13-12,-4-4,4 0,-9-24,-20-9,0-17,-8-10,0 2,-16 13,-12 4,-1 17,21 15,-5-2,13 6,21 5,11-12,-2 12,-2-5,5 5,-17 0,-8 0,-3 0,2 0</inkml:trace>
  <inkml:trace contextRef="#ctx0" brushRef="#br1">3048 9127,'0'13,"-5"7,5 17,0-8,0 8,0-8,0-14,16 7,-7-11,19-11,1 0,-9-11,13-22,-9-4,2-25,-6-3,0-17,-7 8,-9-12,4 16,-3 9,-2 17,14 22,-6 14,6 1,3 7,9 7,-5 23,9 27,0 0,-12 4,-9-3,-12 3,0 5,0-14,0-14,-20 10,-17-15,8-4,0-12,-3-13,7-4,-3-4,-5-29,9-17,-5-16,12 2,13 7,4 11,0 9,0 21,0-1,8 10,17 7,-8 0,3 24,8 12,-3-3,3 13,-11-9,16 0,-9-9,18-8,-14 0,12-11,-3-9,16 0,-7 0,11-33,-7 0,-17-24,-13 0,-4-4,-16-5,0 13,0 12,-16 12,-4 9,-2 7,2 13,-12 0,7 13,8 11,13 21,4-8,0 24,0-4,0-7,17 12,3-14,13-11,0 0,12-17,4 5,8-21,-7-4,-1 0,-12-29,-22-8,-2-11,-13-9,0-13,0 4,0-4,-4 30,4-1,0 25,0 3,8 13,21 0,4 0,4 0,-9 20,-3 13,-1-4,-15-1,-9 13,0-3,0 3,-5-8,-12 3,-3-4,9 5,11-15,0 2,0-4,20-4,28-12,14-4,-5 0,1 0,-5-33,-16-7,-17-17,-4-1,-16-4,0-2,0 1,-16 6,-1 24,10 13,7 9,0 22,0 35,0 2,0 1,0 9,4-5,8-11,-4 11,8-12,1-14,12 3,-9-6,8-12,-2-12,7 0,-2-16,-1-21,-10 8,0-23,-11-10,-9 8,0-10,0-2,0 13,0 16,-9 13,2 15,3 9,4 16,0 21,0 0,0 8,0 4,20-12,-12-1,17-10,7-10,5 1,12-17,1 0,16 0,-18-13,-19-7,-1-21,-15-8,-13-5,0 1,-13 4,-19 4,11 25,5 3,-13 8,9 9,3 0,-3 26,4 2,7 12,9 10,0-1,0 5,9-10,15 2,9-13,7-5,-11-3,16-10,4-10,1-5,7 0,4-5,-28-10,-4-14,-9-8,-20 4,0-20,0-8,-12-5,-5-4,13 17,4-1,0 23,0 5,13 19,11 7,5 0,8 0,-4 16,-5 16,5 6,-20-1,-2 7,-11 6,0 3,0-9,-4-3,-8-3,4 3,8-17,0 5,0-21,8 4,13-12,11 0,1-12,9-13,-18 5,0 4,-11-14,-13 3</inkml:trace>
  <inkml:trace contextRef="#ctx0" brushRef="#br4">8215 9562,'0'0,"0"4,0 4,0 1,12 2,-12 2,8-10,1-3,-2 0,10 0,-4 0,7 0,-9-20,6-13,-13-15,1-5,-5-21,0-1,0-2,-21 3,5 25,-9 12,13 20,-1 17,-3 0,8 9,-8 24,16 12,0 4,0-8,16 4,8-24,6-10,10-2,1-9,-4 0,-1-9,14-11,-13-21,-21 8,8 9,-7-9,-13 17,1 8,-5 3,0 18,-5 36,-7 4,3 12,-2 5,6-4,5-9,0 0,0-20,9 0,19-16,8-13,1-8,5 0,6-17,-6-16,-5-3,-4-21,-9-4,-7-13,-17 8,0 9,0 4,-30 20,10 16,-4 17,-1 0,4 24,5 18,4 11,12 5,0 2,0-6,21 8,7-14,5-15,3-16,10 3,-9-20,-4 0,-1 0,1-28,-13 6,-4-26,-3-1,-5-5,-8-23,12 7,1 0,-9 17,12 29,5 11,-1 13,4 0,1 13,8 28,-16 16,7 5,-16 3,-8-8,0-8,0 1,-4-6,-16-11,-5-16,-8 7,0-15,0-6,9-3,4 0,7-29,-3 5,12-9,4-11,0 15,0 4,0 13,20 12,-3 0,12 12,12 13,-5 4,9-1,-8-7,16-6,4-9,-15-6,6 0,-2 0,-22 0,5-21,0-12,-21 0,0-16,-8-5,0-10,0 10,-16-8,4 14,-9 26,12 11,9 35,0 33,0 17,9-4,-1 3,8-3,-3 7,-9-11,9 0,-10-17,10 4,-13-20,4-13,-4-7,0-21,0-30,0-10,0-9,0-17,0-12,0-17,11 6,15 6,-10 13,12 24,5 34,-4 4,-1 4,-2 12,-10 0,-1 37,11 11,-10 14,-8-8,-8-1,0 8,-24-24,-9 8,9-13,-13-10,20-2,5-12,12-5,12-3,16 0,1 0,16-11,-3-9,6 3,-19-3,4-9,-13-8,-3 0,-13-20,3 0,-2 4,-1 3,9 10,-2 23,-2 8,-1 5,-4-3,-4 14,0 14,0 19,-12 6,-8 3,-2-8,11 9,7-2,4-15,0 12,20-13,13-10,-1-2,21-9,-3-11,-13 0,-1 0,-6-20,-19-20,-2 3,-9-13,0-20,-17 2,-7-11,-9 22,4 20,-4 13,9 24,-5 0,1 17,19 20,-2 20,11 0,0-13,11 9,26-7,0-22,8-7,-12-8,0-6,-9-3,-7 0,7-12,-7-5,-14-7,2-22,3 2,-8-9,0-1,0 1,4 29,-4 4,13 3,11 17,5 0,4 17,4 14,-17 19,13 3,-17 4,-16-3,0-5,0-12,0-8,-5-1,-6-11,6-10,5-2,0-21,5-17,6-4,2-24,4-9,-10 0,15 8,-7 14,1 23,1 4,-4 21,3 0,-3 26,-9 11,-1 11,5 14,-3-18,-5 10,0-1,0-20,4 4,9-17,-2-3,2-5,3-12,8 0,-7-5,3-19,-3-13,-1 4,-3-24,-6-20,19-6,-19 2,14 11,-5 17,13 24,-8 25,7 0,1 4,-5 17,-8 16,5 20,-9 12,1-12,-13 13,0-18,0 5,-33-3,13-17,-9-13,1 1,2-5,2-16,-1 0,13 0,-4-20,-4-13,16-4,-5-16,1-8,8 7,0 9,0 13,8 23,5 9,7 0,-4 24,17 22,-5 3,-2 5,5-23,-1 15,6-26,1-7,24-9,-8-4,10 0,-10 0,-9-13,-7-24,-12-7,-8-9,-6-4,-11-22,0 9,0-7,-11 16,-6 11,-3 17,7 26,-7 7,4 11,-1 43,1 15,12 10,4-5,0-1,0-8,11-23,11-14,-2-8,8-15,5 3,-9-8,-7 0,8-17,-17-7,-8 4,0-13</inkml:trace>
  <inkml:trace contextRef="#ctx0" brushRef="#br5">8174 10282,'-5'-12,"5"3,0 14,0 27,0 5,9 9,-2 3,-1 8,-6 0,0 4,0-2,-6-2,-5-9,-2-15,10-17,3-3,0-26,3-14,14-23,-4 9,2-8,-10 20,11 8,-16 5,8 12,-4 4,1 0,6 0,-2 4,15 12,0-3,2-9,-2 0,0-4,-8 0,1 0,-1-4,-3-13,-5-10,-3-3,-1-15,-4 8,0-11,0 15,7 0,-7 29,0-5,0 25,0 21,0 9,0 7,0 4,4 4,-4-11,5 11,3-8,-4-20,1 4,-5-12,7-17,-7 4,4-12,0 0,9 0,-13-29</inkml:trace>
  <inkml:trace contextRef="#ctx0" brushRef="#br5">8689 10405,'0'-4,"17"4,28-8,-4 8,12-5,8 5,-11 0,-1-4,-17 4,-7-7,-8 7,-26 0,-24 0,1 0</inkml:trace>
  <inkml:trace contextRef="#ctx0" brushRef="#br5">8878 10397,'0'-4,"0"25,0 27,0 1,0 8,0 9,0-5,0-2,0-15,0-7,0-4,0-5,0-12,0-11,4-5,20 0</inkml:trace>
  <inkml:trace contextRef="#ctx0" brushRef="#br5">9213 10421,'0'-4,"0"-4,0 20,4 34,-4-5,9 19,-9-2,0 4,0-5,0-8,0-8,0-4,0-17,4-3,-4-14,4-3,4 0,-4-3,9-34,-5-8,0-8,-4-17,-4-8,0-4,0 21,0-1,0 25,0 10,0 14,0 26,13 23,7 5,17 8,-9-8,5-4,-9 3,1-15,-8-13,7 1,-7-13,-1 0,1 0,-1-17,1-16,-6-11,5-9,-7 7,15-7,-20 5,5 26,-1 2,-4 12,1 8,2 0,2 28,3 14,4 2,-3 10,-6-1,-7-4,0 12,0-11,0-10,0 6,9-18,-9-12,4-7,0-1,9-8,3 0</inkml:trace>
  <inkml:trace contextRef="#ctx0" brushRef="#br5">10049 10315,'0'-12,"0"3,0 50,0-8,12 20,-12 9,4-8,1 10,-5-10,0-5,0-4,7-3,-7-18,0-4,4-7,-4-10,13-3,-5 0,4 0,9 0,8 0,-5-12,1 4,7-1,-7 2,-1 7,-15-9,3 9</inkml:trace>
  <inkml:trace contextRef="#ctx0" brushRef="#br5">10769 10282,'0'-12,"0"8,5 4,3 0,1 16,-2 20,1 6,1 3,-9 12,0-15,0 11,0-5,0-15,0 0,-9-9,5-7,0-8,-3-9</inkml:trace>
  <inkml:trace contextRef="#ctx0" brushRef="#br5">10647 10478,'0'-3,"20"3,25-8,8 3,-3 5,3-4,-4 4,-12 0,4 0,-17 0,-8 0,10-8</inkml:trace>
  <inkml:trace contextRef="#ctx0" brushRef="#br5">11638 10192,'-16'-4,"-1"-4,-3 4,-13 4,13 0,-13 0,0 16,0 29,0-4,16 12,6 4,7 2,4-11,0 5,11-3,18-14,21-11,11-5,-21-7,18-13,-9 0,-16 0,-16-13,3-7,-13 8,2-9,-9-7</inkml:trace>
  <inkml:trace contextRef="#ctx0" brushRef="#br5">12162 10192,'0'-16,"0"0,-12-1,-5 5,-3 8,-13 4,0 0,-4 0,0 16,-7 17,18-5,-2 9,12 0,16 0,0-4,0-9,28 1,9-1,12-7,-12 7,16-11,-7-5,-14 4,-11 1,-6-6,-9 10,-6-5,0 5,0-4,-26 2,-7 6,-11-9,7 0,-9-12,15 8,-6-3,15-5,11 0,-6 0,17-13</inkml:trace>
  <inkml:trace contextRef="#ctx0" brushRef="#br5">12587 10094,'0'-13,"0"6,0-10,0 9,0 3,-4 5,-8 0,-8 0,-5 0,0 0,5 30,3 3,-11 3,8 1,7 8,1-12,12 3,0-3,0-16,12 7,16-8,5 1,4 7,5-7,2-1,-7-7,-4 2,-4 2,-21-9,-8 9,0 7,0-11,-24 6,-5 1,-4 10,-8-19,-8 6,12-1,-4-12,8 0,13 0,0 0,3 0,4 0,10-12,3-4,0-1</inkml:trace>
  <inkml:trace contextRef="#ctx0" brushRef="#br5">13284 10102,'0'-4,"0"-4,0 36,0 18,0-10,0 18,-13 7,6-25,-6 18,0-5,9-16,1 0,3-12,-9-5,9-5</inkml:trace>
  <inkml:trace contextRef="#ctx0" brushRef="#br5">13078 10324,'0'-6,"13"-1,20 7,24 0,-4 0,21 0,-13 0,-12 0,14 0,-15 0,-15 0,4 0,-17 0</inkml:trace>
  <inkml:trace contextRef="#ctx0" brushRef="#br5">13832 10028,'0'-4,"0"-4,17 8,19-8,1 0,13 8,-6-4,6-8,-14 12,-6-4,-10 4,-9-5,6 5,-17-8,-17 37,6 3,-2 14,6-6,7 13,-13-3,0-1,9 3,-12 7,12-19,4 14,-4-21,-5 11,6-15,-10 4,9-17,-12-8,-1 5,-3-13,3 0,-7 0,-9-9,9-3,-5-16,9-2,3 10,4 4,10-1,-1 1,4 12</inkml:trace>
  <inkml:trace contextRef="#ctx0" brushRef="#br5">14610 10167,'16'-20,"-3"-4,-9 15,0-3,-4 8,0-4,0 4,-4 4,-13-5,-16 1,13 4,-20 0,14 0,-2 4,4 22,8 2,-1 8,8-7,9 8,0-4,17 0,12-5,15-11,2 7,-5 1,-1-8,-7-1,-9 4,-2-3,-14-9,-8 8,0-8,0 13,-25-9,-8-3,0 2,-11-6,2 3,9-5,1 3,-4 1,19-7,1 0,-10 0,11 0,2-7,4-2</inkml:trace>
  <inkml:trace contextRef="#ctx0" brushRef="#br5">3792 12387,'0'-4,"0"-5,0 5,0-8,-3 12,-6 16,9 26,-4 6,4 22,-4-17,-8 30,12-26,-4 16,4-12,0-11,0-4,0-10,0-15,0-10,0-6,0-21,0-26,0-27,0-9,0-13,0 14,0 3,0 17,0 4,0 11,0 11,0-11,0 21,16 5,4-1,13 14,0 3,-1 0,5 0,-8 20,-9 9,-3 8,-17-4,0 0,0-9,-17 9,1-5,-12-7,12-5,-5-8,16-4,5 9,0-9,5 0,32 8,4 1,-1 3,6 9,-9-9,-17 4,-7-3,-2 11,-11 1,0-5,-24 9,-13-4,-12-12,-5 7,1-11,5-2,-2-11,30 0,-5 0,17 0,-4-8,8 5,4-3,20 6,9 0,-9 0,13 0,-1 6,5 5,1-6,-6-1,10 3,-6-7,-4 0,1 0,-7 0,1 0,3-16,-10-8,-4-9,-8-4,1-16,-5-8,-4 4,0-9,0 21,12 7,-4 7,5 14,3 8,17 9,-1 0,1 0,0 0,4 0,-4 5,-13-5,-3 4,-34-4,-3 0,-13 0,4 0,-3 0,-1 4,7 20,-1 13,10 0,8 21,9-14,0 6,0-6,17-7,16-4,-8-13,12-7,-5-13,13 0,-17-4,-2-25,-6-8,-13-7,-7-6,0-7,0 4,-7 7,-1 2,-4 24,12 7,-4 13,4 13,0 23,0 9,0 8,24 0,-11-3,7-6,4-7,13-4,-8-13,8-7,-4-13,4 0,-10-4,-10-25,-8-8,-2-12,-7-4,0-25,0 13,0-1,-7 26,7 11,0 25,24 4,-4 0,21 4,1 29,-2-13,-16 4,-7-15,-13 2,-4-6,-21-5,5-20,-12 4,11-1,-3 8,4 2,-13 7,12 0,1 16,8 12,0 14,8-2,0 14,0-1,8-16,16 7,13-11,8-9,9-11,16-9,3-4,-16-4,-3-29,-5-4,-8-7,-17-13,-12-26,-12 2,0-5,-3-8,-30 20,9 8,2 17,18 32,-3 10,7 27,0 33,7 13,2 3,2 10,2-15,-5 6,8-21,-3 9,0-13,-6-21,-3-7,5-17,-5 0,0 0,-4-25,0-28,8-9,0 9,1-17,-1 9,16 16,1 21,8 16,-5 8,9 0,-4 0,4 24,-13 9,-15-9,-9 0,0 14,-9-17,-32 10,8-14,-8-1,-3-11,2-5,14 0,12 0,-5-5,13-6,8-6,0 12,0-10,25 15,-17 0,21 0,-9 4,13 24,-5 1,-3-9,3 13,5-4,12-1,4-3,-3-17,15 0,1-8,-18 0,1 0,0-24,-20-13,4-4,-9-4,-7-20,-13 7,0-7,0 3,-17 14,-3 27,-5 16,8 5,-3 0,-8 17,11 20,14 4,-3 8,6 8,0-4,0 0,21-7,0-9,20 0,12-17,0-4,-3-8,2-8,-6 0,-6-24,-23-17,-1 4,-16-12,0-12,0 3,-16-3,8 8,-1 20,5 5,4 23,0 1,13 4,7 0,25 0,-16 9,4 19,-9 5,-7 16,-10-12,-7 7,0-2,0 3,0-21,-7 9,-1-8,8-17,-5 0,5-20,0-17,0-20,0-9,13-7,7 3,-7 5,7 13,0 18,1 15,4 6,-10 5,-6 0,20 16,-17 10,-3 5,7 7,-5 7,-7-12,5 4,-1-1,-8 5,9-16,-6-1,14 9,3-25,17 5,4-13,8 0,-8-17,8-16,1 5,-17-10,-2-10,-9-5,-11-13,-11 13,0 16,-7 4,-13 5,-17 15,8 13,-8 0,8 9,8 28,1 0,7 11,13 5,0-7,0-2,5-7,23 0,1-8,-4-21,15 0,-14-8,10 0,-3-8,8-24,-8-10,-25-11,4-8,-12-22,0 2,0-13,-16 0,-1 16,5 21,8 20,-8 13,12 52,0 17,0 16,16 17,-8-9,-4 14,0-13,-4-1,9-4,-5-15,-4-6,12-11,-8-8,9-17,-9-4,0-4,-1 0</inkml:trace>
  <inkml:trace contextRef="#ctx0" brushRef="#br6">5013 13542,'-5'0,"5"-4,0-5,5 9,15 0,5 0,11 0,18 0,7 0,8 0,1 9,13-5,-19-4,-14 0,-10 0,-10 0,-14 0,-12 0,-4-4,0-13,0-8,-20 5,-1-1,-8 1,-4 3,5 1,12 5,-8 5,7-1,12 7,14 0,24 13,-1 14,17-6,-3 4,-9 3,-4-11,-18-1,1 1,-16 16,0-13,0 8,-28-7,-1 7,-8-7,4 12,2-4,-2-9,7 0</inkml:trace>
  <inkml:trace contextRef="#ctx0" brushRef="#br6">6208 13492,'0'-16,"0"12,0-4,0 16,0 25,0 16,0 20,12-3,-12 11,0 2,5 11,-5-25,0 17,4-29,-4-3,0-18,0-7,0-21,0-50,0-11,0-13,7-20,-2 5,-1 3,-4 12,13 5,-9 28,3 4,2 4,8 9,-6 0,-2 16,8-5,7 9,9 0,-13 33,17 13,-8 2,-14 9,-10-11,-5-10,0-3,-20 4,-13-9,-13-6,6-11,-1 5,4-12,12-4,17 0,4 0,-1 0,10 0,12 0,20 0,0 0,11 0,-6 0,11 0,-5-4,-11-12,9 0,-13-5,-5-7,-12-9,1-12,-17-4,0-21,0 1,0-6,0 14,0 8,-4 24,-9 0,5 17,-4 12,-1 4,9 0,4 20,-4 17,4 24,0 9,0-1,0 1,0-4,4-5,13-8,-13-20,8 0,-8-12,5-10,-5-6,0-5,-4-9,0-19,12-21,5-1,-1-7,5 8,3 4,0 12,-4 17,5-1,8 17,-12 0,-5 0,1 17,-1 12,-12 3,-4 1,0 4,0-1,0-3,0 0,8-4,1-4,7-1,-1-15,14-2,-4-7,4 0,8 0,-13-16,5-25,-13 4,-3-12,-13-16,0 12,0-4,0-2,-5 35,-6-5,5 18,6 35,0 16,0 23,0 1,0-5,6 9,5-6,-6 3,-5-12,4 1,-4-5,0-3,0-26,0 0,7-12,-7-3,0-18,0-20,0-11,0-22,0-11,-7-14,7-4,0 10,0 3,0 16,16 18,12 15,1 9,-4 11,20 13,3 0,-6 7,3 30,-20 0,-1 13,-16 3,-8-7,0-6,-37-7,5 8,-10-21,-15 0,17-16,3 5,4-9,0 0,9 0,7 0,14-13</inkml:trace>
  <inkml:trace contextRef="#ctx0" brushRef="#br6">4784 14704,'-4'0,"-5"5,9 3,0-5,25 1,23-4,-2 0,28 0,-1 0,9-4,-4-12,-17 12,-11-12,-17-1,-22 6,-6-2,-5-4,0 5,-9-16,-24 8,-7 3,-10-8,22 17,-12-5,18 13,11 0,6 0,26 0,27 13,-2 11,11-7,0 8,-16-1,-4-7,-12 11,-17-7,-8 7,0-11,0 7,-21 9,-23-13,-2 9,-3 0,-8-8,20-10,13-6</inkml:trace>
  <inkml:trace contextRef="#ctx0" brushRef="#br6">6045 14713,'0'-13,"0"9,0 8,0 25,0 32,0 1,0 20,4-5,-4 9,0-3,0-2,0-19,0 3,0-16,0-25,0-7,0-45,0-25,0-13,0-4,0-11,0-18,-4 1,-1-17,5 30,0 2,0 34,0 21,16 15,10 9,2 4,8 8,1 25,9 20,-17 13,-14-1,-10-16,-5 5,-5-5,-23-21,-17-3,-4-1,8-20,13 1,2-5,19 0,7-5,0-6,12-6,25 13,-5-1,17-2,1 3,-13-1,7-3,-11 5,0-18,-17-12,-8-4,-8-12,9-8,-9 0,0 11,0 9,0 17,0 7,0 9,0 29,0 24,0 13,4-14,12 2,5-1,8-16,-5-17,16-7,-14-9,14 0,-7-17,-5-16,-11-8,-4-4,-13-12,0-4,0 28,0 0,-4 16,-5 13,5 4,0 21,-5 32,9 4,0 0,0 22,0-5,0-5,0 25,0-37,-3 33,-9-12,7-3,-3-27,-8-19,-1-21,-12-8,9 0,-4-28,-9 2,5-22,-1 6,8-6,9 23,12-12,0 9,0 6,12-9,29 14,5 1,7-1,12-3,1 7,-2-3,2 4,-12-4,3-5,0 0,-28 4,4-14,-9-2,-15-17,-9 6,0-15,0-9,0 6,-9 5,-7 12,4 7,7 10,-2 16,-2 4,9 28,0 17,0 20,0 13,9-4,-2 2,2 2,8-24,-6 3,18-12,-5-16,2-18,2-3,5 0,-4-9,8-27,-13-9,0-16,-11-1,-10-15,-3-1,0 3,0 15,-16 19,8 8,-1 20,6 9,3 25,0 28,0 17,0-1,0 5,0-9,0 1,3-5,14-8,-4-12,-10-16,2-1,3-20,-4 0,9-24,-6-13,10-21,-1 4,9-14,-9 14,5-3,-5 15,5 22,-9 7,13 13,-9 0,8 13,-7 24,-1-4,-8 8,5-1,-9 2,-4-5,0 7,0-15,0 4,8-8,8-9,9-3,8-13,-5 0,5 0,-9-21,9-12,-20-16,-6-1,2-19,-5 12,-4-4,4 15,5 18,-5 12,8-1,-4 13,5 4,3 0,4 0,-3 0,-1 0,-8 0,-8 12,-29 4,1-7,2 19,-1 5,6 4,9 0,8 3,4 10,0-10,0-2,16-6,8-3,22-8,7-5,8-8,5-8,-9 0,-20-16,-9-17,-11-8,-17 4,0-20,-12-8,-21 3,-7 5,-6 16,5 8,1 24,14 9,-2 0,7 9,17 32,4 8,0-4,25 4,7-3,5-2,9-20,-2-2,-7-11,5-11,-9 0,11 0,-24-28,-3-1,-8-4,-9-15,0-10,0 0,0 5,7 5,10 2,-1 30,5 12,12 4,-5 0,5 37,-13 7,0-2,-3 15,-1-4,-7-12,-9 16,0-20,0 0,-9-16,9-5,0-8,0-16,0-13,0-32,13-8,7 8,9-21,-8 8,7 5,-3 12,3 28,-12 18,1 3,-5 0,5 33,-13 7,0 21,-4-11,0 3,0 0,0-8,0 4,0-3,-4-18,4 1,-17-9,1-16</inkml:trace>
  <inkml:trace contextRef="#ctx0" brushRef="#br6">6953 14590,'-3'12,"3"-8,3-4,27 4,-6-4,12 0,5 0,1 0,-10 0,-16 0,10-4,-26 0,0-12</inkml:trace>
  <inkml:trace contextRef="#ctx0" brushRef="#br6">4718 15965,'0'0,"29"0,8 0,20 0,0 0,0 0,5 0,-9 0,8 0,-32 0,-1 0,-15 0,-13-4,0-8,-8-9,-34 5,-2-8,-13 3,11-12,10 17,3-1,21 14,24 3,33 0,12 0,13 3,7 22,-19 0,4 3,-22-3,-23-8,-4 16,-13-5,0 5,-17 0,-20-13,-8 17,-13-8,9 3,5-16,11-3</inkml:trace>
  <inkml:trace contextRef="#ctx0" brushRef="#br6">5988 16202,'0'-36,"0"-13,0 0,0 16,15 0,1 13,1 7,3 9,2 4,2 0,-4 17,13 32,-12 1,3 11,-16 12,-8-3,0-4,0-18,0-6,0-10,-3-16,3-3,0-30,0-27,0-6,11-15,6-13,-1-4,-7-3,6 35,-2 1,7 21,-7 19,-5 1,8 8,0 0,14 21,-10 19,0 17,-3 0,-5 6,-8-3,-4-6,0-5,0-16,8-1,-3-11,6-9,10-12,12 0,-4-4,11-25,-10-3,-10-5,0-16,-7-9,-9 14,3-11,-3 11,-4 15,13 0,12 17,-1 3,-3 2,12 11,-13 0,-4 0,-12 0,-4 11,-4-6,-12 6,-21 6,8 12,-3 4,-1 4,17 0,7 16,1-5,8 2,0-1,13-16,7-1,28-16,-2-11,7-5,-3 0,-13-16,7-21,-24 4,-3-16,-17-5,0-10,0-6,-28 4,-21 13,12 25,-17 19,18 9,-5 0,19 20,15 17,7 12,7 1,26-2,17 2,-13-26,12 5,5-13,-6-12,10-4,-13 0,-12-16,-6-17,-14 12,-9-15,1-13,-5-4,0 11,0 2,8 16,8 15,8 5,9 4,-4 0,12 0,-8 4,0 1,-17-1,-8 3,-16-7,-13 0,-16 0,5 0,-13 0,21 0,-22 17,18 19,12 1,-5 13,16-1,5 5,0-10,17-3,16 0,0-20,11-10,6-11,-10 0,2-15,-10-18,-11-13,-9-7,-12 0,0-25,0-8,0 0,0 4,0 9,0 16,0 24,0 24,0 1,0 41,0 24,0-3,-12 3,3 9,-3 11,12-11,0 4,0-5,5-25,23 2,5-22,20-3,-4-17,12 0,5-17,-9-12,4-8,-24 1,-17-25,-3 4,-17 11,0-4,-4 19,-24 14,7-4,-7 21,4 0,-2 5,14 32,0 7,8 18,4-5,0 8,0-3,16-17,9 0,8-17,-1-6,1-22,3 0,1-13,-4-7,-4-9,-1-4</inkml:trace>
  <inkml:trace contextRef="#ctx0" brushRef="#br6">8395 15768,'0'0,"4"0,8 0,0 0,-7 6,6-6,6 0,-1 0,-3 0,3 0,1 0,7 0,-7 0,3 0,13 0,0 0,4 0,-9 0,-3 0,3 0,-12 0,-3 0,-13 24,0-4,0 9,-9 8,5-13,1 17,-5-16,3 19,5-7,-4 9,-4-5,0 8,-5-17,9 13,-4-20,5 8,-2-21,-3 5,4-13,-9 3,10-7,-14 0,8 0,-15 0,8 0,-8-11,-2-6,6-12,3-4,-11 9,12-5,7 8,-2-6,7 6,4 1,0 7,0 1,0 8,0 8,-5 8</inkml:trace>
  <inkml:trace contextRef="#ctx0" brushRef="#br6">9246 15826,'0'-4,"0"-8,0 7,0-2,-4-2,-8 1,-5 8,1 0,-12 0,2 0,6 17,-24 7,15-4,4 17,9-8,16-9,0 13,0 0,37 0,12-1,5-10,6 9,-2-9,-18 6,2 1,-14-12,-19-2,-9 6,0 0,-4-1,-29 4,-4 1,0-13,-8 4,-5-12,10 5,-1-9,4 0,0 0,8-13,9-3,3 4,6 4,6 0,5-9,0 9,0-4,16-4</inkml:trace>
  <inkml:trace contextRef="#ctx0" brushRef="#br5">2196 9831,'0'-4,"0"-3,0 40,0 11,0 13,0 0,0 9,0 4,0-13,0 13,-5-4,-6 8,-2-13,9 12,4-7,-12-9,12 9,-4-12,4 10,-4-2,-5-8,1-2,0 10,4-5,-4 9,-1-5,2 0,-2-3,1-1,-1-3,-7-10,12 5,-9 5,9-10,1 6,-5 3,3-24,5 12,0-8,0 4,0-10,0-5,0 10,0-11,0 3,0-3,0-1,0 4,0 9,0-7,0 5,0 2,0-12,0-5,0 9,0-4,0-5,0 1,0 7,0 0,0-8,0 5,0 0,0-5,0 0,0 13,0-21,0 8,0 1,0-8,0-2,0 6,5-2,3-6,-5-5,1 0,9 4,7-4,6 0,10 0,1 0,17 0,10 0,2 0,32-4,-12 4,8-5,13 5,-17 0,0 0,-17 0,-10 0,-27 0,1 5,-20-5,-1 0,-4 0,-3 0,-2 0,-3 0,-4-5,0-23,-20 8,-1-9,-7-4,-8 1,10 11,-14 0,10 10,6 6,0-3,15 8,13 0,29 24,-7-3,18 0,-7 3,8-3,-8-1,-5 0,-3 6,-21-6,4 8,-12-7,0 11,-3-6,-21-2,-18 0,9-8,-12 1,21-5,-5 1,-4-5,13 4,-8-12,6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48.3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0 790 31791,'0'0'11,"1"0"1,-1 0 0,0-1 0,1 1 0,-1 0 0,0 0 0,0 0 0,1 0 0,-1 0-1,0 0 1,1 0 0,-1 0 0,0 0 0,0 0 0,1 0 0,-1 0 0,0 0 0,1 1-1,-1-1 1,0 0 0,0 0 0,1 0 0,-1 0 0,0 0 0,0 0 0,1 1 0,-1-1-1,0 0 1,0 0 0,0 0 0,1 1 0,-1-1 0,0 0 0,0 0 0,0 1 0,0-1-1,1 0 1,-1 0 0,0 1 0,0-1 0,0 0 0,0 1 0,0-1 0,0 0 0,0 1-1,7 32 3,-6-20-9,1-1-1,0 0 1,1 0 0,1 0 0,0 0 0,0-1-1,2 0 1,-1 1 0,13 17 0,-16-27-4,1 0-1,0 0 1,0 0 0,0 0-1,0 0 1,0 0 0,1-1 0,-1 0-1,0 0 1,1 0 0,-1 0-1,1 0 1,-1-1 0,1 1-1,-1-1 1,1 0 0,-1 0 0,1 0-1,-1-1 1,5 0 0,-2 0 0,1 0 1,-1-1-1,0 1 1,0-1-1,0-1 1,0 1 0,0-1-1,0 0 1,-1-1-1,7-4 1,6-9 0,0-2 0,-1-1 0,-1 0 1,-1-1-1,-1 0 0,19-40 0,56-148-1,-82 190-1,146-411 21,-149 417 3,1 0 0,-2 0 0,0-1 0,0 1 0,-2-1 0,1-21 0,-4 34-22,0 1 0,0 0 0,0 0 0,0 0 0,-1 0-1,1 0 1,0 0 0,0 0 0,-4 2 0,-5 1-2,0 2 0,0-1 0,0 1 0,1 1 0,0 0 0,0 0 0,1 1 0,-1 0 0,2 1 0,-1 0 0,1 1 0,-11 13 0,8-8 0,1-1 0,1 2 0,0-1 0,1 1 0,1 0 0,0 1 0,1 0 0,-5 20 0,8-23 0,0 0 0,2 0 0,-1 1 0,2-1 0,-1 0 0,2 1 0,2 13 0,-2-20 0,1 1 0,0 0 0,1 0 0,0-1 0,0 1 0,1-1 0,0 0 0,0 0 0,0 0 0,1-1 0,0 0 0,10 10 0,15 11 0,2-2 0,1-2 0,36 20 0,-36-24 0,-2 2 0,0 0 0,49 47 0,-76-64 0,0 1 0,-1 0 0,1-1 0,-1 1 0,0 0 0,-1 1 0,1-1 0,-1 0 0,0 1 0,0-1 0,-1 1 0,0 0 0,1 7 0,-1-9 0,-1 0 0,0 0 0,0 0 0,0 0 0,-1 0 0,0 0 0,0 0 0,0 0 0,0 0 0,0-1 0,-1 1 0,1 0 0,-1-1 0,0 1 0,0-1 0,0 0 0,-1 0 0,1 0 0,-7 6 0,-17 10 0,-1-1 0,0-2 0,-2 0 0,0-2 0,0-1 0,-50 15 0,64-24 0,0-1 0,0 0 0,0-1 0,-1 0 0,-21-1 0,36-1 0,0-1 0,-1 1 0,1 0 0,0-1 0,0 1 0,0 0 0,-1-1 0,1 0 0,0 1 0,0-1 0,0 0 0,0 1 0,0-1 0,0 0 0,0 0 0,0 0 0,0 0 0,1 0 0,-1 0 0,0 0 0,1 0 0,-1 0 0,0-2 0,-12-32 0,10 25 0,-10-39-5,2-1 0,2 0 0,2 0 0,3-1 1,2-69-1,3 138 4,1 1 1,1 0 0,1-1-1,1 0 1,0 0 0,1 0 0,1-1-1,0 1 1,14 21 0,-2-8 0,1 0 0,2-1 0,50 53 0,-67-77 0,1-1 0,0-1 0,0 1 0,0-1 0,1 0 0,-1 0 0,1-1 1,0 0-1,0 0 0,0 0 0,0-1 0,14 2 0,2-1-4,1-1 0,41-3 0,-56 0 2,1 0 1,0 0 0,1-1 0,-1-1 0,0 0 1,0 0-1,0-1 0,0 0 0,-1 0 0,0-1 1,0-1-1,0 0 0,0 0 0,9-9 0,-8 6 1,-1 0-1,0 0 0,-1-1 1,0 0-1,0-1 0,-1 1 1,0-1-1,-1-1 0,-1 1 1,8-23-1,-6 2 1,-1 0 0,2-50 0,-7 57 0,2-1 0,0 1 0,2 0 0,0 0 0,14-38 0,-16 57-1,0 1 1,0-1-1,0 1 1,0 0-1,1 0 0,0 1 1,0-1-1,0 1 1,0 0-1,1 0 1,0 0-1,0 1 0,0-1 1,0 1-1,0 0 1,1 1-1,-1-1 1,1 1-1,0 0 0,-1 1 1,1-1-1,0 1 1,0 0-1,0 1 1,0-1-1,0 1 0,12 2 1,-15-2 0,0 1-1,0 0 1,-1 0 0,1 0-1,0 0 1,-1 1 0,1-1-1,-1 1 1,1 0 0,-1-1-1,0 1 1,0 0 0,0 0-1,0 1 1,0-1 0,0 0 0,0 1-1,-1-1 1,1 1 0,-1-1-1,0 1 1,0 0 0,0-1-1,1 6 1,4 10-3,-2 0 0,5 31-1,-7-38 6,4 45-2,-3-50 3,-4-25 10,2 10-13,-3 3-1,1 1 0,0 0 0,-1-1 0,0 1 0,0 0 0,-1 0 0,1 0 0,-1 0 0,0 1 0,0-1 0,-1 1 0,0 0 0,1 0 0,-1 0 0,0 0 0,-1 1 0,1-1 0,-1 1 0,0 0 0,1 1 0,-1-1 0,0 1 0,-1 0 0,1 0 0,0 0 0,-1 1 1,1 0-1,0 0 0,-12 0 0,8 1-1,7-1 2,-1 1 0,1-1 0,-1 1 0,1 0 0,0 0 0,-1 0 0,1 1 0,-1-1 0,1 0 0,0 1 0,-1 0 0,1-1 0,0 1 0,-1 0 0,1 0 0,0 0-1,0 1 1,0-1 0,0 0 0,0 1 0,0-1 0,1 1 0,-1 0 0,0 0 0,1 0 0,-1-1 0,1 1 0,-2 4 0,-3 5 0,2 0 0,-1 0 0,1 0 0,1 0 0,0 1 0,1-1 0,-1 15 0,0 87 0,3-76 0,0-24 1,1 0 0,0 0 1,1 0-1,1 0 0,0 0 0,0-1 1,1 1-1,1-1 0,0 0 0,1 0 0,10 14 1,-12-19-2,1 0 0,0-1 0,1 0 1,-1 0-1,1 0 0,0-1 0,1 1 0,0-2 0,-1 1 1,1-1-1,1 0 0,-1 0 0,1-1 0,-1 0 1,1 0-1,0-1 0,0 0 0,0 0 0,11 0 1,-11-1 0,1 0 0,-1-1 0,1 0 0,0 0 0,-1-1 0,1 0 0,-1-1 0,1 0 0,-1 0 0,0 0 0,0-1 0,0-1 0,0 1 0,0-1 0,-1-1 0,1 1 0,-1-1 0,0-1 0,-1 1 0,0-1 0,1 0 0,-2-1 0,1 1 0,-1-1 0,6-10 0,-4 5-1,-1 0-1,0 0 1,-1 0-1,-1-1 1,0 0-1,-1 0 0,0 0 1,1-17-1,-1-14-4,-3-51-1,0 41 9,-2 24 0,-4-35 1,1 34-1,1-38 0,10 68-16,22 0 16,1 2-1,-1 1 1,0 1 0,0 1-1,30 9 1,-54-12-3,0 0 0,-1 1-1,1-1 1,-1 1 0,1 0 0,-1 0-1,0 0 1,0 1 0,0-1 0,0 1 0,0-1-1,-1 1 1,1 0 0,-1 0 0,0 0 0,1 1-1,2 5 1,-3-3-1,0 0 1,0 0-1,-1 1 0,0-1 0,0 0 1,0 1-1,-1-1 0,0 0 0,-1 13 1,-2 1-2,-1-1 1,-1 0 0,-1 0 0,0 0-1,-18 34 1,13-33 2,1 0-1,1 1 0,1-1 0,1 2 1,0-1-1,2 1 0,1 0 0,0 0 1,0 23-1,4-44 0,0 0 0,1 0 0,-1 0 0,0 0 0,1-1 0,-1 1 0,1 0 0,-1 0 0,0-1 1,1 1-1,-1 0 0,1-1 0,0 1 0,-1-1 0,1 1 0,0-1 0,-1 1 0,1-1 0,0 1 0,0-1 0,-1 1 0,1-1 0,0 0 0,0 0 0,-1 1 0,1-1 1,0 0-1,0 0 0,0 0 0,0 0 0,1 0 0,36 1 8,-27-2-5,14 1 3,0 0-1,-1-2 1,1-1-1,44-12 1,-58 12-5,-1-1 1,0 0-1,0 0 0,0-1 1,-1-1-1,0 0 1,0 0-1,0-1 1,-1 0-1,0 0 1,0-1-1,-1 0 1,11-15-1,-12 13 0,0 1-1,-1-1 0,0 0 1,-1-1-1,0 1 0,-1-1 1,0 0-1,2-20 0,-2-4 0,-1-51 0,-3 48 0,0 24 0,0 0 0,-1 0 0,-6-20 0,5 21 0,0 0 0,1 0 0,-1-20 0,3 30 0,-1 2 0,1 1-1,0 0 1,0 0 0,0 0-1,0 0 1,0-1 0,-1 1-1,1 0 1,0 0 0,0 0-1,0 0 1,-1 0 0,1 0-1,0 0 1,0 0 0,-1 0-1,1 0 1,0-1 0,0 1-1,0 0 1,-1 0 0,1 0-1,0 0 1,0 1 0,-1-1 0,1 0-1,0 0 1,0 0 0,0 0-1,-1 0 1,1 0 0,0 0-1,0 0 1,-1 0 0,1 0-1,0 1 1,0-1 0,0 0-1,0 0 1,-1 0 0,1 0-1,0 1 1,0-1 0,0 0-1,0 0 1,0 0 0,0 1-1,0-1 1,-1 0 0,1 0-1,0 0 1,0 1 0,0-1-1,-3 13 4,3-12-4,-5 56 1,3 93 0,3-82 0,-1-58 0,0 0 0,1 1 0,0-1 0,1 0 0,0 0 0,6 15 0,-7-22 0,0 0 0,1 0 0,-1 0 0,1 0 0,-1 0 0,1-1 0,0 1 0,0 0 0,0-1 0,0 0 0,1 1 0,-1-1 0,1 0 0,-1 0 0,1-1 0,0 1 0,0 0 0,0-1 0,-1 0 0,1 0 0,1 1 0,-1-2 0,0 1 0,0 0 0,4 0 0,8 0 0,0 0 0,1-1 0,-1-1 0,0 0 0,25-6 0,-35 5 0,1 0 0,-1 0 0,0 0 0,0-1 0,0 0 0,0 0 0,0 0 0,0-1 0,-1 0 0,1 1 0,-1-2 0,0 1 0,-1 0 0,1-1 0,-1 0 0,0 1 0,5-12 0,-2 3 0,-1 0 0,0-1 0,-1 0 0,-1 0 0,0 0 0,1-26 0,-4-92 0,-2 62 0,3 56 0,0 11 2,-1 0-1,0 0 1,1 1-1,-1-1 0,0 0 1,-1 1-1,1-1 1,0 0-1,-1 1 0,1-1 1,-1 0-1,-2-4 1,3 7-2,0 0 1,0-1 0,0 1-1,0 0 1,0 0 0,-1 0-1,1-1 1,0 1 0,0 0-1,0 0 1,0-1 0,0 1-1,-1 0 1,1 0 0,0 0-1,0 0 1,0-1-1,0 1 1,-1 0 0,1 0-1,0 0 1,0 0 0,-1 0-1,1 0 1,0 0 0,0 0-1,-1 0 1,1 0 0,0-1-1,0 1 1,-1 0 0,1 0-1,0 0 1,0 0 0,0 1-1,-1-1 1,1 0 0,0 0-1,0 0 1,-1 0 0,1 0-1,0 0 1,0 0 0,-1 0-1,1 0 1,0 1 0,-4 10-3,2 226 2,4-119 13,2-18-11,20 109 0,3 69-3,-26-145 14,-2-411-10,2-325-3,0 572 0,7-49 0,-6 68 0,1 0 0,0-1 0,1 1 0,0 1 0,1-1 0,9-17 0,-12 27-1,1 0 1,-1 0-1,0 1 1,1-1-1,-1 0 1,1 1-1,0 0 0,-1-1 1,1 1-1,0 0 1,0 1-1,0-1 1,-1 0-1,1 1 0,0-1 1,0 1-1,0 0 1,0 0-1,0 0 1,0 1-1,0-1 0,0 1 1,0-1-1,0 1 1,-1 0-1,1 0 1,3 2-1,1 1 1,-2 1 0,1 0 0,0 0 0,-1 0 0,0 1 0,0-1 0,4 8 0,29 50 0,-32-54 0,9 19 0,-1 1 0,-1 1 0,15 48 0,-23-59 0,0 0 0,-2 1 0,0 0 0,-1 0 0,-1 0 0,-4 38 0,3-53 0,-1-1-1,0 1 1,0-1-1,0 0 1,-1 1 0,0-1-1,0 0 1,0 0-1,0 0 1,0 0 0,-1 0-1,0-1 1,1 1-1,-2-1 1,-2 4 0,0-2-2,-1-1 0,1 1 0,-1-1 0,0-1 1,0 1-1,0-1 0,-15 5 0,1-3-3,0-1 0,-1-1 0,0 0 1,-32-2-1,93-2 9,1-2 0,66-15-1,77-30-1,-171 45-2,-1-1 0,1 0 0,-1-1 0,0 0 0,-1-1 0,1 0 0,9-8 0,-16 11 0,1-2 0,-1 1 0,0 0 0,0-1 0,-1 0 0,1 0 0,-1 0 0,0 0 0,-1 0 0,1-1 0,-1 1 0,0-1 0,0 1 0,-1-1 0,0 0 0,1-8 0,2-27 0,-3-1 0,-1 0 0,-7-55 0,-30-124 1,9 62 14,24 143-19,2 33-5,-3 471 9,7-454 1,2 0 1,2-1 0,1 0-1,2 0 1,0-1 0,3 0-1,28 57 1,-37-85-2,0 1 0,0 0 0,0 0 0,0-1 0,1 0 0,0 0 0,0 0 0,0 0 0,1-1 0,-1 1 0,1-1 0,8 5 0,-10-7 0,-1-1 0,1 1 0,0 0 0,-1-1 0,1 1 0,0-1 0,-1 0 0,1 0 0,0 0 0,-1 0 0,1 0 0,0 0 0,-1-1 0,1 0 0,0 1 0,-1-1 0,1 0 0,-1 0 0,0 0 0,1-1 0,-1 1 0,0-1 0,1 1 0,-1-1 0,0 0 0,0 1 0,0-1 0,2-4 0,7-7 0,-2 0 0,1-1 0,-2-1 0,0 1 0,0-1 0,10-31 0,23-106 0,-24 82 0,-11 47 0,0 1 0,2-1 0,1 2 0,1-1 0,0 1 0,2 0 0,16-22 0,-22 35 0,1 0 0,0 1 0,0-1 0,1 1 0,0 1 0,0-1 0,1 2 0,0-1 0,-1 1 0,2 0 0,-1 1 0,1 0 0,-1 0 0,1 1 0,0 1 0,0-1 0,1 2 0,16-2 0,-23 3 0,3-1 0,0 1 0,0 0 0,0 0 0,0 1 0,0 0 0,7 1 0,-12-1 0,1 0 0,-1 1 0,0-1 0,1 0 0,-1 1 0,0-1 0,0 1 0,0-1 0,0 1 0,0 0 0,-1 0 0,1 0 0,-1 0 0,1 0 0,-1 1 0,1-1 0,-1 0 0,0 1 0,1 4 0,4 10 0,-2 0 0,0 0 0,-1 0 0,1 32 0,-5 71 0,0-104 0,-2 0 0,1-1 0,-2 0 0,0 0 0,-1 0 0,0 0 0,-1-1 0,-1 0 0,0 0 0,-18 25 0,20-31 0,-1 0 0,0-1 0,-1 0 0,0 0 0,0 0 1,0-1-1,-1 0 0,0 0 0,0-1 0,0 0 0,-1-1 1,0 0-1,0 0 0,0 0 0,0-2 0,0 1 0,-1-1 0,-15 2 1,17-4 0,5 1 0,0-1-1,0 1 1,-1-1-1,1 0 1,0 0-1,0 0 1,-1 0-1,1 0 1,0-1-1,0 0 1,0 1-1,0-1 1,-1 0-1,1-1 1,0 1-1,1 0 1,-1-1-1,0 0 0,0 0 1,1 0-1,-1 0 1,1 0-1,-5-5 1,0-5-2,1 0 1,0 0-1,1 0 0,1-1 1,0 0-1,-5-23 0,-6-84-7,11-27-11,4 146 19,0 1 0,0-1 0,1 1 0,-1-1 0,0 1 0,0-1 0,0 1 0,0-1 0,1 1 0,-1-1 0,0 1 0,0 0 0,1-1 0,-1 1 0,0-1 0,1 1 0,-1 0 0,0-1 0,1 1 0,-1 0 0,1 0 0,-1-1 0,0 1 0,1 0 0,-1 0 0,1 0 0,-1-1 0,1 1 0,-1 0 0,1 0 0,-1 0 0,1 0 0,-1 0 0,1 0 0,-1 0 0,1 0 0,-1 0 0,1 0 0,-1 0 0,1 0 0,-1 0 0,1 1 0,-1-1 0,1 0 0,-1 0 0,0 0 0,1 1 0,-1-1 0,1 0 0,-1 1 0,0-1 0,1 0 0,-1 1 0,1 0 0,-1-1 0,9 6 0,-1 2 0,0-1 0,-1 1 0,1 0 0,-1 0 0,7 12 0,10 11 0,10 9-2,95 107 9,-100-118-3,2-1 1,58 42 0,-82-65-4,1-1 0,-1 0 0,1 0 0,-1-1 0,1 0 0,0 0 0,16 3 0,-5-4 1,1 0-1,22-1 1,-35-2-5,-1 0 0,0 1 0,0-2 0,0 1 0,0-1 1,0 0-1,-1 0 0,1-1 0,-1 1 0,1-1 0,-1-1 0,0 1 0,0-1 0,0 1 0,0-2 1,-1 1-1,0 0 0,0-1 0,0 0 0,0 0 0,-1 0 0,5-8 0,-4 5-26,0 0 0,0-1 0,-1 1 0,0-1 0,0 0 0,-1 0 0,0 0 0,0 0 0,-1-1 0,-1 1 0,1 0 0,-2-1 0,1 1 0,-4-17 0,-10-7-1038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14:54:59"/>
    </inkml:context>
    <inkml:brush xml:id="br0">
      <inkml:brushProperty name="width" value="0.12347" units="cm"/>
      <inkml:brushProperty name="height" value="0.12347" units="cm"/>
      <inkml:brushProperty name="color" value="#FFFFFF"/>
    </inkml:brush>
    <inkml:brush xml:id="br1">
      <inkml:brushProperty name="width" value="0.12347" units="cm"/>
      <inkml:brushProperty name="height" value="0.12347" units="cm"/>
      <inkml:brushProperty name="color" value="#FFFF00"/>
      <inkml:brushProperty name="fitToCurve" value="1"/>
    </inkml:brush>
    <inkml:brush xml:id="br2">
      <inkml:brushProperty name="width" value="0.12347" units="cm"/>
      <inkml:brushProperty name="height" value="0.12347" units="cm"/>
      <inkml:brushProperty name="color" value="#FFFFFF"/>
      <inkml:brushProperty name="fitToCurve" value="1"/>
    </inkml:brush>
  </inkml:definitions>
  <inkml:trace contextRef="#ctx0" brushRef="#br0">10378 9698,'2'4,"2"-1,-1 4,1 0,-1-4,1 4,-1-3,-1 2,2 1,-1 0,1-3,-4 2,3 1,-3 0,4 0,-4 0,0-4,2 4,-2 0,0 0,0 0,0 0,0-5,-2 5,2 0,0 0,-4-4,4 4,-3 0,3-4,-4 4,1 0,3-4,-4 4,2-3,-1-1,-1 4,-3-4,4 1,-1-1,2 4,-5-3,4-1,-1 0,-2-3,3 4,-4-1,5 1,-5-4,0 3,4-3,-3 4,-1-4,0 0,5 3,-5-3,0 0,1 0,-1 0,4 0,-3-3,-1 3,0 0,0-4,5 4,-5-3,0 3,1-4,-1 1,4-1,-3 1,-1 0,4-1,-3 1,1-1,0 1,1-1,-3-2,5 2,-2 1,-2-4,2 3,2-2,-2-1,1 3,-1-3,1 4,1-4,-2 0,1 0,-1 4,4-4,-3 0,3 0,-4 0,4 2,0 1,-3-3,3 0,0 1,0-1,0 0,0 3,3-2,-3-1,0 0,4 3,-4-2,3-1,-3 3,4-3,-1 1,-3 2,4-3,-2 4,1-1,1-1,3 0,-5 3,2-3,-1-2,4 5,-5-3,2 3,3 2,-4-3,4-1,-5 1,5 3,0-4,-5 4,5-3,0 3,-1 0,-3-4,4 4,-1 0,1 0,0 0,-4 0,3 4,1-4,0 0,-1 3,-3-3,4 4,-1-4,1 3,0 1,-5-1,5-1,0 3,-4-3,3 3,-2-3,2 3,-2-3,2 5,-3-4,4 4</inkml:trace>
  <inkml:trace contextRef="#ctx0" brushRef="#br1">1 13288,'0'0,"0"-4,0-2,9 6,7 0,7 0,0 0,11 0,-2 0,7 0,3 0,-3 0,0 0,7 0,-3 0,-5 0,5 0,-4 0,13 0,-10 0,10 0,0 0,-9-4,3 1,-7 3,-3-7,-7 7,10 0,-9-7,-5 7,9 0,-6 0,12-7,-1 4,2 3,2-4,7-3,-9 7,-2-3,4-1,-7-2,-6 6,2-4,4 4,6-3,-13-1,10 4,0-7,-12 4,11-7,-8 10,9 0,-17 0,17 0,-5 0,1 0,5 0,-8-4,7 1,-12-4,8 0,-6 7,7 0,3-7,-7 7,8-2,-1 2,-3 0,10 0,-7-5,0 0,4 5,-5 0,4 0,7 0,-3 0,2 0,-12-4,10 4,-3-3,-4-4,0 0,-3-3,-7 10,7-4,-3-3,8 7,5-3,6 3,-16-3,14-4,-9 7,-14-4,8 1,5-4,-8 4,11-4,15 0,-6 7,7-4,-7 4,-9-3,-8 3,-15 0,-1-7,-15 7,-27 7,-9 0</inkml:trace>
  <inkml:trace contextRef="#ctx0" brushRef="#br2">60 13614,'0'0,"0"-2,16 2,4 0,6 0,3 0,-3 0,7-7,-1 4,-2-1,-5 4,9-7,-2 4,0-7,7 10,-3 0,3 0,6-4,8 4,-4-10,10 10,-17 0,7-4,-7 1,-3-4,3 7,-3 0,-9-3,15 3,-2-4,-1 1,7 3,-7-7,5 3,-2 4,-3-3,3 3,5-7,-2 4,-5-8,3 8,6 3,0-3,-4-4,7 0,-12 0,9 5,-6-3,2-4,-5 4,-11 5,4-5,1 5,1 0,5-7,-4 0,3 3,5 4,-2-3,-3-4,3 7,1-3,-17-1,10-3,-3 7,-6 0,-5 0,2-3,-2 3,9-3,-9 3,14 0,11 0,2-4,6 4,-6 0,11 0,-24-7,2 7,0-3,-16 3,-9 0,11-11,-8 8,7 0,-3-4,12 7,-1-4,14 4,-5-3,-14 3,6-7,-8 7,-2-3,-5 3,3-4,7 4,-5 0,4-7,-2 7,5 0,-11-3,1 3,-10 0,-5 0,0 0,-5 0,-11 0,-7 0</inkml:trace>
  <inkml:trace contextRef="#ctx0" brushRef="#br1">502 1025,'0'-4,"0"25,0 20,0 9,-3-2,-6 18,-2 1,6-12,-6 2,9-8,-8-1,10-5,-4-15,4 2,-7-12,7-8,0-8,0-7,0-37,11 1,-1-13,3-1,-8 4,6 14,-8 13,3 10,-3 11,-3-4,11 7,2 0,6 7,10 10,8 14,-8-8,6 4,-12-6,-6-11,-5-6,-5 3,0-7,-1 0,4-7,-1-10,-5-14,-1-13,-3 3,0-14,0 1,0 10,0 6,0-2,0 21,0-7,0 16,0 6,0 1,0 10,0 20,0 3,10 25,-10 0,0 9,0-2,0 2,-10-6,7-3,-1-8,4-9,0 0,0-12,0-9,0-3,7-30,13-25</inkml:trace>
  <inkml:trace contextRef="#ctx0" brushRef="#br1">183 2273,'0'0,"10"0,7 0,-1 2,7-2,6 0,10 0,0 0,4 0,-2 0,9 0,-8 0,7 0,-3 0,2 0,-3 0,1 0,0 0,-4-2,-5 2,1-5,1 5,-9 0,-1 0,3 0,2 0,-9 0,14 0,-9 0,2-7,1 7,4 0,-12 0,0-2,5 2,-1 0,-2 0,3 0,-8-5,7 5,0 0,7 0,-13 0,9-5,-5 5,-2 0,-2 0,-5-4,7 4,-2 0,-3 0,8 0,-1-10,9 10,3 0,-14-4,9 4,1-3,1-4,-13 4,13 3,-7 0,3 0,-11-4,13-3,-14 7,13 0,-13 0,0-3,-1 3,-6 0,10 0,6 0,-6 0,-4 0,4 0,-10 0,0 0,-10 0,1 0,-31 0,-2 0</inkml:trace>
  <inkml:trace contextRef="#ctx0" brushRef="#br1">229 2033,'-3'0,"6"0,13 0,20 0,3 4,4-4,9 0,7 0,25 0,-2 0,5 0,-2 0,-13 0,10 0,-14 0,-6 0,3 0,-10 0,0 0,1 0,2 0,5 0,1 0,5 0,10 0,-2 7,5-4,-4-3,-10 0,7 0,-19 0,-1 0,-18 0,1 0,-15 0,3 0,-6 0,-7-3,-6 3,12 0,-6-7,0 7,-7 0,4 0,3 0,-9 0,-2 0,5 0,-7-4,-13 4,-16 0,3 0</inkml:trace>
  <inkml:trace contextRef="#ctx0" brushRef="#br1">939 1073,'0'0,"4"0,19 0,2 0,14 0,4 0,0 0,9 0,-11 0,-14-11,5 11,-18-3,-11 3,-29 0,-14 0,5 0,6 0</inkml:trace>
  <inkml:trace contextRef="#ctx0" brushRef="#br1">1102 1078,'0'-2,"0"-5,0 14,0 9,0 25,0 7,0 6,0 11,0-10,0 3,0-10,0 0,3-17,4 5,-3-25,-4 2,0-6,2-7,8-20,7-15</inkml:trace>
  <inkml:trace contextRef="#ctx0" brushRef="#br1">1409 1092,'0'-9,"0"4,3 3,4 4,-7 22,2 21,-2 10,0-8,0 15,0-4,0-4,4-9,-4 3,7-22,-7 2,0-8,5-20,-5-10,7-30,-7-15,0-7,0-16,0 6,0 4,7 13,-1 21,-6 20,7 4,0 10,-1 0,4 0,9 5,1 21,-4 12,11-4,-11-1,2 9,0-12,-13 1,6-17,-8 0,3-11,-3-3,1 0,5-20,5-18,-1-7,-3-9,6-4,-3 3,10 15,-17 16,7 14,-3 3,-7 7,1 0,8 10,1 21,-3 9,1 12,-9-1,1 1,4 5,-7-2,0-5,0-2,0-17,0 4,0-18,0-5,0 2,6-14,5 0,-2-17,10-16</inkml:trace>
  <inkml:trace contextRef="#ctx0" brushRef="#br1">2106 1038,'0'-3,"0"-4,0 4,0 13,3 17,3 8,-2 18,-4 2,0 3,0 7,0-10,0-5,0-2,0-1,-4-9,4-17,0-1,0-6,0-7,7 0,20-7,-5 0,4 0,13 0,4 0,-14-7,6-7,-8 7,-11 0,-7 4,-9 0,0-4,-32 7</inkml:trace>
  <inkml:trace contextRef="#ctx0" brushRef="#br1">3262 807,'0'-10,"-9"10,-7 5,-14 23,3 13,-7 16,13 12,-4 10,-2 9,14-3,10 8,3-5,0-9,23-5,13-15,3-11,0-15,6-16,1-3,-7-14,-3-7,-13-17</inkml:trace>
  <inkml:trace contextRef="#ctx0" brushRef="#br1">3523 1092,'0'-14,"3"12,-3-8,0-1,7 11,-7 23,0 15,0 24,0 2,0 8,-7-10,4 2,-1-19,4-2,0-8,0-15,0-13,14-34,-8-20,8-1,-2-4,-1 19,-2-1,-6 16,1 18,5 0,-2 0,13 4,-8 10,8-1,5 1,2-7,-1-7,-4 0,-5 0,-4-24,0 0,-10-7,-3-3,0-17,0 0,0 3,0 11,0 23,0 0,-3 14,-6 14,9 23,-4 21,4 6,0-2,0-3,0 1,0-12,13-6,1-13,9-5,2-10,-2-14,2 0,15-14,-5-15,-17-19,7-1,-9-15,-9 6,-7 1,0 15,0 15,-14 17,-8 10,10 0,-2 27,10 6,4 15,0 7,0-10,27-5,3 1,-5-17,14-3,-12-11,14-10,-1 0,-17-10,7-21,-12 4,-4-20,-1-8,-13-4,0 4,0 19,0 5,0 17,0 11,0 9,0 25,0 21,0 15,0 2,-4 16,-5-11,2 5,-2 4,-7-12,2-4,1-12,-1-3,-8-26,3-2,-8-10,-8-14,8 0,-5-17,-7-6,3-15,7 4,13-4,2 12,14-9,0 8,20-11,26 17,9-15,13 8,10-3,1 7,-8-7,-15 5,-3-12,-28 7,4 0,-15-10,-2-9,-12 2,0-6,0 2,0 8,-3 13,-6 15,5 4,-6 12,4 0,6 24,0 21,0 10,0 2,0 15,6-6,1-6,-7-1,0-5,0-17,0 8,0-21,0-3,0-12,0-13,3-29,1-8,3-11,-5-15,-2-12,0-2,3 15,4 2,-3 23,5 10,7 17,-3-3,1 10,2 7,9 0,2 0,-4 28,-7-1,-13 14,-3-11,0 18,0-3,-16-14,-7 9,3-9,1-4,6-9,6-8,0 7,7-10,0-4,7-3,20 0,2 0,10-10,-7-7,18 0,-9-7,2-11,-17-12,-6 3,-7-11,-13 1,0 20,0 6,-20 11,4-4,3 18,3 3,3 0,-6 0,13 24,0 7,0 10,0-8,13 19,1-8,2-6,0-5,16 5,-5-21,5 1,-2-8,2-10,-19 0,-6-4,2-20,-9-7,0-5,11-19,-11 3,3-8,3 18,8 8,-2 17,1-4,13 21,-4 0,8 0,-1 0,5 28,-18-4,-7 7,-9-4,0 10,0-6,-13 10,1-20,-8 15,17-8,-1 3,4-18,0 5,4-8,19 4,-4-11,13-3,-3 0,-2 0,-11-17,-2 3,-12 0,5 7,-7-3,0-7,0 3,3 2,-3 0,0-4,4 9,2 0,1-3,2 0,-6 6,4-9,-3-8,5-6,-6-10,1 6,3-21,-7-1,0-6,0-8,0 5,0 7,-11 24,8 8,-4 20,5 3,-2 0,-6 26,6 5,-1 24,5 2,0 2,0 6,9-5,5-5,-2 3,11-17,-7 0,4-10,12-5,-3-12,8-4,-17-10,15 0,-9 0,-7-13,1-15,-6-12,-12-1,2-7,-4-6,0-4,0 4,0 19,0 15,0 10,-6 10,-5 0,-1 3,1 24,6 8,5 12,0-3,0 8,0-2,12-2,1-17,7 6,19-13,3-3,-2-15,-1-6,0 0,-14-20,-8-8,-7-12,-1-1,-9-10,0-14,0 10,0 2,0 22,4 3,6 18,6 10,13 0,-6 10,-3 21,5 2,-4 12,-9 0,-8-9,-4 6,0-12,-14 1,-9-3,3-2,15-12,-2-11,7 4,7-19,18-26,12 0,2-20,-1 0,5-10,-11 9,-6 16,-15 5,-9 24,-2 11,-19 3,-7 10,-4 21,7 14,11-9,8 12,-2 4,6-19,0 8,10-13,13-1,-4-13,20-4,4-10,5 0,-3-6,8-15,-8-20,-15-13,-3-1,-15-14,-8 2,-4-12,0 4,-10 3,-3 15,6 16,-2 24,9 13,-4 4,4 7,0 34,0 23,0-2,0 19,0-12,0 0,0-2,0-8,0-2,0-12,6-18,4-10,-6-3,5-14,-5 0</inkml:trace>
  <inkml:trace contextRef="#ctx0" brushRef="#br1">5406 1018,'0'0,"0"-4,4-6,-4 6,0-2,0 2,-4 4,-12-3,2 3,5-7,0 7,2 0,0-4,-2 4,2 0,3 0,8 0,12 0,7 0,0 0,6-3,-3-4,7 0,-7 7,6-10,-12 3,-7 0,10 5,-7 2,0-5,-6 5,3 0,-9 0,-8 0,1 0,-10 0</inkml:trace>
  <inkml:trace contextRef="#ctx0" brushRef="#br1">6605 971,'0'-5,"27"5,12 0,6 0,14 0,-4 0,-9 0,-10 0,-1 0,-25 0,-14 0,-25-7</inkml:trace>
  <inkml:trace contextRef="#ctx0" brushRef="#br1">7638 759,'0'-24,"0"7,0 0,0 3,0 3,0 8,0 6,0 28,0 24,-10 13,6 4,4 2,0-1,0-13,0 9,0-19,0-2,0-10,0-21,0-6,0-8,0-27,0-21,0-12,0-8,0-11,0-8,0 13,0-5,0 29,0 9,0 7,0 14,4 7,6 7,-7-4,3 7,8 0,-1 20,3 25,-3 5,6-5,-9 3,3-1,0-20,4-6,-8 3,2-20,-9-1,12-3,-1 0,13-14,-10-24,10-3,-10-9,7-12,0-12,-7 19,-7 11,-2 13,-3 21,-4 6,0 32,0 10,0 5,0 16,6-6,-2 6,5-2,-5-5,-4-4,3 0,6-12,2-1,-6-4,15-18,0-9,3-4,9 0,0-7,2-31,-9 7,2-19,-15 5,-8-10,-4 7,0 1,-10 6,-16 20,3-3,-4 19,-1 5,6 0,1 3,8 23,6 9,7 13,0-1,11 4,5-9,10-8,-10-8,11 2,-5-18,-8-7,11-3,-9 0,-2-24,-5-5,-9 1,0-16,0-5,0 8,-9 5,-1 8,4 18,2 6,-2 4,2 24,4 4,0 12,0-9,0 10,4-13,8 1,4-10,-2 0,8-9,-8-3,2-7,7 0,-7-24,0 5,-9-5,-3-21,-4 0,0-3,0 8,9 6,-6 6,7 18,2-4,2 14,13 0,-9 0,9 24,-1-3,-13 13,0-6,-10 5,-3-9,0 4,-7 6,-6-7,4-4,6 1,3-6,0-1,0-7,19-7,14-3,-5 0,2 0,-3 0,2-13,-10-4,-3 3,-3-2,1 4,-5-11,-5 3,-4-1,3 1,3-3,-6 4,0-7,3 2,-3 3,0-6,0-1,0-8,0-5,0-4,0 0,0 2,0 5,0 14,-3 14,-3-1,3 8,-1 3,-3 45,7 3,0 23,0 4,0-4,7-2,0-12,2-2,-5-10,-4-19,3-2,-3-3,0-8,7-9,-3-4,5 0,-2-14,2-20,0-3,-2-11,7-17,4 8,0-9,4 23,8 12,-5 7,8 10,-11 14,8 0,-7 21,-10 13,-10 6,-3-9,0 7,-12-7,-18 2,-6-19,-7-1,4-6,7-3,5-4,2 0,15-7,6-7,4 0,0-3,4 8,13 6,5-4,-6 7,4 0,-1 10,4 16,-3-2,3 11,0-8,-7 11,13-17,1-2,6 2,-1-11,-6-10,5 0,-9-10,-5-11,-1-5,1 2,-8-21,-8-10,-1-2,-3-12,0 12,0 5,0 22,-3 5,-1 22,-1 3,-9 10,10 21,2 17,2 13,0-16,0 10,6-12,17-2,-4-10,8 0,-2-22,9-4,-2-5,-7 0,2-5,-4-21,-7-5,-7-19,-9 5,0-13,0-1,-9 9,0 9,2 24,0 10,0 7,1 7,3 23,3 15,0 5,0-5,9 0,12-9,-3-5,9-3,-4-18,2-3,9-7,5 0,-10 0,-3-17,-6-18,-11-13,0 5,-9-16,0-5,0 9,0 19,-6 1,3 18,3 14,0-4,0 17,0 28,0-8,0 4,0 4,0-12,0 5,0-14,0 7,0 4,3-4,3-5,-6 5,0 0,0-3,0 7,0-4,0 5,0 9,0 7,-6-1,6 7,0-13,0 3,0-7,0-4,0-9,6-1,-6-13,0-28,0-8,0-23,0-3,0-12,0-9,0-2,7-15,13 12,-1-5,4 12,4 26,2 11,-3 20,10 7,-7 10,3 10,-5 28,-1 5,-13 12,-6-1,-7-9,0-1,-11-4,-15-16,0-3,-9 3,5-17,4 3,7-6,-1-4,1 0,8-4,11-13</inkml:trace>
  <inkml:trace contextRef="#ctx0" brushRef="#br1">10622 452,'0'-3,"0"-8,0 22,0 9,0 27,0 12,0 13,0-5,0 4,-10-2,-3-11,1-11,5-9,0 0,3-18,4 1,0-19,14-4,2-19,7 8,-10 6,14 0,5 4,7 3,-7-4,8 4,2 0,-13 0,7 0,-6 0,-5 0,-9 0,-2 0,-1-7,1-13,-12-3,5-6,-7-18,0-8,0 5,-20 2,6 10,-2 10,0 11,-9 5,2 12,-6 0,12 10,4 27,4 0,9 17,0-6,0 4,2-11,12-8,9-9,-1-10,4 0,3-14,-13 0,11-14,-11-10,-2 0,-8-23,-6-1,0-6,0-1,0 17,-6 11,2 18,1 9,-4 0,7 23,0 11,0 21,0-8,7 8,9-12,-3 0,10-17,-7-2,-9-17,12-7,-3 0,1 0,2-17,-6-14,3 0,-6-19,-4-9,1 4,7 5,2 16,-3 6,-6 26,5 2,1 0,7 30,-8 4,-8 16,-1-5,-3 6,0-9,0-9,0-6,0 1,0-18,0-3,0 0,7-21,-1-20,4-1,6-5,7-18,-3 4,16-4,-13 17,13 13,-13 14,2 14,-11 0,-2 5,-2 25,-3 7,-7 8,0 5,0-15,-7 13,7-8,0-16,0 14,14-14,4-7,19-14,-8-3,19 0,-5 0,-13-20,5-8,-15-13,-7 1,-6-18,-7-1,0-5,-23 13,0 14,-6 3,13 30,-11 4,11 0,2 24,8 13,6 18,0 7,6-5,14-9,3-1,-4-25,-6-10,10-1,-7-11,4 0,-4-14,0-14,1-8,-7-12,0-4,-8-15,-2 19,4 18,-4 6,0 20,0 32,0 15,-4 19,2 9,-8 8,0-8,4 10,-7-5,-1-2,5 12,2-10,-2-5,-4 3,3-22,-10-11,0-20,1-16,-10-5,2 0,-8-12,-4-23,6 1,-6-16,19-5,14 3,6 5,0 9,26-3,17 10,12 0,0 8,10-4,-3 3,6 7,-2-11,-7 9,-4-2,-3-10,-13 0,-12-10,1 1,-15-18,-3 6,-10-15,0 19,0 4,0 10,-10 20,4 7,-1 7,-5 0,5 17,-2 28,5 5,4 12,0-8,0 4,4-11,12-11,7-13,2 4,2-20,2-7,6 0,-8-7,-11-27,0-1,-3-8,-6-19,-7 0,0-2,0 16,0 18,0 10,-7 16,3 4,4 38,0 6,0 4,0 12,0-12,4 4,6-9,3-8,6-1,1-17,0-6,-1-11,8 0,-8-7,3-14,-6-17,-2 4,-10-27,1 3,2 4,0-1,-3 28,5 4,4 11,-1 12,8 0,3 0,-7 12,7-3,-16 5,2-14,-25-7,-7-4,1 8,1 3,-1 3,3 28,-1 21,8-2,8 2,4 3,0-12,0-5,16 0,11-18,5 1,-9-19,2-2,9 0,-16-9,5-18,-10-8,-9-16,2-3,-6-4,0-1,0 5,0 24,0 9,0 17,-6 32,2 10,4 5,0 2,0-4,0 4,4-9,6-15,-1 3,-2-7,9-6,4-8,-1-3,8 0,-9-7,0-27,-6 3,-8-13,-4-7,0-1,3-8,-3 15,9 12,2 9,5 13,7 8,-7 3,0 3,6 18,-11-5,-5 5,-2-14,2-4,-6 0,-13-9,-1-1,-2-11,-2 15,0 3,-5 0,5 14,-2 13,13 21,7-8,0 2,0-1,4-3,12-9,16-15,2 0,0-11,0-3,5 0,-14-3,-2-21,-23-6,0-8,0-10,0-7,0 1,-3 17,-6 0,-2 23,11 7,0 28,-2 23,-2 24,4-4,-6 15,0-4,-5 7,1-11,-3 5,6-12,2 1,-2-18,-3 1,-3-20,-3-11,-10-3,-11-14,5 0,-11 0,-2-24,6 3,16-17,4 5,15-19,4 11,4-2,25 5,18 7,7 3,5-2,12 12,4-6,-2 1,-2 3,-6-4,-7-7,-8 3,-12-12,-11-11,-8 6,1-12,-17-1,-3 4,0 2,-3 25,-20-4,1 17,1 14,-8 0,6 28,-6 16,10 20,12-2,7 2,0-5,16-8,14-20,-5-1,15-13,-11-7,7-6,-13-4,6 0,-6-7,-10-17,-3-6</inkml:trace>
  <inkml:trace contextRef="#ctx0" brushRef="#br1">13867 2,'0'-3,"22"16,19 32,-7 12,7 22,-7 6,-7 3,-11 5,0-1,-9 0,-7-10,0-5,-20-11,-10-1,-8-22,-8 6,-16-1,3-24,-2 2</inkml:trace>
  <inkml:trace contextRef="#ctx0" brushRef="#br2">1799 3123,'0'0,"0"5,13 2,3-7,23 2,11-2,-5 0,21 0,-4 0,-3 0,-8-9,14 2,-26-3,0-4,-19 4,-11 3,-9-3,0-1,0 1,-9-4,-11 1,-12 2,12-3,-3 4,4 10,-1-2,13 2,7-12,7 12,20 0,2 0,-3 14,13 0,-3 7,-11-4,-7 3,-9 4,-2 0,-7-3,0 2,-7 4,-16-6,-3 0,-7 6,-5-10,11-8</inkml:trace>
  <inkml:trace contextRef="#ctx0" brushRef="#br2">3162 3165,'-4'0,"-3"13,2 11,-2 4,3 6,4 3,0-10,0-6,0 13,0-23,4 1,19-5,-7-7,9 0,5-19,-4-5,13-18,-13-13,0 2,-7-20,-12 2,-7-8,0 19,0 8,0 14,0 26,0 5,0 14,0 26,23 8,4 7,11-4,-8 11,2-14,-9-1,0 1,-17-13,-6-4,0 0,-6-5,-27 9,-3-14,4-8,-7 1,10-7,-1 0,7 0,7 0,3 0,9-7,8 7,21 0,2 0,3 0,5 0,7 7,-9 0,3-7,0 0,-4 0,-5 0,-2-14,5-3,-10-14,-4-2,-4-11,-12-15,0-2,0-14,0 4,-9 2,-5 15,9 20,-6 10,9 7,-5 13,7-1,0 31,0 15,0 13,0 15,0-11,0 10,0-10,0-4,9-3,5-16,2-4,10-12,-3-5,7-11,-5-3,1 0,-13-24,3-6,-5-4,-2-17,-9-3,0-1,7-4,-7 19,9 13,5 6,-8 8,13 6,1 7,3 0,2 0,-8 7,-4-4,-9 0,-8-3,-9 0,-4 0,-5 0,3 0,-4 0,-4 24,5 4,3 5,5 15,10 0,4-3,0 2,0-16,18 0,14-14,-7-7,9-6,-5-4,0 0,-3-14,-3-17,-16 4,2-15,-9-12,0 6,0-17,-9 18,5 3,-6 20,4 6,-1 18,7 14,-3 17,3 14,0 5,0-5,10 6,6-6,-5-2,5-12,0-3,9-11,-5-7,3-10,-3 0,-1-3,4-18,-7-10,-6-3,0-18,-7-1,-3-6,0 5,0 13,0 14,0 13,4 11,9 3,-4 0,5 10,2 21,7 10,-7 2,-3-1,-4 2,-9-6,0-5,0-5,0-4,0-7,0-10,0 0,0-24,3-14,1-11,15-8,-15-5,12 0,0 8,7 6,-7 14,-3 9,-3 11,3 7,-4 0,-2 21,0 7,0 6,-1 7,-3-1,1 5,-1-4,3-3,1 2,2-9,5-7,2 0,7-5,3-14,7-5,5 0,8-5,0-18,3-7,-23-12,-6-8,-8-2,-12-9,0 7,-16 2,-10 18,3 6,-10 23,-2 5,8 2,9 29,-5 10,9 14,14-1,0 4,0-18,10-2,17-7,-9-7,5-17,7-7,-4 0,2 0,-7-17,-5-11,0-15,-6-2,0-23,-7 0,-3-11,0 11,0 3,0 15,-3 15,-4 22,7 2,0 22,0 9,0 24,0-3,0 14,0-5,0 9,0-1,0-7,0-3,10-7,10-10,5-8,2 1,9-17,6-7,-6 0,7-7,-9-21,-4-5,-17-5,-10-17,-3-9,0 19,0-9,-12 17,-1 16,-1 11,-5-4,-1 14,4 0,0 38,3-5,6 19,7 3,0-8,0 4,0-20,13 0,10-8,0-9,-3-4,8-10,-8 0,6-21,-9 2,-5-19,-8 4,3-18,-7-2,0-4,-11 3,-1 25,-1 3,9 23,-2 4,6 21,0 17,0 5,6 12,7-8,1 1,2-7,6-20,-1 5,1-7,8-10,-5-9,5 0,-17 0,-1-16,2-8,-10-11,-4-13,0 0,0 5,-4-12,4 17,0 8,0 6,13 17,3 7,16 0,-12 0,-1 21,8 3,-11-5,0 16,-12-1,-4 4,0-12,0 9,-13 2,6-6,0-3,7-4,0-8,14-2,24 3,1-10,18-7,-5 0,5-14,-7-19,-11 2,-7-14,-12-13,-10 0,-10-7,0 10,-23 8,-3 13,-7 13,7 16,-13 5,3 5,7 26,13 14,2-2,14 12,0 4,0-12,20-13,-1 4,11-21,-1-3,7-14,-6 0,-1 0,3-17,-11-11,-5-16,-7-7,-5-4,-4-14,0 5,0-11,0 0,0-4,-7 1,7 25,0 15,0 10,0 52,0 23,7 22,5 9,-5-6,-3-1,-4-2,0-9,0 6,-4-8,-3-14,0-3,7-7,-5-13,5-11,-4-10</inkml:trace>
  <inkml:trace contextRef="#ctx0" brushRef="#br2">3487 2906,'0'0,"14"0,20 0,12 0,4 0,-5 0,7-10,-13 10,-12-4,-11 1,-7 3,-9-7</inkml:trace>
  <inkml:trace contextRef="#ctx0" brushRef="#br2">6602 2708,'0'-16,"0"-8,3 10,10 4,6 3,-2 3,0 4,-1 0,9 7,-5 21,-6 22,-2-5,-12 13,0-1,0 2,0-11,0-5,0-5,0-17,0-11,0-7,6-16,5-28,-2-1,-6-12,8-7,-6 2,13 2,-9 16,4 17,-1 10,-8 14,6 0,3 0,1 24,2 7,-4 3,8 18,-13-12,2-2,-5-1,5-14,-6 5,1-14,3-11,-7-6,0-20,2-19,1-2,8-11,-2-2,5 9,4-1,9 16,-4 13,2 13,-18 7,6 0,-3 13,-1 22,-5 3,-4 2,0 4,3-4,4 5,9-4,-3-3,10-12,0-12,9-7,8-7,2 0,-9-7,6-19,-14-2,2-9,-18-5,-2-6,-7-6,0 3,-9 18,-11-5,-10 21,5 6,-11 11,16 0,-6 24,10 20,9-6,7 10,0 7,19-15,8 1,-11-10,9-7,2-22,-1-2,0 0,-10 0,5-23,-3-7,-11-5,0-6,-7-9,0 2,0 6,0 6,-7 12,4 20,-1 4,-5 0,5 17,4 20,0 1,0 10,0 2,17-8,-5-8,4 7,5-17,-1-17,-2 7,-1-14,9 0,-10-7,-2-14,2-10,-9-10,-5-4,-2-8,0 5,0-1,0 16,0 6,10 13,7 4,13 10,-2 0,8 10,-9 11,-2 3,-9 12,-2-8,-14 6,0 7,0-11,-14 8,7-7,7 0,0-4,0-13,18 5,10-15,-1-4,9 0,-8 0,12-23,-21 2,15-20,-16-3,-4-7,4-11,-13-5,-5-16,0 4,0 8,-17 4,7 22,0 18,4 20,-1 20,7 25,0 37,0-3,0 9,0-16,7 3,-7-3,0-8,0-12,4-4,-4-13,2-16,5-7,0-5,2-5,5-18,-1-21,-8-11,6-2,5-12,16 8,-5 3,5 20,-9 12,6 21,-3 5,3 5,-9 31,-3-1,-4 6,-13-1,0-9,-13 3,-10-13,-9-4,-7-3,-1-4,10-10,-2 0,16 0,6-24,10 7,0 0,0 6,7 5,12-5,1 11,-1 0,-3 11,7 6,3 10,-3 6,7-5,-8 6,-5-6,15 3,-6-14,7-5,-17-12,13 0,-6 0,-3-2,3-22,-10-7,-3-10,-4-4,1-9,-7-4,0-6,0 6,0 14,0 15,-7 17,3 12,2 0,2 12,-7 24,7 4,0 15,0-1,0-10,7 1,-1-5,4-5,6-8,-3-13,3-7,16-7,-5 0,5-4,-5-23,-15-11,4 5,-9-22,-7-4,0-1,0 12,0 11,-7 15,5 13,-1 9,-8 0,9 24,-3 16,5 5,0 3,0-8,5 8,11-10,0-14,4-8,5 11,5-16,9-11,-13 0,7 0,-11-31,5 8,-18-22,-6 1,-3-8,0-5,-9-2,-7 4,6 15,6 16,2 17,2 1,0 33,0 14,12 13,5 1,-14 2,3-5,-6 10,0-5,0 12,0 3,0-5,0-8,0 5,0-20,0-13,0-8,0-11,-6-40,3-13,-10-17,13-17,0-11,0-5,13-1,3-6,0 19,10 13,-4 6,1 22,4 17,-8 8,4 9,3 4,7 17,0 21,-21 7,4 9,-16-10,0 1,-9-12,-7-2,-14-7,-9-7,1 0,11-13,-9 3,10-7,10 0,-7 0,19-11</inkml:trace>
  <inkml:trace contextRef="#ctx0" brushRef="#br2">9802 2763,'-11'24,"4"7,2-2,5-4,0-5,0-6,0-7,9-7,7 0,4 0,-1-24,4-14,-3 5,3-22,-10-11,-1-8,-1-14,-8-8,-3-10,0 4,0 34,0 21,0 19,0 18,-3 6,-4 4,3 7,2 30,-8 32,6 5,4 12,0 19,0-15,0-9,0-7,7-19,6-7,6-13,-3-19,-2-2,2-7,-3-7,10 0,-7-28,7-2,-7-18,1 0,-5-16,2 2,-1-7,-4 16,5 8,4 22,5 18,0 5,-3 0,0 5,-4 11,0 5,-13-4,4-14,-17-3,-6 0,0 0,-4 0,-9 0,-1 7,-2 24,9 9,3 15,4-7,13 6,3-2,0-11,3-7,27-8,-4-15,9 3,-1-14,-9 0,-2-21,-10 5,3-12,-13-16,-3-1,0-12,0-8,0 11,0 9,-3 14,3 17,0 8,0 26,-9 14,9 13,0 2,0 5,9 0,1-9,3-7,1 3,2-22,0-8,4-4,-8-7,8 0,-7-14,-1-7,-1-19,-8-4,6-8,5-16,-8 1,4-9,3 25,0 7,4 17,-8 23,4 4,1 11,-2 32,1 5,-6 14,0-5,-5-9,2 6,-4-16,10-10,-10-11,2-4,-2-9,7-4,-3-17,8-21,-1 7,1-13,5-10,2 0,1-5,-4 22,10-5,-9 26,-5 13,2 3,-1 0,-10 26,3 15,-6 4,0 0,0-2,0-5,0 0,7-7,13-12,6-5,3-4,7-10,-4 0,7 0,4-10,-17-7,3-18,-9-12,-8-1,-12-9,0-5,0 5,-12 12,-8 21,-5 21,14 3,-12 14,7 27,9 13,7-6,0 7,0-12,7-15,9-4,-2-11,-5-9,2-4,7 0,-2-7,-2-27,-5 6,-2-15,-7-12,0 7,7-6,-7 13,0 13,4 4,-4 45,0 13,0 30,0 5,0 3,0 9,0-3,-4-2,-6 2,-3 1,3-8,-3 1,-3-8,3-2,-1-4,-11-11,-5-19,-9-22,7-6,-13 0,2-20,13-18,1-2,10-8,12-14,7 5,0-5,19 8,20 3,1 9,8 11,2 12,12-2,2 1,6 6,1-7,4 1,-10-1,-7-3,-8-16,-21-1,-6-6,-11-5,-12-9,0 3,0 3,0 7,-6 22,0 2,-8 20,5 4,-4 4,6 34,-2 9,-1 21,10 3,0-7,10-5,8-15,9-6,-1-10,7-16,-8-8,8-4,-11 0,-8-16,2-26,-3-9,-10-1,4-22,-7 5,0 12,0 9,0 24,0 15,-7 32,2 18,5 10,0 7,0 0,0-3,2-11,8 7,3-18,3-9,0-10,2-14,-6 0,-2 0,6-21,-3-12,7-8,-7-14,3-6,-2 0,-5 0,0 16,-2 18,0 6,6 18,-4 3,5 0,-5 10,5 11,2 3,-3-21,-10 7,3-6,-6-8,-20 1,2-4,-9 7,-5 10,16 21,-5 6,12 11,-4 2,13-5,0-7,4-4,21-10,2-8,8-4,-8-12,5 0,-9-5,-3-21,-8-9,-6-6,-6-9,0-12,0 5,0 2,0 27,-6 11,6 3,-3 14,3 11,0 16,0 18,0 9,0-13,0 7,13-8,-1-12,2-15,9 1,-10-11,-6-3,-1 0,-3-17,0-14,4-12,-7-12,6 7,1-16,0 16,6-6,16 16,-3 17,-1 14,2 7,-11 0,4 7,-8 14,-5 0,0-4,-3-8,-4 1,0-17,0-5,0-5,-11-1,-14 8,5 7,-3 3,-3 0,6 10,7 23,-6 19,19-8,0 15,0-2,7-7,12-7,3-17,-6-12,11-7,9-7,-6 0,-7-7,2-21,-18-13,-1-13,-6 3,0-7,0 10,0 0,0 19,3 8,-3 14,4 7,2 0,-2 14,-2 29,-2 26,0 9,0 4,0 7,0-5,-12-1,-1 1,6 2,-13-18,15-3,-18-24,-13-6,2-19,-5-16,-9 0,5-7,2-30,-2-7,0-15,20 2,7 2,16 7,0 18,20 3,19 6,23 7,6-10,11 12,5 0,-2-5,-4-4,13 2,-25-12,-9-10,-7-6,-18-15,1 5,-27-2,1 4,-7 2,0 11,-19 8,-8 10,2 14,-9 10,6 20,-6 35,22 9,6 12,6 9,0-17,2-9,28-19,6 1,6-15,7-5,-10-21,-3 0,0 0,-13-14,-20-12,-3-5</inkml:trace>
  <inkml:trace contextRef="#ctx0" brushRef="#br2">13580 2402,'0'-5,"-3"5,-4 7,5 21,-9 6,11-3,0-5,0 5,20-7,-4-10,0-10,11-1,-15-3,6 0,4-7,-10-19,2-22,-1-4,-10-17,4-12,-1-11,-6 14,0 13,0 10,0 28,-6 10,6 44,0 14,0 20,0 25,0 6,-7 7,0-4,-2 7,-5-2,2-5,-5 0,5-6,1-14,6-14,-2-10,3-10,-5-24,2-3,0-14,1 0,-6-7,-2-24,5-10,-7-3,5 3,8-7,3 8,0 2,3 4,24 10,-4 0,2 17,2 0,1 7,12 0,-8 0,-6 0,3-2,-6-10,4 0,-4-5,-7-7,-3-7,-1-4,2-15,-10-8,-2 4,5-12,0 22,2 0,4 6,13 25,-10 2,17 1,-10 10,-4 0,1 0,-11 0,-18 0,-18 0,8 21,-10-1,6 15,10 5,1 1,1 9,11 0,0-14,23 5,0-11,10-13,6-6,0-11,0 0,-10-4,1-15,-12-16,-11-6,0-2,-7-26,0 0,-19-2,-1 13,-16 20,4 22,5 2,1 14,4 14,5 14,8 19,9 7,0 4,9-7,17-6,3-7,-2-19,8-12,-8-7,2 0,-13 0,0-24,5-16,-9-5,-8-6,5-20,-2 23,2-6,7 13,-2 20,2 11,10 10,-3 0,0 3,2 25,-14 6,1 6,-12 12,0 1,0 2,-12-10,5 0,-6-5,13-13,0 1,0-11,13-7,6-6,17-4,-6 0,2 0,-16-14,2-10,-6-7</inkml:trace>
  <inkml:trace contextRef="#ctx0" brushRef="#br2">15059 2340,'-23'-44,"4"16,-1 5,-9 6,10 13,-14 4,7 0,10 28,-4 9,11 18,9-2,0 6,0-11,13-7,16-11,-3-13,3-17,-6 0,7 0,-5-3,-9-25,7-12,-12-15,-9-2,2-8,-4 6,0 19,0 13,0 20,0 0,0 41,0 24,0 17,0 10,0-4,0 5,0-5,0-9,-4-4,-9-10,-10 4,4-29,-3-2,-8-7,7-13,-6-11,-1 0,1-7,6-24,-6-2,6-9,7-9,16-1,0 19,0-8,27 14,12-1,-5 14,25 2,-6-2,6 0,-5 7,3-6,-5-1,-6-10,-14 0,-7 1,-2-13,-19-11,5 6,-2-9,-7-5,0 7,0 18,0 2,-7 22,1 6,3 0,3 36,0 9,0 6,3 3,17-6,-7-17,3 9,0-16,10-3,-3-11,-3-10,0 0,-4 0,-4-19,5-19,-11-13,-2-3,-4-8,0 4,0 0,0 20,0 8,0 9,0 35,0 27,0 9,2 12,12-7,-1 2,10-15,-4-1,3-15,8 3,-7-20,3-9,-7 0,1 0,0-28,-8-1,-1-19,-8-6,-3-5,0 11,0-2,0 9,0 20,0 7,0 4,0 41,0 10,0 3,0 7,13-6,3-14,7 5,0-18,6-12,1-2,-5-4,5-4,-5-16,-5-8,-6-8,-12-12,-2 3,0-2,0-1,0 7,-2 13,-5 9,3 14,1 5,-3 0,3 14,3 17,0 13,0 1,0-1,9 4,5-7,2-15,0 5,4-17,3-7,0-7,-1 0,-3-7,1-26,-6 2,-8-10,6-4,-8 0,-4 2,0-5,7 20,-7 9,0 14,3 5,-1 14,5 10,-3 27,-1 1,3-5,-6 8,0-5,0-5,0-18,0 1,0-21,0 3,7-10,0-10,0-25,2-2,0-17,5 6,2-16,11 9,-2 0,-5 20,6 9,-4 16,1 10,-7 0,-5 0,-6 19,-1 16,-4 2,0-2,0 15,0-2,0 0,0-3,0 2,14-20,5 1,7-16,2-5,13-7,-12 0,10-12,-10-26,-3 0,-13-12,-10-5,-3-9,0 5,-3 4,-13 7,-11 22,5 12,-4 14,6 0,1 21,13 29,-5 8,11-4,0 5,0-18,13 0,-3-13,7-12,6-16,2 0,-5-4,3-22,-11-12,2 4,-8-18,4-2,-10 10,0-1,0 5,0 23,0 6,4 11,-4 18,0 25,0 22,0 1,0 8,-7 2,-6 12,-1-10,12 1,2 6,0-1,0-15,-7-4,-9-28,-11 1,-12-21,0-7,-13-10,0 0,6-24,-2-3,19-17,6 10,19-14,4 3,13 5,14-5,14 4,16 8,4-15,8 3,12 14,-6-9,3-1,-7 13,-19-1,-15 10,-15 0,-12 12,-10-7,0 4,-12-4</inkml:trace>
  <inkml:trace contextRef="#ctx0" brushRef="#br2">15411 1590,'-22'0,"-4"0,3 14,-3 24,5-2,16 12,5 0,3-6,24-16,1-9,1-10,10-7,-5 0,-2-10,-6-7,-3-20,-17 9,-6-13,0 10,-16-5,-19 15,-1 11,2 10,-5 0,14 24,5 9</inkml:trace>
  <inkml:trace contextRef="#ctx0" brushRef="#br2">16057 1523,'-17'-11,"-2"11,-1 0,-10 14,8 23,12-10,10 7,0-6,14-4,11-8,11-6,-4-10,2 0,-6-3,-1-20,-14-1,-7-4,-6-2,0-1,0 1,-26 6,-6 0,-7 24,-4 0,0 7,5 27,5 3</inkml:trace>
  <inkml:trace contextRef="#ctx0" brushRef="#br2">17751 2320,'-3'0,"-8"17,9 10,-8 25,6-9,4-2,0-11,4 8,8-21,4-6,7-11,-5 0,0 0,5-21,-10-17,1-12,-5-5,1-20,3-4,-10 8,7 6,-3 27,5 15,8 10,-1 9,5 4,8 0,-6 0,7 7,-17 14,-13-14,6 3,-9-8,0 3,-5-5,-2-12,-9 12,-11 0,2 0,-9 31,9 10,5 7,8 17,12-10,0-11,0-9,25-9,-9-12,14-4,-3-10,5 0,-7-10,-9-18,4-5,-6-19,-1-6,-7-3,-2 0,-2 0,-2 23,0 7,0 17,0 11,0 6,0 35,0 2,-2 19,2-1,0-1,0-5,9-18,11 6,-1-9,-6-20,10-8,0-3,0-7</inkml:trace>
  <inkml:trace contextRef="#ctx0" brushRef="#br2">18579 2163,'0'0,"-4"24,-3 7,4 0,3 9,0-3,0-16,3 6,10-9,10-8,-7-8,7-2,-7 0,1-7,2-19,-12-5,13-24,-8-9,-5 6,6-10,1 10,8 6,-6 33,-2 5,9 11,-5 3,16 17,-15 26,3 16,-6 5,-12 8,-4-3,0-2,-20-15,-5-2,-11-19,6-4,5-13,-5-7,4-7,3-10,4-28,-4 7,12-23,5-4,-4 1,8 2,2 17,0 10,0 22,0-1,12 7,5 7,13 20,2 7,4 4,-1 2,5 1,-5-10,-2-3,-4-11,-3-15,10-2,-13 0,0-7,-4-16,-3-7,1-8,-7-9,-10-8,0-10,0 4,0-18,0 4,0-2,0 18,0 18,0 14,0 20,-4 10,-8 28,5 24,0 9,7 22,0-12,0-1,0 1,0-12,20 2,6-19,1-4,14-15,9-19,2-7,-1 0,1-16,-18-29,4 8,-12-17,-10-8,-16 4,0 0,0 3,-19 4,-8 28,-1 6,4 13,8 4,-7 4,11 22,2 26,7 6,3-4,0 4,0-20,3 0,17-12,5-2,-5-14,6-10,3 0,-2-20,-8-13,-6-5,-10-3,1-7,-4-6,0 12,0 12,0 16,0 7,0 17,-4 21,4 21,0-5,0 8,10-14,2-1,9-2,1-18,5-9,-1-11,3 0,7-11,-20-16,0-18,-13 2,4-16,-7-8,0 1,0-6,0-2,0 10,0 9,0 14,0 27,0 10,-7 28,4 21,3 12,-9 9,9 6,0-5,0-8,0-5,9-10,5-13,-2 0,5-10,9-16,-3-5,6 0,-6-3,2-20,-5-11,0-4,-14-17,5 4,-11-14,0 15,0 5,0 18,0 20,0 24,0 28,0-2,0 12,0-3,0-5,2-6,18-7,-10-13,12 3,8-17,-5-7,9 0,-22-7,-1-24,-2-3,-6-11,7-5,-7 1,8-5,1 7,1 5,1 18,8 7,-9 17,4 0,2 0,-6 17,-4-6,-5-5,-4 1,-4-7,-12 0,-6 0,2 0,-6 4,-6 27,12 5,0 19,14 0,6-8,0 5,0-11,26-3,3-12,10-2,4-10,12-14,-3 0,3 0,-9-24,-6-9,-24-12,-13 7,-3-17,0 12</inkml:trace>
  <inkml:trace contextRef="#ctx0" brushRef="#br2">20097 1338,'-30'-3,"-2"3,-2 0,9 20,-2 17,15-6,12 10,0-3,10-12,15 2,4-11,1-3,6-14,-4 0,-5 0,-1-21,-13-3,-10-2,-3-15,0 13,-3-13,-17 13,-15 12,-5 9,5 7,1 11,5 15</inkml:trace>
  <inkml:trace contextRef="#ctx0" brushRef="#br2">19582 1863,'0'0,"30"0,8 0,4 0,8 0,-2 0,-15-4,2-3,-19 7,-2-3,-14 1,0-6</inkml:trace>
  <inkml:trace contextRef="#ctx0" brushRef="#br2">18845 1876,'0'0,"3"0,30 0,4 0,8 0,-3 0,1 0,-5 0,-12 0,-3-3</inkml:trace>
  <inkml:trace contextRef="#ctx0" brushRef="#br2">21100 2142,'-4'0,"-5"0,6 17,-10 11,6-1,7-3,0 4,0-2,0-5,0-11,7 0,-5-10,12 0,-5 0,5-7,-1-23,6-7,1-8,-4-17,-3-5,1-12,-12 4,1 10,-3 24,0 11,0 20,7 3,-3 7,9 0,3 17,19 23,-1 5,-2 13,-16-11,11 1,-18 4,-9-21,0-1,-7-3,-22 0,3-9,-17-5,5-6,-5-7,4 0,9 0,5 0,16 0,18 0,20 0,10 0,4 7,5-7,1 0,-9 0,8-14,-5 1,-4-8,-10-10,3-3,-9-6,-13-5,3-17,0-5,-13-12,0 8,0 9,0 1,-13 23,10 18,-3 13,2 7,4 7,0 44,0 17,0 4,4 9,14 9,-14-9,6-12,-4-12,1-6,-4-20,1-10,2-12,-3-49,0-1,10-18,1-8,6-9,-4 19,16 5,-7 15,12 23,-11 12,4 2,-7 0,-5 12,-8 12,-10 7,0 0,-3 0,-29-8,2 4,1-9,-7-8,6-7,8-3,10 0,1 0,4-13,7 6,0-4,0 8,0-7,7 10,13 0,-4 10,9 7,12 7,-11 4,13-8,-7-6,1 9,-7-16,4 0,2-7,0 0,-2-7,-4-9,4-8,-7-7,-7-10,-14-13,-2 6,0-7,0 15,-2 2,-14 21,-4 10,-3 7,0 0,7 17,-4 16,13 8,7 14,0 4,0-12,18 1,7-17,2-7,5-8,4-6,3-10,0 0,0-14,-10-12,1-5,-8-14,-5-15,-4-6,0-9,-10 0,-3-6,0-1,0 11,-7 16,-11 10,4 19,7 14,3 7,-1 5,-2 0,-6 12,6 23,5 20,2 12,0 12,0-1,0-3,9-10,7 3,0-9,2-19,7-2,0-11,12-10,1-13,-4-4,5 0,-3-14,-4-17,-6-10,-4-4,-8-12,-14-8,0 18,0 5,-10 12,-6 16,0 7,-4 7,11 0,-11 14,13 27,0 4,7 15,0-1,14-11,8 2,-5-19,9 0,16-21,-3-6,1-4,-1 0,-3-7,-11-31,-2-3,-3-6,-8-22,-5-3,0-20,-3 18,-4-5,0 11,0 20,-4 11,-3 23,7 7,-3 7,-1 14,4 30,-6 11,6 6,0 8,0 2,0 1,0-5,13-5,-2-10,12-12,-11-6,4-13,6-8,-4-13,1 0,7-3,-14-28,9-3,-8-13,-1-12,1-2,-9 0,2 6,5 24,-2 5,-6 14,7 10,-7 2,-3 21,0 15,0 5,-13 1,1 5,7-6,5 7,0-10,0-2,27-8,-8-11,21-3,-5-14,4 0,-10 0,1-28,-10-3,-7-10,-13-13,0-4,0 1,-33-9,-6 13,7 15,-7 10,-4 15,16 13,-5 3,16 35,13 5,3 12,3 7,23-18,0 4,11-17,-5-11,7-13,-10-7,3 0,-14-7,-6-17,-2 0,2-17,-12 3,0-9,4-4,-4 4,7 9,-2 7,9 17,2 4,11 10,-4 0,6 10,-10 14,1 23,-1 5,-13-4,-6-3,0 3,0-8,0-13,0-3,0-3,0-14,0-28,7-17,6-6,1 4,11-19,-5 1,-1-6,8 16,-4 20,-7 4,-7 24,-2 0,2 24,-5 10,3 20,0 1,-2 4,-5-2,4-2,5-7,-9-10,0-15,0 1,0-17</inkml:trace>
  <inkml:trace contextRef="#ctx0" brushRef="#br2">22930 1638,'0'0,"18"0,30 0,7 0,13 0,2-3,1-18,-16 4</inkml:trace>
  <inkml:trace contextRef="#ctx0" brushRef="#br2">24247 1842,'0'10,"0"4,0 14,3-8,10 8,7-4,-3-12,-5-5,14 7,-5-7,-3-7,2 0,-1-21,-3 2,-5-5,1-18,-8-6,-1-12,-3-6,0-1,0-12,0-2,0 8,0 13,0 29,0 10,0 14,0 21,0 20,0 24,0 10,0 14,0-7,4 0,2-3,0-18,4-6,4-7,9-10,-7-22,13-4,-3-5,-1 0,5-19,-8-17,1 1,-9-9,-8-17,1 3,-7 11,0 5,0 11,0 18,-7 40,1 18,-1 9,7 1,0-5,0-9,7 0,9-3,4-22,2-4,1-12,7 0,-7 0,-7-21,4-13,-8-4,-6-7,-6-9,0-4,-13 1,-15 2,1 24,-9 5,10 12,4 14,6 0,12 0,4 14,0 19,0-9,13 10,16-11,1-8</inkml:trace>
  <inkml:trace contextRef="#ctx0" brushRef="#br2">24338 1549,'39'0,"16"0,1 0,-3 0,-12 0,-14 0,-15-9</inkml:trace>
  <inkml:trace contextRef="#ctx0" brushRef="#br2">3539 4194,'0'-24,"0"-2,3 5,8 7,-9 4,-2-4,0 11,0 30,0 13,0 19,-6-4,-1 12,4-8,3-2,0-2,0-4,0-16,14-9,9-16,-5-10,9 0,3-6,-5-15,1-23,-4-17,-4 2,-9-12,-2 4,-1 8,-6 15,0 16,0 9,0 15,-6 13,2 26,1 16,3-4,0 1,13 7,0 4,4-16,8 9,-9-18,5-8,-3-12,5-14,7 0,-1 0,3-26,-14-5,-2-14,-7-10,-9-2,0-5,0 7,0 18,-7 17,1 6,-4 11,4 3,-4 0,6 27,4 1,0 15,4-2,19-13,7 10,-5-21,14-1,-6-13,16-3,-7 0,-5-3,-3-20,-7-8,-1 0,-13-12,-6-9,-7 11,0-4,0 9,-20 22,6 7,-4 7,-5 3,7 25,-7 12,19 11,4 1,0 2,0-6,13-1,13-6,-6-10,16 3,-7-23,10-4,0-7,-13-7,-4-14,5-17,-13 4,-2-20,5-4,-12-30,2 9,-3-6,-4-10,0 23,0 6,0 37,-11 11,9 12,-12 6,8 0,-4 36,8 5,2 28,0 2,0 5,0 2,0-10,2-7,8-10,-4-2,17-13,-7-8,14-15,6-9,3-4,6 0,1-10,-17-11,-15-26,-14-1,0-7,-23-2,-9 15,-4 1,9 10,11 22,16-1,0 6,29 4,14 11,5-4,-5-2,-7-5,-3 0,-13 0,-8 0,-8 0,-15 0,-1 0</inkml:trace>
  <inkml:trace contextRef="#ctx0" brushRef="#br2">5422 4235,'0'-31,"0"7,0 5,0 5,-12 7,-11 7,3 0,-16 21,10 12,-3 12,6-4,10 13,10 1,3 0,0-8,12-13,15-3,2-14,-6-10,7-7,-8-7,-3-14,-6-13,-3 0,1-18,-11-5,0-7,0 2,0 17,0 9,0 8,0 21,0 11,0 29,0 8,0 0,0 11,6-5,17-9,-7 3,7-15,2-5,-5-7,3-8,3-6,-10 0,4-13,-4-15,-9 2,-1-19,-3-3,-3-9,0 9,0-4,0 19,0 12,0 18,0 0,0 6,0 35,4 12,3 14,-5 12,1-2,-3 2,0 3,0-5,0 9,0-23,0 2,0-25,0-3,0-20,0-21,0-24,0-16,0-18,0-6,0-15,0 5,0 2,7 4,10 10,-1 27,3 2,8 12,-4 3,-5 7,12 14,-3 0,2 7,-6 27,2 10,-11 4,-2 0,-12-1,0 5,-12-21,-22 6,6-7,-15-2,0-21,11 3,3-10,13 0,2 0,12 0,2-4,0-2,16 6,20 0,-4-4,18 1,0-8,-7-6,10 5,-11-13,-13-2,-3-4,-3-10,-23-13,0 6,0-2,0 1,-9 15,-2 14,8 9,3 39,0 13,0 16,0 2,0 8,3-2,-3 4,7-12,-7 5,0-3,0-19,0-3,0-19,0-5,0-33,0-8,0-23,0-3,0-15,0-2,13-11,1-10,2 13,-3 12,3 8,-4 26,2 23,-5-1,4 11,7 11,-1 22,-3 22,2-5,-6 9,-2-8,-10 3,0-16,-4-4,-28-6,5-11,2-3,0-14,11 3,10-3,15 0,14 0,7-3,5-8,6 4,11-3,-1-14,-1 3,-9-3,-11-24,-12-12,-15-6,-5-15,0 0,0-5,-12 1,6 10,2 24,1 17,-4 13,5 14,-2 7,-10 7,2 34,1 10,11 28,0 6,0 7,0-7,11-9,1-9,6-12,4-15,8-5,2-22,7-6,9-7,-5-7,-7-13,-6-18,-18-9,-12-15,0-2,0-12,-23 16,4 5,6 17,-1 17,5 18,0 3,2 7,7 31,0 10,0 7,0 9,0-7,16-9,0 0,4-8,6-12,-6-4,5-17,2-7,-4 0,2-7,-5-17,-10-9,-6-12,-4-7,5-12,2-1,-1 4,4 10,10 23,0 15,-1-1,-3 14,-3 0,3 0,-9 0,-3 0,-15 0,-5 14,0 3,-9 17,-2 7,7 10,10 4,4 5,6-8,0-14,0 3,10-18,20-3,11-9,12-8,12-3,4 0,-5-10,-8-14,-3-9,-19-12,-20-7,-10-12,-4-1,-11 4,-8 6,-14 21,1 13,2 18,-2 3,3 3,-1 32,7 20,10 0,13 9,0-7,0-12,0-4,11-14,14 1,7-26,4-2,1 0,1-7,-17-26,-5 2,2-12,-18-12,0-4,0 2,0 16,0 3,-6 24,-6 14,5 0,-2 31,5 10,4 13,0 5,0-18,0-1,4-2,18-25,4 1,6-10,8-4,-1 0,-3-11,-4-6,-13-24,-12-6,-1-15,-6-2,0-5,0-10,-9 12,5 3,-1 2,1 14,1 24,-4 10,3 12,2 2,-8 16,10 15,0 24,0 2,0 8,0-1,0 8,0-3,0-5,0-2,10-15,3-2,6-18,10 1,7-18,7-10,-1 0,-15-5,-5-28,-10 2,-1-19,-11-12,3-3,-3 1,0-2,0 18,0 12,0 18,-14 25,5 28,6 12,-1 4,4 4,0 2,0-2,7-3,13-2,-8-26,15 7,-8-15,4-9,10-2,-7-5,0-5,-14-14,2-12,-5 0,-2-16,0-12,-7 4,0-5,0 15,4 4,-4 13,2 16,-2 7,0 10,0 14,0 29,0-6,0 6,0 2,0-5,0 10,0-12,14-5,8-7,13-5,8-9,9-13,-13-4,4 0,-11-24,-9-4,-14-8,-9-9,0-10,-5-9,-22 0,-5 16,-4 3,6 21,-8 21,8 3,1 3,15 24,5 15,9-1,0 9,0-9,13-6,10-4,9-8,7-6,-12-7,2-10,-3 0,-10-3,7-21,-10-4,-4-5,-2-8,20-21,-4 12,-1-2,1 11,-4 13,-6 16,1 12,-8 0,4 12,-7 19,7 24,-7 0,6 9,-5-16,3 4,-7-19,0-5,0-4,0-14,0-20,7-14,2-11,5-15,-2 5,14-20,0 8,-6 2,5 8,-2 23,-16 3,6 14,-3 7,-6 7,2 24,-3 23,-3 8,0 5,0 2,0-7,0-8,0-13,0-3,0-19,0-5</inkml:trace>
  <inkml:trace contextRef="#ctx0" brushRef="#br2">8146 3423,'-16'-2,"-10"2,-1 0,-9 14,8 12,11 2,11-4,6 10,6-13,20-2,7-12,5-7,3 0,-13 0,5-14,-21 2,-5-9,-3-6,-4-4,0 3,-16 4,-4 8,-12 6,5 10,-3 0,12 17</inkml:trace>
  <inkml:trace contextRef="#ctx0" brushRef="#br2">7553 3806,'30'0,"18"0,18 0,-9-4,6-9,-10 6,-19 0,-7 0,-8 0</inkml:trace>
  <inkml:trace contextRef="#ctx0" brushRef="#br2">7149 3423,'-26'-12,"-3"12,-7 0,-7 26,8 5,15 10,13-1,7-2,20-10,19-8,7-6,9-11,-6-3,3 0,-13-20,-9-4,-5-4,-14 2,-11-15,0 10,-36-4,-7 11,-9 7,-10 17,16 0,8 17</inkml:trace>
  <inkml:trace contextRef="#ctx0" brushRef="#br2">9859 3642,'0'-10,"0"6,-9 4,-23 0,-11 0,-5 0,-9 11,2 9,3 15,7-2,22 8,16 4,7 3,20-18,16 4,26-14,-4-16,5-4,-15 0,-12-14,-17 0,-15 1,-4 2,-14 5,-15-1,-19 7,-5 0,8 20,6 15,3-1,20 4,12 9,4-6,4-10,25-14,17-3,-1-14,10 0,7-12,-6-7,-4-12,-10-17,1-9,-7-5,-8-9,-8-19,-17 16,-3-5,0 17,-12 12,-4 19,-7 27,-4 4,2 7,-2 35,14 22,7 4,6 17,0 11,0 6,0-3,0 11,0-12,0 4,0 3,0-5,0-12,0 0,0-26,0-24,-11-21,2-17</inkml:trace>
  <inkml:trace contextRef="#ctx0" brushRef="#br2">10380 3744,'0'-3,"0"-4,4 31,-4 14,0-1,0 3,0 15,0 4,0-12,0-3,0-9,0-11,14-14,-5-8,7-2,11 0,-4-9,-4-18,1-8,-4-16,-3-3,-1 2,-1-1,-11 15,0 21,0 3,0 24,0 21,0 9,0 8,0 7,3-11,10 4,3-10,7-18,-10-4,6-11,8-5,5 0,-3-7,-8-20,4-11,-5-17,-17 11,-3-18,0 9,0 5,-14 13,-2 11,7 17,5 0,-1 7,1 24,1 18,3 6,0-8,3 11,19-6,8-15,-5-3,9-6,-2-18,11-3,-4-3,-14-21,5-14,-14 12,-3-22,-4-4,-9 9,0 1,0 8,-2 10,-8 14,-3 3,0 7,1 0,-9 17,8 14,4 14,5 8,4 9,0-10,6 8,14-15,3-11,9-11,2 1,-2-24,4 0,3-5,-14-23,2 1,-1-18,-3-12,-10-5,0-14,-6 5,-7-4,5 4,-5 16,0 8,0 13,0 20,-5 14,-2 24,-6 14,4 9,5 14,-3-3,7 10,0-2,0-6,0-1,11-5,11-13,-6-10,0-21,17-7,-4-3,3 0,-5-13,12-18,-16-10,-3-13,-11 2,-9-13,0 15,0 1,-20 19,1 16,3 5,0 9,-7 0,13 16,7 21,3 8,0 0,9 2,21-3,-5-9,9-11,-11-8,13-16,-11 0,5 0,-14-14,-3-5,-3-12,3-7,-6-7,-7-5,5-5,2 14,3 11,2 6,2 7,13 13,-5 4,7 0,0 28,0 3,-2 5,-15 9,6 0,-13-2,-5 9,0-4,-16-15,-3 1,-10-6,-7-4,16-21,-6-3,13 0,1 0,-2-17,1-14,10-10,3 8,0 2,0 10,0 7,19 1,-6 13,1 0,11 0,-2 3,4 14,2 4,-1-7,2-4,3 4,-5-14,-3 0,0 0,-5 0,-4-21,7-3,-11 3,-1-16,-9 0,-2-1,0-10,0 7,0 8,-2 5,-5 15,3 9,1 4,-3 0,3 31,3 0,0 12,0 6,3-5,10-4,0 1,0-13,9-4,-4-10,-2-7,9-7,-2 0,0-7,-3-17,-1-4,1-20,-7 5,-3-16,-8 1,-2-6,0 9,0-6,0 10,0 20,0 13,0 8,0 20,0 18,-2 20,2 16,0 5,0 2,0 1,0-10,6-2,8-15,8-5,1-19,9 3,-2-21,2-3,0 0,4-20,-9-8,-8-15,-6 1,-3-11,-6 1,-4 4,0 7,0 4,0 10,-7 13,-2 7,-2 7,-1 0,8 0,-3 14,-2 17,-1 2,6 8,4 11,0-4,0-12,4 6,8-8,6-10,5-8,2-9,11-7,-6 0,-1 0,-3-21,-1-5,-12-8,1-8,-5 6,-2-16,6-3,-1 5,6 2,1 10,1 21,-2 8,0 9,-2 0,7 26,-5 12,3 10,-8-5,-10 9,-3-11,0-11,-14 1,-9 3,5-13,-9-4,1 4,0-9,0-7,3-3,1-2,-1 0,-4-7</inkml:trace>
  <inkml:trace contextRef="#ctx0" brushRef="#br2">12016 3287,'-16'-9,"3"4,-6 5,-4 0,1 0,-5 19,11 14,2-6,14 11,0 0,0-8,20-10,17-2,-12-5,4-13,1 0,-5 0,-5-17,-6-7,-7 0,-7-7,0 5,0-9,-7 11,-20 0,-9 12,8 7,-2 5,8 0,11 28,8-11</inkml:trace>
  <inkml:trace contextRef="#ctx0" brushRef="#br2">12290 3608,'22'0,"19"0,4 0,-10 0,11 0,-4 0,-9 0,-7 0,-7 0,-12 0,-7-11,0 8</inkml:trace>
  <inkml:trace contextRef="#ctx0" brushRef="#br2">13711 3949,'0'-14,"-4"14,4-3,-7 3,5 0,-8 0,-7 0,-6 0,18 0,-9 13,1 1,10-7,3 14,0-18,0 1,0 1,3-5,13 0,-3 0,1-12,-2-2,-1 0,-5-6,-6 6,0-3,0 6,-6 5,-14 6,3 0,4 13,-6 15</inkml:trace>
  <inkml:trace contextRef="#ctx0" brushRef="#br2">1819 5387,'-13'0,"10"0,15 0,8 0,16 0,17 4,-12-4,27 0,-5 0,-8 0,-12 0,-4-14,-16 7,-7-3,-13-4,-3-3,0 1,-16-8,-10-4,-3 4,6 7,9 0,1 8,1 4,12-2,9 7,17 7,1 7,18 13,1-10,-14 7,-3 4,-6-9,-9 9,-14-4,0-7,-4 11,-29-4,4 0,-3 2,-7-12,3 10,0-10</inkml:trace>
  <inkml:trace contextRef="#ctx0" brushRef="#br2">3344 5571,'0'-10,"0"7,0-1,-3-3,3 1,-7-5,7-2,-4-1,4 0,-9 0,5-3,1 1,-3 6,6-4,0 4,-3-7,3 6,0 4,0-3,0 7,0-1,-4 4,4-7,-7 7,5 0,-1-3,-4 3,3-10,1 10,3-4,-4 4,4-3,0-4,0 0,0-2,0-3,0 7,0-9,0 0,0 0,0 4,0 0,-9 3,9-7,0 11,0-11,-3 5,3-3,0 7,0-9,-6 0,2 7,1 0,-6 1,5 2,-3 1,4-8,1 1,-5 10,7-3,-4 3,-6 0,4 0,-8 0,-4 0,4 3,5 7,2-6,16-4,8 0,5-4,8-6,6 10,7-3,14 3,6-4,2 4,-13 0,-16 0,-10 0,-16 0,-7-7,-16 7,-6 0,-8 0</inkml:trace>
  <inkml:trace contextRef="#ctx0" brushRef="#br2">3194 5565,'-3'0,"6"0,24 0,1 0,12 0,12 0,-4 0,1 0,3-4,-7 4,-8 0,-11-7,-7 7,-12-3,-7-1,0-2,-7 2,-6 1,1 3</inkml:trace>
  <inkml:trace contextRef="#ctx0" brushRef="#br2">3747 5251,'0'0,"23"0,20 0,9 0,-6 0,15 0,-15 0,6-4,-13-2</inkml:trace>
  <inkml:trace contextRef="#ctx0" brushRef="#br2">3781 5558,'9'0,"4"0,1 0,-9 0,8 0,4 0,-4-11,-6-6,-1-7,1 7,-4-9,-1-19,-2-6,0-8,0-8,0 1,-5-8,-6 12,2 18,9 24,-3 13,3-3,-10 10,10 24,0 17,0 20,0 11,0-1,13-4,-4 2,5-14,-1-5,-1-19,2-3,-4-14,-7-8,0-6</inkml:trace>
  <inkml:trace contextRef="#ctx0" brushRef="#br2">4432 5442,'0'0,"0"2,0 22,0-6,0 2,0-3,16 4,-3-7,1-4,-2-7,1-3,3 0,-2 0,-1-13,0-15,6-6,-12-11,-7-15,0-2,0-6,0 13,0 14,0 11,-7 20,0 6,-5 4,6 0,-5 37,8 11,3 7,0 9,7-5,12-4,1-8,3-23,-7 7,10-18,-10-9,7-4,-7 0,-2-17,-2-11,11-3,-10-23,3-1,-5-12,5 5,-7-2,-5 9,-1 27,-3 11,7 14,-5 3,9 7,8 30,1 7,5 11,-2-10,-9 8,-1-1,-4-7,-6-9,-3-1,0-11,-3-4,-10-9,-1-1,-2-10,-6 0,-4-7,-3-24,6 0</inkml:trace>
  <inkml:trace contextRef="#ctx0" brushRef="#br2">4562 4739,'-23'0,"7"0,-7 0,7 0,3 17,10 21,3-4,0 6,9 2,21-8,2-17,8 0,-14-13,3-4,-6 0,-7-7,4-21,-17 4,-3-3,0-1,-14-12,-11 16,-5 4,1 3,-7 17,10 0,-3 17,15 10</inkml:trace>
  <inkml:trace contextRef="#ctx0" brushRef="#br2">5487 5428,'0'0,"-2"0,2 16,0 19,0-15,0 8,0-11,2-3,12-1,-5 1,7-14,-2 0,-1 0,-1-7,6-13,-2-8,-7-6,0-11,-5-15,-1 1,-3 5,7 6,0 17,2 12,0 14,5 5,-1 0,3 5,0 18,0-3,-5-9,1-1,-28-10,4 0,-11 0,-4 17,14 23,1 5,8-4,4 4,0-5,9-13,11 1,7-14,1-4,6-10,-9 0,-9 0,7-21,-12-10,-4 4,-7-13,0-15,0 7,0-10,-7 7,3 11,4 18,0 15,0 43,0 7,0-2,0 13,4-9,5 0,7-9,7-5,-10-17,4-7</inkml:trace>
  <inkml:trace contextRef="#ctx0" brushRef="#br2">6302 5182,'0'-9,"0"32,0 15,0-1,0 14,0 0,0-3,3-11,10-6,1-14,8-3,-8-4,2-10,-4 0,15-13,-11-5,4-16,-4-13,-7 2,-2-15,0-2,-7 10,0 11,0 15,0 12,0 28,0 34,0-1,0-3,2 17,12-13,-12-3,21-5,-3-6,16-16,3-1,4-10,8-7,-11 0,-10-24,-5-4,-11-17,-12-5,-2 5,0-19,0 16,-16 5,-9 7,7 20,6 6,-1 10,4 7,2 22,7 9,0 7,0 3,16-11,7 0,-3-6,15-14,-6-3,10-14,7 0,-1 0,-2-17,-4-10,-12-1,-9-17,-18-5,0 9,0-6,-2 9,-14 14,-5 21,8-1,4 4,-5 4,9 20,1 17,4 6,0-3,4 10,5-6,7-3,0-12,11 2,-1-18,10-14,3-3,-7 0,-5-3,-9-14,-1-30,-4-1,-9-7,5-13,-6-1,-3-5,0 2,0 11,0 3,-3 23,-6 11,5 22,-5 2,5 0,-6 16,3 29,7 13,0 3,0 4,14 4,-7-5,2-7,2-2,1-24,4-4,-9-9,3-13,6-5,10 0,-3-12,-7-16,4-9,-11-12,-2-11,-3 1,-2-8,-2 2,0-10,0 13,0 5,0 16,0 13,-2 18,-2 10,-3 7,4 31,-1 17,4 22,0-4,0-2,0-4,0-2,0-6,7-5,-7-20,7 4,-7-21,4-1</inkml:trace>
  <inkml:trace contextRef="#ctx0" brushRef="#br2">8316 5251,'-4'-14,"4"0,-10-3,1 7,-4-4,-7 12,-6-3,-1 5,2 0,-11 7,3 17,11 11,19-1,3 9,0 2,23-4,22-3,4-8,-4-3,7-13,-26 7,-9-11,-5 0,-12-6,0-1,-18 4,-9-4,-19-3,5 4,11-4,3 7,11-7,10 7,6 3,0-8,0 10,10-10,16 8,-3-10,-7 0,17 0,-1 0,7 0,0-10,-3-6,3-15,-16-3,6-1,-6-15,-10-8,1-8,-2-8,-12 5,4 2,-4 5,0 18,0 17,0 3,0 13,-4 11,4 7,0 34,0 8,0 15,0-4,4 13,-1-8,6-4,2-7,5-3,0-20,4-4,-4-10,3-6,4-11,-6 0,6 0,-7-11,3-19,-3 2,-6-19,-3-4,-4-4,3 1,-3 6,1 1,6 23,6 3,-3 14,7 7,6 0,-6 0,-8 7,1 7,1-7,-12-5,-21-2,6 0,-14 3,-1 16,1 4,2 14,11 8,1-1,10 0,3 4,0-8,0-19,19-4,11-3,3 0,-1-14,-6 0,3-4,-6-20,-7 4,4-22,-17 2,-3-11,0-1,0 2,-10 5,-6 14,14 19,-5-2,3 14,1 0,-3 26,6 9,0 9,0 10,0 1,13-3,12-11,-2-8,0-9,0-3,0-11,3-10,-10 0,-2 0,-5-10,1-18,3 1,-6-10,-1-14,-3 6,0-19,1 9,2 8,1 9,3 21,3 13,-4 4,5 7,-2 30,1 8,7 6,-10-4,-1 5,-9-18,0 4,0-2,0-15,0-11,0-3,0 0,0-14,0-13,0-17,0-4,7-4,6-12,10-2,-7 8,0 11,11 9,-8 21,-3 6,-3 4,-6 4,2 20,2 19,-6 2,2-4,-3 13,-4-9,0-4,0-7,3-4,19-10,1-6,7-3,2-8,4-3,7 0,-4-7,-3-14,-7-3,-3-23,-13 3,-10-8,-3-5,0 12,-19-3,-14 12,7 22,-3 10,-3 4,-2 4,9 34,9 5,16 2,0 10,0-1,12-20,10 4,-2-14,7-12,-4-8,3-4,-6 0,-2-14,2-9,-1-8,-5-10,-8-14,4-6,0-4,-10-2,0-4,0 9,0 0,-10 17,0 29,8-8,-2 24,4 7,-7 24,7 16,0 15,0-5,0 5,11 0,-2 2,4-2,-7-5,7-16,3 0,11-11,-4-9,13-11,-4-7,16-3,-7 0,-3-20,-3-17,-12-4,0-4,-16-12,-7-1,0-1,0 5,-3 13,-13 14,-7 18,0 4,0 5,1 5,6 24,2 19,3-4,9 11,2-10,0 8,0-8,2-17,16 2,1-16,-3-7,11-7,-9 0,2-7,-6-10,-2-21,-5 4,-7-11,0-9,0 1,0-2,0 24,0 3,0 15,-3 13,-1 13,-2 22,6 13,0-5,0 2,6 5,1-5,6-18,0-6,10 3,-10-14,4-6,-5-4,10 0,-15-11,7-19,-5 2,-5-13,5-13,1 9,-10-10,0 2,0 8,4 19,5 5,0 14,12 7,4 0,-5 21,12-2,-5 12,-8 3,4 8,-19-11,-4-2,0-1,-10-4,-13 7,3-5,4 2,6-11,10 10,0-10,0-3,0-5,20-4,0 4,15 1,-2-10,13 0,-5 0,-21-26,6-1,-6-11,-13-3,-7-1,0-1,0 15,0-1,0 10,0 9,0 1,0 2,0 0,0 4,0-1,0-3,0 0,0 1,0-1,6-14,1 7,2 1,7-3,-2 9,2-7,7 7,-7 7,-3 0,6 0,1 28,-11-5,5-3,-5 14,9-16,-13-1,2-8,-3-6,-4 4,0-17,-14-13,-2 6,0 3,3 4,-14 6,8 4,-1 4,-5 20,4 16,15 5,6-1,0 8,0-9,4-15,19 3,2-7,4-14,1-8,2-2,2 0,0-9,-4-22,-19-6,-9-15,-2-12,0 7,0-16,0 5,-9 0,5-4,4 15,-3 2,3 14,0 25,0 9,0 2,0 10,3 25,1 24,5 7,-6 4,8 1,-9-6,8 6,-6-9,5-6,-2-16,6-2,10-16,-7 0,-2-13,8-4,1 0,-4-7,-3-21,4 2,-7-19,-13-3,3-2,1-2,-4-6,0 4,0 10,0 16,0 14,0 9,0 28,0 14,0 18,0 9,0-2,0-10,9-2,1-19,3 2,7-12,6 3,10-17,-11 0,5-7,-14-11,-3-20,-3-5,-10-5,0-13,0 2,0-3,0 12,0 1,0 29,0 2,6 11,15 0,-5 0,13 0,3 18,-2-5,-10 22,3-16,-14 5,-6-3,-3-7,0-1,-3 1,-17 7,4-9,13 0,-4 7,7-2,0-3,0 3,7 11,9-2,-2 15,-12-13,5 16,-7-7,0 4,-23-6,-4-11,-11 7,-4-2,-8-8,5 0,-3-8,21-13,8 0,8-13,9-18,2 3,0-15,9 2,14 13,4 7,12-3,-7 22,11-5,-5 7,5 0,-1 0,1-3,5 3,-12-11,7 8,-11-11,-6-13,-13 3,0-14,1-12,-5 8,-9-16,0 8,0-5,0 8,-7 16,-13 3,8 18,-4 10,-4 0,4 17,3 21,10 16,3 1,0 0,0-12,0 2,16-4,9-11,2 1,15-11,7-13,-7 0,3-7,5 0,-27-14,-3-13,-11-18,-9-5,0-7,0-2,0 8,10 6,3 5,3 26,-2 4,2 10,-3 0,10 0,-7 20,0 1,7 7,-7-5,-3-17,-3 5,-6-11,-18-14,-13 0,-5 11,-7 3,13 0,-9 14,15 20,6 0,5 11,9-2,0-12,4 9,19-12,5 3,-1-11,2-20,3 4,-2-4,-10-4,-1-16,-15-11,5-16,-2 6,-7-28,0 1,6-16,-3 1,0-12,7 9,-7 12,4 19,-4 24,1 17,-4 45,0 17,0 35,0-5,0 6,-7 6,-3-12,6-10,-5-4,0-9,2-8,0-12,5-8,-2-17,-3-10,-5 0,-6-6</inkml:trace>
  <inkml:trace contextRef="#ctx0" brushRef="#br2">8420 5121,'-4'0,"18"0,2 0,20 0,-7 0,13 0,-3 0,-3 0,-3 0,-16 0,-8 0,-9-3</inkml:trace>
  <inkml:trace contextRef="#ctx0" brushRef="#br2">11613 4528,'-17'-13,"5"2,-15 8,-8 3,-8 0,16 14,2 16,11 12,14-2,0 4,11-2,15-9,0-16,13-3,-7-7,5-7,1 0,-12-28,1 9,-18-19,-9 4,0-14,-3 13,-30 9,-15 15,5 11,-19 11,7 20,3 9</inkml:trace>
  <inkml:trace contextRef="#ctx0" brushRef="#br2">12890 5182,'0'0,"0"5,0 4,0 15,0-7,0 0,0 7,0-8,0 3,0-7,3 9,3-14,-2 3,-1-6,4-4,-1 0,4 0,3-7,1-28,4 2,-4-18,4-8,0-8,-6-2,-1-2,-6 2,2 22,-7 9,0 21,0 14,0 6,0 25,6 13,14 13,10-3,-1 3,-3-2,-1-8,2 8,-7-12,-10-13,-10-6,0 10,-14-12,-25 2,7-7,-8 0,-2-14,4 6,-3-6,16 0,2 0,10-6,6-1,7 0,18 7,7 0,4 7,8-4,1-3,8 0,-7 0,4-3,-8-11,-6-14,-13 4,7-5,0-2,-10-16,-6-8,-1 7,-3-4,-3 9,0-2,0 21,0 7,0 8,-9 9,2 0,-2 0,-1 26,4 12,6-4,0 18,25-2,-2-12,10 10,-5-22,9 2,-17-15,5-13,-11 0,2 0,10-6,-7-22,-3-12,-5-8,-6-7,-5-9,0 5,0 1,0 28,0 3,0 16,0 8,-5 3,5 3,0 35,0 9,0 18,5-4,6 15,-8-11,-3 9,0 4,0 5,0-5,-3-13,-20-1,3-12,-3-8,-2-13,-2-17,8-12,-3-2,-5 0,1-14,4-15,8-13,-6-2,8 7,12-8,0 1,0 16,19-12,17 16,7-7,2 14,4-14,10 5,-4-12,10 11,-19-15,2 1,-19-2,-2-5,-15-6,-8-5,3 8,-7 7,0 3,0 17,0 3,0 11,-7 0,14 37,19 1,3 13,0-3,-3 5,-3 2,-6-7,-8 5,-9-5,0-17,-26 3,-9-5,-5 3,-2-20,3-2,-10 0,7 0,13-9,2-8,15 3,1 0,11 11,20 3,10 0,2 0,17 7,0 12,-4-12,-6 3,4-5,-4-5,-3 0,-4 0,-5-15,5-4,-19-5,-3-7,-1 0,1-20,-10-4,0-5,0-6,0-6,-19 8,9 13,-3 13,4 8,-2 16,-1 4,8 10,1 0,-3 24,6 20,0 11,0 5,0 9,9 3,0-8,9-2,-2-8,0 1,9-28,-5 3,10-8,-1-20,10-2,-9 0,9-9,-1-22,-11 0,-4-20,-7-7,-7-3,-9-7,0 10,0 3,-6 32,-10-5,0 18,6 10,-7 0,1 0,4 26,1 9,2 13,9 7,0-1,0 0,13-9,6-1,7-3,-9-17,12-7,1-3,2-12,-12-2,5 0,-2-16,-7-8,-7-10,9-6,-9-15,-6 0,8-6,-5 9,0 11,7 10,3 19,-2 7,-1 5,-1 0,15 7,-11 27,-3 14,-1-3,2 6,-14-10,0 0,0-1,0-9,0 0,0-17,-3-1,3-9,0-21,0-14,0-9,13-15,4-4,8-5,2 2,-2 11,7 23,-9 12,4 13,-14 3,-7 26,4 9,-7 23,7 4,-6-5,-4-9,6 4,-3-12,-3-9,0-7,0-7,0-15,4-2,-4-2,0-26,5 1,-1-21,10-6,9-4,-5-10,5-1,4 4,-2 25,-9 9,7 24,-12 7,1 0,-1 31,5 16,-3 18,-4-3,-6-1,-3 1,0 2,0-9,0-12,0 0,-3-14,-1-11,-1-8,1-10,-5 0</inkml:trace>
  <inkml:trace contextRef="#ctx0" brushRef="#br2">13998 4718,'0'0,"16"0,20 0,6 0,10 0,10-9,-6-5,-4 8,-6-5,-21 1,-2 7,-10-1,-6-6,0 6,-7 1</inkml:trace>
  <inkml:trace contextRef="#ctx0" brushRef="#br2">15744 5018,'-3'0,"-8"0,2 5,2 18,-6-6,1 7,12 4,0-11,0 9,0-11,0-6,12-9,1 0,1 0,2 0,0 0,-3-19,-4-2,-9-3,0-7,0 7,0 7,-12 15,-5 2,-6 0,7 5,-3 19</inkml:trace>
  <inkml:trace contextRef="#ctx0" brushRef="#br1">235 7841,'0'3,"4"-3,2 0,1 0,3 0,0 7,-4-7,13 4,11-4,-4 0,4 3,5-3,8 0,-5 0,8 0,-7 0,0 0,4 0,-7 0,-7 0,1 0,9 0,-7 0,-3 0,3 0,4 0,1 0,-12-3,5-1,-1-3,1 4,-12 0,2 3,7 0,-4-7,-4 7,3 0,1 0,4 0,-11-4,3 4,8 0,-9-3,3 3,4 0,-5 0,-4 0,4 0,-1 0,-2 0,9 0,-10 0,7 0,4 0,-15 0,5 0,6 0,-7 0,-4 0,1 0,10 0,-16 0,6 0,3-11,4 11,-14 0,4 0,0 0,3 0,-1-3,2 3,-8 0,4 0,3 0,1-7,-8 7,6 0,2 0,-5 0,2 0,-4-2,-2 2,-1 0,-27 0</inkml:trace>
  <inkml:trace contextRef="#ctx0" brushRef="#br1">256 7677,'0'0,"9"0,7 0,13 0,1 0,6 0,12 0,11 0,10 0,6 0,6 0,0 0,-12 0,5 0,-8 0,2 0,-2 0,-7 0,-8 0,5 0,-4 0,0 0,1 0,-8-3,-6-4,3 5,3 2,-5-5,-7-2,3 7,-11-2,-5 2,6 0,-17-5,2 5,-4 0,-2 0,-1 0,3 0,-14 0,-9 0,-4 0</inkml:trace>
  <inkml:trace contextRef="#ctx0" brushRef="#br1">686 7125,'0'-3,"2"-7,-2-1,0 8,0-7,0 3,0 0,0-7,0 12,-2-5,-9 0,-8 2,-1 3,-3 2,-9 0,0 0,-15 16,15 15,2 7,5 6,5 5,8 4,12 2,0-11,0 4,23-3,15-16,1-1,14-14,2-11,-1-3,3 0,-12-14,-3-12,-15 2,-7-10,-8 16,-6 5,-6-1,-22 14,-1 0,3 0</inkml:trace>
  <inkml:trace contextRef="#ctx0" brushRef="#br1">1193 6996,'10'-14,"-4"4,1 3,-7-3,0-4,0 5,0 4,0 3,0-3,-23 5,-2 0,-11 0,6 5,-2 21,5 2,2 3,5-2,13 9,7-3,0-1,14-7,24 8,5-9,-1 2,10-15,-9 1,-11 3,-2 4,-17-14,-10 5,1 2,-4 0,0 3,-16 4,-18-8,2 4,0-6,-4-4,3-1,7-6,3 0,9 0,2 0,12-10,0-4</inkml:trace>
  <inkml:trace contextRef="#ctx0" brushRef="#br1">1735 6996,'2'-17,"-2"3,0 0,0 2,0 0,-2 10,-14-3,-8 0,-5 5,0 0,-7 0,10 17,-1 16,11-2,0 0,10 7,6-5,0-6,22 8,21-15,-1 15,13-16,-6 5,0-17,-7 7,-21-4,-3 4,-14-4,-4 11,0-2,-17-2,-9 1,-16-1,-4-4,14 1,-7 0,3-7,6-7,14 0,3 0,-6-7,19-14,0 1,0 13</inkml:trace>
  <inkml:trace contextRef="#ctx0" brushRef="#br1">2640 6908,'16'-17,"-2"-8,9 12,-14-1,-6 11,-3-1,0 8,-23 23,-3 13,-3 15,-7 7,6 9,5-2,5 2,-6-6,17 4,9-12,0-2,0-8,25-3,5-9,2-1,-9-13,13-2,-7 2,-15-14,9-7,-14 0,-6 0,1 0</inkml:trace>
  <inkml:trace contextRef="#ctx0" brushRef="#br1">3494 6915,'-16'-5,"2"-2,-6 7,4 0,0 0,0 0,-7 7,-4 10,-2 21,-6 0,2 12,1 5,2 7,7 2,10-2,10 2,3-6,0-3,14-11,11-17,5 1,2-14,-6-4,7-10,3 0,-7-21,-3-10,1 2,-9-16,2-7,-6 4,-8 8,4-1,-7 24,10-11,-4 8,7 13,4 0,1 5,1 2,-6 0,1 0,-4 0,-6 0,-14 0,-6 0,6 0,-19 2,4 8,-5 4,1 3,0 11,9 3,1 17,7-8,-2-6,11 7,0-13,0-2,20-9,0-3,6-7,-1-7,5 0,-3 0,-5-21,-8 1,-2-17,-8-4,-4-14,0 1,0 6,0 21,0 3,0 20,0 14,0 18,0 10,0 12,0-5,0 6,7-11,-2-9,8-3,7-1,-3-13,1-11,5-3,4 0,-2-3,2-28,-11-3,7-10,-16-11,6 0,-4 1,5 6,-2 17,-1 11,1 13,1 0,0 7,4 0,-4 7,-1 20,5 8,-5 9,2 3,-11-5,-3 2,0-4,0-9,-3 0,-11-3,-8-4,6-11,0 1,-1-14,4 0,4 0,-5-24,1-3,-3-15,6 8,1-3,2 0,7 19,0 5,0 9,0 8,7 20,12 10,1-8,5 9,5-15,-3 8,7-11,3-3,-5-7,4-4,3-3,-6 0,-10-10,-4-11,1-10,-13-3,-1-10,-3-11,-3 7,3 1,7 13,3 17,4-7,-8 20,7-2,4 2,-1 4,-3 0,-2 0,-5 0,2 0,-9 4,-4 2,-18-6,4 4,-7 13,-9-7,14 11,-14 17,19-2,1-1,5 9,7-9,0-2,16-9,10 0,3-7,7-10,3 0,0-7,-12 0,2-10,-10-18,-6 8,-3-17,0-1,-7-13,-3-1,0-2,4 20,5 6,1 8,3 6,13 12,-10 2,4 0,7 0,-9 2,-1 8,-1-6,-10 3,-6-4,-6-3,-10 0,-1 0,-1 0,-9 10,7 11,-3 3,4 10,6 8,3-2,6 4,4-6,0-8,0-3,18 1,5-14,2-11,-2-3,9 0,-12 0,6-17,-6-11,-7-1,-10-13,-3-13,0 2,0-6,0 18,0 7,-3 13,-4 19,3 2,4 23,0 18,0-7,0 11,0-5,11 1,1 0,6-13,-6-5,5-6,6-7,-7-6,0-4,3 0,1-4,-7-20,1-7,-5-9,-6-11,7-8,-4 2,0 6,8 16,-1 9,6 19,1 7,-7 0,4 7,1 19,-4-5,-1-1,-3 1,3-14,-13-4,-9-3,-9-10,6-7,-4 13,-4-6,4 10,9 0,-13 4,1 30,6-3,6 10,7 3,0-14,0 8,20-10,6-11,-10-1,11-16,5 0,7 0,-13 0,9-2,-15-29,-6-4,-5-13,-5-7,-4-12,0-2,0-2,-4-10,-5 9,5 11,1 20,3 13,-7 21,7 42,0 8,0 12,0 2,0 9,10-5,0 4,-7-7,10-10,-3 3,3-24,1-6,4-1,9-16,-4-4,6 0,-12-14,8-17,-12-10,-3-3,-6-14,-4 3,0-9,0 19,0 14,-4 7,1 24,-4 5,7 35,0 4,0 10,0-2,14-4,-2 2,11-8,3-8,-7 0,17-17,-3-6,0-11,-14 0,8-11,-9-13,-11-13,0-5,-7-12,0 3,0-4,0 8,0 16,6 11,1 6,7 10,-5 4,4 0,6 0,-3 4,-5 20,-4 3,-2 8,-5 15,0-9,0 7,0-11,0 1,0-14,0 0,0-14,0-6,0-18,0-27,0 6,0-19,13 3,14-18,-11 15,10 10,-6 11,2 19,1 7,-7 7,-2 0,-5 33,7-5,-9-1,2 4,-5 2,-4 2,0-1,0-7,0 4,0-3,12-2,15-5,-1-4,10-14,3-3,4 0,-5 0,-5-17,0-7,-8-16,-18-5,3-3,-10-12,0 15,-13 4,-9 10,-8 17,1 14,-1 0,10 14,4 24,7-1,9 1,0 6,0 4,9-28,5 4,2-3,-3-12,10-4,-7-5,9 0,-7-14,-6-13,1-11,-3-3,-6-13,-4 9,0 11,0 13,0 2,0 45,0 15,0 4,-4 9,-6 4,10 6,-3 2,-7-1,7-4,-1 0,4 5,-5-6,1 8,-6 1,-6-16,0 2,-1-27,-9-8,-1-9,-7-11,0 0,-1 0,-5-21,-1-13,4-6,12-5,8-13,4-3,13-1,13-2,23 16,7 3,9 11,-7 6,8 12,2-1,0-3,7 6,-7 7,7 4,-7-4,-12 7,-7-4,-17 4,-6-3,-13-7,0-13,0-5,-19-6</inkml:trace>
  <inkml:trace contextRef="#ctx0" brushRef="#br1">5656 6396,'-9'0,"-7"0,-7 0,0 17,0 11,10 8,10-5,3 0,0 3,14-3,14-10,5-12,6 1,-7-10,2 0,-6-10,-8-9,-13-16,-7-6,0 7,-7-3,-18 3,-5 13,-10 14,5 7,-8 0,4 17,17 21,2-5</inkml:trace>
  <inkml:trace contextRef="#ctx0" brushRef="#br1">7417 6975,'0'-24,"0"5,0 7,0 0,0 5,-27-3,4 10,0 0,-13 0,-3 0,10 10,-10 9,0 19,10 3,15-6,14 15,0-5,4-4,31 6,12-6,1-7,-2 8,-10-18,-6 2,-21-5,-6-8,-3 5,-12-1,-22-10,-1-1,-8-6,4 0,3 0,7-13,13 6,6-7,10 7,16 7,23 0,0 7,11-3,5-4,-10 0,14 0,-13 0,-10-18,3-2,-10-11,-3-2,-17-22,-2-9,-7-9,0-18,0 26,-7-1,-2 26,-7 13,9 13,4 11,-1 3,4 3,-7 31,5 3,2 18,0 0,0 2,0 8,2-11,12-6,6 0,-13-3,15-15,4-6,1-17,1 0,-11-7,18 0,-1-14,-12-24,8-2,-25-5,-5-6,0 0,0 0,0 10,-5 6,5 12,0 20,0-7,0 23,0 22,0 5,5 11,13-13,-6-1,8 4,0-17,-4-7,0-3,-3-4,10-10,3 0,-4 0,-1-27,-9-4,-8-17,-4-9,0 2,0 1,0 16,0 4,0 17,0 13,0-3,0 14,0 21,0 20,0 9,0 5,0 0,0 2,0 1,0-4,0 0,0-7,0-2,-7-11,-13-8,4-5,0-11,-10-10,3-7,-6 0,-1-24,-6-4,7 2,-1-2,12-6,14 7,4 4,0-5,29 8,10-4,13 0,4 10,-5 0,6-5,-5-2,-4 0,-5-10,5 4,-5-21,-17-3,3-10,-13 0,-5-4,-9-4,-2 22,0-4,-6 9,-6 19,-2-1,1 7,4 3,5 4,4 7,-7 3,7 34,0 18,0 1,0 20,0-13,0 9,0-5,13-9,14-14,-2-4,12-10,-5-3,13-13,-2-11,-13 0,9-11,-10-16,-3-4,-13-19,-6 2,-7-13,0 9,0 4,0 14,-14 20,1 14,-10 0,11 17,-1 28,3 6,10-2,0 11,0-12,12 3,11-7,7-16,-4-11,4 7,2-24,-3 0,-6 0,-4-27,-8-1,-11 4</inkml:trace>
  <inkml:trace contextRef="#ctx0" brushRef="#br1">7449 7003,'0'0,"23"10,-3-10,19 0,2 0,9 0,-5 0,1 0,-17 0,-3 0,-10 0,-5 0,-9 0,-18 0,-11 0</inkml:trace>
  <inkml:trace contextRef="#ctx0" brushRef="#br1">9169 7208,'0'2,"0"12,0 6,0 8,0-4,0 10,10-18,3-2,0 0,-1-11,2 8,2-11,-3 0,3-23,0-5,11-17,-1-3,1-16,-5-8,-6-9,-6-14,3 9,-10 10,-3 22,0 13,0 28,0 9,-3 11,-4 20,1 18,6 7,0 1,16 1,7 5,6-1,3-13,8 5,9-9,-13-6,-13 1,-10-12,-8-3,-5-7,-18 3,-25-3,-12-1,-4-2,-3-11,7 0,6 0,10 0,13 0,13-4,9 4,1 0,19 0,-2 7,15 2,3 3,5-12,-5 0,7 0,4 0,-14-7,10-10,0-11,-10-3,1 0,-8-17,1-6,-3-7,-10-17,-8 2,-2-2,0 6,0 18,-12 17,-1 9,-3 18,5 6,4 4,-2 0,9 18,0 19,0 22,4-2,15 19,-13-12,15-3,-9 4,-6-7,5-17,-2-1,-6-9,1-10,-4-14,10-4,-8-3,5-3,0-28,-3-7,8-16,-2 3,13-3,-7 6,7 17,-4 3,4 16,-6 7,6 5,-7 0,-3 0,-10 17,4 21,-7-4,0 1,0 5,-10-6,-3 7,2-4,8-2,3-1,0-14,3-6,21-4,2-10,-1 0,9 0,-2-20,-5-4,-9-4,2-13,-3-13,-15 3,-2-8,0 6,-2 8,-15 7,-3 26,7-6,8 15,-2 3,-7 3,10 27,4 11,0 14,0-1,0 1,25-10,-13 5,8-15,5-1,5-17,2-10,-3 0,14-7,-4 0,-9-21,8 4,-15-24,-7-3,-2 3,-14-17,0 4,0 6,-10 8,1 16,-2 12,2 5,2 7,-6 0,-10 5,14 19,-5 9,11 8,-1 4,4 5,0-5,4-7,13 2,15-13,-6 1,-3-25,13 1,3-4,-9 0,5-7,-9-17,-7-7,-5-16,-5-1,-5-16,-4-2,0-16,0 4,0-7,-7 3,-2 25,-2 12,6 18,5 16,-7 8,3 3,1 0,-3 27,6 21,0 6,0 18,0-4,0 4,0-8,9 5,7-12,-2-2,6-10,-4-2,6-15,-8-8,2-2,3-15,3-3,5 0,-1-17,-9-11,-1-8,7-9,-14-13,7-7,1 4,3-3,-2 15,9 12,3 21,6 11,-13 5,5 5,-5 21,-6 19,2-4,-13 2,-6 9,0-9,0-1,-22-1,-4-10,-3 0,6 2,3-19,-6-1,6-9,11-4,-11 0,13-4,-5-20,5-12,3 1,2-6,-5-2,7 1,0 5,0 19,0 5,0 2,9 11,2 0,5 21,0 6,7 4,-7-1,11 8,-11-7,7-4,6-6,-3 5,3-12,-3-4,0 1,0-11,-10 0,4 0,-7-11,-10-6,-3-16,0 5</inkml:trace>
  <inkml:trace contextRef="#ctx0" brushRef="#br1">10505 6723,'0'0,"23"0,18 0,12 0,12 0,-6 0,-4 0,-3 0,-15 0,-5 0,-12 0,-8-3</inkml:trace>
  <inkml:trace contextRef="#ctx0" brushRef="#br1">11313 6320,'13'0,"17"0,25 28,6-1,12 8,-2 16,-12 3,-20 15,-1 2,-22 4,-5 3,-11 5,0-16,-16-2,-31 0,6-7,-18-3,-7-5,-12-12,13 12,0-12,9-17</inkml:trace>
  <inkml:trace contextRef="#ctx0" brushRef="#br2">1180 8570,'0'0,"0"4,4-4,21 7,8-7,14 3,7-3,12 0,-4 0,-1 0,-2 0,-17-3,-13-4,-6 3,-19 1,-4-4,0-7,0 2,-13 5,-14-14,1 1,-6 6,12 0,-5 4,11 3,8 0,3 7,3-7,5 7,32 0,-11 0,13 14,3 3,-15 7,-2-3,-5 3,-7-8,-6 11,-7-3,0 7,0-3,-13-9,-14 19,-5-11,2 4,-2-8,-7-2</inkml:trace>
  <inkml:trace contextRef="#ctx0" brushRef="#br2">2113 8912,'0'0,"0"10,0 4,0-2,0 2,0 0,0 3,2-3,5-1,-4-6,1 7,5 0,4-4,-3-10,3 0,-3 0,16-10,0-18,6-6,-5-18,-7-5,5-12,-9-12,-9-5,-7 5,0 20,0 3,-9 20,-5 24,5 11,2 3,-9 0,3 3,3 21,6 18,4 2,0-4,4 8,12 4,14-12,5-6,8 14,-5-20,1 5,-9-5,-10-1,-13-3,-7 4,0-11,-7 6,-16-6,-16-10,-4 0,5-7,-5 0,8 0,15 0,6 0,8 0,3 0,12 0,7 0,18 0,5 0,6 0,1 0,-3 0,-11-7,7-10,-10 3,1-7,-8-5,4-2,-10-13,-3-2,-3-19,-6-2,-4-15,0 3,0 12,0 9,-10 24,10 5,0 9,0 6,-4 1,4 17,0 24,0 12,0 9,0 6,0-4,0 8,0-12,0 9,10-15,-4 3,17-16,-5 0,-2-17,9-11,-2-3,6 0,-2-7,-11-20,7-14,-11-10,-1 3,-11-9,0 16,0-1,0 18,0 14,-7 10,3 0,1 21,-3 10,6 12,0-5,0-4,20 8,-4-18,7 2,-10-9,3-10,3-7,4 0,0-10,3-13,-10-12,-2-13,-14-2,0 9,0-7,0 20,0 4,0 17,0 5,0 4,0 29,0 7,0 12,0-2,0 11,0-4,0-1,0 11,0-8,0-2,0-7,-4 3,-6-21,-3 1,4-7,-11-6,1-18,-1 0,-6 0,3-21,3-7,2-6,11 10,7-14,0 9,0-6,12 8,17-4,1 10,9-5,10 5,-7 4,1-10,0 9,-5-6,1 5,-3-5,-6-4,-5-3,-8-12,-1 2,-3-14,-13-4,0-5,0 6,-13 4,1 9,1 18,-1-1,5 11,3 10,1 5,-6 2,9 23,0 22,0 13,0 10,0 4,0-15,12 8,1-18,4 1,9-17,0-3,1-15,2-13,6 0,-6 0,8-24,-12-13,-8-8,-1 1,-16-14,0 1,0 2,0 14,-4 27,-5 0,2 14,-2 0,-4 17,-1 25,5 9,9 3,0 4,0-11,0 1,9-13,9 2,4-23,4 0,-1-7,2-7,-1 0,0-17,-10-1,-13-19</inkml:trace>
  <inkml:trace contextRef="#ctx0" brushRef="#br2">2549 8489,'0'0,"0"10,23-6,-4-4,20 0,1 0,11 0,1 0,0 0,1 0,-20-14,6 4,-23-4</inkml:trace>
  <inkml:trace contextRef="#ctx0" brushRef="#br2">4172 8707,'0'0,"0"3,0 11,2 10,8 0,1-5,-6 12,15-3,-7 6,-10-17,10-3,1-4,2-3,-3-7,-1 0,5-7,5-17,-8-7,2-17,-3-2,1-19,-12-2,5-11,-7 14,0 3,0 32,0 5,0 18,0 6,-7 4,7 18,7 18,13-5,12 21,-6-4,7 6,-10-3,-7-13,-7 12,-2-8,-7-15,-7 6,-18-9,-14 0,3-7,-10-13,-3 3,7-7,13 0,-3-7,14 3,15-6,3 7,0-11,17 11,19-4,3 7,-7 0,8 0,-5 0,4 7,-3-4,-3-3,-1 0,1 0,-4-14,-9 1,3-10,-7-8,-7 0,5-21,-11-3,3-16,-6 0,0-18,-9 18,-14 6,7 13,-7 33,6 5,1 14,0 0,9 14,4 17,3 19,0 8,14 3,11 8,-9-5,0-2,7-7,-12-5,-5-5,4-14,-7-19,-3 7,6-14,-2-15,8-20,-1-14,-6-10,9 9,2-17,7 19,-10 2,3 27,-3 7,-3 7,-6 0,3 7,-7 31,0-9,2 13,1 2,4-14,-1 8,8-7,2 3,-3-13,6-11,8 6,2-16,6 0,-12 0,17-26,-8 5,-6-17,-13-5,-9-2,-4-10,0 0,-4 1,-9 24,-10 2,7 21,-7 7,0 0,10 24,7 14,6 0,0 2,0 8,6 0,18-17,-1 6,-4-10,7-10,-3-3,5-7,8-7,7 0,3-10,-1-18,-6-3,-9-10,-17 1,-10-12,-3 9,0 2,-14 13,-11 14,12 11,-4 3,-5 0,8 27,8 15,6-13,0 23,4-7,12-11,6 6,1-13,-9 1,11-18,-2-6,16-4,-6 0,13-4,-7-20,-10-7,3-19,-12 12,-6-31,-2-3,-12-9,0 3,0 3,0 10,-12 21,5 13,7 21,-7 6,7 18,0 20,0 25,0 8,7 2,-4-2,1 6,5-20,-9 6,0-16,0-7,0-6,3-13,-3-4,4-13</inkml:trace>
  <inkml:trace contextRef="#ctx0" brushRef="#br2">5617 8386,'37'0,"-5"0,24 0,-4 0,3 0,4 0,-20 0,-3 0,-4 0,-12 0,-10 0</inkml:trace>
  <inkml:trace contextRef="#ctx0" brushRef="#br2">6302 8672,'-3'14,"3"0,0 10,0 0,0 3,0-4,12 1,5-7,9-3,0-10,-6-4,16 0,-1-14,-8-14,-5-5,4-12,-3-15,-1-2,-15-19,4-2,-11-3,0 2,0 13,0 16,-4 31,-3 3,4 21,-1 0,-8 0,6 21,2 13,4 23,0 2,0 16,4 7,5-5,7-8,-2-5,-1-12,10-15,-11-6,5-17,-5-10,11-4,-7 0,2-14,4-21,-10-13,6-5,-9-13,7-1,-13-5,8 20,-9 12,8 16,0 7,7 17,-1 0,4 0,-2 10,5 7,-16-3,2-4,-5-6,-4-1,-13-3,-3 0,-10 7,6 9,-2 8,-1-3,3 20,-3 4,13-9,10 9,0-4,0-11,10-3,17-6,-2-14,5-7,-4 0,3 0,-7-17,-4-13,-9-4,0-11,-9-10,0-2,0-5,0 8,-9 13,5 13,4 18,0 20,0 32,0 11,0-4,0 2,0-6,13-2,-9-15,13 3,1-12,12-14,-3-5,2 0,-1 0,-4-19,-8-14,-13-1,-3-11,0-5,0-9,0 4,0 15,7 9,6 14,-1 17,2 0,6 0,2 4,1 30,-7 7,-6 6,-4-2,-6-4,0-8,0-5,-2-1,-9-6,8-14,1 3,-5-10,7-17,0-18,0 1,12-16,5-12,2 8,8-1,1 24,-1-3,-11 20,7 12,-17 2,8 0,-5 16,1 18,-4-13,-6 20,0-1,0-2,0 3,0-10,0 2,10-9,3 4,3-11,20-3,-3-14,12 0,-2 0,0-7,-4-21,0-8,-14 5,-5-21,-11-3,-9-2,0 2,0 14,-18 13,-5 16,0 12,-6 0,-1 19,3 16,11-1,7 11,9-4,0-11,0 1,3-11,17-10,0-3,3-7,-5 0,16 0,-18-13,0-11,7-11,-17-3,1-5,-4 2,-3 13,0 4,0 22,0-3,0 10,4 21,1 12,2 10,0 6,-7 1,0 7,0 2,0 3,-10 2,-6 3,-7 9,-3-3,7 1,-15-20,18-9,-6-16,-1-6,0-11,7-17,-16 0,5 0,-5-21,-4-9,3-8,-3-6,7 0,15 2,-2 6,16 5,0 7,20-4,6 8,17-4,16 8,-4-8,10 13,-3-6,0 0,-4 0,4 3,-10-7,-6-6,-10 1,-1-9,-18-6,-7-4,-8-8,-2-6,0-2,0 13,-9 11,2 7,-2 16,5 4,-1 10,1 7,-6 22,6 13,4 6,0 2,0-9,14 1,2-13,6 0,8-20,-7-2,10-7,-7 0,-6 0,-2-14,-8-17,-6 2,-4-23,0 5,0-8,0 17,-4 4,-2 13,6 19,0-1,0 15,0 19,0-3,0 16,6-4,1-2,3 3,6-10,-2 0,4-15,3-9,4-2,-9-5,20 0,-13-5,-7-14,0-16,-9-2,-3-12,-4-4,3-6,-3 11,9 15,-5-5,9 31,3-3,-3 10,7 0,-7 0,6 3,-8 4,1-3,-8-1,-8-10,-12 7,-7 0,0 0,7 17,-10 14,13 9,9 2,4 13,0-7,0-12,4 2,12-14,10-3,7-14,-1-7,0 0,5-4,-5-23,-15-4,-8-10,-9-3,0-14,-6 6,-8-5,8 5,-6 18,12 20,0 7,0 28,0 20,0 4,0 2,16 4,-3-3,3-1,-2-19,8 3,-6-14,7-14,-4-3,1 0,-7 0,6-20,-5-11,-5-7,2-12,-9-2,1-3,1 1,9 24,-3 2,3 18,-1 10,-1 0,15 0,-10 10,6 7,8-3,-14-4,11-10,-11 0,-7 0,1 0,-10-7,-10 1,-15 6,-2 0,-3 0,-4 13,7 8,8 17,8-5,2 8,9 4,0-9,0 2,13-17,20-1,-4-16,10-4,-12 0,1-17,-5-11,-17-10,8 2,-14-12,0 3,0-2,0 9,0 14,0 7,6 17,-6 17,0 14,0 24,0 9,0 15,0 13,0-6,0 12,0-17,0-5,0-2,0-12,0-8,0-13,0-24,-9-6,-21-11,-15 0,-5-24,-2-11,-6-1,-11-5,27 20,-1-7,21 15,10-1,12 0,0 2,28-9,21 4,6 0,20-14,-2 3,4-13,8 1,-13-5,-1-10,4-2,-29 2,-7-6,-22 0,-12 7,-5-1,0 0,-9 15,-7 5,-4 22,-3 9,-2 4,-12 21,12 29,2 5,19-3,4 12,0-16,0 0,27-8,8 1,8-20,2-7,7-4,-13-10,-3 0,-15 0,-16-14,-5-3,-10 3,-22-10</inkml:trace>
  <inkml:trace contextRef="#ctx0" brushRef="#br2">9945 8632,'3'-3,"-3"-4,9 17,-5 13,3-1,5 18,1-9,1 3,2-18,-3 1,-1-6,8-11,12 0,-5-14,3-23,-5-11,5-19,-14-6,-3-11,-6-23,-7 5,0 11,0 19,0 18,0 13,-7 27,3 10,1 4,3 28,0 29,0 12,0 12,0 2,0-2,7-9,6-1,-7-9,7-24,3-2,11-25,-1-5,7-6,-7-10,10-21,-11-9,-5-11,-1-10,-12-18,-7-9,0 5,0 9,0 12,0 24,-3 19,-1 12,4-3,-5 36,5 15,0 7,0 16,0 12,5-2,-1-1,-4-6,3-15,-3-1,0-21,6-3,-6-16,0-8,4-3,6 0,3-31,6 0,-6-23,3-11,11-2,-15 8,11 5,4 27,-15 10,-1 13,-5 4,-3 35,-3 1,7 9,6 7,-6-8,-2-7,9-3,-1-6,12-1,-9-13,11-5,3-9,-1 0,10-14,0-12,-14-8,2-13,-13-5,-12-6,-2 11,0-5,-6 15,-17 23,-3 10,6 1,-12 3,3 0,6 21,7 16,12 15,4-12,0 8,4-7,12-13,16-2,-12-12,6-7,-4-7,-2 0,6-7,1-24,-9 3,0-12,-9-8,-6 10,-3-9,0 13,0 14,0 16,-3 4,-6 17,-9 24,13 13,5-9,0 3,0-8,19-2,-3-14,4-7,12 4,-2-21,8 0,-4-14,1-14,1-9,-20-3,0-19,4-3,-20-12,0-5,0 1,-9 20,-7 7,5 24,8 23,-3 4,3 0,-8 24,9 23,2 12,0 3,0 2,0 1,0-8,2-2,5-3,-3-21,-1-2,3-11,-6-8</inkml:trace>
  <inkml:trace contextRef="#ctx0" brushRef="#br2">11215 8215,'30'0,"31"0,17 0,-3 0,13-2,-22-5,-20 7,-12 0,-20 0,-14-3,-16 3</inkml:trace>
  <inkml:trace contextRef="#ctx0" brushRef="#br2">10186 8277,'0'0,"12"0,15 0,5 0,14 0,-1 0,1 0,3 0,-10 0,-3 0,-7-3,-19-4</inkml:trace>
  <inkml:trace contextRef="#ctx0" brushRef="#br2">12069 8413,'0'0,"0"4,0 20,0 0,0 0,0 16,0-16,13 7,3-7,4 0,-1-20,8-4,-5 0,4 0,-10-28,7-3,-7-10,-5-9,-9-12,-2-2,0-5,0 7,0 8,0 27,0 13,-2 0,-5 14,3 31,4 17,0 10,0-10,0 17,4-8,9-2,3-10,3-22,11 4,-4-20,4 0,-5-7,5 0,-7-24,-1-7,-8 5,-12-26,2-3,-4-2,0-5,6-2,0 6,5 16,5 18,14 21,5 3,1 14,0 27,3-3,-14 12,-11 2,-14-1,0-6,-14-12,-18 1,-7-6,3-11,-5 0,0-17,13 0,5 0,6-17,5-11,8-13,4 3,0-9,0-4,16 23,-3 1,1 20,2 7,0 0,7 7,4 27,7-3,-14 14,19-5,-3-9,-6 3,9-6,-10-18,7 4,-10-14,-10 0,-3 0,-3-24</inkml:trace>
  <inkml:trace contextRef="#ctx0" brushRef="#br2">12232 7630,'0'0,"-11"0,9 14,-1 16,-4 14,7 3,0-11,10 1,15-10,5-10,-1-13,3-4,2 0,-9-14,-5-10,-13-16,-7-3,0-4,-13 3,-20 9,-3 11,-3 15,6 9,-6 0,7 28,16-2,5 19</inkml:trace>
  <inkml:trace contextRef="#ctx0" brushRef="#br2">13222 8196,'0'0,"0"17,0 9,0 12,0 3,0-6,3 1,24-8,-2-7,2-8,2-2,3-11,-2 0,-14-11,7-16,2 3,-11-27,-10 0,-4-1,0-12,0 13,0 4,-11 9,8 24,-1 14,-5 21,0 22,4 12,5 0,0 2,5-12,17 0,1-5,3-16,-10-10,10-7,4-7,-5 0,5-21,-17-7,6-8,-15-9,-1 4,-3-13,0-4,0 10,-3 1,-1 19,4 21,0 35,0 15,0 5,0 4,7-12,13 1,-11 4,14-14,0 2,-7-16,1-13,2-4,-6 0,-6 0,0-14,-5-16,2 3,-4-18,0 7,0-16,6-1,5-3,7 11,-2 13,11 10,3 17,2 7,-3 17,3 24,2 13,-15 1,1-14,-18 11,-2-9,0-15,-29 13,3-22,-10 9,7-18,-7 0,8-10,1 0,11 0,6-13,0-22,10 6,0-16,0 14,10-7,2 15,2 6,9 17,-10 0,3 0,7 24,-3-3,5 12,11-16,-10 4,7 3,-7-7,13-7,13 1,0-6,3-5,-12 0,0 0,-8-19,-18-9,-11-13,-6-2,0-12,0 7,-13-4,-7 5,2 27,4-1,1 21,-3 0,2 24,5 7,9 23,0-3,0 4,0 2,9-15,14-1,0-1,13-23,-10-3,7-14,2 0,-2 0,-7-10,1-8,-5-22,-12-4,-8 2,2-15,-1 2,8-10,-2 18,5 13,2 13,13 18,-6 3,6 0,-6 24,-11-4,2-3,-1 1,-6-6,-11-12,-22-12,0 8,-4 1,2 3,-8 7,13 33,-4 4,20 4,7-4,0 4,0-7,27-3,-7-12,15-12,1-14,1 0,-5 0,0-17,-5-20,-2-4,-14 0,-9-20,-2-14,0-10,0 6,0-16,0 9,0 12,0 22,0 29,0 6,0 50,0 26,0 22,0 15,0-1,0 0,0-9,-2 2,2-19,0-5,0-26,16-4</inkml:trace>
  <inkml:trace contextRef="#ctx0" brushRef="#br2">15431 8291,'0'27,"0"1,0 15,0-15,3 13,11-13,4-1,0-13,0-12,9-2,-1 0,-6 0,-1-19,3-23,-6-6,2 0,-9-23,1-3,-6-12,-2-13,5 0,-7 4,3 24,-3 26,0 21,0 17,0 24,-3 37,-6 22,9 22,0-2,0 10,0-20,0-5,0-10,2-16,12-14,4-10,3-17,1-14,4 0,1-12,-2-21,2-8,-11-14,9-9,-11-5,-1-9,-10 13,-3 11,0 27,0 20,0 0,0 28,0 22,0 16,0 6,0-5,0-5,4 4,15-23,1-1,12-11,-5-14,5-10,4 0,3-20,-10-8,-3-13,-20-6,1-8,-7-2,0-9,-27 5,-1 7,-12 16,1 11,3 23,4 4,0 4,12 23,1 0,15 10,4-9,0 6,4-13,21-8</inkml:trace>
  <inkml:trace contextRef="#ctx0" brushRef="#br2">15457 7998,'43'0,"12"0,17 0,2 0,1 0,-7-10,-5-8,-17 1</inkml:trace>
  <inkml:trace contextRef="#ctx0" brushRef="#br2">16526 8243,'-13'27,"13"1,-3 6,3-1,0 2,0-15,19 8,1-21,5 0,5-7,-1 0,1-14,2-21,0 6,-5-16,-4-13,-3-8,5-8,-15-18,0-7,-10 0,0-6,-10 19,-13 25,4 10,6 23,-1 23,-5-9,9 14,-2 7,1 29,2 33,9 16,0 10,0 8,0 6,0-25,0-5,9-13,-5-16,5-5,-6-18,8-4,-11-16,2-7,2 0,6-2,3-29,-1-4,6-9,14-3,-3-12,1-2,-2 0,8 9,-9 18,-2 13,-11 16,2 5,0 5,4 23,-13 13,-2-3,-5 2,0 5,0-18,0 18,0-19,0 5,0-7,0-10,13 3,14-14,3-3,9 0,-7-3,7-18,-1 1,-8-11,3-9,-21-5,-7-6,-5-3,0 16,-5-3,-17 13,-8 21,5 7,-1 0,9 28,5 23,-2-4,14 15,0-17,0 3,14-11,2-13,7-7,9-7,-3-3,8-7,-1 0,-8 0,-8-21,0-3,-15-12,-5-6,0-6,0-7,0 12,-2 15,-1 18,3 7,-11 3,2 10,6 11,-1 22,4 9,0-11,0 2,7-1,13-15,-8 4,1-14,8-7,-9-6,8-4,-11 0,2-4,1-23,-8-7,-4-4,0-6,0-7,0 3,9-3,1 20,-6 4,12 17,3 6,-2 4,-1 4,7 33,-10-6,-1 13,-12 7,0-6,0-7,0 2,0-13,0-6,0-7,-6-4,6-7,0-13,0-14,0-10,6-1,1-12,16-4,4-13,7 9,-14 0,-3 27,5 9,-8 12,-1 7,-4 14,-6 22,-3 9,0-4,0 3,4 4,3-17,-2 0,9 0,8-5,8-5,9-8,4 1,-1-14,7 0,-10 0,-10-14,-13-10,-2-17,-14 1,0-8,0-14,-14 12,-9 9,1 13,-8 14,5 14,2 0,7 21,-7 20,16 0,1 17,6-7,0 4,0-11,9-13,7-4,11-10,2-10,3-7,-11 0,4-10,-12-18,1 1,-5-18,-2-12,-7-8,9-10,-9-11,0-9,0 9,0 5,0 24,0 19,-13 21,13 7,-3 10,-6 0,5 37,-3 10,4 22,3 9,0 8,0-12,0 5,0-11,10-13,3-7,6-12,4-5,-6-20,15-4,-2-7,2 0,-12-4,6-20,-10-9,-3-15,3 0,-3-23,-3-8,-6-6,-4-1,0 12,0 5,0 29,0 12,0 18,-4 10,-10 14,2 29,2 23,7 1,3 16,0 1,0-8,3-9,19-8,-1-8,-1-21,12 1,4-17,16-14,6 0,5 0,-11-21,-10-19,-16-11,-7-4,-5-16,-14 2,0 1,0 17,-4 11,-9 18,-3 20,3 2,-3 9,-4 32,6 17,9 0,5 7,0-15,0-2,0-6,5-5,22-9,5-9,1-5,-4-14,11 0,-17 0,-4-19,-13-2,-6-17</inkml:trace>
  <inkml:trace contextRef="#ctx0" brushRef="#br2">19393 8168,'3'0,"-3"4,0 6,7 7,-5-3,9 7,-6-12,2 11,-3-16,5 6,5-10,-5 0,11 0,-8 0,2 0,-1 0,-6-14,5-15,1-9,-3-14,3-13,-4-23,-4 3,4-1,-9 12,0 9,0 30,0 9,0 16,0 6,-9 4,4 0,0 0,-2 40,-3-2,7 27,-4 6,1 8,-1-4,7-3,0-5,0-12,0-13,11-16,14-9,5-7,6-10,-4-6,13-24,-11-18,-6-14,-5-13,-6-10,-5-7,-12 6,0 19,0 15,0 19,-6 19,-4 7,8 7,-9 0,2 21,6 22,3 23,0 6,0 19,0-13,0 1,0-4,0-14,0-19,0-13,0-15,0-10,9-4,5 0,4-24,2-23,-3-12,8-20,-12 5,3 5,2 29,1 9,-6 17,0 14,-1 0,5 0,-11 21,5 17,-2 12,-9 9,0-15,0 10,0-9,3-1,1-9,9-12,10-10,3-6,10-7,-7 0,13-24,-3-16,-10-15,7-3,-20-13,-5-1,-11 14,0 7,-7 23,-19 11,-4 17,5 0,-5 21,8 17,15 13,7 10,0-3,0 3,20-10,5-13,-2-7,7-8,-1-6,10-13,-12-4,5 0,-13-23,-6-15,-9-3</inkml:trace>
  <inkml:trace contextRef="#ctx0" brushRef="#br2">19471 7882,'0'0,"29"0,13 0,8-3,18 3,-20-11,8 8,-14-4,1 4</inkml:trace>
  <inkml:trace contextRef="#ctx0" brushRef="#br2">20852 7896,'3'-4,"-3"-2,7 6,-7 6,0 24,0 25,0 17,0 3,-7 4,4-8,-10 1,13-8,-3-2,3-7,0-15,-7-13,7-9,0-25,0-31,0-9,0-29,0-3,0-12,0 9,0 3,0 12,7 15,9 11,0 10,-2 8,22 6,-7-7,10 17,-9 0,5 7,-15 0,5 35,-5-4,-13 26,0 1,-7 3,0-3,-14-10,-9-11,-6-3,3-13,-10-4,10-3,-7-14,8 0,-2 0,11-14,7 1,-2 2,11 8,0-1,0-6,11 3,11-7,13 9,15-2,-14 0,10 0,-8-3,-12-1,1-9,-5-4,-8 0,-9-21,9-2,-5-4,-5-3,-1 13,-3 6,6 15,-6 9,0 1,4 10,6 0,-4 0,20 21,1 6,8 1,-15-1,-7 10,6-10,-19 4,0-3,0 8,-19-8,6 3,-1-14,5 0,2 7,7-21,0 4,23-7,-3 0,16-10,3-21,0-3,-10-11,8-2,-9-8,-5-2,-10 16,-9-7,1 18,-5 15,0 1,-18 14,-5 0,-4 0,2 29,8 8,7 11,4-7,6 16,0-2,6-5,7-1,10-15,6-3,4-14,0-8,2-9,5 0,-21-14,10-22,-9-5,-8-18,2 2,-1-15,-6 8,6 5,-1 16,11 19,0 6,-7 15,11 3,-8 0,5 31,-8-5,3 16,-13 6,1-7,-7 13,0-10,-20 8,-6-16,0-1,-7-11,-5-4,1-13,12-3,5-4,-3-4,14-30,5 17,4-7,0 3,0 18,13 3,0 0,10 0,3 7,3 10,10 7,13-7,5-3,-3-1,8-13,-16 0,-3 0,-5-27,-11 0,-4-22,-4-8,-13-8,-6-6,0 6,0 6,0 19,0 23,-6 7,-10 10,-4 0,-6 27,3 13,7 15,10 4,1 1,5 2,0-10,18 1,7-18,12-11,4-4,-1-13,2-7,1 0,-4-20,-1-11,-11-17,-17-16,-4 5,-6-8,0 15,0 14,0 4,0 27,0 0,14 7,4 0,3 14,-3 10,-2 17,-5 0,-4-6,-7 8,0-1,0-15,0 6,0-16,-7-3,7-10,0-8,7-22,-2-19,9-3,2-9,-3 9,14-11,-11 18,-4 18,5 6,-11 17,0 0,8 7,-5 26,5 12,2-4,-12 7,2 6,-3-3,-3-16,3 5,7-9,0-7,6-14,0-6,17-4,0 0,3-24,-17-14,3-9,1-1,-7-23,-2 2,-10-12,-2-2,-2-3,0 5,0 24,0 12,0 25,0 13,-2 7,-5 0,0 13,3 32,4 9,0 15,0-9,0 12,4-11,10 1,-5-11,7-9,-3-6,10-1,7-18,9-3,-1-11,8-3,0 0,-17-21,0-20,-3-2,-9-5,-5-11,-5 2,-3-1,-4 13,0 22,-17 6,-6 17,-5 0,-8 17,9 23,1 8,13 6,10-2,3 2,0-19,3 5,20-13,4-3,-9-17,5-7,4 0,-4-3,-5-28,3-7,-19-9,2-4,3-8,-7 5,0 13,0 14,0 20,-7 7,1 0,-1 7,0 31,0-4,7 6,0 5,0-8,14 5,-5-6,7-5,11-3,-4-21,-3-1,12-6,-16 0,10-24,-13-10,0-16,-6-5,3-16,3-8,-10-6,7 3,-10 7,0 10,0 27,0 15,0 20,0 36,-4 18,-2 18,6-8,0 11,-3-1,3-2,0-19,0-2,0-10,0-7,13-8,-3-13,8-7,9-3,-1 0,3-17,-9-16,-1 2,4-20,-6-1,-5-2,-8-1,3 19,-4 5,-3 20,0 5,0 23,0 24,-10-1,6 15,4-8,0 5,0-8,0-16,23 1,4-8,-8-11,21-3,-5-7,-9 0,-7-17,4-21,-10 2,-3-19,-4-6,1 6,-3-2,6 19,-10 17,2 14,-2 18,0 25,-2-1,-8 16,6-6,4 5,0-12,0 3,0-6,16-6,0-11,7-5,7-2,-8-11,19 0,-23-14,12-14,-7-13,-10 1,-4-18,-9-1,0-8,0 8,-13 6,-6 15,-1 21,-5 17,-5 0,-3 17,14 24,5 9,14-5,0 3,0-8,14-4,11-6,2-13,-8-7,-2-7,6-3,-11 0,4-10,-2-10,6-17,-8 1,5-17,-5-6,15 5,-8-1,8 26,-5-6,-8 28,-2 7,8 0,-7 35,-1 5,8 18,-13 6,0 5,-4-12,1 2,1-18,-1-15,-1 2,3-18,-2-10,-4-14,3-26,17-8,-8-17,6-3,7-11,1 12,-6 8,5 19,-5 23,-13 14,2 3,5 0,-12 27,9 20,-8 18,-3-4,0 8,0-12,0 8,0-20,-3-2,-8-12,9-10,-5-4,0-17,5-24,-12-7</inkml:trace>
  <inkml:trace contextRef="#ctx0" brushRef="#br2">24136 6920,'-9'-3,"-7"3,-14 0,1 15,2 15,15 0,12 8,0-8,16 11,23-17,4-7,-4-3,3-14,-3 0,-13 0,3-14,-15-16,-5-8,-9-6,0 3,-9-4,-18 21,-12 12,-7 12,-2 2,5 27</inkml:trace>
  <inkml:trace contextRef="#ctx0" brushRef="#br2">23602 7515,'0'0,"4"0,34 0,5 0,8 0,1 0,5 0,-12 0,-3 0,-15 0,-14-5</inkml:trace>
  <inkml:trace contextRef="#ctx0" brushRef="#br2">23003 7534,'2'0,"39"0,13 0,17 0,11 0,-3-10,-10 3</inkml:trace>
  <inkml:trace contextRef="#ctx0" brushRef="#br2">25367 7772,'0'0,"0"5,0 14,0 9,0 3,0 3,4-1,6-2,-1-3,9-1,-6-13,4-11,-3 1,14-4,-4 0,-5-14,3-10,-8-14,3-5,-7-9,-2-20,6 8,-3 0,-3 9,2 14,7 17,-3 17,10 0,0 7,-7 0,11 0,-8 7,1 6,-14-6,-6 0,-4-7,-18 4,-4 2,-3 5,-3 13,-2 7,2 0,5 19,15-5,1-4,11-1,0 1,27-20,12 3,11-12,-2-8,11-4,-18 0,-7-21,-2-2,-19-8,-10-6,-3-10,0-15,-13 5,-16 2,7 20,2 11,-7 24,4 0,0 28,21 13,2 9,0 2,2-4,32-15,-2-5,-5-15,12-9,-5-4,7 0,0-10,-11-18,-4-12,-14-12,2-8,-5-9,-2-3,2-16,2 17,-8 12,-3 28,0 7,0 18,0 33,-3 18,-17 22,17 19,3-1,0 11,0-4,0 3,0-11,10 23,3-19,-13 5,0-8,0-10,0-14,-20-13,6-21,2-16,-1-11,-19 0,-18 0,11-21,-13 4,16-11,13-3,14 2,9-23,0-6,32-6,27-5,7 5,5 9,1 17,-10 11,-10 13,-4-2,-8 11,-1-4,-13 6,-10 3,-3 0</inkml:trace>
  <inkml:trace contextRef="#ctx0" brushRef="#br2">26814 7527,'0'-3,"0"-6,0 4,-2 10,-9 21,-1 25,1 8,4 2,2-8,5 2,0-13,0-12,0-12,12-8,2-8,6-2,8 0,-4-12,-1-12,-5-14,-4-7,-7-2,2-15,0 7,-9 12,0 15,0 11,0 7,0 27,0 28,0 10,4 5,8-1,6-12,1-9,1-4,-7-15,10-5,5-7,1-7,8 0,-11-26,7 2,-8-28,-2-3,-12-2,-6-7,-5 9,0 20,0 5,-3 16,-6 7,5 7,-6 0,-3 21,6 20,2 3,5 0,0 1,0-11,5-3,22-12,-8 2,24-14,-7-7,5 0,0 0,-6-31,-2 3,-10-15,-7-12,-7 3,-9 9,0-2,-9 28,-18-4,8 19,-13 2,8 2,5 33,6 13,10 17,3-8,0 2,16-16,10 5,14-6,-5-25,10-5,5-5,-9-7,2 0,10-16,-15-4,-11-28,-1-1,-13-8,-6-10,-7-12,0 3,0-5,0 12,-7 8,3 24,4 6,-7 17,5 0,-1 7,-10 5,6 2,0 0,-2 0,-5 23,-2 25,-6 17,19 10,3 7,0 3,0-13,5-4,29-15,-9-1,18-21,-13-4,11-10,5-17,-10 0,-4 0,-3 0,-6-27,-7 0,-12-15,-4-1,0-12,0 1,0 20,-6 3,-4 10,-1 14,6 7,-6 0,2 0,2 0,7 28,-6-4,6 12,0-8,0 3,13-7,10-7,-7-3,-3-4,13-8,-3-2,-7 0,10 0,-10-2,-2-22,11-3,-11-8,2-3,-7-2,5-8,-10 14,-4 4,0 13,0 3,0 4,-7-4,-7 11,8 3,6 24,0 7,0 12,0 16,0-6,-3 6,-1 8,4-8,0 9,0 3,0 2,0 1,0-12,0-7,0-15,0-13,-9-3,2-13,0-11,5 0,-2 0,-2-31,6-10,0-20,0-22,0-5,0-8,19 1,-3 0,0 0,11 19,-4 18,-10 11,6 16,-6 17,1 11,2 3,3 0,-2 14,-1 27,3 13,-6 14,-9-9,-4-2,0-9,-4-20,-15 5,-7-19,-7-1,-3-9,11-4,5 0,10 0,6 0,18 0,6-4,12 4,-3-6,1 2,-1-6,-3-6,-3 1,2-1,-11-15,-8-3,4-11,-6 8,-4-7,9 2,0 13,-2-2,6 7,1 10,5 10,-3-6,1 10,6 0,-18 0,6 0,-8 0,3 0,-12 0,-8 10,-5 4,-7 7,-2 12,3 1,3 18,10-4,5 2,7-5,0-5,7-2,25-17,-5-1,5-16,4-4,-20 0,7-4,-4-23,-13-15,-2-8,-4-8,0-8,0 6,0 15,-4 5,4 23,0 6,0 25,0 17,0 13,14 17,-1-14,-6 8,9-13,-7-13,5-1,2-4,-3-17,10 0,-7-7,3 0,-2-11,-5-25,-5 5,6-24,-3-4,3 2,0 2,-1 12,5 12,3 7,-14 20,8 4,-2 0,1 4,1 13,-5-3,-2-1,-1-2,-6-8,-9-6,-8-8,-9 11,3 0,3 11,-3 20,11 5,8 16,4-4,0-5,0-1,7-13,13-5,6-10,-10 0,0-14,11 0,-14 0,-1-28,-8 2,3-25,-7-3,0-1,0 3,0 11,0 4,0 24,0 9,2 4,1 7,-3 40,0 22,0 3,0 16,0-3,0 1,0 19,0-20,0 4,0-8,0-22,0-11,-12-29,-4-5,-14-7,1-7,-7-7,-12-14,14-19,-1-11,15 10,7-13,6 6,7 6,0 6,27 5,12 3,16 11,10-14,4 4,3-10,-1 6,-9-13,-6-10,-11-5,-6-8,-13 2,-13-4,-13 12,0 2,0 20,-16 11,0 12,-4 8,-6 4,0 14,0 30,6 14,11 11,5-12,4 1,0-18,6 12,17-18,13-11,-3-6,16-5,-7-12,-20 0,-2 0,-20-19</inkml:trace>
  <inkml:trace contextRef="#ctx0" brushRef="#br2">2803 9531,'0'-9,"0"2,-3 0,-17 7,8 0,-8 0,-10 28,-2 19,2 14,4 10,3 12,20-2,3-12,0-15,36-10,-6-13,9-14,2-6,-11-11,6 0,-7-31,1-4,-7-2,-7-17,-7-5,2-15,-9-2,8-3,-6 32,8-4,5 20,2 17,-3 5,4 9,0 0,-1 14,4 10,-10-1,-10-9,-3-1,0-9,-3-8,-10-3,-10 4,-2 0,-2 3,8 0,-4 3,-3 24,9 4,4 13,10 11,-3 0,6 2,0-5,20-8,5-4,7-12,-2-8,15-9,-2-11,-13 0,5-11,-9-9,-9-11,-8-9,-5-8,-4-14,0 5,-9-12,-18 15,7 16,-3 14,4 17,-4 7,-3 11,3 33,11 0,12 21,0-8,6 2,13-15,13-6,-2-10,-1-16,1-8,2-4,-5 0,-14-28,6 2,-6-8,-10-8,8-15,-2 2,4 0,-6 15,2 23,1 7,3 10,3 0,0 13,-2 17,2 18,-3 11,-6-4,-4 2,-1-16,-2-10,0-1,0-16,0-4,0-7,7-3,-7-20,7-15,3-5,3-8,9-16,-2 6,10-4,-5 22,-2 16,-9 13,-1 11,-10 0,3 24,-3 20,1 11,-4 0,7-5,-5-2,8-7,7-11,-5-2,4-14,-2-4,2-10,4 0,0-4,5-23,-4-10,-12-7,4-8,-3-22,-8 5,5-9,-7 4,0 8,0 15,0 13,-9 24,5 12,-8 2,1 0,6 16,-6 25,11 18,0-2,0 22,4-8,5 1,-2 6,12-20,-2-13,6-5,9-16,4-14,-4-3,14-7,-1-7,-8-17,4-12,-1-16,-24-6,3-10,-15 3,-4 1,0 19,-23 14,7 11,-13 16,2 4,-8 11,18 23,7 7,4 16,6 9,0 1,6-15,8-4,2-15,16-12,-12-8,6-13,0 0,0-6,1-15,-11-16,-7-7,-9 2,0-15,0 2,0 4,0 21,-3 16,-3 14,2 14,1 26,3 8,0 7,0 6,13-17,0-4,4-5,-5-15,11-6,6-10,-9-4,3 0,0-14,-10-14,-1-15,-5-5,0-11,-7-1,0-9,0 15,0 23,0 4,0 16,-7 11,4 7,-1 24,-2 2,6 29,0-3,0-2,13-2,0-11,1 0,-2-16,1-8,10-16,-7-4,-2 0,-1 0,3-24,-7-6,-9-15,4-6,2-10,-6-1,4 4,5 16,-5 23,3 5,12 7,-6 7,0 0,4 14,8 12,-12 26,1-4,-5 7,-6-1,4-10,-7-2,0-6,0-12,0-10,0-4,0-16,0-22,0-10,6-5,8-12,-1-6,12-4,-4 10,4 15,0 23,-14 3,5 14,-6 0,6 10,-12 21,2 6,-6 7,0-2,0 6,0-1,0-16,0 3,0-8,7-2,5-13,2-8,11-3,-12 0,10-10,4-6,-15-22,-5-3,0-18,-3 2,-4 2,0 0,0 15,0 13,0 16,0 42,0 2,0 19,0 6,2-6,12-9,4-1,-4-12,9-7,2-4,15-17,-14-2,6 0,-9-16,-13-22,-7 0,-3-22,0 5,0-7,0 8,0 16,0 7,0 14,9 7,5 8,2 2,4 0,9 12,-6 12,0 14,-10 2,-1 15,-12-10,0 3,0-8,-2-6,-8-10,4-10,-1-7,7-24,0-18,0-13,13 1,10-8,-7-10,20 11,-10 6,-1 22,-7 9,-18 5,2 12,5 12,-7 14,0 15,0 4,3 0,-3-2,13-2,1-1,-1-9,-1 4,11-18,-7-10,4 0,19-7,13 0,-2-11,-9-16,2-6,-20-9,-4-9,-9-4,-10 1,0-4,-13 13,-13 15,0 10,-7 20,7 0,-6 13,15 24,11 8,-4 10,10-5,0-9,0-3,23-14,-13 0,22-17,-12-7,12 0,-12-7,-1-20,1-4,-4-10,-7-10,2 10,-8 0,1 13,-4 9,0 12,0 2,0 36,0 17,-4 16,-12 19,-7 3,3 9,1-4,3-12,3 13,-4-6,4-1,4-8,-5-4,-11-20,7-4,-23-25,-11-11,2-9,-14-4,5-14,7-13,9-15,8-5,19-11,12-6,4-5,4 14,35-2,-7 9,29-4,5-2,18 10,12 6,17 5,8 9,-7 0,-14 3,-15-3,-15 7,-22 3,-12 0,-20 12,-13-8,-3-7,0 6,-30-9,-11-18,-12 0</inkml:trace>
  <inkml:trace contextRef="#ctx0" brushRef="#br2">3624 9560,'0'0,"4"0,21 0,18 0,8 0,8 0,-13 0,-4 0,4 0,-17 0,-12-5,-15 5,-2-9,-5 9</inkml:trace>
  <inkml:trace contextRef="#ctx0" brushRef="#br2">4659 9205,'0'-11,"0"4,-9 1,-7 2,-11 4,8 0,-3 0,6 24,5-3,11 17,0-12,0 1,23 1,3-14,-7-9,17-5,-16 0,13-5,-17-19,-3 0,1-7,-14 1,0-8,0 7,-27 7,-8 17,-21 7,-3 7,-12 31,16 7</inkml:trace>
  <inkml:trace contextRef="#ctx0" brushRef="#br2">5194 9055,'-3'-14,"-3"14,-1 0,-16 0,7 27,7 10,5 1,4 0,4-7,31 5,-6-19,14-6,-4-8,-3-3,-4-3,-9-11,-7-16,-7-4,-9-7,0 6,-9-8,-21 1,-4 29,0 2,-14 11,2 11,-3 20,3 0</inkml:trace>
  <inkml:trace contextRef="#ctx0" brushRef="#br2">7377 9396,'4'-14,"5"-1,-5 6,1 2,-5 0,0 21,0 24,0 16,0 13,-5 5,-2 11,1-2,2-10,1-12,3-15,0-6,0-12,0-12,0-10,0-8,0-22,0-22,0-4,3-12,7 9,-3 0,12 10,-6 33,1-2,2 11,2 3,2 0,6 3,1 11,2-4,-3-8,-10 10,1-12,2 0,-6 0,1-21,-2 1,1-18,-10 5,1-10,-4-4,0 10,0 9,0 5,0 13,0 5,0 17,-4 14,4 15,0 18,0-2,0 12,0-2,0-5,4-5,3-5,-7-18,2-6,-2-15,4-6,-1-3,4-4,-5-4</inkml:trace>
  <inkml:trace contextRef="#ctx0" brushRef="#br2">8002 9415,'0'0,"11"0,8 0,17 4,-4 6,18-10,2 0,-11 0,-2 0,-9-14,-17 11,-6 3,-7-7,-7 7,-18 0,-18 0</inkml:trace>
  <inkml:trace contextRef="#ctx0" brushRef="#br2">8107 9410,'9'0,"5"-5,-10-2,-2 5,5 2,-7 14,0 15,0 23,0 5,0-2,-7 2,5 9,2-8,0-11,-4-6,4-6,0-15,0-6,4-14</inkml:trace>
  <inkml:trace contextRef="#ctx0" brushRef="#br2">8420 9410,'0'-5,"10"-2,-8 7,2 0,3 7,-4 21,-3 6,0 16,0-2,0 7,0 4,0 1,0-15,0 2,0-6,0-17,0-10,0-7,2-7,5 0,-3-7,6-17,-4-21,1-9,0-7,-5-17,5-5,0 2,2 9,-5 32,1 9,-1 17,6 21,-6 24,8 14,1 5,1 12,8-8,-5 4,-4-6,-1-19,1 1,-6-20,3-11,-6-3,5 0,4-24,3-17,-2-6,-2-11,1-6,10 5,-3-8,-8 24,11 3,-10 23,-3 7,-4 10,1 0,-3 27,6 13,-4 3,-6 7,7 0,-7 2,0 13,3-18,-3 5,0-8,0-9,0-9,0-16,0 1,16-22</inkml:trace>
  <inkml:trace contextRef="#ctx0" brushRef="#br2">9142 9334,'0'-3,"4"9,10 29,-5 3,-6 9,-3 11,0-1,0 2,-12 1,-6-1,-4-18,10-1,12-9,0-17,0-7,0-1,18-6,12 0,-7 0,9 0,-3 0,7-6,-9 2,1-6,2 6,-3-9,-5 2,-19 8,-3 1,-25 2</inkml:trace>
  <inkml:trace contextRef="#ctx0" brushRef="#br2">1396 10943,'-16'-4,"-7"4,0 0,16 0,3 0,4 7,30 4,13-1,9 4,3-11,11-3,-12 0,1 0,-14-3,-7-11,-7 4,-20-4,-7-3,0 6,0-13,-30 7,-3 3,8 2,-12-2,15 11,8 3,9-4,17 4,15 0,12 0,3 7,-3 7,0 5,-20-8,8 13,-18 0,-2-4,-7 15,0-9,-3 8,-24-10,-5 18,-20-13,-3 2,5-17</inkml:trace>
  <inkml:trace contextRef="#ctx0" brushRef="#br2">2745 10752,'0'0,"12"0,11 0,13 0,12 0,4 0,7-11,0 8,-6-1,-12-9,-21 6,-6 3,-21 4,-29 0,-6 4,-1 10</inkml:trace>
  <inkml:trace contextRef="#ctx0" brushRef="#br2">2946 10772,'4'0,"3"0,-5-3,1-4,8 34,-11 8,2 12,-2 8,0-4,0-4,7 8,-4-3,-3-5,4-10,-4-6,0-3,0-9,0-7,-4-3,-8-9,-15 0,4 0,-6-9,10-6,-8-1,15 4,1 7,9-2,-5 3,27 4,19 11,2 1,5-5,6 7,4-14,-3 0,-5-4,-2-22,-10 2,-7-17,-6 10,-11-26,-8-2,-4-12,0-8,0 5,-13 12,-3 17,6 19,6 19,1 7,-3 0,6 30,0 25,0 0,0 9,13 1,-1 3,-1-10,-4-6,2-9,0-22,-5-1,-4-6</inkml:trace>
  <inkml:trace contextRef="#ctx0" brushRef="#br2">3233 10936,'16'0,"17"0,9 0,10 0,-6 0,3 0,-10 0</inkml:trace>
  <inkml:trace contextRef="#ctx0" brushRef="#br2">3760 11031,'0'-3,"-2"-4,2 0,0-2,0-5,0 0,0-3,2 0,8-4,3-10,3 7,2-2,5 9,2 0,-9 13,7 4,-3 0,-1 0,-13 14,5 19,-11 8,0 1,0 11,0-8,0-4,0-1,-11-9,9-7,-2-10,4-21,4-26,12-5,7-17,-10-2,3-12,7 7,-7 5,-3 19,-3 21,-4 10,1 7,6 11,-10 16,11 18,-2 5,-6-5,14-4,-13-1,0-12,-5-1,1-6,-3-11,0 4,0-11,7-23,-3-8,8-20,12-2,-5-5,17-6,-11 23,5-10,-17 27,1 15,-5 6,-6 0,1 24,-4 20,0-4,0 12,6-7,4-11,3 6,6-6,-3-17,11-6,-2-11,16 0,-3 0,-8-14,9-20,-14 4,2-11,-20-4,-7 0,0 2,-14 5,-13 14,-2 17,-10 7,7 0,7 7,-5 21,17 9,3 10,10 5,0-11,3 4,22-9,0-15,0-7,0-4,2-10,3 0,-12-14,16-13,-18-11,0-9,-6 2,-10-10,0 12,0 9,0 20,-3 14,-11 0,1 34,1 13,-1-2,6 3,7-5,0-15,20-1,-4-20,7 0,9-7,-5 0,8-27,-18-1,6-9,-7-4,-4-17,-1-3,-5-14,-6-3,0-1,0 11,0 10,-4 30,2 4,-9 24,2 0,6 29,-1 32,4 11,0 9,13 4,3-3,-12-7,2-7,-6-7,0-10,6-6,-6-17,7-11,-3-10,-1-7,-1 0,5-24,0-21,4 0,-2-19,7-8,0 1,7 6,6 6,-6 30,7 15,-8 14,-5 0,5 26,-15 19,0 0,-7-4,0 2,-20-8,-10-4,2-7,-12-14,10 4,-2-9,16-5,3-5,10-16,3-3,0 10,0 7,3-3,13 10,-3 0,7 24,-1 4,1-4,-4 0,11-1,-8-6,8-7,7-7,9 8,0-4,5-7,-5 0,-4-7,-13-17,-4-16,-6-8,-5-4,-11-3,0 8,0-1,-11 14,2 13,-10 14,6 7,-7 5,4 31,2 9,12 3,2 16,0-9,0 4,0-9,6-19,17 3,3-13,10-7,-4-9,11-5,-7-5,-11-23,-9-13,1-4,-7-15,0 1,-8-3,-2 5,4 19,6 21,-6 7,8 10,15 0,-2 17,4 21,-6-4,-9 13,2 1,-7-10,-9 2,0 1,-3-24,-19 11,-1-7,0-8,-9-2,5-11,-2 0,-7 0,1-11</inkml:trace>
  <inkml:trace contextRef="#ctx0" brushRef="#br2">6400 10759,'0'24,"0"10,-4 16,4 5,0-10,0-2,4-5,12-17,7-7,0-4,6-10,-4 0,2-14,-8-13,1-18,0-5,-10-9,-8-8,2-5,3-1,-4 16,6 6,4 23,3 26,7 2,7 0,-7 0,-1 2,-2 12,-4 0,-13-4,4-10,-14 0,-9 0,0 0,-7 0,-2 0,-5 17,3 14,5 17,-4 2,17 16,2-11,7-2,0-8,16 0,20-15,-1-3,8-20,3-7,-1 0,-6-10,-9-21,-4-4,-10-8,1-5,-17-13,0-1,0-10,-27 8,1 16,4 15,-11 26,4 7,2 7,11 33,3 25,13-8,0 12,20-14,5-1,11-20,1-6,-5-4,11-19,2-5,-13 0,4-19,-10-5,-9-11,-5-6,-8-13,-4 0,0-12,0 19,0 16,0 7,-4 21,-8 3,8 17,-5 21,9 5,0 16,0-1,0-4,9-3,11-9,-8-8,11-11,11-9,-12-11,8-3,-11 0,-3-26,1-9,-7-6,-10-21,0 5,0-15,0 15,0 2,0 24,0 10,0 18,0 17,-7 27,7 10,0-4,0 12,9-11,9-1,4-10,4-6,-1-7,2-17,-8 4,-6-11,7 0,-13-11,0-16,-5 6,-2-20,3-6,-3-1,7-4,-3 2,-1 2,10 17,6 4,-2 13,9 14,-1 0,5 24,-4 10,-3 4,-16 7,-7-2,0 5,-4-13,-19 5,7-9,0 3,16-13,0 3,3-12,26-12,10 0,-10 0,21-12,-9-19,-4 3,-5-20,-8 1,-12-8,1-10,-13 8,0-2,0 18,-13 11,-3 13,2 10,2 4,-10 3,4 10,9 21,2 16,0 8,7 2,0 5,7-14,7-8,2 1,10-10,-10-17,7 0,-7-14,-2 0,-5 0,-9-7,3-7</inkml:trace>
  <inkml:trace contextRef="#ctx0" brushRef="#br2">8628 10357,'-3'-11,"-3"22,-1 25,-3 12,-3 18,10-6,3 6,0-13,16-8,-3-14,4-14,-5-7,15-10,-4 0,6-13,-3-15,3-15,-6 5,-10-20,-3-1,3 2,-13 2,0 15,0 16,0 20,-9 18,-2 26,8 19,3 6,0-1,0 1,23-11,-4-9,3-8,8-9,-3-14,9-12,5-2,-8-9,0-19,-7 1,-6-18,2-10,-19-2,-3-1,0 0,0 7,-9 20,-11 15,4 16,-7 0,0 2,16 33,1 16,6-1,0-1,10-8,16-5,1-8,11-8,-5-9,12-11,-2 0,-11 0,14-21,-7-12,-19 5,-7-23,-1-1,-12 2,0-1,-12 16,-1 11,-14 17,1 7,-3 0,6 29,16 4,1 22,6 2,0 9,0-13,13-5,14-6,-2-11,8-7,-4-7,1-17,-1 0,10 0,-12-28,2-3,-3-13,-4-15,-12-5,-6-8,-4-13,0 4,0-5,-11 8,-1 23,-4 7,5 22,5 16,-4 6,1 4,2 14,-2 36,5 9,4 15,0 12,0-5,0 2,16-9,7 2,-6-19,6-12,-5-8,5-16,4 0,-2-19,5-2,-1 0,4-30,-13-8,-4-13,4-6,-20-5,0-2,0 5,-11 15,-12 16,10 26,-3 2,-3 0,8 16,2 25,9 4,0-2,7 9,9-8,7-14,-3 1,5-10,-2-14,4-7,-2 0,-5 0,6-14,-10-17,7-2,-6-15,-8-11,1 2,3-8,-6 20,5 15,15 17,-5 13,4 0,3 27,1 13,-14 22,-3 0,-6-5,-7-9,0 4,-9-12,-11-9,-17-4,8-10,-6-3,6-14,-8 0,17 0,2-14,4-6,8-21,6-1,0-1,0-5,16 6,1 22,2 11,-3 9,0 0,11 19,-2 16,2 6,2-5,6 2,-5-10,-3-4,2-7,3-10,-9-7,2 0,-4 0,-5-11,6-19,-8-12,-8 2,4-15,-6-7,-4-5,0 3,0 16,0 10,-7 24,-4 14,9 0,-8 31,6 16,4 5,0 13,0-8,14-2,-1-10,3-12,3-2,4-14,6-7,-2-10,-4 0,0 0,-7-27,-3-13,-13-2,3-16,-3-6,0-22,0 5,0-9,-3 13,-8 15,9 18,-5 24,4 13,3 10,0 37,0 15,0 14,0 2,0 3,0-5,3 0,10-12,-3-2,13-10,-3-19,-2 1,9-13,-4-10,9-4,-5 0,1-21,-1-17,-11 8,7-21,-10-1,-6-8,-7-2,0 8,0 9,0 18,-14 17,-2 10,0 0,3 37,10 17,3-6,0 18,0-13,3-4,10-12,3-6,0-3,4-16,6 2,-6-14,3 0,2 0,-5-24,6-6,-6-11,-4-11,7 2,-7-19,0 11,7-3,-7 27,-3 6,3 25,18 3,-9 10,5 28,-17 17,-1 2,-5 9,-7-9,0 1,-3-6,-20-19,3 8,-16-13,11-4,-5-11,7-9,-2-4,5 0,-6 0,4-17,2-18,-13 1</inkml:trace>
  <inkml:trace contextRef="#ctx0" brushRef="#br2">10478 10241,'50'0,"5"0,-3 0,3 0,-12 0,-27 0,-5 0</inkml:trace>
  <inkml:trace contextRef="#ctx0" brushRef="#br2">11756 10520,'-4'0,"-2"28,6 2,-3 11,3 3,0-7,0-6,16-3,-3-11,10-4,-7-13,-6 0,3 0,3-13,0-15,-2-10,-1-9,-1-11,-1-13,-9-11,-2-3,0-3,0-5,0 24,-2 12,-2 26,-8 17,5 14,0 0,-2 21,-2 20,11 27,0 11,0 9,7 5,9-9,7-13,-6-2,-5-21,15-11,-8-6,8-17,7-4,-7-10,12 0,0-21,-10-13,-6-3,-7-7,-12-15,-4 2,0 5,0 11,-6 22,-8 7,1 12,3 0,8 12,2 21,0 8,0 0,6-1,20-9,3 0,8-17,-3-4,7-10,0 0,-11-10,-4-17,-10-8,-3-5,-13-5,0-13,-3 4,-20 13,-2 14,5 23,-3 4,-7 17,7 38,17-1,-1 18,7-15,0 2,13-8,10-21,9 1,2-14,-2-10,4-7,3 0,-9-10,-1-21,-6-6,-7-7,-3-15,-7-5,-2-8,-2 4,2 7,6 17,6 15,4 17,-1 12,7 0,0 7,-13 13,3-6,-9 0,-7-12,0 1,-7-3,1 0,-6-3,-2 3,-2 0,-11 0,5 24,-1 14,4 12,6 2,9-1,4 1,0-12,6 1,12-13,14-8,-7-11,5-9,-3 0,-9 0,5-12,-9-19,-5-3,-2-15,-7-1,0-12,0 5,0-5,0 28,0 6,0 19,0 18,0 29,0 20,0 1,0-12,0 15,0-19,13 2,6-7,1-11,5-11,2-11,3-5,2 0,-12-7,3-17,-7-14,-3-7,-13 2,0-16,0-6,0 11,0-1,0 21,0 20,0 12,-13 18,9 25,-2 18,6-2,0 8,0-11,6-6,11-10,-1-11,7-13,0-12,2-2,5 0,-10-12,-1-16,-13-13,1-14,0-2,-7-14,0-8,0 17,0 17,0 12,0 19,0 25,0 30,0 13,0 8,0 3,0-22,9 12,7-15,4 2,6-15,-6-10,5-6,-1-11,-8 0,10 0,-10-21,-3 0,-3-10,-6-5,-2-19,8-4,-10-8,4-5,-4-6,0 6,0 1,0 16,-4 10,-6 19,8 12,-2 14,-3 3,7 34,-3 18,3 14,0 9,0 1,0-8,3 1,4-15,9 5,-3-19,1-12,8 0,-2-17,-1-4,1-10,3 0,-7 0,0-24,-2-10,-5-4,-5-9,1-11,-5 4,0-1,0 17,0 19,0 5,-5 16,1 29,4 14,0 10,0-5,0-2,9-1,9-16,-2 4,7-15,2-6,5-11,-1-3,3 0,-9-3,4-21,-8-17,-6-3,-6-21,2 1,-9-12,0 5,0-1,0 15,0 5,0 21,-3 7,-3 17,6 38,0 21,0 9,0 11,0-5,0 12,0-8,-7 12,-2-5,-2-3,-1-4,-4-2,2-9,1-5,-3 13,-7-13,3 0,-3-22,0-12,7-14,10-7,-4 0,-3-7,4-30,2-1,-7-6,5-10,0-5,9 4,0 7,6 12,20 5,13 10,-10 14,14-3,-4 10,-7-3,7 3,-3 0,0-11,-4 8,-2-6,-3-10,-9 7,-1-26,0 4,2-18,-13 5,-3-11,-3 4,0-1,0 24,-3 7,-10 22,1 2,-1 0,6 19,-3 22,10 13,0-2,0-4,0 2,10-19,10 0,3-14,2-6,1-11,-9 0,-1 0,7-14,-7-17,-3-9,-1-5,-8-13,10-3,-14 3,0 27,0 3,0 19,0 32,-4 18,4 14,0-8,0 8,0-10,13-9,1 6,11-15,11-10,10 0,-5-10,9-7,-11 0,-12-34,-2-11,-12-3,-10-30,-3 6,0-12,0 6,0-8,0 1,0 13,-9 15,5 15,1 25,-6 10,5 7,-8 11,1 20,8 22,-4 9,1 7,6 9,0-6,0-4,0 0,0-11,4 2,12-18,16-11,-7-3,9-3,-9-10,12-14,-8 0,1 0,-12-14,-4-13,2-1,-10 2,-6-1,0 3,0 6,-6 18,-17 0</inkml:trace>
  <inkml:trace contextRef="#ctx0" brushRef="#br2">13855 9593,'-23'-17,"-7"6,-13 11,5 0,-5 18,13 16,21 0,9 6,0 2,20-12,19-6,0-6,-1-13,5-5,-6 0,-8-26,-10-1,-6-15,-6 6,-7-6,-7 8,-20 10,-12 14,1 10,-11 7,7 34,-1 0</inkml:trace>
  <inkml:trace contextRef="#ctx0" brushRef="#br2">13293 10193,'50'0,"11"0,12 0,-12 0,-8-4,-15-2,-22-1,-9-4</inkml:trace>
  <inkml:trace contextRef="#ctx0" brushRef="#br2">15620 10315,'10'-3,"6"-7,-7-1,-2 4,4-3,-2-4,-6-3,-3-6,4-4,-4-1,0 1,-4-10,-12 3,-17 3,-9 14,3 10,-7 7,10 21,7 33,16 18,13 10,0 3,3-6,13-15,18-6,-6-21,8-17,-4-6,-2-14,6 0,-9-20,-15-15,4 2,-12-22,-4-2,0-8,0 6,0 2,0 26,-4 10,4 35,0 27,0 13,0 1,0 0,0-8,4 1,2-14,-3-4,7-16,3-4,7-10,3 0,-7-10,4-13,-1-15,-10-17,5 0,-10-12,-2 6,8 10,-6 16,2 22,-3 6,6 7,-2 7,6 23,-3 22,6 5,-5 2,-2-2,-6-16,3 0,1-10,-3-15,5-4,-9-10,3-2,8 0,-6-14,15-22,0-19,3 1,0-15,9 0,-6 9,-4 12,-4 20,-6 21,-8 7,3 21,5 27,-8 0,5 9,-5-5,1-4,9-1,-5-16,9 7,-6-18,8-4,9-16,1 0,-1 0,6-19,4-12,-10-17,-2 1,-13-12,-12-1,-2-2,-6 17,-17 18,-9 13,-14 14,7 7,6 34,10 14,4 2,12 12,7-12,7-5,23-8,8-14,-5-9,15-14,-5-7,-7 0,3-28,-14-2,-5-18,-10-12,-4-16,-6-2,7-8,-7-2,0 9,0 5,0 22,-7 11,7 34,-2 7,-2 5,-6 35,10 15,-2 19,2 2,0 9,0-3,0-8,0-5,0-12,9-5,-2-21,2-12,4-7,13-12</inkml:trace>
  <inkml:trace contextRef="#ctx0" brushRef="#br2">17099 10295,'0'-23,"0"6,0-7,3 0,17 3,-8 4,8 0,3 6,-7 1,0 10,-2 0,6 7,-13 24,-2 10,2 16,-1-2,-6 0,0-10,0-8,0-3,0-14,4-13,-4-3,10-4,-8-11,9-30,-6-7,2-6,-3-11,8 1,2 2,6 21,-2 13,-4 9,-1 19,1 0,-9 0,6 33,-9 2,8 16,-3-3,-1 6,1 1,6-15,-3-9,-1-7,-9-14,4-3,-1-7,3 0,1-17,13-14,-14-9,14-15,-4 0,4-2,-1 2,-3 15,7 2,-6 28,-8 3,-2 7,2 7,-5 22,6 13,-8 6,5 7,0-5,2-5,-2-4,16-10,-1-8,-1-9,11-11,-16-3,0 0,11-17,-14-6,3-18,-4-7,2-4,-5-9,4 10,3-8,7 16,-5 15,-2 15,3 13,-6 0,-6 0,-7 7,0 6,0 8,0-14,0 3,-4 4,-8 5,-11 5,7 7,2 10,10 4,4 2,0-16,0 10,20-20,13 3,-7-22,6 8,5-10,1 0,-8-3,-5-21,-11-6,-7-21,-1 6,-6-16,0 0,-13 0,-10 16,-2 11,4 17,-11 17,12 3,4 31,-4 11,20 9,0-6,13 2,10-14,7-3,6-12,-7-1,1-16,-5-4,1 0,-13-11,1-16,2-6,-10-10,-3-14,1 7,3-9,-2 8,18 18,-3-2,3 28,13 7,-4 0,4 4,-4 13,-9 6,-7-9,-5-4,-11-7,-16-3,-11-13,2 2,-5 8,-9 3,6 0,7 27,6 11,7 7,3 12,10-2,0-7,10-1,17-6,-7-10,12-15,-7-11,5-5,-3 0,-9-17,2-18,-3-6,-4-13,3-14,-7-14,-5 7,2-20,-2-5,-4 8,0 18,0 29,0 18,0 17,-4 23,-6 39,8 5,-5 19,7 8,0-5,0 3,0-10,0-1,9-16,7-7,11-11,3-10,9-13,-3-14,5 0,2-4,-11-30,-2 1,-14-22,-3 0,-10-4,-3-5,0 4,0 5,0 13,-12 25,-1 17,-4 0,-3 31,7 17,1 16,5 2,7-6,0 6,10-15,3-11,3-5,10-18,0 0,4-17,-7 0,-1 0,-3-31,-1-7,-9-2,4-18,-10-1,4 2,-1-1,4 4,3 13,10 17,-7 17,9 7,9 0,5 13,-3 25,-1 9,-6 1,-9-3,-13 5,-7-5,0-7,0 3,-13-1,-1-6,14 4,0-17,0 3,7-15,25-6,11-3,0 0,-4 0,-3-27,-20-13,-3-8,-3-13,-8-1,-2-3,0 4,0 6,0 12,0 15,0 15,4 13,13 0,1 0,0 20,7 20,-9 2,-5 9,-8 3,-3-6,0 2,0-7,0-13,-7 0,-2-6,-2-10,8-14,3-7,0-17,0-10,0-6,10-8,3-7,7-13,3 6,-4-3,7 22,-3 15,-11 18,-1 10,1 10,-5 24,-7 20,0 8,0-5,0 2,0-18,0 4,0-5,0-16,0-7,0-3,0-4,6-10</inkml:trace>
  <inkml:trace contextRef="#ctx0" brushRef="#br2">20540 10405,'12'17,"-1"-8,-6 8,6 4,-2-1,-2-9,9-4,-9-1,-1-6,4 0,-7 0,10-13,10-25,-7-2,-3-8,7-24,-4-10,-2-4,-9-9,2 0,-3-1,-4 22,0 9,0 23,0 35,-11 7,6 0,-22 21,2 34,8 17,7 20,10 6,0-2,4-1,8-17,1-6,1-11,8-16,-6-18,1-6,9-11,-3-10,0 0,2-17,-9-21,0-3,7-6,-9-18,-8-6,1 2,0 8,6 6,-3 14,3 10,3 19,9 12,5 0,-3 3,-4 13,-14 8,-2-10,-1-4,-6-6,0-1,-10-3,-2 0,-15 0,-9 0,1 17,12 11,-7 20,10-1,18 4,2 8,0-16,29 2,-3-12,12-11,-1-10,2-5,-10-7,3 0,4-19,-13-10,-10-14,-10-2,-3-12,0-2,0-1,-16 5,-20 17,10 14,-6 14,10 10,4 0,-5 27,21 14,2 11,0-5,2 4,25-6,-11-15,16-10,-12-6,3-14,3 0,-6 0,5-27,-2-8,-3-8,3-2,-10-10,3-2,-6 2,6 1,-3 23,1 7,-1 17,10 7,-7 0,-4 0,-8 11,3-5,-5 1,-2 0,-2-7,-5 0,3 0,-8 0,-4 4,-7 20,6 9,1 15,2-3,9 8,5-4,0 2,23-11,6-9,10-7,-10-17,10-7,7 0,-23-3,9-21,-12-6,-8-13,1-4,-13-4,0-13,-6 2,-17 5,0 9,-2 17,-5 24,1 7,6 14,7 23,6 17,10 8,0-14,10-3,13-5,2-20,8-2,6-15,0-3,13 0,-13-17,0-7,1-21,-21-5,4-9,-7-12,-5-18,-9-3,-2-4,0 22,0 19,-13 27,4 16,2 8,-3 4,-3 28,10 29,3 24,0 19,3 2,27-4,-8-5,4-8,-13-16,-3-9,-4-12,1-13,-7-11,0-17,0-11,0-27,0-13,0-17,0-4,4-10,12 3,7 3,6 22,6 17,-1 9,4 14,1 7,-16 0,-3 28,-8 2,-12 5,0 5,-16-2,-19-11,-10 1,-5-11,5 7,-8-22,17 3,7-5,6 0,18-7,5-14,0 7,5 1,22 9,-4 4,-1 0,1 0,3 17,10 11,-7-2,7 2,-3-4,-7-4,7 1,-8-14,4 0,-8-7,1 0,-6 0,7-24,-7-4,7 1,-7-18,-5-9,-8-1,-3-12,0 8,0 1,0 18,0 23,0 6,-3 22,3 30,0 20,0 7,0 0,7-10,2 1,4-12,-1-13,2-8,2-7,7-9,-10-10,6 0,5-5,-15-21,7-15,-2-4,2-9,-3-4,-1-11,2 15,-1 10,-1 6,-1 22,-8 16,1 0,-4 7,9 33,-6 11,-3 3,0 5,0-15,0 1,0-12,0-12,0-1,0-13,0-14,6-27,1-6,13-15,-4-3,0-10,10 6,-4 5,-1 16,-1 24,-8 17,-12 20,0 25,0 16,0-10,0 10,-10-17,10 1,0-5,0-9,14-7,2-10,9-7,11 0,3-7,2 0,-13-18,1-16,-2 1,-11-22,4-3,-20-10,0 3,-7 6,-19 29,0 10,-3 20,2 0,8 24,6 30,6 4,7-3,0-1,0-9,13-15,8-2,-16-14,8-9,7-5,-4 0,-2-12,2-26,0-7,4-6,-8-17,4 10,7 1,-6 19,-11 21,0 13,-6 45,0 27,0 11,-9 16,-7 0,-11 1,4 13,18-4,-19 4,15-9,2 5,-2-17,6 2,-8-16,-5-19,0-21,3-11,1-18,-15-5,4-10,-13-32,4-6,-11-16,-3-1,17-3,1 3,14-4,14 16,0-9,39 8,7-1,31-2,16-2,1 8,13-8,-16 12,4 6,-20-6,-20 16,-12-10,-14 10,-10-12,-15 1,-4 5,-23-3,-17 5,-6 1,-8 10</inkml:trace>
  <inkml:trace contextRef="#ctx0" brushRef="#br2">22514 9265,'-23'-24,"7"5,-10 19,-3 0,-7 0,-3 33,19 5,4 10,16 0,0-18,22 8,15-21,11-4,-3-13,8 0,-15-24,-8-3,-7-4,-19-19,-4 5,0-3,-23 1,-13 16,-10 10,-6 21,9 0,2 38,4 23,8-6</inkml:trace>
  <inkml:trace contextRef="#ctx0" brushRef="#br1">99 12307,'0'0,"0"2,13-2,3 0,23 7,0-4,0-3,1 0,-1 0,-7 0,0 0,-5-10,-2 8,-14-3,-1-2,-10 5,-4 2,-2 0,2 14,4 2,-3 25,3 3,0-7,0 18,0-7,0 6,0 1,0-14,0 13,0-9,-4-1,-2-6,-10-1,4-10,-6-3,-5 0,7-10,-2 9,0-20,2 1,4-4,1 0,-5 0,0-28,-4 9,4-12,-9-3,4 4,3-8,0 7,9 14,2 3,7 4,0 7,7 20,6 0,6 10,-2-4,0 8,-1-7,-3 0,6 0,-3-3,11-4,-2 6,9-9,-2-6,7-8,3 0,0 0,1-8,5-13,-14-5,0-5,-4-10,-10-18,-7 5,-10-6,1 5,-4 17,5 11,2 6,-3 7,8 5,8-5,6 11,-6 3,7 0,-5 0,-9 3,-7 11,1-14,-4 0,-13 0,-9 0,-10 0,2 9,-12 5,7 13,9 8,-3 6,7 2,19 9,0-11,0-8,19 2,7-18,-3-7,3-10,6 0,-5 0,-7-13,-2-22,-14 2,-4-15,0-4,0-12,-4 16,-9 0,1 18,5 20,3 6,4 8,0 29,0 8,0 11,4-2,10 5,4-14,-8-6,10-2,5-16,2-3,-8-14,5 0,-5 0,8-28,-9-13,-4-9,-8 5,-6-12,0 9,0 0,-4 27,-5 2,6 12,-1 7,-2 0,3 3,3 25,0 2,0 14,0 4,9-1,-2-2,6-7,0 3,7-15,0-9,-2-6,5-1,-3-10,6 0,-13-14,1-13,-8-13,0-22,-6 10,0-12,-10 16,-3 0,3 18,4 20,6 6,6 4,17 4,20 6,-4 4,9-14,-5 0,-4 0,-19 0,3 0,-7-10,-3-4,-6 14,-4-14,-3 11,0-1,0-3,-3 7,-20 0,-6 28,2 5,-5 8,9 7,0 4,14 2,5-10,4-2,0-9,9-6,21-16,-1 2,7-13,7 0,-8 0,1-17,-13-10,-10-20,-13-8,0-4,0 2,-4 16,-8 7,2 13,7 19,-4 2,5 0,-9 26,4 15,7-10,0 21,0-9,0-2,7-11,6 8,-6-10,6-15,-1 4,8-13,3-4,7 0,-7 0,-3-21,12-13,-16-20,0-4,7-13,-10-5,-6-2,2 16,1 11,7 14,-8 20,5 0,2 7,9 10,2 0,5 3,-6 35,7 2,-21 11,-8 1,-4 9,0-3,0-13,-4 9,-8-20,-11 14,7-17,-8-5,-4-9,11-10,-15-7,6 0,-1-10,9-21,0-19,6-5,-1-4,13 9,0 16,0 6,0 11,13 10,-1 7,-1 0,21 21,-5 13,5-3,-9 10,-1 6,-3-13,5-6,-12-4,8-10,-6 3,-2-15,15-2,-2 0,-2-2,6-29,-15-17,-1 10,-3-16,3 6,-13 0,0 17,0 5,0 15,0-2,3 2,-1 8,12 0,2 3,4 0,-4 3,-3 7,1-3,-2 0,-8-4,-24-3,6 0,-11 0,-2 11,4 20,-2 5,18 12,1-3,6 6,0-10,6 0,21-8,-4-12,12-7,-6-14,10 0,4 0,-4-21,-3-12,-13-5,-17-10,1-16,-7 2,0 0,0 18,0 17,0 6,12 11,-1 7,8 3,7 0,0 7,1 20,-2 0,-9 1,-9-2,-7 16,0-15,0 7,-3 1,-10-2,-1-6,12 4,2-8,0 6,0-17,25-1,9-11,0 0,16 0,-14-11,-1-18,5-13,-17-9,-7-6,-16-2,0 1,0 18,-4 12,-8 15,5 9,3 4,2 0,2 24,-7 14,7 6,0 10,0-9,7 2,-1-13,17-3,-4-8,17-6,3 4,4-21,5 0,-14-7,0-24,-11-9,-5-4,-16-10,-2-5,0 4,0 19,0 18,0 8,0 7,0 13,0 21,0 13,10 14,-6 4,-4 2,0 15,0-12,0 15,0-3,-4 2,4-9,0-11,0-27,0-6,4-18,-2-10,5-10,-4-32,7-11,-7-20,-3-8,0-8,0 8,0 5,4 12,8 9,-1 10,1 5,4 23,4-7,0 3,3 8,2-1,2 7,-1 7,-6 0,-4 24,-7 7,5 7,-14 3,0 3,0-10,-14 7,-9-1,3-12,-8-8,1-3,2-10,2-7,3 0,-3 0,14 0,5-7,4-10,0 10,23 4,6 3,1-3,9-8,-1 1,-4-6,2-8,-8-4,8-3,-2-17,-15-6,1-18,-8-2,-2-5,-10 1,0 9,0 14,-16 15,3 23,0 3,6 8,4 6,-1 0,-1 17,5 17,0 20,0 15,0 3,19 9,-6-12,3 2,7-13,-7-4,7-16,-10-7,-10-14,1-10,-4-14,-4-24,-12-14</inkml:trace>
  <inkml:trace contextRef="#ctx0" brushRef="#br1">3018 12033,'-36'-23,"0"16,-10 7,14 0,-13 14,12 16,16 11,8-7,9 6,4-12,21 6,23-17,5-6,-8-11,-2 0,-7-14,-13-10,-10-7,-10 5,-3-16,-3 5,-30 9,1 14,-21 11,5 3,-8 14,4 13,20 14</inkml:trace>
  <inkml:trace contextRef="#ctx0" brushRef="#br1">3519 12422,'0'0,"11"0,17 0,18 0,13 0,6-10,-10 6,-3 1,-19-11,-7 14,-12-7,-11 4,-6 3,-20-3,-13-4</inkml:trace>
  <inkml:trace contextRef="#ctx0" brushRef="#br1">4960 12183,'9'-17,"-2"3,6 0,-13 5,7 6,-30 3,-4 33,-25 18,-3 18,0 6,3 9,2 23,18-5,7-11,14-5,11 2,0-22,36-6,16-5,1-10,8-12,1-16,-3-13,-14-4,5 0,-11-16</inkml:trace>
  <inkml:trace contextRef="#ctx0" brushRef="#br1">5207 12402,'0'0,"14"-4,14 4,15 0,2-10,1 6,-3 4,-18-6,-2 6,-12 0,-11 20,-11 11,2 6,2 1,7 16,0-7,0 5,0-4,0-3,0-2,0-2,0-13,0-2,0-5,-9-11,-5 1,5-8,-7-3,-11 0,8 0,-17-14,13-3,-4-6,9 6,4 7,1-4,10 10,3 1,0-7</inkml:trace>
  <inkml:trace contextRef="#ctx0" brushRef="#br1">5885 12367,'0'-13,"0"2,-10 4,-6 7,-10 0,-3 0,2 0,-1 18,5 6,6 10,11-8,6 19,0 3,6-17,20 12,13-1,4-11,-1 6,7-9,-17-2,-9-5,-16-7,-7-8,0 12,-7-8,-29-3,4 3,-16-8,5-2,13 0,5 0,5 0,13 0,0-5</inkml:trace>
  <inkml:trace contextRef="#ctx0" brushRef="#br1">6022 12108,'0'-10,"13"10,26 10,14 20,1 15,1 20,-16-6,4 8,-11-3,-18-2,-14 3,0-4,-7 4,-22-4,-10-3,-10-6,-7 5,4-12,-3-7,13-9</inkml:trace>
  <inkml:trace contextRef="#ctx0" brushRef="#br2">1976 14064,'-4'0,"8"4,21 3,11-4,1 0,24 4,4-7,16 0,-8 0,2 0,-18 0,-11-7,-33 4,-6 0,-7-8,0-13,-3 8,-24-1,-11-7,-1 7,0 3,5 11,9-11,5 7,11 5,18 2,27 2,16 19,1-4,6 0,-11 7,-9-7,-6-3,-24 2,1 5,-10-8,0 4,-10 11,-12-8,-14 5,-13 1,9-9,-1 11</inkml:trace>
  <inkml:trace contextRef="#ctx0" brushRef="#br2">3103 14378,'0'10,"0"4,0 7,0 3,0-7,0 7,9-8,-2-2,2-11,4 4,-8-7,13 0,-8 0,10-10,7-18,-2-2,4-25,1-12,-1-5,4-20,-17-1,6-5,-5 5,-13 8,-4 18,0 26,0 10,0 20,-17 11,-9 35,3 13,7 19,6 9,10 2,0 3,10-5,3 10,3-19,-6-3,6-5,-6-8,-7-27,4-1,-7-6,0-46,0-6,3-27,10 5,3-5,7 7,4 5,2 16,-1 10,2 10,-8 14,-4 0,-6 0,8 24,-7 17,-7 4,7-5,-6 8,-4 2,1-15,2 6,1-7,2-17,5-10,-2-7,4 0,1 0,6-17,0-17,-11-4,1-12,-6-2,-7-10,0 15,0 9,0 4,0 20,-13 14,10-6,-1 6,-1 0,0 10,5 28,0 3,0 6,10 8,13-7,-10-10,10 2,0-13,-7-3,6-17,-1-7,-8 0,10-7,-5-27,5-7,-5 1,4-12,-12-13,3 11,3 6,-4 20,8 4,1 14,-5 10,0 0,-10 0,1 7,2 10,-6-7,4-6,-19-4,-2 0,-8 0,-1 0,-11 3,9 32,9 9,-4 0,20 0,0-2,10-11,7-7,8-15,11-2,-10-7,0 0,-7-7,1-16,-4-8,-9-7,-7-10,0-2,0 8,-13-2,3 27,10-4,0 55,0 8,7 32,2-2,-5-1,-4 8,0-8,0 8,0-8,-13-2,0-12,6-12,-3-18,-3-13,4-4,-7-10,2 0,-2-13,-4-8,4-10,9 5,1-9,6 8,0-11,17-2,29-8,-8-7,11-13,0-11,3-9,3-10,-6-12,-2 8,-13 0,-7 9,-15 9,-12 1,0 19,0 19,-19 4,-10 18,0 16,-10 7,9 0,-2 35,16 25,16 16,0 16,12 9,17-4,-6-9,0 3,-3-15,-6-12,-5-6,0-9,-9-16,0-6,0-20,0 3,0-23,0-27,4-19,2-9,16 7,1-1,7 28,-4-1,-9 19,5 13,-15 3,0 7,-1 26,-6 12,0 9,0-5,0 1,0-12,0-4,0-18,10 5,13-4,-10-14,-8-3,9 0,-1 0,1 0,-5 0,-6 0,-3-3,0-7,0 3,0 0</inkml:trace>
  <inkml:trace contextRef="#ctx0" brushRef="#br2">3840 13771,'0'-16,"0"9,-14 7,-9 28,-6 5,13-2,12 3,4-1,0-12,16 3,17-21,-7 4,10-7,-13 0,0-10,3-21,-14 7,-5-16,-7 9,0-10,-9 11,-21 8,1 17,-7 5,-3 5,3 38,17 10,8 1</inkml:trace>
  <inkml:trace contextRef="#ctx0" brushRef="#br2">5214 14255,'0'0,"0"11,-4 6,4 7,-7 0,7-1,0 1,0-7,11-3,12-11,-4-3,7 0,-3 0,-7-20,10-18,-9 5,2-29,-12 0,-7-19,0 5,0-12,0 0,-7 5,-2 12,-1 16,6 12,2 26,-5 6,3 11,-12 0,4 4,-2 34,1 19,6 17,7 16,0-2,0 5,7-16,6 8,3-20,21-6,-5-28,7 2,13-30,-9-3,-5 0,5-27,-4 1,-13-19,-13-10,3 8,-16-22,0 4,0 11,-3 13,-10 20,9 11,1 7,-3 3,6 3,-7 25,0 2,7 22,0-5,0 4,0-6,14-5,-5-2,11-11,3-9,6-1,-6-17,0 0,6 0,-8-17,-3-7,-2-11,-5 1,-8-10,-3-11,0 7,0 5,0-5,0 27,0 2,-3 14,3 29,0 7,0 21,5-2,9 1,-5-6,18-8,-14 4,3-20,7-1,-7-16,-2-4,-2 0,5 0,-5-18,2-9,-1-21,-1 1,-12-11,0 4,0-1,0 14,0 13,0 11,-5 24,5 31,0 3,0 9,9-12,10-4,-2 1,6-11,3-12,3 2,1-14,-8 0,8-7,-5-23,-2 3,-10-18,-6 2,-7-12,0 10,0-3,0 15,-7 16,-6 10,-10 7,7 7,-3 27,15 11,4 8,0 8,0-16,4 3,8-10,11-7,4-19,-4 2,6-11,1-3,5 0,-6-13,10-8,1-19,-12-5,2-3,-10-16,-13-1,-5-6,-2-1,0-6,0 16,-16 5,0 19,0 10,-4 18,6 3,-11 7,12 0,10 28,3 20,0 23,12 3,15 19,-4-15,-10-6,3-8,-7-5,-2-11,7-12,-5-15,-2 0,-1-15,6-6,-8 0,6-6</inkml:trace>
  <inkml:trace contextRef="#ctx0" brushRef="#br2">7085 14031,'0'-3,"0"8,0 19,0 4,0 6,2 4,8-14,3 2,3-8,-7-8,5-7,-7-3,-1 0,1 0,2-3,5-21,-5-6,-2-11,-1-11,1 4,0-13,5 17,-5 4,6 9,10 17,-4 11,1 3,-4 0,7 17,-10 14,3-12,-3-5,1 3,-14-13,2-4,-18-14,0-3,-6 6,5 6,-5 5,-2 0,1 5,4 37,3 2,12 10,4 4,0-3,0-8,16-2,7-24,0-1,3-16,7-4,-17 0,10-24,4-11,-14-6,-3-13,-1-8,-12-12,0-12,0 1,0 1,0-2,0 15,-2 16,2 14,-10 23,10 13,-4 5,2 0,-9 9,-1 32,5 7,-2 27,9 0,0 10,0 1,16-15,7-4,6-5,-3-14,10-10,-7-12,1-19,-1-7,3 0,-6-3,3-25,-15-12,-1-8,-10-7,-3-6,0 17,0 11,-3 5,-4 28,3 0,2 14,2 19,0 12,0 17,18-9,16-15,-9 3,9-6,-18-23,3-8,1-4,-7 0,-1-9,8-26,-13-13,2 4,-5-14,-4-4,0 11,0 11,0 16,0 17,0 10,-6 35,-5 23,8 18,3-5,0 19,0-5,-13-5,6 5,7-14,-2-9,-1-4,-4-9,-6-18,-7-3,8-15,-11-6,-4-10,2 0,-2-3,-3-25,5-19,-5 10,14-3,-6-9,18 15,4-4,4 5,32 6,9-8,8 4,15-3,-4 8,2-22,-7 3,-7-2,-10-5,-16 4,-7-12,-3 12,-12 10,3 5,-4-5,-1 14,-2 7,0-4,7 7,0 7,-1 4,-2 3,8 0,-1 0,5 31,-4 10,8 13,-6-3,-5 1,-6-12,4-2,-3-11,-2-6,-2-11,0-6,7-4,6 0,-13-18,7-26,5-1,1-9,4 3,5-3,-6 13,-2 20,-5-3,9 21,-13-1,-1 4,-1 0,3 14,8 20,-8 18,11 5,-8-9,2 4,-6-9,2-2,6-13,7-11,6-8,6 3,1-12,9-12,3-11,-11-8,5-17,-14-5,2-13,-18-1,-9-2,0 19,-20 2,-8 27,-1 14,-5 7,5 0,-3 38,9 16,7 4,16 6,0-5,0-4,25-8,2-20,2 0,-3-13,3-10,-2-4,1 0,-1-18,-14-16,0-4,-9-12,-4-2,0-1,0 5,0 20,0 11,0 13,-4 8,4 34,-7 10,7 6,0-10,0 8,20-16,-7-12,3 4,7-14,0-14,-16 0,15 0,-5-18,-4-23,0-2,10-12,-11 0,2-13,-8 10,1 13,0 14,2 19,-6 12,3 0,1 19,6 29,0 4,11 12,-12-9,1 0,-6-15,-7-9,7-4,-7-6,2-11,-2-6,0-11,0-31,10 4,-6-17,9-7,-1 1,4-12,11 17,-4 11,-10 22,6 12,-6 7,1 0,-5 34,-6 13,10-2,-13 10,0-5,0-16,0 4,0-10,0-5,0-10,7-13,-5 4,3-4,4-17,-5-20,5-8,-6-6,1-10,9 6,6-2,-3 2,11 17,-4 21,-7 14,0 3,-3 6,-1 36,2-1,-3 16,5-5,-4 3,-2-12,-3-15,-2-1,2-6,7-2,-1-14,-1-3,5-2,6 0,0-14,-11-12,5-5,-7-10,-3-4,-5-9,-2-1,0 7,0 15,0 12,0 11,0 27,-2 21,-3 16,5 1,0 0,0-15,0-6,5-6,4-1,4-16,-1-6,15-5,-1 0,0 0,-3-16,9-15,-16-6,0-10,5-8,-15 3,1 5,0 9,2 11,0 10,-2 6,9 11,4 0,-6 0,-2 7,4 4,-12-5,5 1,-11-7,-21 0,-7 14,-9 7,10 20,6-1,10 8,10 6,3-3,0-13,30 9,-8-16,20-14,-3-3,1-11,-8-3,-2 0,-5 0,-5-10,-8-4,-5-22,-7-2,0-10,0-7</inkml:trace>
  <inkml:trace contextRef="#ctx0" brushRef="#br2">9925 13247,'-14'-14,"2"10,-14 4,7 4,-15 34,18 3,14 2,2 2,0-7,12-7,17-12,1-8,-1 2,3-13,-2 0,-7-13,-7-10,-10 2,-6-10,0-3,-6 3,-24 17,-9 11,-6 3,10 13,-5 18</inkml:trace>
  <inkml:trace contextRef="#ctx0" brushRef="#br2">10981 14064,'2'14,"12"3,-5-3,9-7,-9-4,0-3,-5 0,2-10,4-11,6-13,-9-6,-4-8,-3-11,0-5,0 6,0 4,0 20,0-1,0 22,0 6,0 24,-3 21,-4-4,7 16,0-2,0 4,0-7,7-9,9-1,0-8,10-11,-6-2,0-14,5 0,-9-2,7-26,0-3,-10-10,1-9,-14-2,0-10,0 7,0 22,-7 2,7 21,0 0,10 10,12 6,-2 22,3 6,3 11,-13 2,-6 1,-1-3,-6 2,0-17,0 1,0-13,0-8,0-8,0-14,16-23,1-6,-4-16,10-12,-4 5,3 6,-4 16,4 25,-9 14,-3 20,-4 24,0 7,1 13,-3-10,3 3,-5-6,8-13,3-4,3-7,7-12,-7-1,-2-11,11 0,2-21,-2-5,2-12,-11-3,0-25,-6-1,0-18,-10 3,0 0,-6-7,-8 28,-2 10,7 23,9 16,-4 12,4 23,0 21,0 11,0 13,13 4,3 2,-6-3,7 5,-5-18,11-11,-3-6,3-13,2-4,5-17,-1-7,-2 0,12-17,-7-11,4-6,-17-18,1-5,-11 2,-9-12,0 5,0 11,-2 17,-8 20,-7 7,5 7,-8 14,10 17,-3 19,6 2,7-4,0 6,20-10,-1-2,-6-2,14-9,-4-18,-7-2,7-1,-4-10,-2 0,8-21,-4-8,-5-9,-3-10,-10-7,-3-9,0 5,0 11,9 12,5 15,2 7,20 7,3 7,-7 0,4 24,-4 7,-5 9,-14-2,-3-3,-10 1,0 5,-14 1,-2-15,-4 6,17-9,3-5,0-3,23-9,7-7,6 0,-1-14,10-10,-15-4,-7-15,-10-9,-13-5,0-1,0 4,-9 16,-1 17,6 11,4 7,0 30,0 18,0 12,0 7,0 5,0 3,0-1,0-2,0-2,0 9,0-9,0-5,-3-15,-3-19,2-8,4-13,0-3,0-15,0-30,0-13,0-18,10-2,3-26,0 2,0-8,3 20,0 12,-2 22,-1 16,-10 22,6 11,5 3,-1 10,3 23,14 29,-8-12,1 16,-20-15,-3-4,0-2,0-18,-12 1,-15-1,-5-11,5-2,-5-4,19-10,6 0,1 0,12 0,14 0,25 0,-2-12,3-2,6-3,-4-7,-9 3,4-13,-17-11,-6-2,-14-8,-6-7,0 15,0 10,-13 7,10 13,3 6,16 11,10 4,17 15,-2 2,-5-1,3-2,-9-5,-7 5,-19-1,-4 2,0 10,0-10,-17 16,-9-8,7 4,-1-5,10 2,10-11,0-7,0-6,23 6,3-10,6 0,-3-10,17-7,-13-21,2-2,-1-5,-12-10,-8-9,-5 16,-9 3,0 12,0 26,-13 0,-6 7,-1 7,4 14,5 26,11-6,0 4,0-2,11-5,5-4,4-6,-1-2,-3-12,7-4,-3-10,5 0,-2 0,-3-14,0-10,-8-16,-5-1,0-16,-7-5,0-16,0 6,-7-6,-6 16,-4 4,5 25,2 15,7 15,3 10,0 19,0 22,0 11,9 1,5 16,2-14,-7 2,5-16,2 2,0-8,-3-15,3-6,-2-9,6 0,-15-12,2 0,-3 0,-1 0,3 0,-6-7,0 2,3 5,1 0,3 0,-5 0,12 0,-12 0,5 0,-3 0,-1 0,-6 0,3 5,0 2,0-5,0 3,0 0,3-5,3 0,1 0,3-5,-1 0,7 3,-3-12,1 0,2-3,7 3,-10 1,0-15,0 4,-9-14,5 12,-6-8,-3-4,0-2,0 19,0-6,-3 16,-17 11,14 0,-7 0,0 7,-6 17,12 4,-3 19,7-6,3-3,0 12,0-12,0-4,13-6,3-2,0-12,4-4,6-5,-10-5,4 0,6 0,-4-15,-8-1,2-22,-9 7,-5-10,2-11,3 5,-4 3,-3-7,6 17,8 6,8 15,-5 6,3 7,-2 0,5 0,-9 7,11 0,-5 3,-6-10,-5 3,-6-3,-19 0,-7 0,-7 0,11 21,-3 10,-1 2,10 15,6-10,7 0,0-2,7-15,13 3,-2-14,5-3,-7-7,11 0,-4 0,-7-14,9-6,-11-13,-10-12,1-3,-5-16,0-5,0-5,0-5,-9-4,6 9,-8 5,9 12,-5 26,7 10,0 63,0 25,20 12,-8 6,2 1,2-12,-10 5,4-18,0 1,-7-28,6 6,-5-12,-4-1</inkml:trace>
  <inkml:trace contextRef="#ctx0" brushRef="#br2">11208 13226,'-29'-14,"-3"4,-11 10,1 0,4 27,4 15,15-1,19 2,0 9,12-21,29 0,7-8,-5-13,2-7,3-3,-11-3,-8-21,-3-2,-20-5,-6-11,0-2,-32 4,-11-1,-5 16,-4 12,9 13,1 7,6 20,16 18,13-2,7 9</inkml:trace>
  <inkml:trace contextRef="#ctx0" brushRef="#br2">11625 13540,'4'-14,"22"0,16-3,4 7,0 6,-14-1,1 5,-17 0,-6 0</inkml:trace>
  <inkml:trace contextRef="#ctx0" brushRef="#br2">13718 13499,'0'0,"0"-11,3 8,33-6,9-5,20 7,0 0,1 0,-14 0,-1 4,-21 3,-13 0,-12 0</inkml:trace>
  <inkml:trace contextRef="#ctx0" brushRef="#br2">15202 13485,'0'-16,"0"-5,0 4,0 0,0 7,4-4,3 7,-4-7,6 28,-5 24,6 26,-4 22,4 9,-6 1,-4-8,0 7,0-9,0-15,0 1,0-11,0-10,0-16,0-23,0-7,6-33,-3-27,0-12,10-19,-9-9,8-10,-1-9,-8-5,3 21,-6 8,0 30,0 22,0 10,3 18,14 7,6 3,5 3,12 25,-1 16,0 8,-3 5,-20 1,-13-4,-3-9,0-4,-19-3,-20-19,-1 5,5-6,9-18,0 0,22 0,15 0,17 0,2 0,10 0,1-7,-11-14,2 4,-12-6,-7-11,-3-4,-10-7,0-19,0 13,0-15,0 23,0 12,23 7,2 14,4 10,1 0,6 0,-10 24,-6 7,-4 10,-10-5,-6 9,0 0,0-2,-22 5,8-13,8-4,0 3,6-15,0 2,12-7,24-14,-3 0,3-14,-7-12,-3-12,-9-3,6-7,-14-13,-6 2,1 1,3 18,-5 13,8 6,3 7,7 14,3 0,2 0,-4 0,-3 0,-4 14,-12-14,-4 0,-21 0,-3 0,-7 3,1 15,2 6,5 17,2 6,16 8,7-5,0-2,16-10,10-7,1-5,12-14,6-12,1 0,-3-7,-5-22,-5-1,-20-4,-4-14,-9-9,0-5,-22-2,-11 9,7 14,-9 23,5 18,8 0,5 31,7 24,10 4,0 8,23-12,13-1,3-23,6-7,-2-10,-7-11,3-3,-7-3,-18-21,-1-18,-8-1,-1-2,-4-23,0 14,0-8,0 7,0 18,14 24,11 9,-2 4,0 14,4 12,5 5,-16-3,-3-11,-10-7,-3-6,-3-4,-13-14,-11-3,2 3,5 10,-10 4,12 0,-9 31,8 11,12 11,7 6,0-4,7-1,25-20,-6-7,7-9,-10-8,2-10,5 0,-14-10,7-11,-13-10,-7-10,0-13,-3-4,0-8,0 13,0 4,0 22,0 13,0 31,0 35,0 13,0 23,0-3,-3 8,3-2,-3-1,3-12,0-6,-10-15,-4 12,5-19,-7-2,0-17,-11-10,4-21,-5 0,-1-11,-8-23,8 7,9-11,17 8,3-4,3-11,33 11,14-20,-2-1,1-2,16-16,-13-8,3-5,-12-5,-7 5,-17 5,1 12,-7 22,-10 9,6 17,-9 8,4 6,10 7,2 0,13 0,6 27,-6 15,-2 1,-4 9,-20 3,-3-12,0 12,0-10,-14-2,2-5,8-11,4-2,0-15,23-3,10-7,9 0,10-17,-2-18,-11 1,0-17,-7-7,-16 1,-10-8,-6 10,0 11,-12 17,-24 13,9 10,-5 4,10 18,-1 18,7 12,12 18,4-18,0 5,6-11,8-6,13-8,-9-21,12 0,-5-7,5 0,-8-21,-8-9,-1-1,1-13,-14-10,0 6,0 0,0 17,-11 10,8 14,-6 7,-2 0,9 28,-3 16,5 4,0 3,0 4,0-11,7-7,7-3,6-10,-8-10,1-14,3 0,7 0,-14-27,5-4,-1-20,1 3,-8-17,-3 8,0-8,7 18,0 9,6 10,7 21,-7 1,10 6,7 13,-7 29,0 1,-13 5,-3 4,-8-4,-2-1,0-6,0-10,0-5,-5 2,-2-15,3-6,4-27,0-15,0-5,0-15,14-9,6-1,5-4,-2 5,4 19,-11 16,3 17,-3 10,-10 2,8 14,-1 19,-1 22,-1-5,-11 5,3 4,-3-18,0 2,0-12,0-3,0-11,0-7,0-6,6-4,8-14,-8-3,17-18,-11-6,2-6,-8 3,8-11,-2 8,-1-5,1 18,-2 6,-7 9,6 14,-2 3,13 2,-6 0,-2 26,8 5,-7 14,-4-2,5 5,-11 1,-3-8,4-10,-4 9,0-13,0 1,0-15,5-2,8-8,3-3,2 0,7-3,-2-21,-10-7,-6-14,3-2,3-4,-4-4,-2 4,2 7,1 13,-4 3,4 21,-6 4,9 3,-1 0,-1 10,8 21,-6 10,1 4,-5 5,-6-1,-3-8,0-1,0-2,0-7,0-11,0 1,10-14,2-2,2-5,2 0,-5-19,5-12,-3-3,-10-20,3 2,1-6,0 6,5 9,1 12,1 7,-2 10,5 7,-1 7,0 0,4 0,-3 31,5 10,-15 1,-7 1,0 2,0-4,0-3,-7-8,-3 0,7-9,3 0,3-21,10-17,-4-14,-2-11,4-5,-9-1,19-10,-5 1,2 5,5 14,-5 19,-6 9,-2 10,6 3,-6 30,-7 2,3 16,-2-11,-4 5,0 0,0-4,10-10,-1 9,18-13,-2 1,11-15,-6-9,9-4,-3 0,-7-14,-3-10,-17-14,-5-5,-4-9,0-6,0 4,-9-4,5 16,-6 18,10 12,0 24,0 23,0 13,0 2,0 5,0-3,0-11,14 6,-5-16,1-4,6-13,4-7,0-7,5 0,1 0,1-17,-5-11,-15-16,0-7,2 0,-6-15,8 9,-2-12,7 26,-3 2,1 24,-12 10,8 7,-6 13,3 39,5-5,-8 18,-2-8,2-2,-4-10,6-5,-6-12,0-1,0-13,0-11,0-23,4-18,5-2,7-15,7-4,-3-1,12-2,-12 17,3 15,-7 13,-2 17,-12 0,-2 35,0 1,0 19,0-3,0-5,0-6,7-7,6-3,13-8,3 1,10-3,7-14,-1-7,5 0,-5 0,-6-35,-16 2,-3-12,-13-16,-7 0,0-11,-20 11,4 10,-11 27,4 20,7 4,-9 34,2 18,9 5,12 2,2-6,0-1,0-21,16-14,-4 0,11-17,-10 0,3 0,7-3,-3-28,-4-10,-7-1,2-8,-4 2,-7 10,0 19,5 7,-5 29,0 31,0 11,0 8,0 9,-5 9,-13-3,6 3,-1 1,0-8,0-7,0-6,6-1,-6-9,-10 0,-2-17,5-31,-19-7,0 0,-7-14,1-27,2-7,4-6,19-18,20-6,0 6,33 4,22 10,11 3,5 8,30 6,-6-1,12 1,-3 4,-6 7,-7-5,-18 8,-28-8,-26 6,-15-6,-4 1,-23 6,-36 9</inkml:trace>
  <inkml:trace contextRef="#ctx0" brushRef="#br2">19073 12552,'-39'0,"-4"3,15 30,5 12,13 10,10-7,10 2,29-19,3-3,7-16,-3-7,2-5,-5-7,0-20,-20-1,-11-22,-12 2,0 0,-10 3,-19 12,-19 22,2 11,-6 0,2 40,5 15,9-7</inkml:trace>
  <inkml:trace contextRef="#ctx0" brushRef="#br2">24527 13390,'0'0,"0"3,-9 4,-11-3</inkml:trace>
  <inkml:trace contextRef="#ctx0" brushRef="#br2">20775 13452,'0'0,"0"12,0 12,0 7,0 0,12-3,5-4,-5-12,15-7,-4-5,-7 0,13-14,-6-13,0-18,2-10,-14-9,8-12,-3-19,-3-7,-3-11,-6 1,-2 10,-2 24,0 16,0 24,-2 25,-2 13,-9 0,0 44,-14 18,18 23,6 31,3-4,0 3,0-5,7-22,5-9,15-18,-15-9,8-21,0-18,-8-9,8-4,-4-4,11-23,-11-14,-6-6,3-15,-10 0,1-6,5 0,0 9,5 19,6 16,3 17,-7 7,9 0,-2 7,-16 17,13 7,-8-10,-5-9,-7-5,0 0,0-21,0 2,-7-9,-12 14,6-6,-3 13,-14 0,-2 27,9 13,3 1,7 11,10 2,3-3,0-10,9-11,7-13,14-6,-3-11,2 0,-3 0,6-23,-15-8,-1-7,-6-10,-10-6,0-4,0-1,0 9,-7 19,4 21,-1 10,4 31,0 24,0 9,0-2,14-9,6-8,-1-11,-6-13,6-12,1-4,-4-5,11 0,-9-14,3-17,-3-7,-4-10,-5-2,-5-12,-4 12,0 5,7 21,-7 17,2 11,2 40,9 3,-9 15,5-7,-5-5,-4-12,0-10,0-4,0-21,0 4,5-7,-1 0,6-7,-4-14,15-13,-9-14,4-2,6-12,5-2,-7 9,-10 24,6 14,-16 13,0 28,0 28,0-2,0 2,0 8,2-15,12 0,6-18,-1 1,3-18,-1-8,15-2,3 0,-1-2,1-19,0-10,-9-3,-14-7,-10-10,-6-10,0 7,-9-1,-16 14,-16 30,7 11,4 0,10 28,1 23,13 3,6 8,0-7,6-12,20-1,-1-18,5-11,-4-9,11-4,-12 0,0-14,-4-13,-8-15,6-1,-15-12,-2 0,5 8,-7 6,0 17,0 20,0 32,0 29,0 8,0 13,0 8,-9-5,-14 12,3-18,-10 4,8 2,-1-2,-3-12,6 2,2-15,7-23,-1-7,1-21,2-3,-5-3,-4-28,-16-3,2-13,-7-5,-11 4,22 1,2 2,19 1,7 4,16 2,27 7,22 0,6-7,14 9,13 1,-3 1,-14-4,-12 3,-12-2,-20-7,-11-11,-3-3,-20 0,-3 13,0 5,0 12,0 11,0 6,0-6,0 34,0 9,0 15,0 4,0 2,13-3,6-16,1-1,0-18,-4-2,14-14,-14 0,7 0,6-16,-17-8,-1-21,-8-7,-3-5,0-5,0 7,0 19,0 12,0 17,0 10,0 35,0 16,9 8,4 2,-6-6,6-10,-1-11,11 1,1-18,-5-6,8-14,-4 0,5 0,-5-24,-10-10,0-3,1-8,-12-13,8-6,1-1,7 13,9 2,-8 29,8 21,-9 0,0 14,-13 17,9-5,-8-2,-6-10,0-7,0 0,-20-7,1-11,3 1,-17 10,7 0,-3 34,9 11,8-5,5 8,7-7,0 1,9-25,18 2,1-15,-1-4,3 0,-5-4,-9-15,4-12,-13 0,-7-21,0-1,0-9,0 3,0-1,-4 25,4 18,0 55,0 24,0-5,0 12,0-22,13 4,3-16,7-11,-7-12,11-7,3-5,-5 0,9-14,-22-13,1-8,-10-9,1-7,2-11,1 2,12 5,-3 20,11 11,-11 24,0 0,-3 7,1 17,-9 0,-5 0,0-17,0 0,0-5,-19-2,3-9,-7 6,-10 3,5 3,-8 34,13 4,3 4,10-2,10-2,0 1,14-15,11-10,1-3,10-14,-13 0,3 0,-14-3,2-25,-1-10,1 1,-9-14,-5-7,4-1,5 6,-9 15,4 17,-1 21,-3 21,0 34,0 9,0 11,-3-4,-1 8,-5 3,5-3,4 12,0-6,0-13,-5-8,-9-16,-6-10,-3-7,-22-17,-3-14,-5 0,-2-5,15-28,1-1,3-6,17-12,10 7,9 1,0-1,28 9,12 5,9 3,10 4,12-2,4 9,13-14,-6 3,2-13,-13-3,-5-4,-17-17,-14-2,-8-11,-24 2,-3 7,0 16,-7 18,-25 22,6 13,-14 0,21 24,-10 29,16 23,13 3,0-1,4-6,24-18,-1 1,11-21,1-11,4-6,0-17,-8 0,4 0</inkml:trace>
  <inkml:trace contextRef="#ctx0" brushRef="#br2">2099 15257,'-16'-17,"7"10,5 0,-3 7,7-5,33 5,0 0,22-5,20 5,6-14,-3 2,1-9,-21 7,-15 1,-11 2,-26-2,1 2,-7 5,-9-5,-27-6,-7-6,10 6,-3 7,14 6,16 1,6-4,6 7,20 0,6 0,-2 20,2-6,2 9,-5 1,-17-7,2 11,-5-4,-9 3,0 3,0-6,0 7,-23 10,-2-13,-5-11</inkml:trace>
  <inkml:trace contextRef="#ctx0" brushRef="#br2">3155 15373,'0'-2,"3"2,7 5,-7 20,10 19,6-13,-1 9,-2-2,-4-14,1-10,-9-11,5 1,-6-4,4-7,-7-31,0-14,0-5,4-12,5 9,5-5,15 21,-1 6,8 21,3 14,-5 3,-9 0,-2 17,-10 7,-10-7,-3-8,0-2,0 0,-9-7,-5 0,-2 0,-3 0,-1-21,0 19,2-3,1 5,0 0,-2 21,10 27,-2 10,11-4,0 8,0-17,20-5,6-2,1-14,5-21,-12-3,5 0,-2-3,-7-32,-5-6,-11-6,0-8,0-9,0 2,-7 7,3 29,1 9,3 36,0 43,7 3,5 0,8-4,-6-7,-2-13,1-6,3-28,2-4,4-3,4-10,3-14,-3-28,-3-2,-6-18,-1-9,-16-7,0 5,0 11,-4 15,-8 26,1 17,-2 14,1 0,5 41,-6 18,6 8,7 11,0 5,0 1,11-11,5-13,3-5,-2-24,8-10,-4-9,4-12,-2-2,2-25,15-8,-14-20,-6-5,-8-13,-5 2,-7-18,0 11,0 11,0 19,-7 24,4 6,1 18,-5 0,7 24,0 11,0 15,0 19,7-5,5 22,-6-19,4 12,3-18,-6-6,2-10,2-9,-4-12,5-17,8-7,-7 0,6-7,13-29,-9-12,10-4,-17-12,14 6,-7 11,6 5,-3 12,3 16,3 4,-14 10,-6 0,-1 0,-11 3,-11 7,-5 7,-7 11,-3-2,4 19,8 10,-2-5,10-2,6-10,0-5,0-5,22-8,4-16,14-4,6 0,-18-28,5-8,-7 1,-6-20,-7-2,-13-8,0 4,-23 10,-3 20,-4 3,-2 28,12 0,4 18,2 19,14 11,0 13,18-9,14 1,-9-1,13-14,-7-14,6-5,-1-12,7-7,-2 0,-12-26,2-5,-10-14,-6-5,-10-12,-3-9,0 13,0 3,0 18,0 20,0 10,-3 33,3 22,0 11,0 1,0 2,7-17,13 2,-8-6,4-17,7-10,-3 0,-4-14,16 0,-14-7,7-17,2-24,-8 6,-10-11,5-9,-14-2,0 5,0 11,0 29,0 12,0 0,0 21,0 22,0 19,4 0,5 3,0-10,-2 0,7-15,4 1,0-17,-2-6,9-11,-2 0,9 0,4-24,-6-18,-7-1,-17-2,1-17,-7-5,0 2,0 11,-9 9,5 11,-3 27,0 7,-2 7,-5 41,12 2,2 12,0-4,13-14,3-6,0-4,10-17,-3-10,3-7,4 0,-7 0,15-20,-12-11,3-11,-11 2,-6-18,1-4,-3 8,-6-4,5 25,4 5,6 14,1 14,-1 7,8 28,-4 5,-3 15,-2-5,-13 5,-3-7,-2-10,0 6,-7-7,-18-13,2-10,-4 7,11-16,-6 2,2-7,10 0,1-7,2-19</inkml:trace>
  <inkml:trace contextRef="#ctx0" brushRef="#br2">6628 15047,'0'-24,"0"3,-10-3,-6 21,0 3,-11 0,-9 17,7 27,1 10,1 18,13-4,12 11,2-22,0-9,20-13,15-15,3-11,19-9,-5 0,0-16,-6-11,-7-14,-10-3,-3-18,-13-3,-4-3,-5-11,-4 5,0-19,0 19,0 5,0 12,0 33,-6 7,-5 17,-5 3,4 38,-2 23,14 2,0 22,0-13,0 3,3-6,8-11,-6 4,18-10,-6-15,6-19,3-4,6-6,4-11,3 0,-12-28,5 2,-10-16,-5-6,-7-17,-4 11,0 3,-6 13,0 8,0 16,0 8,-12 30,8 16,4 8,0 7,0-5,0-5,4 6,8-11,2-12,2-7,13-11,3-7,-2-3,-3-10,2-14,-3-4,-4-12,-5-15,-7 0,-7-2,-3 6,0 6,0 15,-13 10,-4 16,-1 4,-2 14,-7 24,17-5,8 12,2 6,0 0,2-14,21 4,-3-4,3-9,7-11,4-14,0-3,1 0,-18 0,6-17,-11-4,1-19,-9 6,-4-14,3-4,-3-1,7 5,-1 18,6 2,11 14,-9 14,-5 0,8 18,-7 18,3-1,-1 9,-8 10,-1 1,8-3,-9-18,-2 3,3-20,-3 0,0-10,7-7,-3 0,5-10,-2-18,2-17,5 5,2-18,11-6,1 2,8 17,-7 5,7 20,-13 16,-4 4,-6 4,-13 32,4 2,2 10,-6-3,0-5,4 5,-2-8,9-13,5-8,3 3,1-14,12-5,-12 0,10-26,-5 5,2-20,-8-3,-12-10,2-15,-5 7,-4-16,0 18,0-6,0 36,0 12,0 5,0 26,0 15,0 30,0 6,0-2,0 2,0-5,9-4,5-8,-12-10,9-6,-8-14,-3-10</inkml:trace>
  <inkml:trace contextRef="#ctx0" brushRef="#br2">7247 14528,'-37'-10,"5"10,-7 10,17 28,6-7,16 3,0 3,29 0,6-16,10 0,1-18,-6-3,-10-14,-5-10,-18-3,0-13,-7-5,0 11,-11-7,-15 13,0 9,-7 19,1 0,3 26,-1 15,1 7</inkml:trace>
  <inkml:trace contextRef="#ctx0" brushRef="#br2">8134 15047,'28'-11,"12"-2,1 9,5-10,-7 11,-3 3,-13-7,-10 7,-13-3,-2 3</inkml:trace>
  <inkml:trace contextRef="#ctx0" brushRef="#br2">8576 15197,'0'0,"0"-4,22 4,5-10,5 0,-2 6,6 1,-13 3,-7-7,-13 7</inkml:trace>
  <inkml:trace contextRef="#ctx0" brushRef="#br2">9137 14957,'0'-24,"-17"5,-2 5,-1 4,-10 3,8 7,-8 0,11 0,3 3,12 18,-2 16,6 0,0 8,22 0,14-5,-3 11,-4-6,-2-12,-4 2,-10-1,-13-10,-13-7,-23 9,-10-15,-6 3,-1-14,15 0,5 0,20 0,6 0,14 0,23 0,11 0,9 0,5 0,-3 0,0-11,-13-3,-3-10,-4 8,-12-11,-6-7,-5-8,-6 2,-3-15,0 0,0 12,0 5,0 11,0 13,0 10,0 22,0 19,6 17,-1 5,7-1,1-1,0-5,3-8,7-14,-7-9,7-14,-3-7,6 0,-6-7,-2-21,-4-5,-10-12,1-10,-5-2,4-5,-1 2,4 15,9 11,7 23,-6 8,8 3,-9 3,-2 15,-5 9,5-6,-14-15,0 5,0-8,-14-17,1-3,-6 0,-4-3,-3 16,-9 4,8 4,-5 30,9 4,10 16,13 7,0-9,0 2,26-6,7-24,3-5,12-2,-3-17,-2 0,-4-26,-7 2,-12-21,-3-10,-11-5,-3-12,-3-6,0-5,-9-15,-8 13,1-1,6 19,4 36,6 17,-6 14,2 27,4 34,0 15,0 15,0-8,13-12,3 1,7-18,4 8,1-18,8-16,-3-9,2-12,8-7,-7 0,-4-21,7-5,-9-12,-3-13,-15 6,-2-12,-10 5,0 2,-4 26,-14 3,-9 21,1 11,0 30,12 6,11 15,3-5,0-9,14 3,11-21,2 1,3-10,-8-18,4-3,3 0,-13-17,-6-21,-10-2</inkml:trace>
  <inkml:trace contextRef="#ctx0" brushRef="#br2">9358 14426,'-4'-3,"-1"3,-9 0,1 6,0 22,1-4,12 9,0-5,0-1,25-13,11 0,3-14,-7 0,2 0,-5-18,-13-9,-9-4,-7-9,0 9,-11-10,-24 7,-5 16,-1 15,-12 3,10 21,11 13,6 7</inkml:trace>
  <inkml:trace contextRef="#ctx0" brushRef="#br2">10974 14794,'0'-28,"-3"5,-20 3,-3 9,-13 11,-7 0,1 14,2 24,24 9,-4-6,23 14,0-5,35 5,11-3,10-15,-8 4,-2-14,-7 1,-26-16,-13-5,0 3,-16-6,-36 6,-7-6,-3-4,3 0,7 0,13 7,16-7,17 3,6 0,0 4,20 0,19 3,10-6,-7 6,10-3,0 0,-6-7,3 0,-23 0,3-14,-13-3,-6-10,-6-15,-4 2,0-4,0-8,0-5,-4-2,4 18,0 8,0 12,13 18,17 3,-8 0,10 10,-5 14,-1-8,-10 8,-10-20,-6 3,-6-7,-10 0,-10-7,10 3,-11 4,11 0,3 0,1 18,1 9,2 18,9 8,0-1,13-4,6-15,8 9,5-22,11-6,-8-14,7 0,8 0,-25-14,5-13,-7-8,-17 2,-6-15,0-4,0-5,0-5,0 7,0 12,0 15,19 18,4 10,17 0,-5 4,4 20,-16 10,-3 13,-11-13,-9 14,0-13,-25 5,2-2,3-8,8 1,12-15,0-2,16-4,13-6,19-4,5 0,-8-7,-9-7,-6-12,-7-15,-21-4,2-5,-4 2,0-14,-4 8,2 16,-5 24,7 4,-4 10,1 10,3 18,0 22,0 5,0 4,3-9,8-5,5-8,9-6,-5-15,17-9,-8-7,3 0,-2-7,-12-12,2-22,-13 0,0-1,-7-15,3 2,-3 1,0 10,0 26,0 8,0 27,0 28,0 9,0 1,0 0,0 9,0 8,-3-4,-4 4,0-5,-2 5,-2-13,-5-2,3-16,10-18,1-18,2-19,0-24,2-7,8-29,-6-8,2-20,6 0,2-5,-1 26,-3 12,6 26,-3 12,0 21,6-1,4 11,4 0,5 11,-3 19,-3 12,-6 1,-11 9,-9-4,0-11,-16 4,-20-7,4-8,-14-5,1-14,9 7,17-7,5-7,8 0,12 3,20-3,17 0,12 0,-3 0,4-3,-8-18,-5 0,-8-2,-15-18,-4-14,-9-2,-7-19,0-2,0-7,0-4,0 15,0 12,-7 18,7 21,0 9,-2 23,2 25,0 25,0 19,0 4,0-1,0-15,9-2,-2-6,2-4,1-16,3-4,3-10,1-10,6-11,5-3,9-3,-5-28,-8-3,-1-11,-14-9,0-8,-5-2,-4 6,0 17,0 18,0 18,0 15,0 32,-4 2,4 24,0-23,0 3,16-7,11-8,-4-5,6-15,4-9,-4-4,-10 0,1-11,-17-16,7 6,-7-19,-3-1,4-14,5-9,1 12,6 1,1 21,-5 23,4 7,-2 9,6 29,-8 7,1 3,-6 6,0-13,-7 0,0-13,0-2,0-16,-7-3,4 0,3-17,0-6,10-26,6 5,0-18,7-3,-3-3,5 9,9 12,-9 23,-5 17,3 0,-11 17,-5 28,0 9,-7 0,0 0,0-16,0 3,0-17,4 4,18-9,-3-19,17 4,-4-4,18 0,-8-4,-6-20,-4-16,-9-8,-10-7,-4-12,-9 8,0 19,-22 2,-4 35,-3 3,6 3,7 37,0 2,5-1,8 7,3-1,0-20,3 1,8-8,5-6,-3-10,3-4,0 0,10-7,-6-24,-4 3,0-20,-9 1,-3 16,-4-6,0 14,0 18,0 3,0 21,0 29,0 4,0 22,-4-8,-3 12,4 7,-1 0,-5 1,9 9,0-10,-3 1,-3-19,-1-12,-6-27,-13-18,-7-10,-9 0,-17-10,4-14,-10 0,12-11,1-8,17-2,22 7,13-5,0-2,39 14,22-17,8 8,12-1,14-11,-3-10,1 2,-11 1,-14 5,-15 27,-28 0,-11 23,-40 4,-7 0</inkml:trace>
  <inkml:trace contextRef="#ctx0" brushRef="#br2">12701 14399,'0'-14,"0"4,0-4,0 7,-4 0,-15 7,-1 0,-5 0,-5 10,7 21,14-3,9 9,0-16,5 12,25-12,3 0,-7-18,13-3,-3 0,-13-10,-7-11,-10-12,4 2,-10 0,0-7,-10 7,-12 7,-17 22,3 2,6 0,1 9,-4 12,13 13</inkml:trace>
  <inkml:trace contextRef="#ctx0" brushRef="#br2">12278 14712,'0'0,"22"0,17-3,16 3,-3 0,-6 0,4 0,-12 0,-5 0,-11-7,-18 7</inkml:trace>
  <inkml:trace contextRef="#ctx0" brushRef="#br2">11652 14460,'-14'-13,"-8"9,-8 4,-9 0,7 14,-1 7,21 15,12-1,0-1,18-8,21-4,-5-8,-9-14,11 0,-10-5,-6-19,3-2,-14 5,-9-17,0 9,-7-13,-21 25,1-10,-11 20,8 7,-9 14,0 20</inkml:trace>
  <inkml:trace contextRef="#ctx0" brushRef="#br2">14317 14699,'0'-18,"13"5,17 2,21 1,5 10,8 0,-1 0,-17-7</inkml:trace>
  <inkml:trace contextRef="#ctx0" brushRef="#br2">14342 15026,'-2'17,"2"11,0-5,0 8,0-7,13-7,-1 0,5-10,6-7,-13 0,10-14,-15-13,15-15,-17 6,1-33,-4-17,0-9,0-21,0 4,-4 14,-8 29,-2 28,5 20,5 11,1 10,3 14,0 30,0 15,0 22,7 12,5-5,8 7,-7-9,-6-19,5 2,11-25,-7-3,-2-21,2-6,6-14,-4 0,5-17,5-21,-8 0,0-26,-17-4,3-14,-6 10,0 15,0 26,0 4,0 20,-6 7,6 27,-3 14,3 20,0-9,9 8,5-8,-2-4,1-17,7 0,-1-19,1-5,6-7,-4 0,8-7,-3-24,-2-5,-12-12,-10-4,-3-2,-3 20,-26 3,-7 7,-3 10,-4 12,8 2,2 0,14 0,6 0,6 7,-3 16,10-6,0 10</inkml:trace>
  <inkml:trace contextRef="#ctx0" brushRef="#br2">15352 14923,'-2'0,"-12"3,8 25,6-1,0 18,13-7,12-12,12-2,-5-3,1-11,-1-6,5-4,-12 0,-9-18,-2-12,-5-5,-9-22,4-5,-4-19,0-2,0 2,9 10,-2 26,16 14,-10 21,3 10,4 0,3 0,-11 14,2 6,-1-13,-6-3,-7-1,-23-3,0 0,-6 9,13 5,-11 17,-3 17,12-10,4 26,1-6,13 1,0-9,13-2,10-8,13-2,-4-24,7-4,13-10,-13 0,4-7,-7-10,-10-7,-10-9,-12-19,8-3,-12-12,0 2,0-13,0 16,7 8,-1 20,8 17,2 10,9 7,9 0,-2 13,0 18,-9 14,-10-5,-6 8,-7 6,-7 8,-9-14,3-5,1-5,8-3,4-11,9-14,25-7,4-3,5 0,12-10,-7-17,2-8,-14-3,-13-9,-11-7,-8-14,-4-4,0 8,-13 29,-7 4,-6 21,1 10,-2 4,11 33,2 17,14 8,0 9,0-6,16-6,11-9,-4-16,-4-6,8-11,-2-10,11-7,-6 0,-5-10,-5-21,3 3,0-22,-10-5,-1-7,8-6,-6 10,8 18,4 9,-6 21,3 6,0 4,-10 0,3 14,-3 0,0 3,-13-3,0-12,0 5,-23-7,4 0,-4 0,-13 17,4 14,-2 0,16 19,-5 5,16-7,7-8,0 2,3-5,24-19,-9-8,16-7,-2-3,4 0,-13-24,0-7,-4-3,-6-16,-13-9,0-8,0 5,0 7,0 22,0 19,-7 14,5 33,-2 12,4 10,0 12,0-8,0-4,4-12,18 2,10-18,5-11,8 5,3-21,2 0,-14-26,3-12,-13-7,-4-26,-8-1,-12-30,5 14,-3-8,-4 25,0 12,0 18,0 24,0 10,0 35,-4 23,-3 4,7 16,0 0,0 15,0-15,11-2,1-14,8-12,0-19,6-7,6-17,11 0,-11-6,11-22,-7-12,-17-15,-3 0,4-13,-17 0,-3 9,0 30,0 5,0 20,-16 4,-3 10,5 21,-2 16,0 19,12-6,4 6,0-22,4 1,19-8,-4-20,10-4,-2-2,-1-11,6 0,-16-11,-3-16,-6-6,-7-9</inkml:trace>
  <inkml:trace contextRef="#ctx0" brushRef="#br2">16890 14671,'53'0,"12"-3,6-11,4 7,-9-9,-20-1,-12 5,-27 10,-7-1</inkml:trace>
  <inkml:trace contextRef="#ctx0" brushRef="#br2">18233 14773,'0'0,"0"14,0 17,0 0,9 20,-2 0,2-17,2 7,5-3,0-19,0-5,4-7,-13-7,12 0,-6 0,3-28,-2-22,-2-19,1-2,-2-28,-11 11,5-9,6 30,-8 29,6 19,9 8,-6 11,1 0,12 11,-2 8,-5 5,-2 0,-7-17,-5 7,-4-11,-11-3,-1-7,2-3,-9 10,1 0,-7 0,9 24,-4 9,4 22,13 10,3 8,0-2,0-7,0-20,26 1,3-14,10-12,-10-12,10-7,4 0,-7-12,-6-16,-5-13,-11-4,-2-10,-8-9,-4-15,0-5,0 16,13 13,-1 28,11 13,0 10,-3 4,3 0,-10 0,-6 18,2-5,-9 1,0-4,0-6,0-1,-4-3,-5 7,-5-4,5 1,-10 20,6 7,-3 19,-5-9,15 13,-1 1,7-7,0 3,11-20,14 3,2-13,12-15,-14 5,5-11,-5 0,2-17,-11-21,-2 7,-12-23,-2-15,0-5,-6-8,-17 4,-3 30,6 20,1 14,-1 14,2 4,4 37,14 14,0 26,0-12,19 2,1-13,16-7,-4-24,-5-10,5 1,-2-18,-1 0,-3-21,1-13,-11-8,-7-15,0-5,-5-12,6 10,-8 2,12 31,-10 24,5 7,-6 0,8 31,-6 17,8 20,1-3,-8 3,-3-17,1 3,6-20,-1 4,-2-17,2-18,-5-3,9 0,-7-3,1-35,3 4,-7-20,6-12,-2-15,6 2,1 5,5 29,-3 18,1 20,-8 7,1 7,-4 37,4 11,1 9,-2-5,-9-4,7-15,-5-6,2-10,2-15,-6-2,4-7,-2 0,9-16,-1-25,6 7,-7-27,4-1,1-7,-1 12,-1 6,2 30,-8 7,-3 14,-3 17,7 25,-7 2,6 15,8-6,-2-8,1-5,7-5,6-18,-10-10,17-7,0 0,5-4,-11-16,3-22,-14-8,-7-8,-9-8,0 9,0 12,0 16,-7 15,1 7,-4 7,8 14,-5 26,7 25,0 4,0 9,0 10,0-16,7 2,-7-8,0-9,0-2,0-7,0-15,0-5,0-21,0-37,-7-8,7-14,0-15,0-19,0-9,7-15,9 8,7 14,2 26,2 22,-2 23,-5 10,3 7,-4 10,-6 27,1 11,-2 7,-2 13,-7-7,-3 5,0-13,-25-6,5-5,-13-18,11-7,-11 0,13-17,7 0,6 0,7-17,0 3,7 0,13 14,16-6,-8-5,9-6,-5-4,15 2,-15-19,-7 7,2-26,-11-8,-3-20,-6 3,-4 7,-3-7,0 14,0 20,0 0,0 34,0 2,-3 12,-8 5,9 37,-5 9,7 25,0 1,0 12,0-10,13 12,6-29,4-10,4-16,8-12,14-3,-17-21,18 0,-9-21,-11-10,-1-13,-15-14,-5 0,-9-16,0 12,-2 8,-12 26,-6 15,1 13,3 0,3 17,3 30,10 1,0 7,0 2,12-5,5-9,0-12,15-3,-6-15,7-13,-7 0,10 0,-7-20,-3-15,-10-8,4-2,-4-27,-7 1,-5-7,-4 3,0-3,0 2,0 21,0 19,0 18,0 5,0 16,0 35,0 9,0 18,0-3,0 6,0-3,3 6,8-9,1-2,5-12,-5-3,2-19,15-5,7-4,10-13,2-4,7 0,-15-28,-1-12,-16-11,-4-3,-13-12,-6 18,0 0,0 18,-12 3,-8 10,13 7,-2 6,5 1,-1 3,1 0,-6 0,4 20,-8 18,2-7,5 9,1 8,-1-10,7 7,0 2,0-23,20 10,-4-15,10-5,0-2,3-12,-7 0,8 0,-3-12,-2-5,-2-9,-7-16,4 1,3-14,-7 8,7-18,-10-6,-4-1,-5 1,-1-1,-3 11,0 10,0 23,0 4,-7 15,-5 4,6 5,-8 0,8 5,-1 32,4 7,3 27,0-2,0 3,0-4,3-10,8 6,1-6,1-6,3-12,-6-2,10-11,0-4,-4-11,9-10,-2-2,-7 0,11-9,-11-26,-3-2,10-22,-11-5,6-1,-6 4,-8 17,2 23,-6 11,-6 10,-1 27,-13 18,8-4,5 9,7-2,0-3,0-8,7-6,5-18,8-9,0-4,3 0,-4-4,1-26,-8 2,-8-22,-4 5,0 0,0-5,0 9,0 20,2 7,-2 11,7 3,-3 14,-1 17,4 13,-7 20,0-2,0 9,0 12,-7-2,0-7,0 2,5 22,2-19,0 10,0-14,2-35,-2 2,0-29,-6-13,-33 0,-13 0,-3-13,-7-12,3 6,-2-5,18-4,4-6,23-4,16 2,0-9,32-3,30 10,17-5,5-12,-2 17,9-6,-16 13,-16 7,-11 11,-5 9,-18-8,-9 7,0 5,-9-7</inkml:trace>
  <inkml:trace contextRef="#ctx0" brushRef="#br2">20696 14412,'22'0,"28"0,28 0,-1-3,5-4,9 7,-25-3,-14 3,-20-11,-9 4</inkml:trace>
  <inkml:trace contextRef="#ctx0" brushRef="#br2">22481 14664,'0'0,"0"38,0 10,23-4,-7 4,7-7,0-17,-3-1,-4-13,7-6,-10-4,-7 0,7-14,-4-16,5-15,-10-3,5-26,-2-5,6 4,-1 3,11 22,-7 9,4 27,0 7,6 7,-1 4,2 23,-11 4,4-14,-17 6,1-13,-4-3,0-19,0-9,-7 0,-16 14,1 4,-8 3,1 0,-1 17,7 23,10 22,13 2,0 5,13-12,24-9,-8-20,3-8,-6-13,7-7,-17 0,0-13,10-8,-9-31,-7-1,-1-18,-5-5,-4-17,0 9,0 2,0-4,-4 29,-5 16,5 13,-2 18,2 20,2 35,2 9,0 25,0-5,0 9,2-9,8 5,7-8,8-6,-8-18,5-9,8-24,-7-11,6-3,-6-3,4-35,-9-5,-4-12,-12-13,-2-4,0 17,0 15,0 23,-2 3,-2 11,1 3,3 17,0 10,0 27,0 4,16-4,4 1,-10-27,3-8,-10-6,7-14,0 0,9 0,1-27,0-8,3-29,-18 2,2-17,-7 22,0 12,0 11,-7 20,4 14,3 7,0 41,0 21,0 26,0 7,0 8,0-1,0-11,0 2,0-16,-16-13,-7-2,7-24,-10-9,0-11,10-25,-11 0,2 0,-5-21,3-9,9-11,-9-7,20-4,7 5,0-4,7 13,26 5,6 2,7-3,6 6,3-5,-3 2,-9-7,-8 7,5-17,-24-2,7-2,-7-12,-7 26,-2-10,-7 17,7 15,-7 6,0 6,3 4,1 0,2 7,-3 35,6 8,-5 12,-4 2,0-9,0-1,0-13,0-14,3-9,4-8,-1-10,8 0,11-24,-9-14,7-17,0-9,-10-14,1-8,2 19,0 22,-7 21,-2 17,0 7,-3 0,-2 17,5 21,0 9,5 5,-2-1,0 3,-3-3,2-4,18-12,-9-4,9-18,8-13,1 0,7 0,-1-17,-6-21,-7-5,-13-2,-2-19,-14 2,0 7,-16 8,-11 27,-15-8,9 25,-9 3,4 0,11 34,13 6,9 29,5 3,0-4,28-10,8-18,-2-9,7-17,-4-7,1-7,1 0,-19-21,12-20,-18-3,-11-4,-3-16,0-8,0 22,-13 5,3 28,3 6,2 11,5 28,0 17,0 19,0 3,12 2,1-19,7 0,-8-17,15-9,-8-7,10-17,-2 0,-4-14,2-13,-9-14,-5-17,-4-3,5-17,-5 9,-1 12,1 15,-4 25,1 7,5 10,-6 0,8 14,5 27,-3 13,-1 11,-1-3,-9-5,12-2,-11-15,3-2,-6-21,4-3,-1-11,4-3,-1-27,1-6,-2-19,9-6,-5-20,5 13,2 4,-3 23,12 4,-7 20,1 14,1 0,-1 14,-6 27,-9 9,-1 5,6-3,-5 2,-4-6,0-12,0-8,0-6,0-10,0-8,0-28,0-6,12-18,1-14,14-9,-4 9,2 1,2 17,-8 16,-3 15,-5 13,-8 0,-3 20,0 14,0 11,0 9,0-3,0-6,6-1,8-3,2 0,-3-18,10-6,-4-5,7-7,-3-5,-4 0,4-20,-10-15,1-8,-12-2,-2-19,0 6,0-3,0 9,0 18,0 7,0 16,0 29,7 19,-4 11,1 13,9-6,-4-7,1-8,-1-2,5-17,8-8,1-2,4-11,-8 0,1-24,-11-4,5-13,-8-6,1-8,5 5,1 1,14-2,-4 24,2-1,-5 26,-1 2,1 0,-8 2,-1 8,-8-6,3 3,-26-7,-8 0,-1 0,-1 27,4 4,0 10,13 13,13 4,0-9,0-2,26-6,4-10,5-12,-2-12,15-7,-15 0,3-7,-7-9,-6-11,-10-4,-10-14,-3-5</inkml:trace>
  <inkml:trace contextRef="#ctx0" brushRef="#br2">25258 13955,'-37'0,"1"0,-3 14,17 17,12 14,10-5,0 8,26-21,6-4,-9-2,3-18,-3-3,-9 0,-2 0,-8-26,-4 5,0-16,0 6,0-4,-21 6,-1-2,-4 20,-1 11,-2 7,6 28,7 5</inkml:trace>
  <inkml:trace contextRef="#ctx0" brushRef="#br2">26352 14269,'0'-3,"0"-4,0 14,0 24,0 12,0 12,0 10,0-7,0 10,0-16,3 2,10-20,1-3,4-22,5-9,4 0,5-26,-6-12,0-12,-12-12,-12-7,1 1,-3 0,0 21,0 16,0 21,0-1,0 22,11 25,-4 12,15 18,-10-9,11 5,4 3,-8-21,10-7,5-9,5-16,-10-12,10 0,-7-33,-9 6,-10-27,-10 2,-3-16,0 0,0 3,-3 13,-6 16,5 18,-6 18,4 0,-13 18,15 23,4 6,0 15,0-19,23 12,-3-14,19 4,-1-24,5-12,6-9,3 0,-20-14,14-26,-20-1,-7-7,-15-6,-4-5,0 8,-23 21,-9 3,-1 16,7 11,-3 0,6 35,7-2,16 25,0-3,0 3,12 3,8-2,6-12,-9-13,6-3,12-17,-9-12,7-2,-7 0,4 0,-11-14,-3 7,-12-5,2 5,-6 3,0 1,0-4,0 4,3-1,0-6,3 0,1-11,2 2,5-2,13-20,-11 3,0-10,7-9,-14-9,-9-5,0-8,0 8,-7 13,-5 13,-1 19,-1 12,1 11,8 3,-6 7,2 43,9 5,0 30,0-10,6 7,8 3,2-13,0-7,9-8,2-12,3-21,2-7,0-17,-5 0,2-7,-10-17,-6-21,-13-5,0 2,-9-7,-18 11,2 7,11 19,12 8,-2 10,8 0,12 0,23 0,-1 10,-1-3,-5 0,-6-3,-3-4,-7 0</inkml:trace>
  <inkml:trace contextRef="#ctx0" brushRef="#br2">28202 14331,'0'-28,"0"4,0 11,0 2,-9 11,-8 0,-18 0,15 24,-3 25,7-2,6 4,6 4,4-8,0 4,0-21,14 1,2-17,11-7,-2-7,5-9,-5-19,-5-10,-4 4,-6-11,-6-5,-4-5,0 0,0 22,0-2,0 29,-4 6,-2 0,6 27,-4 13,4 15,0-7,0-10,10 2,10-12,9-11,7-10,3-7,0 0,-7-24,-5-4,-8-10,-6 8,-9-18,-4-3,0-3,0 13,0 3,-4 21,-3 17,5 0,2 17,0 28,0 17,0-2,0 9,0 2,0-2,0 2,0-13,0 3,0-27,0-20,0 0,2-28,5-31,-3-12,-4-8,0-20,0 9,3-12,6 2,14 19,-3 5,10 11,-5 24,11 6,-6 21,-5 0,-2 21,-3 20,3 6,-20 12,-3-1,0-4,-7 1,-25-14,2-8,-11 2,-2-11,4-18,16-2,7-4,12 0,4-4,0-9,16-1,11 11,12-4,4-7,-2 7,-2-7,4-12,-4 2,-12-7,-5-7,4-10,-20-6,4-11,-10 18,0 9,0 11,0 20,0 0,-3 7,-4 31,7 17,-2 6,2 11,0 10,0 4,0-1,0-6,0 19,0-29,9-5,5-26,-8-17,4-14,-8 0,-2-21,7-34,-7-12,0-14,4-9,1 9,9-1,-1 28,13 6,-6 10,9 17,-13 9,14-12,2 20,-12 4,3 0,-11 7,5 26,-7 12,-1-1,-9 0,0 11,0 0,-23-10,1-5,-11-3,-3-9,-3-7,7-11,-1-10,3 0,18-14,8-17,4 7,0-7,7 18,13 2,9 8,-3 3,10 0,0-4,-4-1,1 0,0-11,2 6,14-4,-10 0,7-17,-1 4,-6-25,-23-2,-2-11,-12-2,-2-2,0-2,-2 13,-21 6,-3 15,6 20,11 3,-2 14,-1 0,12 14,0 31,0 16,0 4,0 2,7 16,5-16,-5 5,2-14,4-14,1-2,2-22,4-6,-4-12,10-2,-10 0,6-16,-2-11,-6-14,-2-13,-1-1,-9-14,5 12,-7 9,0 20,0 21,-9 28,-2 24,11 10,0-8,0 4,0-4,13 1,10-24,-9 4,6-18,12 0,-3-10,3 0,1-7,0-10,-10-21,-7-6,-7 0,-5-24,-4 9,6-5,-2 19,2 18,1 20,-2 7,6 0,-8 0,8 17,1-3,-2 0,-7-4,0-7,-9-3,-14 0,4 0,-13 11,15 9,-11 8,9 12,5-2,11 6,0 1,0-15,11 8,17-11,-5-6,20-11,-5-10,5 0,10 0,1 0,-1-14,-1-13,-23-1,-3-20,-13-2,-13-12,0 1,0-1,-13 25,-10 7,11 16,-5 14,-6 4,4 32,6 2,3 13,6 0,4-6,0-4,4-3,12-19,7-5,7-7,-8-7,8 0,-11-7,-9-14,0-2,-10-15,0 8,0-12,0 25,-10 5,4 12,2 0,-3 12,2 12,5 11,0-8,0 11,5-21,12-1,9-2,-1-7,-1-7,5 0,-7-11,-2-6,-10-9,1-15,-11-14,0-3,0-14,0-2,0 2,0-13,0 16,0 12,0 26,0 14,0 10,0 38,0 24,-7 9,7 12,-4-5,4 3,0-12,0 3,11-18,5-2,13-11,3-6,4-23,-3 2,12-7,5 0,-18-9,0-22,-5-7,-21-17,0 8,-6-11,0-4,0 15,0 20,0 13,-6 14,0 31,-8 14,8 5,6-2,0 4,0-9,9 2,14-11,-6-6,6-23,0 2,2-7,7 0,-11-12,-8-23,6 4,-15-17,-2-2,-2-9,0 8,0 4,0 9,0 21,0 14,-6 3,-4 17,-3 14,10 12,-3 5,6 0,0-6,0-2,6-3,10-13,4-3,13-4,-1-13,13-4,-9 0,3 0,-19-28,-4-6,-6-11,-10-5,0-9,-10 6,-16-6,0 18,-10 10,4 21,5 10,-1 3,5 32,12-1,11 11,0 5,0-12,21-4,8-6,-6-4,9-22,-5-2,-4 0,-11 0,-6-9,4-19,0-3,-7-3,13-4,-2-16,6 10,2 6,-3 17,-5 11,-8 10,1 5,-7 28,12 5,-12 13,0 3,0-6,0 4,0-16,0-1,0-11,0-11,0-9,4-4,5-4,8-23,-1-14,10 1,-3-19,-3 4,6-2,-4-1,4 16,-9 16,-5 16,-12 36,0 26,-2 6,-8 10,6-10,4 4,0-22,0 4,0-9,0-18,7-8,13-9,10 0,-5-7,14-12,-10-22,-2-11,-11-2,7-8,-14-5,-6 2,8 18,-8 9,6 7,-9 21,0 6,4 4,5 11,5 18,2 9,0 7,0-4,-5 4,-9-2,-2-2,0 1,0-16,0 1,-6 4,-17-14,0-3,7-7,-16-7</inkml:trace>
  <inkml:trace contextRef="#ctx0" brushRef="#br2">30874 13328,'-16'-2,"-18"2,12 0,-11 12,17 9,3 20,13-10,0 9,23-2,10-11,6-13,0-7,-3-7,-6 0,-2-3,-5-15,-10-6,-9-7,-4 5,0-5,0 0,-23 4,-10 6,-9 18,-7 3,-4 13,1 25,1-3</inkml:trace>
  <inkml:trace contextRef="#ctx0" brushRef="#br2">30366 13840,'3'0,"33"0,19 0,7-4,6-6,-16 10,-9-10,-20-4,-21 0</inkml:trace>
  <inkml:trace contextRef="#ctx0" brushRef="#br2">29818 13281,'-36'0,"1"24,-1 9,23 12,13 3,0-3,36-5,-4-9,11-7,5-21,-5-3,-14 0,8-3,-9-32,-2 8,-12-6,-14-9,0 5,-4-5,-26 13,-2 10,0 10,-4 9,-7 9,4 15,16 11</inkml:trace>
  <inkml:trace contextRef="#ctx0" brushRef="#br2">3494 16062,'0'-27,"0"13,-16 4,-18 10,5 0,-10 0,0 20,-6 11,8 6,12 8,12 10,13-7,0-5,13 5,23-18,15-6,5-24,-1 0,-3 0,-13-19,-12-2,-18 14,-9-7,-32 14,-13 7,-11 23,3 8,8 10,19-3,17 5,9-9,9-7,30-9,7-13,-1-12,17 0,-6-9,2-25,-9-8,-6-11,-15-16,-1-17,-20-2,-7-7,0 2,-23 22,-4 16,-2 22,3 12,4 21,-8 0,7 47,7 15,16 30,0 21,0 3,0 6,0-10,0-10,10-6,-10-11,0-13,4-21,-4-17,2-6,-2-18</inkml:trace>
  <inkml:trace contextRef="#ctx0" brushRef="#br2">4321 16266,'-10'-14,"10"11,0 17,0 27,0 7,10 9,0 5,2-5,-5-9,0-6,-1-15,4-13,3 0,7-14,3 0,7-31,-8 0,-6-17,3-6,-15-11,-4-13,0 16,0 7,-13 29,3 12,6 14,-5 3,2 34,7 25,0 10,0 6,7-11,6-12,13-10,-3-19,-3-5,12-14,-5-7,11 0,-5-23,-7-8,-3-7,-4-3,-10-6,-9-8,0 0,0 5,-9 15,-4 8,-6 17,5 10,5 0,5 13,-1 28,5 3,0 11,18-4,3-16,11 2,-3-20,3-7,14-10,-7 0,-3-27,9-10,-15 2,-1 5,-15-24,-8 6,-6-4,0 4,0 15,-10 9,0 17,-10 7,-2 3,-1 32,4 15,12 15,7-4,0-3,7-13,18-8,2-10,5-3,5-17,15 0,3-7,10 0,-7-14,-6-10,-9-12,-17-9,0 0,-16-20,-6-9,-4 3,0-2,0-1,0 2,0 17,-4 15,4 19,0 18,0 6,0 37,0 15,0 24,4-1,-4 5,0 1,0-15,5-1,6-24,12-9,-1-12,-3-13,15-10,-5 0,3-28,0-8,2 1,-2-20,-13 2,-8-6,-11 9,0 12,0 17,-14-3,1 24,-3 0,-3 11,12 23,1 6,2 12,4 3,0-7,13 2,3-19,7-7,-3-22,3-2,13 0,3-26,-7-2,7-6,-10-14,7 1,-13-11,-3 4,-4-1,-4 14,15 13,-13 12,4 16,-4 0,11 4,-2 22,10 15,-14 14,1-1,-4 15,-6-11,-10 10,0-20,-12 6,-15-24,-5-6,-7-10,3-14,9 0,-5-14,13-16,6-17,6-5,7-3,0 7,7 22,6 15,6 4,4 7,-7 0,4 7,0 14,3 10,-5 2,9-5,-8-8,-3-6,7 0,-6-4,2-10,8 0,-2-7,-2-10,0 0,-3-14,-4-7,-7-5,-5-12,-4 3,0 12,0-5,0 28,0 7,-4 6,-5 4,2 4,-6 23,10 25,3-5,0 8,0-5,16-5,0-4,0-17,4-7,10-17,-5 0,5 0,-3-27,-5-11,-5-2,-8-8,-2-17,-1 4,-3-11,-3-3,0 3,0 15,0 12,0 7,0 32,0-1,-3 17,-3 31,6 6,0 8,0 14,0-12,0 8,0-4,6-9,6 3,2-14,2-15,1 2,6-28,5 0,8 0,-4-21,-2-10,10 0,-14-6,-4-7,-8-8,-5 16,-6-16,-3 9,0 8,0 11,-10 14,-6 10,0 0,-6 27,5 8,7 12,7 1,3 7,0-12,0 9,0-19,20-4,3-10,5-5,8-14,10 0,3-28,-10 2,4-1,-8-11,-22 3,-6-13,0 5,-7-5,0 1,0 12,2 5,8 16,7 7,-5 7,6 0,4 14,-3 13,1 18,-1-5,-6 11,-6-4,-7 8,0 0,0-3,-20-9,1-12,-1-7,14-10,-17-14,11 0,-6 0,-11-14,3-13,-10-4</inkml:trace>
  <inkml:trace contextRef="#ctx0" brushRef="#br2">6315 15659,'-13'-12,"0"0,-1 10,-2 2,0 0,-9 2,11 22,5 7,9-3,0 9,16-7,16-2,0-15,-2-2,3-11,-3 0,-14 0,-4-11,-12-6,11-7,-11-2,0-5,-21 14,3-7,-12 7,7 10,1 7,4 13,16 11,2 4</inkml:trace>
  <inkml:trace contextRef="#ctx0" brushRef="#br2">6634 15947,'30'-5,"11"-4,9-1,5 10,-3-7,-13 0,-10 3,-6 4,-19 0</inkml:trace>
  <inkml:trace contextRef="#ctx0" brushRef="#br2">7736 16280,'0'0,"0"10,-4 11,4 3,0-10,0-2,0-5,0 1,0-6,6-4,5-13,-2-1,5-5,-11 15,-3 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8 236 30526,'-2'-6'224,"1"0"0,-1-1 0,1 1 0,0 0 0,1 0 1,0-1-1,0 1 0,0 0 0,3-12 0,-3 17-224,0-1 0,1 1 0,0 0 0,-1 0 0,1 1 0,0-1 0,-1 0 0,1 0 0,0 0 0,0 0 0,0 1 0,0-1 0,-1 0 0,1 1 0,0-1 0,0 1 0,1-1 0,-1 1 0,0-1 0,0 1 0,0 0 0,0-1 0,0 1 0,0 0 0,3 0 0,34-1 0,-27 2 0,-9-1 0,1 0 0,-1 1 0,1 0 0,-1 0 0,0-1 0,1 1 0,-1 1 0,0-1 0,0 0 0,0 0 0,0 1 0,0 0 0,0-1 0,0 1 0,0 0 0,-1 0 0,1 0 0,-1 0 0,1 0 0,-1 0 0,2 4 0,3 5 0,0 1 0,6 22 0,-6-11 0,-1-1 0,-1 1 0,-2 1 0,1 23 0,-5 82 0,2-102 0,-3-116 0,1 43 0,6-85 0,8 88 0,-12 41 0,1 1 0,0-1 0,-1 1 0,1-1 0,0 1 0,0-1 0,0 1 0,0-1 0,0 1 0,0 0 0,0 0 0,1 0 0,-1-1 0,0 1 0,1 0 0,-1 0 0,0 1 0,1-1 0,0 0 0,-1 0 0,1 1 0,-1-1 0,3 0 0,-3 2 0,0-1 0,1 1 0,-1-1 0,0 1 0,1-1 0,-1 1 0,0 0 0,0-1 0,0 1 0,0 0 0,0 0 0,0 0 0,0 0 0,0 0 0,0 0 0,0 0 0,0 0 0,-1 0 0,1 0 0,0 1 0,0 1 0,14 33 0,-12-27 0,7 25 0,12 62 0,-11-44 0,-7-40 0,0-15 0,0-19 0,-2 2 0,1 0 0,0-1 0,11-34 0,-11 47 0,0-1 0,1 1 0,0-1 0,0 1 0,1 0 0,0 1 0,1-1 0,-1 1 0,1 0 0,13-11 0,-18 17 0,-1 1 0,0 0 0,1-1 0,-1 1 0,0 0 0,1-1 0,-1 1 0,0 0 0,1-1 0,-1 1 0,1 0 0,-1 0 0,1 0 0,-1-1 0,1 1 0,-1 0 0,1 0 0,-1 0 0,1 0 0,-1 0 0,1 0 0,-1 0 0,1 0 0,-1 0 0,1 0 0,-1 0 0,1 0 0,-1 0 0,1 0 0,-1 1 0,1-1 0,-1 0 0,1 0 0,-1 0 0,0 1 0,1-1 0,-1 0 0,1 1 0,0 0 0,4 16 0,-2 38 0,-2-28 0,1 0 0,6 27 0,-7-47 0,1 1 0,0-2 0,0 1 0,1 0 0,0 0 0,0-1 0,0 1 0,1-1 0,0 0 0,0 0 0,1-1 0,7 8 0,-10-10 0,0-1 0,1-1 0,-1 1 0,0 0 0,1-1 0,0 1 0,-1-1 0,1 0 0,0 0 0,0 0 0,-1 0 0,1 0 0,0 0 0,0-1 0,0 0 0,0 1 0,0-1 0,0 0 0,0-1 0,0 1 0,0 0 0,0-1 0,0 0 0,0 1 0,-1-1 0,1-1 0,0 1 0,0 0 0,-1 0 0,1-1 0,3-3 0,0 1 0,0-1 0,-1 0 0,1-1 0,-1 1 0,-1-1 0,1 0 0,-1 0 0,0 0 0,0-1 0,-1 0 0,4-10 0,-2 0 0,-2 0 0,0-1 0,-1 1 0,0-1 0,-2 1 0,-2-29 0,2 38 0,0 5 0,0 0 0,0 0 0,0 0 0,-1-1 0,1 1 0,-1 0 0,0 0 0,0 0 0,0 0 0,0 0 0,0 0 0,-1 0 0,0 0 0,1 0 0,-1 1 0,0-1 0,0 1 0,0-1 0,-1 1 0,1 0 0,0 0 0,-1 0 0,0 0 0,1 0 0,-1 1 0,0-1 0,0 1 0,0 0 0,0 0 0,0 0 0,0 0 0,0 0 0,-5 0 0,7 1 0,0 0 0,0 1 0,0-1 0,-1 0 0,1 1 0,0-1 0,0 1 0,0-1 0,0 1 0,0-1 0,1 1 0,-1 0 0,0 0 0,0-1 0,0 1 0,0 0 0,1 0 0,-1 0 0,0 0 0,1 0 0,-1 0 0,1 0 0,-1 0 0,1 0 0,0 0 0,-1 0 0,1 0 0,0 0 0,0 0 0,-1 2 0,-2 42 0,3-36 0,-1 5 0,1 0 0,1-1 0,0 1 0,1 0 0,0 0 0,1-1 0,9 25 0,-10-33 0,0 1 0,1-1 0,0 0 0,0-1 0,1 1 0,-1-1 0,1 1 0,0-1 0,0 0 0,0 0 0,1-1 0,-1 1 0,1-1 0,0 0 0,0 0 0,0-1 0,0 1 0,0-1 0,1 0 0,-1-1 0,11 3 0,-12-4 0,-1 1 0,1-1 0,-1 1 0,0-1 0,1-1 0,-1 1 0,1 0 0,-1-1 0,0 1 0,1-1 0,-1 0 0,0 0 0,0 0 0,1-1 0,-1 1 0,0-1 0,5-3 0,-4 1 0,0 0 0,0 0 0,0 0 0,-1-1 0,1 1 0,-1-1 0,0 0 0,0 0 0,3-10 0,1-3 0,-2 0 0,-1-1 0,0 1 0,-1-1 0,1-30 0,-3 27 0,0-98 0,-2 104 0,-1 1 0,0 0 0,-1 0 0,0 0 0,-11-26 0,14 41 0,0 0 0,0 1 0,0-1 0,0 0 0,0 0 0,0 0 0,0 0 0,-1 0 0,1 0 0,0 1 0,0-1 0,0 0 0,0 0 0,0 0 0,0 0 0,0 0 0,-1 0 0,1 0 0,0 0 0,0 0 0,0 0 0,0 0 0,0 0 0,0 0 0,-1 1 0,1-1 0,0 0 0,0 0 0,0 0 0,0 0 0,0 0 0,-1 0 0,1-1 0,0 1 0,0 0 0,0 0 0,0 0 0,0 0 0,-1 0 0,1 0 0,0 0 0,0 0 0,0 0 0,0 0 0,0 0 0,0 0 0,0 0 0,-1-1 0,1 1 0,0 0 0,-2 29 0,4 41 0,1-38 0,1-1 0,2 1 0,1-1 0,1 0 0,2-1 0,20 45 0,-27-70 0,0 0 0,0-1 0,1 1 0,-1-1 0,1 0 0,0 0 0,0 0 0,0-1 0,0 1 0,1-1 0,0 0 0,-1-1 0,1 1 0,6 2 0,-8-4 0,-1 0 0,1-1 0,0 1 0,-1-1 0,1 1 0,0-1 0,-1 0 0,1 0 0,0 0 0,-1 0 0,1-1 0,-1 1 0,1-1 0,0 1 0,-1-1 0,1 0 0,-1 0 0,1 0 0,-1 0 0,0-1 0,1 1 0,-1-1 0,0 1 0,0-1 0,0 0 0,0 0 0,0 0 0,-1 0 0,4-4 0,-1-1 0,1 0 0,-1-1 1,-1 1-1,0-1 0,0 0 0,0 0 1,-1-1-1,3-13 0,-3-5-7,0-39-1,-2 43 2,0 0-1,7-36 1,-7 57 6,1-1 0,0 1 0,0-1 0,0 1 0,0-1 0,0 1 0,0-1 0,1 1 0,-1 0 0,1 0 0,0 0 0,0 0 0,0 0 0,0 0 0,0 0 0,0 0 0,0 1 0,0-1 0,1 1 0,-1 0 0,1 0 0,-1 0 0,1 0 0,-1 0 0,4-1 0,2 1 0,-1 0 0,0 0 0,0 1 0,1 0 0,-1 0 0,0 0 0,1 1 0,8 2 0,0 10-7,-15-12 7,0 0-1,-1 0 1,1 0-1,0 0 1,0-1 0,0 1-1,0 0 1,0 0 0,0-1-1,0 1 1,0 0-1,0-1 1,0 1 0,1-1-1,-1 1 1,1-1 0,-16-18 13,13 16-13,-1 0 0,0 1 0,0-1 0,-1 1 0,1 0 0,0-1 0,0 1 0,-1 0 0,1 0 0,0 1 0,-1-1 0,1 0 0,-1 1 0,1 0 0,-1-1 0,1 1 0,-1 0 0,1 0 0,-1 0 0,1 1 0,-5 0 0,4 0 0,-1 1 0,1 0 0,0 0 0,0 0 0,0 0 0,0 0 0,0 0 0,0 1 0,1-1 0,-1 1 0,1 0 0,-1 0 0,-1 4 0,-2 2 0,1 1 0,0 1 0,0-1 0,1 0 0,0 1 0,1 0 0,0 0 0,-1 18 0,3-23-1,0 2-1,1 0 1,-1 1-1,1-1 0,1 1 0,0-1 0,3 14 0,-3-20 2,-1 0-1,1 0 0,1 0 1,-1 0-1,0 0 1,0 0-1,1 0 0,-1-1 1,1 1-1,0 0 1,-1-1-1,1 0 0,0 1 1,0-1-1,0 0 0,0 0 1,0 0-1,0 0 1,0 0-1,0 0 0,0-1 1,1 1-1,-1-1 1,0 0-1,0 1 0,0-1 1,1 0-1,-1 0 1,3-1-1,-1 1 1,-1 0 1,0 0-1,0-1 0,1 1 0,-1-1 1,0 0-1,0 0 0,0 0 1,1 0-1,-1-1 0,0 1 1,-1-1-1,1 0 0,0 0 0,0 0 1,-1 0-1,1 0 0,-1-1 1,0 1-1,0-1 0,0 1 0,0-1 1,0 0-1,0 0 0,-1 0 1,1 0-1,-1 0 0,0 0 1,0 0-1,0 0 0,0-4 0,3-12 4,-2 1-1,0-1 1,-1 0-1,-2-26 1,1 19 1,-1 7-1,1 19-4,0 0 0,0 1 0,0-1 0,0 0 0,0 0 1,0 0-1,0 0 0,0 0 0,0 0 0,0 0 0,0 0 0,-1 0 0,1 0 0,0 0 0,0 0 0,0 0 0,0 0 0,0 0 0,0 0 0,0 0 0,0 0 0,0 0 1,0 0-1,0 0 0,0 0 0,0 0 0,0 0 0,0 0 0,0 0 0,0 0 0,0 0 0,-1 0 0,1 0 0,0 0 0,0 0 0,-2 32-6,2-17 6,1 1 0,1-1 0,1 0 0,6 23 0,-7-30 0,1 1 0,1 0 0,-1-1 0,1 0 0,1 0 0,-1 0 0,1 0 0,12 12 0,-16-19 0,0 0 0,-1 0 1,1 0-1,0 0 0,0 0 0,0 0 0,0-1 1,0 1-1,0 0 0,0-1 0,0 1 0,0-1 1,0 1-1,0-1 0,0 1 0,0-1 0,1 0 1,-1 0-1,0 0 0,0 1 0,0-1 0,0 0 1,1 0-1,-1-1 0,0 1 0,0 0 0,0 0 1,1 0-1,-1-1 0,0 1 0,0-1 0,0 1 1,0-1-1,0 1 0,0-1 0,0 0 1,0 1-1,0-1 0,1-1 0,1-1-18,-1 0 0,0-1 0,0 1 0,0 0 0,0-1 0,0 1 0,-1-1 0,1 0 0,-1 0 1,1-6-1,2-26-609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44 29582,'-2'0'3137,"7"0"-3121,9 0-16,3-9 0,3 0 0,1 5 0,3-2-48,-2-3-208,-3 2-1073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12 384 31807,'-1'0'28,"0"1"0,1-1 1,-1 1-1,0-1 0,0 1 1,1 0-1,-1-1 0,0 1 1,1 0-1,-1 0 0,1 0 1,-1-1-1,1 1 0,-1 0 1,1 0-1,0 0 0,-1 0 1,1 0-1,0 0 1,0 0-1,0 0 0,0 0 1,0 0-1,0 0 0,0 0 1,0-1-1,0 3 0,2 31-56,-2-33 30,1 0 0,0 0-1,-1 0 1,1 0 0,0 0 0,0 0-1,0 0 1,-1 0 0,1-1 0,0 1-1,0 0 1,0 0 0,1-1 0,-1 1-1,0-1 1,0 1 0,0-1 0,0 1-1,0-1 1,1 0 0,-1 0 0,0 1-1,0-1 1,1 0 0,-1 0 0,0 0-1,0 0 1,1-1 0,0 1-1,1 0 3,0 0 0,-1 0 0,1-1 0,-1 1 0,1-1-1,-1 1 1,1-1 0,-1 0 0,1 0 0,-1 0-1,0 0 1,1-1 0,-1 1 0,3-2 0,-2-3-3,1 1 1,-1-1 0,0 1 0,0-1-1,0 0 1,-1 0 0,0 0-1,0 0 1,-1-1 0,2-11 0,-1-8 6,-2-36 0,0 33-6,0-5 2,-2 0-1,-2 0 1,-1 1-1,-1-1 1,-13-37-1,14 62 13,1 10-26,1 17-1,3 14 10,-1 32 2,12 94 1,-8-139-4,1 1 0,0-1 0,1 0 0,1 0 0,1-1 0,1 0-1,1 0 1,0-1 0,15 22 0,-22-37 1,-1 1-1,1-1 0,0 0 1,0 1-1,1-1 0,-1 0 0,0 0 1,1-1-1,-1 1 0,1 0 1,-1-1-1,1 1 0,0-1 0,0 0 1,-1 0-1,1 0 0,0 0 1,0-1-1,0 1 0,0-1 1,0 0-1,0 0 0,0 0 0,0 0 1,0 0-1,0-1 0,0 1 1,0-1-1,0 0 0,0 0 1,0 0-1,0 0 0,-1 0 0,1-1 1,0 1-1,-1-1 0,1 0 1,-1 0-1,0 0 0,1 0 0,-1 0 1,0 0-1,0 0 0,-1-1 1,1 1-1,1-4 0,4-11-4,-1-1 1,0 0-1,-2 0 0,0 0 0,-1 0 0,1-21 0,-1 12 11,12-51-1,-14 76-4,-1-1 0,1 1 0,1 0 0,-1-1 0,0 1 0,1 0 0,-1 0 0,1 0 0,-1 0 0,1 0 0,0 1-1,0-1 1,0 0 0,0 1 0,0-1 0,0 1 0,0 0 0,0 0 0,1 0 0,3-1 0,-5 1-2,0 1 0,1 0 0,-1-1 0,1 1 0,-1 0 0,0 0 0,1 0 0,-1 0 0,1 0-1,-1 0 1,1 0 0,-1 1 0,0-1 0,1 0 0,-1 1 0,0 0 0,1-1 0,-1 1 0,0-1 0,0 1 0,1 0 0,-1 0 0,0 0 0,0 0 0,0 0 0,0 0 0,0 0 0,0 0 0,0 0 0,-1 0 0,1 1 0,0-1 0,-1 0 0,1 0 0,0 2 0,-2-4 6,0-1 0,0 1 0,0-1 0,0 1 0,0 0 0,0-1 0,0 1 0,-1 0 0,1 0 0,0 0 0,-1 0 0,1 0 0,-1 0 0,1 0 0,-1 1 0,1-1 0,-1 0 1,0 1-1,1-1 0,-1 1 0,0 0 0,1-1 0,-1 1 0,0 0 0,0 0 0,1 0 0,-1 0 0,0 1 0,0-1 0,1 0 0,-4 2 0,2-1-5,0-1 1,0 1-1,0 1 0,0-1 0,0 0 0,0 1 0,0-1 0,0 1 0,1 0 0,-1 0 1,0 0-1,1 0 0,0 0 0,0 1 0,0-1 0,0 1 0,0 0 0,0-1 1,-1 4-1,0 3 0,0 0 1,1 1 0,0-1 0,1 0 0,0 1-1,0 0 1,2 11 0,-1-15-1,0-1 0,0 1 0,1-1 0,0 1 0,0-1 0,1 1 0,-1-1 0,1 0 0,0 0 0,1 1 0,-1-2 0,1 1 0,4 6 0,-4-8 1,0-1 0,0 1 0,0-1 0,0 0 1,0 0-1,1-1 0,-1 1 0,1-1 1,-1 1-1,1-1 0,-1 0 0,1-1 0,0 1 1,-1-1-1,1 1 0,0-1 0,-1 0 1,7-1-1,-7 1 1,-1 0-1,1-1 1,-1 1 0,1-1 0,-1 0 0,1 0 0,-1 0-1,0 0 1,1 0 0,-1 0 0,0-1 0,0 1 0,0-1-1,0 1 1,0-1 0,0 0 0,0 0 0,-1 0 0,1 0-1,-1 0 1,1 0 0,-1-1 0,0 1 0,0 0 0,0-1-1,1-3 1,1-9 5,-1 0 0,0 0 0,-1 0 1,-1-1-1,0 1 0,-1-1 0,-1 1 0,-1 0 0,0 0 0,-6-17 0,7 27-1,2 4-5,0 0 1,0 1 0,0-1-1,0 1 1,-1-1-1,1 0 1,0 1-1,0-1 1,-1 1-1,1-1 1,-1 1-1,1-1 1,0 1-1,-1-1 1,1 1-1,-1-1 1,1 1-1,-1-1 1,1 1-1,-2-1 1,2 2-1,0-1-1,-1 0 1,1 0-1,0 0 1,0 1 0,-1-1-1,1 0 1,0 1-1,0-1 1,0 0 0,-1 0-1,1 1 1,0-1-1,0 0 1,0 1 0,0-1-1,0 0 1,0 1 0,0-1-1,0 0 1,0 1-1,0-1 1,0 1 0,0-1-1,0 0 1,0 1-1,0-1 1,0 0 0,0 1-1,0 1 0,0 13 0,0 11-1,5 43 0,-4-61-1,1 0 0,0 0 0,0 0 0,1-1 0,0 1 0,0-1 0,1 1 0,-1-1 0,10 13 0,-11-19 0,-1 1 1,1-1-1,-1 1 1,1-1-1,0 0 1,-1 0-1,1 1 1,0-1-1,0 0 0,0-1 1,0 1-1,0 0 1,0 0-1,0-1 1,0 0-1,0 1 0,0-1 1,0 0-1,0 0 1,0 0-1,0 0 1,0 0-1,1 0 1,-1-1-1,0 1 0,0-1 1,0 1-1,0-1 1,0 0-1,0 0 1,-1 0-1,1 0 1,0 0-1,0 0 0,-1 0 1,1-1-1,-1 1 1,1-1-1,-1 1 1,1-1-1,-1 0 1,0 1-1,0-1 0,0 0 1,0 0-1,0 0 1,1-3-1,2-6 0,-1-1 1,-1 0-1,1 0 0,-2 0 0,0 0 0,0 0 0,-3-24 0,1 18 9,1 0 0,4-26 0,-4 43-6,1 0 0,-1 1 0,0-1 0,1 1 1,-1-1-1,1 1 0,0-1 0,-1 1 0,1 0 0,-1-1 0,1 1 1,0 0-1,-1-1 0,1 1 0,0 0 0,-1 0 0,1-1 0,0 1 1,-1 0-1,1 0 0,0 0 0,-1 0 0,1 0 0,0 0 0,0 0 1,-1 0-1,1 0 0,0 1 0,-1-1 0,1 0 0,1 1 0,21 7-36,-12 5 11,-9-11 23,-1 0 0,1 0 0,0 0 0,0 0 0,-1 0-1,1 0 1,0 0 0,1-1 0,-1 1 0,3 1 0,-5-10 49,1 6-44,-1 1 1,0-1-1,1 1 1,-1-1 0,0 1-1,1-1 1,-1 0-1,0 1 1,0-1 0,0 1-1,0-1 1,0 0-1,0 1 1,0-1 0,0 1-1,0-1 1,0 0 0,0 1-1,0-1 1,0 1-1,0-1 1,-1 0 0,1 1-1,0-1 1,0 1-1,-1-1 1,1 1 0,0-1-1,-1 1 1,1-1-1,-1 1 1,1-1 0,0 1-1,-1-1 1,1 1-1,-1 0 1,1-1 0,-1 1-1,1 0 1,-1-1 0,0 1-1,1 0 1,-2-1-1,0 1-3,-1 0 1,0-1-1,1 1 0,-1 0 0,0 1 0,0-1 1,1 0-1,-1 1 0,1-1 0,-1 1 0,0 0 0,1 0 1,-1 0-1,1 0 0,0 0 0,-3 2 0,2 0 0,1-1 0,-1 1 0,1 0-1,0 0 1,0 0 0,0 0 0,0 0-1,1 1 1,-1-1 0,1 0 0,-2 7-1,0 5-4,0 0 0,2 0 1,-1 0-1,2-1 0,1 17 0,-1-5-8,0-24 12,0 1 1,0-1-1,1 1 1,-1-1 0,1 1-1,-1-1 1,1 1 0,0-1-1,0 1 1,0-1-1,0 0 1,0 1 0,1-1-1,-1 0 1,1 0 0,-1 0-1,1 0 1,0 0-1,0 0 1,0-1 0,0 1-1,0-1 1,0 1-1,0-1 1,0 0 0,1 0-1,-1 0 1,0 0 0,1 0-1,-1 0 1,1-1-1,-1 1 1,1-1 0,0 1-1,-1-1 1,1 0 0,-1 0-1,1 0 1,-1-1-1,1 1 1,2-1 0,-3 0 0,0 0 1,0 0-1,-1 0 1,1 0 0,0 0-1,-1 0 1,1 0 0,-1 0-1,1-1 1,-1 1-1,1 0 1,-1-1 0,0 1-1,0-1 1,0 0-1,0 1 1,0-1 0,0 0-1,0 0 1,-1 0 0,1 1-1,-1-1 1,1-3-1,2-4 3,-1 0 0,-1-1 0,1-15 0,-1-5 2,1 9 10,-1 0 1,-1 0-1,-6-38 1,6 59-15,0 0-1,0-1 1,0 1 0,0 0-1,1 0 1,-1 0-1,0-1 1,0 1 0,0 0-1,0 0 1,0 0 0,0-1-1,0 1 1,0 0 0,0 0-1,0 0 1,0-1 0,-1 1-1,1 0 1,0 0-1,0 0 1,0-1 0,0 1-1,0 0 1,0 0 0,0 0-1,0 0 1,0-1 0,-1 1-1,1 0 1,0 0 0,0 0-1,0 0 1,0 0-1,-1 0 1,1-1 0,0 1-1,0 0 1,0 0 0,0 0-1,-1 0 1,1 0 0,0 0-1,0 0 1,0 0 0,-1 0-1,1 0 1,0 0-1,-4 12-5,0 21-5,-4 303 10,7-168 0,2-101 0,0-33 0,-4 50 0,2-83 0,1 0 0,0 0 0,0-1 0,-1 1 0,1 0 0,0-1 0,-1 1 0,1 0 0,-1-1 0,1 1 1,-1-1-1,1 1 0,-1-1 0,1 1 0,-1-1 0,1 1 0,-1-1 0,0 1 0,1-1 0,-1 0 0,0 1 0,1-1 0,-1 0 0,0 0 0,1 1 0,-1-1 0,0 0 0,0 0 0,1 0 1,-1 0-1,-1 0 0,0 0 2,0 0 0,0 0 0,0 0 1,0-1-1,0 1 0,0 0 1,0-1-1,0 1 0,0-1 0,-2-1 1,-1-1-3,0-1 1,1 1-1,0-1 1,0 0-1,0 0 1,1-1-1,-1 1 0,1-1 1,0 1-1,0-1 1,1 0-1,-1 0 1,1-1-1,0 1 1,1 0-1,-2-7 1,-1-7-9,1 0 1,1 0 0,1-30-1,1 40 8,2-1 0,-1 1 0,1 0 0,0 0 0,1-1 0,0 1-1,0 1 1,1-1 0,1 1 0,-1-1 0,1 1 0,11-13 0,8-8 13,53-49 1,-52 54-13,-12 11-1,0-1 0,-1 0 0,0-1 0,-1 0 0,13-25 0,-19 29 0,1-1 0,-2 0 0,0 0 0,0 0 0,-1 0 0,0-1 0,-2 1 0,1-1 0,-1-13 0,0-5 0,0 17 0,-1 1 0,0 0 0,-1-1 0,-3-17 0,0 21 0,4 10 0,0 0 0,0 0 0,0 0 0,0 0 0,0 0 0,0 0 0,0 0 0,0 0 0,0 1 0,0-1 0,0 0 0,0 0 0,0 0 0,0 0 0,0 0 0,0 0 0,0 1 0,0-1 0,0 0 0,0 0 0,0 0 0,0 0 0,0 0 0,0 0 0,0 0 0,0 0 0,0 1 0,0-1 0,0 0 0,0 0 0,0 0 0,0 0 0,-1 0 0,1 0 0,0 0 0,0 0 0,0 0 0,0 0 0,0 0 0,0 1 0,0-1 0,0 0 0,-1 0 0,1 0 0,0 0 0,0 0 0,0 0 0,0 0 0,0 0 0,0 0 0,0 0 0,-1 0 0,1 0 0,0 0 0,0 0 0,0 0 0,0 0 0,0 0 0,0 0 0,0-1 0,-1 1 0,1 0 0,0 0 0,0 0 0,0 0 0,0 0 0,-1 11 0,1 8 0,0 1 0,2-1 0,0 0 0,1 0 0,1 0 0,0-1 0,2 1 0,12 28 0,-13-36 0,1-1 0,0 2 0,-1-1 0,-1 1 0,0-1 0,0 1 0,-2 0 0,1 1 0,-1-1 0,0 16 0,-2-27 1,-1 0 0,1 0 0,-1 0 0,1 0-1,-1 0 1,1-1 0,-1 1 0,0 0 0,1 0 0,-1-1 0,0 1 0,0 0-1,1-1 1,-1 1 0,0-1 0,0 1 0,0-1 0,0 1 0,0-1 0,0 1-1,0-1 1,0 0 0,0 0 0,0 1 0,0-1 0,0 0 0,0 0 0,0 0-1,-1 0 1,-41 1-337,35-1 3,-10 0-1601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46 31294,'5'0'529,"17"0"-1,11 0-336,4 0-80,6-11-64,3 2-32,-5 1-16,-7-3 0,-10 6 0,-12 3 0,-7 2 0,-10 0-736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1 126 31406,'0'0'710,"2"0"-424,98 1-76,212-5-52,-220-1-160,126-24 1,-175 21 1,-3 1 0,53-16 0,-93 23 0,1 0 0,-1 0 0,0 0 0,1 0 0,-1 0 0,0 0 0,0 0 0,1-1 0,-1 1 0,0 0 0,1 0 0,-1 0 0,0 0 0,0 0 0,1-1 0,-1 1 0,0 0 0,0 0 0,0 0 0,1-1 0,-1 1 0,0 0 0,0 0 0,0-1 0,1 1 0,-1 0 0,0 0 0,0-1 0,0 1 0,0 0 0,0 0 0,0-1 0,0 1 0,0 0 0,0-1 0,0 1 0,-9-7 0,-15-2 0,-188-19 0,225 29 0,1 0 0,-1 0 0,0 1 0,1 1 0,-1 0 0,17 7 0,-24-8 0,0 1 0,-1-1 0,0 1 0,1 0 0,-1 0 0,0 0 0,-1 1 0,1 0 0,-1 0 0,1 0 0,-1 0 0,0 1 0,-1-1 0,1 1 0,-1 0 0,0 0 0,3 7 0,-5-10 0,0 1 1,0 0-1,0 0 1,-1-1-1,1 1 0,-1 0 1,1 0-1,-1 0 0,0 0 1,0 0-1,0 0 1,-1-1-1,1 1 0,-1 0 1,0 0-1,1 0 0,-1 0 1,0-1-1,-3 5 0,2-4-8,0 0 0,-1 0-1,0 0 1,1-1 0,-1 1-1,0-1 1,0 1 0,-1-1-1,1 0 1,0 0 0,-1-1-1,1 1 1,-7 1 0,-23 5-411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265 24 30670,'0'-1'104,"0"0"1,0 0-1,0 0 1,0 0-1,0 0 0,0 0 1,0 0-1,0 1 0,0-1 1,-1 0-1,1 0 1,0 0-1,-1 0 0,1 0 1,-1 0-1,1 0 0,-1 0 1,1 1-1,-1-1 1,1 0-1,-2-1 0,-21-1-443,18 3 479,-6 1-140,1-1 0,-1 1 0,0 1 0,1 0 0,0 1 0,0 0 0,-1 0 0,2 1 0,-1 0 0,0 1 0,1 0 0,0 1 0,0 0 0,0 0 0,1 0 0,0 1 0,1 1 0,-9 9 0,11-12 0,1 0 0,0 0 0,0 1 0,1-1 0,0 1 0,0 0 0,0 0 0,0 0 0,1 0 0,0 0 0,1 1 0,-1-1 0,0 8 0,2-10 0,0 0 0,0 0 0,0-1 0,1 1 0,-1 0 0,1 0 0,0 0 0,0-1 0,0 1 0,1 0 0,-1-1 0,1 1 0,0-1 0,0 0 0,0 0 0,0 1 0,1-1 0,-1-1 0,1 1 0,0 0 0,0-1 0,0 1 0,3 1 0,12 6 0,-1-1 0,1 0 0,1-2 0,37 11 0,-35-13 0,-1 2 0,1 0 0,34 19 0,-54-25 0,1-1 0,-1 1 0,0 0 0,0 0 0,0 0 0,0 0 0,1 0 0,-1 0 0,0 1 0,-1-1 0,1 0 0,0 0 0,0 1 0,0-1 0,-1 1 0,1-1 0,-1 0 0,1 1 0,-1-1 0,0 1 0,1-1 0,-1 1 0,0-1 0,0 1 0,0 0 0,0-1 0,0 1 0,-1-1 0,1 1 0,0-1 0,-1 1 0,0 1 0,-1 1 0,1-1 0,-1 0 0,1 0 0,-1 0 0,0 0 0,-1 0 0,1 0 0,0-1 0,-1 1 0,1-1 0,-1 0 0,-4 3 0,-8 4 0,0-2 0,-1 0 0,1-1 0,-1 0 0,-1-1 0,1-1 0,-1-1 0,0 0 0,1-1 0,-1-1 0,0-1 0,-31-2 0,47 2 0,1-1 0,-1 1 1,0 0-1,0-1 0,0 1 0,1-1 0,-1 1 1,0-1-1,1 1 0,-1-1 0,1 1 0,-1-1 1,0 0-1,1 1 0,-1-1 0,1 0 0,-1 1 1,1-1-1,0 0 0,-1 0 0,1 0 0,0 1 1,0-1-1,-1 0 0,1 0 0,0 0 0,0 0 1,0 1-1,0-1 0,0 0 0,0 0 1,0 0-1,1-1 0,-1 0-15,0-1 0,0 0 1,1 0-1,-1 1 0,1-1 1,0 0-1,-1 1 0,2-1 1,-1 1-1,2-5 0,22-16-566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33 92 32431,'0'0'8,"0"0"0,0 0 0,0 0 1,0-1-1,0 1 0,0 0 0,0 0 1,0-1-1,0 1 0,0 0 0,0 0 0,0 0 1,0-1-1,0 1 0,0 0 0,0 0 0,0 0 1,0-1-1,0 1 0,0 0 0,0 0 0,-1 0 1,1-1-1,0 1 0,0 0 0,0 0 1,0 0-1,0 0 0,-1-1 0,1 1 0,0 0 1,0 0-1,0 0 0,0 0 0,-1 0 0,1 0 1,0 0-1,0-1 0,0 1 0,-1 0 1,-3 13-10,1 227 1,4-144 0,0-88 0,0-10 0,2-11 0,-4-43 0,-14-91 0,10 123 0,2 1 0,1-1 0,0 1 0,4-47 0,-1 67 0,0 0 0,0 0 0,1 0 0,-1 1 0,1-1 0,-1 0 0,1 0 0,0 1 0,0-1 0,0 1 0,0 0 0,1-1 0,-1 1 0,0 0 0,1 1 0,0-1 0,-1 0 0,1 1 0,0-1 0,0 1 0,0 0 0,0 0 0,6-2 0,-3 2 0,0-1-1,0 1 1,0 0 0,0 0-1,0 1 1,1 0-1,-1 0 1,0 0-1,0 1 1,1 0-1,8 2 1,-13-2-5,0 0 1,-1 0 0,1 0-1,0 0 1,0 0 0,-1 0-1,1 1 1,-1-1 0,1 1-1,-1-1 1,1 1 0,-1-1-1,0 1 1,0 0 0,0 0-1,0-1 1,0 1-1,0 0 1,0 0 0,0 2-1,1 3-129,-1 0 0,0 0-1,0-1 1,-1 13 0,0 17-1531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167 0 31246,'0'0'846,"-10"0"-382,3 2-455,0-1-1,0 0 1,0 1-1,0 1 1,1-1 0,-1 1-1,1 0 1,-1 0-1,1 1 1,0 0-1,-8 7 1,7-6-5,1 0 0,0 0 0,1 0 0,-1 1 0,1 0 0,0 0 0,0 0 0,1 1 0,0 0 0,-5 11 0,7-15-4,1 1 0,0 0 0,0 0 0,0-1 1,0 1-1,1 0 0,0 0 0,0 0 0,0 0 0,0 0 0,0 0 1,1-1-1,0 1 0,0 0 0,0 0 0,0-1 0,3 7 0,-2-7 1,1 0 0,-1-1 0,0 1 0,1-1-1,-1 0 1,1 1 0,0-1 0,-1 0 0,1-1-1,0 1 1,0 0 0,0-1 0,1 0 0,-1 0 0,0 0-1,0 0 1,1 0 0,-1-1 0,7 1 0,-9-1-1,23 2 15,43-1 0,-62-1-14,0 0-1,0 0 1,-1-1 0,1 0 0,0 0 0,-1 0 0,1 0 0,-1-1 0,1 0 0,-1 0 0,0 0-1,0-1 1,0 1 0,0-1 0,0 0 0,5-5 0,-9 8 0,1-1-1,-1 0 1,1 1-1,-1-1 1,1 0-1,-1 1 1,1-1 0,-1 0-1,0 0 1,1 0-1,-1 0 1,0 1 0,0-1-1,0 0 1,0 0-1,1 0 1,-1 0-1,-1-1 1,1 2-15,0-1-1,0 1 1,-1 0 0,1-1 0,0 1-1,-1-1 1,1 1 0,0 0 0,-1-1-1,1 1 1,-1 0 0,1-1-1,-1 1 1,1 0 0,0 0 0,-1 0-1,1-1 1,-1 1 0,1 0 0,-1 0-1,1 0 1,-1 0 0,0 0 0,1 0-1,-1 0 1,1 0 0,-1 0-1,0 0 1,-17 0-1584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108 51 32559,'-1'-1'7,"1"1"1,-1-1-1,0 0 1,0 0 0,0 1-1,0-1 1,0 1-1,0-1 1,0 1-1,0-1 1,0 1-1,0 0 1,0-1-1,0 1 1,-1 0-1,1 0 1,0 0-1,0 0 1,0 0-1,0 0 1,0 0 0,0 0-1,-1 0 1,1 1-1,-2 0 1,1 0-6,-1 1 1,1-1 0,-1 1 0,1 0 0,0 0-1,0 0 1,0 0 0,0 0 0,0 0-1,-2 3 1,-2 6-7,-1 1-1,1-1 1,-7 22-1,7-13 5,1 1 0,1 0 0,1 0 0,1 0 0,1 0 0,1 0 0,3 26 0,-3-44 0,0 0 0,0 0 0,1 0 0,-1 0 0,1 0 0,0 0 0,0-1 0,0 1 0,0 0 0,0 0 0,1-1 0,-1 1 0,1 0 0,-1-1 0,1 1 0,0-1 0,0 0 0,0 0 0,1 0 0,-1 0 0,0 0 0,1 0 0,2 1 0,1-1 0,-1 0 0,1 0 0,-1-1 0,1 1 0,0-1 0,0-1 0,0 1 0,0-1 0,-1 0 0,12-1 0,-12 0 0,0 0 0,0-1 0,0 1 0,0-1 0,0 0 0,0 0 0,-1-1 0,1 1 0,-1-1 0,1 0 0,-1 0 0,0-1 0,0 1 0,-1-1 0,1 0 0,-1 0 0,0 0 0,0 0 0,0 0 0,0-1 0,-1 1 0,0-1 0,4-9 0,-1-1 0,0-1 0,-1 0 0,-1 1 0,0-1 0,-1-1 0,0-23 0,-2 31 0,-1-1 0,0 1 0,0 0 0,-1-1 0,0 1 0,0 0 0,-1 0 0,-1 0 0,1 0 0,-1 1 0,-1-1 0,-9-13 0,11 18 0,-1 0 0,0 0 0,1 0 0,-2 0 0,1 1 0,0-1 0,0 1 0,-1 1 0,0-1 0,1 0 0,-1 1 0,0 0 0,0 0 0,-1 1 0,1-1 0,0 1 0,0 0 0,-1 1 0,1-1 0,-1 1 0,1 0 0,0 0 0,-11 3 0,14-3-3,0 0-1,0 1 1,0 0-1,0-1 1,0 1 0,0 0-1,0 0 1,1 0-1,-1 0 1,0 0-1,1 1 1,-1-1 0,1 0-1,-1 1 1,1-1-1,-1 1 1,1-1 0,0 1-1,0 0 1,0 0-1,0 0 1,0-1-1,0 1 1,0 3 0,-8 27-296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11.179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1 185 32111,'0'0'291,"2"0"-83,213-16-110,-85 3-87,-30 6-12,141-27-1,-239 33 2,24-7-18,-25 8 18,-1 0-1,0 0 0,1 0 0,-1 0 1,0 0-1,1 0 0,-1-1 1,0 1-1,1 0 0,-1 0 0,0 0 1,1-1-1,-1 1 0,0 0 0,1 0 1,-1-1-1,0 1 0,0 0 0,1 0 1,-1-1-1,0 1 0,0 0 1,0-1-1,0 1 0,1-1 0,-1 1 1,0 0-1,0-1 0,0 1 0,0 0 1,0-1-1,0 1 0,0-1 1,0 1-1,0 0 0,0-1 0,0 1 1,0 0-1,0-1 0,0 1 0,0-1 1,-1 1-1,1 0 0,0-1 0,0 1 1,0 0-1,-1-1 0,1 1 1,0 0-1,0 0 0,0-1 0,-1 1 1,1 0-1,0 0 0,-1-1 0,1 1 1,0 0-1,-1 0 0,1 0 1,0-1-1,-1 1 0,0 0 0,-19-10-10,0 0 0,-1 1 0,-1 2 0,-35-9 0,17 5 5,-22-6 21,37 10-3,20 6-7,6 1-2,22 8 5,-1 1 0,40 21 1,-5-1 8,-30-18-15,-20-9 0,1 1 0,0 0-1,-1 1 1,1-1 0,-1 1 0,0 1-1,0 0 1,-1-1 0,1 2 0,6 6 0,-13-11-2,1 0 0,0 1 1,0-1-1,0 0 1,-1 1-1,1-1 0,0 1 1,-1-1-1,1 1 0,-1-1 1,0 1-1,0 0 1,1-1-1,-1 1 0,0-1 1,0 1-1,-1 0 1,1-1-1,0 1 0,0-1 1,-1 1-1,1-1 0,-1 1 1,1-1-1,-1 1 1,0-1-1,0 1 0,1-1 1,-1 0-1,0 0 1,0 1-1,0-1 0,0 0 1,-1 0-1,1 0 0,-2 2 1,-6 3 0,0 0-1,0 0 1,-1-1 0,-14 5 0,8-2 7,-40 18-144,33-16-301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48.7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36 20729,'0'0'10411,"3"0"-9894,409 3 353,-401-3-866,47-3 7,-54 3-11,-1-1 0,0 1 0,0-1 0,0 0 0,0 0 0,0 0 0,0 0 0,0 0 0,-1-1 1,1 0-1,0 1 0,-1-1 0,1 0 0,-1 0 0,4-3 0,-6 4-7,0 1 1,0 0-1,0 0 1,0 0-1,0 0 1,1-1-1,-1 1 1,0 0-1,0 0 1,0-1-1,0 1 1,0 0-1,0 0 0,0 0 1,0-1-1,0 1 1,0 0-1,0 0 1,0-1-1,0 1 1,0 0-1,0 0 1,0-1-1,0 1 1,0 0-1,0 0 1,-1 0-1,1-1 1,0 1-1,0 0 0,0 0 1,0 0-1,0-1 1,-1 1-1,1 0 1,0 0-1,0 0 1,0 0-1,0-1 1,-1 1-1,1 0 1,0 0-1,0 0 1,0 0-1,-1 0 0,1 0 1,0 0-1,0 0 1,-1 0-1,1 0 1,0 0-1,0 0 1,-1 0-1,1 0 1,0 0-1,0 0 1,-1 0-1,-32-4-1119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1 423 26956,'0'-24'5295,"-1"27"-4348,5 41-1378,0-25 431,1-1 0,0 1 0,2-1 0,8 18 0,-11-29 0,-1 1 0,1-1 0,1 0 0,-1 0 0,1-1 0,0 0 0,0 1 0,1-1 0,0-1 0,0 1 0,0-1 0,9 5 0,-13-9 0,-1 0 0,0-1 0,1 1 0,-1 0 0,1-1 0,-1 1 0,1-1 0,-1 0 0,1 1 0,-1-1 0,1 0 0,-1 0 0,1 0 0,0 0 0,-1 0 0,1 0 0,-1-1 0,1 1 0,-1 0 0,1-1 0,-1 1 0,1-1 0,-1 0 0,1 1 0,-1-1 0,0 0 0,1 0 0,-1 0 0,0 0 0,0 0 0,0 0 0,0 0 0,0 0 0,0-1 0,0 1 0,0 0 0,0-1 0,0 1 0,-1 0 0,1-1 0,-1 1 0,1-1 0,0-2 0,2-7 0,0 0 0,-1-1 0,-1 1 0,1-18 0,-2 27 0,2-179 0,-3 101 0,1 79 0,0 0 0,0 0 0,0 0 0,0 1 0,1-1 0,-1 0 0,0 0 0,0 0-1,0 1 1,1-1 0,-1 0 0,0 1 0,1-1 0,-1 0 0,1 1 0,-1-1 0,1 0 0,-1 1 0,1-1 0,-1 1 0,1-1 0,0 1 0,-1-1 0,1 1 0,0-1-1,0 1 1,25-4 4,-18 5-11,-1 1 1,0-1-1,1 1 0,11 4 0,-16-5 12,-18-1 11,10 0-14,-1 0 0,0 0 0,1 0 0,-1 1 0,-10 2 1,13-2-3,1 0-1,0 0 1,-1 1 0,1-1 0,0 0 0,0 1 0,0 0 0,0-1 0,0 1 0,0 0 0,1 0-1,-1 0 1,1 0 0,-1 0 0,1 1 0,-2 3 0,-2 6 0,1 1 0,1 0 0,0 0 0,0 0 0,1 1 0,1-1 0,0 1 0,1-1 0,2 15 0,-2 1 0,0-25-1,0 1 1,0-1-1,1 0 0,-1 0 0,1 0 1,0 0-1,0 0 0,0 0 0,1 0 1,-1 0-1,1-1 0,0 1 1,0 0-1,1-1 0,-1 0 0,1 1 1,-1-1-1,5 4 0,-2-4 0,-1 0 0,1 0-1,0 0 1,0-1 0,0 1-1,0-1 1,0-1 0,1 1-1,-1-1 1,0 1 0,1-2 0,-1 1-1,9 0 1,-7-1 3,0 0-1,0 0 1,0 0 0,0-1-1,0 0 1,-1-1-1,1 1 1,0-1 0,9-4-1,-13 4 0,0 0 0,0 0 0,0 0-1,-1 0 1,1-1 0,0 1 0,-1-1-1,1 0 1,-1 1 0,0-1 0,0 0-1,0 0 1,-1-1 0,1 1 0,-1 0-1,1 0 1,-1-1 0,0 1 0,0-1-1,0-4 1,1-3-1,0 0 0,-1 0 0,-1 0 0,0 0 0,0-1 0,-1 1 0,0 0 0,-1 1 0,0-1 0,-1 0 0,0 0 0,-1 1 0,0 0 0,-1 0 0,0 0 0,0 0 0,-1 1 0,-1 0 0,1 0 0,-1 0 0,-1 1 0,-10-10 0,14 15 0,-1 1 0,1 0 0,0 0 0,-1 0 0,-8-2 0,12 3 0,-1 1 0,1-1 0,0 1 0,0 0 0,0-1 0,-1 1 0,1 0 0,0 0 0,-1 0 0,1 0 0,0 0 0,0 0 0,-1 0 0,1 1 0,0-1 0,0 0 0,-1 1 0,1-1 0,0 1 0,0-1 0,0 1 0,0-1 0,0 1 0,0 0 0,0 0 0,-2 1 0,0 6-2,1 1 0,1-1 0,-1 1 1,2-1-1,-1 1 0,1-1 0,0 1 0,3 15 0,-2-7-8,-1-10 10,1 1-1,0-1 0,0 1 1,1-1-1,0 0 1,1 0-1,-1 0 0,1 0 1,1 0-1,-1 0 0,1-1 1,0 0-1,1 1 1,0-1-1,0-1 0,0 1 1,0-1-1,1 0 0,0 0 1,0-1-1,0 0 1,1 0-1,-1 0 0,1-1 1,0 0-1,0 0 0,0 0 1,0-1-1,10 1 1,-11-2 0,0 0 1,0-1-1,1 0 1,-1 0-1,0-1 1,0 0-1,0 0 1,0 0-1,0-1 0,0 0 1,9-4-1,-11 4 1,-1-1-1,1 1 1,-1-1-1,1 0 1,-1 0-1,0 0 1,0-1-1,0 1 0,0-1 1,-1 1-1,1-1 1,-1 0-1,0 0 1,0 0-1,-1 0 1,3-8-1,0-11 5,0 1 1,-2-1-1,-1 0 0,0 1 1,-5-38-1,4 57-5,0 3 0,0-1 0,0 0 0,0 1 0,0-1 0,0 1 0,0-1 0,0 1 0,0-1 0,0 0 0,0 1 0,0-1 0,-1 1 0,1-1 0,0 1 0,0-1 0,-1 1 0,1-1 0,0 1 0,-1-1 0,1 1 0,-1 0 0,1-1 0,0 1 0,-1-1 0,1 1 0,-1-1 0,0 2 0,0 0 0,1 0 0,-1-1 0,0 1 0,1 0 0,-1 0 0,1 0 0,-1 0 0,1 0 0,-1 0 0,1 0 0,0 0 0,0 0 0,-1 0 0,1 0 0,0 0 0,0 2 0,-10 80 0,0 138 0,6-70 0,2-90 0,2-33 0,0-27 0,-1-12 0,0-95 0,4-127 0,-1 220 0,0 0 0,1 0 0,0 0 0,1 1 0,1 0 0,0 0 0,12-22 0,-14 29 0,-1 0 0,1 1 0,0 0 0,0-1 0,1 1 0,0 0 0,-1 0 0,1 1 0,0-1 0,1 1 0,-1 0 0,0 0 0,1 0 0,0 1 0,0-1 0,0 1 0,0 0 0,0 1 0,0-1 0,0 1 0,9-1 0,-12 2 0,-1 0 0,1 1 0,0-1 0,0 0 0,-1 1 0,1-1 0,0 1 0,-1-1 0,1 1 0,0 0 0,-1 0 0,1 0 0,-1 0 0,0 0 0,1 0 0,-1 0 0,0 0 0,1 1 0,1 1 0,-1 1 0,1 1 0,-1-1 0,1 0 0,-1 1 0,-1-1 0,1 1 0,1 5 0,0 6 0,0 0 0,-1 1 0,-1 22 0,-1-27 0,0 1 0,-1 0 0,0 0 0,-1-1 0,-1 1 0,0-1 0,-5 13 0,6-20 0,0 0 0,0-1 0,-1 1 0,0-1 0,0 0 0,0 0 0,-1 0 0,1 0 0,-1 0 0,0-1 0,0 0 0,0 0 0,0 0 0,-1 0 0,1-1 0,-1 1 0,0-1 0,1 0 0,-1 0 0,-7 1 0,-31-2 0,42-1 0,1 0 0,-1 0-1,1-1 1,-1 1 0,1 0 0,-1-1-1,1 1 1,0-1 0,-1 1 0,1 0-1,0-1 1,-1 1 0,1-1 0,0 1 0,-1-1-1,1 1 1,0-1 0,0 1 0,0-1-1,-1 0 1,1 1 0,0-1 0,0 1-1,0-1 1,0 1 0,0-1 0,0 0 0,0 1-1,0-1 1,0 1 0,1-1 0,-1 1-1,0-1 1,0 1 0,1-2 0,-1 1-2,0-1 1,1 1-1,-1-1 1,0 1-1,1-1 1,0 1-1,-1-1 1,1 1-1,0 0 1,0-1-1,-1 1 1,1 0-1,0-1 1,1 1-1,0-1 1,13-5 1,0 1 0,0 1 0,0 1 0,1 0 0,26-3 0,28-8 0,-63 14 0,0-1-1,0-1 1,0 1 0,-1-1 0,1 0-1,-1-1 1,0 1 0,12-10 0,-15 10 1,-1 0 1,1-1 0,-1 1-1,0-1 1,1 1-1,-2-1 1,1 0 0,0 0-1,-1 1 1,0-1-1,0 0 1,0 0 0,0-1-1,0 1 1,-1 0-1,0 0 1,0-5 0,0-22-1,-1 1-1,-1-1 1,-1 1 0,-2 0 0,-13-42 0,11 56-1,8 33 0,0 3 0,-1 22 0,2 81 0,0-107 0,0-1 0,0 0 0,2 0 0,0 0 0,11 27 0,-14-40 0,-1 0 0,1-1 0,0 1 0,-1-1 0,1 1 0,0-1 0,0 1 0,0-1 0,0 0 0,0 1 0,0-1 0,1 0 0,-1 0 0,0 0 0,1 0 0,-1 0 0,1 0 0,-1 0 0,1 0 0,-1 0 0,1-1 0,-1 1 0,1-1 0,0 1 0,-1-1 0,1 0 0,0 0 0,-1 1 0,1-1 0,0 0 0,0 0 0,-1-1 0,1 1 0,0 0 0,-1-1 0,1 1 0,2-2 0,0 0 0,0 0 0,0 0 0,-1 0 0,0-1 0,1 0 0,-1 0 0,0 0 0,0 0 0,0 0 0,-1-1 0,1 1 0,-1-1 0,4-6 0,-1-7 0,0 0 0,-1 1 0,0-1 0,-2-1 0,0 1 0,-1 0 0,-1 0 0,-2-24 0,1-5 0,-6 204 0,7-143 0,-1-7 0,1 0 0,0 0 0,1 0 0,0 0 0,3 15 0,-3-22 0,0 1 0,-1 0 0,1 0 0,0 0 0,0-1 0,0 1 0,1 0 0,-1-1 0,0 1 0,0-1 0,1 0 0,-1 1 0,1-1 0,0 0 0,-1 0 0,1 0 0,0 0 0,-1 0 0,1 0 0,0 0 0,0-1 0,0 1 0,0-1 0,0 1 0,0-1 0,0 0 0,0 0 0,0 0 0,2 0 0,-1 0 0,0 0 0,0-1 0,0 1 0,-1-1 0,1 0 0,0 0 0,0 0 0,-1 0 0,1 0 0,-1 0 0,1-1 0,-1 1 0,1-1 0,-1 0 0,0 0 0,0 0 0,0 0 0,0 0 0,0 0 0,0 0 0,-1-1 0,1 1 0,-1-1 0,0 1 0,1-1 0,-1 1 0,0-1 0,-1 0 0,1 0 0,1-4 0,1-11 0,-1 1 0,0-1 0,-1-32 0,-1 42 0,0-95 0,1 102 0,-1 0 0,1 1 0,-1-1 0,0 1 0,1 0 0,0-1 0,-1 1 0,1-1 0,-1 1 0,1 0 0,-1-1 0,1 1 0,0 0 0,-1 0 0,1-1 0,0 1 0,-1 0 0,1 0 0,0 0 0,0 0 0,-1 0 0,1 0 0,0 0 0,-1 0 0,1 0 0,0 0 0,0 0 0,23 3 0,-20-1 0,-1 0 0,1 0 0,0 0 0,-1 1 0,1-1 0,-1 1 0,0 0 0,0 0 0,0 0 0,0 0 0,-1 0 0,1 1 0,-1-1 0,0 1 0,0 0 0,3 7 0,-1-1 0,0 0 0,-1 0 0,0 1 0,-1-1 0,2 19 0,-3-14 0,2 45 0,-3-55 0,0 0 0,0 0 0,-1 1 0,1-1 0,-1 0 0,-1 0 0,1 0 0,-3 6 0,3-43 0,1 22 0,0-15 0,0-1 0,7-33 0,-6 52 0,0 0 0,1 0 0,0 0 0,0 1 0,1-1 0,0 0 0,0 1 0,1 0 0,0-1 0,0 2 0,0-1 0,1 0 0,5-5 0,-9 10 0,0 0 0,0 0 0,0 0 0,0 0 0,0 0 0,0 1 0,0-1 0,0 0 0,0 0 0,0 1 0,1-1 0,-1 1 0,0-1 0,0 1 0,1 0 0,-1-1 0,0 1 0,1 0 0,-1 0 0,0 0 0,0 0 0,1 0 0,-1 0 0,0 0 0,1 0 0,-1 1 0,0-1 0,1 0 0,-1 1 0,0-1 0,0 1 0,0 0 0,1-1 0,-1 1 0,0 0 0,0 0 0,0-1 0,0 1 0,0 0 0,0 0 0,-1 0 0,1 0 0,0 0 0,0 1 0,-1-1 0,1 0 0,-1 0 0,1 2 0,3 4 0,-1 0 0,0 1 0,-1-1 0,1 1 0,-2 0 0,2 10 0,1 123 0,2-175 0,1 0 0,2 1 0,1 0 0,27-59 0,-37 91 0,1-1 0,0 1 0,-1-1 0,1 1 0,0 0 0,0-1 0,0 1 0,0 0 0,0 0 0,0-1 0,0 1 0,0 0 0,0 0 0,1 0 0,-1 0 0,0 1 0,1-1 0,-1 0 0,1 1 0,-1-1 0,0 0 0,1 1 0,0 0 0,-1-1 0,1 1 0,2 0 0,-4 0 0,1 1 0,0 0 0,-1 0 0,1-1 0,0 1 0,-1 0 0,1 0 0,-1 0 0,1 0 0,-1 0 0,0 0 0,1 0 0,-1-1 0,0 1 0,0 0 0,0 0 0,0 0 0,0 0 0,0 0 0,0 2 0,2 28 0,-2-27 0,-1 66 0,0-43 0,1 0 0,3 29 0,-2-54 0,-1-1 0,0 1 0,1-1 0,0 1 0,-1-1 0,1 0 0,0 1 0,0-1 0,0 0 0,0 1 0,0-1 0,0 0 0,0 0 0,0 0 0,0 0 0,0 0 0,1 0 0,-1 0 0,0 0 0,1-1 0,-1 1 0,1-1 0,-1 1 0,1-1 0,-1 1 0,1-1 0,-1 0 0,1 1 0,-1-1 0,1 0 0,0 0 0,-1 0 0,1 0 0,-1-1 0,4 0 0,-1 1 0,0-1 0,1 0 0,-1 0 0,0 0 0,0 0 0,0-1 0,0 1 0,0-1 0,-1 0 0,1-1 0,6-4 0,-4 0 0,-1-1 0,0 0 0,-1 0 0,0 0 0,0 0 0,-1-1 0,0 1 0,0-1 0,-1 0 0,0 0 0,1-18 0,0-2 0,-3-50 0,0 67 0,-2 65 0,1-25 0,0 0 0,6 44 0,-4-68 0,0-1 0,0 1 0,0 0 0,1-1 0,-1 1 0,1 0 0,0-1 0,0 0 0,0 1 0,0-1 0,1 0 0,-1 0 0,1 0 0,5 4 0,-7-6 0,0 0 0,1 0 0,-1-1 0,1 1 0,-1 0 0,1-1 0,-1 1 0,1-1 0,-1 1 0,1-1 0,-1 0 0,1 0 0,-1 0 0,1 0 0,0 0 0,-1 0 0,1 0 0,-1 0 0,1 0 0,0-1 0,-1 1 0,1-1 0,-1 1 0,1-1 0,-1 0 0,0 0 0,1 1 0,-1-1 0,0 0 0,1 0 0,-1 0 0,0 0 0,0-1 0,0 1 0,0 0 0,0 0 0,1-3 0,2-2 0,0 1 0,-1-1 0,0 0 0,0 0 0,0-1 0,-1 1 0,0 0 0,3-14 0,0-54 0,-4 57 0,-1 1 0,2-1 0,5-25 0,-7 41 0,1 0 0,-1-1 0,0 1 0,1-1 0,-1 1 0,1 0 0,-1 0 0,1-1 0,0 1 0,0 0 0,-1 0 0,1 0 0,0 0 0,0 0 0,0 0 0,0 0 0,0 0 0,1 0 0,-1 0 0,0 0 0,0 1 0,0-1 0,1 0 0,-1 1 0,0-1 0,1 1 0,-1 0 0,0-1 0,1 1 0,-1 0 0,1 0 0,-1 0 0,1 0 0,-1 0 0,0 0 0,1 0 0,-1 0 0,1 1 0,-1-1 0,3 2 0,0-1 0,-1 1 0,1-1 0,0 1 0,-1 1 0,1-1 0,-1 0 0,0 1 0,0-1 0,0 1 0,0 0 0,0 0 0,3 6 0,0 1 0,0 1 0,0 1 0,-1-1 0,-1 1 0,0 0 0,-1 0 0,0 0 0,-1 0 0,0 1 0,0 23 0,-2-34 0,0 0 0,0 0 0,0 1 0,-1-1 0,1 0 0,-1 0 0,1 1 0,-1-1 0,0 0 0,0 0 0,0 0 0,0 0 0,0 0 0,0 0 0,-1 0 0,1 0 0,-1-1 0,1 1 0,-1 0 0,0-1 0,0 0 0,1 1 0,-4 1 0,-10 9 0,21-13 0,0 0 0,0 1 0,0 0 0,0 0 0,6 0 0,-5 1 0,-5-2 0,-1 1 0,1 0 0,0 0 0,-1 0 0,1 1 0,0-1 0,-1 0 0,1 0 0,-1 1 0,1-1 0,-1 1 0,1 0 0,-1-1 0,1 1 0,-1 0 0,1 0 0,-1 0 0,0 0 0,0 0 0,1 0 0,-1 0 0,1 2 0,0 1 0,-1-1 0,1 1 0,-1 0 0,0 0 0,0 0 0,0 0 0,-1 0 0,1 6 0,1 2 0,-2 0 0,1 0 0,-1 1 0,-1-1 0,0 0 0,-5 17 0,4-22 0,-1 1 0,0-1 0,0 0 0,0 0 0,-1 0 0,-1 0 0,1-1 0,-1 1 0,0-1 0,-10 9 0,9-8 0,-1 0 0,0-1 0,-1 0 0,0 0 0,0-1 0,0 0 0,0 0 0,-1-1 0,0 0 0,0 0 0,0-1 0,0-1 0,-1 1 0,1-2 0,-1 1 0,1-1 0,-1 0 0,0-1 0,-14-2 0,23 2 0,0-1 0,0 0 0,0 1 0,0-1 0,0 0 0,0 0 0,0 0 0,1 0 0,-1 0 0,0 0 0,1 0 0,-1 0 0,0 0 0,1-1 0,-1 1 0,1 0 0,0 0 0,-1 0 0,1-1 0,0 1 0,0 0 0,0 0 0,0-1 0,0 1 0,0-2 0,3-36 0,-1 35 0,-1 1 0,1 0 0,-1 0 0,1 0 0,0 0 0,0 1 0,0-1 0,1 0 0,-1 1 0,0-1 0,1 1 0,0 0 0,4-3 0,44-24 0,-34 21 0,11-6 0,11-6 0,54-38 0,-80 48 0,0 0 0,-2-1 0,1 0 0,-1 0 0,-1-1 0,0-1 0,15-24 0,-7 3 0,25-64 0,-42 97 0,-1 0 0,1 1 0,-1-1 0,1 0 0,0 0 0,-1 0 0,1 1 0,0-1 0,-1 0 0,1 1 0,0-1 0,0 1 0,0-1 0,0 1 0,0-1 0,0 1 0,0 0 0,0-1 0,0 1 0,1 0 0,5-1 0,-8 1 0,-4 1 0,0 0 0,0 1 0,0 0 0,0-1 0,0 1 0,0 1 0,1-1 0,-1 1 0,1 0 0,0 0 0,0 0 0,0 1 0,0-1 0,0 1 0,1 0 0,0 0 0,-4 5 0,2-2 0,1 0 0,0-1 0,0 2 0,0-1 0,1 0 0,0 1 0,0 0 0,1-1 0,0 1 0,-1 15 0,3-22 0,-1 6 0,1 0 0,0 1 0,0-1 0,1 0 0,0 0 0,2 9 0,-2-15 0,-1 1 0,1 0 0,0 0 0,0 0 0,0-1 0,0 1 0,1-1 0,-1 1 0,0-1 0,1 1 0,-1-1 0,1 0 0,-1 1 0,1-1 0,0 0 0,-1 0 0,1 0 0,0-1 0,0 1 0,0 0 0,-1-1 0,1 1 0,0-1 0,0 1 0,0-1 0,4 0 0,2 1 0,1 0 0,-1-1 0,0 0 0,1-1 0,-1 0 0,0 0 0,0 0 0,12-5 0,-17 5 0,0-1 0,1 0 0,-1 1 0,0-2 0,0 1 0,0 0 0,0-1 0,0 1 0,-1-1 0,1 0 0,-1 0 0,1 0 0,-1 0 0,0 0 0,0 0 0,-1-1 0,1 1 0,-1-1 0,0 1 0,2-8 0,0-2 0,-1 0 0,-1 0 0,0 0 0,0-1 0,-2 1 0,0 0 0,0-1 0,-1 1 0,-1 0 0,0 0 0,-8-22 0,10 76 0,0-28 0,2 0 0,-1 0 0,2-1 0,0 1 0,6 22 0,-7-32 0,0 0 0,0 0 0,0 0 0,1 0 0,0-1 0,-1 1 0,1 0 0,0-1 0,0 1 0,1-1 0,-1 0 0,0 0 0,1 0 0,-1 0 0,1 0 0,0 0 0,0 0 0,0-1 0,-1 0 0,2 0 0,-1 1 0,0-2 0,0 1 0,0 0 0,0-1 0,0 1 0,1-1 0,4 0 0,-1 0 0,0 0 0,0 0 0,0 0 0,0-1 0,-1 0 0,1-1 0,11-3 0,-15 4 0,-1-1 0,1 0 0,-1 1 0,0-1 0,0 0 0,0 0 0,0 0 0,0 0 0,-1 0 0,1 0 0,0-1 0,-1 1 0,0-1 0,1 1 0,-1-1 0,0 1 0,-1-1 0,1 0 0,0 0 0,-1 1 0,1-6 0,4-42 0,-3 0 0,-5-70 0,2 91 0,-3-92 0,3 118 0,-3 23 0,5 333 0,-1-342 0,2 0 0,0 0 0,0-1 0,1 1 0,0-1 0,1 1 0,8 17 0,-11-26 0,0 0 0,0 1 0,1-1 0,-1 0 0,1 0 0,-1 0 0,1 0 0,-1 0 0,1 0 0,0 0 0,0-1 0,0 1 0,0-1 0,0 1 0,1-1 0,-1 0 0,0 0 0,1 0 0,-1 0 0,0 0 0,1 0 0,-1-1 0,1 1 0,-1-1 0,1 1 0,0-1 0,-1 0 0,1 0 0,-1-1 0,1 1 0,-1 0 0,1-1 0,-1 0 0,1 1 0,-1-1 0,1 0 0,-1 0 0,0 0 0,4-3 0,1-1 0,0 0 0,-1 0 0,0-1 0,0 0 0,0 0 0,-1-1 0,0 1 0,0-1 0,6-13 0,-4 6 0,0 0 0,-1 0 0,-1-1 0,6-23 0,-6 3 0,-2 1 0,-1-1 0,-4-56 0,2 91 0,-3-21 0,3 21 0,0-1 0,0 1 0,-1-1 0,1 0 0,0 1 0,0-1 0,-1 1 0,1-1 0,0 1 0,-1-1 0,1 1 0,0-1 0,-1 1 0,1 0 0,-1-1 0,1 1 0,-1-1 0,1 1 0,-1 0 0,1 0 0,-1-1 0,0 1 0,1 0 0,-1 0 0,1 0 0,-1-1 0,1 1 0,-1 0 0,0 0 0,-1 3 0,1 1 0,0-1 0,1 0 0,-1 0 0,0 1 0,1-1 0,0 0 0,0 1 0,0-1 0,1 5 0,-1-4 0,-2 47 0,1-19 0,3 47 0,-2-71 0,1 0 0,0-1 0,1 1 0,0 0 0,0-1 0,1 0 0,0 1 0,0-1 0,1 0 0,0 0 0,5 7 0,-8-13 0,0 1 0,0-1 0,0 1 0,1-1 0,-1 0 0,0 0 0,1 0 0,-1 0 0,0 0 0,1 0 0,-1 0 0,1 0 0,0-1 0,-1 1 0,1-1 0,-1 1 0,1-1 0,0 1 0,0-1 0,-1 0 0,1 0 0,0 0 0,-1 0 0,1 0 0,0 0 0,0 0 0,-1-1 0,1 1 0,0-1 0,-1 1 0,1-1 0,-1 0 0,1 1 0,0-1 0,-1 0 0,0 0 0,1 0 0,1-2 0,1-1 0,0 0 0,0 0 0,0 0 0,0-1 0,-1 1 0,0-1 0,0 0 0,0 0 0,-1 0 0,4-9 0,-2-3 0,0 0 0,-1-1 0,1-31 0,3-25 0,-11 174 0,4-100 0,-4 23 0,2 0 0,1 0 0,1 31 0,1-53 0,-1 1 0,0-1 0,0 1 0,1-1 0,-1 0 0,1 0 0,-1 1 0,1-1 0,0 0 0,0 0 0,-1 0 0,1 0 0,0 1 0,0-1 0,0 0 0,0-1 0,0 1 0,0 0 0,0 0 0,1 0 0,1 1 0,1-1 0,0 1 0,-1-1 0,1 0 0,0 0 0,0-1 0,0 1 0,8 0 0,-5-1 0,1-1 0,0 1 0,-1-1 0,1 0 0,-1-1 0,1 0 0,-1 0 0,9-4 0,-11 2 0,0 0 0,0 1 0,-1-1 0,1-1 0,-1 1 0,0-1 0,0 0 0,-1 0 0,1 0 0,-1 0 0,0 0 0,-1-1 0,1 1 0,-1-1 0,0 0 0,0 0 0,-1 0 0,0 0 0,0 0 0,0 0 0,-1 0 0,0 0 0,0 0 0,0 0 0,-3-12 0,2 12 0,0 0 0,0 1 0,0-1 0,-1 0 0,0 1 0,0-1 0,0 1 0,-1 0 0,1 0 0,-1 0 0,-1 0 0,1 0 0,-1 1 0,1-1 0,-1 1 0,-1 0 0,1 0 0,0 0 0,-1 1 0,0 0 0,0 0 0,0 0 0,0 0 0,0 1 0,-1 0 0,1 0 0,-9-2 0,12 3 0,0 1 0,0-1 0,0 1 0,0 0 0,0 0 0,0-1 0,0 1 0,0 0 0,-1 1 0,1-1 0,0 0 0,0 1 0,0-1 0,0 1 0,0 0 0,0-1 0,0 1 0,0 0 0,1 0 0,-1 0 0,0 0 0,0 1 0,1-1 0,-1 0 0,1 1 0,-2 2 0,1 0 0,0 1 0,0 0 0,1 0 0,0 0 0,0 0 0,0 1 0,1-1 0,0 0 0,0 9 0,0-10 0,-1-1 0,1 1 0,1-1 0,-1 1 0,0 0 0,1-1 0,0 1 0,-1-1 0,1 1 0,1-1 0,-1 0 0,0 1 0,1-1 0,0 0 0,0 0 0,0 0 0,0 0 0,0 0 0,1-1 0,-1 1 0,1-1 0,-1 1 0,1-1 0,0 0 0,0 0 0,0 0 0,0 0 0,1-1 0,-1 1 0,0-1 0,1 0 0,-1 0 0,1 0 0,-1 0 0,7 0 0,3 1 0,0-1 0,0 0 0,0 0 0,19-3 0,-28 2 0,-1 0 0,1-1 0,-1 0 0,1 0 0,-1 0 0,1 0 0,-1-1 0,0 1 0,1-1 0,-1 0 0,0 0 0,0 0 0,0 0 0,-1-1 0,1 1 0,0-1 0,-1 0 0,0 1 0,0-1 0,4-6 0,18-52 0,-21 50 0,0 0 0,2 0 0,-1 0 0,1 0 0,14-19 0,-19 30 0,0-1 0,0 1 0,0-1 0,1 1 0,-1-1 0,0 1 0,0-1 0,1 1 0,-1 0 0,0-1 0,1 1 0,-1-1 0,1 1 0,-1 0 0,1-1 0,-1 1 0,1 0 0,-1-1 0,1 1 0,-1 0 0,1 0 0,-1 0 0,1-1 0,-1 1 0,1 0 0,-1 0 0,1 0 0,-1 0 0,1 0 0,-1 0 0,1 0 0,0 0 0,-1 0 0,1 0 0,-1 1 0,1-1 0,-1 0 0,1 0 0,-1 0 0,1 1 0,-1-1 0,1 0 0,-1 0 0,1 1 0,-1-1 0,0 1 0,1-1 0,-1 0 0,1 1 0,-1-1 0,0 1 0,1-1 0,-1 1 0,0-1 0,0 1 0,0-1 0,1 1 0,11 39 0,-9-30 0,5 26 0,4 41 0,-2-8 0,-5-63 0,1-13 0,4-16 0,11-47 0,-11 34 0,2-1 0,1 1 0,23-42 0,-36 77 0,1 0 0,-1 0 0,1 0 0,-1 0 0,1 0 0,-1 0 0,1 0 0,0 0 0,-1 0 0,1 0 0,0 0 0,0 1 0,0-1 0,-1 0 0,1 1 0,0-1 0,0 1 0,0-1 0,0 1 0,0-1 0,2 0 0,-2 2 0,0-1 0,-1 1 0,1-1 0,-1 1 0,1-1 0,0 1 0,-1-1 0,1 1 0,-1 0 0,1-1 0,-1 1 0,0 0 0,1-1 0,-1 1 0,0 0 0,1 0 0,-1-1 0,0 1 0,0 0 0,1 0 0,-1 1 0,4 58 0,-4-53 0,1 300 0,-1-307 0,0 1 0,0-1 0,0 0-1,0 0 1,0 1 0,0-1 0,0 0 0,1 0 0,-1 1 0,0-1 0,0 0-1,0 0 1,0 0 0,1 0 0,-1 1 0,0-1 0,0 0 0,0 0 0,1 0-1,-1 0 1,0 1 0,0-1 0,1 0 0,-1 0 0,0 0 0,0 0 0,1 0-1,-1 0 1,0 0 0,0 0 0,1 0 0,-1 0 0,0 0 0,1 0 0,-1 0-1,0 0 1,0 0 0,1 0 0,-1 0 0,0 0 0,0-1 0,1 1 0,-1 0-1,0 0 1,0 0 0,0 0 0,1 0 0,-1-1 0,0 1 0,0 0 0,0 0-1,1 0 1,-1-1 0,0 1 0,0 0 0,0 0 0,0-1 0,0 1 0,0 0-1,0 0 1,1-1 0,-1 1 0,7-25-136,-2-6-392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85 12 32095,'-2'-1'26,"-1"0"1,1 0-1,-1 1 1,0 0-1,1-1 1,-1 1-1,1 0 1,-1 0-1,0 0 1,1 0-1,-1 1 1,0-1-1,1 1 1,-1-1-1,1 1 1,-1 0 0,1 0-1,0 0 1,-1 1-1,1-1 1,0 0-1,0 1 1,0 0-1,0-1 1,-4 5-1,3-2-30,1 1 1,0 0-1,0-1 0,0 1 0,0 0 0,1 0 1,0 0-1,0 1 0,0-1 0,1 0 1,-1 0-1,2 7 0,-2-10 4,1-1 0,0 1 0,0-1 0,0 1 0,0-1 0,0 1 0,1-1 0,-1 1 0,0-1 0,1 1 0,-1-1 0,1 1 0,-1-1 0,1 0 0,0 1 0,-1-1 0,1 0 0,0 0 0,0 1 0,0-1 0,0 0 0,0 0 0,0 0 0,2 1 0,0-1 0,1 0 1,0 0-1,0 0 1,0 0-1,-1-1 1,1 0 0,0 0-1,5 0 1,-7 0-1,1 0 2,0 0 0,0 1 0,0-1 0,0-1 0,0 1 0,-1 0 0,1-1 0,0 0-1,0 1 1,0-1 0,0 0 0,-1 0 0,1-1 0,4-1 0,-6 0-2,1 1 0,-1 0 0,0-1-1,0 1 1,0-1 0,0 1 0,0-1 0,0 0 0,0 1 0,-1-1 0,0 0 0,1 1-1,-1-1 1,0 0 0,0 0 0,-1-2 0,1-1 0,1 0 0,-2-1 0,1 1 0,-1 0 0,1 0 0,-2 0 0,-2-10 0,3 14 0,-1 1 0,1-1 0,0 0 0,-1 1-1,1-1 1,-1 1 0,0-1 0,1 1-1,-1 0 1,0 0 0,0-1 0,0 1 0,0 0-1,1 1 1,-2-1 0,1 0 0,0 1-1,0-1 1,0 1 0,0 0 0,0-1 0,0 1-1,0 0 1,-1 0 0,-2 1 0,3-1-7,-1 0-11,0 0-1,0 0 0,1 0 1,-1 0-1,0 0 1,0 1-1,0 0 1,1-1-1,-1 1 0,-5 2 1,-7 13-646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 25 30750,'-2'0'1937,"14"0"-1905,15 0-16,4 0-16,8 0 32,-1 0-32,-4-7-32,-5 1 0,-12-5-512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5 31342,'0'0'1217,"12"0"-1201,5 0 48,-2 0-32,-3 0-16,0 0-16,-3 0 16,6 0-16,-1 0 0,1 0-16,-3 0-96,-5-5-608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98 6 24203,'-28'-5'7018,"25"5"-6800,0 0 1,0 0-1,0 0 0,0 0 0,0 1 0,0-1 0,0 1 0,0 0 0,-6 2 0,7-2-252,0 1 0,0-1 1,-1 1-1,1 0 0,0-1 0,0 1 0,1 0 0,-1 0 1,0 0-1,1 1 0,-1-1 0,1 0 0,0 1 0,0-1 1,0 1-1,0-1 0,0 1 0,0-1 0,1 1 0,-1 0 0,1 4 1,-1-2 32,0 1 1,1 0 0,-1 0-1,2-1 1,-1 1 0,0 0-1,1 0 1,0-1 0,1 1-1,-1-1 1,1 1 0,4 8-1,-4-11 2,0-1 0,0 1 0,0 0 0,1 0 0,-1-1 0,1 0 0,0 1 0,0-1 0,0 0-1,0 0 1,0 0 0,0-1 0,0 1 0,1-1 0,-1 0 0,0 0 0,1 0 0,-1 0 0,1-1 0,-1 1 0,5-1 0,-2 1 5,1-1 1,0 1-1,0-1 1,0 0 0,0 0 0,0 0 0,10-3 0,-16 2-7,1 1 0,0-1 0,-1 0 1,1 0-1,-1 0 0,1 1 0,-1-2 1,0 1-1,1 0 0,-1 0 0,0 0 1,0-1-1,0 1 0,0 0 0,0-1 0,0 1 1,0-1-1,0 1 0,0-1 0,-1 0 1,1 1-1,-1-1 0,1 0 0,-1 1 1,0-1-1,0 0 0,1 1 0,-1-1 1,0 0-1,-1-2 0,1-2 0,0 0 0,0-1 0,0 1 0,0-1 0,-1 1 0,0 0 0,-3-8 0,4 13 0,-1-1 0,0 0 0,0 1 0,0-1-1,0 0 1,0 1 0,0-1 0,-1 1-1,1 0 1,0-1 0,-1 1 0,1 0 0,-1 0-1,1 0 1,-1 0 0,0 0 0,0 0-1,1 0 1,-1 1 0,0-1 0,0 0 0,0 1-1,1 0 1,-1-1 0,-3 1 0,-35-1-1062,25 1-3025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196 26 17128,'-22'-14'12774,"-18"4"-8711,-1 9-6515,15 3 3645,23-2-1193,0 1 0,0 0 1,0 0-1,0 0 0,0 0 1,0 1-1,0-1 0,0 1 1,1 0-1,-1 0 0,1 0 1,-1 0-1,1 0 0,0 0 1,0 1-1,0-1 0,0 1 1,0-1-1,1 1 0,-1 0 1,1 0-1,-1 0 0,1 0 1,0 0-1,-1 6 0,0-2 1,0 1-1,1-1 1,0 1-1,0 0 0,0-1 1,1 1-1,1 0 1,-1-1-1,1 1 1,2 7-1,-3-13 0,1-1 1,0 0 0,-1 1-1,1-1 1,0 0-1,0 1 1,0-1-1,0 0 1,0 0-1,0 0 1,0 0-1,0 0 1,0 0-1,0 0 1,1 0-1,-1 0 1,0-1-1,1 1 1,-1 0-1,1-1 1,-1 1-1,1-1 1,-1 0-1,3 1 1,42 0 22,-30-1-16,-14 0-7,-1 0 0,1 0 0,0 0 0,0-1 1,-1 1-1,1 0 0,0-1 0,-1 1 0,1-1 1,-1 0-1,1 0 0,0 1 0,-1-1 0,1 0 0,-1 0 1,0 0-1,1 0 0,-1-1 0,0 1 0,0 0 1,0 0-1,0-1 0,0 1 0,0-1 0,0 1 0,0-1 1,0 1-1,-1-1 0,1 0 0,-1 1 0,1-4 1,1-4-2,-1 0 1,0-1 0,-1 1 0,-1-17 0,0 17 0,1 7 1,0-1 0,0 1 0,0 0 0,-1 0 0,1 0-1,-1 0 1,0 0 0,0 0 0,1 0 0,-1 0 0,-1 0 0,1 0 0,0 0 0,0 0 0,-1 1-1,1-1 1,-1 0 0,1 1 0,-1-1 0,0 1 0,1 0 0,-1 0 0,0-1 0,0 1 0,0 0-1,-2 0 1,-2-1-41,0 0 0,0 1 0,0 0 0,0 0 0,-1 0 0,1 1 0,0 0 0,-7 0 0,-2 2-825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8 598 30062,'0'-1'108,"-1"1"1,0-1 0,1 1-1,-1-1 1,1 1-1,-1-1 1,1 1 0,-1-1-1,1 0 1,-1 1 0,1-1-1,0 0 1,-1 1-1,1-1 1,0 0 0,0 0-1,-1 1 1,1-1-1,0 0 1,0 0 0,0 0-1,0 1 1,0-1 0,0 0-1,0 0 1,1 0-1,-1-33-561,0 23 679,0-9-226,1 0 0,1 0 0,0 0 0,2 1 0,0-1 0,13-34 0,-11 41 0,0 1 0,0 0 0,1 0 0,1 0 0,-1 1 0,2 1 0,0-1 0,0 1 0,1 1 0,21-17 0,-9 11 0,0 1 0,1 1 0,0 1 0,1 2 0,40-14 0,-18 12 0,0 2 0,58-6 0,-87 14 0,-4 1 0,0-1 0,0 0 0,0 0 0,0-2 0,17-6 0,-30 10 0,0 0 0,1 0 0,-1 0 0,0-1 0,0 1 0,0 0 0,1 0 0,-1-1 0,0 1 0,0 0 0,0 0 0,0-1 0,0 1 0,0 0 0,1-1 0,-1 1 0,0 0 0,0 0 0,0-1 0,0 1 0,0 0 0,0-1 0,0 1 0,0 0 0,0-1 0,-1 1 0,1 0 0,0 0 0,0-1 0,0 1 0,0 0 0,0 0 0,0-1 0,0 1 0,-1 0 0,1 0 0,0-1 0,0 1 0,-1 0 0,-7-10 0,-3 3 0,0 0 0,0 1 0,-1 0 0,0 1 0,0 0 0,0 1 0,0 1 0,-1 0 0,0 0 0,1 1 0,-21 0 0,51 3 0,1 1 0,34 9 0,11 1 0,-45-10 0,-11-2 0,0 1 0,0 0 0,0 0 0,13 4 0,-20-4 0,1-1 0,-1 1 0,1 0 0,-1-1 0,1 1 0,-1 0 0,0 0 0,1 0 0,-1 0 0,0 0 0,0 0 0,0 1 0,0-1 0,0 0 0,0 1 0,0-1 0,0 0 0,0 1 0,-1-1 0,1 1 0,0 0 0,-1-1 0,0 1 0,1-1 0,-1 1 0,0 0 0,0-1 0,0 3 0,0 0 0,0 0 1,0 0-1,-1 0 0,0 0 1,0 0-1,0 0 0,0 0 0,-1 0 1,1-1-1,-1 1 0,0 0 1,0-1-1,-1 0 0,-4 7 1,-2-1-14,-1 0 0,0 0 0,-14 9 0,18-14-4,-12 10-175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9 348 31839,'-2'-2'19,"1"0"-1,0 0 1,0 0 0,0 0 0,1-1 0,-1 1 0,0 0 0,1-1 0,0 1 0,-1-1 0,1 1 0,0 0 0,0-1 0,0 1 0,1-1 0,-1 1 0,1 0 0,-1-1 0,1 1 0,0 0-1,-1-1 1,1 1 0,1 0 0,-1 0 0,0 0 0,0 0 0,1 0 0,-1 0 0,1 0 0,0 1 0,-1-1 0,1 0 0,0 1 0,0-1 0,0 1 0,0 0 0,0 0 0,0 0-1,1 0 1,-1 0 0,0 0 0,0 0 0,1 1 0,-1-1 0,1 1 0,-1 0 0,0 0 0,5 0 0,-4-1-19,1 1 0,-1 0 0,1 0 0,0 0 0,-1 0 0,1 1 0,-1-1 0,1 1 0,-1 0 0,1 0 0,-1 0 0,0 1 0,1-1 0,-1 1 0,0 0 0,0 0 0,0 0 0,0 0 0,0 0 0,-1 1 0,1-1 0,-1 1 0,0 0 0,1-1 0,-1 1 0,3 6 0,0 0 0,0 0 0,-1 1 0,0-1 0,0 1 0,-1 0 0,-1 0 0,3 17 0,-2 3 0,-2 40 0,-1-49 0,10-56 0,1-41 0,-8 44 0,1 0 0,2 1 0,16-49 0,-21 75 0,1 1 0,0 0 0,1 0 0,-1 0 0,0 1 0,1-1 0,5-5 0,-8 9 0,1-1 0,0 1 0,-1-1 0,1 1 0,0-1 0,-1 1 0,1-1 0,0 1 0,0 0 0,-1-1 0,1 1 0,0 0 0,0 0 0,0-1 0,-1 1 0,1 0 0,0 0 0,0 0 0,0 0 0,0 0 0,0 0 0,-1 0 0,1 1 0,0-1 0,0 0 0,0 0 0,-1 1 0,1-1 0,0 0 0,0 1 0,-1-1 0,1 1 0,0-1 0,-1 1 0,1-1 0,0 1 0,-1-1 0,1 1 0,-1 0 0,1-1 0,-1 1 0,1 0 0,-1 0 0,1-1 0,-1 1 0,0 0 0,0 0 0,1 0 0,-1 1 0,10 20 0,-1 2 0,-2 0 0,0 0 0,5 41 0,2 4 0,-14-68 0,0 0 0,1 0 0,-1 0 0,0 0 0,0 0 0,1 0 0,-1 0 0,1 0 0,-1 0 0,1 0 0,-1-1 0,1 1 0,-1 0 0,1 0 0,0 0 0,-1-1 0,2 2 0,-1-2 0,-1 0 0,0 0 0,1 0 0,-1 0 0,1 0 0,-1 0 0,0 0 0,1 0 0,-1 0 0,1 0 0,-1-1 0,0 1 0,1 0 0,-1 0 0,0 0 0,1-1 0,-1 1 0,1 0 0,-1 0 0,0-1 0,0 1 0,1 0 0,-1-1 0,0 1 0,0 0 0,1-1 0,-1 0 0,15-32 0,0-38 0,-14 58 0,1 0 0,0-1 0,1 1 0,1 0 0,0 0 0,1 1 0,0-1 0,1 1 0,10-16 0,-16 27 0,0 1 0,0-1 0,1 1 0,-1 0 0,0-1 0,1 1 0,-1-1 0,0 1 0,1 0 0,-1-1 0,1 1 0,-1 0 0,0 0 0,1-1 0,-1 1 0,1 0 0,-1 0 0,1 0 0,-1-1 0,1 1 0,-1 0 0,1 0 0,-1 0 0,1 0 0,-1 0 0,1 0 0,-1 0 0,1 0 0,-1 0 0,1 0 0,-1 0 0,1 1 0,10 14 0,0 24 0,-5 8 0,7 34 0,-11-74 0,0 0 0,0 0 0,1 0 0,0-1 0,0 1 0,0-1 0,1 1 0,6 7 0,-7-11 0,-1 0 0,1-1 0,0 0 0,-1 0 0,1 0 0,0 0 0,0 0 0,1 0 0,-1-1 0,0 1 0,1-1 0,-1 0 0,0 0 0,1 0 0,-1-1 0,1 1 0,-1-1 0,1 0 0,0 0 0,-1 0 0,1 0 0,-1-1 0,1 1 0,-1-1 0,1 0 0,-1 0 0,6-3 0,-2 1 0,1 0 0,-1-1 0,0 0 0,0 0 0,0-1 0,-1 0 0,0 0 0,0 0 0,0-1 0,9-12 0,-10 10 0,-1 0 0,0 0 0,-1-1 0,0 1 0,0-1 0,-1 0 0,0 1 0,0-1 0,-1 0 0,-1 0 0,1-1 0,-3-16 0,2 15 0,0 8 0,0 0 0,0 0 0,-1 0 0,1 0 0,-1 0 0,0 0 0,0 0 0,0 0 0,0 0 0,0 1 0,-1-1 0,1 0 0,-1 1 0,0-1 0,0 1 0,0 0 0,0-1 0,0 1 0,0 0 0,-1 0 0,1 1 0,-1-1 0,1 0 0,-1 1 0,1 0 0,-1-1 0,0 1 0,0 0 0,0 0 0,0 1 0,0-1 0,0 1 0,0-1 0,0 1 0,0 0 0,0 0 0,0 0 0,0 1 0,0-1 0,0 1 0,0-1 0,-5 3 0,7-2 0,-1 0 0,1-1 0,0 1 0,0 0 0,0 0 0,0 0 0,0 0 0,0 0 0,0 0 0,1 0 0,-1 0 0,0 0 0,0 0 0,1 0 0,-1 1 0,1-1 0,-1 0 0,1 1 0,0-1 0,-1 0 0,1 2 0,-3 33-2,3-28-1,-1 13-5,1 1 1,1-1 0,6 40 0,-6-56 7,1 1 0,-1-1 0,1 0 0,0 0 0,0 1 0,0-1 1,1 0-1,0-1 0,0 1 0,0 0 0,0-1 0,1 0 0,0 1 0,0-2 0,0 1 0,0 0 1,0-1-1,1 0 0,0 0 0,7 4 0,-8-5 0,1-1 0,0 1 1,0-1-1,0 0 0,1 0 0,-1 0 1,0-1-1,0 1 0,0-1 0,1-1 1,-1 1-1,0-1 0,0 0 0,0 0 1,0 0-1,0-1 0,0 0 0,0 0 1,0 0-1,-1 0 0,1-1 0,-1 0 1,0 0-1,0 0 0,0 0 0,0-1 0,0 1 1,-1-1-1,6-8 0,-2 3 2,0-1 0,-1 0 0,0 0 0,-1-1 0,0 0 0,0 0 0,-1 0-1,-1 0 1,0-1 0,0 1 0,-2-1 0,2-14 0,-2-4-2,-2 0 0,0 0 0,-2 0 0,-2 0 0,0 1 0,-16-46 0,18 63 0,-5-11 0,5 22 0,2 14 0,1-11 0,7 189 0,-5-168 0,2-1 0,0 0 0,1 0 0,1 0 0,1-1 0,16 34 0,-20-51 0,-1 1 0,1-1 0,0 0 0,0 0 0,0 0 0,0 0 0,1-1 0,-1 1 0,1-1 0,0 0 0,0 0 0,0-1 0,1 1 0,-1-1 0,0 0 0,1 0 0,5 2 0,4-1 0,0-1 0,0 0 0,0-1 0,24-1 0,-35 0 0,28 1 0,-20 0 0,0 0 0,0-1 0,0-1 0,0 0 0,-1 0 0,13-4 0,-20 4 0,-1 0 0,1 0 0,-1 0 0,1-1 0,-1 1 0,0-1 0,0 1 0,1-1 0,-1 0 0,0 0 0,-1 0 0,1 0 0,0 0 0,0 0 0,-1-1 0,0 1 0,1 0 0,-1-1 0,0 1 0,0-1 0,0 1 0,-1-1 0,1 0 0,0 0 0,-1 1 0,0-1 0,0 0 0,0 1 0,0-5 0,0-3 0,0 1 0,0 0 0,-1-1 0,-1 1 0,1 0 0,-5-12 0,4 16 0,0 0 0,-1 1 0,0-1 0,0 1 0,0-1 0,0 1 0,-1 0 0,0 0 0,0 0 0,0 1 0,0-1 0,-7-3 0,10 6 0,0 0 0,1 1 0,-1-1 0,0 1 0,1 0 0,-1-1 0,0 1 0,0-1 0,0 1 0,1 0 0,-1 0 0,0-1 0,0 1 0,0 0 0,0 0 0,1 0 0,-1 0 0,0 0 0,0 0 0,0 0 0,0 0 0,1 1 0,-1-1 0,0 0 0,-1 1 0,1 0 0,0 0 0,0 0 0,0 0 0,0 0 0,0 0 0,0 0 0,1 0 0,-1 1 0,0-1 0,1 0 0,-1 0 0,1 1 0,-1-1 0,1 3 0,-2 7 0,1 0 0,0 1 0,1 14 0,0-17 0,0 11 0,-1-13 0,1 0 0,0 1 0,0-1 0,0 1 0,3 7 0,-3-14 0,0 1 0,1-1 0,-1 1 0,1-1 0,0 0 0,-1 0 0,1 1 0,0-1 0,-1 0 0,1 0 0,0 0 0,0 0 0,0 0 0,0 0 0,0 0 0,0 0 0,1 0 0,-1 0 0,0-1 0,0 1 0,1 0 0,-1-1 0,0 1 0,1-1 0,-1 1 0,0-1 0,1 0 0,-1 0 0,1 0 0,-1 0 0,3 0 0,-1 0 0,1 0 0,-1 0 0,0 0 0,1-1 0,-1 0 0,1 1 0,-1-1 0,0-1 0,0 1 0,1 0 0,-1-1 0,0 0 0,0 1 0,-1-1 0,1 0 0,0-1 0,0 1 0,-1 0 0,0-1 0,1 0 0,-1 1 0,0-1 0,0 0 0,-1 0 0,1 0 0,0 0 0,-1 0 0,0-1 0,0 1 0,0 0 0,1-5 0,2-11 0,-1 0 0,0 1 0,-2-1 0,0 0 0,-2-26 0,0 8 0,-4 62 0,5 114 0,0-136 0,0-1 0,0 1 0,0 0 0,1-1 0,-1 1 0,0-1 0,1 1 0,0-1 0,-1 1 0,1-1 0,0 1 0,0-1 0,1 0 0,-1 1 0,0-1 0,1 0 0,-1 0 0,1 0 0,0 0 0,0 0 0,2 1 0,0-1 0,-1 0 0,1 0 0,1 0 0,-1-1 0,0 0 0,0 0 0,0 0 0,1 0 0,-1-1 0,0 1 0,8-2 0,-9 1 2,0-1 0,0 0 0,1 0 0,-1 0 0,-1 0-1,1-1 1,0 1 0,0-1 0,0 0 0,-1 0 0,1 0 0,-1 0 0,0 0 0,1 0 0,-1-1 0,0 1-1,0-1 1,0 1 0,-1-1 0,1 0 0,2-6 0,1-2-169,0 0 0,-1 0 0,0-1 0,4-19 1,-4 0-2275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13 31262,'0'0'705,"17"0"-657,16 0 352,6 0-256,12 0-112,-6 0-16,1 0-16,-5-4-16,-9-5-608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5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1 337 28333,'-1'3'83,"1"0"-1,1 0 1,-1 0-1,0 0 1,1 0 0,-1 0-1,1 0 1,0-1-1,0 1 1,0 0 0,1 0-1,-1-1 1,1 1-1,-1 0 1,1-1 0,0 1-1,0-1 1,0 0 0,0 0-1,0 0 1,5 3-1,-4-3-15,1 0-1,-1 0 0,1-1 0,0 0 0,0 0 1,0 0-1,0 0 0,0 0 0,0-1 0,0 0 0,0 1 1,0-2-1,0 1 0,0 0 0,0-1 0,4-1 1,-6 1-32,0 0 0,0 0 0,0 0-1,0 0 1,0-1 0,0 1 0,0-1 0,-1 1 0,1-1 0,0 0 0,-1 1 0,1-1 0,-1 0 0,0 0 0,0 0 0,0 0 0,0 0 0,0-1 0,0 1 0,-1 0 0,1 0 0,0-5 0,1-4 62,0-1 0,-1 1 0,1-16 0,-2-30 15,2 15-71,-3-1 0,-10-75 0,3 92-15,8 26-26,0 0 1,-1 0-1,1 0 0,0 1 0,0-1 0,-1 0 0,1 0 1,0 0-1,0 0 0,-1 0 0,1 0 0,0 1 0,0-1 0,0 0 1,-1 0-1,1 0 0,0 1 0,0-1 0,0 0 0,0 0 1,0 0-1,0 1 0,-1-1 0,1 0 0,0 0 0,0 1 1,0-1-1,0 0 0,0 0 0,0 1 0,0-1 0,0 0 1,0 1-1,0-1 0,0 0 0,0 0 0,0 1 0,0-1 1,0 0-1,0 0 0,1 1 0,-4 50-1,3-1 1,-1-6 0,1-1 0,8 46 0,-7-78 0,1 1 0,1-1 0,0 0 0,0-1 0,1 1 0,0 0 0,1-1 0,0 0 0,1 0 0,0-1 0,1 1 0,15 15 0,-20-23 0,0 0 0,0 0 0,0-1 0,0 1 0,0-1 0,1 0 0,-1 0 0,1 0 0,-1 0 0,1 0 0,-1 0 0,1-1 0,0 1 0,-1-1 0,1 0 0,0 0 0,-1 0 0,1 0 0,0 0 0,-1 0 0,1-1 0,-1 1 0,1-1 0,0 0 0,-1 0 0,1 0 0,-1 0 0,0 0 0,1-1 0,-1 1 0,0-1 0,0 1 0,0-1 0,0 0 0,0 0 0,0 0 0,0 0 0,-1 0 0,1 0 0,-1 0 0,1 0 0,0-4 0,3-8 0,0 0 0,-1 0 0,-1 0 0,-1-1 0,0 0 0,0 1 0,-1-1 0,-2-20 0,0 20 0,1-1 0,0 0 0,2 1 0,0-1 0,0 1 0,2 0 0,5-17 0,-8 31-1,-1-1 1,1 1-1,-1 0 1,1 0-1,0 0 1,0-1-1,0 1 1,0 0-1,0 0 1,0 0-1,0 0 1,0 1-1,0-1 1,0 0-1,0 0 1,0 1-1,1-1 1,-1 0-1,0 1 1,1-1-1,-1 1 0,0 0 1,1-1-1,-1 1 1,0 0-1,1 0 1,-1 0-1,1 0 1,-1 0-1,0 0 1,2 1-1,-1-1-2,1 1-1,-1-1 1,0 1-1,0 0 1,0 0-1,0 0 1,1 0-1,-2 0 1,1 1-1,0-1 1,0 1-1,0-1 1,0 1-1,-1-1 0,1 1 1,-1 0-1,2 3 1,-3-5 3,0 0 0,0 0 1,0 1-1,0-1 0,1 0 0,-1 0 0,0 0 1,0 1-1,-1-1 0,1 0 0,0 0 0,0 0 1,0 1-1,0-1 0,0 0 0,0 0 0,0 0 1,0 1-1,0-1 0,0 0 0,0 0 1,-1 0-1,1 0 0,0 1 0,0-1 0,0 0 1,0 0-1,0 0 0,-1 0 0,1 0 0,0 0 1,0 1-1,0-1 0,0 0 0,-1 0 0,1 0 1,0 0-1,0 0 0,0 0 0,-1 0 0,1 0 1,0 0-1,0 0 0,-1 0 0,1 0 0,0 0 1,-20 2 20,16-2-18,0 0 0,1 1-1,0-1 1,-1 1 0,1-1 0,-1 1-1,1 0 1,0 0 0,-1 1 0,1-1-1,-3 2 1,3 0-4,1 1 1,0-1-1,0 1 1,0-1-1,0 1 1,0 0-1,1 0 1,0 0-1,0-1 1,0 1-1,0 0 1,0 8-1,1 54-7,1-49 7,-1-14 1,0 0 0,1 0 0,-1 1 0,1-1 0,0 0 0,0 0 0,0 0 0,0 0 0,0 0-1,0 0 1,1-1 0,0 1 0,-1 0 0,1-1 0,0 1 0,0-1 0,1 0 0,-1 1 0,0-1 0,1 0 0,-1 0 0,5 1 0,-3 0 1,1-2 0,-1 1 0,1 0 0,-1-1 0,1 0 0,0 0 0,0 0 0,0 0 0,0-1-1,0 0 1,0 0 0,-1-1 0,1 1 0,6-2 0,-9 1-1,-1 1 1,1-1-1,-1 1 0,1-1 0,-1 0 0,1 0 0,-1 0 0,0 0 0,1 0 1,-1 0-1,0 0 0,0-1 0,0 1 0,0 0 0,0 0 0,0-1 0,0 1 0,0-1 1,-1 1-1,1-1 0,0 1 0,-1-1 0,0 0 0,1 1 0,-1-1 0,1-1 1,1-51-2,-3 40 1,-9-122 16,9 121-16,2 67-16,-1-34 16,0 0 0,4 23 1,-3-35-3,0 0 1,1 0-1,0 0 1,0 0 0,0-1-1,1 1 1,-1-1 0,1 1-1,1-1 1,-1 0-1,5 5 1,-6-9 1,0 1 0,0-1 0,0 0 0,0 0 0,0 0 0,0 0 0,0 0 0,0-1 0,0 1 0,0-1 0,1 1 0,-1-1 0,0 0 0,0 0 0,0 0 0,1 0 0,-1 0 0,0 0 0,0 0 0,1-1 0,-1 1 0,0-1 0,0 0 0,0 0 0,0 0 0,0 0 0,0 0 0,0 0 0,0 0 0,0-1 0,-1 1 0,1 0 0,0-1 0,-1 0 0,1 1 0,-1-1 0,0 0 0,0 0 0,2-3 0,2-10 0,0-1 0,-1 0 0,0 0 0,-2-1 0,1-20 0,8-41 0,-10 76-1,-1 1 0,1-1 1,0 1-1,-1-1 0,1 1 0,0-1 1,0 1-1,0-1 0,0 1 0,0 0 1,0 0-1,1-1 0,-1 1 0,0 0 1,0 0-1,1 0 0,-1 0 0,1 1 1,-1-1-1,1 0 0,-1 0 0,1 1 1,0-1-1,-1 1 0,1 0 0,0-1 1,-1 1-1,1 0 0,0 0 0,0 0 1,-1 0-1,1 0 0,0 1 0,-1-1 1,1 0-1,0 1 0,-1-1 0,1 1 1,-1 0-1,1-1 0,-1 1 0,1 0 1,-1 0-1,1 0 0,1 2 0,-3-3-5,6 7 5,-6-7 2,0 0-1,0 0 1,0 0 0,0 0-1,0 0 1,0 0 0,0 0-1,0 0 1,0-1 0,0 1-1,0 0 1,0 0 0,0 0-1,0 0 1,0 0 0,0 0 0,0 0-1,0 0 1,0 0 0,0-1-1,0 1 1,0 0 0,0 0-1,1 0 1,-1 0 0,0 0-1,0 0 1,0 0 0,0 0 0,0 0-1,0 0 1,0 0 0,0 0-1,0 0 1,0 0 0,1 0-1,-1 0 1,0 0 0,0 0-1,0 0 1,0 0 0,0 0-1,0 0 1,0 0 0,0 0 0,1 0-1,-1 0 1,0 0 0,0 0-1,0 0 1,0 0 0,0 0-1,0 0 1,0 0 0,0 0-1,0 0 1,1 0 0,-1 0 0,0 0-1,0 0 1,0 0 0,0 1-1,0-1 1,0 0 0,0-1-1,0 1 0,-1 0 0,1-1 1,0 1-1,-1 0 0,1-1 0,0 1 1,-1 0-1,1-1 0,0 1 0,-1 0 1,1 0-1,-1 0 0,1-1 0,0 1 1,-1 0-1,1 0 0,-1 0 0,1 0 1,-1 0-1,1 0 0,0 0 1,-1 0-1,1 0 0,-1 0 0,1 0 1,-1 0-1,1 0 0,-1 0 0,1 0 1,0 0-1,-1 0 0,0 1 0,-14 2 5,10 1-5,1-1 0,0 1 0,0 0 0,0 0 0,1 0 0,0 1 0,-1-1 0,1 1 0,1 0 0,-1 0 0,1 0 0,0 0 0,0 0 0,0 0 0,1 1 0,-2 9 0,0 1 0,2 1 0,0-1 0,0 1 0,3 24 0,-1-38 0,-1-1 1,1 0-1,0 0 0,-1 0 0,1 0 1,0 0-1,0 0 0,0 0 1,1 0-1,-1-1 0,0 1 0,1 0 1,-1-1-1,1 1 0,-1-1 1,1 1-1,0-1 0,0 0 0,0 1 1,0-1-1,0 0 0,0-1 1,0 1-1,0 0 0,0 0 0,0-1 1,4 1-1,-3 0 0,-1-1 1,1 1-1,0-1 0,-1 0 1,1 0-1,0 0 0,-1 0 1,1-1-1,0 1 0,-1-1 1,1 0-1,0 1 0,-1-1 1,1 0-1,-1-1 1,0 1-1,1 0 0,-1-1 1,0 1-1,0-1 0,0 0 1,3-2-1,-1-2 0,0 0 0,-1-1 0,0 1 1,0-1-1,-1 1 0,1-1 0,-1 0 0,-1 0 0,1 0 0,-1-11 1,1-11 10,-4-37 0,1 37-3,1 28-8,0-5 0,0 0 0,-1-1 0,1 1 0,-1 0 0,0-1 0,-1 1 0,0 0 0,-3-8 0,3 35 0,2 497 0,0-516 0,0 0 0,0 0 0,0-1 0,0 1 0,0 0 0,0 0 0,-1-1 0,1 1 0,-1 0 0,1 0 0,-1-1 0,1 1 0,-1 0 0,0-1 0,0 1 0,0-1 0,0 1 0,0-1 0,0 0 0,-1 1 0,1-1 0,0 0 0,-1 0 0,-1 2 0,-1-2 0,0 1 0,0-1 0,-1 0 0,1 0 0,0-1 0,-1 1 0,1-1 0,-9 0 0,4 0 0,4 0 0,0 1 0,0-1 0,0-1 0,0 1 0,0-1 0,0 0 0,0 0 0,-7-3 0,10 3 0,1 0 0,-1-1 0,0 1 0,1-1 0,-1 1 0,1-1 0,-1 0 0,1 0 0,0 0 0,0 1 0,0-1 0,0 0 0,0-1 0,0 1 0,0 0 0,1 0 0,-1 0 0,1 0 0,0 0 0,-1-1 0,1 1 0,0 0 0,1-3 0,-2-3 0,1 1 0,0-1 0,0 1 0,1-1 0,0 1 0,0-1 0,3-7 0,-2 10 0,0 1 0,1-1 0,-1 1 0,1-1 0,0 1 0,0 0 0,0 0 0,1 1 0,0-1 0,-1 1 0,7-5 0,75-49 0,-56 40 0,-1-2 0,43-37 0,-64 49 0,0 1 0,-1-1 0,0 0 0,-1 0 0,0-1 0,0 1 0,0-1 0,-1 0 0,0-1 0,-1 1 0,0-1 0,0 1 0,0-1 0,1-15 0,-2-23 0,-3-51 0,1 98 0,0-2 0,0 1 0,0-1 0,0 1 0,0-1 0,0 1 0,0-1 0,-1 1 0,1-1 0,0 1 0,-1-1 0,1 1 0,-1 0 0,0-1 0,1 1 0,-1 0 0,0-1 0,0 1 0,0 0 0,0 0 0,0 0 0,-1-2 0,2 3 0,0 0 0,0 0 0,0 0 0,0 0 0,-1 0 0,1 0 0,0 0 0,0 0 0,0 0 0,0 0 0,0 0 0,0 0 0,0 0 0,0 0 0,-1 1 0,1-1 0,0 0 0,0 0 0,0 0 0,0 0 0,0 0 0,0 0 0,0 0 0,0 0 0,0 0 0,0 0 0,-1 0 0,1 0 0,0 0 0,0 1 0,0-1 0,0 0 0,0 0 0,0 0 0,0 0 0,0 0 0,0 0 0,0 0 0,0 0 0,0 0 0,0 1 0,0-1 0,0 0 0,0 0 0,0 0 0,0 0 0,0 0 0,0 0 0,0 0 0,0 1 0,0-1 0,0 0 0,0 0 0,0 0 0,0 0 0,0 0 0,0 0 0,1 0 0,-1 2 0,-1 21 0,2 0 0,1 0 0,0 0 0,2 0 0,12 42 0,-9-46 0,0 0 0,-2 0 0,0 0 0,-2 1 0,0 0 0,1 21 0,-4-39 0,-1 0-1,1-1 1,0 1 0,0-1-1,-1 0 1,1 1 0,0-1 0,-1 1-1,0-1 1,1 1 0,-1-1-1,0 0 1,0 0 0,1 1-1,-1-1 1,0 0 0,0 0-1,-1 0 1,-1 2 0,0-1 2,0 0 0,-1 0 0,1 0-1,-1-1 1,1 1 0,-1-1 0,-6 2 0,-6-1-40,1 0 1,-31 0-1,27-2-290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49.1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257 98 31823,'-5'-5'37,"1"0"-1,-1 0 1,0 0 0,0 1 0,-1 0 0,1 0 0,-1 0 0,0 1 0,0 0 0,-8-4 0,3 5-9,1-1 0,-1 1 0,0 0-1,0 1 1,-19 1 0,26-1-27,0 1-1,0 0 1,0 0-1,0 1 1,0-1 0,0 1-1,0 0 1,0 0-1,0 0 1,0 0 0,1 1-1,-1-1 1,0 1-1,1 0 1,-1 0-1,1 1 1,0-1 0,0 1-1,0-1 1,0 1-1,0 0 1,0 0-1,1 0 1,0 1 0,-1-1-1,1 0 1,0 1-1,1 0 1,-1-1-1,1 1 1,-1 0 0,1 0-1,0 0 1,1 0-1,-1 0 1,0 7 0,0 0 1,0-1 1,1 1-1,0-1 1,2 13-1,-2-20-1,1-1-1,0 1 0,0 0 1,-1 0-1,1 0 0,1 0 0,-1-1 1,0 1-1,1-1 0,-1 1 1,1-1-1,0 1 0,0-1 0,0 0 1,0 0-1,0 0 0,1 0 1,-1 0-1,4 1 0,1 1 9,1-1 1,-1 0-1,1 0 0,0-1 0,0 0 0,0-1 1,15 2-1,61-4 58,-58 0-56,-21 1-8,0 0 0,1 0-1,-1-1 1,0 0 0,0 0-1,0 0 1,0-1 0,0 1-1,0-1 1,0 0 0,0-1-1,-1 1 1,1-1 0,-1 0-1,0 0 1,0 0 0,0-1-1,0 1 1,-1-1 0,1 0-1,-1 0 1,0-1 0,0 1-1,0 0 1,-1-1 0,1 0-1,-1 0 1,0 1 0,-1-1-1,1-1 1,-1 1 0,0 0-1,0 0 1,-1 0 0,1 0-1,-1-1 1,-1 1 0,1 0-1,-1 0 1,1 0 0,-4-9-1,3 9-2,-1-1 1,-1 1-1,1 0 0,-1 0 0,0 0 0,0 1 0,0-1 0,-1 1 1,1-1-1,-1 1 0,0 0 0,0 0 0,-1 1 0,1-1 0,-1 1 1,0 0-1,0 1 0,0-1 0,-6-2 0,-1 0 0,0 1 0,0 0 0,0 0 0,-1 2 0,0-1 0,1 1 0,-19 0 0,25 2 0,-1 0-1,-1 0 0,0 1 1,0-1-1,-13 4 0,18-3-3,0 0 0,0 0-1,0 1 1,1-1 0,-1 1 0,0 0-1,1 0 1,0 0 0,-1 0 0,1 0-1,0 0 1,0 0 0,0 1-1,0-1 1,-1 4 0,-4 5-134,1 0 0,1 0 0,0 1 1,1 0-1,-5 16 0,2 12-1748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5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29 26060,'25'0'4395,"27"0"-1469,-33 0-3029,0-1 1,0-1 0,-1-1 0,1 0-1,18-7 1,-32 9 93,-4 1 2,-1 0-1,1 0 1,-1 0-1,1 0 0,-1 0 1,1 0-1,-1-1 0,1 1 1,-1 0-1,1 0 1,-1 0-1,1-1 0,-1 1 1,1 0-1,-1-1 0,1 1 1,-1 0-1,0-1 0,1 1 1,-1 0-1,0-1 1,1 0-1,-1-1-656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0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10 628 30190,'0'0'58,"-1"0"0,1-1 0,-1 1 0,1 0 0,-1 0 0,1 0 0,0-1 0,-1 1 0,1 0 0,-1 0 0,1-1 0,-1 1 0,1 0 0,0-1 0,-1 1 0,1-1 0,0 1 0,0 0 0,-1-1 0,1 1 0,0-1 0,0 1 0,-1-1 0,1 1 0,0-1 0,0 1 0,0-1 0,0 1 0,0-1 0,0 1 0,0-1 0,0 1 0,0-1 0,0 1 0,0-1 0,0 1 0,0-1 0,0 1 0,1-1 0,-1 1 0,0-1 0,0 1 0,0-1 0,1 1 0,-1 0 0,0-1 0,1 0 0,14-26-265,38-39 207,99-95 0,77-42 0,-101 79 0,-127 124 0,-1-1 0,1 1 0,-1 0 0,0 0 0,1-1 0,-1 1 0,1 0 0,-1-1 0,0 1 0,1 0 0,-1-1 0,0 1 0,1-1 0,-1 1 0,0 0 0,0-1 0,1 1 0,-1-1 0,0 1 0,0-1 0,0 1 0,0-1 0,0 1 0,0-1 0,0 1 0,0-1 0,0 1 0,0-1 0,0 1 0,0-1 0,0 1 0,0-1 0,0 1 0,0-1 0,0 1 0,-1-1 0,1 1 0,0 0 0,0-1 0,-1 1 0,1-1 0,0 1 0,0-1 0,-1 1 0,1 0 0,-1-1 0,1 1 0,0 0 0,-1 0 0,1-1 0,-1 1 0,1 0 0,0 0 0,-1-1 0,1 1 0,-1 0 0,1 0 0,-1 0 0,-30-4 0,28 4 0,-116-1 0,155 17 0,2-8 0,-28-6 0,-1-1 0,0 1 0,1 0 0,-1 1 0,0 0 0,-1 1 0,1 0 0,-1 0 0,9 6 0,-15-8 0,-1 0 0,0 0 0,0 1 0,-1-1 0,1 0 0,0 0 0,-1 0 0,1 0 0,-1 1 0,0-1 0,0 0 0,0 1 0,0 3 0,-4 31 0,0-26-63,0-1 0,-1 0 0,0 0-1,0-1 1,-13 18 0,3-7-1511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16 76 31486,'-16'-2'1080,"21"-3"-824,28-5-311,49-4 55,-52 10 0,-1-1 0,1-1 0,-1-2 0,30-12 0,-64 18-304,-13 2-545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75 308 31759,'0'0'960,"0"3"-947,2 29-12,2 1 0,1-1-1,15 54 1,-10-50-1,-2 0 0,5 56 0,-12-37-19,-36-54 6,-67-4 13,322 14-80,-216-11 81,-1 1 0,1-2 0,-1 1 0,1 0 0,0-1 0,-1 0 0,0 0 0,1 0 1,-1 0-1,0 0 0,1-1 0,-1 1 0,0-1 0,0 0 0,0 0 0,0 0 0,0 0 0,-1-1 0,1 1 0,-1-1 0,0 1 0,1-1 0,-1 0 1,0 0-1,-1 0 0,1 0 0,0-1 0,-1 1 0,0 0 0,2-7 0,0-7 11,0 0 0,-1 0 1,-1 0-1,-1 0 0,-2-20 0,1 15-19,-3-96 52,4 117-45,0 0 0,1 0 0,-1 0 0,0 1 0,1-1 0,-1 0 0,1 1 0,-1-1 0,1 0 0,-1 1 0,1-1 0,-1 1 0,1-1 0,-1 0 0,1 1 0,0 0 0,-1-1 0,1 1 0,0-1 0,0 1 0,-1 0 0,1-1 0,0 1 0,0 0 0,0 0 0,-1 0 0,1 0 0,0 0 0,0-1 0,0 1 0,-1 1 0,1-1 0,0 0 0,0 0 0,0 0 0,0 1 0,3-1 0,0 0 0,-1 1 0,1-1 0,0 1 0,-1 0 0,1 1 0,4 1 0,-3 1-1,0 0 0,-1 0-1,1 1 1,-1-1 0,0 1 0,0 0 0,0 0 0,-1 1-1,1-1 1,-1 1 0,-1 0 0,1 0 0,-1 0-1,0 0 1,0 0 0,-1 0 0,1 9 0,1 8-10,0 1 1,-3 40-1,0-49-3,0-45 23,7-58 0,-5 78-7,0 1-1,0-1 1,1 0-1,1 1 1,-1 0-1,2 0 1,-1 0-1,1 0 1,0 1-1,8-9 1,-13 15-2,1 1 0,0 0 0,0 0 0,0 0-1,0 0 1,0 0 0,0 0 0,0 0 0,1 0 0,-1 0 0,0 0 0,0 0 0,1 1-1,-1-1 1,1 0 0,-1 1 0,0 0 0,1-1 0,-1 1 0,1 0 0,2-1-1,-3 2 1,0-1 0,0 1 0,0-1-1,1 1 1,-1 0 0,0-1 0,0 1-1,0 0 1,0 0 0,-1 0-1,1 0 1,0 0 0,0 0 0,0 0-1,-1 0 1,1 0 0,0 0 0,-1 0-1,1 2 1,3 8-2,-1-1 1,0 1-1,-1-1 1,2 15-1,-2 1 1,-1-14-1,0 0 0,0 1 1,2-1-1,4 17 0,-6-27 2,0 1 0,0-1-1,0 1 1,0-1 0,1 0 0,-1 0 0,1 1-1,-1-1 1,1 0 0,0 0 0,0-1-1,0 1 1,0 0 0,0 0 0,0-1-1,0 0 1,0 1 0,1-1 0,-1 0 0,0 0-1,1 0 1,-1 0 0,1-1 0,0 1-1,-1-1 1,4 1 0,-3 0 0,0-1 1,0 0-1,0 0 1,0 0-1,0 0 1,-1 0-1,1-1 1,0 1-1,0-1 1,0 0-1,-1 1 1,1-1-1,0-1 1,-1 1-1,1 0 1,-1-1-1,1 1 0,3-4 1,-3 1 0,-1 1 1,0-1-1,0 0 1,-1 0-1,1 1 1,-1-1-1,1 0 1,-1-1-1,-1 1 0,1 0 1,0 0-1,-1 0 1,0-5-1,2-29 4,-2 0 0,-2 0 0,-1 0 0,-2 0 0,-2 1 0,-15-50 0,19 122-5,1 1 0,3 37 0,2-54 0,0 0 0,1 0 0,11 29 0,-12-39 0,0-1 0,1 0 0,0 0 0,1 0 0,-1-1 0,2 1 0,-1-1 0,1 0 0,0-1 0,7 7 0,-9-10 0,1-1 0,-1 1 0,1-1 0,0 0 0,0 0 0,0-1 0,0 0 0,0 1 0,0-2 0,0 1 0,0-1 0,7 1 0,-8-1 0,1 0 0,-1 0 0,0-1 0,0 1 0,0-1 0,0 0 0,0 0 0,0 0 0,0-1 0,0 1 0,0-1 0,0 0 0,-1 0 0,1-1 0,4-3 0,-3 1 0,-1-1 0,1-1 0,-1 1 0,-1-1 0,1 1 0,-1-1 0,0 0 0,-1 0 0,1 0 0,-2-1 0,1 1 0,1-14 0,-2-4 0,0-1 0,-4-35 0,3 57 0,-1 0 0,1 1 0,-1-1 0,0 1 0,0-1 0,0 1 0,-2-6 0,2 8 0,0 0 0,1 0 0,-1 0 0,0 0 0,0 0 0,0 0 0,0 0 0,0 0 0,0 0 0,0 1 0,0-1 0,0 0 0,0 1 0,0-1 0,0 1 0,0-1 0,0 1 0,-1-1 0,1 1 0,0 0 0,0 0 0,-1 0 0,1-1 0,-1 1 0,1 1 0,0 0 0,0-1 0,0 1 0,0-1 0,1 1 0,-1 0 0,0 0 0,0-1 0,1 1 0,-1 0 0,1 0 0,-1 0 0,1 0 0,-1 0 0,1 0 0,0 0 0,-1 0 0,1 0 0,0 0 0,0 0 0,-1 0 0,1 0 0,0 2 0,-3 32 0,2-32 0,0 14 0,0 0 1,1 1-1,1-1 1,1 1-1,7 33 1,-8-47-2,0 0 0,1 0-1,-1 0 1,1 0 0,0 0 0,0 0 0,0 0 0,1-1 0,-1 1 0,1-1-1,-1 0 1,1 0 0,1 0 0,-1 0 0,0 0 0,0-1 0,1 1 0,0-1-1,-1 0 1,1 0 0,0 0 0,0-1 0,0 1 0,0-1 0,0 0 0,1 0-1,-1-1 1,0 1 0,0-1 0,5 0 0,-6 0 2,-1 1 0,0-1 0,0 0 0,1 0 0,-1-1 1,0 1-1,1 0 0,-1-1 0,0 0 0,0 1 0,0-1 0,0 0 0,0 0 0,1 0 0,-2 0 1,1 0-1,0-1 0,0 1 0,2-2 0,-3 0 0,1 0 0,-1-1-1,1 1 1,-1 0 0,0-1 0,0 1 0,0 0 0,-1-1-1,1 1 1,-1-1 0,0-6 0,-1-25-1,-8-62 0,0-17 0,9 113 0,0 1 0,0-1 0,0 0 0,0 1 0,0-1 0,0 1 0,0-1 0,1 1 0,-1-1 0,0 1 0,0-1 0,0 1 0,1 0 0,-1-1 0,0 1 0,1-1 0,-1 1 0,0 0 0,1-1 0,-1 1 0,1-1 0,-1 1 0,1 0 0,-1 0 0,0-1 0,1 1 0,-1 0 0,1 0 0,-1 0 0,1-1 0,-1 1 0,2 0 0,22 1 0,-18 1 0,0-1 0,0 1 0,0 0 0,-1 1 0,1-1 0,5 5 0,-3-2-2,-2 1 0,1 1 0,-1-1 0,0 1 0,0 0 0,-1 0 0,0 1 0,0 0 0,-1-1 0,0 2 0,5 12 0,-4-5-2,-2 0 0,1-1 0,-2 2 0,0-1 0,-1 26 0,-2-29-1,2 14-27,0-26 31,-1 0 0,1-1 1,-1 1-1,1 0 0,-1 0 0,1-1 0,-1 1 0,1 0 1,0-1-1,-1 1 0,1-1 0,0 1 0,0-1 0,-1 1 0,1-1 1,0 1-1,0-1 0,0 0 0,-1 0 0,1 1 0,0-1 1,0 0-1,0 0 0,0 0 0,0 0 0,0 0 0,0 0 0,1 0 1,4 0-1,0 0 1,0 0 0,0-1 0,0 1-1,1-1 1,-1-1 0,0 1 0,-1-1-1,11-4 1,-13 4 2,0 0-1,-1 0 1,1-1-1,-1 1 1,1 0-1,-1-1 1,0 0-1,0 1 1,0-1-1,-1 0 1,1 0-1,0 0 1,-1 0-1,0 0 1,0 0-1,0-1 1,0 1-1,0 0 1,-1-1-1,1-3 1,2-36 22,-4-64 1,0 39 6,1 67-31,0 1 0,1 0 0,-1 0 0,0-1 0,1 1 0,-1 0 0,0 0 0,1 0 0,-1 0 0,0-1 0,1 1 0,-1 0 0,0 0 0,1 0 0,-1 0 0,0 0 0,1 0 0,-1 0 0,1 0 0,-1 0 0,0 0 0,1 0 0,-1 0 0,0 0 0,1 0 0,-1 0 0,1 0 0,-1 0 0,0 1 0,1-1 0,-1 0 0,0 0 0,1 0 0,-1 1 0,0-1 0,1 0 0,4 4 0,1 0 0,-1 1 0,0-1 1,0 1-1,-1 0 0,1 0 0,-1 0 0,0 1 0,-1 0 0,1 0 0,-1-1 1,0 2-1,-1-1 0,1 0 0,-1 1 0,-1-1 0,2 9 0,1 12-7,-1 0-1,-1 52 0,-2-62-3,29-202 11,-26 169 0,-2 5 0,10-34 0,-11 44 0,0 0 0,1-1 0,-1 1 0,1 0 0,-1 0 0,1 0 0,0 0 0,-1 0 0,1 0 0,0 0 0,0 0 0,0 0 0,-1 0 0,1 1 0,0-1 0,0 0 0,0 0 0,0 1 0,0-1 0,1 1 0,-1-1 0,0 1 0,0-1 0,0 1 0,0 0 0,1 0 0,-1-1 0,0 1 0,0 0 0,2 0 0,-2 1 0,0-1 0,0 1 0,1 0 0,-1 0 0,0-1 0,0 1 0,0 0 0,0 0 0,-1 0 0,1 0 0,0 0 0,0 0 0,0 0 0,-1 0 0,1 0 0,-1 0 0,1 1 0,-1-1 0,1 0 0,0 2 0,8 32 0,-8-31 0,6 53 0,-7-47 0,0 0 0,1 0 0,1-1 0,0 1 0,0 0 0,1 0 0,0-1 0,7 14 0,-9-21 0,1 0 0,0 0 0,-1 0 0,1-1 0,0 1 0,0 0 0,0-1 0,0 1 0,0-1-1,1 0 1,-1 0 0,0 0 0,1 0 0,-1 0 0,0 0 0,1-1 0,-1 1 0,1-1 0,-1 1 0,1-1 0,-1 0 0,1 0 0,0 0 0,4-1 0,-3 0 2,0 0 0,0 0 0,1 0 0,-1 0 0,0 0 0,0-1 0,0 0 0,0 0 0,-1 0 0,1 0 0,0-1 0,-1 1 0,6-6 0,-4 2-2,-1 0 1,0 0-1,-1 0 1,1 0-1,-1 0 1,0-1-1,-1 0 1,1 0-1,-1 1 1,1-14 0,0-4-2,-1-44 1,-2 53 0,0 10 0,0 1 0,0 0 0,0 0 0,-1-1 0,1 1 0,-1 0 0,0 0 0,-1 0 0,-2-6 0,4 9 0,-1-1 0,0 1 0,0 0 0,-1 0 0,1 0 0,0-1 0,0 1 0,-1 0 0,1 0 0,0 1 0,-1-1 0,1 0 0,-1 0 0,1 1 0,-1-1 0,1 1 0,-1-1 0,0 1 0,1 0 0,-1 0 0,0-1 0,1 1 0,-1 0 0,0 0 0,-2 1 0,2 0 0,0-1 0,0 1 0,0 0 0,0-1 0,1 1 0,-1 0 0,0 0 0,1 1 0,-1-1 0,1 0 0,-1 0 0,1 1 0,-1-1 0,1 1 0,0-1 0,0 1 0,0 0 0,0-1 0,0 1 0,0 0 0,0 0 0,0 0 0,1 0 0,-1 0 0,1 0 0,-1 3 0,-1 6 0,0 0 0,1 1 0,0 14 0,1-16-3,-1 3-1,1-1 0,1 1-1,0-1 1,1 0 0,3 16 0,-3-24 3,-1-1 1,1 1 0,0 0-1,0-1 1,0 1 0,1-1-1,-1 1 1,1-1 0,0 0-1,-1 0 1,1 0 0,1 0 0,-1-1-1,0 1 1,1-1 0,-1 0-1,1 0 1,0 0 0,7 2-1,3 0 0,0-1 0,1-1-1,0 0 1,0 0 0,-1-2-1,1 0 1,0 0 0,0-2-1,15-2 1,-26 2 1,0 1 1,-1-1-1,1 0 0,-1 0 0,1 0 1,-1 0-1,1 0 0,-1-1 1,0 0-1,0 1 0,-1-1 1,1 0-1,0 0 0,-1-1 0,0 1 1,0-1-1,0 1 0,0-1 1,0 1-1,-1-1 0,1 0 1,-1 0-1,0 0 0,-1 0 0,1 0 1,0-6-1,0-7 2,0 0-1,-1-1 1,0 1-1,-7-33 1,-3 5 10,-2 1 0,-27-60 0,20 53-16,20 57 4,0 0 0,-1 0 0,1 0 0,-1 0 0,0 0 0,-2 6 0,1 22 0,6 2 0,2-1 0,1 0 0,13 36 0,7 26 0,-25-85-3,-3-7 0,1 0-1,0 0 1,0 0-1,1-1 1,-1 1-1,1 0 1,0-1 0,0 0-1,4 7 1,-3-12-1374,-3-6-3868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61 30990,'0'-6'1441,"0"4"-1233,21-5-144,16 1-32,1 1 0,3-4-32,-7 3 0,-5-1 0,-10 3 0,-9-2 0,-8 3 0,-9 3-704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42 31422,'0'0'897,"2"0"-673,25 0-112,4-11-64,8 5-32,-3 1-16,0 1 0,-4-5 0,-6 7 0,-6-2-16,-8 4-48,-10 0-112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33 98 32031,'-9'-17'545,"9"17"-541,0 0-1,0 0 1,0-1-1,0 1 1,0 0-1,0 0 0,0 0 1,0 0-1,0 0 1,-1 0-1,1 0 1,0 0-1,0 0 1,0 0-1,0 0 1,0 0-1,0-1 1,0 1-1,-1 0 1,1 0-1,0 0 1,0 0-1,0 0 1,0 0-1,0 0 1,0 0-1,0 0 1,-1 0-1,1 0 1,0 0-1,0 0 1,0 0-1,0 0 1,0 0-1,0 1 1,0-1-1,-1 0 1,1 0-1,0 0 1,0 0-1,0 0 1,0 0-1,0 0 0,0 0 1,0 0-1,0 0 1,0 0-1,0 1 1,0-1-1,-1 0 1,1 0-1,0 0 1,0 0-1,0 0 1,0 0-1,0 0 1,0 1-1,-4 31-46,2-14 75,-6 66-32,4 0 0,7 104 0,6-151 0,-6-70 0,-12-318 0,7 327 0,1 14 0,1 0 0,0 0 0,0 0 0,2-13 0,-1 20 0,-1 1 0,1 0 0,0-1 0,0 1 0,0 0 0,0 0 0,0 0 0,0 0 0,0 0 0,0 0 0,1 0 0,-1 0 0,1 0 0,0 0 0,0 1 0,-1-1 0,1 1 0,0-1 0,0 1 0,0 0 0,0 0 0,1 0 0,1-1 0,4 0 2,0 0 0,0 0 0,0 1 0,0 0 0,10 0 0,-14 1-18,0 0 0,0 0 0,0 0 0,0 1 0,0 0 1,0 0-1,-1 0 0,1 0 0,0 0 0,0 1 0,-1-1 0,6 5 0,10 15-573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7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131 398 31983,'-4'-1'77,"1"1"1,-1-1 0,0 1-1,0 0 1,0 0 0,0 0 0,-5 1-1,5 0-77,0-1 1,0 1-1,0 0 0,0 1 0,0-1 0,0 1 0,1 0 0,-1 0 1,0 0-1,1 0 0,0 0 0,0 1 0,-1 0 0,2-1 0,-1 1 0,0 0 1,0 1-1,1-1 0,0 0 0,0 1 0,0-1 0,0 1 0,-2 6 1,0 2-1,0 0-1,1 0 1,1 0 0,0 1 0,1-1 0,0 20 0,1-28 1,1-1 1,-1 0 0,1 0-1,-1 0 1,1 0-1,0 0 1,1 1-1,-1-2 1,0 1-1,1 0 1,0 0-1,-1 0 1,1-1 0,0 1-1,0-1 1,1 1-1,-1-1 1,0 0-1,1 0 1,0 0-1,-1 0 1,1 0-1,0-1 1,0 1-1,0-1 1,0 0 0,0 0-1,6 1 1,0 1 2,0-1 1,1-1 0,-1 1 0,1-2 0,-1 1 0,1-1 0,-1-1 0,1 0-1,10-2 1,-15 2-4,0-1 1,-1 0-1,1 1 0,-1-2 0,0 1 0,0 0 0,0-1 0,0 0 0,0 0 1,0 0-1,-1 0 0,1-1 0,-1 1 0,0-1 0,0 0 0,-1 0 0,1 0 1,-1-1-1,0 1 0,0 0 0,0-1 0,0 1 0,-1-1 0,0 0 0,1-5 1,2-15-1,-1 1 1,-1-1 0,-3-42 0,1 33-4,-1 15-1,0 12 8,1 0 0,-1 0 0,2 0 0,0-11 0,0 17-5,-1 0 0,0 0 1,1-1-1,-1 1 0,0 0 1,1 0-1,-1 0 0,1 0 1,0 0-1,-1 0 0,1 0 1,0 0-1,0 0 0,0 0 1,-1 0-1,1 0 0,0 0 1,0 1-1,0-1 0,0 0 1,1 1-1,-1-1 0,0 0 1,0 1-1,0 0 0,0-1 1,1 1-1,-1 0 0,0 0 1,2-1-1,2 1 0,1-1-1,-1 1 1,0 0-1,1 1 1,-1-1-1,0 1 1,1 0 0,-1 1-1,0-1 1,9 5-1,-11-4 0,1 0-1,-1 0 0,0 0 1,0 1-1,-1-1 1,1 1-1,-1 0 0,1 0 1,-1 0-1,0 0 1,0 0-1,0 1 0,0-1 1,-1 0-1,1 1 1,1 6-1,0 2 2,-1-1 1,0 0-1,0 1 1,-2-1-1,1 1 0,-3 19 1,2-26-3,-1 1 0,1-1 0,-1 1 0,-1-1 0,1 0 0,-1 0-1,0 1 1,0-1 0,-1-1 0,1 1 0,-1 0 0,0-1 0,0 1 0,-1-1 0,1 0 0,-5 4 0,8-8 1,0 1-1,-1-1 1,1 0-1,0 0 1,0 1-1,0-1 1,0 0-1,-1 0 1,1 1 0,0-1-1,0 0 1,-1 0-1,1 0 1,0 0-1,0 1 1,-1-1 0,1 0-1,0 0 1,0 0-1,-1 0 1,1 0-1,0 0 1,0 0 0,-1 0-1,1 0 1,0 0-1,-1 0 1,1 0-1,0 0 1,-1 0-1,1 0 1,0 0 0,0 0-1,-1 0 1,1 0-1,0 0 1,0 0-1,-1-1 1,1 1 0,0 0-1,0 0 1,-1 0-1,1 0 1,0-1-1,0 1 1,0 0 0,-1 0-1,1 0 1,0-1-1,0 1 1,0 0-1,0 0 1,-1-1-1,1 1 1,0 0 0,0-1-1,0-19-4,0 13 1,1-4 5,0 1 0,0 0 0,1 0 0,1 0 0,0 0 0,0 0 0,0 0 0,2 1 1,-1 0-1,1-1 0,9-11 0,-2 4 12,1 0 0,1 1 0,0 1 0,28-22 0,-33 28 8,-10 8 4,-16 17-7,12-10-17,0 0-1,1 0 1,0 1-1,1-1 1,0 1 0,0 0-1,0 0 1,1 0-1,-4 15 1,3-1-3,1 0 0,1 28 0,1-46 3,0 0 0,1 0-1,-1 0 1,1 0 0,0 0 0,0 0 0,0 0 0,0 0-1,0 0 1,0-1 0,1 1 0,-1 0 0,1-1 0,0 1-1,0-1 1,0 0 0,0 1 0,0-1 0,0 0 0,1 0-1,-1 0 1,1-1 0,0 1 0,-1-1 0,1 1 0,0-1-1,5 2 1,0-1 0,-1 0-1,1 0 0,0-1 0,0 0 0,-1-1 1,1 1-1,0-1 0,0-1 0,0 0 0,9-2 1,-13 2 0,0 0-1,-1-1 1,1 0 0,0 0 0,-1 0 0,0 0 0,0-1 0,1 1-1,-1-1 1,-1 0 0,1 0 0,0 0 0,-1 0 0,1 0 0,-1 0 0,0-1-1,0 1 1,-1-1 0,1 0 0,-1 0 0,2-5 0,1-4 0,0-1 0,-1 0 0,-1-1 0,1-24 0,-2 9 2,1 5 4,-2 0-1,-4-38 1,4 61-4,0 1 0,0-1 0,-1 0 1,1 0-1,-1 1 0,1-1 0,-1 0 0,0 1 1,0-1-1,1 0 0,-1 1 0,0-1 1,0 1-1,-1 0 0,1-1 0,0 1 0,-3-2 1,2 22-25,2 9 19,-1 7 2,2-1 1,1 1-1,8 36 1,2-10-4,-2 1 0,-3 1 0,-2 72 0,-7-267 15,5-165 26,-3 292-37,1 0 0,0 1 0,0-1 0,0 0 0,0 0 0,1 0 0,0 1 0,0-1 0,0 1 0,3-6 0,-4 9 0,0 0 0,0-1 0,0 1 0,1 0 0,-1 0 0,0 0 0,0 0 0,0 0 0,1 0 0,-1 0 0,1 1 0,-1-1 0,1 0 0,-1 1 0,1-1 0,-1 1 0,1 0 0,-1-1 0,1 1 0,-1 0 0,1 0 0,0 0 0,-1 0 0,1 0 0,-1 0 0,1 0 0,-1 1 0,1-1 0,0 1 0,-1-1 0,0 1 0,1 0 0,-1-1 0,1 1 0,1 2 0,1-1 0,-1 1 0,0 0 0,0-1 0,0 1 0,0 1 0,-1-1 0,1 0 0,-1 1 0,0-1 0,0 1 0,0 0 0,-1 0 0,1 0 0,-1 0 0,0 0 0,1 7 0,1 6 0,-1 0 0,0 30 0,-2-41-1,0 0 0,-1 0-1,0-1 1,0 1 0,0-1 0,-1 1-1,1-1 1,-1 1 0,-1-1 0,1 0-1,-1 0 1,0 0 0,0 0 0,0-1 0,-1 1-1,0-1 1,0 0 0,0 0 0,0 0-1,0 0 1,-1-1 0,0 0 0,0 0-1,0 0 1,-6 2 0,-4-4-16,15-1 17,0 0-1,0 0 1,0 0-1,0 0 0,1 0 1,-1 0-1,0 0 1,0 0-1,0 0 1,0 0-1,1 0 1,-1 0-1,0 0 1,0-1-1,0 1 0,0 0 1,0 0-1,1 0 1,-1 0-1,0 0 1,0-1-1,0 1 1,0 0-1,0 0 1,0 0-1,0 0 0,0-1 1,0 1-1,0 0 1,0 0-1,0 0 1,0 0-1,0-1 1,0 1-1,0 0 1,0 0-1,0 0 0,0 0 1,0-1-1,0 1 1,0 0-1,0 0 1,0 0-1,0 0 1,0-1-1,0 1 1,0 0-1,0 0 0,0 0 1,-1 0-1,1 0 1,0-1-1,0 1 1,0 0-1,0 0 1,0 0-1,-1 0 1,1 0-1,0 0 0,0 0 1,0 0-1,12-7-2,2 1-1,-1 0 1,16-3 0,16-7 3,-43 15 0,16-6 0,0-1-1,0-1 1,-1 0 0,21-16 0,-33 21 0,-1 0 1,1 0 0,-1 0 0,0 0 0,-1-1 0,1 0 0,-1 0 0,0 0 0,0 0 0,0 0 0,-1-1 0,1 0-1,-1 1 1,-1-1 0,1 0 0,-1 0 0,0 1 0,0-12 0,1-2 4,-2-1 1,0 1-1,-1-1 0,-1 1 1,-1 0-1,0 0 0,-2 0 1,-9-25-1,9 31-6,3 8 5,0-1 1,0 1 0,-1 0 0,0 0-1,0 0 1,-6-8 0,4 9-5,5 7 0,0-1 0,-3 156 0,4-94 0,-1-52 0,1-1 1,0 1-1,1 0 0,1 0 0,-1-1 1,2 0-1,0 1 0,6 12 0,-8-20-1,0 0 0,0 1 0,1-1-1,-1 0 1,1-1 0,0 1 0,0 0-1,0-1 1,1 1 0,-1-1-1,1 0 1,0 0 0,0-1 0,0 1-1,0-1 1,0 0 0,1 0 0,-1 0-1,1 0 1,-1-1 0,1 0 0,9 1-1,-10-1 2,1-1-1,0 0 1,0 0-1,-1 0 1,1-1-1,0 1 1,-1-1-1,1 0 1,-1-1-1,1 1 1,4-3 0,-7 2 0,1 0 0,-1 0 0,1 0 0,-1 0 0,0-1 0,0 1 0,0-1 0,0 1 0,-1-1 0,1 0 0,-1 1 0,0-1 0,1 0 0,-1 0 0,0 0 0,-1 0 0,2-4 0,1-16 0,0 1 0,-1-1 0,-1 0 0,-3-27 0,1 18 0,3-44 0,-1 75 0,-1 1 0,0-1 0,1 0 0,-1 0 0,1 0 0,-1 0 0,1 0 0,-1 0 0,1 1 0,0-1 0,-1 0 0,1 1 0,0-1 0,-1 0 0,1 1 0,0-1 0,0 1 0,0-1 0,0 1 0,0-1-1,0 1 1,-1 0 0,1-1 0,0 1 0,0 0 0,0 0 0,0 0 0,0-1 0,0 1 0,0 0 0,0 1 0,0-1 0,0 0 0,0 0 0,0 0 0,2 1 0,3-1-2,-5 0 2,-1 1 0,0-1 0,1 0-1,-1 0 1,0 0 0,0 0 0,1 1-1,-1-1 1,0 0 0,0 0 0,0 1 0,1-1-1,-1 0 1,0 0 0,0 1 0,0-1-1,1 0 1,-1 1 0,0-1 0,0 0 0,0 1-1,0-1 1,0 0 0,0 1 0,0-1-1,0 0 1,0 1 0,0-1 0,0 0-1,0 1 1,0-1 0,0 0 0,0 1 0,0-1-1,0 0 1,-1 0 0,1 1 0,-5 13-5,-16 7 7,15-16 0,1 0-1,0 0 0,1 0 0,-1 0 0,1 1 0,0 0 0,0-1 0,1 2 1,-1-1-1,1 0 0,-3 11 0,4-9-1,0 0 0,0 0 0,1 0 0,0 1 0,0-1 0,1 0 0,0 0 0,3 14 0,-3-19 0,1-1 0,0 1 0,0 0 0,0 0 0,1-1 0,-1 1 0,1-1 0,-1 1 0,1-1 0,0 0 0,0 0 0,0 1 0,0-1 0,0-1 0,1 1 0,-1 0 0,0 0 0,1-1 0,0 1 0,-1-1 0,1 0 0,0 0 0,-1 0 0,1 0 0,0-1 0,5 2 0,4 0 0,-1 0 0,1-1 0,0 0 0,-1-1 0,1 0 0,17-2 0,-26 1 1,0 0 0,0 1 0,0-1 0,0 0 0,0 0 0,0 0 1,-1-1-1,1 1 0,0-1 0,-1 1 0,1-1 0,-1 0 0,0 0 0,1 0 0,-1 0 0,0-1 0,0 1 0,-1-1 0,1 1 0,0-1 0,-1 1 0,0-1 1,1 0-1,-1 0 0,0 0 0,0 0 0,-1 1 0,1-1 0,0-5 0,0-1-1,-1 0 0,0 1 0,-1-1 0,0 0 0,0 0 0,-1 0 0,0 1 0,0-1 0,-1 1 0,0-1 0,0 1 0,-1 0 0,0 0 0,-1 1 0,0-1 0,0 1 0,-1 0 0,1 0 0,-1 1 0,-1 0 0,1 0 0,-1 0 0,0 1 0,-1 0 0,-10-6 0,13 9 0,0-1 0,0 1 0,0 0 0,-1 0 0,1 1 0,-1-1 0,-7 0 0,11 2 0,1 0 0,0 0 0,0-1 0,-1 1 0,1 0 0,0 0 0,-1 0 0,1 0 0,0 1 0,-1-1 0,1 0 0,0 1 0,0-1 0,-1 0 0,1 1 0,0-1 0,0 1 0,0 0 0,0-1 0,0 1 0,0 0 0,0 0 0,0 0 0,0 0 0,0 0 0,0 0 0,0 0 0,0 0 0,1 0 0,-1 0 0,0 0 0,1 0 0,-1 1 0,1-1 0,-1 3 0,0 3-1,0 1-1,1 0 1,-1-1 0,2 1-1,-1 0 1,1-1 0,0 1-1,1-1 1,0 1 0,0-1-1,0 1 1,1-1 0,0 0-1,1 0 1,4 7 0,-4-10 0,-1 1 1,1-1-1,0 1 1,0-1-1,1-1 1,-1 1-1,1 0 1,0-1-1,0 0 1,0 0-1,1-1 1,-1 0-1,0 1 1,1-2-1,0 1 1,-1-1-1,1 0 1,0 0-1,0 0 1,10-1-1,-11 1 1,-1-1 0,1-1 0,-1 1 0,0 0 0,1-1 0,-1 0 0,0 0 0,8-3 0,-9 2 0,-1 1 0,0-1 0,-1 1 0,1-1 0,0 0 0,0 1 0,-1-1 0,1 0 0,-1 0 0,1 0 0,-1 0 0,0-1 0,0 1 0,0 0 0,0 0 0,0-1 0,0-3 0,8-58 24,-9 53-23,1 0 1,1 0-1,0 1 0,0-1 1,5-12-1,-7 21-1,1 1 0,0-1 0,0 0 0,0 1 0,0-1 0,1 1 0,-1 0 0,0-1 0,0 1 0,1 0 0,-1 0 0,1 0 0,-1 0 0,1 0 0,0 0 0,-1 0 0,1 0 0,0 1 0,0-1 0,-1 1 0,1-1 0,0 1 0,0 0 0,0-1 0,0 1 0,-1 0 0,1 0 0,4 1 0,-3-1 0,0 1 0,0 0 0,0-1 0,1 1 0,-1 0 0,0 0 0,0 1 0,-1-1 0,1 1 0,0-1 0,0 1 0,-1 0 0,1 0 0,-1 0 0,3 4 0,0 0-2,-2 0 1,1 0-1,-1 1 1,1-1-1,-2 1 1,1 0-1,-1 0 1,0 0-1,-1 0 1,2 13-1,-1 5-8,-4 46-1,0-19 17,2-52-6,0 1 0,0 0 0,1 0 0,-1 0 0,0 0 0,0 0 0,1-1 0,-1 1 0,0 0 0,1 0 0,-1-1 0,1 1 0,-1 0 0,1-1 0,-1 1 0,1 0 0,0-1 0,-1 1 0,1-1 0,0 1 0,-1-1 0,1 1 0,0-1 0,0 1 0,-1-1 0,1 0 0,0 1 0,0-1 0,0 0 0,0 0 0,-1 0 0,3 1 0,33-1 0,-24-1 0,-6 1 1,-1 0 0,1 0-1,0-1 1,-1 0 0,1 0 0,-1 0 0,1-1-1,-1 0 1,0 0 0,0 0 0,0-1 0,0 1-1,0-1 1,0-1 0,-1 1 0,1-1 0,-1 1 0,0-1-1,0 0 1,-1-1 0,1 1 0,-1-1 0,0 1-1,0-1 1,0 0 0,-1 0 0,1 0 0,-1-1-1,-1 1 1,1-1 0,-1 1 0,1-11 0,2-4 1,-2-1 0,-1-42-1,-2 56-1,1 0 0,-1 1 0,0-1 0,0 0 0,-1 1 0,0-1 0,0 1 0,-1 0 0,1 0 0,-1 0 0,-1 0 0,1 0 0,-6-6 0,8 11 0,0 0 0,0 0 0,0 0 0,0 0 0,0 0 0,0 0 0,0 0 0,0 1 0,0-1 0,0 0 0,0 1 0,-1-1 0,1 1 0,0-1 0,0 1 0,-1 0 0,1-1 0,0 1 0,-2 0 0,2 0 0,0 0 0,0 1 0,0-1 0,0 0 0,0 1 0,0-1 0,0 1 0,0-1 0,1 1 0,-1 0 0,0-1 0,0 1 0,0 0 0,1 0 0,-1-1 0,0 1 0,1 0 0,-2 1 0,-1 5 0,0 0 0,0 0 0,1-1 0,0 2 0,-2 8 0,1-2 0,1 0 0,0 1 0,1-1 0,0 1 0,2 0 0,2 24 0,-2-32 0,1 0 0,-1 0 0,2 0 0,-1 0 0,1-1 0,-1 1 0,2-1 0,-1 0 0,1 0 0,0 0 0,0 0 0,1 0 0,0-1 0,0 0 0,11 9 0,-12-12 0,1 1 0,0-1 0,0 0 0,1-1 0,-1 1 0,0-1 0,0 0 0,1-1 0,-1 1 0,1-1 0,-1 0 0,9-1 0,0 1 0,-12 0 0,1-1 0,-1 1 0,1-1 0,0 0 0,-1 1 0,1-1 0,-1 0 0,0 0 0,1-1 0,-1 1 0,0 0 0,0-1 0,0 0 0,0 1 0,0-1 0,0 0 0,0 0 0,0 0 0,-1 0 0,1 0 0,-1-1 0,0 1 0,1 0 0,-1-1 0,0 1 0,-1-1 0,1 1 0,0-1 0,-1 1 0,1-5 0,2-9 0,0 0 0,-2-1 0,0-24 0,-1 36 0,-2-56 0,-12-74 0,13 134 0,1 1 0,0 0 0,0 0 0,0 0 0,0 0 0,0-1 0,-1 1 0,1 0 0,0 0 0,0 0 0,0-1 0,0 1 0,0 0 0,0 0 0,0-1 0,0 1 0,0 0 0,0 0 0,0-1 0,0 1 0,0 0 0,0 0 0,0 0 0,0-1 0,0 1 0,0 0 0,0 0 0,0-1 0,0 1 0,0 0 0,0 0 0,1 0 0,-1-1 0,0 1 0,0 0 0,0 0 0,0 0 0,0 0 0,1-1 0,-1 1 0,0 0 0,0 0 0,0 0 0,1 0 0,-1 0 0,0 0 0,0-1 0,0 1 0,1 0 0,-1 0 0,0 0 0,0 0 0,1 0 0,-1 0 0,0 0 0,0 0 0,0 0 0,1 0 0,-1 0 0,0 0 0,0 0 0,1 0 0,-1 1 0,1-1 0,3 1 0,-1 0 0,1 0 0,0 0 0,-1 1 0,1-1 0,-1 1 0,0 0 0,1 0 0,-1 0 0,0 0 0,0 1 0,-1-1 0,1 1 0,4 4 0,1 3 0,0 0 0,0 0 0,8 15 0,-13-19 0,0 0 0,-1 0 0,0 0 0,0 0 0,0 0 0,-1 1 0,0-1 0,0 0 0,0 10 0,-8 59 0,0-7 0,7-67 0,0 0 0,1 0 0,-1 0 0,0 0 0,1 0 0,-1 0 0,0 0 0,1 0 0,0 0 0,-1 0 0,1 0 0,-1 0 0,1 0 0,0 0 0,0-1 0,0 1 0,-1 0 0,1 0 0,0-1 0,0 1 0,0-1 0,0 1 0,0-1 0,0 1 0,0-1 0,0 0 0,0 1 0,0-1 0,1 0 0,-1 0 0,0 0 0,2 0 0,44 1 0,-33-2 0,-12 1-22,0 0 0,-1-1 0,1 1 0,-1-1 0,1 1 1,-1-1-1,0 1 0,1-1 0,-1 0 0,0 0 0,1 0 0,-1 0 0,0 0 0,0 0 0,0 0 0,0 0 0,0 0 1,0-1-1,0 1 0,0 0 0,0-1 0,0 1 0,-1-1 0,1 1 0,-1-1 0,1 1 0,-1-1 0,0 1 0,1-1 1,-1 1-1,0-1 0,0 1 0,0-1 0,0 0 0,0 1 0,0-1 0,-1 1 0,1-1 0,-1 1 0,1-1 0,-1-1 1,-7-4-3461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2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83 5 31374,'-20'-2'1248,"17"2"-1243,-1-1-1,1 0 0,0 1 0,0 0 1,0 0-1,0 0 0,-1 0 0,1 0 1,0 1-1,0-1 0,0 1 0,0 0 1,0 0-1,0 0 0,0 0 0,0 1 0,0-1 1,-3 3-1,6-2-4,15 3 11,1 0-1,23 4 1,-7-7-5,0-1 1,0-2-1,0 0 1,58-13-1,-60 9-6,-1 1 0,1 2 0,32 0 0,29-2 0,-52 2-5,-39 2-27,0 0-78,-4 0-207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688 0 32191,'-19'7'44,"-1"-1"-1,-17 11 1,-27 9 22,-98 20 123,-115 41-95,269-84-94,0 1 0,0 0 0,0 0 0,1 1 0,-1 0 0,-11 10 0,18-14 0,0 0 0,1 0 0,-1 0 0,1 1 0,-1-1 0,0 0 0,1 0 0,0 0 0,-1 0 0,1 1 0,0-1 0,0 0 1,-1 0-1,1 1 0,0-1 0,0 0 0,0 0 0,1 1 0,-1-1 0,0 0 0,1 2 0,-1 0 2,-1 166 44,10 295-26,49 8 7,-9-64-27,-29-1 0,-15-269 0,27 258 0,3 71 0,-35-419 0,10 250 0,23-1 0,-7-163 0,39 236 0,-51-256 0,1 144 0,-11 2398 0,-12-2384 0,-1-61 0,-15 516 0,-57 185 0,61-759 0,-36 395 0,43-199 0,-2 151 0,15 695 0,-17-873 0,1-89 0,-49 515 0,37-407 0,20-188 0,-30 152 0,31-252 0,2 0 0,4 89 0,1-78 0,1-55 0,0-1 0,0 0 0,1 0 0,0 0 0,3 9 0,-2-8 0,0 0 0,-1-1 0,0 1 0,-1 0 0,1 12 0,-1-7 0,6-11 0,57-1 0,47-2 0,-96-1 0,-1 0 0,1-2 0,-1 1 0,1-2 0,16-6 0,102-36 0,-73 26 0,93-43 0,-132 52 0,-21 12 0,-1 1 0,1-1 0,-1 0 0,1 0 0,-1 0 0,1 0 0,-1 0 0,1 0 0,-1 0 0,0 0 0,0 0 0,1 0 0,-1 0 0,0-1 0,-1 2 0,-26 6-325,-7-7-1303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51.3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20 529 31134,'0'0'22,"0"0"-1,0-1 1,-1 1-1,1 0 0,0 0 1,-1 0-1,1-1 1,0 1-1,0 0 1,-1 0-1,1 0 0,0 0 1,-1 0-1,1-1 1,-1 1-1,1 0 1,0 0-1,-1 0 1,1 0-1,0 0 0,-1 0 1,1 0-1,0 0 1,-1 0-1,1 1 1,0-1-1,-1 0 0,1 0 1,0 0-1,-1 0 1,1 0-1,0 1 1,-1-1-1,1 0 0,0 0 1,-1 1-1,1-1 1,0 0-1,0 0 1,-1 1-1,1-1 1,0 0-1,0 1 0,0-1 1,0 0-1,-1 1 1,1-1-1,0 0 1,0 1-1,0-1 0,0 0 1,0 1-1,0-1 1,0 0-1,0 1 1,0-1-1,0 0 0,0 1 1,0-1-1,0 0 1,0 1-1,0 0 1,-1 33-247,1-25 334,-2 25-98,0 7-5,2 0 0,5 49 1,-4-84-6,0-1-1,0 0 1,0 0 0,0 0 0,1 0-1,0 0 1,0 0 0,0 0 0,1-1 0,-1 1-1,1-1 1,0 0 0,1 0 0,-1 0-1,1 0 1,-1 0 0,1-1 0,0 1 0,1-1-1,-1 0 1,1-1 0,-1 1 0,1-1-1,0 0 1,-1 0 0,1 0 0,0-1-1,1 1 1,-1-1 0,9 0 0,-12 0 3,0-1 1,0 0-1,1 0 1,-1-1 0,0 1-1,0 0 1,1-1-1,-1 1 1,0-1-1,0 0 1,0 0-1,0 0 1,0 0-1,0 0 1,0 0-1,0 0 1,0-1-1,2-1 1,-1-1-3,-1 0 0,0 0 0,0 0 0,0 0 0,0-1 0,0 1 0,-1 0 0,2-10 0,5-35-5,-3-1 1,-1 0-1,-5-87 1,-1 69-1,7-71 0,-4 130 3,0-1 0,1 1 0,0-1 0,1 1 0,3-10 0,-5 17 0,0 0 0,0 0 0,0 0 0,0 0 0,0 0 0,1 0 0,-1 1 0,1-1 0,-1 0 0,1 1 0,0-1 0,-1 1 0,1 0 0,0-1 0,0 1 0,0 0 0,0 0 0,0 0 0,0 0 0,0 1 0,1-1 0,-1 1 0,0-1 0,0 1 0,1 0 0,2-1 0,2 1 1,0 0 1,0 0-1,0 1 0,-1 0 1,9 2-1,-12-2 0,1 1-1,-1 0 1,1 0 0,-1 0 0,0 0-1,0 0 1,0 1 0,0-1-1,0 1 1,4 5 0,14 19-1,21 32 0,-25-32 0,36 40 0,-47-61 3,-5-5 10,-1-7-12,0 0 1,-1 0-1,1 0 0,-1 0 1,-1 0-1,1 0 0,-1 0 1,0 1-1,0-1 0,0 1 0,-1-1 1,0 1-1,-5-7 0,5 9-1,0 0-1,0-1 0,0 2 0,0-1 1,-1 0-1,1 1 0,-1-1 0,0 1 0,0 0 1,0 1-1,0-1 0,0 0 0,0 1 0,0 0 1,-1 0-1,1 0 0,0 1 0,0 0 0,-7 0 1,11 0 0,-9-1-1,0 1 0,-1 1 1,1 0-1,-9 2 1,14-2 0,1 0 0,-1 1 0,0 0 0,1-1 0,0 1 0,-1 0 0,1 1 0,0-1 0,0 1 0,0-1 0,1 1 0,-4 3 0,-5 9 0,0-1 0,1 1 0,1 1 0,0 0 0,1 0 0,1 1 0,0-1 0,1 2 0,1-1 0,-4 26 0,2 11 0,3 0 0,2 61 0,1-110 0,1 0 0,0-1 0,0 1 0,1 0 0,-1 0 0,1-1 0,0 1 0,0 0 0,1-1 0,0 1 0,-1-1 0,1 0 0,1 1 0,-1-1 0,1 0 0,-1 0 0,1-1 0,0 1 0,1 0 0,-1-1 0,1 0 0,-1 0 0,1 0 0,0 0 0,0-1 0,0 1 0,0-1 0,1 0 0,-1 0 0,1-1 0,-1 1 0,1-1 0,-1 0 0,7 1 0,2 0 3,1 0-1,-1-1 1,0-1-1,1 0 1,-1 0 0,0-1-1,1-1 1,15-4 0,-22 4-3,1-1 1,-1 0 0,0 0 0,1-1-1,-1 0 1,-1 0 0,1-1-1,-1 0 1,0 0 0,0 0 0,0-1-1,-1 0 1,1 0 0,6-11 0,-6 6 0,0 1 1,-1-1-1,0-1 1,0 1-1,-2-1 1,1 0-1,-1 0 1,2-21-1,-2-6-6,-3-53 1,-1 67 0,1 13 5,0-1 0,-1 1 0,-1-1 1,0 1-1,-1 0 0,0-1 0,0 1 0,-2 1 1,1-1-1,-2 1 0,1-1 0,-15-19 1,12 24 9,3 12-12,4 15-9,1-17 10,0 35-3,8 176 17,-6-190-16,2-1 1,1 0-1,1 1 0,1-2 1,0 1-1,22 41 1,-27-60 0,1 1 1,0-1-1,-1-1 1,1 1-1,1 0 1,-1-1-1,6 6 1,-8-9 0,0 1 0,0-1 1,0 1-1,-1-1 0,1 1 1,0-1-1,0 1 0,0-1 1,0 0-1,0 0 0,0 1 1,0-1-1,0 0 0,0 0 1,0 0-1,0 0 0,0 0 1,0 0-1,0 0 0,0-1 1,0 1-1,0 0 0,0-1 1,0 1-1,0 0 0,0-1 1,0 1-1,0-1 0,0 1 1,-1-1-1,1 0 0,0 1 1,0-1-1,-1 0 0,1 0 1,0 1-1,-1-1 0,1 0 1,-1 0-1,1 0 0,-1 0 1,1 0-1,0-1 0,6-13 1,-1 1 0,-1-1-1,0 0 1,6-27 0,6-71-2,-13 81 1,0 3 0,0-6 0,1 0 0,1 0 0,3 1 0,17-50 0,-25 82 0,0 0 0,0 0 0,0 0 0,0 0 0,1 1 0,-1-1 0,0 0 0,1 0 0,-1 1 0,1-1 0,2-1 0,-3 2 0,-1 1 0,1 0 0,0 0 0,-1-1 0,1 1 0,0 0 0,-1 0 0,1 0 0,-1 0 0,1 0 0,0 0 0,-1 0 0,1 0 0,0 0 0,-1 0 0,1 0 1,0 0-1,-1 0 0,1 0 0,0 1 0,-1-1 0,1 0 0,0 0 0,0 1 0,1 1-1,0 0 1,0 0 0,0 0 0,0 1-1,-1-1 1,1 0 0,-1 1 0,1-1-1,-1 1 1,0-1 0,0 1 0,0 0 0,1 5-1,9 56 1,6 125 0,4 31 3,-19-209-3,-2-7 0,0 0 0,1-1 0,0 1 0,0 0 0,0 0 0,0-1 0,0 1 0,1-1 0,-1 1 0,4 5 0,-4-9 0,-1 0 0,0 1 0,1-1 0,-1 0 1,1 0-1,-1 1 0,0-1 0,1 0 0,-1 0 0,1 0 0,-1 0 0,0 0 1,1 1-1,-1-1 0,1 0 0,-1 0 0,1 0 0,-1 0 0,1 0 0,-1 0 1,0-1-1,1 1 0,-1 0 0,1 0 0,-1 0 0,0 0 0,1 0 0,-1-1 1,1 1-1,-1 0 0,0 0 0,1-1 0,-1 1 0,0 0 0,1 0 1,-1-1-1,0 1 0,1 0 0,-1-1 0,0 1 0,0-1 0,0 1 0,1 0 1,-1-1-1,0 1 0,0-1 0,0 1 0,0-1 0,10-26 9,-9 20-8,40-139-1,-25 84-5,3-1 1,37-85 0,-54 145 3,2-7 1,1 1-1,0-1 1,1 1 0,-1 0 0,2 0-1,12-13 1,-19 22 0,0 0 0,0-1 0,0 1-1,1 0 1,-1-1 0,0 1 0,0 0 0,1 0 0,-1-1 0,0 1-1,0 0 1,1 0 0,-1 0 0,0-1 0,1 1 0,-1 0 0,0 0-1,1 0 1,-1 0 0,0 0 0,1 0 0,-1-1 0,0 1 0,1 0 0,-1 0-1,0 0 1,1 0 0,-1 0 0,0 0 0,1 1 0,-1-1 0,0 0-1,1 0 1,-1 0 0,0 0 0,1 0 0,-1 0 0,0 1 0,1-1-1,-1 0 1,0 0 0,1 0 0,-1 1 0,0-1 0,0 0 0,1 1 0,2 13-9,-2-11 8,28 125 4,11 42 5,-31-141-7,1 0 1,1-1-1,23 43 0,-31-67-1,0 0 1,0-1-1,1 1 1,-1 0-1,1-1 0,0 0 1,0 0-1,0 0 0,1 0 1,-1-1-1,1 1 1,-1-1-1,1 0 0,0-1 1,-1 1-1,1-1 1,0 0-1,0 0 0,0-1 1,0 1-1,0-1 1,1 0-1,-1-1 0,0 1 1,0-1-1,0 0 1,0 0-1,-1 0 0,1-1 1,0 0-1,0 0 1,-1 0-1,8-5 0,-2-1 2,-1 0 0,0 0 0,-1-1-1,0-1 1,0 1 0,-1-1 0,0 0-1,9-21 1,-4 7-1,-2 0 0,-1-1-1,7-28 1,-9 16-1,-1 0 0,-3-1 0,0-62 0,-3 94 0,0 1 0,0 0 0,-1 0 0,0 0 0,1-1 0,-2 1 0,1 0 0,-1 0 0,-2-7 0,2 10 1,1 0 0,-1 0-1,0-1 1,0 1 0,0 1 0,0-1 0,0 0-1,0 0 1,0 1 0,-1-1 0,1 1 0,0-1-1,-1 1 1,0 0 0,1 0 0,-1 1 0,1-1-1,-1 0 1,-4 0 0,0 0 1,1 0-1,-1 1 1,1-1-1,-1 1 1,0 0-1,1 1 1,-1 0-1,1 0 1,0 0-1,-10 4 1,11-3-2,1 0-1,0 0 1,0 1 0,0 0 0,0-1 0,0 1-1,1 1 1,0-1 0,-1 0 0,1 1-1,0 0 1,0-1 0,1 1 0,-1 0 0,-1 6-1,-2 3-1,1 0 0,0 0 0,1 1 1,1-1-1,0 1 0,-1 21 0,3 85 2,1-119 0,1 8 0,0 0 0,0 0 0,1-1 0,0 1 0,1-1 0,0 1 0,0-1 0,1 0 0,0 0 0,1 0 0,-1-1 0,1 1 0,1-1 0,-1 0 0,1-1 0,1 0 0,-1 0 0,1 0 0,0 0 0,0-1 0,1 0 0,-1-1 0,1 0 0,0 0 0,0-1 0,1 1 0,-1-2 0,1 1 0,-1-1 0,1-1 0,9 1 0,-5-1 0,0 0 0,0-1 0,-1 0 0,1-1 0,22-5 0,-30 5 0,0-1 0,0 0 0,0 0 0,0-1 0,-1 1 0,1-1 0,-1 0 0,1-1 0,-1 1 0,0-1 0,0 1 0,-1-1 0,1 0 0,-1-1 0,6-8 0,-3 2 0,0-1 0,-1 0 0,0 0 0,0 0 0,-2-1 0,1 1 0,2-27 0,-3-3 0,-2-48-1,-2 47-1,0 10-1,-1-1-1,-2 1 1,-12-48-1,-36-91 9,20 73 7,22 60-9,7 43 2,2 8-10,2 85 5,14 114 0,-12-187 0,37 223 17,-27-181-11,39 109 0,-49-166-6,0-1 0,0 1 0,1-1 0,0 0 0,1 0 0,0-1 0,0 1 0,12 13 0,-16-21 0,-1 1 0,0-1 0,1 1 0,-1-1 0,0 0 0,1 1 0,-1-1 1,1 1-1,-1-1 0,1 0 0,-1 1 0,1-1 0,-1 0 0,1 1 0,0-1 0,-1 0 0,1 0 0,-1 0 0,1 1 0,0-1 0,-1 0 1,1 0-1,-1 0 0,1 0 0,0 0 0,-1 0 0,1 0 0,-1 0 0,1-1 0,0 1 0,-1 0 0,1 0 0,-1 0 0,1-1 0,-1 1 1,1 0-1,0-1 0,-1 1 0,1 0 0,-1-1 0,0 1 0,1-1 0,-1 1 0,1-1 0,0 0 0,0-2-42,0 0 0,1 0 0,-1 1 0,-1-2 0,1 1 0,0 0 0,0-5-1,3-44-1016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1416 32527,'0'0'7,"-1"0"0,1 0-1,-1 0 1,1 0 0,0 0 0,-1 0 0,1-1 0,-1 1 0,1 0 0,0 0-1,-1 0 1,1-1 0,0 1 0,-1 0 0,1 0 0,0-1 0,-1 1-1,1 0 1,0-1 0,0 1 0,-1 0 0,1-1 0,0 1 0,0 0-1,0-1 1,-1 1 0,1-1 0,0 1 0,0 0 0,0-1 0,0 1 0,0-1-1,0 1 1,0 0 0,0-1 0,0 1 0,0-1 0,3-20-46,-2 17 57,4-19-18,2 1 0,1 0 0,1 0 0,20-34 0,10-24 0,6-34 0,36-144 0,4-124 0,-78 341 0,-2 0 0,1-62 0,-8 89 0,-2 13 0,0 3 0,-1-1 0,-1 0 0,1 1 0,0 0 0,0 0 0,0 1 0,0-1 0,0 1 0,0 0 0,1 0 0,-1 1 0,1 0 0,0-1 0,0 1 0,0 1 0,1-1 0,-1 0 0,1 1 0,-4 8 0,0-1 0,0 0 0,1 1 0,1 0 0,0 0 0,0 0 0,2 1 0,-3 13 0,3-3 0,0 1 0,2 32 0,1-47 0,1 0 0,0 0 0,1 0 0,0-1 0,1 1 0,0 0 0,0-1 0,9 16 0,3-2 0,2-1 0,1 0 0,0-2 0,1 0 0,37 29 0,-21-20 0,30 36 0,-53-53 0,-2 1 0,1 0 0,-2 0 0,0 1 0,0 0 0,-1 1 0,-1 0 0,-1 0 0,0 0 0,0 1 0,-2 0 0,0 0 0,-1 0 0,-1 1 0,1 25 0,-3-40 0,1 21 0,-2-1 0,-4 30 0,3-43 0,0-1 0,-1 0 0,0 0 0,0 0 0,-1 0 0,0 0 0,0 0 0,0-1 0,-7 8 0,3-5 0,0 0 0,0 0 0,-1-1 0,0 0 0,-1-1 0,1 0 0,-2 0 0,1-1 0,-1 0 0,-1-1 0,1 0 0,-1-1 0,0 0 0,0-1 0,0 0 0,-18 2 0,12-3 0,0-1 0,0-2 0,0 1 0,0-2 0,-35-6 0,43 5 0,0-1 0,0 0 0,0-1 0,1 0 0,-1 0 0,1-1 0,0 0 0,0-1 0,1 0 0,0-1 0,-12-10 0,14 11 0,1 0-1,-1-1 1,1 1 0,0-1 0,1 0-1,0-1 1,0 1 0,0-1-1,1 0 1,0 1 0,0-1-1,1-1 1,0 1 0,1 0 0,0 0-1,0-1 1,1-8 0,0 15-1,0 0 0,1 0 0,-1 0 0,1 0 0,0 1 0,-1-1 0,1 0 0,0 0 0,0 0 1,0 1-1,0-1 0,1 1 0,-1-1 0,0 1 0,1-1 0,-1 1 0,1 0 0,-1-1 0,1 1 0,0 0 0,-1 0 1,1 0-1,0 0 0,0 1 0,0-1 0,-1 0 0,1 1 0,0 0 0,0-1 0,0 1 0,3 0 0,10-2 3,1 0 0,30 1-1,-32 2-3,-11-1 2,0 0 0,1 1 0,-1-1 0,0 1 0,0 0 0,0 0 0,0 0 0,0 0 0,0 0 0,-1 1 0,1-1 0,0 1 0,2 2 0,32 32 1,-16-14 3,-13-14 3,13 12 0,0-1 0,25 17 1,-38-31-9,0 0 1,0-1 0,1 0 0,-1 0 0,1 0 0,0-1 0,0-1-1,1 0 1,-1 0 0,10 1 0,-6-2 0,13 1 0,44-2 0,-63-1 0,0 1 0,-1-1 0,1-1 0,-1 1 0,0-1 0,1 0 0,-1 0 0,0-1 0,0 0 0,0 0 0,-1 0 0,7-5 0,-1-2 0,-1-1 0,0 0 0,-1-1 0,0 0 0,-1 0 0,0 0 0,-1-1 0,0-1 0,-1 1 0,-1-1 0,0 0 0,-1 0 0,5-27 0,-2-12 0,-3 0 0,-2-80 0,-2 84 0,0 45 0,0-82 0,-3 0 0,-15-91 0,10 130 0,-21-93 0,25 168 0,4 9 0,0 66 0,13 105 0,-1-112 0,-3-7 0,5 0 0,30 104 0,-41-182 0,0 0 0,1-1 0,1 0 0,0 0 0,0 0 0,13 17 0,-15-23 0,1-1 0,-1 0 0,0 1 0,1-1 0,0-1 0,0 1 0,0-1 0,0 1 0,0-1 0,0 0 0,1-1 0,-1 1 0,1-1 0,-1 0 0,1 0 0,-1 0 0,1 0 0,9-1 0,-12 0 0,1 0 0,-1-1 0,0 1 0,1-1 0,-1 1 0,0-1 0,0 0 0,0 0 0,1 0 0,-1 0 0,0 0 0,0 0 0,0-1 0,-1 1 0,1-1 0,2-2 0,1-1 0,-1 0 0,0-1 0,0 1 0,-1-1 0,6-10 0,-2-2 0,0 0 0,-1-1 0,4-24 0,-2-14 0,-2-1 0,-3 0 0,-7-103 0,-8 87 0,8 58 0,1-1 0,-2-33 0,5 50 0,1-1 0,-1 0 0,0 0 0,1 0 0,-1 1 0,0-1 0,1 0 0,-1 0 0,1 1 0,-1-1 0,1 0 0,-1 1 0,1-1 0,-1 1 0,1-1 0,0 0 0,-1 1 0,1 0 0,0-1 0,0 1 0,-1-1 0,1 1 0,0 0 0,0-1 0,0 1 0,-1 0 0,1 0 0,0 0 0,0 0 0,0 0 0,0 0 0,-1 0 0,1 0 0,2 0 0,2-1 0,21-2 0,0 1 0,1 1 0,44 5 0,-67-4 0,-1 1 0,1 0 0,-1 0 0,0 0 0,1 1 0,-1-1 0,0 1 0,0-1 0,0 1 0,0 0 0,0 1 0,0-1 0,0 0 0,-1 1 0,0-1 0,1 1 0,-1 0 0,0 0 0,0 0 0,0 0 0,0 0 0,-1 0 0,0 0 0,1 1 0,-1-1 0,0 1 0,1 5 0,1 10 0,-1 1 0,0-1 0,-2 39 0,-1-29 0,-1 0 0,-1 0 0,-1-1 0,-11 39 0,7-38 0,2 0 0,1 0 0,-1 41 0,6-69 0,0 1 0,0-1 0,0 0 0,0 1 0,0-1 0,0 1 0,0-1 0,1 0 0,-1 1 0,1-1 0,-1 0 0,1 1 0,-1-1 0,1 0 0,0 0 0,0 0 0,-1 1 0,1-1 0,0 0 0,0 0 0,0 0 0,0 0 0,0-1 0,0 1 0,1 0 0,-1 0 0,0-1 0,0 1 0,1 0 0,1 0 0,3 0 0,0 0 0,0-1 0,0 1 0,0-1 0,12-1 0,2 0 0,-11 0 0,0 0 0,0 0 0,-1-1 0,1 0 0,-1-1 0,1 0 0,-1 0 0,0-1 0,0 0 0,0 0 0,-1-1 0,1 0 0,-1 0 0,-1-1 0,1 0 0,7-8 0,-5 4 0,-1 0 0,0 0 0,0 0 0,-2-1 0,1 0 0,-1 0 0,-1-1 0,0 0 0,0 0 0,-1 0 0,2-16 0,-1-13 0,-3-81 0,-2 76 0,0 36 0,0 0 0,-1 0 0,0 0 0,0 1 0,-1-1 0,0 0 0,-1 1 0,0-1 0,0 1 0,-9-16 0,3 11 0,8 23 0,2 4 0,-2 30 0,0-17 0,1 0 0,0-1 0,2 1 0,2-1 0,0 1 0,9 28 0,-5-31 0,0 0 0,2-1 0,13 22 0,-20-39 0,0 0 0,0 0 0,0 0 0,1-1 0,0 0 0,0 0 0,0 0 0,0 0 0,0 0 0,1-1 0,0 0 0,-1 0 0,1 0 0,1 0 0,-1-1 0,0 0 0,0 0 0,1-1 0,6 2 0,-5-2 0,0 0 0,0-1 0,0 0 0,0 0 0,-1-1 0,1 0 0,0 0 0,0-1 0,0 1 0,11-6 0,-13 4 0,0 0 0,-1 0 0,1-1 0,-1 1 0,1-1 0,-1 0 0,0 0 0,-1 0 0,1-1 0,-1 0 0,0 1 0,0-1 0,4-9 0,0-3 0,0-1 0,-2 1 0,0-1 0,-1 0 0,-1 0 0,2-27 0,-4-116 0,-3 89 0,2 51 0,1 11 0,-1-1 0,0 1 0,-1 0 0,-4-18 0,2 22 0,0 7 0,2 9 0,0-1 0,0 0 0,1 1 0,1 13 0,0 3 0,-1 3 0,-1 5 0,2 1 0,8 57 0,-7-82 0,0-1 0,1 0 0,-1 0 0,2 0 0,-1 0 0,1-1 0,1 1 0,-1-1 0,1 0 0,1 0 0,0-1 0,0 0 0,0 0 0,13 11 0,-14-15 0,0-1 0,0 0 0,0 1 0,1-2 0,-1 1 0,0-1 0,1 0 0,-1 0 0,1 0 0,0-1 0,-1 0 0,1 0 0,-1 0 0,9-2 0,0 1 0,-10 1 0,1-1 0,-1 0 0,0 0 0,1 0 0,-1 0 0,0 0 0,0-1 0,0 0 0,0 0 0,0 0 0,-1-1 0,1 1 0,5-6 0,-2 2 0,-1-1 0,0 0 0,0-1 0,0 1 0,-1-1 0,5-9 0,0-5 0,-1-1 0,0 0 0,-2 0 0,6-27 0,15-125 0,-27 174 0,-1 1 0,0-1 0,0 1 0,1-1 0,-1 1 0,0-1 0,1 1 0,-1-1 0,0 1 0,1 0 0,-1-1 0,1 1 0,-1 0 0,1-1 0,-1 1 0,1 0 0,-1 0 0,1-1 0,-1 1 0,1 0 0,-1 0 0,1 0 0,-1 0 0,1 0 0,-1 0 0,1 0 0,0 0 0,-1 0 0,1 0 0,-1 0 0,1 0 0,19 5 0,11 21 0,-27-22 0,0 0 0,0 0 0,0 0 0,0 0 0,1-1 0,0 0 0,0 0 0,0 0 0,0-1 0,0 1 0,7 1 0,-12-4 0,1 0 0,-1 0 0,0 0 0,0 0 0,1 0 0,-1 0 0,0 0 0,1 0 0,-1 0 0,0 0 0,1 0 0,-1 0 0,0 0 0,1 0 0,-1 0 0,0 0 0,0 0 0,1-1 0,-1 1 0,0 0 0,1 0 0,-1 0 0,0 0 0,0-1 0,1 1 0,-1 0 0,0 0 0,0-1 0,0 1 0,1 0 0,-1 0 0,0-1 0,0 1 0,0 0 0,0 0 0,0-1 0,0 1 0,0 0 0,1-1 0,-1 1 0,0 0 0,0-1 0,0 1 0,0 0 0,0-1 0,0 1 0,0 0 0,-1-1 0,1 1 0,0 0 0,0-1 0,-4-11 0,2 9 0,0 1 0,0 0 0,0 0 0,0 0 0,-1 0 0,1 1 0,-1-1 0,1 1 0,-1-1 0,0 1 0,1 0 0,-1 0 0,0 0 0,0 0 0,0 1 0,0-1 0,0 1 0,0 0 0,-4 0 0,0-1 0,0 1 0,0 0 0,-1 1 0,1-1 0,0 1 0,0 1 0,-11 2 0,12 0 0,-1 0 0,1 0 0,-1 0 0,1 0 0,0 1 0,1 0 0,-1 1 0,1-1 0,0 1 0,1 0 0,-1 0 0,1 0 0,0 1 0,1-1 0,0 1 0,0 0 0,-3 9 0,0 2 0,1 0 0,1 0 0,1 1 0,0 0 0,0 33 0,3-41 0,0 0 0,0 0 0,1 0 0,1 0 0,-1 0 0,7 19 0,-6-26 0,0 0 0,0-1 0,0 1 0,1-1 0,-1 1 0,1-1 0,0 0 0,0 0 0,0 0 0,0-1 0,1 1 0,-1-1 0,1 0 0,-1 1 0,1-1 0,0-1 0,0 1 0,0-1 0,0 1 0,6 0 0,3 1 0,0 0 0,1 0 0,-1-1 0,1-1 0,-1 0 0,1-1 0,-1-1 0,1 0 0,0-1 0,-1 0 0,0-1 0,0 0 0,1-1 0,-2-1 0,1 0 0,-1-1 0,15-8 0,-11 2 0,0 1 0,-1-2 0,0 0 0,-1-1 0,-1 0 0,0-1 0,-1-1 0,0 0 0,-2 0 0,0-1 0,-1-1 0,0 0 0,-1 0 0,-2 0 0,1-1 0,-2 0 0,-1 0 0,3-23 0,-5 2 0,-1-1 0,-2 1 0,-2 0 0,-1 0 0,-2 0 0,-2 0 0,-2 1 0,-16-41 0,-39-98 0,61 169 0,4 10 0,0-1 0,0 0 0,0 0 0,0 0 0,0 0 0,0 0 0,0 0 0,0 1 0,-1-1 0,1 0 0,0 0 0,0 0 0,0 0 0,0 0 0,0 0 0,0 0 0,0 0 0,0 1 0,0-1 0,0 0 0,0 0 0,0 0 0,-1 0 0,1 0 0,0 0 0,0 0 0,0 0 0,0 0 0,0 0 0,0 0 0,0 0 0,0 0 0,-1 0 0,1 0 0,0 0 0,0 0 0,0 0 0,0 0 0,0 0 0,0 0 0,-1 0 0,1 0 0,0 0 0,0 0 0,0 0 0,0 0 0,0 0 0,0 0 0,0 0 0,-1 0 0,1 0 0,0 0 0,0 0 0,-2 135 0,3-65 0,1-11 0,1 1 0,4 0 0,2-1 0,3 0 0,2-1 0,23 60 0,-29-99 0,0 0 0,1 0 0,1-1 0,1-1 0,24 31 0,-30-43 0,0 1 0,1-1 0,-1 0 0,1-1 0,0 1 0,0-1 0,1 0 0,10 4 0,-12-6 0,-1-1 0,0 0 0,1 0 0,-1 0 0,1 0 0,-1-1 0,1 0 0,0 0 0,-1 0 0,1 0 0,-1-1 0,1 1 0,-1-1 0,1-1 0,4-1 0,-3 0 0,0 0 0,0 0 0,-1-1 0,1 0 0,-1 0 0,0 0 0,0-1 0,-1 1 0,1-1 0,-1 0 0,0-1 0,6-9 0,1-5 0,0-1 0,10-28 0,-12 23 0,-2-1 0,0 1 0,-1-1 0,3-42 0,-5-110 0,-4 136 0,0 43 0,0 0 0,1-1 0,-1 1 0,0-1 0,0 1 0,0-1 0,0 1 0,0-1 0,0 0 0,0 1 0,0-1 0,0 1 0,0-1 0,0 1 0,0-1 0,0 1 0,0-1 0,-1 1 0,1-1 0,0 1 0,0-1 0,0 1 0,-1 0 0,1-1 0,0 1 0,-1-1 0,1 1 0,0 0 0,-1-1 0,0 1 0,-3 8 0,0 23 0,2 1 0,3 54 0,0-27 0,-1-34 0,2-1 0,0 0 0,8 33 0,-8-47 0,1-1 0,0 1 0,0-1 0,1 0 0,0 0 0,0 0 0,1-1 0,0 0 0,1 0 0,0 0 0,9 9 0,-12-15 0,0 0 0,0 0 0,0 0 0,0 0 0,1-1 0,-1 0 0,0 1 0,1-1 0,-1 0 0,1-1 0,0 1 0,-1-1 0,1 1 0,0-1 0,-1 0 0,7-1 0,-5 0 0,0 0 0,0 1 0,0-2 0,0 1 0,-1-1 0,1 1 0,0-1 0,-1-1 0,1 1 0,-1-1 0,7-5 0,-3 0 0,0 0 0,-1-1 0,-1 0 0,1 0 0,-1-1 0,-1 1 0,0-1 0,0-1 0,-1 1 0,0-1 0,-1 0 0,0 1 0,2-20 0,0-13 0,-2 0 0,-4-53 0,0 42 0,2 39 0,0 11 0,-1 0 0,1 0 0,-1 0 0,0 0 0,0 0 0,-1 0 0,1 0 0,-1 0 0,0 0 0,0 0 0,0 0 0,0 0 0,-4-5 0,5 8 0,0 1 0,0 0 0,-1 0 0,1 0 0,0 0 0,0 0 0,-1 0 0,1 0 0,0 0 0,0-1 0,0 1 0,-1 0 0,1 0 0,0 0 0,0 0 0,-1 0 0,1 0 0,0 0 0,-1 0 0,1 1 0,0-1 0,0 0 0,0 0 0,-1 0 0,1 0 0,0 0 0,0 0 0,-1 0 0,1 0 0,0 1 0,0-1 0,0 0 0,-1 0 0,1 0 0,0 1 0,0-1 0,0 0 0,0 0 0,0 0 0,-1 1 0,1-1 0,0 0 0,0 0 0,0 1 0,0-1 0,0 0 0,0 0 0,0 1 0,0-1 0,0 0 0,0 0 0,0 1 0,0-1 0,0 0 0,0 0 0,0 1 0,-2 18 0,0 146 0,3-91 0,-1-58 0,0 0 0,2-1 0,0 1 0,0-1 0,2 1 0,-1-1 0,2 0 0,0 0 0,1-1 0,1 1 0,0-2 0,1 1 0,0-1 0,1 0 0,1 0 0,11 11 0,-17-21 0,0 1 0,0-2 0,0 1 0,1 0 0,-1-1 0,1 0 0,0 0 0,0 0 0,0-1 0,0 0 0,0 0 0,0 0 0,0 0 0,0-1 0,0 0 0,0 0 0,1 0 0,-1 0 0,6-2 0,-4 1 0,0-1 0,0 0 0,0 0 0,-1 0 0,1-1 0,0 0 0,-1 0 0,0-1 0,0 1 0,0-1 0,0-1 0,-1 1 0,6-7 0,-3 2 0,-1 0 0,-1-1 0,0 0 0,0-1 0,-1 1 0,0-1 0,-1 0 0,-1 0 0,1-1 0,-2 1 0,3-19 0,-1-12 0,-4-81 0,-2 54 0,2-26 0,0 94 0,0 0 0,0 0 0,0 0 0,1-1 0,-1 1 0,0 0 0,1 0 0,-1 0 0,1 0 0,-1 0 0,1 0 0,-1 0 0,1 1 0,0-1 0,-1 0 0,1 0 0,0 0 0,0 0 0,0 1 0,0-1 0,-1 1 0,1-1 0,0 0 0,0 1 0,0-1 0,0 1 0,1 0 0,-1-1 0,0 1 0,0 0 0,2 0 0,41-3 0,-33 3 0,-7 0 0,1 0 0,0 1 0,-1-1 0,1 1 0,0 0 0,-1 0 0,1 0 0,-1 0 0,1 1 0,7 4 0,-9-4 0,-1 0 0,1 0 0,-1 0 0,1 1 0,-1-1 0,0 1 0,0-1 0,0 1 0,-1 0 0,1 0 0,-1-1 0,1 1 0,-1 0 0,0 0 0,0 1 0,0-1 0,0 4 0,3 27 0,-2 0 0,-1 0 0,-7 65 0,2-62 0,-10 37 0,7-46 0,2 1 0,-4 57 0,9-77 0,0-8 0,-1 0 0,1-1 0,0 1 0,0 0 0,0 0 0,0 0 0,0 0 0,-1-1 0,1 1 0,1 0 0,-1 0 0,0 0 0,0-1 0,0 1 0,0 0 0,1 0 0,-1 0 0,0-1 0,1 1 0,-1 0 0,0 0 0,1-1 0,-1 1 0,1 0 0,-1-1 0,1 1 0,0-1 0,-1 1 0,1-1 0,0 1 0,-1-1 0,1 1 0,0-1 0,-1 1 0,1-1 0,0 0 0,0 1 0,-1-1 0,1 0 0,0 0 0,0 0 0,0 0 0,0 0 0,-1 0 0,1 0 0,0 0 0,0 0 0,0 0 0,1 0 0,14 0 0,0 1 0,0-2 0,0 0 0,-1-1 0,1-1 0,0 0 0,-1-1 0,0-1 0,0 0 0,27-14 0,-24 9 0,0-1 0,-1-1 0,-1-1 0,0 0 0,0-1 0,-1 0 0,-1-1 0,-1-1 0,0 0 0,-1-1 0,0-1 0,-2 1 0,0-2 0,-1 1 0,-1-1 0,-1-1 0,0 0 0,-2 0 0,5-25 0,-6 5 0,-2-54 0,-1 92 0,-1-1 0,0 0 0,0 1 0,0-1 0,-1 1 0,1-1 0,0 1 0,-1-1 0,0 1 0,0-1 0,1 1 0,-1 0 0,-1-1 0,1 1 0,0 0 0,-1 0 0,1 0 0,-2-2 0,0 2 0,0 0 0,0 1 0,0 0 0,1 0 0,-1 0 0,-1 0 0,1 0 0,0 0 0,0 1 0,0-1 0,0 1 0,0 0 0,-6 0 0,-5 0 0,7 0 0,-1 0 0,0 0 0,0 1 0,-9 2 0,15-3 0,-1 1 0,0 0 0,1 0 0,-1 0 0,1 1 0,0-1 0,-1 1 0,1-1 0,0 1 0,0 0 0,0-1 0,0 1 0,0 0 0,0 0 0,-2 5 0,0 1 0,0 0 0,0 0 0,1 0 0,0 0 0,0 1 0,1 0 0,0-1 0,-1 18 0,3 77 0,1-55 0,-1-18 0,2 1 0,0-1 0,2 0 0,9 34 0,-10-53 0,0 0 0,1 0 0,1 0 0,-1-1 0,2 1 0,-1-1 0,1-1 0,1 1 0,0-1 0,0 0 0,1 0 0,0-1 0,1 0 0,9 7 0,-13-12 0,0 0 0,0 0 0,0 0 0,0-1 0,1 0 0,-1 0 0,1 0 0,-1 0 0,1-1 0,0 0 0,0-1 0,-1 1 0,1-1 0,0 0 0,0 0 0,0-1 0,0 0 0,6-1 0,-4 0 0,-1-1 0,0 0 0,0 0 0,0-1 0,0 1 0,-1-1 0,1-1 0,-1 1 0,0-1 0,0-1 0,-1 1 0,0-1 0,6-7 0,0-2 1,-1 0-1,0-1 1,-2 0-1,1-1 1,9-30-1,-15 36-5,1-1 0,-2 1 0,0-1 0,0 0 0,-1 0 0,0 0-1,-1 0 1,-1 0 0,-3-23 0,3 32-8,1 1 0,-1 0-1,0-1 1,1 1 0,-1 0 0,0 0 0,-1 0-1,1 0 1,0 0 0,0 0 0,-1 0 0,0 0-1,1 0 1,-1 1 0,0-1 0,0 1 0,-2-2 0,-5-2-138,0 1 0,-1 0 0,1 1 0,-12-3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97 32287,'-4'0'432,"8"0"-416,50 0 16,11 0-32,18-11 0,-5-8 0,0 5 0,0-1 0,-16 0 0,-13 4 0,-20 0 0,-21 11 0,-61 4-560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9 123 31070,'-8'0'1537,"53"0"-1457,17-22-64,12 0 16,4-4-32,4 11 32,-8 4-32,-12-4 0,-13 8-32,-24 7 0,-13-4-240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5 858 32351,'-4'82'416,"4"-46"-416,-1-5 0,2 0 0,8 58 0,-8-81 0,1 0 0,0 1 0,1-1 0,0 0 0,0-1 0,1 1 0,0 0 0,0-1 0,1 0 0,-1 0 0,2 0 0,-1-1 0,1 1 0,0-1 0,9 7 0,-13-12 0,-1 1 0,1-1 0,0 0 0,0 1 0,0-1 0,0 0 0,0 0 0,0 0 0,1 0 0,-1-1 0,0 1 0,0 0 0,1-1 0,-1 0 0,0 1 0,1-1 0,-1 0 0,0 0 0,1-1 0,-1 1 0,0 0 0,1-1 0,-1 1 0,0-1 0,0 0 0,0 0 0,1 0 0,-1 0 0,0 0 0,0 0 0,0 0 0,-1-1 0,1 1 0,0-1 0,0 0 0,-1 1 0,1-1 0,-1 0 0,1 0 0,-1 0 0,0 0 0,2-3 0,4-9 0,-1 1 0,0-1 0,-1-1 0,0 1 0,2-16 0,7-45 0,-5 0 0,-2-1 0,-4-77 0,7-80 0,-9 231 0,-1-8 0,1 1 0,0-1 0,0 1 0,1-1 0,1 1 0,-1 0 0,2-1 0,-1 2 0,8-14 0,-10 20 0,1 1 0,0-1 0,-1 0 0,1 1 0,0-1 0,0 1 0,0-1 0,1 1 0,-1 0 0,0 0 0,0 0 0,1 0 0,-1 1 0,0-1 0,1 0 0,-1 1 0,1 0 0,-1-1 0,1 1 0,-1 0 0,0 0 0,5 1 0,-2 0 0,-1 0 0,0 0 0,1 0 0,-1 0 0,0 1 0,1-1 0,-1 1 0,0 0 0,0 1 0,0-1 0,5 5 0,1 3 0,-1 0 0,0 1 0,0 0 0,-1 1 0,-1 0 0,0 0 0,-1 0 0,8 20 0,-13-56 0,-2 21 0,1 1 0,-1 0 0,0 0 0,-1 0 0,1 0 0,0 0 0,0 0 0,-1 1 0,1-1 0,-1 0 0,0 1 0,1-1 0,-1 1 0,0 0 0,0-1 0,0 1 0,0 0 0,0 0 0,0 0 0,0 0 0,0 1 0,-1-1 0,1 0 0,0 1 0,0 0 0,-1-1 0,1 1 0,0 0 0,-3 1 0,2-1 0,-1 0 0,0 0 0,1 1 0,-1-1 0,0 1 0,1 0 0,-1 0 0,1 1 0,-1-1 0,1 1 0,0 0 0,0-1 0,-1 1 0,1 1 0,0-1 0,1 0 0,-1 1 0,-3 4 0,-2 5 0,1 0 0,0 1 0,1 0 0,1 1 0,0 0 0,0-1 0,2 1 0,0 1 0,-2 19 0,0 24 0,2 57 0,3-102 0,0 5 0,1 0 0,0 0 0,1 0 0,1 0 0,1 0 0,0-1 0,11 27 0,-12-37 0,0-1 0,1 1 0,0-1 0,0 0 0,0 0 0,1 0 0,-1-1 0,2 1 0,-1-1 0,0-1 0,1 1 0,0-1 0,0 1 0,1-2 0,-1 1 0,1-1 0,-1 0 0,1 0 0,0-1 0,0 0 0,12 2 0,-12-2 0,1-1 0,0 1 0,1-1 0,-1-1 0,0 0 0,0 0 0,0-1 0,0 1 0,0-2 0,0 1 0,0-1 0,0-1 0,-1 1 0,1-1 0,-1 0 0,1-1 0,-1 0 0,0 0 0,8-8 0,-5 4 0,-1-1 0,-1-1 0,0 0 0,0 0 0,-1 0 0,0-1 0,-1 0 0,0-1 0,6-18 0,-6 11 0,-1 1 0,-1-1 0,-1 0 0,0-1 0,-1-34 0,-2 41 0,-1 0 0,0 0 0,-1 0 0,-1 0 0,0 1 0,0-1 0,-1 1 0,-1 0 0,0 0 0,-1 0 0,0 1 0,-1-1 0,0 1 0,-1 1 0,0 0 0,0 0 0,-1 0 0,0 1 0,-1 1 0,0-1 0,-1 2 0,0-1 0,0 1 0,-13-5 0,15 7 0,-1 1 0,1 1 0,-1 0 0,0 0 0,0 1 0,-12-2 0,19 4 0,-1-1 0,1 1 0,-1 0 0,1 0 0,0 0 0,-1 1 0,1-1 0,0 1 0,-1 0 0,1 0 0,0 0 0,0 0 0,-1 0 0,1 1 0,0-1 0,0 1 0,1 0 0,-1 0 0,0 0 0,1 0 0,-1 1 0,-2 2 0,2 0 0,0 1 0,1-1 0,-1 0 0,1 1 0,0 0 0,0 0 0,1-1 0,0 1 0,-1 8 0,-1 60 0,3-67 0,0 5-2,1 1 1,0 0-1,1 0 1,0-1-1,1 1 1,0-1-1,1 1 1,0-1-1,1-1 1,1 1-1,0-1 1,0 1-1,1-2 1,0 1-1,1-1 1,0 0-1,1-1 1,0 0-1,1 0 1,10 7-1,-8-6 0,1-1 1,1 0-1,0-1 0,0-1 1,0 0-1,1-1 0,-1-1 1,25 6-1,-18-7-1,1-1 0,-1-1 0,1-1 1,0 0-1,36-5 0,-45 2 4,-1-1 0,1 0 0,-1 0 0,0-1 0,0 0 0,-1-1 0,1-1 0,-1 0 0,0 0 0,-1-1 0,0-1 0,0 0 1,0 0-1,-1-1 0,0 0 0,-1 0 0,0-1 0,0 0 0,-1-1 0,7-14 0,-1 1 4,-2 0-1,-1-1 1,-2 0 0,0 0-1,-1-1 1,-1-1 0,-2 1-1,2-48 1,-5-199-5,-4 227 0,-1 0 0,-3 1 0,-22-81 0,27 121 0,1 1 0,0 0 0,-1 0 0,0-1 0,0 1 0,0 0 0,-1 1 0,-3-6 0,5 8 0,1 1 0,0 0 0,-1 0 0,1-1 0,0 1 0,-1 0 0,1 0 0,0 0 0,-1-1 0,1 1 0,0 0 0,-1 0 0,1 0 0,-1 0 0,1 0 0,0 0 0,-1 0 0,1 0 0,-1 0 0,1 0 0,0 0 0,-1 0 0,1 0 0,-1 0 0,1 0 0,0 0 0,-1 1 0,1-1 0,0 0 0,-1 0 0,1 0 0,0 1 0,-1-1 0,0 1 0,0 1 0,-1 0 0,0 0 0,1 0 0,0 1 0,-1-1 0,1 1 0,0-1 0,0 1 0,0 3 0,-8 24 0,2 1 0,1 0 0,-2 39 0,3 101 0,5-141 0,28 813 0,2-594 0,20 192 0,-44-265 0,-7-139 0,-2-30 0,-1-19 0,-28-59 0,4 0 0,2-2 0,4 0 0,3-2 0,3 0 0,4-1 0,2-1 0,2-89 0,8 151 0,1 1 0,0-1 0,1 0 0,1 1 0,0-1 0,1 1 0,10-25 0,-5 21 0,1-1 0,1 2 0,1 0 0,26-30 0,-21 28-6,2 1 0,0 1 0,1 1 0,0 0 0,2 2 0,0 0 0,0 2-1,1 0 1,0 2 0,32-10 0,11-3-199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53 139 32383,'-4'-12'80,"-1"1"-30,1-1 0,1 1-1,0-1 1,1 0 0,-2-19 0,2 22-45,-1 12-5,-4 18 0,-3 96 0,6 179 0,5-166 0,-2-41 0,-1-28 0,2 0 0,4 0 0,16 95 0,-20-154 0,1 1 0,0-1 0,-1 0 0,1 1 0,0-1 0,0 0 0,0 0 0,1 0 0,-1 0 0,0 0 0,1 0 0,-1 0 0,1-1 0,3 4 0,-4-5 0,-1 0 0,1 1 0,0-1 0,-1 0 0,1 1 0,0-1 0,-1 0 0,1 0 0,0 0 0,0 0 0,-1 0 0,1 0 0,0 0 0,0 0 0,-1 0 0,1 0 0,0 0 0,-1 0 0,1 0 0,1-1 0,-1 0 0,1 0 0,0 0 0,-1 0 0,1 0 0,-1 0 0,0-1 0,1 1 0,-1 0 0,0-1 0,0 1 0,2-4 0,5-9 0,0-1 0,-2-1 0,0 1 0,0-1 0,6-32 0,10-95 0,-17 98 0,0 7 0,8-53 0,-10 80 0,-1 1 0,1 1 0,1-1 0,-1 0 0,2 1 0,7-13 0,-10 19 0,0 1 0,0 0 0,0 0 0,1 0 0,-1 0 0,1 0 0,-1 0 0,1 1 0,0-1 0,0 1 0,0 0 0,0 0 0,0 0 0,0 0 0,0 0 0,6 0 0,54-1 0,-46 2 0,-4 0 0,0 0 0,0-1 0,-1-1 0,1 0 0,0-1 0,-1 0 0,0-1 0,21-10 0,-27 11 0,0 0 0,0 0 0,-1-1 0,0 0 0,1-1 0,-1 1 0,-1-1 0,1 0 0,-1 0 0,0 0 0,0-1 0,0 1 0,-1-1 0,0 0 0,0 0 0,0 0 0,-1 0 0,3-12 0,-1-12 0,-1 0 0,-1 1 0,-2-1 0,-6-53 0,5 70 0,-2 1 0,1-1 0,-2 1 0,-7-20 0,9 26 0,-1 1 0,0-1 0,0 0 0,0 1 0,-1 0 0,0 0 0,0 0 0,0 0 0,-1 0 0,1 1 0,-7-5 0,10 9 0,1-1 0,-1 0 0,0 1 0,1-1 0,-1 1 0,0 0 0,0-1 0,0 1 0,1-1 0,-1 1 0,0 0 0,0 0 0,0-1 0,0 1 0,1 0 0,-1 0 0,0 0 0,0 0 0,0 0 0,0 0 0,0 0 0,0 1 0,0-1 0,1 0 0,-1 0 0,0 1 0,0-1 0,0 0 0,1 1 0,-1-1 0,0 1 0,0-1 0,1 1 0,-1-1 0,0 1 0,1 0 0,-1-1 0,1 1 0,-1 0 0,1-1 0,-1 1 0,1 0 0,-1 0 0,1 0 0,0-1 0,-1 3 0,-2 4 0,1 1 0,1-1 0,-1 1 0,0 12 0,1-12 0,-5 228 0,7-159 0,0 4 0,14 95 0,-7-129 0,1 0 0,2-1 0,23 60 0,-33-102-2,4 8 4,0-1 0,0 1 0,14 21 0,-17-31-5,0 1-1,0-1 0,0 1 1,0-1-1,0 0 0,1 0 0,-1 0 1,1 0-1,0-1 0,-1 1 0,1-1 1,0 1-1,0-1 0,0 0 0,0 0 1,0 0-1,0 0 0,0-1 0,0 0 1,5 1-1,16-1-228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97 32111,'53'0'417,"123"-3"-141,-146 0-285,0 0-1,0-3 1,56-16 0,-64 14 9,0 0 0,0-2 0,31-18 0,-46 23-24,-16 7-1,5-1 10,-47 17-265,-17 13-625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 32175,'0'-14'501,"0"17"-385,0 29-141,10 382 25,-3-189 0,-6-214 0,-2 21 0,3 0 0,0-1 0,2 1 0,12 45 0,-15-76 0,-1 0 1,0 1-1,1-1 0,-1 0 1,1 0-1,0 0 0,-1 0 0,1 0 1,0 0-1,0 0 0,-1 0 1,1 0-1,0-1 0,0 1 1,0 0-1,0 0 0,0-1 1,0 1-1,0-1 0,1 1 1,-1-1-1,0 1 0,2 0 1,0-1-75,1 0 0,-1 0 1,0 0-1,1 0 0,-1 0 1,1-1-1,4-1 0,25-10-2193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5 191 32687,'-4'95'80,"8"-13"-80,15 88 0,3 29 0,-17-122 0,2 60 0,-7-213 0,14-496 0,-14 557 0,1 0 0,0 0 0,2 0 0,-1 0 0,2 1 0,0-1 0,1 1 0,7-15 0,-12 29 0,0 0 0,1-1 0,-1 1 0,0 0 0,0 0 0,1-1 0,-1 1 0,0 0 0,1 0 0,-1-1 0,1 1 0,-1 0 0,0 0 0,1 0 0,-1 0 0,0 0 0,1 0 0,-1 0 0,1 0 0,-1 0 0,0 0 0,1 0 0,-1 0 0,1 0 0,-1 0 0,0 0 0,1 0 0,-1 0 0,1 0 0,-1 1 0,0-1 0,1 0 0,-1 0 0,0 0 0,1 1 0,-1-1 0,0 0 0,1 0 0,-1 1 0,0-1 0,0 0 0,1 1 0,-1-1 0,15 18 0,15 41 0,26 69 0,-38-81 0,2-1 0,2-1 0,2-1 0,30 41 0,-53-83 0,0-1 0,-1 1 0,1-1 0,0 0 0,0 1 0,1-1 0,-1 0 0,0 0 0,0 0 0,0 0 0,1 0 0,-1 0 0,1 0 0,-1 0 0,1 0 0,-1-1 0,1 1 0,-1-1 0,1 1 0,-1-1 0,1 1 0,0-1 0,-1 0 0,1 0 0,0 0 0,-1 0 0,1 0 0,0 0 0,-1-1 0,1 1 0,0 0 0,2-2 0,-1 0 0,0 0 0,-1 0 0,1-1 0,0 1 0,-1-1 0,0 1 0,0-1 0,0 0 0,0 0 0,0 0 0,0 0 0,-1 0 0,1-1 0,0-4 0,12-43 0,-2-1 0,-3 0 0,-2-1 0,1-66 0,-5 55 0,3-1 0,17-72 0,-19 128 0,-3 16 0,0-3 0,13 100 0,-4 0 0,-5 115 0,0-19 0,5-83 0,-8-105 0,0 0 0,1 1 0,1-1 0,0 0 0,0 0 0,1-1 0,8 13 0,-12-22-3,-1-1 0,1 1 0,0-1 0,0 0 0,0 0 0,0 1 1,0-1-1,0 0 0,1 0 0,-1 0 0,0 0 0,0 0 0,1 0 0,-1 0 0,1 0 0,-1-1 0,1 1 0,-1-1 0,1 1 0,-1-1 1,1 1-1,1-1 0,-1 0 11,-1-1 0,1 1 0,0-1 0,-1 1 0,1-1 1,-1 0-1,1 1 0,-1-1 0,1 0 0,-1 0 0,0 0 0,1 0 1,-1 0-1,0-1 0,0 1 0,0 0 0,2-2 0,2-6-311,1 0-1,-2 0 1,1 0-1,-1-1 0,5-18 1,9-46-7351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32735,'12'218'35,"1"16"-38,-13 184 3,0-417 0,0 0 0,0 0 0,0 0 0,0 0 0,1 0 0,-1 0 0,0 0 0,1 0 0,-1 0 0,0 0 0,1 0 0,-1 0 0,1-1 0,0 1 0,-1 0 0,1 0 0,0 0 0,-1-1 0,1 1 0,0 0 0,0-1 0,-1 1 0,1-1 0,1 1 0,1 1 0,0-1 0,0 0 0,1 0 0,-1 0 0,0 0 0,0-1 0,6 1 0,6-1 0,-1-1 0,22-3 0,-34 4 0,34-7 0,53-18 0,0 0 0,-49 16 0,-17 5 0,0-1 0,-1-1 0,28-12 0,-48 18-4,0-1-1,0 0 1,-1 0 0,1 0-1,0 0 1,0-1 0,0 1-1,-1 0 1,1-1-1,-1 1 1,1-1 0,-1 1-1,0-1 1,1 0 0,-1 0-1,0 1 1,0-1 0,1-3-1,-1-10-280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391 843 18585,'0'-17'3334,"0"-59"6170,-1 52-8687,-1 0 1,-10-43 0,10 58-880,0 0 0,-1 0 1,0 0-1,-1 0 1,0 0-1,-1 1 1,1 0-1,-2 0 0,1 0 1,-1 0-1,0 1 1,0 0-1,-1 0 0,0 1 1,-1 0-1,1 0 1,-16-9-1,14 12 62,-1-1 0,0 2 0,0-1 0,1 1 0,-1 1 0,0-1 0,-1 2 0,1-1 0,0 2 0,0-1 0,0 1 0,-15 4 0,19-4 0,1 1 0,0 1 0,-1-1 0,1 1 0,0 0 0,0 0 0,0 0 0,1 1 0,-1-1 0,1 1 0,0 0 0,0 1 0,0-1 0,0 1 0,1 0 0,0-1 0,0 1 0,0 1 0,0-1 0,1 0 0,-3 10 0,-2 6 0,1 0 0,1 0 0,1 1 0,-2 31 0,3 60 0,4-79 0,-2-27 0,2 1 0,-1-1 0,1 0 0,0 0 0,0 1 0,1-1 0,0 0 0,0 0 0,1-1 0,0 1 0,7 12 0,-7-15 0,0-1 0,1 1 0,-1-1 0,1 1 0,-1-1 0,1 0 0,0-1 0,0 1 0,0-1 0,0 1 0,1-1 0,-1 0 0,1-1 0,-1 1 0,1-1 0,0 0 0,-1 0 0,10 0 0,-2 0 0,0 0 0,-1-1 0,1-1 0,0 1 0,0-2 0,-1 0 0,1 0 0,-1-1 0,0-1 0,19-8 0,-22 8 0,0-1 0,0 0 0,-1-1 0,0 0 0,0 0 0,0-1 0,-1 0 0,0 0 0,0 0 0,-1-1 0,0 1 0,0-1 0,-1-1 0,5-9 0,-1-4 0,-1 1 0,-1-1 0,-1 0 0,-1 0 0,3-31 0,-4-118 0,-3 111 0,1 10 0,-3 0 0,-1 0 0,-2 0 0,-22-88 0,18 109 0,-25-71 0,34 100 0,0 0 0,0 0 0,0 0 0,0 0 0,0 0 0,0 0 0,0 0 0,0 0 0,0 0 0,0 0 0,-1 0 0,1 0 0,0 0 0,0 0 0,0 0 0,0 0 0,0 0 0,0 0 0,0 0 0,0 0 0,0 0 0,0 0 0,-1 0 0,1 0 0,0 0 0,0 0 0,0 0 0,0 0 0,0 0 0,0 0 0,0 0 0,0 0 0,0-1 0,0 1 0,0 0 0,0 0 0,0 0 0,-1 0 0,1 0 0,0 0 0,0 0 0,0 0 0,0 0 0,0 0 0,0 0 0,0-1 0,0 1 0,0 0 0,0 0 0,0 0 0,0 0 0,0 0 0,0 0 0,0 0 0,0 0 0,-1 15 0,1 14 0,-1 18 0,3-1 0,14 94 0,17-9 0,68 171 0,-92-276 0,1 0 0,2-1 0,0-1 0,2 0 0,20 28 0,-33-50 0,0 0 0,1 0 0,0 0 0,-1 0 0,1 0 0,0 0 0,0 0 0,0 0 0,0-1 0,0 0 0,1 1 0,-1-1 0,0 0 0,1 0 0,-1 0 0,1 0 0,-1 0 0,1-1 0,-1 1 0,1-1 0,0 1 0,-1-1 0,1 0 0,0 0 0,-1 0 0,1-1 0,-1 1 0,1-1 0,0 1 0,2-2 0,-1 0 0,1-1 0,-1 1 0,0-1 0,0 0 0,-1 0 0,1 0 0,-1-1 0,1 1 0,-1-1 0,0 0 0,-1 0 0,1 0 0,-1 0 0,4-8 0,6-17 0,-2 0 0,0-1 0,7-50 0,4-94 0,-17 123 0,2 0 0,2 0 0,29-96 0,-37 145-1,0 0 1,1 1-1,-1-1 0,1 1 0,0-1 1,-1 1-1,1-1 0,0 1 0,0 0 1,0-1-1,0 1 0,0 0 0,0 0 1,0 0-1,0 0 0,1 0 0,-1 0 1,0 0-1,1 0 0,-1 0 0,0 0 1,1 1-1,-1-1 0,1 1 0,0-1 1,-1 1-1,1-1 0,-1 1 0,1 0 1,-1 0-1,1 0 0,0 0 0,-1 0 1,1 0-1,3 1 0,-3-1-4,-1 1 5,0-1 0,-1 1 0,1 0 0,-1-1 0,1 1 0,-1 0 0,0 0 0,1-1 0,-1 1 0,0 0 0,0 0 0,1 0 0,-1-1 0,0 1 0,0 0 0,0 0 0,0 0 0,0 0 0,0-1 0,0 3 0,-1 27 1,1-21 3,-1 1-1,-1 1 0,-1-1 0,0 1 0,0-1 0,-1 0 0,-1 0 0,1 0 0,-13 17-1,-7 18-1,15-22-1,0 1 0,1 0 0,2 1 0,-7 44 0,5 102 0,8-163 0,0-1 0,1 1 0,0-1 0,0 1 0,1-1 0,0 0 0,0 0 0,0 1 0,1-1 0,0-1 0,6 10 0,-6-11 0,0-1 0,0-1 0,1 1 0,-1 0 0,1-1 0,0 0 0,0 0 0,0 0 0,0 0 0,1-1 0,-1 1 0,1-1 0,-1 0 0,1-1 0,0 1 0,0-1 0,0 0 0,6 1 0,-2-1 0,1 0 0,-1 0 0,1-1 0,0-1 0,-1 1 0,0-2 0,1 1 0,-1-1 0,0-1 0,0 1 0,16-9 0,-17 7 0,-1 0 0,0-1 0,0 0 0,-1-1 0,1 1 0,-1-1 0,-1-1 0,1 1 0,-1-1 0,0 0 0,0 0 0,-1 0 0,5-13 0,-4 9 0,-1 0 0,-1-1 0,0 1 0,-1-1 0,0 0 0,1-23 0,-8-75 0,2 91 0,-1-1 0,0 1 0,-1 0 0,-1 1 0,-1-1 0,-1 1 0,0 0 0,-1 1 0,-1 0 0,-1 1 0,-1 0 0,0 0 0,0 1 0,-2 1 0,-22-20 0,30 30 0,0 0 0,0 0 0,-1 1 0,1 0 0,-1 0 0,1 0 0,-1 1 0,-10-2 0,15 3 0,0 0 0,0 1 0,0 0 0,-1-1 0,1 1 0,0 0 0,0 0 0,0 0 0,0 1 0,0-1 0,0 0 0,0 1 0,0 0 0,0-1 0,0 1 0,0 0 0,0 0 0,0 0 0,0 0 0,0 0 0,1 0 0,-1 1 0,0-1 0,1 1 0,-1-1 0,1 1 0,0-1 0,-1 1 0,1 0 0,0 0 0,0-1 0,-1 4 0,-2 12 0,0 1 0,1 0 0,0 0 0,2 0 0,0 0 0,4 34 0,-2-24 0,-1-16 0,1 0 0,0-1 0,1 1 0,1-1 0,0 0 0,0 0 0,1 0 0,0 0 0,1 0 0,0-1 0,1 0 0,0 0 0,11 13 0,-10-15 0,0-1 0,0 0 0,1 0 0,0-1 0,0 0 0,1-1 0,0 1 0,0-2 0,0 1 0,0-1 0,1-1 0,0 0 0,-1 0 0,1-1 0,18 3 0,-16-4 0,-1 0 0,0-1 0,1 0 0,-1-1 0,1 0 0,-1-1 0,0 0 0,0-1 0,0 0 0,19-8 0,-18 5 0,0-1 0,0-1 0,-1 0 0,0-1 0,-1 0 0,0 0 0,0-1 0,14-19 0,-13 14 0,-2 0 0,0 0 0,0-1 0,-2 0 0,0-1 0,0 0 0,-2 0 0,4-18 0,2-22 0,3-63 0,-13 115 0,-1 3 0,0-1 0,0 1 0,0 0 0,0-1 0,1 1 0,-1 0 0,1-1 0,-1 1 0,1 0 0,0-1 0,0 1 0,0 0 0,0 0 0,1 0 0,-1 0 0,0 0 0,3-2 0,-1 2 0,1 1 0,-1 0 0,0 0 0,1 0 0,-1 1 0,0-1 0,1 1 0,-1 0 0,1 0 0,5 1 0,-9-1 0,91 0 0,-92 0 0,-6-1 0,-1 0 0,0 1 0,0 1 0,0-1 0,1 1 0,-1 1 0,0-1 0,1 1 0,-1 1 0,1-1 0,0 1 0,-1 1 0,2-1 0,-8 6 0,0 1 0,0 1 0,1 1 0,1 0 0,0 0 0,1 2 0,0-1 0,1 1 0,0 1 0,1 0 0,1 0 0,1 1 0,-7 19 0,6-11 0,2-1 0,1 1 0,1 0 0,0 0 0,2 0 0,1 1 0,1-1 0,4 28 0,-3-46 0,0-1 0,0 1 0,0-1 0,1 1 0,0-1 0,0 0 0,0 0 0,1 0 0,0 0 0,0 0 0,0 0 0,0-1 0,1 1 0,0-1 0,0 0 0,0 0 0,0-1 0,1 1 0,-1-1 0,1 0 0,0 0 0,0 0 0,0-1 0,0 0 0,10 3 0,5 1 0,1-2 0,0 0 0,0-1 0,0-1 0,32-1 0,-34-1 0,0-1 0,0 0 0,28-7 0,-38 6 0,0-1 0,0 0 0,0-1 0,-1 1 0,0-2 0,0 1 0,0-1 0,0 0 0,7-7 0,-5 4 0,-1-1 0,0-1 0,16-20 0,-22 26 0,0-1 0,0 0 0,-1 1 0,0-1 0,0 0 0,0 0 0,0 0 0,-1-1 0,0 1 0,0 0 0,0-11 0,-1 15 0,0 1 0,0-1-1,0 0 1,0 1 0,0-1 0,-1 0 0,1 1 0,0-1-1,-1 0 1,1 1 0,0-1 0,-1 0 0,1 1-1,-1-1 1,1 1 0,-1-1 0,1 1 0,-1-1 0,1 1-1,-1 0 1,1-1 0,-1 1 0,0 0 0,1-1-1,-1 1 1,1 0 0,-1 0 0,0-1 0,0 1 0,1 0-1,-1 0 1,0 0 0,1 0 0,-1 0 0,0 0 0,1 0-1,-1 0 1,0 0 0,0 0 0,1 0 0,-1 1-1,0-1 1,0 1 0,-8-1-11,-37 0-82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51.9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49 251 31422,'-5'-23'173,"-3"-6"458,6 34-361,1 23-159,-9 232-79,0 5 0,10 19-16,0-281-16,2 28 0,-2-30 0,0-1 0,0 1 0,0 0 0,0 0 0,0 0 0,0-1 0,0 1 0,0 0 0,0 0 0,1-1 0,-1 1 0,0 0 0,1 0 0,-1-1 0,0 1 0,1 0 0,-1-1 0,1 1 0,-1-1 0,1 1 0,0 0 0,-1-1 0,1 1 0,-1-1 0,1 0 0,0 1 0,0-1 0,0 1 0,0-2 0,-1 0 1,1 1-1,-1-1 1,1 0-1,-1 0 1,1 0-1,-1 0 1,0 0-1,0 0 1,0 0-1,1 0 1,-1 0-1,0 0 1,0 0-1,0 0 1,0 0-1,-1 0 1,1 0-1,0-1 1,0-4 2,0-102-1,-10-378-1,3 376-1,9-160 0,-2 265 0,0 1-1,1 0 1,-1-1-1,1 1 1,0 0-1,1-1 1,-1 1-1,1 0 1,-1 0-1,1 0 1,1 0-1,-1 0 1,0 1-1,1-1 1,0 1-1,4-4 1,-4 4-1,2 0 1,-1 1-1,0 0 1,0 0-1,1 0 1,-1 0-1,1 1 1,0 0-1,-1 0 1,1 0-1,0 0 1,-1 1-1,1 0 0,6 0 1,-5 1 0,0 0 0,0 0 0,0 1 0,0 0 0,-1 0 0,1 0 0,0 1 0,-1 0 0,0 0 0,1 0 0,-1 1 0,0-1 0,-1 1 0,1 0 0,-1 1 0,0-1 0,0 1 0,7 10 0,-1-1 0,-1 1 0,0 0 0,-1 1 0,-1 0 0,9 27 0,-11-22 0,-1 0 0,-1 0 0,0 0 0,-2 1 0,-3 41 0,1-56 0,-1 0 1,1 0-1,-2 0 1,1 0-1,-1-1 1,0 1-1,0-1 1,0 0-1,-1 0 1,0 0-1,0 0 1,-1-1-1,0 0 1,0 0-1,0 0 0,-11 8 1,-8 4 2,-1 0-1,-41 20 1,57-33-78,1 0 0,-1 0 0,0-1 0,1 0 0,-1-1 0,0 0 0,-1-1 0,1 1 0,-16-1 0,17-1-1912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5 679 30190,'-3'-29'1209,"1"-57"1,3 50-1084,-1 32-125,0-1 0,1 0 0,0 1 0,0-1 0,0 1 0,0-1 0,1 1 0,-1 0 0,1 0 0,0-1 0,1 1 0,-1 1 1,1-1-1,0 0 0,0 1 0,0-1 0,0 1 0,0 0 0,1 0 0,7-5 0,-4 4 0,0 0 0,0 0-1,1 0 1,-1 1 0,1 1 0,0-1 0,-1 1 0,1 0-1,0 1 1,0 0 0,11 0 0,-15 2-1,0-1 0,0 1 0,0 0 0,0 0 0,0 0 0,0 1 0,-1-1 0,1 1 0,0 0 0,-1 0 0,1 0 0,-1 1 0,0-1 0,1 1 0,-1 0 0,-1 0 0,1 0 0,0 0 0,-1 0 0,1 0 0,1 5 0,6 10 0,0 0 0,14 39 0,-22-52 0,13 39 0,-2 0 0,-2 1 0,-2 0 0,3 58 0,0 191 0,-9-136 0,-2-86 0,1-60 0,1-10 0,-1-6 0,4-22 0,7-62 0,3-20 0,32-113 0,-40 190 0,2 0 0,2 0 0,1 1 0,1 0 0,1 2 0,2-1 0,0 2 0,28-31 0,-40 51 0,-3 4 0,0 1 0,0-1 0,0 1 0,0 0 0,0 0 0,0 0 0,1 0 0,-1 0 0,1 0 0,-1 0 0,1 1 0,0 0 0,-1-1 0,1 1 0,0 0 0,0 0 0,6-1 0,-7 3 0,-1-1 0,1 1 0,-1 0 0,1 0 0,-1 0 0,0 0 0,1 0 0,-1 0 0,0 0 0,0 0 0,0 0 0,0 1 0,0-1 0,0 0 0,0 1 0,0-1 0,0 1 0,0-1 0,-1 1 0,1-1 0,-1 1 0,1 0 0,-1-1 0,0 1 0,0-1 0,1 4 0,1 3 0,48 186 0,27 80 0,-77-273 0,0-1 0,1 1 0,-1 0 0,0 0 0,1-1 0,-1 1 0,1 0 0,-1-1 0,1 1 0,-1 0 0,1-1 0,-1 1 0,1-1 0,0 1 0,-1-1 0,1 1 0,0-1 0,-1 1 0,1-1 0,0 0 0,0 0 0,-1 1 0,1-1 0,0 0 0,0 0 0,0 0 0,-1 1 0,1-1 0,1 0 0,-1-1 0,1 1 0,-1-1 0,0 1 0,1-1 0,-1 1 0,0-1 0,0 0 0,0 0 0,1 1 0,-1-1 0,0 0 0,0 0 0,0 0 0,0 0 0,0 0 0,-1 0 0,1-1 0,0 1 0,0 0 0,-1 0 0,1-3 0,24-56 0,21-78 0,-5 11 0,2 20 0,-37 93 0,1 1 0,1 0 0,0 0 0,1 1 0,14-16 0,-23 28 0,0-1 0,0 1 0,1 0 0,-1-1 0,0 1 0,1-1 0,-1 1 0,0-1 0,1 1 0,-1 0 0,1-1 0,-1 1 0,0 0 0,1-1 0,-1 1 0,1 0 0,-1 0 0,1 0 0,-1-1 0,1 1 0,-1 0 0,1 0 0,-1 0 0,1 0 0,-1 0 0,1 0 0,-1 0 0,1 0 0,0 0 0,-1 0 0,1 0 0,-1 0 0,1 0 0,-1 0 0,1 1 0,-1-1 0,1 0 0,0 1 0,8 21 0,-9-21 0,25 103 0,19 62 0,-37-146 0,0-1 0,2 1 0,0-1 0,2-1 0,0 0 0,14 17 0,-21-29 0,0-1 0,1 0 0,0-1 0,0 1 0,0-1 0,0 0 0,1 0 0,0 0 0,-1-1 0,1 0 0,1 0 0,-1-1 0,0 1 0,1-1 0,-1-1 0,1 1 0,0-1 0,-1 0 0,1-1 0,0 0 0,0 0 0,-1 0 0,1-1 0,8-1 0,-10 1 0,1 0 0,-1 0 0,1-1 0,-1 0 0,0 0 0,0 0 0,1-1 0,-1 1 0,-1-1 0,1-1 0,0 1 0,4-5 0,-2 1 0,1 0 0,-1-1 0,-1-1 0,0 1 0,0-1 0,5-11 0,-2 3 0,-1-1 0,-2 0 0,1 0 0,-2-1 0,-1 0 0,5-34 0,-7 31 0,-1 0 0,-1 0 0,-1 0 0,-1 0 0,-8-42 0,7 55 0,0-1 0,0 1 0,-1 0 0,-1 0 0,1 0 0,-2 0 0,1 1 0,-1 0 0,0 0 0,-1 0 0,0 1 0,0 0 0,0 0 0,-1 1 0,-10-7 0,14 10 0,-1 1 0,0-1 0,1 1 0,-1 0 0,0 0 0,0 0 0,-1 1 0,1 0 0,0 0 0,0 0 0,-1 1 0,-8 0 0,13 0 0,-1 0 0,1 1 0,-1-1 0,1 1 0,-1-1 0,1 1 0,-1-1 0,1 1 0,0 0 0,-1 0 0,1 0 0,0 0 0,0 0 0,0 0 0,0 0 0,-1 0 0,2 0 0,-1 1 0,0-1 0,0 0 0,0 1 0,0-1 0,1 0 0,-1 1 0,1-1 0,-1 1 0,1-1 0,0 1 0,-1 2 0,-5 52 0,6-51 0,0 211 0,1-201-1,1 0 0,0-1 0,0 1 0,2-1 0,0 1 0,1-1 0,0 0-1,1-1 1,15 26 0,-17-31 1,1-1-1,0 0 1,1 0-1,-1-1 1,1 0-1,0 0 0,1 0 1,0 0-1,0-1 1,0 0-1,0-1 1,1 0-1,-1 0 0,1 0 1,0-1-1,1-1 1,-1 1-1,13 1 1,-10-2 1,1-1 0,-1 0 1,0-1-1,1 0 0,-1-1 1,1-1-1,20-4 0,-26 4 0,1-1 0,-1 0 0,0 0-1,0-1 1,0 1 0,0-1 0,0 0-1,-1-1 1,0 0 0,0 0 0,0 0-1,-1 0 1,7-10 0,-5 6-1,-1 0 0,0-1 0,0 0 0,-1 0 0,0 0 0,-1-1 0,0 1 0,2-18 0,-1-6 0,-2-49 0,-1 27 0,1-346 0,-3 368 0,-2 0 0,-2 0 0,-1 1 0,-1 0 0,-2 0 0,-19-47 0,16 66 0,12 13 0,-1 1 0,1 0 0,0 0 0,-1 0 0,1-1 0,0 1 0,-1 0 0,1 0 0,0 0 0,-1 0 0,1 0 0,-1 0 0,1 0 0,0 0 0,-1 0 0,1 0 0,0 0 0,-1 0 0,1 0 0,-1 0 0,1 0 0,0 0 0,-1 0 0,1 1 0,0-1 0,-1 0 0,1 0 0,0 0 0,-1 1 0,1-1 0,0 0 0,0 0 0,-1 1 0,1-1 0,0 0 0,0 1 0,-1-1 0,1 0 0,0 1 0,0-1 0,0 0 0,0 1 0,-1-1 0,1 0 0,0 1 0,-3 9 0,1-1 0,-1 1 0,2 0 0,-1 0 0,1 0 0,1 0 0,1 14 0,-1 5 0,-2 24 0,2 163 0,2-168 0,2 0 0,16 71 0,7-8 0,48 125 0,-72-228 0,0 0 0,1 0 0,0 0 0,1-1 0,-1 0 0,2 0 0,-1 0 0,1 0 0,0-1 0,7 6 0,-10-9 0,1-1 0,-1 0 0,1 0 0,-1 0 0,1 0 0,0 0 0,0-1 0,0 0 0,0 0 0,0 0 0,0 0 0,0-1 0,0 1 0,0-1 0,0 0 0,0 0 0,0-1 0,0 1 0,0-1 0,0 0 0,0 0 0,0 0 0,5-2 0,-4 0 0,0 0 0,0 0 0,0-1 0,0 1 0,-1-1 0,1 0 0,-1 0 0,0-1 0,0 1 0,-1-1 0,1 0 0,-1 0 0,4-10 0,5-9 0,13-44 0,-24 65 0,8-29 0,-1 0 0,-1-1 0,3-53 0,-5-102 0,-6 154 0,1 31 0,0 0 0,0 0 0,0 0 0,1 0 0,-1 0 0,1 0 0,-1 0 0,1 1 0,0-1 0,0 0 0,0 0 0,1 1 0,-1-1 0,1 0 0,-1 1 0,1 0 0,0-1 0,0 1 0,0 0 0,4-4 0,-1 4 0,-1-1 0,0 1 0,1 1 0,-1-1 0,1 1 0,-1-1 0,1 1 0,0 1 0,0-1 0,0 1 0,8 0 0,3-1 0,21 0 0,-35 1 0,-1 0 0,1 0 0,-1 0-1,0 0 1,1 0 0,-1 0-1,1 1 1,-1-1 0,0 1-1,1-1 1,-1 1 0,0-1-1,0 1 1,0 0 0,1-1 0,-1 1-1,0 0 1,1 1 0,0 5-28,-6-7 31,2-1-5,1 1 2,-11-3 0,-1 0 0,-1 1 0,1 1 0,-17-1 0,26 3 0,0-1 0,1 0 0,-1 1 0,0 0 0,0 0 0,0 0 0,1 0 0,-1 1 0,0-1 0,1 1 0,-1 0 0,1 0 0,0 0 0,0 0 0,0 1 0,0-1 0,0 1 0,0 0 0,1 0 0,-3 3 0,-3 8 0,0-1 0,1 1 0,1 0 0,0 1 0,1 0 0,1 0 0,0 0 0,-3 26 0,2 12 0,3 64 0,2-91 0,0-18 0,0-1 0,1 1 0,0-1 0,0 1 0,0-1 0,1 1 0,0-1 0,1 0 0,-1 0 0,6 8 0,-6-11 0,1 0 0,0-1 0,-1 1 0,1-1 0,0 0 0,1 0 0,-1 0 0,1 0 0,-1-1 0,1 1 0,0-1 0,0 0 0,0 0 0,0 0 0,0-1 0,0 0 0,0 1 0,8 0 0,-8-1 0,0-1 0,1 1 0,-1-1 0,1 0 0,-1 0 1,1 0-1,-1 0 0,1-1 0,-1 0 0,1 0 0,-1 0 0,0 0 0,0-1 0,0 0 0,1 0 0,-2 0 1,6-3-1,-3-1 2,0 1 1,0-1 0,0-1 0,-1 1 0,0-1-1,-1 0 1,1 0 0,4-11 0,-3 5-2,0 0-1,-2-1 1,1 1 0,-2-1 0,1 0 0,1-26 0,-3-87-2,-3 74 1,2 7 0,0 26 0,0 0 0,-2 0 0,0 0 0,-8-36 0,2 40 0,4 22 0,1 30 0,1 13 0,3-1 0,13 86 0,-8-100 0,-1 0 0,2-1 0,1 0 0,1 0 0,21 44 0,-30-74 0,0-1 0,0 1-1,0-1 1,0 0 0,0 1 0,1-1-1,0 0 1,-1 0 0,1 0 0,0 0 0,0 0-1,0 0 1,0-1 0,0 1 0,0 0-1,0-1 1,1 0 0,-1 0 0,1 1 0,-1-1-1,1-1 1,-1 1 0,5 1 0,-6-2-3,-1 0 1,1 0-1,0 0 1,-1 0 0,1-1-1,0 1 1,-1 0-1,1 0 1,0 0 0,-1 0-1,1-1 1,0 1-1,-1 0 1,1-1 0,-1 1-1,1-1 1,-1 1-1,1 0 1,-1-1 0,1 1-1,-1-1 1,1 1 0,-1-1-1,0 1 1,1-1-1,-1 0 1,0 1 0,1-1-1,-1-1 1,3-24-836,-3 18 307,1-57-5963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0 104 31999,'0'0'272,"45"3"-256,25-3 176,21 0-112,7 0-48,-3-11-16,-4-18-16,-17-5-64,-25 1-1249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0 770 32607,'0'15'0,"1"-1"1,1 0-1,-1 0 1,2 1-1,0-1 1,1-1-1,7 19 1,-9-27-1,0-1 1,0 1-1,1-1 1,0 1-1,-1-1 1,1 0-1,1 0 1,-1 0-1,0 0 1,1-1-1,0 0 1,0 1-1,0-1 1,0-1-1,1 1 1,-1 0-1,1-1 1,-1 0-1,1 0 1,0-1-1,0 1 1,0-1-1,9 1 1,-10-1 2,-1-1 0,1 0 1,0 0-1,0 0 0,0 0 0,0-1 0,0 0 0,0 0 1,-1 0-1,1 0 0,0 0 0,-1-1 0,1 1 1,-1-1-1,1 0 0,3-3 0,-3 1 0,1-1-1,-1 0 1,-1 0-1,1 0 1,-1 0 0,0 0-1,0-1 1,0 1-1,3-12 1,1-6 3,-1 1-1,0-1 1,-2 1 0,2-35 0,-4-98-3,-3 98-3,2-22 4,-4-147 20,0 174-23,-3 0 1,-15-67-1,15 109-1,2 10 0,2 8 0,-1 234 0,5-127 0,10 130 0,-7-210 0,1 0 0,2-1 0,1 1 0,26 59 0,-31-85 0,0 0 0,0-1 0,1 0 0,1 0 0,-1 0 0,1-1 0,0 0 0,10 9 0,-12-13 0,-1-1 0,0 0 0,0 0 0,1 0 0,-1 0 0,1 0 0,0-1 0,-1 1 0,1-1 0,0 0 0,0 0 0,0-1 0,0 1 0,0-1 0,0 0 0,-1 0 0,1 0 0,0 0 0,0-1 0,0 0 0,0 1 0,5-3 0,-6 1-1,1 1 1,-1-1-1,0 1 1,-1-1-1,1 0 0,0 0 1,0 0-1,-1 0 1,1-1-1,-1 1 0,0-1 1,0 0-1,2-2 0,21-43-16,-24 44 16,14-36-1,-2-1 0,-2 0 1,-2-1-1,7-73 0,-8 54-7,-7 56 8,1-12 0,0 1 1,2 0-1,6-19 0,-10 33 1,1-1 0,0 0 0,0 0 0,1 1 0,-1-1 0,1 1 1,-1-1-1,1 1 0,0 0 0,-1-1 0,1 1 0,0 0 0,1 0 0,-1 0 0,0 1 0,1-1 0,-1 0 0,1 1 0,-1 0 0,1-1 0,-1 1 0,1 0 0,0 0 0,5 0 0,4-1-5,1 2 0,-1 0 0,1 0 0,-1 1-1,0 0 1,1 1 0,-1 1 0,0 0 0,0 1 0,-1 0 0,14 6 0,11 4 2,-33-11 6,-3-3 13,-11 0 13,3 0-29,1 0 0,-1 1 0,0 0 0,1 0 0,-15 4 0,18-4 0,0 1 0,0 0 0,1 0 0,-1 0 0,1 1 0,-1-1 0,1 1 0,0 0 0,0 0 0,0 0 0,1 0 0,-1 0 0,-2 5 0,-7 12 0,0 0 0,2 1-1,1 1 1,0 0 0,2 0 0,0 0 0,1 1-1,2 0 1,0 0 0,2 0 0,0 1 0,4 45-1,-2-67 0,0 0 1,0 0-1,1 0 0,-1 0 0,0 0 0,1 0 0,0 0 0,-1-1 0,1 1 0,0 0 1,0 0-1,0-1 0,0 1 0,1-1 0,-1 1 0,0-1 0,1 1 0,-1-1 0,0 0 1,1 0-1,0 0 0,-1 0 0,1 0 0,0 0 0,-1 0 0,1 0 0,0 0 0,3 0 1,4 1-1,1-1 0,-1 0 1,0 0-1,17-1 1,-15 0 2,-6 0-2,-1 0 1,1-1 0,-1 1-1,1-1 1,-1 0 0,0 0-1,1-1 1,-1 1 0,0-1 0,0 0-1,0 0 1,0 0 0,0-1-1,0 1 1,3-4 0,-2 1-1,0 0 1,-1 0 0,1-1-1,-1 0 1,0 0 0,-1 0-1,0 0 1,5-13 0,-2 1 1,0-2 1,-2 1-1,-1 0 1,0-1-1,0-39 1,-3-108 13,0 161-14,0 5-2,1 0 0,-1 0 0,0 0 1,0 1-1,0-1 0,0 0 1,1 0-1,-1 0 0,0 1 0,0-1 1,0 0-1,-1 0 0,1 0 1,0 1-1,0-1 0,0 0 1,-1 0-1,1 1 0,0-1 0,-1 0 1,1 0-1,0 1 0,-1-1 1,1 0-1,-1 1 0,1-1 0,-1 1 1,1-1-1,-1 0 0,0 1 1,1-1-1,-1 1 0,0 0 1,1-1-1,-1 1 0,0 0 0,0-1 1,-1 1-1,-2 8 0,1 24 0,2 66 0,1-52 0,0-29 0,1 0 0,1 0 0,0 0 0,1 0 0,8 25 0,-8-34 0,0-1 0,0 1 0,1-1 0,-1 0 0,2 0 0,-1 0 0,1-1 0,0 1 0,0-1 0,1 0 0,0 0 0,0-1 0,11 8 0,-14-11 0,0 0 0,1 0 0,-1 0 0,0-1 0,1 1 0,-1-1 0,1 0 0,-1 0 0,1 0 0,0-1 0,-1 1 0,1-1 0,0 0 0,0 0 0,-1 0 0,1 0 0,0-1 0,-1 0 0,1 1 0,-1-1 0,1-1 0,0 1 0,-1 0 0,0-1 0,1 0 0,-1 0 0,0 0 0,0 0 0,0 0 0,0 0 0,-1-1 0,1 0 0,-1 1 0,1-1 0,-1 0 0,0 0 0,0 0 0,2-5 0,15-35 0,-2-1 0,17-67 0,-22 68 0,1 1 0,31-66 0,-43 106 0,0 0 0,0 0 0,0 0 0,0 1 0,0-1 0,0 0 0,0 1 0,1-1 0,-1 1 0,1-1 0,-1 1 0,1 0 0,-1 0 0,1-1 0,0 1 0,0 0 0,-1 0 0,1 1 0,3-2 0,-3 2 0,0 0 0,-1 0 0,1 0 0,0 0 0,0 1 0,0-1 0,-1 1 0,1-1 0,0 1 0,-1-1 0,1 1 0,-1 0 0,1 0 0,0 0 0,-1 0 0,0 0 0,3 2 0,4 5 0,0 1 0,-1 0-1,0 0 1,0 1 0,5 11-1,-8-14 0,3 5-1,-3-4 1,0-1 0,0 1 0,1-1 0,0 0 0,1 0 0,-1-1 0,1 1 0,1-1 0,-1-1 0,14 10 0,-19-14 1,0 0 0,0-1 0,0 1 1,0-1-1,0 1 0,0-1 0,1 1 0,-1-1 0,0 0 0,0 0 1,0 0-1,0 1 0,0-1 0,0 0 0,1 0 0,-1 0 0,0-1 1,0 1-1,0 0 0,0 0 0,0-1 0,0 1 0,0 0 0,0-1 1,0 1-1,0-1 0,0 0 0,0 1 0,0-1 0,0 0 0,0 1 1,0-1-1,-1 0 0,1 0 0,0 0 0,0 0 0,-1 0 0,1 0 1,-1 0-1,1 0 0,-1 0 0,1 0 0,-1 0 0,0 0 0,1-1 1,0-7 0,1 1 1,-1-1 0,-1 1 0,0-17-1,0 14 0,0-8-2,1 10-1,-1 0 0,0 0 1,-1 0-1,-2-13 0,3 20 2,-1 0 0,0 0-1,1 0 1,-1 0 0,0 0 0,0 0-1,0 1 1,0-1 0,0 0 0,0 1-1,-1-1 1,1 1 0,-1-1 0,1 1-1,-1-1 1,1 1 0,-1 0 0,0 0-1,0 0 1,1 0 0,-1 0 0,0 0 0,0 0-1,-3 0 1,-4-1 0,1 0 0,0 1 0,-1 0 0,1 0 0,-1 1 0,1 0 0,-1 1 0,1-1 0,-9 3 0,12-1 0,0-1 0,0 1 0,0 0 0,0 1 0,1-1 0,-1 1 0,1 0 0,-1 0 0,1 0 0,0 0 0,0 1 0,1 0 0,-1 0 0,1 0 0,-4 5 0,0 2 0,0 1 0,1 0 0,0 1 0,1-1 0,1 1 0,0 0 0,0 1 0,-1 19 0,0 9 0,3 58 0,2-98 0,0 6 0,0 0 0,0 0 0,1 0 0,1 0 0,-1 0 0,2 0 0,-1-1 0,1 1 0,0-1 0,7 14 0,-6-16 0,-1 0 0,1 0 0,0 0 0,0-1 0,1 0 0,0 0 0,-1 0 0,1 0 0,0-1 0,1 0 0,-1 0 0,1 0 0,-1-1 0,12 4 0,-7-3 1,1-1 0,-1 0 0,1-1 0,21 0 0,-28-1-1,0 0 1,1 0-1,-1-1 1,0 1 0,1-1-1,-1 0 1,0 0-1,0-1 1,0 1-1,0-1 1,0 0 0,0 0-1,0 0 1,5-5-1,-3 0 2,-1 0-1,0 0 0,0 0 1,-1-1-1,0 1 1,0-1-1,-1 0 0,0 0 1,-1-1-1,0 1 0,0 0 1,1-12-1,0-14 10,-2-60-1,-1 56-14,0-84 4,-17 210 0,-20 150 0,10 2 0,5 245 0,22-108 0,0-357 0,-1-1 0,-1 0 0,0 0 0,-7 25 0,7-37 0,-1 1 0,0-1 0,0 1 0,0-1 0,-1 0 0,0 0 0,0-1 0,-1 1 0,1-1 0,-2 0 0,1 0 0,-10 8 0,11-11 0,-1 0 0,0-1 0,1 0 0,-1 1 0,0-2 0,-1 1 0,1 0 0,0-1 0,0 0 0,-1 0 0,1-1 0,0 0 0,-1 0 0,1 0 0,-10-2 0,7 1 0,1 0 0,0-1 0,0 1 0,0-2 0,0 1 0,1-1 0,-1 0 0,0-1 0,1 1 0,0-1 0,-7-6 0,4 1 0,0-1 0,0 0 0,1-1 0,1 1 0,-1-2 0,2 1 0,-1-1 0,2 0 0,0 0 0,0 0 0,1-1 0,0 0 0,-1-14 0,-1-19 0,1 0 0,3-66 0,2 93 0,0 3 0,1 0 0,1 0 0,0 0 0,1 0 0,1 0 0,0 0 0,8-17 0,-1 9 0,1 2 0,1-1 0,29-37 0,11-6 0,83-80 0,73-48 0,-60 59 0,-107 95 0,66-80 0,-95 104 0,-2 0 0,0-1 0,0-1 0,-2 0 0,0 0 0,-1-1 0,-1 0 0,8-36 0,-10 16 0,-2 0 0,-4-62 0,1 101 0,0-11 0,0 1 0,-1-1 0,0 1 0,-1 0 0,-1-1 0,1 1 0,-2 0 0,1 0 0,-1 1 0,-1-1 0,0 1 0,0 0 0,-1 0 0,0 0 0,0 1 0,-1 0 0,0 0 0,0 1 0,-1 0 0,0 0 0,-1 0 0,1 1 0,-1 1 0,0 0 0,-1 0 0,1 0 0,-1 1 0,-19-5 0,24 8 0,-1 0 0,1 0 0,-1 0 0,1 1 0,-1-1 0,1 2 0,-9 0 0,12-1 0,0 1 0,1-1 0,-1 1 0,0-1 0,1 1 0,-1 0 0,1 0 0,-1-1 0,1 1 0,-1 0 0,1 1 0,0-1 0,0 0 0,-1 0 0,1 1 0,0-1 0,0 0 0,0 1 0,0-1 0,0 1 0,1-1 0,-1 1 0,0-1 0,1 1 0,-1 0 0,1-1 0,-1 4 0,-1 13 0,1 0 0,0 0 0,2 0 0,0 0 0,0 0 0,2 0 0,0 0 0,2 0 0,0-1 0,0 0 0,2 0 0,0 0 0,1-1 0,0 0 0,18 24 0,104 132 0,-29-42 0,-94-123 0,-1 1 0,0 0 0,-1 1 0,0-1 0,-1 1 0,1 0 0,-2 0 0,1 1 0,-1-1 0,-1 1 0,0 0 0,0-1 0,1 19 0,-3-20 0,0 0 0,0 0 0,0 1 0,-1-1 0,0 1 0,-3 11 0,2-16 0,0 0 0,0-1 0,0 1 0,0-1 0,0 1 0,-1-1 0,0 0 0,0 1 0,0-1 0,0-1 0,0 1 0,0 0 0,-6 2 0,-4 3 0,0 0 0,-1-1 0,0 0 1,0-1-1,0-1 0,-1 0 0,-21 4 0,3-4-5,0-2 0,-48 0 1,81-3 4,-5 0-36,0 0 0,0 0 0,0 0 0,0-1 1,0 0-1,-7-2 0,6 0-164,0 0 0,1 0 0,-1-1 0,-9-7-1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85 30830,'-33'4'1233,"12"3"-945,13-3 48,49-4-320,21 0 0,24 0 0,5-22-16,-9 3 0,-12 1 0,-29 3 0,-20 4-16,-21-4-368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221 585 29630,'-220'0'2910,"352"2"-2822,224-10-16,24-43-58,-131 15-9,733-109-5,305-39 0,-224 52 0,-790 102 0,-261 30-5,-92 2-278,10 10-293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8 682 27148,'-1'2'5151,"-6"4"-4718,8-5-433,0-1 1,1 1-1,-1-1 0,0 1 0,0-1 0,0 0 0,1 1 1,-1-1-1,0 0 0,0 0 0,1 0 0,-1 0 0,0 0 0,0 0 1,2-1-1,0 1 0,83 0 16,163-21 0,182-44-16,-21 4 0,400-67 0,-748 119 0,73-12 0,627-88 0,-25 12 0,-278 41 0,-289 30 0,57-6 0,-182 25 0,71-20 0,-4 1 0,-112 26 0,0 0 0,0 0 0,1 0 0,-1 0 0,0 0 0,0 0 0,0 0 0,0 0 0,0 0 0,0 0 0,1 0 0,-1 0 0,0 0 0,0 0 0,0 0 0,0 0 0,0 0 0,0 0 0,1 0 0,-1 0 0,0 0 0,0 0 0,0 0 0,0 0 0,0 0 0,0 0 0,0 0 0,1 0 0,-1 0 0,0 0 0,0-1 0,0 1 0,0 0 0,0 0 0,0 0 0,0 0 0,0 0 0,0 0 0,0 0 0,1-1 0,-1 1 0,0 0 0,0 0 0,0 0 0,0 0 0,0 0 0,0 0 0,0-1 0,0 1 0,0 0 0,0 0 0,0 0 0,0 0 0,0 0 0,0 0 0,0-1 0,0 1 0,0 0 0,-1 0 0,1 0 0,0 0 0,-9-3-8,-18 3-75,-9 0-178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2193 31662,'-1'0'32,"0"0"-1,0 1 0,0-1 0,0 1 0,1-1 0,-1 1 0,0-1 0,0 1 0,0-1 0,1 1 0,-1 0 0,0-1 0,1 1 0,-1 0 0,1 0 0,-1-1 0,1 1 0,-1 0 0,1 0 1,-1 0-1,1 0 0,0 0 0,-1 0 0,1 0 0,0 0 0,0 0 0,0-1 0,0 1 0,0 0 0,0 2 0,-1 40-143,2-32 187,-2-1-73,1 26 8,-1-36-9,1 1-1,0 0 1,0 0-1,0 0 1,0-1-1,0 1 0,1 0 1,-1 0-1,0-1 1,0 1-1,0 0 1,1 0-1,-1-1 1,0 1-1,1 0 1,-1-1-1,1 1 1,-1 0-1,1-1 0,-1 1 1,1 0-1,-1-1 1,1 1-1,0-1 1,-1 1-1,1-1 1,0 0-1,-1 1 1,1-1-1,0 0 1,1 1-1,7-1 12,-3 1-6,0-1 1,0 0-1,0-1 0,0 1 1,0-1-1,0 0 1,-1-1-1,1 0 1,0 1-1,7-5 1,7-8-2,-1-2 1,0 0 0,-1-1 0,0-1 0,26-37-1,13-20 6,-4-2 0,82-157 0,-74 103-10,53-162 0,-61 119-1,-7-1 0,-9-2 0,-7-2 0,-8-1 0,-2-270 0,-20 449 0,1-1 0,-1 0 0,0 0 0,0 0 0,0 0 0,0 0 0,-1 1 0,1-1 0,0 0 0,-1 0 0,1 0 0,-1 1 0,0-1 0,0 0 0,0 1 0,1-1 0,-1 1 0,-1-1 0,1 1 0,-1-2 0,-1 2 0,1 0 0,-1 0 0,1 0 0,-1 1 0,1-1 0,-1 1 0,0 0 0,1-1 0,-1 1 0,1 1 0,-4-1 0,-8 0 0,8 1 0,-1 0 0,0 0 0,1 0 0,0 1 0,-1-1 0,1 2 0,0-1 0,0 1 0,0 0 0,0 0 0,0 0 0,1 1 0,0 0 0,-1 0 0,1 1 0,1-1 0,-1 1 0,1 0 0,0 0 0,-6 10 0,-3 6 0,1 0 0,1 1 0,1 0 0,-11 36 0,7-8 0,2 0 0,3 1 0,-6 82 0,9 158 0,7-204 0,-1-8 0,3 291 0,27-3 0,-9-227 0,40 137 0,-53-255 0,-8-22 0,1 1 0,-1-1 0,1 1 0,-1 0 0,1-1 0,0 1 0,-1-1 0,1 1 0,-1-1 0,1 0 0,0 1 0,-1-1 0,1 0 0,0 1 0,-1-1 0,1 0 0,0 0 0,0 0 0,-1 1 0,1-1 0,0 0 0,1 0 0,3-6 0,0-23 0,-1 0 0,0-35 0,5-42 0,-1 58 0,3 0 0,23-64 0,-24 86 0,1 1 0,1 0 0,1 0 0,2 2 0,29-39 0,-20 40 0,-23 22 0,0-1 0,0 1 0,0-1 0,0 1 0,0-1 0,-1 1 0,1 0 0,0 0 0,0-1 0,0 1 0,0 0 0,0 0 0,0 0 0,0 0 0,0 0 0,0 0 0,0 1 0,0-1 0,0 0 0,0 0 0,0 1 0,0-1 0,0 0 0,-1 1 0,1-1 0,0 1 0,0-1 0,0 1 0,-1 0 0,1-1 0,0 1 0,0 0 0,10 15 0,-1 1 0,-1 0 0,-1 1 0,0-1 0,5 21 0,-11-33 0,21 65 0,-13-40 0,0 1 0,17 32 0,-24-59 0,0 0 0,0 0 0,0 0 0,0 0 0,0-1 0,1 1 0,0-1 0,0 0 0,0 0 0,0-1 0,0 1 0,1-1 0,-1 0 0,1 0 0,-1 0 0,1 0 0,0-1 0,0 0 0,0 0 0,-1 0 0,1-1 0,0 1 0,0-1 0,0-1 0,0 1 0,0-1 0,0 1 0,0-1 0,0-1 0,0 1 0,-1-1 0,1 0 0,-1 0 0,1 0 0,-1 0 0,0-1 0,0 0 0,0 0 0,6-5 0,5-7 0,-1-1 0,-1 0 0,0-1 0,-2 0 0,0-1 0,0 0 0,-2-1 0,-1 0 0,0 0 0,9-35 0,-7 11 0,-2 0 0,-2-1 0,-2 0 0,-2-46 0,-2 88 0,0 1 0,0-1 0,-1 1 0,1 0 0,0-1 0,-1 1 0,0-1 0,1 1 0,-1 0 0,0-1 0,1 1 0,-1 0 0,0 0 0,0-1 0,0 1 0,0 0 0,0 0 0,0 0 0,0 0 0,-1 0 0,1 1 0,0-1 0,0 0 0,-1 1 0,1-1 0,-1 0 0,1 1 0,0 0 0,-1-1 0,1 1 0,-1 0 0,1 0 0,-1-1 0,-2 2 0,-2-2 0,0 1 0,-1 0 0,1 1 0,0-1 0,0 1 0,0 1 0,-8 2 0,11-3 0,0 1 0,0-1 0,0 1 0,0 0 0,0 1 0,1-1 0,-1 0 0,1 1 0,0-1 0,-1 1 0,1 0 0,0 0 0,0 0 0,1 0 0,-1 0 0,1 0 0,-1 0 0,1 0 0,-1 6 0,-2 6 0,1 0 0,1 0 0,-1 19 0,0 10 0,2 0 0,10 85 0,-7-112 0,1-1 0,1 1 0,1-1 0,0 0 0,2-1 0,-1 0 0,2 1 0,0-2 0,1 1 0,18 23 0,-23-34 0,0 0 0,0 0 0,0 0 0,1-1 0,-1 0 0,1 1 0,0-1 0,0-1 0,0 1 0,0-1 0,0 0 0,11 3 0,-3-3 0,0 0 0,0-1 0,1 0 0,15-2 0,-24 1 0,0-1 0,0 0 0,0 0 0,0 0 0,0 0 0,-1-1 0,1 0 0,-1 1 0,1-2 0,-1 1 0,1-1 0,-1 1 0,4-5 0,-1 1 0,-1 0 0,0 0 0,0-1 0,0 0 0,-1-1 0,8-13 0,-1-4 0,-1-1 0,-2 0 0,13-51 0,2-60 0,-16 84 0,18-64 0,-24 110 0,0 1 0,0-1 0,1 0 0,0 0 0,1 1 0,-1 0 0,1 0 0,5-6 0,-7 9 0,1 1 0,0-1 0,-1 1 0,1 0 0,0 0 0,0 0 0,0 0 0,0 1 0,0-1 0,1 1 0,-1 0 0,0 0 0,1 0 0,-1 0 0,1 1 0,-1-1 0,1 1 0,3 0 0,0 0 0,1 0 0,-1 0 0,0 1 0,0 0 0,1 0 0,-1 1 0,9 3 0,-13-4 0,-1 1 0,1-1 0,-1 1 0,1 0 0,-1-1 0,0 1 0,1 0 0,-1 1 0,0-1 0,0 0 0,-1 0 0,1 1 0,0-1 0,-1 1 0,0 0 0,1-1 0,-1 1 0,0 0 0,0 0 0,0 5 0,5 9 0,-4-22 0,-3 3 0,1 0 0,0 0 0,-1-1 0,0 1 0,1 0 0,-1 0 0,0 0 0,0 0 0,0 0 0,0 0 0,0 0 0,-1 0 0,1 1 0,-3-4 0,2 4 0,-1-1 0,1 0 0,-1 1 0,0-1 0,1 1 0,-1 0 0,0 0 0,0 0 0,0 0 0,0 0 0,0 1 0,0-1 0,0 1 0,0 0 0,0 0 0,0 0 0,-1 0 0,1 1 0,0-1 0,0 1 0,0 0 0,0 0 0,1 0 0,-1 0 0,0 0 0,-4 3 0,1 0 0,0 0 0,0 0 0,0 1 0,1 0 0,0 0 0,0 0 0,0 1 0,0 0 0,-6 11 0,2-1 0,2-1 0,0 1 0,1 1 0,1-1 0,0 1 0,1 0 0,-1 18 0,0 16-2,3 54-1,2-99 3,0-3-2,0 0 1,0 1-1,0-1 1,0 1-1,1-1 0,0 1 1,0-1-1,0 0 1,0 1-1,0-1 1,0 0-1,1 0 1,0 0-1,-1 0 1,1 0-1,5 5 1,-4-6 1,0 0 0,0 1 0,1-1-1,-1-1 1,1 1 0,-1 0 0,1-1 0,-1 0 0,1 0 0,0 0 0,0 0 0,-1-1 0,1 1 0,0-1 0,6 0 0,-4 0 0,0-1 1,0 1-1,0-1 0,0 0 0,0 0 1,0-1-1,0 0 0,-1 0 0,1 0 1,0-1-1,-1 0 0,0 0 0,0 0 1,0-1-1,0 1 0,0-1 0,-1 0 1,0-1-1,0 1 0,6-9 0,2-2 3,-2 0 0,0-1 0,0 0 0,-2-1 0,0 0 0,-1 0 0,0 0-1,-2-1 1,6-29 0,-4-2-4,-2 0 1,-2-67-1,-3 115 1,0 1 0,0-1 0,0 1 0,0-1 0,0 1 0,0-1 0,0 1 0,0-1 0,0 1 0,0-1 0,-1 1 0,1-1 0,0 1 0,0 0 0,0-1 0,-1 1 0,1-1 0,0 1 0,-1 0 0,1-1 0,0 1 0,-1 0 0,1-1 0,0 1 0,-1 0 0,1 0 0,-1-1 0,1 1 0,-1 0 0,1 0 0,0 0 0,-1-1 0,0 1 0,0 0 0,1 0 0,-1 1 0,1-1 0,-1 0 0,0 0 0,1 1 0,-1-1 0,1 0 0,-1 1 0,1-1 0,-1 1 0,1-1 0,0 0 0,-1 1 0,1-1 0,-1 1 0,1-1 0,0 1 0,0-1 0,-1 1 0,1 0 0,0-1 0,0 1 0,-1-1 0,1 1 0,0-1 0,0 1 0,0 0 0,0-1 0,0 1 0,0-1 0,0 1 0,0 0 0,0 181 0,0-161 0,0-5 0,1 0 0,1-1 0,0 1 0,1 0 0,0-1 0,1 1 0,1-1 0,1 0 0,0 0 0,1-1 0,0 0 0,1 0 0,19 24 0,-24-35 0,0 0 0,1 0 0,-1 0 0,0-1 0,1 0 0,0 1 0,-1-1 0,1-1 0,0 1 0,0 0 0,0-1 0,0 0 0,1 0 0,-1 0 0,0-1 0,0 1 0,0-1 0,1 0 0,-1 0 0,0-1 0,0 1 0,1-1 0,-1 0 0,0 0 0,0 0 0,0-1 0,0 1 0,0-1 0,0 0 0,-1 0 0,1 0 0,-1-1 0,1 1 0,-1-1 0,6-6 0,1-6 0,-1 1 0,0-2 0,-1 1 0,-1-1 0,0-1 0,5-20 0,20-111 0,-2 11 0,-28 131 0,0 0 0,0 0 0,1-1 0,0 1 0,0 1 0,0-1 0,1 0 0,0 1 0,5-6 0,-7 9 0,-1 1 0,1-1 0,0 1 0,0 0 0,-1 0-1,1 0 1,0 0 0,0 0 0,0 0 0,0 0 0,1 1-1,-1-1 1,0 1 0,0-1 0,0 1 0,0 0-1,1 0 1,-1 0 0,0 0 0,0 0 0,0 0 0,0 1-1,1-1 1,-1 1 0,0 0 0,0 0 0,0-1 0,0 1-1,0 0 1,0 1 0,-1-1 0,3 1 0,4 5-5,0 0-1,0 0 1,-1 0 0,9 12 0,27 25 4,-34-36 1,-6-5 0,1 0 0,-1 0 0,0-1 0,1 1 0,0-1 0,0 0 0,-1 0 0,1 0 0,0 0 0,1-1 0,-1 0 0,0 1 0,8 0 0,-11-3 2,0 0-1,0-1 1,-1 1-1,1 0 1,-1 0 0,1-1-1,-1 1 1,0 0-1,1-1 1,-1 1 0,0 0-1,0-1 1,0 1-1,0 0 1,0-1-1,0 1 1,0 0 0,-1-2-1,1-3 1,0-1-2,0 0 0,0-1 0,-1 1 0,0 0 0,0 0 0,0 0 0,-1 0 0,-4-10 0,4 14 0,0 0 0,0 0 0,0 1 0,0-1 0,0 1 0,-1-1 0,1 1 0,-1 0 0,0 0 0,0 0 0,1 0 0,-1 0 0,0 1 0,-1-1 0,1 1 0,0 0 0,0 0 0,-1 0 0,1 0 0,-6 0 0,3 0 0,0 0 0,1 1 0,-1-1 0,0 1 0,0 0 0,0 1 0,0-1 0,1 1 0,-1 0 0,0 1 0,1-1 0,-1 1 0,1 0 0,-1 1 0,1-1 0,-5 4 0,3-1 0,1 1 0,0-1 0,0 1 0,1 0 0,-1 1 0,2-1 0,-1 1 0,1 0 0,0 0 0,0 0 0,-3 10 0,-1 9-5,1 1 1,1-1-1,1 1 1,2 0-1,0 0 1,3 44-1,0-65 5,0 1 0,0 0 0,1 0 0,0-1 0,0 1 0,1 0 0,0-1 0,0 1 0,0-1 0,1 0 0,0 1 0,0-1 0,0-1 0,1 1 0,0 0 0,0-1 0,1 0 0,-1 0 0,1 0 0,0 0 0,0-1 0,1 0 0,-1 0 0,1-1 0,0 1 0,0-1 0,0 0 0,1-1 0,7 3 0,-8-3 0,1 0 0,-1-1 0,1 0 0,0 0 0,0 0 0,0-1 0,0 0 0,-1 0 0,1-1 0,0 0 0,0 0 0,-1-1 0,1 1 0,0-1 0,-1-1 0,0 1 0,1-1 0,-1-1 0,0 1 0,-1-1 0,1 0 0,-1 0 0,1 0 0,-1-1 0,0 0 0,-1 0 0,9-11 0,0-5 2,-1 0 0,-1-1 0,-1-1 0,-1 0 0,0 0 0,-2-1 0,-1 0 0,-1 0 1,2-26-1,0-30 6,-7-115 0,-2 126-13,1 30 5,-1 1 0,-2-1 0,-2 1 0,-1 0 0,-21-60 0,22 90 0,2 14 0,0 23 0,-2 496 0,7-510 0,0 0 0,1 0 0,0 0 0,1 0 0,1-1 0,0 0 0,1 1 0,0-2 0,2 1 0,-1 0 0,2-1 0,-1-1 0,2 1 0,0-1 0,0-1 0,1 1 0,1-2 0,0 1 0,0-2 0,25 17 0,-22-17 0,1-2 0,1 1 0,-1-2 0,1 0 0,0-1 0,1-1 0,-1 0 0,1-1 0,-1-1 0,1-1 0,31-1 0,-42 0 0,0 0 0,1 0 0,-1-1 0,0 0 0,0 0 0,1-1 0,-1 0 0,0 0 0,0 0 0,-1-1 0,1 0 0,0 0 0,-1 0 0,6-5 0,-3 1 0,-1 0 0,0-1 0,0 0 0,0-1 0,-1 0 0,0 0 0,6-14 0,-6 12-6,-1-1 0,-1 0-1,0-1 1,-1 1 0,0-1 0,-1 1-1,0-1 1,0-19 0,-2 27-54,1-1 0,-1 1 0,-1-1 0,1 1 0,-1-1 0,0 1 0,-3-9 0,2 8-200,-1 2 1,0-1-1,-1 0 1,1 1-1,-1-1 0,-7-6 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58 700 31550,'-56'0'956,"55"0"-743,2 0-202,24-1-10,0-2-1,0 0 1,-1-2 0,45-14 0,-8 2 0,75-17-1,406-109 0,-482 126 0,738-202 0,10 48 0,-790 168 0,66-10-1,133-38-1,-215 50-16,-45 5-200,5-1-34,-33 13-682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46 751 30670,'-3'3'154,"0"0"1,-1-1-1,0 0 0,1 0 0,-1 0 1,0 0-1,0 0 0,0-1 0,0 0 1,-4 2-1,7-2 131,9 1-215,7-3-68,0-2-1,0 1 1,-1-2 0,1 0 0,-1-1 0,25-12 0,18-5-2,557-146 0,-446 126 0,246-54 0,13-11 0,-189 42 0,-144 42 0,303-85 0,-289 79 0,0 3 0,128-11 0,-144 22 0,-83 13-3,-53 14-138,15-7-163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19 32335,'-13'-19'403,"13"19"-403,-1 0 0,1 0 1,0 0-1,0 0 1,0 0-1,0 0 1,-1 0-1,1 0 0,0 0 1,0 0-1,0 0 1,0 0-1,-1 0 1,1 0-1,0 0 0,0 0 1,0 0-1,0 1 1,0-1-1,-1 0 0,1 0 1,0 0-1,0 0 1,0 0-1,0 0 1,0 0-1,0 0 0,-1 1 1,1-1-1,0 0 1,0 0-1,0 0 0,0 0 1,0 0-1,0 1 1,0-1-1,0 0 1,0 0-1,0 0 0,0 0 1,0 1-1,0-1 1,0 0-1,0 0 0,0 0 1,0 0-1,0 1 1,0-1-1,0 0 1,0 0-1,0 0 0,0 0 1,0 0-1,0 1 1,0-1-1,0 0 0,0 0 1,0 0-1,0 0 1,1 0-1,-1 1 1,0-1-1,0 0 0,0 0 1,0 3 1,0 76-2,3 0 0,16 87 0,144 612 0,55 296 0,-214-1037 0,-2-18 0,0 0 0,2 0 0,8 30 0,-8-45 0,-1-11 0,-1-14 0,-1-27-9,-4-99-289,-7 63-980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01.9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80 531 28893,'-32'2'3278,"25"-1"-3226,0 0 0,0 1 0,0-1 0,-12 6 0,19-7-49,0 0 0,0 0 0,1 0 1,-1 0-1,0 0 0,0 0 0,0 1 0,0-1 1,0 0-1,0 0 0,0 0 0,0 0 0,0 0 1,0 0-1,0 0 0,0 0 0,0 0 0,0 0 0,0 0 1,0 0-1,0 0 0,0 1 0,0-1 0,0 0 1,0 0-1,0 0 0,0 0 0,0 0 0,0 0 1,0 0-1,0 0 0,0 0 0,0 0 0,0 0 1,0 1-1,0-1 0,0 0 0,0 0 0,0 0 0,0 0 1,0 0-1,0 0 0,0 0 0,0 0 0,0 0 1,0 0-1,0 0 0,0 0 0,-1 0 0,1 0 1,0 0-1,0 1 0,0-1 0,0 0 0,0 0 1,0 0-1,0 0 0,0 0 0,0 0 0,0 0 1,0 0-1,-1 0 0,1 0 0,12 2 44,14-1-45,1244-1 1,-1093-16-3,-56 3 0,118-14 0,-87 13 0,71-2 0,-91 3 0,-67 5 0,18-1 0,103-9 0,-3 5 0,10 0 0,126 8 0,-53-14 0,-150 8 0,483-70 16,-472 66-16,219 5 0,-295 10 0,1071-3 16,-709-22-16,-149 5 0,-70 8 0,57 5 0,-99 7 0,499-3 0,-337 5 0,-272-4 0,64-10 0,-64 5 0,64-1 0,193-2 0,-264 9 0,332-2 0,-189 5 0,-161-3 0,0-1 0,28-6 0,25-2 0,4 6 0,132-3 0,-185 7 0,12 0 0,0-1 0,1-1 0,33-7 0,47-9 0,162-6 0,-225 21 0,61-12 7,-79 8-4,0 3 0,38-2 0,-46 4-4,-22-1-74,-18-2-150,-27-5-755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 6 30910,'-1'0'51,"0"-1"0,0 1 0,0-1 0,1 1-1,-1-1 1,0 1 0,0-1 0,0 1 0,0 0 0,0-1 0,0 1 0,0 0-1,0 0 1,0 0 0,0 0 0,0 0 0,0 0 0,0 0 0,0 0 0,0 0-1,0 0 1,0 1 0,0-1 0,1 0 0,-1 1 0,0-1 0,0 1-1,0-1 1,0 1 0,0-1 0,1 1 0,-1-1 0,0 1 0,0 0 0,1-1-1,-1 1 1,1 0 0,-2 1 0,-25 40-383,21-32 492,-175 263-147,102-160-13,68-99 0,7-12 0,7-29 0,-1 17 0,8-37 0,2 1 0,3 0 0,1 1 0,2 1 0,2 1 0,48-77 0,-67 119 0,0 0 0,-1 0 0,1 0 0,0 0 0,0 0 0,0 0 0,0 1 0,0-1 0,0 0 0,0 0 0,0 1 0,0-1 0,0 0 0,1 1 0,-1-1 0,0 1 0,0 0 0,0-1 0,1 1 0,-1 0 0,0 0 0,1 0 0,-1 0 0,0 0 0,0 0 0,1 0 0,2 1 0,0 0 0,0 1 0,0-1 0,0 1 0,0 0 0,0 0 0,0 1 0,4 3 0,27 24 0,-1 1 0,32 38 0,15 16 5,11 8 16,-53-51-64,2-1 1,2-2-1,68 47 1,-80-66-550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9 830 32607,'0'0'3,"0"0"-1,0-1 1,0 1 0,0 0-1,-1 0 1,1 0-1,0 0 1,0 0 0,0 0-1,0 0 1,0 0 0,-1 0-1,1 0 1,0 0 0,0 0-1,0 0 1,0 0 0,-1 0-1,1 0 1,0 0 0,0 0-1,0 0 1,0 0 0,-1 0-1,1 0 1,0 0 0,0 0-1,0 0 1,0 1-1,0-1 1,-1 0 0,1 0-1,0 0 1,0 0 0,0 0-1,0 0 1,0 0 0,0 1-1,0-1 1,0 0 0,-1 0-1,1 0 1,0 0 0,0 0-1,0 1 1,0-1 0,0 0-1,0 0 1,0 0 0,0 0-1,0 1 1,0-1 0,0 0-1,0 0 1,0 0-1,0 1 1,-2 18 16,3 23-56,-1-38 37,0-1 0,1 0 0,-1 0-1,1 1 1,0-1 0,0 0 0,0 0 0,1 0-1,-1 0 1,1 0 0,0 0 0,0 0 0,0-1-1,0 1 1,0 0 0,0-1 0,1 0 0,-1 0-1,1 1 1,-1-1 0,1-1 0,0 1 0,0 0-1,0-1 1,0 1 0,0-1 0,4 1 0,7 1 0,-1 0 0,1 0 0,-1-2 0,1 1 0,18-2 0,-23-1 1,0 0 0,-1-1-1,1 0 1,0 0 0,0-1 0,-1 0 0,0 0-1,0-1 1,0 0 0,0 0 0,0-1 0,-1 0-1,0-1 1,0 0 0,12-12 0,-2-1 3,-1 0 0,0-1-1,-2 0 1,21-40 0,-20 28-4,-1 0 0,-2-1 0,-1-1 0,-2 0 0,-1 0 0,4-51 0,0-211 0,-13 265 0,2 4 0,0 19 0,0-1 0,-1 0 0,0 0 0,-1 1 0,1-1 0,-2 0 0,1 1 0,-1-1 0,-1 1 0,1 0 0,-1-1 0,-5-8 0,7 16 0,1 0 0,-1 0 0,1 1 0,-1-1 0,1 0 0,-1 0 0,0 1 0,1-1 0,-1 0 0,0 1 0,0-1 0,1 0 0,-1 1 0,0-1 0,0 1 0,0 0 0,0-1 0,0 1 0,0 0 0,-1-1 0,1 1 0,1 1 0,-1-1 0,0 0 0,1 0 0,-1 1 0,1-1 0,-1 0 0,1 1 0,-1-1 0,1 1 0,-1-1 0,1 1 0,-1-1 0,1 1 0,-1-1 0,1 1 0,0-1 0,-1 1 0,1 0 0,0-1 0,-1 2 0,-10 44 0,11-44 0,-14 158 0,7 225 0,8-239 0,11 441 0,1 24 0,-15-629 0,0 0 0,-1 1 0,-1-1 0,-9-24 0,-3-13 0,4-8 0,2 0 0,3-1 0,2-92 0,4 143 0,2 0 0,-1 0 0,1 0 0,1 0 0,1 0 0,-1 0 0,2 0 0,0 1 0,1 0 0,0-1 0,0 2 0,1-1 0,1 1 0,9-12 0,18-20 0,58-56 0,-63 73 0,-2-3 0,-1 0 0,-1-1 0,-2-2 0,22-37 0,-29 31 0,-2 0 0,-1-1 0,-2-1 0,-2 1 0,6-56 0,-15 92 0,0 3 0,0 0 0,0-1 0,0 1 0,0-1 0,0 1 0,0 0 0,0-1 0,1 1 0,-1-1 0,0 1 0,0 0 0,0-1 0,0 1 0,0 0 0,1-1 0,-1 1 0,0 0 0,0-1 0,1 1 0,-1 0 0,0 0 0,0-1 0,1 1 0,-1 0 0,0 0 0,1-1 0,-1 1 0,0 0 0,1 0 0,-1 0 0,0 0 0,1-1 0,-1 1 0,1 0 0,-1 0 0,0 0 0,1 0 0,-1 0 0,0 0 0,1 0 0,-1 0 0,1 0 0,-1 0 0,0 0 0,1 1 0,-1-1 0,0 0 0,1 0 0,-1 0 0,1 0 0,-1 0 0,0 1 0,1-1 0,-1 0 0,0 0 0,0 1 0,1 0 0,-8 16 0,4-12 0,-12 20 0,2 0 0,0 1 0,2 0 0,0 1 0,2 0 0,-8 40 0,12-23 0,3 70 0,3-68 0,-2-41 0,1 0 0,0 0 0,1 0 0,-1 1 0,1-1 0,0 0 0,1 0 0,-1 0 0,1 0 0,0 0 0,0-1 0,0 1 0,1-1 0,0 1 0,0-1 0,0 0 0,0 0 0,1 0 0,-1 0 0,1-1 0,0 1 0,0-1 0,0 0 0,1 0 0,-1 0 0,1-1 0,-1 0 0,1 0 0,0 0 0,0 0 0,0-1 0,9 2 0,-4-1 0,-1-1 0,1 1 0,0-2 0,0 1 0,0-1 0,-1-1 0,1 0 0,0 0 0,9-3 0,-14 2 0,-1 1 0,0-1 0,0 0 0,0 0 0,0-1 0,0 1 0,-1-1 0,1 1 0,-1-1 0,1-1 0,-1 1 0,0 0 0,0-1 0,-1 1 0,1-1 0,-1 0 0,1 0 0,-1 0 0,0 0 0,-1 0 0,3-7 0,0-11 0,0 0 0,-1-1 0,-1 1 0,-1-1 0,-1 0 0,-1 1 0,-1-1 0,-1 0 0,-1 1 0,-1 0 0,-1 0 0,-11-26 0,5 21 0,-1 0 0,-1 0 0,-1 2 0,-2 0 0,0 0 0,-31-32 0,46 54 0,-1 0 0,1 0 0,-1 1 0,1-1 0,-1 1 0,0-1 0,0 1 0,0 0 0,-1 0 0,1 0 0,0 0 0,-1 1 0,1 0 0,-1-1 0,1 1 0,-1 0 0,0 1 0,1-1 0,-1 1 0,0-1 0,0 1 0,1 0 0,-1 1 0,-5 0 0,8-1 0,-1 1 0,1-1 0,0 1 0,0-1 0,0 1 0,0 0 0,0 0 0,0-1 0,0 1 0,0 0 0,0 0 0,0 0 0,0 0 0,1 0 0,-1 0 0,0 0 0,1 0 0,-1 0 0,0 0 0,1 1 0,0-1 0,-1 2 0,-3 30 0,3-23 0,-1 20 0,1 1 0,7 58 0,-4-77 0,0-1 0,1 0 0,0 1 0,0-1 0,2 0 0,-1-1 0,1 1 0,1-1 0,0 0 0,13 16 0,-10-15 0,0 0 0,1-1 0,1 0 0,0-1 0,13 9 0,-17-14 0,-1 0 0,1-1 0,0 0 0,0 0 0,0-1 0,0 0 0,0 0 0,1-1 0,-1 1 0,0-2 0,9 1 0,1-1 0,-10 1 0,-1-1 0,1 0 0,-1-1 0,12-1 0,-16 1 0,0 0 0,0 1 0,0-1 0,0 0 0,0-1 0,0 1 0,0 0 0,0 0 0,0-1 0,0 1 0,-1-1 0,1 0 0,0 1 0,-1-1 0,0 0 0,1 0 0,0-3 0,3-4 0,-1-1 0,0 1 0,-1-1 0,0 0 0,-1 0 0,0-1 0,1-14 0,-2-80 0,-2 59 0,-7-176 0,8 221 0,0 0 0,0 0 0,1 0 0,-1 0 0,0 0 0,0 0 0,1 0 0,-1 0 0,0 0 0,1 0 0,-1 1 0,1-1 0,-1 0 0,1 0 0,0 0 0,-1 1 0,1-1 0,0 0 0,-1 1 0,1-1 0,0 1 0,0-1 0,1 0 0,1-1 0,0 1 0,0 0 0,0 0 0,0 0 0,0 1 0,0-1 0,6 0 0,-3 1 0,0 0 0,0 0 0,0 1 0,0-1 0,0 1 0,0 1 0,0-1 0,10 5 0,-9-1 0,-1-1 0,1 2 0,-1-1 0,-1 1 0,1-1 0,-1 1 0,0 1 0,0-1 0,-1 1 0,0 0 0,5 11 0,2 6 0,-1 1 0,9 32 0,-11-21 0,-1 0 0,3 61 0,-2-8 0,-7-83 0,0 0 0,0 0 0,0-1 0,1 1 0,0 0 0,0 0 0,1-1 0,0 1 0,0-1 0,6 9 0,-6-11 0,-1 0 0,1-1 0,0 1 0,1 0 0,-1-1 0,0 0 0,1 0 0,-1 0 0,1 0 0,0 0 0,-1-1 0,1 1 0,0-1 0,0 0 0,0 0 0,8 0 0,11 1 0,0 0 0,0-2 1,0 0-1,29-5 0,-46 4-1,0-1 1,0 1-1,0-1 0,0 0 1,0 0-1,-1-1 0,1 0 1,-1 0-1,1 0 0,-1 0 1,0-1-1,0 0 0,-1 0 0,1-1 1,-1 1-1,0-1 0,0 0 1,0 0-1,-1 0 0,5-10 1,-5 9-52,0-1 1,-1 0-1,0 0 0,0 0 1,0-8-1,0-31-1242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1237 32495,'-4'127'224,"4"-123"-224,0 0 0,0 1 0,0-1 0,1 1 0,-1-1 0,1 0 0,0 1 0,0-1 0,1 0 0,-1 0 0,1 0 0,0 0 0,0 0 0,0 0 0,1 0 0,-1-1 0,1 1 0,0-1 0,0 0 0,0 1 0,0-2 0,1 1 0,-1 0 0,1-1 0,0 1 0,0-1 0,0 0 0,0 0 0,0-1 0,0 1 0,0-1 0,6 1 0,-7-1 0,0-1 1,0 0-1,0 1 1,0-1-1,0-1 1,0 1-1,0 0 1,0-1-1,-1 0 1,1 1-1,0-1 1,0 0-1,0 0 1,-1-1-1,5-2 1,-4 2 0,0-1-1,0 0 1,0 0 0,-1 0-1,1-1 1,-1 1 0,0-1-1,0 1 1,0-1 0,-1 0-1,2-4 1,4-12-1,-1-1 0,-1 0 0,-1 0 0,3-36 0,-5-90 1,-2 86 3,-1-10 3,-3 0 0,-3 1-1,-22-98 1,23 143-7,-45-170 0,48 188 0,3 6 0,0 0 0,0 0 0,0 0 0,-1 0 0,1 0 0,0 0 0,-1 0 0,1 0 0,-1 0 0,0 0 0,1 0 0,-1 0 0,0 0 0,1 0 0,-1 0 0,0 1 0,-2-2 0,-1 6 0,2 5 0,1 0 0,-1 0 0,1 0 0,1 0 0,0 0 0,1 12 0,0 13 0,-1 43 0,2 121 0,1-160 0,1 0 0,2-1 0,13 43 0,-8-41 0,3 0 0,1-1 0,32 58 0,-38-81 0,0 0 0,1-1 0,1 0 0,1-1 0,0 0 0,0 0 0,1-1 0,1-1 0,0 0 0,29 16 0,-33-23 0,1 0 0,0 0 0,0-1 0,0-1 0,0 0 0,1 0 0,-1-1 0,0-1 0,18-1 0,-19 1 0,-7 0 0,0 0 0,1 0 0,-1 0 0,0-1 0,-1 1 0,1-1 0,0 0 0,0 0 0,0 0 0,0 0 0,0-1 0,-1 1 0,1-1 0,-1 1 0,1-1 0,3-4 0,-2 2 0,-1 0 0,0 0 0,-1 0 0,1 0 0,-1 0 0,0-1 0,0 1 0,0-1 0,2-8 0,-1-8 0,1 0 0,-2 0 0,-2-42 0,0 44 0,0-9 0,-1 0 0,-2 1 0,-9-45 0,9 60 0,0 0 0,-2 0 0,1 0 0,-1 0 0,-1 1 0,0 0 0,-1 0 0,0 1 0,0-1 0,-13-11 0,20 21 0,-1 0 0,1 1 0,0-1 0,-1 1 0,1-1 0,-1 1 0,1-1 0,-1 0 0,1 1 0,-1 0 0,1-1 0,-1 1 0,0-1 0,1 1 0,-1 0 0,0-1 0,1 1 0,-1 0 0,0 0 0,1 0 0,-1-1 0,0 1 0,0 0 0,1 0 0,-1 0 0,0 0 0,-1 0 0,2 2 0,-1-1 0,0 0 0,1 1 0,-1-1 0,1 1 0,-1-1 0,1 1 0,0-1 0,0 1 0,0-1 0,0 1 0,0-1 0,0 3 0,0 21 0,-1-6 0,1 1 0,5 28 0,-4-43 0,0 1 0,0 0 0,1-1 0,-1 0 0,2 1 0,-1-1 0,0 0 0,1 0 0,0 0 0,0-1 0,1 1 0,-1-1 0,7 6 0,-3-4 0,0 0 0,0-1 0,1 0 0,0-1 0,0 0 0,0 0 0,0 0 0,1-1 0,0-1 0,-1 1 0,1-1 0,0-1 0,0 0 0,0 0 0,0-1 0,9 0 0,-15 0 0,0 0 0,0 0 0,0-1 0,-1 1 0,1-1 0,0 0 0,-1 0 0,1 0 0,-1 0 0,1 0 0,-1 0 0,1-1 0,-1 1 0,0-1 0,1 1 0,-1-1 0,2-2 0,0 0 0,-1-1 0,0 1 0,0-1 0,0 0 0,0 0 0,-1 0 0,0 0 0,2-7 0,1-4 0,-2-1 0,0-1 0,0 1 0,-1-32 0,-1 27 0,-1 0 0,-2 1 0,0-1 0,-1 0 0,0 1 0,-2 0 0,-1-1 0,-15-35 0,-1 15 0,15 31 0,0 0 0,2 0 0,-1-1 0,1 1 0,1-1 0,0 0 0,1 0 0,0-1 0,-1-17 0,4 27 0,1 1 0,6 1 0,-3 1 0,31 0 0,57 8 0,-79-6 0,1 1 0,-1 0 0,0 1 0,0 1 0,0 0 0,-1 0 0,19 12 0,-16-8 0,-1 1 0,-1 1 0,1 0 0,21 24 0,-30-29 0,0 1 0,0-1 0,-1 1 0,0 0 0,0 0 0,0 1 0,-1-1 0,-1 1 0,1 0 0,-1-1 0,0 1 0,0 13 0,0-2 0,-1 1 0,-1 0 0,-1 0 0,0-1 0,-2 1 0,0-1 0,-1 1 0,-1-1 0,-15 36 0,12-39 0,1 0 0,1 1 0,1 0 0,0 0 0,1 0 0,1 0 0,1 1 0,0 20 0,2-37 0,0 1 0,0-1 0,0 1 0,1 0 0,-1-1 0,1 0 0,-1 1 0,1-1 0,-1 1 0,1-1 0,0 0 0,0 1 0,-1-1 0,1 0 0,0 0 0,0 1 0,0-1 0,1 0 0,-1 0 0,0 0 0,0-1 0,1 1 0,-1 0 0,0 0 0,1-1 0,-1 1 0,1 0 0,-1-1 0,0 0 0,1 1 0,-1-1 0,4 0 0,6 2 0,0-1 0,0-1 0,19-1 0,-8 0 0,-15 1-1,0-1 0,1 0-1,-1 0 1,0 0 0,0-1 0,0 0-1,0 0 1,-1-1 0,1 0 0,-1 0-1,1-1 1,-1 0 0,0 0 0,0 0 0,-1-1-1,1 0 1,-1 0 0,0 0 0,0 0-1,-1-1 1,0 0 0,0 0 0,0 0-1,-1-1 1,5-11 0,-2 4 1,0-1 0,-2 1 0,0-2 0,0 1 0,-2 0 0,2-17 0,-2-94 13,-3 77 1,1-147-9,0 194-5,0-1 0,0 1 0,0 0 0,0-1 0,0 1 0,0-1 0,1 1 0,-1 0 0,1-1 0,0 1 0,0 0 0,0 0 0,0 0 0,0-1 0,0 1 0,0 0 0,1 0 0,-1 1 0,1-1 0,-1 0 0,1 0 0,0 1 0,0-1 0,0 1 0,0-1 0,0 1 0,3-2 0,3 1 0,0 0-1,-1 1 1,1 0-1,0 0 1,0 0-1,14 2 1,-9-1-2,-13 0 1,1 0 0,-1 0 0,1 0 1,-1 0-1,0 0 0,1 0 0,-1 0 0,1 0 1,-1 1-1,1-1 0,-1 0 0,0 0 0,1 0 1,-1 1-1,0-1 0,1 0 0,-1 1 1,0-1-1,1 0 0,-1 1 0,0-1 0,0 0 1,1 1-1,-1-1 0,0 0 0,0 1 1,1-1-1,-1 1 0,0-1 0,0 0 0,0 1 1,0 20-4,-1-17 4,0 1 0,-1-1 1,1 1-1,-1-1 0,0 0 0,0 0 1,-3 5-1,-9 9 4,1 2 1,1 0-1,0 0 0,1 1 0,2 0 1,0 1-1,-11 44 0,11-25-4,2 1-1,3-1 1,0 67-1,3-101 1,1 0 0,1 0 0,-1 0 0,1 0 0,1-1 0,-1 1 0,1 0 0,0-1 0,1 1 0,-1-1 0,1 0 0,0 0 0,5 6 0,-4-7 0,-1-1 0,1 0 0,1-1 0,-1 1 0,0-1 0,1 0 0,0 0 0,0 0 0,0 0 0,0-1 0,0 0 0,1 0 0,-1-1 0,0 1 0,1-1 0,6 0 0,2 2 0,0-2 0,0 0 0,1-1 0,-1 0 0,0-1 0,0-1 0,0 0 0,23-7 0,-28 6 0,0-1 0,-1 0 0,1 0 0,-1-1 0,0 0 0,0-1 0,0 1 0,-1-2 0,0 1 0,0-1 0,-1 0 0,1 0 0,6-12 0,-7 9 0,-1 1 0,0-1 0,0 0 0,-1 0 0,0-1 0,-1 1 0,-1-1 0,3-12 0,-2-8 0,-1-48 0,-2 58 0,-1 0 0,-1-1 0,-1 1 0,-1 0 0,0 0 0,-10-25 0,8 33 0,1 0 0,-2 0 0,0 0 0,0 1 0,-2 0 0,1 0 0,-1 1 0,-1 0 0,0 0 0,-12-9 0,17 16 0,-1 0 0,0 0 0,1 0 0,-1 1 0,-1 0 0,1 0 0,0 0 0,-1 1 0,1 0 0,-1 0 0,0 1 0,0 0 0,0 0 0,1 0 0,-1 1 0,0 0 0,-11 2 0,16-2 0,0 1 0,0-1 0,0 1 0,0 0 0,0-1 0,1 1 0,-1 0 0,0 0 0,0 0 0,1 1 0,-1-1 0,1 0 0,-1 1 0,1-1 0,-1 1 0,1-1 0,0 1 0,0-1 0,0 1 0,0 0 0,0 0 0,0 0 0,0-1 0,1 1 0,-1 0 0,0 0 0,1 0 0,-1 3 0,-1 7 0,1 1 0,0 0 0,2 19 0,-1-15 0,0-12 0,0 34 0,1 0 0,12 77 0,-10-104 0,-1-1 0,2 1 0,0-1 0,0 0 0,1 0 0,1 0 0,-1-1 0,2 0 0,-1 0 0,2-1 0,-1 1 0,1-2 0,0 1 0,13 9 0,-14-13 0,0 0 0,1-1 0,0 0 0,0 0 0,0 0 0,0-1 0,0-1 0,1 1 0,-1-1 0,13 1 0,3-1 0,1-1 0,35-4 0,-54 3 0,0-1 0,1 0 0,-1 0 0,0-1 0,0 0 0,0 0 0,-1 0 0,1-1 0,0 0 0,-1 0 0,0 0 0,1-1 0,-1 1 0,-1-1 0,1-1 0,-1 1 0,1-1 0,-1 1 0,0-1 0,-1 0 0,1-1 0,-1 1 0,0-1 0,-1 1 0,1-1 0,-1 0 0,2-9 0,3-11 0,-2 0 0,-1-1 0,-1 0 0,-1-54 0,-2 46 0,-1 0 0,-2 0 0,-1 0 0,-2 0 0,-15-50 0,20 80 0,-5-14 0,4 17 0,1 11 0,1 39 0,-1 13 0,11 89 0,-8-130 0,2 0 0,1 0 0,1 0 0,0 0 0,1-1 0,1 0 0,1 0 0,17 25 0,-23-39 0,0-1 0,0 0 0,0 1 0,1-1 0,0-1 0,0 1 0,0 0 0,0-1 0,0 0 0,0 0 0,1 0 0,0 0 0,0-1 0,-1 0 0,1 0 0,1 0 0,-1-1 0,0 0 0,0 0 0,0 0 0,1 0 0,-1-1 0,6 0 0,-9 0 0,1 0 0,-1 0 0,1-1 0,-1 1 0,0-1 0,1 0 0,-1 1 0,0-1 0,0 0 0,0 0 0,1-1 0,-1 1 0,0 0 0,0-1 0,-1 1 0,4-4 0,-1 0 0,0 0 0,0 1 0,-1-2 0,0 1 0,0 0 0,4-10 0,-1-4 0,0 0 0,-1 0 0,3-28 0,0-39 0,-5-146 0,-5 118 0,0 202 0,0-42 0,1-1 0,3 1 0,10 61 0,-11-99 0,1 1 0,0-1 0,1 0 0,-1 0 0,2 0 0,5 10 0,-8-15 0,1-1 0,0 0 0,0 0 0,0 0 0,0 0 0,0 0 0,0 0 0,1 0 0,-1-1 0,1 1 0,-1-1 0,1 0 0,0 0 0,-1 0 0,1 0 0,0 0 0,0 0 0,-1-1 0,1 1 0,0-1 0,0 0 0,4 0 0,4 0 0,0 0 0,1-1 0,-1 0 0,11-2 0,-17 1 0,-1 1 0,0-1 0,1 0 0,-1-1 0,0 1 0,0-1 0,0 1 0,0-1 0,-1 0 0,1-1 0,5-6 0,0-1 0,0-1 0,-1 0 0,0-1 0,-1 1 0,-1-1 0,0-1 0,-1 1 0,0-1 0,-1 0 0,4-25 0,-4 11 0,-2 0 0,0-1 0,-2 1 0,-6-44 0,-5 21 0,11 49 0,0 1 0,-1-1 0,1 0 0,-1 1 0,0-1 0,1 1 0,-1-1 0,0 1 0,0-1 0,0 1 0,0-1 0,0 1 0,0 0 0,-1 0 0,1-1 0,0 1 0,-1 0 0,1 0 0,-1 0 0,1 0 0,-1 1 0,1-1 0,-1 0 0,0 1 0,1-1 0,-3 0 0,3 2 0,0-1 0,0 1 0,0-1 0,1 1 0,-1 0 0,0-1 0,0 1 0,1 0 0,-1 0 0,1-1 0,-1 1 0,0 0 0,1 0 0,-1 0 0,1 0 0,0 0 0,-1 0 0,1 0 0,0 0 0,0 0 0,-1-1 0,1 1 0,0 0 0,0 0 0,0 0 0,0 0 0,1 2 0,-2 39 0,1-32 0,0 28 0,-1-3 0,7 56 0,-5-80 0,1 0 0,1 0 0,0-1 0,0 1 0,1-1 0,0 0 0,1 0 0,0 0 0,10 13 0,-13-20 0,1 1 0,-1-1 0,1 0 0,0-1 0,0 1 0,0 0 0,0-1 0,1 0 0,-1 0 0,1 0 0,-1 0 0,1 0 0,0-1 0,3 2 0,4-1 0,0 0 0,-1-1 0,1-1 0,11 0 0,-19 0 0,2 0 0,1-1 0,-1 0 0,0-1 0,0 1 0,0-1 0,0 0 0,0 0 0,-1-1 0,1 1 0,0-1 0,-1 0 0,0 0 0,0-1 0,0 1 0,0-1 0,0 0 0,-1 0 0,0 0 0,0 0 0,0-1 0,2-4 0,5-9 0,-1 1 0,0-1 0,-2 0 0,8-27 0,-5-2 0,-2-1 0,-2-1 0,-3 1 0,-3-74 0,0 69 0,0 53 0,0-1 0,0 0 0,0 1 0,0-1 0,0 1 0,0-1 0,0 1 0,1-1 0,-1 1 0,0-1 0,0 1 0,1-1 0,-1 1 0,0-1 0,0 1 0,1-1 0,-1 1 0,1 0 0,-1-1 0,0 1 0,1 0 0,-1-1 0,1 1 0,-1 0 0,1-1 0,-1 1 0,1 0 0,-1 0 0,1 0 0,-1-1 0,2 1 0,19-1 0,-14 2 0,0-1 0,-1 1 0,1 0 0,-1 0 0,1 0 0,-1 1 0,1 0 0,-1 1 0,0-1 0,0 1 0,0 0 0,0 1 0,-1 0 0,1-1 0,-1 2 0,0-1 0,0 1 0,-1-1 0,9 11 0,3 8 0,-1 0 0,-1 1 0,14 31 0,-22-44 0,2 7 0,-1-1 0,-1 1 0,-1 0 0,0 0 0,-1 1 0,-1-1 0,-1 1 0,0 0 0,-2 19 0,0-25 0,-1 0 0,-1 0 0,0 0 0,0 0 0,-1 0 0,-1-1 0,0 1 0,-1-1 0,0 0 0,-1 0 0,0-1 0,-1 0 0,-13 17 0,6-13 0,-1 0 0,0-2 0,-1 1 0,0-2 0,-32 19 0,40-26 0,-1-1 0,0 0 0,0 0 0,0-1 0,0 0 0,0 0 0,0-1 0,-1 0 0,1-1 0,-1 0 0,0-1 0,1 0 0,-1 0 0,-12-3 0,20 3 0,0-1 0,1 0 0,-1 0 0,0 0 0,1-1 0,-1 1 0,1 0 0,0-1 0,-1 1 0,1 0 0,0-1 0,0 0 0,0 1 0,0-1 0,0 0 0,0 1 0,0-1 0,1 0 0,-1 0 0,1 0 0,-1 0 0,1 0 0,0 1 0,0-1 0,0 0 0,0 0 0,0 0 0,0-3 0,0-1 0,-2-23 0,1 1 0,3-34 0,-2 61 0,1-1 0,-1 1 0,0-1 0,1 1 0,-1 0 0,1-1 0,0 1 0,0 0 0,-1-1 0,1 1 0,0 0 0,0 0 0,0 0 0,0 0 0,0 0 0,0 0 0,0 0 0,1 0 0,-1 0 0,0 1 0,0-1 0,1 0 0,-1 1 0,0-1 0,1 1 0,-1-1 0,1 1 0,-1 0 0,1 0 0,2-1 0,6 1 0,-1-1 0,1 1 0,15 2 0,-18-1 0,9 1 0,-1 2 0,1-1 0,-1 2 0,22 9 0,-21-8 0,0 0 0,0-1 0,33 6 0,-31-9 0,-1-1 0,1 0 0,34-4 0,-44 2 0,1-1 0,-1 0 0,0 0 0,0-1 0,0 0 0,0 0 0,0-1 0,-1 0 0,12-8 0,-3 1 0,-2-1 0,0-1 0,0 0 0,-2 0 0,1-2 0,15-23 0,-21 25 0,1 0 0,-2-1 0,0 0 0,-1-1 0,0 1 0,-1-1 0,-1 0 0,3-21 0,0-151 0,-7 136 0,2 37 0,-1 1 0,0 0 0,-1-1 0,-1 1 0,0 0 0,0 0 0,-2 0 0,1 0 0,-2 1 0,0-1 0,0 1 0,-8-12 0,12 22 0,0 1 0,0-1 0,-1 0 0,1 0 0,-1 1 0,1-1 0,-1 1 0,1-1 0,-1 1 0,0 0 0,0 0 0,0 0 0,0 0 0,0 0 0,0 0 0,0 0 0,0 1 0,0-1 0,0 1 0,0-1 0,-3 1 0,3 0 0,1 0 0,-1 1 0,1-1 0,-1 1 0,1-1 0,-1 1 0,1 0 0,-1-1 0,1 1 0,0 0 0,-1 0 0,1 0 0,0 0 0,0 0 0,0 0 0,0 1 0,0-1 0,0 0 0,0 0 0,0 1 0,0-1 0,1 1 0,-1-1 0,1 1 0,-1-1 0,1 1 0,-1-1 0,1 1 0,0-1 0,0 4 0,-5 40 0,2 1 0,5 55 0,-1-65 0,1-8 0,1 0 0,2 0 0,1 0 0,1 0 0,1-1 0,2-1 0,0 1 0,2-1 0,1-1 0,1 0 0,1-1 0,27 34 0,-38-54 0,0 0 0,0 0 0,0 0 0,1 0 0,-1 0 0,1-1 0,0 0 0,0 0 0,0 0 0,0-1 0,1 0 0,9 3 0,-5-3 0,1 0 0,0-1 0,-1 0 0,1-1 0,21-2 0,-29 2 0,-1-1 0,1 1 0,0-1 0,-1 0 0,1 0 0,0 0 0,-1 0 0,1 0 0,-1-1 0,0 1 0,1-1 0,-1 1 0,0-1 0,0 0 0,0 0 0,0 0 0,2-3 0,0 0 0,-1 0 0,0-1 0,0 0 0,0 0 0,-1 0 0,0 0 0,2-8 0,1-10 0,-1 0 0,0-49 0,-4 71 0,1-335 0,-1 186 0,-1 148 0,1 1 0,0 0 0,0-1 0,0 1 0,1-1 0,-1 1 0,1-1 0,-1 1 0,1-1 0,0 1 0,0 0 0,0-1 0,0 1 0,0 0 0,0 0 0,1 0 0,-1 0 0,1 0 0,-1 0 0,3-2 0,-1 3 0,0-1 0,0 1 0,0 0 0,0 0 0,0 0 0,1 0 0,-1 0 0,0 1 0,1-1 0,-1 1 0,0 0 0,1 0 0,6 1 0,-8 0 0,1-1 0,-1 1 0,1 0 0,-1 0 0,1 0 0,-1 0 0,0 0 0,1 0 0,-1 1 0,0-1 0,0 1 0,0-1 0,0 1 0,0 0 0,0 0 0,0 0 0,-1 0 0,1 0 0,-1 0 0,0 1 0,1-1 0,1 5 0,2 5 0,-1 0 0,0 1 0,3 16 0,-6-24 0,6 36 0,3 73 0,-10-87 0,2 0 0,0 0 0,2 0 0,1 0 0,1-1 0,17 45 0,-20-65 0,0-1 0,1 0 0,-1 0 0,1 0 0,0 0 0,0 0 0,1-1 0,-1 0 0,1 0 0,0 0 0,0 0 0,1-1 0,-1 0 0,0 0 0,1 0 0,0-1 0,0 0 0,0 0 0,0 0 0,0-1 0,0 0 0,0 0 0,0-1 0,0 1 0,1-1 0,-1-1 0,11-1 0,-8 1 0,1 0 0,0-1 0,-1-1 0,1 1 0,-1-2 0,0 1 0,0-1 0,0-1 0,-1 1 0,1-2 0,-1 1 0,0-1 0,-1 0 0,1-1 0,-1 1 0,11-16 0,-16 19 0,0 0-1,0 0 1,0-1-1,-1 1 1,1-1 0,-1 0-1,0 1 1,0-1 0,0 0-1,-1 1 1,1-1-1,-1 0 1,-1-7 0,1 10-6,0 1 1,0-1 0,0 0 0,0 1-1,0-1 1,0 0 0,0 1 0,-1-1-1,1 0 1,0 1 0,-1-1 0,1 1-1,0-1 1,-1 1 0,1-1 0,-1 1-1,1-1 1,0 1 0,-1-1 0,1 1-1,-1-1 1,0 1 0,1 0 0,-1-1-1,1 1 1,-1 0 0,0-1 0,1 1-1,-1 0 1,0 0 0,0 0 0,-55-9-734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14 32671,'-8'-14'64,"7"27"-23,2 2-50,-2 13 9,2 0 0,2 0 0,0 0 0,2 0 0,14 46 0,122 455 0,-86-305 0,-19-85 0,6-2 0,84 184 0,-121-303 0,-1-6 0,-4-16 0,-1 0 0,-1 0 0,1 0 0,-1 0 0,0 1 0,0-1 0,0 0 0,0 1 0,-1 0 0,0-1 0,1 1 0,-1 0 0,0 0 0,-1 0 0,1 1 0,-7-5 0,-5-2 0,-1 0 0,-20-8 0,29 14 0,-10-5-8,0 1 0,0 1 0,-1 1 0,0 0 0,-34-3 0,-76 1-5,128 8 13,0-1 1,0 0-1,-1 0 0,1 0 1,0 0-1,0 1 1,0-1-1,0 0 1,0 0-1,0 0 1,0 1-1,0-1 0,0 0 1,0 0-1,0 0 1,0 1-1,0-1 1,0 0-1,0 0 1,0 1-1,0-1 0,0 0 1,0 0-1,0 0 1,0 1-1,0-1 1,0 0-1,0 0 0,0 0 1,0 1-1,0-1 1,1 0-1,-1 0 1,0 0-1,0 1 1,0-1-1,0 0 0,0 0 1,1 0-1,-1 0 1,0 0-1,0 0 1,0 1-1,1-1 1,-1 0-1,0 0 0,0 0 1,0 0-1,1 0 1,11 12 3,18 13-2,56 35-1,-69-50-1,1-1 0,-1-1 0,1-1 0,1 0 0,28 6 0,-20-7 0,0-2 0,1-1 0,-1-1 0,1-1 0,31-4 0,-56 3 0,0-1 0,-1 0 0,1 0 0,0 0 0,0 0 0,-1 0 0,1 0 0,-1-1 0,1 1 0,-1-1 0,1 0 0,-1 0 0,0 0 0,0 0 0,0 0 0,0 0 0,0-1 0,0 1 0,-1 0 0,1-1 0,-1 0 0,0 1 0,0-1 0,0 0 0,0 0 0,1-3 0,1-9 1,0 0 0,-1 1 1,1-30-1,-2-58 13,-17-139-1,11 155-82,5 113-380,0 15-1194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32095,'21'-1'151,"-1"-1"0,1-1 1,29-8-1,7-8-137,73-37-1,-11 5 22,-119 51-35,0-1 0,0 1 0,1 0 0,-1 0 0,0 0 0,0 0 1,1 0-1,-1 0 0,0-1 0,0 1 0,1 0 0,-1 0 0,0 0 1,1 0-1,-1 0 0,0 0 0,0 0 0,1 0 0,-1 0 0,0 0 1,1 1-1,-1-1 0,0 0 0,0 0 0,1 0 0,-1 0 0,0 0 0,0 0 1,1 1-1,-1-1 0,0 0 0,0 0 0,0 0 0,1 1 0,-1-1 1,0 0-1,0 0 0,0 0 0,0 1 0,1-1 0,-1 0 0,0 1 1,0 11-2,0-8 1,1 161 0,-3 209 0,2-344 0,-2 0 0,-1-1 0,-2 1 0,0-1 0,-2 0 0,-19 48 0,25-75 0,0 0 0,0 0 0,0-1 0,-1 1 0,1-1 0,0 1 0,-1-1 0,1 1 0,-1-1 0,0 0 0,0 0 0,1 0 0,-1 0 0,0 0 0,0 0 0,0 0 0,0-1 0,0 1 0,0-1 0,0 1 0,0-1 0,0 0 0,0 1 0,0-1 0,0 0 0,0-1 0,0 1 0,-4-1 0,-6 1 0,9-1 0,-1 0 0,0 0 0,1 0 0,-1 0 0,1 0 0,-1-1 0,1 0 0,0 0 0,0 0 0,0 0 0,0 0 0,0 0 0,0-1 0,0 0 0,1 1 0,-1-1 0,1 0 0,0 0 0,0 0 0,-3-6 0,-1-2 0,0 1 0,1-1 0,1-1 0,0 1 0,-4-14 0,0-30 123,8 51-291,-1-1-1,1 0 1,0 0 0,1 0-1,-1 1 1,1-1-1,0 0 1,0 0 0,3-6-1,17-14-6770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552 153 32463,'-3'-8'11,"0"-1"0,-1 0 1,0 1-1,0 0 0,-1 0 0,1 0 1,-2 1-1,1-1 0,-1 1 1,-1 1-1,1-1 0,-1 1 0,0 0 1,0 0-1,-1 1 0,0 0 0,0 1 1,0-1-1,0 2 0,-1-1 0,0 1 1,1 0-1,-1 1 0,0 0 0,0 0 1,-14 0-1,21 2-11,-11-1 0,0 1 0,1 0 0,-22 4 0,29-3 0,1 0 0,-1 0 0,1 1 0,0 0 0,-1 0 0,1 0 0,0 1 0,0-1 0,1 1 0,-1 0 0,0 0 0,1 0 0,-4 5 0,0 0 0,1 0 0,1 1 0,-1-1 0,2 1 0,-1 0 0,1 1 0,1-1 0,-1 1 0,2-1 0,-1 1 0,-1 19 0,1 2 0,3 1 0,3 49 0,-1-69 0,0 0 0,0 0 0,1-1 0,1 1 0,0-1 0,0 0 0,1 0 0,0 0 0,1-1 0,1 0 0,-1 0 0,2 0 0,-1-1 0,15 14 0,11 6 0,1-1 0,65 40 0,10 8 0,-105-73 0,-1 0 0,1 0 0,0 0 0,-1 1 0,0 0 0,0 0 0,0-1 0,0 2 0,0-1 0,-1 0 0,0 0 0,0 1 0,0-1 0,-1 1 0,1 0 0,-1 0 0,0-1 0,1 10 0,-3-10 0,1 1 0,-1-1 0,0 1 0,0-1 0,0 1 0,-1-1 0,1 0 0,-1 1 0,0-1 0,0 0 0,-1 0 0,1 0 0,-1-1 0,0 1 0,0 0 0,0-1 0,0 0 0,-1 0 0,-5 4 0,-20 12 0,0 0 0,-2-2 0,0-2 0,0-1 0,-2-1 0,0-1 0,0-3 0,-1 0 0,0-2 0,0-2 0,-60 3 0,11-8-43,79 0-42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2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30 32431,'0'-1'9,"0"0"1,-1 0 1,1 0-1,0 1 1,0-1-1,0 0 0,0 0 1,0 0-1,1 0 0,-1 0 1,0 1-1,0-1 1,0 0-1,1 0 0,-1 0 1,0 0-1,1 1 0,-1-1 1,1 0-1,-1 0 1,1 1-1,-1-1 0,1 0 1,0 1-1,-1-1 0,1 1 1,0-1-1,-1 1 1,1-1-1,0 1 0,1-1 1,-1 1-11,0 1 0,-1-1 0,1 1 0,0-1 1,-1 1-1,1 0 0,0-1 0,-1 1 0,1 0 1,-1-1-1,1 1 0,-1 0 0,1 0 0,-1-1 1,0 1-1,1 0 0,-1 0 0,0 0 0,0 0 1,1 0-1,-1 0 0,0-1 0,0 1 0,0 2 1,1 4-1,12 55 0,-4 1 0,-2 1 0,-2 78 0,2 17 0,-7-152 0,3 31 0,1 0 0,15 62 0,-13-84 0,-3-13 0,-1-14 0,-2 11 0,2-137 0,-17-152 0,10 229 0,5 54 0,-3-22 0,2-1 0,1 1 0,4-41 0,-3 66 0,0 0 0,-1 0 0,1 0 0,1 0 0,-1 0 0,0 0 0,1 0 0,-1 1 0,1-1 0,0 0 0,0 1 0,0-1 0,0 1 0,1 0 0,-1 0 0,1 0 0,-1 0 0,1 0 0,0 0 0,-1 1 0,1-1 0,0 1 0,0 0 0,0 0 0,5-2 0,6 1 0,0-1 0,1 2 0,-1-1 0,20 2 0,-23 0 0,-9 0 17,1 0-1,0 0 1,-1 1 0,1-1-1,0 0 1,-1 1-1,1-1 1,-1 1 0,1 0-1,-1 0 1,1 0 0,-1 0-1,1 1 1,-1-1-1,0 1 1,0-1 0,0 1-1,0 0 1,0 0 0,0-1-1,0 2 1,-1-1-1,1 0 1,-1 0 0,1 0-1,0 3 1,8 31-958,-10 4-4495,-2-24-3281,-1 7-9405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170 539 31518,'-3'0'104,"0"1"-1,0 0 0,0 0 0,0 1 0,0-1 0,0 1 1,1-1-1,-1 1 0,0 0 0,1 0 0,-5 4 0,-29 30-278,32-31 249,-8 7-71,2 0-1,-1 1 1,2 1 0,0 0-1,-13 25 1,19-31-1,0 0 0,0-1 0,1 1 0,-1 0 0,2 0 1,-1 1-1,1-1 0,1 0 0,-1 0 0,1 1 0,1-1 0,0 0 0,2 11 0,-2-15-1,1-1 0,0 1-1,-1-1 1,1 1 0,1-1 0,-1 0-1,0 0 1,1 0 0,0 0 0,0-1-1,0 1 1,0-1 0,0 1-1,0-1 1,0 0 0,1 0 0,-1-1-1,1 1 1,0-1 0,-1 0-1,1 0 1,0 0 0,4 1 0,10 1 0,1 0 0,0-1 0,26-1 0,-41-1 0,10 1 2,1-2 0,-1 0 0,22-4 0,-31 4-3,0-1 0,0 1 0,0-1 0,-1 0 0,1-1 0,0 1 0,-1-1 0,0 0 0,0 0 0,0-1 0,0 1 0,0-1 0,3-5 0,-1 2 0,0 0 0,-1-1 0,0 0 0,-1 0 0,0 0 0,0-1 0,-1 1 0,3-12 0,-1-2 0,-2 0 0,2-24 0,-3 18 0,-1 16 1,1 0 0,0 0-1,1 0 1,1 1 0,0-1 0,0 1-1,1 0 1,12-20 0,-14 26 0,0 0 0,0 1 0,1-1 1,-1 1-1,1 0 0,0 0 0,0 1 0,1-1 0,-1 1 0,1 0 1,0 0-1,0 0 0,0 1 0,0 0 0,0 0 0,0 0 0,1 0 0,-1 1 1,0 0-1,1 0 0,8 0 0,-12 1-1,1 0 0,-1 0 0,1 0 0,-1 0 0,1 1 0,-1-1 0,1 1 0,-1 0 0,1-1 0,-1 1 0,1 0 0,-1 0 0,0 1 0,4 1 0,-3 0 0,-1 0 0,0 0 0,1 0 0,-1 0 0,0 1 0,0-1 0,-1 1 0,1-1 0,1 5 0,2 11 0,0 0 0,-2 0 0,0 1 0,-1-1 0,-1 1 0,-2 34 0,0-16 0,1-23-1,-2 0-1,0 0 1,-1 0 0,0 0 0,-9 22-1,-6 24-22,24-96 35,-2 15-4,0 0 0,8-22 0,0 7-7,2 0 0,1 1 0,2 1 0,1 0 0,2 1 0,1 1 0,40-46 0,-27 50 0,-33 27 0,0-1 0,-1 1 0,1-1 0,0 1 0,0-1 0,-1 1 0,1-1 0,0 1 0,0 0 0,0-1 0,-1 1 0,1 0 0,0 0 0,0 0 0,0-1 0,0 1 0,0 0 0,0 0 0,0 0 0,-1 1 0,1-1 0,0 0 0,0 0 0,0 0 0,0 1 0,0-1 0,-1 0 0,1 1 0,0-1 0,0 1 0,-1-1 0,1 1 0,0-1 0,0 1 0,-1-1 0,1 1 0,-1 0 0,1-1 0,0 1 0,-1 0 0,0 0 0,1-1 0,-1 1 0,1 0 0,0 1 0,5 29 0,-2 0 0,0 0 0,-2 0 0,-2 0 0,-3 33 0,2 8 0,1-24 3,0-30-8,0-23-25,0-25 30,2 0 0,1 0 0,1 0 0,2 1 0,10-33 0,-11 47 0,0-1 0,2 1 0,0 0 0,0 1 0,2 0 0,-1 0 0,2 1 0,0 0 0,0 0 0,1 1 0,16-13 0,-22 21 0,0 1 0,0 0 0,0 0 0,0 1 0,0-1 0,1 1 0,-1 0 0,8-1 0,-11 2 0,-1 1 0,1-1 0,0 1 0,-1 0 0,1 0 0,0 0 0,0 0 0,-1 0 0,1 0 0,0 0 0,-1 0 0,1 1 0,0-1 0,-1 1 0,1-1 0,0 1 0,-1 0 0,1-1 0,-1 1 0,1 0 0,-1 0 0,1 0 0,-1 0 0,0 1 0,0-1 0,0 0 0,1 0 0,-1 1 0,0-1 0,0 1 0,-1-1 0,2 2 0,5 15 0,-1 0 0,-1 0 0,-1 1 0,0 0 0,1 23 0,-3 98 0,1 5 0,-3-144 0,0 1 0,1-1-1,-1 1 1,0 0 0,1-1 0,-1 1 0,1-1-1,-1 1 1,1 0 0,0-1 0,0 0 0,0 1-1,0-1 1,0 1 0,0-1 0,0 0 0,0 0-1,0 0 1,0 0 0,1 0 0,-1 0 0,1 0-1,-1 0 1,0 0 0,1 0 0,0-1 0,-1 1-1,1-1 1,-1 1 0,1-1 0,0 0 0,-1 1-1,1-1 1,0 0 0,-1 0 0,1 0 0,-1 0-1,1-1 1,2 1 0,1-1-1,1 0 1,-1-1-1,1 1 0,-1-1 0,0 0 1,0 0-1,0-1 0,0 1 0,0-1 1,5-4-1,-4 1 1,0 0 1,0 0-1,-1 0 0,1-1 0,-2 0 1,1 0-1,-1 0 0,0 0 1,0-1-1,-1 1 0,0-1 0,0 0 1,2-14-1,-1-4 2,-2-1 1,0-52 0,-3 56-2,1-1 0,1 0 0,9-43 0,-10 63-1,1 1 0,0 0 0,0-1 0,0 1 0,1 0 0,-1 0 0,1 0 0,0 0 0,0 0 0,0 0 0,0 1 0,0-1 0,0 0 0,1 1 0,-1 0 0,1 0 0,0 0 0,0 0 0,4-3 0,0 3 0,0 0 0,0 0 0,0 0 0,1 1 0,-1 0 0,0 1 0,14 0 0,-18 0 0,0 0 0,0 1 0,0 0 0,-1-1 0,1 1 0,0 0 0,0 1 0,-1-1 0,1 0 0,0 1 0,-1-1 0,1 1 0,-1 0 0,0 0 0,0 0 0,0 0 0,0 0 0,0 1 0,0-1 0,0 0 0,-1 1 0,1-1 0,0 4 0,5 7 0,-1 1 0,-1-1 0,5 21 0,-4-2 0,0 1 0,1 64 0,-7 41 0,-1-123 0,1-56 4,2 0 0,2 0-1,1 0 1,2 1 0,2 0 0,24-67 0,-29 98-8,0 0 0,1 1 1,0-1-1,1 1 1,11-13-1,-16 19 5,0 0 0,1 0 0,0 1 0,-1-1-1,1 0 1,0 1 0,0 0 0,0-1 0,0 1 0,0 0 0,0 0-1,0 0 1,0 0 0,0 0 0,0 1 0,1-1 0,-1 1 0,0-1 0,0 1-1,1 0 1,-1 0 0,0 0 0,1 0 0,-1 0 0,0 1 0,0-1 0,1 1-1,-1-1 1,0 1 0,4 2 0,-4-2-2,0 1-1,1 0 1,-1 0 0,0 1 0,0-1-1,-1 0 1,1 1 0,0-1-1,-1 1 1,1-1 0,-1 1 0,0 0-1,0 0 1,1 4 0,9 47-10,-10-47 14,4 45 10,-3 103 0,-3-69-12,3-110-7,1 1 0,1 0 0,11-37 1,-1 6 23,-7 21-12,-2 6-7,1 2 0,1-1 0,1 1 0,1 0 0,14-25 0,-10 33-4,-13 17 4,0-1 1,1 1 0,-1 0-1,0-1 1,0 1-1,1 0 1,-1 0 0,0-1-1,0 1 1,1 0-1,-1-1 1,0 1 0,1 0-1,-1 0 1,0 0-1,1 0 1,-1-1 0,0 1-1,1 0 1,-1 0-1,1 0 1,-1 0 0,0 0-1,1 0 1,-1 0-1,0 0 1,1 0 0,-1 0-1,1 0 1,-1 0-1,0 0 1,1 0 0,-1 0-1,0 0 1,1 1 0,-1-1-1,1 0 1,-1 0-1,0 0 1,0 1 0,1-1-1,-1 0 1,0 0-1,1 1 1,-1-1 0,0 0-1,0 0 1,1 1-1,-1-1 1,0 0 0,0 1-1,0-1 1,1 1-1,-1-1 1,6 23 0,-1 1 0,-2-1 0,0 1 0,0 35 0,1 6 0,-3-47 0,1-1 0,1 1 0,1 0 0,0-1 0,8 20 0,-10-32 0,0-1 0,0 1 0,1-1 0,-1 0 0,1 0 0,0 0 0,0 0 0,0 0 0,0-1 0,1 1 0,0-1 0,-1 0 0,1 0 0,0 0 0,1 0 0,-1-1 0,0 0 0,1 0 0,0 0 0,-1 0 0,1-1 0,0 0 0,8 1 0,-3-1 1,0 0 1,0-1-1,-1 0 0,1-1 1,0 0-1,-1-1 0,1 0 1,-1 0-1,1-1 0,-1-1 1,0 1-1,0-1 0,0-1 1,-1 1-1,0-2 0,0 1 1,0-1-1,0 0 0,-1-1 1,0 0-1,-1 0 0,1 0 1,9-15-1,-8 10-1,0 0 0,-1 0 0,-1-1 0,0 0 0,0 0 0,-1 0 0,6-26 0,-7 11 0,0 0 0,-1-55 0,-2 78 0,-2 0 0,1 0 0,-1 0 0,0 1 0,0-1 0,0 0 0,0 1 0,-1-1 0,0 1 0,0-1 0,0 1 0,-5-8 0,5 10 0,0 0 0,0 0 0,0 0 0,0 1 0,0-1 0,0 1 0,0-1 0,0 1 0,-1 0 0,1 0 0,0-1 0,-1 2 0,1-1 0,-1 0 0,1 1 0,-1-1 0,0 1 0,1-1 0,-1 1 0,1 0 0,-1 0 0,0 1 0,1-1 0,-1 0 0,1 1 0,-5 1 0,5-1 0,1-1 0,-1 1 0,1 0 0,-1 0 0,1 1 0,-1-1 0,1 0 0,0 0 0,-1 1 0,1-1 0,0 0 0,0 1 0,0-1 0,0 1 0,0 0 0,0-1 0,1 1 0,-1 0 0,0 0 0,1-1 0,0 1 0,-1 2 0,-5 44 0,6-43 0,0 167 0,0-165 0,1 1 0,0 0 0,0 0 0,1-1 0,0 1 0,1-1 0,-1 1 0,1-1 0,1 0 0,-1 0 0,6 8 0,-6-12 0,0 1 0,0-1 0,0 0 0,0 0 0,1 0 0,-1 0 0,1 0 0,0-1 0,0 0 0,0 0 0,0 0 0,0 0 0,0 0 0,0-1 0,1 0 0,-1 0 0,1 0 0,-1 0 0,1-1 0,5 0 0,-1 0 0,0 0 0,-1-1 0,1 0 0,0-1 0,0 0 0,-1 0 0,0-1 0,1 0 0,-1 0 0,12-8 0,-5 1 0,-1 0 0,-1-1 0,1 0 0,16-20 0,-16 15 0,-1 0 0,-1 0 0,0-1 0,-1 0 0,-1-1 0,-1-1 0,-1 1 0,0-1 0,-1-1 0,-1 1 0,5-31 0,-8 32 0,-2 0 0,1 0 0,-2 1 0,0-1 0,-2 0 0,0 0 0,0 0 0,-2 1 0,0 0 0,-1-1 0,-1 2 0,0-1 0,-13-21 0,-39-66 0,55 100 0,1 7 0,0 24 0,1 0 0,2 0 0,1 0 0,1-1 0,9 39 0,-2-7 0,3 71 0,-9-76 0,2 0 0,16 59 0,-21-108 0,0 0 0,1 1 0,0-1 0,0 0 0,0 0 0,5 6 0,-7-9 0,1 0 0,-1-1 0,1 1 0,-1 0 0,1-1 0,-1 1 0,1-1 0,0 1 0,0-1 0,-1 1 0,1-1 0,0 1 0,0-1 0,-1 1 0,1-1 0,0 0 0,0 0 0,0 0 0,0 1 0,-1-1 0,1 0 0,0 0 0,0 0 0,0 0 0,0 0 0,0 0 0,-1 0 0,1-1 0,0 1 0,0 0 0,0 0 0,0-1 0,-1 1 0,1-1 0,0 1 0,0 0 0,-1-1 0,1 1 0,0-1 0,-1 0 0,1 1 0,0-1 0,0 0 0,2-3-1,-1 1-1,1-1 1,-1 0-1,1 0 1,-1 0-1,0 0 1,-1 0-1,1-1 1,-1 1-1,1 0 1,-1-1-1,0-6 1,3-59-867,-4 69 856,0-56-3139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40 32399,'0'0'96,"3"0"80,24 0-128,14 0 0,9 0-48,6 0 0,6 0 0,-6 0 0,-9 0 0,-3-8 0,-9 0 0,-8-2 0,-13-1 0,-14 9-176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54 86 30430,'-6'0'181,"-24"1"831,30-1-980,-1 0 0,0 0 0,0 0 0,1 0 0,-1 0 0,0 1 0,0-1 0,1 0 0,-1 0 1,0 1-1,1-1 0,-1 0 0,0 1 0,1-1 0,-1 1 0,1-1 0,-1 1 0,1-1 0,-1 1 1,1-1-1,-1 1 0,1-1 0,-1 1 0,1 0 0,0-1 0,-1 1 0,1 0 0,0-1 0,-1 1 0,1 0 1,0 1-1,0-2-30,0 0 0,0 1 0,1-1 0,-1 0-1,0 1 1,0-1 0,1 0 0,-1 0 0,0 1 0,0-1 0,1 0 0,-1 0 0,0 1 0,1-1 0,-1 0 0,0 0 0,1 0 0,-1 1 0,1-1 0,-1 0 0,0 0 0,1 0 0,-1 0 0,0 0 0,1 0 0,-1 0 0,1 0 0,-1 0 0,0 0 0,1 0 0,2 0 3,82 6 20,110-5-1,-85-3-22,619 2-2,-312-24 0,-186 8 0,-31-7 0,-120 12 0,103-2 0,-126 12 0,109-16 0,-116 12-1,89 4 1,-112 1-4,-53 0-44,-8 0-91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34.01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83 231 31951,'0'-6'53,"0"1"0,-1-1 0,1 1 0,-1-1 0,0 1 1,-4-11-1,5 15-44,-1-1 1,0 1 0,0-1-1,0 1 1,0-1-1,0 1 1,0 0-1,0-1 1,0 1 0,0 0-1,-1 0 1,1 0-1,0 0 1,-1 0-1,1 0 1,-1 0 0,1 1-1,-1-1 1,1 0-1,-1 1 1,0-1-1,1 1 1,-1 0 0,0-1-1,1 1 1,-1 0-1,-2 0 1,4 0-10,-1 1 0,0-1 0,1 0 0,-1 0 0,0 0 0,1 1 0,-1-1 0,1 0 0,-1 1 0,0-1 0,1 1 0,-1-1 0,1 0 0,-1 1 0,1-1 0,0 1 0,-1-1 0,1 1 0,-1 0 0,1-1 0,0 1 0,0-1 0,-1 1 0,1 0 0,0-1 0,0 1 0,0 0 0,0-1 0,-1 1 0,1 0 0,0-1 0,0 1 0,0 0 0,1 0 0,-11 65 14,3 0-1,2 93 1,4-106-7,1 309 22,0-924-26,0 541-3,-1-12-1,7-49 0,-5 74 0,0-1 0,1 1-1,0-1 1,1 1 0,0 0-1,0-1 1,1 2 0,0-1 0,0 0-1,9-10 1,-12 16 1,0 0 0,0 1 0,1-1 0,-1 1 0,0 0 0,1-1 0,-1 1 0,1 0 0,-1 0 0,1 0 0,0 0 0,-1 0 0,1 0 0,0 1 0,0-1 0,-1 0 0,1 1 0,0 0 0,3-1 0,-4 1 0,1 1 0,-1-1 0,1 0 0,-1 1 0,0 0 0,1-1 0,-1 1 0,0 0 0,1 0 0,-1-1 0,0 1 0,0 0 0,0 0 0,0 1 0,0-1 0,0 0-1,0 0 1,2 3 0,2 6-2,0 0 0,-1 0 0,0 1 0,-1-1 0,3 12 0,1 23 1,-1 0 1,-2 0-1,-3 0 0,-4 53 1,3-92 0,0 0 0,-1 0 0,0 0 0,0 0 0,-1 0 0,1 0 0,-1 0 0,-1-1 0,1 1 0,-1-1 0,0 1 0,0-1 0,-1 0 0,1 0 0,-1 0 0,0-1 0,0 1 0,-1-1 0,0 0 0,1 0 0,-1-1 0,-11 6 0,16-9-3,0 0 0,0 0 1,0 1-1,-1-1 0,1 0 1,0 0-1,0 0 0,0 0 0,0 0 1,0 0-1,-1 0 0,1 0 0,0 0 1,0 0-1,0 0 0,0 0 0,0 0 1,0 0-1,0 1 0,-1-1 0,1 0 1,0 0-1,0 0 0,0 0 0,0 0 1,0 0-1,0 1 0,0-1 0,0 0 1,0 0-1,0 0 0,0 0 1,0 0-1,0 0 0,0 1 0,0-1 1,0 0-1,0 0 0,0 0 0,0 0 1,0 0-1,0 1 0,0-1 0,0 0 1,0 0-1,0 0 0,0 0 0,0 0 1,0 1-1,0-1 0,0 0 0,1 0 1,-1 0-1,0 0 0,0 0 0,12 3-49,24-2 59,-31-1-16,5 0 11,0-1-1,-1 0 1,1-1 0,-1 0 0,1 0 0,-1-1-1,0 0 1,0 0 0,0-1 0,0-1-1,12-7 1,-15 8 4,-1-1 1,1 1-1,-1-1 0,0 0 1,0 0-1,0 0 0,-1-1 0,0 0 1,0 0-1,0 0 0,-1 0 1,0 0-1,0-1 0,-1 0 0,1 1 1,1-13-1,-1-6 19,-2-1 0,-1-31 0,-1 27-14,4-33-1,-3 60-10,0 1 0,0-1 0,1 0 0,-1 1 0,1-1 0,0 0 0,0 1 0,0-1 0,0 1 0,0-1 0,1 1 0,-1 0 0,1-1 0,0 1 0,-1 0 0,1 0 0,0 0 0,0 0 0,0 1 0,0-1 0,1 0 0,-1 1 0,0 0 0,6-3 0,0 2 0,1 0 0,0 0 0,0 1 0,0 0 0,-1 0 0,13 1 0,-19 0 0,0 1-1,0-1 1,0 0 0,-1 1-1,1-1 1,0 1 0,0 0 0,0 0-1,-1-1 1,1 1 0,-1 0-1,1 0 1,0 1 0,-1-1-1,0 0 1,1 0 0,-1 1 0,0-1-1,0 1 1,1-1 0,-1 1-1,0 0 1,-1-1 0,1 1-1,0 0 1,0-1 0,-1 1 0,1 0-1,-1 0 1,1 0 0,-1 2-1,2 8-1,0 1-1,-1-1 1,-1 21-1,0-23 4,0 17-9,1-7 8,-1 0-1,-1 0 0,-1 0 0,0 0 0,-7 23 0,3-25 0,1-1 1,1 1 0,1 1-1,1-1 1,-1 24-1,5-41 0,-1 0 1,1 0-1,0-1 0,0 1 0,0-1 0,-1 1 1,1-1-1,0 1 0,0-1 0,0 0 0,0 0 1,0 0-1,0 0 0,0 0 0,2-1 0,0 1 1,3-1 0,0 0 0,0 0 0,0-1 0,-1 1 0,1-1 0,-1-1 0,0 1 0,1-1 0,-1 0 0,0-1 0,-1 1 0,1-1 0,0 0 0,-1-1 0,0 1 0,0-1 0,-1 0 0,1-1 1,-1 1-1,0-1 0,4-7 0,4-8-1,-1 0 0,-1-1 1,0 0-1,11-43 0,-5 2-4,-9 30 2,2 1 1,17-43-1,-25 73 3,0 0-1,0-1 1,1 1 0,-1 0 0,0 0 0,1 0-1,-1 1 1,1-1 0,-1 0 0,1 0-1,0 1 1,0-1 0,0 1 0,2-2-1,-3 3 1,1-1-1,-1 1 1,1-1 0,-1 1-1,0 0 1,1 0-1,-1-1 1,1 1-1,-1 0 1,0 0-1,1 1 1,-1-1-1,1 0 1,-1 0-1,0 1 1,1-1-1,2 2 1,-1-1-1,-1 1 0,1 0-1,0 0 1,0 0 0,-1 0 0,1 1 0,-1-1-1,0 1 1,0 0 0,0-1 0,0 1 0,0 0 0,0 0-1,-1 0 1,1 0 0,1 6 0,-2-5-2,0 0 0,0 0 1,-1 0 0,1 0-1,-1 0 1,0 0 0,0 0-1,0 4 1,0 0-3,-24-8 32,20 0-26,0 0-1,0-1 1,0 2 0,0-1-1,0 0 1,0 1 0,0 0-1,1 0 1,-1 0 0,0 0-1,0 0 1,1 1 0,-1 0-1,1 0 1,-1 0 0,1 0-1,0 0 1,0 1 0,0-1-1,0 1 1,0 0 0,1 0-1,-4 5 1,-1 1-2,1 1 0,0 0 1,0 0-1,1 1 0,1-1 1,-1 1-1,2 0 0,0 0 1,-3 17-1,4-10 2,0 1-1,1 0 1,1 0 0,1 0 0,3 20-1,-2-32 1,-1 0-1,1 0 1,1 0-1,-1 0 1,1-1-1,0 1 0,1-1 1,0 1-1,0-1 1,0 0-1,0-1 1,1 1-1,0-1 1,0 0-1,1 0 0,-1 0 1,1-1-1,0 0 1,0 0-1,12 5 1,-3-3 2,0 0 0,1 0 0,-1-2 0,1 0 0,0-1 0,0 0 0,0-1 0,21-1 1,-35-1-4,1 0 1,0 0 0,0 0 0,0 0 0,0-1 0,-1 1 0,1-1 0,0 0 0,0 0-1,-1 0 1,1 0 0,-1 0 0,1 0 0,-1-1 0,1 1 0,-1-1 0,0 0 0,0 0-1,0 0 1,0 0 0,0 0 0,0 0 0,0 0 0,-1-1 0,1 1 0,-1-1 0,0 1-1,0-1 1,1 1 0,-2-1 0,1 0 0,0 1 0,0-1 0,-1 0 0,1-4 0,2-14 2,-1 0 0,0 0 1,-1 0-1,-2 0 1,0 0-1,-1 0 1,-9-40-1,1 28-3,-1 0 1,-1 2-1,-1-1 1,-20-32-1,33 64-1,-1-1 1,1 0 0,-1 0-1,1 0 1,-1 0-1,1 0 1,-1 1-1,0-1 1,1 0-1,-1 1 1,0-1-1,0 0 1,1 1 0,-1-1-1,0 1 1,0-1-1,0 1 1,0-1-1,0 1 1,1 0-1,-1-1 1,0 1-1,0 0 1,0 0 0,0 0-1,0 0 1,0 0-1,0 0 1,0 0-1,0 0 1,-2 0-1,1 1 1,1 0 0,-1 0 0,1 0 0,-1 0 0,1 0 0,-1 0 0,1 0 0,0 0 0,-1 1 0,1-1-1,0 0 1,0 1 0,0-1 0,0 1 0,0 0 0,0-1 0,0 3 0,-5 13 0,1 0 0,0 0 0,2 1 0,0-1 0,0 20 0,2 92 0,1-124 0,0-1-1,1 1 1,-1-1 0,1 0-1,0 1 1,1-1-1,-1 0 1,1 1 0,-1-1-1,1 0 1,0 0 0,1 0-1,-1-1 1,1 1 0,0 0-1,0-1 1,0 0-1,0 0 1,0 0 0,1 0-1,-1 0 1,1 0 0,0-1-1,0 0 1,0 0 0,0 0-1,0 0 1,0-1-1,1 0 1,-1 0 0,0 0-1,1 0 1,-1 0 0,1-1-1,-1 0 1,6 0 0,3 0 2,1 0 1,-1-1 0,0-1 0,15-3 0,-22 4-2,-1-1 0,0 0 0,1-1 0,-1 1 0,0-1 0,0 0-1,0-1 1,0 1 0,-1-1 0,0 0 0,1 0 0,3-5 0,0 0 0,-1-1-1,0-1 0,-1 1 1,0-1-1,0 0 0,-1 0 1,-1-1-1,6-20 0,-2-3-3,3-60-1,-3 25-5,-7 69 9,-1 0-1,1 0 1,-1 1 0,1-1 0,-1 0-1,1 1 1,0-1 0,-1 0 0,1 1-1,0-1 1,0 1 0,-1-1 0,1 1-1,0 0 1,0-1 0,0 1 0,0 0-1,0 0 1,-1-1 0,1 1 0,0 0-1,0 0 1,0 0 0,0 0 0,0 0-1,0 0 1,0 0 0,0 0 0,0 1-1,-1-1 1,1 0 0,0 1-1,1 0 1,31 10-7,3 17 7,-28-21 2,-1-1 0,1 1 1,1-2-1,-1 1 0,1-1 1,10 4-1,-15-8-5,-9-1 1,1-1 0,-1 1 0,0-1 0,1 0 0,-1 0 0,-5-3 0,-27-5 6,32 8-4,0 1-1,0-1 1,0 1 0,0 0 0,0 1 0,0-1 0,0 1 0,0 0 0,0 1 0,0-1 0,0 1 0,1 0 0,-1 0-1,0 0 1,1 0 0,0 1 0,0 0 0,0 0 0,0 0 0,0 1 0,0-1 0,1 1 0,0 0 0,-1 0 0,1 0 0,1 0-1,-1 0 1,1 1 0,0-1 0,0 1 0,0 0 0,-2 8 0,-1 6 0,1-1 0,1 1 0,1 0 0,0 0 0,1 0 0,4 37 0,-2-51 0,0-1 0,0 0 0,0 0 0,1 0 0,-1 1 0,1-1 0,0-1 0,0 1 0,1 0 0,-1 0 0,1-1 0,-1 1 0,1-1 0,0 0 0,1 0 0,-1 0 0,1 0 0,-1-1 0,1 1 0,0-1 0,-1 0 0,1 0 0,0-1 0,1 1 0,3 1 0,2 0 0,-1-1 0,0 0 1,1 0-1,-1-1 0,1 0 0,0 0 1,-1-1-1,1-1 0,0 0 0,17-3 1,-24 2-1,0 1 1,0-1-1,0 0 1,0 0 0,0 0-1,-1 0 1,1 0 0,-1 0-1,0-1 1,1 1-1,-1-1 1,0 0 0,0 0-1,-1 1 1,1-1 0,-1 0-1,1 0 1,-1-1-1,0 1 1,0 0 0,0 0-1,0-6 1,2-10-2,0-1 1,0-29 0,-3 46 0,1-35 0,1 9 9,-1-1-1,-2 1 1,-5-39 0,6 68-9,-6-15 8,6 14-8,0 1 0,0 0 0,0-1 1,1 1-1,-1 0 0,-1-1 0,1 1 0,0 0 0,0-1 0,0 1 0,0 0 0,0 0 0,0-1 1,0 1-1,0 0 0,0-1 0,-1 1 0,1 0 0,0 0 0,0-1 0,0 1 0,-1 0 0,1 0 0,0-1 1,0 1-1,0 0 0,-1 0 0,1 0 0,0 0 0,-1-1 0,1 1 0,0 0 0,0 0 0,-1 0 1,1 0-1,0 0 0,-1 0 0,1 0 0,0 0 0,-1 0 0,1 0 0,0 0 0,0 0 0,-1 0 0,1 0 1,0 0-1,-1 0 0,1 0 0,-1 0 0,-3 19 0,-7 92 0,4 162 0,6-124 3,3-10 2,0-71-2,-2-1-1,-15 102 1,14-160-4,-1-1 0,0 0 0,0 0 0,-1 0 0,0 0 0,-1 0 0,-4 7 0,7-13 1,-1 1-1,0-1 1,0 0 0,0 1-1,0-1 1,0 0 0,-1 0-1,1 0 1,-1-1-1,1 1 1,-1 0 0,0-1-1,0 0 1,1 0 0,-1 0-1,0 0 1,0 0 0,0 0-1,0-1 1,0 0 0,0 1-1,-4-1 1,6 0 0,-1 0 1,1 1-1,0-1 0,-1 0 1,1 0-1,-1 0 1,1 0-1,-1 0 0,1 0 1,-1 0-1,1-1 0,0 1 1,-1-1-1,1 1 1,0-1-1,-1 1 0,1-1 1,0 0-1,-1 1 0,1-1 1,0 0-1,0 0 1,0 0-1,0 0 0,0 0 1,0 0-1,0 0 0,0-1 1,0 1-1,1 0 1,-1 0-1,0-1 0,1 1 1,-1 0-1,1-1 0,0 1 1,-1 0-1,1-1 1,0 1-1,0-1 0,0 1 1,0-3-1,-5-30-3,2-1-1,1 1 1,6-62 0,-2 74 2,1 1 1,1 0-1,1 0 1,1 0-1,12-28 1,53-100 0,-50 109 0,29-58 4,-4-2 0,-5-3 0,33-124 0,-71 211-1,0-1 1,0 1-1,-1-30 0,0 45-4,-1 1 1,1 0-1,0 0 0,-1 0 0,1 0 0,0 0 0,-1 0 1,1 0-1,0 0 0,-1 1 0,1-1 0,0 0 0,-1 1 1,1 0-1,1 0 0,9 11 1,0 0 0,-1 1 0,-1 0 0,0 1 0,12 21 0,-17-25 0,1 1 0,-2-1 0,1 1 0,-2 0 0,1 0 0,-1 0 0,-1 1 0,0-1 0,0 14 0,-2-21 0,1 1 0,-1 0 0,0 0 0,0 0 0,0 1 0,-1-1 0,0 0 0,0 0 0,0 0 0,0 0 0,-1 0 0,0 0 0,0-1 0,0 1 0,0 0 0,-1-1 0,-4 5 0,-4 5 0,-27 38 0,35-48 0,1 1 0,0 0 0,-1-1 0,2 1 0,-1 0 0,0 0 0,1 0 0,0 0 0,0 0 0,0 7 0,1-11 0,1 0 0,-1 0 0,0 0 0,0 0 0,1 0 0,-1 0 0,1 0 0,-1 0 0,1 0 0,-1 0 0,1 0 0,0 0 0,-1 0 0,1 0 0,0 0 0,0-1 0,-1 1 0,1 0 0,0 0 0,0-1 0,0 1 0,0-1 0,0 1 0,0-1 0,0 1 0,0-1 0,0 0 0,0 1 0,1-1 0,1 0 0,40 4 0,-34-4 0,5 0 0,13 1 0,-1-1 0,50-6 0,-67 4 0,0 0 0,-1 0 0,1-1 0,0 0 0,-1-1 0,0 0 0,1 0 0,-2-1 0,1 0 0,0 0 0,-1-1 0,7-7 0,-8 7 0,0 0 0,-1-1 0,0 0 0,0 0 0,-1-1 0,0 1 0,0-1 0,-1 0 0,0 0 0,0 0 0,-1 0 0,3-12 0,-2-8 0,-1 1 0,-1-43 0,-2 34 0,1 29 0,1-1 0,-1 0 0,0-1 0,0 1 0,-1 0 0,0 0 0,-1 0 0,1 0 0,-2 0 0,1 0 0,-1 0 0,-7-14 0,8 21 0,1-1 0,0 1 0,-1-1 0,1 1 0,-1 0 0,0 0 0,1-1 0,-1 1 0,0 0 0,0 0 0,1 1 0,-1-1 0,0 0 0,0 1 0,0-1 0,0 1 0,0-1 0,0 1 0,0 0 0,0 0 0,0 0 0,0 0 0,-4 1 0,3 0 0,-1-1 0,0 1 0,1 0 0,-1 0 0,1 0 0,-1 1 0,1-1 0,-1 1 0,1 0 0,0 0 0,0 0 0,-5 4 0,1 3-1,0-1 0,0 2 1,1-1-1,0 1 0,0-1 0,1 2 0,1-1 1,0 0-1,0 1 0,-3 16 0,4-12 1,0 0-1,2 1 1,-1-1-1,2 1 0,0-1 1,1 1-1,4 20 1,-4-32 0,0 1 0,1-1 1,0 0-1,0 0 0,0 1 1,0-1-1,1-1 1,-1 1-1,1 0 0,0-1 1,0 1-1,1-1 0,-1 0 1,0 0-1,1 0 0,0-1 1,0 1-1,0-1 1,0 0-1,0 0 0,0 0 1,1-1-1,8 3 0,-1-1 1,0-1-1,0 0 1,0 0 0,1-1-1,-1-1 1,0 0-1,24-4 1,-34 3-1,1 1 0,0-1 0,0-1 0,-1 1 0,1 0 0,-1-1 0,1 0 0,-1 1 0,0-1 0,1 0 0,-1 0 0,0 0 0,0 0 0,0-1 0,-1 1 0,1 0 0,0-1 0,-1 1 0,0-1 0,0 0 0,1 0 0,0-3 0,2-9 0,0-1 0,4-29 0,-6 35 0,4-49 0,-2-85 0,-17 315 0,13-144 0,-1-9 0,1-1 0,1 1 0,4 19 0,-4-31 0,0 0 0,1 0 0,0 0 0,1-1 0,-1 1 0,1-1 0,0 1 0,0-1 0,1 0 0,-1 0 0,1-1 0,0 1 0,5 3 0,-8-7 0,0 0 0,0 0 0,0 0 0,0 0 0,0 0 0,0 0 0,0 0 0,0-1 0,1 1 0,-1 0 0,0-1 0,1 1 0,-1-1 0,0 1 0,1-1 0,-1 0 0,0 0 0,1 0 0,-1 1 0,0-1 0,1-1 0,-1 1 0,1 0 0,-1 0 0,0 0 0,1-1 0,-1 1 0,0-1 0,1 1 0,-1-1 0,0 1 0,0-1 0,1 0 0,-1 1 0,0-1 0,0 0 0,0 0 0,0 0 0,0 0 0,0 0 0,0 0 0,-1 0 0,2-2 0,2-4 0,0 1 0,-1-1 0,1 0 0,-2 0 0,1 0 0,2-13 0,18-140 0,0-2 0,-23 161 0,0 0 0,0 0 0,0 0 0,0 0 0,0 1 0,0-1 0,0 0 0,1 0 0,-1 0 0,0 0 0,1 1 0,-1-1 0,0 0 0,1 0 0,-1 0 0,1 1 0,-1-1 0,1 0 0,-1 1 0,1-1 0,0 1 0,-1-1 0,1 0 0,0 1 0,0-1 0,-1 1 0,1 0 0,0-1 0,0 1 0,0 0 0,-1-1 0,1 1 0,0 0 0,0 0 0,0 0 0,0 0 0,0 0 0,-1 0 0,1 0 0,0 0 0,0 0 0,0 0 0,0 0 0,0 0 0,-1 1 0,1-1 0,0 0 0,0 1 0,0-1 0,-1 1 0,1-1 0,1 1 0,2 2 0,-1 0 0,1 0 0,0 0 0,-1 0 0,1 1 0,-1 0 0,5 7 0,2 7 0,0 1 0,-1 1 0,-1-1 0,0 1 0,8 41 0,-10-25 0,-2 0 0,0 61 0,-4-66 2,0 23 7,0-41-5,1-19-3,4-34-1,2 1 0,2-1 0,25-67 0,-24 77 0,-8 24 0,6-21 0,0 2 0,2-1 0,1 2 0,1-1 0,25-38 0,-36 62 0,-1 0 0,1 0 0,0 0 0,0 0-1,0 0 1,-1 0 0,1 0 0,0 1 0,0-1 0,0 0 0,1 1 0,-1-1-1,0 0 1,0 1 0,0-1 0,0 1 0,0 0 0,1-1 0,1 1 0,-2 0-1,0 0 1,0 0 0,0 1 0,-1-1-1,1 1 1,0-1 0,0 0 0,-1 1-1,1-1 1,0 1 0,-1 0 0,1-1-1,0 1 1,-1 0 0,1-1 0,-1 1 0,1 0-1,-1-1 1,0 1 0,1 0 0,0 1-1,1 5 0,1 1-1,-1 0 0,0-1 1,1 13-1,-3-18 2,8 93 7,-5 136-1,3-285-5,3 1 0,3 0-1,33-94 1,-36 118-1,27-51 1,-32 72-2,1 0-1,0 0 1,0 1 0,1-1-1,0 1 1,0 0 0,1 0 0,0 1-1,0 0 1,9-6 0,-14 11 0,1-1 1,1 1 0,-1 0 0,0 0 0,0 0-1,0 0 1,1 1 0,-1-1 0,0 1-1,1 0 1,-1 0 0,4 0 0,1 0 0,-8 0 0,1 0 0,-1 1 0,1-1 0,-1 0 0,1 0 0,-1 0 0,1 1 0,-1-1 0,0 0 0,1 1 0,-1-1 0,0 0 0,1 1 0,-1-1 0,0 0 0,1 1 0,-1-1 0,0 1 0,0-1 0,1 0 0,-1 1 0,0-1 0,0 1 0,0-1 0,0 1 0,0-1 0,0 1 0,0-1 0,0 2 0,2 19 0,-2-16 0,0 186 6,4 65 4,-4-253-10,0-2 0,0 0 0,-1 0 0,1 0 0,0 0 0,0 0 0,0 0 0,1 0 0,-1 0 0,0-1 0,0 1 0,0 0 0,1 0 0,-1 0 0,0 0 0,1 0 0,-1 0 0,1 0 0,-1-1 0,1 1 0,-1 0 0,2 1 0,-1-2 0,-1 0 0,1 0 0,-1 0 0,1 1 0,-1-1 0,1 0 0,-1 0 0,1 0 0,-1 0 0,1 0 0,0 0 0,-1 0 0,1-1 0,-1 1 0,1 0 0,-1 0 0,1 0 0,-1 0 0,1-1 0,-1 1 0,1 0 0,-1 0 0,1-1 0,-1 1 0,0 0 0,1-1 0,-1 1 0,1-1 0,-1 1 0,0-1 0,0 1 0,1 0 0,-1-1 0,0 1 0,0-1 0,1 1 0,-1-1 0,0 0 0,12-24-2,-11 23 1,15-35-44,0-4-131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45 149 30270,'-43'0'2284,"42"0"-2132,10 0-96,365 9-51,4 0-5,-312-9 0,414-10 0,-346 4 0,83-7 0,-160 6 0,-9 1 0,64-15 0,-89 16 0,0 2 0,1 0 0,26 1 0,42-4 0,-44-3 0,-11 2 0,0 2 0,41 0 0,-46 3 0,56-11 0,-45 6 0,21 0 0,91 1 0,-180-5-339,-3-2-1163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 32351,'0'0'368,"6"0"-352,32 0-16,6 0 32,6 0-32,0-3 0,-9-2 0,-2 2 0,-13-2 0,-11 2 0,-33 3-992,-29 11-2290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0 359 28445,'0'0'120,"0"1"-1,0 0 1,0-1 0,1 1-1,-1 0 1,0-1-1,0 1 1,1-1 0,-1 1-1,0 0 1,1-1 0,-1 1-1,1-1 1,-1 1 0,0-1-1,1 1 1,-1-1-1,1 1 1,-1-1 0,1 0-1,0 1 1,-1-1 0,1 0-1,-1 1 1,1-1-1,0 0 1,-1 0 0,1 0-1,0 0 1,-1 1 0,1-1-1,-1 0 1,2 0 0,29 0-530,-18-1 730,-1 1-310,0 0 0,0-1-1,0 0 1,0-1 0,0 0 0,0-1 0,-1 0 0,1-1-1,-1 0 1,0-1 0,0 0 0,-1-1 0,1 0 0,-1-1-1,11-10 1,-15 12-3,0 0-1,-1-1 1,0 0 0,0 0-1,0 0 1,-1-1-1,0 1 1,0-1 0,-1 0-1,5-13 1,-7 15-6,1 0 0,-1 0 0,0 0 0,-1 0 1,1 0-1,-1 0 0,0-1 0,-1 1 0,1 0 0,-1 0 1,0 0-1,0 0 0,0 0 0,-1 0 0,0 1 0,0-1 0,-4-7 1,-1 2 1,-1 0 0,0 0 0,-1 1 0,0 0 0,-10-8 0,6 6 1,1 0-1,-18-23 1,27 28 3,5 5 10,11 9-9,10 12-7,-2 2 0,0 0-1,-2 1 1,0 1 0,-1 1 0,17 33-1,-30-45 3,0 1 0,0 0-1,-1-1 1,-1 1 0,-1 1-1,0-1 1,0 0 0,-2 1-1,0 17 1,0-28 10,0 0 0,-1-1 1,1 1-1,-1 0 0,0-1 0,0 1 0,0-1 0,0 1 1,-1-1-1,1 1 0,-1-1 0,0 0 0,0 0 1,0 1-1,0-1 0,-1-1 0,1 1 0,-1 0 0,0-1 1,1 1-1,-1-1 0,-5 3 0,0-1-518,0 0 1,-1 0-1,0 0 0,0-1 0,0-1 1,0 1-1,-18 1 0,-16-1-16714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12 544 31566,'-4'13'132,"2"-1"0,0 1 0,0 0-1,1 0 1,1 0 0,0 0 0,2 18-1,-1-29-128,0 0-1,0 0 0,0 0 1,0-1-1,0 1 1,0 0-1,0 0 0,0-1 1,1 1-1,-1-1 1,1 1-1,-1-1 0,1 1 1,0-1-1,-1 0 1,1 0-1,0 0 0,0 0 1,0 0-1,0 0 1,0-1-1,0 1 0,0-1 1,0 1-1,0-1 1,0 0-1,0 1 0,0-1 1,0 0-1,0-1 1,0 1-1,0 0 0,0-1 1,1 1-1,-1-1 1,0 1-1,-1-1 0,1 0 1,3-1-1,1-3 0,0 0 1,-1 0-1,0-1 0,0 0 0,0 0 0,-1 0 0,1 0 0,-2-1 1,6-9-1,25-68 22,-24 50-23,-2 0 0,-1-1 1,5-70-1,8-43-1,-20 146 0,0 0 0,0 1 0,1-1 0,-1 0 0,1 0 0,-1 1 0,1-1 0,-1 0 0,1 1 0,0-1 0,0 1 0,0-1 0,0 1 0,0-1 0,0 1 0,1 0 0,-1 0 0,0-1 0,1 1 0,1-1 0,-1 1 0,-1 1 0,0 0 0,0 0 0,1 0 0,-1 0 0,0 1 0,1-1 0,-1 0 0,0 0 0,0 1 0,0-1 0,1 1 0,-1-1 0,0 1 0,0-1 0,0 1 0,0 0 0,0-1 0,0 1 0,0 0 0,1 1 0,6 7 0,0-1 0,0 2 0,-1-1 0,7 14 0,8 13 0,-3 0 0,-1 1 0,14 40 0,-26-59 0,-1-1 0,0 1 0,-2 0 0,0 0 0,0 0 0,-2 1 0,0-1 0,-2 0 0,-2 24 0,2-41 0,1 1 0,-1-1 0,1 0 0,-1 0 0,1 0 0,-1 1 0,0-1 0,0 0 0,1 0 0,-1 0 0,0 0 0,0 0 0,0 0 0,0-1 0,0 1 0,-1 0 0,1 0 0,0-1 0,0 1 0,0-1 0,-1 1 0,1-1 0,0 1 0,0-1 0,-1 0 0,1 0 0,-3 0 0,-42 1 0,32-1 0,3-1 0,0 1 0,0-1 0,0-1 0,0 0 0,0-1 0,1 0 0,-1 0 0,1-1 0,-16-9 0,27 13 0,-1 0 0,0 0 0,0 0 0,0 0 0,1 0 0,-1 0 0,0 0 0,0 0 0,0 0 0,1 0 0,-1 0 0,0 0 0,0-1 0,0 1 0,0 0 0,1 0 0,-1 0 0,0 0 0,0 0 0,0-1 0,0 1 0,0 0 0,0 0 0,1 0 0,-1 0 0,0-1 0,0 1 0,0 0 0,0 0 0,0 0 0,0-1 0,0 1 0,0 0 0,0 0 0,0 0 0,0-1 0,0 1 0,0 0 0,0 0 0,0-1 0,0 1 0,0 0 0,0 0 0,0 0 0,0 0 0,-1-1 0,1 1 0,0 0 0,0 0 0,0 0 0,0-1 0,0 1 0,-1 0 0,87 1 0,121-3 0,-195 0 0,0-1 0,0 0 0,0 0 0,0-1 0,-1 0 0,1-1 0,-1-1 0,0 0 0,-1 0 0,0-1 0,0 0 0,0-1 0,-1 0 0,0-1 0,0 0 0,-1 0 0,-1 0 0,1-1 0,-1-1 0,-1 1 0,0-1 0,-1 0 0,0 0 0,0-1 0,-1 1 0,-1-1 0,0 0 0,2-17 0,-4 16 0,1-1 0,0 0 0,-1-1 0,-1 1 0,-1-1 0,-2-15 0,3 29 0,-1 0 0,0 0 0,0 0 0,1 0 0,-1 1 0,0-1 0,0 0 0,0 1 0,0-1 0,0 0 0,0 1 0,0-1 0,0 1 0,0 0 0,-1-1 0,1 1 0,0 0 0,0 0 0,0 0 0,0-1 0,-1 1 0,1 1 0,0-1 0,-1 0 0,-32 2 0,32-1 0,0 0 0,0 0 0,1 0 0,-1-1 0,0 2 0,1-1 0,-1 0 0,1 0 0,-1 0 0,1 1 0,0-1 0,0 1 0,-1-1 0,1 1 0,0 0 0,0-1 0,0 1 0,1 0 0,-1-1 0,0 1 0,1 0 0,-1 0 0,1 0 0,0 0 0,-1 0 0,1 3 0,-2 11 0,1-1 0,1 21 0,0-24 0,0 4 0,0 1 0,2-1 0,-1 0 0,2 0 0,0 0 0,6 17 0,-7-27 0,0-1 0,1 0 0,-1 0 0,1 0 0,0 0 0,1 0 0,-1 0 0,1-1 0,0 0 0,0 0 0,0 0 0,0 0 0,1-1 0,0 1 0,0-1 0,-1 0 0,2 0 0,-1-1 0,0 0 0,1 0 0,7 2 0,-6-2 0,1 0 0,1 0 0,-1-1 0,0 0 0,0-1 0,0 0 0,0 0 0,1-1 0,-1 0 0,0 0 0,0-1 0,0 0 0,0 0 0,-1-1 0,1 0 0,-1 0 0,1-1 0,11-8 0,-10 4 0,-1 0 0,0 0 0,-1 0 0,0-1 0,-1 0 0,1-1 0,-2 0 0,1 1 0,-2-2 0,1 1 0,-1-1 0,5-20 0,-5 4 0,0 0 0,-2 0 0,-1 0 0,-3-35 0,-1 32 0,-2-1 0,-2 1 0,0 1 0,-23-57 0,23 72 0,4 16 0,1 11 0,2 416 0,0-422-2,0 5 4,0 0-1,4 23 1,-4-33-3,0-1 0,1 1 0,-1-1-1,0 1 1,1-1 0,-1 0 0,0 1 0,1-1-1,0 1 1,-1-1 0,1 0 0,0 1-1,0-1 1,0 0 0,0 0 0,0 0-1,0 1 1,0-1 0,0 0 0,0 0 0,0-1-1,1 1 1,-1 0 0,0 0 0,1-1-1,-1 1 1,1 0 0,-1-1 0,1 0 0,2 1-1,-4-1-16,1 0 0,-1 0 0,1 0 0,0 0-1,-1 0 1,1 0 0,-1 0 0,1-1 0,-1 1 0,1 0-1,0 0 1,-1-1 0,1 1 0,-1 0 0,1-1 0,-1 1-1,0 0 1,1-1 0,-1 1 0,1-1 0,-1 1 0,0 0-1,1-1 1,-1 1 0,0-1 0,1 0 0,-1 1 0,0-1-1,0 1 1,0-1 0,1 1 0,-1-1 0,0 0 0,0 1-1,0-1 1,0 0 0,1-27-1836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40 31230,'-3'0'1505,"18"0"-1473,14 0-32,4 0 0,-1 0 0,0-3 0,-2-2 0,-4-5-48,-8-1-192,-3 0-2834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5 467 32047,'-1'4'78,"0"0"1,0 0-1,0 0 1,1 0 0,0 0-1,0 0 1,1 8-1,-1-6-18,-1 6-60,2 1 0,-1-1 0,2 0 0,-1 0 0,7 21 0,-7-29 0,1 0 0,0 0 0,0 0 0,0 0 0,1 0 0,-1-1 0,1 1 0,0-1 0,0 1 0,0-1 0,0 0 0,1 0 0,-1-1 0,1 1 0,0-1 0,0 1 0,0-1 0,0 0 0,6 2 0,-4-2 0,0 0 0,0-1 0,0 1 0,1-1 0,-1 0 0,0-1 0,0 0 0,1 0 0,-1 0 0,0 0 0,0-1 0,1 0 0,6-3 0,-9 3 0,1-1 0,-1 0 0,0 0 0,0 0 0,0-1 0,0 0 0,0 1 0,-1-1 0,1-1 0,-1 1 0,0 0 0,0-1 0,0 0 0,0 1 0,-1-1 0,0 0 0,1 0 0,1-7 0,1-3 0,-1 0 0,-1 0 0,0 0 0,-1 0 0,1-17 0,-3-76 0,-1 50 0,-1 23 0,1 26 0,0-1 0,1 0 0,0 0 0,0 0 0,1 1 0,0-1 0,3-9 0,-3 16 0,0 0 0,1 1 0,-1-1 0,0 1 0,1-1 0,-1 1 0,1 0 0,0 0 0,-1 0 0,1 0 0,0 0 0,0 0 0,0 0 0,0 0 0,0 1 0,0-1 0,0 1 0,0-1 0,0 1 0,0 0 0,0 0 0,0 0 0,0 0 0,3 1 0,0-1 0,-1 0 0,1 0-1,0 1 1,-1-1 0,1 1-1,-1 1 1,0-1 0,1 1 0,7 3-1,-6 0-7,-10-5 10,1 0-1,-1 0 0,1 0 0,-1 1 0,1-1 0,0 1 1,-1 0-1,-6 2 0,5 1-1,-1-1 0,1 1 0,0 0 0,0 0 0,0 1 0,1-1 0,-1 1 0,1 0 0,0 0 0,1 1 0,-1-1 0,1 1 0,0 0 0,-3 10 0,-1 0 0,2 1 0,0 0 0,1 0 0,-3 23 0,5-25 0,1 1 0,0-1 0,0 1 0,2-1 0,3 25 0,-3-36 0,0-1 0,0 1 0,0-1 0,0 1 0,1-1 0,0 1 0,-1-1 0,1 0 0,0 0 0,1 1 0,-1-2 0,1 1 0,-1 0 0,1 0 0,0-1 0,0 1 0,0-1 0,0 0 0,0 0 0,0 0 0,1-1 0,-1 1 0,1-1 0,-1 0 0,1 1 0,-1-2 0,1 1 0,4 0 0,2 1 0,-1-1 0,0-1 1,1 0-1,-1 0 0,1-1 0,-1 0 0,0 0 1,1-1-1,-1-1 0,0 1 0,0-2 0,0 1 1,-1-1-1,1 0 0,-1-1 0,0 0 0,0 0 1,-1-1-1,1 0 0,-1 0 0,-1-1 0,1 0 1,-1 0-1,0 0 0,-1-1 0,5-8 0,-6 9 2,-1 1 0,0-1-1,-1 0 1,1 0-1,-1 0 1,-1 0 0,0 0-1,0-1 1,0 1-1,-1 0 1,0-1 0,0 1-1,0 0 1,-1 0-1,-1-1 1,1 1 0,-4-10-1,1 7-1,0-1 0,-1 1 0,0 0-1,0 0 1,-1 1 0,-1 0 0,1 0 0,-2 0-1,1 1 1,-12-11 0,15 16 0,0 0 0,0 1 0,-1-1 0,1 1 0,-1 0 0,1 0 0,-9-2 0,12 3 0,-1 1 0,1-1 0,-1 1 0,1 0 0,-1 0 0,0-1 0,1 1 0,-1 0 0,1 0 0,-1 0 0,0 1 0,1-1 0,-1 0 0,1 1 0,-1-1 0,1 1 0,-1-1 0,1 1 0,-1 0 0,1-1 0,-1 1 0,1 0 0,0 0 0,-1 0 0,1 0 0,0 0 0,-1 2 0,-1 3 0,0 1 0,0 0 0,1-1 0,0 1 0,0 0 0,1 0 0,0 0 0,0 1 0,1 8 0,3 69 0,-2-81-1,-1 0 0,1 0-1,0 0 1,0 0 0,0 0 0,1 0 0,-1 0-1,1 0 1,0 0 0,0 0 0,0-1 0,1 1-1,-1-1 1,1 0 0,0 0 0,0 0 0,0 0-1,0 0 1,1-1 0,-1 1 0,1-1 0,5 3-1,0-2 1,-1 0-1,0 0 0,1-1 0,-1 0 1,1-1-1,0 0 0,-1 0 0,1-1 0,15-1 1,-19 0 1,1 0 0,-1 0 1,0-1-1,0 0 0,0 0 1,-1 0-1,1 0 0,0-1 0,-1 0 1,1 0-1,-1 0 0,0 0 1,0-1-1,0 1 0,-1-1 1,1 0-1,-1 0 0,0-1 1,0 1-1,0-1 0,-1 1 1,1-1-1,2-8 0,1-3 5,-1 0-1,0 0 1,-2 0 0,1-1-1,-2 1 1,1-24 0,-2-4-1,0-80-3,-2 114-1,0 0 0,0 0 0,-1 0 0,-1 0 0,1 0 0,-2 0 0,1 1 0,-1-1 0,-8-12 0,12 22 0,0 0 0,0 0 0,0 0 0,0-1 0,0 1 0,0 0 0,0 0 0,-1 0 0,1 0 0,0-1 0,0 1 0,0 0 0,0 0 0,-1 0 0,1 0 0,0 0 0,0-1 0,0 1 0,0 0 0,-1 0 0,1 0 0,0 0 0,0 0 0,0 0 0,-1 0 0,1 0 0,0 0 0,0 0 0,-1 0 0,1 0 0,0 0 0,0 0 0,0 0 0,-1 0 0,1 0 0,0 0 0,0 0 0,0 0 0,-1 0 0,1 0 0,0 1 0,-6 12 0,-2 41 0,3 1 0,2 0 0,5 72 0,0-29 0,0-1 0,19 144 0,-8-142 0,1 154 0,-14-251 0,0-1 0,0 1 0,0 0 0,0-1 0,-1 1 0,1 0 0,-1-1 0,1 1 0,-1-1 0,1 1 0,-1-1 0,0 1 0,0-1 0,0 1 0,0-1 0,0 0 0,0 1 0,0-1 0,0 0 0,-1 0 0,1 0 0,0 0 0,-1 0 0,1 0 0,-1 0 0,1-1 0,-1 1 0,1 0 0,-1-1 0,0 1 0,1-1 0,-1 0 0,1 1 0,-1-1 0,-2 0 0,0 0 0,-1 0 0,1 0 0,0 0 0,-1-1 0,1 1 0,-1-1 0,1 0 0,0-1 0,-1 1 0,1-1 0,0 0 0,0 0 0,-5-3 0,2 0 0,1-1 0,0 0 0,0 0 0,0 0 0,0-1 0,1 0 0,0 0 0,1 0 0,-1-1 0,1 1 0,1-1 0,0 0 0,-5-15 0,3 1 0,1 0 0,1 1 0,1-1 0,0-30 0,3 40 0,0 1 0,0-1 0,2 0 0,-1 1 0,1 0 0,1-1 0,0 1 0,1 1 0,0-1 0,0 1 0,1-1 0,1 2 0,0-1 0,0 1 0,1 0 0,13-13 0,14-8 0,0 1 0,78-46 0,-65 44 0,-33 20-1147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85 321 32431,'-3'86'112,"-4"-1"0,-30 149 0,-1-59-112,97-632 0,-58 445 0,13-64 0,-12 69 0,-1 0 0,2 1 0,-1-1 0,1 1 0,0 0 0,0 0 0,1 0 0,6-9 0,-8 14 0,0-1 0,0 0 0,0 1 0,1-1 0,-1 1 0,0 0 0,0 0 0,1 0 0,-1 0 0,1 0 0,-1 0 0,1 1 0,-1-1 0,1 1 0,-1-1 0,1 1 0,0 0 0,-1 0 0,1 1 0,-1-1 0,1 0 0,3 2 0,-1-1 0,1 0 0,0 1 0,-1 0 0,1 1 0,-1-1 0,0 1 0,0 0 0,8 5 0,-6-1 0,1 0 0,-1 0 0,0 1 0,0 0 0,-1 0 0,0 1 0,0-1 0,-1 1 0,-1 0 0,1 1 0,-1-1 0,-1 1 0,0 0 0,0 0 0,-1 0 0,0 0 0,-1 0 0,0 0 0,0 1 0,-1-1 0,-1 0 0,-3 18 0,3-23 0,0 0 0,-1-1 0,0 1 0,0-1 0,0 1 0,-1-1 0,0 0 0,1 0 0,-1 0 0,-1-1 0,1 1 0,0 0 0,-1-1 0,0 0 0,0 0 0,0 0 0,0-1 0,0 1 0,-1-1 0,1 0 0,-1 0 0,1-1 0,-1 1 0,-8 1 0,-1 0 0,0 0 0,0-1 0,0 0 0,-23-1 0,84 2 0,-21 0 0,1-1 0,34-3 0,-53 0 0,0 0 0,0 0 0,0-1 0,0 0 0,0-1 0,-1 1 0,1-2 0,-1 1 0,0-1 0,1 0 0,11-9 0,-5 0 0,-1-1 0,0 0 0,-1-1 0,-1 0 0,0-1 0,-1 0 0,-1-1 0,0 0 0,-1 0 0,-1-1 0,-1 0 0,0 0 0,5-38 0,-1-14 0,-4 0 0,-2-96 0,-4 145 0,-24 88 0,14-18 0,2 0 0,-2 61 0,6 101 0,4-190 0,0-11 0,0 1 0,1-1 0,0 0 0,1 0 0,0 0 0,1 0 0,0-1 0,4 11 0,-5-17 0,0 1 0,0-1 0,0 1 0,0-1 0,1 0 0,-1 0 0,1 0 0,0 0 0,-1 0 0,2 0 0,-1-1 0,0 0 0,0 1 0,1-1 0,-1-1 0,1 1 0,-1 0 0,1-1 0,0 0 0,0 1 0,0-2 0,0 1 0,4 0 0,-2 0 0,0-1 0,0 0 0,0 0 0,0 0 0,0-1 0,0 1 0,0-2 0,0 1 0,-1-1 0,1 0 0,0 0 0,-1 0 0,11-6 0,-11 3 0,0 1 0,0 0 0,-1-1 0,1 0 0,-1 0 0,0 0 0,-1-1 0,1 1 0,-1-1 0,0 0 0,-1 0 0,5-12 0,0-11 0,-1-1 0,-1 1 0,-2-1 0,-1 0 0,-3-52 0,1 36 0,-1 128 0,2 107 0,0-187 0,-1 0 0,0 0 0,1 0 0,-1-1 0,1 1 0,-1 0 0,1-1 0,0 1 0,0 0 0,0-1 0,0 1 0,0-1 0,0 1 0,0-1 0,0 0 0,1 1 0,-1-1 0,0 0 0,1 0 0,-1 0 0,1 0 0,0 0 0,-1 0 0,1-1 0,0 1 0,-1 0 0,1-1 0,0 0 0,0 1 0,-1-1 0,1 0 0,2 0 0,-1 1 0,1-1 0,-1 0 0,0 0 0,1 0 0,-1-1 0,0 1 0,1-1 0,-1 0 0,0 0 0,0 0 0,0 0 0,0 0 0,0-1 0,0 0 0,0 1 0,0-1 0,4-4 0,-1-1 0,-1-1 0,0 0 0,0 0 0,0-1 0,-1 1 0,-1-1 0,1 0 0,-1 0 0,-1 0 0,0-1 0,0 1 0,0-10 0,1-14 0,-1-51 0,-2 71 0,0 223 0,0-207 0,0 0 0,0 0 0,1 0 0,-1 0 0,1 0 0,-1 0 0,1 0 0,0 0 0,0 0 0,1 0 0,-1 0 0,0-1 0,1 1 0,0 0 0,0-1 0,-1 1 0,1-1 0,1 0 0,-1 1 0,0-1 0,4 2 0,-2-2 0,1 0 0,0 0 0,0 0 0,0-1 0,0 1 0,0-1 0,0-1 0,0 1 0,0-1 0,1 0 0,8 0 0,-10-1 0,-1 1 0,0-1 0,0 1 0,0-1 0,0 0 0,0 0 0,-1 0 0,1-1 0,0 1 0,0-1 0,-1 1 0,1-1 0,-1 0 0,1 0 0,3-4 0,-1 0 0,-1 0 0,1 0 0,-1 0 0,-1 0 0,1-1 0,3-9 0,1-8 0,0 0 0,6-45 0,-11 52 0,5-27 0,-7 42 0,-1-1 0,1 0 0,0 1 0,0 0 0,0-1 0,0 1 0,1 0 0,-1-1 0,0 1 0,1 0 0,0 0 0,3-3 0,-4 4 0,-1 1 0,1-1 0,0 1 0,0-1 0,0 1 0,0-1 0,0 1 0,0-1 0,0 1 0,0 0 0,0-1 0,0 1 0,0 0 0,0 0 0,1 0 0,-1 0 0,0 0 0,0 0 0,0 0 0,0 0 0,0 0 0,0 1 0,0-1 0,0 0 0,0 1 0,0-1 0,0 1 0,0-1 0,2 2 0,20 25 0,-10-10 0,-52-16 0,35-1 0,0 1 0,1-1 0,-1 1 0,0-1 0,0 1 0,0 0 0,1 1 0,-1-1 0,1 1 0,-1-1 0,1 1 0,-1 0 0,1 0 0,0 1 0,-5 3 0,3 0 0,0-1 0,0 1 0,1 0 0,0 0 0,0 1 0,0-1 0,-4 13 0,2-3 0,1 0 0,0 0 0,1 1 0,1 0 0,1 0 0,-1 25 0,3-39 0,0 0 0,0 1 0,0-1 0,0 0 0,1 1 0,-1-1 0,1 0 0,0 0 0,0 0 0,0 0 0,0 0 0,0 0 0,1 0 0,0 0 0,-1 0 0,1 0 0,0-1 0,0 1 0,1-1 0,4 5 0,-3-5 0,1 1 0,0-1 0,0 0 0,1 0 0,-1-1 0,0 1 0,1-1 0,-1 0 0,0-1 0,1 1 0,10-2 0,-8 2 0,0-1 0,1-1 0,-1 1 0,0-1 0,1-1 0,-1 1 0,10-5 0,-15 5 0,0-1 0,0 0 0,0 0 0,0 0 0,-1 0 0,1-1 0,-1 1 0,1-1 0,-1 1 0,0-1 0,0 0 0,0 0 0,-1 0 0,1 0 0,-1 0 0,1 0 0,-1 0 0,0-1 0,0 1 0,-1 0 0,1-5 0,4-23 0,-3-1 0,-1-61 0,-2 39 0,0 49 0,-1 16 0,-2 19 0,0 59 0,-23 122 0,16-156 0,-2-1 0,-2 0 0,-32 71 0,46-122 0,-3 6 0,0 0 0,-1-1 0,0 0 0,-6 9 0,11-16 0,-1 0 0,0 0 0,0 0 0,1 0 0,-1 0 0,0 0 0,0 0 0,0 0 0,0 0 0,0-1 0,0 1 0,0 0 0,0 0 0,0-1 0,0 1 0,0-1 0,-1 1 0,1-1 0,0 0 0,0 0 0,-1 1 0,1-1 0,0 0 0,0 0 0,-1 0 0,1 0 0,0 0 0,0 0 0,-1-1 0,1 1 0,0 0 0,0-1 0,-1 1 0,1 0 0,0-1 0,0 0 0,0 1 0,0-1 0,0 0 0,0 1 0,0-1 0,-1-1 0,-8-11 0,2 0 0,0-1 0,0 0 0,1 0 0,1 0 0,1-1 0,-5-15 0,5 15 0,1 1 0,0 0 0,-4-26 0,7 37 0,0 1 0,1-1 0,0 0 0,-1 0 0,1 0 0,0 0 0,1 0 0,-1 0 0,0 0 0,1 0 0,0 1 0,0-1 0,-1 0 0,2 0 0,-1 1 0,0-1 0,0 0 0,1 1 0,0-1 0,-1 1 0,4-4 0,9-1 0,0 0 0,0 1 0,0 0 0,1 1 0,0 1 0,23-5 0,12-3 0,-22 4 0,8-2 0,-1-1 0,0-2 0,36-18 0,-61 26 0,-1 0 0,-1-1 0,1 0 0,-1-1 0,0 1 0,0-1 0,-1-1 0,0 1 0,0-1 0,-1-1 0,0 1 0,0-1 0,-1 0 0,0 0 0,6-18 0,-5 3 0,-1 0 0,-1 0 0,-2 0 0,0 0 0,-2-32 0,0 47 0,0 9 0,0 0 0,-1-1 0,1 1 0,0-1 0,0 1 0,0-1 0,-1 1 0,1 0 0,0-1 0,0 1 0,-1 0 0,1-1 0,-1 1 0,1 0 0,0-1 0,-1 1 0,1 0 0,0 0 0,-1-1 0,1 1 0,-1 0 0,1 0 0,-1 0 0,1 0 0,-1 0 0,1 0 0,0-1 0,-1 1 0,1 0 0,-1 0 0,1 0 0,-1 1 0,1-1 0,-1 0 0,-1 0 0,1 0 0,0 0 0,0 0 0,0 0 0,0 1 0,-1-1 0,1 0 0,0 1 0,0-1 0,0 1 0,0-1 0,0 1 0,0 0 0,0-1 0,-1 2 0,-2 4 0,1-1 0,0 1 0,0 0 0,1 0 0,-1 0 0,1 0 0,1 0 0,-1 0 0,1 1 0,-1 10 0,1 73 0,1-61 0,0-17 0,0-1 0,0 1 0,2-1 0,-1 1 0,6 18 0,-6-27 0,0 0 0,0-1 0,1 1 0,-1-1 0,0 1 0,1-1 0,0 1 0,-1-1 0,1 0 0,0 0 0,0 0 0,0 0 0,1 0 0,-1-1 0,0 1 0,1-1 0,-1 1 0,1-1 0,-1 0 0,1 0 0,0 0 0,-1 0 0,1 0 0,0-1 0,0 1 0,0-1 0,0 0 0,5 0 0,-6 0 0,0 0 0,0 0 0,0 0 0,1 0 0,-1 0 0,0-1 0,0 1 0,0-1 0,0 0 0,1 1 0,-1-1 0,0 0 0,0 0 0,-1 0 0,5-3 0,-4 1 0,0 0 0,1 0 0,-1 0 0,0 0 0,-1-1 0,1 1 0,-1-1 0,1 1 0,0-6 0,6-21 0,-2 1 0,-1-1 0,1-46 0,-5 43 0,3 0 0,11-54 0,-15 86 0,0 1 0,0-1 0,0 1 0,0-1 0,0 1 0,0-1 0,0 1 0,0-1 0,0 1 0,1-1 0,-1 1 0,0-1 0,0 1 0,0 0 0,1-1 0,-1 1 0,0-1 0,0 1 0,1-1 0,-1 1 0,0 0 0,1-1 0,-1 1 0,1 0 0,-1-1 0,0 1 0,1 0 0,-1 0 0,1-1 0,-1 1 0,1 0 0,-1 0 0,1 0 0,-1 0 0,1-1 0,-1 1 0,1 0 0,-1 0 0,1 0 0,-1 0 0,1 0 0,-1 0 0,1 0 0,-1 1 0,1-1 0,-1 0 0,1 0 0,-1 0 0,1 0 0,-1 1 0,1-1 0,-1 0 0,0 0 0,1 1 0,0 0 0,1 1 0,1 0 0,-1 1 0,0 0 0,0 0 0,0 0 0,0 0 0,2 3 0,10 23 0,-1 1 0,-1 0 0,-2 1 0,-1 0 0,-2 0 0,0 1 0,-3 0 0,2 54 0,-6-59 0,1-45 0,1 1 0,0-1 0,2 0 0,0 1 0,0-1 0,10-20 0,-1 7 0,2 0 0,25-41 0,-34 63 0,-4 5 0,0 0 0,1-1 0,-1 2 0,1-1 0,0 0 0,0 1 0,0-1 0,0 1 0,0 0 0,1 0 0,0 0 0,0 0 0,-1 1 0,2-1 0,-1 1 0,0 0 0,0 1 0,1-1 0,5-1 0,-9 3 0,-1 0 0,1 0 0,-1 0 0,1 0 0,-1 0 0,1 1 0,-1-1 0,1 0 0,-1 0 0,1 0 0,-1 1 0,1-1 0,-1 0 0,1 1 0,-1-1 0,1 0 0,-1 1 0,0-1 0,1 0 0,-1 1 0,0-1 0,1 1 0,-1-1 0,0 1 0,0-1 0,1 1 0,-1-1 0,0 1 0,0-1 0,0 1 0,0-1 0,0 1 0,0-1 0,0 1 0,3 23 0,-3-21 0,-2 169 0,-1-50 0,3-121 0,0 0 0,1 0 0,-1 0 0,0 1 0,1-1 0,-1 0 0,1 0 0,0 0 0,-1 0 0,1 0 0,0 0 0,0 0 0,-1 0 0,1-1 0,0 1 0,0 0 0,0 0 0,0-1 0,0 1 0,0 0 0,0-1 0,0 1 0,0-1 0,1 0 0,-1 1 0,0-1 0,0 0 0,0 0 0,1 1 0,-1-1 0,0 0 0,3-1 0,49 0 0,-43 1 0,-3-1 0,-1 0 0,1 0 0,-1-1 0,0 1 0,0-1 0,0-1 0,0 1 0,0-1 0,0 0 0,-1 0 0,1-1 0,4-4 0,-1 1 0,-1-1 0,0 0 0,-1 0 0,0-1 0,0 0 0,8-14 0,-6 6 0,-1-1 0,0 1 0,-1-1 0,-1-1 0,-1 1 0,0-1 0,2-32 0,-6 2 0,-2 38 0,1-1 0,0 1 0,1-1 0,2-12 0,-2 24 0,-1-1 0,0 1 0,0-1 0,1 1 0,-1-1 0,0 1 0,1 0 0,-1-1 0,1 1 0,-1 0 0,0-1 0,1 1 0,-1 0 0,1-1 0,-1 1 0,1 0 0,-1 0 0,1-1 0,-1 1 0,1 0 0,-1 0 0,1 0 0,-1 0 0,1 0 0,-1 0 0,1 0 0,-1 0 0,1 0 0,0 0 0,-1 0 0,1 0 0,-1 0 0,1 0 0,-1 0 0,1 1 0,-1-1 0,1 0 0,-1 0 0,1 1 0,22 13 0,-15-3 0,0 1 0,-1-1 0,0 1 0,0 1 0,-1-1 0,-1 1 0,0 0 0,-1 0 0,4 25 0,-3-5 0,-1-1 0,-2 1 0,-3 37 0,1-66 0,0 0 0,0 0 0,-1 0 0,0 0 0,0 0 0,0-1 0,0 1 0,0 0 0,-1 0 0,0-1 0,0 1 0,0-1 0,0 1 0,0-1 0,-1 0 0,1 0 0,-1 0 0,0 0 0,0 0 0,0-1 0,0 1 0,0-1 0,-1 0 0,1 0 0,-1 0 0,1 0 0,-6 1 0,-5 1 0,0-1 0,-1 0 0,0-1 0,1 0 0,-1-1 0,-15-1 0,25 0 0,0 0 0,0 0 0,0-1 0,0 0 0,1 0 0,-1 0 0,0 0 0,1-1 0,-1 0 0,1 0 0,-1 0 0,1 0 0,0-1 0,0 0 0,0 0 0,0 0 0,1 0 0,-5-5 0,4 3 0,1 1 0,0-2 0,0 1 0,0 0 0,0-1 0,1 1 0,0-1 0,0 1 0,0-1 0,1 0 0,0 0 0,0 0 0,1 0 0,-1-8 0,2 14 2,-1-1 0,0 0-1,0 1 1,1-1 0,-1 0 0,1 1-1,-1-1 1,0 1 0,1-1 0,-1 0 0,1 1-1,-1-1 1,1 1 0,-1 0 0,1-1 0,0 1-1,-1-1 1,1 1 0,0 0 0,-1-1-1,1 1 1,0 0 0,-1 0 0,1-1 0,0 1-1,-1 0 1,1 0 0,0 0 0,0 0-1,-1 0 1,2 0 0,30 0-445,-24 1-481,-2-1-4041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163 47 27180,'-3'-4'712,"0"1"0,0 0-1,0 0 1,0 0 0,0 0-1,-6-3 1,-29-11 214,36 16-939,-1 0 1,1 0-1,-1 1 1,0-1-1,1 1 0,-1-1 1,1 1-1,-1 0 1,0 0-1,1 0 0,-1 1 1,0-1-1,1 0 1,-1 1-1,1 0 0,-1 0 1,1 0-1,-1 0 1,1 0-1,0 0 0,-1 0 1,1 1-1,0-1 0,0 1 1,0 0-1,0 0 1,-2 3-1,0 1 13,1 0 0,0 0 0,0 1 0,0-1 0,1 1 0,0-1 0,1 1 0,-2 11 0,0 58 0,3-71 0,0-2 0,0 1 0,0 0 0,0-1 0,1 1 0,-1-1-1,1 1 1,0-1 0,0 0 0,0 1 0,1-1 0,-1 0 0,1 0 0,0 0 0,0 0 0,0 0 0,0 0 0,0 0-1,1-1 1,-1 1 0,5 2 0,-3-2 2,1 0 1,0 0-1,0-1 0,1 0 0,-1 0 0,0 0 1,1-1-1,-1 0 0,1 0 0,-1 0 0,1 0 0,8-1 1,-7 0-3,0 0 1,0 0 0,0-1 0,0 1-1,0-2 1,0 1 0,11-4-1,-16 4 0,0-1 0,1 1 0,-1-1 0,0 0 0,0 0 0,0 0 0,0 0 0,0 0 0,0 0 0,-1 0 0,1-1 0,-1 1 0,1 0 0,-1-1 0,0 1 0,0-1 0,0 0 0,0 1 0,0-1 0,-1 0 0,1 0 0,-1-4 0,2-2 0,-1-1 0,0 0 0,-1 0 0,0 0 0,-1 0 0,-3-17 0,3 24 0,1 0 0,-1 0 0,-1 0 0,1 0 0,0 0 0,-1 0 0,0 0 0,1 1 0,-1-1 0,0 1 0,0-1 0,0 1 0,-1 0 0,1 0 0,-1 0 0,1 0 0,-1 0 0,1 0 0,-1 1 0,0-1 0,0 1 0,0 0 0,0 0 0,-4-1 0,0 1-11,1 0 0,-1 0 0,0 0 1,1 1-1,-1 0 0,1 0 0,-1 1 0,0-1 0,1 1 1,-1 1-1,1 0 0,-1 0 0,1 0 0,-11 6 0,-21 21-546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23 558 32463,'-4'7'18,"1"1"0,0-1 0,0 1 0,1 0 0,0 0 0,0 0 0,1 0 0,0 1 0,0-1 0,1 0-1,0 0 1,0 0 0,1 1 0,3 12 0,-3-19-18,0-1 0,-1 0 1,1 0-1,0 1 0,0-1 0,0 0 0,0 0 0,0 0 0,0 0 0,0 0 0,1 0 0,-1 0 0,0 0 1,1-1-1,-1 1 0,0 0 0,1-1 0,-1 1 0,1-1 0,-1 0 0,0 1 0,1-1 0,-1 0 0,1 0 1,0 0-1,-1 0 0,2 0 0,5 0 1,-1 0 0,0-1 0,1 0 0,9-2 0,-9 0 1,0 0 0,-1-1 1,1 0-1,-1 0 0,0-1 0,0 0 0,0 0 0,-1-1 0,1 0 0,-1 0 0,-1 0 0,1-1 0,5-10 0,1 0-2,-1-1-1,0-1 1,-2 0-1,10-28 1,-8 11 0,-2 0 0,-1-1 0,5-70 0,-8-116 0,-5 158 0,-1 77 0,-1-1 0,0 1 0,-4 12 0,-2 11 0,-41 390 0,38-297 0,0 43 0,6-71 0,-21 116 0,25-208 0,0-1 0,0 0 0,0 0 0,-1-1 0,0 1 0,0-1 0,-1 1 0,1-1 0,-1 0 0,-1 0 0,-6 10 0,10-16 0,-1 1 0,1-1 0,-1 1 0,1-1 0,-1 0 0,1 1 0,-1-1 0,1 0 0,-1 1 0,1-1 0,-1 0 0,1 1 0,-1-1 0,0 0 0,1 0 0,-1 0 0,1 0 0,-1 0 0,0 0 0,1 0 0,-1 0 0,1 0 0,-1 0 0,0 0 0,1 0 0,-1 0 0,1 0 0,-1 0 0,0 0 0,1-1 0,-1 1 0,1 0 0,-1-1 0,1 1 0,-1 0 0,1-1 0,-1 1 0,1 0 0,-1-1 0,1 1 0,-1-1 0,1 1 0,0-1 0,-1 1 0,1-1 0,0 1 0,0-1 0,-1 0 0,1 0 0,-14-32 0,13 30 0,-13-40 0,2-2 0,2 1 0,2-1 0,1 0 0,0-57 0,7 98 0,0 0 0,0 0 0,1 1 0,-1-1 0,1 0 0,0 1 0,0-1 0,0 0 0,0 1 0,1-1 0,-1 1 0,1 0 0,0 0 0,0-1 0,4-4 0,-1 3 0,1 1 0,0-1 0,-1 1 0,1 1 0,0-1 0,1 1 0,9-5 0,62-20 0,-50 18 0,0 0 0,44-24 0,-66 30 0,-1 1 0,0-1 0,0 0 0,0 0 0,0-1 0,-1 0 0,0 1 0,0-2 0,0 1 0,-1 0 0,1-1 0,2-6 0,0-5 0,0 1 0,7-36 0,-10 36 0,1 0 0,0 0 0,1 1 0,8-17 0,-11 29 0,-1 1 0,1-1 0,0 0 0,0 1 0,0-1 0,0 1 0,0 0 0,0 0 0,1-1 0,-1 2 0,1-1 0,0 0 0,-1 0 0,1 1 0,0 0 0,0-1 0,3 0 0,3 0 0,-1 1 0,1-1 0,0 2 0,14-1 0,-23 1 0,-4 0 0,0-1 0,0 1 0,0 0 0,0 0 0,0 0 0,0 1 0,0-1 0,0 1 0,0 0 0,0 0 0,0 1 0,0-1 0,0 1 0,1-1 0,-1 1 0,1 0 0,-1 1 0,1-1 0,0 1 0,0-1 0,0 1 0,-4 5 0,-4 6 0,1 0 0,1 1 0,0 0 0,1 0 0,1 1 0,0 0 0,1 0 0,1 0 0,0 1 0,2 0 0,0 0 0,0 0 0,2 1 0,1 32 0,0-46 0,0-1 0,1 1 0,-1-1 0,1 1 0,0-1 0,0 1 0,1-1 0,-1 0 0,1 1 0,0-1 0,-1 0 0,1 0 0,1 0 0,-1 0 0,0-1 0,1 1 0,-1-1 0,1 1 0,0-1 0,0 0 0,0 0 0,0 0 0,0 0 0,0-1 0,0 1 0,1-1 0,-1 0 0,1 0 0,-1 0 0,5 0 0,6 2 0,1-1 0,0-1 0,0 0 0,0-1 0,0 0 0,17-4 0,-28 3 0,-1 1 0,1-1 0,0 0 0,-1 0 0,1-1 0,-1 1 0,1-1 0,-1 1 0,1-1 0,-1 0 0,0-1 0,0 1 0,0 0 0,0-1 0,-1 0 0,1 0 0,-1 0 0,1 0 0,-1 0 0,0 0 0,0 0 0,-1-1 0,1 1 0,-1-1 0,1 1 0,0-6 0,2-7 0,-1-1 0,-1 0 0,-1 0 0,0-27 0,-1 38 0,0-7 0,-1-1 0,0 0 0,-1 0 0,-1 0 0,0 1 0,-1 0 0,0-1 0,-1 1 0,-7-14 0,10 22 0,-1 1 0,0-1 0,0 0 0,0 1 0,-1 0 0,0-1 0,0 1 0,0 1 0,0-1 0,0 1 0,-1-1 0,1 1 0,-1 0 0,0 1 0,0-1 0,0 1 0,0 0 0,-1 1 0,1-1 0,0 1 0,-1 0 0,1 0 0,-1 0 0,1 1 0,-8 0 0,11 1 0,0-1 0,-1 1 0,1-1 0,0 1 0,0 0 0,1-1 0,-1 1 0,0 0 0,0 0 0,0 1 0,0-1 0,1 0 0,-1 1 0,1-1 0,-1 1 0,1-1 0,-1 1 0,1 0 0,0-1 0,0 1 0,0 0 0,0 0 0,0 0 0,0 0 0,1 0 0,-1 0 0,1 0 0,-1 4 0,-2 7 0,1 0 0,1 0 0,1 19 0,0-28 0,-1 10 0,2 0 0,0-1 0,0 1 0,1 0 0,1-1 0,4 14 0,-5-21 0,1 0 0,0 0 0,0-1 0,0 1 0,1-1 0,0 0 0,0 1 0,0-2 0,1 1 0,0 0 0,0-1 0,0 0 0,0 0 0,11 5 0,-7-4 0,1-1 0,0-1 0,-1 0 0,1 0 0,0-1 0,0-1 0,1 1 0,-1-1 0,0-1 0,16-1 0,-19 1 0,-4 0 0,0 0 0,0-1 0,0 1 0,0-1 0,-1 0 0,1 0 0,0 0 0,0 0 0,-1 0 0,1 0 0,-1-1 0,1 1 0,-1-1 0,0 0 0,0 0 0,1 0 0,-1 0 0,-1 0 0,1 0 0,0 0 0,0-1 0,-1 1 0,1 0 0,-1-1 0,0 0 0,0 1 0,0-1 0,0 0 0,0 0 0,-1 1 0,1-5 0,2-11 0,0 0 0,-2 0 0,-1-34 0,0 33 0,-2-23 0,1 29 0,0 1 0,1-1 0,0 0 0,1 0 0,0 1 0,1-1 0,4-16 0,-5 28 0,0-1 0,0 1 0,0 0 0,0 0 0,0-1 0,1 1 0,-1 0 0,0 0 0,0 0 0,1 0 0,-1 0 0,1 1 0,-1-1 0,1 0 0,-1 1 0,1-1 0,-1 1 0,1-1 0,-1 1 0,1 0 0,0-1 0,-1 1 0,1 0 0,0 0 0,-1 0 0,1 1 0,-1-1 0,1 0 0,1 1 0,1 0 0,0-1 0,0 1 0,0 1 0,-1-1 0,1 0 0,-1 1 0,1 0 0,-1-1 0,1 2 0,-1-1 0,4 4 0,0 2 0,-1 0 0,0 1 0,-1 0 0,0 0 0,0 0 0,-1 1 0,0-1 0,-1 1 0,0 0 0,-1 0 0,3 18 0,-3-6 0,0-1 0,-1 1 0,-2 0 0,-4 37 0,-12 4 0,13-51 0,0 0 0,1 0 0,0 1 0,1-1 0,-1 18 0,4-30 0,-1 1 0,1-1 0,-1 1 0,1-1 0,0 1 0,0-1 0,-1 0 0,1 1 0,0-1 0,0 0 0,-1 0 0,1 0 0,0 1 0,0-1 0,-1 0 0,1 0 0,0 0 0,0 0 0,0 0 0,-1 0 0,1-1 0,0 1 0,1 0 0,1 0 0,5 0-3,2 0 4,-1 0 1,1 0-1,-1-1 0,0-1 1,15-3-1,-22 5-3,0-1 0,0 0 0,0 0 0,0 0 1,0 0-1,0 0 0,0-1 0,0 1 0,0 0 0,-1-1 0,1 0 1,-1 1-1,1-1 0,-1 0 0,1 0 0,-1 0 0,0 0 1,0 0-1,0 0 0,0 0 0,0 0 0,-1 0 0,1 0 0,-1 0 1,1-1-1,-1 1 0,0 0 0,0-1 0,0-2 0,0-10-1027,0-1-3638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2 516 31278,'0'0'1124,"0"2"-1063,0 17 18,-1-8-58,1-1-1,0 0 1,1 1 0,0-1 0,1 0 0,3 12-1,-4-19-18,0 0 0,0 0 0,1-1-1,-1 1 1,1-1 0,0 1 0,-1-1-1,1 0 1,0 0 0,1 0 0,-1 0 0,0 0-1,0 0 1,1 0 0,-1-1 0,1 1-1,0-1 1,-1 0 0,1 0 0,0 0-1,0 0 1,0 0 0,0-1 0,0 1-1,0-1 1,5 0 0,-2 1-1,0 0 0,0-1 1,0 0-1,0-1 0,0 1 0,0-1 1,0 0-1,-1-1 0,1 1 0,0-1 1,-1 0-1,1 0 0,-1-1 0,0 0 0,0 0 1,0 0-1,0-1 0,0 1 0,-1-1 1,0 0-1,0 0 0,0-1 0,0 1 1,0-1-1,3-7 0,5-7-1,-1-1 0,0 0 0,-2 0 0,-1-1 0,0 0 0,-1-1 0,-2 1 0,0-1 0,2-23 0,-1-31 0,-3-98 0,-3 117 0,0 55 0,-3-35 0,3 36 0,-1 0 0,1 0 0,0 0 0,-1 0 0,1 0 0,0 0 0,-1 1 0,1-1 0,-1 0 0,0 0 0,1 0 0,-1 0 0,0 0 0,1 1 0,-1-1 0,0 0 0,0 1 0,0-1 0,0 1 0,1-1 0,-1 1 0,0-1 0,0 1 0,0-1 0,0 1 0,0 0 0,0 0 0,0-1 0,0 1 0,-2 0 0,2 1 0,0 0 0,0 0 0,0 0 0,1-1 0,-1 1 0,0 1 0,0-1 0,1 0 0,-1 0 0,1 0 0,-1 0 0,1 0 0,-1 1 0,1-1 0,0 0 0,0 0 0,-1 0 0,1 1 0,0-1 0,0 0 0,1 3 0,-2 2 0,-10 102 0,6 169 0,6-174 0,-1-97 0,0 0 0,1 0 0,-1 0 0,1 0 0,0 1 0,1-1 0,0-1 0,0 1 0,0 0 0,1 0 0,-1-1 0,1 1 0,1-1 0,5 8 0,-5-9 0,-1-1 0,1 1 0,0-1 0,1 0 0,-1 0 0,0 0 0,1-1 0,0 0 0,-1 1 0,1-2 0,0 1 0,0-1 0,0 1 0,0-1 0,0-1 0,0 1 0,11-1 0,-11 1 0,1-1 0,-1 0 0,0-1 0,1 1 0,-1-1 0,0 0 0,1-1 0,-1 1 0,0-1 0,0 0 0,0 0 0,0 0 0,0-1 0,-1 0 0,1 0 0,-1 0 0,0 0 0,1-1 0,-2 0 0,1 0 0,0 0 0,-1 0 0,0 0 0,0-1 0,0 0 0,3-6 0,0-2 0,0-1 0,0 0 0,-2 0 0,0-1 0,0 0 0,2-27 0,-2-93 0,-4 94 0,-1 36 0,1 1 0,-1-1 0,1 1 0,-1 0 0,-1-1 0,1 1 0,-3-6 0,4 10 0,0-1 0,0 0 0,-1 0 0,1 1 0,-1-1 0,1 0 0,0 1 0,-1-1 0,1 0 0,-1 1 0,1-1 0,-1 1 0,0-1 0,1 1 0,-1-1 0,0 1 0,1-1 0,-1 1 0,0 0 0,1-1 0,-1 1 0,0 0 0,0 0 0,1-1 0,-1 1 0,0 0 0,0 0 0,0 0 0,1 0 0,-1 0 0,0 0 0,0 0 0,1 0 0,-1 0 0,0 1 0,0-1 0,0 0 0,1 0 0,-1 1 0,0-1 0,1 0 0,-1 1 0,0-1 0,1 1 0,-1-1 0,0 1 0,1-1 0,-1 1 0,1 0 0,-1 0 0,-2 2 0,1 0 0,0 0 0,0 0 0,0 0 0,0 0 0,0 1 0,1-1 0,0 1 0,-1-1 0,1 1 0,0-1 0,0 6 0,-5 49 0,6-51 0,0-1 0,-2 17 0,1-1 0,1 1 0,1-1 0,6 29 0,-6-46 0,0 1 0,0-1 0,1 1 0,0-1 0,0 0 0,1 0 0,0 0 0,-1 0 0,1 0 0,1 0 0,-1-1 0,1 1 0,0-1 0,0 0 0,0-1 0,0 1 0,1 0 0,0-1 0,0 0 0,-1 0 0,2-1 0,7 4 0,-6-4 0,-1 0 0,1-1 0,0 0 0,0 0 0,-1 0 0,1-1 0,0 0 0,13-2 0,-16 2 0,-1-1 0,1 0 0,0 0 0,-1 0 0,1 0 0,-1 0 0,1-1 0,-1 0 0,0 0 0,0 0 0,0 0 0,0 0 0,0 0 0,0-1 0,0 1 0,-1-1 0,4-4 0,1-9 0,0 1 0,-1-1 0,0 0 0,-2-1 0,0 1 0,0-1 0,-2 0 0,0 0 0,-1-18 0,7-41 0,-8 74 0,0 0 0,0 1 0,1-1 0,-1 0 0,0 1 0,1-1 0,-1 1 0,1-1 0,0 0 0,0 1 0,-1-1 0,1 1 0,0-1 0,0 1 0,0 0 0,0-1 0,1 1 0,-1 0 0,0 0 0,0 0 0,1 0 0,-1 0 0,1 0 0,-1 0 0,1 1 0,-1-1 0,1 0 0,-1 1 0,1-1 0,3 0 0,-3 1 0,0 1 0,0-1 0,0 0 0,0 1 0,0-1 0,0 1 0,0-1 0,0 1 0,0 0 0,-1 0 0,1 0 0,0 0 0,0 0 0,-1 1 0,1-1 0,-1 0 0,1 1 0,-1-1 0,1 1 0,-1 0 0,0-1 0,0 1 0,2 3 0,5 14 0,-1-1 0,-1 2 0,0-1 0,-2 0 0,0 1 0,-1 0 0,-1 0 0,-1 0 0,-1 0 0,-4 34 0,4-49 0,-1 0 0,-1 0 0,1 0 0,-1-1 0,1 1 0,-1 0 0,-1-1 0,1 1 0,-4 4 0,-7 15-5,34-74-17,24-23 47,81-142-23,-122 207-2,-3 7 0,-1 0 0,1-1 0,0 1 0,-1-1 0,1 1 0,-1-1 0,1 1 0,-1-1 0,1 1 0,-1-1 0,0-2 0,0 4 0,0-1 0,0 1 0,-1 0 0,1 0 0,0-1 0,0 1 0,-1 0 0,1 0 0,0 0 0,0-1 0,-1 1 0,1 0 0,0 0 0,-1 0 0,1 0 0,0 0 0,-1 0 0,1 0 0,0 0 0,0 0 0,-1 0 0,1 0 0,0 0 0,-1 0 0,1 0 0,0 0 0,-1 0 0,1 0 0,0 0 0,-1 0 0,1 0 0,0 0 0,0 0 0,-1 1 0,1-1 0,0 0 0,0 0 0,-1 1 0,0-1 0,-2 1 0,-1 1 0,0 0 0,1 0 0,0 0 0,-1 1 0,1-1 0,0 1 0,0-1 0,0 1 0,1 0 0,-1 0 0,1 1 0,-4 4 0,2 0 0,0 0 0,1 0 0,-1 0 0,2 1 0,-4 15 0,2-2 0,2 0 0,0 1 0,2-1 0,2 27 0,-2-44 0,1-1 0,0 0 0,0 1 0,0-1 0,0 0 0,1 0 0,-1 0 0,1 0 0,0 0 0,1 0 0,-1 0 0,1-1 0,-1 1 0,1-1 0,0 0 0,0 0 0,0 0 0,1 0 0,-1 0 0,1-1 0,0 1 0,0-1 0,0 0 0,0 0 0,0-1 0,6 3 0,3-1 0,0 0 0,0-1 0,0 0 0,0-1 0,0 0 0,0-1 0,22-3 0,-30 2 0,-1 0 0,1 0 0,0-1 0,-1 0 0,0 0 0,1 0 0,-1 0 0,0-1 0,0 0 0,0 0 0,0 0 0,-1 0 0,1 0 0,-1-1 0,0 0 0,0 1 0,0-1 0,-1 0 0,1-1 0,-1 1 0,2-5 0,3-6 0,-1 0 0,-1 0 0,0 0 0,-1-1 0,2-17 0,11-249 0,-13 164 0,-4 103 0,1 9 0,-1 9 0,-1 25 0,-2 483 0,4-510-1,-1 0 0,0 0 0,0 0-1,1 0 1,-1-1 0,1 1 0,-1 0 0,1 0 0,-1 0-1,1 0 1,-1-1 0,1 1 0,0 0 0,0-1 0,-1 1-1,1 0 1,0-1 0,0 1 0,0-1 0,-1 1 0,1-1 0,0 1-1,0-1 1,0 0 0,0 0 0,0 1 0,0-1 0,0 0-1,0 0 1,0 0 0,0 0 0,0 0 0,0 0 0,0 0-1,0 0 1,0 0 0,0-1 0,0 1 0,0 0 0,0-1 0,-1 1-1,1-1 1,0 1 0,0-1 0,0 1 0,0-1 0,-1 1-1,1-1 1,0 0 0,-1 1 0,1-1 0,1-1 0,9-27-237,-2-12-503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5.99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29 521 31294,'-2'0'8,"1"0"0,0 1 0,0-1 0,0 1 0,0 0 0,0-1 0,0 1 0,0 0-1,0-1 1,1 1 0,-1 0 0,0 0 0,0 0 0,1 0 0,-1 0 0,0 0 0,1 0-1,-1 0 1,1 0 0,-1 0 0,1 0 0,0 0 0,-1 0 0,1 0 0,0 2 0,-6 32 17,5-34-18,-1 24 26,1-1 0,4 44-1,-3-66-24,1-1-1,-1 1 1,1-1-1,-1 1 1,1-1-1,-1 0 1,1 1-1,0-1 1,0 0-1,0 0 1,0 0-1,0 0 1,0 1-1,0-1 1,0 0-1,0-1 1,0 1-1,1 0 1,-1 0-1,0 0 1,0-1-1,1 1 1,-1-1-1,1 1 1,-1-1-1,1 1 1,-1-1-1,3 0 1,50 2 142,-39-2-109,-11 0-36,0 1 0,1-1 0,-1 0 0,0-1 0,0 1-1,0-1 1,0 1 0,0-1 0,0 0 0,-1-1 0,1 1 0,0-1 0,0 0 0,-1 1 0,1-2 0,-1 1 0,0 0 0,0-1 0,1 1 0,-2-1 0,1 0 0,0 0 0,0 0 0,-1 0 0,0-1 0,0 1 0,0-1 0,3-7 0,1-2 7,-1 0 1,-1-1-1,0 0 1,-1 0 0,0 0-1,1-22 1,-4-90 74,-1 64-38,0 45-28,0 1 0,-7-29 1,5 28 26,3 17-48,0 0 0,0 0 1,0 0-1,0 0 0,0 0 0,0 0 1,0 0-1,0-1 0,0 1 0,0 0 1,0 0-1,0 0 0,0 0 0,0 0 1,0 0-1,0 0 0,0 0 0,0-1 1,0 1-1,0 0 0,0 0 0,0 0 1,0 0-1,0 0 0,0 0 0,0 0 1,0 0-1,0 0 0,0-1 0,0 1 1,0 0-1,0 0 0,0 0 0,0 0 1,0 0-1,0 0 0,-1 0 0,1 0 1,0 0-1,0 0 0,0 0 0,0 0 1,0 0-1,0 0 0,0 0 0,0 0 1,0 0-1,-1-1 0,1 1 0,0 0 1,0 0-1,0 0 0,0 0 0,0 1 1,0-1-1,0 0 0,0 0 0,-1 0 1,1 0-1,0 0 0,0 0 0,0 0 1,0 0-1,0 0 0,0 0 0,0 0 1,0 0-1,0 0 0,-1 0 0,-2 7-6,-1 26 1,0 0 1,2 1 0,4 49 0,-1-19 2,-1-52-1,1 1 1,-1-1-1,2 0 1,0 0-1,0 0 0,1 0 1,8 18-1,-10-26 2,1 0 0,0 0 0,1-1 0,-1 1 0,1 0 0,-1-1 0,1 0 0,0 0 0,1 0 0,-1 0 0,0 0 0,1 0 0,-1-1 0,1 0 0,0 1 0,0-2 0,0 1 0,0 0 0,0-1 0,0 0 0,1 1 0,-1-2 0,0 1 1,8 0-1,-5 0 0,1-1 0,0 0 1,0-1-1,0 0 1,15-3-1,-20 3 2,1 0-1,-1-1 0,1 0 1,-1 1-1,0-1 1,0 0-1,0-1 0,0 1 1,0 0-1,0-1 1,-1 0-1,1 0 0,-1 0 1,4-5-1,0-2 4,0-1 0,-1 0 0,-1 0 0,0-1 0,0 0 0,-1 1 0,0-1 0,1-21 0,-1-10 5,-4-49 0,0 36 23,1 48-26,1-4 0,-1 1 0,-1-1 1,0 1-1,0 0 1,-1-1-1,-6-19 0,8 31-6,0 1 0,-1-1-1,1 0 1,0 0 0,0 0 0,0 0-1,0 0 1,0 0 0,0 0-1,0 0 1,0 0 0,0 0 0,0 0-1,0 0 1,-1 0 0,1 0-1,0 0 1,0 0 0,0 0 0,0 0-1,0 0 1,0 0 0,0 0 0,0 0-1,0 0 1,0 0 0,-1 0-1,1 0 1,0 0 0,0 0 0,0-1-1,0 1 1,0 0 0,0 0-1,0 0 1,0 0 0,0 0 0,0 0-1,0 0 1,0 0 0,0 0-1,0 0 1,0 0 0,0 0 0,0 0-1,0-1 1,-1 1 0,1 0-1,0 0 1,0 0 0,0 0 0,0 0-1,0 0 1,0 0 0,0 0 0,0 0-1,1 0 1,-1-1 0,-2 10-10,0 262 7,2-264 3,1-1 0,-1 0 0,1 0 0,0 1 0,1-1 0,0 0 0,0 0 0,0 0 0,4 6 0,-5-10-1,1 1 0,-1-1 0,1-1 0,-1 1 0,1 0-1,0 0 1,0-1 0,0 1 0,0-1 0,0 1 0,0-1 0,0 0-1,0 0 1,1 0 0,-1 0 0,0 0 0,1 0 0,-1-1 0,1 1-1,-1-1 1,0 0 0,1 0 0,-1 0 0,1 0 0,3 0 0,-4-1 2,0 1 0,-1-1 0,1 0 0,0 1 0,-1-1 0,1 0 1,0 0-1,-1 0 0,1 0 0,-1 0 0,1-1 0,-1 1 0,0 0 1,1-1-1,-1 1 0,0-1 0,0 1 0,0-1 0,0 1 0,1-4 1,16-41 4,-15 35-4,32-133 24,-4 14-7,-29 125-17,0 0 1,0 0-1,0 0 1,1 0-1,-1 1 1,1-1-1,0 1 0,5-6 1,-7 9-3,0 0 0,1 0 0,-1 0-1,0 0 1,0 0 0,1 0 0,-1 0 0,1 0 0,-1 0 0,0 1 0,1-1 0,-1 1 0,1-1 0,0 1-1,-1 0 1,1-1 0,-1 1 0,1 0 0,0 0 0,-1 0 0,1 0 0,-1 0 0,1 1 0,0-1-1,-1 0 1,1 1 0,-1-1 0,1 1 0,-1 0 0,1-1 0,-1 1 0,0 0 0,3 2 0,1 1-1,-1 0 0,0 1 1,0 0-1,0 0 0,0 0 1,-1 1-1,1-1 0,-1 1 0,-1 0 1,1 0-1,2 9 0,18 76-9,-21-83 10,4 31 0,-1 0 0,-2 75 0,-3-109 0,0-1 1,-1 1-1,1-1 1,-1 1 0,0-1-1,-1 1 1,1-1-1,-1 0 1,0 1-1,0-1 1,0 0-1,0 0 1,-1 0-1,0-1 1,1 1-1,-2-1 1,1 1-1,0-1 1,-1 0-1,1 0 1,-1-1-1,0 1 1,0-1-1,0 1 1,0-1-1,0 0 1,0-1-1,-1 1 1,1-1-1,-9 2 1,7-2-2,0 0 0,1-1 0,-1 1 0,0-1 0,1 0 1,-1 0-1,0-1 0,1 0 0,-11-2 0,14 1 1,-1 1-1,0 0 1,1-1 0,-1 1-1,1-1 1,0 0 0,-1 0-1,1 0 1,0 0 0,0 0-1,1 0 1,-1 0 0,0-1-1,1 1 1,-1-1 0,1 0-1,0 1 1,0-1 0,0 0-1,-1-3 1,-3-13-8,2 0 0,0 0 0,1-1 0,0 1 0,3-20 0,-1 38 7,1 0 1,0 0-1,-1 1 0,1-1 1,0 0-1,0 1 0,0-1 1,-1 0-1,1 1 0,0-1 1,0 1-1,0-1 0,0 1 1,0 0-1,0-1 0,0 1 1,0 0-1,0 0 0,0 0 1,0 0-1,1 0 0,-1 0 1,0 0-1,0 0 0,2 0 0,33 5 3,-24 1-2,0 2 0,0 0 0,-1 0 0,0 1 0,-1 0 0,1 1 0,11 16 0,10 7 0,-16-18 1,-13-10 0,1-1 0,0 0 0,0 0 0,0 0 0,0 0 0,1-1-1,0 1 1,-1-1 0,1-1 0,0 1 0,1-1 0,-1 1 0,0-1 0,1-1 0,-1 1 0,1-1 0,0 0 0,5 0 0,-10-1-1,0-1 1,1 1-1,-1 0 1,0-1-1,0 0 1,1 1 0,-1-1-1,0 0 1,0 1-1,0-1 1,0 0 0,0 0-1,0 0 1,0 0-1,0 0 1,0 0-1,-1 0 1,1 0 0,0 0-1,-1-1 1,1 1-1,-1 0 1,2-3-1,10-37 15,-9 30-14,6-34 5,-1 0 0,3-69 0,-7-65 11,-4 171-17,-1 71-2,0-10 1,6 65 1,-4-103 0,2 0 0,0 0 0,0 0 0,1-1 0,1 1 0,0-1 0,2 0 0,-1 0 0,9 12 0,-12-22 0,0 0 0,0 0 0,1-1 0,-1 0 0,1 0 0,-1 0 0,1 0 0,0 0 0,0-1 0,0 1 0,1-1 0,8 3 0,-10-4 0,0 0 0,0-1 0,0 1 0,0-1 0,0 1 0,0-1 1,0 0-1,0 0 0,0-1 0,0 1 0,0 0 0,0-1 0,0 0 1,0 0-1,0 0 0,0 0 0,0 0 0,0-1 0,-1 1 0,1-1 0,3-3 1,0 0 0,-1-1 0,-1 1 0,1-2 0,-1 1 0,0 0 0,-1-1 0,1 1 0,-1-1 0,-1 0 0,1 0 1,-1-1-1,1-7 0,2-12-2,-1 0 1,1-28 0,-4-117 0,-1 99 0,0 73 0,0 0 0,-1-1-1,1 1 1,0 0 0,0-1 0,0 1-1,0 0 1,0 0 0,0-1 0,0 1-1,-1 0 1,1 0 0,0-1 0,0 1 0,0 0-1,-1 0 1,1-1 0,0 1 0,0 0-1,-1 0 1,1 0 0,0 0 0,0 0 0,-1-1-1,1 1 1,0 0 0,0 0 0,-1 0-1,1 0 1,0 0 0,-1 0 0,1 0-1,0 0 1,-1 0 0,1 0 0,0 0 0,0 0-1,-1 0 1,1 0 0,0 0 0,-1 0-1,1 0 1,0 1 0,0-1 0,-1 0 0,1 0-1,0 0 1,0 0 0,-1 1 0,1-1-1,0 0 1,0 0 0,0 0 0,-1 1-1,1-1 1,0 0 0,0 0 0,0 1 0,-3 3-1,1-1 1,0 1 0,1-1 0,-1 1-1,1 0 1,-1-1 0,1 1-1,0 0 1,0 0 0,0 6 0,-1 46 0,1-39 0,1 263 0,0-276-1,-1 0 0,1 0 0,1-1 0,-1 1 1,0 0-1,1 0 0,0-1 0,0 1 0,0 0 0,0-1 0,4 7 0,-3-8 1,-1-1-1,1 1 0,0-1 0,0 1 1,0-1-1,0 0 0,0 0 0,0 0 0,0 0 1,0 0-1,0 0 0,1-1 0,-1 1 1,0-1-1,0 1 0,1-1 0,-1 0 1,0 0-1,1 0 0,2 0 0,-1 0 1,0-1 0,1 1 0,-1-1 0,0 1 0,0-1-1,0-1 1,0 1 0,0 0 0,0-1 0,0 0 0,0 0-1,0 0 1,-1-1 0,1 1 0,-1-1 0,4-3 0,-2 0-1,1 0 0,-1 0 0,0-1 0,-1 0 0,0 0 1,0 0-1,6-15 0,-2-5-10,0 0 0,-2-1 0,5-52 0,-8 29-1,-3 35 14,0 1-1,2-1 1,0 1-1,0-1 1,8-22-1,-9 37-1,0 0 0,-1 0-1,1 0 1,0 0 0,0 0-1,0 0 1,1 0 0,-1 0-1,0 1 1,0-1 0,0 0-1,1 1 1,-1-1 0,0 1-1,0-1 1,1 1 0,-1 0 0,1-1-1,-1 1 1,0 0 0,1 0-1,-1 0 1,0 0 0,1 0-1,-1 0 1,1 1 0,-1-1-1,0 0 1,1 1 0,-1-1-1,2 1 1,3 1-1,0 0 0,0 0 0,0 0 0,0 1 0,5 4 0,-6-4-1,0 0-1,-1 0 1,0 0-1,0 1 1,0 0-1,0 0 1,0 0 0,-1 0-1,0 1 1,0 0-1,0-1 1,3 8-1,-5-8-5,-7-4 46,-33-7-21,34 5-17,0 1 0,-1-1 1,1 1-1,0 0 0,-1 1 0,1-1 0,0 1 0,-1 0 0,1 0 0,-1 1 0,-5 1 0,8-1-1,1 1 0,-1-1 0,1 1 1,-1 0-1,1 0 0,0 0 0,0 0 0,-1 0 0,1 0 0,1 0 0,-1 1 0,0-1 0,1 1 0,-3 5 1,-15 42 0,17-43 0,-4 19-3,0 1 1,2 0-1,1 0 0,2 1 1,1 29-1,0-53 2,0 0 0,0-1 0,0 1 0,1 0 0,-1 0 0,1-1 0,0 1 0,0-1 0,1 1 0,-1-1 1,1 1-1,0-1 0,-1 0 0,2 1 0,-1-1 0,0 0 0,5 4 0,-4-4 1,1-1 0,-1 0 1,1 1-1,0-1 0,0 0 0,0-1 1,0 1-1,0-1 0,0 0 0,1 0 0,-1 0 1,0 0-1,1-1 0,-1 1 0,5-2 1,-3 2 1,0-1 0,1 0 0,-1-1 0,1 0 0,-1 0 0,0 0 0,0-1 0,0 0 0,0 0 0,9-4 1,-12 3-2,1 0 0,-1 0 1,1 0-1,-1 0 1,0 0-1,-1-1 0,1 1 1,0-1-1,-1 0 1,0 1-1,0-1 0,0 0 1,0-1-1,-1 1 1,2-8-1,2-11-2,-2 0 0,-1-1 0,0 1 0,-4-45 1,0 14 4,2-39 20,0 188-50,1 122 44,-1-209-19,1-1 0,0 1 1,0-1-1,1 1 0,0-1 0,4 12 1,-5-17-1,0 0 1,0 1-1,1-1 1,-1 0-1,1 1 1,-1-1-1,1 0 1,0 0-1,0 0 1,0-1-1,0 1 1,0 0 0,0-1-1,0 1 1,0-1-1,1 0 1,-1 0-1,1 0 1,-1 0-1,1 0 1,-1 0-1,5 0 1,2 0 1,0 0 0,0 0 1,1-1-1,-1 0 0,0-1 1,0 0-1,13-3 0,-17 3 0,-1-1-1,-1 1 0,1-1 0,0 0 1,0 0-1,-1 0 0,1-1 1,-1 1-1,1-1 0,-1 0 1,0 0-1,0 0 0,-1 0 0,1-1 1,-1 1-1,1-1 0,-1 1 1,2-5-1,2-7 1,-1 1 0,0-1 0,-1-1 0,0 1-1,-1-1 1,1-22 0,-3-100-7,-2 74 11,1-3 14,-4-126 24,1 181-33,-1 11-10,-4 21-10,-1 62 9,4 1 0,8 110 0,-2-151 1,-1-30-1,1 1 0,0 0 0,1-1 0,0 0 0,1 1 0,0-1 0,1 0 0,1-1 0,0 1 0,0-1 0,1 0 0,8 11 0,-11-19 0,-1 0 1,1-1 0,0 0-1,0 1 1,0-1 0,0 0-1,1-1 1,-1 1 0,0-1-1,1 1 1,-1-1 0,1 0-1,0 0 1,-1 0 0,1-1-1,0 0 1,-1 1 0,1-1-1,0 0 1,-1-1 0,1 1-1,0-1 1,3 0 0,0-1-1,0 1 0,-1-1 1,1 0-1,-1 0 0,1-1 1,-1 0-1,0 0 0,0 0 1,0-1-1,-1 0 0,7-6 1,-5 3-2,-1-1 1,0 1-1,-1-2 1,0 1-1,0 0 1,0-1 0,-1 0-1,-1 0 1,0 0-1,0 0 1,0-1-1,0-9 1,1-13-4,-2-1 0,-2-40 0,0 33 4,0 7 7,-7-50 1,5 71 3,0-1 1,-2 1-1,1 0 0,-1 0 1,-1 0-1,0 1 1,-9-14-1,14 24-10,0 0 1,0 1-1,0-1 1,-1 1-1,1-1 1,0 0-1,-1 1 1,1-1-1,-1 1 1,1-1-1,0 1 1,-1-1-1,1 1 1,-1-1-1,0 1 1,1 0-1,-1-1 1,1 1-1,-1 0 1,1-1-1,-1 1 1,0 0-1,1 0 1,-1 0-1,0-1 1,1 1-1,-1 0 1,0 0-1,0 0 1,0 1-2,0 0 0,1-1 1,-1 1-1,1 0 1,-1 0-1,0 0 0,1 0 1,0-1-1,-1 1 1,1 0-1,-1 0 0,1 0 1,0 0-1,0 0 1,0 0-1,-1 0 0,1 0 1,0 0-1,1 2 1,-1 291-3,1-269 3,1 1-1,2-1 1,0 0-1,8 25 1,-9-42-1,0 0 0,0-1 0,0 0 1,1 0-1,0 0 0,1 0 0,7 9 0,-9-12 1,1-1-1,-1 0 1,0 0-1,1-1 1,0 1-1,-1-1 1,1 0-1,0 0 1,0 0-1,1 0 1,-1-1-1,0 0 1,0 1-1,9 0 1,3 0 4,1-1 0,0 0 0,21-3 0,-34 2-3,0 0 0,0-1-1,1 0 1,-1 0 0,0 0 0,0-1 0,0 1 0,0-1 0,0 0-1,0 0 1,-1 0 0,1 0 0,-1-1 0,1 0 0,-1 1-1,0-1 1,0 0 0,4-6 0,-2-1 0,0 0-1,0 0 1,-1 0-1,0-1 1,-1 0-1,0 0 1,0 0-1,-2 0 1,2-13-1,-3-110 9,-2 68-7,2 66-2,0 0 0,0 1 0,0-1 0,0 0 0,0 0 0,0 0 0,-1 0 0,1 0 0,0 0 0,0 0 0,0 1 0,0-1 0,0 0 0,0 0 0,-1 0 0,1 0 0,0 0 0,0 0 0,0 0 0,0 0 0,0 0 0,-1 0 0,1 0 0,0 0 0,0 0 0,0 0 0,0 0 0,0 0 0,-1 0 0,1 0 0,0 0 0,0 0 0,0 0 0,0 0 0,-1 0 0,1 0 0,0 0 0,0 0 0,0 0 0,0-1 0,0 1 0,0 0 0,-1 0 0,1 0 0,0 0 0,0 0 0,0 0 0,0 0 0,0-1 0,0 1 0,0 0 0,0 0 0,0 0 0,-3 17-3,0 0 1,2 1-1,0-1 1,4 31-1,-2 1 0,-1-28 3,-1-10 0,1 0 0,0 0 0,1 0 0,2 13 0,-2-21 0,-1-1 0,1 1 0,0-1 0,-1 0 0,1 0 0,1 1 0,-1-1 0,0 0 0,0 0 0,1 0 0,-1 0 0,1 0 0,0 0 0,-1-1 0,1 1 0,0 0 0,0-1 0,0 0 0,0 1 0,0-1 0,1 0 0,-1 0 0,0 0 0,3 1 0,11 0 0,-1 0 0,0-1 0,0 0 0,24-3 0,-20 2 0,-15-1 0,1 1 1,-1 0-1,0-1 1,0 0-1,1 0 0,-1 0 1,0-1-1,0 1 1,0-1-1,0 0 1,0 0-1,-1 0 0,1-1 1,-1 1-1,1-1 1,5-5-1,-5 2 2,1 0 0,-1-1-1,0 1 1,0-1 0,-1 1 0,1-1 0,-2 0-1,5-15 1,-1-6 4,-2 0 0,-1-1 1,-1-55-1,-2 78-6,-2 231 0,17 433 0,5-339 0,-20-318 0,0-1 0,0 1 0,0-1 0,0 1 0,0 0 0,0-1 0,-1 1 0,1-1 0,0 1 0,0-1 0,0 1 0,-1-1 0,1 1 0,0-1 0,-1 0 0,1 1 0,0-1-1,-1 1 1,1-1 0,-1 0 0,1 1 0,0-1 0,-1 0 0,1 1 0,-1-1 0,1 0 0,-1 0 0,1 1 0,-1-1 0,0 0 0,-23 0 3,19-1 0,-1 0 0,1-1 0,0 1 0,0-1 1,0 0-1,1-1 0,-9-4 0,3-2-3,1-1 1,0 0-1,0 0 0,1-1 1,1 0-1,0-1 1,1 1-1,0-1 1,0 0-1,1-1 1,1 1-1,-3-15 0,2 6 0,0 0 0,2 0 0,1 0 0,1 0 0,0 0 0,2 0 0,3-24 0,-2 34 0,1 1 0,0 0 0,1-1 0,0 2 0,0-1 0,1 0 0,1 1 0,-1 0 0,12-14 0,9-6-9,36-35 0,-45 48 0,57-52 7,2 4-1,118-77 0,-191 140-85,-5 1-379,-6 0-864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4 30462,'-9'-3'1168,"6"3"-143,9 0-993,20 0-16,10 0 16,8 0-32,-6 3 32,0-1-32,-8 1 0,-13-3 0,-2 0-32,-12 0-48,-3-5-6963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14 31374,'0'0'1025,"27"2"-881,14 1-32,15 0-48,12-3-48,-1 0-16,-2 0 32,-9 0-32,-9 0-32,-12-8-32,-5-6-864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36 287 31887,'0'0'15,"0"0"0,-1-1 1,1 1-1,0 0 0,0-1 1,0 1-1,0 0 1,0-1-1,-1 1 0,1 0 1,0 0-1,0-1 0,-1 1 1,1 0-1,0 0 1,0-1-1,-1 1 0,1 0 1,0 0-1,-1 0 1,1 0-1,0-1 0,-1 1 1,1 0-1,0 0 0,-1 0 1,1 0-1,0 0 1,-1 0-1,1 0 0,0 0 1,-1 0-1,1 0 0,0 0 1,-1 0-1,1 0 1,0 0-1,-1 0 0,1 0 1,0 1-1,-1-1 0,1 0 1,0 0-1,0 0 1,-1 0-1,1 1 0,0-1 1,-1 0-1,1 0 0,0 1 1,0-1-1,0 0 1,-1 0-1,1 1 0,-2 2-14,-1 1-1,1-1 0,0 1 0,0-1 0,1 1 1,-1 0-1,1 0 0,0 0 0,0-1 1,0 1-1,0 0 0,0 6 0,0 55 0,1-44 0,0-19 0,0 0 0,0 0 0,1 1 0,-1-1 0,0 0 0,1 0 0,-1 0 0,1 1 0,0-1 0,0 0 0,0 0 0,0 0 0,0 0 0,0 0 0,0-1 0,1 1 0,-1 0 0,1 0 0,-1-1 0,1 1 0,-1-1 0,1 1 0,0-1 0,0 0 0,0 0 0,0 0 0,0 0 0,0 0 0,0 0 0,4 1 0,6 0 0,-1 0 0,1-1 0,-1 0 0,24-2 0,-13 0 0,-19 1 1,-1 0 0,0 0 0,1-1 0,-1 1 0,1-1 0,-1 1 0,0-1-1,0 0 1,1 0 0,-1 0 0,0 0 0,0-1 0,0 1 0,0-1 0,0 1 0,0-1 0,0 0 0,-1 1 0,1-1 0,-1 0 0,1 0 0,-1 0 0,0 0-1,0 0 1,1-1 0,-2 1 0,1 0 0,0 0 0,0-1 0,-1 1 0,1-5 0,2-8-1,-2 0 1,0 0-1,0 0 1,-3-15-1,2 21 0,-1 4 0,1 1 0,-1 0 0,0 0 0,0 0 0,-1 0 0,1 0 0,-1 0 0,0 0 0,0 0 0,0 0 0,-1 1 0,1-1 0,-1 1 0,0 0 0,0 0 0,0 0 0,0 0 0,0 0 0,-1 1 0,1-1 0,-1 1 0,0 0 0,0 0 0,0 0 0,0 1 0,0-1 0,0 1 0,0 0 0,0 0 0,-1 1 0,1-1 0,0 1 0,-1 0 0,1 0 0,0 0 0,-1 1 0,1-1 0,0 1 0,0 0 0,-7 3 0,8-3 0,0 1 0,0 0 0,1-1 0,-1 1 0,0 0 0,1 1 0,-1-1 0,1 0 0,0 1 0,0 0 0,0-1 0,0 1 0,0 0 0,1 0 0,-1 0 0,1 0 0,0 0 0,0 0 0,-2 6 0,-1 8 0,1-1 0,-2 27 0,2 92-5,3-131 4,0 0 0,0 0 0,1 0 0,0-1 0,0 1 0,0 0 0,0-1 0,0 1 0,1-1 0,0 1 0,-1-1 0,1 0 0,1 0 0,-1 0 0,0 0 0,1 0 0,-1 0 0,1-1 0,0 1 0,0-1 0,0 0 0,0 1 0,0-2 1,1 1-1,-1 0 0,1-1 0,-1 1 0,1-1 0,4 1 0,8 2 1,1-2 0,-1 0 1,1 0-1,0-2 1,21-1-1,-34 0 0,0 1 0,0-1 0,0 0 0,0-1 0,0 1 0,0-1 0,-1 0 0,1 0 0,0 0 0,-1 0 0,0 0 0,1-1 0,-1 0 0,0 1 0,0-1 0,-1-1 0,1 1 0,-1 0 0,1 0 0,-1-1 0,0 0 0,0 1 0,2-7 0,4-11 0,0 0 0,-1-1 0,3-24 0,-6 29 0,2-12 0,-4 17 0,1 0 0,-1-1 0,2 1 0,0 1 0,0-1 0,1 0 0,0 1 0,13-19 0,-14 27 0,-1 0 0,1 1 0,-1 0 0,1 0 0,0 0 0,0 0 0,0 1 0,0-1 0,0 1 0,0 0 0,0 0-1,1 1 1,-1-1 0,0 1 0,7 0 0,-8 0-1,0 0 1,0 0-1,0 1 0,0-1 0,0 1 0,0 0 0,0 0 0,0 0 0,5 3 1,-6-4-1,-1 1 0,0 0 0,0 0 0,0 0 0,0-1 0,0 1 0,0 0 0,-1 0 0,1 0 0,0 1 0,0-1 0,-1 0 0,1 0 0,0 0 0,-1 0 0,0 1 0,1-1 0,-1 0 0,0 1 0,1-1 0,-1 0 0,0 3 0,-2-3 2,-1 0 1,1-1-1,0 1 0,-1-1 1,1 1-1,0-1 1,-1 0-1,1 0 0,-1 0 1,-4-1-1,5 1 0,-21 0-1,11-1 0,-1 1 0,-23 3 0,32-2 0,0 0 0,0 0 0,0 0 0,0 1 0,1-1 0,-1 1 0,0 0 0,1 0 0,0 0 0,-1 0 0,1 1 0,0-1 0,-3 4 0,0 1 0,0 0 0,1 1 0,0-1 0,0 1 0,1 0 0,0 0 0,0 1 0,1-1 0,-5 18 0,4-6 0,2 1 0,0-1 0,0 28 0,2-44 0,0-1-1,1 1 1,-1 0 0,0 0 0,1 0-1,0-1 1,0 1 0,0 0 0,1-1-1,-1 1 1,1-1 0,0 0 0,0 1-1,0-1 1,0 0 0,0 0 0,1 0-1,-1 0 1,1-1 0,3 3 0,-1-1-1,1-1 1,-1 0-1,1 0 1,0-1-1,-1 0 1,1 0 0,0 0-1,0-1 1,1 0-1,-1 0 1,11 0-1,-10 0 2,0-1 0,0 0-1,0 0 1,0-1 0,0 0-1,8-2 1,-12 2-1,-1 0 1,1-1-1,-1 1 1,1 0-1,-1-1 1,0 1-1,0-1 1,1 0-1,-1 0 1,0 0-1,0 0 0,-1 0 1,1 0-1,0-1 1,-1 1-1,0-1 1,1 1-1,0-4 1,4-8 1,-2 0 0,0 0 1,-1-1-1,0 1 1,1-22-1,-2-75-4,-3 61 3,1-254 31,-1 446-32,2 172 0,0-304 0,0-1 0,0 1 0,0-1 0,1 1 0,1-1 0,4 13 0,-6-19 0,1-1 0,-1 1 0,0 0 0,1 0 0,0 0 0,-1-1 0,1 1 0,0-1 0,0 0 0,1 1 0,-1-1 0,0 0 0,1 0 0,-1 0 0,1-1 0,0 1 0,0-1 0,-1 1 0,1-1 0,0 0 0,0 0 0,6 1 0,-3-1 0,0 0 0,0-1 0,0 0 0,1 0 0,-1 0 0,0-1 0,-1 0 0,1 0 0,0-1 0,0 1 0,0-1 0,-1-1 0,8-3 0,-8 3 0,0-1 0,0 0 0,0-1 0,0 1 0,-1-1 0,0 0 0,0 0 0,-1 0 0,1-1 0,-1 1 0,0-1 0,4-10 0,-3 3 0,0 0 0,0 0 0,-1-1 0,-1 1 0,2-23 0,-5-73 0,-1 42 0,2 128 0,1 83 0,0-136 0,0 0 0,0 0 1,1 0-1,0 0 0,0 0 0,1 0 1,0-1-1,0 1 0,8 12 0,-9-16-1,0-1 0,1 0-1,0 0 1,-1 0 0,1 0-1,0 0 1,0-1 0,1 1-1,-1-1 1,0 0 0,1 0 0,-1 0-1,1 0 1,0-1 0,0 1-1,0-1 1,-1 0 0,1 0-1,0-1 1,0 1 0,6-1-1,-4 1 3,-1-1 0,1 0 0,-1-1 0,1 1-1,-1-1 1,0 0 0,10-4 0,-12 4 0,-1-1 0,1 1 0,-1-1 1,0 0-1,0 0 0,0 0 0,0 0 0,0 0 1,0-1-1,-1 1 0,1 0 0,-1-1 0,1 1 0,-1-1 1,0 0-1,1-4 0,6-18-1,-1 0 0,-1-1 0,-1 0 0,2-42 0,-6-109 0,-2 99 0,2 42 0,-1-6 0,0 39 0,-1 6 0,-3 24 0,-2 292 0,7-197 0,-1-118 0,0-1 0,0 0 0,0 0 0,0 0 0,1 0 0,-1 0 0,1 0 0,0 0 0,0 0 0,0 0 0,0-1 0,0 1 0,1 0 0,-1-1 0,1 1 0,0-1 0,0 1 0,0-1 0,0 0 0,0 1 0,0-1 0,4 2 0,0-1 0,-1-1 0,1 1 0,-1-1 0,1-1 0,0 1 0,0-1 0,0 0 0,0 0 0,0-1 0,9 0 0,-13 0 0,1-1 0,-1 1 0,0-1 0,0 0 0,0 1 0,0-1 0,0 0 0,0 0 0,0 0 0,0 0 0,0-1 0,0 1 0,0-1 0,-1 1 0,1-1 0,-1 1 0,1-1 0,-1 0 0,1 0 0,-1 0 0,0 0 0,0 0 0,0 0 0,1-2 0,3-9 0,0 0 0,6-25 0,-9 29 0,9-41 0,6-74 0,-5 31 0,-12 88 0,0 4 0,0-1 0,0 1 0,0-1 0,1 0 0,-1 1 0,0-1 0,1 1 0,-1-1 0,1 1 0,-1-1 0,1 1 0,0-1 0,-1 1 0,1 0 0,0-1 0,0 1 0,2-2 0,-3 4 0,1 0 0,-1 0 0,0-1 0,1 1 0,-1 0 0,0 0 0,1 0 0,-1-1 0,0 1 0,0 0 0,0 0 0,0 0 0,0 0 0,0 0 0,0 0 0,0 1 0,0-2 0,0 20 0,0 31 0,-11 95 0,5-90 0,5-54 0,1 0 0,0 0 0,0 0 0,0 0 0,0 0 0,0 0 0,0 0 0,0 0 0,1 0 0,-1 0 0,1 0 0,-1 0 0,1 0 0,0 0 0,0 0 0,-1-1 0,2 1 0,-1 0 0,0-1 0,0 1 0,0 0 0,1-1 0,1 2 0,2-1 0,0-1 0,1 1 0,-1-1 0,0-1 0,0 1 0,1-1 0,-1 0 0,0 0 0,1-1 0,8-1 0,-12 2 0,1-1 0,-1 0 0,1 0 0,-1 0 0,1 0 0,-1 0 0,0-1 0,0 1 0,1-1 0,-1 1 0,0-1 0,-1 0 0,1 0 0,0 0 0,0 0 0,-1 0 0,1 0 0,-1 0 0,0-1 0,0 1 0,0 0 0,0-1 0,1-2 0,0-7 0,0 1 0,0-1 0,-1 1 0,-1-1 0,-1-16 0,0-5 0,0 18 0,0 0 0,0 0 0,-2 0 0,1 0 0,-10-24 0,9 30 0,0 0 0,-1 1 0,0-1 0,-1 1 0,0 0 0,0 0 0,-1 1 0,0 0 0,0 0 0,-10-8 0,15 14 0,0-1 0,0 1 0,-1 0 0,1 0 0,0 0 0,-1 1 0,1-1 0,0 0 0,-1 0 0,1 1 0,-1-1 0,1 1 0,-1 0 0,0-1 0,1 1 0,-1 0 0,1 0 0,-3 0 0,3 0 0,0 0 0,0 1 0,0-1 0,1 1 0,-1-1 0,0 1 0,0 0 0,0-1 0,1 1 0,-1 0 0,0-1 0,1 1 0,-1 0 0,0 0 0,1-1 0,-1 1 0,1 0 0,0 0 0,-1 0 0,1 0 0,-1 1 0,-1 7 0,1 0 0,-1 0 0,1 0 0,1 17 0,0-22 0,0 24 0,-1-11 0,1 0 0,1 0 0,0-1 0,6 26 0,-5-36 0,-1-1 0,1 0 0,1 1 0,-1-1 0,1 0 0,0 0 0,0-1 0,0 1 0,1-1 0,0 0 0,-1 1 0,1-1 0,1-1 0,-1 1 0,1-1 0,-1 0 0,10 5 0,-7-5 0,1 0 0,-1-1 0,1 0 0,-1 0 0,1-1 0,0 0 0,0 0 0,-1-1 0,1 0 0,12-2 0,-18 2 0,-1-1 0,1 1 0,0-1 0,0 0 0,-1 0 0,1 0 0,-1 0 0,1 0 0,-1 0 0,1 0 0,-1 0 0,1 0 0,-1-1 0,0 1 0,0-1 0,0 1 0,0-1 0,0 1 0,0-1 0,0 0 0,0 1 0,-1-1 0,1 0 0,0-3 0,2-5 0,-1 0 0,0 0 0,1-15 0,-1-32 0,-3 40 0,1 0 0,1 0 0,1 0 0,0 0 0,1 0 0,9-27 0,-11 43 0,0-1 0,0 0 0,0 0 0,0 0 0,1 1 0,-1-1 0,0 0 0,1 1 0,0-1 0,-1 1 0,1 0 0,0-1 0,-1 1 0,1 0 0,0 0 0,0 0 0,0 0 0,0 1 0,0-1 0,0 1 0,0-1 0,0 1 0,1-1 0,-1 1 0,0 0 0,0 0 0,0 0 0,0 0 0,0 1 0,0-1 0,4 2 0,-1-1 0,-1 0 0,0 0 0,0 1 0,0-1 0,0 1 0,0 0 0,0 1 0,0-1 0,-1 1 0,1-1 0,-1 1 0,1 0 0,-1 0 0,3 5 0,-1 0-2,-1 0 1,0 0-1,0 1 1,0-1-1,-1 1 0,-1 0 1,1 0-1,0 13 0,0 2-3,-2 1-1,-2 25 0,0-41 6,-1-1 1,0 1 0,0-1-1,-1 1 1,0-1-1,-1 0 1,-4 9-1,4-12 2,1 1-1,0-1 1,0 1-1,1 0 1,0 0-1,0 0 1,0 1-1,1-1 1,0 0-1,0 1 1,0-1-1,1 0 1,0 1-1,2 9 1,-2-15-3,1 0-1,-1 0 1,1 0 0,-1-1 0,1 1 0,0 0-1,0 0 1,-1 0 0,1-1 0,0 1 0,0 0 0,0-1-1,0 1 1,0 0 0,0-1 0,0 1 0,0-1 0,0 0-1,0 1 1,0-1 0,0 0 0,0 0 0,2 1 0,29 0 3,-27-1-3,9 1 3,-7-1 0,-1 1-1,0-1 1,1 0 0,-1 0 0,0-1-1,1 0 1,-1 0 0,0 0 0,0-1 0,0 0-1,0 0 1,0-1 0,0 1 0,0-1-1,-1-1 1,7-4 0,-2-1-2,-2-1 0,1 0 0,-1 0 0,-1 0 0,0-1 0,0-1 0,7-18 0,-2-3 0,12-48 0,-14 44 0,16-39 0,-25 73 0,0 0 0,0 0 0,1 1 0,-1-1 0,1 1 0,0-1 0,0 1 0,0 0 0,0-1 0,0 1 0,3-2 0,-4 3 0,0 1 0,0-1 0,1 0 0,-1 1 0,1-1 0,-1 1 0,0 0 0,1-1 0,-1 1 0,1 0 0,-1 0 0,1 0 0,-1 0 0,1 0 0,-1 0 0,0 0 0,1 1 0,-1-1 0,1 1 0,-1-1 0,0 1 0,1-1 0,-1 1 0,3 1 0,0 1 0,1 1 0,-1 0 0,0 0 0,0 0 0,0 0 0,-1 1 0,0-1 0,0 1 0,0 0 0,0 0 0,3 8 0,0 3 0,0-1 0,7 31 0,-11-33 0,0-1 0,0 1 0,-1-1 0,-1 1 0,0 0 0,-1 0 0,0-1 0,-4 18 0,3-22 0,-1-1 0,1 0 0,-1 1 0,-1-1 0,1 0 0,-1-1 0,-1 1 0,1-1 0,-1 0 0,0 0 0,-1 0 0,1-1 0,-1 1 0,-9 5 0,7-5 0,0 0 0,-1-1 0,1 1 0,-1-2 0,0 0 0,-1 0 0,1 0 0,-1-1 0,0-1 0,1 1 0,-1-2 0,0 1 0,0-2 0,0 1 0,0-1 0,-1-1 0,-11-1 0,21 1 0,0 1 0,0-1 0,-1 1 0,1-1 0,0 1 0,0-1 0,0 0 0,0 0 0,0 0 0,0 0 0,1 1 0,-1-1 0,0 0 0,0 0 0,1-1 0,-1 1 0,0 0 0,1 0 0,-1 0 0,1 0 0,0 0 0,-1-1 0,1 1 0,0 0 0,0-2 0,-2-37 0,2 29 0,0-11 0,0-8 0,4-42 0,-2 62 0,0 0 0,0 1 0,0-1 0,2 1 0,-1-1 0,1 1 0,0 0 0,7-10 0,-10 18 0,-1-1 0,1 1 0,-1 0 0,1 0 0,0 0 0,0-1 0,0 1 0,-1 0 0,1 0 0,0 0 0,0 0 0,0 0 0,1 1 0,-1-1 0,0 0 0,0 0 0,0 1 0,0-1 0,1 1 0,-1-1 0,0 1 0,1-1 0,-1 1 0,0 0 0,1 0 0,-1-1 0,1 1 0,-1 0 0,0 0 0,1 1 0,-1-1 0,0 0 0,1 0 0,-1 1 0,1-1 0,-1 1 0,0-1 0,0 1 0,1-1 0,-1 1 0,0 0 0,0 0 0,0-1 0,0 1 0,0 0 0,0 0 0,0 0 0,0 0 0,1 2 0,5 6 0,0 0 0,-1 1 0,0 0 0,8 17 0,-11-20 0,10 20 0,6 12 0,33 50 0,-47-79 0,2-2 0,-1 1 0,1-1 0,1 0 0,-1 0 0,1-1 0,1 0 0,-1 0 0,1-1 0,18 10 0,-14-13 0,0 0 0,0 0 0,0-1 0,0-1 0,1 0 0,-1-1 0,0-1 0,20-3 0,-29 4 2,0-1 0,0 1-1,0-1 1,0 0 0,0 0 0,0-1-1,0 1 1,0-1 0,-1 0 0,1 0-1,-1 0 1,1-1 0,-1 1 0,0-1-1,0 0 1,0 0 0,0 0 0,-1 0 0,1 0-1,-1 0 1,0-1 0,0 1 0,0-1-1,0 0 1,1-4 0,1-6-135,0 1 1,-2-1-1,1 0 0,-2 0 0,0 1 1,-1-17-1,0-23-2938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129 1 30846,'-5'0'74,"-1"0"0,1 1 1,0-1-1,0 1 0,0 0 0,0 1 0,0-1 1,0 1-1,0 0 0,0 0 0,1 1 0,-1-1 1,1 1-1,0 0 0,0 0 0,0 1 0,0-1 0,0 1 1,1 0-1,-1 0 0,1 0 0,-3 5 0,2-2-70,1-1-1,0 1 0,0 0 0,1 1 1,-1-1-1,2 0 0,-1 1 1,1-1-1,0 0 0,0 1 0,1 0 1,0-1-1,1 1 0,2 14 1,-2-19-2,0 0 0,0 0 0,0 0 0,1 0 0,-1-1-1,1 1 1,0 0 0,-1-1 0,1 1 0,0-1 0,1 1 0,-1-1 0,0 0 0,1 0 0,-1 0 0,1 0 0,0 0 0,-1-1 0,1 1 0,0-1 0,0 0 0,0 0 0,0 0 0,0 0 0,3 0 0,10 2 16,0-1 0,-1 0-1,28-1 1,-37-1-12,-3 0-5,-1-1 0,0 1 0,1 0 0,-1-1 0,0 1 0,1-1 1,-1 0-1,0 0 0,0 0 0,1 0 0,-1 0 0,0 0 0,0-1 0,0 1 1,0-1-1,-1 1 0,1-1 0,0 0 0,-1 0 0,1 0 0,-1 0 0,0 0 1,1 0-1,-1 0 0,0 0 0,0 0 0,0-1 0,-1 1 0,1 0 1,0-1-1,-1 1 0,1-4 0,0-7-1,1 0 0,-2-1 0,0 1 0,-2-21 0,2 31 0,-1 0 0,1 0 0,-1 0 0,0 0 0,0 0 0,0 0 0,0 1 0,0-1 0,-1 0 0,1 1 0,-1-1 0,0 1 0,1-1 0,-1 1 0,0 0 0,-1-1 0,1 1 0,0 0 0,-1 1 0,1-1 0,-5-2 0,1 1 0,0 1-1,0 0 1,0 0-1,0 0 1,0 1-1,0-1 0,-1 2 1,1-1-1,-8 1 1,13-1-15,0 1 0,0 0 0,1 0 0,-1 0 0,0 0 1,0 0-1,0 0 0,0 0 0,0 0 0,0 0 0,1 0 0,-1 1 1,0-1-1,0 0 0,0 0 0,0 1 0,1-1 0,-1 1 0,0-1 1,0 1-1,1-1 0,-1 1 0,0-1 0,1 1 0,-1 0 0,0-1 1,1 1-1,-1 0 0,1-1 0,-1 1 0,1 0 0,0 0 1,-1 0-1,1-1 0,0 1 0,-1 1 0,0 22-1895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 31470,'0'3'849,"26"-1"-673,30 1-16,9-3-112,9 0-16,-15 0-32,-9 0 0,-18 0 0,-11 0-32,-18-5-96,-3-9-2337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104 469 32319,'-2'0'7,"0"0"0,-1 1 1,1-1-1,0 0 0,0 1 0,0 0 1,0 0-1,0-1 0,0 1 1,0 0-1,0 0 0,0 1 0,1-1 1,-1 0-1,0 1 0,1-1 1,-1 1-1,1-1 0,-1 1 0,1 0 1,0 0-1,0-1 0,0 1 0,0 0 1,0 0-1,0 0 0,0 0 1,1 0-1,-1 0 0,1 1 0,-1 2 1,-1 9 31,0 0 1,1 1 0,1 24 0,0-22-32,0-15-8,-1 1 0,1 0 0,0-1 0,0 1 0,1-1 0,-1 1 0,0 0 0,1-1 0,-1 1 0,1-1 0,0 1 0,0-1-1,0 1 1,0-1 0,1 0 0,-1 0 0,4 4 0,-2-4 1,0 0-1,0-1 0,0 0 0,1 1 0,-1-1 1,1 0-1,-1-1 0,1 1 0,-1-1 1,1 0-1,-1 1 0,1-1 0,3-1 1,-2 1 1,-1 0 0,1-1 0,0 0 0,-1 0 0,1 0 1,-1 0-1,0 0 0,1-1 0,-1 0 0,0 0 0,0 0 1,0 0-1,0-1 0,0 0 0,4-3 0,-2-1 0,0 1-1,0-1 0,-1 0 1,0 0-1,0-1 0,-1 1 1,6-14-1,-1-4-1,0-2 0,-2 1 0,0-1 0,2-34 0,0-41 0,-5-124 0,-5 146 0,0 100 0,-1 1 0,-2-1 0,-5 23 0,-7 30 0,-12 339 0,-6 34 0,32-431 0,-1 1 0,-1-1 0,0 0 0,-1 0 0,-12 25 0,17-39 0,-1 0 0,0 0 0,1 0 0,-1 0 0,0 0 0,0 0 0,0 0 0,0 0 0,1 0 0,-1-1 0,0 1 0,-1 0 0,1-1 0,0 1 0,0-1 0,0 1 0,0-1 0,0 0 0,0 1 0,-1-1 0,1 0 0,0 0 0,0 0 0,-1 0 0,1 0 0,0 0 0,0 0 0,0 0 0,-1 0 0,1-1 0,0 1 0,0 0 0,0-1 0,0 1 0,-1-1 0,1 1 0,0-1 0,0 0 0,0 1 0,-1-2 0,-3-2 0,-1 0 0,1 0 0,0 0 0,0-1 0,1 0 0,-5-6 0,-1-4 0,0-1 0,1 0 0,1 0 0,1-1 0,0 0 0,1 0 0,1-1 0,1 1 0,0-1 0,1 0 0,1-1 0,1 1 0,1-23 0,0 34-1,1 0 0,0 0-1,0 0 1,1 0 0,0 1 0,0-1 0,0 0 0,1 1-1,0-1 1,0 1 0,1 0 0,0 0 0,0 1 0,0-1-1,1 1 1,0 0 0,0 0 0,0 0 0,0 1 0,10-7-1,10-5 4,1 1 0,1 2 0,42-17-1,-50 23 12,6-3-11,6-2-1,-1-2 0,33-19 0,-54 27-1,0 0 0,0 0 0,-1-1 0,0 0 0,0-1 0,-1 0 0,0 0 0,0-1 0,-1 1 0,10-19 0,8-28 0,-17 36 0,1 0 0,2 0 0,18-29 0,-26 47 0,0-1 0,1 1 0,-1 0 0,0 0 0,1 1 0,-1-1 0,1 0 0,-1 1 0,1-1 0,-1 1 0,1 0 0,-1 0 0,4 0 0,10 0 0,-14 1 0,-5-1 0,-3 1 0,0-1 0,1 2 0,-1-1 0,1 0 0,0 1 0,-1 0 0,1 0 0,0 1 0,0 0 0,0 0 0,1 0 0,-1 0 0,1 1 0,-1-1 0,1 1 0,-6 8 0,1-2 0,2 0 0,-1 0 0,1 1 0,0 0 0,1 0 0,-6 17 0,8-14 0,1 1 0,0-1 0,1 0 0,0 1 0,1-1 0,2 23 0,-1-15 0,0-17 0,0-1 0,0 1 0,1-1 0,-1 0 0,1 1 0,0-1 0,0 0 0,1 1 0,-1-1 0,1 0 0,0 0 0,0 0 0,0 0 0,1-1 0,-1 1 0,1-1 0,0 1 0,0-1 0,0 0 0,0 0 0,1 0 0,-1 0 0,1-1 0,0 1 0,0-1 0,0 0 0,0 0 0,0-1 0,0 1 0,0-1 0,1 0 0,-1 0 0,6 0 0,12 2 0,0-1 0,0-2 0,0 0 0,28-5 0,-46 4 0,1 0 0,-1 0 0,0-1 0,0 1 0,0-1 0,-1 0 0,1 0 0,0-1 0,-1 1 0,1-1 0,-1 0 0,0 0 0,0 0 0,0 0 0,0 0 0,-1-1 0,1 1 0,-1-1 0,0 0 0,0 1 0,0-1 0,-1 0 0,1 0 0,1-7 0,1-6 0,-1 0 0,0 0 0,-1 0 0,-1-30 0,-1 23 0,-1 0 0,-7-46 0,6 63 0,1 0 0,-1 0 0,0 1 0,-1-1 0,0 0 0,0 1 0,0 0 0,-1-1 0,0 1 0,0 1 0,-1-1 0,1 1 0,-1-1 0,-9-6 0,13 11 0,-1 0 0,1-1 0,-1 1 0,1 0 0,-1 0 0,0 0 0,0 0 0,1 1 0,-1-1 0,0 0 0,0 1 0,0-1 0,0 1 0,0 0 0,0-1 0,0 1 0,0 0 0,0 0 0,0 0 0,0 1 0,0-1 0,-3 1 0,2 1 0,1-1 0,0 1 0,-1-1 0,1 1 0,0 0 0,0 0 0,0 0 0,1 0 0,-1 0 0,0 0 0,1 1 0,0-1 0,-1 1 0,0 3 0,-3 5 0,1 1 0,0 0 0,2 1 0,-1-1 0,-1 23 0,3-17 0,0 0 0,2-1 0,0 1 0,0 0 0,2-1 0,5 22 0,-6-34 0,0 1 0,0-1 0,0 0 0,1 0 0,0 0 0,0 0 0,0-1 0,0 1 0,1-1 0,0 0 0,0 0 0,0 0 0,0 0 0,1-1 0,-1 1 0,1-1 0,0 0 0,0-1 0,0 1 0,0-1 0,1 0 0,-1 0 0,10 1 0,6 0 0,0-1 0,34-1 0,-45-1 0,-7 0 0,0 0 0,-1 0 0,1 0 0,0-1 0,-1 1 0,1-1 0,0 0 0,-1 0 0,1 0 0,-1 0 0,0 0 0,1 0 0,-1-1 0,0 1 0,0-1 0,0 0 0,0 0 0,2-2 0,0 0 0,-1 0 0,0-1 0,-1 1 0,1-1 0,-1 0 0,0 0 0,0 0 0,2-9 0,0-6 0,-1-1 0,-1-1 0,-1-32 0,-1 53 0,-1-25 0,1 14 0,-1 1 0,1-1 0,1 0 0,3-20 0,-3 30 0,-1-1 0,1 1 0,0-1 0,0 1 0,0 0 0,0-1 0,1 1 0,-1 0 0,1 0 0,-1-1 0,1 1 0,0 1 0,-1-1 0,1 0 0,0 0 0,0 1 0,1-1 0,-1 1 0,0-1 0,0 1 0,1 0 0,-1 0 0,1 0 0,-1 0 0,1 1 0,3-2 0,-2 2 0,0-1 0,0 0 0,0 1 0,0 0 0,0 0 0,0 0 0,0 1 0,0-1 0,0 1 0,0 0 0,0 0 0,0 0 0,0 1 0,-1-1 0,1 1 0,-1 0 0,1 0 0,-1 0 0,1 1 0,3 3 0,-3-1 0,0-1 0,-1 1 0,0 0 0,0 0 0,0 0 0,0 0 0,-1 0 0,0 1 0,0-1 0,0 1 0,-1-1 0,0 1 0,0 0 0,0 6 0,-1 139 0,-2-64 0,2-86 0,0 0 0,0 0 0,1 1 0,-1-1 0,0 0 0,1 0 0,-1 0 0,1 0 0,-1 0 0,1 0 0,0 0 0,-1 0 0,1 0 0,0 0 0,-1 0 0,1-1 0,0 1 0,0 0 0,0 0 0,0-1 0,0 1 0,0 0 0,0-1 0,0 1 0,0-1 0,0 0 0,0 1 0,0-1 0,1 0 0,-1 0 0,2 1 0,46 1 0,-36-3 0,-7 2-66,0-1 0,0-1-1,1 1 1,-1-1 0,-1 0-1,1-1 1,0 1 0,0-1 0,0 0-1,-1-1 1,7-3 0,26-21-3461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71 535 31118,'-18'10'1617,"15"-7"-1617,0 0 0,1 0 0,-1 0 0,1 0 0,0 0 0,0 0 0,0 0 0,0 1 0,1-1 0,-1 1 0,1-1 0,-1 7 0,-3 44 0,6-52 1,-1-1-1,0 0 1,1 0-1,-1 0 1,0 0-1,1 0 1,0 0-1,-1 0 1,1 0-1,-1 0 1,1 0-1,0 0 1,0 0-1,0 0 1,-1-1 0,1 1-1,0 0 1,0-1-1,0 1 1,0 0-1,0-1 1,0 1-1,0-1 1,1 1-1,-1-1 1,0 0-1,0 0 1,0 1 0,0-1-1,0 0 1,1 0-1,0 0 1,48 1 17,-37-2-22,-9 0 4,0 1 0,0-1 0,0 0 0,0 0 0,0-1 0,0 1 0,-1-1 0,1 0 0,0 0 0,-1 0 0,0-1 0,1 1 0,-1-1 0,0 0 0,0 0 0,0 0 0,-1 0 0,1 0 0,-1 0 0,4-6 0,2-4 0,-1-1 0,0 0 0,-1 0 0,6-21 0,-4 4 0,-1-1 0,-1 0 0,2-46 0,-6-100 0,-3 108 0,1 59 0,-1-30 0,1 40 0,-1-1 0,1 1 0,0 0 0,0-1 0,-1 1 0,1 0 0,-1-1 0,1 1 0,-1 0 0,1 0 0,-1-1 0,0 1 0,0 0 0,0 0 0,1 0 0,-1 0 0,0 0 0,0 0 0,0 0 0,-1 1 0,1-1 0,0 0 0,-2-1 0,2 2 0,1 0 0,0 0 0,0 0 0,-1 0 0,1 0 0,0 0 0,-1-1 0,1 1 0,0 0 0,-1 0 0,1 0 0,0 0 0,-1 0 0,1 0 0,-1 0 0,1 1 0,0-1 0,-1 0 0,1 0 0,0 0 0,0 0 0,-1 0 0,1 0 0,0 1 0,-1-1 0,1 0 0,0 0 0,0 0 0,-1 1 0,1-1 0,0 0 0,0 0 0,-1 1 0,1-1 0,0 0 0,0 1 0,0-1 0,0 0 0,-1 1 0,1-1 0,0 0 0,0 1 0,-4 16 0,0 1 0,1-1 0,1 1 0,0 0 0,2 32 0,0-17 0,1 275 0,-3 112 0,2-396 0,-2-1 0,0 0 0,-2 1 0,0-1 0,-1 0 0,-2-1 0,-9 25 0,15-47 0,1 1 0,0 0 0,0-1 0,-1 1 0,1-1 0,0 1 0,-1-1 0,1 1 0,0-1 0,-1 1 0,1-1 0,-1 1 0,1-1 0,-1 1 0,1-1 0,-1 0 0,1 1 0,-1-1 0,1 0 0,-1 1 0,1-1 0,-1 0 0,0 0 0,1 0 0,-1 0 0,0 1 0,1-1 0,-1 0 0,1 0 0,-1 0 0,0 0 0,1 0 0,-1-1 0,0 1 0,1 0 0,-1 0 0,1 0 0,-1 0 0,0-1 0,1 1 0,-1 0 0,1-1 0,-1 1 0,1 0 0,-1-1 0,1 1 0,-1-1 0,1 1 0,-1-1 0,1 1 0,0-1 0,-1 1 0,1-1 0,-1 0 0,-24-37 0,21 29 0,-16-22 0,0 0 0,-24-51 0,39 69 0,0 0 0,1 0 0,0 0 0,1-1 0,1 1 0,0-1 0,0-22 0,2 31 0,0 1 0,0-1 0,0 1 0,1-1 0,0 1 0,0-1 0,0 1 0,0-1 0,1 1 0,0 0 0,0 0 0,3-6 0,-1 5 0,0 0 0,1 1 0,-1 0 0,1 0 0,0 0 0,0 1 0,0-1 0,11-4 0,12-5 0,2 1 0,-1 2 0,33-7 0,-26 7 0,57-23 0,-87 31 0,0-2 0,-1 1 0,1 0 0,-1-1 0,0 0 0,0 0 0,0-1 0,0 1 0,-1-1 0,0 0 0,5-7 0,0-3 0,-1-1 0,11-28 0,-12 26 0,0 1 0,16-27 0,-19 40 0,-1 0 0,1 0 0,-1 0 0,1 0 0,0 0 0,1 1 0,-1 0 0,1 0 0,-1 0 0,1 1 0,0-1 0,0 1 0,0 0 0,0 1 0,0-1 0,0 1 0,1 0 0,-1 0 0,8 0 0,-24 1 0,7 0 0,0-1 0,-1 1 0,1 0 0,-1 0 0,1 0 0,0 1 0,-1-1 0,1 1 0,0 0 0,0 0 0,0 1 0,0-1 0,0 1 0,0 0 0,0 0 0,0 1 0,0-1 0,1 1 0,0-1 0,-6 6 0,1 3 0,1-1 0,0 1 0,1 0 0,0 1 0,1-1 0,0 1 0,1 0 0,0 1 0,1-1 0,0 1 0,1-1 0,0 1 0,1 0 0,1 0 0,0-1 0,0 1 0,6 25 0,-6-35 0,1 0 0,1 0 0,-1 0 0,0 0 0,1 0 0,-1 0 0,1 0 0,0 0 0,0-1 0,0 1 0,0-1 0,1 0 0,-1 1 0,1-1 0,-1 0 0,1 0 0,0 0 0,-1-1 0,1 1 0,0-1 0,0 0 0,0 1 0,1-1 0,-1-1 0,4 2 0,8 1 0,0-1 0,1 0 0,28-1 0,-41-1 0,-1 0 0,0-1 0,0 1 0,0-1 0,0 1 0,0-1 0,0 0 0,0 0 0,0 0 0,0 0 0,0 0 0,0 0 0,-1 0 0,1-1 0,0 1 0,-1 0 0,1-1 0,-1 0 0,0 1 0,0-1 0,1 0 0,-1 0 0,0 1 0,0-1 0,-1 0 0,1 0 0,0 0 0,-1 0 0,1 0 0,-1 0 0,1-1 0,-1-1 0,2-12 0,0 1 0,-1-1 0,-1-18 0,0 21 0,0-188 0,-1 253 0,2 80 0,0-118 0,1 0 0,0 0 0,1 0 0,1 0 0,0 0 0,1-1 0,7 15 0,-10-24 0,2 1 0,-1 0 0,0-1 0,1 0 0,0 0 0,0 0 0,0 0 0,1 0 0,-1-1 0,1 0 0,6 4 0,-8-6 0,0 1 0,1-1 0,-1 1 0,0-1 0,1 0 0,-1 0 0,1 0 0,0-1 0,-1 1 0,1-1 0,-1 0 0,1 0 0,0 0 0,-1-1 0,1 1 0,-1-1 0,1 0 0,5-1 0,-7 0 0,0 1 0,0 0 0,-1-1 0,1 1 0,0-1 0,0 1 0,-1-1 0,1 0 0,-1 0 0,0 0 0,1 0 0,-1 0 0,0 0 0,0 0 0,1-3 0,10-40 0,-10 31 0,13-71 0,6-24 0,-18 95 0,1 1 0,0 1 0,1-1 0,1 1 0,13-23 0,-17 33 0,0-1 0,1 1 0,-1 0 0,1-1 0,-1 1 0,1 0 0,0 1 0,0-1 0,0 0 0,0 1 0,5-3 0,-6 4 0,0-1 0,-1 1 0,1-1 0,-1 1 0,1 0 0,0 0 0,-1-1 0,1 1 0,0 0 0,-1 0 0,1 1 0,0-1 0,-1 0 0,1 0 0,0 1 0,-1-1 0,1 1 0,-1 0 0,1-1 0,-1 1 0,1 0 0,-1 0 0,1 0 0,-1 0 0,0 0 0,0 0 0,2 2 0,2 5 0,-1-1 0,0 1 0,0 0 0,0 0 0,-1 0 0,-1 1 0,0-1 0,0 0 0,2 16 0,0 86 0,-4-97 0,0-6 0,-1 0 0,0 1 0,-1-1 0,0-1 0,0 1 0,0 0 0,-1 0 0,1-1 0,-2 1 0,1-1 0,-1 0 0,0 0 0,0-1 0,-1 1 0,1-1 0,-1 0 0,-8 7 0,8-8 0,0 0 0,0 0 0,0-1 0,-1 1 0,0-1 0,1 0 0,-1-1 0,0 1 0,-1-1 0,1 0 0,0-1 0,0 1 0,-1-1 0,1-1 0,-1 1 0,1-1 0,-1 0 0,1-1 0,-11-1 0,15 1 0,0 0 0,0 0 0,0 0 0,0 0 0,1 0 0,-1-1 0,0 1 0,1-1 0,-1 1 0,1-1 0,-1 0 0,1 0 0,0 0 0,-1 1 0,1-1 0,0 0 0,0 0 0,1 0 0,-1-1 0,0 1 0,1 0 0,-1-4 0,-6-52 0,5 32 0,1 14 0,0 0 0,1-1 0,0 1 0,0 0 0,1 0 0,1 0 0,3-12 0,-4 23 0,0 0 0,0 0 0,0 0 0,0 0 0,0 0 0,0 0 0,0 0 0,1 0 0,-1 0 0,0 0 0,1 1 0,-1-1 0,0 1 0,1-1 0,-1 1 0,1-1 0,-1 1 0,1 0 0,-1 0 0,1 0 0,-1-1 0,2 2 0,1-2 0,0 1 0,0 1 0,0-1 0,0 0 0,0 1 0,0 0 0,7 2 0,-1 3 0,-1 0 0,0 1 0,0 0 0,0 0 0,-1 1 0,0 0 0,-1 0 0,8 10 0,-4-4 0,1-1 0,22 20 0,-29-29 0,-1-1 0,1 1 0,0-2 0,0 1 0,0 0 0,1-1 0,-1 0 0,0 0 0,1-1 0,-1 1 0,1-1 0,8 1 0,-10-2 0,8 1 0,-1-1 0,1 0 0,18-3 0,-27 2 0,0 1 0,1-1 0,-1 0 0,0-1 0,0 1 0,0 0 0,0-1 0,0 0 0,0 0 0,0 0 0,-1 0 0,1 0 0,-1 0 0,1-1 0,-1 1 0,3-5 0,3-6 0,0-1 0,-2 1 0,1-1 0,-2-1 0,0 1 0,-1-1 0,0 0 0,3-29 0,-3-10 0,-2-62 0,-3 71 0,3-4 0,-1 31 0,0 0 0,-1-1 0,-1 1 0,-1 0 0,0 0 0,-8-27 0,0 30 0,4 16 0,2 13 0,-1 259 0,6-165 0,-1-107 0,4 142 0,-2-118 0,1 0 0,1 0 0,12 39 0,-11-54-21,-4-14-24,-1 3 31,0-21-258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32 24715,'0'0'7988,"17"0"-7972,19 0 0,11 0 16,-3 0-32,0 0 0,-9 0 0,-8 0 0,-13 0 0,-5-8-32,-9-5-80,0 2-1729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4 305 31951,'-2'37'592,"1"-13"-504,1 1 0,5 44-1,-4-63-89,0 1 0,0-1-1,1 0 1,0 0 0,0 0 0,0 0-1,1 0 1,0 0 0,0-1-1,0 1 1,1-1 0,0 0-1,0 0 1,0-1 0,1 1-1,7 5 1,-11-9 2,1 0 0,-1 0 0,0 0 0,1 0 0,-1 0 0,1 0 0,0 0 0,-1-1 0,1 1 0,-1-1 0,1 1 0,0-1 0,-1 0 0,1 0 0,0 1 0,0-1 0,-1 0 0,1-1 0,0 1 0,-1 0 0,1 0 0,0-1 0,-1 1 0,1-1 0,0 1 0,-1-1 0,1 0 0,-1 0 0,1 0 0,-1 0 0,1 0 0,-1 0 0,0 0 0,0 0 0,1 0 0,1-3 0,1-2 0,1-1 0,-1 0 0,-1 0 0,1 0 0,-1 0 0,3-12 0,3-16 0,-2 1 0,6-69 0,0-2 0,-13 102 0,1-1 0,0 1 0,-1 0 0,1 0 0,0 0 0,1-1 0,-1 1 0,1 0 0,-1 1 0,1-1 0,0 0 0,0 0 0,0 1 0,0-1 0,0 1 0,1 0 0,-1 0 0,1 0 0,0 0 0,-1 0 0,1 0 0,5-2 0,-1 2 0,0 0 0,0 1 0,0 0 0,0 0 0,0 0 0,0 1 0,0 0 0,0 1 0,10 1 0,-16-2-1,-1 0 1,1 0-1,-1 0 0,1 0 1,0 0-1,-1 1 0,1-1 1,-1 0-1,1 0 0,-1 1 1,1-1-1,-1 0 0,1 1 1,-1-1-1,1 1 0,-1-1 1,0 0-1,1 1 0,-1-1 1,1 1-1,-1-1 0,0 1 1,0-1-1,1 1 0,-1-1 1,0 1-1,0 0 0,1-1 1,-1 1-1,0-1 0,0 1 1,0-1-1,0 1 0,0 0 1,0-1-1,0 1 0,0-1 1,0 1-1,-1 0 0,-5 0 28,3-2-28,-1 1 0,1 0 1,-1 0-1,0 0 0,1 1 0,-1-1 0,0 1 1,1 0-1,-1 0 0,1 0 0,0 0 0,-1 0 0,1 1 1,0 0-1,0-1 0,0 1 0,0 0 0,0 1 1,0-1-1,0 1 0,1-1 0,-1 1 0,1 0 1,0 0-1,0 0 0,0 0 0,0 0 0,0 0 1,1 0-1,-1 1 0,1-1 0,-1 6 0,-3 11 1,1 0-1,1 0 0,0 0 0,2 0 1,0 0-1,3 24 0,-2-41 1,0 0 0,0 1-1,1-1 1,-1 0 0,1 0 0,0 1-1,0-1 1,0 0 0,0 0 0,1 0-1,-1 0 1,1 0 0,0 0 0,-1 0-1,1-1 1,1 1 0,-1-1 0,0 1 0,1-1-1,-1 0 1,1 0 0,0 0 0,-1 0-1,1 0 1,0-1 0,0 1 0,0-1-1,4 1 1,7 2-1,-1-1 0,1-1-1,0-1 1,0 0 0,19-1-1,-25 0 4,-4 0-2,0 0 1,-1-1-1,1 1 1,0-1-1,0 0 1,-1 0-1,1-1 1,0 1 0,-1-1-1,1 1 1,-1-1-1,0 0 1,0 0-1,0-1 1,0 1-1,0-1 1,0 1-1,0-1 1,-1 0-1,1 0 1,-1 0 0,0-1-1,0 1 1,0 0-1,-1-1 1,3-4-1,3-11 0,-1 0-1,-1-1 0,6-39 1,-3 12 1,-7 41-1,1 0 0,-1 0 0,1 0 0,1 0 0,-1 0 0,1 1 0,0-1 0,0 1 0,1-1 0,4-4 0,-6 7 0,1 1 0,0-1 0,0 1 0,1 0 0,-1 0 0,0 0 0,1 0 0,-1 1 0,1-1 0,0 1 0,-1 0 0,1 0 0,0 0 0,0 1 0,-1-1 0,1 1 0,6 0 0,10 0 0,-20 0 0,-30 11 0,22-5 0,0 0 0,0 0 0,0 1 0,1 0 0,0 1 0,0 0 0,1 0 0,0 0 0,0 1 0,1-1 0,0 2 0,1-1 0,0 0 0,-6 19 0,6-10 0,0-1 0,0 1 0,2 1 0,0-1 0,1 0 0,1 0 0,4 30 0,-4-44 0,1-1 0,0 0 0,0 1 0,0-1 0,0 0 0,0 0 0,1 0 0,0 0 0,-1 0 0,1 0 0,0 0 0,0 0 0,1 0 0,-1-1 0,1 0 0,-1 1 0,1-1 0,0 0 0,-1 0 0,1 0 0,0-1 0,1 1 0,-1-1 0,0 1 0,0-1 0,0 0 0,4 1 0,8 0 0,0 1 0,0-2 0,0 0 0,27-2 0,-39 1 0,0 0 0,0 0 0,0-1 0,0 0 0,-1 1 0,1-1 0,0 0 0,0 0 0,0 0 0,-1-1 0,1 1 0,0-1 0,-1 1 0,0-1 0,1 0 0,-1 0 0,0 0 0,2-3 0,-1 1 0,0-1 0,0 1 0,0-1 0,-1 0 0,0 0 0,0 0 0,0 0 0,-1 0 0,2-8 0,0-9 0,-1 0 0,-2-1 0,-3-39 0,3 60 0,-1-10 0,-1-1 0,0 1 0,-1 0 0,-1 1 0,0-1 0,0 0 0,-1 1 0,-1 0 0,0 0 0,0 1 0,-1 0 0,0 0 0,-1 0 0,0 1 0,0 0 0,-14-10 0,19 16 0,0 1 0,-1 0 0,0 0 0,1 0 0,-1 1 0,0-1 0,0 1 0,0 0 0,0 0 0,-5-1 0,7 2 0,1 0 0,-1 0 0,0 0 0,1 0 0,-1 0 0,1 0 0,-1 0-1,1 1 1,-1-1 0,1 0 0,-1 1 0,1-1 0,0 1 0,-1 0 0,1-1 0,0 1 0,-1 0 0,1 0-1,0 0 1,0 0 0,0 0 0,0 0 0,0 0 0,0 0 0,0 1 0,0-1 0,0 0 0,0 1 0,1-1-1,-2 2 1,-1 15-2,-1 0 0,2-1-1,1 1 1,0 0 0,2 24-1,0-10 1,-1-22-2,1-1 0,0 0-1,0 0 1,1 0 0,0 1-1,1-2 1,0 1-1,0 0 1,1-1 0,0 1-1,1-1 1,7 11 0,-8-14 1,0 0 0,1 0 0,-1-1 1,1 1-1,0-1 0,0 0 0,0 0 0,1 0 1,-1-1-1,1 0 0,0 0 0,0 0 1,0-1-1,0 0 0,0 0 0,1 0 0,-1-1 1,12 1-1,-8-1 10,1-1 0,-1-1 0,20-2 0,-26 3-5,-1-1 0,0 0 1,1-1-1,-1 1 0,0-1 0,0 1 1,0-1-1,0 0 0,0 0 0,0 0 1,-1 0-1,1-1 0,-1 1 0,1-1 1,2-4-1,3-6 2,0-2 0,-1 1 1,-1-1-1,0 0 0,-1 0 0,-1-1 0,5-27 1,-4 19-10,1 1 0,10-29 0,-14 48 3,0 1 1,-1-1 0,1 1-1,1 0 1,-1 0 0,0 0 0,1 0-1,-1 1 1,1-1 0,0 1-1,0-1 1,0 1 0,0 0 0,0 0-1,1 0 1,-1 0 0,1 1-1,-1 0 1,1-1 0,-1 1 0,1 0-1,0 1 1,-1-1 0,1 1-1,0 0 1,0 0 0,0 0 0,4 0-1,-7 1-11,-1 2 0,0 1 15,0-4 22,-2-1-8,-2-1-16,0 0 0,0 0 1,0 1-1,0-1 0,0 1 0,-1 0 0,1 0 0,0 0 0,0 1 0,-1-1 0,1 1 0,-1 0 0,1 0 0,0 1 0,-1-1 1,1 1-1,0 0 0,0 0 0,0 1 0,-1-1 0,1 1 0,0 0 0,1 0 0,-1 0 0,0 0 0,1 1 0,-1 0 0,1-1 1,0 1-1,0 1 0,0-1 0,0 0 0,-2 4 0,-1 6 0,0 0 0,1-1 0,1 2 0,0-1 0,1 0 0,0 1 0,0 18 0,1-5 0,1-1 0,6 50 0,-4-70 0,0 0 0,1 0 0,-1 0 0,1 0 0,0 0 0,1 0 0,-1-1 0,1 1 0,0-1 0,1 0 0,-1 0 0,1 0 0,0 0 0,0-1 0,1 1 0,-1-1 0,1 0 0,0 0 0,0-1 0,1 0 0,-1 0 0,0 0 0,1 0 0,0-1 0,0 0 0,0 0 0,0 0 0,0-1 0,7 1 0,-6-1 2,0-1-1,0 0 1,-1 0-1,1-1 1,0 0-1,-1 0 1,11-3-1,-14 2 0,0 1 0,0-1 0,-1 0 0,1 1 0,-1-1 0,1 0 0,-1-1 0,0 1-1,1 0 1,-1-1 0,0 1 0,-1-1 0,1 1 0,0-1 0,-1 0 0,0 0 0,1 0-1,0-4 1,3-10 0,0-1-1,-1 1 1,-1-1-1,1-30 1,-5-76 2,-1 54 7,2-157-7,-8 332-3,-4 86 0,11-154 0,0-14 0,1 0 0,5 43 1,-5-61-2,1 0 1,0 0 0,1 0 0,-1 0 0,1 0 0,0-1-1,0 1 1,0 0 0,1-1 0,0 0 0,0 1 0,0-1-1,0 0 1,1-1 0,-1 1 0,1 0 0,0-1-1,6 4 1,-7-5 0,1 0 0,0-1 1,0 1-1,-1-1 0,1 0 0,0 0 0,0 0 0,0 0 0,0-1 0,0 0 0,0 1 0,1-2 0,-1 1 0,0 0 0,0-1 0,0 0 1,0 0-1,0 0 0,-1 0 0,1-1 0,0 1 0,0-1 0,-1 0 0,1 0 0,-1 0 0,0-1 0,0 1 0,0-1 0,0 0 1,0 0-1,0 0 0,-1 0 0,1 0 0,-1-1 0,3-4 0,1-3 0,-1 0 0,0-1 0,-1 1 0,0-1 0,-1 0 0,0 0 0,-1-1 0,1-14 0,-2-105 0,-2 73 0,0-2 3,-4 162-6,3-35 3,0-38 0,2 1 0,0 0 0,9 53 0,-7-75-1,0 1 0,1-1 0,-1 0 0,1 0 1,1 0-1,0 0 0,0-1 0,7 11 0,-8-14 1,-1 0-1,1 0 1,0-1-1,0 1 1,0-1-1,0 1 1,0-1 0,0 0-1,1 0 1,-1-1-1,1 1 1,-1-1-1,1 0 1,0 1 0,0-1-1,-1-1 1,1 1-1,5 0 1,-4-1 0,1 0 0,-1 0 0,1-1 0,-1 1 0,0-1 0,0 0 0,9-3 0,-12 2 0,1 1 0,-1-1 0,0 1 0,0-1 0,0 0 0,0 0 0,0 0 0,0 0 0,-1 0 0,1 0 0,0 0 0,-1-1 0,0 1 0,0 0 0,0-1 0,0 1 0,1-4 0,4-17 0,0-1 0,-2 0 0,0 0 0,-2-1 0,-2-43 0,0 37 1,1 1 0,9-58 0,-10 87-1,0 0 0,0 0 1,1 0-1,-1 0 0,0 0 1,0-1-1,0 1 0,1 0 1,-1 0-1,1 0 0,-1 0 1,1 0-1,-1 0 0,1 0 1,-1 0-1,1 0 0,0 0 0,0 1 1,-1-1-1,1 0 0,0 0 1,0 1-1,0-1 0,0 0 1,0 1-1,0-1 0,0 1 1,0-1-1,0 1 0,0-1 1,0 1-1,0 0 0,0 0 1,1 0-1,-1-1 0,0 1 1,0 0-1,0 0 0,0 1 1,2-1-1,-1 0 0,-1 1 0,0 0 0,0-1 0,1 1 0,-1 0 0,0 0 0,0-1 0,0 1 0,0 0 0,0 0 0,0 0 0,0 0 0,0 0 0,0 1 0,-1-1 0,1 0 0,0 0 0,-1 0 0,1 1 0,-1-1 0,1 0 0,-1 1 0,0-1 0,1 0 0,-1 3 0,2 3-3,7 17 3,-2 1 0,-1 0 0,-1 0-1,3 38 1,-4 104 4,-4-120-4,1-78 0,1-1 0,2 0 0,1 1 0,2 0 0,1 0 0,1 1 0,25-55 0,-32 82 0,-1 0 0,1 0 0,-1 1 0,1-1 0,0 0 0,0 1 0,0-1 0,1 1 0,-1 0 0,0 0 0,1 0 0,0 0 0,-1 0 0,1 0 0,0 1 0,0-1 0,0 1 0,0 0 0,0 0 0,0 0 0,0 0 0,0 1 0,1-1 0,-1 1 0,0 0 0,4 0 0,-6 0 0,0 1-1,0-1 1,-1 1-1,1-1 1,0 1 0,-1 0-1,1 0 1,-1-1 0,1 1-1,-1 0 1,1 0 0,-1 0-1,1-1 1,-1 1-1,0 0 1,0 0 0,1 0-1,-1 0 1,0 0 0,0 0-1,0 0 1,0-1-1,0 1 1,0 0 0,0 0-1,0 0 1,0 0 0,-1 1-1,1 3-1,1 214-1,-1-215 3,0 0 0,0-1 0,0 1 0,1 0 0,-1 0 0,1 0 0,0 0 0,0 0 0,1-1 0,-1 1 0,1-1 0,0 1 0,0-1 0,0 1 0,0-1 0,1 0 0,-1 0 0,1 0 0,0 0 0,0-1 0,0 1 0,0-1 0,0 0 0,0 0 0,1 0 0,-1 0 0,1 0 0,0-1 0,-1 1 0,6 0 0,8 2 0,1-1 1,0-1-1,0 0 1,-1-1-1,25-3 1,-37 2-1,0 0 1,1-1 0,-1 1 0,0-1 0,0-1-1,0 1 1,0-1 0,0 0 0,0 0-1,-1 0 1,1-1 0,0 1 0,-1-1 0,0 0-1,0-1 1,0 1 0,0-1 0,6-7-1,-5 4-1,-1 1 0,0-1 0,-1 0 0,0 0 0,0 0 0,0-1-1,-1 1 1,0-1 0,0 0 0,-1 1 0,0-1 0,0-10 0,0 0 0,-1 0 0,-1 0 0,-4-26 1,3 38 0,1-1 0,-1 1 0,-1 0 0,1 0 1,-1 0-1,0 0 0,0 0 0,-1 1 1,1 0-1,-1-1 0,0 1 0,-10-8 1,11 11-1,0 0 1,0 0 0,0 0-1,0 0 1,-1 1 0,1-1 0,-1 1-1,1 0 1,-1 0 0,1 0 0,-1 0-1,-5 1 1,7-1-2,0 1 1,0 0-1,0 0 1,0 0-1,0 0 1,-1 1-1,1-1 1,0 0-1,0 1 1,0 0-1,0-1 1,1 1-1,-1 0 1,0 0-1,0 0 1,0 0-1,1 0 1,-1 1-1,0-1 1,1 0-1,-1 1 1,1-1-1,-2 3 1,0 4 0,0-1 0,0 1 0,1 0 0,0 0 0,1-1 0,0 1 0,-1 16 0,2-6-1,0-1 1,1 0-1,4 17 0,-4-29 0,0-1 1,0 0-1,1 1 0,0-1 0,0 0 0,0 0 0,0 0 1,1 0-1,-1-1 0,1 1 0,0-1 0,0 1 0,0-1 1,1 0-1,-1 0 0,1 0 0,0-1 0,-1 1 0,1-1 1,0 0-1,0 0 0,1 0 0,-1-1 0,0 1 0,1-1 1,-1 0-1,1-1 0,-1 1 0,1-1 0,-1 1 0,8-2 1,-10 1 1,0-1 1,1 1-1,-1-1 1,0 0 0,1 1-1,-1-1 1,0 0-1,0-1 1,0 1 0,0 0-1,0 0 1,0-1-1,0 0 1,0 1 0,-1-1-1,1 0 1,-1 0-1,1 1 1,-1-1 0,0 0-1,1-1 1,0-2-1,4-7 6,-1 0 1,7-22-1,-12 33-7,12-44 18,12-86-1,-27 217-17,3-23 0,-39 637 0,39-679 0,-2 1 0,0-1 0,-10 37 0,11-54 0,0 0 0,0 1 0,-1-1 0,0 0 0,0 0 0,0 0 0,0 0 0,0 0 0,-1 0 0,0-1 0,0 1 0,0-1 0,0 0 0,0 0 0,-1 0 0,1 0 0,-1-1 0,0 1 0,0-1 0,0 0 0,0 0 0,0 0 0,0-1 0,-6 2 0,0-2 0,1 0 0,0 0 0,-1-1 0,1 0 0,-1-1 0,1 0 0,-1-1 0,1 1 0,0-2 0,0 0 0,0 0 0,0 0 0,0-1 0,1 0 0,-1-1 0,1 0 0,-12-9 0,10 5 0,0 0 0,1 0 0,0-1 0,0 0 0,1 0 0,0-1 0,1 0 0,0-1 0,1 0 0,0 0 0,1 0 0,-5-15 0,6 13 0,1 0 0,1 0 0,0-1 0,1 1 0,0-1 0,2-24 0,0 30 0,1-1 0,-1 1 0,2-1 0,-1 1 0,1 0 0,1 0 0,0 0 0,0 0 0,1 1 0,11-17 0,5 1 0,1 0 0,2 1 0,0 1 0,1 2 0,1 0 0,51-28 0,182-74 0,-222 106 0,-22 10-33,-6 2 51,1 0 0,0-1 0,17-11 0,-25 15-39,0-1 0,0 0 1,0 1-1,0-1 0,0 0 0,-1 0 0,1-1 1,-1 1-1,1 0 0,-1 0 0,0-1 1,0 1-1,0-1 0,0 1 0,0-1 0,-1 1 1,1-1-1,-1 1 0,1-1 0,-1-3 0,0-10-1582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133 21 30814,'-3'-2'107,"-1"-1"1,0 1-1,1 0 0,-1 0 1,0 0-1,0 1 1,0-1-1,0 1 0,0 0 1,0 0-1,-1 0 0,1 1 1,0-1-1,0 1 0,-1 0 1,1 1-1,0-1 0,-6 2 1,7-1-114,1 0 0,-1 0 0,0 1 0,0 0 0,1-1-1,-1 1 1,1 0 0,-1 0 0,1 1 0,0-1 0,0 0 0,0 1 0,0-1 0,0 1 0,0 0 0,1 0 0,0-1 0,-1 1 0,1 0 0,0 0 0,0 0 0,1 0 0,-1 1 0,0 3 0,0 0 6,0 0 0,0 0 0,0 0 0,1 0 0,1 10 0,-1-15 0,1-1 0,-1 1 0,0-1 0,1 1 0,-1-1 0,1 1 0,0-1 0,-1 1 0,1-1 0,0 0 0,0 0 0,0 1 0,0-1 0,0 0 0,0 0 0,0 0 0,0 0 0,1 0 0,-1 0 0,0 0 0,0 0 0,1-1 0,-1 1 0,1 0 0,-1-1 0,1 1 0,-1-1 0,1 0 0,1 1 0,13 1 12,0-1-1,-1-1 1,1 0 0,20-3 0,-35 3-12,1-1 0,-1 0 0,1 1 0,-1-1 1,0 0-1,0 0 0,1 0 0,-1 0 0,0 0 0,0 0 1,0 0-1,0 0 0,0-1 0,-1 1 0,1 0 0,0-1 1,0 1-1,-1 0 0,1-1 0,-1 1 0,1-1 0,-1 1 1,0-1-1,1 1 0,-1-1 0,0 1 0,0-1 0,0 1 1,0-1-1,-1 1 0,1-1 0,0 1 0,-1-2 0,1-1 0,0 1 0,-1 0 0,0-1 0,1 1 0,-1 0 0,0 0 0,0-1 0,-1 1 0,1 0 0,-1 0 0,0 0 0,1 1 0,-1-1 0,-4-4 0,3 5-2,-1 0 0,1 0 0,-1 1-1,1-1 1,-1 1 0,0 0 0,0 0 0,1 0-1,-1 1 1,0-1 0,0 1 0,0 0 0,0 0 0,0 0-1,-6 1 1,9 0-21,0-1 0,0 1 0,0-1 0,0 1 0,0-1 0,0 1 0,0 0 0,0 0 0,0-1 0,0 1 0,0 0 0,1 0 0,-1 0 0,0 0 0,0 0 0,1 0 0,-1 0 0,1 0 0,-1 0 0,1 0 0,-1 0 0,1 0 0,0 1 0,0-1 0,-1 0 0,1 0 0,0 0 0,0 1 0,0-1 0,0 0 0,0 0 0,1 0 0,-1 2 0,0 3-387,0 33-3982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9.86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19 732 28413,'10'21'509,"-7"-15"-69,1 1 0,-1-1 0,-1 1 0,1 0 0,-1-1 0,0 1 0,1 11 0,30-17-272,-31-2-166,0 0 1,-1 0 0,1 0 0,-1 1 0,1-1 0,0-1 0,-1 1 0,0 0-1,1 0 1,-1-1 0,0 1 0,0 0 0,1-1 0,-1 1 0,0-1 0,0 0 0,1-3-1,18-37 3,-17 35 0,2-8-3,-1-1-1,-1-1 1,0 1 0,-2 0-1,1-1 1,-2 1 0,-3-33 0,1 0 0,2 15-2,1-5 2,-2 1 0,-8-52-1,8 80 0,-1-1 0,-1 1-1,0-1 1,-1 1-1,0 0 1,0 1-1,-1-1 1,0 1 0,-1 0-1,0 0 1,0 0-1,-1 1 1,-10-10-1,16 17 0,1 0 1,-2 0-1,1 0 0,0 0 0,0 0 0,0 0 0,0 0 0,-1 0 0,1 1 0,0-1 0,-1 1 1,1-1-1,0 1 0,-1-1 0,1 1 0,-1-1 0,1 1 0,-1 0 0,1 0 0,-1 0 0,1 0 1,-1 0-1,-1 1 0,2-1 0,-1 1 0,1 0 0,0 0 0,-1 0 0,1 0 0,0 1 0,0-1 0,0 0 0,0 0 0,0 1 0,0-1 0,0 0 0,0 1 0,1-1 0,-1 1 0,0-1 0,0 3 0,-1 6 0,-1 1 0,1 0 0,1-1 0,-1 22 0,2-5 0,-1-13 0,1 0 0,0 1 0,4 16 0,-4-27 0,1 0 0,0 0 0,0 0 0,1 0 0,-1-1 0,1 1 0,0-1 0,0 1 0,0-1 0,0 1 0,1-1 0,-1 0 0,1 0 0,0 0 0,0-1 0,4 4 0,0-2 0,-1 0 0,1 0 0,0-1 0,0 0 0,1-1 0,-1 1-1,1-1 1,14 2 0,-1-2 5,-1-2 0,23-1-1,-37 1-3,0-1-1,0 0 0,0-1 0,-1 0 0,1 0 1,0 0-1,-1 0 0,1-1 0,-1 0 1,0 0-1,0-1 0,0 1 0,0-1 0,8-8 1,-7 6-1,-1-1 0,0 1-1,0-1 1,0 0 0,-1 0 0,0 0 0,0-1 0,-1 1 0,1-1 0,1-11 0,-6 39-4,0 1 0,2 32 0,1 0 0,-2 183 4,0-234 0,0 1 0,0-1 0,0 0 0,0 1 0,1-1 0,-1 0 0,1 1 0,0-1 0,-1 0 0,1 0 0,0 1 0,0-1 0,0 0 0,1 0 0,-1 0 0,0 0 0,1 0 0,0-1 0,-1 1 0,1 0 0,0-1 0,0 1 0,0-1 0,0 0 0,0 1 0,0-1 0,0 0 0,0 0 0,0-1 0,5 2 0,2 0 0,1-1 0,-1 0 0,0 0 0,1-1 0,-1 0 0,16-3 0,-21 2 0,0 0 1,-1-1-1,1 1 0,0-1 1,-1 0-1,1 0 1,-1 0-1,0-1 0,1 1 1,-1-1-1,0 0 0,-1 1 1,1-1-1,0-1 0,-1 1 1,0 0-1,1-1 1,-1 1-1,-1-1 0,1 0 1,1-4-1,3-8 2,0 1 0,-1-1 0,4-31 0,-2-46-2,-7 74 0,0-1 0,2 1 0,0-1 0,1 1 0,1 0 0,9-25 0,-11 40 0,0 0 0,0 0 0,0 0 0,1 0 0,-1 1-1,1-1 1,0 1 0,0 0 0,0 0 0,1 0 0,-1 0 0,1 0 0,0 1 0,-1 0 0,1-1 0,0 1 0,0 1-1,1-1 1,-1 1 0,0-1 0,0 1 0,1 0 0,-1 1 0,1-1 0,-1 1 0,1 0 0,-1 0 0,0 0-1,1 1 1,4 0 0,-8 0 0,1-1-1,-1 1 0,0 0 0,1 0 1,-1-1-1,0 1 0,0 0 0,0 0 1,0 0-1,1 0 0,-1 0 0,-1 0 1,1 0-1,0 1 0,0-1 0,1 3 1,15 31-2,-8-6 4,-8-25-2,-4-11-1,2 4 1,-1 0 0,0-1 0,0 1 0,0 1 0,0-1 0,0 0 0,0 0 0,-1 1 0,1-1 1,-1 1-1,0 0 0,1 0 0,-1 0 0,0 0 0,0 0 0,-1 1 0,1-1 0,0 1 0,0 0 0,-1 0 0,-4-1 0,-6-1-3,-1 1-1,0 1 0,-24 0 1,38 1 3,-1 0-1,1 0 1,-1 1 0,1-1 0,-1 1 0,1-1 0,-1 1 0,1-1 0,0 1 0,-1 0 0,1 0-1,0 0 1,-1 0 0,1 0 0,0 0 0,0 0 0,0 0 0,0 0 0,0 1 0,0-1-1,0 0 1,1 1 0,-1-1 0,0 1 0,1-1 0,-1 1 0,1-1 0,-1 1 0,1-1 0,0 1-1,0 1 1,-2 9 0,0 0 1,2-1-1,0 15 0,0-15 0,0 3 0,0 0 0,1 1 0,1-1 0,0 0 0,6 22 0,-5-29 0,0 0 0,0 0 0,0-1 0,1 1 0,0-1 0,0 0 0,1 0 0,0-1 0,0 1 0,0-1 0,0 0 0,12 8 0,-10-9 1,0 0-1,1 0 1,0-1 0,-1 1-1,1-2 1,0 1 0,0-1-1,1 0 1,-1-1 0,0 0-1,15 0 1,-18-1-1,-1 0 1,1 0-1,-1 0 0,1-1 1,-1 0-1,0 0 0,1 0 1,-1 0-1,0-1 0,0 1 1,0-1-1,0 0 0,0-1 1,0 1-1,0-1 0,-1 1 1,1-1-1,-1 0 0,0 0 1,0-1-1,0 1 0,0 0 1,2-6-1,0-4 0,0 0 0,-1 0 0,0-1 0,-1 1 0,0-1 0,-2 0 0,1-19 0,-4-99 0,1 123 0,1 7 0,0-1 0,0 1 0,0 0 0,-1 0 0,1-1 0,-1 1 0,0 0 0,1 0 0,-1 0 0,-2-4 0,2 6 0,1-1 0,-1 0 0,0 0 0,0 1 0,0-1 0,0 0 0,0 1 0,0-1 0,1 1 0,-1 0 0,0-1 0,0 1 0,0 0 0,-1-1 0,1 1 0,0 0 0,0 0 0,0 0 0,0 0 0,-1 0 0,1 0 0,0 1 0,1-1 0,-1 0 0,0 1 0,1-1 0,-1 1 0,0-1 0,1 1 0,-1-1 0,1 1 0,-1-1 0,1 1 0,-1 0 0,1-1 0,0 1 0,-1 0 0,1-1 0,0 1 0,0 0 0,-1-1 0,1 1 0,0 0 0,0 0 0,0-1 0,0 1 0,0 0 0,0 1 0,-2 24 0,2-22 0,-2 18 0,0 16 0,1 1 0,2-1 0,6 41 0,-5-70 0,0-1 0,0 1 0,0-1 0,5 10 0,-6-16 0,0 0 0,0-1 0,0 1 0,0 0 0,0-1 0,0 1 0,0-1 0,1 1 0,-1-1 0,1 0 0,-1 1 0,1-1 0,-1 0 0,1 0 0,-1 0 0,1 0 0,0 0 0,0 0 0,-1-1 0,1 1 0,0-1 0,0 1 0,0-1 0,3 1 0,-1-1 0,-1 0 0,0 0 0,0-1 0,0 1 0,1 0 1,-1-1-1,0 0 0,0 0 0,0 0 0,0 0 0,0 0 0,0-1 0,-1 1 0,5-4 0,-3 1 2,0 0-1,0-1 1,-1 1-1,0-1 1,0 1-1,0-1 1,4-11-1,3-6 0,-2-1-1,-1 0 0,-1-1 1,7-47-1,-1-105-10,-8 89 18,3-10-4,-3 56-5,-3 32 1,0 10 0,-1 387 0,0-369 0,1 0 0,0 0 0,2 0 0,6 22 0,-7-31 0,1-1 0,1 0 0,-1 0 0,2-1 0,-1 1 0,1-1 0,0 0 0,1 0 0,0-1 0,8 9 0,-10-13 0,-1-1 1,1 0-1,0 1 1,0-1-1,0-1 0,0 1 1,0-1-1,0 1 1,1-1-1,-1 0 0,0-1 1,1 1-1,-1-1 1,0 0-1,1 0 0,-1 0 1,0-1-1,1 1 1,-1-1-1,0 0 0,1 0 1,-1-1-1,0 1 1,0-1-1,0 0 0,0 0 1,-1 0-1,1-1 1,0 1-1,-1-1 1,0 0-1,6-6 0,3-8 0,0 0-1,0-2 0,-2 1 1,-1-1-1,0-1 1,-1 0-1,-1 0 0,-1 0 1,-1-1-1,3-22 1,0-26-6,-2-120 1,-6 166 6,0 19-2,-3-46-10,2 48 11,1 0 0,0 0 0,-1 0 0,1 0 0,-1 0 0,0 0 0,1 0 0,-1 1 0,0-1 0,0 0 0,0 0 0,0 1 0,-1-1-1,1 0 1,0 1 0,-1-1 0,1 1 0,-1 0 0,-2-3 0,3 4 0,1 0 0,0 0 0,-1 0 0,1-1 0,0 1 0,-1 0 0,1 0 0,0 0 0,-1 0 0,1 0 0,-1 0 0,1 0 0,0 0 0,-1-1 0,1 1 0,0 0 0,-1 1 0,1-1 0,-1 0 0,1 0 0,0 0 0,-1 0 0,1 0 0,0 0 0,-1 0 0,1 0 0,0 1 0,-1-1 0,1 0 0,0 0 0,-1 1 0,1-1 0,0 0 0,-1 0 0,1 1 0,0-1 0,0 0 0,0 1 0,-1-1 0,1 0 0,0 1 0,0-1 0,0 0 0,0 1 0,0-1 0,-1 0 0,1 1 0,0-1 0,0 1 0,0-1 0,0 0 0,0 1 0,-4 46 0,2 0 0,3 47 0,1-13 3,-3 19 2,3 110 3,-3-209-8,1 0 0,0 0 0,0 1 0,0-1 0,1 0 0,-1 0 0,0 1 0,0-1 0,1 0 0,-1 0 0,1 0 0,-1 0 0,1 0 0,-1 0 0,1 1 0,-1-1-1,1 0 1,0-1 0,0 1 0,0 0 0,-1 0 0,3 1 0,-2-2 0,0-1 1,0 1-1,-1 0 0,1-1 0,0 1 0,0-1 0,0 1 0,0-1 0,0 1 0,0-1 1,-1 0-1,1 1 0,0-1 0,-1 0 0,1 0 0,0 1 0,-1-1 0,1 0 0,-1 0 1,1 0-1,-1 0 0,1 0 0,-1 0 0,0 0 0,0 0 0,1 0 0,-1 0 1,0-1-1,10-33 7,11-68 0,-17 75-7,1 0 0,1 0-1,2 0 1,19-46 0,-27 73 0,0 1-1,0-1 1,1 0 0,-1 0 0,0 1-1,1-1 1,-1 0 0,0 0 0,1 1-1,-1-1 1,1 1 0,-1-1 0,1 0-1,0 1 1,-1-1 0,1 1 0,-1-1-1,1 1 1,0 0 0,-1-1 0,1 1-1,0-1 1,0 1 0,-1 0 0,1 0-1,0 0 1,0-1 0,0 1 0,-1 0-1,1 0 1,0 0 0,0 0 0,-1 0-1,1 0 1,0 0 0,0 1 0,0-1-1,-1 0 1,1 0 0,0 1 0,0-1-1,-1 0 1,1 1 0,0-1 0,-1 1-1,1-1 1,0 1 0,-1-1 0,1 1-1,-1-1 1,1 1 0,-1-1 0,1 1-1,-1 0 1,1-1 0,-1 1 0,0 0-1,1 0 1,-1-1 0,0 1 0,0 0-1,1 1 1,2 20 0,-1 1 0,0-1 0,-3 36 0,-1-41 0,1 0 0,1-1 0,1 1 0,0 0 0,1-1 0,1 1 0,1-1 0,8 25 0,-10-39 0,-1 0 0,1 0 0,0 0 0,-1 0 0,1 0 0,0 0 0,0-1 0,1 1 0,-1-1 0,0 1 0,0-1 0,1 0 0,-1 0 0,1 0 0,-1 0-1,1 0 1,-1-1 0,1 1 0,-1-1 0,6 1 0,-4-1 1,0 0-1,0 0 0,0 0 0,0 0 0,1 0 1,-1-1-1,0 0 0,0 0 0,0 0 1,0 0-1,0-1 0,-1 1 0,6-4 1,-3 0 0,0 0-1,0-1 1,-1 0 0,0 0 0,0 0 0,-1 0 0,1-1 0,-1 0 0,-1 0 0,1 0 0,-1 0 0,-1-1 0,1 1-1,-1-1 1,1-11 0,2-12-1,-2 0-1,-2-48 0,-1 60 2,0 13-1,0 0 0,-1 1 0,0-1 0,0 0 1,-1 1-1,1-1 0,-1 1 0,0 0 0,-6-10 0,8 13 0,-1 1-1,0-1 1,0 1-1,-1-1 1,1 1 0,0-1-1,0 1 1,-1 0-1,1-1 1,-1 1-1,1 0 1,-1 0 0,0 0-1,1 0 1,-1 0-1,0 1 1,1-1-1,-1 0 1,0 1 0,0-1-1,0 1 1,0 0-1,0 0 1,1 0-1,-1 0 1,0 0 0,0 0-1,0 0 1,0 0-1,0 1 1,0-1-1,1 1 1,-4 0 0,4 1-1,-1-1 1,0 0 0,1 0 0,-1 1 0,1-1 0,0 1 0,-1-1-1,1 1 1,0-1 0,0 1 0,0 0 0,0 0 0,0-1-1,0 1 1,1 0 0,-1 0 0,0 0 0,1 0 0,0 0-1,-1 2 1,-3 46 1,4-41-1,-1 18 0,0-2 0,0-1 0,2 1 0,5 39 0,-5-58 0,1 1 0,-1-1 0,1 0 0,1 0 0,-1 0 0,1 0 0,0 0 0,0 0 0,1-1 0,-1 0 0,1 1 0,1-1 0,-1-1 0,1 1 0,-1-1 0,1 1 0,0-1 0,10 5 0,-11-7 1,1 0-1,0-1 1,0 1 0,0-1 0,1 0-1,-1 0 1,0-1 0,0 1 0,0-1-1,6-1 1,-7 1 0,-1 0-1,1 0 1,0-1-1,-1 0 1,1 0-1,-1 0 1,1 0-1,-1 0 1,0 0-1,0-1 1,1 0-1,-1 0 1,0 0-1,5-4 1,-3-1-1,0-1 0,0 0 0,-1 0 0,0 0 0,0 0 0,-1 0 0,0-1 0,-1 0 0,1 0 0,0-16 0,1-13 0,-2-47 0,-2 68 0,0-174 0,0 191 0,0-1 0,0 1 0,1-1 0,-1 1 0,0-1 0,0 1 0,1-1 0,-1 1 0,0-1 0,1 1 0,-1-1 0,0 1 0,1-1 0,-1 1 0,1-1 0,-1 1 0,1 0 0,-1-1 0,1 1 0,-1 0 0,1 0 0,-1-1 0,1 1 0,0 0 0,-1 0 0,1 0 0,-1 0 0,1 0 0,-1 0 0,1-1 0,0 1 0,-1 1 0,1-1 0,-1 0 0,1 0 0,0 0 0,-1 0 0,1 0 0,-1 0 0,1 1 0,1-1 0,2 0 0,1 0 0,0 1-1,0-1 1,0 1 0,-1 0 0,1 0-1,-1 1 1,1-1 0,-1 1 0,1 0-1,-1 0 1,0 1 0,0-1 0,0 1-1,0 0 1,0 0 0,-1 0 0,1 0-1,-1 1 1,0 0 0,0-1 0,0 1-1,0 0 1,-1 0 0,0 1 0,0-1-1,0 0 1,0 1 0,-1-1 0,2 6-1,2 13 0,-1 1-1,-1-1 0,0 1 1,-3 40-1,0-54 2,-1 13 3,-1-1-1,-8 33 1,5-34 0,2 0-1,-2 33 1,6-53-3,0-1 0,0 1 0,-1-1 0,1 1 0,0-1 0,0 1 0,0-1 0,0 1 0,0-1 0,0 0 0,0 1 0,0-1 0,0 0 0,0 0 0,0 0 0,0 0 0,1 0 0,-1 0 0,0 0 0,0 0 0,0 0 0,1-1 0,2 1 0,17 0 0,-2 0 0,0 0 0,31-5 0,-44 4 0,0 0 0,0-1 0,0 0 0,0 0 0,0-1 0,-1 0 0,1 1 0,-1-2 0,1 1 0,-1-1 0,0 0 0,4-4 0,-7 6-6,-1 1 0,0-1 1,0 1-1,0-1 0,0 1 0,0-1 0,0 0 0,0 1 1,-1-1-1,1 0 0,-1 0 0,1 1 0,-1-1 1,0 0-1,0 0 0,1 0 0,-1 0 0,0 1 1,-1-4-1,1-1-83,0-13-538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336 227 31903,'0'-2'21,"0"1"1,0-1 0,0 0 0,0 1-1,0-1 1,0 0 0,-1 0 0,1 1 0,0-1-1,-1 0 1,1 1 0,-1-1 0,0 1-1,0-1 1,1 0 0,-1 1 0,0 0-1,0-1 1,0 1 0,-1 0 0,1-1-1,0 1 1,0 0 0,-1 0 0,1 0 0,-1 0-1,1 0 1,-1 0 0,1 1 0,-1-1-1,1 0 1,-1 1 0,-3-1 0,-1-2 22,-8-2-40,0 1 1,0 1-1,-1 0 0,1 1 1,-1 0-1,1 2 1,-1-1-1,1 2 0,-1 0 1,-20 4-1,29-3-4,0-1 0,0 1 0,1 0 0,-1 1 0,0 0 0,1 0 0,-1 0 0,1 0 0,0 1 0,0 0 0,1 0 0,-1 0 0,1 0 0,0 1 0,0 0 0,0 0 0,0 0 0,-3 9 0,3-8 0,1 1 0,1-1 0,-1 1 0,1 0 0,0 0 0,1-1 0,-1 2 0,1-1 0,1 0 0,-1 0 0,1 0 0,1 0 0,-1 0 0,1 0 0,0 0 0,3 8 0,-2-10 0,0-1 0,1 1 0,0 0 0,0-1 0,0 0 0,0 0 0,1 0 0,-1 0 0,1 0 0,0-1 0,0 1 0,1-1 0,-1 0 0,1 0 0,-1-1 0,11 5 0,-1-2 1,0 1 0,1-2 0,0 0 0,25 4 0,-9-6 13,33 0 0,-48-2-15,-16 0 1,0 0 0,1 0 0,-1 0 0,1 0 0,-1 1 0,0-1 0,1 0 0,-1 0 0,1 0 0,-1 0 0,1 0 0,-1 0 0,0 0 0,1 0 0,-1 0 0,1 0 0,-1-1 0,1 1 0,-1 0 0,0 0 0,1 0 0,-1 0 0,1-1 0,-1 1 0,0 0 0,1 0 0,-1-1 0,0 1 0,1 0 0,-1 0 0,0-1 0,0 1 0,1 0 0,-1-1 0,0 1 0,0-1 0,1 1 0,-1 0 0,0-1 0,0 1 0,0-1 0,0 1 0,0 0 0,0-1 0,-5-7 0,2 5 0,-1 1 0,1 0 0,-1-1 0,0 2 0,0-1 0,1 0 0,-1 1 0,-1 0 0,1 0 0,0 0 0,0 0 0,0 1 0,-1-1 0,-4 1 0,-6 0 0,0 0 0,-27 4 0,38-3 0,0 0 0,0 1 0,0-1 0,0 1 0,0 0 0,0 0 0,1 0 0,-1 0 0,1 1 0,0-1 0,-1 1 0,1 0 0,0 0 0,0 0 0,1 0 0,-1 1 0,1-1 0,0 1 0,0 0 0,0-1 0,0 1 0,-2 8 0,0 1 0,0 0 0,1 1 0,1-1 0,0 1 0,1 25 0,1-35-1,0 0 0,0 0 0,1 1 0,0-1 0,0 0 0,0 0-1,0 0 1,1 0 0,-1 0 0,1 0 0,0-1 0,0 1 0,0 0 0,1-1 0,-1 0 0,1 1 0,0-1 0,0 0 0,0 0 0,1-1-1,-1 1 1,0-1 0,1 0 0,0 1 0,-1-1 0,1-1 0,0 1 0,8 2 0,6 0 1,1 0 0,-1-1-1,0 0 1,1-2 0,24 0 0,-34-1 1,0-1 0,0 0 1,0-1-1,0 1 0,0-2 0,0 1 0,0-1 0,-1-1 1,1 1-1,-1-2 0,0 1 0,0-1 0,0 0 1,-1 0-1,0-1 0,0 0 0,0-1 0,-1 1 1,0-1-1,0-1 0,-1 1 0,0-1 0,0 0 0,-1 0 1,0 0-1,5-14 0,1-6-1,-2 0 0,-1 0 0,-1-1 0,-1 1 0,1-37 0,-5-147 0,-2 164 0,0 37 0,-2-42 0,3 50 0,-1 1 0,1-1 0,-1 1 0,1 0 0,-1-1 0,0 1 0,0 0 0,0 0 0,0 0 0,0 0 0,-1-1 0,1 2 0,-1-1 0,1 0 0,-1 0 0,0 0 0,-2-2 0,3 4 0,0-1 0,0 1 0,1-1 0,-1 1 0,0 0 0,0-1 0,0 1 0,0 0 0,0 0 0,1-1 0,-1 1 0,0 0 0,0 0 0,0 0 0,0 0 0,0 0 0,0 0 0,0 0 0,0 1 0,1-1 0,-1 0 0,0 0 0,0 1 0,0-1 0,0 1 0,1-1 0,-1 1 0,0-1 0,0 1 0,1-1 0,-1 1 0,0-1 0,1 1 0,-1 0 0,0 1 0,-14 32 0,7-4 0,1 1 0,1 1 0,-1 49 0,5 103 0,3-103 0,-2-30 0,2 0 0,2 0 0,3-1 0,17 72 0,-18-102 0,2 6-3,19 46 1,-26-71-26,0 0 14,1-1-1,-1 0 1,0 1 0,0-1-1,0 0 1,0 1-1,0-1 1,0 0-1,0 1 1,0-1-1,1 0 1,-1 1-1,0-1 1,0 0-1,0 1 1,1-1-1,-1 0 1,0 0-1,1 1 1,-1-1-1,0 0 1,0 0-1,1 1 1,-1-1-1,0 0 1,1 0 0,-1 0-1,1 0 1,-1 0-1,0 1 1,1-1-1,-1 0 1,0 0-1,1 0 1,-1 0-1,1 0 1,4-7-2283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41 401 31022,'0'0'20,"-1"-1"0,1 1-1,0 0 1,-1-1 0,1 1-1,-1 0 1,1-1 0,-1 1 0,1 0-1,0 0 1,-1-1 0,1 1-1,-1 0 1,1 0 0,-1 0-1,1 0 1,-1 0 0,1 0 0,-1 0-1,0 0 1,1 0 0,-1 0-1,1 0 1,-1 0 0,1 0-1,-1 0 1,1 0 0,-1 0 0,1 1-1,-1-1 1,1 0 0,0 0-1,-1 0 1,1 1 0,-1-1-1,1 0 1,-1 1 0,1-1 0,0 1-1,-1-1 1,1 0 0,0 1-1,-1-1 1,1 1 0,0-1-1,0 1 1,0-1 0,-1 1 0,1-1-1,0 1 1,0-1 0,0 1-1,0-1 1,0 1 0,0-1-1,0 1 1,0 0 0,-5 35 524,5-34-534,-1 10-10,1-6 1,-1-1 0,1 0-1,0 1 1,0-1 0,1 1 0,1 9-1,-1-14 1,-1 0-1,1 1 0,0-1 1,0 0-1,-1 0 0,1 0 0,0 1 1,0-1-1,0 0 0,0 0 0,1 0 1,-1-1-1,0 1 0,0 0 0,0 0 1,1-1-1,-1 1 0,0 0 0,1-1 1,-1 0-1,1 1 0,-1-1 1,0 0-1,1 1 0,-1-1 0,1 0 1,-1 0-1,1 0 0,1-1 0,1 2 3,0-1 0,0 0 0,0-1 0,0 1 0,0-1 0,0 1 0,0-1 0,0 0 0,0-1 0,6-2 0,-7 2-3,-1 0 0,0 0 0,0 0 0,-1 0 0,1 0 1,0-1-1,-1 1 0,1 0 0,-1-1 0,0 0 0,1 1 0,-1-1 1,-1 0-1,1 1 0,0-1 0,0-4 0,2-16 0,0 0 0,-2 0 0,-1-1 0,-4-37 0,4 59 0,-1 0 0,1 0 0,-1 0 0,0 0 0,0 0 0,0 0 0,0 0 0,0 0 0,0 0 0,0 1 0,-1-1 0,1 0 0,-1 1 0,1-1 0,-1 1 0,1 0 0,-1-1 0,0 1 0,0 0 0,0 0 0,0 0 0,0 0 0,0 0 0,0 1 0,0-1 0,0 1 0,0-1 0,0 1 0,0 0 0,-1-1 0,1 1 0,0 0 0,0 1 0,0-1 0,0 0 0,0 1 0,-1-1 0,1 1 0,0-1 0,0 1 0,0 0 0,0 0 0,0 0 0,1 0 0,-1 0 0,0 1 0,0-1 0,1 0 0,-4 4 0,0 2 0,1 0 0,-1 0 0,1 0 0,0 1 0,1-1 0,-1 1 0,1 0 0,1 0 0,0 0 0,0 0 0,1 1 0,-1 8 0,-1 18 0,3 52 0,0-85 0,1 4-1,-1 1 1,1-1-1,0 0 1,0 0-1,1 0 1,0 0-1,0 0 1,0 0-1,1-1 1,0 1-1,0-1 1,1 1-1,-1-1 1,1 0-1,0-1 1,0 1-1,1-1 1,5 6-1,-3-6 0,0 1-1,-1-1 0,2 0 1,-1 0-1,1-1 1,-1 0-1,1 0 1,0-1-1,0 0 0,0 0 1,0-1-1,0 0 1,11 0-1,-10 0 2,0-1 0,0 0 0,-1-1 0,1 0 0,0 0 0,-1-1 0,10-3 0,-15 3 0,0 0 0,1 0 0,-1 0 0,0-1 0,0 1 0,0-1 0,-1 0 0,1 0 0,-1 0 0,1 0 0,-1 0 0,0 0 0,0-1 0,-1 1 0,1-1 0,-1 1 0,1-1 0,0-5 0,7-24 2,5-43 0,-11 53 3,2 0 1,0 0 0,1 0-1,17-40 1,-21 59-6,0 1 0,0-1 1,1 1-1,-1 0 0,1 0 0,0 0 0,0 0 0,0 0 1,0 1-1,0-1 0,1 1 0,6-4 0,-8 5-1,0 1 0,-1-1 0,1 0 0,0 1 1,0-1-1,-1 1 0,1 0 0,0 0 0,0-1 0,0 1 0,0 0 0,-1 1 0,1-1 0,0 0 0,0 0 0,0 1 0,0-1 0,-1 1 1,1 0-1,0-1 0,-1 1 0,1 0 0,0 0 0,-1 0 0,1 0 0,-1 0 0,0 0 0,1 1 0,-1-1 0,2 2 0,27 48-4,-19-31 2,-8-16-5,-6-6 9,0-1-1,-1 1 0,1 0 1,0 1-1,-1-1 0,1 0 0,-1 1 1,1 0-1,-1 0 0,0 0 1,1 0-1,-1 1 0,0-1 0,0 1 1,0 0-1,1 0 0,-1 0 1,0 1-1,0 0 0,0-1 1,1 1-1,-1 0 0,1 1 0,-1-1 1,0 1-1,1-1 0,0 1 1,0 0-1,-1 0 0,1 1 1,0-1-1,1 0 0,-1 1 0,0 0 1,-2 3-1,0 3 0,1 0 0,0 0 0,1 1 0,-1 0 0,2-1 0,0 1 0,-2 16 0,2 0-23,3 44 1,-1-67 20,0 0 0,0-1 0,1 1 1,-1 0-1,1 0 0,0-1 0,0 1 1,0-1-1,0 1 0,0-1 0,1 1 1,-1-1-1,1 0 0,0 1 0,-1-1 1,1 0-1,0 0 0,0 0 0,0-1 1,1 1-1,-1 0 0,0-1 0,1 0 1,-1 1-1,1-1 0,3 1 0,1 0-2,0 0 0,0 0 1,1-1-1,-1 0 0,0 0 0,1-1 0,-1 0 0,13-1 0,-18 0 4,1 0 0,-1 0 0,1 0 0,-1 0 0,0 0 0,1 0 0,-1-1 0,0 1 0,0-1 0,0 0 0,0 1 0,0-1 0,-1 0 0,1 0 0,0 0 0,-1 0-1,0-1 1,1 1 0,-1 0 0,0-1 0,0 1 0,0-1 0,0 1 0,0-5 0,3-8 1,-1 0 0,2-28 1,0-278 87,-6 188-66,1 133-23,-1-25 9,-2 14-6,3 11-3,0 0 0,0 0 0,0 0 0,0 0 0,0 0 0,0-1 1,0 1-1,-1 0 0,1 0 0,0 0 0,0 0 0,0 0 0,0 0 0,0 0 0,0 0 0,0 0 0,0-1 0,0 1 0,-1 0 0,1 0 0,0 0 0,0 0 0,0 0 0,0 0 0,0 0 0,0 0 0,0 0 0,-1 0 0,1 0 0,0 0 0,0 0 0,0 0 0,0 0 0,0 0 0,0 0 0,-1 0 0,1 0 0,0 0 0,0 0 0,0 0 0,0 0 0,0 0 0,0 0 0,0 0 0,-1 0 0,1 1 0,0-1 0,0 0 0,0 0 0,0 0 0,-4 11-3,-1 40 2,2 0 0,4 66 0,1-31 7,-2-56-7,-1 3-1,2 0-1,5 33 0,-5-57 2,1 0 1,0 0-1,1 0 0,0 0 1,0 0-1,1-1 1,0 1-1,0-1 1,1 0-1,0-1 1,12 15-1,-13-19 1,-1-1 0,1 1 0,-1-1 0,1 0 0,0 0 0,0 0 0,0 0 0,0-1 0,0 1 1,0-1-1,9 1 0,-11-2-1,1 1 1,-1-1 0,1 0 0,-1 1 0,1-1 0,0-1 0,-1 1-1,1 0 1,-1-1 0,1 1 0,-1-1 0,1 0 0,-1 0 0,1 0-1,-1 0 1,0 0 0,0 0 0,1-1 0,-1 1 0,0-1-1,3-2 1,-1-3-1,0 0 0,0 0-1,0 0 1,-1 0 0,0-1 0,-1 0-1,0 1 1,0-1 0,1-13-1,4-80-12,-6 60 12,2-117 34,-5 231-32,1-17 0,5 62 0,-3-114 0,0 1 0,-1 0 0,2-1 0,-1 1 0,0-1 0,1 0 0,0 1 0,0-1 0,0 0 0,1 0 0,-1 0 0,1-1 0,0 1 0,0 0-1,0-1 1,1 0 0,-1 0 0,1 0 0,6 4 0,-4-4 1,-1 0-1,1-1 0,0 1 0,0-2 0,0 1 1,0-1-1,0 1 0,0-2 0,0 1 1,0-1-1,0 0 0,0 0 0,1 0 0,8-3 1,-13 3-1,1-1 1,-1 0 0,1 0-1,-1-1 1,0 1 0,0 0-1,1-1 1,-1 1 0,0-1-1,0 0 1,-1 0 0,1 0-1,0 0 1,-1 0-1,1 0 1,-1 0 0,1 0-1,-1-1 1,0 1 0,0 0-1,1-5 1,2-6-1,0-1-1,3-24 0,-7 34 2,8-74 17,-5-143 0,-4 124-22,2 69 4,0 21 0,0 0 0,-1-1 0,0 1 0,0 0 0,-1 0 0,0 0 0,-3-13 0,1 31 0,1 91 0,2 91 0,2-162 0,1 0 0,1 0 0,2-1 0,11 35 0,-14-57 0,0 0 0,0 0 0,1 0 0,0 0 0,0-1 0,1 1 0,9 10 0,-11-15 0,0 0 0,0 0 0,1 0 0,-1-1 0,1 1 0,-1-1 0,1 0 0,0 0 0,0-1 0,0 1 0,0-1 0,0 0 0,0 0 0,0 0 0,1 0 0,-1-1 0,7 1 0,-9-2-1,0 1 0,0 0 0,0-1 0,0 0 0,0 1 0,-1-1 0,1 0 0,0 0 0,0 0 0,0 0 0,-1 0 0,1-1 0,0 1 0,-1 0 0,1-1 0,-1 1 0,0-1 0,1 0 0,-1 1 0,0-1 0,0 0 0,0 0 0,0 0-1,0 1 1,-1-1 0,1 0 0,0-3 0,2-6 1,0-1-1,0 0 0,0-19 0,0-182 1,-4 116 5,1 136-9,-1-1 4,1-1 0,11 64 0,-9-90-1,0 1 0,2-1 0,-1 0 0,1 0 0,1 0 0,0 0 0,0-1 0,1 0 0,1 0 0,0 0 0,0-1 0,1 0 0,9 9 0,-11-14 0,0 0 1,-1 0 0,2-1 0,-1 0 0,0 0 0,1 0-1,-1-1 1,1 0 0,0-1 0,0 1 0,-1-1 0,1 0-1,0-1 1,0 0 0,11 0 0,-16-1 0,0 1 0,0-1 0,-1 1 0,1-1 0,0 0 0,-1 0 0,1 0 0,-1 0 0,1 0 0,-1 0 0,1 0 0,-1 0 0,0 0 0,1-1 0,-1 1 0,0-1 0,0 1 0,0-1 0,0 1 0,0-1 0,-1 1 0,1-1 0,0 0 0,-1 1 0,1-1 0,-1 0 0,0 0 0,1-3 0,2-10 0,-1 0 0,1-22 0,-3 27 0,-1-44 4,0 44-3,0 0 0,1 0 0,0 0 0,0 0 0,1 1 0,0-1 1,1 0-1,0 0 0,1 1 0,4-12 0,-5 20-1,-1 0 0,1 0 0,0 0 0,-1 0 0,1 0 0,0 1 0,0-1 0,0 1 0,0-1 0,0 1 0,0-1 0,0 1 0,0 0 0,0 0 0,0 0 0,0 1 0,-1-1 0,1 0 0,0 1 0,0-1 0,0 1 0,0-1 0,2 2 0,1 2 0,-1-1 0,0 0 0,-1 1 0,1 0 0,-1 0 0,1 0 0,-1 1 0,0-1 0,-1 0 0,1 1 0,-1 0 0,0 0 0,0 0 0,1 5 0,2 6 0,-2-1 0,1 1 0,1 24 0,-3-18 0,0 0 0,-2 0 0,0 0 0,-2 0 0,0 0 0,-2-1 0,-5 23 0,5-35 0,4-9 0,0 0 0,0 0 0,0 0 0,0 1 0,0-1 0,0 0 0,0 0 0,0 0 0,0 0 0,0 0 0,0 0 0,0 0 0,0 1 0,0-1 0,0 0 0,-1 0 0,1 0 0,0 0 0,0 0 0,0 0 0,0 0 0,0 1 0,0-1 0,0 0 0,0 0 0,0 0 0,0 0 0,0 0 0,-1 0 0,1 0 0,0 0 0,0 0 0,0 0 0,0 0 0,0 0 0,0 0 0,0 0 0,-1 0 0,1 0 0,0 0 0,0 1 0,0-1 0,0 0 0,0-1 0,0 1 0,0 0 0,-1 0 0,1 0 0,0 0 0,0 0 0,0 0 0,0 0 0,0 0 0,0 0 0,0 0 0,-1 0 0,1 0 0,0 0 0,0 0 0,0 0 0,0 0 0,0 0 0,0-1 0,0 1 0,-1-7 0,1 6 0,0-12 0,0-11 7,0-1-1,2 1 1,8-46 0,-5 50-7,1 0 1,0 0 0,1 1 0,1 0-1,1 0 1,20-31 0,-27 48-1,1-1 0,-1 1 0,1 0 0,0 0 0,0 0 0,0 0 0,0 0 0,0 1 0,0-1 0,0 1 0,6-2 0,-7 3 0,-1-1 0,0 1 0,0-1 0,1 1 0,-1 0-1,0 0 1,1 0 0,-1 0 0,0 0 0,1 0 0,-1 0-1,1 0 1,-1 0 0,0 1 0,0-1 0,1 1-1,-1-1 1,0 1 0,0-1 0,1 1 0,-1-1 0,0 1-1,0 0 1,0 0 0,0 0 0,0 0 0,0 0 0,0 0-1,0 0 1,-1 0 0,1 0 0,1 2 0,3 14-3,-2 0-1,0 1 1,0-1 0,-2 1 0,0-1 0,-1 1 0,-3 20 0,2 13 6,-1-14 16,1-26-18,0 1 1,1 0-1,0-1 0,1 1 1,4 22-1,-4-33-2,-1 1 0,1-1 0,0 1 0,0-1 0,0 1 0,1-1 0,-1 0 0,0 0 0,0 1 1,1-1-1,-1 0 0,1 0 0,-1 0 0,1-1 0,-1 1 0,1 0 0,-1 0 0,1-1 0,0 1 0,0-1 0,2 1 0,40 3-8,-38-4 12,18 1 11,-7 0-10,0 0 1,27-4-1,-39 3-4,-1-1 0,0 0 0,0 0 0,0 0 0,0 0 0,0-1 0,0 0 0,0 1 0,-1-2 0,1 1 0,0 0 0,-1-1 0,0 1 0,0-1 0,6-5 0,-4-1-1,1 0-1,-1 0 1,-1 0-1,0-1 1,0 1-1,0-1 1,-2 0-1,1 0 1,-1-1-1,1-18 1,-1-11-8,-4-57 0,1 87 11,1 4-2,-1 0 0,1 0 0,-1 0 0,-1 0 1,1 0-1,-1 0 0,0 0 0,-1 1 0,1-1 0,-5-7 0,5 11 0,1 0-1,-1 0 1,0 0-1,0 0 0,0 1 1,0-1-1,0 1 1,0-1-1,0 1 1,0-1-1,0 1 1,-1 0-1,1 0 1,-1 0-1,1 0 1,-1 1-1,1-1 0,-1 1 1,1-1-1,-1 1 1,0 0-1,1 0 1,-1 0-1,1 0 1,-1 1-1,-4 0 1,5 0-1,0 0 0,0 0 1,0 0-1,0 0 0,0 1 1,0-1-1,0 1 0,1-1 1,-1 1-1,1 0 1,-1-1-1,1 1 0,-1 0 1,1 0-1,0 0 0,0 0 1,0 0-1,0 0 0,0 0 1,0 1-1,1-1 0,-1 0 1,1 0-1,-1 5 0,-1 9 0,0-1 0,2 24 0,0-31 2,-2 22-2,1-22 0,0 0-1,1 0 1,0 0 0,0 0-1,0-1 1,1 1-1,1 0 1,-1 0 0,1 0-1,5 12 1,-6-19 0,-1 1 0,1-1 0,0 0 0,0 1 0,0-1 0,0 0 0,0 0 0,0 0 0,0 1 0,0-1 0,0 0 0,0-1 0,1 1 0,-1 0 0,0 0 1,1 0-1,-1-1 0,1 1 0,-1-1 0,1 1 0,-1-1 0,1 0 0,-1 1 0,1-1 0,-1 0 0,1 0 0,-1 0 0,1 0 0,-1 0 0,1-1 0,-1 1 0,1 0 0,-1-1 0,1 1 0,-1-1 0,2 0 0,0-1 6,0 0-1,0-1 0,0 1 1,0 0-1,-1-1 0,1 0 1,-1 1-1,0-1 0,0 0 1,0 0-1,0 0 0,0-1 1,-1 1-1,2-4 0,6-22 5,-1-1-1,-1 1 1,-2-1-1,0 0 1,-1-32-1,-4 80-8,1 32 0,-3 1 0,-10 58 0,-57 222 0,-2 17 0,70-345 0,-4 24 0,-1 0 0,-12 34 0,16-56 0,1 1 0,-1-1 0,-1 0 0,1 0 0,-1 0 0,0-1 0,0 1 0,0-1 0,-1 1 0,1-1 0,-1 0 0,0-1 0,0 1 0,-1 0 0,1-1 0,-1 0 0,0 0 0,-7 3 0,-2-4 0,-1 1 0,-1-2 0,1 0 0,0-1 0,0 0 0,0-2 0,0 1 0,-28-8 0,28 5 0,1-1 0,0 0 0,0-1 0,1-1 0,0 0 0,0 0 0,0-2 0,1 1 0,-11-12 0,15 13 0,0-1 0,1 0 0,0 0 0,1 0 0,-1-1 0,2 0 0,-1-1 0,1 1 0,1-1 0,0 0 0,0 0 0,1 0 0,-3-16 0,3 8 0,1 0 0,1 0 0,0-1 0,5-34 0,-3 44 0,1 0 0,0 0 0,0 1 0,1-1 0,0 0 0,0 1 0,1 0 0,1 0 0,-1 0 0,1 0 0,11-12 0,6-2 0,1 1 0,1 1 0,1 1 0,1 1 0,48-26 0,149-57 0,-212 97 0,185-62 0,-30 11 0,-160 53 0,0 0 1,-1-1-1,1 0 0,-1 0 1,1 0-1,-1 0 0,0-1 0,7-7 1,-10 9-11,0-1 1,0 0-1,0 0 1,0 0-1,0 0 1,-1-1-1,1 1 1,-1 0-1,0-1 1,0 1-1,0-1 1,-1 1-1,1-1 1,-1 0-1,0-5 1,0-23-450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89 27 30206,'-6'-2'2445,"-25"3"-2412,29 0-33,0-1 1,-1 1-1,1 0 0,0 0 0,0 0 0,0 1 0,0-1 0,0 0 0,0 1 1,0-1-1,0 1 0,1 0 0,-1 0 0,0-1 0,1 1 0,0 0 1,-1 0-1,1 0 0,0 1 0,0-1 0,0 0 0,0 0 0,1 1 1,-2 4-1,0 2 0,1 1-1,0 0 1,0 0 0,1 0 0,1 10 0,0-17 1,-1-1-1,1 0 1,0 0 0,0 1 0,0-1-1,0 0 1,0 0 0,0 0 0,0 0-1,1 0 1,-1 0 0,1-1 0,-1 1-1,1 0 1,0-1 0,0 1 0,0-1-1,0 0 1,0 0 0,0 1 0,0-1-1,0 0 1,0-1 0,0 1 0,1 0-1,-1-1 1,0 1 0,4-1 0,9 3 6,0-1 1,1-1 0,16 0-1,-28-1-6,7 0 9,-6 0-8,0 0 1,0 0-1,0 0 1,-1-1-1,1 0 0,6-1 1,-9 1-3,-1 1 0,0-1 0,1 0 0,-1 1 0,0-1 0,0 0 0,0 0 0,0 0 0,0 0 0,0 0 0,0 0 0,0-1 0,0 1 0,0 0 0,0 0 0,-1-1 0,1 1 0,-1 0 0,1-1 0,-1 1 0,1 0 0,-1-1 0,0 1 0,1-1 0,-1-1 0,1-5 0,0 0 0,-1 0 0,0 0 0,0 0 0,-1 0 0,0 0 0,0 0 0,-1 1 0,0-1 0,0 0 0,-7-12 0,7 16 0,0 1 0,0-1 0,-1 1 0,1 0-1,-1 0 1,0 0 0,0 0 0,0 0-1,-1 1 1,1 0 0,-1-1 0,1 1-1,-1 0 1,0 1 0,1-1 0,-1 1 0,0-1-1,0 1 1,0 0 0,0 1 0,0-1-1,-1 1 1,1 0 0,-4 0 0,-5 0-13,7-1-9,0 1 0,0 0 0,-1 1 0,1-1 0,0 1 0,0 1-1,-9 2 1,-20 18-535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51 31486,'6'0'1057,"35"0"-945,18 0-64,6 0-32,-3 0 0,-6 0-16,-15-5 0,-12-1 0,-11-7-16,-12 0-240,-6 0-4658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158 19 32463,'-4'-2'8,"1"-1"0,-1 1 1,0 0-1,0 0 0,0 1 0,0-1 1,0 1-1,0 0 0,-1 0 0,1 0 1,0 1-1,-1-1 0,1 1 1,0 0-1,-1 0 0,1 1 0,0-1 1,-1 1-1,1 0 0,0 0 0,0 1 1,0-1-1,0 1 0,0 0 0,0 0 1,0 0-1,0 0 0,1 1 0,-1 0 1,-3 3-1,3 2-9,0 0 0,0 1 0,1 0 0,0-1 0,0 1 0,1 0 0,0 0 0,0 1 0,1-1 0,1 0 0,-1 1 1,2-1-1,0 13 0,0-20 1,-1 1 0,1-1 0,0 1 0,0-1 0,0 1 0,0-1 0,0 0 0,0 0 0,0 1 0,1-1 0,-1 0 1,1 0-1,0 0 0,-1 0 0,1 0 0,0-1 0,0 1 0,0-1 0,1 1 0,-1-1 0,0 0 0,0 0 0,1 1 0,-1-2 0,1 1 1,-1 0-1,1 0 0,-1-1 0,1 0 0,4 1 0,6 0 5,-1 0 0,1 0 0,-1-2 0,1 1 0,15-4 0,-25 3-4,1 1 0,0-1 1,-1-1-1,1 1 1,-1 0-1,1-1 0,-1 0 1,0 1-1,1-1 0,-1-1 1,0 1-1,0 0 1,0-1-1,-1 0 0,1 1 1,-1-1-1,1 0 0,-1 0 1,0-1-1,0 1 1,-1 0-1,4-8 0,-2 1-1,0-1 0,0 0-1,-1-1 1,-1 1 0,0 0-1,0-16 1,-2 25 0,1 0 0,0 0 0,-1 0 0,1 0 0,-1 0 0,1 0 0,-1 0 0,0 0 0,0 0 0,0 1 0,0-1 1,0 0-1,0 1 0,-1-1 0,1 1 0,0-1 0,-1 1 0,1 0 0,-1-1 0,0 1 0,1 0 0,-1 0 0,0 0 0,0 0 0,1 0 0,-1 1 0,0-1 0,0 1 0,0-1 0,0 1 0,0-1 0,0 1 0,-2 0 0,-6-1-2,0 1-1,-1-1 0,1 2 0,0-1 0,-15 4 0,23-3-22,-1-1-1,0 1 1,1 0 0,-1 0-1,1 0 1,-1 0 0,1 1-1,-1-1 1,-3 4 0,-16 21-939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 32655,'3'-3'65,"-3"3"-64,0 0-1,0 0 1,1 0 0,-1 0 0,0 0 0,0 0 0,0 0 0,0 0 0,0 0-1,1 0 1,-1 0 0,0 0 0,0 0 0,0 0 0,0 0 0,1 0 0,-1 0-1,0 0 1,0 0 0,0 0 0,0 0 0,1 0 0,-1 0 0,0 0 0,0 0-1,0 1 1,0-1 0,0 0 0,0 0 0,1 0 0,-1 0 0,0 0 0,0 0-1,0 1 1,0-1 0,0 0 0,0 0 0,0 0 0,0 0 0,0 0 0,0 1 0,0-1-1,0 0 1,0 0 0,0 0 0,0 0 0,0 1 0,0-1 0,0 0 0,0 0-1,0 0 1,0 0 0,0 1 0,3 196-1,-5-97 0,3-37 0,1-37 0,-1 0 0,-1 0 0,-2 0 0,-8 46 0,67-333 0,-54 252 0,-2 2 0,1 0 0,0 0 0,0 0 0,6-10 0,-7 15 0,0 1 0,0-1 0,0 1 0,0-1 0,0 1 0,0 0 0,1-1 0,-1 1 0,0 0 0,1 0 0,-1 0 0,1 0 0,-1 0 0,1 1 0,0-1 0,-1 0 0,1 1 0,0-1 0,-1 1 0,1 0 0,0-1 0,0 1 0,2 0 0,4 0 0,0 1 0,0 1 0,0-1 0,0 1 0,0 0 0,-1 1 0,9 3 0,34 11 0,-48-17 0,-1 1 0,1-1 0,0 0 0,-1 1 0,1-1 0,0 0 0,-1 0 0,1 0 0,0 0 0,-1 0 0,1 0 0,0 0 0,-1-1 0,1 1 0,-1-1 0,1 1 0,-1-1 0,1 0 0,-1 1 0,1-1 0,-1 0 0,1 0 0,-1 0 0,0 0 0,1 0 0,-1 0 0,0 0 0,2-3 0,-1-1 0,-1 0 0,1 0 0,-1 0 0,0 0 0,0-1 0,-1 1 0,1-10 0,-1 11 0,2-131 0,5 259 0,33 187 0,-40-308 0,6 19-13,-5-22-182,4-9-525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 31662,'0'0'1073,"3"0"-1046,59 1-22,101-4-5,-160 3 0,-2 0 0,-1 0-1,1 0 1,-1 1 0,1-1 0,-1-1 0,1 1-1,-1 0 1,1 0 0,-1 0 0,1 0 0,-1 0-1,1 0 1,-1-1 0,1 1 0,-1 0-1,1 0 1,-1-1 0,1 1 0,-1 0 0,1-1-1,-1 1 1,0 0 0,1-1 0,0 0 0,-1 1-5,0 0 1,0 0-1,0 0 0,0-1 1,0 1-1,0 0 1,0 0-1,0 0 1,1 0-1,-1 0 0,0-1 1,0 1-1,0 0 1,0 0-1,0 0 1,0 0-1,0-1 1,0 1-1,0 0 0,0 0 1,0 0-1,0 0 1,0-1-1,0 1 1,-1 0-1,1 0 0,0 0 1,0 0-1,0 0 1,0-1-1,0 1 1,0 0-1,0 0 0,0 0 1,0 0-1,-1 0 1,1 0-1,0-1 1,0 1-1,0 0 1,0 0-1,0 0 0,-1 0 1,1 0-1,-12-5-568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62 0 30910,'0'10'1822,"-1"6"-1821,-1 0 0,-1 1-1,-5 18 1,-2 11-1,-6 48-25,5 0 0,0 105 0,12-199-276,1 0-572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87 30110,'-9'124'2892,"-3"19"-3127,10 18 235,4-196 0,12-65 0,1-14 0,-11 47 0,-3 19 0,9-51 0,-9 94 0,-1 4 0,0 1 0,0-1 0,0 0 0,0 1 0,0-1 0,0 0 0,0 1 0,0-1 0,0 0 0,0 1 0,0-1 0,1 1 0,-1-1 0,0 0 0,1 1 0,-1-1 0,0 1 0,1-1 0,-1 1 0,0-1 0,1 1 0,-1-1 0,1 1 0,-1-1 0,1 1 0,-1-1 0,1 1 0,-1 0 0,1-1 0,0 1 0,-1 0 0,1 0 0,-1-1 0,1 1 0,0 0 0,-1 0 0,1 0 0,0 0 0,2 6 0,7 58 0,-6-30 0,1-1 0,2 0 0,1 0 0,2 0 0,22 53 0,-31-84 0,0 0 0,0 1 0,1-1 0,-1 0 0,0 0 0,1 0 0,-1 0 0,1 0 0,0 0 0,-1 0 0,1-1 0,0 1 0,0-1 0,0 1 0,0-1 0,1 0 0,-1 1 0,0-1 0,0-1 0,1 1 0,-1 0 0,1 0 0,-1-1 0,1 1 0,-1-1 0,1 0 0,-1 0 0,1 0 0,3 0 0,-5-1 0,0 1 0,1-1 0,-1 1 0,0-1 0,0 0 0,0 0 0,0 1 0,0-1 0,1 0 0,-1 0 0,-1 0 0,1 0 0,0 0 0,0 0 0,0 0 0,0 0 0,-1-1 0,1 1 0,-1 0 0,1 0 0,0-2 0,10-35-2,-8 27-1,30-160-28,-11 46 62,-22 124-31,5-14 5,-5 15-5,0 0 0,0-1 0,0 1 0,0 0 0,0-1 0,0 1 0,1 0 0,-1 0 0,0-1 0,0 1 0,0 0 0,0 0 0,1-1 0,-1 1 0,0 0 0,0 0 0,1-1 0,-1 1 0,0 0 0,0 0 0,1 0 0,-1 0 0,0 0 0,1-1 0,-1 1 0,0 0 0,0 0 0,1 0 0,-1 0 0,0 0 0,1 0 0,-1 0 0,0 0 0,1 0 0,-1 0 0,0 0 0,1 0 0,-1 0 0,0 0 0,1 0 0,-1 1 0,1-1 0,5 12 0,3 24 0,-2 1 0,-1-1 0,1 42 0,-4 118 0,-3-133 0,0-62-6,0 3 13,0 0-1,0 1 1,0-1 0,1 1-1,0-1 1,1 5 0,-2-8-30,1 0 1,-1 0 0,1 0 0,-1 0 0,1 0 0,0 0 0,-1 0 0,1-1 0,0 1 0,0 0-1,0 0 1,0-1 0,0 1 0,-1 0 0,1-1 0,0 1 0,0-1 0,1 1 0,-1-1 0,0 0-1,0 0 1,0 1 0,0-1 0,0 0 0,0 0 0,0 0 0,0 0 0,2 0 0,19 0-2179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39 1 32463,'-18'246'333,"-3"53"-362,21-299 29,1 1 0,-1-1 0,0 1 0,0-1 0,0 0 0,0 1 0,1-1 0,-1 1 0,0-1 0,0 1 0,1-1 0,-1 0 0,0 1 0,1-1 0,-1 0 0,0 1 0,1-1 0,-1 0 0,0 0 0,1 1 0,-1-1 0,1 0 0,-1 0 0,1 0 0,-1 1 0,0-1 0,1 0 0,-1 0 0,1 0 0,-1 0 0,1 0 0,0 0 0,21 0 0,-13 0 0,8-2 0,1 0 0,0-1 0,-1-1 0,0-1 0,0 0 0,24-11 0,9-3 0,-48 19-64,0-1 0,0 0 1,0 1-1,0-1 0,0 0 0,0 0 1,0 0-1,-1 0 0,1 0 0,0 0 1,0-1-1,-1 1 0,1-1 0,-1 1 1,1-1-1,-1 1 0,0-1 0,0 0 1,2-3-1,-2-5-5448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0.26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21 30398,'1'1'64,"-1"0"-1,0-1 1,0 1 0,1-1-1,-1 1 1,0-1 0,1 1-1,-1-1 1,0 1-1,1-1 1,-1 1 0,1-1-1,-1 0 1,1 1 0,-1-1-1,1 0 1,-1 1 0,1-1-1,-1 0 1,1 0 0,-1 1-1,1-1 1,0 0 0,-1 0-1,1 0 1,-1 0 0,1 0-1,0 0 1,0 0 0,26 2-221,-18-2 311,209 1 178,-118-2-298,-93 1-31,56-3 10,-59 3-13,-1 0-1,0-1 1,1 1 0,-1-1-1,0 0 1,0 0 0,0 0-1,1-1 1,-1 1-1,0-1 1,-1 1 0,1-1-1,0 0 1,4-5 0,-7 3-361,-5 1-538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19 32271,'0'-8'320,"0"2"-192,0 1-80,9 5-48,0 0 0,0 0 0,-1 0 0,4 0 0,-3 16 0,-3 13 0,-3 0 0,-3 3 0,0 2 0,0-7 0,-18-9 0,-2-4-32,2-12-96,3-2-1281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32175,'3'31'161,"1"1"1,1-1-1,11 30 1,35 118-232,-48-171 86,-2-4-16,2 8-1,0 0 1,1-1-1,0 1 1,1-1-1,0 0 1,1-1-1,0 1 1,1-1-1,8 10 1,-14-19-25,0 0 1,0 0 0,1 0 0,-1 0-1,0 0 1,1 0 0,-1-1 0,0 1-1,1 0 1,-1-1 0,1 1-1,-1-1 1,1 1 0,-1-1 0,1 0-1,0 0 1,-1 0 0,1 0 0,-1 0-1,3 0 1,5 0-982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380 27 31807,'0'-16'528,"0"11"-272,0 2-160,0 1-16,0 12-80,-29 33 0,-13 15 0,-8 8 0,-3 6 0,3-3 0,3-9 0,6-4 0,6-11-32,14-10-48,9-14-800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68 86 31695,'0'-3'862,"0"7"-660,-4 58-199,-2 0-1,-17 72 1,-3 18-3,24-139 0,-2 22 0,2-27 0,1-16 0,3-25 0,1 0 0,1 1 0,2-1 0,12-40 0,50-126 0,-37 116 0,-24 66 0,-5 13 0,0 0 0,-1 0 0,1 0 0,-1 0 0,0 0 0,0 0 0,1-7 0,-2 11 0,1 0 0,-1-1 0,1 1 0,-1 0 0,1 0 0,-1-1 0,1 1 0,-1 0 0,1 0 0,-1 0 0,1 0 0,-1-1 0,1 1 0,0 0 0,-1 0 0,1 0 0,-1 0 0,1 0 0,0 1 0,-1-1 0,1 0 0,-1 0 0,1 0 0,-1 0 0,1 1 0,-1-1 0,1 0 0,0 1 0,1 6 0,0 0 0,0 1 0,-1-1 0,0 1 0,-1 12 0,2 9 0,0-13 0,17 100 0,-16-99 0,2 0 0,0 0 0,1-1 0,13 26 0,-17-38-3,0-1 0,0 0 1,0 0-1,1 0 0,-1 0 0,1 0 0,0 0 1,6 4-1,-8-6 3,1 0-1,-1 0 1,1-1 0,0 1-1,-1 0 1,1-1 0,-1 1-1,1-1 1,0 1 0,0-1-1,-1 0 1,1 0 0,0 0-1,0 0 1,-1 0 0,1 0 0,0 0-1,-1-1 1,1 1 0,0-1-1,3-1 1,-4 2 0,0-1 0,-1 0 0,1 0 0,0 0 0,0 0 0,0 0 0,-1 0 0,1 0 0,0 0 0,-1-1 0,1 1 0,-1 0 0,0 0 0,1 0 0,-1-1 0,0 1 0,0 0 0,1 0 0,-1-3 0,1-4 0,14-92 0,-13 75 6,1 0 1,1 1-1,2-1 1,10-30-1,-15 52-6,1-1 0,0 1 0,-1 0 0,1-1 0,0 1 0,1 0 0,-1 0 0,0 1 0,1-1 0,0 0 0,3-2 0,-5 4 0,0 1 0,0-1 0,0 1 0,0 0 0,1-1 0,-1 1 0,0 0 0,0-1 0,0 1 0,0 0 0,0 0 0,1 0 0,-1 0 0,0 0 0,0 0 0,0 1 0,0-1 0,1 0 0,-1 1 0,0-1 0,0 0 0,0 1 0,0-1 0,0 1 0,0 0 0,0-1 0,0 1 0,0 0 0,0 0 0,0-1 0,-1 1 0,1 0 0,0 0 0,0 0 0,-1 0 0,1 0 0,-1 0 0,2 2 0,3 6 0,-1 0 0,0 0 0,0 1 0,-1-1 0,0 1 0,-1 0 0,0 0 0,1 15 0,-1 89 0,-2-76 0,-3 5-11,-1 1-1,-2-1 1,-14 53-1,18-85-3,1-9-228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2 30766,'0'0'34,"0"0"1,0-1-1,1 1 0,-1 0 0,0 0 1,0 0-1,1 0 0,-1 0 1,0 0-1,0 0 0,1 0 0,-1 0 1,0 0-1,0-1 0,1 1 1,-1 0-1,0 1 0,0-1 0,1 0 1,-1 0-1,0 0 0,0 0 1,1 0-1,-1 0 0,0 0 0,0 0 1,0 0-1,1 0 0,-1 1 0,0-1 1,0 0-1,0 0 0,1 0 1,-1 0-1,0 1 0,0-1 0,0 0 1,0 0-1,1 0 0,-1 1 1,0-1-1,0 0 0,0 0 0,0 1 1,0-1-1,0 0 0,0 0 1,0 1-1,0-1 0,0 0 0,0 0 1,0 1-1,0-1 0,0 0 0,0 0 1,0 1-1,0-1 0,0 0 1,0 0-1,0 0 0,0 1 0,0-1 1,0 26-399,0-19 537,0 30-176,1 18 15,-3 0-1,-15 101 1,8-110-12,1 0 0,-2 91 0,11-136 0,-1-1 0,0 1 0,0-1 0,1 1 0,-1-1 0,0 1 0,1-1 0,-1 1 0,1-1 0,-1 1 0,1-1 0,-1 1 0,1-1 0,-1 0 0,1 1 0,-1-1 0,1 0 0,-1 0 0,1 1 0,-1-1 0,1 0 0,0 0 0,-1 0 0,1 1 0,0-1 0,-1 0 0,1 0 0,-1 0 0,1 0 0,0 0 0,-1-1 0,1 1 0,-1 0 0,1 0 0,0 0 0,-1 0 0,2-1 0,-2 1 0,2 0-20,10 0 48,0 0 0,0-1 1,19-3-1,-27 3-104,0-1 0,0 1 0,0 0 0,0-1 1,-1 0-1,1 0 0,-1 0 0,1-1 0,-1 1 0,0-1 0,0 1 0,0-1 0,0 0 0,3-5 0,3-3-4353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55 241 31246,'0'0'29,"-1"-1"0,1 1 0,-1 0 0,1-1-1,-1 1 1,1 0 0,-1 0 0,1-1 0,-1 1-1,0 0 1,1 0 0,-1 0 0,1 0 0,-1 0 0,0 0-1,1 0 1,-1 0 0,1 0 0,-1 0 0,0 0-1,1 0 1,-1 0 0,1 0 0,-1 1 0,1-1 0,-1 0-1,1 0 1,-1 1 0,1-1 0,-1 0 0,1 1-1,-1-1 1,1 0 0,-1 1 0,1-1 0,-1 1 0,1-1-1,0 1 1,-1-1 0,1 1 0,0-1 0,0 1-1,-1-1 1,1 1 0,0-1 0,0 1 0,0-1 0,-1 1-1,1 0 1,0-1 0,0 2 0,-8 35-225,7-34 286,-2 69-74,3-70-16,0 0 1,1-1-1,-1 1 1,1 0-1,-1-1 1,1 1-1,0 0 0,-1-1 1,1 1-1,0-1 1,0 0-1,0 1 0,0-1 1,0 0-1,1 1 1,-1-1-1,0 0 1,0 0-1,1 0 0,-1 0 1,1 0-1,-1-1 1,1 1-1,-1 0 1,1-1-1,0 1 0,-1-1 1,1 1-1,0-1 1,-1 0-1,1 0 1,3 0-1,7 2 8,0-2 1,0 0-1,16-1 1,-28 1-9,2-1 1,0 1 0,0-1 0,-1 0 1,1 0-1,0 1 0,-1-1 0,1 0 0,-1-1 0,1 1 0,-1 0 0,1 0 1,-1-1-1,0 1 0,0 0 0,1-1 0,-1 1 0,0-1 0,0 0 0,-1 1 1,1-1-1,0 0 0,-1 0 0,1 1 0,-1-1 0,1 0 0,-1 0 1,0 0-1,1-2 0,1-11-2,-1 0 0,-1-22 1,0 26 1,1-14-1,0 15 0,0 1 0,-1-1 0,0 0 0,-3-15 0,3 23 0,-1 1 0,1-1 0,-1 0 0,1 0 0,-1 1 0,0-1 0,1 0 0,-1 1 0,0-1 0,0 1 0,0-1 0,-1 1 0,1-1 0,0 1 0,0 0 0,-1-1 0,1 1 0,-1 0 0,1 0 0,-1 0 0,0 0 0,1 1 0,-1-1 0,0 0 0,1 1 0,-1-1 0,0 1 0,0-1 0,-2 1 0,0-1 0,1 1-1,-1-1 1,0 1-1,1 0 1,-1 0-1,1 1 1,-1-1-1,1 1 1,-1 0 0,1 0-1,-1 0 1,1 0-1,-1 1 1,1-1-1,0 1 1,0 0-1,-4 2 1,3 0-1,1 1 1,-1-1-1,0 1 0,1 0 0,0 0 1,0 0-1,1 0 0,-1 1 0,1-1 1,-2 8-1,-2 10-1,1 0 0,1 1 0,1 0 0,2-1 0,0 1 1,3 29-1,-2-48 2,0-1 0,0 1 0,1-1 0,0 1 1,0-1-1,0 1 0,0-1 0,1 0 0,0 1 0,0-1 1,0 0-1,0 0 0,1 0 0,-1-1 0,1 1 1,0 0-1,0-1 0,0 0 0,1 0 0,-1 0 0,1 0 1,0-1-1,-1 1 0,1-1 0,6 3 0,3-1 1,0 1 0,0-2 1,0 0-1,0-1 0,1 0 0,-1-1 0,21 0 0,-30-1-1,-1-1 0,0 1 0,0 0 1,1-1-1,-1 0 0,0 0 0,0 0 0,0 0 0,0-1 1,0 1-1,0-1 0,0 1 0,0-1 0,3-4 0,-1 1 1,0 0 0,0 0 0,-1-1 0,1 1-1,-1-1 1,4-9 0,1-5 1,0-1 0,-2 1 0,7-33 0,0-20-2,-4-1 0,0-143 0,-12 249 0,-10 57 0,-2 4 0,8-32 0,3 1 0,6 71 0,-2-130 0,-1 0 0,1 1 0,0-1 0,0 0 0,1 0 0,-1 0 0,1 0 0,-1 0 0,1 0 0,0-1 0,0 1 0,0 0 0,1-1 0,-1 0 0,0 1 0,1-1 0,0 0 0,-1 0 0,1-1 0,0 1 0,0 0 0,0-1 0,0 0 0,0 0 0,1 0 0,-1 0 0,0 0 0,0 0 0,1-1 0,-1 0 0,7 0 0,-9 0 0,0 0-1,0-1 1,1 1-1,-1 0 1,0-1-1,0 1 1,0-1-1,0 0 1,0 1-1,0-1 1,0 0-1,0 0 1,-1 1-1,1-1 1,0 0-1,0 0 1,-1 0-1,1 0 1,0 0-1,-1 0 1,1 0-1,-1 0 1,1 0-1,0-2 1,10-36-21,-7 23 22,-4 15-1,48-130 0,-43 117 0,2 1 0,0 0 0,1 0 0,0 1 0,1 0 0,0 0 0,15-14 0,-22 25-1,0-1 0,0 1 0,0 0 0,1 0 0,-1 0 0,1 0 1,-1 0-1,0 0 0,1 0 0,-1 1 0,1-1 0,0 1 0,-1 0 0,1 0 0,-1 0 0,1 0 0,-1 0 0,1 1 1,0-1-1,-1 1 0,1 0 0,-1-1 0,0 1 0,1 0 0,-1 0 0,0 1 0,1-1 0,-1 0 0,0 1 0,0-1 1,3 5-1,-9-10 0,-1 0 1,-1 0-1,1 1 1,0 0 0,-1 0-1,-6-2 1,9 4 0,0 0 0,0 0 0,1 0 0,-1 1 0,0-1 0,0 1 0,0-1 0,1 1 0,-1 0 0,0 0 0,0 1 0,0-1 0,0 0 0,1 1 0,-1 0 0,0 0 0,0 0 0,-3 1 0,1 2 2,0 1-1,0-1 1,1 1-1,0 0 1,-1 0 0,2 1-1,-1-1 1,1 1-1,-1 0 1,2 0 0,-1 0-1,1 0 1,-4 12-1,1 0 5,1 1 0,1 0 0,-2 31-1,4-44-5,1 6 2,-1 0 0,1 0 1,1 0-1,4 22 0,-4-30-2,0-1 1,1 1 0,-1-1 0,1 1-1,0-1 1,-1 0 0,1 0-1,1 0 1,-1 0 0,0 0-1,1 0 1,0-1 0,-1 1-1,1-1 1,0 0 0,0 0-1,0 0 1,1 0 0,6 2-1,1 0 4,1-1-1,0 0 0,1-1 1,-1 0-1,0-1 0,1-1 1,14 0-1,-15-1-3,-10 1 0,1 0 0,-1 0 0,0 0 0,0-1 0,0 1-1,0-1 1,0 1 0,0-1 0,0 0 0,0 0 0,0 0 0,0 0 0,0 0 0,0-1 0,0 1 0,-1 0 0,1-1-1,-1 1 1,1-1 0,-1 0 0,0 0 0,2-2 0,1-3-47,0-1 0,-1 1 0,0-1 0,3-13 0,1-11-660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 30014,'0'0'1200,"21"0"-575,2 0-225,7 0-176,-4 0-96,3 0-32,-2 0-64,-1 0-16,1 0 16,-4-3-32,-2 1 0,-6-4 0,-6 4-32,-6 2 0,-3-3-224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3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68 46 32655,'2'-4'21,"8"-13"70,-7 41-91,-3 12 0,1 22 0,-3-1 0,-13 86 0,14-136 0,-64 394 0,64-362 0,16-469 0,-14 409 0,0-4 0,8-95 0,-7 104 0,1 1 0,0-1 0,1 1 0,1 0 0,8-19 0,-10 28 0,0 1 0,0 0 0,0 1 0,1-1 0,0 0 0,0 1 0,0 0 0,0 0 0,0 0 0,1 1 0,0-1 0,0 1 0,0 0 0,0 0 0,0 1 0,0-1 0,1 1 0,8-2 0,5 1 0,0 0 0,0 1 0,0 1 0,23 1 0,-22 0 0,-18 0 0,1 0 0,-1 0 0,0 0 0,1 0 0,-1 1 0,0-1 0,1 1 0,-1-1 0,0 1 0,0 0 0,0 0 0,0 0 0,1 0 0,-1 0 0,-1 0 0,1 1 0,0-1 0,0 1 0,0-1 0,-1 1 0,1 0 0,-1 0 0,1 0 0,-1 0 0,0 0 0,0 0 0,0 0 0,0 0 0,1 4 0,1 4 0,-1 1 0,-1-1 0,0 0 0,0 1 0,-2 15 0,1-8 0,-1-10 0,0 1 0,0-1 0,-1 0 0,0 1 0,0-1 0,-1 0 0,0 0 0,0-1 0,-1 1 0,0-1 0,0 1 0,-1-1 0,0 0 0,0-1 0,-1 1 0,0-1 0,0 0 0,0-1 0,-8 6 0,3-3 0,0-1 0,0 0 0,-1 0 0,0-1 0,0-1 0,-1 0 0,1-1 0,-1 0 0,0-1 0,0 0 0,-21 1 0,-39-3-35,57-1-138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266 411 32447,'0'-11'103,"0"8"-84,0 1 0,0-1-1,0 1 1,0 0 0,0-1-1,0 1 1,-1 0 0,1-1-1,-2-3 1,1 5-17,0 0-1,0 0 0,0 0 1,0 0-1,0 0 1,0 1-1,0-1 0,-1 0 1,1 1-1,0-1 1,0 1-1,0-1 1,-1 1-1,1-1 0,0 1 1,-1 0-1,1 0 1,0 0-1,-1 0 1,-2 0-1,4 0-1,-59 0 0,54 0 0,1 1 0,0 0 0,-1 0 0,1 0 0,0 1 0,0-1 0,0 1 0,0 0 0,0 0 0,1 1 0,-6 4 0,-3 4 0,0 1 0,2 1 0,-1 0 0,2 0 0,0 1 0,0 0 0,1 1 0,1 0 0,0 0 0,2 0 0,-1 1 0,2 0 0,0 0 0,1 0 0,0 0 0,2 1 0,0 29 0,1-43 0,0-1 0,0 0 0,0 1 0,0-1 0,0 0 0,1 1 0,-1-1 0,1 0 0,-1 1 0,1-1 0,0 0 0,0 0 0,0 0 0,0 0 0,1 0 0,-1 0 0,0 0 0,1 0 0,0 0 0,-1-1 0,1 1 0,0-1 0,0 1 0,0-1 0,0 1 0,0-1 0,0 0 0,4 2 0,4-1 0,-1 0 0,0-1 0,1 1 0,0-2 0,17 0 0,-12 0 0,-10 0 0,-1 0 0,1-1 0,0 1 0,0-1 0,-1 0 0,1 0 0,-1 0 0,1-1 0,-1 0 0,1 0 0,-1 0 0,0 0 0,0-1 0,0 1 0,0-1 0,-1 0 0,1 0 0,-1 0 0,1-1 0,-1 1 0,0-1 0,0 0 0,-1 0 0,1 0 0,-1 0 0,0 0 0,0-1 0,-1 1 0,1-1 0,1-6 0,2-12 0,-1-1 0,-1 0 0,-1 0 0,-3-41 0,1 37 0,-3-3 0,2 78 0,21 63 0,-1-16 0,-17-84 0,-1 1 0,2-1 0,-1 0 0,1 0 0,1-1 0,0 1 0,6 10 0,-9-17 0,0-1 0,1 0 0,0 0 0,0 0 0,-1 0 0,1 0 0,0 0 0,1 0 0,-1 0 0,0-1 0,0 0 0,1 1 0,-1-1 0,1 0 0,-1 0 0,1 0 0,0 0 0,-1 0 0,1-1 0,0 1 0,-1-1 0,1 0 0,0 0 0,0 0 0,-1 0 0,1 0 0,0-1 0,0 1 0,-1-1 0,1 0 0,3-1 0,-4 1 0,1 0 0,-1 0 0,0 0 0,0-1 0,-1 1 0,1-1 0,0 1 0,0-1 0,-1 0 0,1 1 0,-1-1 0,1 0 0,-1 0 0,0 0 0,0 0 0,0 0 0,0-1 0,0 1 0,1-4 0,7-45 0,-6-119 0,-4 96 0,0 72 0,1 0 0,0 0 0,0-1 0,0 1 0,1 0 0,-1 0 0,1 0 0,-1-1 0,1 1 0,-1 0 0,1 0 0,2-3 0,-2 3 0,1 1 0,-1 1 0,0-1 0,0 0 0,1 0 0,-1 0 0,0 1 0,1-1 0,-1 1 0,1-1 0,-1 1 0,1-1 0,-1 1 0,1 0 0,-1 0 0,1 0 0,0 0 0,2 0 0,8 0 0,1 0 0,0 1 0,-1 0 0,1 1 0,-1 1 0,0 0 0,17 6 0,-25-7 0,0 0 0,0 0 0,0 1 0,0-1 0,-1 1 0,1 0 0,-1 0 0,1 0 0,-1 0 0,0 1 0,0-1 0,0 1 0,-1 0 0,0 0 0,1 0 0,-1 0 0,-1 0 0,1 0 0,0 1 0,-1-1 0,0 1 0,0-1 0,0 9 0,0 3 0,-1 0 0,-1 0 0,-1-1 0,0 1 0,-7 24 0,-2 12 0,10-48 0,1 0 0,-1-1 0,1 1 0,0 0 0,0 0 0,0 0 0,0-1 0,1 1 0,-1 0 0,3 5 0,-2-8 0,-1 1 0,1-1 0,0 1 0,0-1 0,0 0 0,1 0 0,-1 0 0,0 0 0,0 0 0,1 0 0,-1 0 0,0 0 0,1 0 0,-1 0 0,1-1 0,-1 1 0,1-1 0,-1 1 0,1-1 0,0 0 0,-1 1 0,1-1 0,-1 0 0,3 0 0,10 1 0,-1 0 0,1-1 0,-1 0 0,1-1 0,13-3 0,-20 2 0,1 0 0,-1-1 0,0 0 0,0 0 0,0-1 0,0 0 0,0 0 0,-1 0 0,0-1 0,7-6 0,-6 4 0,0 0 0,-1-1 0,0 0 0,0-1 0,0 1 0,-1-1 0,-1 0 0,0 0 0,0-1 0,0 1 0,-1-1 0,-1 0 0,3-14 0,-1-12 0,-1-1 0,-2-49 0,-2 46 0,2 37 0,-1 0 0,0 0 0,0 0 0,-1 0 0,1 0 0,0-1 0,-1 1 0,0 0 0,0 0 0,0 0 0,0 1 0,0-1 0,-1 0 0,-2-4 0,2 5 0,0 0 0,-1 1 0,1 0 0,0-1 0,-1 1 0,1 0 0,-1 0 0,1 0 0,-1 1 0,1-1 0,-1 0 0,0 1 0,1 0 0,-1 0 0,0 0 0,-4 0 0,4 0 0,1 0 0,-1 1 0,1-1 0,-1 0 0,1 1 0,0 0 0,-1-1 0,1 1 0,0 0 0,-1 0 0,1 1 0,0-1 0,0 0 0,0 1 0,0-1 0,0 1 0,0 0 0,-3 3 0,2 0 0,-1 0 0,1 0 0,1 0 0,-1 0 0,1 1 0,-1-1 0,-1 11 0,-1 6 0,2-1 0,1 0 0,0 34 0,2-50 0,0 8 0,0 0 0,0 0 0,2-1 0,-1 1 0,5 15 0,-5-25 0,1 0 0,-1 0 0,0 1 0,1-1 0,0 0 0,-1-1 0,1 1 0,0 0 0,0-1 0,1 1 0,-1-1 0,1 1 0,-1-1 0,1 0 0,0 0 0,0 0 0,-1-1 0,1 1 0,1 0 0,-1-1 0,0 0 0,0 0 0,0 0 0,1 0 0,3 0 0,-1 0 0,0 0 0,0 0 0,0-1 0,0 0 0,0 0 0,0 0 0,0-1 0,0 0 0,0 0 0,9-4 0,-11 4 0,-1-1 0,0 0 0,0 0 0,-1 0 0,1 0 0,0-1 0,-1 1 0,1-1 0,-1 0 0,0 0 0,0 0 0,0 0 0,0 0 0,-1 0 0,1 0 0,-1 0 0,1-1 0,0-6 0,2-12 0,0 0 0,-2-1 0,-1 1 0,0-1 0,-4-29 0,2 23 0,0 26 0,2-1 0,-1 0 0,-1 1 0,1-1 0,-1 0 0,1 1 0,-1-1 0,0 0 0,0 1 0,-3-6 0,-1 2 0,2 8 0,2 10 0,1-10 0,-1 42 0,-1-18 0,2 0 0,3 32 0,-3-51 0,1-1 0,0 1-1,1 0 1,-1-1 0,1 1-1,0-1 1,0 1 0,1-1-1,-1 0 1,1 0-1,1 0 1,-1 0 0,1-1-1,-1 1 1,6 4 0,-5-7-1,-1 0 0,1 1 0,0-2 1,0 1-1,0 0 0,0-1 0,0 0 1,1 0-1,-1 0 0,0 0 0,1-1 1,-1 1-1,0-1 0,1 0 0,-1-1 0,0 1 1,1-1-1,-1 0 0,0 0 0,0 0 1,0 0-1,1-1 0,-2 0 0,1 0 1,0 0-1,0 0 0,0 0 0,-1-1 1,0 0-1,1 0 0,-1 0 0,0 0 1,0 0-1,3-5 0,2-10 6,0-1-1,-1 1 1,-1-1-1,-1 0 1,-1-1 0,4-38-1,-6 35-4,2 0 0,0 0 0,14-39 0,-17 59 0,0 1 0,0 0 0,0 0 0,1 0 0,-1 0 0,1 0 0,-1 0 0,1 0 0,-1 0 0,1 0 0,0 0 0,0 1 0,0-1 0,0 1 0,0 0 0,0-1 0,0 1 0,1 0 0,-1 0 0,0 1 0,1-1 0,-1 0 0,0 1 0,1-1 0,-1 1 0,1 0 0,-1 0 0,1 0 0,-1 0 0,1 0 0,2 1 0,-2 0 0,1-1 0,-1 1 0,0 0 0,0 1 0,0-1 0,0 0 0,-1 1 0,1 0 0,0-1 0,-1 1 0,1 0 0,-1 1 0,1-1 0,-1 0 0,0 1 0,0-1 0,0 1 0,0-1 0,-1 1 0,1 0 0,-1 0 0,3 5 0,-6-7 0,1 0 0,0-1 0,0 1 0,0-1 0,0 0 0,-1 1 0,1-1 0,0 0 0,0 0 0,-1 0 0,1 1 0,0-1 0,0-1 0,-3 1 0,4 0 0,-7 0 0,0 0 0,1 0 0,-1 0 0,1 0 0,-1 1 0,-8 2 0,13-2 0,-1 1 0,1-1 0,-1 0 0,1 1 0,-1-1 0,1 1 0,0 0 0,0 0 0,0 0 0,0 0 0,0 0 0,0 0 0,0 0 0,1 1 0,-2 2 0,-6 13 0,1 0 0,1 0 0,1 0 0,1 1 0,0 0 0,1 0 0,1 0 0,1 1 0,1-1 0,1 1 0,3 32 0,-2-49 0,-1-1 0,1 1 0,-1-1 0,1 0 0,0 1 0,0-1 0,0 0 0,1 0 0,-1 0 0,0 0 0,1 0 0,-1 0 0,1 0 0,0 0 0,0-1 0,-1 1 0,1-1 0,0 1 0,0-1 0,1 0 0,-1 1 0,0-1 0,0 0 0,1-1 0,-1 1 0,0 0 0,1-1 0,2 1 0,-2 0 0,0-1 0,0 1 0,0-1 0,0 0 0,1 0 0,-1 0 0,0 0 0,0-1 0,0 0 0,0 1 0,0-1 0,0 0 0,0 0 0,-1 0 0,1-1 0,0 1 0,0-1 0,-1 1 0,1-1 0,-1 0 0,0 0 0,4-4 0,-1-1 0,-1 0 0,0 0 0,-1-1 0,1 0 0,-2 1 0,1-1 0,-1 0 0,2-12 0,5-71 0,-8 76 0,8-178 0,-8 267 0,0 70 0,-24 21 0,-1 20 0,20 33 0,3-70 0,2-139 0,-1 1 0,-1-1 0,0 1 0,0-1 0,0 0 0,-1 1 0,-1-1 0,0 0 0,-6 14 0,8-21 0,0-1 0,-1 0 0,1 0 0,0 1 0,0-1 0,-1 0 0,1 0 0,-1 0 0,1 0 0,-1 0 0,1-1 0,-1 1 0,0 0 0,1-1 0,-1 1 0,0-1 0,1 0 0,-1 1 0,0-1 0,0 0 0,1 0 0,-1 0 0,0 0 0,1-1 0,-1 1 0,0 0 0,0-1 0,-2 0 0,-1-1 0,-1 1 0,1-1 0,0-1 0,0 1 0,0-1 0,0 0 0,-6-4 0,1-1 0,0 0 0,1-1 0,0 0 0,0-1 0,-12-17 0,17 20 0,1 0 0,0 1 0,0-1 0,0-1 0,1 1 0,0 0 0,0-1 0,1 1 0,0-1 0,0 1 0,1-10 0,-1 9 0,1 1 0,0-1 0,1 1 0,0-1 0,0 1 0,0-1 0,1 1 0,0 0 0,1 0 0,-1 0 0,1 0 0,1 0 0,-1 0 0,1 1 0,0 0 0,1-1 0,0 2 0,6-8 0,129-110 0,2-2 0,-125 108 0,-2-1 0,0 0 0,0-1 0,-2-1 0,21-43 0,-24 40 0,-1-2 0,-1 1 0,-1-1 0,-1 0 0,-1-1 0,-2 1 0,1-52 0,-4 76 0,0 1 0,1-1 0,-1 1 0,0 0 0,0-1 0,0 1 0,0 0 0,1-1 0,-1 1 0,0 0 0,0-1 0,1 1 0,-1 0 0,0 0 0,0-1 0,1 1 0,-1 0 0,0 0 0,1 0 0,-1-1 0,0 1 0,1 0 0,-1 0 0,1 0 0,-1 0 0,0 0 0,1 0 0,-1-1 0,0 1 0,1 0 0,-1 0 0,1 0 0,-1 1 0,0-1 0,1 0 0,-1 0 0,1 0 0,-1 0 0,0 0 0,1 0 0,-1 0 0,0 1 0,1-1 0,-1 0 0,0 0 0,1 0 0,-1 1 0,0-1 0,0 0 0,1 1 0,-1-1 0,0 0 0,7 7 0,0-1 0,0 1 0,-1-1 0,0 2 0,-1-1 0,0 1 0,8 15 0,7 8 0,-12-19 0,0 1 0,0-1 0,-1 2 0,-1-1 0,0 0 0,-1 1 0,-1 0 0,0 1 0,0-1 0,-2 1 0,0-1 0,0 1 0,-1 17 0,-2-27 0,0 0 0,0 0 0,-1 0 0,1 0 0,-1 0 0,0 0 0,-1 0 0,1 0 0,-1-1 0,0 1 0,0-1 0,0 0 0,-1 0 0,0 0 0,1 0 0,-1-1 0,-6 5 0,-18 19 0,27-26 0,0 0 0,0 0 0,0 1 0,0-1 0,0 0 0,0 0 0,0 1 0,1-1 0,-1 1 0,0-1 0,1 1 0,-1-1 0,1 1 0,0-1 0,-1 1 0,1-1 0,0 2 0,0-2 0,0 0 0,1 0 0,-1-1 0,0 1 0,1 0 0,-1-1 0,1 1 0,-1 0 0,1-1 0,-1 1 0,1-1 0,-1 1 0,1-1 0,-1 1 0,1-1 0,0 1 0,-1-1 0,1 1 0,0-1 0,-1 0 0,1 1 0,0-1 0,1 0 0,6 2 0,1-1 0,-1 0 0,1 0 0,15-1 0,-14-1 0,3 1 0,19 1 0,1-1 0,-1-2 0,0-2 0,44-10 0,-68 12 0,0 0 0,0-1 0,-1 0 0,1 0 0,-1-1 0,0 0 0,0 0 0,0-1 0,-1 1 0,1-2 0,-1 1 0,0-1 0,-1 0 0,1 0 0,-1 0 0,0-1 0,-1 0 0,0 0 0,0 0 0,0 0 0,-1-1 0,5-15 0,-5 9 0,0-1 0,0 0 0,-2 0 0,0 0 0,0 0 0,-1 0 0,-1 0 0,-5-27 0,4 34 0,0-1 0,-1 1 0,0 0 0,0-1 0,0 1 0,-1 1 0,-1-1 0,1 0 0,-1 1 0,0 0 0,-1 0 0,0 1 0,0-1 0,0 1 0,-15-10 0,18 14 0,-1 0 0,0 1 0,0-1 0,1 1 0,-1 0 0,0 0 0,0 0 0,0 1 0,0-1 0,0 1 0,0 0 0,-7 1 0,0-1 0,10 0 0,0 0 0,0 0 0,-1 1 0,1-1 0,0 0 0,0 1 0,0-1 0,0 1 0,0-1 0,-1 1 0,1 0 0,0-1 0,0 1 0,0 0 0,1 0 0,-1 0 0,0 0 0,0 0 0,0 0 0,1 0 0,-1 0 0,0 0 0,1 0 0,-1 0 0,1 0 0,-1 0 0,1 0 0,-1 3 0,-5 38 0,6-38 0,0 152 0,0-150 0,1 0 0,0 0 0,0 0 0,0 0 0,1 0 0,0 0 0,0 0 0,1 0 0,-1-1 0,1 1 0,0-1 0,1 0 0,4 6 0,-5-7 0,0-1 0,1 0 0,0 0 0,0 0 0,0 0 0,0 0 0,0-1 0,0 0 0,1 0 0,-1 0 0,1 0 0,-1-1 0,1 0 0,0 0 0,-1 0 0,10 0 0,-8 0 0,0-1 0,-1 0 0,1 0 0,0-1 0,-1 0 0,1 0 0,0 0 0,6-3 0,-9 3 0,-1 0 0,1-1 0,-1 0 0,0 1 0,1-1 0,-1 0 0,0 0 0,0 0 0,-1 0 0,1 0 0,0-1 0,-1 1 0,1-1 0,-1 1 0,0-1 0,0 1 0,0-1 0,1-4 0,4-18 0,-2 0 0,0-1 0,-2 1 0,-1-1 0,-3-36 0,1 6 0,-13 118 0,14-61 0,-3 28 0,2 48 0,1-71 0,0 1 0,1-1 0,0 0 0,0 1 0,1-1 0,-1 0 0,1 0 0,1 0 0,-1 0 0,1 0 0,0 0 0,0-1 0,8 10 0,-7-11 0,1-1 0,0 0 0,0 0 0,0-1 0,0 0 0,0 1 0,0-2 0,1 1 0,-1-1 0,1 1 0,-1-2 0,1 1 0,-1 0 0,1-1 0,0 0 0,-1-1 0,1 1 0,6-2 0,-9 1 0,0 0 0,-1 1 0,1-1 0,-1 0 0,1 0 0,-1-1 0,1 1 0,-1 0 0,0-1 0,1 0 0,-1 1 0,0-1 0,0 0 0,0 0 0,-1 0 0,1 0 0,0-1 0,-1 1 0,1 0 0,-1-1 0,0 1 0,1-4 0,3-5 0,-1-1 0,0 0 0,3-22 0,-2-4 0,-2-1 0,-3-53 0,-1 46 0,6-51 0,-5 97 0,0 0 0,1 0 0,-1 0 0,0 0 0,0 1 0,0-1 0,0 0 0,0 0 0,0 0 0,0 0 0,0 0 0,0 0 0,0 0 0,1 0 0,-1 0 0,0 0 0,0 0 0,0 0 0,0 0 0,0 0 0,0 0 0,0 0 0,0 0 0,0 0 0,1 0 0,-1 0 0,0 0 0,0 0 0,0 0 0,0 0 0,0 0 0,0-1 0,0 1 0,0 0 0,0 0 0,0 0 0,0 0 0,1 0 0,1 16 0,2 301 0,-4-236 0,-18 154 0,6-105 0,11-252 0,37-124 0,-18 138 0,-11 65 0,0-10 0,3 0 0,18-58 0,-28 110 0,1 0 0,-1 0 0,0 0 0,1 0 0,-1 0 0,1 0 0,-1 0 0,1 0 0,0 0 0,-1 0 0,1 0 0,0 0 0,0 0 0,0 1 0,-1-1 0,1 0 0,0 0 0,0 1 0,0-1 0,1 0 0,-1 1 0,0 0 0,0 0 0,0 0 0,0 0 0,0 0 0,0 0 0,-1 0 0,1 1 0,0-1 0,0 0 0,0 0 0,0 1 0,-1-1 0,1 1 0,0-1 0,0 1 0,-1-1 0,1 1 0,1 0 0,2 3 0,0 1 0,0-1 0,0 1 0,-1 0 0,5 7 0,1 4 0,-1 0 0,-1 0 0,-1 0 0,0 1 0,-1 0 0,0 0 0,-2 0 0,0 0 0,-1 1 0,0-1 0,-3 36 0,1-49 0,-1-1 0,0 1 0,0 0 0,0 0 0,0-1 0,0 1 0,-1-1 0,0 1 0,1-1 0,-1 0 0,-1 1 0,1-1 0,0 0 0,-1 0 0,1-1 0,-4 4 0,-1-1 0,0 0 0,0 0 0,0-1 0,-1 0 0,0 0 0,-11 4 0,3-3 0,0 0 0,0-1 0,0-1 0,-20 1 0,91-2 0,-31 0 0,0-2 0,0 0 0,41-6 0,-56 3 0,0-1 0,0 1 0,0-1 0,-1-1 0,1 1 0,-1-2 0,0 1 0,0-1 0,-1 0 0,11-12 0,-5 5 0,-1 0 0,-1-1 0,0-1 0,16-28 0,-16 19 0,-2 0 0,0 0 0,-1-1 0,-1 0 0,-2-1 0,4-38 0,-1-159 0,-9 174 0,2 48 0,-1 0 0,0 1 0,0-1 0,0 0 0,0 0 0,0 0 0,0 0 0,0 0 0,0 1 0,0-1 0,0 0 0,0 0 0,0 0 0,-1 0 0,1 1 0,0-1 0,-1 0 0,1 0 0,0 0 0,-1 1 0,1-1 0,-1 0 0,1 1 0,-1-1 0,0 0 0,0 0 0,0 2 0,0 0 0,0 0 0,0 0 0,1 0 0,-1 0 0,0 0 0,0 0 0,1 0 0,-1 1 0,1-1 0,-1 0 0,1 0 0,-1 1 0,1-1 0,0 0 0,-1 1 0,1 1 0,-7 52 0,2 0 0,4 107 0,2-79 0,-3-26 0,2 43 0,0-88 0,1 0 0,1 0 0,0-1 0,1 1 0,0-1 0,6 12 0,-9-22 0,0 0 0,1 0 0,-1 0 0,0 0 0,1 0 0,-1 0 0,1 0 0,0 0 0,-1 0 0,1 0 0,0-1 0,0 1 0,-1 0 0,1 0 0,0-1 0,0 1 0,0-1 0,0 1 0,0-1 0,0 1 0,1 0 0,-1-1 0,0 0 0,-1 0 0,1-1 0,0 1 0,0 0 0,0 0 0,0-1 0,-1 1 0,1 0 0,0-1 0,0 1 0,-1-1 0,1 1 0,0-1 0,-1 1 0,1-1 0,0 1 0,-1-1 0,1 0 0,0 0 0,2-4 0,0 1 0,0-1 0,-1 0 0,0 1 0,0-1 0,3-10 0,16-119 0,-19 106 0,1-1 0,2 1 0,0 1 0,2-1 0,18-45 0,-24 71 0,-1 1 0,1-1 0,-1 1 0,1-1 0,0 1 0,0 0 0,-1-1 0,1 1 0,0 0 0,0-1 0,1 1 0,-1 0 0,0 0 0,0 0 0,0 0 0,1 0 0,-1 0 0,0 0 0,1 1 0,-1-1 0,1 0 0,-1 1 0,4-1 0,-4 1 0,0 1 0,0 0 0,1-1 0,-1 1 0,0 0 0,0 0 0,0 0 0,0 0 0,0 0 0,0 0 0,-1 0 0,1 0 0,0 0 0,0 1 0,-1-1 0,1 0 0,-1 0 0,1 1 0,-1-1 0,0 0 0,1 1 0,-1-1 0,0 0 0,0 1 0,0-1 0,0 0 0,0 3 0,2 43 0,-3 50 0,-1-60 0,2-1 0,1 1 0,9 53 0,-9-85 0,0 0 0,1 0 0,-1 0 0,1 0 0,0-1 0,0 1 0,1 0 0,-1-1 0,1 0 0,0 1 0,0-1 0,1 0 0,6 6 0,-7-8 0,0 0 0,0 0 0,0-1 0,0 1 0,0-1 0,0 0 0,0 0 0,0 0 0,1-1 0,-1 1 0,0-1 0,1 1 0,-1-1 0,0 0 0,0 0 0,1-1 0,-1 1 0,0-1 0,1 1 0,-1-1 0,0 0 0,4-2 0,-1 0-55,-1 0 0,-1-1 0,1 1-1,0-1 1,-1 0 0,0 0 0,0 0 0,0 0 0,0-1 0,-1 0-1,1 0 1,-1 0 0,0 0 0,3-10 0,2-9-3952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24 32511,'41'-10'176,"12"2"-128,9 2-16,5 6-32,1 0 0,0 0 0,-10 0 0,-7 0 0,-16 0 0,-15 0 0,-14 0 0,-9 0 0,-41 0-80,-15 6-448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2.30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23 385 31502,'-1'16'160,"-1"0"-1,-5 26 1,-3 22 15,10-48-155,-2-1 9,2-1 0,0 1-1,1 0 1,4 27 0,-4-40-22,0 1-1,-1 0 1,1 0 0,0-1 0,0 1 0,1-1-1,-1 1 1,0-1 0,1 1 0,0-1 0,-1 0-1,1 1 1,0-1 0,0 0 0,0 0 0,1-1-1,-1 1 1,0 0 0,1-1 0,-1 1 0,1-1-1,-1 0 1,1 0 0,0 0 0,-1 0 0,1 0 0,0-1-1,0 1 1,0-1 0,-1 0 0,6 0 0,-5 0-2,0 0 0,0 0 0,1 0 0,-1 0 0,0-1 0,0 1 0,0-1 1,0 0-1,0 0 0,1-1 0,-2 1 0,1 0 0,4-3 0,-4 1-3,1-1-1,-1 0 1,1 0-1,-1 0 1,0 0-1,-1 0 1,1 0-1,3-8 1,6-17-2,0-1-1,-2 1 1,-1-2 0,-2 1-1,-1-1 1,3-45 0,-4-194 18,-7 157 27,-8 130-26,3 17-19,1 0 0,2 0 0,1 0 0,1 1 0,4 37 0,-1-15 0,-1-20 0,2-1 0,7 42 0,-6-63 0,1 1 0,0-1 0,1-1 0,0 1 0,1-1 0,1 0 0,13 21 0,-18-32 0,0 1 1,0-1-1,0-1 0,1 1 0,-1 0 1,1-1-1,0 1 0,-1-1 1,1 0-1,0 0 0,1 0 1,-1 0-1,0 0 0,1-1 0,-1 1 1,0-1-1,1 0 0,0 0 1,-1-1-1,1 1 0,-1-1 1,1 1-1,0-1 0,0 0 0,-1-1 1,8 0-1,-6-1 0,0 0 1,0 0-1,0 0 1,0 0-1,0-1 1,0 0-1,0 0 1,-1 0-1,0-1 1,1 1-1,-1-1 1,-1 0-1,1 0 1,-1-1-1,1 1 1,4-10-1,0-3-1,0 0 0,-1-1 1,-1 0-1,0-1 0,-2 1 0,0-1 0,1-21 1,0-138-9,-5 127 8,0 16 6,-2-1-1,-1 1 1,-8-36 0,7 64 6,1 14-22,-3 50 10,3-1 0,4 73 0,0-36 1,-1-38 3,-1-9 2,8 84 0,-6-130-5,-1 1 0,0-1 0,0 0 0,0 1 0,1-1 0,-1 0 0,0 1 0,0-1 0,1 0 0,-1 1 0,0-1 0,1 0 0,-1 0 0,0 1 0,1-1 0,-1 0 0,0 0 0,1 0 0,-1 0 0,0 1 0,1-1 0,-1 0 0,1 0 0,-1 0 0,0 0 0,1 0 0,-1 0 0,1 0 0,-1 0 0,1 0 0,-1 0 0,0 0 0,1 0 0,-1 0 0,0-1 0,1 1 0,-1 0 0,1 0 0,-1 0 0,0 0 0,1-1 0,-1 1 0,0 0 0,1 0 0,-1-1 0,0 1 0,0 0 0,1-1 0,-1 0 0,5-6 1,-1-1-1,0 0 0,-1-1 0,1 1 1,-2-1-1,1 1 0,-1-1 1,1-11-1,4-13 0,-7 32 0,33-104 0,-30 96 0,1 0 0,0 1 0,0-1 0,1 1 0,0 0 0,1 0 0,0 0 0,0 1 0,9-8 0,-13 13 0,0 1 0,0-1 0,0 1 0,0 0 0,0 0 0,0 0 0,0 0 1,0 0-1,5 0 0,-7 1-1,1 0 1,-1 0 0,1 0-1,-1 0 1,1 0 0,-1 0-1,1 0 1,-1 0 0,1 0 0,0 0-1,-1 0 1,1 1 0,-1-1-1,1 0 1,-1 0 0,1 1-1,-1-1 1,1 0 0,-1 0-1,0 1 1,1-1 0,-1 1-1,1-1 1,-1 0 0,0 1 0,1-1-1,-1 1 1,0-1 0,0 1-1,1-1 1,-1 1 0,0-1-1,0 1 1,0-1 0,0 1-1,1-1 1,-1 1 0,0 0-1,0-1 1,0 1 0,0-1 0,0 1-1,0-1 1,-1 2 0,2 253-3,-1-248 3,1 0 0,0 1 0,0-1 0,0-1 0,1 1 0,0 0 0,1 0 0,-1-1 0,1 1 0,8 11 0,-9-15 0,0 0 0,1 1 0,0-2 0,0 1 0,0 0 0,0-1 0,0 1 0,0-1 0,1 0 0,-1 0 0,1 0 0,-1 0 0,1-1 0,0 0 0,0 1 0,-1-1 0,1-1 0,0 1 0,0 0 0,8-1 0,-7 0 1,1 0-1,0 0 1,-1 0 0,1-1 0,0 0-1,-1 0 1,1-1 0,-1 1 0,0-1-1,10-5 1,-9 3 0,-1 0 0,0-1-1,0 1 1,-1-1 0,1 0 0,-1 0 0,0-1-1,-1 1 1,6-10 0,-1-1-2,0-1 0,-1 1 0,-1-1 0,-1-1 0,0 1 0,-1-1 0,1-18 0,-1-4-2,-2 0 1,-4-45-1,2 82 3,-1 1 0,1-1 0,-1 1 0,0 0 0,0-1 0,1 1 0,-2 0 0,1 0 0,0 0 0,0-1 0,-1 1 0,1 0 0,-1 1 0,1-1 0,-1 0 0,0 0 0,0 1 0,0-1 0,0 1 0,0 0 0,0-1 0,0 1 0,-1 0 0,1 0 0,0 0 0,-4 0 0,3 0 0,0 0 0,0 0 0,0 1 0,0 0 0,0-1 0,0 1 0,0 0 0,0 0 0,-1 1 0,1-1 0,0 1 0,0-1 0,0 1 0,0 0 0,1 0 0,-1 0 0,0 0 0,0 1 0,1-1 0,-1 1 0,-4 3 0,1 3 0,0-1 0,0 1 0,0 0 0,1 0 0,1 1 0,-1-1 0,1 1 0,1 0 0,0 0 0,0 1 0,1-1 0,-2 11 0,-1 13 0,2 0 0,2 39 0,0-68 0,1 1 0,0-1 0,0 1 0,1-1 0,-1 1 0,1-1 0,0 1 0,1-1 0,-1 0 0,1 1 0,-1-1 0,4 5 0,-3-7 0,1 0 0,-1 0 0,0 0 0,0 0 0,1 0 0,-1-1 0,1 1 0,0-1 0,-1 0 0,1 0 0,0 0 0,0 0 0,0 0 0,0-1 0,0 1 0,-1-1 0,1 0 0,0 0 0,6 0 0,-5 0 0,0 0 1,1 0-1,-1-1 0,0 1 1,0-1-1,0 0 0,0 0 1,0 0-1,0-1 0,0 1 1,0-1-1,0 0 0,4-3 1,-4 1 0,1 0 0,-1-1 0,0 0 0,0 0-1,0 0 1,-1 0 0,1-1 0,2-7 0,0 2-1,-2-1-1,1 0 1,-2 1-1,0-1 1,0-1-1,1-17 1,0-75-9,-5 78 8,2 26 1,-1 1 0,0-1 1,0 1-1,-1-1 0,1 1 0,0-1 1,0 1-1,0-1 0,0 1 0,0 0 0,0-1 1,-1 1-1,1-1 0,0 1 0,0 0 0,0-1 1,-1 1-1,1-1 0,0 1 0,-1 0 1,1 0-1,0-1 0,-1 1 0,1 0 0,-1-1 1,1 1-1,0 0 0,-1 0 0,1 0 1,-1-1-1,1 1 0,0 0 0,-1 0 0,1 0 1,-1 0-1,1 0 0,-1 0 0,1 0 1,-1 0-1,1 0 0,-1 0 0,1 0 0,-1 0 1,1 0-1,0 0 0,-1 1 0,1-1 0,-1 0 1,1 0-1,0 0 0,-1 1 0,1-1 1,-1 0-1,1 1 0,0-1 0,-1 0 0,1 1 1,0-1-1,-1 0 0,1 1 0,-4 10-1,2-1 0,-1 1-1,1 0 1,1 0 0,0 0-1,0 0 1,1 0 0,3 21-1,-2 5 1,-1-15 1,-1-2 0,2 0 0,2 21 0,-2-36 0,-1 0 0,2 0 0,-1 0 0,0-1 0,1 1 0,0 0 0,0-1 0,0 1 0,1-1 0,-1 0 0,1 0 0,0 0 0,6 6 0,-7-8 0,0-1 1,0 0-1,0 1 0,0-1 1,0 0-1,0 0 0,0 0 1,0 0-1,0-1 0,1 1 1,-1 0-1,0-1 0,0 0 1,1 0-1,-1 1 0,0-1 1,1-1-1,-1 1 0,0 0 1,1 0-1,-1-1 0,0 0 1,3 0-1,-1-1 1,0 1-1,0-1 1,-1 0-1,1 0 1,-1 0 0,1-1-1,-1 1 1,0-1 0,0 0-1,0 0 1,-1 0-1,3-3 1,5-10-1,-1-1 0,0 1 0,-2-1 0,0-1 0,-1 1 0,0-1 0,4-29 0,7-132 0,-14 131 0,0 32 0,-3 16 0,0 0 0,0 0 0,0 0 0,0 0 0,0-1 0,0 1 0,0 0 0,0 0 0,0 0 0,0 0 0,1 0 0,-1 0 0,0 0 0,0 0 0,0 0 0,0-1 0,0 1 0,0 0 0,0 0 0,1 0 0,-1 0 0,0 0 0,0 0 0,0 0 0,0 0 0,0 0 0,0 0 0,1 0 0,-1 0 0,0 0 0,0 0 0,0 0 0,0 0 0,0 0 0,1 0 0,-1 0 0,0 0 0,0 0 0,0 0 0,0 1 0,0-1 0,0 0 0,0 0 0,1 0 0,-1 0 0,0 0 0,0 0 0,0 0 0,0 0 0,0 0 0,0 1 0,0-1 0,0 0 0,0 0 0,0 0 0,0 0 0,0 0 0,0 0 0,1 1 0,-1-1 0,0 0 0,0 0 0,0 0 0,0 1 0,4 8 0,48 179-11,-23-75 6,-16-56 21,-13-57-16,0 0 0,0 0 0,-1 0 0,1 1 0,0-1 0,0 0 0,0 0 0,0 0 0,0 0 0,0 1 0,0-1 0,0 0 0,0 0 0,0 0 0,0 0 0,0 1 0,0-1 0,0 0 0,0 0 0,0 0 0,0 0 0,0 1 0,0-1 0,0 0 0,0 0 0,1 0 0,-1 0 0,0 0 0,0 1 0,0-1 0,0 0 0,0 0 0,0 0 0,0 0 0,1 0 0,-1 0 0,0 1 0,0-1 0,0 0 0,0 0 0,0 0 0,1 0 0,-1 0 0,0 0 0,0 0 0,0 0 0,0 0 0,1 0 0,-1 0 0,0 0 0,0 0 0,0 0 0,0 0 0,1 0 0,-1 0 0,0 0 0,0 0 0,0 0 0,0 0 0,1 0 0,-1 0 0,0 0 0,0 0 0,0-1 0,0 1 0,0 0 0,1 0 0,-1 0 0,0 0 0,5-13 0,6-50 0,0 2 0,2 1 0,23-63 0,-34 118 0,0-1 0,0 1 0,1 0 0,0 0 0,0 0 0,0 1 0,1-1 0,0 1 0,5-6 0,-9 10 0,1-1 0,-1 1 0,0 0 0,1 0 0,-1-1 0,0 1 0,1 0-1,-1 0 1,0-1 0,1 1 0,-1 0 0,1 0 0,-1 0 0,0 0 0,1 0 0,-1-1 0,1 1 0,-1 0 0,1 0 0,-1 0 0,0 0-1,1 0 1,-1 0 0,1 0 0,-1 1 0,1-1 0,-1 0 0,0 0 0,1 0 0,-1 0 0,1 0 0,-1 1 0,0-1 0,1 0 0,-1 0 0,0 1-1,1-1 1,-1 0 0,0 1 0,1-1 0,-1 0 0,0 1 0,0-1 0,1 0 0,-1 1 0,0-1 0,0 1 0,0-1 0,0 0 0,1 1 0,-1-1-1,0 1 1,0 0 0,5 25-9,-4-24 9,6 165 12,-1-14-11,-5-146-1,0 0 0,0 0 0,0 0 0,1 0 0,0 0 0,0 0 0,4 8 0,-4-14 0,0-1-1,0 1 1,0 0-1,0 0 1,0-1-1,0 1 1,0-1-1,0 1 1,0-1-1,1 0 1,-1 0-1,0 0 1,0 0-1,0-1 1,0 1-1,0 0 1,0-1-1,0 0 1,0 1-1,0-1 1,3-1-1,-3 0-16,0 1 0,0-1 0,-1 0 0,1 0 0,0 0 0,0 0 0,-1-1 0,0 1 1,1 0-1,0-4 0,10-37-714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 0 32479,'0'1'10,"0"-1"1,1 0-1,-1 0 1,1 1-1,-1-1 1,0 0-1,1 0 1,-1 1-1,0-1 1,1 0-1,-1 1 1,0-1-1,1 1 1,-1-1-1,0 0 1,0 1-1,0-1 1,1 1-1,-1-1 1,0 1-1,0-1 1,0 0-1,0 1 1,0-1-1,0 1 1,0-1-1,0 1 1,0-1-1,0 1 1,0 21-62,0-14 75,0 11-24,0 38 0,-12 103 0,2-97 0,-1 122 0,11-181 0,0 0 0,0 0 0,0 0 0,0 0 0,1-1 0,-1 1 0,1 0 0,0 0 0,0 0 0,1-1 0,-1 1 0,1-1 0,-1 1 0,1-1 0,0 0 0,1 1 0,-1-1 0,0 0 0,1 0 0,0-1 0,0 1 0,0-1 0,0 1 0,0-1 0,0 0 0,0 0 0,1 0 0,-1 0 0,1-1 0,0 0 0,-1 1 0,1-1 0,0-1 0,5 2 0,0-1 0,1 0 0,-1-1 0,1 0 0,13-2 0,-20 1 0,-1 0 0,1 1 0,0-1 0,-1 0 0,1 0 0,0-1 0,-1 1 0,1 0 0,-1-1 0,0 0 0,1 1 0,-1-1 0,0 0 0,0 0 0,0 0 0,0-1 0,-1 1 0,4-4 0,4-13 0,-1 0 0,0 0 0,-1 0 0,-1-1 0,5-31 0,9-105 0,-17 127 0,-3 21 0,1 0 0,0 0 0,1 1 0,0-1 0,3-9 0,-4 16 0,-1-1 0,1 0 0,0 1 0,0-1 0,0 1 0,0-1 0,1 1 0,-1 0 0,0-1 0,1 1 0,-1 0 0,0 0 0,1 0 0,-1 0 0,1 0 0,0 0 0,-1 0 0,1 1 0,0-1 0,0 0 0,-1 1 0,1 0 0,0-1 0,0 1 0,0 0 0,3 0 0,2 0 0,0 0 0,0 0 0,0 1 0,1 0 0,-1 0 0,0 1 0,0 0 0,-1 0 0,1 0 0,0 1 0,6 4 0,-44-4 0,26-3 0,0 0 0,0 0 0,0 1 0,0 0 0,-1 0 0,1 0 0,0 1 0,1-1 0,-1 1 0,0 1 0,0-1 0,1 0 0,-1 1 0,1 0 0,0 0 0,-4 4 0,3-1 0,0 0 0,0 0 0,0 0 0,1 1 0,0 0 0,0-1 0,1 1 0,0 1 0,-4 12 0,2 3 0,0 0 0,2 0 0,1 0 0,0 1 0,2-1 0,3 30 0,-2-48 0,-1 0 0,1-1 0,0 1 0,0 0 0,0-1 0,0 1 0,1-1 0,0 1 0,0-1 0,0 0 0,1 0 0,-1 0 0,1 0 0,0 0 0,0-1 0,0 1 0,1-1 0,-1 0 0,8 5 0,-5-4 0,0-1 0,0-1 0,1 1 0,-1-1 0,1 0 0,-1-1 0,1 1 0,0-1 0,0 0 0,-1-1 0,1 0 0,0 0 0,7-1 0,-11 0 0,-1 1 0,1-1 0,-1 0 0,0 0 0,1 0 0,-1 0 0,0 0 0,0 0 0,0 0 0,1-1 0,-2 1 0,1-1 0,0 1 0,0-1 0,0 0 0,-1 0 0,1 0 0,-1 0 0,1 0 0,-1 0 0,0 0 0,0-1 0,0 1 0,0 0 0,0-1 0,0-3 0,2-7 0,0-1 0,-1 0 0,1-22 0,-3 31 0,1-178 0,-1 91 0,-1 158 0,3 104 0,-1-165 0,0 0 0,0-1 0,0 1 0,0 0 0,1-1 0,-1 1 0,1-1 0,1 0 0,-1 0 0,1 1 0,-1-2 0,1 1 0,0 0 0,0 0 0,1-1 0,-1 0 0,1 0 0,0 0 0,-1 0 0,1 0 0,7 3 0,-5-3 0,1-1 0,-1 1 0,1-1 0,-1 0 0,1-1 0,-1 0 0,1 0 0,0 0 0,0-1 0,-1 0 0,1 0 0,0-1 0,0 1 0,12-4 0,-16 2 0,1 0 0,-1 1 0,0-1 0,0-1 0,1 1 0,-2 0 0,1-1 0,0 1 0,0-1 0,-1 0 0,1 0 0,-1 0 0,0 0 0,0 0 0,0-1 0,-1 1 0,1 0 0,-1-1 0,0 1 0,1-1 0,-2 0 0,1 0 0,0-4 0,2-13 0,0 0 0,-2-38 0,-1 48 0,-1-33 0,1 14 0,3-42 0,-3 71 0,0-1 0,0 0 0,0 1 0,0-1 0,1 0 0,-1 1 0,0-1 0,1 1 0,0-1 0,-1 1 0,1-1 0,0 1 0,0-1 0,0 1 0,0-1 0,0 1 0,0 0 0,0 0 0,0 0 0,1-1 0,-1 1 0,0 0 0,1 0 0,-1 1 0,0-1 0,1 0 0,0 0 0,-1 1 0,1-1 0,-1 1 0,1-1 0,0 1 0,-1 0 0,1 0 0,0 0 0,-1 0 0,1 0 0,0 0 0,-1 0 0,1 0 0,-1 1 0,1-1 0,0 0 0,1 2 0,3 0 0,0 0 0,0 0 0,0 1 0,0 0 0,-1 0 0,0 1 0,1-1 0,-1 1 0,0 0 0,4 5 0,59 70 0,-72-84 0,3 2 0,0 1 0,-1-1 0,1 1 0,-1 0 0,0 0 0,1 0 0,-1-1 0,0 2 0,-4-4 0,1 2 0,-1 0 0,0 1 0,0 0 0,0 0 0,0 0 0,0 0 0,0 1 0,0 0 0,-12 0 0,15 1 0,-1 0 0,1 0 0,0 0 0,-1 0 0,1 1 0,-1 0 0,1-1 0,0 1 0,0 1 0,-1-1 0,1 0 0,0 1 0,0-1 0,0 1 0,1 0 0,-1 0 0,0 0 0,1 0 0,-4 5 0,1 0 0,0 1 0,1 0 0,0 0 0,1 1 0,0-1 0,0 1 0,1-1 0,-3 18 0,2 3 0,0 40 0,3-64 0,0-1 0,0 0 0,1 1 0,-1-1 0,1 0 0,0 0 0,0 0 0,0 1 0,0-1 0,1 0 0,-1 0 0,1-1 0,0 1 0,1 0 0,-1-1 0,1 1 0,-1-1 0,6 5 0,-4-5 0,1 0 0,-1 0 0,1-1 0,0 0 0,0 1 0,0-2 0,0 1 0,0-1 0,0 1 0,1-1 0,-1-1 0,0 1 0,1-1 0,5 0 0,-4 0 0,1 0 0,-1 0 0,1-1 0,-1 0 0,1 0 0,8-3 0,-13 2 0,0 1 0,0-1 0,0 1 0,-1-1 0,1 0 0,-1 0 0,1 0 0,-1-1 0,0 1 0,0-1 0,0 1 0,0-1 0,0 0 0,0 1 0,-1-1 0,0 0 0,2-5 0,4-15 0,-1-1 0,-1 1 0,-1-1 0,-1 0 0,-2 0 0,-2-43 0,4-35 0,-2 202 0,1-26 0,-35 563 0,31-619 0,1-1 0,0 0 0,-2-1 0,0 1 0,-8 23 0,10-37 0,0 1 0,-1-1 0,1 0 0,-1 0 0,1 0 0,-1-1 0,0 1 0,0 0 0,-1 0 0,1-1 0,0 0 0,-1 1 0,1-1 0,-1 0 0,0 0 0,0 0 0,0-1 0,0 1 0,0-1 0,0 0 0,0 1 0,0-1 0,-1-1 0,1 1 0,0 0 0,-1-1 0,-5 0 0,3 0 0,1 0 0,-1-1 0,1 0 0,-1 0 0,1 0 0,0-1 0,0 0 0,-1 0 0,1 0 0,0 0 0,1-1 0,-1 0 0,0 0 0,1 0 0,0-1 0,0 0 0,0 1 0,0-1 0,0-1 0,1 1 0,0 0 0,0-1 0,0 0 0,-3-6 0,1 0 0,0-1 0,1 0 0,0 0 0,1 0 0,1 0 0,-1 0 0,2-1 0,0 1 0,1-25 0,1 31 0,0-1 0,1 1 0,0-1 0,0 1 0,0-1 0,1 1 0,0 0 0,0 0 0,1 1 0,-1-1 0,1 1 0,0 0 0,1 0 0,-1 0 0,10-7 0,8-7 0,2 2 0,32-19 0,-50 32 0,85-48 0,2 5 0,110-41 0,-123 62 11,-67 24-35,-49 17-112,-12-1-483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18 230 32255,'-7'-45'128,"1"1"0,3-1 0,2-50 0,0 257-128,13 491 0,-10-639 0,-1-14 0,2-27 0,0-20 0,-1-5 0,2 0 0,3 0 0,19-76 0,-26 126 0,0 0 0,1 0 0,-1 0 0,1 0 0,0 0 0,-1 0 0,1 1 0,0-1 0,0 0 0,1 0 0,-1 0 0,0 1 0,0-1 0,1 1 0,-1-1 0,1 1 0,-1-1 0,1 1 0,0 0 0,0 0 0,-1 0 0,1 0 0,0 0 0,0 0 0,0 1 0,0-1 0,4 0 0,-1 1 0,0 1 0,0-1 0,0 1 0,0 0 0,0 1 0,0 0 0,-1-1 0,1 1 0,-1 1 0,7 3 0,1 1 0,1 0 0,0-1 0,0 0 0,0-1 0,1-1 0,0 0 0,0 0 0,0-2 0,0 0 0,0 0 0,15-1 0,-27-1 0,0-1 0,1 1 0,-1-1 0,0 0 0,1 0 0,-1 1 0,0-1 0,0-1 0,0 1 0,0 0 0,0 0 0,0-1 0,0 1 0,0-1 0,-1 0 0,1 1 0,-1-1 0,1 0 0,-1 0 0,1 0 0,-1 0 0,0 0 0,0-1 0,0 1 0,0 0 0,0-3 0,4-8 0,-2-1 0,1 0 0,1-15 0,-5 29 0,7-55 0,-3 0 0,-2 0 0,-6-65 0,-3 85 0,7 34 0,-1-1 0,1 0 0,-1 0 0,0 1 0,1-1 0,-1 1 0,0-1 0,0 1 0,0-1 0,0 1 0,-1-1 0,1 1 0,0 0 0,-1 0 0,1-1 0,-3 0 0,4 2 0,0 0 0,-1 0 0,1 0 0,0 0 0,0 0 0,-1 0 0,1 0 0,0 0 0,0 1 0,-1-1 0,1 0 0,0 0 0,0 0 0,-1 0 0,1 0 0,0 1 0,0-1 0,0 0 0,-1 0 0,1 0 0,0 1 0,0-1 0,0 0 0,0 0 0,-1 0 0,1 1 0,0-1 0,0 0 0,0 0 0,0 1 0,0-1 0,0 0 0,0 1 0,0-1 0,0 0 0,0 0 0,0 1 0,0-1 0,-3 18 0,3-13 0,-10 116 0,10 211 0,1-320 0,0 0 0,1 0 0,0 0 0,1-1 0,0 1 0,1-1 0,1 0 0,0 0 0,8 13 0,-11-20 0,0-1 0,0 1 0,1-1 0,-1 0 0,1 0 0,0 0 0,0 0 0,0 0 0,0-1 0,0 1 0,1-1 0,-1 0 0,1 0 0,0 0 0,-1-1 0,1 1 0,0-1 0,0 0 0,0 0 0,0 0 0,0-1 0,0 1 0,0-1 0,0 0 0,0 0 0,0 0 0,1-1 0,-1 1 0,0-1 0,5-2 0,-6 2 0,1-1 0,0 0 0,-1 0 0,0 0 0,1-1 0,-1 1 0,0-1 0,0 1 0,0-1 0,-1 0 0,1 0 0,-1 0 0,1-1 0,-1 1 0,2-6 0,4-6 0,-1-1 0,5-20 0,-10 30 0,7-23 0,-2 0 0,-2 0 0,0-1 0,-2 0 0,-1 1 0,-2-1 0,-5-52 0,5 80 0,-1 0 0,1 0 0,-1 0 0,0 0 0,1 0 0,-1 0 0,0 0 0,0 0 0,-1 0 0,1 1 0,0-1 0,-1 0 0,1 1 0,-1-1 0,1 1 0,-1 0 0,1-1 0,-1 1 0,0 0 0,0 0 0,0 0 0,0 0 0,0 0 0,0 0 0,0 1 0,0-1 0,0 1 0,0-1 0,0 1 0,0 0 0,0 0 0,-3 0 0,2 0 0,-1 0 0,1 0 0,-1 0 0,1 1 0,0 0 0,-1-1 0,1 1 0,0 0 0,-1 1 0,1-1 0,0 0 0,0 1 0,0 0 0,0 0 0,0 0 0,1 0 0,-1 0 0,0 0 0,-3 5 0,1 1 0,1 0 0,0 0 0,1 0 0,0 0 0,0 1 0,1-1 0,0 1 0,0 0 0,0 12 0,0 14 0,3 37 0,0-40 0,0-18 0,0 0 0,0 0 0,1-1 0,1 1 0,1-1 0,0 1 0,0-1 0,1-1 0,1 1 0,0-1 0,1 1 0,0-2 0,1 1 0,1-1 0,-1 0 0,2-1 0,-1 0 0,1-1 0,20 15 0,-23-20-2,-1-1 1,1 0-1,0 0 0,0-1 1,0 1-1,1-2 0,-1 1 1,0-1-1,1 0 0,-1-1 1,13 0-1,-16 0 3,0 0 0,1 0 0,-1-1 0,1 0 0,-1 0 0,0 0 0,0 0 0,0-1 0,0 0 0,0 0 0,0 0 0,0 0 0,0 0 0,-1-1 0,1 0 0,-1 0 0,0 0 0,1 0 0,4-7 0,-2-1-1,0-1 0,0 0 0,-1 0 0,0-1 0,-2 0 0,5-20 0,4-82 0,-10 83 0,1-1 0,11-45 0,-14 76 0,0 0 0,1-1 0,0 1 0,-1 0 0,1-1 0,0 1 0,0 0 0,1 0 0,-1 0 0,0 0 0,0 0 0,1 0 0,0 0 0,-1 1 0,1-1 0,0 0 0,0 1 0,0 0 0,0-1 0,0 1 0,0 0 0,0 0 0,0 0 0,0 0 0,0 0 0,1 0 0,-1 1 0,0-1 0,1 1 0,-1 0 0,1 0 0,-1 0 0,0 0 0,1 0 0,-1 0 0,0 0 0,4 2 0,-3-1 0,-1 0 0,0 1 0,0-1 0,0 1 0,0 0 0,-1 0 0,1-1 0,0 1 0,-1 0 0,1 0 0,-1 1 0,1-1 0,-1 0 0,2 5 0,0-1 0,-3-24 0,-2 16 0,0 0 0,0 0 0,0 1 0,0-1 0,0 1 0,-1-1 0,1 1 0,0 0 0,-1 0 0,1 0 0,-1 0 0,1 0 0,-1 1 0,1-1 0,-1 1 0,0-1 0,1 1 0,-1 0 0,1 0 0,-1 1 0,0-1 0,1 0 0,-4 1 0,1 0 0,0 0 0,1 0 0,-1 0 0,0 0 0,0 1 0,0 0 0,1 0 0,-1 0 0,1 1 0,0-1 0,-7 6 0,4 1 0,0-1 0,1 1 0,0 1 0,0-1 0,1 1 0,1 0 0,0 0 0,0 0 0,1 0 0,0 1 0,-3 17 0,4-6-1,0 0 0,1 0 0,1 0 0,5 40 0,-5-58-1,1 0 1,0 0 0,1 0 0,-1 0-1,1 0 1,-1 0 0,1 0 0,0-1-1,1 1 1,-1-1 0,1 1 0,-1-1 0,1 0-1,0 0 1,0 0 0,0 0 0,1-1-1,-1 1 1,1-1 0,-1 0 0,1 0-1,4 2 1,-2-2 1,1 1 0,0-1 1,0 0-1,0-1 0,0 0 0,0 0 0,0-1 0,1 1 0,-1-1 1,0-1-1,0 0 0,9-1 0,-13 0 1,1 1-1,-1-1 1,0 1-1,1-1 1,-1 0 0,0 0-1,0 0 1,0-1 0,0 1-1,-1-1 1,1 0-1,-1 0 1,1 0 0,-1 0-1,0 0 1,0 0 0,0 0-1,-1-1 1,1 1-1,-1-1 1,1-5 0,3-5 3,-1-2 1,-1 1-1,2-29 1,-1-37-5,-5-92 0,1 172 0,-2-14 0,1 15 0,1 0 0,0-1 0,0 1 0,0 0 0,0 0 0,0-1 0,0 1 0,0 0 0,0 0 0,-1 0 0,1-1 0,0 1 0,0 0 0,0 0 0,0 0 0,-1-1 0,1 1 0,0 0 0,0 0 0,0 0 0,-1 0 0,1-1 0,0 1 0,0 0 0,-1 0 0,1 0 0,0 0 0,0 0 0,-1 0 0,1 0 0,0 0 0,-1 0 0,1 0 0,0 0 0,0 0 0,-1 0 0,1 0 0,0 0 0,0 0 0,-1 0 0,1 0 0,-1 1 0,-3 9 0,0 53 0,7 88 0,-2-144 0,-1 7-2,2 1 0,0-1 1,1 0-1,0 0 0,1 0 0,1 0 1,0 0-1,0-1 0,2 0 0,0 0 0,0-1 1,1 0-1,1 0 0,0-1 0,0 0 1,1 0-1,17 13 0,-22-20 2,0-1 0,1 0 0,-1 0 0,1-1 0,-1 0 0,1 1 0,11 1 0,-15-4 0,1 1 0,-1-1 0,1 1 0,0-1 0,-1 0 0,1 0 0,-1 0 0,1 0 0,0-1 0,-1 1 0,1-1 0,-1 1 0,1-1 0,-1 0 0,0 0 0,1 0 0,-1-1 0,0 1 0,1 0 0,-1-1 0,3-2 0,0-2 0,-1-1 0,1 0 0,-1 0 0,0-1 0,0 1 0,-1-1 0,0 0 0,-1 0 0,3-10 0,11-83 2,-12 70 1,0-8 12,5-30-3,-8 63-12,0 0-1,1 1 1,0-1-1,0 1 1,0 0-1,0 0 0,1 0 1,0 0-1,4-6 1,-4 9-2,0-1 0,0 1 0,0 0 1,0 0-1,1 0 0,-1 0 0,0 1 1,1-1-1,0 1 0,-1 0 1,1 0-1,0 0 0,-1 1 0,1-1 1,0 1-1,0 0 0,7 0 0,-2 1-1,0 0-1,0 0 1,0 1-1,-1 0 1,1 0-1,11 5 1,-24-7 6,0-1 1,0 1-1,0-1 1,0 1 0,0 0-1,0 1 1,-5 0-1,-6 0-2,10-1-1,1 0 0,-1 0 0,0 1 0,0 0 0,0 0 0,0 0 0,1 1 0,-1-1 0,0 1 0,1 0 0,0 0 0,-1 1 0,1 0 0,0-1 0,-5 6 0,3-2 0,1-1 0,0 1 0,1 0 0,-1 1 0,1-1 0,1 1 0,-1 0 0,1-1 0,-3 10 0,0 6 0,0 1 0,2 0 0,0 1 0,2-1 0,0 35 0,2-49-1,0 0 0,0 0 0,1 0-1,0 0 1,0 0 0,4 10 0,-4-16 1,1-1-1,-1 1 1,1-1 0,-1 1-1,1-1 1,0 1 0,0-1-1,0 0 1,0 0-1,1 0 1,-1 0 0,0 0-1,1-1 1,-1 1 0,1-1-1,0 1 1,-1-1 0,1 0-1,0 0 1,0 0 0,0-1-1,3 1 1,2 1 1,0 0-1,0-1 1,0 0 0,0 0-1,0-1 1,1 0 0,-1-1-1,0 0 1,0 0 0,0-1-1,10-2 1,-13 1-1,1 1 1,-1-1-1,0 0 1,0-1-1,0 1 1,0-1-1,0 0 1,-1 0-1,1 0 1,-1-1-1,0 1 1,-1-1-1,1 0 1,-1 0-1,5-11 1,-2 2-1,0 0 0,-1 0 0,-1-1 0,-1 0 0,0 0 0,2-21 0,-3-96 0,-2 82 0,-4-16 12,-2 1-1,-17-74 1,12 73-15,8 135 3,2 7 0,4 1 0,19 116 0,-21-188 0,7 35 0,16 47 0,-21-77 0,1 1 0,0-2 0,1 1 0,0 0 0,0-1 0,1 0 0,0 0 0,1-1 0,15 15 0,-18-19 0,0-2 0,1 1 0,-1 0 0,1-1 0,0 0 0,-1 0 0,1 0 0,0-1 0,0 0 0,6 1 0,-8-1 0,0-1 0,0 0 0,0 1 0,0-1 0,0 0 0,0-1 0,0 1 0,0 0 0,0-1 0,0 0 0,0 0 0,-1 0 0,1 0 0,0 0 0,0 0 0,-1-1 0,1 1 0,-1-1 0,3-2 0,0-2 0,0 0 0,-1-1 0,0 1 0,0-1 0,-1 0 0,0 0 0,0-1 0,-1 1 0,0 0 0,0-1 0,0 0 0,0-11 0,1-19 0,-2-47 0,-1 59 0,1-15 0,0 22 0,0 0 0,-2 0 0,0 0 0,-1 0 0,-1 0 0,-6-23 0,2 32 0,0 12 0,-1 21 0,4 28 0,2 0 0,6 64 0,-3-102-1,1-1 0,0 0 0,0 1 0,2-1 0,-1 0 0,1 0 0,1-1 0,0 1 0,11 17 0,-13-24 0,1 0 0,0-1 0,0 1 0,0-1 0,0 0 0,1 0 0,-1 0 0,1 0 0,0-1 0,0 0 0,1 0 0,-1 0 0,1 0 0,-1-1 0,1 0 0,0-1 0,0 1 0,0-1 0,0 0 0,0 0 0,8-1 0,-11 0 1,0 0 0,0 0 0,0-1 0,0 0 0,0 1 0,0-1 0,0 0 0,-1 0 0,1-1 0,0 1 0,0-1 0,-1 1 0,1-1 0,-1 0 0,0 0 0,1 0 0,-1 0 0,0 0 0,0-1 0,0 1 0,0-1 0,-1 1 0,1-1 0,-1 1 0,0-1 0,1 0 0,-1 0 0,0 0 0,-1 0 0,2-4 0,1-10 1,0 0-1,-1 0 1,-1 0 0,-1-19 0,0 30 0,0-257 26,0 263-27,0 1 0,1-1 0,-1 0 0,0 0 0,0 0 0,0 1 0,0-1 0,0 0 0,0 0 0,0 0 0,1 1 0,-1-1 0,0 0 0,0 0 0,0 0 0,0 0 0,1 0 0,-1 1 0,0-1 0,0 0 0,0 0 0,1 0 0,-1 0 0,0 0 0,0 0 0,1 0 0,-1 0 0,0 0 0,0 0 0,0 0 0,1 0 0,-1 0 0,0 0 0,0 0 0,1 0 0,-1 0 0,0 0 0,0 0 0,0 0 0,1 0 0,-1 0 0,0 0 0,0-1 0,0 1 0,1 0 0,-1 0 0,0 0 0,0 0 0,0 0 0,0-1 0,1 1 0,-1 0 0,0 0 0,0 0 0,0-1 0,0 1 0,0 0 0,0 0 0,0 0 0,1-1 0,-1 1 0,0 0 0,0 0 0,0-1 0,0 1 0,0 0 0,0-1 0,6 10 0,0 0 0,0-1 0,-1 2 0,0-1 0,-1 1 0,6 18 0,16 68 0,-17-47 0,-2 0 0,1 84 0,-4-124 0,2-22 0,10-114 0,-13 84 0,2 0 0,2 1 0,2 0 0,15-43 0,-23 82 0,0 1 0,0-1 0,1 0 0,-1 1 0,1-1 0,-1 1 0,1-1 0,0 1 0,0 0 0,4-4 0,-6 6 0,1 0 0,-1-1 0,0 1 0,1 0 0,-1 0 0,1 0 0,-1 0 0,1-1 0,-1 1 0,0 0 0,1 0 0,-1 0 0,1 0 0,-1 0 0,1 0 0,-1 0 0,1 0 0,-1 0 0,0 0 0,1 0 0,-1 1 0,1-1 0,-1 0 0,1 0 0,-1 0 0,1 1 0,0 0 0,0 0 0,0 0 0,0 1 0,0-1 0,0 0 0,0 1 0,0-1 0,-1 0 0,1 1 0,0-1 0,-1 1 0,1 1 0,6 27 0,6 58 0,-10-57 0,1-1 0,16 55 0,-18-77 0,1-1 0,0 1 0,0 0 0,1-1 0,0 0 0,1 0 0,-1 0 0,1-1 0,1 0 0,-1 1 0,1-2 0,0 1 0,0-1 0,1 0 0,8 5 0,-4-5 0,0-1 0,0-1 0,0 0 0,0 0 0,0-1 0,1-1 0,-1 0 0,1 0 0,-1-1 0,15-2 0,-18 2 0,-1-1 0,1 1 0,-1-1 0,0 0 0,0-1 0,0 1 0,0-2 0,-1 1 0,1-1 0,0 0 0,-1 0 0,0 0 0,0-1 0,0 0 0,0-1 0,0 1 0,-1-1 0,0 0 0,0 0 0,0-1 0,-1 1 0,0-1 0,5-9 0,-2 1 0,0 1 0,-2-1 0,0 0 0,0-1 0,-1 1 0,-1-1 0,-1 0 0,0 0 0,0-28 0,-2 38 0,1-6 0,-1 0 0,-1 1 0,0-1 0,0 1 0,-5-20 0,4 27 0,1 0 0,-1-1 0,0 1 0,0 0 0,0 0 0,-1 0 0,1 0 0,-1 0 0,1 0 0,-1 1 0,0-1 0,0 1 0,0 0 0,0 0 0,-1 0 0,1 0 0,0 1 0,-1-1 0,-5 0 0,4 0 0,0 0 0,-1 0 0,1 1 0,-1 0 0,1 0 0,-1 1 0,1-1 0,-1 1 0,-8 1 0,12 0 0,0-1 0,-1 1 0,1 0 0,0-1 0,0 1 0,0 0 0,0 0 0,0 1 0,0-1 0,0 0 0,0 1 0,0-1 0,1 1 0,-1-1 0,0 1 0,1 0 0,0 0 0,-1 0 0,1 0 0,0 0 0,0 0 0,0 0 0,-1 3 0,-2 9-3,1 0 1,0 0-1,1 0 0,1 0 1,0 1-1,1-1 0,1 0 1,0 1-1,3 14 0,-2-24 3,0 0 0,0 0 0,0 0 0,1-1 0,0 1-1,0-1 1,0 1 0,0-1 0,1 0 0,-1 0 0,1 0-1,0-1 1,0 1 0,1-1 0,-1 0 0,1-1 0,-1 1 0,1-1-1,0 1 1,0-1 0,0-1 0,0 1 0,0-1 0,1 0-1,-1 0 1,0 0 0,1-1 0,-1 0 0,0 0 0,1 0-1,-1-1 1,0 0 0,10-2 0,-12 1 1,1 0 1,-1 0-1,0 0 1,0-1-1,0 1 0,-1-1 1,1 0-1,-1 0 1,1 0-1,-1 0 0,0 0 1,0 0-1,0 0 1,-1-1-1,1 1 0,-1-1 1,0 1-1,0-1 1,0 0-1,0-4 0,3-9 0,-2 0 0,0 0-1,-1-18 1,-1-5-1,0 22 0,0 16 0,0 7 0,-25 330 0,3-94 0,18-122 0,3-47 0,-13 87 0,13-153 0,0 0 0,0 0 0,0 0 0,-1 0 0,0 0 0,0 0 0,-1-1 0,0 1 0,0-1 0,-5 8 0,5-11 0,0 1 0,0 0 0,0-1 0,0 1 0,-1-1 0,1 0 0,-1 0 0,1-1 0,-1 1 0,0-1 0,1 1 0,-1-1 0,0-1 0,0 1 0,0 0 0,-8-1 0,3 0 0,-1 0 0,0-1 0,1 0 0,-1-1 0,1 0 0,-1 0 0,1-1 0,0 0 0,0-1 0,0 0 0,1 0 0,0-1 0,-1 0 0,1-1 0,1 0 0,-1 0 0,1 0 0,0-1 0,1 0 0,0-1 0,0 1 0,0-1 0,1 0 0,0-1 0,1 1 0,-1-1 0,2 0 0,-1 0 0,1 0 0,1 0 0,0-1 0,-1-10 0,1 8 0,1-1 0,0 0 0,1 1 0,3-25 0,-1 30 0,-1 0 0,1 0 0,0 0 0,1 1 0,0-1 0,0 1 0,0 0 0,1 0 0,0 0 0,5-6 0,8-7 0,0 2 0,2 0 0,0 0 0,0 2 0,28-16 0,115-57 0,-129 71 0,230-109 0,-261 125-14,8-4 27,-1 1-1,0-1 1,0-1 0,8-6 0,-14 10-50,-1 0 0,0 0 0,0 0 0,0-1 0,0 1-1,-1 0 1,1-1 0,-1 1 0,1-1 0,-1 0 0,0 1 0,0-1 0,0 0 0,0 0 0,-1 0 0,1 1 0,-1-1 0,0-5 0,0-18-2174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171 64 32479,'-3'-2'6,"1"1"1,-1-1-1,0 1 1,0 0-1,0 0 1,0 0-1,0 1 1,0-1-1,0 0 1,0 1-1,0 0 1,0 0-1,-1 0 1,1 0-1,0 1 1,0-1-1,0 1 1,0 0-1,0-1 1,0 1-1,0 1 1,0-1-1,-2 2 1,1-1-2,1 1-1,0-1 1,0 1 0,1 0-1,-1 0 1,1 0 0,-1 0-1,1 0 1,0 1 0,0-1-1,0 0 1,1 1 0,-1 0-1,1-1 1,0 1 0,0 0-1,-1 6 1,0 50-5,2-58 1,0 0-1,1 0 1,-1 0 0,0 0-1,1 0 1,-1 0 0,1 0-1,0 0 1,0 0 0,-1 0-1,1 0 1,1 0 0,-1 0-1,0-1 1,0 1 0,1 0-1,-1-1 1,1 1 0,-1-1-1,1 0 1,-1 1 0,1-1-1,0 0 1,0 0 0,0 0-1,0 0 1,0 0 0,0 0 0,0-1-1,3 1 1,6 2 4,1-2 0,-1 1 1,1-1-1,16-2 0,-16 1-4,-8 0-1,-1 0 0,1 0 0,0-1 0,-1 1 0,1-1 0,0 0 0,-1 0 0,1 0 0,-1-1 0,0 1 0,1-1 0,-1 0 0,0 0 0,0 0 0,0 0 0,0 0 0,0-1 0,-1 1 0,1-1 0,-1 0 0,1 0 0,-1 0 0,0 0 0,0 0 0,-1 0 0,4-7 0,-2 0 0,0-1 0,0 1 0,-1 0 0,-1-1 0,0 1 0,0-1 0,-1 1 0,-1-17 0,1 24 0,-1 0 0,1 0 0,-1 0 0,0 0 0,1 0 0,-1 0 0,-1 1 0,1-1 0,0 0 0,-1 1 0,1-1 0,-1 1 0,0-1 0,0 1 0,0 0 0,0-1 0,0 1 0,-5-3 0,3 2 0,-1 1 0,0-1 0,0 1 0,0 0 0,-1 0 0,1 0 0,0 1 0,-1 0 1,-10-1-1,8 1-1,1 1 1,-1 0-1,0 0 1,0 1-1,0 0 0,1 0 1,-1 0-1,0 1 1,1 1-1,0-1 1,-1 1-1,1 1 1,0-1-1,0 1 1,-6 5-1,8-4-19,-1 1 0,1 0 0,0 0 0,1 0 0,-6 9 0,-16 41-428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 78 30830,'-4'-2'523,"-12"-11"513,16 14-1031,0-1 0,0 0 0,0 0 0,1 0 0,-1 0 0,0 0 0,0 0 0,1 0 0,-1 0 0,0 0 0,0 0 0,0 0 0,1 0 1,-1 0-1,0 0 0,0 0 0,1 0 0,-1-1 0,0 1 0,0 0 0,0 0 0,1 0 0,-1 0 0,0 0 0,0 0 0,0-1 0,0 1 0,1 0 0,-1 0 0,0 0 0,0-1 0,0 1 0,0 0 0,0 0 0,0 0 0,1-1 0,-1 1 0,0 0 0,0 0 0,0 0 0,0-1 0,0 1 0,0 0 0,0 0 0,0-1 0,0 1 0,0 0 0,0 0 0,0 0 0,0-1 0,0 1 0,0 0 0,-1 0 0,1-1 0,0 1 0,0 0 0,0 0 0,0 0 0,0-1 0,0 1 0,-1 0 0,1 0 0,0 0 0,0 0 0,0-1 0,0 1 0,-1 0 0,1 0 0,0 0 0,414-40 22,-371 33-27,14 1-5,-124 6-219,16 0-379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 1 32095,'-1'4'77,"0"0"0,0 0 0,0 0 1,1 0-1,0 1 0,0-1 0,1 7 1,-1-4-24,-2 83-54,-14 104 0,9-124 0,2 84 0,5-150 0,0 0 0,0 0 0,0-1 0,1 1 0,-1 0 0,1 0 0,0-1 0,0 1 0,0 0 0,1-1 0,-1 1 0,1-1 0,0 0 0,4 7 0,-3-8 0,-1 0 0,1 0 0,0 0 0,0 0 0,0 0 0,0 0 0,0-1 0,0 0 0,1 1 0,-1-1 0,0 0 0,1-1 0,-1 1 0,1-1 0,-1 1 0,7-1 0,-3 0 0,0 1 0,1-2 0,-1 1 0,0-1 0,1 0 0,-1 0 0,0-1 0,0 0 0,9-3 0,-11 2 0,0-1 0,0 1 0,0-1 0,-1 0 0,1 0 0,-1 0 0,0 0 0,0-1 0,0 0 0,-1 1 0,0-1 0,4-8 0,4-10 0,-2-1 0,0-1 0,-2 1 0,-1-1 0,-1 0 0,4-41 0,-4 26 0,15-55 0,-20 92 0,1-1 0,0 1 0,1-1 0,-1 1 0,1-1 0,-1 1 0,1 0 0,0 0 0,3-4 0,-3 6 0,-1-1 0,1 1 0,0 0 0,0 0 0,0 0 0,0 0 0,0 1 0,-1-1 0,1 0 0,1 1 0,-1 0 0,0-1 0,0 1 0,0 0 0,0 0 0,3 0 0,2 0 5,-5 0-6,0-1-1,0 1 0,0 0 1,0 0-1,1 0 0,-1 0 1,0 0-1,0 1 1,0-1-1,0 1 0,0-1 1,0 1-1,0 0 1,0 0-1,0 0 0,0 0 1,0 0-1,0 0 0,0 0 1,-1 1-1,1-1 1,2 3-1,-4-3 2,0-1 0,0 0 0,0 1 0,0-1 0,0 0 0,0 1 0,0-1 0,0 1 0,0-1 0,0 0 0,0 1 0,0-1 0,0 0 0,0 1 0,-1-1 0,1 1 0,0-1 0,0 0 0,0 1 0,-1-1 0,1 0 0,0 0 0,0 1 0,-1-1 0,1 0 0,0 0 0,0 1 0,-1-1 0,1 0 0,0 0 0,-1 0 0,1 1 0,-1-1 0,1 0 0,0 0 0,-26 16 8,2 0 1,0 2-1,-24 22 1,42-34-9,-1 1 0,1 1-1,0-1 1,0 1 0,1 0 0,0 0 0,1 1 0,0-1 0,0 1 0,1 0 0,0 0-1,0 0 1,1 1 0,-1 10 0,2-16 1,0 6-3,0 1-1,0 0 1,1 0 0,0-1-1,1 1 1,2 12 0,-2-21 1,0 1 1,0 0-1,0-1 0,0 1 1,1-1-1,-1 0 1,1 0-1,-1 1 1,1-1-1,0 0 1,0 0-1,-1 0 0,2-1 1,-1 1-1,0 0 1,0-1-1,0 1 1,1-1-1,-1 0 1,1 0-1,-1 0 0,1 0 1,0 0-1,-1-1 1,1 1-1,0-1 1,-1 1-1,1-1 1,3 0-1,8 1 1,0 0 0,0-1 0,0 0 0,0-2 0,18-2 0,-28 2 0,1 1 0,-1-1 0,1 1 1,-1-1-1,1-1 0,-1 1 1,0-1-1,0 1 0,0-1 0,-1 0 1,1-1-1,-1 1 0,1-1 1,-1 1-1,0-1 0,0 0 0,-1 0 1,1 0-1,1-5 0,1-3 4,-1 0 0,0-1 1,-1 1-1,0-1 0,-1 1 0,1-24 0,-4-80-8,0 86 6,1 25-2,-3-23 0,3 27 0,0 0 0,0 1 0,0-1 0,-1 0 0,1 0 0,0 1 0,0-1 0,-1 0 0,1 1 0,0-1 0,-1 0 0,1 1 0,0-1 0,-1 0 0,1 1 0,-1-1 0,1 1 0,-1-1 0,0 1 0,1-1 0,-1 1 0,1-1 0,-1 1 0,0 0 0,1-1 0,-1 1 0,0 0 0,1 0 0,-3-1 0,3 2 0,-1 0 0,0-1 0,0 1 0,0 0 0,0 0 0,1 0 0,-1 0 0,0 0 0,1 0 0,-1 0 0,1 0 0,-1 0 0,1 0 0,-1 0 0,1 0 0,0 0 0,0 0 0,-1 1 0,1-1 0,0 0 0,0 0 0,0 0 0,0 2 0,0 3 0,-4 15 0,2 0 0,0 0 0,2 1 0,0-1 0,2 1 0,0-1 0,7 30 0,-7-43 0,1 0 0,0 0 0,0 0 0,1 0 0,0-1 0,0 0 0,0 1 0,1-1 0,9 9 0,-10-12 0,1 0 0,0 0 0,0 0 0,0-1 0,0 1 0,1-1 0,-1 0 0,1-1 0,0 1 0,0-1 0,0-1 0,0 1 0,0-1 0,8 1 0,-8-1 0,1 0 0,-1-1 0,0 0 0,0 0 0,1 0 0,-1-1 0,0 0 0,10-3 0,-13 3 0,0-1 0,0 1 0,0-1 0,0 0 0,-1 0 0,1 0 0,0 0 0,-1 0 0,0 0 0,1-1 0,-1 1 0,0-1 0,0 0 0,-1 0 0,1 0 0,0 0 0,1-6 0,4-12 0,-2 0 0,-1 0 0,0-1 0,-2 0 0,0 1 0,-2-25 0,2-12 0,-1 28 0,0 15 0,-1-1 0,2 0 0,0 0 0,1 1 0,8-28 0,-10 42-1,-1 0 1,1 0-1,-1 0 0,1 0 1,0-1-1,-1 1 1,1 0-1,0 1 0,0-1 1,-1 0-1,1 0 0,0 0 1,0 0-1,0 1 1,0-1-1,0 0 0,0 1 1,0-1-1,0 1 0,1-1 1,-1 1-1,0-1 0,0 1 1,0 0-1,1 0 1,-1-1-1,0 1 0,0 0 1,0 0-1,1 0 0,-1 1 1,0-1-1,0 0 1,0 0-1,2 1 0,0 0-1,1 1-1,-1-1 1,0 1-1,1 0 1,-1-1-1,0 1 1,0 1-1,-1-1 1,4 3-1,3 4-3,-3-1 0,1-1 1,0 0-1,0-1 0,1 1 1,0-2-1,15 10 1,-22-15 37,-24 0 7,6-1-31,1 2 1,-23 2-1,34-2-8,0 0 0,0 0 0,0 1-1,0-1 1,1 1 0,-1 0 0,1 1-1,0-1 1,-1 1 0,1 0 0,0 0-1,-4 4 1,1 0 0,1 1 0,-1 0-1,1 0 1,1 0 0,0 1 0,0 0 0,0 0-1,1 0 1,1 0 0,0 1 0,-4 17 0,3-3-8,1 1 1,2 0-1,1 39 1,0-61 7,0 0 0,0 0 0,1 0 0,-1 0 0,1 0 0,0 0 0,0 0 0,0 0 0,0 0 0,0 0 0,0 0 0,1-1 0,0 1 0,-1-1 0,1 1 0,0-1 0,0 1 0,1-1 0,-1 0 0,0 0 0,1 0 0,-1 0 0,1 0 0,0-1 0,2 2 0,3 0 0,1 0 1,-1-1 0,1 0-1,-1-1 1,1 1 0,-1-2 0,16 1-1,-22-1 2,1 0-1,-1-1 0,0 1 1,1-1-1,-1 1 0,0-1 1,0 1-1,1-1 0,-1 0 1,0 0-1,0 0 1,0-1-1,0 1 0,0 0 1,-1-1-1,1 1 0,2-4 1,0 1-2,-1 0 1,0-1-1,0 0 1,0 1 0,-1-1-1,1 0 1,1-7-1,2-10-1,-1 1 0,4-43 0,-8 55 2,8-240-1,-6 1088 0,-3-836 0,1 3 0,-1-1 0,-1 1 0,1-1 0,-1 1 0,-2 9 0,2-13 0,1-1 0,-1 0 0,0 1 0,0-1 0,1 0 0,-1 0 0,0 0 0,0 0 0,0 0 0,0 0 0,0 0 0,0 0 0,-1 0 0,1 0 0,0-1 0,0 1 0,-1 0 0,1-1 0,0 1 0,-1-1 0,1 0 0,-1 1 0,1-1 0,0 0 0,-4 0 0,-3 0 0,-1 0 0,0 0 0,0-1 0,0-1 0,0 0 0,1 0 0,-1 0 0,1-1 0,0 0 0,0-1 0,0 0 0,0 0 0,0-1 0,-12-10 0,6 4 0,1-1 0,0 0 0,0-1 0,2 0 0,-1-1 0,-13-24 0,22 34 0,0-1 0,1 0 0,0 0 0,0 0 0,0 0 0,0 0 0,1 0 0,0 0 0,0-1 0,0 1 0,0 0 0,1-1 0,0 1 0,0-1 0,1 1 0,0 0 0,0-1 0,0 1 0,0 0 0,1 0 0,0-1 0,0 1 0,0 1 0,1-1 0,-1 0 0,1 0 0,0 1 0,1 0 0,-1 0 0,1 0 0,4-4 0,28-19 0,2 1 0,53-27 0,87-33 0,-148 72 0,183-72 0,7-3 0,-208 84 0,-8 4 0,0-1 0,0 0 0,0 0 0,0 0 0,-1-1 0,7-4 0,-10 7 0,0 0 0,1-1 0,-1 1 0,0 0 0,0 0 0,0 0 0,0 0 0,0 0 0,0 0 0,0 0 0,1-1 0,-1 1 0,0 0 0,0 0 0,0 0 0,0 0 0,0 0 0,0-1 0,0 1 0,0 0 0,0 0 0,0 0 0,0 0 0,0-1 0,0 1 0,0 0 0,0 0 0,0 0 0,0 0 0,0 0 0,0-1 0,0 1 0,0 0 0,0 0 0,-1 0 0,1 0 0,0 0 0,0-1 0,0 1 0,0 0 0,0 0 0,0 0 0,0 0 0,0 0 0,-1 0 0,1 0 0,0 0 0,0-1 0,0 1 0,0 0 0,0 0 0,-1 0 0,1 0 0,0 0 0,0 0 0,-6-1-23,0 1 1,-1 0-1,1-1 0,0 2 1,0-1-1,0 1 0,0 0 1,-8 3-1,6-3-88,-59 16-1271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1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307 1 32415,'-38'46'367,"-71"96"-382,86-104 15,1 2 0,3 1 0,1 0 0,2 1 0,1 1 0,3 0 0,1 1 0,3 0 0,1 1 0,-1 67 0,8-100 0,-1 24 0,2 0 0,8 59 0,-7-83 0,0-1 0,2 0 0,-1 0 0,1 0 0,1 0 0,0-1 0,0 0 0,1 0 0,1 0 0,-1-1 0,2 0 0,10 11 0,-12-14-6,1 0 0,1 0 0,-1-1 0,1 0 0,0 0 0,0-1 0,0 0 0,1 0 0,-1-1 0,1 0 0,0-1 0,0 0 0,0 0 1,0-1-1,0 0 0,17-1 0,24 0-309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187 557 30958,'2'-17'451,"0"0"0,-2 0 0,-1-21 0,0 37-451,1 0 0,-1-1 0,1 1 1,-1 0-1,0 0 0,1 0 0,-1 0 0,0 0 1,0 0-1,0 0 0,0 0 0,0 0 0,0 0 1,0 0-1,0 0 0,0 1 0,-1-1 1,1 0-1,0 1 0,0-1 0,-1 1 0,1 0 1,0-1-1,-1 1 0,1 0 0,-3 0 1,-38-4-2,40 4 1,-2 1 0,-1-1 0,0 1 0,1-1 0,0 1 0,-1 1 0,1-1 0,-1 1 0,1-1 0,0 1 0,0 0 0,0 1 0,0-1 0,0 1 0,1-1 0,-1 1 0,1 1 0,0-1 0,0 0 0,0 1 0,0-1 0,0 1 0,1 0 0,-1 0 0,1 0 0,0 0 0,1 0 0,-3 9 0,0 0 0,0 0 0,1 1 0,1-1 0,0 1 0,1-1 0,1 1 0,0 0 0,2 17 0,-1-28 0,-1 1 0,1-1 0,0-1 0,-1 1 0,2 0 0,-1 0 0,0 0 0,0 0 0,1-1 0,-1 1 0,1 0 0,0-1 0,0 0 0,0 1 0,0-1 0,0 0 0,1 0 0,-1 0 0,1 0 0,-1-1 0,1 1 0,0-1 0,-1 1 0,1-1 0,0 0 0,5 1 0,5 1 0,1-1 0,-1 0 0,1-1 0,23-1 0,-25 0 0,-7 0 0,1 0 0,-1-1 0,0 1 0,0-1 0,0 0 0,0-1 0,-1 1 0,1-1 0,0 0 0,0 0 0,-1 0 0,1-1 0,-1 0 0,4-3 0,-2 1 0,0-1 0,-1 0 0,0 0 0,0 0 0,0 0 0,-1-1 0,0 0 0,4-10 0,1-5 0,-1-1 0,-2 0 0,0 0 0,-2-1 0,3-28 0,0-251 0,-7 204 0,-1 99 0,1 0 0,0 1 0,0-1 0,0 0 0,0 0 0,0 0 0,-1 0 0,1 0 0,0 0 0,0 0 0,0 0 0,0 0 0,0 0 0,-1 0 0,1 0 0,0 0 0,0 0 0,0 0 0,0 0 0,0 0 0,-1 0 0,1 0 0,0 0 0,0 0 0,0-1 0,0 1 0,0 0 0,0 0 0,-1 0 0,1 0 0,0 0 0,0 0 0,0 0 0,0 0 0,0-1 0,0 1 0,0 0 0,0 0 0,0 0 0,-1 0 0,1 0 0,0 0 0,0-1 0,-6 19 0,-2 41 0,3 0 0,4 120 0,3-78 0,-3-86 0,2 1 0,-1-1 0,2 1 0,0-1 0,8 29 0,-8-40 0,0 0 0,-1 0 0,1 0 0,0 0 0,1-1 0,-1 1 0,1-1 0,0 1 0,-1-1 0,1 0 0,1 0 0,-1-1 0,0 1 0,1-1 0,-1 1 0,1-1 0,0 0 0,0 0 0,0-1 0,0 1 0,0-1 0,0 0 0,0 0 0,0 0 0,1-1 0,4 1 0,4 1 0,1-2 0,-1 1 0,0-2 0,0 1 0,14-4 0,-23 3 0,-1 0 0,1 0 0,0-1 0,0 1 0,-1-1 0,1 0 0,-1 0 0,0 0 0,1-1 0,-1 1 0,0-1 0,0 0 0,-1 0 0,1 0 0,-1 0 0,1 0 0,-1-1 0,0 1 0,0-1 0,2-4 0,0-4 0,0-1 0,0 1 0,-1-1 0,-1 1 0,0-1 0,0-19 0,-5-80 0,3 110 0,-1 0 0,0-1 0,1 1 0,-1 0 0,0-1 0,0 1 0,0 0 0,0 0 0,-1 0 0,1 0 0,-1 0 0,1 0 0,-1 1 0,0-1 0,1 0 0,-1 1 0,0-1 0,0 1 0,0 0 0,0 0 0,0-1 0,-1 1 0,-3-1 0,5 2 0,-1-1 0,1 0 0,-1 1 0,0 0 0,1-1 0,-1 1 0,0 0 0,0 0 0,1 0 0,-1 0 0,0 0 0,1 0 0,-1 0 0,0 1 0,1-1 0,-1 1 0,0-1 0,1 1 0,-1-1 0,1 1 0,-1 0 0,1 0 0,-1 0 0,1 0 0,0 0 0,-1 0 0,1 0 0,0 0 0,0 1 0,0-1 0,0 0 0,0 1 0,0-1 0,-1 3 0,-2 6 0,1 0 0,0 1 0,0-1 0,1 1 0,0 0 0,1-1 0,0 1 0,1 0 0,0 0 0,1 0 0,2 15 0,-2-19 0,1 0 0,0 0 0,0-1 0,0 1 0,1 0 0,0-1 0,0 1 0,0-1 0,1 0 0,0 0 0,0-1 0,1 1 0,0-1 0,0 0 0,0 0 0,0 0 0,1-1 0,9 6 0,-7-6 0,2 0 0,-1 0 0,0-1 0,1 0 0,-1-1 0,1 0 0,0 0 0,0-1 0,0 0 0,16-2 0,-20 1 0,0 0 0,-1-1 0,1 0 0,0 0 0,-1-1 0,1 0 0,-1 0 0,0 0 0,0 0 0,0-1 0,0 0 0,0 0 0,0 0 0,-1-1 0,1 1 0,-1-1 0,0 0 0,0-1 0,6-7 0,-2-4 0,0 1 0,-1-1 0,-1 0 0,0-1 0,-2 0 0,1 0 0,-2 0 0,2-24 0,-2-148 0,-4 115 0,1 74 0,-7-156 0,7 155 0,0 1 0,1 0 0,-1 0 0,0 0 0,0-1 0,0 1 0,0 0 0,0 0 0,0-1 0,0 1 0,0 0 0,0 0 0,0 0 0,0-1 0,0 1 0,0 0 0,0 0 0,0-1 0,0 1 0,0 0 0,0 0 0,-1 0 0,1-1 0,0 1 0,0 0 0,0 0 0,0 0 0,0-1 0,0 1 0,-1 0 0,1 0 0,0 0 0,0 0 0,0 0 0,-1-1 0,1 1 0,0 0 0,0 0 0,0 0 0,-1 0 0,1 0 0,0 0 0,0 0 0,0 0 0,-1 0 0,1 0 0,0 0 0,0 0 0,-1 0 0,1 0 0,0 0 0,0 0 0,-1 0 0,1 0 0,0 0 0,0 0 0,0 0 0,-1 0 0,1 0 0,0 0 0,0 1 0,0-1 0,-1 0 0,1 0 0,0 0 0,0 0 0,0 0 0,-1 1 0,0 0 0,-1 1 0,1 0 0,0 0 0,-1 0 0,1-1 0,0 1 0,0 0 0,0 0 0,0 1 0,0-1 0,1 0 0,-1 0 0,1 0 0,-1 0 0,1 1 0,0 3 0,-3 10 0,-6 35 0,1 0 0,-1 61 0,9 109 0,1-108 0,1 52 0,-5 177 0,3-339 0,0 0 0,0 0 0,-1-1 0,1 1 0,-1 0 0,1 0 0,-1-1 0,0 1 0,0 0 0,0-1 0,0 1 0,-1-1 0,1 0 0,-1 1 0,1-1 0,-5 4 0,4-4 0,0-1 0,-1 0 0,1 0 0,-1 0 0,1 0 0,-1 0 0,0 0 0,1-1 0,-1 1 0,1-1 0,-1 0 0,0 0 0,0 0 0,1 0 0,-1 0 0,-4-2 0,4 2 0,1-1 0,0 0 0,-1 0 0,1 0 0,0 0 0,0 0 0,0 0 0,0 0 0,0-1 0,0 1 0,0-1 0,0 0 0,1 1 0,-1-1 0,1 0 0,-1 0 0,-1-2 0,-20-42 0,19 36 0,-7-16 0,1-1 0,1 0 0,2-1 0,0 0 0,2 0 0,1 0 0,2 0 0,0-33 0,3 59 0,-1 0 0,0-1 0,1 1 0,-1-1 0,1 1 0,0 0 0,0-1 0,0 1 0,0 0 0,0 0 0,0 0 0,1 0 0,-1 0 0,1 0 0,-1 0 0,1 0 0,0 0 0,0 1 0,0-1 0,0 1 0,0 0 0,0-1 0,0 1 0,0 0 0,0 0 0,1 0 0,2 0 0,8-4 0,1 1 0,1 1 0,21-2 0,-15 2 0,12-2 0,-4 1 0,0-1 0,-1-1 0,53-19 0,-73 21 0,-1 1 0,0-1 0,0 0 0,0 0 0,0-1 0,-1 0 0,0 0 0,0-1 0,0 1 0,0-1 0,-1-1 0,0 1 0,0-1 0,-1 0 0,0 0 0,0 0 0,-1 0 0,5-15 0,-3 3 0,-1-1 0,1-23 0,-3 24 0,1 0 0,5-21 0,-7 37 0,0 0 0,1 0 0,-1 0 0,1 0 0,-1 0 0,1 0 0,0 1 0,0-1 0,0 1 0,1-1 0,-1 1 0,0 0 0,1 0 0,0 0 0,-1 0 0,1 1 0,0-1 0,0 1 0,0-1 0,0 1 0,0 0 0,0 0 0,4 0 0,2-1 0,-1 1 0,1 0 0,0 0 0,18 2 0,-22-1 0,-28 0 0,-38 2 0,57-1 0,0 0 0,0 0 0,0 0 0,0 0 0,0 1 0,1-1 0,-1 1 0,1 0 0,-1 0 0,1 0 0,0 1 0,-6 5 0,3-1 0,0 0 0,1 0 0,0 1 0,0 0 0,1 0 0,0 0 0,0 1 0,1-1 0,0 1 0,1 0 0,0 0 0,-2 16 0,4-20 0,-1 0 0,1 1 0,0-1 0,0 0 0,0 1 0,1-1 0,0 0 0,0 1 0,0-1 0,1 0 0,0 0 0,0 0 0,0 0 0,0 0 0,1-1 0,0 1 0,0-1 0,0 0 0,1 1 0,-1-1 0,1-1 0,7 7 0,-4-5 0,0-1 0,0 0 0,0-1 0,1 1 0,-1-1 0,1-1 0,0 1 0,0-1 0,-1-1 0,2 0 0,-1 0 0,0 0 0,0-1 0,0 0 0,0 0 0,0-1 0,10-2 0,-16 2 0,1 0 0,-1-1 0,0 1 0,0 0 0,0-1 0,0 1 0,0-1 0,0 1 0,0-1 0,0 0 0,-1 0 0,1 0 0,-1 0 0,1 0 0,-1 0 0,0-1 0,0 1 0,0 0 0,0-1 0,0 1 0,0 0 0,0-6 0,1-4 0,0-1 0,-1 0 0,-1-15 0,0 21 0,0-19 0,1 12 0,-1 0 0,0 0 0,-1 1 0,0-1 0,-1 0 0,-1 1 0,-5-18 0,1 21 0,4 15 0,3 21 0,0-21 0,0 26 0,-1-11 0,1 1 0,1-1 0,0 0 0,7 30 0,-6-45 0,-1 0 0,1 0 0,-1 0 0,1-1 0,1 1 0,-1-1 0,1 1 0,-1-1 0,1 0 0,1 0 0,-1 0 0,0 0 0,1-1 0,0 0 0,0 1 0,0-1 0,0 0 0,0-1 0,1 1 0,-1-1 0,1 0 0,0 0 0,6 2 0,-5-3 0,0 1 0,0-1 0,0 0 0,0 0 0,1-1 0,-1 0 0,0 0 0,0 0 0,0-1 0,0 1 0,0-2 0,9-2 0,-12 3 0,0 0 0,0-1 0,0 0 0,-1 0 0,1 0 0,0 0 0,-1 0 0,1-1 0,-1 1 0,0-1 0,0 1 0,0-1 0,0 0 0,0 0 0,-1 0 0,1 0 0,-1 0 0,0 0 0,0 0 0,0 0 0,0 0 0,-1-1 0,1 1 0,-1-5 0,3-186 0,-4 111 0,0 118 0,2 58 0,0-82 0,1 1 0,-1-1 0,2 0 0,0 0 0,0 0 0,5 11 0,-1-7 0,1 0 0,0-1 0,0 0 0,17 19 0,-22-29 0,1 0 0,-1 0 0,1-1 0,0 0 0,0 0 0,0 0 0,1 0 0,-1-1 0,1 1 0,-1-1 0,1 0 0,0-1 0,0 1 0,0-1 0,0 0 0,0 0 0,0 0 0,6-1 0,-10 0 0,0 0 0,1-1 0,-1 1 0,0-1 0,0 1 0,1-1 0,-1 1 0,0-1 0,0 1 0,0-1 0,1 0 0,-1 0 0,0 0 0,0 0 0,0 0 0,-1 0 0,1 0 0,0 0 0,0 0 0,0 0 0,-1 0 0,1 0 0,-1-1 0,1 1 0,-1 0 0,1 0 0,-1-1 0,0 1 0,1 0 0,-1-3 0,3-49 0,-3 45 0,0-20 0,1 2 0,-1 1 0,-1-1 0,-2 0 0,0 1 0,-9-30 0,9 142 0,4-71 0,0-1 0,0 1 0,2-1 0,0 0 0,0 0 0,2 0 0,10 26 0,-12-35 0,0 0 0,0 0 0,0-1 0,1 1 0,-1-1 0,1 0 0,1 0 0,-1 0 0,1 0 0,-1-1 0,1 0 0,1 0 0,-1 0 0,1-1 0,-1 0 0,1 0 0,0 0 0,0 0 0,0-1 0,13 3 0,-10-4 0,0 1 0,1-1 0,-1-1 0,0 0 0,1 0 0,-1-1 0,10-2 0,-15 2 0,-1 0 0,0 0 0,1-1 0,-1 1 0,0-1 0,0 0 0,0 0 0,0 0 0,0 0 0,-1 0 0,1-1 0,0 1 0,-1-1 0,0 0 0,0 1 0,0-1 0,0 0 0,0 0 0,0-1 0,-1 1 0,2-6 0,3-13 0,-1 0 0,-2 0 0,0-1 0,-2 1 0,0-1 0,-3-29 0,1-3 0,2-28 0,1 26 0,-3 0 0,-10-81 0,10 133 0,0-1 0,-1 1 0,0-1 0,0 1 0,-3-7 0,4 12 0,1-1 0,0 0 0,0 1 0,-1-1 0,1 0 0,-1 1 0,1-1 0,-1 1 0,1-1 0,-1 1 0,1-1 0,-1 1 0,1-1 0,-1 1 0,1-1 0,-1 1 0,0 0 0,1-1 0,-1 1 0,0 0 0,1 0 0,-1-1 0,0 1 0,1 0 0,-1 0 0,0 0 0,0 0 0,1 0 0,-1 0 0,0 0 0,0 0 0,1 0 0,-1 0 0,0 1 0,1-1 0,-1 0 0,0 0 0,1 1 0,-1-1 0,0 0 0,1 1 0,-1-1 0,1 1 0,-1-1 0,1 1 0,-1-1 0,1 1 0,-1-1 0,1 1 0,-1-1 0,1 1 0,-1 0 0,1-1 0,0 1 0,-1 1 0,-5 7 0,0 2 0,1-1 0,0 1 0,1-1 0,0 1 0,0 0 0,-3 21 0,2 1 0,-3 53 0,7 121 0,2-195 0,0 0 0,0-1 0,1 1 0,0-1 0,1 1 0,1-1 0,0 0 0,0 0 0,1 0 0,0-1 0,11 16 0,-12-21 0,0 1 0,1 0 0,0-1 0,0 0 0,1 0 0,-1-1 0,1 1 0,0-1 0,0 0 0,0-1 0,1 0 0,-1 0 0,1 0 0,0-1 0,0 1 0,0-2 0,0 1 0,0-1 0,11 1 0,-9-2 0,1 0 0,-1 0 0,1 0 0,-1-1 0,17-4 0,-22 4 0,-1-1 0,1 0 0,0 1 0,-1-1 0,1-1 0,-1 1 0,0 0 0,0-1 0,0 0 0,0 0 0,0 0 0,0 0 0,-1 0 0,0 0 0,4-6 0,3-8 0,-2 1 0,1-1 0,-2-1 0,0 1 0,-1-1 0,-1 0 0,3-30 0,-2-131 0,-5 128 0,0 45 0,1-8 0,-1 0 0,0 0 0,-1 1 0,0-1 0,-1 0 0,-1 0 0,0 1 0,-1-1 0,0 1 0,-8-16 0,12 29 0,0 1 0,0-1 0,0 0 0,0 0 0,0 0 0,0 0 0,0 0 0,0 0 0,0 0 0,0 0 0,0 0 0,0 1 0,0-1 0,1 0 0,-1 0 0,0 0 0,0 0 0,0 0 0,0 0 0,0 0 0,-1 0 0,1 1 0,0-1 0,0 0 0,0 0 0,0 0 0,0 0 0,0 0 0,0 0 0,0 0 0,0 0 0,0 0 0,0 1 0,0-1 0,0 0 0,0 0 0,0 0 0,0 0 0,0 0 0,-1 0 0,1 0 0,0 0 0,0 0 0,0 0 0,0 0 0,0 0 0,0 0 0,0 0 0,0 0 0,-1 0 0,1 0 0,0 0 0,0 0 0,0 0 0,0 0 0,0 0 0,0 0 0,0 0 0,0 0 0,-1 0 0,1 0 0,0 0 0,0 0 0,0 0 0,0 0 0,-1 14 0,1-14 0,-3 376 0,3-226 0,0-141 0,3 33 0,-2-41 0,-1 0 0,0 0 0,0 0 0,1 0 0,-1 1 0,1-1 0,-1 0 0,1-1 0,0 1 0,-1 0 0,1 0 0,0 0 0,-1 0 0,1 0 0,0-1 0,0 1 0,0 0 0,0 0 0,0-1 0,0 1 0,0-1 0,0 1 0,0-1 0,0 0 0,0 1 0,0-1 0,0 0 0,0 0 0,1 1 0,1-1 0,-2 0-1,-1-1 1,1 1-1,0 0 0,0-1 1,-1 1-1,1 0 0,0-1 0,-1 1 1,1-1-1,0 1 0,-1-1 1,1 1-1,-1-1 0,1 1 1,-1-1-1,1 1 0,-1-1 0,1 0 1,-1 1-1,0-1 0,1 0 1,-1 0-1,0 1 0,0-1 1,1 0-1,-1 0 0,0 1 0,0-1 1,0 0-1,0 0 0,0 0 1,1-32-175,-1 25 55,0-38-828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9 26188,'0'0'6515,"14"0"-6499,25 0 0,11 0 16,3 0-32,2 0 0,-5 0 0,-8 0 0,-7 0 0,-9 0 0,-11 0 0,-15-3-96,0-2-448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0 571 32207,'1'1'19,"-1"-1"-1,1 0 1,-1 0 0,0 0 0,1 0-1,-1 1 1,1-1 0,-1 0 0,1 0 0,-1 1-1,0-1 1,1 0 0,-1 1 0,0-1 0,1 0-1,-1 1 1,0-1 0,1 1 0,-1-1-1,0 1 1,0-1 0,0 0 0,1 1 0,-1-1-1,0 1 1,0-1 0,0 1 0,0-1 0,0 1-1,0-1 1,0 1 0,1 23-85,-1-10 91,2-8-25,-1 0 0,1 0 0,0 0 0,0 0 0,0 0 0,1-1 0,0 1 0,0-1 0,0 0 0,1 0 0,0 0 0,0-1 0,0 1 0,1-1 0,-1 0 0,1 0 0,0 0 0,0-1 0,0 0 0,1 0 0,-1 0 0,1 0 0,-1-1 0,1 0 0,0 0 0,0-1 0,0 0 0,0 0 0,0 0 0,1 0 0,-1-1 0,10-1 0,-13 0 0,0 0 0,-1 0 0,1 0 0,0 0 0,-1 0 0,1-1 0,-1 1 0,1-1 0,-1 0 0,1 1 0,-1-1 0,0 0 0,0-1 0,0 1 0,0 0 0,-1 0 0,1-1 0,-1 1 0,1-1 0,-1 0 0,2-4 0,3-7 0,0-1 0,6-26 0,-1-9 0,-3 0 0,4-79 0,-11-104 0,-3 107 0,2 129 0,0 1 0,-1-1 0,0 0 0,1 1 0,-1-1 0,0 0 0,0 1 0,-2 2 0,-4 14 0,-5 26 0,3 0 0,-5 74 0,8 97 0,6-193 0,1 0 0,1 0 0,1 0 0,6 24 0,-7-41 0,0 1 0,1 0 0,0 0 0,0-1 0,1 0 0,-1 0 0,2 0 0,-1 0 0,1 0 0,0-1 0,1 0 0,-1 0 0,1-1 0,0 1 0,12 7 0,-13-10 0,0-1 0,0 1 0,0-1 0,0 0 0,0 0 0,1-1 0,-1 0 0,0 0 0,1 0 0,-1 0 0,1-1 0,0 0 0,-1 0 0,1-1 0,-1 1 0,1-1 0,-1 0 0,0-1 0,1 1 0,-1-1 0,0 0 0,0-1 0,0 1 0,0-1 0,-1 0 0,1 0 0,-1 0 0,1-1 0,-1 1 0,0-1 0,-1 0 0,1-1 0,3-4 0,-2-2 0,1-1 0,-2 0 0,0 0 0,0 0 0,-1 0 0,-1 0 0,2-18 0,-2-91 0,-3 76 0,-2 1 0,2 42 0,1 0 0,-1 0 0,0-1 0,0 1 0,1 0 0,-1 0 0,-1 0 0,1 0 0,0 0 0,0 0 0,-1 1 0,1-1 0,-1 0 0,1 1 0,-1-1 0,-3-1 0,54 2 0,-2 2 0,-14 1 0,50-5 0,-76 3 0,1-1 0,-1 0 0,1-1 0,-1 0 0,0 0 0,0 0 0,0-1 0,0 0 0,0-1 0,0 1 0,-1-1 0,7-6 0,-12 10 0,-1 0 0,0 0 0,0-1 0,1 1 0,-1 0 0,0 0 0,0 0 0,0-1 0,1 1 0,-1 0 0,0 0 0,0-1 0,0 1 0,0 0 0,1 0 0,-1-1 0,0 1 0,0 0 0,0-1 0,0 1 0,0 0 0,0-1 0,0 1 0,0 0 0,0 0 0,0-1 0,0 1 0,0 0 0,0-1 0,0 1 0,0 0 0,0-1 0,0 1 0,0 0 0,-1 0 0,1-1 0,0 1 0,0 0 0,0-1 0,0 1 0,-1 0 0,1 0 0,0 0 0,0-1 0,-1 1 0,1 0 0,0 0 0,0 0 0,-1-1 0,1 1 0,0 0 0,0 0 0,-1 0 0,1 0 0,0 0 0,-1 0 0,1 0 0,0 0 0,-1 0 0,1 0 0,0 0 0,0 0 0,-1 0 0,1 0 0,0 0 0,-1 0 0,1 0 0,0 0 0,-1 0 0,-25-1 0,24 1 0,-2 0 0,0 0 0,0 0 0,-1 1 0,1-1 0,0 1 0,0 0 0,0 0 0,0 0 0,0 1 0,1-1 0,-1 1 0,0 0 0,-6 5 0,5-3 0,0 1 0,1 0 0,-1 1 0,1-1 0,0 1 0,0 0 0,-5 11 0,3-3 0,1 1 0,0 0 0,1 1 0,0-1 0,1 1 0,1-1 0,1 1 0,0 0 0,2 24 0,-1-36 0,0 0 0,0 1 0,1-1 0,0 0 0,0 0 0,0 0 0,0 1 0,0-1 0,1 0 0,0 0 0,0-1 0,0 1 0,0 0 0,0-1 0,1 1 0,0-1 0,0 0 0,0 0 0,0 0 0,0 0 0,0 0 0,1-1 0,-1 0 0,1 1 0,0-1 0,0 0 0,0-1 0,0 1 0,0-1 0,5 1 0,8 2 0,0-1 0,1 0 0,-1-2 0,1 0 0,0-1 0,17-2 0,-32 2 0,0-1 0,1 1 0,-1-1 0,0 0 0,0 0 0,0 0 0,0 0 0,-1 0 0,1-1 0,0 1 0,0-1 0,-1 0 0,1 1 0,-1-1 0,1-1 0,-1 1 0,0 0 0,0 0 0,0-1 0,0 1 0,-1-1 0,1 0 0,0 0 0,-1 1 0,0-1 0,0 0 0,0 0 0,1-4 0,1-9 0,0 1 0,-2 0 0,1 0 0,-3-24 0,1 23 0,0 5 0,0 1 0,0-1 0,-2 1 0,1-1 0,-1 1 0,-1 0 0,0 0 0,0 0 0,-1 0 0,0 0 0,-1 1 0,0 0 0,-1 0 0,0 0 0,0 0 0,-1 1 0,0 0 0,-11-9 0,15 14 0,-1 1 0,1-1 0,-1 1 0,0 0 0,0 1 0,0-1 0,0 1 0,0 0 0,-7-2 0,9 3 0,0 0 0,1-1 0,-1 1 0,1 0 0,-1 0 0,0 0 0,1 0 0,-1 1 0,0-1 0,1 0 0,-1 1 0,0-1 0,1 1 0,-1-1 0,1 1 0,-1 0 0,1 0 0,-1 0 0,1 0 0,0 0 0,0 0 0,-1 0 0,1 0 0,0 0 0,0 1 0,0-1 0,0 0 0,-1 2 0,-2 7 0,1 0 0,-1 0 0,2 0 0,0 1 0,0-1 0,1 1 0,-1 11 0,2 10 0,3 35 0,-2-61 0,0 0 0,0 0 0,0-1 0,0 1 0,1 0 0,0-1 0,0 1 0,1-1 0,-1 0 0,1 0 0,0 0 0,1 0 0,-1 0 0,1-1 0,0 1 0,0-1 0,0 0 0,1 0 0,-1-1 0,1 1 0,0-1 0,0 0 0,0 0 0,8 2 0,1 0 0,0-1 0,0 0 0,1-1 0,0 0 0,0-2 0,0 0 0,-1 0 0,22-3 0,-31 2 0,-1 0 0,0-1 0,0 0 0,0 0 0,1 0 0,-1 0 0,0-1 0,0 1 0,-1-1 0,1 0 0,0-1 0,0 1 0,-1 0 0,0-1 0,5-4 0,-3 2 0,-1-1 0,0 1 0,-1-1 0,1 1 0,-1-1 0,0 0 0,-1 0 0,1 0 0,1-8 0,1-11 0,-1 0 0,-1 0 0,-1 0 0,-2-29 0,0 50 0,0-23 0,2-31 0,-3 0 0,-3 1 0,-2-1 0,-17-69 0,18 117 0,0 16 0,0 18 0,-4 71 0,7 160 0,2-253 0,0 14 0,2 0 0,0 0 0,0 0 0,2-1 0,0 1 0,0-1 0,2 0 0,0 0 0,13 23 0,-15-31 0,0-1 0,0 0 0,1 0 0,-1 0 0,1 0 0,1-1 0,-1 0 0,1 0 0,0 0 0,0-1 0,0 0 0,1 0 0,-1-1 0,1 1 0,0-1 0,0-1 0,0 1 0,1-1 0,-1-1 0,0 1 0,1-1 0,9 0 0,-14-1 0,-1-1 0,1 1 0,-1-1 0,0 1 0,1-1 0,-1 0 0,0 0 0,0 0 0,1 0 0,-1 0 0,0 0 0,0-1 0,0 1 0,0-1 0,-1 0 0,1 1 0,0-1 0,-1 0 0,1 0 0,-1 0 0,0 0 0,1 0 0,-1 0 0,2-5 0,2-5 0,-1-1 0,0 0 0,3-17 0,-5 21 0,13-91 0,-13 75 0,2 0 0,0 0 0,1 1 0,15-40 0,-19 62 0,0 0 0,0 0 0,0 0 0,0 0 0,0 0 0,0 0 0,1 1 0,-1-1 0,1 0 0,-1 1 0,1-1 0,0 1 0,-1 0 0,1-1 0,0 1 0,0 0 0,0 0 0,0 0 0,0 0 0,0 1 0,0-1 0,1 1 0,-1-1 0,0 1 0,0 0 0,0-1 0,1 1 0,-1 0 0,0 0 0,0 1 0,0-1 0,1 0 0,-1 1 0,0 0 0,0-1 0,3 2 0,-2 0 0,0-1 0,0 1 0,0-1 0,0 1 0,-1 0 0,1 0 0,-1 0 0,1 0 0,-1 0 0,0 1 0,0-1 0,0 1 0,0-1 0,0 1 0,0 0 0,-1 0 0,0 0 0,1 0 0,-1 0 0,0 0 0,0 0 0,-1 0 0,1 0 0,0 4 0,-4-6 0,1-1 0,0 1 0,-1-1 0,1 1 0,-1-1 0,1 0 0,-1 0 0,1 0 0,-1 0 0,1-1 0,-5 0 0,5 1 0,-2-1 0,1 0 0,-1 1 0,0 0 0,0 0 0,0 0 0,1 0 0,-1 1 0,0-1 0,1 1 0,-1 0 0,0 0 0,1 0 0,-1 1 0,1-1 0,-1 1 0,1 0 0,0 0 0,0 0 0,0 0 0,0 1 0,0-1 0,0 1 0,1 0 0,-1-1 0,1 1 0,0 0 0,0 1 0,0-1 0,0 0 0,-1 5 0,-2 3 0,1 1 0,0 0 0,1 1 0,0-1 0,1 1 0,0-1 0,1 1 0,0-1 0,1 1 0,1 0 0,3 18 0,-4-27 0,1 0 0,0 0 0,1 0 0,-1-1 0,1 1 0,-1 0 0,1-1 0,0 0 0,0 1 0,1-1 0,-1 0 0,1 0 0,-1 0 0,1 0 0,0-1 0,0 1 0,0-1 0,0 0 0,1 0 0,-1 0 0,7 3 0,-1-2 0,1 1 0,0-2 0,-1 1 0,1-2 0,0 1 0,0-1 0,13-1 0,-21 0 0,-1 0 0,1 0 0,-1 0 0,1 0 0,-1-1 0,1 1 0,-1-1 0,1 1 0,-1-1 0,1 1 0,-1-1 0,0 0 0,0 0 0,1 0 0,-1 0 0,0 0 0,0 0 0,0 0 0,0 0 0,0 0 0,0 0 0,0-1 0,0 1 0,-1 0 0,1-1 0,0 1 0,-1 0 0,1-1 0,-1 1 0,1-1 0,-1-1 0,2-7 0,-1 1 0,0-1 0,0 1 0,-2-11 0,1 8 0,0 1 0,-8-255 0,1 30 0,7 226 0,0 107 0,-2-2 0,4 0 0,20 132 0,-19-208 0,1-1 0,12 34 0,-14-49 0,-1 1 0,0-1 0,1 0 0,-1 1 0,1-1 0,0 0 0,0 0 0,0 0 0,1 0 0,-1 0 0,1-1 0,0 1 0,-1-1 0,1 1 0,0-1 0,0 0 0,1 0 0,-1 0 0,0-1 0,1 1 0,-1-1 0,5 1 0,-5-1 3,1-1 0,-1 1 0,0-1 0,0 0-1,0 0 1,0-1 0,1 1 0,-1-1 0,0 1 0,0-1 0,0 0 0,0 0-1,0 0 1,0-1 0,-1 1 0,4-3 0,-2 1-76,-1 0 1,0-1-1,0 0 1,0 0-1,0 1 0,-1-2 1,1 1-1,-1 0 1,0 0-1,2-9 0,11-35-3227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27 9 32463,'0'-1'10,"0"1"0,0-1 0,0 1 0,1-1 1,-1 1-1,0-1 0,1 1 0,-1-1 0,0 1 0,1 0 1,-1-1-1,1 1 0,-1 0 0,1-1 0,-1 1 0,1 0 0,-1-1 1,1 1-1,-1 0 0,1 0 0,-1 0 0,1-1 0,-1 1 1,1 0-1,-1 0 0,1 0 0,-1 0 0,1 0 0,0 0 0,0 0 1,25 0-42,-18 1 51,-4-1-20,-1 0 0,1 1 0,-1 0 0,1-1 0,-1 1 0,0 0 0,1 1 0,-1-1 0,0 0 0,0 1 0,0 0 0,0 0 0,0 0 0,3 3 0,1 1 0,-1 0 0,0 1 0,0-1 0,-1 1 0,7 11 0,1 6 0,-1 1 0,16 47 0,-15-29 0,-3 0 0,0 0 0,2 45 0,-2 135 0,-10-206 0,-1 0 0,0 0 0,-1 0 0,-5 18 0,4-26 0,0 0 0,0-1 0,-1 0 0,0 1 0,0-2 0,-1 1 0,0 0 0,0-1 0,-10 10 0,2-4-3,-1-1 0,0-1 0,-1 0 0,0-1 0,0 0 0,-32 13 0,-35 10-104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15.124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212 16 32559,'0'0'179,"-5"-5"-150,-2 2-29,0 1 0,0 0 0,0 1 0,-1 0 0,1 0 0,0 1 0,-1-1 0,1 2 0,0-1 0,-1 1 0,1 0 0,0 0 0,0 1 0,-1 0 0,1 0 0,1 1 0,-1 0 0,0 0 0,1 1 0,-9 6 0,10-7 0,1 1 0,0 1 0,0-1 0,0 0 0,0 1 0,1 0 0,0 0 0,0 0 0,0 0 0,1 0 0,-1 1 0,-2 9 0,5-11 0,-1-1 0,0 1 0,1-1 0,0 1 0,-1-1 0,2 1 0,-1 0 0,0-1 0,1 1 0,-1-1 0,1 1 0,0-1 0,0 0 0,1 1 0,-1-1 0,1 0 0,-1 0 0,1 0 0,0 0 0,0 0 0,0 0 0,5 4 0,7 5 0,1-1 0,1-1 0,-1 0 0,2-1 0,0 0 0,27 9 0,-19-8 0,0 2 0,25 15 0,-49-26 0,0-1 0,-1 0 0,1 1 0,0-1 0,-1 1 0,1 0 0,0-1 0,-1 1 0,1-1 0,-1 1 0,1 0 0,-1-1 0,1 1 0,-1 0 0,1 0 0,-1 0 0,0-1 0,1 1 0,-1 0 0,0 0 0,0 0 0,1 0 0,-1-1 0,0 1 0,0 0 0,0 0 0,0 0 0,0 0 0,-1 0 0,1-1 0,0 1 0,0 0 0,0 0 0,-1 0 0,1 0 0,0-1 0,-1 1 0,1 0 0,-1 0 0,0 0 0,-2 2 0,1 1 0,-1-1 0,0-1 0,0 1 0,0 0 0,-6 3 0,-61 29 0,53-27 0,-1 0 0,-27 19 0,44-27 0,-1 1 0,1 0 0,0 0 0,0 0 0,0 0 0,0 0 0,-1 0 0,1 0 0,1 0 0,-1 0 0,0 0 0,0 0 0,0 1 0,1-1 0,-1 0 0,0 1 0,1-1 0,-1 0 0,1 1 0,0-1 0,-1 1 0,1-1 0,0 1 0,0-1 0,0 1 0,0-1 0,0 0 0,0 1 0,1-1 0,-1 1 0,0-1 0,1 1 0,-1-1 0,1 0 0,-1 1 0,1-1 0,0 0 0,-1 1 0,1-1 0,0 0 0,0 0 0,2 2 0,3 3 0,1 1 0,0-1 0,1 0 0,0-1 0,9 6 0,-9-6 0,-2-2 0,0 1 0,-1 0 0,0 0 0,0 0 0,0 1 0,-1 0 0,1 0 0,-1 0 0,0 0 0,-1 1 0,1-1 0,-1 1 0,0 0 0,4 12 0,-6-13 0,0 1 0,0-1 0,-1 1 0,1 0 0,-1 0 0,0-1 0,-1 1 0,0 0 0,0-1 0,0 1 0,0-1 0,-1 1 0,0-1 0,0 0 0,0 1 0,-1-1 0,-4 6 0,3-4 0,-14 23 0,-22 45 0,35-63 0,1 0 0,0 1 0,1-1 0,0 1 0,1 0 0,0-1 0,0 20 0,2-27 0,-1 0 0,1 0 0,1 0 0,-1 0 0,0 1 0,1-1 0,0 0 0,1 0 0,-1 0 0,1 0 0,0-1 0,0 1 0,0 0 0,1-1 0,-1 0 0,1 1 0,0-1 0,0 0 0,1 0 0,-1-1 0,1 1 0,0-1 0,0 1 0,8 3 0,-1 0-1,0-2 0,0 1 1,0-2-1,1 0 0,0 0 0,0-1 1,0 0-1,0-1 0,1 0 0,-1-1 1,0-1-1,1 0 0,13-1 0,-15-4-180,-10-10-523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2.86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 29614,'20'3'832,"9"0"48,7 5-431,10-5-113,7-3-112,2 0-112,-2 0-48,-4 0 0,-13 0-48,-13 0 0,-10 0-16,-10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290 9 32383,'0'0'8,"0"-1"-1,0 1 1,0 0 0,0-1-1,0 1 1,0 0 0,0-1 0,0 1-1,-1 0 1,1-1 0,0 1 0,0 0-1,0 0 1,0-1 0,0 1-1,-1 0 1,1-1 0,0 1 0,0 0-1,-1 0 1,1 0 0,0-1 0,0 1-1,-1 0 1,1 0 0,0 0-1,-1-1 1,1 1 0,0 0 0,0 0-1,-1 0 1,1 0 0,0 0 0,-1 0-1,1 0 1,0 0 0,-1 0-1,1 0 1,0 0 0,-1 0 0,1 0-1,0 0 1,-1 0 0,1 0 0,0 0-1,-1 0 1,1 1 0,0-1-1,-1 0 1,1 0 0,0 0 0,0 0-1,-1 1 1,-20 13-41,7 0 33,1 2 0,1-1 0,-19 32 0,19-28 0,-12 18 0,1 2 0,3 0 0,1 1 0,2 1 0,1 0 0,3 2 0,1-1 0,3 1 0,-9 84 0,17-114 0,0 22 0,3 51 0,-1-76 0,0 1 0,1-1 0,0 1 0,1-1 0,1 0 0,-1 0 0,2 0 0,-1-1 0,7 11 0,-5-11-18,0 0 0,1 0 1,0-1-1,0 0 0,0 0 1,1-1-1,1 0 0,-1 0 0,1-1 1,0 0-1,0 0 0,1-1 0,0 0 1,0-1-1,0 0 0,0-1 0,1 0 1,-1-1-1,1 0 0,0 0 0,0-1 1,17-1-1,31 0-1415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325 605 31246,'-3'-8'45,"1"-1"0,-1 1-1,-1-1 1,1 1 0,-1 1 0,-1-1-1,0 0 1,0 1 0,0 0 0,-1 0-1,0 1 1,0-1 0,0 1-1,-1 1 1,0-1 0,0 1 0,-1 0-1,0 1 1,1 0 0,-1 0 0,-1 0-1,1 1 1,0 1 0,-1-1-1,0 1 1,1 1 0,-1 0 0,0 0-1,0 0 1,0 1 0,0 1 0,1-1-1,-15 4 1,19-2-45,0-1 0,0 1 0,0 0 0,0 0 0,0 1 0,0-1 0,1 1 0,-1 0 0,1 0 0,0 0 0,0 0 0,0 0 0,0 1 0,1-1 0,-1 1 0,1 0 0,0 0 0,0 0 0,0 0 0,1 0 0,-1 1 0,0 4 0,-2 8 0,0-1 0,1 1 0,1 0 0,1 27 0,0-40 0,1 0 0,0 0 0,0 1 0,1-1 0,-1 0 0,1 0 0,0 0 0,0 0 0,0 0 0,1 0 0,-1 0 0,1 0 0,0 0 0,0 0 0,1-1 0,-1 1 0,1-1 0,-1 0 0,1 0 0,0 0 0,0 0 0,0 0 0,1 0 0,-1-1 0,1 0 0,-1 0 0,1 0 0,0 0 0,0 0 0,0-1 0,0 1 0,0-1 0,0 0 0,0-1 0,1 1 0,3-1 0,7 2 0,0-1 0,-1-1 0,1 0 0,0-1 0,0-1 0,21-5 0,-29 5 0,1 0 0,-1-1 0,-1 0 0,1-1 0,0 0 0,-1 0 0,0 0 0,0-1 0,0 0 0,0 0 0,-1 0 0,0-1 0,0 1 0,5-10 0,-3 4 0,0-2 0,-1 1 0,0-1 0,-1 0 0,0 0 0,-2 0 0,1-1 0,-2 1 0,2-17 0,0-18 0,-4-61 0,-1 51 0,1 27 0,-3-85 0,1 100 0,-1 0 0,0 1 0,0 0 0,-2-1 0,-8-18 0,7 25 0,2 16 0,2 20 0,2-22 0,-9 411 0,9-404 0,0 0 0,1 0 0,1 0 0,0 0 0,1-1 0,0 1 0,0-1 0,2 0 0,7 16 0,-10-22 0,1 0 0,1 0 0,-1-1 0,1 1 0,-1-1 0,1 0 0,0 0 0,1 0 0,-1 0 0,1-1 0,-1 0 0,1 0 0,0 0 0,0-1 0,1 1 0,-1-1 0,0 0 0,1-1 0,-1 1 0,1-1 0,9 1 0,-6-2 0,-1 1 0,0-1 0,1 0 0,-1-1 0,1 0 0,-1 0 0,0-1 0,1 0 0,14-6 0,-18 5 0,0 0 0,0 0 0,-1 0 0,1-1 0,-1 0 0,0 1 0,0-2 0,0 1 0,-1 0 0,0-1 0,1 0 0,-2 0 0,1 0 0,0 0 0,-1 0 0,2-6 0,2-9 0,-1 1 0,-2-1 0,1 0 0,-2 0 0,-1-1 0,0 1 0,-2 0 0,-3-29 0,3 46 0,1-1 0,-1 0 0,0 1 0,0-1 0,0 1 0,0-1 0,-1 1 0,1-1 0,-1 1 0,0 0 0,0 0 0,0 0 0,0 0 0,-1 0 0,1 0 0,-1 1 0,0-1 0,0 1 0,0 0 0,0 0 0,0 0 0,0 0 0,0 0 0,-1 1 0,1-1 0,-1 1 0,1 0 0,-1 0 0,1 0 0,-1 1 0,0-1 0,-6 1 0,9 0 0,0 0 0,0 0 0,0 0 0,1 0 0,-1 1 0,0-1 0,0 0 0,0 1 0,0-1 0,0 1 0,0-1 0,1 1 0,-1-1 0,0 1 0,0-1 0,1 1 0,-1 0 0,0 0 0,1-1 0,-1 1 0,0 0 0,1 0 0,-1 0 0,1-1 0,0 1 0,-1 0 0,1 0 0,0 0 0,-1 0 0,1 0 0,0 1 0,-2 37 0,2-30 0,0-9 0,-1 21 0,2-1 0,0 1 0,7 35 0,-6-49 0,0-1 0,0 1 0,1-1 0,0 0 0,0 0 0,1 0 0,-1 0 0,1 0 0,0-1 0,1 0 0,-1 0 0,1 0 0,0 0 0,0-1 0,8 5 0,-5-4 0,-1-1 0,1 0 0,0-1 0,-1 1 0,2-2 0,-1 1 0,0-1 0,0 0 0,1-1 0,16 1 0,-21-2 0,1 0 0,-1 0 0,1 0 0,-1-1 0,1 0 0,-1 0 0,0 0 0,1 0 0,-1 0 0,0-1 0,0 0 0,0 0 0,0 0 0,0 0 0,-1-1 0,1 0 0,-1 0 0,1 0 0,-1 0 0,0 0 0,5-6 0,-4 0 0,0 1 0,0 0 0,-1-1 0,0 0 0,0 0 0,-1 0 0,0 0 0,1-10 0,-1-79 0,-2 67 0,1-49 0,1 30 0,-2 0 0,-3 0 0,-12-72 0,11 109 0,2 14 0,2 23 0,0-15 0,0 15 0,-18 444 0,1-279 0,9 253 0,11-405 0,-3-35 0,0-7 0,-7-14 0,-4 5 0,-1 2 0,0-1 0,-1 1 0,-1 1 0,0 0 0,-27-15 0,-9-8 0,41 27 0,0 1 0,0-2 0,1 0 0,-15-16 0,21 21 0,0 0 0,1 1 0,-1-1 0,0 0 0,1 0 0,0 0 0,0 0 0,0 0 0,0-1 0,0 1 0,1 0 0,-1 0 0,1-1 0,0 1 0,0 0 0,0-1 0,1 1 0,-1 0 0,1 0 0,-1-1 0,1 1 0,2-4 0,-1 3 0,0 0 0,0 1 0,1-1 0,0 1 0,0 0 0,-1-1 0,2 1 0,-1 0 0,0 1 0,1-1 0,-1 1 0,8-4 0,52-24 0,-50 25 0,7-3 0,15-7 0,57-31 0,-80 38 0,-1 1 0,0-2 0,-1 1 0,0-1 0,0-1 0,-1 0 0,0 0 0,11-19 0,-1-5 0,-1-2 0,21-61 0,-9 21 0,-29 73 0,0 1 0,1-1 0,-1 1 0,1-1 0,0 1 0,-1 0 0,1-1 0,0 1 0,1 0 0,-1 0 0,0 0 0,1 1 0,-1-1 0,1 0 0,-1 1 0,1 0 0,0 0 0,-1 0 0,1 0 0,0 0 0,0 0 0,0 1 0,0-1 0,0 1 0,5 0 0,-1 0 0,0 0 0,1 1 0,-1 0 0,0 1 0,0-1 0,0 1 0,0 1 0,-1-1 0,10 6 0,-10-5 0,-21 1 0,3 0 0,0 0 0,1 1 0,0 0 0,0 0 0,0 1 0,0 1 0,1 0 0,0 0 0,1 1 0,-1 0 0,2 1 0,-1 0 0,1 1 0,0-1 0,1 1 0,0 1 0,1-1 0,0 1 0,1 0 0,0 1 0,0-1 0,2 1 0,-1 0 0,1 0 0,1 0 0,0 0 0,1 1 0,0-1 0,2 24 0,0-34 0,0 1 0,-1 0 0,1-1 0,0 1 0,0-1 0,1 1 0,-1-1 0,0 0 0,1 1 0,-1-1 0,1 0 0,0 0 0,0 0 0,0 0 0,0-1 0,0 1 0,0 0 0,0-1 0,1 1 0,-1-1 0,1 0 0,-1 0 0,1 0 0,-1 0 0,1 0 0,-1-1 0,4 1 0,9 2 0,0-1 0,0-1 0,25-1 0,-25 0 0,-12 0 0,0 0 0,0 0 0,1 0 0,-1-1 0,0 0 0,0 1 0,0-1 0,0 0 0,0-1 0,0 1 0,-1 0 0,1-1 0,0 0 0,-1 1 0,1-1 0,-1 0 0,1-1 0,-1 1 0,0 0 0,0-1 0,0 1 0,0-1 0,0 1 0,-1-1 0,1 0 0,-1 0 0,0 0 0,0 0 0,0 0 0,0 0 0,1-3 0,1-12 0,-1 0 0,0 0 0,-1 0 0,-2-25 0,0 15 0,1 12 0,-1-1 0,-1 0 0,-1 1 0,0 0 0,-2-1 0,1 1 0,-13-26 0,15 42 0,0 7 0,0 10 0,2-12 0,0 30 0,7 54 0,-6-78 0,1-1 0,1 0 0,-1 0 0,2 0 0,-1 0 0,1-1 0,1 1 0,0-1 0,12 17 0,-14-23 0,0 0 0,0 0 0,1-1 0,0 1 0,-1-1 0,1 0 0,0 0 0,0 0 0,0 0 0,0-1 0,0 1 0,1-1 0,-1 0 0,0-1 0,1 1 0,-1-1 0,0 1 0,1-1 0,-1-1 0,1 1 0,-1-1 0,0 1 0,1-1 0,4-2 0,-8 2 0,1 0 0,-1 0 0,1 0 0,-1 0 0,1-1 0,-1 1 0,0 0 0,1-1 0,-1 1 0,0-1 0,0 1 0,0-1 0,0 1 0,-1-1 0,1 0 0,0 1 0,-1-1 0,1 0 0,-1 0 0,1-2 0,3-39 0,-4 36 0,1-243 0,-3 305 0,1-7 0,5 69 0,-3-112 0,-1-1 0,1 1 0,1-1 0,-1 1 0,0-1 0,1 1 0,0-1 0,0 0 0,1 0 0,-1 0 0,1 0 0,-1-1 0,1 1 0,0-1 0,7 6 0,-7-6 0,0-1 0,0-1 0,0 1 0,1 0 0,-1-1 0,0 1 0,1-1 0,-1 0 0,1 0 0,-1-1 0,1 1 0,-1-1 0,1 1 0,0-1 0,-1 0 0,1-1 0,0 1 0,-1-1 0,1 1 0,4-3 0,-6 2 0,0 0 0,0 0 0,0 0 0,0 0 0,-1-1 0,1 1 0,-1 0 0,1-1 0,-1 1 0,1-1 0,-1 0 0,0 0 0,0 1 0,0-1 0,0 0 0,0 0 0,0 0 0,-1 0 0,1 0 0,0 0 0,-1 0 0,1-4 0,3-55 0,-4 47 0,1-224 0,-1 238 0,0 0 0,0 0 0,0 0 0,0 0 0,0 0 0,0 0 0,-1 0 0,1 0 0,0 0 0,0 0 0,0 0 0,0 0 0,0 0 0,0 0 0,0 0 0,0 0 0,0 0 0,0 0 0,0 0 0,0 0 0,0 0 0,0 0 0,0 0 0,0 0 0,0 0 0,-1 0 0,1 0 0,0 0 0,0 0 0,0 0 0,0 0 0,0 0 0,0 0 0,0 0 0,0 0 0,0 0 0,0 0 0,0 0 0,0 0 0,0 0 0,0 0 0,0 0 0,0 0 0,0 0 0,0 0 0,0-1 0,0 1 0,0 0 0,0 0 0,0 0 0,0 0 0,0 0 0,0 0 0,-1 0 0,-2 7 0,-1 28 0,1 1 0,1 0 0,6 65 0,-4-95 0,1-1 0,-1 0 0,1 0 0,0 0 0,0 0 0,1 1 0,-1-1 0,1-1 0,1 1 0,-1 0 0,0 0 0,1-1 0,0 0 0,0 1 0,1-1 0,-1 0 0,1-1 0,0 1 0,0 0 0,0-1 0,0 0 0,0 0 0,1 0 0,-1-1 0,1 0 0,0 0 0,0 0 0,0 0 0,0-1 0,0 1 0,0-1 0,1-1 0,5 1 0,3 0 0,-6 0 0,0 0 0,0-1 0,1 0 0,-1-1 0,0 0 0,0 0 0,9-3 0,-14 3 0,-1 0 0,0-1 0,1 1 0,-1-1 0,0 1 0,0-1 0,0 0 0,0 0 0,0 0 0,0 0 0,-1 0 0,1 0 0,-1-1 0,1 1 0,-1-1 0,0 1 0,0-1 0,0 1 0,0-1 0,0 1 0,-1-1 0,1 0 0,-1 1 0,0-1 0,0-5 0,3-206 0,-5 120 0,1 61 0,-1 0 0,-2 1 0,-12-47 0,16 79 0,0 0 0,0 1 0,0-1 0,0 0 0,0 0 0,0 0 0,0 0 0,-1 0 0,1 0 0,0 0 0,0 0 0,0 0 0,0 0 0,0 0 0,0 0 0,0 0 0,-1 0 0,1 0 0,0 0 0,0 0 0,0 0 0,0 0 0,0 0 0,-1 0 0,1 0 0,0 0 0,0 0 0,0 0 0,0 0 0,0 0 0,0 0 0,0 0 0,-1 0 0,1 0 0,0 0 0,0 0 0,0 0 0,0 0 0,0 0 0,0-1 0,0 1 0,0 0 0,0 0 0,-1 0 0,1 0 0,0 0 0,0 0 0,0 0 0,0-1 0,0 1 0,0 0 0,0 0 0,0 0 0,0 0 0,0 0 0,0 0 0,0-1 0,0 1 0,0 0 0,0 0 0,0 0 0,0 0 0,0 0 0,0 0 0,0-1 0,-4 12 0,-3 51 0,2 1 0,4 86 0,2-71 0,-1-69 0,0 1 0,1-1 0,0 1 0,1 0 0,0-1 0,0 0 0,1 1 0,0-1 0,1 0 0,8 15 0,-9-20 0,0 1 0,0-1 0,1 0 0,0 0 0,0 0 0,0 0 0,0-1 0,1 1 0,-1-1 0,1 0 0,0-1 0,0 1 0,0-1 0,0 0 0,0 0 0,1-1 0,-1 1 0,1-1 0,-1 0 0,8 0 0,0 0 0,0 0 0,1-1 0,-1-1 0,0 0 0,1 0 0,-1-1 0,17-5 0,-25 5 0,0 0 0,-1 0 0,1-1 0,-1 1 0,1-1 0,-1 0 0,0 0 0,0 0 0,0-1 0,-1 1 0,1-1 0,-1 0 0,0 0 0,0 0 0,0-1 0,-1 1 0,1-1 0,-1 1 0,0-1 0,0 0 0,-1 0 0,2-5 0,1-14 0,-1 0 0,-1 0 0,-1 0 0,-2-27 0,0 3 0,1-297 0,-12 566 0,10-137 0,0-39 0,2 1 0,2 0 0,15 88 0,-16-128 0,6 11 0,-6-17-1,-1-1 0,0 1-1,1-1 1,-1 1 0,0 0 0,0-1 0,1 1 0,-1-1-1,0 1 1,0-1 0,0 1 0,1 0 0,-1-1 0,0 1-1,0-1 1,0 1 0,0-1 0,0 1 0,0-1 0,0 1-1,0-1 1,0 1 0,0-1 0,-1 0 0,1-33-504,0-12-1458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 14 25164,'-3'0'7603,"21"0"-7603,20 0 0,9 0 0,6 5 0,-9-5 0,-3 0 0,-3 0 0,-8 0-32,-9 0-80,-13-19-7347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0 629 32143,'0'0'555,"0"2"-523,0 10-32,1 0 1,0 0-1,1 1 1,0-1 0,1-1-1,0 1 1,0 0-1,2-1 1,9 19-1,-12-25 0,1-1 0,0 1 0,0-1 0,1 0 0,-1 0 0,1 0 0,0 0 0,0-1 0,0 0 0,0 0 0,1 0 0,-1 0 0,1 0 0,0-1 0,-1 0 0,1 0 0,0 0 0,1-1 0,-1 0 0,0 0 0,0 0 0,0 0 0,1-1 0,-1 0 0,6-1 0,-8 1 1,-1-1 0,1 0 1,-1 0-1,1 0 0,-1 0 0,1 0 0,-1-1 1,0 1-1,0-1 0,0 0 0,0 1 0,0-1 0,0 0 1,0 0-1,0 0 0,-1-1 0,1 1 0,-1 0 1,1 0-1,-1-1 0,0 1 0,0-1 0,1-3 1,3-7-2,-1-1 1,0 0 0,1-14 0,3-42-1,-4-122 0,-4 152 0,-1 92 0,-1-22 0,2-1 0,6 54 0,-5-74 0,1-1 0,0 0 0,0 0 0,1-1 0,0 1 0,0 0 0,1-1 0,0 0 0,0 0 0,1 0 0,-1 0 0,1-1 0,1 0 0,12 11 0,-14-14 0,0 0 0,0-1 0,1 1 0,0-1 0,-1-1 0,1 1 0,0 0 0,0-1 0,0 0 0,0 0 0,7 0 0,57-3 0,-68 2 0,2 0 0,1-1 0,-1 0 0,0 1 0,0-1 0,1 0 0,-1 0 0,0-1 0,0 1 0,0 0 0,0-1 0,-1 0 0,1 0 0,0 0 0,-1 0 0,1 0 0,2-4 0,-1 1 0,0 0 0,-1-1 0,0 1 0,0-1 0,0 0 0,-1 1 0,1-2 0,0-5 0,3-12 0,-2-1 0,-1 0 0,0-35 0,-3 44 0,2-312 0,-3 176 0,-1 187 0,-13 62 0,0 3 0,9 188 0,7-281 0,-1 0 0,1 1 0,1-1 0,-1 0 0,1 1 0,0-1 0,1 0 0,0 0 0,0 0 0,0-1 0,1 1 0,0-1 0,0 0 0,1 0 0,-1 0 0,2-1 0,-1 1 0,0-1 0,1-1 0,0 1 0,0-1 0,0 0 0,1 0 0,-1-1 0,1 1 0,0-1 0,0-1 0,0 0 0,0 0 0,1 0 0,-1-1 0,0 0 0,9 0 0,2 1 0,0-1 0,0-2 0,0 1 0,29-6 0,-40 4 0,0 0 0,-1 0 0,1-1 0,0 0 0,-1 0 0,0-1 0,0 1 0,0-1 0,0 0 0,-1-1 0,1 0 0,-1 0 0,0 0 0,7-10 0,-6 7 0,-1 0 0,-1 0 0,0-1 0,0 1 0,-1-1 0,0 0 0,0 0 0,-1 0 0,2-13 0,-1-10 0,-1-44 0,-2 57 0,0 14 0,0 0 0,0 0 0,0 1 0,-1-1 0,0 0 0,0 1 0,0-1 0,0 1 0,-1-1 0,1 1 0,-1-1 0,0 1 0,-1 0 0,1 0 0,-1 0 0,0 0 0,0 1 0,0-1 0,0 1 0,0 0 0,-1-1 0,0 2 0,1-1 0,-1 0 0,0 1 0,-1-1 0,1 1 0,0 0 0,-1 1 0,1-1 0,-8-1 0,5 1 0,0 1 0,0-1 0,0 1 0,0 1 0,0-1 0,0 1 0,-11 1 0,16 0 0,-1-1 0,1 1 0,0 0 0,-1 0 0,1 0 0,0 0 0,0 0 0,0 0 0,0 0 0,0 1 0,0-1 0,0 1 0,1-1 0,-1 1 0,1 0 0,-1 0 0,1-1 0,-1 1 0,1 0 0,0 1 0,0-1 0,0 0 0,0 0 0,-1 5 0,-2 6 0,1 0 0,1 0 0,0 0 0,1 0 0,0 1 0,1-1 0,0 1 0,2-1 0,-1 0 0,1 1 0,1-1 0,5 14 0,-6-20 0,0-1 0,1 0 0,0 0 0,0 0 0,0-1 0,1 1 0,0-1 0,0 1 0,0-1 0,1-1 0,0 1 0,0-1 0,0 1 0,0-1 0,0-1 0,1 1 0,0-1 0,0 0 0,0 0 0,0-1 0,0 0 0,0 0 0,1 0 0,-1-1 0,1 0 0,8 1 0,-8-2 0,0 1 0,-1-1 0,1 0 0,0 0 0,10-2 0,-15 1 0,0 1 0,0-1 0,0 0 0,-1 0 0,1 0 0,0 1 0,0-2 0,-1 1 0,1 0 0,-1 0 0,1 0 0,-1-1 0,1 1 0,-1-1 0,0 1 0,0-1 0,0 1 0,0-1 0,2-3 0,1-8 0,0-1 0,-1 0 0,0-1 0,-1 1 0,0 0 0,-1-19 0,-3-46 0,2 79 0,-2 39 0,-1 106 0,4-140 0,-1 0 0,1 0 0,0 0 0,0-1 0,0 1 0,0 0 0,1 0 0,0-1 0,0 1 0,0-1 0,1 0 0,-1 1 0,1-1 0,0 0 0,0-1 0,1 1 0,-1 0 0,1-1 0,0 0 0,7 5 0,-6-5 0,1 0 0,0 0 0,0 0 0,0-1 0,0 0 0,1-1 0,-1 1 0,0-1 0,1 0 0,-1 0 0,1-1 0,-1 0 0,1 0 0,-1-1 0,12-2 0,-12 1 0,-1 0 0,0-1 0,0 1 0,0-1 0,0 0 0,0 0 0,-1-1 0,0 0 0,1 1 0,-1-1 0,0-1 0,-1 1 0,1-1 0,-1 1 0,0-1 0,0 0 0,0 0 0,-1 0 0,3-8 0,3-8 0,-1-1 0,0 0 0,5-36 0,-2-42 0,-4-1 0,-7-109 0,1 205 0,-4-42 0,4 44 0,-1 0 0,1 0 0,-1 0 0,0 1 0,0-1 0,0 1 0,0-1 0,0 0 0,-1 1 0,1 0 0,-1-1 0,-3-3 0,5 5 0,-1 1 0,1 0 0,-1-1 0,1 1 0,-1-1 0,1 1 0,-1 0 0,0-1 0,1 1 0,-1 0 0,1 0 0,-1-1 0,0 1 0,1 0 0,-1 0 0,0 0 0,1 0 0,-1 0 0,0 0 0,1 0 0,-1 0 0,0 0 0,1 0 0,-1 0 0,0 0 0,1 1 0,-1-1 0,1 0 0,-1 0 0,0 1 0,1-1 0,-1 0 0,1 1 0,-1-1 0,1 1 0,-1-1 0,1 0 0,-1 1 0,1-1 0,0 1 0,-1 0 0,1-1 0,-1 1 0,1-1 0,0 1 0,0-1 0,-1 2 0,-11 30 0,5 15 0,1 0 0,2 1 0,5 91 0,1-51 0,-2-60 0,1 0 0,1-1 0,10 41 0,-10-58 0,1 0 0,0 0 0,0 0 0,1-1 0,1 1 0,0-1 0,0 0 0,1 0 0,0-1 0,0 1 0,1-2 0,11 12 0,-12-15 0,-1-1 0,1-1 0,0 1 0,-1-1 0,1 0 0,0 0 0,0-1 0,1 0 0,-1 0 0,0 0 0,0-1 0,0 0 0,1 0 0,-1 0 0,9-2 0,-13 1 0,1 1 0,-1-1 0,0 1 0,1-1 0,-1 0 0,0 0 0,0 0 0,0 0 0,0 0 0,1 0 0,-2-1 0,1 1 0,0-1 0,0 1 0,0-1 0,-1 0 0,3-2 0,-1-1 0,0 0 0,0 0 0,0 0 0,-1 0 0,0-1 0,3-10 0,0-4 0,-2-1 0,2-40 0,-5 58 0,1-201 0,-1 242 0,-1 2 0,2-1 0,6 42 0,-5-70 0,0 1 0,1-1 0,0 0 0,1 0 0,0 0 0,1 0 0,0 0 0,0-1 0,1 0 0,1 0 0,12 14 0,-14-19 0,0-1 0,1 0 0,0 0 0,-1-1 0,1 0 0,0 0 0,0 0 0,1-1 0,-1 1 0,1-2 0,-1 1 0,1-1 0,0 0 0,-1 0 0,1-1 0,0 1 0,-1-2 0,1 1 0,0-1 0,10-2 0,-14 2 0,-1-1 0,1 1 0,-1-1 0,1 0 0,-1 0 0,0 0 0,1 0 0,-1 0 0,0 0 0,0-1 0,-1 1 0,1-1 0,0 1 0,-1-1 0,1 0 0,-1 0 0,0 1 0,0-1 0,1-6 0,2-8 0,0-1 0,1-21 0,-3 23 0,2-30 0,-1 15 0,8-39 0,-10 63 0,1-1 0,0 1 0,1 0 0,-1 0 0,1 0 0,1 1 0,-1-1 0,1 1 0,1 0 0,7-10 0,-9 14 0,-1 0 0,1 0 0,0 0 0,0 1 0,0-1 0,0 1 0,0 0 0,0-1 0,0 2 0,1-1 0,-1 0 0,0 1 0,1-1 0,-1 1 0,0 0 0,1 0 0,3 1 0,1-1 0,0 2 0,0-1 0,0 1 0,0 0 0,13 6 0,-56-8 0,20 0 0,11 1 0,0-1 0,0 0 0,0 1 0,0 0 0,0 0 0,1 0 0,-1 0 0,0 1 0,1-1 0,-1 1 0,1 0 0,-1 0 0,1 0 0,-4 4 0,1-1 0,1 0 0,0 1 0,0 0 0,0 0 0,1 0 0,0 0 0,-4 8 0,2 2 0,-1-1 0,2 1 0,0 0 0,1 1 0,0-1 0,-1 20 0,4-25 0,0 1 0,0-1 0,2 0 0,-1 1 0,1-1 0,1 0 0,4 16 0,-5-23 0,1 1 0,0-1 0,1 1 0,-1-1 0,1 0 0,0 0 0,0 0 0,0 0 0,0-1 0,1 1 0,-1-1 0,1 0 0,0 0 0,0 0 0,0 0 0,0-1 0,1 0 0,-1 0 0,7 2 0,7 1 0,0-1 0,0-1 0,0-1 0,0 0 0,0-1 0,0-2 0,0 1 0,21-5 0,-34 4 0,0 0 0,0-1 0,-1 1 0,1-1 0,-1 0 0,1 0 0,-1-1 0,0 1 0,0-1 0,0 0 0,0 0 0,-1-1 0,1 1 0,-1-1 0,1 1 0,-1-1 0,-1 0 0,1 0 0,0-1 0,-1 1 0,0 0 0,0-1 0,2-8 0,3-10 0,-1 0 0,-1-1 0,3-36 0,-6 47 0,3-77 0,-5 62 0,1 0 0,2 0 0,9-42 0,-12 69 0,1 0 0,-1 0 0,0 0 0,0 0 0,1 0 0,-1 0 0,1 1 0,-1-1 0,1 0 0,-1 0 0,1 0 0,-1 0 0,1 1 0,0-1 0,-1 0 0,1 0 0,0 1 0,0-1 0,0 1 0,0-1 0,-1 1 0,1-1 0,0 1 0,0-1 0,2 1 0,-1 0 0,0 0 0,-1 0 0,1 0 0,0 0 0,0 0 0,0 1 0,-1-1 0,1 1 0,0-1 0,0 1 0,-1 0 0,1 0 0,1 1 0,4 2 0,-1 1 0,0 0 0,0 0 0,0 0 0,8 10 0,7 12 0,-2 0 0,0 2 0,17 35 0,-31-53 0,0-1 0,-1 1 0,0 0 0,-1 0 0,0 1 0,-1-1 0,0 0 0,-1 1 0,0-1 0,-1 1 0,-1 0 0,1-1 0,-4 14 0,3-21 0,-1 0 0,1-1 0,-1 1 0,0 0 0,0-1 0,0 0 0,-1 1 0,1-1 0,-1 0 0,0 0 0,0 0 0,0-1 0,0 1 0,0-1 0,-1 0 0,1 1 0,-1-2 0,1 1 0,-6 2 0,-7 2 0,-1 0 0,1-1 0,-20 3 0,1-2 0,-2-3 0,-59 0 0,95-3 0,0 0 0,-1 0 0,1-1 0,0 1 0,-1 0 0,1 0 0,0-1 0,-1 1 0,1-1 0,0 1 0,0-1 0,0 0 0,0 1 0,-1-1 0,1 0 0,0 0 0,0 0 0,0 1 0,0-1 0,1 0 0,-1 0 0,-1-2 0,1 0 0,-1 0 0,1 0 0,0 0 0,0 0 0,0 0 0,0 0 0,0-1 0,0-5 0,1-4 0,0 1 0,1 0 0,0-1 0,3-14 0,-1 18 0,0 0 0,0 0 0,0 0 0,1 0 0,1 0 0,-1 1 0,1 0 0,12-15 0,-14 19 0,0 1 0,0 0 0,0-1 0,1 1 0,-1 0 0,1 0 0,-1 1 0,1-1 0,0 1 0,0 0 0,0 0 0,1 0 0,-1 1 0,0-1 0,1 1 0,-1 0 0,1 0 0,-1 1 0,1-1 0,-1 1 0,6 0 0,-8 1 0,0-1 0,1 1 0,-1 0 0,0 0 0,0 0 0,0 0 0,0 0 0,0 0 0,-1 1 0,1-1 0,0 0 0,0 1 0,-1 0 0,1-1 0,-1 1 0,2 2 0,20 36 0,-15-23 0,1-1 0,4 9 0,2-1 0,0 0 0,29 34 0,-39-52 0,1 0 0,0-1 0,0 0 0,0 0 0,0 0 0,1-1 0,0 0 0,0 0 0,0-1 0,0 1 0,1-2 0,-1 1 0,1-1 0,0 0 0,-1-1 0,1 0 0,13 1 0,-18-2 0,-1 0 0,1 0 0,-1 0 0,1 0 0,0 0 0,-1 0 0,1-1 0,-1 1 0,1-1 0,-1 0 0,1 0 0,-1 0 0,0 0 0,1 0 0,-1 0 0,0-1 0,0 1 0,0-1 0,0 1 0,0-1 0,0 0 0,0 0 0,0 0 0,-1 0 0,1 0 0,-1 0 0,0-1 0,0 1 0,1 0 0,-1-1 0,-1 1 0,1-1 0,0 1 0,-1-1 0,1 1 0,-1-1 0,1-4 0,1-9-50,0-1 1,-1 1-1,-1-1 1,-1 0-1,0 1 1,-5-27-1,2 32-183,-1 0-1,1 0 1,-8-11-1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216 67 31518,'-2'-3'65,"0"0"-1,0 0 0,0 0 1,0 0-1,0 1 0,-1-1 1,1 0-1,-1 1 0,0 0 1,0-1-1,0 1 0,0 1 1,0-1-1,0 0 0,0 1 1,0-1-1,-1 1 0,1 0 1,-1 0-1,-6-1 0,2 1-74,1 0 0,-1 0 0,1 1-1,-1 0 1,0 0 0,1 0 0,-1 1-1,1 1 1,-9 1 0,12-1 10,1 1 0,-1-1 0,1 1 0,-1-1 0,1 1 0,0 0 0,0 1 0,0-1 0,1 0 0,-1 1 0,1-1 0,0 1 0,0 0 0,0 0 0,0 0 0,0 0 0,1 0 0,0 0 0,0 0 0,0 0 0,0 7 0,0-7 0,0 1 0,1-1 0,-1 0 0,1 1 0,0-1 0,0 1 0,0-1 0,1 0 0,0 1 0,-1-1 0,1 0 0,1 0 0,-1 1 0,1-1 0,0 0 0,0-1 0,0 1 0,0 0 0,0 0 0,6 5 0,0-5 0,0 0 0,1 0 0,-1-1 0,1 0 0,-1 0 0,1-1 0,0 0 0,0-1 0,0 0 0,0 0 0,0-1 0,16-2 0,-9 2 0,-12 0 0,-1 0 0,1-1 0,0 1 0,-1-1 0,1 0 0,0 0 0,-1 0 0,1-1 0,-1 1 0,0-1 0,1 0 0,-1 0 0,0 0 0,0 0 0,0-1 0,0 1 0,-1-1 0,1 0 0,-1 0 0,1 0 0,-1 0 0,0 0 0,0 0 0,0 0 0,-1-1 0,2-4 0,0 0 0,0 0 0,-1 1 0,0-1 0,-1 0 0,0 0 0,0-1 0,-1 1 0,0 0 0,0 0 0,-1 0 0,-2-13 0,2 19 0,0-1 0,0 0 0,0 0 0,-1 0 0,1 1 0,-1-1 0,0 1 0,0-1 0,0 1 0,0 0 0,0 0 0,0-1 0,-1 2 0,1-1 0,-1 0 0,1 0 0,-1 1 0,0-1 0,1 1 0,-1 0 0,0 0 0,0 0 0,-4-1 0,-5 0 0,-1-1 0,0 2 0,1 0 0,-16 0 0,20 1-3,0 0 1,0 0-1,1 1 0,-1 0 1,0 1-1,0 0 0,1 0 1,-1 0-1,1 1 0,-10 5 1,-27 21-145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178 62 30238,'-4'-9'1023,"-17"-27"471,20 34-1493,-1 1-1,1-1 1,-1 1-1,1 0 1,-1 0 0,0 0-1,0 0 1,1 0 0,-1 0-1,0 0 1,0 0 0,0 1-1,0-1 1,0 1-1,0 0 1,0-1 0,0 1-1,-3 0 1,1 0-1,0 0 0,1 0 0,-1 0 0,0 0 0,0 1 0,1-1 0,-1 1 0,0 0 0,1 0 0,-1 1 0,0-1 0,1 1 0,0-1 0,-1 1 0,1 0 0,0 1 0,0-1 0,0 0 0,0 1 0,1 0 0,-1-1 0,1 1 0,-1 0 0,1 0 0,0 1 0,0-1 0,0 0 0,1 1 0,-3 5 0,0 2 0,0-1 0,0 1 0,1 0 0,1 1 0,0-1 0,0 0 0,1 1 0,1-1 0,-1 1 0,4 18 0,-3-27 0,1-1 0,0 0 0,-1 0 0,1 0 0,0 1 0,0-1 0,1 0 0,-1 0 0,0 0 0,1-1 0,-1 1 0,1 0 0,0 0 0,-1-1 0,1 1 0,0-1 0,0 0 0,0 1 0,0-1 0,0 0 0,0 0 0,0 0 0,1 0 0,-1-1 0,0 1 0,1-1 0,-1 1 0,0-1 0,3 0 0,6 2 0,0-2 0,0 1 0,0-2 0,0 1 0,13-3 0,-21 2 0,1 0 0,-1 0 0,1-1 0,-1 1 0,0-1 0,0 0 0,1 1 0,-1-1 0,0-1 0,-1 1 0,1 0 0,0-1 0,-1 1 0,1-1 0,-1 0 0,0 0 0,0 0 0,0 0 0,0 0 0,0-1 0,-1 1 0,0 0 0,1-1 0,-1 1 0,1-7 0,1-8 0,0 0 0,-1 0 0,-1-33 0,-1 48 0,0 0 0,0-1 0,0 1 0,0 0 0,-1 0 0,1 0 0,-1 0 0,1 0 0,-1 0 0,0 0 0,-1 0 0,1 0 0,0 0 0,-1 0 0,-1-2 0,1 3 0,0 0 0,0 0 0,0 1 0,0-1 0,-1 1 0,1 0 0,0-1 0,-1 1 0,1 0 0,-1 0 0,1 1 0,-1-1 0,1 1 0,-1-1 0,1 1 0,-1 0 0,-3 0 0,-1-1-24,-35 3 68,41-2-67,-1 0 1,1 0-1,0 1 1,-1-1-1,1 1 0,0-1 1,0 1-1,0 0 0,-1-1 1,1 1-1,0 0 1,0 0-1,0 0 0,0 0 1,0 0-1,0 0 0,0 0 1,1 0-1,-1 0 1,0 0-1,1 1 0,-1-1 1,0 0-1,1 0 0,-1 3 1,-1 15-1811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6 32319,'0'3'400,"27"0"-384,17-1-16,12 1 32,-3-3-32,-3 0 0,-12 0 0,-11 0 0,-10 0-32,-17-3-80,0-10-624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95 38 30766,'-1'-4'557,"-2"-17"669,3 20-1220,0 1-1,0-1 1,0 1 0,0-1-1,0 1 1,0 0-1,1-1 1,-1 1 0,0-1-1,0 1 1,0-1-1,0 1 1,1-1 0,-1 1-1,0 0 1,1-1-1,-1 1 1,0-1-1,1 1 1,-1 0 0,0-1-1,1 1 1,-1 0-1,1 0 1,-1-1 0,0 1-1,1 0 1,-1 0-1,1 0 1,-1 0 0,1-1-1,-1 1 1,1 0-1,-1 0 1,1 0 0,-1 0-1,1 0 1,6 0-6,-1 0 0,1 0 1,-1 1-1,1-1 0,-1 2 1,0-1-1,1 1 0,-1-1 0,0 2 1,0-1-1,0 1 0,-1 0 1,1 0-1,0 0 0,-1 1 1,8 7-1,18 17 0,-2 0 0,-1 3 0,-1 0 0,41 63 0,-29-29 0,55 120 0,-74-139 0,-1 0 0,-2 1 0,-3 0 0,-1 1 0,-3 1 0,-2 0 0,3 59 0,-11-95 0,0 0 0,0 0 0,-2-1 0,1 1 0,-2 0 0,0-1 0,0 0 0,-1 0 0,-1 0 0,0 0 0,0 0 0,-1-1 0,-1 0 0,0-1 0,0 1 0,-1-1 0,0 0 0,-12 9 0,-8 7-16,-1-2 0,-1-1 1,-1-1-1,-1-2 0,-1-1 0,0-1 1,-2-2-1,0-2 0,0-1 0,-1-1 0,-64 10 1,10-11-804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15 32591,'4'-8'97,"-1"1"-33,-14 13-49,-27 21-15,-35 35 0,-1 2 0,-12 2 0,-84 70 0,167-134 0,1 0 0,-1 0 0,1 1 0,0-1 0,0 1 0,0-1 0,0 1 0,0 0 0,1 0 0,-1 0 0,1 0 0,0 0 0,-2 4 0,3-5 0,0-1 0,0 1 0,0 0 0,0-1 0,0 1 0,0 0 0,1-1 0,-1 1 0,1 0 0,-1-1 0,1 1 0,-1-1 0,1 1 0,0-1 0,0 1 0,0-1 0,0 0 0,0 1 0,0-1 0,0 0 0,0 0 0,0 0 0,0 0 0,1 0 0,-1 0 0,1 0 0,1 1 0,130 64 0,-7-3 0,-110-54-5,0-1 1,1 0-1,0-1 0,1-1 1,0-1-1,-1 0 0,2-2 1,-1 0-1,0 0 0,1-2 1,20-1-1,-29 0-275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1 540 30846,'0'8'297,"1"1"0,1-1 0,-1 0 0,2 0 0,-1 0 0,6 13 0,-6-18-304,-1 0 0,0 0 0,1 0 1,0 0-1,-1 0 0,1 0 0,0 0 0,0-1 0,1 1 0,-1-1 0,1 0 1,-1 1-1,1-1 0,0 0 0,-1 0 0,1-1 0,0 1 0,0-1 0,1 1 1,-1-1-1,0 0 0,5 1 0,-5-2 7,0 0 0,1 0 0,-1 0 0,1-1 0,-1 1 0,0-1 0,1 0 0,-1 0 0,0 0 0,1 0 0,-1 0 0,0-1 0,0 0 0,0 1 0,0-1 0,-1 0 0,1-1 0,2-1 0,0-1 0,-1-1 0,1 0 0,-1 1 0,0-1 0,-1 0 0,0-1 0,0 1 0,3-10 0,1-8 0,-1 0 0,-2 0 0,0 0 0,0-29 0,-3-285 0,-2 325 0,1 4 0,0 0 0,-1 0 0,-1-1 0,-3-14 0,5 23 0,0 1 0,-1-1 0,1 0 0,0 0 0,-1 0 0,1 0 0,0 1 0,-1-1 0,1 0 0,-1 0 0,1 1 0,-1-1 0,1 0 0,-1 1 0,0-1 0,1 0 0,-1 1 0,0-1 0,-2 2 0,2 0 0,0-1 0,0 1 0,1-1 0,-1 1 0,0 0 0,0-1 0,1 1 0,-1 0 0,0-1 0,1 1 0,-1 0 0,0 0 0,1 0 0,-1 0 0,1-1 0,-1 1 0,1 0 0,0 0 0,0 0 0,-1 0 0,1 0 0,0 0 0,0 0 0,0 0 0,0 0 0,0 0 0,0 0 0,0 1 0,-1 6 0,-11 86 0,4 0 0,5 107 0,3-182 0,0-3 0,1 0 0,0 1 0,2-1 0,0 0 0,8 26 0,-8-33 0,1 0 0,0-1 0,0 1 0,1-1 0,0 0 0,0 0 0,1 0 0,0-1 0,0 0 0,15 12 0,-18-17 0,1 1 0,-1-1 0,1 0 0,0 0 0,0 0 0,0-1 0,0 0 0,0 0 0,1 0 0,-1 0 0,0 0 0,0-1 0,1 0 0,-1 0 0,0 0 0,1 0 0,-1-1 0,0 1 0,0-1 0,0 0 0,1-1 0,-1 1 0,0-1 0,0 1 0,-1-1 0,1-1 0,0 1 0,-1 0 0,1-1 0,-1 0 0,0 1 0,0-1 0,0-1 0,5-5 0,-3-1 0,1 0 0,-2-1 0,1 1 0,-2-1 0,1 0 0,-1 0 0,2-22 0,-2-4 0,-1-39 0,-2 55 0,0 17 0,0 1 0,0 0 0,-1-1 0,1 1 0,-1-1 0,0 1 0,0-1 0,0 1 0,0 0 0,0 0 0,-3-5 0,3 7 0,0-1 0,-1 1 0,1-1 0,0 1 0,-1 0 0,1 0 0,-1-1 0,0 1 0,1 0 0,-1 1 0,0-1 0,1 0 0,-1 0 0,0 1 0,0-1 0,0 1 0,0-1 0,0 1 0,1 0 0,-1 0 0,-3 0 0,4 0 0,0 1 0,0-1 0,0 0 0,1 1 0,-1-1 0,0 1 0,1-1 0,-1 1 0,0 0 0,1-1 0,-1 1 0,1 0 0,-1-1 0,1 1 0,-1 0 0,1 0 0,0-1 0,-1 1 0,1 0 0,0 0 0,0 0 0,-1 0 0,1-1 0,0 1 0,0 0 0,0 0 0,0 0 0,0 0 0,0 1 0,0 36 0,1-27 0,-2-8 0,1 1 0,0-1 0,0 1 0,0-1 0,1 1 0,-1-1 0,1 1 0,0-1 0,0 0 0,0 1 0,0-1 0,0 0 0,1 0 0,-1 0 0,1 0 0,0 0 0,0 0 0,0 0 0,1 0 0,-1-1 0,0 1 0,1-1 0,0 0 0,0 0 0,-1 0 0,1 0 0,0 0 0,1-1 0,-1 1 0,0-1 0,0 0 0,1 0 0,-1 0 0,0 0 0,1-1 0,-1 1 0,1-1 0,-1 0 0,8-1 0,-4 2 0,0-2 0,0 1 0,0-1 0,-1 0 0,1 0 0,0-1 0,0 0 0,-1 0 0,10-5 0,-11 4 0,-1 0 0,0 0 0,0 0 0,0 0 0,0-1 0,-1 1 0,1-1 0,-1 0 0,0 0 0,0-1 0,0 1 0,-1 0 0,0-1 0,3-5 0,-2-1 0,0-1 0,0 0 0,-1 1 0,0-1 0,-1 0 0,-1 0 0,0 0 0,0 0 0,-1 0 0,-1 0 0,0 0 0,-5-17 0,-7 8 0,14 21 0,0 0 0,0 0 0,0 0 0,0 0 0,-1 0 0,1-1 0,0 1 0,0 0 0,0 0 0,0 0 0,0 0 0,0 0 0,0 0 0,0-1 0,0 1 0,0 0 0,0 0 0,0 0 0,1 0 0,-1 0 0,0 0 0,0-1 0,0 1 0,0 0 0,0 0 0,0 0 0,0 0 0,0 0 0,0 0 0,0 0 0,0-1 0,0 1 0,1 0 0,-1 0 0,0 0 0,0 0 0,0 0 0,0 0 0,0 0 0,0 0 0,0 0 0,1 0 0,-1 0 0,0 0 0,0 0 0,0 0 0,0 0 0,0 0 0,0 0 0,1 0 0,-1 0 0,0 0 0,0 0 0,0 0 0,10-1 0,-1 0 0,1 0 0,-1 1 0,1 1 0,-1 0 0,1 0 0,-1 1 0,1 0 0,-1 0 0,0 1 0,0 0 0,12 7 0,-16-8 0,0 1 0,0 0 0,0 0 0,0 0 0,-1 0 0,1 1 0,-1-1 0,0 1 0,0 1 0,0-1 0,-1 0 0,1 1 0,-1 0 0,0-1 0,-1 1 0,1 1 0,-1-1 0,0 0 0,0 0 0,0 1 0,-1-1 0,1 10 0,-1 17 0,-2 0 0,-2 0 0,-7 38 0,8-54 0,0 0 0,2 22 0,0-23 0,0-15 0,1 1 0,-1-1 0,0 1 0,1 0 0,-1-1 0,1 1 0,-1-1 0,1 1 0,-1-1 0,1 1 0,-1-1 0,1 1 0,0-1 0,-1 0 0,1 1 0,0-1 0,-1 0 0,1 1 0,0-1 0,-1 0 0,1 0 0,0 0 0,0 0 0,-1 0 0,1 0 0,0 0 0,0 0 0,-1 0 0,2 0 0,31 0 0,-24-1 0,-6 1-11,-1 0 0,0 0 0,1 0 0,-1 0 0,0-1 0,0 1 0,1-1-1,-1 0 1,0 0 0,0 0 0,0 0 0,0 0 0,0 0 0,0 0 0,0-1 0,0 1 0,0-1 0,-1 1 0,3-4 0,18-22-776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6.83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42 502 31246,'-3'2'39,"1"-1"-1,-1 1 1,0 0 0,1 0-1,0 0 1,-1 0-1,1 0 1,0 1 0,0-1-1,0 0 1,1 1-1,-1 0 1,1-1-1,-1 1 1,1 0 0,0 0-1,0 0 1,0 0-1,0 0 1,1 0 0,-1 3-1,-1 10-13,1 0-1,0-1 1,3 18-1,-1-5 48,-1-22-65,0-1-1,0 1 0,1-1 1,0 1-1,0-1 1,1 0-1,-1 1 0,1-1 1,0 0-1,0 0 0,1 0 1,0 0-1,0-1 0,0 1 1,0-1-1,1 0 0,-1 0 1,1 0-1,0 0 1,0 0-1,1-1 0,-1 0 1,1 0-1,0 0 0,0 0 1,0-1-1,0 0 0,0 0 1,0 0-1,0-1 0,1 0 1,-1 0-1,9 1 1,1-2 11,-9 0-10,0 0 0,0 0 0,0 0 0,0-1 0,7-1 0,-11 1-6,0 0-1,0 0 0,0 0 1,0 0-1,0 0 0,0 0 1,0-1-1,-1 1 0,1-1 1,0 1-1,-1-1 0,1 1 1,-1-1-1,1 0 0,-1 0 1,0 0-1,1-2 0,4-8 0,-1 0-1,-1-1 0,0 1 1,-1-1-1,0 1 1,1-19-1,2-81 1,-5 75 1,-1 10 1,-1 19-2,1-1 0,-1 1-1,2-1 1,-1 1 0,1-1 0,1 1 0,0-1 0,0 1-1,0 0 1,1 0 0,7-14 0,-9 21-1,1-1 0,-1 1 0,1 0 0,-1 0 0,1 0 0,-1 0 0,1 0 0,0 0 0,0 0 0,-1 0 0,1 1 0,0-1 0,0 1 0,0-1 0,0 1 0,3 0 0,36 0 0,-24 1 0,-14-2-1,0 1 0,-1 0 1,1 0-1,0 0 0,0 1 1,0-1-1,0 1 0,-1-1 0,1 1 1,0 0-1,-1 0 0,1 0 1,-1 0-1,1 1 0,-1-1 0,1 1 1,-1-1-1,0 1 0,0 0 1,1 0-1,-2 0 0,1 0 0,0 0 1,0 1-1,1 2 0,-2-2-7,-31-3 59,23 0-50,0 0 0,-1 0 0,1 1-1,0 0 1,0 0 0,0 1 0,0 0 0,1 0 0,-9 4 0,10-3-1,1 0 0,0 0 0,1 0-1,-1 0 1,0 0 0,1 1 0,0-1 0,0 1 0,0 0 0,0 0 0,0 0 0,1 1 0,0-1 0,-3 9 0,0 5 0,0-1 0,2 1 0,0 0 1,1 0-1,1 0 0,2 28 0,-1-24 2,1-15-2,-1 0 1,2 1 0,-1-1 0,1 0 0,0 0 0,0 0 0,1 0 0,0 0-1,0 0 1,1-1 0,0 1 0,0-1 0,0 0 0,1 0 0,0-1-1,0 1 1,0-1 0,1 0 0,0-1 0,0 1 0,0-1 0,0 0-1,1-1 1,-1 1 0,1-1 0,0-1 0,0 1 0,0-1 0,1 0 0,-1-1-1,0 0 1,1 0 0,9 0 0,-3-1 0,-5 0 4,-1 0-1,0 0 1,16-3-1,-21 2-3,-1 0-1,1 0 1,-1 1 0,0-1 0,1-1-1,-1 1 1,0 0 0,0-1-1,0 1 1,0-1 0,0 1 0,0-1-1,-1 0 1,1 0 0,0 0 0,-1 0-1,2-2 1,2-6-1,0 1 1,-1-1-1,-1 1 0,1-1 1,-2 0-1,1-1 1,1-13-1,-2-9 3,-1-33 0,-2 46-2,1 1 0,1-1 0,1 1 0,0 0 0,1-1 0,8-22 0,-10 38-2,1 0 0,-1 1 0,1-1 0,0 0 0,0 1 0,0-1 0,1 1 0,-1 0 0,1 0 0,0 0 1,0 0-1,0 0 0,0 0 0,0 1 0,1 0 0,-1 0 0,1 0 0,-1 0 0,1 0 0,0 1 0,0-1 0,0 1 0,0 0 0,0 0 0,0 1 0,0-1 0,7 1 0,-15 1 2,0-1-1,0 2 0,1-1 0,-1 0 1,1 1-1,-1 0 0,1 0 0,0 0 1,0 0-1,0 0 0,0 1 1,0-1-1,0 1 0,1 0 0,-1-1 1,1 1-1,0 1 0,0-1 0,-3 5 1,-5 9 0,1-1 1,-11 30 0,14-25-2,0-1 0,2 1 0,0 0 0,2 0 0,0 0 0,1 1 0,3 27 0,-2-46 0,1 1 1,0-1-1,-1 1 0,1-1 0,0 1 1,1-1-1,-1 0 0,1 0 0,-1 1 1,1-1-1,0 0 0,0-1 1,0 1-1,1 0 0,-1 0 0,1-1 1,-1 0-1,1 1 0,0-1 0,0 0 1,0 0-1,0-1 0,0 1 1,0 0-1,1-1 0,-1 0 0,0 0 1,6 1-1,3 1 1,0-1 0,0-1 0,0 1 0,0-2 0,0 0 0,0 0 0,15-3 0,-24 2-1,0 0 1,1 0-1,-1 0 0,0 0 0,0-1 1,0 1-1,0-1 0,0 0 1,0 0-1,0 0 0,0 0 1,-1 0-1,1-1 0,-1 1 0,0-1 1,1 0-1,-1 1 0,-1-1 1,1 0-1,0 0 0,-1-1 1,1 1-1,-1 0 0,0 0 0,0-1 1,0-3-1,3-9 2,-2 0-1,0 0 1,-1-1-1,0-16 1,-1 10-2,-1 0 0,-1-1 0,-6-33 1,5 47-2,0 1 1,0 0 0,-1-1-1,0 1 1,0 0 0,-1 1 0,0-1-1,-1 1 1,0 0 0,-12-12-1,15 17 1,1 1-1,0-1 0,-1 1 1,0 0-1,1 0 1,-1 0-1,0 0 0,0 1 1,0-1-1,0 1 0,0 0 1,0-1-1,-1 1 1,1 1-1,0-1 0,-1 0 1,1 1-1,0 0 1,-1 0-1,1 0 0,-1 0 1,-3 1-1,5 0 1,-1 0 0,0 0 0,1 1 0,-1-1 0,1 1 0,-1-1 0,1 1 0,0 0 0,0 0 0,-1 0 0,1 0 0,1 0 1,-1 0-1,0 1 0,1-1 0,-1 1 0,1-1 0,-1 1 0,1-1 0,0 1 0,0 0 0,1 0 0,-1-1 0,0 1 0,1 4 0,-3 10-2,1 0 0,1 0 0,1 0 0,0 1 0,1-1 0,1 0 0,1 0 0,6 24 0,-6-32 3,-1-1 0,1 0 0,1-1-1,0 1 1,0 0 0,0-1 0,1 0 0,0 0-1,0 0 1,1-1 0,0 0 0,0 0 0,1 0-1,-1-1 1,1 0 0,0 0 0,1-1 0,13 7-1,-13-8 1,0-1-1,0 0 0,0 0 0,0-1 1,1 0-1,12-1 0,-17 0 1,-1 0 0,1 0 0,-1 0-1,0 0 1,1-1 0,-1 1 0,0-1-1,1 0 1,-1 0 0,0-1-1,0 1 1,0-1 0,0 1 0,0-1-1,0 0 1,0 0 0,-1 0 0,3-3-1,0-2 1,-1 0-1,-1 0 0,1-1 1,-1 0-1,-1 1 1,1-1-1,-1 0 0,1-13 1,3-70-2,-6 80 1,1-9 0,-2 6 0,2 1 0,-1-1 0,2 0 0,0 0 0,0 0 0,1 1 0,6-17 0,-8 29 0,-1 0 0,1 0 0,-1 0 0,1 0 0,-1 0 0,1 0 0,-1 1 0,1-1 0,0 0 0,0 0 0,-1 0 0,1 1 0,0-1 0,0 0 0,0 1 0,0-1 0,0 1 0,0-1 0,0 1 0,0-1 0,0 1 0,0 0 0,0-1 0,0 1 0,0 0 0,0 0 0,0 0 0,0 0 0,0 0 0,0 0 0,0 0 0,0 0 0,0 0 1,1 1-1,-1-1 0,0 0 0,0 1 0,0-1 0,0 1 0,0-1 0,-1 1 0,1-1 0,2 2 0,0 0-1,0 1 1,0 0 0,0-1-1,0 1 1,-1 0 0,1 0 0,-1 0-1,0 1 1,0-1 0,3 6-1,1 9-1,-1 1-1,0 0 1,-2-1 0,0 1-1,0 20 1,-3 100 4,-2-63-3,2-97 3,-1-11 5,7-58 0,-3 68-7,17-81 0,-17 91 0,1 0 0,0 0 0,1 0 0,0 0 0,1 1 0,8-12 0,-14 22 0,1 0 0,-1 0 0,1 0-1,-1 0 1,1 0 0,0 0 0,0 0 0,-1 0 0,1 0 0,0 0 0,0 1-1,0-1 1,0 0 0,0 0 0,0 1 0,0-1 0,0 1 0,0-1 0,0 1-1,0 0 1,1-1 0,-1 1 0,0 0 0,0 0 0,0-1 0,0 1 0,1 0-1,-1 0 1,0 1 0,0-1 0,0 0 0,1 0 0,-1 0 0,0 1 0,0-1-1,2 1 1,-1 1 0,-1 0-1,1-1 1,0 1-1,-1 0 1,1 0-1,-1 0 1,0 0-1,1 0 1,-1 0-1,0 0 1,0 0-1,0 0 1,-1 1-1,1-1 1,0 0-1,0 5 1,4 63-2,-5 100 1,-2-72 14,5-124-12,1 1-1,1 0 1,1 0 0,9-27-1,-5 19 0,-8 29 0,26-83-5,-24 77 4,1 0 0,0 0-1,0 0 1,1 1 0,0-1 0,8-7 0,-14 16 1,1-1-1,0 1 1,0 0 0,0 0 0,0 0 0,0 0 0,0 0 0,0 0-1,1 0 1,-1 0 0,0 0 0,0 0 0,1 1 0,-1-1 0,1 0 0,-1 1-1,0-1 1,1 1 0,-1 0 0,1-1 0,-1 1 0,1 0 0,-1 0 0,1 0-1,-1 0 1,1 0 0,-1 1 0,2-1 0,-1 1-1,-1 1 1,1-1-1,-1 0 1,0 1-1,1-1 0,-1 1 1,0 0-1,0-1 1,0 1-1,0 0 1,-1-1-1,1 1 0,0 0 1,-1 0-1,1 0 1,-1 0-1,1 0 0,-1 0 1,0-1-1,0 3 1,4 185-3,-5-124 3,1-59 0,0-1 0,0 0 0,1 1 0,0-1 0,0 0 0,0 0-1,0 1 1,1-1 0,3 7 0,-4-10 0,1 0 1,-1 0-1,1 0 0,-1 0 0,1-1 0,-1 1 0,1-1 0,0 1 1,0-1-1,0 1 0,0-1 0,0 0 0,0 0 0,0 0 0,0 0 1,1-1-1,-1 1 0,0 0 0,0-1 0,1 0 0,-1 1 0,0-1 0,5 0 1,-3 0-1,0 0 1,1 0-1,-1 0 1,0 0-1,0-1 0,0 1 1,1-1-1,-1 0 1,0-1-1,0 1 1,0-1-1,-1 1 1,1-1-1,0-1 1,-1 1-1,1 0 1,-1-1-1,1 1 1,-1-1-1,0 0 1,0 0-1,-1-1 1,1 1-1,-1 0 1,1-1-1,-1 0 1,3-6-1,2-3 0,-1 0 0,0-1 0,-1 1 0,0-1-1,-1 0 1,-1 0 0,4-27 0,-4-6 3,-3-51 0,0 44 11,-29 671-1,25-472-7,4-113 15,10-258-16,-9 179-5,7-146 0,-5 162 0,1 0 0,1 0 0,20-59 0,-20 77 0,0 0 0,1 1 0,1 0 0,0 0 0,1 0 0,0 1 0,17-18 0,-20 23 0,0 1 0,1 0 0,0 1 0,0-1 0,1 1 0,-1 0 0,1 1 0,0 0 0,0 0 0,0 0 0,0 1 0,1 0 0,-1 0 0,0 1 0,10-1 0,-15 2 0,6-1 0,1 1 0,-1 0 0,0 0 0,1 1 0,14 3 0,-21-4 0,1 2 0,-1-1 0,1 0 0,-1 0 0,0 1 0,1-1 0,-1 1 0,0 0 0,0 0 0,0 0 0,0 0 0,0 0 0,-1 0 0,1 0 0,-1 0 0,1 1 0,-1-1 0,0 1 0,0-1 0,0 1 0,1 2 0,3 18 0,0 0 0,-2 0 0,0 0 0,-2 0 0,-1 1 0,0-1 0,-6 37 0,3-49 0,1 0 0,-1 0 0,-1 0 0,0 0 0,0-1 0,-1 1 0,0-1 0,-1 0 0,0-1 0,-1 0 0,-14 16 0,16-19 0,-1 0 0,0 0 0,-1-1 0,0 0 0,1 0 0,-1-1 0,-1 0 0,1 0 0,-1 0 0,1-1 0,-1 0 0,0-1 0,0 0 0,-1 0 0,1 0 0,-13 0 0,7-2 1,-11 0-7,24-1 5,1 1 1,-1 0-1,0 0 0,1-1 0,-1 1 0,0-1 0,1 1 0,-1 0 0,1-1 1,-1 1-1,1-1 0,-1 1 0,1-1 0,-1 0 0,1 1 0,0-1 0,-1 1 0,1-1 1,0 0-1,-1 1 0,1-1 0,0 0 0,0 1 0,0-1 0,0 0 0,0 0 1,0 1-1,-1-1 0,2 0 0,-1 0 0,0 0 1,1 0 0,-1 0 0,1 1 0,-1-1 0,1 0 0,0 1 0,-1-1 0,1 1 0,0-1 0,-1 1 0,1-1 0,0 1 0,0 0 0,-1-1 0,1 1 0,0 0 0,0-1 0,0 1 0,0 0 0,-1 0 0,2 0 0,29-6 0,-18 3 0,89-15 0,-73 15 0,-1-2 0,1-1 0,-1-1 0,0-1 0,-1-2 0,27-13 0,-49 20 0,1 0 0,-1 0 0,0-1 0,0 1 0,-1-1 0,1 0 0,-1-1 0,0 1 0,0-1 0,0 0 0,-1 0 0,0 0 0,6-11 0,-6 5 0,0 1 0,0-1 0,-1 0 0,-1 0 0,0 1 0,0-22 0,0 3 0,-1 19 6,1 0-1,-1 1 0,0-1 0,-4-15 1,-1 14-6,0 20-16,1 19 5,4 228 11,0-253 0,0-1 1,1 1-1,-1-1 0,1 1 1,-1-1-1,1 1 0,0-1 1,0 0-1,0 1 0,0-1 1,1 0-1,-1 0 0,1 0 1,-1 0-1,1 0 0,0 0 1,-1 0-1,1-1 0,0 1 1,0-1-1,0 1 0,1-1 1,-1 0-1,0 0 0,0 0 1,1 0-1,-1 0 0,0 0 1,1-1-1,-1 1 0,1-1 1,-1 1-1,5-1 0,-2 0 2,-1 0-1,1 0 0,0 0 0,-1-1 0,1 1 0,0-1 0,-1-1 1,1 1-1,-1 0 0,1-1 0,-1 0 0,0 0 0,0 0 0,0-1 1,0 1-1,0-1 0,5-5 0,0-3-2,-1 0 0,0 0-1,-1-1 1,0 0 0,-1 0 0,-1-1 0,0 1-1,0-1 1,-1-1 0,-1 1 0,3-23 0,-1-14-11,-3-93 1,-3 79 16,1-163 27,0 227-32,-1 0 0,1-1 0,0 1 0,0 0 0,-1-1 0,1 1 0,0 0 0,0-1 0,-1 1 0,1 0 0,0 0 0,-1-1 0,1 1 0,0 0 0,-1 0 0,1 0 0,-1 0 0,1-1 0,0 1 0,-1 0 0,1 0 0,-1 0 0,1 0 0,0 0 0,-1 0 0,1 0 0,-1 0 0,1 0 0,0 0 0,-1 0 0,1 0 0,-1 0 0,1 1 0,0-1 0,-1 0 0,1 0 0,0 0 0,-1 1 0,1-1 0,0 0 0,-1 0 0,1 1 0,0-1 0,-1 0 0,1 0 0,-1 1 0,-3 9 0,1 0 0,-1 0 0,2 0 0,-1 0 0,1 0 0,1 1 0,0-1 0,0 13 0,0-2 0,-2 307 0,3-317 0,1 0 0,0 1 0,1-1 0,1 0 0,-1 0 0,2 0 0,0 0 0,0 0 0,1-1 0,8 15 0,-9-20 0,-1 1 0,1-1 0,1-1 0,-1 1 0,0-1 0,1 1 0,0-1 0,0-1 0,0 1 0,1-1 0,-1 0 0,1 0 0,0 0 0,0-1 0,0 0 0,0 0 0,0 0 0,0-1 0,0 0 0,10 0 0,-9 0 0,1 0 0,-1-1 0,1-1 0,-1 1 0,1-1 0,-1 0 0,1-1 0,-1 0 0,0 0 0,0 0 0,0-1 0,0 0 0,0 0 0,-1-1 0,1 0 0,-1 0 0,0-1 0,0 1 0,-1-1 0,1-1 0,-1 1 0,0-1 0,5-7 0,0-3-2,1-1 0,-2 0 0,0 0 0,-2-1 0,0 0 1,0 0-1,-2-1 0,0 0 0,-1 0 0,-1 0 0,-1 0 0,-1 0 0,-1-26 0,0 43 2,0 0 0,-1 0 0,1 0 0,0 1 0,-1-1 0,1 0 0,-1 0 0,0 0 0,0 1 0,1-1 0,-1 0 0,0 1 0,0-1 0,-1 1 0,1-1 0,0 1 0,0 0 0,-1-1 0,1 1 0,-1 0 0,1 0 0,-1 0 0,0 0 0,1 0 0,-1 0 0,0 0 0,0 1 0,1-1 0,-4 0 0,-4-1 4,0 0 1,0 1-1,-1 0 0,-15 0 1,23 1-6,1 0 0,-1 1 0,0-1 0,1 0 0,-1 1 0,0-1 0,1 1 0,-1 0 0,0-1 0,1 1 0,-1 0 0,1 0 0,0 0 0,-1 0 0,1 0 0,0 0 0,-1 1 0,1-1 0,0 0 0,0 1 0,0-1 1,0 1-1,0-1 0,0 1 0,1-1 0,-1 1 0,0 0 0,1-1 0,-1 4 0,-1 5 2,0 0-1,0 0 1,0 20 0,2-28-2,0 6 1,-2 23 0,2 0 0,1 0 0,1 0 0,8 39 0,-8-63 0,-1 1 0,2-1 0,-1 0 0,1 0 0,0 1 0,0-2 0,1 1 0,0 0 0,0-1 0,1 0 0,0 0 0,0 0 0,0 0 0,1-1 0,0 0 0,0 0 0,0-1 0,0 1 0,1-1 0,0-1 0,0 1 0,14 4 0,-5-4 5,1-1-1,-1-1 1,1-1-1,0 0 1,0-1-1,17-2 1,-31 2-5,0-1 0,1 0 0,-1 0 0,0 0 0,0-1 0,0 1 0,0-1 0,0 1 0,0-1 0,0 0 0,0 0 0,0-1 0,-1 1 0,0 0 0,1-1 0,-1 0 0,0 1 0,0-1 0,0 0 0,0 0 0,-1 0 0,1 0 0,-1 0 0,0-1 0,1-3 0,3-10 0,0 0 0,-2 0 0,3-26 0,-6 42 0,3-72 0,-3 52 0,1 1 0,0-1 0,6-22 0,-7 42-1,1-1 1,-1 1-1,1 0 0,0 0 0,0-1 1,0 1-1,0 0 0,0 0 1,0 0-1,0 0 0,0 0 1,1 0-1,-1 0 0,0 0 1,0 1-1,1-1 0,-1 0 0,0 1 1,1-1-1,-1 1 0,1-1 1,-1 1-1,1 0 0,-1 0 1,1 0-1,2 0 0,49 0-17,-34 2 23,-25-3-5,-43 1 0,45 0 0,1 1 0,-1-1 0,0 1 0,1 0 0,-1 0 0,1 0 0,-1 0 0,1 1 0,-1-1 0,1 1 0,0 0 0,0 0 0,-4 3 0,1 2 0,1 0 0,-1 0 0,1 1 0,1 0 0,0 0 0,0 0 0,0 0 0,1 0 0,0 1 0,1 0 0,0-1 0,-2 12 0,2 1 0,1 0 0,0 0 0,2 0 0,3 25 0,-4-44 0,0 0 0,1 1 0,0-1 0,-1 0 0,1 0 0,0 1 0,0-1 0,0 0 0,1 0 0,-1 0 0,0 0 0,1 0 0,-1-1 0,1 1 0,0 0 0,-1-1 0,1 1 0,0-1 0,0 1 0,0-1 0,0 0 0,0 0 0,0 0 0,1 0 0,-1 0 0,0-1 0,4 2 0,4-1 1,0 1 0,0-1 0,1-1 0,19-1 0,-27 1 1,-1-1-1,1 0 0,0 0 0,-1 0 0,1 0 1,-1 0-1,1-1 0,-1 1 0,0-1 0,0 0 1,0 0-1,1 1 0,-2-1 0,1-1 0,0 1 1,0 0-1,-1 0 0,1-1 0,-1 1 0,1-1 1,-1 1-1,0-1 0,1-4 0,4-10-2,-1-1 0,5-26-1,-8 34 4,8-61-12,-4 0 0,-4-136 0,-3 105 8,1 75 3,1 9 5,-1-1 0,-1 1 1,-1-1-1,-7-30 0,6 78-6,-5 140 0,-6 274 0,14-440 0,-1 0 0,1 1 0,1-1 0,-1 0 0,0 0 0,1 1 0,0-1 0,0 0 0,0 0 0,0 0 0,0 0 0,0 0 0,3 3 0,-3-4 0,1-1 0,-1 0 0,1 1 0,0-1 0,0 0 0,0 0 0,0 0 0,0 0 0,0 0 0,0 0 0,0-1 0,0 1 0,0-1 0,0 0 0,0 1 0,0-1 0,1 0 0,-1 0 0,2-1 0,-2 1-1,-1 0 0,0 0-1,1 0 1,-1-1 0,0 1 0,0 0-1,1-1 1,-1 0 0,0 1 0,0-1-1,0 1 1,1-1 0,-1 0 0,0 0-1,0 0 1,0 0 0,0 0 0,-1 0 0,1 0-1,0 0 1,0 0 0,0 0 0,-1 0-1,1-1 1,-1 1 0,1-2 0,9-36-132,-10 36 107,5-39-390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 31342,'-7'-2'609,"1"0"14,10 5-396,11 9-261,50 34 34,2-2 0,107 53 0,-59-36 0,-112-59 0,9 4 0,0 1 0,-1 1 0,14 11 0,-22-17 0,-1 1 0,1-1 0,-1 1 0,0-1 0,0 1 0,0 0 0,0 0 0,-1 0 0,1 0 0,-1 0 0,1 1 0,-1-1 0,0 0 0,0 1 0,-1-1 0,1 0 0,-1 7 0,0-8 0,-1 1 0,0-1 0,0 0 0,0 1 0,0-1 0,0 0 0,0 0 0,-1 0 0,1 0 0,-1 0 0,1 0 0,-1 0 0,0 0 0,0 0 0,0-1 0,0 1 0,0-1 0,0 1 0,0-1 0,-1 0 0,-2 1 0,-59 25 0,53-23 0,-51 19 0,-114 61 0,155-73 0,2 2-1,0 0 1,0 1-1,1 1 1,1 1-1,0 0 0,2 2 1,-1-1-1,-13 23 1,19-23-128,4-14-411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10 32639,'4'-5'85,"-2"1"-46,-4 3-32,-6 5-10,-10 10 3,0 1 0,1 0 0,-18 20 0,-6 7 0,-45 36 0,21-20 0,-63 75 0,120-124 0,0 1 0,1 0 0,1 1 0,-1 0 0,-6 18 0,11-26 0,1-1 0,0 1 0,0-1 0,0 1 0,1 0 0,-1-1 0,1 1 0,-1 0 0,1-1 0,0 1 0,0 0 0,0 0 0,0-1 0,1 1 0,-1 0 0,1-1 0,0 1 0,0 0 0,-1-1 0,2 1 0,-1-1 0,0 1 0,0-1 0,1 0 0,-1 1 0,1-1 0,0 0 0,0 0 0,0 0 0,0-1 0,4 4 0,18 8 0,1-1 0,1-2 0,0 0 0,37 8 0,-29-8 0,0 1 0,33 15 0,-43-13 0,29 20 0,-37-30-64,-5-3-256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0 627 32207,'0'0'512,"4"8"-496,-1-1-16,0-1 0,0 0 0,0 1 0,1-1 0,0-1 0,7 10 0,-8-13 0,-1 1 0,0-1 0,1 0 1,0 0-1,0 0 0,-1-1 1,1 1-1,0-1 0,0 1 1,1-1-1,-1 0 0,0 0 1,0 0-1,0-1 0,1 1 1,-1-1-1,5 0 0,9 1 16,30-4-4,-44 2-12,0 1 0,0-1 0,-1 0 0,1-1 0,0 1 0,-1 0-1,1-1 1,-1 1 0,0-1 0,0 0 0,1 0 0,-1 0 0,0 0 0,3-5 0,3-5 0,-1-1 0,0 0 0,-1 0 0,0 0 0,-1-1 0,0 0 0,-2 0 0,1 0 0,1-19 0,-1-19 0,-2-64 0,-2 82 0,2-43 0,-1 23 0,-6-63 0,-1 76 0,5 38 0,1 0 0,-1 1 0,0-1 0,1 1 0,-1 0 0,-1-1 0,1 1 0,0 0 0,0-1 0,-1 1 0,1 0 0,-1 0 0,-2-2 0,3 4 0,1-1 0,0 1 0,-1 0 0,1 0 0,0-1 0,-1 1 0,1 0 0,-1 0 0,1 0 0,0 0 0,-1 0 0,1 0 0,-1 0 0,1 0 0,-1 0 0,1 0 0,0 0 0,-1 0 0,1 0 0,-1 0 0,1 0 0,-1 0 0,1 0 0,0 0 0,-1 0 0,1 1 0,0-1 0,-1 0 0,1 0 0,-1 0 0,1 1 0,-1 0 0,-8 15 0,1 24 0,8-38 0,-7 80 0,5 110 0,4-98 0,-2-66 0,1-1 0,1 0 0,2 0 0,0 0 0,2 0 0,1-1 0,19 46 0,-26-72 0,0 1 0,0-1 0,0 0 0,0 1 0,0-1 0,0 0 0,0 1 0,1-1 0,-1 1 0,0-1 0,0 0 0,1 1 0,-1-1 0,0 0 0,0 0 0,1 1 0,-1-1 0,0 0 0,1 1 0,-1-1 0,0 0 0,1 0 0,-1 0 0,0 0 0,1 1 0,-1-1 0,1 0 0,-1 0 0,0 0 0,1 0 0,-1 0 0,1 0 0,-1 0 0,0 0 0,1 0 0,-1 0 0,1 0 0,-1 0 0,0 0 0,1 0 0,-1 0 0,1-1 0,-1 1 0,0 0 0,1 0 0,-1 0 0,0-1 0,1 1 0,-1 0 0,0 0 0,1-1 0,-1 1 0,0 0 0,0-1 0,1 1 0,-1 0 0,0-1 0,0 1 0,0 0 0,1-1 0,-1 1 0,0 0 0,0-1 0,0 1 0,0-1 0,0 0 0,7-17 0,-1-1 0,-1 1 0,0-1 0,3-37 0,-6 37 0,0 0 0,2 0 0,0 1 0,1 0 0,1 0 0,11-25 0,-14 39 0,-1 1 0,1 0 0,0 0 0,1 0 0,-1 0 0,0 0 0,1 1 0,0-1 0,-1 1 0,1 0 0,0 0 0,0 0 0,0 1 0,8-3 0,-10 4 0,0-1 0,1 0 0,-1 1 0,0-1 0,0 1 0,0 0 0,0-1 0,0 1 0,1 0 0,-1 1 0,0-1 0,0 0 0,0 0 0,0 1 0,1 0 0,-1-1 0,0 1 0,0 0 0,0 0 0,0 0 0,-1 0 0,1 0 0,0 0 0,0 1 0,-1-1 0,1 1 0,0-1 0,-1 1 0,0 0 0,3 2 0,0 10 0,0 0 0,-1 0 0,0 0 0,-1 1 0,0-1 0,-1 1 0,-1-1 0,-1 1 0,-2 15 0,2-16 0,-1 1 0,2-1 0,0 0 0,1 1 0,0-1 0,1 0 0,1 0 0,0 0 0,7 20 0,-8-31 0,-1-1 0,0 1 0,1-1 0,0 0 0,0 1 0,-1-1 0,1 0 0,1 0 0,-1 0 0,0 0 0,0-1 0,1 1 0,-1-1 0,1 1 0,-1-1 0,1 0 0,-1 0 0,1 0 0,0 0 0,0 0 0,0-1 0,-1 1 0,1-1 0,0 0 0,0 0 0,0 0 0,0 0 0,0 0 0,0 0 0,4-2 0,-4 0 0,0 0 0,0 1 0,0-1 0,0-1 0,0 1 0,0 0 0,0-1 0,-1 1 0,1-1 0,-1 0 0,0 0 0,0 0 0,0 0 0,0 0 0,2-6 0,6-8 0,2 2 0,-1-1 0,-1 0 0,0 0 0,-1-1 0,-1-1 0,-1 1 0,0-1 0,-1 0 0,-1-1 0,-1 1 0,-1-1 0,2-29 0,-5-120 0,1 168 0,-1-1 0,0 1 0,0 0 0,0 0 0,0-1 0,0 1 0,0 0 0,0 0 0,0-1 0,0 1 0,0 0 0,0-1 0,0 1 0,0 0 0,0 0 0,0-1 0,0 1 0,0 0 0,0 0 0,0-1 0,0 1 0,0 0 0,-1 0 0,1 0 0,0-1 0,0 1 0,0 0 0,0 0 0,-1 0 0,1-1 0,0 1 0,0 0 0,0 0 0,-1 0 0,1 0 0,0 0 0,0-1 0,-1 1 0,1 0 0,0 0 0,0 0 0,-1 0 0,1 0 0,0 0 0,0 0 0,-1 0 0,1 0 0,0 0 0,-1 0 0,1 0 0,-1 1 0,1-1 0,0 0 0,-1 0 0,1 1 0,-1-1 0,1 0 0,0 1 0,-1-1 0,1 1 0,0-1 0,0 0 0,-1 1 0,1-1 0,0 1 0,0-1 0,0 0 0,-1 1 0,1-1 0,0 1 0,0-1 0,0 1 0,0-1 0,0 1 0,0-1 0,0 1 0,0-1 0,0 1 0,0-1 0,0 1 0,1-1 0,-1 1 0,0-1 0,0 0 0,0 1 0,0-1 0,1 1 0,-1 0 0,2 2 0,-1 1 0,1-1 0,0 1 0,0-1 0,1 0 0,-1 0 0,0 0 0,1 0 0,0 0 0,0 0 0,0-1 0,0 0 0,0 1 0,0-1 0,1 0 0,3 1 0,67 29 0,-59-26 0,-4-2 0,25 13 0,-34-16 0,-1 0 0,0 0 0,1 0 0,-1 0 0,0 0 0,0 1 0,0-1 0,0 0 0,0 1 0,0-1 0,0 1 0,-1-1 0,1 1 0,0 0 0,-1-1 0,1 1 0,-1-1 0,0 1 0,1 0 0,-1 0 0,0 1 0,-1 5 0,0 1 0,0-1 0,0 1 0,-1-1 0,-1 0 0,1 0 0,-2 0 0,1 0 0,-1-1 0,-7 12 0,6-9 0,-2 3 0,1 1 0,1 0 0,0 0 0,1 1 0,1-1 0,0 1 0,1 0 0,0 0 0,1 0 0,1 0 0,3 29 0,-2-42 0,-1 0 0,1 1 0,0-1 0,0 0 0,0 0 0,0 0 0,0 0 0,1 0 0,-1 0 0,1 0 0,-1 0 0,1 0 0,0 0 0,0-1 0,-1 1 0,1-1 0,0 1 0,1-1 0,-1 0 0,0 0 0,0 0 0,0 0 0,1 0 0,-1 0 0,0-1 0,1 1 0,-1-1 0,5 1 0,8 0 0,0 0 0,0 0 0,21-3 0,-28 2 0,-6 0 2,0 0-1,0 0 1,0 0 0,0-1 0,1 1-1,-1-1 1,0 1 0,0-1-1,0 0 1,0 0 0,-1 0 0,1 0-1,0 0 1,0 0 0,0 0-1,-1-1 1,1 1 0,-1-1 0,1 1-1,-1-1 1,0 0 0,3-2-1,-2-1-50,-1 1-1,1-1 1,-1 1-1,0-1 1,0 1-1,0-1 0,-1 1 1,0-1-1,0-5 1,0-5-1848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22 31502,'-4'-3'156,"1"0"-1,0 0 1,-1 1-1,0-1 1,0 1-1,-7-3 0,7 5 21,25 13-175,50 27-1,-33-16 0,2-2 0,73 28 0,-53-31 0,-26-9 0,36 15 0,-69-24 0,1 0 0,0 0 0,-1 0 0,1 0 0,0 0 0,-1 0 0,0 0 0,1 1 0,-1-1 0,0 0 0,1 1 0,-1-1 0,0 1 0,0 0 0,0-1 0,-1 1 0,1 0 0,0-1 0,-1 1 0,1 0 0,-1 0 0,1 0 0,-1 0 0,0-1 0,0 1 0,0 0 0,0 0 0,0 0 0,0 0 0,0 0 0,-1 0 0,1 0 0,-1-1 0,1 1 0,-1 0 0,-1 2 0,-1 4 0,-1-1 0,1 0 0,-2 0 0,1 0 0,-1-1 0,0 1 0,-7 7 0,-20 13 0,-57 41 0,56-45 0,-61 56 0,79-65-1,-46 51 3,55-57-3,0 0-1,0 0 1,1 0 0,0 1 0,1 0-1,-6 13 1,9-17-703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1 158 32591,'555'0'176,"-555"0"-176,0 0 0,1 0 0,-1 0 0,1 0 0,-1 0 0,1 0 0,-1 0 0,0 0 0,1 0 0,-1 0 0,1 0 0,-1 0 0,0-1 0,1 1 0,-1 0 0,1 0 0,-1 0 0,0-1 0,1 1 0,-1 0 0,0-1 0,1 1 0,-1 0 0,0-1 0,0 1 0,1 0 0,-1-1 0,0 1 0,0 0 0,1-1 0,-1 1 0,0-1 0,0 0 0,-3-16 0,1 12 0,-1 1 0,1-1 0,-1 1 0,0 0 0,-5-7 0,-8-2 0,-1 1 0,0 1 0,-1 0 0,0 1 0,-1 1 0,0 1 0,0 1 0,-1 1 0,-30-7 0,91 26 0,0 1 0,71 36 0,-86-38 0,-19-9 0,1 0 0,-1 1 0,0 0 0,0 0 0,-1 1 0,8 6 0,-12-8 0,0-1 0,0 0 0,-1 0 0,1 1 0,-1-1 0,0 1 0,0-1 0,0 1 0,0 0 0,0-1 0,0 1 0,-1 0 0,0 0 0,1 0 0,-1-1 0,0 1 0,0 0 0,0 0 0,-1 0 0,1-1 0,-2 5 0,1-2 0,-1 0 0,0 0 0,0 0 0,-1-1 0,1 1 0,-1-1 0,0 0 0,0 0 0,-1 0 0,1 0 0,-1 0 0,-5 4 0,-55 39-3,56-42 1,-18 10-161,5-6-549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3 585 32335,'0'11'168,"-1"-9"-158,1-1-1,-1 1 1,1 0-1,-1 0 0,1 0 1,0 0-1,0 0 0,0 0 1,0 0-1,0 0 1,1 0-1,-1 0 0,1 0 1,-1 0-1,1 0 0,0 0 1,-1 0-1,1-1 1,0 1-1,0 0 0,0-1 1,2 3-1,0-2-8,1-1-1,0 1 1,-1 0-1,1-1 1,0 0-1,0 0 1,0 0-1,0 0 1,0-1-1,0 0 1,0 0-1,0 0 1,0 0-1,0 0 1,0-1-1,0 0 1,0 0-1,-1 0 1,1 0-1,0 0 1,0-1-1,-1 0 1,1 0-1,-1 0 1,1 0-1,-1 0 1,0-1-1,0 1 1,0-1-1,4-5 1,0-5 3,0 0 0,-2-1-1,1 0 1,-2 0 0,0 0 0,0-1 0,2-29-1,-1-108-1,-5 119-2,1-55 0,-2-98 0,-4 171 0,5 14 0,0 1 0,0 0 0,0 0 0,0 0 0,-1-1 0,1 1 0,0 0 0,0 0 0,0 0 0,-1 0 0,1 0 0,0-1 0,0 1 0,0 0 0,-1 0 0,1 0 0,0 0 0,0 0 0,0 0 0,-1 0 0,1 0 0,0 0 0,0 0 0,-1 0 0,1 0 0,0 0 0,0 0 0,-1 0 0,1 0 0,0 0 0,0 0 0,0 0 0,-1 0 0,1 0 0,0 0 0,0 0 0,-1 0 0,1 1 0,0-1 0,0 0 0,0 0 0,0 0 0,-1 0 0,1 1 0,0-1 0,0 0 0,0 0 0,0 0 0,0 1 0,-1-1 0,1 0 0,0 0 0,0 0 0,0 1 0,0-1 0,0 0 0,0 0 0,0 1 0,0-1 0,-4 12 0,0 0 0,0 0 0,2 0 0,-1 0 0,2 1 0,-1-1 0,2 0 0,1 17 0,-2-10 0,1-1 0,-2 37 0,9 77 0,-5-113 0,1-1 0,1 0 0,1 0 0,1 0 0,0-1 0,1 0 0,1 0 0,11 18 0,-15-29 0,0 0 0,0-1 0,1 0 0,0 0 0,0 0 0,0 0 0,0-1 0,1 0 0,-1 0 0,1-1 0,0 1 0,1-1 0,-1 0 0,0-1 0,1 0 0,0 0 0,-1 0 0,1-1 0,0 0 0,0 0 0,0-1 0,-1 1 0,10-2 0,-13 1 0,-1-1 0,1 1 0,-1 0 0,0-1 0,1 1 0,-1-1 0,0 0 0,1 0 0,-1 0 0,0 0 0,0 0 0,0-1 0,1 1 0,-2-1 0,1 1 0,0-1 0,0 0 0,0 1 0,-1-1 0,1 0 0,-1 0 0,1 0 0,-1-1 0,0 1 0,0 0 0,0 0 0,0-1 0,0 1 0,-1 0 0,1-5 0,2-8 0,-1 1 0,0-1 0,-1-30 0,-2 33 0,2 2 0,-2 0 0,0 0 0,0 0 0,-1 0 0,0 0 0,0 1 0,-8-18 0,9 24 0,-1-1 0,1 1 0,-1 0 0,0 0 0,0 1 0,0-1 0,0 0 0,-1 1 0,1-1 0,-1 1 0,0 0 0,1 0 0,-1 0 0,0 0 0,0 0 0,0 1 0,-1-1 0,1 1 0,0 0 0,0 0 0,-1 0 0,1 0 0,-1 1 0,1-1 0,-6 1 0,8 0 0,0 1 0,1-1 0,-1 0 0,0 1 0,1-1 0,-1 0 0,1 1 0,-1-1 0,0 1 0,1-1 0,-1 1 0,1-1 0,-1 1 0,1-1 0,0 1 0,-1 0 0,1-1 0,-1 1 0,1 0 0,0-1 0,0 1 0,-1 0 0,1-1 0,0 1 0,0 0 0,0-1 0,0 1 0,0 0 0,0 0 0,0 0 0,-1 32 0,1-25 0,0 1 0,0 0 0,1 0 0,0-1 0,0 1 0,0 0 0,1-1 0,5 13 0,-6-18 0,1 0 0,0 1 0,0-1 0,0 0 0,1 0 0,-1-1 0,1 1 0,-1 0 0,1-1 0,0 1 0,0-1 0,0 0 0,0 0 0,1 0 0,-1-1 0,0 1 0,1-1 0,-1 1 0,1-1 0,5 1 0,1-1 0,1 1 0,0-1 0,17-1 0,-15-1 0,-12 1 0,1 0 0,0-1 0,0 1 0,0-1 0,-1 1 0,1-1 0,0 0 0,-1 0 0,1 0 0,-1 0 0,1 0 0,-1 0 0,1 0 0,-1-1 0,0 1 0,0 0 0,1-1 0,-1 1 0,0-1 0,0 1 0,-1-1 0,1 0 0,0 1 0,0-1 0,-1 0 0,1 0 0,-1 1 0,1-1 0,-1 0 0,0 0 0,0-2 0,2-12 0,-1 1 0,-1-29 0,0 29 0,0-151 0,0 166 0,0 0 0,0-1 0,0 1 0,0 0 0,0 0 0,-1 0 0,1-1 0,0 1 0,0 0 0,0 0 0,1-1 0,-1 1 0,0 0 0,0 0 0,0 0 0,0-1 0,0 1 0,0 0 0,0 0 0,0 0 0,0-1 0,0 1 0,1 0 0,-1 0 0,0 0 0,0 0 0,0-1 0,0 1 0,0 0 0,1 0 0,-1 0 0,0 0 0,0 0 0,0 0 0,1-1 0,-1 1 0,0 0 0,0 0 0,0 0 0,1 0 0,-1 0 0,0 0 0,0 0 0,1 0 0,-1 0 0,0 0 0,0 0 0,0 0 0,1 0 0,-1 0 0,0 0 0,0 0 0,1 1 0,1-1 0,7 0 0,-1 1 0,1 0 0,0 0 0,-1 1 0,0 0 0,1 1 0,-1 0 0,0 0 0,0 0 0,-1 1 0,1 1 0,-1-1 0,0 1 0,0 0 0,12 12 0,-16-13 0,1 0 0,-1 0 0,1 0 0,-1 0 0,-1 1 0,1 0 0,-1 0 0,1-1 0,-1 1 0,-1 0 0,1 1 0,-1-1 0,0 0 0,0 0 0,0 1 0,-1-1 0,0 0 0,0 1 0,0-1 0,-1 0 0,0 1 0,0-1 0,0 0 0,0 0 0,-1 1 0,0-1 0,-4 7 0,2-4 0,-2 4 0,0 0 0,0 0 0,1 0 0,1 1 0,0 0 0,1-1 0,0 2 0,-2 21 0,6-34 0,-1 1 0,0-1 0,1 0 0,-1 0 0,1 0 0,-1 0 0,1 0 0,-1 0 0,1 0 0,0 0 0,-1 0 0,1 0 0,0 0 0,0 0 0,0-1 0,0 1 0,0 0 0,0-1 0,0 1 0,0 0 0,0-1 0,0 1 0,0-1 0,0 1 0,0-1 0,0 0 0,1 0 0,-1 1 0,0-1 0,0 0 0,0 0 0,2 0 0,49 0 0,-36 0 0,-9 0 0,-1 0 0,1-1 0,0 0 0,-1 0 0,1 0 0,-1-1 0,1 0 0,-1 0 0,0 0 0,0-1 0,0 0 0,0 0 0,0-1 0,8-6 0,-7 4 0,-1-1 0,-1 1 0,1-1 0,-1 0 0,0 0 0,-1 0 0,0-1 0,0 0 0,0 0 0,2-8 0,1-14 0,0 1 0,-2-1 0,-1 0 0,-2 0 0,-1-40 0,-1 66 0,0 0 0,0 0 0,0 1 0,-1-1 0,1 0 0,-1 0 0,0 0 0,0 0 0,0 0 0,-3-4 0,3 7 0,0 0 0,0 0 0,0-1 0,0 1 0,-1 0 0,1 0 0,0 0 0,-1 0 0,1 0 0,-1 1 0,1-1 0,-1 0 0,1 1 0,-1-1 0,1 1 0,-1-1 0,1 1 0,-1 0 0,0 0 0,1 0 0,-1 0 0,0 0 0,1 0 0,-1 0 0,-3 1 0,3 0 0,0-1 0,0 1 0,0 0 0,0 0 0,0 0 0,0 0 0,0 0 0,1 0 0,-1 1 0,0-1 0,1 1 0,-1-1 0,1 1 0,-1 0 0,1-1 0,0 1 0,-1 0 0,1 0 0,0 0 0,0 0 0,1 0 0,-1 0 0,-1 4 0,-1 6 0,0-1 0,1 1 0,-1 12 0,0 22 0,4 58 0,-1-82 0,1-15 0,-1 0 0,1 0 0,0 0 0,0 0 0,1 0 0,0-1 0,0 1 0,1-1 0,-1 1 0,1-1 0,1 0 0,-1 0 0,1 0 0,5 5 0,-5-7 0,0 0 0,0 0 0,1 0 0,0-1 0,0 1 0,0-1 0,0 0 0,0-1 0,0 1 0,1-1 0,-1 0 0,1-1 0,0 1 0,-1-1 0,1 0 0,10 0 0,-11 0 0,0-1 0,1 0 0,-1 0 0,0 0 0,0-1 0,0 0 0,0 0 0,9-3 0,-11 3 0,-1-1 0,0 1 0,0-1 0,0 0 0,0 1 0,-1-1 0,1 0 0,0 0 0,-1 0 0,1-1 0,-1 1 0,0 0 0,1 0 0,-1-1 0,0 1 0,-1-1 0,1 1 0,0-1 0,0-3 0,4-22 0,3-52 0,-7 56 0,1 1 0,1 0 0,9-33 0,-11 53 0,0 0 0,0 0 0,0 0 0,0 0 1,1 1-1,-1-1 0,1 0 0,-1 1 0,1 0 0,0-1 0,0 1 0,0 0 1,1 0-1,-1 0 0,0 0 0,1 0 0,-1 1 0,1-1 0,4-1 0,0 0-4,1 2 0,-1-1 0,1 1 0,-1 0 0,1 1-1,10 0 1,-17 0 4,1 0 0,-1 0 0,0 0-1,1 1 1,-1-1 0,0 0 0,1 1-1,-1-1 1,0 1 0,0-1-1,0 1 1,1 0 0,-1-1 0,0 1-1,0 0 1,0 0 0,0 0 0,0 0-1,0 0 1,-1 0 0,1 0 0,0 0-1,0 0 1,-1 0 0,1 0 0,-1 1-1,1-1 1,-1 0 0,1 0 0,0 3-1,-28-8-9,22 3 10,1 1 1,0-1 0,-1 1-1,1 0 1,0 0 0,-1 0-1,1 1 1,0-1 0,0 1 0,-1 0-1,1 1 1,0-1 0,0 1-1,0 0 1,0-1 0,0 2-1,1-1 1,-1 0 0,1 1-1,-4 3 1,1 0-1,0 1 0,1 0 0,1 0 0,-1 0 0,1 0-1,0 1 1,0-1 0,1 1 0,-4 14 0,4-6 0,0-1 0,1 1 0,0 0 0,2 32 0,0-31 0,0-14 0,0 0 0,0 0 0,1 1 0,-1-1 0,1 0 0,0 0 0,0 0 0,0 0 0,0 0 0,1 0 0,-1 0 0,1-1 0,-1 1 0,1 0 0,0-1 0,0 1 0,0-1 0,1 0 0,-1 0 0,1 1 0,-1-2 0,1 1 0,-1 0 0,1 0 0,0-1 0,3 2 0,3 0 0,1 0 0,-1 0 0,1-1 0,-1 0 0,1-1 0,0 0 0,13 0 0,-21-1 0,0 0 0,-1 0 0,1-1 0,0 1 0,-1 0 0,1-1 0,0 1 0,-1-1 0,1 1 0,-1-1 0,1 0 0,-1 0 0,1 0 0,-1 0 0,1 0 0,-1 0 0,0 0 0,0 0 0,2-2 0,-1 0 0,0 0 0,0-1 0,0 1 0,0-1 0,-1 1 0,1-1 0,-1 1 0,1-6 0,1-7 0,-1-1 0,-1 1 0,-1-20 0,0 28 0,0-201 32,-8 258-64,8-44 32,0 155 0,1-156-1,-1-1 1,1 1-1,-1 0 1,1-1-1,0 0 1,0 1-1,1-1 1,-1 0-1,1 1 1,0-1-1,-1 0 1,1 0-1,1 0 1,-1 0-1,0-1 1,1 1-1,-1-1 1,1 1-1,0-1 1,0 0-1,0 0 1,0 0-1,0 0 1,0-1-1,1 1 1,-1-1-1,7 2 1,6 0-4,1 0 0,0-1 0,-1-1 1,31-1-1,-25 0 8,-18 0-3,0 0 0,0 0 0,0 0 0,0-1 0,0 0 0,0 1 0,0-1 1,0-1-1,-1 1 0,1-1 0,7-3 0,-9 3 0,0 0 0,1 0-1,-1 0 1,0-1 0,0 1 0,-1-1-1,1 1 1,0-1 0,-1 0 0,0 1 0,1-1-1,-1 0 1,0 0 0,-1 0 0,1 0 0,0-6-1,3-23 4,-1 0-1,-2 0 1,-4-52 0,-24-95 16,23 153-20,-3-14 0,7 40 0,0 0 0,0 0 0,0 0 0,0 0 0,0 0 0,0 0 0,0 0 0,-1 0 0,1 0 0,0 0 0,0 0 0,0 0 0,0 0 0,0 0 0,0 0 0,0 0 0,0 0 0,0 0 0,0 0 0,0 0 0,0 0 0,-1 0 0,1 0 0,0 0 0,0 0 0,0 0 0,0 0 0,0-1 0,0 1 0,0 0 0,0 0 0,0 0 0,0 0 0,0 0 0,0 0 0,0 0 0,0 0 0,0 0 0,0 0 0,-1 24 0,0 95 0,5 241 0,1-306 0,-5-54 0,0 0 0,1-1 0,-1 1 0,0 0 0,0 0 0,0 0 0,0 0 0,0 0 0,0 0 0,0-1 0,0 1 0,0 0 0,0 0 0,0 0 0,0 0 0,0 0 0,0 0 0,1 0 0,-1-1 0,0 1 0,0 0 0,0 0 0,0 0 0,0 0 0,0 0 0,0 0 0,1 0 0,-1 0 0,0 0 0,0 0 0,0 0 0,0 0 0,0 0 0,1 0 0,-1 0 0,0 0 0,0 0 0,0 0 0,0 0 0,0 0 0,1 0 0,-1 0 0,0 0 0,0 0 0,0 0 0,0 0 0,0 0 0,0 0 0,1 0 0,-1 0 0,0 0 0,0 1 0,0-1 0,0 0 0,0 0 0,0 0 0,0 0 0,0 0 0,0 0 0,1 0 0,-1 1 0,0-1 0,0 0 0,0 0 0,0 0 0,0 0 0,9-18 0,-1-1 0,-1 0 0,-1 0 0,5-25 0,0 0 0,-7 30 0,3-11 0,1 0 0,1 0 0,1 0 0,13-22 0,-20 41 0,0 1 0,1 0 0,-1 0 0,1 0 0,0 0 0,0 1 0,1 0 0,-1 0 0,1 0 0,0 0 0,0 1 0,0-1 0,1 1 0,-1 1 0,1-1 0,0 1 0,-1 0 0,1 0 0,0 1 0,0-1 0,0 1 0,12 0 0,-17 1 0,0 0 0,1 0 0,-1 1 0,0-1 0,0 0 0,1 1 0,-1-1 0,0 0 0,0 1 0,1 0 0,-1-1 0,0 1 0,0 0 0,0-1 0,0 1 0,0 0 0,0 0 0,0 0 0,0 0 0,-1 0 0,2 2 0,0 0 0,0 0 0,0 1 0,-1-1 0,0 1 0,0 0 0,0-1 0,1 7 0,0 1 0,-1 0 0,-1 0 0,0 0 0,-2 17 0,0-23 0,1-1 0,-1 0 0,0 1 0,0-1 0,0 0 0,0 0 0,-1 0 0,0-1 0,0 1 0,0-1 0,0 1 0,0-1 0,-1 0 0,1 0 0,-1 0 0,0-1 0,0 1 0,0-1 0,-6 3 0,0-1 0,0 1 0,-1-1 0,0-1 0,1 0 0,-1 0 0,-22 2 0,29-5 0,-1 0 0,1 1 0,0-1 0,0-1 0,0 1 0,0 0 0,-1-1 0,-5-2 0,9 2 0,0 0 0,-1 0 0,1 0 0,0 0 0,-1 0 0,1-1 0,0 1 0,0 0 0,0-1 0,0 1 0,0-1 0,1 1 0,-1-1 0,0 0 0,1 1 0,-1-1 0,1 0 0,-1 1 0,1-1 0,0 0 0,0 1 0,0-3 0,7 7 0,12 15 0,19 23 0,-18-18 0,1-2 0,1 0 0,34 25 0,-43-38 0,-1 0 0,1-1 0,0 0 0,0-1 0,1-1 0,0 0 0,0-1 0,0 0 0,15 1 0,77 1 0,-101-6-3,-4 0 3,-1 0-1,1 0 0,-1 0 1,1 1-1,-1-1 1,0 0-1,1 0 0,-1 0 1,1 0-1,-1 0 0,1 0 1,-1 0-1,1 0 0,-1-1 1,1 1-1,-1 0 0,1 0 1,-1 0-1,1 0 1,-1-1-1,0 1 0,1 0 1,-1 0-1,1-1 0,-1 1 1,0 0-1,1 0 0,-1-1 1,0 1-1,1-1 1,-1 1-1,0 0 0,0-1 1,1 1-1,-1-1 0,0 1 1,0-1-1,0 1 0,1 0 1,-1-1-1,0 1 0,0-1 1,0 1-1,0-1 1,0 1-1,0-1 0,0 1 1,0-1-1,0 0 0,0-21-172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29133,'6'0'3266,"23"0"-3122,10 0 0,8 11-112,-3 7-16,-6 4 16,-8-6-32,-16 7 0,-8-1 0,-6-1 0,0 3 0,-11-6 0,-16 1 0,-2-9 0,-4 1 0,7-11-32,5 0-96,12 0-1441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1 175 32447,'0'-12'91,"0"6"-66,0 0 0,0 0 0,0 0 0,1-1-1,0 1 1,0 0 0,2-6 0,-2 10-24,0 0 1,0 0-1,1 0 0,-1 1 0,0-1 0,1 0 1,-1 1-1,1-1 0,-1 1 0,1 0 0,0-1 1,0 1-1,0 0 0,-1 0 0,1 0 0,0 1 0,0-1 1,0 0-1,0 1 0,1-1 0,-1 1 0,0 0 1,0-1-1,4 1 0,-4 0-1,1 0 0,-1-1 0,0 1 0,0 0 0,0 0 0,1 0 0,-1 0 0,0 1 0,0-1 0,1 1 0,-1-1 0,0 1 0,0 0 0,0 0 0,0 0 0,0 0 0,0 0 0,0 0 0,-1 0 0,1 1 0,0-1 0,0 1 0,2 2 0,-2 1 0,0 1 0,0-1 0,0 0 0,0 1 0,-1 0 0,0-1 0,0 1 0,0 10 0,2 179 0,-4-109 0,1-86 0,0 0 0,0 0 0,0 0 0,0 0 0,0 0 0,0 0 0,0 0 0,0-1 0,0 1 0,0 0 0,0 0 0,0 0 0,0 0 0,0 0 0,0 0 0,0 0 0,0 0 0,0 0 0,0 0 0,0 0 0,1-1 0,-1 1 0,0 0 0,0 0 0,0 0 0,0 0 0,0 0 0,0 0 0,0 0 0,0 0 0,0 0 0,0 0 0,1 0 0,-1 0 0,0 0 0,0 0 0,0 0 0,0 0 0,0 0 0,0 0 0,0 0 0,0 0 0,0 0 0,1 0 0,-1 0 0,0 0 0,0 0 0,0 0 0,0 0 0,0 0 0,0 0 0,0 0 0,0 0 0,0 0 0,0 0 0,0 1 0,1-1 0,-1 0 0,0 0 0,0 0 0,0 0 0,0 0 0,0 0 0,6-10 0,20-74 0,-17 51 0,2 0 0,26-56 0,-33 80 0,1 0 0,1 1 0,-1-1 0,2 1 0,-1 1 0,1-1 0,0 1 0,0 0 0,1 1 0,0 0 0,0 0 0,0 1 0,1 0 0,11-5 0,-19 9 0,0 1 0,-1-1 0,1 1 0,0-1 0,0 1 0,0-1 0,-1 1 0,1 0 0,0 0 0,0-1 0,0 1 0,0 0 0,-1 0 0,1 0 0,0 0 0,0 0 0,0 0 0,0 0 0,0 0 0,-1 1 0,1-1 0,0 0 0,0 0 0,0 1 0,0-1 0,-1 0 0,1 1 0,0-1 0,0 1 0,-1-1 0,1 1 0,0-1 0,-1 1 0,1 0 0,-1-1 0,2 2 0,-1 1 0,-1 0 0,1 0 0,0 0 0,-1 1 0,0-1 0,1 0 0,-2 7 0,1-4 0,1 214 0,-1-216 0,0 0 0,0 1 0,1-1 0,0 0 0,0 0 0,0 0 0,0 0 0,0-1 0,1 1 0,0 0 0,3 4 0,-4-6 0,1 0 0,0 0 0,-1 0 0,1 0 0,0-1 0,0 1 0,1-1 0,-1 0 0,0 0 0,0 1 0,1-1 0,-1 0 0,0-1 0,1 1 0,-1 0 0,1-1 0,-1 0 0,1 1 0,3-1 0,5 1 0,-1-1-1,1 0 1,-1-1-1,1 0 1,-1-1-1,1 0 1,-1 0-1,0-1 1,18-8 0,-21 7-2,-1 0 0,0 0 0,0 0 0,0-1 0,0 0 1,-1-1-1,1 1 0,-2-1 0,1 0 0,0 0 0,-1 0 1,0-1-1,-1 1 0,6-14 0,-3 1 2,-1-1 0,0 0 0,-1 0 0,-1-1 0,-1 1 0,-1 0 0,-2-29 0,1 28 0,0 17 0,0-1 0,-1 1 0,1-1 0,-1 1-1,0-1 1,0 1 0,0-1 0,0 1 0,-1 0 0,0 0 0,0-1 0,0 1-1,-3-4 1,3 6 2,0 0-1,0 0 1,-1 0-1,1 0 0,-1 0 1,1 0-1,-1 0 1,0 1-1,0-1 0,1 1 1,-1 0-1,0 0 1,0 0-1,0 0 1,-1 0-1,1 1 0,0 0 1,0-1-1,-5 1 1,7 1-3,0-1 0,0 0 0,0 0 0,0 0 0,0 1 0,0-1 0,0 0 0,0 1 0,1-1 1,-1 1-1,0-1 0,0 1 0,0 0 0,1-1 0,-1 1 0,0 0 0,1-1 0,-1 1 0,1 0 0,-1 0 0,1-1 1,-1 1-1,1 0 0,-1 0 0,1 0 0,0 0 0,-1 0 0,1 0 0,0 0 0,0 1 0,-4 34 5,4-29-6,0 7 2,-2 16 0,1 0 0,2-1 0,1 1 0,11 53 0,-11-77 0,-1 0 0,1 0 0,0 0 0,1 0 0,-1 0 0,1 0 0,1 0 0,-1-1 0,1 1 0,0-1 0,0 0 0,0-1 0,1 1 0,0-1 0,-1 1 0,2-1 0,-1-1 0,0 1 0,1-1 0,0 0 0,0 0 0,-1-1 0,2 1 0,-1-1 0,0-1 0,0 1 0,1-1 0,9 1 0,-9-2 1,0 1-1,0-1 1,0 0 0,0 0-1,1-1 1,-1 0 0,0 0-1,-1 0 1,11-4 0,-14 3 0,0 0 0,1 0 1,-1-1-1,0 1 0,0-1 1,0 1-1,-1-1 0,1 0 1,-1 0-1,1 0 0,-1-1 1,0 1-1,0 0 0,0-1 1,-1 1-1,1-1 0,-1 0 1,1-5-1,5-25-1,-3 1 0,0-1 0,-2 0 0,-5-56-1,2 36-3,1 81-2,1 1 1,1-1 0,1 1-1,14 52 1,-10-58 4,-3-7-1,0 0 0,1 0 1,1-1-1,0 1 0,1-2 0,17 26 1,-22-37 0,1 0 1,0 1-1,-1-1 1,1 0 0,0 0-1,0-1 1,0 1-1,1 0 1,-1-1 0,0 0-1,1 0 1,-1 0-1,0 0 1,1 0 0,-1-1-1,1 0 1,-1 0-1,1 0 1,-1 0 0,1 0-1,-1 0 1,1-1-1,-1 0 1,1 0 0,-1 0-1,0 0 1,1 0-1,-1-1 1,0 1 0,0-1-1,0 0 1,0 0-1,0 0 1,-1-1 0,1 1-1,-1 0 1,1-1-1,-1 0 1,2-3 0,2-6 3,-2 0 0,0-1 0,0 0 0,-1 0 0,-1 0 0,0-1 0,0-18 0,-5-95 2,3 126-5,0-5 0,0 5 0,0-1 0,0 1 0,0 0 0,0-1 0,-1 1 0,1 0 0,0 0 0,0 0 0,-1-1 0,1 1 0,-1 0 0,1 0 0,-1 0 0,0-1 0,-2 2 0,3 8 0,0-7 0,-1 24 0,1 1 0,0-1 0,1 1 0,1-1 0,11 47 0,-11-66 0,-1-1 0,1 0 0,0 1 0,1-1 0,-1 0 0,1 0 0,0 0 0,0 0 0,0 0 0,1-1 0,0 0 0,0 0 0,0 0 0,0 0 0,1 0 0,-1-1 0,1 0 0,0 0 0,0 0 0,0 0 0,1-1 0,-1 0 0,0 0 0,1-1 0,-1 1 0,1-1 0,11 1 0,-10-2 0,1 1 0,0 0 0,0-1 0,1 1 0,-1-2 0,0 0 0,16-3 0,-22 3 0,1 0 0,-1 0 0,1-1 0,-1 1 0,0-1 0,0 1 0,1-1 0,-1 0 0,-1 0 0,1 0 0,0 0 0,0 0 0,-1 0 0,1-1 0,-1 1 0,0-1 0,0 1 0,1-1 0,-2 1 0,1-1 0,0 1 0,0-1 0,-1 0 0,1-5 0,1-14 5,0 0 1,-1 0-1,-1 0 0,-1 0 0,-7-40 1,5 47-6,-1-1 0,0 1 0,-2 0 0,0 0 0,0 0 0,-1 1 0,-1 0 0,-17-24 0,24 37 0,0-1 0,0 1 0,-1 0 0,1 0 0,0 0 0,-1-1 1,1 1-1,-1 0 0,1 1 0,-1-1 0,0 0 0,1 0 0,-1 1 0,0-1 0,-2 0 0,3 1-1,1 0 0,-1 0 0,0 0 0,1 0 1,-1 0-1,1 1 0,-1-1 0,0 0 0,1 0 0,-1 0 0,0 1 0,1-1 0,-1 0 0,1 1 0,-1-1 0,1 0 1,-1 1-1,1-1 0,-1 1 0,1-1 0,-1 1 0,1-1 0,0 1 0,-1-1 0,1 1 0,0 0 0,0-1 0,-1 1 1,1-1-1,0 1 0,0 0 0,0-1 0,-1 1 0,1 0 0,0-1 0,0 1 0,0 0 0,0-1 0,0 1 0,1-1 1,-1 2-1,0 28-528,0 4-1882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22 499 31711,'-1'1'29,"0"-1"0,-1 1 1,1-1-1,0 1 0,0-1 1,0 1-1,0 0 0,0-1 1,0 1-1,1 0 0,-1 0 1,0 0-1,0-1 0,0 1 1,1 0-1,-1 0 0,0 0 1,1 0-1,-1 1 0,1-1 1,0 0-1,-1 0 0,1 0 1,0 0-1,-1 0 0,1 1 1,0-1-1,0 0 0,0 0 1,0 2-1,-1 47-156,1-40 212,0-7-82,0-1 0,-1 1 0,1-1 0,1 1 0,-1-1 0,0 1 0,0-1 0,1 1 0,0-1-1,-1 1 1,1-1 0,0 0 0,0 1 0,0-1 0,0 0 0,3 3 0,-2-3 0,1-1 0,0 0-1,0 0 1,-1 0 0,1 0-1,0 0 1,0 0 0,0-1-1,0 1 1,0-1 0,0 0-1,0 0 1,6-1 0,-7 1-2,0 0 0,0-1 0,0 1 1,1-1-1,-1 1 0,0-1 0,0 0 0,0 0 1,0 0-1,0 0 0,0-1 0,-1 1 1,1 0-1,0-1 0,-1 1 0,1-1 0,-1 0 1,1 1-1,-1-1 0,0 0 0,1 0 1,-1 0-1,0 0 0,0 0 0,-1 0 1,1 0-1,1-4 0,2-8 2,-1-1 1,-1 1-1,2-18 1,-3 24-2,4-262 18,-6 164-21,1 77 10,-1 1 0,-7-43 0,4 58-4,-1 12-5,0 10 0,-1 20 0,1 1 0,2 0 0,1-1 0,2 48 0,1-41 0,-1-17 0,-1 15 0,2 0 0,1 0 0,9 41 0,-10-67 0,1 1 0,1-1 0,-1 0 0,1 0 0,1 0 0,0 0 0,0 0 0,0-1 0,1 0 0,0 0 0,0 0 0,1 0 0,0-1 0,0 0 0,1 0 0,0 0 0,0-1 0,8 4 0,-9-6 0,1 0 0,0 0 0,1-1 0,-1 0 0,0-1 0,1 0 0,-1 0 0,1 0 0,-1-1 0,1 0 0,-1-1 0,10-1 0,-14 1 0,-1 0 0,0 0 0,0 0 0,0 0 0,0 0 0,0-1 0,0 1 0,-1-1 0,1 1 0,0-1 0,-1 0 0,1 0 0,-1 1 0,0-1 0,0 0 0,1 0 0,-1-1 0,0 1 0,-1 0 0,1 0 0,0 0 0,-1-1 0,1 1 0,-1-3 0,3-10 0,-1 0 0,0-23 0,-2 33 0,1-226 0,-12 310 0,9-57 0,0 7 0,1 0 0,4 29 0,-3-51 0,1-1 0,0 1 0,0-1 0,0 1 0,1-1 0,0 0 0,1 0 0,-1 0 0,1 0 0,0 0 0,1 0 0,-1-1 0,1 0 0,8 9 0,-9-12 0,1 1 0,0 0 0,1-1 0,-1 0 0,0 0 0,1 0 0,-1-1 0,1 0 0,-1 1 0,7-1 0,-9 0 0,0-1 0,0 1 0,0-1 0,0 0 0,0 0 0,0 0 0,0 0 0,0 0 0,0 0 0,0-1 0,-1 1 0,1-1 0,0 1 0,0-1 0,0 0 0,0 1 0,-1-1 0,1 0 0,0 0 0,-1-1 0,1 1 0,-1 0 0,1 0 0,-1-1 0,0 1 0,3-3 0,1-12 0,-1 1 0,0-1 0,-1 0 0,0 0 0,-1-1 0,-1 1 0,-1-20 0,2-25 0,-1 49 0,6-44 0,-6 52 0,-1 0 0,1 1 0,0-1 0,0 1 0,1-1 0,-1 1 0,1-1 0,0 1 0,-1 0 0,1 0 0,4-5 0,-6 8 0,1 0 0,-1-1 0,1 1 0,-1 0 0,0-1 0,1 1 0,-1 0 0,1-1 0,-1 1 0,1 0 0,-1 0 0,1 0 0,-1-1 0,1 1 0,-1 0 0,1 0 0,-1 0 0,1 0 0,-1 0 0,1 0 0,-1 0 0,1 0 0,-1 0 0,1 0 0,-1 0 0,1 0 0,-1 1 0,1-1 0,-1 0 0,1 0 0,-1 0 0,1 1 0,-1-1 0,1 0 0,-1 1 0,0-1 0,1 0 0,-1 1 0,1-1 0,-1 0 0,0 1 0,1 0 0,10 20 0,0 19 0,-1-1 0,-3 1 0,0 1 0,-3 0 0,-1 55 0,6-136 0,2 0 0,2 1 0,27-58 0,-37 89 0,29-52 0,-30 58 0,-1-1 0,1 1 0,-1 0 0,1 0 0,0-1 0,0 1 0,0 0 0,1 0 0,-1 1 0,0-1 0,1 0 0,-1 1 0,1 0 0,-1-1 0,1 1 0,-1 0 0,1 0 0,0 1 0,4-2 0,-5 2 0,-2 0 0,1 0 0,-1 0 0,0 0 0,0 0 0,1 0 0,-1 0 0,0 0 0,0 0 0,1 0 0,-1 0 0,0 0 0,0 0 0,1 0 0,-1 0 0,0 0 0,0 0 0,1 0 0,-1 1 0,0-1 0,0 0 0,1 0 0,-1 0 0,0 0 0,0 1 0,0-1 0,0 0 0,1 0 0,-1 0 0,0 1 0,0-1 0,0 0 0,0 0 0,0 1 0,0-1 0,0 0 0,1 0 0,-1 1 0,0-1 0,0 0 0,0 0 0,0 1 0,0-1 0,0 0 0,0 0 0,0 1 0,0-1 0,-1 0 0,1 1 0,0-1 0,0 0 0,0 1 0,2 168 0,-3-89 0,0-76 0,1 0 0,0-1 0,0 1 0,0-1 0,0 1 0,1 0 0,0-1 0,-1 1 0,1-1 0,1 0 0,-1 1 0,0-1 0,1 0 0,0 1 0,-1-1 0,1 0 0,1 0 0,-1-1 0,0 1 0,1 0 0,-1-1 0,1 1 0,0-1 0,0 0 0,0 0 0,0 0 0,0 0 0,0-1 0,0 1 0,1-1 0,-1 0 0,1 0 0,-1 0 0,1 0 0,-1 0 0,1-1 0,-1 0 0,1 0 0,4 0 0,12 1 0,-3 0 0,0-1 0,0 0 0,22-3 0,-34 2 0,-1 0 0,1 0 0,-1-1 0,0 1 0,1-1 0,-1 0 0,0 0 0,0 0 0,0-1 0,0 1 0,0-1 0,-1 0 0,1 0 0,-1-1 0,0 1 0,6-7 0,-4 0 0,0 0 0,0 0 0,-1 0 0,0 0 0,0-1 0,-1 0 0,-1 0 0,0 1 0,1-17 0,-2-7 0,-3-57 0,1 86 0,1 1 0,-1-1 0,0 1 0,-1-1 0,1 1 0,-1 0 0,1 0 0,-1 0 0,0 0 0,-4-5 0,5 8 0,0 0 0,1-1 0,-1 1 0,0 0 0,0 0 0,0 0 0,0 1 0,-1-1 0,1 0 0,0 0 0,0 1 0,0-1 0,-1 0 0,1 1 0,0-1 0,-1 1 0,1 0 0,0-1 0,-1 1 0,1 0 0,-1 0 0,1 0 0,0 0 0,-1 0 0,1 0 0,-1 0 0,1 0 0,0 1 0,-1-1 0,1 1 0,0-1 0,-1 1 0,1-1 0,0 1 0,0 0 0,-3 1 0,2 0 0,-1 1 0,1-1 0,0 1 0,0 0 0,0 0 0,0-1 0,0 1 0,1 0 0,-1 1 0,1-1 0,0 0 0,0 0 0,0 1 0,-1 3 0,-6 52 0,8-58 0,-3 38 0,1 1 0,7 65 0,-5-102 0,1 0 0,-1 0 0,1 0 0,0 0 0,0 0 0,0 0 0,0 0 0,0 0 0,1 0 0,-1-1 0,1 1 0,0 0 0,0-1 0,0 0 0,0 1 0,0-1 0,0 0 0,1 0 0,-1 0 0,1 0 0,-1-1 0,1 1 0,0-1 0,4 2 0,2 0 0,1 0 0,-1-2 0,1 1 0,0-1 0,0 0 0,13-1 0,-22 0 2,1 0-1,0 0 1,0 0-1,0 0 1,0-1-1,-1 1 1,1 0 0,0-1-1,0 1 1,-1-1-1,1 0 1,0 0 0,-1 1-1,1-1 1,-1 0-1,1 0 1,-1-1-1,1 1 1,-1 0 0,0 0-1,1-1 1,-1 1-1,0-1 1,0 1-1,0-1 1,1-1 0,0-3-135,0 1 0,-1-1 0,0 0 1,0 1-1,0-1 0,-1 0 1,0-9-1,0-26-3634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241 101 32047,'-6'-5'74,"-1"0"-1,1 0 1,-1 1 0,-1 0 0,1 0 0,-1 1 0,1 0 0,-15-4 0,7 5-64,1 0 0,0 1 0,-1 0 0,-15 2 0,27 0-11,0-1 1,0 1-1,0-1 0,0 1 1,0 0-1,0 1 1,1-1-1,-1 0 0,1 1 1,-1-1-1,1 1 1,-1 0-1,1 0 1,0 0-1,0 0 0,0 0 1,0 0-1,0 1 1,0-1-1,0 1 0,1-1 1,0 1-1,-1 0 1,1-1-1,0 1 1,0 0-1,1 0 0,-1 0 1,0 0-1,1 0 1,0 5-1,-1-4 1,1-1 0,-1 1 0,1-1 0,0 1 0,1-1-1,-1 1 1,1-1 0,-1 1 0,1-1 0,0 0 0,0 1 0,1-1 0,-1 0 0,1 0 0,-1 0-1,1 0 1,0 0 0,0 0 0,0 0 0,1-1 0,-1 1 0,1-1 0,-1 1 0,1-1 0,0 0 0,0 0-1,3 2 1,2-2 3,0 1-1,-1-1 1,1 0-1,0-1 0,0 0 1,0 0-1,0 0 1,0-1-1,0-1 0,0 1 1,10-3-1,-15 2-2,1 1 0,-1-1 0,0 0 0,0-1 0,0 1 0,1-1 0,-1 1 0,-1-1 0,1 0-1,0 0 1,0 0 0,-1-1 0,1 1 0,-1 0 0,0-1 0,1 0 0,-1 1 0,-1-1 0,1 0 0,0 0 0,-1 0 0,1-1-1,-1 1 1,0 0 0,0 0 0,0-1 0,0-5 0,1 0 0,-2 0 0,1-1 0,-1 1 0,0-1 0,-1 1 0,0 0 0,-4-14 0,4 20 0,0 0 0,0-1 0,0 1 0,-1 0 0,1 0 0,-1 0 0,0 0 0,0 1 0,0-1 0,0 1 0,-1-1 0,1 1 0,-1-1 0,1 1 0,-1 0 0,0 0 0,0 1 0,0-1 0,0 0 0,0 1 0,0 0 0,0 0 0,-6-2 0,4 2-5,0 0 0,0 0 0,0 0-1,-1 1 1,1 0 0,0 0 0,0 0 0,0 0 0,-1 1-1,1 0 1,0 0 0,0 1 0,0-1 0,0 1 0,1 0-1,-1 0 1,0 1 0,1-1 0,-1 1 0,1 0 0,0 0 0,0 1-1,0-1 1,0 1 0,1 0 0,0 0 0,-1 0 0,2 0-1,-5 7 1,-15 35-576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7.34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54 4 31775,'-1'0'19,"1"0"1,0 0 0,0 0 0,0-1 0,0 1 0,0 0-1,0 0 1,0-1 0,-1 1 0,1 0 0,0 0 0,0 0-1,0 0 1,0-1 0,-1 1 0,1 0 0,0 0 0,0 0 0,0 0-1,-1 0 1,1 0 0,0 0 0,0-1 0,-1 1 0,1 0-1,0 0 1,0 0 0,-1 0 0,1 0 0,0 0 0,0 0-1,-1 0 1,1 0 0,0 0 0,0 0 0,-1 0 0,1 1 0,0-1-1,0 0 1,0 0 0,-1 0 0,1 0 0,0 0 0,0 0-1,0 0 1,-1 1 0,1-1 0,0 0 0,0 0 0,-13 11-84,7 0 64,2 0 0,-1 0 0,2 0 0,-1 1 0,1 0 0,1-1 0,0 1 0,1 0 0,0 0 0,2 20 0,-1-29 0,0 0 0,1-1 0,-1 1 1,0 0-1,1-1 0,0 1 0,0 0 0,0-1 0,0 1 0,0-1 0,0 1 1,1-1-1,-1 0 0,1 1 0,-1-1 0,1 0 0,3 3 0,0-1 1,-1-1 0,1 0-1,0 0 1,0 0 0,0 0-1,0-1 1,0 0-1,7 2 1,6 0 1,1 0-1,-1-1 1,1-1-1,24-1 1,12-1 1,-54 0-3,0 0 1,0-1-1,1 1 0,-1 0 1,0-1-1,0 1 1,0 0-1,0-1 1,0 1-1,0-1 0,0 0 1,0 1-1,0-1 1,-1 0-1,1 0 1,0 1-1,0-1 1,0 0-1,-1 0 0,1 0 1,-1 0-1,1 0 1,-1 0-1,1 0 1,-1 0-1,1 0 0,-1 0 1,0 0-1,1 0 1,-1-1-1,0 1 1,0-2-1,1-45-2,-1 34 3,-1 7-1,1 1 0,-1 0 0,1 0 0,-2 0 0,1 0 0,-1 0 0,0 1 0,0-1 0,0 0 0,-1 1 0,0 0 0,0-1 0,-1 1 0,1 0 0,-1 0 0,0 1 0,0-1 0,-1 1 0,1 0 0,-1 0 0,0 1 0,0-1 0,0 1 0,0 0 0,-1 0 0,0 1 0,1 0 0,-1 0 0,0 0 0,0 1 0,0-1 0,0 1 0,-12 0 0,16 1 0,-1 0 0,1 1 0,-1-1 0,1 1 0,0-1 0,0 1 0,-1 0 0,1 0 0,0 0 0,0 0 0,0 0 0,0 0 0,0 1 0,0-1 0,0 1 0,0-1 0,1 1 0,-1 0 0,0-1 0,1 1 0,0 0 0,-1 0 0,1 0 0,-2 5 0,-1 3-68,0 0-1,1 0 1,0 1 0,-2 11 0,5-18 6,-7 36-1152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1 111 31823,'2'12'861,"0"-10"-860,0-1 0,0-1 0,1 1 0,-1 0 0,0 0 0,1-1 0,-1 0 0,1 1 0,-1-1 0,0 0 0,1 0 0,-1 0 0,3-1-1,11 1 9,383 6 47,-272-7-51,-131-1-5,0 0 0,0-1 0,0 0 0,1 0 0,-1 0 0,-3-4 0,-4-4 0,-77-51 0,40 30 0,48 32 0,0 0 0,-1 0 0,1 0 0,0 0 0,0 0 0,0 0 0,0-1 0,0 1 0,0 0 0,0 0 0,0 0 0,0 0 0,0 0 0,0 0 0,0 0 0,0 0 0,0 0 0,0 0 0,0-1 0,0 1 0,0 0 0,0 0 0,0 0 0,0 0 0,0 0 0,0 0 0,0 0 0,0 0 0,0 0 0,0-1 0,0 1 0,0 0 0,0 0 0,0 0 0,0 0 0,0 0 0,0 0 0,0 0 0,1 0 0,-1 0 0,0 0 0,0 0 0,0 0 0,0 0 0,0-1 0,0 1 0,0 0 0,0 0 0,0 0 0,0 0 0,0 0 0,1 0 0,-1 0 0,0 0 0,0 0 0,0 0 0,0 0 0,0 0 0,0 0 0,0 0 0,0 0 0,0 0 0,1 0 0,-1 0 0,0 0 0,0 0 0,0 1 0,14-3 0,17 1 0,-22 2 0,-1 0 0,0 1 0,0-1 0,0 2 0,0-1 0,0 1 0,0 0 0,0 1 0,-1 0 0,0 0 0,0 0 0,11 10 0,-13-10 0,-1 0 0,1 1 0,-1 0 0,0 0 0,-1 0 0,1 0 0,-1 0 0,0 1 0,0-1 0,-1 1 0,1 0 0,-1 0 0,-1 0 0,1 0 0,-1 0 0,0 0 0,0 13 0,-1-15 0,0 5 0,0-1 0,0 0 0,-1 0 0,-2 10 0,2-15 0,0 0 0,0 0 0,-1 0 0,1 0 0,-1-1 0,1 1 0,-1 0 0,0-1 0,0 1 0,0-1 0,-1 1 0,1-1 0,-5 3 0,-4 4-4,0-2 0,0 0-1,-1 0 1,0-1 0,0-1 0,-18 7 0,0-4-143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5 880 31262,'-2'11'165,"1"1"-1,0-1 0,1 1 1,2 18-1,-2-28-154,1 0 1,0-1-1,-1 1 0,1 0 0,0 0 1,0-1-1,0 1 0,1-1 1,-1 1-1,0-1 0,1 1 1,-1-1-1,1 0 0,-1 0 0,1 1 1,-1-1-1,1 0 0,0-1 1,0 1-1,0 0 0,-1 0 0,1-1 1,0 1-1,0-1 0,0 1 1,0-1-1,0 0 0,0 0 0,2 0 1,6 1 22,1-1 0,-1 1 0,0-2 1,17-2-1,-22 2-26,0-1 0,1 0 0,-1 0 0,0-1 0,0 1-1,-1-1 1,1 0 0,0-1 0,-1 1 0,0-1 0,0 1 0,0-1 0,0-1 0,-1 1 0,1 0 0,-1-1 0,3-7 0,2-2 3,0-1 1,-2-1 0,0 1 0,7-29 0,-5-2-4,-2 0 0,-3 0 0,-3-79 0,-1 56-6,2-7-1,-2-80 0,-3 145 0,-1 16 0,-4 19 0,2 55 0,5 145 0,3-183 0,19 209 0,-20-250 0,0 0 0,0 1 0,0-1 0,0 0 0,0 0 0,0 0 0,0 1 0,0-1 0,0 0 0,0 0 0,0 0 0,0 1 0,0-1 0,0 0 0,0 0 0,0 0 0,0 0 0,0 1 0,0-1 0,0 0 0,1 0 0,-1 0 0,0 0 0,0 1 0,0-1 0,0 0 0,0 0 0,1 0 0,-1 0 0,0 0 0,0 0 0,0 0 0,0 0 0,1 1 0,-1-1 0,0 0 0,0 0 0,0 0 0,1 0 0,-1 0 0,0 0 0,7-7 0,3-14 0,5-38 0,18-61 0,-29 109 0,0 0 0,1 0 0,1 0 0,0 1 0,0 0 0,1 0 0,0 1 0,8-9 0,-14 16 0,1 1 0,-1 0 0,0-1 0,0 1 0,1 0 0,-1 0 0,0 0 0,1 0 0,0 0 0,-1 0 0,1 1 0,-1-1 0,1 0 0,0 1 0,-1-1 0,1 1 0,0 0 0,0-1 0,2 1 0,-3 1 0,0-1 0,0 1 0,0-1 0,0 1 0,0-1 0,0 1 0,0 0 0,0-1 0,0 1 0,0 0 0,-1 0 0,1 0 0,0 0 0,0 0 0,-1 0 0,1 0 0,0 0 0,-1 0 0,1 0 0,-1 0 0,1 2 0,2 8 0,0 0 0,-1 1 0,-1 0 0,1 17 0,-1-21 0,-1-5 0,1 28 0,1-1 0,2 0 0,0-1 0,3 1 0,13 42 0,-19-71 0,-1 1 0,1-1 0,-1 0 0,1 0 0,0 1 0,0-1 0,-1 0 0,1 0 0,0 0 0,0 0 0,0 0 0,0 0 0,0 0 0,0 0 0,1 0 0,-1 0 0,0-1 0,0 1 0,0-1 0,1 1 0,-1-1 0,0 1 0,1-1 0,-1 1 0,1-1 0,-1 0 0,0 0 0,1 0 0,-1 0 0,3 0 0,-2-1 0,0 1 0,0-1 0,0 1 0,0-1 0,0 0 0,-1 0 0,1 0 0,0 0 0,0 0 0,-1-1 0,1 1 0,0-1 0,-1 1 0,1-1 0,-1 1 0,0-1 0,0 0 0,3-3 0,4-14 0,-1-1 0,0 0 0,-1-1 0,-1 1 0,1-22 0,12-41 0,-14 68 0,1 1 0,10-23 0,-13 34 0,-1-1 0,1 1 0,0 0 0,0 0 0,0 0 0,1 0 0,-1 0 0,1 1 0,0-1 0,-1 1 0,1 0 0,0-1 0,1 1 0,-1 1 0,0-1 0,5-2 0,-2 4 0,-3 0-5,-6 2 2,0 0 1,0 0 0,0 1 0,0 0 0,0-1-1,0 1 1,1 0 0,0 0 0,-1 1 0,-2 6-1,1-4 1,-4 6 6,1 0 0,0 0 0,1 1 0,1 0 0,0 0-1,0 1 1,-3 24 0,4-14-4,1 1 1,1-1-1,3 41 0,0-63 0,-1 0 0,0 0 0,1 0 0,0 0 0,-1 0 0,1-1 0,0 1 0,0 0 0,0 0 0,0 0 0,1-1 0,-1 1 0,0-1 0,1 1 0,-1-1 0,1 1 0,-1-1 0,1 0 0,0 0 0,0 0 0,-1 0 0,1 0 0,0 0 0,0 0 0,0-1 0,0 1 0,0-1 0,0 1 0,4 0 0,7 1 0,1-1 0,0 0 0,19-2 0,-17 1 0,-12 0 0,0 0 0,1 0 0,-1-1 0,0 1 0,1-1 0,-1 0 0,0 0 0,0 0 0,0-1 0,0 1 0,0-1 0,0 0 0,0-1 0,-1 1 0,1 0 0,-1-1 0,1 0 0,-1 0 0,0 0 0,0 0 0,0 0 0,-1-1 0,1 1 0,-1-1 0,0 0 0,0 0 0,0 0 0,0 0 0,-1 0 0,1 0 0,-1 0 0,1-6 0,1-6 0,0 0 0,-1 0 0,-1 0 0,0 0 0,-1 0 0,-1-1 0,-4-23 0,3 31 0,0 0 0,0 0 0,-1 0 0,0 1 0,-1-1 0,0 1 0,0 0 0,-1 0 0,0 0 0,0 1 0,-1-1 0,0 1 0,0 1 0,-11-10 0,14 14 0,-1-1 0,1 1 0,-1 0 0,0 0 0,0 0 0,0 1 0,0-1 0,0 1 0,0 0 0,0 0 0,0 1 0,-1-1 0,1 1 0,0 0 0,0 0 0,-1 0 0,-5 2 0,9-2 0,0 1 0,0-1 0,0 1 0,0-1 0,0 1 0,0-1 0,0 1 0,0 0 0,0-1 0,0 1 0,1 0 0,-1 0 0,0 0 0,0-1 0,1 1 0,-1 0 0,1 0 0,-1 0 0,1 0 0,-1 0 0,1 0 0,-1 1 0,1-1 0,0 0 0,0 0 0,0 0 0,-1 0 0,1 1 0,0 39 0,0-28 0,0-5-1,1 0 0,0 0 0,0 0 0,0 0 0,1 0 0,1 0 0,-1 0 0,1-1 1,0 1-1,1-1 0,0 0 0,0 0 0,0 0 0,1 0 0,0-1 0,1 0 0,-1 0 0,1 0 0,0-1 0,0 0 0,1 0 0,0 0 0,0-1 0,0 0 0,0 0 1,0-1-1,1 0 0,0 0 0,0-1 0,-1 0 0,1 0 0,1-1 0,11 1 0,-16-2 1,-1 0 0,0 0 0,1 0 0,-1-1 0,0 1 0,0-1 0,1 0 0,-1 1 0,0-1 0,0-1 0,5-1 0,-6 1 0,-1 0 0,1 1 0,0-1 0,0 0 0,-1 0 0,0 0 0,1-1 0,-1 1 0,0 0 0,0 0 0,0-1 0,0 1 0,0-1 0,-1 1 0,1-1 0,0-2 0,2-17 9,-1 0 0,-1-23 1,-1 32-10,0 0 0,0 0 1,1 0-1,1 0 1,0 0-1,1 0 1,0 1-1,1 0 1,9-20-1,-11 29 0,0 0 0,1 1 0,-1-1 0,1 1 0,0-1 0,0 1 0,0 0 0,0 0 0,0 1 0,0-1 0,0 0 0,1 1 0,-1 0 0,1 0 0,-1 0 0,1 0 0,-1 1 0,1-1 0,-1 1 0,1 0 0,0 0 0,-1 0 0,1 0 0,-1 1 0,1-1 0,-1 1 0,1 0 0,-1 0 0,1 1 0,-1-1 0,0 1 0,4 2 0,-2 1 0,0 1 0,-1 0 0,0 0 0,0 0 0,0 0 0,-1 1 0,0 0 0,0-1 0,0 1 0,-1 0 0,0 1 0,1 12 0,-1-3 0,0 0 0,-1 0 0,-1-1 0,-4 31 0,3-40 0,-1-1 0,0 1 0,0-1 0,-6 11 0,6-12 0,-1 0 0,1 0 0,0 0 0,1 0 0,-1 0 0,1 0 0,0 0 0,-1 7 0,3-11 0,-1-1 0,0 1 0,1-1 0,-1 1 0,0-1 0,1 1 0,-1 0-1,0-1 1,1 0 0,-1 1 0,1-1 0,-1 1 0,1-1 0,-1 1 0,1-1 0,0 0 0,-1 1 0,1-1 0,-1 0 0,1 0 0,0 1-1,-1-1 1,1 0 0,-1 0 0,1 0 0,0 0 0,-1 0 0,1 0 0,0 0 0,0 0 0,28 0-16,-22-1 7,-3 1 9,0 0 0,0 0 0,0-1-1,0 0 1,0 0 0,0 0 0,0 0 0,-1 0-1,1-1 1,0 0 0,-1 0 0,0 0 0,1 0-1,-1 0 1,0-1 0,0 1 0,0-1 0,0 0-1,-1 0 1,1 0 0,-1 0 0,0 0 0,1-1-1,-1 1 1,-1-1 0,1 1 0,-1-1 0,1 0-1,-1 1 1,0-1 0,0-5 0,3-13 4,0 0 0,-2-1-1,-1 0 1,-2-28 0,1 21 10,0-9-14,-9 162 0,7-79 0,1-24 0,1 1 0,0-1 0,4 24 0,-3-42 0,0 1 0,0-1 0,0 0 0,0 0 0,0 1 0,1-1 0,-1 0 0,1 0 0,-1 0 0,1 0 0,0-1 0,0 1 0,0 0 0,-1-1 0,2 0 0,-1 1 0,0-1 0,0 0 0,0 0 0,1 0 0,-1 0 0,0 0 0,1-1 0,-1 1 0,1-1 0,-1 1 0,1-1 0,-1 0 0,1 0 0,-1 0 0,1 0 0,-1-1 0,1 1 0,-1-1 0,4 0 0,-5 0 0,0 0 0,0 1 0,0-1 0,0 0 0,0 0 0,0 1 0,0-1 0,0 0 0,0 0 0,-1 0 0,1 0 0,0 0 0,0 0 0,-1 0 0,1 0 0,-1-1 0,1 1 0,-1 0 0,1 0 0,-1-2 0,7-31 0,-6 25 0,7-64 0,-5 46 0,0-1 0,2 1 0,11-39 0,-15 63 0,1 0 0,-1 0 0,1 0 0,0 0 0,-1 0 0,1 1 0,1-1 0,-1 1 0,0-1 0,1 1 0,-1 0 0,1 0 0,-1 0 0,1 0 0,0 1 0,0-1 0,0 1 0,0-1 0,0 1 0,0 0 0,0 0 0,1 1 0,-1-1 0,0 1 0,1-1 0,-1 1 0,0 0 0,0 0 0,1 1 0,-1-1 0,0 1 0,1-1 0,-1 1 0,0 0 0,0 0 0,0 0 0,0 1 0,0-1 0,0 1 0,0 0 0,-1 0 0,1 0 0,0 0 0,-1 0 0,0 0 0,1 1 0,-1-1 0,2 5 0,2 1 0,-2 1 0,1-1 0,-1 1 0,-1 0 0,0 1 0,0-1 0,-1 1 0,0-1 0,0 1 0,0 11 0,-2-14 0,0 1 0,0 0 0,-1 0 0,0 0 0,0 0 0,0-1 0,-1 1 0,-1 0 0,1-1 0,-1 0 0,0 1 0,-8 11 0,10-17 0,-1 0 0,1 0 0,0 0 0,0 0 0,-1 0 0,1 0 0,1 0 0,-1 1 0,0-1 0,0 0 0,1 1 0,0-1 0,-1 1 0,1-1 0,0 4 0,1-4 0,-1 0 0,1 0 0,0 0 0,0-1 0,0 1 0,0 0 0,0 0 0,0-1 0,0 1 0,0-1 0,1 1 0,-1-1 0,1 1 0,-1-1 0,1 0 0,0 0 0,3 2 0,15 12 0,0 0 0,0 1 0,-2 0 0,0 2 0,0 0 0,24 35 0,-38-46 0,-1-1 0,1 1 0,-1 0 0,-1-1 0,1 1 0,1 10 0,-3-14 0,0 1 0,-1-1 0,1 0 0,-1 1 0,0-1 0,0 1 0,0-1 0,0 0 0,-1 1 0,1-1 0,-1 1 0,0-1 0,0 0 0,0 0 0,-3 7 0,0-6 0,0 0 0,-1 0 0,1 0 0,-1-1 0,0 1 0,0-1 0,0 0 0,0-1 0,-11 5 0,-56 17 0,71-23 0,-48 9 0,0-1 0,0-3 0,-1-2 0,-73-3 0,117-1 0,5 0 0,0 0 0,1 0 0,-1 0 0,1 0 0,-1 0 0,1 0 0,-1 0 0,0 0 0,1-1 0,-1 1 0,1 0 0,-1 0 0,1 0 0,-1-1 0,1 1 0,-1 0 0,1 0 0,-1-1 0,1 1 0,-1-1 0,1 1 0,0 0 0,-1-1 0,1 1 0,-1-1 0,1 1 0,0-1 0,0 1 0,-1-1 0,1 1 0,0-1 0,0 1 0,0-1 0,-1 1 0,1-1 0,0 0 0,0 1 0,0-1 0,0 1 0,0-1 0,0 1 0,0-1 0,0 0 0,0 1 0,1-1 0,-1 1 0,0-1 0,0 1 0,0-1 0,1 1 0,-1-1 0,1 0 0,0-2 0,0 0 0,1 0 0,0 0 0,-1 0 0,1 0 0,0 1 0,0-1 0,5-3 0,14-8 0,0 0 0,1 2 0,39-17 0,8-4 0,-42 19 0,-1-1 0,-1-2 0,0 0 0,24-24 0,-36 29 0,-1 0 0,-1-1 0,0-1 0,-1 0 0,-1 0 0,0-1 0,-1 0 0,11-29 0,-7 8 0,-3 0 0,6-40 0,12-45 0,-27 120 0,0-1 0,1 1 0,-1 0 0,0 0 0,1-1 0,-1 1 0,1 0 0,-1 0 0,1 0 0,0 0 0,-1 0 0,1 0 0,0 0 0,0 0 0,0 0 0,0 0 0,0 0 0,0 0 0,0 0 0,0 1 0,0-1 0,0 0 0,0 1 0,0-1 0,0 1 0,1-1 0,-1 1 0,0 0 0,0-1 0,1 1 0,-1 0 0,0 0 0,1 0 0,1 0 0,-2 2 0,-1 0 0,1-1 0,-1 1 0,1 0 0,-1 0 0,1 0 0,-1-1 0,0 1 0,0 0 0,0 0 0,0 0 0,-1 2 0,1 0 0,-1 20 0,-2 0 0,-9 43 0,6-43 0,2 0 0,-2 44 0,5-56 0,1-7 0,0 1 0,0 0 0,0 0 0,1 0 0,0-1 0,3 10 0,-4-13 0,1 0 0,0-1 0,0 1 0,0 0 0,0-1 0,1 1 0,-1-1 0,0 0 0,1 1 0,-1-1 0,1 0 0,-1 0 0,1 0 0,0 0 0,-1 0 0,1 0 0,0 0 0,0-1 0,0 1 0,-1 0 0,1-1 0,0 0 0,0 1 0,2-1 0,0 1 0,-1-1 0,1 1 0,-1-1 0,1 0 0,-1 0 0,1 0 0,-1 0 0,1-1 0,-1 1 0,1-1 0,-1 0 0,1 0 0,-1 0 0,0-1 0,0 1 0,1-1 0,-1 0 0,5-3 0,-5 1 0,0 0 0,0 0 0,0 0 0,-1 0 0,1-1 0,-1 1 0,0-1 0,0 1 0,-1-1 0,1 0 0,-1 1 0,0-1 0,0-6 0,5-33 0,-2-1 0,-2 0 0,-5-69 0,3 112 0,-1 1 0,1-1 0,0 0 0,0 0 0,-1 1 0,1-1 0,-1 0 0,1 1 0,-1-1 0,0 0 0,0 1 0,1-1 0,-1 1 0,0-1 0,-1 1 0,1 0 0,0-1 0,0 1 0,0 0 0,-1 0 0,1 0 0,-1 0 0,1 0 0,-1 0 0,-2-1 0,-1 1 0,0 0 0,1 0 0,-1 0 0,0 1 0,0 0 0,0 0 0,1 0 0,-8 1 0,10 0 0,-1-1 0,1 1 0,0 0 0,-1 0 0,1 0 0,0 0 0,0 1 0,0-1 0,0 0 0,0 1 0,0-1 0,0 1 0,1 0 0,-1 0 0,1 0 0,-1 0 0,1 0 0,0 0 0,-1 0 0,1 0 0,0 0 0,0 1 0,1-1 0,-1 0 0,0 1 0,1-1 0,-1 4 0,-1 9 0,0 0 0,0 1 0,2 16 0,0-27 0,0-1 0,0 14 0,0 0 0,1-1 0,7 34 0,-7-45 0,1 0 0,0 0 0,1-1 0,-1 1 0,1-1 0,0 1 0,0-1 0,1 0 0,0-1 0,-1 1 0,2 0 0,-1-1 0,0 0 0,1 0 0,8 5 0,-3-4 0,0 0 0,1 0 0,0-1 0,0 0 0,0-1 0,0 0 0,1-1 0,-1 0 0,1-1 0,-1 0 0,1-1 0,-1-1 0,20-2 0,-29 3 0,-1-1 0,1 0 0,-1 0 0,1 1 0,-1-1 0,1 0 0,-1 0 0,0 0 0,0-1 0,1 1 0,-1 0 0,0 0 0,0-1 0,0 1 0,0 0 0,-1-1 0,1 1 0,0-1 0,-1 1 0,1-1 0,-1 0 0,1 1 0,-1-1 0,1 1 0,-1-1 0,0-3 0,1-53 0,-2 40 0,0-33 0,0-44 0,2 84 0,0 0 0,1 0 0,0 0 0,1 0 0,0 0 0,4-10 0,-6 19 0,-1 0 0,1 1 0,0-1 0,-1 0 0,1 1 0,0-1 0,0 1 0,0 0 0,0-1 0,0 1 0,0 0 0,0-1 0,0 1 0,1 0 0,-1 0 0,1 0 0,-1 0 0,0 0 0,1 0 0,0 1 0,-1-1 0,1 0 0,-1 1 0,1-1 0,0 1 0,-1-1 0,1 1 0,0 0 0,0 0 0,-1 0 0,1 0 0,0 0 0,-1 0 0,1 1 0,2-1 0,-1 2 0,0-1 0,1 1 0,-1 0 0,0 0 0,0 0 0,-1 0 0,1 1 0,0-1 0,-1 1 0,1-1 0,-1 1 0,0 0 0,0 0 0,0 0 0,2 5 0,6 14 0,-2 0 0,-1 0 0,0 1 0,-2 0 0,5 41 0,-3 123 0,-7-161 0,2-67 0,3-1 0,1 1 0,2 0 0,1 0 0,3 1 0,16-39 0,-24 69 0,-1 1 0,2 0 0,-1 0 0,1 0 0,1 1 0,11-15 0,-17 22 0,1 1 0,-1-1 0,0 1 0,1-1 0,-1 1 0,1 0 0,-1-1 0,0 1 0,1 0 0,-1 0 0,1-1 0,-1 1 0,1 0 0,0 0 0,-1-1 0,1 1 0,-1 0 0,1 0 0,-1 0 0,1 0 0,-1 0 0,1 0 0,-1 0 0,1 0 0,0 0 0,-1 0 0,1 0 0,-1 0 0,1 1 0,-1-1 0,1 0 0,-1 0 0,1 1 0,-1-1 0,1 0 0,-1 0 0,1 1 0,-1-1 0,1 1 0,-1-1 0,0 0 0,1 1 0,-1-1 0,0 1 0,1-1 0,-1 1 0,0-1 0,0 1 0,1-1 0,-1 1 0,0-1 0,0 1 0,0-1 0,0 1 0,0 0 0,9 31 0,-9-32 0,10 113 0,-1-7 0,-8-102 0,0 0 0,0 0 0,0 0 0,0 0 0,1-1 0,0 1 0,0 0 0,0 0 0,0-1 0,0 0 0,1 1 0,0-1 0,-1 0 0,1 0 0,0 0 0,1-1 0,-1 1 0,0-1 0,1 1 0,-1-1 0,1 0 0,0-1 0,0 1 0,0-1 0,7 3 0,2-2 0,0 1 0,0-2 0,0 1 0,0-2 0,0 0 0,26-3 0,-36 2 0,-1 1 0,1-1 0,-1 0 0,1 0 0,-1 0 0,1 0 0,-1 0 0,0 0 0,1-1 0,-1 1 0,0-1 0,0 0 0,0 0 0,0 1 0,-1-1 0,1 0 0,0-1 0,-1 1 0,1 0 0,-1 0 0,0-1 0,0 1 0,0-1 0,0 1 0,0-1 0,0-4 0,2-6 0,-1 0 0,0 0 0,-1-27 0,-1 40 0,0-21 0,0-86 0,-20-168 0,16 237 0,-2 242 0,6-184 0,0 18 0,1 0 0,10 66 0,-9-94 0,0 0 0,1 0 0,0 0 0,1 0 0,0-1 0,0 1 0,1-1 0,0 0 0,1-1 0,0 1 0,0-1 0,1 0 0,0 0 0,0-1 0,11 9 0,-13-13 0,0 0 0,1-1 0,-1 1 0,0-1 0,1 0 0,-1 0 0,1-1 0,0 1 0,9 0 0,56-1 0,-43-1 0,-24 0 0,-1 0 0,1 0 0,0-1 0,0 1 0,-1-1 0,1 0 0,-1 0 0,1 0 0,-1 0 0,1 0 0,-1-1 0,0 1 0,1-1 0,-1 0 0,0 0 0,0-1 0,-1 1 0,1 0 0,0-1 0,-1 0 0,1 0 0,-1 1 0,0-1 0,0-1 0,0 1 0,0 0 0,-1 0 0,1-1 0,1-6 0,1-4 0,-1-1 0,0 0 0,-1 0 0,0 0 0,-1 0 0,-2-28 0,0 10 0,1 7 0,-1 0 0,-5-27 0,4 44 0,0 0 0,0 0 0,-1 1 0,0-1 0,0 1 0,-1-1 0,0 1 0,0 0 0,-8-10 0,10 17 0,1-1 0,0 1 0,0 0 0,0 0 0,-1 0 0,1 0 0,-1 0 0,1 0 0,-1 0 0,1 0 0,-1 1 0,1-1 0,-1 1 0,0-1 0,1 1 0,-1-1 0,0 1 0,1 0 0,-1 0 0,0 0 0,0 0 0,1 0 0,-1 0 0,0 1 0,1-1 0,-1 0 0,0 1 0,1 0 0,-1-1 0,1 1 0,-1 0 0,1 0 0,-1-1 0,1 1 0,-1 0 0,1 1 0,0-1 0,0 0 0,-1 0 0,1 0 0,0 1 0,0-1 0,0 1 0,0-1 0,-1 4 0,-3 9 0,1 0 0,0 1 0,1-1 0,1 1 0,0 0 0,0 22 0,7 95 0,-5-126 0,1-1 0,0 0 0,0 0 0,0 0 0,0-1 0,1 1 0,0 0 0,0 0 0,0-1 0,1 1 0,4 6 0,-5-9 0,0 1 0,1-1 0,-1 0 0,1 0 0,-1 0 0,1 0 0,0 0 0,-1 0 0,1-1 0,0 1 0,0-1 0,0 0 0,1 0 0,-1 0 0,0 0 0,0 0 0,0-1 0,1 0 0,3 1 0,-5-1 0,1 0 0,-1 0 0,0 0 0,0 0 0,1-1 0,-1 1 0,0 0 0,0-1 0,0 0 0,1 1 0,-1-1 0,0 0 0,0 0 0,0 0 0,0-1 0,0 1 0,2-3 0,-2 1 0,0 0 0,1-1 0,-2 1 0,1-1 0,0 1 0,-1-1 0,0 0 0,0 1 0,1-9 0,3-27 0,-1 0 0,-3-42 0,-1 73 0,-2 42 0,1-15 0,1 0 0,2 19 0,-2-33 0,1 0 0,0 0 0,0-1 0,0 1 0,0 0 0,1-1 0,0 1 0,0-1 0,0 0 0,0 0 0,1 0 0,0 0 0,4 5 0,-5-8 0,1 1 0,-1-1 0,1 1 0,0-1 0,0 0 0,0 0 0,-1 0 0,1-1 0,0 1 0,0-1 0,0 0 0,0 1 0,0-1 0,0-1 0,0 1 0,0 0 0,0-1 0,0 1 0,0-1 0,0 0 0,0 0 0,-1 0 0,1 0 0,0-1 0,-1 1 0,1-1 0,3-2 0,1-6 0,-1 1 0,1-1 0,-2 0 0,1-1 0,-1 1 0,-1-1 0,0 0 0,3-15 0,1-8 0,5-52 0,-6-31 0,-7-120 0,0 225 0,0 8 0,0-1 0,0 0 0,0 1 0,0-1 0,0 1 0,-1-1 0,0 1 0,0 0 0,0-1 0,-1 1 0,1 0 0,-1-1 0,-3-4 0,1 8 0,1 11 0,-4 52 0,3 0 0,5 81 0,1-47 0,-2-68 0,-1 41 0,16 127 0,-12-170-213,-3-35-534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14 31262,'0'0'1345,"6"3"-1297,35 4 0,12-4-16,12-3-32,-6 0 0,-6 0 32,-15 0-32,-14-10-32,-18 2-64,-6 0-1057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31 31967,'-11'-1'110,"1"-1"0,0 2 0,0 0 0,-1 0 1,1 0-1,-13 4 0,20-4-111,1 1-1,-1 0 1,0 0 0,1 1-1,-1-1 1,1 1 0,-1-1 0,1 1-1,0 0 1,0-1 0,0 1-1,0 0 1,0 1 0,0-1 0,0 0-1,1 0 1,-1 1 0,1-1-1,-1 1 1,1 0 0,0-1-1,0 1 1,0 0 0,1-1 0,-1 1-1,0 3 1,0 0 1,0-1 0,0 0 0,1 0 0,-1 1 0,1-1 0,1 0 0,-1 1 0,1-1 0,0 0 0,0 0 0,3 9 0,-3-12 0,1 1 0,-1-1 0,1 1 0,-1-1 0,1 0 0,0 0 1,0 0-1,0 0 0,1 0 0,-1-1 0,0 1 0,0 0 0,1-1 1,-1 0-1,1 0 0,0 0 0,-1 0 0,1 0 0,0 0 0,0 0 0,-1-1 1,6 1-1,1 0 4,1 0 1,-1 0-1,1-1 0,-1-1 1,1 1-1,17-4 1,-24 3-4,-1 0 0,1 0 0,0 0 0,-1 0 0,1-1 0,-1 1 1,1-1-1,-1 1 0,1-1 0,-1 0 0,0 0 0,0 0 0,0 0 0,0-1 1,0 1-1,-1 0 0,1-1 0,-1 1 0,1-1 0,-1 1 0,0-1 0,0 0 1,0 0-1,-1 1 0,1-1 0,0-3 0,1-4-1,-1 0 0,0 0 0,-1 0 0,0 0 0,-1 0 0,-1-11 0,1 18 0,1 0 0,-1 1 0,0-1 0,1 1 0,-1-1 0,0 1 0,-1 0 0,1-1 0,0 1 0,-1 0 0,1 0 0,-1 0 0,1 0 0,-1 0 0,0 0 0,0 0 0,0 1 0,0-1 0,-1 0 0,1 1 0,0 0 0,0 0 0,-1 0 0,1 0 0,-1 0 0,1 0 0,-4 0 0,1 0 0,0 0 0,0 0 1,-1 1-1,1 0 0,0 0 0,0 0 0,-9 2 1,12-1-3,-1 0 1,1 0 0,0 0 0,-1 0-1,1 0 1,0 1 0,0-1-1,0 0 1,0 1 0,0 0 0,0 0-1,0-1 1,1 1 0,-1 0-1,0 0 1,1 0 0,-2 4 0,-16 36-106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1 567 32399,'0'3'154,"0"0"-144,0 0 0,0 0-1,0 0 1,0 0 0,0 0 0,1 0-1,-1 0 1,1 0 0,0 0-1,0 0 1,0 0 0,0-1 0,1 1-1,-1 0 1,1-1 0,-1 1-1,1-1 1,0 1 0,0-1 0,0 0-1,3 2 1,4 1-10,1 0 0,0-1 0,1-1 0,-1 0 0,0 0 0,1-1 0,0 0 0,-1-1 0,1 0 0,0-1 0,16-1 0,-26 1 0,1 0 0,0 0 0,0-1 0,1 1 0,-1-1 0,0 1 0,0-1 0,0 0 0,0 0 0,0 0 0,-1 0 0,1 0 0,0 0 0,0 0 0,-1-1 0,1 1 0,-1 0 0,1-1 0,-1 0 0,1 1 0,-1-1 0,0 0 0,0 0 0,0 0 0,0 1 0,1-5 0,1-2 0,0-1 0,0 0 0,-1 0 0,2-16 0,0-10 0,-2 0 0,-1 0 0,-1 0 0,-8-49 0,7 77 0,-1 0 0,0 0 0,0 0 0,0 1 0,-1-1 0,-5-8 0,7 13 0,0 0 0,0 0 0,-1 0 0,1 1 0,-1-1 0,1 0 0,-1 1 0,0-1 0,0 1 0,1-1 0,-1 1 0,0 0 0,0 0 0,0 0 0,-1 0 0,1 0 0,0 0 0,0 0 0,0 1 0,-1-1 0,1 1 0,-3 0 0,5 0 0,-1 0 0,1 0 0,-1 0 0,0 1 0,1-1 0,-1 0 0,1 1 0,-1-1 0,1 1 0,0-1 0,-1 0 0,1 1 0,-1-1 0,1 1 0,0-1 0,-1 1 0,1-1 0,0 1 0,0 0 0,-1-1 0,1 1 0,0-1 0,0 1 0,0-1 0,0 1 0,0 0 0,0-1 0,0 1 0,0 1 0,-1 22 0,1-19 0,0-2 0,0 3 0,0 0 0,0 0 0,1 0 0,0 0 0,-1 0 0,4 7 0,-4-11 0,1-1 0,0 1 0,0 0 0,0-1 0,1 1 0,-1-1 0,0 1 0,1-1 0,-1 1 0,1-1 0,-1 0 0,1 0 0,-1 0 0,1 0 0,0 0 0,-1 0 0,1 0 0,0-1 0,0 1 0,0 0 0,0-1 0,3 1 0,12 2 0,1-1 0,-1-1 0,1 0 0,0-1 0,0-1 0,23-4 0,-35 2 0,1 1 0,-2-1 0,1-1 0,0 1 0,-1-1 0,1 0 0,-1 0 0,0-1 0,0 0 0,6-8 0,-6 8 0,-16 26 0,5-9 0,0 1 0,0-1 0,1 1 0,1 0 0,0 0 0,1 0 0,-2 20 0,-1 84 0,6-115 0,1-1 0,-1 1 0,0 0 0,0 0 0,1 0 0,-1-1 0,1 1 0,-1 0 0,1 0 0,0-1 0,0 1 0,-1-1 0,1 1 0,0-1 0,1 1 0,-1-1 0,0 1 0,0-1 0,1 0 0,1 2 0,0-1 0,1 0 0,-1 0 0,1-1 0,-1 1 0,1-1 0,0 0 0,-1 0 0,1 0 0,6 0 0,-3 0 0,-1-1 0,1 1 0,0-2 0,0 1 0,-1-1 0,1 0 0,-1 0 0,1-1 0,-1 0 0,1 0 0,10-6 0,-10 3 0,0-1 0,0 0 0,-1-1 0,0 0 0,0 0 0,0 0 0,-1-1 0,0 0 0,-1 0 0,1 0 0,-1 0 0,-1-1 0,0 1 0,0-1 0,-1 0 0,2-13 0,2-12 0,-3-1 0,0-56 0,-3 79 0,-2 81 0,0-27 0,2 0 0,6 54 0,-5-90 0,1 0 0,0-1 0,0 1 0,0-1 0,0 1 0,1-1 0,0 0 0,0 0 0,0 0 0,1 0 0,0-1 0,-1 1 0,2-1 0,-1 0 0,0 0 0,1 0 0,0-1 0,0 0 0,0 0 0,0 0 0,0 0 0,1-1 0,-1 0 0,1 0 0,0 0 0,0-1 0,-1 0 0,1 0 0,0-1 0,0 1 0,0-1 0,0 0 0,0-1 0,0 0 0,-1 1 0,11-4 0,-12 2 0,-1 0 0,1-1 0,-1 1 0,0 0 0,0-1 0,0 0 0,0 0 0,0 0 0,0 0 0,-1 0 0,1-1 0,-1 1 0,0-1 0,0 0 0,-1 1 0,1-1 0,-1 0 0,1 0 0,-1 0 0,0 0 0,0-5 0,2-12 0,-1 0 0,0-37 0,-2 54 0,1-29 0,0 21 0,0 1 0,-1 0 0,0-1 0,-1 1 0,0-1 0,-1 1 0,0 0 0,-1 0 0,-5-16 0,7 27 0,1 0 0,0 0 0,0 0 0,-1 0 0,1 0 0,0 0 0,0 0 0,0 0 0,-1 1 0,1-1 0,0 0 0,0 0 0,0 0 0,-1 0 0,1 1 0,0-1 0,0 0 0,0 0 0,0 0 0,0 1 0,0-1 0,0 0 0,-1 0 0,1 1 0,0-1 0,0 0 0,0 0 0,0 1 0,0-1 0,0 0 0,0 0 0,0 1 0,0-1 0,0 0 0,0 0 0,0 0 0,1 1 0,-1-1 0,0 0 0,0 0 0,0 1 0,-2 202 0,2-200 0,0 1 0,0-1 0,1 1 0,-1-1 0,1 1 0,0-1 0,0 0 0,0 1 0,0-1 0,1 0 0,-1 0 0,1 0 0,0 0 0,-1 0 0,2 0 0,-1 0 0,0-1 0,0 1 0,1-1 0,0 1 0,-1-1 0,1 0 0,0 0 0,0-1 0,0 1 0,0 0 0,5 1 0,2 0 0,0-1 0,0-1 0,0 1 0,0-1 0,0-1 0,0 0 0,1 0 0,12-3 0,-21 2 0,1 1 0,0-1 0,0 0 0,0 1 0,-1-1 0,1-1 0,0 1 0,-1 0 0,1-1 0,-1 1 0,0-1 0,1 0 0,-1 0 0,0 0 0,3-4 0,-1 2 0,-1-1 0,0 0 0,0 0 0,0-1 0,-1 1 0,0-1 0,3-7 0,-1-8 0,0 0 0,-1-1 0,0-26 0,-3 45 0,2-197 0,-3 116 0,1 70 0,-3-52 0,3 62 0,-1 1 0,0-1 0,0 1 0,0-1 0,0 1 0,0 0 0,-1-1 0,1 1 0,-1 0 0,0 0 0,0 0 0,0 0 0,0 1 0,-1-1 0,-2-2 0,4 4 0,0 0 0,0 1 0,1-1 0,-1 0 0,0 1 0,0-1 0,0 1 0,0-1 0,0 1 0,-1 0 0,1-1 0,0 1 0,0 0 0,0 0 0,0 0 0,0 0 0,0 0 0,0 0 0,0 0 0,-1 0 0,1 0 0,0 0 0,0 1 0,0-1 0,0 0 0,0 1 0,0-1 0,0 1 0,0-1 0,0 1 0,0 0 0,0-1 0,1 1 0,-3 1 0,1 1 0,-1 0 0,1 1 0,0-1 0,-1 0 0,2 1 0,-1-1 0,0 1 0,-1 4 0,-3 13 0,1 0 0,0 1 0,-2 40 0,5 70 0,2-95 0,0-10 0,2-1 0,0 1 0,2-1 0,1 1 0,13 38 0,-16-55 0,2-1 0,-1 0 0,2 0 0,-1 0 0,1 0 0,0-1 0,1 0 0,0 0 0,0 0 0,1-1 0,0 0 0,0 0 0,0-1 0,1 1 0,0-2 0,0 1 0,1-1 0,11 5 0,-6-7 0,1 0 0,0 0 0,0-1 0,0-1 0,1-1 0,-1 0 0,21-3 0,-32 3 0,0-1 0,0 1 0,0-1 0,-1 0 0,1 0 0,0-1 0,0 1 0,-1-1 0,1 0 0,-1 0 0,1 0 0,-1 0 0,0-1 0,0 1 0,4-5 0,-3 3 0,-1-1 0,1 0 0,-1-1 0,0 1 0,0 0 0,-1-1 0,1 0 0,-1 1 0,1-8 0,2-12 0,-2 1 0,-1-1 0,0 0 0,-3-25 0,0 22 0,1 9 0,-1 0 0,-1 0 0,-1 0 0,-1 0 0,0 1 0,-2-1 0,0 1 0,-14-29 0,20 46 0,-1 0 0,1 1 0,0-1 0,0 0 0,-1 1 0,1-1 0,0 1 0,-1-1 0,1 0 0,-1 1 0,1-1 0,-1 1 0,1-1 0,-1 1 0,1-1 0,-1 1 0,1 0 0,-1-1 0,0 1 0,1 0 0,-1-1 0,0 1 0,1 0 0,-2 0 0,2 0 0,-1 0 0,1 0 0,-1 1 0,1-1 0,-1 0 0,0 1 0,1-1 0,0 1 0,-1-1 0,1 1 0,-1-1 0,1 1 0,0-1 0,-1 1 0,1-1 0,0 1 0,-1 0 0,1-1 0,0 1 0,0 0 0,-8 34 0,1 179 0,7-163 0,0-41 0,0 0 0,1-1 0,0 1 0,0 0 0,1-1 0,1 0 0,0 1 0,0-1 0,0 0 0,9 15 0,-9-19 0,1 0 0,0 0 0,1 0 0,-1 0 0,1-1 0,0 1 0,0-1 0,0-1 0,0 1 0,1-1 0,-1 1 0,1-2 0,0 1 0,0-1 0,0 1 0,13 1 0,0-1 0,0-1 0,0 0 0,-1-1 0,1-2 0,25-2 0,-41 3-1,-1-1 0,0 1 0,0 0 0,0-1 0,0 1 0,0-1 0,0 0 0,0 1 0,0-1 0,0 0 1,0 0-1,-1-1 0,1 1 0,0 0 0,0 0 0,-1-1 0,1 1 0,-1-1 0,0 0 0,1 1 0,-1-1 0,0 0 0,0 0 0,0 0 0,0 1 0,0-1 0,0-4 0,2-24-132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49 387 32575,'-3'-17'123,"3"29"-40,0 9-97,4 322 14,-11 414 0,-10-532 0,-7 234 0,23-397 0,3 67 0,-3-128 0,2 7 0,0-7 0,-1-1 0,1 1 0,0-1 0,0 1 0,-1-1 0,1 1 0,0-1 0,0 0 0,0 1 0,0-1 0,-1 0 0,1 0 0,0 0 0,0 0 0,0 0 0,0 0 0,0 0 0,1 0 0,850-22 0,-618 13 0,-2 4 0,401 42 0,-470-16 0,281 31 0,2-28 0,-266-24 0,-177 1 0,-3-1 0,1 0 0,-1 0 0,0 0 0,0 0 0,0 0 0,0-1 0,1 1 0,-1 0 0,0 0 0,0 0 0,0 0 0,0 0 0,0 0 0,1 0 0,-1 0 0,0 0 0,0 0 0,0 0 0,0-1 0,0 1 0,0 0 0,1 0 0,-1 0 0,0 0 0,0 0 0,0-1 0,0 1 0,0 0 0,0 0 0,0 0 0,0 0 0,0 0 0,0-1 0,0 1 0,0 0 0,0 0 0,0 0 0,0 0 0,0-1 0,0 1 0,0 0 0,0 0 0,0 0 0,0 0 0,0-1 0,0 1 0,0 0 0,0 0 0,0 0 0,0 0 0,-1-1 0,1-1 0,-3-49 0,-2 1 0,-15-60 0,4 23 0,-48-244 0,-22-150 0,65-103 0,21 539 0,15-280 0,-12-37 0,-1 347 0,-1 13 0,0 0 0,-1 0 0,1-1 0,-1 1 0,0 0 0,0-1 0,1 1 0,-2 0 0,1-1 0,0 1 0,0 0 0,-1-1 0,-1-2 0,-1 3 0,0 1 0,-1 1 0,1-1 0,-1 0 0,0 1 0,1 0 0,-1 0 0,1 0 0,-1 0 0,-4 1 0,-3 0 0,-49 0 0,0 3 0,-102 20 0,-775 160 0,339-62 0,189-76 0,345-39 0,0 2 0,1 3 0,-64 20 0,114-28 0,-212 54 0,207-56 0,1-1 0,-33-1 0,20 0 0,27 0 0,3 2-5,1 4-1116,7-6-3276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 96 30062,'-25'0'2318,"17"0"-2279,19 0 274,374-15-278,-249 3-35,181-8 0,628 14 0,-615-2 0,-68-5 0,-219 10 0,51 3 0,-42 0 0,-48 0 0,-4 0-1,0 0 0,0-1 0,0 1 1,0 0-1,0 0 0,1-1 0,-1 1 0,0 0 0,0 0 1,0-1-1,0 1 0,0 0 0,0 0 0,0-1 0,0 1 1,-1 0-1,1 0 0,0-1 0,0 1 0,0 0 0,0 0 0,0-1 1,0 1-1,0 0 0,0 0 0,-1-1 0,1 1 0,0 0 1,0 0-1,0 0 0,-1 0 0,1-1 0,0 1 0,0 0 1,0 0-1,-1 0 0,1 0 0,-17-10-159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2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21 68 32415,'1'-22'126,"0"-20"63,-2 38-140,-2 24-61,3-17 12,-19 220 0,19 196 0,1-398 0,1 0 0,0 0 0,2 0 0,0-1 0,1 1 0,1-1 0,1 0 0,1-1 0,1 0 0,1 0 0,0-1 0,1 0 0,1-1 0,1 0 0,21 22 0,-2-8 0,1 0 0,2-3 0,1-1 0,1-1 0,1-2 0,48 22 0,55 28 0,-45-22 0,151 59 0,-3-37 0,-192-63 0,-1-2 0,100 4 0,-8-8 0,237-5 0,-349-4 0,0 0 0,0-3 0,60-19 0,86-46 0,-47 16 0,340-159 0,-446 204 0,143-74 0,203-136 0,-328 192 0,19-11 0,-2-4 0,88-81 0,-30 22 0,-7 9 0,-23 18 0,-53 48 0,38-39 0,-48 33 0,-22 29 0,0 1 0,1 0 0,0-1 0,0 1 0,0 0 0,0 1 0,1-1 0,-1 1 0,1-1 0,0 1 0,0 0 0,5-2 0,-7 3 0,0 1 0,0-1 0,-1 0 0,1 1 0,0-1 0,-1 0 0,1 0 0,-1 0 0,1 0 0,1-4 0,6-8 0,24-49 0,-32 63 0,-1 0 0,0-1 0,0 1 0,0 0 0,1 0 0,-1 0 0,0-1 0,0 1 0,0 0 0,0 0 0,0-1 0,0 1 0,0 0 0,1 0 0,-1-1 0,0 1 0,0 0 0,0 0 0,0-1 0,0 1 0,0 0 0,0-1 0,0 1 0,0 0 0,-1 0 0,1-1 0,0 1 0,0 0 0,0 0 0,0-1 0,0 1 0,0 0 0,0 0 0,-1-1 0,1 1 0,0 0 0,0 0 0,0 0 0,-1-1 0,1 1 0,0 0 0,0 0 0,0 0 0,-1 0 0,1 0 0,0-1 0,0 1 0,-1 0 0,1 0 0,0 0 0,0 0 0,-1 0 0,1 0 0,0 0 0,-1 0 0,1 0 0,0 0 0,0 0 0,-1 0 0,1 0 0,0 0 0,-1 0 0,-24 0 0,20 0 0,-79-1 0,30-1 0,-68 6 0,161-2 0,45-2 0,-29-6 0,62-4 0,-115 11 0,0-1 0,0 1 0,0-1 0,0 1 0,0 0 0,0 0 0,0 0 0,0 0 0,-1 0 0,1 0 0,0 0 0,-1 0 0,1 1 0,-1-1 0,0 1 0,1-1 0,-1 1 0,0 0 0,0-1 0,0 1 0,0 0 0,0 0 0,0 0 0,0 0 0,-1 0 0,1 3 0,2 4 0,0 1 0,-1 0 0,-1 0 0,1 11 0,-2 102 0,0-122-10,0 1 0,0-1 0,0 0 0,0 1 0,0-1 0,-1 1 0,1-1 0,-1 0 0,1 1 0,-1-1 1,0 0-1,1 0 0,-1 1 0,0-1 0,0 0 0,0 0 0,0 0 0,0 0 0,0 0 0,0 0 0,0 0 0,0 0 0,0-1 0,0 1 0,-3 1 0,-13 2-1284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1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792 1 32607,'0'0'5,"1"0"0,-1 1-1,1-1 1,-1 0 0,0 0 0,1 1 0,-1-1 0,0 0-1,1 1 1,-1-1 0,0 0 0,1 1 0,-1-1 0,0 1-1,0-1 1,0 1 0,1-1 0,-1 0 0,0 1 0,0-1-1,0 1 1,0-1 0,0 1 0,0-1 0,0 1 0,0-1-1,0 1 1,0-1 0,0 1 0,0-1 0,0 1 0,-1 0-5,0-1 0,0 1 1,0-1-1,0 0 0,0 1 1,0-1-1,0 0 0,0 0 1,-1 0-1,1 1 0,0-1 1,0 0-1,0 0 0,-1-1 1,1 1-1,-36 3 0,0 1 0,0 2 0,1 1 0,-44 15 0,63-16 0,0 1 0,0 1 0,0 1 0,1 0 0,0 1 0,1 1 0,0 0 0,1 1 0,0 1 0,-16 19 0,-2 8 0,3 1 0,1 1 0,2 2 0,2 1 0,-22 59 0,15-23 0,5 2 0,-20 106 0,6 67 0,24-146 0,6-36 0,3 1 0,4-1 0,7 98 0,6-107 0,3-2 0,28 87 0,-38-140 0,16 50 0,3-2 0,3 0 0,53 91 0,-25-66 0,103 124 0,-143-191 0,1-1 0,0-1 0,1 0 0,1-1 0,0 0 0,24 13 0,-28-20 0,1 1 0,0-2 0,0 0 0,1 0 0,0-1 0,-1-1 0,1 0 0,0-1 0,28 1 0,-12-3 0,-30-2 0,1 0 0,0 0 0,-1 1 0,0-1 0,1 0 0,-1 0 0,0 0 0,0 1 0,0-1 0,0 0 0,0 0 0,-1 0 0,1 1 0,-1-4 0,-18-27 0,2 3 0,-1-13 0,10 20 0,-22-38 0,25 53 0,0 0 0,0 0 0,0 0 0,-1 1 0,0 0 0,0 0 0,-1 0 0,-12-8 0,0 3 0,25 19 0,7 8 0,3 2 0,1-1 0,24 19 0,-22-20 0,0 1 0,26 31 0,-40-43 0,-1 1 0,0 0 0,0 0 0,-1 0 0,0 1 0,0-1 0,0 1 0,-1 0 0,0 0 0,0 0 0,-1 0 0,1 0 0,-1 12 0,-1-16 0,0 1 0,0 0 0,0 0 0,0-1 0,-1 1 0,1 0 0,-1-1 0,0 1 0,0-1 0,0 1 0,-1-1 0,0 1 0,1-1 0,-1 0 0,0 0 0,0 0 0,-1 0 0,1 0 0,-1 0 0,1 0 0,-1-1 0,0 0 0,0 1 0,0-1 0,0 0 0,0 0 0,-1-1 0,-4 3 0,-9 4 0,0-1 0,0 0 0,0-2 0,0 0 0,-1-1 0,0 0 0,0-2 0,0 0 0,-27-1 0,44-1-2,1 0 1,-1-1-1,1 1 1,-1 0-1,1-1 1,-1 1-1,1-1 1,-1 1-1,1-1 1,-1 1-1,1-1 1,-1 0-1,1 1 1,0-1-1,-1 1 1,1-1-1,0 0 0,0 1 1,0-1-1,-1 0 1,1 1-1,0-1 1,0 0-1,0 1 1,0-1-1,0 0 1,0 0-1,0 1 1,0-1-1,0 0 1,1 1-1,-1-1 1,0 0-1,1 0 0,-1-5-83,0-25-608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1 334 32623,'0'0'99,"2"4"-59,0 24-37,-3 39 0,-1-39-4,5 56 1,-2-80 0,0 0 0,0 0 0,0 0 0,1 0 0,-1 0 0,1 0 0,0-1 0,0 1 0,1-1 0,-1 1 0,0-1 0,1 0 0,0 0 0,6 5 0,-7-6 0,-1-1 0,1 0 0,0 1 0,0-1 0,0 0 0,0 0 0,1-1 0,-1 1 0,0 0 0,0-1 0,0 1 0,1-1 0,-1 1 0,0-1 0,1 0 0,-1 0 0,0 0 0,0-1 0,1 1 0,-1 0 0,0-1 0,0 0 0,0 1 0,1-1 0,-1 0 0,0 0 0,0 0 0,0 0 0,0-1 0,1 0 0,3-4 0,-1 1 0,0-1 0,0 0 0,0 0 0,-1 0 0,0-1 0,0 1 0,-1-1 0,0 0 0,0 0 0,4-15 0,0-7 0,7-52 0,-1-189 0,-17 379 0,0 36 0,4-140 0,0-1 0,0 1 0,1-1 0,-1 1 0,1-1 0,0 0 0,1 1 0,-1-1 0,1 0 0,-1 0 0,1 0 0,1 0 0,-1 0 0,0-1 0,1 1 0,0-1 0,0 1 0,0-1 0,0 0 0,0 0 0,1 0 0,0-1 0,-1 1 0,1-1 0,0 0 0,0 0 0,0 0 0,0 0 0,1-1 0,-1 0 0,0 0 0,1 0 0,-1 0 0,0-1 0,6 1 0,-4-1 0,1 0 0,-1 0 0,1 0 0,-1-1 0,1 0 0,-1 0 0,1 0 0,-1-1 0,9-3 0,-11 2 0,1 0 0,-1 0 0,0 0 0,0 0 0,0 0 0,0-1 0,-1 0 0,1 0 0,-1 0 0,0 0 0,0 0 0,3-9 0,5-7 0,-2-2 0,-1 1 0,0-1 0,-2 0 0,6-37 0,-6 11 0,1-84 0,-9 151 0,0 0 0,-7 28 0,-4 33 0,12-62 0,-1 1 0,2-1 0,0 1 0,0 0 0,7 33 0,-7-48 0,1 0 0,0 0 0,1-1 0,-1 1 0,1 0 0,-1-1 0,1 0 0,0 1 0,0-1 0,0 0 0,1 0 0,-1 0 0,1 0 0,0 0 0,0-1 0,0 1 0,0-1 0,0 0 0,0 0 0,1 0 0,-1 0 0,1 0 0,-1-1 0,1 0 0,0 1 0,0-1 0,-1-1 0,1 1 0,4 0 0,-3-1 0,0 1 0,1-1 0,-1 0 0,0 0 0,0 0 0,1-1 0,-1 0 0,0 0 0,8-3 0,-10 2 0,0 1 0,0-1 0,0 0 0,0 0 0,-1-1 0,1 1 0,-1 0 0,1-1 0,-1 1 0,0-1 0,0 0 0,0 0 0,0 0 0,2-6 0,4-10 0,-2 0 0,0-1 0,-1 0 0,5-35 0,-7 31 0,2 0 0,11-36 0,-15 57 0,0-1 0,1 1 0,0-1 0,-1 1 0,1-1 0,1 1 0,-1 0 0,0 0 0,1 0 0,-1 0 0,1 1 0,0-1 0,0 1 0,0-1 0,4-1 0,-1 1 0,-1 1 0,1 0 0,-1 1 0,1-1 0,0 1 0,0 0 0,0 1 0,-1-1 0,8 1 0,-9 1 0,-1-1 0,1 1 0,-1 0 0,1 0 0,-1 1 0,0-1 0,1 1 0,-1-1 0,0 1 0,0 0 0,0 0 0,0 0 0,-1 0 0,1 1 0,-1-1 0,1 1 0,-1 0 0,0 0 0,0 0 0,0 0 0,0 0 0,0 0 0,-1 0 0,0 1 0,2 4 0,2 4 0,-1 1 0,-1 0 0,0 0 0,0 0 0,0 24 0,-2-22 0,-1 1 0,-1-1 0,-4 25 0,4-34 0,-1 0 0,0 1 0,0-1 0,-1 0 0,0 0 0,0-1 0,0 1 0,0-1 0,-1 1 0,0-1 0,-5 5 0,2-3 0,0 0 0,0 0 0,0-1 0,-1 0 0,0-1 0,0 1 0,-1-2 0,1 1 0,-1-1 0,0 0 0,0-1 0,0 0 0,-1-1 0,1 0 0,-1 0 0,1-1 0,-11 1 0,18-2 0,1-1 0,0 1 0,-1 0 0,1-1 0,0 1 0,0-1 0,-1 1 0,1-1 0,0 1 0,0-1 0,0 0 0,0 0 0,-1 0 0,1 0 0,1 1 0,-1-1 0,0-1 0,0 1 0,0 0 0,0 0 0,1 0 0,-1 0 0,0 0 0,1-1 0,-1 1 0,1 0 0,0 0 0,-1-1 0,1 1 0,0 0 0,0-3 0,-3-49 0,3 42 0,-1-27 0,0 22 0,1 0 0,0 0 0,3-17 0,-3 32 0,0 0 0,0 1 0,1-1 0,-1 0 0,0 0 0,0 1 0,0-1 0,1 0 0,-1 0 0,0 1 0,1-1 0,-1 0 0,0 1 0,1-1 0,-1 0 0,1 1 0,-1-1 0,1 1 0,0-1 0,-1 1 0,1-1 0,0 1 0,-1-1 0,1 1 0,0 0 0,-1-1 0,1 1 0,0 0 0,0 0 0,-1-1 0,1 1 0,0 0 0,0 0 0,-1 0 0,1 0 0,0 0 0,0 0 0,0 0 0,-1 0 0,1 0 0,0 1 0,0-1 0,1 1 0,0 0 0,1 0 0,-1 0 0,0 0 0,1 1 0,-1-1 0,0 1 0,0-1 0,0 1 0,0 0 0,0 0 0,-1 0 0,3 3 0,13 21 0,-3-2 0,2-1 0,19 23 0,-28-39 0,-1 0 0,2 0 0,-1 0 0,1-1 0,0-1 0,0 1 0,1-1 0,0-1 0,16 7 0,-12-6 0,0-2 0,0 1 0,0-2 0,1 1 0,17-1 0,-26-2 0,0 0 0,0 0 0,1 0 0,-1-1 0,0 0 0,0 0 0,0 0 0,0-1 0,0 1 0,0-1 0,0 0 0,-1-1 0,1 1 0,-1-1 0,1 0 0,4-4 0,0-4 0,0 0 0,0 0 0,-1-1 0,-1 0 0,0 0 0,0-1 0,-1 0 0,-1 0 0,0 0 0,-1 0 0,0-1 0,2-22 0,0-15 0,-3 0 0,-3-58 0,-1 51 0,1 56 0,1 1 0,-2-1 0,1 0 0,0 1 0,0-1 0,0 1 0,-1-1 0,1 1 0,-1 0 0,1-1 0,-1 1 0,-1-3 0,2 3 0,-1 1 0,1-1 0,-1 1 0,1 0 0,-1-1 0,1 1 0,-1 0 0,1-1 0,-1 1 0,1 0 0,-1 0 0,1-1 0,-1 1 0,1 0 0,-1 0 0,0 0 0,1 0 0,-1 0 0,1 0 0,-1 0 0,0 0 0,1 0 0,-1 0 0,-1 0 0,0 1 0,0 0 0,0 0 0,0 0 0,0 0 0,0 0 0,1 0 0,-1 0 0,0 1 0,1-1 0,-1 0 0,1 1 0,0 0 0,-1-1 0,1 1 0,0 0 0,-2 2 0,-3 10 0,0 0 0,1 1 0,1-1 0,0 1 0,0 0 0,2 0 0,-2 23 0,3 113 0,2-136 0,-1-9 0,0-1 0,1 1 0,0 0 0,0 0 0,0-1 0,1 1 0,0 0 0,0-1 0,0 0 0,1 1 0,0-1 0,0 0 0,0-1 0,1 1 0,-1 0 0,1-1 0,0 0 0,1 0 0,-1 0 0,1 0 0,-1-1 0,1 0 0,0 0 0,0 0 0,1 0 0,-1-1 0,1 0 0,-1 0 0,7 1 0,14 3 0,1-2 0,-1 0 0,0-2 0,1-1 0,29-3 0,-9 2 0,-37 0-1,-8 0 1,1 1-1,-1-1 1,1 0-1,-1 0 1,1 0-1,-1 0 1,1 0 0,-1 0-1,1-1 1,-1 1-1,1-1 1,-1 0-1,0 0 1,1 0-1,-1 0 1,0 0 0,0 0-1,1-1 1,-1 1-1,0-1 1,2-1-1,-1-19-52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16.45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23 1 31662,'0'2'79,"0"0"-1,0 0 0,-1 0 1,1 0-1,-1 0 0,1-1 0,-1 1 1,0 0-1,0 0 0,0 0 1,-1 1-1,0 0-75,1-1 1,-1 1-1,1-1 0,0 1 0,0 0 1,0-1-1,1 1 0,-1 0 1,0 0-1,1-1 0,0 6 1,0-7 73,0-10-60,0 8-18,1 0 1,-1-1 0,0 1 0,0 0 0,0 0 0,0 0-1,0 0 1,0 0 0,0 0 0,0 0 0,0-1 0,0 1-1,-1 0 1,1 0 0,0 0 0,-1 0 0,1 0 0,-1 0-1,0-1 1,0 1-26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377 1 32655,'-15'17'27,"0"-1"-1,-1 0 1,-29 23 0,5-5-22,-58 44-5,59-48 0,-51 48 0,73-54 0,17-24 0,-1 1 0,1 0 0,0-1 0,0 1 0,0 0 0,0 0 0,-1-1 0,1 1 0,0 0 0,1 0 0,-1-1 0,0 1 0,0 0 0,0 0 0,0-1 0,0 1 0,1 0 0,-1 0 0,0-1 0,1 1 0,-1 0 0,1-1 0,-1 1 0,0-1 0,1 1 0,-1-1 0,1 1 0,0-1 0,-1 1 0,1-1 0,-1 1 0,1-1 0,0 1 0,-1-1 0,2 1 0,24 11 0,0-1 0,52 14 0,-44-16 0,44 21 0,-54-19 0,0 2 0,30 20 0,-42-29-245,-12-7-663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2 459 32607,'0'0'83,"0"5"-54,-1 7-29,1-3 2,-1 0-1,2-1 0,-1 1 1,1 0-1,3 11 0,-4-18-1,1-1 1,-1 0-1,1 0 0,-1 1 1,1-1-1,-1 0 0,1 0 0,0 0 1,0 0-1,0 0 0,-1 0 1,1 0-1,0 0 0,0 0 0,0 0 1,0 0-1,1-1 0,-1 1 1,0 0-1,0-1 0,0 1 1,0-1-1,1 1 0,-1-1 0,0 0 1,1 1-1,-1-1 0,0 0 1,1 0-1,-1 0 0,0 0 0,0 0 1,1 0-1,-1-1 0,0 1 1,1 0-1,-1 0 0,0-1 1,0 1-1,1-1 0,-1 0 0,0 1 1,0-1-1,2-1 0,-1 1 2,0 0 0,0-1 0,0 0 0,0 1 0,0-1-1,0 0 1,0 0 0,-1 0 0,1 0 0,0-1 0,-1 1-1,0 0 1,0-1 0,2-2 0,11-40-4,-12 38 3,8-36-1,-3 0 0,3-57 0,2-11 0,-12 107 0,1-1 0,0 1 0,0-1 0,0 1 0,0 0 0,1 0 0,3-7 0,-4 10 0,0 0 0,0 0 0,0 0 0,0 0 0,0 0 0,0 0 0,0 0 0,1 0 0,-1 1 0,0-1 0,1 0 0,-1 1 0,0 0 0,1-1 0,-1 1 0,0 0 0,1-1 0,-1 1 0,1 0 0,-1 0 0,0 0 0,1 0 0,-1 0 0,1 1 0,-1-1 0,2 1 0,1 0 0,0 0 0,-1 0 0,1 1 0,-1-1 0,1 1 0,-1 0 0,0 0 0,0 0 0,0 1 0,0-1 0,0 1 0,-1-1 0,4 5 0,30 45 0,-31-43 0,4 5 0,-1 1 0,-1 0 0,-1 1 0,0-1 0,-1 1 0,0 0 0,4 32 0,-8-40 0,0-1 0,-1 0 0,0 0 0,0 1 0,0-1 0,-1 0 0,0 1 0,-1-1 0,0 0 0,0 0 0,0 0 0,-1 0 0,0-1 0,0 1 0,-1-1 0,0 0 0,0 1 0,0-2 0,-1 1 0,-5 5 0,4-6 0,0 0 0,0 0 0,-1-1 0,0 1 0,0-2 0,0 1 0,0-1 0,0 0 0,-1 0 0,1-1 0,-9 1 0,13-2 0,-1-1 0,1 1 0,0-1 0,0 0 0,0 0 0,-1-1 0,1 1 0,0-1 0,0 1 0,0-1 0,0 0 0,0 0 0,0-1 0,0 1 0,0-1 0,0 1 0,0-1 0,1 0 0,-1 0 0,1 0 0,-1 0 0,1 0 0,0-1 0,0 1 0,0-1 0,0 1 0,0-1 0,1 0 0,-2-3 0,-5-13 0,2 0 0,0-1 0,1 0 0,1 0 0,1 0 0,0-1 0,2 1 0,1-28 0,1 47 0,1 1 0,-1-1 0,0 1 0,0-1 0,1 1 0,-1 0 0,0-1 0,1 1 0,-1 0 0,0 0 0,1 0 0,-1 0 0,0 0 0,0 1 0,1-1 0,-1 0 0,0 1 0,1-1 0,1 1 0,1 2 0,0-1 0,-1 1 0,1 0 0,0 0 0,-1 0 0,1 0 0,-1 1 0,0-1 0,4 7 0,25 44 0,-18-30 0,-5-9 0,0 0 0,2 0 0,0-1 0,20 20 0,-26-29 0,1 0 0,0-1 0,0 1 0,0-1 0,1 0 0,-1-1 0,1 1 0,0-1 0,0-1 0,0 1 0,0-1 0,1-1 0,12 2 0,-11-2 0,1 0 0,-1-1 0,0-1 0,1 1 0,17-5 0,-23 4 0,1-1 0,-1 1 0,0-1 0,0 0 0,0-1 0,-1 1 0,1-1 0,0 1 0,-1-1 0,0 0 0,0 0 0,0-1 0,0 1 0,4-6 0,-1-2 0,0 0 0,0 0 0,-1 0 0,-1-1 0,0 1 0,0-1 0,-1 0 0,2-24 0,-1-6 0,-3-53 0,-2 52 0,2 0 0,-1-40 0,0 74 0,-1 0 0,0 1 0,-1-1 0,0 1 0,-1-1 0,-6-15 0,-2 11 0,2 17 0,-1 24 0,4 17 0,2 0 0,4 84 0,1-55 0,-1-54 0,0 0 0,1 1 0,1-1 0,1 0 0,1-1 0,0 1 0,2 0 0,0-1 0,12 24 0,-17-41 0,0 1 0,1-1 0,-1 0 0,1 0 0,0 0 0,0 0 0,-1 0 0,1-1 0,0 1 0,1-1 0,-1 1 0,0-1 0,0 0 0,0 1 0,1-1 0,-1 0 0,1-1 0,-1 1 0,1 0 0,-1-1 0,1 1 0,-1-1 0,1 0 0,0 0 0,-1 0 0,1 0 0,-1 0 0,1-1 0,-1 1 0,1-1 0,-1 0 0,1 0 0,-1 1 0,1-1 0,-1-1 0,0 1 0,0 0 0,1-1 0,-1 1 0,0-1 0,0 0 0,-1 1 0,1-1 0,0 0 0,0 0 0,-1 0 0,1 0 0,-1-1 0,1-1 0,6-15 0,-1 0 0,-1 0 0,-1-1 0,-1 0 0,-1 0 0,0 0 0,-1-35 0,5-28 0,-7 81 0,1-1 0,-1 0 0,1 0 0,0 1 0,0-1 0,0 0 0,0 1 0,0-1 0,0 1 0,1-1 0,-1 1 0,1 0 0,0-1 0,-1 1 0,1 0 0,0 0 0,1 0 0,-1 1 0,0-1 0,0 0 0,1 1 0,-1 0 0,1-1 0,2 0 0,-2 1 0,1 0 0,0 1 0,-1-1 0,1 1 0,-1-1 0,1 1 0,0 0 0,-1 1 0,1-1 0,-1 1 0,1-1 0,-1 1 0,1 0 0,-1 0 0,1 1 0,-1-1 0,0 1 0,6 3 0,-5-2 0,0 0 0,0 0 0,0 1 0,-1-1 0,1 1 0,-1 0 0,0 0 0,0 0 0,-1 0 0,1 1 0,-1-1 0,0 1 0,0-1 0,0 1 0,0 0 0,0 7 0,1 7 0,0 0 0,-2 0 0,-1 20 0,0-29 0,0 0 0,-1 0 0,-1-1 0,0 1 0,-3 10 0,2-10 0,1-1 0,0 1 0,0-1 0,1 12 0,1-20-1,0 0 0,1-1 0,-1 1 1,1-1-1,-1 1 0,1-1 0,-1 1 0,1-1 0,0 0 0,-1 1 1,1-1-1,-1 0 0,1 1 0,0-1 0,-1 0 0,1 0 0,0 1 1,-1-1-1,1 0 0,0 0 0,0 0 0,-1 0 0,1 0 0,0 0 1,1 0-1,27-1-10,-22 1 12,-2 0-1,0 0 0,1-1 0,-1 0 0,0 1 0,0-2 0,0 1 0,0-1 0,-1 0 0,1 0 0,0 0 0,-1 0 0,1-1 0,-1 0 0,0 0 0,0 0 0,0 0 0,0-1 0,0 0 0,-1 1 0,0-1 0,0-1 0,0 1 0,0 0 0,0-1 0,-1 1 0,0-1 0,2-6 0,4-13 0,-2 1 0,0-1 0,-2 0 0,3-36 0,-5 35 0,-1 19 2,-1 1 1,1-1-1,1 1 0,-1-1 1,1 1-1,0-1 0,0 1 1,0 0-1,4-7 0,-4 10-1,0 0-1,0 0 1,0 0-1,0 0 0,0 0 1,0 1-1,0-1 1,0 1-1,1-1 0,-1 1 1,0 0-1,1 0 1,0 0-1,-1 0 0,1 0 1,-1 1-1,1-1 0,0 1 1,0-1-1,-1 1 1,4 0-1,6 0-3,34 1 9,-45-1-7,1 0 0,-1 0 0,0 0 0,0 0 0,0 1 0,0-1-1,0 0 1,0 1 0,0-1 0,0 1 0,0-1 0,0 1 0,0-1 0,0 1 0,0 0 0,0-1 0,0 1 0,0 0 0,-1 0 0,1 0 0,0 0 0,-1-1 0,1 1 0,0 0-1,-1 0 1,1 0 0,-1 1 0,0-1 0,1 0 0,-1 0 0,0 0 0,1 2 0,-2-2 1,0 0 0,1 0 0,-1 0 0,0 0 0,0-1 0,1 1 0,-1 0 0,0 0 0,0 0 0,0-1 0,0 1 0,0-1 0,0 1 0,0-1 0,-1 1 0,1-1 0,0 1 0,0-1 0,0 0 0,-2 1 0,-2 0 0,-3 2 2,1 0-1,0 0 1,0 0-1,1 1 1,-1 0-1,1 0 1,0 1-1,0 0 1,0 0-1,1 0 1,-1 1-1,1 0 1,1 0-1,-8 11 1,7-7-1,1 0 0,0 0 0,0 0 0,1 1-1,1 0 1,-1-1 0,2 1 0,-1 0 0,2 21 0,-1-19-1,4 28 0,-2-39 0,-1 0 0,1 0 0,0 0 0,0 0 0,0 0 0,0 0 0,1 0 0,-1-1 0,0 1 0,1 0 0,-1-1 0,1 1 0,-1-1 0,1 0 0,0 1 0,0-1 0,2 1 0,4 2-2,1 0 0,-1-1 0,1-1 0,0 1 0,0-1 0,0-1 0,0 0 0,1 0 0,-1 0 0,13-2 0,-15 0 2,-1 1-1,1-1 0,-1 0 1,1 0-1,-1-1 0,0 0 1,1 0-1,-1 0 1,0-1-1,0 0 0,-1 0 1,1-1-1,-1 1 0,1-1 1,5-6-1,-7 5 1,0 0 0,-1 0 0,0-1 0,0 1 0,0-1 0,0 0 0,-1 0 0,0 0 0,-1 0 0,1 0 0,0-8 0,0-7 6,-1 0 0,-2-22 0,1 28 3,-1 7-9,0 1 1,0-1-1,0 0 1,-1 0-1,0 1 1,-1-1-1,0 1 1,0 0-1,-1 0 0,1 0 1,-8-10-1,9 14 0,0 0 0,-1 1 0,1-1 0,-1 0 0,1 1 0,-1-1 0,0 1 0,0 0 0,0 0 0,0 0 0,0 0 0,0 1 0,-1-1 0,1 1 0,-1 0 0,1 0 0,-1 0 0,1 1 0,-1-1 0,1 1 0,-1 0 0,0-1 0,1 2 0,-1-1 0,1 0 0,-1 1 0,-5 1 0,7-1 0,0 1 0,-1-1 0,1 1 0,0-1 0,0 1 0,0 0 0,0 0 0,0 0 0,0 0 0,1 0 0,-1 0 0,1 0 0,-1 1 0,1-1 0,0 1 0,0-1 0,0 1 0,0-1 0,0 1 0,1 0 0,-1-1 0,0 6 0,-1 10 0,1 0 0,0 23 0,2-29 0,-2-6-2,2 0 0,-1 1 1,1-1-1,0 0 0,0 0 0,0 0 0,1 1 0,0-1 1,0-1-1,1 1 0,0 0 0,0-1 0,0 1 0,0-1 1,1 0-1,0 0 0,0 0 0,1-1 0,-1 1 0,1-1 1,0 0-1,0 0 0,0-1 0,1 1 0,-1-1 0,1-1 1,0 1-1,0-1 0,0 0 0,0 0 0,0 0 0,0-1 1,0 0-1,10 0 0,-13-1 0,6 1-2,-1-1 0,0 0-1,0 0 1,0-1 0,0 0 0,12-3-1,-18 3 7,1 0-1,-1 0 0,0-1 0,1 1 1,-1-1-1,0 1 0,0-1 0,0 0 1,0 0-1,0 0 0,0 0 0,0 0 1,-1-1-1,1 1 0,-1 0 0,0-1 1,0 1-1,0-1 0,0 1 1,0-1-1,0 0 0,0-4 0,3-14 14,-2-1-1,0 0 0,-3-41 0,0 40-11,1 1-1,1 0 1,5-32-1,-6 53-2,1 0 0,-1-1 0,1 1 0,0 0 0,-1 0 0,1 0 0,0 0 0,0 0 0,0 0 0,0 1 0,0-1 0,0 0 0,0 0 0,0 0 0,0 1 0,0-1 0,0 1 0,0-1 0,0 1 0,1-1 0,-1 1 0,0 0 0,0-1 0,1 1 0,-1 0 0,0 0 0,0 0 0,1 0 0,-1 0 0,0 0 0,0 0 0,1 1 0,-1-1 0,0 0 0,0 1 0,0-1 0,1 1 0,-1-1 0,0 1 0,0 0 0,0-1 0,0 1 0,0 0 0,0 0 0,0 0 0,0-1 0,0 1 0,-1 0 0,1 0 0,0 2 0,6 6 0,-1 1 0,0-1 0,0 2 0,-2-1 0,1 1 0,-1-1 0,-1 1 0,5 23 0,-3-6 0,-1 0 0,0 46 0,-4-30-10,0-35-7,0-28 17,1 4 5,1 0 0,0 1 0,0-1 0,2 0-1,7-21 1,34-68-7,-41 96 2,0 1 0,1-1 0,0 1 0,9-11 0,-12 15 0,0 1 0,0 1 0,0-1 0,0 0 0,1 0 0,-1 1 0,0-1 0,1 1 0,-1 0 0,1 0 0,0 0 0,-1 0 0,1 0 0,0 1 0,0-1 0,-1 1 0,5-1 0,-6 2 0,-1-1 0,1 1 0,0-1 0,0 1 0,-1 0 0,1-1 0,-1 1 0,1 0 0,-1-1 0,1 1 0,-1 0 0,1 0 0,-1 0 0,1-1 0,-1 1 0,0 0 0,0 0 0,1 0 0,-1 0 0,0 0 0,0-1 0,0 3 0,4 25 0,-4-26 0,2 46 0,-2-33 0,0 1 0,2-1 0,4 23 0,-5-33 0,0-1 0,1 1 0,0-1 0,0 1 0,0-1 0,0 0 0,1 1 0,-1-1 0,1-1 0,0 1 0,0 0 0,1-1 0,-1 1 0,1-1 0,6 4 0,2 1 0,1-2 0,0 1 0,0-2 0,1 0 0,-1 0 0,1-1 0,23 3 0,2-2 0,63-1 0,-96-4 0,0 0 0,0 0 0,0-1 0,0 0 0,0 0 0,-1 0 0,1-1 0,0 0 0,0 0 0,-1 0 0,0-1 0,10-6 0,-11 6 0,-1 0 0,0 0 0,1-1 0,-2 1 0,1-1 0,0 0 0,-1 1 0,0-1 0,1 0 0,-2-1 0,1 1 0,0 0 0,-1-1 0,0 1 0,0-1 0,0 1 0,0-9 0,1-3 0,-2-1 0,1 0 0,-2 0 0,0 0 0,-1 0 0,-9-32 0,10 45 0,-1-1 0,1 1 0,-1-1 0,0 1 0,0-1 0,-1 1 0,1 0 0,-1 0 0,0 1 0,0-1 0,0 0 0,-1 1 0,1 0 0,-1 0 0,0 0 0,0 0 0,0 0 0,0 1 0,0 0 0,-1 0 0,1 0 0,-1 0 0,1 1 0,-1 0 0,0-1 0,1 2 0,-1-1 0,0 1 0,-6-1 0,9 2 0,0-1 0,1 0 0,-1 0 0,0 1 0,0-1 0,0 1 0,0-1 0,0 1 0,1 0 0,-1 0 0,0 0 0,0 0 0,1 0 0,-1 0 0,1 0 0,-1 1 0,1-1 0,0 1 0,-1-1 0,-1 3 0,0 1 0,0 1 0,0-1 0,1 1 0,-1 0 0,1-1 0,-2 12 0,0 4 0,1 0 0,0 42 0,3-55 0,0 1 0,0-1 0,1 0 0,0 0 0,0 0 0,1 0 0,3 12 0,-3-18 0,-1 1 0,1-1 0,-1 0 0,1 0 0,0 0 0,-1 0 0,1 0 0,0 0 0,0 0 0,1-1 0,-1 1 0,0-1 0,1 1 0,-1-1 0,0 0 0,1 0 0,-1 0 0,1 0 0,0-1 0,-1 1 0,1-1 0,0 1 0,-1-1 0,1 0 0,0 0 0,3 0 0,-3 0 0,1 0 0,-1-1 0,0 1 0,0 0 0,0-1 0,1 0 0,-1 1 0,0-1 0,0-1 0,0 1 0,0 0 0,0-1 0,-1 1 0,1-1 0,2-2 0,-1 1 0,-1-1 0,0 0 0,0 0 0,0 0 0,-1 0 0,1 0 0,-1-1 0,0 1 0,3-9 0,3-23 0,-1-1 0,-1 1 0,1-58 0,-7 144 0,-10 227 0,-19 327 0,30-572 0,0-5 0,-1 0 0,-2 1 0,0-1 0,-12 53 0,12-74 0,0-1 0,0 1 0,0 0 0,-1-1 0,1 1 0,-1-1 0,-1 0 0,1 0 0,-1 0 0,0-1 0,0 1 0,0-1 0,-1 0 0,1 0 0,-1 0 0,0-1 0,0 1 0,0-1 0,-1 0 0,1-1 0,-1 0 0,0 1 0,1-2 0,-1 1 0,0-1 0,0 0 0,-12 1 0,0-1 0,0 0 0,1-1 0,-1-1 0,-33-6 0,42 5 0,0-1 0,1 0 0,-1 0 0,1-1 0,-1 0 0,1 0 0,0-1 0,1 0 0,-1-1 0,1 0 0,-8-8 0,5 4 0,0-2 0,1 1 0,0-1 0,0-1 0,2 0 0,-1 0 0,2 0 0,0-1 0,-6-21 0,5 9 0,2 1 0,1-1 0,1 0 0,1-42 0,2 59 0,0-1 0,0 1 0,2 0 0,-1 0 0,1 0 0,0 0 0,1 0 0,0 0 0,0 0 0,1 1 0,0-1 0,1 1 0,0 0 0,0 1 0,1-1 0,-1 1 0,14-13 0,10-7 0,2 0 0,0 2 0,2 1 0,49-28 0,149-63 0,-132 68 0,-67 32 0,-1-1 0,29-21 0,-59 36-6,0 1 0,0-1-1,0 0 1,0 1 0,0-1 0,0 0-1,-1 1 1,1-1 0,0 0 0,0 0-1,0 0 1,-1 0 0,1 0 0,0 0-1,-1 0 1,1 0 0,-1 0 0,1 0-1,-1 0 1,0 0 0,1 0 0,-1-1-1,0 1 1,0 0 0,0 0 0,0 0-1,0 0 1,0-1 0,0 1 0,0 0 0,0 0-1,-1 0 1,1 0 0,0-1 0,-1 1-1,1 0 1,-1 0 0,1 0 0,-1 0-1,0 0 1,1 0 0,-1 0 0,0 1-1,0-1 1,0 0 0,0 0 0,1 0-1,-1 1 1,0-1 0,0 0 0,0 1-1,-2-1 1,-36-11-1264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21 0 28861,'-9'0'2978,"3"0"-2546,3 0-208,0 0-64,15 0-144,29 0 16,15 5 0,15 1-32,-1-1 0,-5-5 32,-12 0-32,-12 0-32,-14 0 16,-13 0-80,-5-11-929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0 31598,'0'0'1038,"2"0"-963,6 1-71,-1 1 0,-1-1 0,1 1 1,0 1-1,0-1 0,-1 1 0,1 0 0,5 4 0,15 6 10,97 38-9,141 64-5,-244-104 0,-8-6 0,-1 1 0,-1 0 0,1 1 0,-1 1 0,20 16 0,-30-22 0,0-1 0,1 0 0,-1 1 0,0 0 0,-1-1 0,1 1 0,0 0 0,0-1 0,-1 1 0,1 0 0,-1 0 0,1 0 0,-1-1 0,0 1 0,0 0 0,0 0 0,0 0 0,0 0 0,0 0 0,0-1 0,-1 1 0,1 0 0,-1 0 0,-1 3 0,1-2 0,-1 1 0,1 0 0,-1-1 0,0 0 0,0 0 0,-1 1 0,1-1 0,-1 0 0,1-1 0,-5 4 0,-191 120 0,159-103 0,26-15-13,-44 22-235,27-21-932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1500 103 30046,'0'-7'854,"0"1"-563,0 1 0,0-1 0,0 1 0,1-1 0,0 1 0,2-8 0,-2 10-303,0 1 1,1-1 0,-1 1-1,1-1 1,0 1 0,0 0-1,0 0 1,0 0 0,0 0 0,0 0-1,1 0 1,-1 0 0,1 1-1,4-3 1,3 1 11,-1 0 0,1 0 0,-1 1 0,1 0 0,0 1 0,0 0 0,0 1 0,0 0 0,15 2 0,-21-2 0,0 1 0,1 0 0,-1 0 0,0 0 0,0 1 0,0 0 0,0 0 0,0 0 0,0 0 0,0 0 0,-1 1 0,1 0 0,-1-1 0,0 1 0,1 1 0,-1-1 0,3 5 0,8 10 0,22 38 0,-26-40 0,38 68 0,-3 2 0,-4 3 0,-4 1 0,-4 1 0,24 109 0,-30-75 0,-6 0 0,-5 2 0,0 186 0,-21-43 0,-1-192 0,-22 112 0,-10-30 0,-7-2 0,-115 267 0,66-225 0,-185 290 0,210-389 0,-107 119 0,-100 79 0,190-208 0,-27 21 0,-4-5 0,-5-5 0,-197 126 0,308-220 0,-1 0 0,0-1 0,-1-1 0,0 1 0,0-2 0,0 0 0,-1-1 0,1 0 0,-1-1 0,0 0 0,-27 1 0,41-4 0,-1 0 0,1-1 0,-1 1 0,1 0 0,-1 0 0,1-1 0,0 1 0,-1-1 0,1 1 0,0 0 0,-1-1 0,1 1 0,0-1 0,-1 1 0,1 0 0,0-1 0,0 1 0,0-1 0,-1 1 0,1-1 0,0 1 0,0-1 0,0 1 0,0-1 0,0 1 0,0-1 0,0 0 0,0 1 0,0-1 0,1-19 0,-1 18 0,0-8 0,1 1 0,0-1 0,1 0 0,0 1 0,0-1 0,1 1 0,5-12 0,34-58 0,-30 60 0,-2 1 0,0-1 0,-1-1 0,7-22 0,-11 14 0,-7 56 0,-6-6 0,-2-1 0,0 0 0,-2-1 0,-13 20 0,-21 37 0,45-76 0,0 0 0,0 1 0,1-1 0,-1 0 0,0 0 0,1 0 0,-1 0 0,1 1 0,0-1 0,-1 0 0,1 1 0,0-1 0,0 0 0,0 0 0,0 1 0,0-1 0,0 0 0,0 1 0,0-1 0,0 0 0,1 1 0,-1-1 0,0 0 0,1 0 0,-1 1 0,1-1 0,0 0 0,-1 0 0,1 0 0,0 0 0,0 0 0,-1 0 0,1 0 0,0 0 0,0 0 0,0 0 0,0-1 0,1 1 0,-1 0 0,0 0 0,0-1 0,0 1 0,0-1 0,1 1 0,1-1 0,6 2 0,0 0 0,0-1 0,0 0 0,0 0 0,11-1 0,-12 0 0,69 2 0,-36-1 0,81-5 0,-100-3 0,-21 7 0,-1 0 0,1 0 0,-1 0 0,0 0 0,1-1 0,-1 1 0,0 0 0,1 0 0,-1 0-1,0 0 1,1-1 0,-1 1 0,0 0 0,1-1 0,-1 1 0,0 0 0,0 0 0,1-1 0,-1 1 0,0 0-1,0-1 1,0 1 0,0 0 0,1-1 0,-1 1 0,0-1 0,0 1 0,0 0 0,0-1 0,0 1-1,0 0 1,0-1 0,0 1 0,0-1 0,0 1 0,0 0 0,0-1 0,0 1 0,0-1 0,0 1-1,-1 0 1,1-1 0,0 1 0,0 0 0,0-1 0,-1 1 0,1 0 0,0-1 0,0 1 0,-1 0-1,1 0 1,0-1 0,0 1 0,-1 0 0,1 0 0,0-1 0,-1 1 0,0 0 0,-16-10-27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6 410 32079,'-3'14'656,"2"14"-656,0-15 0,0 0 0,1 0 0,1 1 0,3 19 0,-3-30 0,-1 0 0,1-1 0,0 1 0,0 0 0,0-1 0,0 1 0,1-1 0,-1 1 0,1-1 0,-1 0 0,1 1 0,0-1 0,0 0 0,0 0 0,0 0 0,0 0 0,0-1 0,1 1 0,-1-1 0,0 1 0,1-1 0,0 0 0,-1 0 0,1 0 0,0 0 0,5 1 0,-4-1 1,-1-1 1,1 1-1,0-1 0,0 0 0,0 0 1,0 0-1,0 0 0,0-1 1,0 0-1,-1 0 0,1 0 1,0 0-1,0 0 0,-1-1 1,1 1-1,-1-1 0,0 0 0,1 0 1,-1-1-1,0 1 0,0-1 1,0 1-1,0-1 0,-1 0 1,3-3-1,1-4-1,0-1-1,0 1 1,-2-1 0,1 0 0,-1 0-1,-1 0 1,4-19 0,3-36 0,-3 0 0,-3-130 0,-4 138 0,0 470 0,-1-409 0,1 0 0,0 0 0,0 0 0,1 0 0,-1 0 0,1 0 0,-1-1 0,1 1 0,0 0 0,0 0 0,0 0 0,0-1 0,1 1 0,2 4 0,-2-5 0,0-1 0,0 1 0,0-1 0,0 0 0,0 0 0,0 0 0,0 0 0,1-1 0,-1 1 0,0 0 0,1-1 0,-1 1 0,0-1 0,1 0 0,-1 0 0,0 0 0,1 0 0,-1 0 0,3-1 0,-1 0 0,0-1 0,0 1 0,-1-1 0,1 1 0,0-1 0,-1 0 0,0 0 0,1-1 0,-1 1 0,0-1 0,0 0 0,0 1 0,-1-1 0,1 0 0,-1-1 0,1 1 0,-1 0 0,0-1 0,0 1 0,-1-1 0,1 0 0,1-4 0,4-13 0,0 1 0,8-40 0,-6-17 0,0-143 0,-8 517 0,-1-285 0,1 1 0,0 0 0,1-1 0,0 1 0,8 23 0,-9-33 0,0 0 0,1 0 0,-1 0 0,1 0 0,-1-1 0,1 1 0,0 0 0,0-1 0,0 1 0,0-1 0,1 0 0,-1 0 0,1 0 0,-1 0 0,1 0 0,0 0 0,0-1 0,-1 1 0,1-1 0,0 0 0,0 0 0,1 0 0,-1 0 0,0-1 0,0 1 0,0-1 0,5 1 0,-5-2 0,0 1 0,-1-1 0,1 0 0,0 0 0,-1 0 0,1 0 0,-1 0 0,1-1 0,-1 1 0,1-1 0,-1 1 0,0-1 0,0 0 0,0 0 0,0 0 0,0 0 0,0 0 0,-1-1 0,1 1 0,-1 0 0,1-1 0,-1 1 0,0-1 0,1-4 0,5-10 0,-1-1 0,6-28 0,-11 39 0,20-105 0,-15 67 0,3 0 0,20-60 0,-28 103 0,0-1 0,0 1 0,1-1 0,-1 1 0,1 0 0,0-1 0,0 1 0,-1 0 0,1 0 0,5-3 0,-6 4 0,-1 1 0,1-1 0,0 1 0,0-1 0,-1 1 0,1 0 0,0-1 0,0 1 0,0 0 0,0-1 0,0 1 0,0 0 0,-1 0 0,1 0 0,0 0 0,0 0 0,0 0 0,0 0 0,0 0 0,0 0 0,0 1 0,0-1 0,-1 0 0,1 1 0,0-1 0,0 0 0,0 1 0,-1-1 0,1 1 0,0-1 0,0 1 0,-1-1 0,1 1 0,0 0 0,-1-1 0,1 1 0,-1 0 0,1 1 0,4 6 0,0 1 0,-1 1 0,0-1 0,0 1 0,-1-1 0,-1 1 0,1 0 0,-2 0 0,2 12 0,1 101 0,-4-108 0,0 1 0,0 21 0,-4 38 0,2-63 0,0 1 0,-1-1 0,0 0 0,-1 0 0,-1 0 0,-10 20 0,10-23 0,1 0 0,-2 0 0,1 0 0,-10 12 0,14-20 0,0 0 0,0 1 0,0-1 0,0 0 0,-1 0 0,1 0 0,0 0 0,-1 0 0,1 0 0,0 0 0,-1 0 0,1-1 0,-1 1 0,1 0 0,-1-1 0,1 0 0,-1 1 0,0-1 0,1 0 0,-1 0 0,1 1 0,-1-1 0,0 0 0,1-1 0,-1 1 0,0 0 0,1 0 0,-4-2 0,4 1 0,-1-1 0,0 1 0,1-1 0,-1 1 0,1-1 0,-1 0 0,1 1 0,0-1 0,0 0 0,0 0 0,0 0 0,0 0 0,0 0 0,0 0 0,1-1 0,-1 1 0,0-4 0,-1-4 0,-7-25 0,3 0 0,0-1 0,3 0 0,0-62 0,3 98 0,0 0 0,0-1 0,0 1 0,1 0 0,-1 0 0,0-1 0,0 1 0,0 0 0,0 0 0,0-1 0,0 1 0,0 0 0,1 0 0,-1-1 0,0 1 0,0 0 0,0 0 0,0 0 0,1-1 0,-1 1 0,0 0 0,0 0 0,1 0 0,-1 0 0,0 0 0,0-1 0,0 1 0,1 0 0,-1 0 0,0 0 0,1 0 0,-1 0 0,0 0 0,0 0 0,1 0 0,-1 0 0,0 0 0,0 0 0,1 0 0,-1 0 0,0 0 0,1 0 0,-1 1 0,13 5 0,0 7 0,-1 0 0,19 29 0,-20-25 0,2-1 0,-1-1 0,16 15 0,-20-23 0,0 0 0,1-1 0,0 0 0,0 0 0,0-1 0,0 0 0,1-1 0,0 0 0,0 0 0,0-1 0,0-1 0,1 1 0,-1-2 0,1 1 0,-1-2 0,20 0 0,-25 0 0,1 0 0,0-1 0,-1 0 0,1 0 0,0 0 0,-1 0 0,0-1 0,1 0 0,-1 0 0,0-1 0,0 0 0,0 1 0,0-2 0,6-4 0,-4 1 0,0 1 0,-1-1 0,0-1 0,-1 1 0,1-1 0,-1 0 0,-1 0 0,5-11 0,0-3 0,-2-1 0,-1 0 0,0 0 0,-2 0 0,0-1 0,0-28 0,-3-130 0,-1 178 0,-1 0 0,1 1 0,-1-1 0,1 0 0,-1 1 0,0-1 0,0 0 0,-1 1 0,-1-4 0,3 6 0,-1 0 0,1 1 0,-1-1 0,1 1 0,-1-1 0,1 0 0,-1 1 0,1-1 0,-1 1 0,1-1 0,-1 1 0,0 0 0,1-1 0,-1 1 0,0 0 0,1-1 0,-1 1 0,0 0 0,1 0 0,-1-1 0,0 1 0,0 0 0,1 0 0,-1 0 0,0 0 0,0 0 0,1 0 0,-1 0 0,0 0 0,0 0 0,1 1 0,-1-1 0,0 0 0,0 0 0,1 1 0,-1-1 0,0 0 0,1 1 0,-1-1 0,1 1 0,-1-1 0,0 1 0,1-1 0,-1 1 0,1-1 0,-1 1 0,1 0 0,-1-1 0,0 2 0,-2 3 0,-1 0 0,1 1 0,0-1 0,0 1 0,0-1 0,1 1 0,0 0 0,0 0 0,1 0 0,-2 11 0,-5 66 0,6-50 0,2 0 0,1 0 0,1-1 0,11 53 0,-11-75 0,1-1 0,0 1 0,1-1 0,0 0 0,1 0 0,0 0 0,0-1 0,10 12 0,-10-14 0,0-1 0,1 0 0,-1 0 0,1-1 0,0 0 0,0 0 0,1 0 0,-1-1 0,1 0 0,0 0 0,0 0 0,13 2 0,-8-2 0,0 0 1,0-2-1,1 1 1,-1-2-1,0 1 0,0-2 1,21-2-1,-28 2-2,1-1 0,-1 1 0,0-1 1,0 0-1,0 0 0,-1-1 0,1 1 0,0-1 0,-1 0 0,0 0 0,0-1 0,0 1 1,0-1-1,0 0 0,-1 0 0,1 0 0,-1 0 0,0-1 0,3-7 0,11-30-171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473 33 30110,'2'-1'190,"0"-1"-1,0 1 1,0-1 0,-1 0 0,1 1 0,0-1-1,-1 0 1,1 0 0,-1 0 0,0 0 0,1 0-1,-1 0 1,1-4 0,-3 6-190,0-1 0,1 1 0,-1 0 0,0-1 0,0 1 0,0 0 0,1-1 0,-1 1 0,0 0 0,0 0 0,0 0 0,0 0 0,0 0 0,0 0 0,0 0 0,1 0 0,-2 1 0,1-1 0,-5 0 0,0 2 0,0-1 0,0 1 0,1 0 0,-1 0 0,0 0 0,1 1 0,-1 0 0,-7 5 0,-50 41 0,25-18 0,-8 2 0,-11 8 0,2 1 0,-60 62 0,110-100 0,1 1 0,0 1 0,0-1 0,1 0 0,-1 1 0,1 0 0,0 0 0,-3 10 0,5-13 0,1-1 0,-1 0 0,1 1 0,-1-1 0,1 0 0,0 1 0,0-1 0,0 1 0,0-1 0,0 0 0,1 1 0,-1-1 0,1 1 0,0-1 0,-1 0 0,1 0 0,0 1 0,0-1 0,0 0 0,1 0 0,-1 0 0,1 0 0,-1 0 0,1-1 0,-1 1 0,4 2 0,17 11 0,1-1 0,1-1 0,0-1 0,42 14 0,14 7 0,-44-16 0,78 33 0,-98-45 0,-1 0 0,1-2 0,0 1 0,0-2 0,29 1 0,-37-5-93,-2-9-374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33 273 31839,'0'-17'855,"0"26"-709,0 25-219,0-30 73,0 2 0,0 0 0,0 0 0,0 0 0,1 0 0,0 0 0,0 0 0,2 7 0,-2-11 0,0-1 0,1 1 0,-1-1 0,0 1 0,0-1 0,1 1 0,-1-1 0,1 0 0,-1 0 0,1 1 0,0-1 0,-1 0 0,1 0 0,0-1 0,0 1 0,-1 0 0,1-1 0,0 1 0,0-1 0,0 1 0,0-1 0,0 0 0,0 0 0,4 0 0,-1 0 0,0 1 0,0-1 0,0 0 0,0-1 0,1 1 0,-1-1 0,0 0 0,0-1 0,0 1 0,0-1 0,8-4 0,-9 3 0,-1 1 0,1-1 0,-1 0 0,0 0 0,0-1 0,-1 1 0,1 0 0,0-1 0,-1 0 0,0 0 0,0 1 0,0-1 0,-1 0 0,3-7 0,-1-4 0,0 0 0,-1 0 0,-1 0 0,0 0 0,-1-1 0,0 1 0,-5-25 0,4 37 0,1 0 0,-1 1 0,0-1 0,0 1 0,0-1 0,0 1 0,0-1 0,-1 1 0,1 0 0,-1 0 0,1-1 0,-1 1 0,0 0 0,0 1 0,0-1 0,0 0 0,0 0 0,0 1 0,-1-1 0,1 1 0,0 0 0,-1 0 0,1 0 0,-5-1 0,-2-1 0,-1 1 0,0 1 0,1 0 0,-1 0 0,-11 1 0,18 0 0,0 1 0,0 0 0,0-1 0,0 1 0,0 0 0,1 1 0,-1-1 0,0 0 0,1 1 0,-1 0 0,1-1 0,-1 1 0,1 0 0,0 0 0,0 1 0,0-1 0,0 0 0,0 1 0,1-1 0,-1 1 0,1-1 0,-1 1 0,1 0 0,0-1 0,-1 6 0,-3 6 0,0 1 0,1-1 0,-3 29 0,4 3 0,1 47 0,3-56 0,-1-31 0,0-1 0,0 1 0,1 0 0,0 0 0,0 0 0,1-1 0,0 1 0,0-1 0,0 1 0,0-1 0,1 0 0,0 0 0,0 0 0,0 0 0,1 0 0,-1-1 0,1 1 0,0-1 0,7 5 0,-4-4 0,0 0 0,1-1 0,-1 0 0,1-1 0,0 1 0,0-1 0,0-1 0,0 0 0,0 0 0,1 0 0,-1-1 0,0-1 0,10 1 0,-11-1 0,1 0 0,-1 0 0,1-1 0,-1 0 0,1-1 0,-1 1 0,13-5 0,-16 3 0,0 1 0,-1 0 0,1-1 0,0 0 0,-1 1 0,0-1 0,0-1 0,0 1 0,0 0 0,0-1 0,0 0 0,-1 1 0,0-1 0,4-8 0,-2 2 0,-1 0 0,1-1 0,-1 1 0,-1-1 0,0 0 0,0-15 0,-2-71 0,-1 45 0,-1 21 0,2-43 0,1 70 0,-1 0 0,0 1 0,1-1 0,0 0 0,0 1 0,0-1 0,0 1 0,0-1 0,1 1 0,0 0 0,0-1 0,0 1 0,0 0 0,0 0 0,4-4 0,-3 6 0,0-1 0,0 0 0,0 1 0,0 0 0,0 0 0,1 0 0,-1 0 0,0 1 0,0-1 0,1 1 0,-1-1 0,0 1 0,1 0 0,-1 1 0,0-1 0,0 1 0,1-1 0,-1 1 0,0 0 0,0 0 0,0 0 0,0 1 0,0-1 0,0 1 0,0-1 0,0 1 0,0 0 0,-1 0 0,1 1 0,-1-1 0,3 3 0,0 4 0,0 0 0,-1 0 0,0 1 0,0-1 0,-1 1 0,0 0 0,-1 0 0,0 0 0,1 13 0,-1 18 0,-2 40 0,-1-32 0,-1-8 0,1 29 0,-1-98 0,2 0 0,0 0 0,2 0 0,1 0 0,2 1 0,0-1 0,2 1 0,1 0 0,1 0 0,15-29 0,-22 52 0,0 0 0,0 0 0,1 0 0,0 0 0,0 1 0,0-1 0,0 1 0,5-4 0,-7 6 0,0 1 0,0-1 0,0 1 0,0-1 0,0 1 0,-1-1 0,1 1 0,0 0 0,1-1 0,-1 1 0,0 0 0,0 0 0,0 0 0,0-1 0,0 1 0,0 0 0,0 1 0,0-1 0,0 0 0,0 0 0,0 0 0,0 1 0,0-1 0,0 0 0,0 1 0,0-1 0,0 1 0,0-1 0,0 1 0,0-1 0,-1 1 0,1 0 0,0 0 0,0-1 0,-1 1 0,1 0 0,0 0 0,-1 0 0,1 0 0,-1 0 0,1-1 0,-1 1 0,1 2 0,8 16 0,0 0 0,-2 0 0,-1 1 0,6 25 0,10 84 0,-19-71 0,0-88 0,1 0 0,2 0 0,13-42 0,-9 35 0,28-86 0,-31 105 0,1 0 0,1 1 0,0 0 0,18-25 0,-25 40 0,-1 0 0,1 0 0,-1 0 0,1 0 0,0 0 0,0 0 0,-1 1 0,1-1 0,1 1 0,-1-1 0,0 1 0,4-2 0,-5 3 0,-1 0 0,1 0 0,-1 0 0,1 0 0,-1 0 0,1 0 0,0 0 0,-1 0 0,1 1 0,-1-1 0,1 0 0,-1 0 0,1 1 0,-1-1 0,1 0 0,-1 1 0,1-1 0,-1 0 0,1 1 0,-1-1 0,1 0 0,-1 1 0,0-1 0,1 1 0,-1-1 0,0 1 0,1-1 0,-1 1 0,0-1 0,0 1 0,1 1 0,1 6 0,0 1 0,0 0 0,-1 0 0,-1 0 0,1 10 0,-1-15 0,0 380 0,4-371 0,2-14 0,-5 1 0,18-7-59,4-18-234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100 6 32303,'1'0'8,"-1"0"0,0 0 1,0 0-1,0 0 0,0 0 1,0 0-1,1 0 0,-1 0 1,0 0-1,0 0 0,0 0 1,0 0-1,0 0 0,0 0 1,1 0-1,-1 0 0,0 0 1,0 0-1,0 0 1,0-1-1,0 1 0,0 0 1,0 0-1,0 0 0,1 0 1,-1 0-1,0 0 0,0-1 1,0 1-1,0 0 0,0 0 1,0 0-1,0 0 0,0 0 1,0 0-1,0-1 0,0 1 1,0 0-1,0 0 0,0 0 1,0 0-1,0 0 0,0-1 1,0 1-1,0 0 0,0 0 1,0 0-1,0 0 0,0 0 1,0 0-1,-1-1 0,1 1 1,0 0-1,0 0 0,0 0 1,0 0-1,7 0-19,2 2 11,0 0 0,0 0 0,0 1 0,-1 0 0,1 0 0,-1 1 0,0 0 0,9 7 0,8 2 0,37 15 0,2-3 0,88 22 0,-139-45 0,-13-1 0,0-1 0,0 1 0,0-1 0,0 1 0,-1-1 0,1 1 0,0-1 0,0 1 0,0-1 0,-1 0 0,1 1 0,0-1 0,-1 1 0,1-1 0,0 0 0,-1 1 0,1-1 0,0 0 0,-1 1 0,1-1 0,-1 0 0,1 0 0,0 1 0,-1-1 0,1 0 0,-1 0 0,1 0 0,-1 0 0,1 0 0,-1 0 0,0 1 0,0-1 0,-41 16 0,-32 12 0,0 3 0,-70 41 0,120-58 0,1 1 0,0 0 0,1 2 0,-35 33 0,55-48 0,1 0 0,-1 0 0,0 0 0,1 0 0,0 1 0,-1-1 0,1 0 0,0 1 0,0-1 0,-1 5 0,3-2-45,9-7-182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8: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303 516 32431,'-14'-38'84,"-1"1"0,-2 0 0,-34-51 0,49 84-84,-1 1 0,1 0 0,-1 0 0,0 0 0,0 1 0,0-1 0,0 1 0,0-1 0,-1 1 0,1 0 0,-1 0 0,0 1 0,1-1 0,-1 1 0,0 0 0,0 0 0,0 0 0,0 0 0,0 1 0,0-1 0,0 1 0,0 0 0,0 0 0,0 1 0,0-1 0,0 1 0,0 0 0,0 0 0,0 0 0,0 1 0,1-1 0,-7 5 0,3 0 0,0 1 0,1-1 0,0 2 0,1-1 0,-1 1 0,1 0 0,1 0 0,0 0 0,0 0 0,0 1 0,1 0 0,0 0 0,1 0 0,-2 12 0,-1 13 0,1 1 0,1 52 0,3-74 0,0 1 0,1 0 0,1-1 0,0 1 0,1-1 0,0 1 0,1-1 0,5 12 0,-6-19 0,0-1 0,0 0 0,0 0 0,0 0 0,1-1 0,0 1 0,0-1 0,0 0 0,1 0 0,-1 0 0,1-1 0,0 1 0,0-1 0,0-1 0,0 1 0,0 0 0,1-1 0,0 0 0,-1-1 0,1 1 0,6 0 0,-7-1 0,-1 0 0,1 0 0,-1-1 0,1 0 0,-1 0 0,1 0 0,0 0 0,-1-1 0,1 1 0,-1-1 0,1 0 0,-1-1 0,0 1 0,1-1 0,-1 0 0,5-3 0,-5 2 0,0-1 0,0 0 0,-1 0 0,0 0 0,1 0 0,-2 0 0,1 0 0,0-1 0,-1 0 0,0 1 0,0-1 0,0 0 0,-1 0 0,2-6 0,2-21 0,0 0 0,-3 0 0,0 0 0,-4-41 0,0 7 0,2 51 0,0 0 0,-2 0 0,0 0 0,0 1 0,-6-18 0,9 76 0,4-24 0,0 0 0,1-1 0,0 0 0,2 0 0,0 0 0,2-1 0,0-1 0,0 1 0,2-2 0,0 1 0,1-2 0,0 1 0,18 13 0,-24-24 0,0 0 0,1 0 0,0 0 0,0-1 0,0-1 0,10 4 0,-16-6 0,0 0 0,0 0 0,0-1 0,0 1 0,0-1 0,0 1 0,0-1 0,0 0 0,0 0 0,0 0 0,1 0 0,-1 0 0,0 0 0,0 0 0,0-1 0,0 1 0,0-1 0,0 0 0,0 1 0,0-1 0,0 0 0,-1 0 0,1 0 0,0-1 0,0 1 0,-1 0 0,1 0 0,-1-1 0,1 1 0,-1-1 0,0 0 0,3-3 0,-1-3 0,0-1 0,0 0 0,-1 0 0,0 0 0,0 0 0,0-14 0,-2-62 0,-1 45 0,1-91 0,0 131 0,0 0 0,0 0 0,0 0 0,0 1 0,0-1 0,0 0 0,0 0 0,0 0 0,0 0 0,0 0 0,0 0 0,0 0 0,0 0 0,0 1 0,0-1 0,0 0 0,1 0 0,-1 0 0,0 0 0,0 0 0,0 0 0,0 0 0,0 0 0,0 0 0,0 0 0,0 0 0,0 0 0,1 1 0,-1-1 0,0 0 0,0 0 0,0 0 0,0 0 0,0 0 0,0 0 0,0 0 0,1 0 0,-1 0 0,0 0 0,0 0 0,0 0 0,0 0 0,0 0 0,0 0 0,0 0 0,1-1 0,-1 1 0,0 0 0,0 0 0,0 0 0,0 0 0,0 0 0,0 0 0,0 0 0,0 0 0,0 0 0,0 0 0,1 0 0,-1 0 0,0-1 0,9 15 0,0 1 0,-1-1 0,0 1 0,-1 1 0,-1-1 0,8 32 0,11 102 0,-21-125 0,-3-16 0,-1-3 0,0-1 0,1 1 0,0-1 0,0 0 0,0 1 0,0-1 0,1 0 0,-1 1 0,4 4 0,-4-8-1,-1-1 0,1 1 0,-1-1 1,1 1-1,-1-1 0,1 1 0,0-1 0,-1 0 0,1 1 0,-1-1 0,1 0 1,0 0-1,-1 1 0,1-1 0,0 0 0,-1 0 0,1 0 0,0 0 1,0 0-1,-1 0 0,1 0 0,0 0 0,-1 0 0,1 0 0,0 0 1,-1 0-1,1-1 0,0 1 0,-1 0 0,1 0 0,0-1 0,-1 1 0,1-1 1,0 1-1,-1 0 0,1-1 0,-1 1 0,2-2 0,16-22 8,-3-11 3,-1-1 0,17-67 0,-24 74-11,1-1 1,1 1-1,2 1 1,1 0-1,24-42 1,-34 67 0,1 0 0,-1 0 0,0 0 0,1 0 0,0 1 0,0-1 0,0 1 0,0-1 0,0 1 0,6-3 0,-8 4 0,0 1 0,1 0 0,-1-1 0,0 1 0,0 0 0,1 0-1,-1 0 1,0 0 0,0 0 0,1 0 0,-1 0 0,0 0-1,0 0 1,1 1 0,-1-1 0,0 0 0,0 1 0,0-1-1,1 1 1,-1-1 0,0 1 0,0 0 0,0-1 0,0 1-1,0 0 1,0 0 0,0 0 0,-1 0 0,1 0 0,0 0-1,0 0 1,-1 0 0,1 0 0,0 0 0,0 2 0,6 15-4,0-1 0,-1 2 1,0-1-1,-2 1 0,0 0 1,-2 0-1,2 26 0,9 55 8,-10-89-4,-1 1 0,2-1 0,0 0 0,0 0-1,1 0 1,9 13 0,-12-21 1,0 0-1,1 0 1,-1 0 0,1-1-1,0 1 1,0-1 0,0 0-1,0 0 1,1 0 0,-1 0-1,0 0 1,1-1 0,-1 0-1,1 1 1,0-1 0,-1 0-1,1-1 1,0 1 0,0-1-1,-1 0 1,1 0 0,0 0-1,0 0 1,-1 0 0,1-1-1,0 0 1,0 0 0,-1 0-1,1 0 1,-1 0 0,1-1-1,-1 0 1,0 0 0,1 0-1,-1 0 1,0 0 0,0 0-1,0-1 1,4-5 0,1-3-1,-1 0 0,-1 0 0,0 0 0,0-1 0,-1 0 0,-1 0 1,6-23-1,-2-5-13,2-47 1,4-20 9,-14 105 3,1 0 0,-1-1 0,1 1 0,0 0 0,-1 0 0,1 0 0,0 0 0,0 0 0,1 0 0,-1 0 0,0 0 0,1 0 0,-1 1 0,1-1 0,-1 1 0,1-1 0,0 1 0,0-1 0,0 1 0,0 0 0,0 0 0,0 0 0,0 0 0,0 0 0,0 0 0,0 1 0,1-1 0,-1 1 0,0 0 0,3-1 0,-1 1 0,-1 0 0,1 0 0,0 1 0,-1-1-1,1 1 1,-1 0 0,1 0 0,-1 0 0,1 0 0,-1 1-1,0-1 1,1 1 0,-1 0 0,0 0 0,0 0 0,-1 0-1,5 4 1,-2-1-5,-4-4 4,1 0 0,-1 0 0,0 1 0,0-1 0,0 0 0,0 0 0,0 1 0,0-1-1,0 0 1,-1 1 0,1-1 0,0 1 0,-1-1 0,1 1 0,-1-1 0,0 1 0,1-1 0,-1 1 0,0 2 0,0-4 14,-24-20 3,20 19-16,1 0 0,-1 0-1,1 0 1,-1 0 0,1 0 0,-1 1-1,1 0 1,-1-1 0,0 1 0,1 1-1,-1-1 1,1 0 0,-1 1 0,1 0-1,-1 0 1,1 0 0,-1 0 0,1 1 0,0-1-1,-1 1 1,1 0 0,0 0 0,0 0-1,0 0 1,1 0 0,-1 1 0,1-1-1,-1 1 1,1 0 0,0 0 0,0 0-1,0 0 1,-3 5 0,-1 4-1,1 0 0,-1 1 0,2-1 0,0 1 0,1 1 0,0-1 0,-2 24 0,3-23 1,1-1 0,1 0 0,0 1 0,1-1 0,0 0 0,6 22 0,-6-31 0,1 1 0,0-1 0,0 0 0,0 0 0,1 1 0,-1-2 0,1 1 0,0 0 0,0 0 0,0-1 0,0 0 0,1 0 0,0 0 0,-1 0 0,1 0 0,0-1 0,0 1 0,1-1 0,-1 0 0,0-1 0,1 1 0,4 1 0,3 0 0,0-1 1,0 1-1,0-2 1,0 1-1,0-2 1,0 0-1,0 0 1,0-1-1,0-1 1,0 0-1,0 0 1,0-1-1,0-1 1,-1 0-1,0 0 1,13-8-1,-15 7 0,0-1 1,-1 0-1,1 0 1,-1-1-1,-1 0 1,1-1-1,-1 1 0,-1-1 1,1-1-1,-1 1 1,-1-1-1,1 0 0,-2-1 1,1 1-1,-1-1 1,-1 0-1,0 0 1,4-20-1,-3-5 1,-1 1-1,-2-1 1,-1 1-1,-2-1 1,-1 1-1,-2 0 1,-1 0-1,-1 0 1,-24-63-1,21 74 22,6 16-18,2 8-3,1 11-5,2-9 3,-2 69-23,5 155 35,-1-180-5,2 0 0,21 85 0,-25-129-8,0 0-1,0 1 1,1-1-1,-1 0 1,1 0 0,0 0-1,-1 0 1,1 0-1,1 0 1,3 4-1,-6-7 3,1 1 0,-1-1 0,1 1-1,0-1 1,-1 0 0,1 1 0,0-1-1,-1 0 1,1 1 0,0-1 0,0 0-1,-1 0 1,1 0 0,0 0-1,0 1 1,-1-1 0,1 0 0,0-1-1,0 1 1,-1 0 0,2 0 0,-1-1 1,1 1 1,-1-1 0,1 0 0,-1 0 0,0 0-1,1 0 1,-1 0 0,0 0 0,0 0 0,0 0-1,0-1 1,0 1 0,0 0 0,1-3 0,7-14-1,-1-1 0,-1 0 0,0 0 0,7-36 0,3-9-1,-13 51 0,0-3 0,2 0 0,0 0 0,12-22 0,-16 34 0,0 1 0,-1 0 0,2 0 0,-1 0 0,0 0 0,0 1 0,1-1 0,0 1 0,-1-1 0,1 1 0,0 0 0,0 0 0,0 0 0,1 0 0,-1 1 0,0-1 0,1 1 0,-1 0 0,0 0 0,1 0 0,0 1 0,5-1 0,-7 1-1,0 0 1,-1 0-1,1 1 1,0-1-1,0 1 1,0-1-1,-1 1 1,1 0-1,0 0 1,-1-1-1,1 1 0,-1 0 1,1 1-1,-1-1 1,1 0-1,-1 0 1,0 1-1,0-1 1,1 0-1,-1 1 1,0-1-1,0 1 0,-1 0 1,1-1-1,0 1 1,0 0-1,-1 0 1,1-1-1,-1 3 1,3 7-5,-1 0 1,0 0 0,0 18-1,-2-23 7,0 80-2,-2-60 0,2-1 0,5 48 0,-5-70 0,1-1 0,0 0 0,-1 0 0,1 0 0,0 0 0,0 0 0,0 0 0,0 0 0,0 0 0,1 0 0,-1-1 0,1 1 0,-1 0 0,1-1 0,-1 1 0,1-1 0,0 0 0,0 0 0,0 1 0,0-1 0,0 0 0,0 0 0,0-1 0,0 1 0,0 0 0,0-1 0,0 1 0,1-1 0,-1 0 0,3 0 0,-1 1 0,0-1 0,1-1 0,-1 1 0,0 0 0,0-1 0,0 0 0,0 0 0,0 0 0,0-1 0,-1 1 0,1-1 0,0 0 0,-1 0 0,1 0 0,5-5 0,-1-2 0,0 0 0,0-1 0,-1 0 0,0 0 0,-1-1 0,8-18 0,26-76 0,-24 59 0,-8 24-2,-4 9 3,1-1 0,0 1 0,14-23 0,-18 33-2,1 1 0,0-1 0,0 0 0,0 1 0,1-1 0,-1 1 0,1 0 0,-1 0 0,1 0 1,0 0-1,0 0 0,0 0 0,0 1 0,0-1 0,0 1 0,0 0 0,0 0 0,0 0 0,1 0 0,-1 1 0,6-1 0,-8 1-12,-17 8 0,5 0 14,1 0 0,1 1 0,0 0 1,0 1-1,1 0 0,0 0 1,0 1-1,1 0 0,1 0 0,0 1 1,0 0-1,-6 21 0,6-12 1,1-1-1,1 1 1,0 0 0,2 0-1,0 0 1,2 0-1,2 26 1,-2-44-2,1 0 0,-1 0 0,1 0 0,0 0 0,0 0 0,0 0 1,0-1-1,0 1 0,1 0 0,0 0 0,-1-1 0,1 1 0,0-1 0,0 0 0,4 5 0,-1-4 1,0 1-1,1 0 1,-1-1-1,0 0 0,1-1 1,0 1-1,8 2 1,4-1 0,-1 0 1,0-1 0,1-1 0,28 0-1,-30-2 0,-6 1 0,0-1-1,0 0 0,0-1 0,-1 0 1,1-1-1,10-3 0,-16 4 0,0-1 0,-1 0 0,1 0 0,-1 0 0,0 0 0,0-1 0,0 1 0,0-1 0,0 0 0,-1 0 0,1 0 0,-1 0 0,1 0 0,-1-1 0,0 1 0,-1-1 0,1 1 0,-1-1 0,2-4 0,1-10 0,0 1 1,-1-1-1,-1 0 1,-1 0-1,0 0 1,-2 0-1,0 0 1,-1 0-1,0 0 0,-2 1 1,-5-19-1,3 20 5,0 2-1,0-1 1,-2 1-1,0 0 1,-18-25-1,22 34-4,0 1 0,0-1 0,0 0 0,-1 1 0,0 0 0,1 0 0,-1 1 0,-1-1 0,1 1 0,0 0 0,-1 0 0,0 1 0,1 0 0,-1 0 0,0 0 0,0 1 0,0-1 0,-10 1 0,15 1 0,-1 0 0,0 0 0,0 1 0,0-1 0,1 1 0,-1 0 0,0-1 0,1 1 0,-1 0 0,0 0 0,1 0 0,-1 0 0,1 0 0,-1 0 0,1 0 0,0 1 0,0-1 0,-1 0 0,1 1 0,0-1 0,0 1 0,0-1 0,0 1 0,1 0 0,-1-1 0,0 1 0,1 0 0,-1 0 0,1 0 0,-1 3 0,-1 7 0,1 1 0,-1 0 0,2 18 0,0-22 0,0-9 0,0 26 0,1 1 0,5 30 0,-4-46 0,0-1 0,1 0 0,1 0 0,0 0 0,0-1 0,1 1 0,0-1 0,9 13 0,-6-12 0,0 1 0,1-1 0,0 0 0,16 12 0,-21-18 0,1-1 0,-1 0 0,1 0 0,0 0 0,0-1 0,0 0 0,0 0 0,1 0 0,-1 0 0,1-1 0,-1 0 0,1 0 0,7 0 0,-10-1 0,-1 0 0,1 0 0,0 0 0,-1 0 0,1 0 0,-1-1 0,1 1 0,-1-1 0,1 0 0,-1 1 0,1-1 0,-1 0 0,0-1 0,1 1 0,-1 0 0,2-2 0,-2 0 0,0 0 0,0 0 0,0 0 0,0-1 0,-1 1 0,1 0 0,-1-1 0,0 1 0,0 0 0,0-1 0,0-6 0,3-20 0,-2 0 0,-1 0 0,-3-31 0,0 28 0,2 0 0,5-45 0,-5 76 0,0 0 0,1 0 0,-1 0 0,1 0 0,-1 1 0,1-1 0,0 0 0,0 0 0,0 1 0,0-1 0,0 1 0,0-1 0,0 1 0,1-1 0,-1 1 0,0 0 0,1-1 0,-1 1 0,1 0 0,-1 0 0,1 0 0,0 0 0,-1 0 0,1 1 0,0-1 0,2 0 0,4-1 0,-1 1 0,1 0 0,0 1 0,-1-1 0,9 2 0,-2-1 0,-10 1 0,0-1 0,0 1 0,0 0 0,0 0 0,-1 1 0,1-1 0,0 1 0,-1-1 0,1 1 0,-1 1 0,1-1 0,-1 0 0,0 1 0,0-1 0,0 1 0,0 0 0,-1 0 0,1 0 0,-1 1 0,0-1 0,0 0 0,3 7 0,3 5 0,-1 1 0,-1 0 0,-1 0 0,5 18 0,-6-9 0,-1 0 0,0 0 0,-3 51 0,-1-34 0,1-38 0,-1-1 0,1 0 0,0 0 0,1 0 0,-1 1 0,1-1 0,-1 0 0,1 0 0,0 0 0,0 0 0,0 0 0,0 0 0,1 0 0,-1 0 0,1-1 0,0 1 0,0 0 0,0-1 0,0 1 0,0-1 0,0 0 0,1 0 0,-1 0 0,1 0 0,-1 0 0,1 0 0,0-1 0,0 1 0,0-1 0,0 0 0,0 0 0,0 0 0,0 0 0,0-1 0,0 1 0,0-1 0,1 0 0,4 0 0,-3 1-9,1-1 0,0 0 1,-1 0-1,1 0 0,0-1 0,-1 0 0,1 0 1,0 0-1,-1-1 0,0 0 0,1 0 0,-1 0 1,0-1-1,0 0 0,0 0 0,0 0 0,-1-1 1,1 1-1,-1-1 0,0 0 0,0 0 1,0 0-1,-1-1 0,1 0 0,-1 1 0,3-8 1,19-30-924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16.92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 30 31598,'-1'0'20,"1"0"-1,0 0 1,-1 0-1,1 1 1,-1-1-1,1 0 1,0 0-1,-1 1 0,1-1 1,-1 0-1,1 0 1,0 1-1,-1-1 1,1 0-1,0 1 1,0-1-1,-1 0 0,1 1 1,0-1-1,0 1 1,-1-1-1,1 0 1,0 1-1,0-1 1,0 1-1,0-1 0,0 1 1,0-1-1,0 0 1,0 1-1,0-1 1,0 1-1,0-1 1,0 1-1,0-1 0,0 1 1,0-1-1,0 0 1,0 1-1,0-1 1,1 1-1,0 0-13,0 0 0,-1 0 0,1 0 0,0 0-1,0-1 1,0 1 0,0 0 0,0 0 0,0-1 0,0 1 0,0-1 0,0 1 0,0-1-1,0 0 1,0 1 0,0-1 0,1 0 0,0 0 0,76 6 81,139-7-1,-185-2-81,1-2-1,-1-1 0,39-13 0,33-8 11,-149 29-375,0 13-974,-3 0-2908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8: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3 590 31342,'-1'29'358,"0"-18"-285,0 0 0,1 0 1,1 1-1,2 17 0,-2-27-63,-1 1 0,1-1 0,0 0 0,0 1 0,0-1 0,0 0 0,0 0 0,0 0 0,0 0 1,1 0-1,-1 0 0,1 0 0,0-1 0,-1 1 0,1 0 0,0-1 0,0 0 0,0 1 0,0-1 0,0 0 0,0 0 0,0 0 0,1 0 0,-1 0 0,0 0 0,5 0 0,-1 0 14,1 0-1,-1 0 0,1 0 0,-1-1 1,1 0-1,-1-1 0,9 0 0,-13 0-18,1 0-1,-1 0 1,1 0-1,-1 0 1,0 0 0,0 0-1,1 0 1,-1-1-1,0 1 1,0-1-1,0 0 1,0 0-1,-1 1 1,1-1-1,0 0 1,-1 0-1,0-1 1,1 1-1,-1 0 1,0 0-1,1-3 1,4-11 3,-1-1-1,-1 1 1,0-1 0,-1 1-1,1-26 1,-5-89 33,0 58-32,-3 2 6,-2 0 0,-23-100 0,18 115-12,11 56-3,0 0 0,0 0 0,0 0 0,0 0 0,0 0 0,0-1 0,0 1 0,0 0 0,0 0 0,0 0 0,0 0 0,0 0 0,0-1 0,0 1 0,0 0 0,0 0 0,0 0 0,0 0 0,0-1 0,0 1 0,0 0 0,0 0 0,0 0 0,0 0 0,0 0 0,-1 0 0,1 0 0,0-1 0,0 1 0,0 0 0,0 0 0,0 0 0,0 0 0,-1 0 0,1 0 0,0 0 0,0 0 0,0 0 0,0 0 0,0 0 0,-1 0 0,1 0 0,0 0 0,0 0 0,0 0 0,0 0 0,-1 0 0,1 0 0,-5 12 0,-2 34 0,2 1 0,2 0 0,3 48 0,0-52 0,0 0 0,3 0 0,9 55 0,-7-74 0,1-1 0,1 1 0,0-1 0,2-1 0,20 37 0,-26-53 0,1 0 0,0 0 0,0 0 0,1 0 0,0-1 0,0 0 0,0 0 0,1 0 0,-1 0 0,1-1 0,0 0 0,1 0 0,-1-1 0,1 0 0,-1 0 0,1 0 0,0-1 0,0 0 0,0 0 0,0-1 0,1 0 0,-1 0 0,0 0 0,12-2 0,-16 1 0,0 0 0,-1 0 0,1-1 0,0 1 0,-1-1 0,1 1 0,0-1 0,-1 0 0,1 0 0,-1 0 0,1-1 0,-1 1 0,0-1 0,1 1 0,-1-1 0,4-3 0,-3 0 0,1 1 0,-1 0 0,0-1 0,0 0 0,0 0 0,-1 0 0,4-10 0,0-5 0,-2 0 0,0-1 0,2-29 0,-2-22 0,-4 44 0,2-1 0,1 1 0,1 0 0,11-35 0,-14 60 0,0-1-1,0 1 1,0 0-1,1 0 1,-1 0 0,1 0-1,0 0 1,0 1-1,0-1 1,0 0-1,0 1 1,1 0 0,-1-1-1,1 1 1,0 0-1,-1 0 1,1 0 0,0 1-1,0-1 1,0 1-1,4-1 1,1 0-5,1 0 0,0 1-1,-1 0 1,1 1 0,0 0 0,16 2 0,-24-2 4,0 0 1,0 0 0,0 0 0,0 0 0,0 1 0,0-1-1,0 0 1,0 0 0,0 1 0,0-1 0,0 1 0,0-1-1,0 1 1,-1-1 0,1 1 0,0 0 0,0-1 0,0 1-1,-1 0 1,1 0 0,0-1 0,-1 1 0,1 0 0,-1 0-1,1 0 1,-1 0 0,1 0 0,-1 0 0,0 0 0,1 0-1,-1 1 1,-14 2 0,5-2 0,0 1 1,1 0-1,0 1 0,-1 0 0,2 0 0,-1 0 1,0 1-1,1 0 0,0 1 0,0 0 0,0 0 0,1 0 1,0 1-1,0 0 0,1 0 0,0 1 0,0-1 0,-6 15 1,3-5-1,0 0 0,2 1-1,0 0 1,0 0 0,2 0 0,0 1 0,2 0 0,-1 19 0,2-24 0,0-3 2,1 1 0,0-1 0,1 1-1,3 13 1,-4-22-2,1 0 1,0 1-1,0-1 0,1 0 1,-1 0-1,1-1 0,-1 1 1,1 0-1,0 0 1,0-1-1,0 1 0,0-1 1,1 0-1,-1 1 0,1-1 1,-1 0-1,1-1 0,0 1 1,3 2-1,1-1 0,1 0 0,-1 0 0,1-1 0,0 1 0,-1-2 0,1 1 0,0-1 0,0 0 0,0-1 0,0 0 0,0 0 0,12-2 0,-15 1 0,0 0 0,0-1 0,0 1 0,0-1 0,0 0 0,-1-1 0,1 1 0,-1-1 0,1 0 0,-1 0 0,0 0 0,0 0 0,0-1 0,-1 1 0,1-1 0,-1 0 0,0 0 0,0-1 0,4-8 0,-1 0 3,-2 1 1,1-1-1,-2 0 1,0-1-1,0 1 1,0-22-1,-3-87 7,-1 63-12,1 44 2,0 5 0,0 1 0,0 0 0,-4-16 0,-2 9 0,4 26 0,1 39 0,-1-19 0,2 0 0,1 0 0,9 55 0,-8-78 0,0 1 0,0-1 0,0 0 0,1 0 0,0 0 0,0 0 0,1 0 0,-1 0 0,2-1 0,-1 0 0,1 0 0,0 0 0,0 0 0,0-1 0,1 0 0,0 0 0,0-1 0,0 1 0,1-1 0,10 5 0,-8-6 0,-1-1 0,0 0 0,0 0 0,1 0 0,-1-1 0,1 0 0,12-1 0,-17 0 0,1 0 0,-1 0 0,0-1 0,0 0 0,1 1 0,-1-1 0,0-1 0,0 1 0,0-1 0,0 1 0,0-1 0,-1 0 0,1-1 0,0 1 0,-1 0 0,6-6 0,-3 0 0,-1 0 0,1 0 0,-2-1 0,1 0 0,-1 0 0,0 0 0,-1-1 0,0 1 0,0-1 0,0-10 0,1-12 0,0-58 0,-4 55 0,5-39 0,-5 72 0,1 0 0,-1 1-1,0-1 1,1 0 0,-1 0 0,1 0 0,-1 0 0,1 0-1,0 1 1,0-1 0,0 0 0,0 1 0,0-1 0,0 1-1,0-1 1,1 1 0,-1-1 0,0 1 0,1 0 0,-1 0-1,1 0 1,-1 0 0,4-2 0,0 2-3,0 0 0,0 0 0,0 0-1,1 0 1,-1 1 0,0 0 0,6 0 0,1 1 0,-1-2 2,30 2-8,-40-1 9,0 0 0,1 0-1,-1 1 1,0-1 0,0 0 0,1 1-1,-1-1 1,0 0 0,0 1 0,1-1-1,-1 1 1,0 0 0,0-1 0,0 1-1,0 0 1,0 0 0,0 0 0,0 0-1,0 0 1,0 0 0,-1 0 0,1 0-1,0 0 1,0 1 0,0 1-3,-13-2-7,-10-2 12,8 1 1,0 0-1,-23 3 0,33-2-1,0 0-1,-1 0 0,1 0 1,0 1-1,0-1 0,0 1 0,0 0 1,0 0-1,0 1 0,1-1 0,-1 1 1,-5 5-1,3-2 0,0 1 0,1 0 0,0 1 0,0-1 0,1 1 0,-1 0 0,2 0 0,-1 0 0,1 1 0,0-1 0,-1 10 0,0 6 0,1 0 0,1 46 0,2-67 0,0 1 0,0 0 0,0 0 0,1 0 0,0 0 0,0 0 0,0 0 0,0 0 0,0-1 0,1 1 0,-1-1 0,1 1 0,0-1 0,0 1-1,1-1 1,-1 0 0,1 0 0,-1 0 0,6 4 0,-3-4 1,-1 0-1,1 0 0,0-1 0,1 0 0,-1 1 1,0-2-1,1 1 0,-1-1 0,1 0 1,-1 0-1,1 0 0,0-1 0,6 0 1,-9 0 0,0 0 0,0-1 0,0 1 0,0-1 0,0 0 0,0 0 0,0 0 0,0 0 0,-1 0 0,1-1 0,0 1 0,-1-1 0,0 0 0,1 0 0,-1 0 0,0 0 0,0 0 0,0 0 1,0-1-1,0 1 0,0-1 0,-1 1 0,1-1 0,-1 0 0,0 1 0,0-1 0,0 0 0,0 0 0,1-3 0,2-11 3,-1-1 0,0 1 0,1-32 0,-4 38-6,3-135 2,-6 216 0,-15 79 0,0-11 0,5 26 0,-31 231 0,41-377 0,-2 1 0,0-1 0,-1 0 0,0 0 0,-2 0 0,0-1 0,-15 23 0,16-31 0,0 0 0,-1 0 0,0 0 0,0-1 0,-1 0 0,0 0 0,0-1 0,-1 0 0,0-1 0,0 0 0,0-1 0,-1 0 0,-14 5 0,4-4 0,1-2 0,-1 0 0,0 0 0,-1-2 0,1-1 0,0-1 0,0 0 0,-1-2 0,1 0 0,-33-9 0,45 8 0,0 0 0,1-1 0,-1 0 0,1 0 0,0-1 0,0 0 0,1-1 0,-1 1 0,1-1 0,1-1 0,-1 0 0,1 1 0,0-2 0,0 1 0,1-1 0,0 0 0,1 0 0,-1 0 0,1-1 0,1 1 0,0-1 0,0 0 0,-2-15 0,3-2 0,0 0 0,2 1 0,1-1 0,1 0 0,1 1 0,2-1 0,0 1 0,2 0 0,0 1 0,2-1 0,1 1 0,0 1 0,2 0 0,1 1 0,15-22 0,-10 21 0,0 1 0,1 0 0,1 1 0,1 1 0,1 1 0,0 1 0,1 1 0,2 1 0,-1 1 0,2 1 0,0 1 0,0 1 0,35-9 0,-9 9 0,0 3 0,0 2 0,0 2 0,66 2 0,-66 4 0,0-3 0,0-2 0,0-3 0,57-14 0,-98 18 3,0-1 0,0 0 0,0-1 0,0 0 0,-1 0 0,0-1 0,0 0 0,14-13 0,-19 15-25,-1 0 1,0-1-1,0 0 1,-1 0-1,1 0 1,-1 0-1,0 0 1,0-1-1,-1 1 1,0-1-1,0 0 1,0 0-1,-1 0 1,1 0-1,-1 0 1,-1 0-1,1-10 1,-1-24-1172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8: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0 128 31598,'18'0'417,"26"0"-273,12 0 48,9-6-64,0-12-32,-1-1-32,4 1-64,-9-1 0,-6 1 0,-9 7-32,-17-2-224,-19 7-1505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15 30414,'1'-15'2073,"-2"15"-1803,-5 15-260,-11 15-10,-1 0 0,-43 51 0,30-41 0,-39 50 0,-84 117 0,149-199 0,3-6 0,0 0 0,1 0 0,-1 0 0,1 1 0,-1-1 0,1 1 0,0-1 0,-2 6 0,4-7 0,-1-1 0,1 1 0,-1-1 0,1 1 0,-1-1 0,1 0 0,-1 1 0,1-1 0,-1 0 0,1 1 0,0-1 0,-1 0 0,1 0 0,0 1 0,-1-1 0,1 0 0,0 0 0,-1 0 0,1 0 0,0 0 0,-1 0 0,1 0 0,0 0 0,0 0 0,-1 0 0,1 0 0,0-1 0,1 1 0,12 0 0,124 5 0,-121-3 0,0 1 0,0 1 0,0 1 0,0 0 0,0 1 0,15 8 0,111 69 0,-84-47 0,-57-34 0,0-1 0,-1 0 0,0 0 0,1 0 0,-1 0 0,1-1 0,-1 1 0,1 0 0,-1 0 0,1-1 0,-1 1 0,1-1 0,0 0 0,-1 1 0,1-1 0,0 0 0,-1 0 0,1 0 0,0 0 0,2-1 0,-4-1-39,-1 0 0,0 1 0,0-1 0,0 0 0,0 0 0,0 1 0,0-1 0,0 0 0,0 1 0,-3-2-1,-15-16-1595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236 129 31534,'3'-105'1180,"-3"103"-1179,0 1 1,-1 0 0,1 0-1,-1 0 1,1 0 0,-1-1-1,1 1 1,-1 0 0,0 0-1,1 0 1,-1 0 0,0 0-1,0 1 1,0-1 0,0 0 0,0 0-1,0 0 1,0 1 0,0-1-1,0 0 1,0 1 0,0-1-1,0 1 1,0 0 0,-1-1-1,1 1 1,0 0 0,0 0-1,0-1 1,-1 1 0,1 0-1,0 0 1,-2 1 0,-48 1-8,48-2 8,-3 2-2,0-1 0,0 1 0,0 1 0,0-1 0,1 1 0,-1 0 0,1 0 0,0 0 0,0 1 0,0 0 0,0 0 0,1 0 0,-1 1 0,1-1 0,0 1 0,1 0 0,-1 0 0,1 1 0,0-1 0,-4 10 0,-1 3 0,1 0 0,0 0 0,1 1 0,1 0 0,-3 27 0,4-23 0,1 0 0,2 0 0,0 0 0,1 0 0,2 0 0,4 26 0,-5-45 0,1 1 0,0 0 0,0 0 0,0-1 0,0 1 0,1-1 0,0 0 0,-1 1 0,2-1 0,-1-1 0,0 1 0,1 0 0,0-1 0,0 0 0,0 0 0,0 0 0,0 0 0,0 0 0,1-1 0,8 3 0,1 0 0,-1-2 0,1 0 0,0-1 0,0 0 0,0-1 0,17-1 0,-27 0 0,0 0 0,0 0 0,0-1 0,0 1 0,0-1 0,0 0 0,0 0 0,0-1 0,-1 1 0,1-1 0,0 0 0,-1 0 0,1 0 0,-1 0 0,0-1 0,0 1 0,0-1 0,0 0 0,0 0 0,0 0 0,-1 0 0,1-1 0,-1 1 0,0-1 0,0 1 0,0-1 0,-1 0 0,1 1 0,-1-1 0,1-5 0,3-11 0,-2-1 0,0 0 0,-1 1 0,-2-36 0,0 41 0,0-21 0,-1 1 0,-1-1 0,-12-54 0,7 64 0,7 34 0,11 44 0,8 12 0,34 89 0,-50-146 0,1 0 0,-1-1 0,2 1 0,-1-1 0,1 0 0,-1-1 0,2 1 0,-1-1 0,1 0 0,11 9 0,-15-13 0,0 0 0,0 1 0,0-1 0,0 0 0,0 0 0,0 0-1,0 0 1,0-1 0,0 1 0,1-1 0,-1 1 0,0-1-1,0 0 1,1 0 0,-1 0 0,0 0 0,1 0 0,-1 0 0,0-1-1,0 1 1,1-1 0,-1 1 0,0-1 0,0 0 0,0 0-1,0 0 1,0 0 0,0 0 0,0-1 0,0 1 0,0 0 0,-1-1-1,1 0 1,-1 1 0,1-1 0,-1 0 0,3-4 0,3-4-388,-1-2 1,0 1-1,6-20 1,-2-3-6398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30414,'6'2'283,"-1"0"-1,1 0 1,-1 0 0,0 1 0,0 0 0,0 0-1,7 5 1,12 7-240,38 14-27,2-3 1,112 30-1,12 5-17,-183-60 1,-1 1 0,0 0 0,0 0 0,0 0 0,0 1 0,0-1 0,-1 1 0,1 0 0,-1 0 0,1 0 0,-1 1 0,0-1 0,4 8 0,-5-9 0,-1 1 0,0 0 0,0 0 0,0 0 0,0 0 0,-1 1 0,1-1 0,-1 0 0,0 0 0,0 0 0,0 1 0,0-1 0,0 0 0,-1 0 0,1 0 0,-1 0 0,0 0 0,0 0 0,0 0 0,-1 0 0,-2 5 0,-8 9 0,0-1 0,-1 0 0,-1-1 0,0 0 0,-24 17 0,7-4 0,-10 10 0,-10 7 0,2 3 0,-57 71 0,102-115 0,0 1-1,1-1 1,-1 1-1,1 0 1,1 0 0,-1 0-1,1 0 1,0 1-1,0-1 1,0 1-1,1-1 1,-2 9 0,3-14-8,1 0 1,-1 0-1,0 0 1,0 0-1,0 1 1,0-1-1,1 0 1,-1 0-1,0 0 1,0 0-1,1 0 0,-1 0 1,0 0-1,0 1 1,0-1-1,1 0 1,-1 0-1,0 0 1,0 0-1,1 0 1,-1 0-1,0 0 1,0 0-1,1 0 1,-1 0-1,0-1 1,0 1-1,1 0 1,-1 0-1,0 0 1,0 0-1,0 0 1,1 0-1,-1-1 1,2 1-74,21-7-995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35 30062,'1'-3'980,"-1"1"-894,0 1 0,0-1 1,0 0-1,0 1 0,1-1 0,-1 0 1,1 1-1,-1-1 0,1 0 0,0 1 1,-1-1-1,1 1 0,0-1 0,0 1 1,0 0-1,0-1 0,0 1 0,0 0 1,2-1-1,-2 2-86,-1 1 0,0 0 0,1-1 0,-1 1 0,0 0 0,1 0 0,-1-1 0,0 1 0,0 0 0,1 0 0,-1 0 0,0-1 0,0 1 0,0 0 0,0 0 0,0 0 0,-1 0 0,1-1 0,0 3 0,0-1 0,-2 9 0,0 1 0,0-1 0,-1 0 0,-1 0 0,0 0 0,0 0 0,-1-1 0,-10 16 0,-59 81 0,54-80 0,-3 4 0,-10 12 0,-54 94 0,84-130 0,0 0 0,1 0 0,-1 0 0,0 10 0,2-15 0,1 0 0,-1 0 0,1 0 0,0-1 0,-1 1 0,1 0 0,0 0 0,1 0 0,-1 0 0,0-1 0,0 1 0,1 0 0,-1 0 0,1 0 0,-1-1 0,1 1 0,0 0 0,0-1 0,0 1 0,0-1 0,0 1 0,0-1 0,0 1 0,2 1 0,7 2 0,0 0 0,1-1 0,0 0 0,-1 0 0,1-1 0,18 2 0,76 6 0,-80-9 0,51 1 0,-42-2-4,52 6 0,-79-4-895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32463,'-16'180'313,"2"-46"-322,2 24 9,-29 246 0,13-277-157,27-110-214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245 106 31999,'-3'-4'49,"-4"-9"87,0 0 0,-1 1 1,-14-17-1,20 26-128,-1 0-1,0 0 1,0 1 0,0-1 0,0 1-1,-1 0 1,1 0 0,-1 0 0,1 0-1,-1 0 1,1 1 0,-1 0 0,0 0-1,0 0 1,0 0 0,0 0 0,-6 0-1,5 1-6,2 0-1,1 0 0,-1-1 0,0 1 0,1 0 0,-1 0 1,1 0-1,-1 0 0,1 1 0,-1-1 0,1 1 0,-1 0 0,1-1 0,-1 1 0,1 0 0,0 1 0,0-1 0,-1 0 0,1 0 0,0 1 0,0 0 0,0-1 1,0 1-1,1 0 0,-1 0 0,0 0 0,1 0 0,-1 0 0,0 3 0,-7 13 4,0 0-1,2 0 1,0 1 0,2-1 0,0 2-1,1-1 1,-2 24 0,-2 141-2,8-173-2,0-6-2,0 0 1,1 1-1,-1-1 1,1 0-1,0 1 0,1-1 1,-1 0-1,1 0 1,0 0-1,0 0 0,1 0 1,3 5-1,-4-7 2,1 0-1,0 0 0,-1 0 1,1 0-1,0-1 0,0 1 1,1-1-1,-1 0 1,0 0-1,1 0 0,-1-1 1,1 1-1,0-1 0,-1 0 1,1 0-1,0 0 1,7 1-1,-5-1 3,0-1 0,1 1 0,-1-1 0,1-1 0,-1 1 0,0-1-1,1 0 1,-1 0 0,0-1 0,0 0 0,0 0 0,0 0 0,0-1 0,10-6 0,-10 4-2,0 0 0,-1 0 1,0 0-1,0-1 0,0 0 0,0 0 1,-1 0-1,0 0 0,-1-1 0,1 0 1,-1 0-1,3-12 0,1-5 0,-2-2 0,-2 1 0,0 0 0,-1-1 0,-2 0 0,-2-25 0,1-5 0,2 38 0,-2 0 0,0 0 0,-1 0 0,-6-26 0,4 107 0,4-24 0,1-1 0,12 70 0,-11-96 0,1-1 0,1 1 0,-1 0 0,2-1 0,0 0 0,0 0 0,1-1 0,0 1 0,1-1 0,0 0 0,1-1 0,0 0 0,12 11 0,-15-16 0,0-1 0,0 1 1,0-1-1,0-1 0,1 1 0,-1-1 0,1 0 1,-1 0-1,12 2 0,-14-3-1,-1-1 0,1 0 0,0 1 0,-1-1 0,1 0 1,-1 0-1,1-1 0,-1 1 0,1-1 0,0 1 0,-1-1 0,1 0 0,-1 1 0,0-1 0,1-1 1,-1 1-1,0 0 0,0 0 0,0-1 0,1 1 0,-1-1 0,-1 0 0,1 0 0,0 0 1,1-2-1,14-33-413,-7-7-1248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31775,'0'0'16,"0"0"0,0 0 0,0 0 0,0 0 0,0 0 0,0 0 0,0 0 0,0 0 0,0 0 0,0-1 0,0 1 0,0 0 0,0 0 0,1 0 0,-1 0 0,0 0 0,0 0 0,0 0 1,0 0-1,0 0 0,0 0 0,0 0 0,0-1 0,0 1 0,0 0 0,0 0 0,0 0 0,0 0 0,0 0 0,0 0 0,0 0 0,0 0 0,0 0 0,0-1 0,0 1 0,0 0 0,0 0 0,0 0 1,0 0-1,-1 0 0,1 0 0,0 0 0,0 0 0,0 0 0,0 0 0,0 0 0,0-1 0,0 1 0,0 0 0,0 0 0,0 0 0,0 0 0,0 0 0,0 0 0,-1 0 0,1 0 0,0 0 0,0 0 1,0 0-1,0 0 0,0 0 0,0 0 0,0 0 0,0 0 0,-1 0 0,15-4-83,2 5 67,0 0 0,0 2 0,0 0 0,0 0 0,23 10 0,80 36 0,-76-29 0,15 3 0,42 21 0,-87-38 0,-1 1 0,0 1 0,0 0 0,-1 0 0,15 15 0,-23-20 0,0 0 0,-1 1 0,0-1 0,0 1 0,0 0 0,0-1 0,0 1 0,-1 0 0,1 0 0,-1 0 0,0 0 0,0 0 0,-1 1 0,1-1 0,-1 0 0,0 0 0,0 0 0,0 1 0,-1-1 0,-1 7 0,0-3 0,0-1 0,0 1 0,-1-1 0,0 1 0,-1-1 0,0 0 0,0-1 0,0 1 0,-10 12 0,-71 67 0,-30 35 0,97-99-1,0 1 0,2 1-1,-25 48 1,29-47-98,3-7-293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 32511,'-1'0'8,"0"0"-1,0 0 1,1 1 0,-1-1-1,0 0 1,1 1 0,-1-1-1,1 0 1,-1 1 0,0-1-1,1 1 1,-1-1 0,1 1-1,-1-1 1,1 1 0,0 0-1,-1-1 1,1 1 0,0-1-1,-1 1 1,1 0 0,0-1-1,-1 1 1,1 0 0,0 0-1,0-1 1,0 1 0,0 0-1,0-1 1,0 1 0,0 0-1,0 0 1,0 38-22,1-20 31,1 117-17,39 263 0,-7-253 0,-12-53 0,-22-90 0,0 2 0,14-3 0,71-4 0,0-4 0,151-31 0,-19-3 0,75-17 0,-240 49 0,-42 5 0,-9 2 0,-1 1 0,0-1 0,0 1 0,1-1 0,-1 1 0,0-1 0,0 1 0,0-1 0,0 0 0,0 1 0,0-1 0,0 1 0,0-1 0,0 1 0,0-1 0,0 0 0,0 1 0,0-1 0,0 1 0,0-1 0,-1 1 0,1-1 0,0 1 0,0-1 0,-1 1 0,1-1 0,0 1 0,-1-1 0,-8-7 0,-1 0 0,0 1 0,0 1 0,-14-7 0,-5-4 0,8 6 0,-1 1 0,0 1 0,0 1 0,-42-10 0,11 4 0,61 15 0,0 0 0,0-1 0,0 1 0,14-3 0,15 1 0,-12 2 0,1 0 0,0 2 0,-1 1 0,0 1 0,0 2 0,41 14 0,-63-19 0,0-1 0,0 1 0,0 0 0,0 0 0,0 0 0,-1 0 0,1 1 0,-1-1 0,1 1 0,-1-1 0,0 1 0,0 0 0,0 0 0,0 0 0,0 0 0,-1 0 0,1 0 0,-1 0 0,0 1 0,0-1 0,0 1 0,-1-1 0,1 0 0,-1 1 0,0-1 0,0 1 0,0-1 0,0 1 0,-1 5 0,-2 1 0,1-1 0,-1 0 0,-1 0 0,1 0 0,-2 0 0,1-1 0,-1 1 0,0-1 0,-10 11 0,-2 2-3,0-1-1,-2-1 1,-24 20 0,28-30-1185,0-8-4494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18.18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 22 27853,'0'0'4735,"0"7"-4716,-7 600-16,8-606-3,-1-1 0,0 1 0,1 0 0,-1 0 0,1-1 0,-1 1 1,1 0-1,0-1 0,-1 1 0,1-1 0,0 1 0,-1 0 0,1-1 0,0 0 1,-1 1-1,1-1 0,0 1 0,0-1 0,0 0 0,0 1 0,-1-1 1,1 0-1,0 0 0,0 0 0,0 0 0,0 0 0,0 0 0,-1 0 1,1 0-1,2 0 0,30-4 9,-28 1-8,0 0 0,0 0 0,0-1 0,0 1 0,-1-1 0,1 0 0,-1 0 0,0 0 0,0-1 0,-1 0 0,1 0 0,-1 0 0,0 0 0,4-9 0,3-9 0,0 0-1,7-27 0,-5 4-1,-2 0 0,-2 0 0,2-48 0,-3-149 72,-7 242-63,0 13-19,-10 290 11,10-35 13,0-267-13,0 1 0,0-1 0,0 0 0,0 0-1,1 0 1,-1 0 0,0 0 0,0 0 0,0 0 0,0 1-1,1-1 1,-1 0 0,0 0 0,0 0 0,0 0 0,0 0-1,1 0 1,-1 0 0,0 0 0,0 0 0,0 0 0,1 0-1,-1 0 1,0 0 0,0 0 0,0 0 0,1 0-1,-1 0 1,0 0 0,0-1 0,0 1 0,0 0 0,1 0-1,-1 0 1,0 0 0,0 0 0,0 0 0,0 0 0,0-1-1,0 1 1,1 0 0,-1 0 0,0 0 0,0 0 0,0-1-1,0 1 1,0 0 0,0 0 0,0 0 0,0 0 0,0-1-1,0 1 1,11-12 9,2-17-11,0-1-1,-2 0 1,12-53 0,-14 47 0,2 0 1,21-49 0,-30 81 0,1 0 0,0 0 0,-1 0-1,1 1 1,1-1 0,3-3 0,-7 7 1,0-1 0,1 1 0,-1-1-1,1 1 1,-1 0 0,0-1 0,1 1 0,-1-1 0,1 1 0,-1 0-1,1-1 1,-1 1 0,1 0 0,0 0 0,-1-1 0,1 1 0,-1 0 0,1 0-1,-1 0 1,1 0 0,0 0 0,-1 0 0,1 0 0,-1 0 0,1 0-1,0 0 1,-1 0 0,1 0 0,-1 0 0,1 0 0,0 1 0,-1-1 0,1 0-1,-1 0 1,1 1 0,-1-1 0,1 0 0,-1 1 0,1-1 0,-1 1-1,0-1 1,1 0 0,-1 1 0,1-1 0,-1 1 0,0-1 0,1 1-1,-1-1 1,0 1 0,0 0 0,1-1 0,-1 1 0,0-1 0,0 1 0,0-1-1,0 1 1,0 0 0,0 0 0,5 28-3,-2 0 0,0 0 1,-4 48-1,2 22-2,-1-98 5,0 1 0,0 0 1,0-1-1,1 1 0,-1 0 1,0-1-1,1 1 0,-1 0 0,1-1 1,0 1-1,0-1 0,-1 1 0,1-1 1,0 1-1,0-1 0,0 0 1,0 1-1,1-1 0,-1 0 0,0 0 1,0 0-1,1 0 0,-1 0 0,1 0 1,-1 0-1,1 0 0,-1-1 0,1 1 1,2 0-1,2 0 1,-1 0 0,1-1 0,0 0 0,0 0 0,0 0 0,-1-1 0,10-1 0,-8-1-1,-1 1 1,1-1-1,-1 1 1,0-2-1,0 1 1,0-1-1,-1 0 1,1 0-1,-1 0 1,0-1-1,0 0 1,0 0-1,-1 0 1,0 0-1,6-11 1,5-8 2,-1 0-1,14-37 1,-23 46-5,1 0 1,-2 0-1,0-1 0,-1 1 1,-1-1-1,0 1 0,-1-31 1,-11 69 1,5-5 1,1 0 0,1 1 0,1 0 0,0 23 0,6 79 7,-4-116-8,0 0 0,0 0 0,1 0 0,0 0 0,0 0 0,0 0 0,1 0 0,0 0 0,0-1 0,0 1 0,0 0 0,1-1 0,0 0 0,0 0 0,0 1 0,0-2 0,0 1 0,1 0 0,0-1 0,0 0 0,0 1 0,0-2 0,0 1 0,1 0 0,-1-1 0,1 0 0,0 0 0,-1 0 0,1-1 0,0 1 0,0-1 0,0 0 0,0-1 0,0 1 0,9-1 0,-7 0 0,-1 0 0,1 0 0,-1-1 0,1 0 0,-1 0 0,8-3 0,-11 3 0,0 0 0,0-1 0,0 0 1,-1 0-1,1 0 0,0 0 0,-1 0 0,1 0 1,-1-1-1,0 1 0,0-1 0,0 0 0,3-4 1,5-13-2,0-1 1,0-1-1,-2 1 1,-1-2 0,-1 1-1,-1-1 1,4-38-1,9-36 2,-18 95-1,1-1 0,-1 1 0,1 0 0,-1 0 0,1 0 0,0 0 0,0 0 0,0 1 0,0-1 0,0 0 0,0 0 0,0 0 0,1 1 0,-1-1 0,0 1 0,1-1 0,0 1 0,1-2 0,1 2 0,0 0 0,0 0 0,-1 0 0,1 0 0,0 1 0,0 0 0,0-1 0,6 2 0,-8-1 0,-1 0 0,0 0 0,0 1 0,1-1 0,-1 0 0,0 1 0,0-1 0,0 1 0,1-1 0,-1 1 0,0 0 0,0-1 0,0 1 0,0 0 0,0 0 0,0 0 0,0 0 0,0 0 0,-1 0 0,2 1 0,13 32 0,-11-16 0,5 37 0,-6-11-8,-3 58 0,0-97 8,-1 1 1,1-1-1,-1 1 1,0-1-1,0 0 1,-1 0-1,1 0 1,-1 0-1,0 0 1,-1 0-1,1 0 1,-1 0-1,0-1 1,0 1-1,-1-1 1,1 0-1,-1 0 1,0 0-1,0-1 1,0 1-1,0-1 1,-1 0-1,1 0 1,-1-1-1,0 1 1,0-1-1,0 0 1,0 0-1,0-1 0,0 1 1,-1-1-1,-9 1 1,14-2-1,0-1 0,-1 1 0,1 0 0,0-1 0,0 1-1,-1-1 1,1 1 0,0-1 0,0 0 0,0 1 0,0-1 0,0 0 0,0 0 0,0 0 0,0 0 0,0 0 0,0 0-1,1 0 1,-1 0 0,0 0 0,0-1 0,-13-29-20,12 25 7,-12-33-219,1-4-509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145 108 32415,'-2'-4'27,"0"0"1,-1 0 0,0 0-1,0 1 1,0-1-1,0 1 1,0 0 0,-1 0-1,0 0 1,1 1-1,-7-4 1,9 5-28,-1 1 1,1-1 0,-1 1-1,1-1 1,-1 1-1,1-1 1,-1 1-1,0 0 1,1 0 0,-1 0-1,1 0 1,-1 0-1,0 0 1,1 0-1,-1 1 1,1-1 0,-1 1-1,1-1 1,-1 1-1,1-1 1,-1 1-1,1 0 1,-1 0 0,1 0-1,0-1 1,-1 2-1,1-1 1,0 0-1,0 0 1,0 0 0,0 0-1,0 1 1,0-1-1,0 0 1,0 1-1,0 1 1,-7 11-1,2 1 0,-1-1 0,2 1 0,0 1 0,1-1 0,0 1 0,-1 20 0,-1 115 0,6-129 0,0-17 0,0 1 0,0-1 0,1 1 0,-1-1 0,1 0 0,1 1 0,-1-1 0,1 0 0,0 0 0,0 0 0,0 0 0,1 0 0,-1 0 0,1 0 0,0-1 0,1 0 0,-1 1 0,1-1 0,0-1 0,0 1 0,0 0 0,0-1 0,1 0 0,0 0 0,-1 0 0,1-1 0,0 1 0,0-1 0,0-1 0,1 1 0,-1-1 0,0 1 0,1-1 0,-1-1 0,7 1 0,-5 0 0,1-1 0,0 0 0,-1-1 0,1 1 0,0-2 0,-1 1 0,1-1 0,11-4 0,-15 4 0,0-1 0,0 1 0,0-1 0,0 0 0,0 0 0,-1-1 0,1 1 0,-1-1 0,0 0 0,0 1 0,0-1 0,-1-1 0,1 1 0,2-8 0,1-6 0,0 0 0,-2-1 0,0 0 0,-1 0 0,-1 0 0,0 0 0,-2 0 0,0 0 0,-2-1 0,-4-23 0,4 33 0,0 1 0,-1 0 0,0 0 0,0 0 0,-1 0 0,0 0 0,-1 1 0,-6-10 0,8 14 0,0 0 0,0 1 0,0-1 0,0 1 0,-1-1 0,1 1 0,-1 0 0,0 1 0,0-1 0,0 0 0,0 1 0,0 0 0,-1 0 0,1 0 0,-1 1 0,1 0 0,-1-1 0,-7 1 0,9 0 0,0 0 0,0 1 0,-1 0 0,1 0 0,0 0 0,0 0 0,0 1 0,-1-1 0,1 1 0,0 0 0,0 0 0,0 0 0,0 0 0,0 0 0,0 1 0,0-1 0,1 1 0,-1 0 0,0 0 0,1 0 0,0 0 0,-1 0 0,1 1 0,0-1 0,0 1 0,0-1 0,0 1 0,1 0 0,-1 0 0,1-1 0,0 1 0,0 0 0,0 0 0,0 1 0,0-1 0,0 4 0,-2 4 0,1 1 0,0 0 0,1-1 0,1 1 0,-1 0 0,2 0 0,0 0 0,0-1 0,1 1 0,1-1 0,5 18 0,-5-23 0,-1 1 0,2-1 0,-1 0 0,1 0 0,0 0 0,0-1 0,0 1 0,1-1 0,0 0 0,0 0 0,0-1 0,1 0 0,-1 0 0,1 0 0,0 0 0,0-1 0,1 0 0,-1 0 0,1-1 0,11 3 0,-8-2 0,0-1 0,1 0 0,-1 0 0,1-2 0,-1 1 0,1-1 0,-1-1 0,1 0 0,-1 0 0,16-5 0,-20 4 0,0 0 0,0-1 0,0 0 0,0 0 0,-1 0 0,1-1 0,-1 0 0,0 0 0,0 0 0,-1-1 0,1 1 0,-1-1 0,0 0 0,0-1 0,0 1 0,-1-1 0,5-10 0,-1-3 0,-2 0 0,0 0 0,0 0 0,-2 0 0,-1-1 0,0 1 0,-2-1 0,-1-24 0,1 13 0,-2 142 0,0-19 0,13 135 0,-2-98 0,0 2 0,-21-209 0,1 8 0,-3-77 0,14 124 0,-2-11 0,3 0 0,6-55 0,-5 78 0,1 0 0,-1 1 0,2-1 0,-1 1 0,2 0 0,-1 0 0,1 0 0,1 1 0,0-1 0,0 1 0,1 1 0,10-11 0,-17 18 0,1 0 0,-1 0 0,1 1 0,0-1 0,-1 0 0,1 0 0,-1 1 0,1-1 0,0 1 0,0-1 0,-1 0 0,1 1 0,0-1 0,0 1 0,0 0 0,0-1 0,0 1 0,-1 0 0,1 0 0,0-1 0,0 1 0,0 0 0,0 0 0,0 0 0,0 0 0,0 0 0,0 0 0,0 0 0,0 0 0,0 1 0,0-1 0,0 0 0,-1 1 0,1-1 0,0 0 0,0 1 0,0-1 0,0 1 0,-1-1 0,1 1 0,0 0 0,-1-1 0,1 1 0,0 0 0,-1-1 0,1 1 0,-1 0 0,1 0 0,-1 0 0,1-1 0,0 3 0,2 4 0,0 1 0,-1-1 0,0 1 0,3 14 0,-2 7 0,-1-1 0,-2 40 0,-1-24 0,1-40 0,0 0 0,0 1 0,0-1 0,-1 0 0,0 0 0,0 1 0,0-1 0,0 0 0,-1 0 0,0 0 0,0 0 0,0-1 0,0 1 0,0 0 0,-1-1 0,1 1 0,-1-1 0,0 0 0,0 0 0,-1 0 0,1 0 0,0-1 0,-1 1 0,0-1 0,1 0 0,-1 0 0,0 0 0,0-1 0,0 1 0,-1-1 0,1 0 0,0 0 0,0-1 0,-1 1 0,-7-1 0,12 0 0,0 0 0,0 0-1,0 0 1,0 0 0,0 0 0,0 0-1,1 0 1,-1 0 0,0 0 0,0 0-1,0 0 1,0 0 0,0 0 0,0 0-1,0 0 1,0 0 0,0 0 0,0-1-1,0 1 1,1 0 0,-1 0 0,0 0-1,0 0 1,0 0 0,0 0 0,0 0-1,0 0 1,0 0 0,0-1 0,0 1-1,0 0 1,0 0 0,0 0 0,0 0-1,0 0 1,0 0 0,0 0 0,0 0-1,0-1 1,0 1 0,0 0 0,0 0-1,0 0 1,0 0 0,0 0 0,0 0-1,0 0 1,-1 0 0,1 0 0,0-1-1,0 1 1,0 0 0,0 0 0,0 0-1,0 0 1,0 0 0,0 0 0,0 0-1,0 0 1,0 0 0,-1 0 0,1 0-1,0 0 1,0 0 0,0 0 0,8-6-11,83-34 6,-69 32 5,0-1 0,-1-1 0,0 0 0,-1-2 0,0 0 0,32-28 0,-48 37 0,0-1 0,-1 0 0,0-1 0,0 1 0,0 0 0,0-1 0,-1 0 0,1 1 0,-1-1 0,0 0 0,-1 0 0,2-8 0,-1-3 0,0 1 0,-2-30 0,0 24 0,0 17 0,0 1 1,0-1-1,0 1 1,-1-1-1,1 1 1,-1-1-1,0 1 1,0-1-1,-1 1 0,1 0 1,-1 0-1,1-1 1,-1 1-1,0 0 1,0 0-1,0 1 1,-1-1-1,1 0 0,-3-2 1,1 2 1,-1 1-1,1-1 1,0 1 0,-1 0-1,1 0 1,-1 0-1,1 1 1,-1 0 0,0 0-1,0 0 1,1 0 0,-1 1-1,-8 0 1,11-1-2,0 1 0,-1 0 0,1 0 0,0 0 0,0 1-1,-1-1 1,1 0 0,0 1 0,0 0 0,0-1 0,0 1 0,0 0 0,0 0 0,0 0 0,0 0 0,0 1-1,0-1 1,-2 2 0,3 0-2,-1 0 0,0 0 0,1 0 1,0 0-1,-1 0 0,1 1 0,0-1 0,1 0 0,-1 1 0,1-1 0,-1 0 0,1 4 0,-2 10 1,1 1 0,1-1 0,1 0 0,0 0 0,5 24 1,-4-34 0,1 1 0,-1-1 0,1 0 0,1 1 0,-1-1 0,1 0 0,0-1 0,1 1 0,0-1 0,0 0 0,0 0 0,0-1 0,13 11 0,-10-11 0,-1 0 0,1 0 0,0-1 0,1 0 0,-1 0 0,1-1 0,0 0 0,-1 0 0,1-1 0,0-1 0,12 2 0,-17-3 0,1 1 0,-1-1 0,0 0 0,1-1 0,-1 1 0,0-1 0,1 0 0,-1 0 0,0 0 0,0-1 0,0 1 0,0-1 0,0 0 0,0 0 0,0 0 0,-1-1 0,1 0 0,-1 1 0,0-1 0,0 0 0,0 0 0,0-1 0,0 1 0,0-1 0,2-4 0,-1-2 0,0 0 0,0 0 0,-1-1 0,0 0 0,-1 1 0,0-1 0,1-16 0,-4-83 1,-1 54 3,2 22 23,0 34-27,0 0 0,0 0 0,0-1 0,0 1 0,0 0 0,0 0 0,0 0 0,0-1 0,0 1 0,0 0 0,0 0 0,0 0 0,0-1 0,1 1 0,-1 0 0,0 0 0,0 0 0,0-1 0,0 1 0,0 0 0,0 0 0,1 0 0,-1 0 0,0-1 0,0 1 0,0 0 0,0 0 0,1 0 0,-1 0 0,0 0 0,0 0 0,0 0 0,1-1 0,-1 1 0,0 0 0,0 0 0,1 0 0,-1 0 0,0 0 0,0 0 0,0 0 0,1 0 0,-1 0 0,0 0 0,0 0 0,1 0 0,-1 0 0,0 1 0,0-1 0,0 0 0,1 0 0,-1 0 0,0 0 0,0 0 0,0 0 0,0 0 0,1 1 0,-1-1 0,0 0 0,0 0 0,0 0 0,0 0 0,0 1 0,1-1 0,-1 0 0,0 0 0,0 1 0,0-1 0,7 8 0,-1 0 0,0 0 0,-1 1 0,1 0 0,-2 0 0,1 1 0,4 13 0,-3-7 0,7 20 0,-1 0 0,9 59 0,-11-48 0,-2-98 0,-2-2 0,-3 11 0,3 1 0,1 0 0,23-73 0,-30 113 0,18-35 0,-18 36 0,1-1 0,-1 0 0,0 1 0,1-1 0,-1 0 0,1 1 0,-1-1 0,1 0 0,-1 1 0,1-1 0,-1 1 0,1-1 0,-1 1 0,1-1 0,0 1 0,-1-1 0,1 1 0,0 0 0,0-1 0,-1 1 0,1 0 0,0 0 0,0 0 0,-1-1 0,1 1 0,0 0 0,0 0 0,-1 0 0,1 0 0,0 0 0,0 1 0,0-1 0,-1 0 0,1 0 0,0 0 0,0 1 0,-1-1 0,1 0 0,0 1 0,-1-1 0,1 0 0,0 1 0,-1-1 0,2 2 0,2 3 0,0 0 0,-1 0 0,1 1 0,-1-1 0,0 1 0,-1 0 0,1 0 0,2 11 0,12 58 0,-13-51 0,9 53 0,7 36 0,-20-112-18,0 0-1,1 1 1,-1-1 0,0 0-1,1 0 1,-1 1 0,1-1-1,-1 0 1,1 0 0,0 0-1,-1 0 1,1 0 0,0 0-1,0 0 1,0 0 0,0 0-1,0 0 1,0 0 0,0 0-1,0-1 1,0 1-1,0 0 1,0-1 0,0 1-1,0-1 1,1 1 0,-1-1-1,0 0 1,0 1 0,1-1-1,1 0 1,11 0-2308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6 228 31038,'-1'5'155,"-1"0"-1,1 0 0,0 0 1,1 0-1,-1 0 0,1 0 1,0 0-1,1 1 1,0 5-1,0 9-68,-1-14-85,0 0-1,0-1 0,0 1 1,1 0-1,0-1 0,0 1 1,0-1-1,1 1 0,3 8 1,-3-12 0,0 0 0,-1 0 0,1 0 1,0 0-1,0 0 0,0 0 0,1-1 1,-1 1-1,0-1 0,1 1 0,-1-1 1,1 0-1,-1 0 0,1 0 0,-1 0 1,1 0-1,0-1 0,-1 1 0,1-1 1,0 0-1,0 0 0,2 0 0,1 1 1,-1-1-1,1 0 1,-1 0-1,1-1 0,-1 1 1,1-1-1,-1 0 1,1-1-1,-1 1 1,0-1-1,7-4 0,-8 4 0,0-1-1,-1 0 0,1 0 0,-1 0 1,0 0-1,0-1 0,0 0 1,0 1-1,-1-1 0,0 0 1,1 0-1,-2 0 0,1 0 0,2-8 1,2-13 1,-1 0 0,-2-1 0,0 1 0,-2-1 0,-1 0 0,-3-26 0,1-15 29,1 121-31,-1-20 0,2-1 0,5 49 0,-4-74 0,0 0 0,1 0 0,0-1 0,0 1 0,0 0 0,1-1 0,1 0 0,-1 0 0,1 0 0,0 0 0,0 0 0,1-1 0,0 0 0,0 0 0,12 10 0,-15-15 0,0 1 0,1 0 0,-1-1 0,1 1 0,-1-1 0,1 0 0,-1 0 0,1 0 0,0 0 0,0-1 0,-1 1 0,1-1 0,0 1 0,0-1 0,0 0 0,0 0 0,0 0 0,-1-1 0,1 1 0,0-1 0,0 1 0,0-1 0,3-2 0,-2 2 0,0-1 0,-1-1 0,0 1 0,1 0 0,-1-1 0,0 0 0,0 0 0,-1 1 0,1-2 0,-1 1 0,1 0 0,-1 0 0,0-1 0,0 0 0,0 1 0,1-5 0,3-18 0,0 1 0,-2-1 0,-1 0 0,-1-1 0,-1 1 0,-3-37 0,1 3 0,0 60 0,1 0 0,0 0 0,0 0 0,1 0 0,-1-1 0,0 1 0,0 0 0,0 0 0,0 0 0,0 0 0,0-1 0,0 1 0,0 0 0,0 0 0,0 0 0,0 0 0,0 0 0,0-1 0,1 1 0,-1 0 0,0 0 0,0 0 0,0 0 0,0 0 0,0 0 0,0 0 0,1-1 0,-1 1 0,0 0 0,0 0 0,0 0 0,0 0 0,1 0 0,-1 0 0,0 0 0,0 0 0,0 0 0,0 0 0,1 0 0,-1 0 0,0 0 0,0 0 0,0 0 0,0 0 0,1 0 0,-1 0 0,0 0 0,0 0 0,0 1 0,0-1 0,0 0 0,1 0 0,-1 0 0,0 0 0,0 0 0,0 0 0,8 6 0,2 8 0,-2 0 0,0 1 0,0 0 0,-1 1 0,7 24 0,-1-3 0,3 8 0,-10-26 0,1 0 0,11 22 0,-18-40 0,1-1 0,0 0 0,-1 1 0,1-1 0,-1 0 0,1 1 0,-1-1 0,1 0 0,-1 0 0,1 1 0,0-1 0,-1 0 0,1 0 0,0 0 0,-1 0 0,1 0 0,0 0 0,-1 0 0,1 0 0,-1 0 0,1 0 0,0 0 0,-1-1 0,1 1 0,0 0 0,-1 0 0,1-1 0,-1 1 0,1 0 0,-1 0 0,1-1 0,-1 1 0,1-1 0,-1 1 0,1-1 0,-1 1 0,1-1 0,-1 1 0,0-1 0,1 1 0,-1-1 0,0 1 0,1-1 0,-1 0 0,11-23 0,-2 0 0,0-1 0,-1 0 0,6-42 0,-6 30 0,15-45 0,-10 54 0,-13 27 0,1 0 0,0 0 0,-1 0 0,1 0 0,0 0 0,0 0 0,0 0 0,0 0 0,-1 1 0,1-1 0,0 0 0,0 1 0,1-1 0,-1 1 0,0-1 0,0 1 0,0-1 0,0 1 0,0 0 0,0 0 0,2-1 0,-2 1 0,-1 0 0,1 1 0,0-1 0,-1 0 0,1 0 0,-1 0 0,1 1 0,-1-1 0,1 0 0,-1 1 0,1-1 0,-1 0 0,1 1 0,-1-1 0,1 1 0,-1-1 0,1 1 0,-1-1 0,0 0 0,1 1 0,-1 0 0,0-1 0,0 1 0,1-1 0,-1 1 0,0 0 0,5 20 0,-5-15 0,7 41 0,1 50 0,0-2 0,-1-67 6,0-16-16,-6-12 8,-1 0 1,0 0-1,1 0 0,-1 0 0,0 1 1,0-1-1,1 0 0,-1 0 0,0 0 1,1 0-1,-1 0 0,0 0 0,1 0 1,-1 0-1,0 0 0,1 0 0,-1 0 1,0-1-1,1 1 0,-1 0 0,0 0 1,0 0-1,1 0 0,-1 0 0,0-1 1,0 1-1,1 0 0,-1 0 1,0 0-1,0-1 0,1 1 0,-1 0 1,0 0-1,0-1 0,1 1 0,1-6-1270,-1-1-3037,-1-4-4474,0-9-9553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130 13 31743,'-4'-2'33,"-1"1"0,0 0 0,1 1 1,-1-1-1,0 1 0,0 0 0,1 0 1,-1 1-1,0 0 0,0-1 1,1 1-1,-1 1 0,1-1 0,-1 1 1,1 0-1,-1 0 0,1 0 1,-6 4-1,7-3-18,0 0 1,0 0 0,0 1-1,0-1 1,0 1-1,1 0 1,-1-1 0,1 1-1,0 1 1,0-1-1,1 0 1,-1 0 0,1 1-1,0-1 1,0 0 0,1 1-1,-1-1 1,1 1-1,0 6 1,0-8-15,0 1-1,0 0 1,0 0-1,0-1 1,1 1-1,-1 0 1,1 0-1,0-1 1,1 1 0,-1-1-1,0 1 1,4 4-1,-3-6 1,0 0 0,0 0-1,0 0 1,1 0-1,-1 0 1,1-1 0,-1 1-1,1-1 1,0 0 0,-1 0-1,1 0 1,0 0-1,0 0 1,0-1 0,0 1-1,0-1 1,3 1 0,4 0 3,1 0 0,-1 0 0,1-1 0,-1 0 0,1-1 0,-1 0 1,19-4-1,-26 4-3,0-1 0,0 1 0,0 0-1,0-1 1,0 1 0,-1-1 0,1 0 0,-1 0 0,1 0 0,-1 0 0,0-1 0,0 1 0,0-1 0,0 1 0,0-1 0,0 0 0,-1 1 0,0-1 0,1 0 0,-1 0 0,0 0-1,0 0 1,-1 0 0,1 0 0,0 0 0,-1-1 0,0 1 0,0 0 0,0-5 0,0 2-1,0-1 0,0 1 0,-1-1 0,0 1 0,0-1 0,-1 1 0,1-1 0,-5-8 0,5 12 0,-1 1 0,0-1 0,1 1 0,-1 0 0,0-1 0,0 1 0,-1 0 0,1 0 0,0 0 0,-1 0 0,1 1 0,-1-1 0,0 1 0,1-1 0,-1 1 0,0 0 0,0 0 0,0 0 0,0 1 0,-5-2 0,4 1 2,0 1 0,0-1 0,0 1 0,0 0 0,0 0 0,0 0 0,0 1 0,-7 1 0,10-2-22,-1 1 0,1 0 0,-1-1 0,1 1-1,0 0 1,0 0 0,0 0 0,-1 0 0,1 0 0,0 0 0,0 0 0,0 1 0,1-1 0,-1 0 0,0 0 0,0 1-1,1-1 1,-1 1 0,1-1 0,-1 0 0,1 1 0,-1-1 0,1 1 0,0-1 0,0 2 0,-4 33-1829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17 119 31518,'-2'0'43,"1"-1"0,0 0 0,0 0-1,0 0 1,0 0 0,0 0 0,0 0-1,0 0 1,0 0 0,1 0 0,-1 0-1,0 0 1,1 0 0,-1-1 0,1 1-1,-1 0 1,1-1 0,-1 1 0,1 0-1,0-1 1,0 1 0,0 0 0,0-1-1,0 1 1,0 0 0,0-1-1,0 1 1,1-2 0,-1-4-34,1 6-9,1 1 0,-1-1 0,1 1 0,-1 0 0,1 0 0,-1-1 0,1 1 0,-1 0 0,1 0 0,-1 0 0,1 0 0,-1 1 0,1-1 0,-1 0 0,1 1 0,-1-1 0,3 2 0,0 1 0,0 0 0,0 1 0,-1-1 0,0 1 0,0 0 0,0 0 0,0 0 0,0 0 0,-1 0 0,0 1 0,1-1 0,-2 1 0,3 5 0,16 69 0,-17-64 0,11 97 0,-7-43 0,-1-145 0,-5 57 0,0-23 0,2 0 0,2 0 0,20-79 0,-25 119 0,1 0 0,-1 0 0,1 0 0,0 0 0,0 0 0,0 0 0,0 1 0,0-1 0,0 0 0,0 1 0,1-1 0,-1 1 0,1-1 0,2-1 0,-3 2 0,0 1 0,-1 0 0,1 0 0,0-1 0,0 1 0,0 0 0,0 0 0,-1 0 0,1 0 0,0 0 0,0 0 0,0 0 0,0 0 0,0 0 0,-1 0 0,1 1 0,0-1 0,0 0 0,0 1 0,-1-1 0,1 0 0,0 1 0,1 0 0,1 2 0,1 0 0,-1 1 0,0-1 0,0 1 0,0-1 0,-1 1 0,1 0 0,-1 0 0,0 0 0,2 6 0,6 21 0,-1 1 0,-2 0 0,6 57 0,4 20 0,-16-104 0,0 0 0,0 0 0,1 0 0,0 0 0,0 0 0,0 0 0,5 7 0,-6-11 0,0 1 0,1 0 0,-1-1 0,1 0 0,-1 1 0,1-1 0,0 0 0,0 0 0,-1 0 0,1 0 0,0 0 0,0 0 0,0-1 0,0 1 0,0-1 0,0 1 0,0-1 0,0 0 0,0 1 0,4-2 0,-1 2 0,0-1 0,0-1 0,0 1 0,-1-1 0,1 1 0,0-2 0,0 1 0,0 0 0,-1-1 0,1 0 0,-1 0 0,6-3 0,-4 0 0,-1 0 0,0 0 0,0 0 0,0-1 0,0 0 0,-1 0 0,0 0 0,4-7 0,-1-1 0,0-1 0,-1 1 0,-1-1 0,0-1 0,-1 1 0,-1-1 0,0 1 0,1-20 0,-2-19 0,-4-55 0,2 106 0,0 1 0,0-1 0,-1 1 0,1-1 0,0 1 0,-1-1 0,0 1 0,1 0 0,-1-1 0,0 1 0,0 0 0,-2-3 0,2 4 0,0 0 0,1 0 0,-1 0 0,0 0 0,0 0 0,0 1 0,-1-1 0,1 0 0,0 1 0,0-1 0,0 1 0,0-1 0,-1 1 0,1-1 0,0 1 0,0 0 0,-1 0 0,1-1 0,0 1 0,-3 0 0,3 1 0,0-1 0,0 1 0,0-1 0,0 0 0,0 1 0,0 0 0,0-1 0,0 1 0,0 0 0,0-1 0,1 1 0,-1 0 0,0 0 0,0 0 0,1 0 0,-1 0 0,1 0 0,-1 0 0,1 0 0,-1 0 0,1 0 0,-1 0 0,1 0 0,0 0 0,-1 2 0,-5 32 0,3 1 0,1 1 0,2 0 0,5 38 0,-4-70 0,-1 1 0,1-1 0,0 0 0,1 0 0,-1 0 0,1 0 0,0 0 0,0-1 0,1 1 0,-1 0 0,1-1 0,0 0 0,0 0 0,1 0 0,-1 0 0,1 0 0,0 0 0,0-1 0,0 0 0,0 0 0,1 0 0,-1 0 0,1-1 0,-1 0 0,1 0 0,0 0 0,0 0 0,0-1 0,0 0 0,1 0 0,5 0 0,-2 0 0,0-1 0,-1-1 0,1 0 0,0 0 0,-1 0 0,1-1 0,-1-1 0,9-3 0,-13 4 0,0 0 0,0-1 0,0 1 0,-1-1 0,1 0 0,-1 0 0,0-1 0,0 1 0,0-1 0,0 1 0,0-1 0,-1 0 0,0 0 0,0 0 0,0 0 0,0-1 0,1-4 0,0-4 0,0 0 0,-1-1 0,0 1 0,-1-1 0,0 0 0,-2-15 0,0 3 0,2 20 0,-1 1 0,0-1 0,0 0 0,-1 1 0,0-1 0,0 1 0,0-1 0,0 1 0,-1-1 0,0 1 0,0 0 0,0 0 0,-1 0 0,0 0 0,0 0 0,0 1 0,-8-9 0,9 12 0,-1 4 0,1 24 0,2 45 0,1-26 0,-1-36 0,1-1 0,-1 1 0,2 0 0,-1 0 0,1 0 0,1-1 0,0 0 0,0 1 0,8 12 0,-10-19 0,1 0 0,0 0 0,0 0 0,0 0 0,0-1 0,1 1 0,-1-1 0,1 1 0,0-1 0,-1 0 0,1 0 0,0 0 0,0 0 0,0-1 0,0 1 0,1-1 0,-1 0 0,0 0 0,1 0 0,-1 0 0,1-1 0,-1 1 0,0-1 0,1 0 0,-1 0 0,1 0 0,-1-1 0,1 1 0,-1-1 0,4-1 0,-3 1 0,-1-1 0,0 1 0,0-1 0,0 0 0,0 0 0,0 0 0,-1-1 0,1 1 0,0-1 0,-1 1 0,0-1 0,0 0 0,0 0 0,0 0 0,0 0 0,0 0 0,-1-1 0,0 1 0,2-5 0,2-7 0,0 0 0,4-30 0,-5 7 0,-1-64 0,-4 72 0,-1 13 0,-4 17 0,-3 13 0,4 4 0,2-1 0,0 1 0,1 0 0,1 0 0,0 0 0,3 28 0,-1-2 0,-1-34 0,0 0 0,1 0 0,0 0 0,1 0 0,0 0 0,0 0 0,1-1 0,0 1 0,8 15 0,-9-20 0,1 1 0,0-1 0,0 0 0,1 0 0,-1 0 0,1-1 0,0 1 0,0-1 0,0 0 0,1 0 0,-1 0 0,1 0 0,-1-1 0,1 0 0,0 0 0,0 0 0,0-1 0,7 2 0,-2-1 0,-1 0 0,1-1 0,0 0 0,-1-1 0,1 0 0,0 0 0,15-4 0,-22 3 0,0 1 0,0-2 0,0 1 0,1 0 0,-2-1 0,1 1 0,0-1 0,0 0 0,0 0 0,-1 0 0,1 0 0,-1-1 0,0 1 0,1-1 0,-1 1 0,0-1 0,-1 0 0,1 0 0,0 0 0,-1 0 0,0 0 0,0 0 0,1 0 0,-2 0 0,2-5 0,1-10 0,0 1 0,-2-1 0,0 0 0,-1 0 0,0 0 0,-2 0 0,0 0 0,-1 0 0,-1 1 0,0-1 0,-1 1 0,-1 0 0,-1 1 0,-15-28 0,-5 11 0,11 24 0,16 9 0,-1 0-1,1 1 1,0-1 0,-1 0 0,1 0 0,-1 1 0,1-1-1,-1 0 1,1 0 0,0 1 0,-1-1 0,1 0 0,0 1 0,-1-1-1,1 1 1,0-1 0,0 0 0,-1 1 0,1-1 0,0 1 0,0-1-1,0 1 1,-1-1 0,1 1 0,0-1 0,0 1 0,0-1 0,0 0-1,0 1 1,0-1 0,0 1 0,0-1 0,0 2 0,0 25-107,0 6-325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24 518 32559,'-6'3'16,"4"2"-15,0-1 0,0 1-1,0 0 1,0 0 0,1 0 0,-1 0 0,1 0-1,1 0 1,-1 7 0,-1 51 10,2-54-11,0 2 6,-1-7-6,1 0 1,0-1 0,0 1 0,1 0-1,-1 0 1,1 0 0,-1 0 0,4 6 0,-3-9-1,0 0 1,0 0 0,0 0-1,0 0 1,0 0 0,1 0-1,-1 0 1,0 0 0,1 0-1,-1 0 1,1-1 0,-1 1-1,1-1 1,-1 1 0,1-1-1,-1 1 1,1-1 0,0 0 0,-1 0-1,1 0 1,-1 0 0,1 0-1,2-1 1,-1 2 1,1-1-1,-1 0 1,1 0-1,-1 0 1,0 0 0,1-1-1,-1 0 1,0 1-1,1-1 1,-1 0 0,0-1-1,0 1 1,0 0-1,0-1 1,0 0 0,0 0-1,0 0 1,0 0-1,-1 0 1,1 0 0,-1-1-1,0 1 1,0-1-1,0 0 1,0 0 0,0 0-1,0 0 1,-1 0-1,2-4 1,3-5 3,-1-1-1,0 0 1,-1 0 0,-1-1 0,0 1-1,2-27 1,-4-86 7,-2 69-6,1 23 3,-1 0 0,-2 0 0,-1 0 0,-14-52 0,18 86-9,0-1 0,0 1 0,0-1 0,0 0 0,0 1 0,0-1 0,0 1 0,0-1 0,-1 1 0,1-1 0,0 1 0,0-1 0,-1 1 0,1-1 0,0 1 0,0 0 0,-1-1 0,1 1 0,-1-1 0,1 1 0,0 0 0,-1-1 0,1 1 0,-1 0 0,1 0 0,-1-1 0,1 1 0,-1 0 0,0 0 0,0 1 0,1 0 0,-1 0 0,1 0 0,-1 0 0,0 0 0,1 0 0,0 0 0,-1 0 0,1 0 0,0 0 0,-1 0 0,1 0 0,0 0 0,0 0 0,0 1 0,-4 50 0,4 85 0,1-98 0,0-14 0,1-1 0,1 1 0,10 35 0,-10-46 0,2 0 0,0 0 0,1-1 0,0 1 0,1-1 0,0-1 0,12 15 0,-17-23-1,1-1-1,0 0 1,0 0-1,0 0 1,0-1 0,0 1-1,0-1 1,1 1-1,0-1 1,-1 0 0,1-1-1,0 1 1,0-1 0,0 1-1,0-1 1,0 0-1,0-1 1,0 1 0,0-1-1,0 0 1,0 0-1,5 0 1,-7 0 1,0-1 0,0 1 0,0-1 0,0 1 0,0-1 0,0 0 0,0 0 0,-1 0 0,1 0 0,0 0 0,0 0 0,-1 0 0,1-1 0,-1 1 0,1 0 0,-1-1 0,1 1 0,-1-1 0,0 0 0,0 0 0,0 1 0,0-1 0,0 0 0,0 0 0,-1 0 0,2-3 0,2-7 0,-1-1 0,0 0 0,1-13 0,-3 22 0,2-29-3,-1-45 0,-3 55 1,1 0 0,2-1 0,0 1 0,8-34 0,-9 55 2,-1 0 0,1 0 0,0 1 0,-1-1 0,1 0 0,0 1 0,0-1 0,1 1 0,-1-1 0,0 1 0,0-1 0,1 1 0,-1 0 0,1-1 0,-1 1 0,1 0 0,-1 0 0,1 0 0,0 1 0,0-1 0,-1 0 0,1 1 0,3-2 0,0 1 0,0 1 0,0-1 0,0 1 0,0 0 0,0 1 0,0-1 0,0 1 0,6 1 0,-6 0 0,-1 0 0,1 1 0,-1-1 0,1 1 0,-1 0 0,0 0 0,0 0 0,0 1 0,0-1 0,-1 1 0,0 0 0,6 8 0,-9-11 0,0-1 0,0 0 0,0 0 0,0 0 0,0 0 0,0 1 0,0-1 0,0 0 0,0 0 0,0 0 0,-1 0 0,1 1 0,0-1 0,0 0 0,0 0 0,0 0 0,0 0 1,0 0-1,-1 0 0,1 1 0,0-1 0,0 0 0,0 0 0,0 0 0,-1 0 0,1 0 0,0 0 0,0 0 0,0 0 0,-1 0 0,1 0 0,0 0 0,0 0 0,0 0 0,0 0 0,-1 0 0,1 0 0,0 0 0,0 0 0,0 0 0,-1 0 0,1 0 0,0 0 0,0 0 0,0-1 0,-1 1 2,-9 0 4,7 0-6,0-1 0,-1 1 1,1 0-1,0 0 0,-1 0 1,1 1-1,0-1 0,0 1 1,0 0-1,-1-1 0,1 2 1,0-1-1,0 0 0,0 0 1,0 1-1,0 0 0,1-1 1,-1 1-1,0 0 0,1 1 1,-4 3-1,1 0 0,0 1 0,1 0 0,0 1 0,0-1 0,0 1 0,1-1 0,1 1 0,-1 0 0,1 0 0,-1 11 0,0 8 0,1 49 0,2-56 0,0-18 0,0 0 0,0 0 0,0 0 0,0 0 0,0 0 0,1 0 0,-1 0 0,1 0 0,-1 0 0,1 0 0,0 0 0,0 0 0,0-1 0,0 1 0,0 0 0,0 0 0,0-1 0,0 1 0,1-1 0,-1 1 0,1-1 0,-1 0 0,1 1 0,0-1 0,0 0 0,-1 0 0,1 0 0,2 0 0,4 2 0,-1-2 0,1 1 0,-1-1 0,1 0 0,0-1 0,9 0 0,-14 0 0,-1 0 0,1 0 0,-1 0 0,1-1 0,-1 1 0,1-1 0,-1 0 0,1 0 0,-1 0 0,0 0 0,0 0 0,1 0 0,-1 0 0,0-1 0,0 1 0,0-1 0,3-3 0,-2 1 0,0 0 0,0 0 0,-1 0 0,0 0 0,0-1 0,0 1 0,0-1 0,2-8 0,-1-5 0,0-1 0,-1 0 0,-1-31 0,-1 47 0,1-19-2,0 13 5,-1 0 0,0 1 0,0-1-1,0 0 1,-1 0 0,-1 0 0,1 1 0,-1-1 0,-1 1-1,0-1 1,-7-13 0,10 22-3,0-1 0,0 1 0,0 0 0,0-1 0,0 1 0,-1 0 0,1 0 0,0-1 0,0 1 0,0 0 0,-1 0 0,1-1 0,0 1 0,0 0 0,0 0 0,-1-1 0,1 1 0,0 0 0,-1 0 0,1 0 0,0 0 0,-1 0 0,1 0 0,0-1 0,0 1 0,-1 0 0,1 0 0,0 0 0,-1 0 0,1 0 0,0 0 0,-1 0 0,0 0 0,-3 11 0,2 16 0,2-26 0,-1 41 0,0-16 0,1-1 0,5 43 0,-4-61 0,0-1 0,1 1 0,0-1 0,0 1 0,0-1 0,1 0 0,-1 0 0,2 0 0,-1-1 0,1 1 0,0-1 0,0 1 0,0-1 0,0-1 0,8 7 0,-9-9 0,0 0 0,0 1 0,1-1-1,-1-1 1,1 1 0,0 0 0,-1-1 0,1 0 0,0 0 0,0 0 0,0 0-1,0-1 1,0 1 0,0-1 0,0 0 0,0 0 0,0-1 0,0 1-1,0-1 1,0 0 0,0 0 0,-1 0 0,1 0 0,0-1 0,-1 1-1,1-1 1,-1 0 0,1 0 0,-1-1 0,0 1 0,0-1 0,0 1-1,0-1 1,0 0 0,-1 0 0,1 0 0,-1 0 0,2-4 0,1-6 1,0 0-1,-1 0 1,-1 0 0,0 0 0,-1 0 0,0-16 0,-1-87-2,-2 62 1,-4-94 0,3 124 0,-1 0 0,-2 0 0,0 0 0,-10-25 0,15 49 0,0 1 0,0-1 0,0 0 0,-1 0 0,1 0 0,0 0 0,0 1 0,0-1 0,0 0 0,0 0 0,0 0 0,0 0 0,0 1 0,0-1 0,-1 0 0,1 0 0,0 0 0,0 0 0,0 0 0,0 1 0,-1-1 0,1 0 0,0 0 0,0 0 0,0 0 0,0 0 0,-1 0 0,1 0 0,0 0 0,0 0 0,0 0 0,-1 0 0,1 0 0,0 0 0,0 0 0,0 0 0,0 0 0,-1 0 0,1 0 0,0 0 0,0 0 0,0 0 0,-1 0 0,1 0 0,0 0 0,0 0 0,0 0 0,0-1 0,-1 1 0,1 0 0,0 0 0,0 0 0,0 0 0,0 0 0,0-1 0,0 1 0,-1 0 0,-2 26 0,0 1 0,2-1 0,3 49 0,0-8 0,-2-36 0,6 148 0,-3-158 0,0-1 0,1 0 0,1 0 0,1 0 0,1-1 0,15 32 0,-20-47 0,0 0 0,1 0 0,0 0 0,0-1 0,0 1 0,0-1 0,0 0 0,1 1 0,0-2 0,-1 1 0,1 0 0,0-1 0,0 1 0,1-1 0,-1 0 0,0-1 0,1 1 0,-1-1 0,1 0 0,0 0 0,-1 0 0,1-1 0,0 1 0,-1-1 0,1 0 0,0 0 0,-1-1 0,1 0 0,0 0 0,-1 0 0,1 0 0,-1-1 0,0 1 0,8-5 0,-5 1 0,0 0 0,-1-1 0,1 1 0,-1-1 0,0-1 0,-1 1 0,0-1 0,0 0 0,0-1 0,-1 1 0,0-1 0,0 0 0,-1 0 0,0 0 0,-1 0 0,3-10 0,-1-1 0,-1-1 0,-1 0 0,-1 0 0,0 1 0,-1-1 0,-4-22 0,3 35 0,0 1 0,0-1 0,-1 0 0,0 0 0,-1 1 0,-5-12 0,7 15 0,0 1 0,-1 0 0,1 0 0,0 1 0,-1-1 0,1 0 0,-1 0 0,0 1 0,1-1 0,-1 1 0,0-1 0,0 1 0,0 0 0,0 0 0,0 0 0,0 0 0,-1 0 0,1 0 0,0 1 0,0-1 0,-1 1 0,-3-1 0,5 1 0,1 1 0,0-1 0,-1 0 0,1 1 0,0-1 0,-1 1 0,1-1 0,0 0 0,-1 1 0,1-1 0,0 1 0,0-1 0,-1 1 0,1-1 0,0 1 0,0-1 0,0 1 0,0-1 0,0 1 0,0-1 0,-1 1 0,1-1 0,0 1 0,1-1 0,-1 1 0,0-1 0,0 2 0,1 14 0,0-13 0,0-1 0,0 0 0,1 1 0,-1-1 0,0 0 0,1 1 0,-1-1 0,1 0 0,0 0 0,0-1 0,0 1 0,0 0 0,0 0 0,0-1 0,0 1 0,0-1 0,1 0 0,-1 0 0,1 0 0,-1 0 0,1 0 0,-1 0 0,1-1 0,-1 1 0,5-1 0,9 3 0,1-1 0,29-1 0,-40-1 0,18 1 0,26-1 0,-47 0 0,0 0 0,0 0 0,-1-1 0,1 1 0,0-1 0,-1 0 0,1 0 0,-1 0 0,1 0 0,-1 0 0,1 0 0,-1-1 0,4-2 0,-5 3-1,-1 1 0,1-1 0,0 0 0,-1 1 0,1-1 0,-1 0 0,1 0 0,-1 1 0,1-1 0,-1 0 0,1 0 0,-1 0 0,0 1 0,1-1 0,-1 0 0,0 0 0,0 0 0,0 0 0,0-1 0,0 2 1,0-1 0,0 1 0,-1-1 0,1 1 0,0-1 0,0 1 1,-1-1-1,1 1 0,0-1 0,-1 1 0,1 0 0,-1-1 0,1 1 0,-1 0 0,1-1 1,-1 1-1,1 0 0,-1-1 0,1 1 0,-1 0 0,0 0 0,-33-4-932,-3 4-2696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64 31791,'0'0'448,"6"0"-192,30 0-112,14 0-96,6 0-16,2-8-16,-2-8-16,-9 3 32,-8 2-32,-16 0 0,-5 9 0,-9-1-32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15 888 30350,'0'0'2308,"0"-24"-2231,0-597-45,-15 533-32,16 87 0,-1 0 0,1 1 0,-1-1 0,1 0 0,-1 1 0,1-1 0,-1 1 0,1-1 0,0 1 0,-1-1 0,1 1 0,0 0 0,-1-1 0,1 1 0,0 0 0,0-1 0,-1 1 0,1 0 0,0 0 0,0 0 0,-1 0 0,1 0 0,0 0 0,0 0 0,0 0 0,1 0 0,34 0 0,-24 1 0,29-3 0,0-1 0,0-3 0,0-1 0,-1-1 0,66-25 0,-81 23 0,-25 9 0,1 1 0,-1-1 0,1 0 0,-1 1 0,0-1 0,0 1 0,1-1 0,-1 0 0,0 1 0,0-1 0,0 0 0,0 0 0,0 1 0,0-1 0,0 0 0,0 1 0,0-1 0,0 0 0,0 0 0,0 1 0,0-1 0,-1 0 0,1 1 0,0-1 0,0 0 0,-1 1 0,1-1 0,0 1 0,-1-1 0,1 1 0,-1-1 0,1 0 0,-1 1 0,1 0 0,-1-1 0,0 0 0,-5-3 0,0 0 0,-1 0 0,1 1 0,-1-1 0,1 1 0,-1 1 0,-14-4 0,12 3 0,0 0 0,0 0 0,-14-7 0,99 6 0,-65 4 0,0 0 0,0 1 0,-1 1 0,1-1 0,0 2 0,14 4 0,-22-6 0,0 0 0,-1 0 0,1 0 0,0 1 0,-1-1 0,1 1 0,-1 0 0,1 0 0,-1 0 0,0 0 0,0 0 0,0 0 0,0 0 0,0 1 0,0-1 0,-1 1 0,1 0 0,-1-1 0,0 1 0,0 0 0,0 0 0,0-1 0,0 1 0,0 0 0,-1 0 0,0 0 0,1 4 0,-1-1 0,0 0 0,-1 0 0,0 0 0,0 0 0,0 0 0,0 0 0,-1-1 0,0 1 0,-3 5 0,-1 0 0,-1-1 0,0 0 0,-12 13 0,12-14-9,3-4-12,-1 1 0,0 0 1,0-1-1,0 0 0,-1-1 0,-9 7 0,5-8-496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9 764 32095,'-1'3'18,"-1"1"1,1 0 0,0 0 0,0 0-1,0 0 1,1 0 0,-1 0 0,1 0-1,0 0 1,0 1 0,2 7-1,-2 0-2,0-11-13,0 0-1,0 0 1,0 0 0,0 0 0,0 0 0,0 0 0,0 0-1,0 0 1,0 0 0,0 0 0,1 0 0,-1 0 0,0 0-1,1 0 1,-1 0 0,1-1 0,-1 1 0,1 0 0,-1 0 0,1 0-1,-1-1 1,1 1 0,0 0 0,1 0 0,1 0 18,-1 0 0,1-1 0,-1 0 0,1 0 1,0 1-1,-1-2 0,1 1 0,-1 0 0,5-1 1,-5 0-19,-1 0 1,1 0 0,0-1 0,-1 1-1,1 0 1,-1-1 0,0 1 0,1 0-1,-1-1 1,0 0 0,0 1 0,0-1-1,0 0 1,0 1 0,-1-1 0,1 0-1,0 0 1,-1 0 0,1 0 0,-1 0-1,0 0 1,1-2 0,6-51-2,-5 22 4,-3-60 1,-1 79-6,1 1 1,-2 0 0,0 0 0,0 0-1,-1 1 1,-1-1 0,-9-17-1,9 25 0,2 9-6,2 15-4,1-17 9,-1 33 0,0-10 0,2 1 0,4 39 1,-3-58-2,-1 0 1,1 0 0,0 0 0,0 0-1,1 0 1,0 0 0,1 0 0,-1-1-1,1 0 1,0 0 0,1 0 0,0 0 0,7 7-1,-8-10 0,0-1 1,0 0-1,1 1 0,-1-2 0,0 1 0,1 0 1,-1-1-1,1 0 0,0 0 0,-1 0 0,1-1 1,0 0-1,-1 0 0,1 0 0,5-1 0,0 1 1,-7 0 0,-1 0 0,0 0 0,0-1 0,1 1 0,-1-1 0,0 0 0,0 0 0,0 0 0,0 0 0,0 0 0,0 0 0,0 0 0,0 0 0,0-1 0,-1 1 0,1-1 0,0 0 0,-1 1 0,1-1 0,-1 0 0,0 0 0,0 0 0,1 0 0,-1 0 0,-1 0 0,1 0 0,0 0 0,0 0 0,-1-1 0,1-3 0,2-7 0,-1-1 0,-1 0 0,0-25 0,-1 31 0,-8-149 0,7 129 0,1 28 0,0-1 0,1 1 0,-1 0 0,0-1 0,0 1 0,1-1 0,-1 1 0,0 0 0,1-1 0,-1 1 0,0 0 0,1-1 0,-1 1 0,0 0 0,1 0 0,-1-1 0,1 1 0,-1 0 0,1 0 0,-1 0 0,0 0 0,1 0 0,-1 0 0,1-1 0,-1 1 0,1 0 0,-1 0 0,1 0 0,-1 0 0,1 1 0,-1-1 0,1 0 0,-1 0 0,0 0 0,1 0 0,0 1 0,0-1 0,3 1 0,1 0-1,-1 1 1,0 0-1,0 0 1,-1 0 0,1 0-1,0 0 1,-1 1-1,1-1 1,-1 1 0,0 0-1,0 0 1,0 1-1,0-1 1,0 0 0,-1 1-1,1 0 1,-1 0-1,3 6 1,5 11-3,0 1 1,8 27-1,-12-27 6,-2 0 1,0 0-1,0 41 0,-4-334-64,0 268 61,0-1 0,1 1 0,-1 0 0,0-1-1,1 1 1,0 0 0,0 0 0,0 0 0,0 0 0,0 0 0,1 0 0,0 0 0,2-5 0,-3 7-1,1 0 0,-1 0 1,0 0-1,0 0 1,1 0-1,-1 0 1,0 0-1,1 1 0,-1-1 1,1 0-1,-1 1 1,1-1-1,-1 1 1,1 0-1,0-1 0,-1 1 1,1 0-1,-1 0 1,1 0-1,0 0 0,-1 0 1,1 0-1,-1 1 1,1-1-1,-1 1 1,1-1-1,-1 1 0,1-1 1,2 2-1,-1 1 0,1-1-1,-1 0 0,0 1 1,-1 0-1,1-1 1,0 1-1,-1 0 0,1 1 1,-1-1-1,0 0 1,0 1-1,0-1 0,-1 1 1,1-1-1,-1 1 0,1 5 1,3 8 5,-1 1-1,2 19 1,-2 7-1,-4-30-1,1 0 0,1 1 0,0-1 0,1-1 0,0 1-1,10 22 1,-12-34-2,0 0 0,0 0 0,0-1-1,1 1 1,-1 0 0,1-1 0,0 1-1,-1-1 1,1 1 0,0-1 0,0 0-1,0 1 1,0-1 0,0 0 0,0-1-1,0 1 1,0 0 0,0-1 0,0 1-1,1-1 1,-1 1 0,0-1 0,0 0-1,0 0 1,1 0 0,-1 0 0,0 0-1,5-2 1,-3 1 1,0 0 0,0 0 0,0 0 0,0-1 0,0 1-1,0-1 1,0 0 0,-1-1 0,1 1 0,-1 0 0,0-1 0,1 0 0,4-6 0,1-3 0,-2 0 0,0-1 1,0 0-1,-1 0 1,-1-1-1,0 0 1,0 0-1,-2 0 1,3-17-1,-3 4-1,-1-1 0,-1 0-1,-5-50 1,2 69 3,0-1 0,-1 1 1,0 0-1,0 0 0,-1 0 0,0 0 0,-1 1 1,0-1-1,0 1 0,0 0 0,-1 1 0,-1-1 1,1 1-1,-13-10 0,18 36-16,4-2 12,0 0 0,2-1 1,6 18-1,7 22 1,-6-5 0,-8-26 0,2 0 0,1 0 0,1-1 0,1 0 0,13 24 0,-18-42 0,-1 0 0,1-1 0,1 1 0,-1-1 0,1 0 0,0 0 1,0 0-1,0 0 0,1-1 0,-1 0 0,1-1 0,0 1 0,0-1 0,1 0 1,-1 0-1,1-1 0,-1 0 0,1 0 0,0 0 0,0-1 0,-1 0 0,1-1 1,11 0-1,-13 1 1,0-1 0,0 0 0,0-1 0,0 1 0,0-1 0,0 0 0,-1 0 0,1-1 0,0 1 0,-1-1 0,1 0 0,-1 0 0,1-1 0,-1 1 0,0-1 0,0 0 0,0 0 0,0-1 0,-1 1 0,0-1 0,1 1 0,-1-1 0,0 0 0,-1 0 0,1-1 0,-1 1 0,0 0 0,2-7 0,2-5 1,0-1-1,-2 0 1,0 0 0,-1 0-1,-1 0 1,-1 0 0,0-1-1,-3-26 1,2 13-1,0 29-1,-1-1 0,1 0-1,-1 1 1,0-1 0,0 0 0,0 1-1,0-1 1,0 1 0,-1-1 0,1 1-1,-1 0 1,1 0 0,-1 0 0,0-1-1,0 1 1,0 1 0,0-1 0,0 0 0,-3-1-1,4 2 1,-1 0 0,1 0 0,0 0-1,0 1 1,-1-1 0,1 0 0,0 1-1,-1-1 1,1 1 0,-1 0 0,1-1 0,0 1-1,-1 0 1,1 0 0,-1 0 0,1 0-1,-1 0 1,1 0 0,-1 0 0,1 1 0,0-1-1,-1 0 1,1 1 0,0-1 0,-1 1-1,1 0 1,0-1 0,-1 1 0,1 0-1,0 0 1,0 0 0,0 0 0,0 0 0,0 0-1,0 0 1,0 0 0,-1 2 0,-2 3-1,1 1 1,-1 0 0,1 1-1,1-1 1,0 0 0,0 1-1,0-1 1,-1 14 0,2 64 0,1-53 0,0-26 0,0-1 0,0 0 0,1 0 0,0 0 0,0 1 0,0-1 0,1 0 0,-1 0 0,1 0 0,0 0 0,1-1 0,-1 1 0,1-1 0,0 1 0,0-1 0,0 0 0,1 0 0,-1 0 0,1 0 0,0-1 0,0 0 0,0 0 0,1 0 0,-1 0 0,1 0 0,0-1 0,-1 0 0,1 0 0,0 0 0,0-1 0,1 0 0,-1 0 0,10 1 0,-12-2 0,0 0 0,1 0 0,-1 0 0,0 0 0,1-1 0,-1 1 0,0-1 0,0 0 0,1 0 0,-1 0 0,0-1 0,0 1 0,0-1 0,-1 0 0,4-2 0,-2 1 0,-1-1 0,0 0 0,0 0 0,-1 0 0,1 0 0,-1-1 0,0 1 0,0-1 0,2-8 0,1-8 0,-1 0 0,-1 0 0,-2 0 0,0-1 0,-1 1 1,-2-22-1,0-14 12,2 56-12,0-1-1,0 0 1,0 0-1,0 0 1,0 0-1,0 0 0,1 1 1,-1-1-1,0 0 1,1 0-1,0 1 1,-1-1-1,1 0 1,0 1-1,0-1 1,0 0-1,2-1 0,-1 1 1,0 1 0,0 0 0,1 0-1,-1 0 1,1 0 0,-1 0 0,0 1-1,1-1 1,-1 1 0,1-1 0,-1 1-1,5 0 1,18-2 0,0 2 0,36 3 0,-59-3 0,-1 1-1,1-1 1,0 1 0,0 0-1,0 0 1,0 0 0,-1 0-1,1 1 1,0-1 0,-1 0-1,1 1 1,-1-1 0,0 1-1,1-1 1,-1 1 0,0-1-1,0 1 1,0 0 0,0 0-1,0 0 1,0 0 0,-1-1-1,1 1 1,-1 0 0,1 0-1,-1 0 1,0 3 0,2 8-3,0 1 1,-2 26-1,0-29 7,0 195 6,28-207-10,-23-1 0,0 1 0,-1-1-1,1-1 1,0 1 0,-1 0-1,1-1 1,-1 0 0,0 0-1,0-1 1,0 1 0,0-1-1,3-5 1,40-53-9,-44 58 9,0-2 0,0 0 0,0 0 0,-1 0 0,0 0 0,0 0 0,0 0 0,-1-1 0,0 1 0,1-11 0,-3-63 0,-1 36 0,2 41 0,0 1 0,0-1 0,0 1 0,0-1 0,0 1 0,0 0 0,1-1 0,-1 1 0,1 0 0,0-1 0,0 1 0,0 0 0,0 0 0,0-1 0,0 1 0,3-3 0,-2 4 0,1-1 0,-1 1 0,1 0 0,-1-1 0,1 2 0,0-1 0,-1 0 0,1 0 0,0 1 0,0-1 0,-1 1 0,1 0 0,0 0 0,4 1 0,-1-2-1,-1 1 1,0 0-1,0 1 1,1-1-1,-1 1 1,0 0-1,0 1 1,6 2-1,-8-3 1,0 1-1,-1 0 1,1 0-1,-1 0 1,1 0-1,-1 0 0,0 1 1,0-1-1,0 1 1,0-1-1,0 1 1,-1 0-1,1 0 1,-1 0-1,2 3 1,1 6 0,0 1 0,0 0 1,-1 0-1,-1 0 0,1 24 1,-3 71 8,-2-48-7,2-45-2,-1 5-1,2-17 2,1-11 2,15-109 11,-12 73-14,2 0-1,12-43 1,-16 79-1,0 0 1,0-1-1,0 1 1,7-9-1,-9 15 1,0 0-1,0 0 1,1 0-1,-1 0 1,1 1-1,-1-1 1,1 0-1,0 1 1,0 0-1,-1-1 1,1 1-1,0 0 1,0 0-1,0 0 1,0 0-1,1 0 1,-1 0 0,0 1-1,0-1 1,0 1-1,5-1 1,-5 1 0,1 0-1,-1 1 1,0-1 0,1 0 0,-1 1 0,0-1 0,1 1 0,-1 0-1,0 0 1,0 0 0,0 0 0,0 0 0,0 0 0,0 1 0,0-1 0,0 1-1,2 1 1,-1 1 0,-1 0 0,1-1 0,0 1 0,-1 0 0,0 0 0,0 0 0,0 1-1,2 6 1,0 10 0,0 1 1,-1-1-1,1 27 0,-1-9 0,-2-28 0,0 0 0,2 0 0,-1 0 0,1 0 0,6 15 0,-8-24 0,1 1 0,-1 0 0,1-1 0,0 1 0,0-1 0,0 1 0,0-1 0,0 0 0,0 0 0,0 0 0,1 0 0,-1 0 0,1-1 0,0 1 0,-1-1 0,1 1 0,0-1 0,0 0 0,0 0 0,0 0 0,0-1 0,0 1 0,0-1 0,4 1 0,4-1 2,0 1 0,1-2 0,18-2 0,-26 2-1,1 0-1,-1 0 1,1-1 0,-1 1-1,0-1 1,0 0 0,0-1-1,0 1 1,0-1 0,-1 1-1,7-7 1,-4 2-1,1 0 0,-1 0 0,-1-1 0,0 1 0,0-1 0,0-1 0,-1 1 0,0-1 0,-1 1 0,0-1 0,3-15 0,-2-2 0,-1 1 0,-1-49 0,-2 71 0,0 0 1,0 0-1,-1 0 0,1 0 1,-1 0-1,0 0 1,0 0-1,0 0 0,0 0 1,-1 1-1,1-1 0,-1 0 1,0 1-1,1-1 0,-1 1 1,0 0-1,0 0 1,-1-1-1,1 1 0,0 1 1,-1-1-1,1 0 0,-1 0 1,0 1-1,1 0 0,-1-1 1,0 1-1,0 0 1,0 0-1,0 1 0,0-1 1,0 1-1,0-1 0,0 1 1,0 0-1,0 0 0,0 0 1,0 1-1,0-1 1,0 1-1,0-1 0,0 1 1,-5 3-1,6-4 0,1 1 0,-1 0-1,1 0 1,0 0 0,0 0 0,-1 1 0,1-1 0,0 0 0,0 0-1,0 1 1,0-1 0,1 1 0,-1-1 0,0 0 0,0 1-1,1 0 1,-1-1 0,1 1 0,0-1 0,-1 1 0,1 2-1,-2 41-6,3-32 5,-2 4 1,2 1 1,0 0-1,1 0 1,1-1 0,0 0-1,10 29 1,-11-41 0,0 0 0,0-1 0,1 1 0,0-1 0,-1 1 0,1-1 0,1 0 0,-1 0 0,1 0 0,-1 0 0,1-1 0,0 1 0,0-1 0,1 0 0,-1 0 0,1-1 0,0 1 0,-1-1 0,1 0 0,0 0 0,0-1 0,0 0 0,0 0 0,1 0 0,-1 0 0,0-1 0,7 1 0,-9-2 0,-1 1 0,0 0 1,1-1-1,-1 1 0,0-1 0,0 0 1,1 0-1,-1 0 0,0 0 0,0 0 1,0 0-1,0 0 0,0-1 0,0 1 1,-1-1-1,1 1 0,0-1 0,-1 0 1,1 0-1,-1 1 0,0-1 0,1 0 0,-1-1 1,0 1-1,0 0 0,0 0 0,-1 0 1,1-1-1,0 1 0,0-4 0,1-8 3,0 0-1,0-1 0,-1-25 0,-1 33-2,1-26 2,0-32 7,-1 60-9,-1 0 1,1 0-1,-1 0 1,0 0-1,-1 0 1,1 0-1,-1 0 1,0 0-1,-3-5 1,5 9-1,-1 1 0,1-1 0,-1 0 0,1 0 0,-1 1 0,1-1 0,-1 0 0,0 1 0,0-1 0,1 1-1,-1-1 1,0 1 0,0-1 0,1 1 0,-1-1 0,0 1 0,0 0 0,0-1 0,0 1 0,0 0 0,0 0 0,0 0 0,1 0 0,-1 0 0,0 0 0,0 0 0,0 0 0,0 0 0,0 0 0,0 1-1,0-1 1,0 0 0,0 0 0,1 1 0,-1-1 0,0 1 0,0-1 0,0 1 0,1-1 0,-1 1 0,0-1 0,1 1 0,-1 0 0,0-1 0,1 1 0,-1 0 0,1 0 0,-1-1 0,1 1 0,-1 0 0,1 0-1,0 0 1,-1 0 0,1 0 0,0 1 0,-3 19-4,1-1 0,2 34 0,1-27 3,-1-20 1,0 1 0,1 0 0,0 0 0,1 0 0,0-1 0,0 1 0,0-1 0,1 1 0,0-1 0,1 0 0,-1 0 0,1 0 0,7 8 0,-7-11 0,-1 1 0,1-1 0,0 0 0,1-1 0,-1 1 0,1-1 0,0 0 0,0 0 0,0 0 0,0 0 0,0-1 0,0 0 0,1 0 0,-1-1 0,1 1 0,-1-1 0,1-1 0,10 2 0,-8-2 0,-1 0 0,1-1 0,-1 0 0,0 0 0,0 0 0,1-1-1,-1 0 1,8-3 0,-10 2 1,0 0-1,-1 0 0,1 0 0,-1 0 1,0-1-1,0 0 0,0 0 1,0 0-1,0-1 0,-1 1 0,5-9 1,-2 0 0,0 1 1,-1-1-1,0 0 0,-1-1 1,-1 1-1,0-1 1,0 0-1,-2 1 1,1-21-1,-2 5-1,-1 1 0,-2-1-1,-9-46 1,-1 29 0,-1 0 0,-3 1 0,-38-73 0,53 114-1,1 2 3,1 1-1,-1-1 1,1 1-1,-1-1 1,0 1-1,0-1 1,0 1 0,0 0-1,0-1 1,0 1-1,0 0 1,0 0-1,-1 0 1,1 0 0,0 0-1,-1 0 1,1 0-1,-1 0 1,1 0-1,-3 0 1,3 2-2,0 0 0,0 0 0,0 0 0,1 0 0,-1 0 0,1 0 0,-1 0 0,1 0 0,-1 1 0,1-1 0,0 0 0,-1 0 0,1 0 0,0 1 0,0-1 0,0 0 0,0 1 0,0-1 0,0 0 0,0 0 0,1 1 0,-1 0 0,1 6 0,-1 17 0,-1 37 0,3 1 0,11 62 0,0-37 0,12 55 0,-20-123 0,0-1 0,1 1 0,2-2 0,0 1 0,10 17 0,-8-24 489,-3-6-1945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89 30574,'0'0'1849,"2"-1"-1716,49-20-88,0 3 0,1 1-1,76-13 1,-118 29-191,-24 1-674,-16 0-1912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58 32367,'-8'-2'29,"1"0"0,0 1 1,-1 0-1,0 0 0,1 0 0,-13 1 1,13 0-30,6 1 0,0 0 0,0-1 0,0 1-1,0 0 1,1-1 0,-1 1 0,0 0 0,0 0-1,1 0 1,-1 0 0,1 0 0,-1 0-1,1 0 1,-1 0 0,1 0 0,0 0 0,-1 0-1,1 0 1,0 0 0,0 0 0,0 0 0,0 0-1,0 0 1,0 0 0,0 0 0,0 0-1,0 2 1,3 32-23,-1-33 23,-1 1 0,1 0 0,0-1 0,0 1 1,0-1-1,0 1 0,0-1 0,0 0 0,1 0 0,-1 0 0,1 0 1,-1 0-1,1-1 0,0 1 0,0-1 0,0 1 0,0-1 0,0 0 0,0 0 1,6 0-1,4 2 11,0-1 0,1 0 1,19 0-1,-28-2-6,1 0-1,-1 0 1,1-1 0,-1 0-1,1 0 1,-1 0 0,0 0-1,1-1 1,-1 0 0,0 0 0,0 0-1,5-4 1,-7 4-2,0 0 0,-1-1 1,0 1-1,1-1 0,-1 0 0,0 0 0,0 1 0,-1-1 1,1-1-1,-1 1 0,1 0 0,-1 0 0,0 0 1,0-1-1,0 1 0,-1 0 0,1-1 0,-1 1 1,0-1-1,0-5 0,0 5-1,0 0-1,0 0 1,0 0 0,-1 0 0,1-1-1,-1 1 1,0 0 0,0 0 0,-4-7-1,4 9 1,-1 1-1,1-1 0,-1 0 0,1 1 1,-1-1-1,0 1 0,1-1 0,-1 1 1,0 0-1,0 0 0,0 0 1,0 0-1,0 0 0,-1 0 0,1 1 1,0-1-1,0 1 0,0-1 0,-5 1 1,0-1-3,-1 0 1,1 0-1,0 1 0,-1 0 1,1 0-1,-1 1 1,1 0-1,-1 0 0,-11 5 1,15-5-7,1 1 0,0 0 0,-1 0 0,1 0 0,0 1 0,0-1 0,1 1 0,-1-1 0,1 1 0,-1 0 0,1 0 0,0 0 0,0 1 0,0-1 0,0 0 0,1 1 0,-1-1 0,1 1 1,0-1-1,-1 7 0,-4 31-1431,5-3-4570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18.58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233 35 31967,'-2'-2'37,"-1"-1"0,1 0 0,-1 1 0,1-1 1,-1 1-1,0 0 0,0 0 0,0 0 0,0 0 0,-1 0 1,1 1-1,0-1 0,-1 1 0,1 0 0,-1 0 0,1 0 1,-1 1-1,-4-1 0,-6 0-46,1 1 1,0 0-1,-24 3 1,33-2 7,0 0 1,0 1-1,1-1 0,-1 1 1,1-1-1,-1 1 1,1 0-1,-1 0 0,1 1 1,0-1-1,0 1 1,0-1-1,1 1 0,-1 0 1,0 0-1,1 0 0,0 1 1,0-1-1,0 0 1,0 1-1,1-1 0,-1 1 1,1 0-1,0-1 1,-1 7-1,-2 7-2,0 1 0,2-1-1,0 1 1,1 22 0,1-38 4,1-1 0,-1 0 0,0 1 0,0-1 1,1 0-1,-1 1 0,1-1 0,-1 0 0,1 1 0,0-1 0,-1 0 0,1 0 1,0 0-1,0 1 0,0-1 0,0 0 0,0 0 0,0-1 0,0 1 0,0 0 0,0 0 1,0 0-1,1-1 0,-1 1 0,0 0 0,1-1 0,-1 1 0,0-1 0,1 0 1,-1 1-1,0-1 0,1 0 0,1 0 0,9 1 14,-1 0 0,1-1 0,15-2 0,-5 1-4,-20 1-10,0 0-1,0 0 1,-1 0-1,1 0 1,0-1 0,0 1-1,0-1 1,-1 1-1,1-1 1,0 0-1,-1 1 1,1-1-1,-1 0 1,1 0-1,-1 0 1,1 0-1,-1 0 1,1-1-1,-1 1 1,0 0 0,0-1-1,0 1 1,0-1-1,0 1 1,0-1-1,0 1 1,0-1-1,0 0 1,-1 1-1,1-1 1,0-2-1,0-5 1,1-1-1,-1 1 1,-1 0-1,0-18 0,-1 9 0,1 16 0,-1 0 0,1 0 0,-1 0 0,1 0 0,-1 0 1,0 0-1,0 0 0,0 1 0,0-1 0,0 0 0,0 0 0,0 1 0,0-1 0,-1 1 1,1-1-1,-1 1 0,1 0 0,-1 0 0,0-1 0,1 1 0,-1 0 0,0 0 0,0 1 0,0-1 1,1 0-1,-1 1 0,0-1 0,0 1 0,0-1 0,0 1 0,-3 0 0,0-1-10,0 0 0,0 1 0,1 0 0,-1 0 0,0 0-1,0 1 1,0-1 0,0 1 0,0 0 0,1 1 0,-1-1 0,0 1-1,-4 2 1,-18 19-323,-1 4-508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3 435 32239,'-1'36'299,"0"-11"-241,1-1 0,6 50 0,-5-68-61,0 0 1,1 0 0,0 0 0,0 0-1,0 0 1,0 0 0,1-1 0,0 1-1,0-1 1,1 0 0,0 0 0,0 0-1,0 0 1,0-1 0,1 1-1,-1-1 1,7 4 0,-9-7 3,1 1 0,0-1 0,0 1 0,0-1 0,0 0 0,1 0 0,-1 0 0,0-1 0,0 1 0,0-1 0,1 0 0,5 0 0,-7 0-1,0 0 1,-1-1 0,1 1-1,0 0 1,-1-1 0,1 1-1,-1-1 1,1 0 0,0 1-1,-1-1 1,1 0 0,-1 0-1,0 0 1,1 0 0,-1 0-1,0 0 1,1-1 0,-1 1-1,0 0 1,0-1 0,0 1-1,0 0 1,-1-1 0,2-2-1,3-15 3,-1 1-1,0-1 0,-2 0 1,-1 0-1,0 0 1,-3-37-1,0 34-5,1 0 0,2 0 1,0 0-1,7-37 0,-7 56 3,-1 1-1,1 0 1,0 0-1,0 0 1,0 0-1,0 0 1,0 0-1,0 0 1,0 1-1,1-1 1,-1 0-1,1 0 1,-1 1-1,1-1 1,0 1-1,-1 0 1,1-1-1,0 1 1,0 0-1,0 0 1,0 0-1,0 1 1,0-1-1,0 0 1,0 1 0,1-1-1,-1 1 1,3-1-1,-1 1-2,0 0 0,0 0 0,0 1-1,0-1 1,0 1 0,0 0 0,-1 0 0,1 0 0,0 0-1,0 1 1,-1 0 0,1-1 0,-1 1 0,6 5 0,-4-3-3,-4-3 7,0 0-1,1 1 0,-1-1 0,0 0 0,1 0 0,-1 0 0,1 0 1,0 0-1,-1 0 0,1 0 0,0-1 0,-1 1 0,1-1 0,0 1 1,0-1-1,2 1 0,-6-33 32,1 31-32,0-1 1,0 1-1,0 0 1,-1 0-1,1 0 1,0 0-1,0 0 1,-1 0-1,1 0 0,-1 0 1,1 0-1,0 1 1,-1-1-1,0 0 1,1 1-1,-1-1 1,1 1-1,-1 0 0,0 0 1,1 0-1,-1-1 1,0 1-1,1 1 1,-1-1-1,1 0 1,-4 1-1,2-1 0,0 1 0,0-1 1,1 1-1,-1 0 0,0 0 0,1 0 1,-1 0-1,0 0 0,1 0 0,0 1 1,-1-1-1,1 1 0,0 0 0,0 0 1,-4 4-1,3-1-1,0 1 1,1-1-1,0 1 1,0 0-1,0 0 0,0 0 1,1 0-1,0 0 1,0 7-1,2 59-9,-1-54 7,0-13 2,0-1 0,1 1-1,-1-1 1,1 0 0,0 1-1,0-1 1,0 0 0,1 0-1,-1 0 1,1 0 0,0 0-1,0 0 1,0 0 0,1-1-1,-1 1 1,1-1 0,0 1-1,0-1 1,0 0 0,1 0-1,-1-1 1,1 1 0,-1-1-1,1 1 1,0-1 0,0 0-1,0-1 1,0 1 0,0-1-1,0 1 1,1-1 0,-1-1-1,6 2 1,-5-2 2,-1 0-1,1 0 1,-1 0-1,1 0 1,-1 0-1,1-1 1,-1 0 0,0 0-1,1 0 1,-1-1-1,0 1 1,0-1-1,1 0 1,-1 0 0,-1-1-1,1 1 1,0-1-1,-1 0 1,1 0-1,-1 0 1,0 0 0,0 0-1,0-1 1,0 0-1,-1 1 1,1-1-1,1-5 1,2-3 1,-1 1 0,-1-1 0,0 0-1,-1 0 1,0 0 0,0 0 0,-2-1 0,1 1 0,-2-17 0,0-2 2,-1 1 1,-10-52-1,0 39-5,-20-55-1,-6-18 37,39 130-35,-2-1 0,1 1 0,-3 19 0,0 5 0,2 18-1,-1 2 2,7 67 1,-4-109-4,0 0 0,2 0 0,0-1 1,0 1-1,1-1 0,1 0 0,1 0 0,0-1 1,9 15-1,-12-25 1,-1 1-1,1-1 1,0-1-1,0 1 1,0 0 0,0-1-1,1 0 1,-1 0 0,1 0-1,0 0 1,8 2 0,-10-4 0,1 1 1,-1-1 0,0-1 0,1 1 0,-1 0 0,1-1 0,-1 0 0,0 0 0,1 0-1,-1 0 1,1 0 0,-1-1 0,1 1 0,-1-1 0,0 0 0,0 0 0,1-1 0,-1 1-1,5-3 1,-3-1-1,0 1 0,0-1 0,0 0-1,0 0 1,-1-1 0,0 0 0,0 1-1,-1-1 1,1 0 0,1-8 0,4-7 1,11-39 0,-11 23 4,-5 19-3,0 0 1,2 0-1,0 0 1,1 1 0,15-29-1,-33 65-2,1 1 0,1 1 0,1 0 0,1 0 0,0 1 0,2 0 0,0 0-1,2 0 1,0 0 0,1 0 0,3 31 0,-1-50 1,0 1 0,1-1 0,-1 0 0,1 1 0,0-1 0,0 0 0,0 0 0,1 0 0,-1 0 0,1 0 0,-1 0 0,1 0-1,0-1 1,0 1 0,1 0 0,-1-1 0,0 0 0,1 1 0,-1-1 0,1 0 0,0 0 0,0-1 0,0 1 0,0-1 0,0 1 0,0-1 0,6 2 0,1-1 2,-1 0-1,0 0 1,1-1-1,0 0 1,-1-1 0,1 0-1,-1 0 1,19-4-1,-23 3 0,-1-1 0,1 1 1,-1-1-1,0 0 0,1 0 0,-1 0 0,0-1 0,-1 1 0,1-1 0,0 0 0,-1 0 0,1 0 1,-1-1-1,0 1 0,0-1 0,-1 1 0,1-1 0,-1 0 0,1 0 0,-1-1 0,0 1 0,-1 0 0,1 0 1,1-8-1,0-5 3,0 0-1,-1 0 1,0 0 0,-1 0 0,-3-24 0,1 31-3,-1 1-1,0-1 1,0 1-1,-1 0 1,0 0 0,-1 0-1,0 0 1,0 0 0,-1 1-1,0 0 1,0 0-1,-8-8 1,10 12-1,0 0 1,0 1-1,0 0 0,-1-1 0,1 1 1,-1 1-1,1-1 0,-1 0 1,0 1-1,0 0 0,-1 0 0,1 0 1,0 1-1,-1-1 0,1 1 1,-1 0-1,1 0 0,-1 0 0,1 1 1,-1 0-1,1 0 0,-1 0 1,0 0-1,1 1 0,-1 0 0,1 0 1,-7 2-1,8-2 0,1 0-1,-1 1 1,1 0 0,0-1-1,0 1 1,0 0 0,0 0 0,0 0-1,0 0 1,0 0 0,1 1-1,-1-1 1,1 0 0,-1 1-1,1-1 1,0 1 0,0 0 0,0-1-1,1 1 1,-1 0 0,0 3-1,-1 9-2,1 0 0,0 27 1,1-27 1,1-9 1,-1 1-1,1 0 1,0 0 0,0-1-1,1 1 1,0-1-1,0 1 1,1-1 0,-1 0-1,2 0 1,-1 0 0,0 0-1,1 0 1,0-1 0,1 0-1,-1 1 1,1-2-1,0 1 1,0 0 0,0-1-1,10 6 1,-5-5-1,-1 0 1,0 0-1,1-1 1,0 0-1,0-1 1,0 0-1,1-1 0,-1 0 1,1-1-1,-1 0 1,1 0-1,-1-1 1,17-2-1,-23 2 1,1-1 0,-1 0 0,0-1 0,0 1 0,0-1 0,0 1 0,-1-1 0,1 0 0,0 0 0,-1-1 0,1 1 0,-1-1 0,0 0 0,0 0 0,0 0 0,0 0 0,-1-1 0,1 1 0,-1-1 0,0 1 0,0-1 0,0 0 0,0 0 0,-1 0 0,1 0 0,-1 0 0,1-5 0,2-12 0,-1 0 0,-1-1 0,-1 1 0,-2-25 0,1 23 0,1 22 0,0 0 0,0 1 0,0-1 0,0 1 0,0-1-1,0 1 1,0 0 0,0-1 0,0 1 0,0 0 0,0 0 0,1-1 0,-1 1 0,0 0 0,0 0-1,0 1 1,2-1 0,23 1-11,-22 0 11,0 0 0,0 1 0,0-1 0,0 1 0,-1-1-1,1 1 1,0 1 0,-1-1 0,1 0 0,-1 1 0,0-1 0,0 1 0,4 4 0,-5-5 1,-3-25 12,1 22-13,-1 0 1,0-1-1,0 1 0,1 0 0,-1 0 1,0 0-1,0-1 0,0 1 0,0 0 1,0 0-1,0 0 0,0 0 0,-1 0 1,1 1-1,0-1 0,0 0 1,-1 1-1,1-1 0,-1 1 0,1-1 1,0 1-1,-1-1 0,1 1 0,-1 0 1,1 0-1,-1 0 0,1 0 0,-1 0 1,-1 0-1,1 0 0,1 0 1,-1 0-1,0 0 0,0 0 1,0 1-1,0-1 0,0 1 1,1-1-1,-1 1 0,0 0 1,0-1-1,1 1 0,-1 0 1,0 0-1,1 0 1,-1 1-1,1-1 0,0 0 1,-1 0-1,1 1 0,0-1 1,-2 3-1,-1 9-2,1 0 0,1 0 1,0 1-1,0-1 0,1 0 0,1 1 1,2 17-1,-1 4 0,-1-26 2,0-1 0,1 1 0,0 0 0,0 0 0,1 0 0,0-1 0,1 1 0,5 13 0,-6-18 0,0-1 0,1 1 0,-1 0 0,1-1 0,0 0 0,0 1 0,0-1 0,0 0 0,0 0 0,1-1 0,-1 1 0,1-1 0,0 0 0,0 0 0,-1 0 0,1 0 0,1-1 0,-1 1 0,7 0 0,-4 0 0,0-1 1,0 0-1,0-1 0,0 1 1,0-1-1,0-1 1,0 1-1,0-1 0,-1 0 1,1-1-1,0 0 0,0 0 1,-1 0-1,1-1 0,-1 0 1,0 0-1,0 0 1,0-1-1,0 0 0,-1 0 1,10-11-1,-8 8 1,-1-1-1,0-1 1,-1 1-1,1-1 1,-2 0-1,1-1 1,-1 1-1,-1-1 1,0 1-1,0-1 1,-1 0-1,0 0 1,-1 0-1,0-16 1,0 18-1,0-18 0,-4-44 0,2 62 0,-1 0 0,1 0 0,-1 1 0,-1-1 0,0 0 0,0 1 0,0-1 0,-1 1 0,-7-12 0,10 18 0,1 1 0,-1-1 0,1 1 0,0-1 0,-1 0 0,1 1 0,-1-1 0,1 1 0,-1-1 0,0 1 0,1 0 0,-1-1 0,1 1 0,-1 0 0,0-1 0,1 1 0,-1 0 0,0 0 0,-1-1 0,-5 8 0,1 21 0,4 2 0,0 0 0,6 54 0,-4-76 0,1 0 0,1-1 0,0 1 0,0 0 0,0-1 0,1 1 0,0-1 0,0 0 0,1 0 0,0 0 0,0 0 0,1-1 0,0 1 0,0-1 0,11 10 0,-12-13 0,0-1 0,0 1 0,0-1 0,0 1 0,0-1 0,1 0 0,-1-1 0,1 1 0,-1-1 0,1 0 0,0 0 0,-1 0 0,1-1 0,0 0 0,0 0 0,-1 0 0,1 0 0,0-1 0,0 0 0,-1 0 0,1 0 0,-1 0 0,1-1 0,-1 1 0,1-1 0,-1-1 0,0 1 0,0-1 0,0 1 0,0-1 0,0 0 0,-1 0 0,1-1 0,-1 1 0,0-1 0,0 0 0,3-5 0,-1 1 1,-2-1 0,1 0 0,-1 0-1,0 0 1,-1 0 0,0 0 0,1-19 0,-2-68 8,-2 78-9,-4-21 0,5 37 0,0 1 0,-1 0 0,1 0 0,0 0 0,-1-1 0,1 1 0,-1 0 0,1 0 0,-1 0 0,1 0 0,-1 0 0,0 0 0,1 0 0,-1 0 0,0 0 0,0 0 0,0 1 0,0-1 0,0 0 0,0 0 0,0 1 0,0-1 0,0 1 0,0-1 0,0 1 0,0-1 0,0 1 0,-3-1 0,4 1 0,-1 0 0,0 1 0,0-1 0,1 0 0,-1 0 0,0 1 0,0-1 0,1 1 0,-1-1 0,1 0 0,-1 1 0,0-1 0,1 1 0,-1 0 0,1-1 0,-1 1 0,1-1 0,-1 1 0,1 0 0,-1-1 0,1 1 0,0 0 0,0 0 0,-1-1 0,1 1 0,0 0 0,0 0 0,-5 24 0,5-22 0,-3 22 0,1 0 0,3 32 0,-1-47 0,1 0 0,1-1 0,0 1 0,0-1 0,0 0 0,1 0 0,1 0 0,8 17 0,-10-24 0,0 1 0,0-1 0,0 1 0,0-1 0,1 0 0,-1 0 0,1 0 0,-1 0 0,1 0 0,0-1 0,-1 1 0,1-1 0,0 1 0,0-1 0,0 0 0,0 0 0,0-1 0,0 1 0,1-1 0,-1 1 0,0-1 0,0 0 0,4-1 0,-3 1 0,0 0 0,0-1 0,-1 0 0,1 0 0,0 0 0,-1 0 0,1 0 0,-1-1 0,0 0 0,1 0 0,-1 0 0,0 0 0,0 0 0,0 0 0,0-1 0,0 1 0,-1-1 0,5-6 0,-2 1 0,-1 0 0,0 0 0,-1-1 0,1 0 0,-2 1 0,1-1 0,1-16 0,1-67 0,-3 31 0,-2 60 0,0 0 0,0-1 0,0 1 0,0 0 0,1-1 0,-1 1 0,0 0 0,1-1 0,-1 1 0,1 0 0,-1 0 0,1-1 0,0 1 0,0 0 0,-1 0 0,1 0 0,1-1 0,-1 1 0,0 1 0,-1 0 0,1-1 0,0 1 0,0 0 0,-1-1 0,1 1 0,0 0 0,0 0 0,0 0 0,0 0 0,-1 0 0,1 0 0,0 0 0,0 0 0,0 0 0,-1 0 0,1 0 0,0 0 0,1 1 0,1 1 0,0-1 0,-1 0 0,1 1 0,-1 0 0,1-1 0,-1 1 0,1 0 0,-1 1 0,0-1 0,0 0 0,0 0 0,-1 1 0,3 3 0,5 12 0,-1 1 0,-1-1 0,-1 1 0,-1 1 0,0-1 0,2 25 0,-1 122 0,-6-165 0,4-35 0,1 1 0,17-57 0,-17 70 0,-5 19 0,6-21 0,14-37 0,-18 55 0,0-1 0,0 0 0,1 1 0,0-1 0,-1 1 0,1 0 0,1 0 0,-1 0 0,0 0 0,1 1 0,0-1 0,0 1 0,0 0 0,6-3 0,-9 5 0,0 1 0,-1 0 0,1-1 0,0 1 0,0 0 0,-1 0 0,1 0 0,0-1 0,0 1 0,0 0 0,0 0 0,-1 0 0,1 0 0,0 0 0,0 1 0,0-1 0,-1 0 0,1 0 0,0 0 0,0 1 0,0-1 0,-1 0 0,1 1 0,0-1 0,-1 1 0,1-1 0,0 1 0,0 0 0,1 2 0,0-1 0,-1 0 0,0 0 0,1 1 0,-1-1 0,0 1 0,0-1 0,0 1 0,0 3 0,2 7 0,-1 1 0,1 22 0,-3-34 0,0 209 0,1-218 0,1-1 0,0 0 0,0 0 0,0 0 0,1 1 0,0-1 0,5-7 0,5-14 0,2-16 0,-11 30 0,1-1 0,1 1 0,0 1 0,1-1 0,0 1 0,1 0 0,18-23 0,-14 29 0,-5 13 0,-5 20 0,-2-24 0,-1 56 0,0-27 0,0 0 0,2 0 0,2-1 0,6 34 0,-9-60 0,1-1 0,-1 1 0,1-1 0,0 1 0,0-1 0,0 1 0,0-1 0,1 1 0,-1-1 0,0 0 0,1 0 0,0 0 0,-1 0 0,1 0 0,0 0 0,0 0 0,0 0 0,1-1 0,-1 1 0,4 1 0,0-1 0,1 0 0,0-1 0,0 0 0,0 0 0,0-1 0,12 0 0,-15 0 0,2 0 0,1-1 0,0 0 0,-1 0 0,0 0 0,1-1 0,-1 0 0,0 0 0,0 0 0,0-1 0,0 0 0,0 0 0,0 0 0,-1-1 0,0 0 0,0 0 0,0 0 0,0-1 0,-1 0 0,1 0 0,-1 0 0,0 0 0,4-9 0,-1 2 0,-2 0 0,1 0 0,-1 0 0,-1-1 0,0 0 0,-1 0 0,-1 0 0,0 0 0,0-1 0,-1-14 0,-1-33 0,-1 60 0,1 0 0,-1-1 0,1 1 0,-1 0 0,0-1 0,0 1 0,1 0 0,-1 0 0,0 0 0,0 0 0,0 0 0,0 0 0,0 0 0,0 0 0,-1 0 0,1 1 0,0-1 0,0 0 0,-1 1 0,1-1 0,0 1 0,-1-1 0,1 1 0,0-1 0,-1 1 0,1 0 0,-1 0 0,1 0 0,0 0 0,-1 0 0,1 0 0,-1 0 0,-1 1 0,-1-1 0,1 0 0,-1 0 0,0 1 0,1 0 0,-1-1 0,0 1 0,1 0 0,-1 1 0,1-1 0,0 1 0,-1-1 0,-3 4 0,5-2 0,-1 0 0,1 0 0,0 0 0,0 0 0,0 1 0,0-1 0,1 1 0,-1-1 0,1 1 0,0 0 0,0 0 0,0-1 0,0 5 0,-1 55 0,2-43 0,0-12-1,1 0 1,0 0-1,0 0 0,1 0 1,-1-1-1,2 1 0,-1 0 1,1-1-1,0 1 0,1-1 1,7 11-1,-8-14 1,-1 0-1,2 0 1,-1-1-1,0 1 1,1-1 0,-1 0-1,1 0 1,0 0 0,0 0-1,0-1 1,1 0-1,-1 1 1,1-2 0,-1 1-1,1 0 1,-1-1 0,1 0-1,0 0 1,0 0-1,8-1 1,-8 1 0,-1-1 0,1 0 0,0-1 0,0 1 0,-1-1 0,1 0 0,-1-1 0,1 1 0,-1-1 0,1 1 0,5-5 0,-7 4 0,-1 0 0,1 0 0,-1-1 0,1 1 0,-1-1 0,0 0 0,0 1 0,0-1 0,-1 0 0,1 0 0,-1 0 0,0 0 0,1-1 0,-1 1 0,-1 0 0,1-1 0,0-3 0,1-14 2,0-1 1,-3-39-1,-1 43 1,2-1-1,0 1 0,6-37 0,-6 55-2,0-1 0,0 1 0,1-1 0,-1 1 0,0-1 0,0 1 0,0-1 0,1 1 0,-1 0 0,0-1 0,1 1 0,-1-1 0,0 1 0,1 0 0,-1-1 0,0 1 0,1 0 0,-1 0 0,1-1 0,-1 1 0,0 0 0,1 0 0,-1 0 0,1-1 0,-1 1 0,1 0 0,-1 0 0,1 0 0,-1 0 0,1 0 0,-1 0 0,1 0 0,-1 0 0,1 0 0,-1 0 0,1 0 0,0 1 0,16 8 0,-11 0 0,-1-1 0,0 1 0,0 0 0,-1 0 0,0 0 0,0 0 0,-1 1 0,-1 0 0,0-1 0,2 16 0,0 15 0,-2 49 0,-2-42 0,0-47 0,0 0 0,0 1 0,0-1 0,0 0 0,0 0 0,0 0 0,1 0 0,-1 0 0,0 1 0,0-1 0,0 0 0,0 0 0,0 0 0,0 0 0,0 0 0,0 0 0,0 0 0,0 1 0,0-1 0,1 0 0,-1 0 0,0 0 0,0 0 0,0 0 0,0 0 0,0 0 0,0 0 0,0 0 0,1 0 0,-1 0 0,0 0 0,0 0 0,0 0 0,0 0 0,0 1 0,1-1 0,-1 0 0,0-1 0,0 1 0,0 0 0,0 0 0,0 0 0,1 0 0,-1 0 0,0 0 0,0 0 0,0 0 0,0 0 0,0 0 0,0 0 0,1 0 0,-1 0 0,0 0 0,0 0 0,0-1 0,0 1 0,0 0 0,0 0 0,0 0 0,0 0 0,0 0 0,0 0 0,1 0 0,-1-1 0,0 1 0,0 0 0,0 0 0,0 0 0,3-6 0,0 0 0,0-1 0,0 1 0,-1 0 0,0-1 0,0 0 0,0 1 0,0-8 0,6-20 0,2 0 0,-3 3 0,3 1 0,0 0 0,2 0 0,1 1 0,23-38 0,-34 65 0,-1 0 0,1 0 0,0 0 0,-1 0 0,1 0 0,0 0 0,0 0 0,0 0 0,1 1 0,-1-1 0,0 1 0,1-1 0,2 0 0,-5 2 0,1 0 0,-1 0 0,1 0 0,-1 0 0,1 0 0,-1 0 0,1 0 0,0 0 0,-1 0 0,1 0 0,-1 0 0,1 0 0,-1 1 0,0-1 0,1 0 0,-1 0 0,1 1 0,-1-1 0,1 0 0,-1 0 0,1 1 0,-1-1 0,0 1 0,1-1 0,6 22 0,0 51 0,-5-41 0,7 38 0,-7-60 0,1 1 0,0-1 0,1 0 0,0 0 0,0 0 0,1 0 0,10 14 0,-12-20 0,0 0 0,1-1 0,0 1 0,0-1 0,0 0 0,0 0 0,0 0 0,1 0 0,-1-1 0,1 1 0,0-1 0,0-1 0,0 1 0,0-1 0,0 1 0,0-1 0,0-1 0,0 1 0,6-1 0,-6 0 0,0 0 0,-1 0 0,1 0 0,0-1 0,-1 0 0,1 0 0,-1 0 0,1-1 0,-1 1 0,1-1 0,-1 0 0,0 0 0,0-1 0,0 1 0,0-1 0,-1 0 0,1 0 0,-1 0 0,1 0 0,-1-1 0,4-5 0,-2 0 0,0-1 0,-1 0 0,0 0 0,0-1 0,-1 1 0,0-1 0,-1 0 0,1-13 0,0-91 2,-4 76 1,1 13 3,-2 1-1,0-1 0,-2 1 1,-10-38-1,7 23-5,1 114 0,5 31 0,3 128 0,-2-226 0,1 1 0,0-1 0,0 1 0,0-1 0,1 0 0,0 1 0,1-1 0,0 0 0,6 12 0,-8-19-9,-1 1 0,1-1 1,-1 1-1,1-1 0,-1 1 0,1-1 1,-1 1-1,1-1 0,0 1 0,-1-1 0,1 0 1,0 1-1,-1-1 0,1 0 0,0 0 1,0 0-1,-1 1 0,1-1 0,0 0 0,0 0 1,-1 0-1,1 0 0,0 0 0,0 0 1,-1 0-1,1-1 0,0 1 0,0 0 0,-1 0 1,2-1-1,-1-8-936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32255,'26'0'256,"22"0"-176,7 0 0,1 0-32,3 0-32,-6 0 16,3 0-32,-12 0 0,-11 0 0,-10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26 113 31534,'-1'-1'67,"1"0"0,-1 0-1,0 0 1,0 0 0,0 0 0,1 0-1,-1 0 1,0 0 0,1-1-1,-1 1 1,1 0 0,0 0-1,-1-1 1,1 1 0,0 0-1,0-1 1,0-1 0,-2-2-52,-1 18 2,-3 22-17,3 1 0,0-1 0,5 54 0,-1-26 0,-1-63 0,0 0 0,0 1 0,0-1 0,0 1 0,0-1 0,0 1 0,0-1 0,0 0 0,0 1 0,0-1 0,0 1 0,1-1 0,-1 0 0,0 1 0,0-1 0,0 0 0,1 1 0,-1-1 0,0 0 0,0 1 0,1-1 0,-1 0 0,0 1 0,1-1 0,-1 0 0,0 0 0,1 0 0,-1 1 0,1-1 0,-1 0 0,0 0 0,1 0 0,-1 0 0,1 0 0,-1 0 0,0 0 0,1 1 0,-1-1 0,1 0 0,-1-1 0,0 1 0,1 0 0,-1 0 0,1 0 0,-1 0 0,0 0 0,1 0 0,-1 0 0,1-1 0,-1 1 0,0 0 0,1 0 0,-1 0 0,1-1 0,23-13 0,-20 11 0,6-1 0,1 0 0,0 1 0,-1 0 0,1 1 0,0 1 0,14-1 0,72 3 0,-38 1 0,779-2 0,-593 18 0,-69-2 0,-115-12 0,99 3 0,18-2 0,-115-5 0,-62 0 0,-1-1 0,1 1 0,0 0 0,-1-1 0,1 1 0,-1-1 0,1 1 0,-1-1 0,1 1 0,-1-1 0,1 1 0,-1-1 0,0 1 0,1-1 0,-1 0 0,0 1 0,1-1 0,-1 0 0,0 1 0,0-1 0,1 0 0,-1 1 0,0-1 0,0 0 0,0 1 0,0-1 0,0 0 0,0 1 0,0-2 0,-1-30 0,1 23 0,-2-41 0,-13-70 0,3 31 0,13 47 73,-1 22-158,-2 39-1122,0-5-4569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56 35 29950,'0'-4'910,"0"2"-780,0 0 0,0 0-1,0 0 1,0 0 0,0 0 0,0 0-1,1 0 1,-1 0 0,1 0-1,-1 0 1,1 0 0,0 0 0,1-2-1,-2 4-67,0 4-38,-1 98-22,-18 127 1,-1-76-3,-1 192 0,20-340 0,1 0 0,1 0 0,-1 0 0,1 0 0,0-1 0,0 1 0,0 0 0,0 0 0,4 6 0,-4-10 0,0 1 0,0 0 0,1-1 0,-1 1 0,1-1 0,-1 1 0,1-1 0,-1 0 0,1 1 0,0-1 0,-1 0 0,1 0 0,0 0 0,0 0 0,0-1 0,0 1 0,0-1 0,0 1 0,0-1 0,0 1 0,0-1 0,0 0 0,4 0 0,16-1 0,-1 0 0,1-1 0,-1-1 0,30-8 0,-19 3 0,1 3 0,65-4 0,71 10 0,-68 1 0,84-3 0,-182 1 0,-1 1 0,0-1 0,0 0 0,0-1 0,0 1 0,0 0 0,0-1 0,0 1 0,0-1 0,0 1 0,0-1 0,0 0 0,0 0 0,0 0 0,0 0 0,0 0 0,-1-1 0,1 1 0,-1 0 0,1-1 0,-1 1 0,1-1 0,-1 0 0,0 1 0,0-1 0,1 0 0,-1 0 0,-1 0 0,1 0 0,0 0 0,0 0 0,0-2 0,-1 0 0,0 0 0,0 0 0,-1 0 0,1 1 0,-1-1 0,0 0 0,0 1 0,0-1 0,0 0 0,-1 1 0,1 0 0,-1-1 0,0 1 0,0 0 0,0 0 0,-1 0 0,-3-4 0,-1 0 0,0 0 0,-1 0 0,1 1 0,-1 0 0,0 1 0,-1 0 0,1 0 0,-1 1 0,0 0 0,-1 0 0,1 1 0,0 1 0,-1-1 0,-11 0 0,41 18 0,37 10 0,-41-18 0,1 0 0,-1 1 0,0 0 0,-1 1 0,18 14 0,-30-20 0,0 0 0,-1-1 0,1 1 0,-1 0 0,0 0 0,0 0 0,0 0 0,0 1 0,0-1 0,-1 0 0,0 1 0,1-1 0,-1 1 0,-1 0 0,1-1 0,0 1 0,-1 0 0,0-1 0,0 1 0,0 0 0,-1 6 0,0-5 0,0 0 0,-1 0 0,1 0 0,-1 0 0,0 0 0,-1-1 0,1 1 0,-1-1 0,0 0 0,0 1 0,0-1 0,-1 0 0,1-1 0,-6 5 0,-110 83-5,105-82-94,9-8-293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13 162 32015,'1'-29'752,"9"121"-752,26 373 0,-36-448 0,0 1 0,0-15 0,0-5 0,-10-264 0,0-6 0,10 263 0,-1 5 0,1-1 0,0 0 0,1 1 0,-1-1 0,1 1 0,0-1 0,1-5 0,-1 8 0,0 1 0,0 0 0,0-1 0,0 1 0,0 0 0,0 0 0,0 0 0,1 0 0,-1 0 0,0 0 0,1 0 0,-1 0 0,0 0 0,1 1 0,-1-1 0,1 1 0,-1-1 0,1 1 0,-1-1 0,1 1 0,0 0 0,-1 0 0,1 0 0,1 0 0,7-2 0,1 2 0,-1-1 0,0 1 0,0 1 0,1 0 0,-1 0 0,14 5 0,-19-4 0,0 0 0,-1 0 0,1 0 0,-1 1 0,1 0 0,-1 0 0,0 0 0,0 0 0,0 1 0,0 0 0,-1 0 0,0 0 0,0 0 0,0 0 0,0 0 0,3 7 0,-2-2 0,0 0 0,-1 0 0,0 1 0,0-1 0,-1 1 0,0-1 0,0 1 0,-2 0 0,1 17 0,-1-20 0,-1 0 0,0-1 0,0 1 0,0-1 0,-1 1 0,0-1 0,0 0 0,-1 1 0,1-1 0,-1 0 0,-1-1 0,1 1 0,-1-1 0,-8 10 0,-3-1 0,0 0 0,-1-1 0,-1-1 0,-18 11 0,26-18 0,-1 0 0,1-1 0,-1 1 0,0-2 0,0 0 0,-1 0 0,1 0 0,0-1 0,-18 0 0,28-2 0,0 1 0,-1-1 0,1 0 0,-1 0 0,1 0 0,-1 0 0,1 0 0,0-1 0,-1 1 0,1 0 0,-1 0 0,1 0 0,0 0 0,-1 0 0,1 0 0,-1-1 0,1 1 0,0 0 0,-1 0 0,1-1 0,0 1 0,-1 0 0,1-1 0,0 1 0,0 0 0,-1-1 0,1 1 0,0 0 0,0-1 0,0 1 0,-1 0 0,1-1 0,0 1 0,0-1 0,0 1 0,0 0 0,0-1 0,0 1 0,0-1 0,0 1 0,0 0 0,0-1 0,0 1 0,0-1 0,0 1 0,0-1 0,0 1 0,0 0 0,0-1 0,1 1 0,-1-1 0,0 1 0,0 0 0,0-1 0,1 1 0,-1 0 0,0-1 0,0 1 0,1 0 0,-1 0 0,0-1 0,1 1 0,-1 0 0,1-1 0,7-3 0,1 1 0,-1 0 0,1 0 0,0 1 0,0 0 0,0 0 0,13 0 0,-2-1 0,65-6 0,-50 6-9,0-1 0,63-17 0,-95 20 11,0 0-1,0 0 0,0-1 0,0 1 0,-1-1 1,1 0-1,0 1 0,-1-1 0,1 0 0,-1-1 1,0 1-1,0 0 0,0-1 0,0 1 1,0-1-1,0 0 0,-1 1 0,1-1 0,-1 0 1,0 0-1,0 0 0,0 0 0,1-5 0,0-5-1,-1-1-1,0 1 0,-1-1 0,-2-18 0,1-3 3,0 16-2,0 14 0,1 0 0,0 0 0,0-1 0,0 1 0,3-9 0,-3 12 0,0 1 0,1 0 0,-1 0 0,1 0 0,0 0 0,-1 0 0,1 0 0,0 0 0,0 0 0,-1 0 0,1 0 0,0 0 0,0 0 0,0 0 0,0 1 0,0-1 0,0 0 0,1 1 0,-1-1 0,0 1 0,0-1 0,0 1 0,0 0 0,1-1 0,-1 1 0,0 0 0,0 0 0,3 0 0,7-1 0,-2 0 0,0 0 0,-1 0 0,1 1 0,0 0 0,0 1 0,0 0 0,-1 0 0,13 4 0,-51-2 0,16-3 0,11-1 0,-1 1 0,0 0 0,1 0 0,-1 0 0,0 0 0,1 0 0,-1 1 0,0-1 0,1 1 0,-1 0 0,1 0 0,-1 0 0,1 1 0,0-1 0,-1 1 0,1 0 0,0 0 0,0 0 0,0 0 0,1 1 0,-4 2 0,0 3 0,1 0 0,0 1 0,0-1 0,1 1 0,0 0 0,0 0 0,1 1 0,0-1 0,-2 16 0,2-3 0,1 1 0,1-1 0,2 26 0,-1-45 0,1 0 0,0 0 0,0 0 0,0 1 0,0-1 0,0 0 0,0 0 0,1-1 0,0 1 0,-1 0 0,1 0 0,0-1 0,1 1 0,-1-1 0,0 1 0,1-1 0,-1 0 0,1 0 0,-1 0 0,1-1 0,0 1 0,0-1 0,0 1 0,0-1 0,6 2 0,-5-2 0,0 0 0,0 0 0,-1 0 0,1 0 0,0-1 0,0 0 0,0 0 0,0 0 0,0 0 0,0 0 0,0-1 0,-1 0 0,1 1 0,0-2 0,0 1 0,-1 0 0,1-1 0,0 1 0,-1-1 0,0 0 0,1-1 0,2-1 0,-1-2 0,-1 1 0,0-1 0,0 0 0,0 0 0,-1 0 0,1 0 0,-2-1 0,1 1 0,-1-1 0,0 0 0,0 0 0,-1 0 0,1-8 0,1-15 0,-3-54 0,0 47 0,0-9 0,-2 93 0,1-11 0,3 51 0,-1-79 0,0 0 0,0 1 0,1-1 0,0 0 0,0 0 0,1 0 0,0 0 0,0 0 0,1 0 0,0-1 0,9 13 0,-10-18 0,0 0 0,0 1 0,-1-1 0,1 0 0,0-1 0,1 1 0,-1-1 0,0 1 0,0-1 0,1 0 0,-1 0 0,1 0 0,-1 0 0,1-1 0,-1 0 0,6 1 0,-6-1 0,0 0 0,0 0 0,0-1 0,0 1 0,0 0 0,0-1 0,-1 0 0,1 0 0,0 0 0,0 0 0,0 0 0,-1 0 0,1-1 0,-1 1 0,1-1 0,-1 0 0,0 0 0,1 0 0,2-4 0,1-3 0,-1-1 0,0-1 0,-1 1 0,0-1 0,0 1 0,-1-1 0,-1 0 0,2-21 0,1-95 0,-5 104 0,1-26 0,0 18 0,-4-38 0,3 69 0,0 1 0,0-1 0,0 1 0,0-1 0,0 0 0,-1 1 0,1-1 0,0 1 0,0-1 0,-1 0 0,1 1 0,0-1 0,0 0 0,-1 1 0,1-1 0,0 0 0,-1 0 0,1 1 0,0-1 0,-1 0 0,1 0 0,-1 1 0,1-1 0,-1 0 0,1 0 0,0 0 0,-1 0 0,1 0 0,-1 0 0,1 0 0,-1 0 0,1 0 0,0 0 0,-1 0 0,1 0 0,-1 0 0,1 0 0,-1 0 0,1 0 0,-1 0 0,1-1 0,0 1 0,-1 0 0,1 0 0,0 0 0,-1-1 0,1 1 0,-1 0 0,1-1 0,0 1 0,0 0 0,-1-1 0,1 1 0,0 0 0,-1-1 0,1 1 0,0-1 0,0 1 0,0 0 0,0-1 0,-1 0 0,-2 43 0,2 73 0,2-51 0,0-46 0,0-1 0,1 1 0,1-1 0,5 19 0,-5-26 0,0 0 0,0-1 0,2 1 0,-1 0 0,1-1 0,0 0 0,1 0 0,7 9 0,-11-16 0,0 0 0,0 1 0,0-1 0,0 0 0,1 0 0,-1 0 0,1 0 0,-1-1 0,1 1 0,0-1 0,-1 0 0,1 1 0,0-1 0,0 0 0,0 0 0,0-1 0,0 1 0,0-1 0,0 0 0,0 1 0,0-1 0,0 0 0,0-1 0,0 1 0,0-1 0,0 1 0,0-1 0,0 0 0,0 0 0,3-2 0,0 0 0,-1 0 0,0-1 0,0 1 0,0-1 0,-1-1 0,1 1 0,-1-1 0,0 1 0,0-1 0,0 0 0,-1-1 0,0 1 0,5-11 0,-1-4 0,-1 1 0,-1-1 0,0 0 0,-2 0 0,3-37 0,-8-107 0,1 138 0,1 18 0,-2-1 0,1 1 0,-1-1 0,0 1 0,-5-13 0,5 20 0,0 6 0,0 11 0,2 392 0,0-408 0,0 1 0,0-1 0,0 0 0,0 1 0,0-1 0,0 0 0,0 1 0,0-1 0,0 0 0,0 0 0,0 1 0,1-1 0,-1 0 0,0 0 0,0 1 0,0-1 0,0 0 0,0 0 0,1 1 0,-1-1 0,0 0 0,0 0 0,0 0 0,1 1 0,-1-1 0,0 0 0,0 0 0,1 0 0,-1 0 0,0 1 0,1-1 0,-1 0 0,0 0 0,0 0 0,1 0 0,-1 0 0,0 0 0,1 0 0,-1 0 0,0 0 0,0 0 0,1 0 0,0 0 0,0-1 0,0 1 0,-1 0 0,1-1 0,0 1 0,-1 0 0,1-1 0,0 1 0,-1-1 0,1 1 0,0-1 0,-1 1 0,1-1 0,-1 0 0,1 1 0,-1-1 0,1 0 0,-1 1 0,1-2 0,8-21 0,0-1 0,8-39 0,11-35 0,-24 89 0,0 0 0,0 0 0,1 0 0,0 1 0,0-1 0,1 1 0,12-13 0,-17 19 0,1 1 0,-1-1 0,1 1 0,0-1 0,-1 1 0,1 0 0,0-1 0,0 1 0,0 0 0,0 0 0,0 1 0,0-1 0,0 0 0,0 1 0,0-1 0,0 1 0,1-1 0,-1 1 0,0 0 0,0 0 0,0 0 0,1 0 0,-1 1 0,0-1 0,0 0 0,0 1 0,0 0 0,0-1 0,0 1 0,0 0 0,0 0 0,0 0 0,0 0 0,0 1 0,0-1 0,-1 0 0,1 1 0,0-1 0,-1 1 0,0 0 0,1-1 0,-1 1 0,0 0 0,0 0 0,0 0 0,0 0 0,0 0 0,1 3 0,2 19 0,0 0 0,-2 1 0,-1 0 0,-3 45 0,0-7 0,2 10-483,0-97-1419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57 32063,'-3'0'608,"23"0"-560,30-8-32,12-6-16,0 9 32,-3 0-32,-12 0 0,-6-1-32,-14-2-176,-7 3-2721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1 270 32607,'8'17'5,"-1"-1"0,7 29 1,-10-32 0,1 1 1,0 0 0,0-1 0,1 0 0,10 15 0,-13-24-6,0 0 0,0-1 0,0 0 0,1 0 0,-1 0 0,1 0 0,-1 0 0,1-1 0,0 1 0,0-1 0,0 0 0,0 0 0,1-1 0,-1 1 1,0-1-1,1 0 0,-1 0 0,1 0 0,-1-1 0,1 0 0,5 0 0,-5 0 0,0 0 0,1 0 0,-1 0 0,1-1-1,-1 0 1,0 0 0,0 0 0,8-4 0,-10 4-1,-1-1 1,1 0-1,0 0 1,-1 0-1,1 0 1,-1-1-1,0 1 1,0-1-1,0 1 1,0-1-1,0 0 1,-1 0-1,1 0 1,-1 0-1,2-3 1,2-8 4,-1 1-1,-1-1 1,0 0-1,0 0 1,0-21 0,-4-76 24,0 50-22,-1 36-7,0 0 0,-6-26 0,-1-7 0,12 105 0,-4 56 0,-2-58 0,3 0 0,9 76 0,-7-107 0,0-5 0,-1 0 0,1 0 0,1 0 0,5 15 0,-7-22 0,0 0 0,1 0 0,-1 0 0,0 0 0,1 0 0,-1 0 0,1-1 0,-1 1 0,1 0 0,0-1 0,0 1 0,0-1 0,0 0 0,0 0 0,0 1 0,0-1 0,0 0 0,1-1 0,-1 1 0,0 0 0,0-1 0,1 1 0,3-1 0,-3 1 0,0-1 0,0 0 0,0 0 0,0 0 0,0-1 0,1 1 0,-1-1 0,0 0 0,0 1 0,-1-1 0,1 0 0,0-1 0,0 1 0,0-1 0,-1 1 0,1-1 0,-1 0 0,1 0 0,-1 0 0,3-3 0,-1 0-3,-1 0 0,0 0 1,0-1-1,0 1 0,0-1 1,-1 1-1,0-1 1,-1 0-1,3-10 0,1-19 0,1-47-1,-5 58 10,0 1 0,1-1-1,2 1 1,0 0-1,12-34 1,-16 55-7,1 1 1,0 0-1,-1 0 0,1 0 0,0 0 1,-1 0-1,1 0 0,0 0 0,0 0 1,0 0-1,0 1 0,0-1 0,0 0 1,0 1-1,0-1 0,0 0 0,0 1 1,0-1-1,0 1 0,1 0 1,-1-1-1,0 1 0,0 0 0,0 0 1,1-1-1,-1 1 0,0 0 0,0 0 1,1 1-1,-1-1 0,2 0 0,1 0-7,-3 4 8,0 0 0,0-1 0,-1 1 0,1 0 0,-1 0 0,0 0 0,0-1 0,0 1 0,-1 4 0,1-1 0,-1-2 3,1 0 0,-2 0 0,1 0 0,-1 0 0,0 0 0,0 0 1,0-1-1,0 1 0,-6 7 0,-11 24-2,16-23-1,0 1 0,1-1 0,1 1 0,0 0 0,0-1 0,3 25 0,-1-34 0,-1-1 0,0 0 0,0 0 0,1-1 0,-1 1 0,1 0 0,0-1 0,-1 1 0,1-1 0,1 1 0,-1-1 0,0 1 0,0-1 0,1 0 0,0 1 0,-1-1 0,1 0 0,0 0 0,0 0 0,0-1 0,0 1 0,0 0 0,1-1 0,-1 1 0,0-1 0,1 0 0,-1 0 0,5 1 0,3 1 0,0 0 0,1-2 0,-1 1 0,1-1 0,17-1 0,-26 0 0,1 0 0,-1 0 0,0 0 0,0-1 0,0 1 0,0-1 0,0 1 0,1-1 0,-1 0 0,0 0 0,0 0 0,-1 0 0,1 0 0,0 0 0,0 0 0,0-1 0,-1 1 0,3-3 0,-2 1 0,1-1 0,-1 1 0,0-1 0,0 1 0,-1-1 0,1 0 0,-1 1 0,0-1 0,2-6 0,-1-8 0,0 0 0,-1 0 0,-2-30 0,0 32 0,0 3 0,0 0 0,-1 0 0,-1 0 0,0 0 0,0 1 0,-9-20 0,9 26 0,0-1 0,0 1 0,0 0 0,-1 0 0,0 0 0,0 1 0,-1-1 0,0 1 0,0 0 0,0 0 0,0 1 0,-1 0 0,-10-7 0,14 10 0,0 0 0,-1 0 0,1 0 0,0 0 0,0 0 0,-1 1 0,1-1 0,-1 1 0,1-1 0,0 1 0,-1 0 0,1 0 0,-1 0 0,1 0 0,0 1 0,-1-1 0,1 1 0,-1-1 0,-1 2 0,2-1 0,0 0 0,1 0 0,-1 1 0,1-1 0,0 0 0,-1 1 0,1-1 0,0 1 0,0-1 0,0 1 0,0-1 0,0 1 0,0 0 0,0-1 0,1 1 0,-1 0 0,1 0 0,-1 0 0,1 0 0,0-1 0,-1 1 0,1 4 0,0 2 0,0 1 0,0 0 0,0 0 0,2-1 0,-1 1 0,1 0 0,0-1 0,0 1 0,4 7 0,-2-10 0,-1 0 0,0 0 0,1-1 0,0 1 0,1-1 0,-1 0 0,1 0 0,0-1 0,0 1 0,0-1 0,1 0 0,8 4 0,-4-2 0,0-2 0,1 1 0,-1-2 0,1 1 0,0-1 0,0-1 0,0 0 0,0-1 0,0 0 0,19-1 0,-30 0-3,1 0 1,-1 1-1,1-1 1,-1 0-1,0 0 1,1 0-1,-1 0 1,0 0-1,1 0 0,-1-1 1,1 1-1,-1 0 1,0 0-1,1 0 1,-1 0-1,0 0 1,1 0-1,-1-1 1,0 1-1,1 0 0,-1 0 1,0-1-1,1 1 1,-1 0-1,0 0 1,0-1-1,1 1 1,-1 0-1,0-1 0,0 1 1,0 0-1,0-1 1,1 1-1,-1 0 1,0-1-1,0 1 1,0 0-1,0-1 1,0 1-1,0-1 0,0 1 1,0 0-1,0-1 1,0 1-1,0-1 1,0 1-1,0 0 1,0-1-1,0 1 0,-1-1 1,1-2-55,0-19-620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11 31454,'0'0'1185,"15"0"-1137,29 0-16,9 0-16,3 0-16,-6 0 0,-9-3 0,-11-5-304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0 196 32415,'0'0'139,"0"4"-89,0 11-44,0 0-1,2 0 1,-1 0 0,2 0-1,5 21 1,-7-32-6,1 0 1,-1 0 0,1-1-1,-1 1 1,1-1 0,0 1-1,0-1 1,1 0-1,-1 0 1,1 0 0,0 0-1,-1 0 1,1-1 0,0 1-1,1-1 1,-1 0 0,0 1-1,1-2 1,-1 1-1,1 0 1,0-1 0,-1 1-1,1-1 1,0 0 0,0-1-1,7 2 1,-8-2 1,1 1 0,-1-1-1,0 0 1,0 0 0,0-1 0,0 1 0,0-1 0,0 1 0,0-1-1,0 0 1,0 0 0,0 0 0,0 0 0,-1-1 0,1 1-1,0-1 1,-1 0 0,4-2 0,-4 1-1,1-1 0,-1 0 1,1 0-1,-1 1 0,0-1 0,0 0 0,-1-1 1,1 1-1,-1 0 0,0 0 0,0-1 0,0-4 1,3-40 7,-1 1 1,-5-55 0,1 20 17,-1 110-23,0 76-3,2-90-1,0-1 0,1 0 0,1 0 0,0 0 0,1 0 0,8 21 0,-7-25 0,0 1 0,0-2 0,1 1 0,1-1 0,-1 1 0,1-1 0,7 6 0,-9-10 0,-1 0 0,1 0 0,0-1 0,0 1 0,0-1 0,0 0 0,1 0 0,-1 0 0,1-1 0,-1 0 0,1 0 0,-1 0 0,1 0 0,0-1 0,5 1 0,-5-1 0,0 0 0,0 0 0,0 0 0,0-1 0,0 0 0,-1 0 0,1 0 0,8-3 0,-10 2 0,-1 0 0,1 0 0,-1 0 0,0 0 0,0 0 0,0 0 0,0 0 0,0-1 0,0 1 0,0-1 0,-1 1 0,0-1 0,1 0 0,-1 0 0,2-5 0,1-9 0,0-1 0,-1 1 0,-1-1 0,-1 0 0,0 1 0,-3-33 0,0 26 0,2-1 0,4-36 0,-4 60 0,0-1 0,0 1 0,0 0 0,0 0 0,1 0 0,-1 0 0,0 0 0,1 0 0,-1 0 0,0 0 0,1 0 0,-1 0 0,1 0 0,-1 0 0,1 1 0,0-1 0,-1 0 0,1 0 0,0 0 0,0 1 0,-1-1 0,1 0 0,0 1 0,0-1 0,0 1 0,0-1 0,0 1 0,0-1 0,0 1 0,0 0 0,0-1 0,0 1 0,0 0 0,0 0 0,0 0 0,0 0 0,0 0 0,0 0 0,1 0 0,-1 0 0,0 0 0,0 0 0,0 1 0,0-1 0,0 0 0,0 1 0,0-1 0,0 1 0,0-1 0,0 1 0,-1 0 0,1-1 0,0 1 0,0 0 0,0-1 0,-1 1 0,1 0 0,0 0 0,-1 0 0,1 0 0,-1 0 0,1 1 0,5 8 0,-1 0 0,0 1 0,-1 0 0,0 0 0,-1 0 0,0 0 0,-1 1 0,2 17 0,-1 103 0,-3-95 0,-2-27 0,2-8 0,-1 0 0,1 0 0,0 0 0,0 0 0,0 1 0,0-1 0,0 0 0,0 0 0,0 0 0,1 0 0,-1 0 0,2 4 0,-2-6 0,0 0 0,1 0 0,-1 0 0,0 0 0,0 1 0,1-1 0,-1 0 0,0 0 0,0 0 0,1 0 0,-1 0 0,0 0 0,0 0 0,1 0 0,-1 0 0,0 0 0,0 0 0,1 0 0,-1 0 0,0 0 0,0 0 0,1-1 0,-1 1 0,0 0 0,0 0 0,0 0 0,1 0 0,-1 0 0,0 0 0,0-1 0,0 1 0,1 0 0,-1 0 0,0 0 0,0-1 0,0 1 0,0 0 0,0 0 0,0 0 0,1-1 0,-1 1 0,0 0 0,0-1 0,10-22 0,0-1 0,-2-1 0,10-45 0,-2 6 0,-11 48 0,13-41 0,-17 53 0,0 0 0,1 1 0,-1-1 0,1 1 0,0 0 0,0 0 0,0-1 0,1 1 0,-1 1 0,1-1 0,4-4 0,-6 7 0,-1-1 0,1 1 0,-1 0 0,0-1 0,1 1 0,-1 0 0,1 0 0,-1 0 0,1-1 0,0 1 0,-1 0 0,1 0 0,-1 0 0,1 0 0,-1 0 0,1 0 0,-1 0 0,1 0 0,0 0 0,-1 0 0,1 0 0,-1 0 0,1 0 0,-1 1 0,1-1 0,-1 0 0,1 0 0,-1 1 0,1-1 0,-1 0 0,1 1 0,-1-1 0,0 0 0,1 1 0,-1-1 0,1 0 0,-1 1 0,0-1 0,1 1 0,-1 0 0,7 22 0,-6-19 0,6 41 0,-2-1 0,-2 1 0,-3 52 0,-1-47 0,1-50 0,0 1 0,1-1 0,-1 0 0,0 0 0,0 0 0,0 1 0,0-1 0,0 0 0,0 0 0,0 0 0,0 0 0,1 1 0,-1-1 0,0 0 0,0 0 0,0 0 0,0 0 0,1 0 0,-1 1 0,0-1 0,0 0 0,0 0 0,1 0 0,-1 0 0,0 0 0,0 0 0,0 0 0,1 0 0,-1 0 0,0 0 0,0 0 0,0 0 0,1 0 0,-1 0 0,0 0 0,0 0 0,0 0 0,1 0 0,-1 0 0,0 0 0,0 0 0,0 0 0,1-1 0,-1 1 0,0 0 0,0 0 0,0 0 0,0 0 0,1 0 0,-1 0 0,0-1 0,0 1 0,0 0 0,0 0 0,0 0 0,1-1 0,-1 1 0,0 0 0,0 0 0,0 0 0,0 0 0,0-1 0,11-12 0,7-22 0,17-53 0,-26 62 0,2-1 0,0 1 0,1 1 0,32-47 0,-41 68 0,-2 3 0,0-1 0,0 0 0,0 1 0,0 0 0,0-1 0,0 1 0,1 0 0,-1 0 0,0-1 0,1 1 0,-1 0 0,1 0 0,0 1 0,-1-1 0,1 0 0,-1 0 0,1 1 0,0-1 0,2 0 0,-3 3 0,0-1 0,0 1 0,-1 0 0,1-1 0,0 1 0,-1-1 0,1 1 0,-1 0 0,0 0 0,0-1 0,0 1 0,0 0 0,0-1 0,0 4 0,0-2 0,2 227 0,-2-224 0,0 1 0,1-1 0,0 0 0,0 0 0,1-1 0,0 1 0,0 0 0,0 0 0,1-1 0,-1 1 0,1-1 0,1 0 0,-1 0 0,1 0 0,0 0 0,0-1 0,0 0 0,8 6 0,-7-6 0,1-1 0,0 1 0,1-1 0,-1-1 0,0 1 0,1-1 0,0 0 0,-1-1 0,1 0 0,0 0 0,0 0 0,0-1 0,0 0 0,0 0 0,13-3 0,-14 2 0,-1 0 0,1-1 0,-1 0 0,0 0 0,0 0 0,1 0 0,-2-1 0,1 0 0,0 0 0,0-1 0,-1 1 0,0-1 0,0 0 0,0 0 0,0 0 0,-1-1 0,1 1 0,-1-1 0,0 0 0,0 0 0,-1 0 0,0 0 0,0 0 0,0 0 0,2-11 0,1-8 0,0-1 0,-2 0 0,-1 0 0,-1-33 0,-1 50 0,0 1 0,0 0 0,-1 0 0,0 0 0,0 0 0,-1 0 0,0 0 0,-3-9 0,3 14 0,1-1 0,0 1 0,-1 1 0,1-1 0,-1 0 0,1 0 0,-1 0 0,0 1 0,0-1 0,0 1 0,0 0 0,0-1 0,0 1 0,0 0 0,0 0 0,0 0 0,-1 0 0,1 1 0,0-1 0,-1 1 0,1-1 0,0 1 0,-1 0 0,1 0 0,-1 0 0,1 0 0,0 0 0,-3 1 0,4-1 0,0 1 0,0-1 0,0 1 0,0-1 0,0 1 0,0-1 0,0 1 0,0 0 0,0 0 0,0-1 0,1 1 0,-1 0 0,0 0 0,1 0 0,-1 0 0,0 0 0,1 0 0,-1 0 0,1 0 0,0 0 0,-1 0 0,1 0 0,0 0 0,-1 0 0,1 2 0,-5 33 0,5-31 0,-3 36 0,6 73 0,-3-111 0,0 1 0,0-1 0,1 0 0,-1 0 0,1 1 0,0-1 0,0 0 0,0 0 0,1 0 0,-1 0 0,1 0 0,-1 0 0,1 0 0,0-1 0,0 1 0,0 0 0,1-1 0,-1 0 0,6 4 0,-3-3 0,0-1 0,0 0 0,0 0 0,1 0 0,-1-1 0,1 0 0,-1 0 0,1 0 0,-1-1 0,11 0 0,-13 0 0,0 0 0,-1-1 0,1 1 0,0-1 0,-1 0 0,1 0 0,-1 0 0,1 0 0,-1 0 0,0 0 0,1-1 0,-1 1 0,0-1 0,0 0 0,0 1 0,0-1 0,0 0 0,0 0 0,-1 0 0,1-1 0,-1 1 0,1 0 0,-1-1 0,0 1 0,0 0 0,0-1 0,0 0 0,0 1 0,-1-1 0,1-4 0,2-10 0,0 0 0,-2 0 0,0-29 0,-1 34 0,1-8 0,0 15 0,0 0 0,-1-1 0,0 1 0,0 0 0,-1 0 0,1-1 0,-3-8 0,3 14 0,0 0 0,0 0 0,0-1 0,0 1 0,-1 0 0,1 0 0,0 0 0,0 0 0,0 0 0,0 0 0,0-1 0,0 1 0,-1 0 0,1 0 0,0 0 0,0 0 0,0 0 0,0 0 0,-1 0 0,1 0 0,0 0 0,0 0 0,0 0 0,0 0 0,-1 0 0,1 0 0,0 0 0,0 0 0,0 0 0,0 0 0,-1 0 0,1 0 0,0 0 0,0 0 0,0 0 0,0 0 0,-1 0 0,1 0 0,0 0 0,0 0 0,0 1 0,0-1 0,0 0 0,-1 0 0,1 0 0,0 0 0,0 0 0,0 0 0,0 1 0,0-1 0,0 0 0,0 0 0,0 0 0,0 0 0,0 1 0,-1-1 0,1 0 0,0 0 0,0 0 0,0 0 0,0 1 0,0-1 0,0 0 0,0 0 0,0 0 0,0 0 0,0 1 0,1-1 0,-1 0 0,-3 22 0,2 0 0,0 0 0,2 0 0,4 34 0,-4-50 0,0-1 0,1 0 0,0 0 0,0 1 0,0-1 0,0 0 0,1 0 0,0-1 0,0 1 0,0-1 0,1 1 0,-1-1 0,1 0 0,0 0 0,0 0 0,0-1 0,1 0 0,-1 0 0,1 0 0,0 0 0,0-1 0,0 1 0,0-1 0,0 0 0,1-1 0,-1 1 0,1-1 0,-1-1 0,0 1 0,1 0 0,0-1 0,10-1 0,-14 0 0,1 0 0,-1 1 0,1-1 0,-1 0 0,1-1 0,-1 1 0,0 0 0,0-1 0,0 1 0,0-1 0,0 0 0,0 1 0,0-1 0,0 0 0,-1 0 0,1 0 0,-1-1 0,1 1 0,-1 0 0,0 0 0,1-3 0,4-7 0,-2 0 0,1 0 0,2-14 0,6-36 0,-9 37 0,1 1 0,12-35 0,-16 57 0,-1 0 0,1-1 0,0 1 0,0 0 0,1 0 0,-1 0 0,0 1 0,1-1 0,-1 0 0,1 0 0,-1 1 0,1-1 0,0 1 0,0-1 0,0 1 0,0 0 0,4-2 0,-1 1 0,-1 1 0,1 0 0,0 1 0,0-1 0,0 1 0,8 1 0,0-1 0,-10 0 0,-1 0 0,1 1 0,-1-1 0,1 1 0,-1-1 0,1 1 0,-1 0 0,0 0 0,1 0 0,-1 0 0,0 1 0,0-1 0,0 0 0,2 3 0,21 10 0,-84-11 0,56-3 0,-1 1 0,1 0 0,0-1 0,0 1 0,0 0 0,0 1 0,0-1 0,1 0 0,-1 1 0,0 0 0,0-1 0,1 1 0,-1 0 0,1 1 0,0-1 0,0 0 0,0 0 0,0 1 0,0 0 0,0-1 0,0 1 0,1 0 0,0 0 0,-1 0 0,1 0 0,0 0 0,0 0 0,1 0 0,-2 4 0,-1 13 0,1-1 0,0 0 0,1 33 0,2-35 0,-2-9 0,2-1 0,-1 1 0,1-1 0,0 0 0,0 1 0,1-1 0,0 0 0,5 13 0,-5-17 0,0 0 0,0-1 0,0 1 0,0 0 0,0-1 0,0 0 0,1 1 0,-1-1 0,1 0 0,-1 0 0,1 0 0,0-1 0,0 1 0,0-1 0,0 1 0,0-1 0,0 0 0,0 0 0,1 0 0,-1-1 0,0 1 0,5-1 0,-2 1 0,1 0 0,-1-1 0,1 0 0,0 0 0,12-3 0,-17 2 0,1 1 0,-1-1 0,0 0 0,0 0 0,0 0 0,0 0 0,0-1 0,0 1 0,-1 0 0,1-1 0,0 1 0,-1-1 0,1 0 0,-1 1 0,1-1 0,-1 0 0,0 0 0,0 0 0,1 0 0,0-4 0,3-13 0,-1-1 0,0 0 0,-2 0 0,0 0 0,-1 0 0,-1 0 0,-3-24 0,1-13 0,2 27 0,0 37 0,0 50 0,-7 73 0,-37 211 0,36-293 0,4-27 0,-19 98 0,20-106 0,-1 0 0,0-1 0,-1 1 0,-1-1 0,0 0 0,-13 19 0,16-27 0,-1-1 0,1 1 0,-1-1 0,0 1 0,0-1 0,0-1 0,-1 1 0,1 0 0,-1-1 0,1 0 0,-1 0 0,0-1 0,-7 3 0,9-4 0,-1 1 0,1 0 0,-1-1 0,1 0 0,-1 1 0,1-2 0,0 1 0,-1 0 0,1-1 0,-1 1 0,1-1 0,0 0 0,-1 0 0,1 0 0,0-1 0,0 1 0,0-1 0,0 1 0,0-1 0,0 0 0,-3-3 0,-2-4 0,1-1 0,0 0 0,1 0 0,0 0 0,1 0 0,-1-1 0,2 0 0,0 0 0,0 0 0,1-1 0,1 1 0,0-1 0,0 0 0,1 1 0,0-1 0,1 0 0,1 0 0,0 0 0,4-16 0,-3 21 0,0 1 0,1 0 0,0-1 0,0 1 0,0 0 0,1 1 0,0-1 0,0 1 0,1-1 0,0 1 0,-1 0 0,2 1 0,-1-1 0,0 1 0,1 0 0,7-3 0,14-9 0,2 2 0,35-13 0,-43 18 0,15-5 0,12-5 0,-2-1 0,0-2 0,72-47 0,-107 61 0,-1 0 0,1-1 0,-1 0 0,-1 0 0,0-1 0,0 0 0,-1-1 0,0 0 0,-1 0 0,0-1 0,-1 0 0,0 0 0,-1-1 0,0 1 0,-1-1 0,0 0 0,-1 0 0,2-26 0,-4-43 0,-1 80 0,0 0 0,0 0 0,0 0 0,0 0 0,0-1 0,-1 1 0,1 0 0,-1 0 0,0 0 0,1 0 0,-1 0 0,0 0 0,0 0 0,0 1 0,0-1 0,-1 0 0,1 0 0,0 1 0,-3-3 0,1 2 0,1 1 0,-1 0 0,1-1 0,-1 1 0,0 0 0,0 0 0,0 1 0,1-1 0,-1 0 0,0 1 0,0 0 0,0 0 0,-4 0 0,5 0 0,1 0 0,-1 0 0,0 1 0,0-1 0,0 1 0,1-1 0,-1 1 0,0-1 0,1 1 0,-1 0 0,1 0 0,-1 0 0,1 0 0,-1 0 0,1 0 0,-1 1 0,1-1 0,-2 3 0,-1 1 0,1 0 0,0 0 0,0 0 0,1 0 0,-4 11 0,0 2 0,2-1 0,0 1 0,0 19 0,1 12 0,5 72 0,-2-116 0,0 0 0,1-1 0,0 1 0,-1-1 0,2 1 0,-1-1 0,1 0 0,-1 1 0,1-1 0,0 0 0,1 0 0,-1 0 0,1 0 0,-1-1 0,1 1 0,0-1 0,1 0 0,-1 0 0,1 0 0,-1 0 0,1 0 0,0-1 0,0 1 0,0-1 0,5 2 0,2 0 0,0-1 0,1 0 0,-1-1 0,1 0 0,0 0 0,0-1 0,0-1 0,17-1 0,-24 0 0,0 1 0,-1-1 0,1 0 0,-1 0 0,1 0 0,-1 0 0,1-1 0,-1 0 0,0 0 0,0 0 0,0 0 0,0-1 0,0 1 0,0-1 0,-1 0 0,1 0 0,-1-1 0,0 1 0,0-1 0,0 1 0,-1-1 0,1 0 0,-1 0 0,0 0 0,0-1 0,0 1 0,0 0 0,-1-1 0,0 1 0,0-1 0,0 1 0,0-1 0,-1 0 0,0-7 0,0 11-2,0-1 0,0 1 0,0-1 0,0 1 0,0 0 1,-1-1-1,1 1 0,0-1 0,-1 1 0,1 0 0,-1-1 0,0 1 0,1 0 0,-1 0 0,0 0 0,0-1 1,0 1-1,0 0 0,0 0 0,-1-1 0,-29-12-445,29 13 390,-59-17-2088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101 64 32383,'-1'-1'11,"0"1"1,0-1-1,1 0 1,-1 1-1,0-1 1,0 1-1,0-1 1,0 1-1,0-1 1,0 1-1,0-1 1,0 1-1,0 0 1,0 0-1,0-1 1,0 1-1,-1 0 1,1 0-1,0 0 1,0 0-1,0 0 1,0 1-1,0-1 1,-2 1-1,1 0-6,0 0-1,0 0 1,0 0-1,0 1 1,0-1-1,0 1 1,1-1-1,-1 1 1,1 0-1,-1 0 1,-1 2-1,-1 2-7,0 1 0,1 0 0,0-1 0,0 1 0,0 1 0,-2 8 0,3 44 3,2-58 0,1-1 1,-1 1-1,0 0 1,1 0-1,-1 0 1,1 0-1,0 0 0,-1 0 1,1 0-1,0-1 1,0 1-1,0 0 1,1-1-1,-1 1 1,0 0-1,0-1 0,1 0 1,-1 1-1,1-1 1,0 0-1,-1 0 1,1 0-1,0 0 0,-1 0 1,1 0-1,0 0 1,0-1-1,0 1 1,0-1-1,2 1 0,8 2 2,-1-2-1,0 1 0,22-2 0,-29 0 0,5 0 0,1 1 2,0-1 0,0-1 0,0 1 0,0-2 0,18-4 0,-25 5-2,0 0 0,0-1 0,-1 1 0,1-1 0,-1 1 0,1-1 0,-1 0 0,0 0 0,1 0 1,-1 0-1,0-1 0,0 1 0,-1-1 0,1 1 0,0-1 0,-1 0 0,1 1 0,-1-1 0,0 0 1,0 0-1,0 0 0,-1 0 0,2-5 0,-1-1-1,1 0 0,-1-1 0,0 1 0,-1-1 0,0 1 0,-1-1 0,0 1 0,0-1 0,-5-13 0,5 19 0,-1 0 0,0 0 0,1 1 0,-1-1 0,-1 0 0,1 1 0,-1-1 0,1 1 0,-1 0 0,0 0 0,0 0 0,0 0 0,-1 1 0,1-1 0,-1 1 0,1 0 0,-1 0 0,0 0 0,0 0 0,0 0 0,0 1 0,0 0 0,-6-1 0,5 1 0,0 0 1,1 1-1,-1-1 1,1 1-1,-1 0 1,0 0-1,1 1 1,-1-1-1,0 1 1,1 0-1,-1 0 1,1 1-1,-1 0 1,1-1-1,0 1 1,0 1-1,0-1 1,-6 5-1,1 1-31,0 0 0,1 1 1,0 0-1,1 1 0,-13 20 0,-13 27-657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2.57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1 129 31887,'0'-6'117,"0"-1"1,0 1 0,1 0-1,-1-1 1,3-8 0,-2 13-114,1 0 0,-1-1 0,0 1-1,0 0 1,1 0 0,-1 0 0,1 0 0,0 0 0,0 0 0,-1 0 0,1 1-1,0-1 1,1 1 0,-1-1 0,4-1 0,2-2 14,-6 4-14,0 0-1,1-1 0,-1 1 0,0 0 1,0 0-1,1 0 0,-1 1 0,5-2 1,-6 2-4,0 0 0,0 1 0,0-1-1,-1 0 1,1 1 0,0-1 0,0 0 0,0 1 0,-1-1 0,1 1 0,0-1 0,-1 1 0,1 0 0,0-1 0,-1 1 0,1 0-1,-1-1 1,1 1 0,-1 0 0,1-1 0,-1 1 0,0 0 0,1 0 0,-1 0 0,0 0 0,1-1 0,-1 1 0,0 0 0,0 0-1,0 0 1,0 1 0,4 25-3,-1 1 0,-1 0 0,-3 49 0,0-19 2,1-15 4,-1 0 0,-2 0 1,-1 0-1,-14 52 0,20-185 29,4 51-32,2 0 0,2 0 0,1 1 0,2 0 0,2 1 0,21-39 0,-30 65 0,0 1 0,1 0 0,0 0 0,0 1 0,1 0 0,1 0 0,-1 1 0,15-11 0,-23 19 0,1 0 0,-1-1 0,0 1 0,1 0 0,-1 0 0,0-1 0,1 1 0,-1 0 0,0 0 0,1 0 0,-1-1 0,1 1 0,-1 0 0,0 0 0,1 0 0,-1 0 0,0 0 0,1 0 0,-1 0 0,1 0 0,-1 0 0,1 0 0,-1 0 0,0 0 0,1 0 0,-1 0 0,0 0 0,1 1 0,-1-1 0,1 0 0,-1 0 0,0 0 0,1 1 0,-1-1 0,0 0 0,1 0 0,-1 1 0,0-1 0,0 0 0,1 0 0,-1 1 0,0-1 0,0 0 0,1 1 0,-1-1 0,0 1 0,0-1 0,0 0 0,0 1 0,0-1 0,1 1 0,4 34 0,-2 0 0,-1 0 0,-4 54 0,1-19 0,1 83 0,3-176 5,1 0 0,1 1 0,1 0 0,1 0 0,15-34 0,-7 17-3,-13 33 1,10-25-11,19-37 0,-27 60 9,0 0 1,1 0-1,0 1 0,0 0 0,1 0 0,0 1 0,0-1 1,1 1-1,-1 1 0,9-6 0,-15 11-2,1 0 0,-1 1 0,1-1 0,-1 1 0,0-1 1,1 1-1,-1-1 0,0 1 0,0-1 0,1 1 0,-1-1 0,0 1 0,0-1 0,0 1 0,0-1 0,1 1 0,-1-1 1,0 1-1,0 0 0,0-1 0,0 1 0,0-1 0,-1 1 0,1-1 0,0 1 0,0 0 0,0 1-1,0 359-3,0-360 5,0 0 0,0 0 0,0 0 0,0 0 0,0 0 0,1 0 0,-1 0 0,0 0 0,1 0 0,-1 0 0,1-1 0,-1 1 0,1 0 0,-1 0 0,1 0 0,0-1 0,-1 1 0,1 0 0,0-1 0,-1 1 0,1 0 0,0-1 0,1 1 0,1 1 0,0-1 0,1 0 0,-1 0 0,0 0 0,0 0 0,0-1 0,6 1 0,-1-1 0,1 0 0,0 0 0,0-1 0,-1 0 0,12-4 0,-12 2 0,0-1 0,-1 0 0,1 0 0,0-1 0,-1 0 0,0 0 0,-1 0 0,1-1 0,-1 0 0,11-14 0,-3 2 0,0-1 0,20-40 0,-23 37 0,0-1 0,12-43 0,-20 54 0,0 0 0,-1 0 0,-1 0 0,1-1 0,-2 1 0,0-1 0,-3-20 0,3 32 0,-1 0 0,1 0 0,-1 0 0,1 1 0,-1-1 0,1 0 0,-1 0 0,0 0 0,1 1 0,-1-1 0,0 0 0,0 1 0,0-1 0,1 1 0,-1-1 0,0 1 0,0-1 0,0 1 0,0-1 0,0 1 0,0 0 0,0-1 0,0 1 0,0 0 0,0 0 0,0 0 0,-1 0 0,-36 0 0,28 0 0,7 0 0,1 1 0,-1-1 0,1 1 0,-1 0 0,1-1 0,0 1 0,-1 0 0,1 1 0,0-1 0,0 0 0,0 1 0,-1-1 0,2 1 0,-1-1 0,0 1 0,0 0 0,0 0 0,1 0 0,-1 0 0,1 0 0,0 0 0,0 1 0,-1-1 0,1 0 0,1 1 0,-2 2 0,-3 10 0,0 1 0,2-1 0,-3 17 0,5-23 0,-5 36 0,3 0 0,2 0 0,4 52 0,-2-92 0,-1 0 0,1 0 0,0 0 0,0 0 0,0-1 0,1 1 0,0 0 0,0-1 0,0 1 0,0-1 0,1 0 0,0 0 0,0 0 0,0 0 0,0 0 0,0 0 0,1-1 0,0 0 0,-1 0 0,1 0 0,1 0 0,-1 0 0,0-1 0,1 0 0,-1 0 0,1 0 0,-1-1 0,1 1 0,0-1 0,0 0 0,0 0 0,0-1 0,-1 1 0,1-1 0,6-1 0,-1 1 0,3 1 0,0-2 0,0 1 0,22-5 0,-30 3 0,0 1 0,-1-1 0,1 0 0,-1 0 0,1 0 0,-1 0 0,0-1 0,0 0 0,0 0 0,0 0 0,-1-1 0,1 1 0,3-6 0,6-9 0,-1-1 0,-1-1 0,-1 0 0,-1 0 0,0-1 0,-2 0 0,0-1 0,4-27 0,-3 16 0,2 0 0,18-44 0,-27 75 0,0 0 0,1-1 0,-1 1 0,1 0 0,-1 0 0,1 0 0,-1 0 0,1 1 0,0-1 0,0 0 0,0 1 0,0-1 0,0 1 0,1 0 0,-1 0 0,0-1 0,1 2 0,-1-1 0,0 0 0,4 0 0,2 0 0,-1 0 0,0 1 0,0 0 0,0 0 0,0 0 0,8 3 0,-9-1 0,0 0 0,0 0 0,-1 1 0,1 0 0,-1 0 0,0 0 0,1 1 0,-2-1 0,1 1 0,0 1 0,-1-1 0,0 1 0,0-1 0,0 1 0,0 1 0,-1-1 0,3 6 0,-9-26 0,3 13 0,0 1 0,-1 0 0,1-1 0,0 1-1,0-1 1,-1 1 0,1 0 0,-1-1 0,1 1 0,-1 0 0,1-1 0,-1 1 0,0 0 0,0 0 0,0 0 0,0 0 0,0 0 0,0 0-1,0 0 1,0 0 0,0 0 0,0 0 0,0 0 0,0 1 0,-1-1 0,1 0 0,0 1 0,-1-1 0,1 1 0,0 0 0,-1-1 0,1 1-1,-1 0 1,-1 0 0,0-1 0,-1 0 0,0 1-1,1 0 1,-1-1-1,0 1 1,0 1 0,1-1-1,-1 0 1,0 1-1,1 0 1,-1 0 0,1 0-1,-1 0 1,1 1 0,-1-1-1,1 1 1,0 0-1,-1 0 1,1 0 0,0 0-1,-3 4 1,-1 3-1,0 0 0,0 0 0,1 1 1,1 0-1,-8 17 0,11-24 1,-6 16 0,0 0 0,1 0 0,1 0 0,1 1 0,1 0 0,1 0 0,0 0 0,2 0 0,0 0 0,3 27 0,-2-43 0,0-1 0,1 0 0,0 0 1,0 0-1,0 0 0,0 0 0,0 0 0,0 0 0,1 0 0,0 0 0,-1-1 1,1 1-1,0-1 0,0 1 0,0-1 0,1 0 0,-1 1 0,4 1 0,-1-1 1,0 0-1,0 0 1,0-1-1,0 0 1,1 0-1,-1 0 1,0-1-1,1 0 1,0 0-1,6 1 1,-5-2-1,0 0 1,-1 1-1,1-2 1,0 1-1,0-1 1,-1 0-1,1-1 0,-1 1 1,1-1-1,-1-1 1,0 1-1,1-1 0,-1 0 1,-1 0-1,1-1 1,0 0-1,-1 0 1,9-8-1,-7 2 0,-1 0 0,0 0 0,-1-1 0,0 0 0,0 0 0,-1 0 0,-1-1 0,0 1 0,0-1 0,1-18 0,-1-14 0,-3-66 0,-1 49 0,-1 47 0,-2 11 0,-3 9 0,7-6 0,-3 10 0,-1-1 0,2 1 0,-1 0 0,1 0 0,1 0 0,0 0 0,0 1 0,2 14 0,-1-7 0,-1 6 0,2 176 0,0-194 0,-1-1 0,1 1 0,0-1 0,1 1 0,-1-1 0,1 1 0,0-1 0,0 0 0,1 0 0,3 6 0,-4-9 0,0 1 0,0-1 0,0 0 0,0 0 0,0 0 0,0 0 0,1-1 0,-1 1 0,0-1 0,1 1 0,0-1 0,-1 0 0,1 0 0,0 0 0,-1 0 0,1 0 0,0-1 0,0 1 0,0-1 0,5 0 0,-5 1 0,1-1 0,-1 0 0,0-1 0,1 1 0,-1-1 0,0 1 0,1-1 0,-1 0 0,0 0 0,0 0 0,0-1 0,0 1 0,0-1 0,5-3 0,-4 1 0,0 0 0,-1-1 0,1 0 0,-1 0 0,0 0 0,0 0 0,0 0 0,2-6 0,7-22 0,-1-1 0,-2 0 0,-1 0 0,5-47 0,-7 39 0,2 1 0,17-55 0,-25 96 0,0-3 0,1 0 0,0 0 0,0 1 0,0-1 0,0 0 0,1 1 0,-1-1 0,1 0 0,-1 1 0,1 0 0,0-1 0,0 1 0,0 0 0,0 0 0,0 0 0,4-2 0,-6 4 0,0 0 0,0 0 0,1 0 0,-1 0 0,0 0 0,0 0 0,1 0 0,-1 0 0,0 1 0,1-1 0,-1 0 0,0 0 0,0 0 0,1 0 0,-1 0 0,0 0 0,0 1 0,0-1 0,1 0 0,-1 0 0,0 0 0,0 1 0,0-1 0,0 0 0,1 0 0,-1 1 0,0-1 0,0 0 0,0 0 0,0 1 0,0-1 0,0 0 0,0 0 0,0 1 0,0-1 0,1 0 0,-1 0 0,0 1 0,0-1 0,-1 0 0,1 1 0,0-1 0,0 0 0,0 0 0,0 1 0,0 1 0,7 318 0,-7-273 0,0-44 0,-1-3 0,1 1 0,0 0 0,0 0 0,0-1 0,0 1 0,0 0 0,0 0 0,0 0 0,0-1 0,0 1 0,0 0 0,0 0 0,0-1 0,0 1 0,0 0 0,1 0 0,-1-1 0,0 1 0,1 0 0,-1-1 0,1 1 0,-1 0 0,1 0 0,0 0 0,-1-1 0,1 0 0,-1 0 0,1 0 0,-1 0 0,1 1 0,-1-1 0,1 0 0,-1 0 0,1 0 0,-1 0 0,1 0 0,-1 0 0,1 0 0,-1 0 0,0 0 0,1-1 0,-1 1 0,1 0 0,-1 0 0,1 0 0,-1-1 0,1 1 0,-1 0 0,0 0 0,1-1 0,-1 1 0,1 0 0,-1-1 0,0 1 0,1 0 0,-1-1 0,0 1 0,0 0 0,1-1 0,-1 1 0,0-1 0,0 1 0,1-1 0,-1 1 0,0-1 0,0 1 0,0-1 0,0 1 0,0-1 0,0 0 0,9-28 0,-8 26 0,28-116 0,-19 70 0,1 2 0,3-1 0,23-50 0,-34 91 0,-2 3 0,1 1 0,-1-1 0,1 1 0,0 0 0,-1-1 0,1 1 0,1 0 0,-1 0 0,0 0 0,1 1 0,0-1 0,-1 0 0,1 1 0,4-3 0,-4 10 0,1 67-5,-9 99-1,0-22 1,5-143 5,0-1 0,0 0 0,0 0 0,0 0 0,1 0 0,-1 0 0,1-1 0,3 9 0,-3-11 0,0 0 0,0-1 0,0 1 0,1-1 0,-1 1 0,1-1 0,-1 0 0,1 1 0,-1-1 0,1 0 0,0 0 0,-1 0 0,1 0 0,0 0 0,0-1 0,0 1 0,0 0 0,0-1 0,0 0 0,0 1 0,0-1 0,3 0 0,1 1 1,-1 0 0,1 0 0,0 0-1,-1-1 1,1 0 0,0 0 0,0-1 0,-1 1 0,1-1-1,0-1 1,-1 1 0,1-1 0,-1 0 0,0 0 0,1 0-1,-1-1 1,0 0 0,9-6 0,-5-2-1,-1 1 0,0-1 0,0 0 0,-1-1 0,0 1 0,-1-1 0,0-1 0,-1 1 0,-1-1 0,0 0 0,3-17 0,1-18 0,3-89 0,-5 38 0,-6 94 0,0 3 0,0 1 0,0 0 0,0 0 0,0 0 0,0 0 0,0 0 0,0-1 0,0 1 0,0 0 0,1 0 0,-1 0 0,0 0 0,1 0 0,-1 0 0,1 0 0,-1 0 0,1 0 0,0 0 0,-1 0 0,2-1 0,-2 2 0,1 1 0,-1-1 0,1 0 0,-1 0 0,1 0 0,-1 1 0,1-1 0,-1 0 0,1 1 0,-1-1 0,1 0 0,-1 1 0,0-1 0,1 1 0,-1-1 0,1 1 0,-1-1 0,0 1 0,0-1 0,1 1 0,-1-1 0,0 1 0,0-1 0,0 1 0,0-1 0,1 1 0,-1-1 0,0 2 0,0 0 0,23 85 0,4-2 0,56 122 0,-79-199 0,2 3 0,0 0 0,-1 0 0,0 1 0,-1-1 0,0 1 0,-1 0 0,3 23 0,-6-34 0,0 0 0,0 0 0,0 0 0,-1 1 0,1-1 0,0 0 0,-1 0 0,1 0 0,-1 0 0,1 0 0,-1 0 0,0 0 0,1 0 0,-1 0 0,0 0 0,0 0 0,1-1 0,-1 1 0,0 0 0,0 0 0,0-1 0,0 1 0,0-1 0,0 1 0,0-1 0,0 1 0,-1-1 0,0 1 0,-36 5 0,34-5 0,-25 1 0,1 0 0,-46-4 0,66 2 0,1-1 0,0 0-1,1 0 1,-1-1 0,0 0-1,0 0 1,1-1 0,-1 1-1,1-2 1,0 1 0,-1 0-1,2-1 1,-1 0 0,0-1-1,1 1 1,-7-8 0,11 10-42,0 1 0,0 0 1,0-1-1,0 1 0,0-1 1,0 1-1,0-1 0,1 1 0,-1-1 1,0 0-1,1 1 0,-1-1 1,1 0-1,0 1 0,0-3 1,0-5-2200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233 13 32303,'0'-1'13,"-1"0"0,1 1 1,0-1-1,-1 0 0,1 1 0,0-1 1,-1 0-1,1 1 0,-1-1 0,1 0 0,-1 1 1,1-1-1,-1 1 0,0-1 0,1 1 1,-1 0-1,1-1 0,-1 1 0,0 0 1,0-1-1,1 1 0,-1 0 0,0 0 1,1-1-1,-1 1 0,0 0 0,0 0 1,1 0-1,-1 0 0,0 0 0,0 0 1,0 0-1,1 0 0,-1 0 0,0 1 1,1-1-1,-2 1 0,-33 9-52,26-5 39,1 2 0,0-1 0,0 1 0,1 0 0,0 0 0,0 1 0,1 0 0,0 0 0,0 1 0,-7 14 0,0 1 0,2 2 0,-14 45 0,13-27 0,3 0 0,1 1 0,3 1 0,1-1 0,3 1 0,5 56 0,-4-96 1,1 1 0,0-1 0,1 1 0,-1-1 0,1 0 0,0 1 0,1-1 1,-1 0-1,1-1 0,1 1 0,-1 0 0,1-1 0,0 0 0,0 0 0,0 0 0,1 0 0,0-1 0,0 1 0,10 5 0,-6-4-32,0-1 0,1-1-1,-1 0 1,1 0 0,0-1-1,0 0 1,1-1 0,-1 0-1,1 0 1,-1-1 0,18-1-1,25-2-1134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1 467 32159,'0'0'285,"0"5"-109,0 7-172,0 0 0,1 0 0,0 0 0,6 20-1,-7-29-2,1 0-1,0-1 1,0 1-1,0-1 1,0 1-1,0-1 1,0 0-1,1 1 1,-1-1-1,1 0 0,0 0 1,0 0-1,0 0 1,0 0-1,0-1 1,0 1-1,0-1 1,0 1-1,1-1 1,-1 0-1,0 1 1,1-1-1,-1 0 0,1-1 1,0 1-1,-1 0 1,6 0-1,-4-1 2,0 0 0,1 0-1,-1 0 1,0 0 0,1-1 0,-1 1-1,0-1 1,0 0 0,0-1-1,0 1 1,0-1 0,0 1-1,0-1 1,0 0 0,0-1 0,-1 1-1,5-4 1,-3 1 0,-1-1 0,0 1-1,0 0 1,0-1 0,-1 0 0,0 0 0,0 0 0,0-1-1,-1 1 1,3-11 0,0-10 4,-1 0-1,-1-1 1,-2 1-1,-3-50 1,0 15-2,2 60-3,0 0-1,0 1 1,0-1 0,-1 0 0,1 0-1,-1 1 1,1-1 0,-1 0-1,0 1 1,-1-4 0,1 5-1,1 0 1,0-1-1,0 1 1,-1 0-1,1-1 0,0 1 1,-1 0-1,1 0 1,0-1-1,-1 1 1,1 0-1,0 0 0,-1 0 1,1 0-1,0 0 1,-1-1-1,1 1 1,0 0-1,-1 0 1,1 0-1,-1 0 0,1 0 1,0 0-1,-1 0 1,1 0-1,0 0 1,-1 0-1,1 0 1,-1 0-1,1 1 0,0-1 1,-1 0-1,1 0 1,0 0-1,-1 0 1,1 1-1,0-1 1,-1 0-1,1 0 0,0 1 1,0-1-1,-1 0 1,1 0-1,0 1 1,0-1-1,-1 0 1,1 1-1,0-1 0,0 0 1,0 1-1,0-1 1,0 1-1,-1-1 1,1 1-1,-4 7 0,1 1 0,0-1 0,0 1 0,1 0 0,0-1 0,0 1 0,0 13 0,-1 69 0,3-88 0,0 12 2,0-1-6,-1 0 0,2 1 0,0-1 0,1 0 1,7 26-1,-8-37 3,0 1 1,1-1 0,-1 0-1,1 0 1,0 0-1,0 0 1,0 0 0,1 0-1,-1-1 1,1 1 0,-1-1-1,1 1 1,0-1 0,0 0-1,0 0 1,0-1-1,0 1 1,0 0 0,0-1-1,1 0 1,-1 0 0,0 0-1,1 0 1,-1 0-1,1-1 1,0 0 0,-1 1-1,7-2 1,-7 1 0,1 0 0,-1 0 0,0-1 0,0 1 0,0-1 0,0 0 0,0 0 0,0 0 0,0 0 0,0 0 0,-1-1 0,1 1 0,0-1 0,-1 0 0,1 0 0,-1 0 0,4-3 0,-2 0 0,-1 0 0,1 0 0,-1 0 0,0 0 0,0-1 0,-1 1 0,1-1 0,1-9 0,1-8 0,0 0 0,-2-1 0,0-37 0,-3 58 0,0-60 0,0 11 0,0 40 0,2 17 0,7 47 0,3 0 0,24 65 0,-35-113 0,0 1 0,1-1 0,0 0 0,-1-1 0,1 1 0,1 0 0,-1 0 0,0-1 0,1 1 0,0-1 0,0 0 0,6 5 0,-5-6 0,-1 0 0,1-1 0,0 1 0,0-1 0,0 0 0,1 0 0,-1 0 0,0 0 0,0-1 0,0 0 0,1 0 0,7-1 0,-9 1 0,0 0 0,0-1 0,0 1 0,1-1 0,-1 0 0,0 0 0,-1 0 0,1 0 0,0 0 0,0-1 0,0 1 0,-1-1 0,1 0 0,-1 0 0,1 0 0,-1 0 0,3-3 0,-2 0 0,1 0 0,-1 1 0,-1-1 0,1 0 0,-1-1 0,1 1 0,-2 0 0,1-1 0,1-5 0,-1-3 0,0 1 0,-1-1 0,0 1 0,-1-1 0,-1 0 0,0 1 0,-5-19 0,-6-1 0,10 29 0,0 1 0,0-1 0,1 0 0,0 0 0,-1-1 0,1 1 0,1 0 0,-2-6 0,3 9 0,-1 1 0,0-1 0,0 0 0,0 1 0,1-1 0,-1 1 0,0-1 0,0 0 0,1 1 0,-1-1 0,1 1 0,-1-1 0,0 1 0,1-1 0,-1 1 0,1-1 0,-1 1 0,1 0 0,0-1 0,-1 1 0,1 0 0,-1-1 0,1 1 0,0 0 0,-1 0 0,1-1 0,-1 1 0,2 0 0,21-3 0,-17 2 0,112-2 34,-79 3-36,-36 0 1,-1 1 1,1-1-1,0 0 1,0 1-1,0 0 1,0 0-1,-1-1 0,1 2 1,0-1-1,-1 0 1,1 1-1,-1-1 1,1 1-1,-1 0 0,0-1 1,1 1-1,-1 0 1,0 0-1,-1 1 1,1-1-1,0 0 1,0 1-1,-1-1 0,0 1 1,1 0-1,-1-1 1,0 1-1,0 0 1,-1-1-1,1 1 0,0 4 1,1 1-1,-1-1 0,-1 0-1,1 1 1,-1 0 0,-1-1 0,1 1 0,-1-1 0,0 0-1,-1 1 1,0-1 0,-5 13 0,1-8 2,3-7-1,0 1 0,0 0 0,1 0 0,-1 0 0,1 0 0,1 0 0,-1 0 0,1 0-1,0 1 1,0-1 0,1 0 0,0 1 0,1 11 0,0-17 0,-1 0 0,1 0 0,-1-1 0,1 1 0,-1 0 0,1 0 0,0-1 0,-1 1 0,1-1 0,0 1 0,0-1 0,-1 1 0,1-1 0,0 1 0,0-1 0,0 1 0,0-1 0,0 0 0,0 0 0,-1 1 0,1-1 0,0 0 0,2 0 0,24 1 0,-21-1 0,19 0 0,-15 1 0,-1-1 0,1 0 0,-1 0 0,1-1 0,10-3-1,-17 3 2,0 0-1,0 0 0,0 0 1,0-1-1,0 1 0,0-1 1,-1 0-1,1 0 0,-1 0 0,1 0 1,-1 0-1,0-1 0,0 1 1,0-1-1,0 1 0,0-1 0,0 0 1,-1 0-1,3-5 0,1-7 5,0 0 0,-1 0 0,-1-1 0,0 1 0,1-19-1,-3-81-8,-2 62 6,1 28-2,-6-44 0,4 60 0,0 0 0,0 0 0,-1 0 0,0 1 0,0-1 0,-1 1 0,-9-16 0,12 23 0,1 0 0,-1 0 0,1 0 0,-1 0 0,0 1 0,1-1 0,-1 0 0,0 0 0,0 0 0,1 1 0,-1-1 0,0 0 0,0 1 0,0-1 0,0 0 0,0 1 0,0 0 0,0-1 0,0 1 0,0-1 0,0 1 0,0 0 0,0 0 0,0 0 0,-1 0 0,1 0 0,0 0 0,0 0 0,0 0 0,-2 0 0,2 1 0,-1 0 0,1 0 0,0 0 0,0 0 0,0 0 0,0 0 0,0 0 0,0 0 0,0 0 0,0 1 0,1-1 0,-1 0 0,0 1 0,1-1 0,-1 0 0,1 1 0,-1-1 0,1 1 0,-1-1 0,1 3 0,-4 42 0,4 62 0,1-53 0,-1-36 0,1 0 0,1 0 0,1 0 0,1 0 0,1-1 0,9 26 0,-10-33 0,1 0 0,0 0 0,1-1 0,0 0 0,1 0 0,0 0 0,0-1 0,1 0 0,0 0 0,1-1 0,14 11 0,-16-15 0,0-1 0,0 0 0,1 0 0,0-1 0,-1 0 0,1-1 0,0 1 0,0-1 0,0-1 0,0 0 0,0 0 0,0 0 0,8-2 0,-14 1-6,-1 1 0,1 0 0,-1-1-1,1 1 1,-1-1 0,0 0 0,1 1 0,-1-1 0,0 0 0,1 0 0,-1 0-1,0 0 1,0 0 0,0 0 0,0 0 0,0 0 0,0-1 0,0 1-1,0 0 1,-1-1 0,1 1 0,0 0 0,-1-1 0,1 1 0,-1-1-1,1 1 1,-1-1 0,0 1 0,0-3 0,1-12-498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279 35 32367,'9'-34'349,"-9"33"-327,-1 6 2,-37 121-19,7-26-5,-4 25 0,-139 465 0,166-566 0,8-24-1,0 0 1,0 0-1,0 0 1,0 0-1,1 0 1,-1 0-1,0 0 1,0 0-1,0 0 0,0 0 1,1 0-1,-1 0 1,0 0-1,0 0 1,0 0-1,0 0 1,0 0-1,1 0 0,-1 0 1,0 0-1,0 0 1,0 0-1,0 0 1,0 0-1,0 0 0,1 0 1,-1 1-1,0-1 1,0 0-1,0 0 1,0 0-1,0 0 1,0 0-1,0 0 0,0 0 1,1 1-1,-1-1 1,0 0-1,0 0 1,0 0-1,0 0 1,0 0-1,0 1 0,0-1 1,0 0-1,0 0 1,0 0-1,0 0 1,0 1-1,0-1 1,0 0-1,10-11-45,18-28-581,7-8-1808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7 200 32447,'0'0'168,"0"4"-101,-3 47-45,1-32-22,0 0-1,4 35 1,-2-53 0,1 1 0,-1 0 0,1-1 0,0 1 0,0 0 1,0-1-1,0 1 0,0-1 0,0 1 0,0-1 0,0 0 0,1 0 0,-1 1 0,0-1 1,1 0-1,-1 0 0,1 0 0,-1 0 0,1 0 0,-1-1 0,1 1 0,0 0 0,0-1 0,-1 1 1,1-1-1,0 0 0,0 0 0,-1 1 0,4-1 0,7 0 4,0 1 0,0-1-1,13-3 1,-23 3-3,1 0-1,1-1 1,-1 0-1,0 0 1,1-1-1,-1 1 1,0-1-1,0 1 1,0-1-1,0 0 0,0 0 1,0 0-1,0 0 1,-1-1-1,1 1 1,-1-1-1,0 0 1,0 0-1,0 0 1,0 0-1,0 0 1,0 0-1,-1 0 1,0 0-1,0-1 1,0 1-1,0-1 1,1-5-1,2-11 5,-2 0 0,0 0 1,-1-31-1,-1 43 1,0-157-1,-2 232-5,0-38 0,2 0 0,0 0 0,2 0 0,8 42 0,-9-66 0,1 1 0,0-1 0,0 0 0,1 1 0,-1-1 0,1 0 0,1-1 0,-1 1 0,0-1 0,1 1 0,0-1 0,0 0 0,1 0 0,-1 0 0,6 3 0,-6-5 0,-1 0 0,1 0 0,0-1 0,0 1 0,0-1 0,0 1 0,0-1 0,0-1 0,0 1 0,0 0 0,0-1 0,1 0 0,-1 0 0,0 0 0,0-1 0,0 1 0,0-1 0,1 0 0,-1 0 0,0-1 0,6-2 0,-7 2 0,1-1 0,0 1 0,-1-1 0,0 0 0,0 0 0,0 0 0,0 0 0,0-1 0,0 1 0,-1-1 0,0 1 0,1-1 0,-2 0 0,1 0 0,0 0 0,-1 0 0,0-1 0,0 1 0,0 0 0,1-5 0,0-13 0,0 0 0,-2-39 0,-1 33 0,2 5 0,-2 0 0,-1 0 0,-1 1 0,-6-26 0,11 57 0,-2 0 0,1 0 0,-1 0 0,-2 9 0,2 40 0,3-38 0,0-1 0,1 1 0,1-1 0,1 0 0,0-1 0,10 19 0,-14-32 0,0-1 0,1 0 0,0 1 0,0-1 0,0 0 0,0-1 0,0 1 0,1-1 0,0 1 0,-1-1 0,1 0 0,0 0 0,1-1 0,-1 1 0,0-1 0,1 0 0,0 0 0,-1-1 0,1 1 0,0-1 0,0 0 0,0 0 0,-1-1 0,1 1 0,0-1 0,0 0 0,0 0 0,0-1 0,7-1 0,-8 1 0,1 0 0,-1-1 0,0 1 0,1-1 0,-1 0 0,0 0 0,0 0 0,0-1 0,0 1 0,-1-1 0,1 0 0,-1 0 0,0-1 0,1 1 0,-1-1 0,-1 1 0,1-1 0,-1 0 0,1 0 0,-1 0 0,0 0 0,0-1 0,-1 1 0,1 0 0,-1-1 0,1-5 0,1-11 0,0 0 0,-1 0 0,-2-1 0,-1-24 0,1 43 0,0-3 0,-1 0 0,0 0 0,0 0 0,0 0 0,-1 0 0,1 1 0,-2-1 0,1 1 0,0-1 0,-7-8 0,31 10 0,35 0 0,1 1 0,59 7 0,-115-4 0,0 0 0,0 0 0,0 1 0,0-1 0,0 1 0,0-1 0,-1 1 0,1 0 0,0-1 0,0 1 0,-1 0 0,1 0 0,0 1 0,-1-1 0,1 0 0,-1 0 0,1 1 0,-1-1 0,0 1 0,2 1 0,-2 0 0,1 0 0,-1 0 0,0 0 0,0 0 0,0 1 0,0-1 0,-1 0 0,1 0 0,-1 1 0,0 6 0,-1 1 0,0 0 0,-1 0 0,0 0 0,-1 0 0,0 0 0,-5 11 0,3-9 0,0 1 0,1 0 0,1 0 0,0 0 0,1 0 0,1 0 0,0 20 0,1-34 0,1 1 0,-1-1 0,0 1 0,1-1 0,-1 0 0,1 1 0,-1-1 0,1 0 0,-1 0 0,1 1 0,-1-1 0,1 0 0,-1 0 0,1 0 0,-1 1 0,1-1 0,-1 0 0,1 0 0,-1 0 0,1 0 0,0 0 0,-1 0 0,1 0 0,-1 0 0,1 0 0,-1-1 0,2 1 0,-1 0 0,5 0 0,0 1 0,0-1 0,-1 0 0,1-1 0,0 0 0,0 0 0,0 0 0,-1 0 0,1-1 0,-1 0 0,1 0 0,-1 0 0,0-1 0,0 0 0,0 0 0,0 0 0,0-1 0,-1 0 0,1 0 0,-1 0 0,0 0 0,0 0 0,4-8 0,-2 1 0,0-1 0,0 0 0,-2 0 0,1-1 0,-2 0 0,1 1 0,-2-1 0,2-19 0,0-84 0,-4 104 0,-2 71 0,0-35 0,2 0 0,0 1 0,1-1 0,7 34 0,-8-55 0,1 1 0,0 0 0,1-1 0,-1 1 0,0-1 0,1 0 0,0 1 0,0-1 0,0 0 0,0 0 0,1 0 0,-1 0 0,1-1 0,-1 1 0,1-1 0,0 1 0,0-1 0,0 0 0,0 0 0,1 0 0,5 2 0,2-1 0,0-1 0,0 0 0,0 0 0,1-1 0,20-1 0,-27-1 1,0 1 1,-1-1-1,1 0 0,0-1 0,-1 1 1,1-1-1,-1 1 0,1-2 1,-1 1-1,0 0 0,0-1 0,0 0 1,0 0-1,0 0 0,4-5 1,-6 6-12,1 0 1,-1 0-1,0-1 1,-1 1-1,1-1 1,0 1-1,-1-1 1,1 0-1,-1 1 1,0-1 0,0 0-1,0 0 1,0 0-1,-1 0 1,1 0-1,-1 0 1,1 0-1,-1 0 1,0 0-1,-1 0 1,1 0 0,0 0-1,-1 0 1,1 0-1,-1 0 1,-1-3-1,-8-7-747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90 33 32479,'-1'-1'24,"-23"-25"211,23 26-234,0-1 0,1 0-1,-1 1 1,0-1 0,0 1 0,0-1 0,0 1 0,-1 0 0,1-1 0,0 1 0,0 0 0,0 0 0,0 0 0,0 0-1,0 0 1,0 0 0,0 0 0,0 0 0,0 0 0,-1 1 0,1-1 0,0 0 0,0 1 0,0-1 0,0 1 0,0-1-1,0 1 1,1-1 0,-1 1 0,0 0 0,-1 1 0,-2 2-1,1 0 0,0 0 0,0 1 0,1-1 0,0 1 0,0 0 0,0 0 0,0 0 0,0 0 0,1 0 0,0 0 0,0 9 0,-1-2 0,1 1 0,1-1 0,0 1 0,3 18 0,-3-29 0,1 1 0,0 0 0,0-1 0,0 1 0,1-1 0,-1 0 0,0 1 0,1-1 0,0 0 0,0 0 0,-1 0 0,1 0 0,0 0 0,1 0 0,-1 0 0,0-1 0,0 1 0,1-1 0,-1 0 0,1 0 0,-1 1 0,1-2 0,0 1 0,-1 0 0,1 0 0,0-1 0,4 1 0,6 0 0,0 0 0,0 0 0,0-2 0,20-2 0,-31 3 0,-1 0 0,1-1 0,0 0 0,-1 1 0,1-1 0,-1 0 0,0 0 0,1 0 0,-1 0 0,0 0 0,1 0 0,-1 0 0,0 0 0,0 0 0,0-1 0,0 1 0,0 0 0,0-1 0,0 1 0,-1-1 0,1 1 0,0-1 0,-1 1 0,1-1 0,-1 1 0,0-1 0,1 0 0,-1-2 0,1-7 0,0 1 0,-1-1 0,-1-13 0,0 17 0,1 5 0,-1-1 0,0 0-1,0 0 1,0 1 0,0-1 0,-1 0 0,1 1-1,-1-1 1,1 1 0,-1 0 0,0-1 0,0 1-1,0 0 1,0 0 0,0 0 0,0 0 0,-1 1-1,1-1 1,-1 1 0,1-1 0,-1 1 0,0 0-1,1 0 1,-1 0 0,0 0 0,0 1-1,0-1 1,0 1 0,1-1 0,-1 1 0,0 0-1,0 0 1,0 1 0,0-1 0,0 0 0,0 1-1,1 0 1,-5 1 0,-4 8-197,7 7-638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 32367,'1'-1'14,"-1"1"1,0 0-1,1-1 1,-1 1-1,0-1 0,1 1 1,-1 0-1,0-1 1,1 1-1,-1 0 1,1-1-1,-1 1 1,1 0-1,-1 0 0,1 0 1,-1-1-1,1 1 1,-1 0-1,1 0 1,-1 0-1,1 0 1,-1 0-1,1 0 0,-1 0 1,1 0-1,-1 0 1,2 0-1,22 1-58,-18-1 79,3 1-35,0 0 0,1 1 1,-1 0-1,0 1 0,-1 0 0,1 0 1,0 1-1,-1 0 0,0 1 1,0 0-1,0 0 0,-1 0 0,1 1 1,-1 0-1,-1 1 0,1-1 1,-1 1-1,0 1 0,9 13 0,-4-2 0,0-1 0,-1 2 0,-1-1 0,-1 1 0,-1 1 0,-1-1 0,7 36 0,-6 3 0,-2 0 0,-5 107 0,-1-156 0,-1-1 0,0 1 0,0-1 0,-1 1 0,0-1 0,0 0 0,-1 0 0,0 0 0,-1-1 0,0 0 0,0 1 1,-1-2-1,0 1 0,0-1 0,-8 7 0,6-6-1,0-1 0,-1 0 1,0 0-1,0-1 1,0-1-1,-1 1 0,0-2 1,0 1-1,0-1 0,0-1 1,-1 0-1,1 0 1,-13 1-1,-30-2-39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28605,'0'0'4090,"0"3"-4069,2 11-19,0-1 0,1 1-1,1-1 1,0 1 0,0-1-1,1 0 1,1-1 0,0 1-1,13 18 1,-7-10 8,-1 0-1,12 30 1,-23-49-10,4 9 1,-1 0 0,0 0 0,0 0 0,1 20 0,-3-29-1,1-1 0,1658-6 0,-1546 4 0,6-1 0,159 18 0,298 32 0,-110-14 0,-17-10 0,-29-3 0,-107-8 0,-104-7 0,259-1 0,84 5 0,-467 2 0,-55-7 0,53 2 0,-84-8 0,-1 0 0,0-1 0,1 1 0,-1 0 0,0 0 0,0-1 0,0 1 0,0 0 0,0 0 0,0 0 0,0 0 0,0 0 0,-1 0 0,-147-123 0,149 124 0,0 0 0,0 0 0,0 0 0,-1 0 0,1-1 0,0 1 0,0 0 0,0 0 0,0 0 0,0 0 0,0 0 0,0 0 0,0 0 0,0 0 0,0 0 0,0-1 0,0 1 0,0 0 0,0 0 0,0 0 0,0 0 0,0 0 0,0 0 0,0-1 0,0 1 0,0 0 0,0 0 0,0 0 0,0 0 0,0 0 0,0 0 0,0 0 0,0-1 0,0 1 0,0 0 0,0 0 0,0 0 0,0 0 0,0 0 0,0 0 0,0 0 0,0 0 0,0-1 0,1 1 0,-1 0 0,0 0 0,0 0 0,0 0 0,0 0 0,0 0 0,0 0 0,0 0 0,0 0 0,1 0 0,-1 0 0,0 0 0,0 0 0,0 0 0,0 0 0,0 0 0,14-2 0,14 2 0,-23 1 0,1 0 0,-1 1 0,0-1 0,0 1 0,0 1 0,0-1 0,0 1 0,0-1 0,-1 1 0,1 1 0,-1-1 0,0 1 0,0-1 0,0 1 0,-1 0 0,1 1 0,-1-1 0,4 7 0,-2-3 0,-1 0 0,0 0 0,0 0 0,-1 1 0,0-1 0,0 1 0,-1 0 0,0-1 0,-1 1 0,1 13 0,-2-17 0,1 0 0,-1 0 0,0 1 0,-1-1 0,1 0 0,-1 0 0,0 0 0,0 0 0,-1 1 0,0-1 0,0-1 0,0 1 0,0 0 0,-1 0 0,1-1 0,-1 0 0,0 1 0,-1-1 0,1 0 0,-1-1 0,0 1 0,0-1 0,0 1 0,0-1 0,0 0 0,-1-1 0,1 1 0,-7 2 0,0 0-1,-1 0 0,0 0 1,0-1-1,-1 0 0,1-1 0,-24 2 1,-8-4-27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31 257 32143,'0'-1'13,"0"1"1,0 0 0,0-1-1,0 1 1,0 0 0,0 0-1,0-1 1,0 1 0,-1 0-1,1 0 1,0 0 0,0-1-1,0 1 1,0 0 0,0 0-1,0-1 1,-1 1 0,1 0-1,0 0 1,0 0 0,0 0-1,0-1 1,-1 1 0,1 0-1,0 0 1,0 0 0,-1 0-1,1 0 1,0-1 0,0 1-1,-1 0 1,1 0 0,0 0-1,0 0 1,-1 0 0,1 0-1,0 0 1,0 0 0,-1 0-1,1 0 1,0 0 0,0 0-1,-1 0 1,1 0 0,0 0-1,0 1 1,-1-1 0,1 0-1,-1 0-15,0 1-1,1-1 1,-1 0 0,0 1-1,0-1 1,1 1 0,-1-1-1,0 1 1,1-1-1,-1 1 1,1 0 0,-1-1-1,1 1 1,-1 0 0,1-1-1,-1 1 1,1 0-1,-1 0 1,-2 9 2,1 1 0,0-1 0,1 0 0,0 1 0,0-1 0,3 21 0,-2-25 0,0 0 0,1 0 0,0-1 0,1 1 0,-1 0 0,1 0 0,0 0 0,0-1 0,1 1 0,0-1 0,0 0 0,0 0 0,6 7 0,-5-9 0,-1 0 0,1 0 0,0-1 0,0 1 0,0-1 0,0 0 0,0 0 0,0 0 0,1-1 0,-1 0 0,1 1 0,-1-2 0,1 1 0,-1 0 0,1-1 0,8 0 0,-9 0 0,-1-1 0,0 1 0,0-1 0,0 0 0,0 1 0,0-1 0,0-1 0,0 1 0,0 0 0,0-1 0,0 1 0,-1-1 0,1 0 0,0 0 0,-1 0 0,0 0 0,1 0 0,-1-1 0,0 1 0,0-1 0,-1 1 0,1-1 0,0 0 0,1-4 0,2-13 0,0 0 0,-2 0 0,0 0 0,-1-1 0,-1 1 0,-3-38 0,1 9 0,1 51 0,-1 27 0,2 0 0,1-1 0,7 31 0,-8-50 0,2-1 0,-1 1 0,1-1 0,0 0 0,1 0 0,0 0 0,0 0 0,1-1 0,-1 1 0,2-1 0,-1 0 0,1-1 0,0 1 0,1-1 0,7 6 0,-10-9 0,1 0 0,-1-1 0,0 0 0,1 0 0,-1 0 0,1 0 0,0-1 0,0 0 0,-1 0 0,1 0 0,0 0 0,0-1 0,0 0 0,0 0 0,0 0 0,0 0 0,0-1 0,0 0 0,-1 0 0,1 0 0,0-1 0,-1 0 0,1 1 0,-1-2 0,1 1 0,-1 0 0,0-1 0,0 0 0,0 0 0,0 0 0,0-1 0,-1 1 0,0-1 0,0 0 0,0 0 0,5-8 0,-2-2 0,-1-1 0,-1 1 0,0-1 0,-1 0 0,-1-1 0,1-16 0,-3-98 0,-2 62 0,2-41 0,-12 313 0,14 20 0,-5 250 0,3-456 0,-2-1 0,0 1 0,-6 18 0,7-30 0,-1 0 0,0-1 0,0 1 0,-1 0 0,0-1 0,0 1 0,0-1 0,0 0 0,-1 0 0,0 0 0,-8 8 0,10-12 0,0 1 0,1-1 0,-1 0 0,0 0 0,1 0 0,-1 0 0,0 0 0,0 0 0,0-1 0,0 1 0,0-1 0,0 1 0,0-1 0,0 0 0,0 1 0,0-1 0,0 0 0,0 0 0,0-1 0,0 1 0,0 0 0,0-1 0,0 1 0,0-1 0,0 0 0,0 1 0,0-1 0,1 0 0,-1 0 0,0 0 0,0-1 0,1 1 0,-1 0 0,1 0 0,-1-1 0,1 1 0,0-1 0,-1 0 0,1 1 0,0-1 0,0 0 0,0 0 0,0 0 0,1 1 0,-1-1 0,0 0 0,0-4 0,-3-14 0,1 0 0,1-1 0,0 0 0,3-32 0,-1 19 0,1 18 0,0 0 0,1 0 0,1 0 0,0 0 0,1 1 0,1-1 0,0 1 0,1 0 0,1 0 0,0 1 0,1 0 0,1 0 0,14-18 0,-9 16 0,0 1 0,0 0 0,1 2 0,1-1 0,0 2 0,1 0 0,1 1 0,-1 1 0,2 0 0,21-7 0,-31 13-36,0 1 1,1 0-1,-1 1 0,1 0 1,0 0-1,-1 1 0,15 0 1,-39 1-881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139 35 31550,'-3'-4'76,"0"1"1,0 0-1,0 1 0,-1-1 0,1 0 0,-1 1 0,0 0 0,0 0 0,0 0 0,0 0 0,0 1 0,0 0 0,0-1 0,0 2 0,-9-2 0,11 2-76,-1 0 0,0 0 0,0 1 0,1-1 0,-1 1 0,0-1 0,1 1 0,-1 0 0,1 0 0,-1 0 0,1 0 0,-1 1 0,1-1 0,0 1 0,0-1 0,-1 1 0,1 0 0,0 0 0,1 0 0,-1 0 0,0 0 0,1 0 0,-1 1 0,1-1 0,-3 5 0,2 0 0,0 0 0,0 0 0,0-1 0,1 1 0,0 0 0,1 0 0,-1 1 0,2 8 0,-1-7 0,0-7 0,0-1 0,0 1 0,1 0 0,-1 0 0,1-1 0,-1 1 0,1-1 0,-1 1 0,1 0 0,0-1 0,0 0 0,0 1 0,0-1 0,0 1 0,0-1 0,0 0 0,0 0 0,1 1 0,-1-1 0,0 0 0,1 0 0,-1-1 0,1 1 0,-1 0 0,1 0 0,-1-1 0,1 1 0,0-1 0,-1 1 0,1-1 0,3 1 0,7 1 0,-1-1 0,1 0 0,19-2 0,-14 1 0,-15 0 0,1 0 0,0-1 0,0 1 0,0 0 0,0-1 0,-1 0 0,1 1 0,0-1 0,-1 0 0,1 0 0,0-1 0,-1 1 0,0-1 0,1 1 0,-1-1 0,0 0 0,0 0 0,1 0 0,-2 0 0,1 0 0,0 0 0,0 0 0,-1-1 0,1 1 0,1-3 0,-1-1 0,0 1 0,-1 0 0,1-1 0,-1 1 0,0-1 0,0 1 0,-1-1 0,0 0 0,0 1 0,0-1 0,0 0 0,-2-6 0,1 10 0,1 0 0,-1 0 0,0 0 0,1 0 0,-1 0 0,0 1 0,0-1 0,0 0 0,0 0 0,-1 1 0,1-1 0,0 1 0,-1-1 0,1 1 0,-1 0 0,0-1 0,1 1 0,-1 0 0,0 0 0,0 0 0,1 0 0,-1 0 0,0 1 0,0-1 0,-3 0 0,-5-1 0,1 0 0,-1 1 0,0 1 0,-10 0 0,13 0 0,7 0 0,-1 0 0,0 0 0,0 0 0,1 0 0,-1 0 0,0 0 0,0 1 0,1-1 0,-1 0 0,0 0 0,1 1 0,-1-1 0,0 0 0,1 1 0,-1-1 0,0 1 0,1-1 0,-1 1 0,1-1 0,-1 1 0,1 0 0,-1-1 0,1 1 0,0-1 0,-1 1 0,1 0 0,0-1 0,-1 1 0,1 0 0,0 0 0,0-1 0,-1 2 0,0 28-74,2-20-20,-1 22-490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11 506 31775,'-1'1'42,"0"-1"0,0 1 0,1 0 0,-1 0 0,0 0 0,0 0 0,1 0 0,-1-1 0,1 1 1,-1 0-1,1 0 0,-1 0 0,1 1 0,0-1 0,-1 0 0,1 0 0,0 0 0,0 0 0,0 0 0,0 0 1,0 0-1,0 0 0,0 1 0,0 0 0,1 42-217,-1-33 258,0-10-83,0 1 0,0-1 0,0 0 0,0 1 0,0-1 0,0 0 0,1 1 0,-1-1 0,0 0 0,1 0 0,-1 1 0,1-1 0,0 0 0,-1 0 0,1 0 0,0 0 0,0 0 0,-1 0 0,1 0 0,0 0 0,0 0 0,0 0 0,0 0 0,1 0 0,-1-1 0,0 1 0,0 0 0,0-1 0,3 2 0,1-1 0,1 0 0,0 0 0,0-1 0,-1 0 0,11 0 0,-3 0 0,-11 0 0,-1-1 0,1 1 0,-1 0 0,1 0-1,-1-1 1,0 1 0,1-1 0,-1 1 0,1-1 0,-1 1 0,0-1 0,0 0-1,1 0 1,-1 0 0,0 1 0,0-1 0,0 0 0,0-1 0,2-1 0,-1 0 1,0-1 1,0 0 0,0 0 0,0 0 0,0 0 0,1-7-1,1-6 7,-2-1-1,2-24 0,-4 39-7,4-324 0,-5 248 0,12 415 0,-1 12 0,-10-302 0,-1 0 0,-3 0 0,-2-1 0,-2 1 0,-20 66 0,17-91 0,10-21 0,1 0 0,0 1 0,-1-1 0,1 0 0,0 1 0,-1-1 0,1 0 0,0 0 0,-1 0 0,1 1 0,-1-1 0,1 0 0,-1 0 0,1 0 0,0 0 0,-1 0 0,1 0 0,-1 0 0,1 0 0,-1 0 0,1 0 0,-1 0 0,1 0 0,-1 0 0,1 0 0,-1 0 0,-1-2 0,1 1 0,0 0 0,-1-1 0,1 1 0,0-1 0,-1 1 0,1-1 0,0 1 0,0-1 0,0 0 0,1 0 0,-1 0 0,0 1 0,1-1 0,-1 0 0,0-3 0,-29-157 0,19 98 0,8 36 0,1-1 0,1-30 0,1 56 0,0 1 0,0 0 0,0 0 0,0 0 0,1 0 0,-1 0 0,1 0 0,-1 0 0,1 0 0,0 0 0,0 0 0,0 0 0,0 0 0,0 0 0,0 1 0,0-1 0,1 0 0,-1 1 0,3-2 0,-1 0 0,1 0 0,0 1 0,0-1 0,0 1 0,0 0 0,0 0 0,1 1 0,4-2 0,10-1 0,0 0 0,0 2 0,22-1 0,-30 3 0,30-3 0,45-8 0,-73 9 0,0-1 0,0-1 0,0 0 0,-1-1 0,1 0 0,-1-1 0,15-10 0,-24 13 0,0 1 0,0-1 0,0 0 0,0 0 0,-1 0 0,1 0 0,-1-1 0,0 1 0,0-1 0,0 1 0,0-1 0,-1 0 0,0 0 0,1 0 0,-1 0 0,0-7 0,1-7 0,-1 0 0,-2-29 0,0 15 0,0 15 0,1 12 0,-1-1 0,1 0 0,1 0 0,-1 0 0,2-7 0,-1 11 0,-1 1 0,1-1 0,-1 1 0,1 0 0,-1 0 0,1-1 0,0 1 0,0 0 0,-1 0 0,1 0 0,0 0 0,0 0 0,0 0 0,0 0 0,1 0 0,-1 0 0,0 0 0,0 1 0,0-1 0,1 0 0,-1 1 0,0-1 0,1 1 0,-1-1 0,1 1 0,-1 0 0,2 0 0,59-2 0,-45 2 0,-46 1 0,26-1 0,-1 0 0,0 0 0,1 0 0,-1 1 0,0-1 0,1 1 0,-1 0 0,1 0 0,-1 1 0,1-1 0,0 1 0,-1-1 0,1 1 0,-3 3 0,2-2 0,0 2 0,0-1 0,0 0 0,1 1 0,0-1 0,0 1 0,0 0 0,-3 9 0,1-1 0,1 0 0,1 0 0,0 0 0,1 1 0,1-1 0,0 1 0,1 26 0,0-23 0,0-15 0,1 1 0,-1-1 0,0 1 0,1-1 0,-1 1 0,1-1 0,0 1 0,-1-1 0,1 1 0,0-1 0,1 0 0,-1 0 0,0 1 0,1-1 0,-1 0 0,1 0 0,0 0 0,-1-1 0,1 1 0,0 0 0,0-1 0,0 1 0,1-1 0,-1 1 0,0-1 0,0 0 0,1 0 0,-1 0 0,1 0 0,-1-1 0,4 1 0,7 2 0,1-1 0,-1-1 0,1-1 0,22-1 0,-34 1 0,0-1 0,1 1 0,-1-1 0,0 1 0,0-1 0,0 0 0,1 0 0,-1 0 0,0 0 0,0 0 0,-1 0 0,1-1 0,0 1 0,0-1 0,0 1 0,-1-1 0,1 0 0,-1 0 0,0 0 0,1 1 0,-1-1 0,0 0 0,0-1 0,0 1 0,0 0 0,-1 0 0,1 0 0,0 0 0,-1-4 0,3-8 0,-1 1 0,-1-1 0,0-24 0,-1 28 0,1-27 0,1 27 0,-1-1 0,-1 0 0,0 0 0,0 0 0,-1 1 0,-1-1 0,0 0 0,0 1 0,-7-18 0,9 28 0,0-1 0,0 1 0,0 0 0,0 0 0,0-1 0,0 1 0,0 0 0,0 0 0,0-1 0,0 1 0,-1 0 0,1 0 0,0 0 0,0-1 0,0 1 0,-1 0 0,1 0 0,0 0 0,0 0 0,0-1 0,-1 1 0,1 0 0,0 0 0,0 0 0,-1 0 0,1 0 0,0 0 0,0 0 0,-1 0 0,1 0 0,0 0 0,0 0 0,-1 0 0,1 0 0,0 0 0,0 0 0,-1 0 0,1 0 0,0 0 0,0 0 0,-1 0 0,1 0 0,0 0 0,0 0 0,-1 0 0,1 1 0,0-1 0,0 0 0,0 0 0,-1 0 0,1 0 0,0 1 0,0-1 0,0 0 0,0 0 0,-1 0 0,1 1 0,0-1 0,0 0 0,-7 17 0,2 12 0,2 0 0,0 0 0,2 0 0,1 1 0,5 31 0,-5-56 0,1-1 0,0 0 0,0 0 0,0 0 0,0 1 0,0-1 0,1 0 0,0-1 0,0 1 0,0 0 0,0 0 0,1-1 0,-1 0 0,1 1 0,0-1 0,0 0 0,4 3 0,-3-3 0,1 0 0,0-1 0,0 0 0,0 0 0,0 0 0,0 0 0,1-1 0,-1 0 0,1 0 0,-1 0 0,1-1 0,8 0 0,-12 0 0,1 0 0,-1 0 0,0 0 0,1-1 0,-1 1 0,1-1 0,-1 0 0,0 1 0,0-1 0,1 0 0,-1 0 0,0-1 0,0 1 0,0 0 0,0-1 0,0 1 0,2-4 0,-1 2 0,0-1 0,0 0 0,-1 0 0,0 0 0,1 0 0,-1-1 0,-1 1 0,3-8 0,0-6 0,-1-1 0,0 0 0,-1-30 0,-2 42 0,3-109 0,-3 331 0,0-211 0,0 0 0,1 0 0,-1 0 0,1 0 0,0 0 0,0-1 0,0 1 0,0 0 0,1-1 0,0 1 0,-1-1 0,1 1 0,1-1 0,-1 0 0,0 0 0,1 0 0,-1 0 0,1 0 0,5 4 0,-4-5 0,0 0 0,0 0 0,0 0 0,0 0 0,1-1 0,-1 1 0,1-1 0,-1 0 0,1-1 0,0 1 0,-1-1 0,1 0 0,-1 0 0,1 0 0,0-1 0,5-1 0,-7 1 0,0 0 0,0 0 0,0 0 0,0-1 0,0 1 0,-1-1 0,1 0 0,-1 0 0,1 0 0,-1 0 0,1 0 0,-1-1 0,0 1 0,0-1 0,0 1 0,-1-1 0,1 0 0,-1 0 0,3-4 0,1-6 0,0 0 0,-1 0 0,4-17 0,-2-13 0,-2-1 0,-1 1 0,-5-69 0,0 27 0,2 73 0,1 9 0,-1 0 0,1 0 0,-1 0 0,0-1 0,0 1 0,-1 0 0,1 0 0,0 0 0,-1 0 0,0-1 0,0 1 0,0 0 0,-2-4 0,2 7 0,1 0 0,0-1 0,0 1 0,-1 0 0,1 0 0,0 0 0,0 0 0,-1 0 0,1 0 0,0 0 0,0 0 0,-1 0 0,1 0 0,0 0 0,0 0 0,0 0 0,-1 0 0,1 0 0,0 0 0,0 1 0,-1-1 0,1 0 0,0 0 0,0 0 0,0 0 0,-1 0 0,1 0 0,0 1 0,0-1 0,0 0 0,-1 0 0,1 0 0,0 1 0,0-1 0,0 0 0,0 0 0,0 0 0,0 1 0,0-1 0,-1 0 0,1 0 0,0 1 0,0-1 0,0 1 0,-4 19 0,0 1 0,1 0 0,1 0 0,1 0 0,1 22 0,0-2 0,0-23 0,0 172 0,1-185 0,-1 1 0,1-1 0,0 0 0,0 1 0,1-1 0,-1 0 0,1 0 0,0 0 0,0 0 0,1 0 0,0-1 0,0 1 0,0-1 0,0 0 0,0 1 0,1-1 0,0-1 0,0 1 0,0-1 0,0 1 0,1-1 0,-1 0 0,1-1 0,0 1 0,0-1 0,0 0 0,0 0 0,0-1 0,0 1 0,0-1 0,1 0 0,-1 0 0,11-1 0,-6 0 0,0 0 0,0-1 0,0 0 0,-1 0 0,1-1 0,0 0 0,0-1 0,10-5 0,-16 6 0,0 0 0,-1 0 0,1-1 0,0 1 0,-1-1 0,1 0 0,-1 0 0,0-1 0,0 1 0,0-1 0,-1 1 0,1-1 0,-1 0 0,0 0 0,0 0 0,0 0 0,0 0 0,-1-1 0,0 1 0,2-6 0,0-12 0,-1 0 0,0 0 0,-2 0 0,0 0 0,-5-25 0,5 42 0,-1 1 0,0-1 0,0 1 0,-1 0 0,1-1 0,-1 1 0,0 0 0,0 0 0,0 0 0,-1 1 0,1-1 0,-6-6 0,5 10 0,1 1 0,1 1 0,0 0 0,0 1 0,1-1 0,-1 0 0,0 0 0,1 0 0,-1 0 0,1 1 0,-1-1 0,1 4 0,0-5 0,-17 93 0,16-91 0,0 0 0,0 1 0,1-1 0,-1 0 0,1 1 0,0-1 0,0 0 0,0 1 0,0-1 0,1 1 0,-1-1 0,1 0 0,0 1 0,0-1 0,0 0 0,1 0 0,-1 0 0,4 5 0,-3-6 0,1 1 0,-1-1 0,1 0 0,0 0 0,0 0 0,0 0 0,0 0 0,0-1 0,0 0 0,0 1 0,0-1 0,1 0 0,-1 0 0,1-1 0,-1 1 0,0-1 0,6 0 0,2 1 0,-4 0 0,-1-1 0,1 0 0,-1 0 0,1 0 0,12-3 0,-17 3 0,0-1 0,-1 0 0,1 0 0,0 1 0,0-1 0,-1 0 0,1-1 0,-1 1 0,1 0 0,-1 0 0,1-1 0,-1 1 0,0-1 0,0 1 0,0-1 0,0 1 0,0-1 0,0 0 0,0 0 0,0 1 0,-1-1 0,1 0 0,0 0 0,-1-3 0,4-18 0,2-40 0,-6 47 0,1 0 0,1-1 0,0 1 0,1 1 0,1-1 0,8-22 0,-11 36 0,0 0 0,1 0 0,-1 0 0,1 0 0,-1 0 0,1 0 0,0 0 0,0 0 0,0 1 0,0-1 0,0 1 0,0 0 0,0-1 0,0 1 0,1 0 0,-1 0 0,0 0 0,1 1 0,-1-1 0,1 1 0,-1-1 0,4 1 0,-2-1 0,-1 1 0,0 0 0,1 0 0,-1 1 0,0-1 0,1 1 0,-1 0 0,0-1 0,0 1 0,0 1 0,0-1 0,0 0 0,0 1 0,0-1 0,5 5 0,16 15 0,-27-23 0,1 1 0,-1-1 0,0 1 0,0 0 0,0 0 0,0 0 0,0 0 0,0 0 0,0 1 0,0 0 0,0-1 0,0 1 0,-4 0 0,2 0 0,0 0 0,0 0 0,-1 0 0,1 1 0,0 0 0,0 0 0,0 0 0,-5 2 0,5 1 0,1-1 0,0 0 0,0 1 0,1 0 0,-1 0 0,1 0 0,0 0 0,0 0 0,0 1 0,1 0 0,-1-1 0,-2 10 0,0-2 0,2-1 0,-1 1 0,2-1 0,-3 22 0,3-19 0,2 1 0,-1 0 0,2 0 0,0-1 0,3 17 0,-3-27 0,0 0 0,0-1 0,0 0 0,1 1 0,-1-1 0,1 0 0,0 1 0,0-1 0,0 0 0,0-1 0,0 1 0,1 0 0,0 0 0,-1-1 0,1 0 0,0 1 0,0-1 0,0 0 0,0-1 0,0 1 0,1 0 0,-1-1 0,0 0 0,1 0 0,6 2 0,-3-2 0,-1 0 0,0 0 0,0-1 0,1 1 0,-1-1 0,0-1 0,0 1 0,8-3 0,-11 3 0,-1-1 0,1 0 0,0 0 0,0-1 0,-1 1 0,1 0 0,-1-1 0,1 0 0,-1 0 0,1 1 0,-1-1 0,0-1 0,0 1 0,0 0 0,0 0 0,-1-1 0,1 1 0,1-5 0,5-9 0,-2 0 0,0-1 0,-1 0 0,0 0 0,3-32 0,0-91 0,-7 87 0,2-237 0,-14 773 0,8-263-13,2-224-334,-4-18-1134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54.7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11 207 31935,'0'732'784,"1"-729"-784,-1-2 0,0 0 0,0 0 0,0 1 0,1-1 0,-1 0 0,0 0 0,0 0 0,0 0 0,-1 0 0,1 0 0,0 0 0,0 0 0,0 0 0,-1 0 0,1 0 0,-1 0 0,1 0 0,-1 0 0,1 0 0,-1-1 0,1 1 0,-1 0 0,-1 1 0,1-3 0,1-1 0,-1 1 0,1 0 0,-1-1 0,1 1 0,-1-1 0,1 1 0,0-1 0,0 1 0,0-1 0,0 1 0,0-1 0,0 1 0,1-3 0,-1 1 0,0-22 0,10-245-3,3 127 6,20-125-3,-31 258-2,0 1 1,1 0-1,0 0 1,7-15-1,-9 22 2,0 0-1,0 0 1,0 0 0,1 0-1,-1 0 1,1 0 0,0 1-1,-1-1 1,1 0 0,0 1-1,0 0 1,0-1 0,0 1-1,0 0 1,0 0 0,0 0 0,0 0-1,1 1 1,-1-1 0,0 0-1,0 1 1,1 0 0,-1-1-1,3 1 1,-2 0 0,1 0 0,-1 0 0,0 0 0,0 0 0,0 0 0,0 1 0,1-1 0,-1 1 0,0 0 0,0 0 0,0 0 0,0 0 0,0 1 0,-1-1 0,1 1 0,0 0 0,-1 0 0,1 0 0,-1 0 0,1 0 0,-1 0 0,0 1 0,0-1 0,0 1 0,0-1 0,-1 1 0,1 0 0,-1 0 0,0 0 0,1 0 0,-1 0 0,0 0 0,-1 0 0,2 4 0,1 11 0,0 1 0,-1-1 0,-1 1 0,-2 26 0,1-13 0,-1-23 0,0-1 0,0 0 0,-1 0 0,0 1 0,0-1 0,-1-1 0,0 1 0,-1 0 0,1-1 0,-2 1 0,1-1 0,-1 0 0,0-1 0,0 1 0,-7 5 0,5-4 0,-1 0 0,0-1 0,0-1 0,-1 0 0,0 0 0,0 0 0,0-1 0,-1 0 0,0-1 0,0 0 0,-17 4 0,17-7-3,9-1-10,8 0-35,16 0 18,2 1 21,0-2-1,0 0 1,0-1 0,40-10 0,-60 11 12,1-1 0,-1 1 0,1-2-1,-1 1 1,0 0 0,0-1 0,0 0 0,0 0-1,0 0 1,0-1 0,-1 0 0,0 0 0,0 0-1,0 0 1,0-1 0,-1 1 0,1-1 0,-1 0-1,-1 0 1,1 0 0,-1 0 0,1-1 0,-1 1 0,-1-1-1,1 1 1,0-9 0,2-32 16,-4-89 1,-2 53-11,2 81-9,-1-1 1,1 0-1,0 1 1,0-1-1,0 1 0,1-1 1,-1 0-1,0 1 1,1-1-1,-1 1 1,1-1-1,-1 0 0,1 1 1,0 0-1,0-1 1,-1 1-1,1-1 1,1 0-1,0 1 1,0 0-1,0 0 1,0 0-1,0 0 1,0 1 0,0-1-1,1 1 1,-1 0 0,0-1-1,0 1 1,0 0-1,5 1 1,7-2-1,-6 1 0,-1 0 0,0 0 0,1 1 0,-1-1 0,12 4 0,-16-3 0,-1 0 0,1 1 0,-1-1 0,0 0 0,1 1 0,-1-1 0,0 1 0,0 0 0,0 0 0,0 0 0,0 0 0,-1 0 0,1 0 0,-1 0 0,1 0 0,-1 1 0,0-1 0,0 1 0,2 3 0,0 5-1,-1-1 0,0 1 0,-1 0 1,0 0-1,0 0 0,-3 19 0,2-2-6,-1-16 6,-1 1 1,0-1 0,0 0-1,-2 0 1,1 0 0,-1-1-1,-1 1 1,0-1 0,-9 13-1,7-10 1,0 1 1,0-1-1,2 1 0,-8 27 0,13-41 0,-1 1 0,1-1 0,0 0 0,-1 0 0,1 0 0,0 0 0,0 1 0,0-1 0,0 0 0,0 0 0,0 1 0,0-1 0,1 0 0,-1 0 0,0 0 0,0 1 0,1-1 0,-1 0 0,1 0 0,0 0 0,-1 0 0,1 0 0,0 0-1,-1 0 1,1 0 0,0 0 0,0 0 0,0 0 0,0-1 0,0 1 0,0 0 0,1 0 0,3 0 1,-1 1-1,1-2 0,-1 1 0,1-1 0,-1 1 0,1-1 1,6-1-1,4 0 2,-10 1-2,-1-1 0,1 0 0,-1 0 0,1 0 0,-1-1 0,0 0 1,0 0-1,0 0 0,0 0 0,0-1 0,0 1 0,0-1 1,-1 0-1,1 0 0,-1 0 0,0-1 0,0 1 0,0-1 0,-1 0 1,1 0-1,-1 0 0,3-7 0,4-7-6,0-1 1,-2 0-1,9-37 1,-2-16-11,-9 40 23,10-32-1,-14 61-6,0 1 0,-1 0-1,1-1 1,1 1 0,-1 0 0,0 0-1,0 0 1,1 0 0,-1 0 0,1 0-1,0 0 1,0 1 0,-1-1-1,1 0 1,0 1 0,0-1 0,1 1-1,-1 0 1,0 0 0,0 0-1,1 0 1,3-1 0,3 0-2,0 1 0,0 0 0,0 1 0,17 1 0,-4 0 5,-18-1-3,-3-1 0,0 1-1,0 0 1,1 0 0,-1 0 0,0 1 0,0-1 0,0 0 0,0 0 0,0 1-1,0-1 1,1 0 0,-1 1 0,0-1 0,0 1 0,0 0 0,0-1 0,-1 1 0,1 0-1,2 1 1,-9-3-2,1 1 0,-1 0 1,0 0-1,1 0 0,-1 1 0,-5 1 0,3 0 3,0 0 1,0 1-1,1 0 1,0 0-1,-1 1 0,1 0 1,1 0-1,-1 1 1,1-1-1,-1 2 1,-10 10-1,7-5 4,1 0-1,0 0 1,1 1 0,0 0 0,-12 24-1,15-23-2,1 0 0,1 1 1,0-1-1,0 1 0,1 0 0,1-1 0,0 1 0,3 27 0,-2-38-2,1 0 0,-1 0 1,1 0-1,0-1 0,0 1 0,0 0 1,0-1-1,0 1 0,0-1 0,1 1 0,0-1 1,-1 1-1,1-1 0,0 0 0,0 0 1,0 0-1,0 0 0,0 0 0,1-1 0,-1 1 1,0-1-1,1 1 0,-1-1 0,1 0 0,0 0 1,-1 0-1,1 0 0,0 0 0,5 0 1,9 2 1,1-1 0,-1-1 0,32-1 0,-27 0-1,-18 0-1,1 0 0,0-1 0,0 1 1,-1-1-1,1 0 0,-1 0 0,1 0 0,-1-1 0,1 0 1,-1 0-1,0 0 0,1 0 0,-1-1 0,0 1 0,6-7 0,-6 4 1,1 0 0,-1 0-1,0-1 1,0 1-1,0-1 1,-1 0-1,0-1 1,0 1-1,3-12 1,0-7 1,-1 0-1,-2 0 1,0 0-1,-2-42 1,-1 54-2,-1 1 0,0 0 0,0 0 0,-1-1 0,-1 1 0,0 1 0,-8-19 0,10 26 0,-1 0 0,0 0 0,0 1 0,0-1 0,-1 1 0,1-1 0,-1 1 0,0 0 0,0 0 0,0 0 0,0 0 0,0 1 0,-1-1 0,1 1 0,-1 0 0,0 0 0,1 0 0,-1 1 0,0-1 0,0 1 0,0 0 0,0 0 0,-1 0 0,1 0 0,-7 1 0,8 0 0,0 0 0,0 1 0,0-1 0,0 1 0,0 0 0,0-1 0,1 1 0,-1 1 0,0-1 0,1 0 0,-1 1 0,1-1 0,-1 1 0,1 0 0,-3 2 0,0 1 0,0 0 0,1 1 0,0-1 0,0 1 0,0 0 0,-4 8 0,2-1 0,0 1 0,1 0 0,1 0 0,0 0 0,-3 27 0,7-40 0,-2 15 0,0 0 0,2 0 0,2 31 0,-1-42 0,0-1 0,0 0 0,0 0 0,0 0 0,0 0 0,1 0 0,0 0 0,0-1 0,0 1 0,0 0 0,1-1 0,-1 0 0,1 1 0,0-1 0,0 0 0,0-1 0,0 1 0,1 0 0,-1-1 0,4 3 0,6 0 0,-1-1 0,1 0 0,0 0 0,0-1 0,0-1 0,0 0 0,1-1 0,-1-1 0,22-1 0,-18 1 0,-10 0 0,-1 0 0,1 0 0,-1-1 0,1 0 0,-1 0 0,1-1 0,9-4 0,-12 5 0,0-1 0,-1 0 0,0-1 0,1 1 0,-1 0 0,0-1 0,0 0 0,-1 0 0,1 0 0,0 0 0,-1 0 0,0-1 0,4-6 0,-2 0 0,1-1 0,-2 1 0,1-1 0,-2 0 0,1 0 0,1-21 0,-4-72 1,-1 55 3,2 48-4,-1 1 0,0-1 0,0 0 0,0 1-1,1-1 1,-1 1 0,0-1 0,1 1 0,-1 0 0,0-1-1,1 1 1,-1-1 0,1 1 0,-1 0 0,1-1-1,-1 1 1,1 0 0,-1-1 0,1 1 0,-1 0 0,1 0-1,-1 0 1,1-1 0,-1 1 0,1 0 0,-1 0 0,1 0-1,0 0 1,-1 0 0,1 0 0,-1 0 0,1 0-1,-1 0 1,1 0 0,0 0 0,-1 1 0,1-1 0,-1 0-1,1 1 1,1-1 2,78 0-2,-48 0 0,-28 0 0,-10 0 0,2 0 0,0 1 0,0 0 0,1 0 0,-1 0 0,0 0 0,1 1 0,-1 0 0,1-1 0,0 1 0,-1 0 0,1 1 0,0-1 0,0 1 0,0-1 0,1 1 0,-5 5 0,-2 3 0,0 0 0,2 1 0,-11 18 0,10-15-1,1 0 0,1 1-1,0 0 1,1 0 0,1 0 0,0 1-1,1-1 1,1 1 0,0 0 0,2 0-1,0-1 1,2 19 0,-2-34 1,1 1 0,-1-1 1,1 0-1,-1 1 0,1-1 0,0 0 0,-1 0 1,1 0-1,0 1 0,0-1 0,0 0 0,0 0 1,0 0-1,0 0 0,0 0 0,0-1 0,0 1 1,1 0-1,-1 0 0,0-1 0,1 1 1,-1-1-1,0 1 0,1-1 0,-1 1 0,0-1 1,1 0-1,1 0 0,47 1 9,-35-2-8,-12 1-1,0 0 0,0-1 0,-1 1 0,1-1 0,-1 0 0,1 0 0,-1 0 0,1 0 0,-1 0 0,1-1 0,-1 1 0,0-1 0,0 1 0,0-1 0,0 0 0,0 0 0,0 0 0,0 0 0,0 0 0,-1 0 0,1-1 0,-1 1 0,2-4 0,3-6 0,-1 0 0,0-1 0,4-18 0,-8 28 0,7-31 6,-2 0 1,0-1-1,-3 0 1,0-48-1,-5 160-6,-19 135 0,-14 69 0,3-14 0,29-251 0,0 1 0,-2 0 0,0-1 0,-1 0 0,-1 0 0,0-1 0,-1 0 0,-16 23 0,20-31 0,-1-1 0,0 1 0,-1-2 0,0 1 0,1-1 0,-2 1 0,1-2 0,-1 1 0,0-1 0,1 0 0,-2 0 0,1-1 0,0 0 0,-1 0 0,0-1 0,1 1 0,-1-2 0,0 1 0,-16 0 0,23-2 0,0 0 0,0 0 0,0-1 0,0 1 0,0 0 0,0 0 0,0 0 0,0-1 0,0 1 0,0 0 0,0-1 0,0 1 0,0-1 0,1 1 0,-1-1 0,0 1 0,0-1 0,0 0 0,1 0 0,-1 1 0,0-1 0,1 0 0,-1 0 0,1 0 0,-1 1 0,0-3 0,-5-26 0,5 18 0,-8-73 0,4-105 0,6 175 0,0-1 0,1 1 0,0 0 0,1 0 0,1 0 0,0 0 0,1 0 0,0 1 0,1 0 0,1 0 0,0 0 0,1 1 0,17-22 0,9-3 0,1 1 0,69-53 0,-61 54 0,59-62 0,-83 74 0,-1-1 0,-1-1 0,-2 0 0,0-1 0,15-37 0,-12 15 0,-1-1 0,12-59 0,-30 113 0,1 0 0,0 0 0,0 0 0,1 0 0,-1 0 0,1 0 0,0 0 0,1-1 0,1 6 0,25 63 0,-18-50 0,0 1 0,-2 0 0,7 32 0,-13-28 0,-2 49 0,-1-32 0,3-45 0,-1 1 0,1 0 0,-1-1 0,1 1 0,0-1 0,-1 1 0,1-1 0,0 0 0,-1 1 0,1-1 0,0 0 0,-1 0 0,1 0 0,0-1 0,2 1 0,1-1 0,23 2 0,-14-1 0,1 1 0,-1-2 0,26-4 0,-35 3 0,0 1 0,1-1 0,-2 0 0,1 0 0,0 0 0,0-1 0,-1 0 0,1 0 0,-1 0 0,0-1 0,0 1 0,0-1 0,-1 0 0,4-4 0,2-4 0,-1 0 0,0 0 0,-1-1 0,-1 0 0,0-1 0,0 1 0,-2-1 0,7-26 0,-6 7 0,-1-1 0,-1-55 0,-4 87 0,1 1 0,-1 0 0,1-1 0,-1 1 0,1 0 0,-1-1 0,0 1 0,0 0 0,0 0 0,1-1 0,-1 1 0,0 0 0,0 0 0,-1 0 0,1 0 0,0 0 0,0 1 0,0-1 0,-1 0 0,1 0 0,0 1 0,-1-1 0,1 1 0,-1-1 0,1 1 0,0 0 0,-1-1 0,1 1 0,-1 0 0,-2 0 0,-1 0 0,1-1 0,-1 1 0,1 0 0,-1 0 0,0 1 0,1-1 0,-1 1 0,1 0 0,-8 3 0,8-2 0,1 1 0,0-1 0,0 1 0,0 0 0,0 0 0,0 0 0,0 0 0,1 1 0,0-1 0,0 1 0,0-1 0,0 1 0,0 0 0,1 0 0,-1 0 0,1 0 0,-1 4 0,-2 11 0,1 0 0,-1 26 0,3 84 0,0-126 0,1 1 0,1-1 0,-1 1 0,0-1 0,1 1 0,0-1 0,0 1 0,0-1 0,0 0 0,0 1 0,1-1 0,-1 0 0,1 0 0,0 0 0,0 0 0,0 0 0,0-1 0,1 1 0,-1-1 0,1 1 0,0-1 0,-1 0 0,1 0 0,0 0 0,0 0 0,0 0 0,1-1 0,-1 0 0,0 1 0,1-1 0,-1 0 0,0-1 0,1 1 0,-1-1 0,1 1 0,-1-1 0,7 0 0,7 0 0,24-2 0,-39 2 0,-1-1 0,1 1 0,0-1 0,0 0 0,0 0 0,-1 0 0,1 0 0,-1 0 0,1 0 0,0 0 0,-1 0 0,0-1 0,1 1 0,-1-1 0,0 1 0,0-1 0,0 1 0,2-3 0,2-8 0,0 1 0,-1 0 0,0-1 0,-1 0 0,-1 0 0,1 0 0,-1-15 0,-2-89 0,-2 52 0,2 47 0,0 17 0,0 0 0,0 0 0,0 0 0,0 0 0,0 0 0,0 0 0,0 0 0,0 0 0,0 0 0,-1 0 0,1 0 0,0 1 0,0-2 0,0 1 0,0 0 0,0 0 0,0 0 0,0 0 0,0 0 0,0 0 0,-1 0 0,1 0 0,0 0 0,0 0 0,0 0 0,0 0 0,0 0 0,0 0 0,0 0 0,0 0 0,0 0 0,0 0 0,-1 0 0,1 0 0,0-1 0,0 1 0,0 0 0,0 0 0,0 0 0,0 0 0,0 0 0,0 0 0,0 0 0,0 0 0,0 0 0,0-1 0,0 1 0,0 0 0,0 0 0,0 0 0,0 0 0,0 0 0,0 0 0,0 0 0,0 0 0,0 0 0,0-1 0,0 1 0,0 0 0,0 0 0,0 0 0,0 0 0,0 0 0,1 0 0,-1 0 0,-4 6 0,-3 24 0,1 1 0,2 0 0,1 0 0,1 0 0,5 57 0,-3-85 0,0 1 0,0 0 0,1-1 0,0 1 0,0-1 0,0 1 0,0-1 0,0 1 0,0-1 0,1 0 0,0 0 0,0 1 0,0-1 0,0-1 0,0 1 0,0 0 0,1 0 0,-1-1 0,1 1 0,0-1 0,0 0 0,0 0 0,0 0 0,0 0 0,0-1 0,1 1 0,-1-1 0,0 1 0,1-1 0,-1-1 0,1 1 0,0 0 0,-1-1 0,1 0 0,0 1 0,-1-1 0,1-1 0,-1 1 0,5-1 0,-7 0 0,1 0 0,-1 0 0,1 0 0,-1 0 0,0 0 0,1 0 0,-1 0 0,0 0 0,0 0 0,0-1 0,0 1 0,0 0 0,0-1 0,0 1 0,0-1 0,-1 1 0,1-1 0,0 0 0,-1 1 0,1-4 0,8-39 0,-9 40 0,4-37 0,-1-41 0,-3 51 0,1 1 0,1-1 0,10-44 0,-12 74 0,0 0 0,0 0 0,0 0 0,0 0 0,0 0 0,1 0 0,-1 0 0,0 0 0,1 0 0,-1 0 0,1 0 0,-1 0 0,1 0 0,0 0 0,-1 0 0,1 1 0,0-1 0,-1 0 0,1 0 0,0 1 0,0-1 0,0 1 0,0-1 0,-1 1 0,1-1 0,0 1 0,0-1 0,0 1 0,0 0 0,0-1 0,0 1 0,0 0 0,0 0 0,0 0 0,1 0 0,-1 0 0,0 0 0,0 0 0,0 0 0,0 0 0,1 1 0,1 0 0,0 0 0,-1 1 0,1 0 0,0-1 0,-1 1 0,1 0 0,-1 0 0,0 0 0,0 0 0,1 1 0,-2-1 0,4 5 0,3 7 0,-1 0 0,0 0 0,-1 1 0,-1 0 0,0 1 0,-1-1 0,0 1 0,0 17 0,1 18 0,-4 60 0,-2-61 0,1-45 0,1-1 0,-1-1 0,0 0 0,0 0 0,0 0 0,-1 0 0,1 1 0,-1-1 0,0 0 0,0 0 0,0 0 0,0 0 0,-3 5 0,0-62 0,7 16 0,1 0 0,2 1 0,2 0 0,1 0 0,1 1 0,3 0 0,26-54 0,-38 87 0,3-6 0,0 0 0,1 1 0,9-13 0,-13 19 0,1 0 0,-1 0 0,1 0 0,-1 1 0,1-1 0,0 1 0,0-1 0,0 1 0,0 0 0,0 0 0,0-1 0,1 2 0,-1-1 0,0 0 0,0 0 0,1 1 0,-1-1 0,0 1 0,4-1 0,-5 1 0,0 1 0,0-1 0,0 0 0,-1 0 0,1 0 0,0 1 0,0-1 0,-1 0 0,1 1 0,0-1 0,-1 1 0,1-1 0,0 1 0,-1-1 0,1 1 0,0-1 0,-1 1 0,1 0 0,-1-1 0,1 1 0,-1 0 0,0-1 0,1 1 0,-1 0 0,0 0 0,1-1 0,-1 1 0,0 0 0,0 0 0,1 1 0,1 30 0,-2-24 0,1 298 0,-1-300 0,0 0 0,0 0 0,-1-1 0,0 1 0,1 0 0,-2 0 0,1-1 0,-1 1 0,0-1 0,-3 7 0,5-12 0,0 0 0,0 0 0,0 0 0,0 0 0,0 0 0,0 0 0,0 0 0,0 0 0,0 0 0,0 0 0,0 0 0,0 0 0,0 0 0,0 0 0,-1 0 0,1 0 0,0 0 0,0 0 0,0 0 0,0 0 0,0 0 0,0 0 0,0 0 0,0-1 0,0 1 0,0 0 0,0 0 0,0 0 0,0 0 0,0 0 0,0 0 0,0 0 0,0 0 0,0 0 0,-1 0 0,1 0 0,0 0 0,0 0 0,0 0 0,0 0 0,0 1 0,0-1 0,0 0 0,0 0 0,0 0 0,0 0 0,0 0 0,0 0 0,0 0 0,0 0 0,0 0 0,0 0 0,0 0 0,0 0 0,0 0 0,-1-7 0,3-30 0,1-1 0,2 1 0,1 0 0,2 1 0,1-1 0,23-53 0,-31 87 0,4-12-4,1 0 0,0 1 0,1 0 1,0 0-1,2 1 0,18-25 0,-27 37 4,1 0 0,0 0 0,0 0-1,0 0 1,0 0 0,0 0 0,0 0 0,0 0-1,0 0 1,0 1 0,1-1 0,-1 0 0,0 1-1,0-1 1,1 1 0,-1 0 0,0-1-1,1 1 1,-1 0 0,0 0 0,2-1 0,-2 2-1,0-1 1,0 1 0,0-1 0,0 1 0,-1 0 0,1-1 0,0 1 0,0 0 0,-1-1 0,1 1 0,-1 0 0,1 0 0,0 0 0,-1 0 0,0 0 0,1-1 0,-1 1 0,1 0 0,-1 0 0,0 0 0,0 2-1,2 8 2,0 1-1,-1 0 0,-1 19 0,0-23 0,-1 107 13,-18 133 1,16-226-10,3-35-21,0-11-40,0-21-188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167 21 31326,'-1'-1'64,"1"-1"0,-2 1 0,1 0 0,0-1 0,0 1 0,0 0 0,-1 0 0,1-1 0,0 1 0,-1 0 0,1 0-1,-1 1 1,1-1 0,-1 0 0,0 0 0,1 1 0,-1-1 0,0 1 0,1 0 0,-1-1 0,0 1 0,0 0 0,-2 0 0,-50 1-274,35 0 326,16-1-116,1 0 0,-1 1 0,1-1 0,-1 1 0,1 0 0,0 0 0,-1 0 0,1 0 0,0 0 0,0 0 0,0 1 0,0-1 0,0 1 0,0-1 0,0 1 0,0 0 0,1-1 0,-1 1 0,0 0 0,1 0 0,0 1 0,-1-1 0,1 0 0,0 0 0,0 0 0,1 1 0,-1-1 0,0 1 0,0 2 0,0-1 0,0-1 0,1 1 0,-1 0 0,1-1 0,0 1 0,0 0 0,0-1 0,1 1 0,-1 0 0,1-1 0,0 1 0,-1-1 0,2 1 0,-1-1 0,0 1 0,1-1 0,0 0 0,0 1 0,0-1 0,3 4 0,-2-4 0,1 0 0,0 0 0,0-1 0,0 1 0,1-1 0,-1 0 0,0 0 0,1 0 0,0 0 0,-1-1 0,1 0 0,7 1 0,63 2 0,-62-4 0,-12 0 0,0 0 0,0 0 0,1-1 0,-1 1 0,0 0 0,0 0 0,0-1 0,0 1 0,0-1 0,0 1 0,0-1 0,0 1 0,0-1 0,0 0 0,0 1 0,0-1 0,0 0 0,0 0 0,0 0 0,-1 0 0,1 0 0,0 0 0,-1 0 0,2-1 0,-1-1 0,0 0 0,0 0 0,0 0 0,0-1 0,0 1 0,0 0 0,-1-1 0,0-5 0,1 4 0,-1 0 0,-1 0 0,1-1 0,-1 1 0,0 0 0,0 0 0,0 0 0,-1 0 0,0 1 0,0-1 0,-4-8 0,5 13 0,-1-3 0,-1 0 0,1 0 0,-1 0 0,0 0 0,0 0 0,0 1 0,0-1 0,0 1 0,-1 0 0,1 0 0,-1 0 0,-6-2 0,9 4 0,1 0-1,0 1 1,-1-1 0,1 0 0,0 0-1,-1 0 1,1 1 0,0-1 0,-1 0-1,1 0 1,0 1 0,-1-1 0,1 0-1,0 1 1,0-1 0,-1 0 0,1 1-1,0-1 1,0 0 0,0 1 0,-1-1-1,1 0 1,0 1 0,0-1 0,0 1-1,0-1 1,0 1 0,0-1 0,0 0-1,0 1 1,0-1 0,0 1 0,0-1-1,0 0 1,0 1 0,0-1 0,0 1-1,1 0 1,-1 0-6,0 1-81,0 0-1,0 0 1,0-1 0,0 1-1,1 0 1,-1 0 0,1-1-1,-1 1 1,1 0 0,1 3 0,22 21-4412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13 471 29245,'-4'37'3797,"-4"42"-4104,8-78 307,0 0 0,0 0 0,0 0 0,0 1 0,1-1 0,-1 0 0,0 0 0,1 0 0,-1 0 0,1 0 0,-1 0 0,1 0 0,-1 0 0,1 0 0,0 0 0,-1 0 0,1-1 0,0 1 0,0 0 0,0 0 0,0-1 0,-1 1 0,1 0 0,0-1 0,0 1 0,0-1 0,1 1 0,-1-1 0,0 0 0,0 1 0,0-1 0,2 0 0,39 1 0,-41-1 0,1-1 1,0 0-1,0 0 1,0 0-1,0 0 1,0 0-1,0 0 1,0 0 0,0-1-1,-1 1 1,1-1-1,0 1 1,-1-1 0,1 0-1,-1 1 1,0-1-1,0 0 1,0 0-1,0 0 1,0 0 0,0 0-1,0 0 1,-1 0-1,2-3 1,12-57 18,-14 59-20,6-51 1,-3-1 0,-4-65 0,0 37 0,2 30 0,1 32 0,-2 0 0,0 0 0,-1 0 0,-8-38 0,9 59 0,0 0 0,0 0 0,0 0 0,0 0 0,0 0 0,-1 0 0,1 0 0,0 0 0,0 0 0,0-1 0,0 1 0,0 0 0,-1 0 0,1 0 0,0 0 0,0 0 0,0 0 0,0 0 0,0 0 0,-1 0 0,1 0 0,0 0 0,0 0 0,0 0 0,0 0 0,-1 0 0,1 0 0,0 0 0,0 0 0,0 1 0,0-1 0,0 0 0,-1 0 0,1 0 0,0 0 0,0 0 0,0 0 0,0 0 0,0 0 0,0 0 0,0 1 0,-1-1 0,1 0 0,0 0 0,0 0 0,0 0 0,0 0 0,0 1 0,0-1 0,0 0 0,0 0 0,0 0 0,0 0 0,0 0 0,0 1 0,0-1 0,0 0 0,0 0 0,0 0 0,0 0 0,0 1 0,0-1 0,0 0 0,0 0 0,0 0 0,0 0 0,-5 36 0,0-1 0,3 1 0,2 63 0,1-40 0,-1-50 0,0 37 0,1-1 0,11 67 0,-9-99 0,-1 0 0,2 0 0,0 0 0,1-1 0,0 1 0,1-1 0,0 0 0,1-1 0,0 0 0,1 0 0,0 0 0,0-1 0,12 10 0,-16-16 0,1 0 0,0-1 0,0 0 0,1 0 0,-1 0 0,1-1 0,-1 0 0,8 2 0,-11-3 0,-1 0 0,1-1 0,-1 1 0,1-1 0,0 0 0,-1 0 0,1 1 0,0-1 0,0 0 0,-1 0 0,1-1 0,0 1 0,-1 0 0,1 0 0,0-1 0,-1 1 0,1-1 0,-1 0 0,1 1 0,0-1 0,-1 0 0,0 0 0,1 0 0,-1 0 0,1 0 0,-1 0 0,0 0 0,0-1 0,0 1 0,0 0 0,0-1 0,1-2 0,2-9 0,-1-1 0,0 0 0,-1 0 0,-1 0 0,0 0 0,-1 0 0,-2-19 0,1-7 0,-1-16 0,1 18 0,3-44 0,-1 72 0,0 0 0,1-1 0,0 1 0,1 0 0,0 0 0,1 0 0,0 1 0,0-1 0,6-8 0,-8 16 0,0-1 0,0 1 0,0 0 0,1 0 0,-1 0 0,1 0 0,-1 0 0,1 0 0,-1 1 0,1-1 0,0 1 0,0 0 0,0 0 0,0 0 0,0 0 0,0 1 0,0-1 0,0 1 0,0-1 0,0 1 0,0 0 0,6 1 0,-8 0 0,-1-1 0,1 1 0,-1 0 0,1-1 0,-1 1 0,1 0 0,-1-1 0,0 1 0,1 0 0,-1-1 0,0 1 0,0 0 0,0 0 0,1-1 0,-1 1 0,0 0 0,0 0 0,0 0 0,0-1 0,0 1 0,-1 1 0,0 22 0,1-22 0,-1 4 0,0 0 0,-1 0 0,0 0 0,0 0 0,-1 0 0,0-1 0,0 1 0,0-1 0,0 1 0,-7 7 0,-17 30 0,21-25 0,2 0 0,0 0 0,0 0 0,2 1 0,0-1 0,2 1 0,0 0 0,1-1 0,3 19 0,-4-33 0,1 0 0,-1 0 0,1 0 0,0-1 0,0 1 0,1 0 0,-1-1 0,1 1 0,-1-1 0,1 1 0,0-1 0,1 0 0,-1 0 0,0 0 0,1 0 0,0-1 0,0 1 0,0 0 0,0-1 0,0 0 0,0 0 0,4 2 0,0-1 0,1 0 0,-1-1 0,1 0 0,0 0 0,0-1 0,0 0 0,0 0 0,0-1 0,12-1 0,-18 1 0,0 0 0,0 0 0,0-1 0,0 1 0,0-1 0,1 0 0,-1 1 0,0-1 0,0 0 0,-1 0 0,1 0 0,0-1 0,0 1 0,0 0 0,-1-1 0,1 1 0,-1-1 0,2-1 0,0-1 0,0 0 0,-1 0 0,0-1 0,1 1 0,-2-1 0,1 1 0,2-10 0,-1-4 0,0 0 0,-2 0 0,0-25 0,-1 23 0,-1-1 0,-1 1 0,-1 0 0,-1 0 0,-12-37 0,11 45 0,0-1 0,-1 1 0,0 1 0,-1-1 0,0 1 0,0 0 0,-2 0 0,1 1 0,-1 0 0,-12-9 0,20 17 0,0 1 0,0 0 0,0 0 0,-1 0 0,1 0 0,0 1 0,0-1 0,-1 0 0,1 0 0,-1 1 0,1-1 0,0 1 0,-1-1 0,1 1 0,-1 0 0,0-1 0,1 1 0,-1 0 0,1 0 0,-1 0 0,-1 1 0,2-1 0,0 1 0,0 0 0,0-1 0,0 1 0,0 0 0,0 0 0,0 0 0,0 0 0,0 0 0,1 0 0,-1 0 0,0 0 0,1 0 0,-1 0 0,1 0 0,-1 0 0,1 1 0,-1-1 0,1 2 0,-2 10 0,0-1 0,1 1 0,1-1 0,0 14 0,1-13 0,-2-5 0,2 0 0,-1-1 0,1 1 0,0 0 0,1-1 0,-1 1 0,2-1 0,-1 1 0,6 10 0,-5-14 0,-1 0 0,1 0 0,0 0 0,0 0 0,1-1 0,-1 0 0,1 1 0,-1-1 0,1-1 0,0 1 0,0 0 0,0-1 0,1 0 0,-1 0 0,1 0 0,7 2 0,-1-2 0,0 1 0,0-1 0,0-1 0,1 0 0,-1 0 0,0-1 0,1-1 0,-1 0 0,19-4 0,-28 4 0,1 0 1,-1-1-1,0 1 0,0-1 1,0 1-1,0-1 0,0 0 1,0 0-1,0 0 1,-1 0-1,1 0 0,-1 0 1,1 0-1,-1-1 0,0 1 1,0-1-1,0 1 0,0-1 1,0 1-1,-1-1 0,1 1 1,-1-1-1,1 1 1,-1-6-1,0 4-20,0 1 1,0-1-1,0 0 1,-1 1-1,1-1 0,-1 1 1,0-1-1,0 1 1,0-1-1,-1 1 1,1 0-1,-1-1 1,1 1-1,-1 0 0,0 0 1,-1 0-1,1 0 1,-4-3-1,-37-20-3003,-16 2-9230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31791,'0'0'752,"3"5"-624,29-5-80,15 0-32,12 0-16,-3 0 0,-3 0 0,-12 0 0,-20 0-16,-12 0-528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35 487 29325,'-2'1'350,"1"1"-1,-1 0 0,1 0 0,0 0 0,-1 1 0,1-1 1,0 0-1,0 0 0,-1 3 0,-8 40-769,9-35 705,-3 5-282,2 1 0,0 0 0,1 0 0,0 0 0,1 0 0,4 22 0,-3-37-2,0 0-1,0 0 1,0 0 0,0 0-1,0-1 1,1 1 0,-1 0-1,0 0 1,1-1 0,-1 1-1,0-1 1,1 1 0,-1-1-1,1 0 1,-1 1 0,1-1-1,-1 0 1,1 0 0,-1 0-1,1 0 1,1-1 0,1 1 1,0 0-1,0 0 1,0 0 0,0-1 0,0 0 0,0 0 0,6-2-1,-6 0 0,1-1 1,-1 0-1,0 0 0,-1 0 0,1 0 0,-1-1 0,0 1 0,0-1 0,0 0 0,0 0 1,-1 0-1,2-6 0,3-7 6,-2-1-1,6-24 1,-1-37-7,-2 0 0,-7-144 0,-2 113 0,1 65 0,-2 228 0,1 148 0,1-324 0,1 1 0,-1-1 0,1 1 0,1-1 0,-1 1 0,1-1 0,0 0 0,0 0 0,1 0 0,0 0 0,5 9 0,-6-13 0,0 0 0,0 0 0,0 0 0,0 0 0,0 0 0,0 0 0,1-1 0,-1 1 0,0-1 0,1 1 0,0-1 0,-1 0 0,1 0 0,0 0 0,-1-1 0,1 1 0,0 0 0,0-1 0,0 0 0,0 0 0,-1 0 0,1 0 0,0 0 0,0-1 0,0 1 0,-1-1 0,1 1 0,3-3 0,-2 2 0,0-1 0,0 0 0,-1 0 0,1-1 0,-1 1 0,0-1 0,1 1 0,-1-1 0,-1 0 0,1-1 0,0 1 0,-1 0 0,1-1 0,2-4 0,25-57 0,-27 58 0,8-26 0,0-2 0,8-57 0,-14 60 0,2 0 0,1 1 0,17-40 0,-24 68 0,0 0 0,1 0 0,-1 1 0,1-1 0,0 0 0,0 1 0,0 0 0,0-1 0,0 1 0,0 0 0,1 0 0,-1 0 0,1 0 0,0 1 0,-1-1 0,1 1 0,0-1 0,0 1 0,4-1 0,2 0 0,1 1 0,-1 0 0,1 0 0,17 2 0,-6-1 0,-27 2 0,1 1 0,-1 0 0,0 0 0,1 1 0,-10 6 0,9-5 0,-5 3 0,1 1 0,1-1 0,-1 2 0,2 0 0,-1 0 0,1 0 0,1 1 0,-1 0 0,2 1 0,0-1 0,0 1 0,1 0 0,-3 14 0,1-2 0,1 0 0,2 1 0,0 0 0,2 0 0,1 47 0,1-68 0,0-1 0,1 1 0,-1 0 0,1-1 0,0 1 0,0-1 0,0 1 0,1-1 0,-1 1 0,1-1 0,0 0 0,0 0 0,0 0 0,0 0 0,0 0 0,1 0 0,0-1 0,-1 1 0,1-1 0,0 1 0,0-1 0,0 0 0,0 0 0,0-1 0,1 1 0,-1-1 0,1 1 0,4 0 0,4 1 0,0-1 0,-1 0 0,1 0 0,0-2 0,0 1 0,0-2 0,18-2 0,-24 3 0,-1-1 0,1-1 0,-1 1 0,1-1 0,-1 0 0,0 0 0,0-1 0,0 1 0,0-1 0,0 0 0,0-1 0,-1 1 0,0-1 0,0 0 0,0 0 0,0 0 0,0-1 0,-1 1 0,0-1 0,0 0 0,0 0 0,0 0 0,-1 0 0,0 0 0,0 0 0,1-8 0,3-11 0,-2-1 0,0 1 0,-2-1 0,-1-39 0,-1 51 0,0-1 0,-1 1 0,-1 0 0,0-1 0,-1 1 0,0 0 0,-1 0 0,0 1 0,-1-1 0,0 1 0,-1 0 0,-1 0 0,0 1 0,-10-13 0,14 21 0,0 1 0,0-1 0,-1 1 0,1 0 0,-1 0 0,1 0 0,-1 1 0,0-1 0,1 1 0,-1 0 0,-4-1 0,5 2 0,1-1 0,-1 1 0,1-1 0,-1 1 0,1 0 0,-1 0 0,1 0 0,-1 0 0,1 1 0,-1-1 0,1 1 0,-1-1 0,1 1 0,0 0 0,-1 0 0,1 0 0,0 0 0,-3 2 0,2 0 0,0 1 0,0-1 0,1 1 0,0 0 0,-1-1 0,1 1 0,1 0 0,-1 0 0,1 1 0,-1-1 0,1 0 0,0 0 0,0 7 0,-3 61 0,4-62 0,0-2 0,0 12 0,0 0 0,1 0 0,1 0 0,9 39 0,-9-53 0,0-1 0,0 1 0,1-1 0,-1 0 0,1 1 0,1-1 0,-1 0 0,1-1 0,0 1 0,0-1 0,0 0 0,0 0 0,1 0 0,0 0 0,0-1 0,0 0 0,0 0 0,0 0 0,0 0 0,1-1 0,8 2 0,-7-1 0,0-1 0,0-1 0,0 1 0,1-1 0,-1 0 0,0-1 0,1 0 0,-1 0 0,0 0 0,1-1 0,9-2 0,-12 1 0,0 0 0,-1 0 0,1 0 0,0-1 0,-1 1 0,1-1 0,-1 0 0,0-1 0,0 1 0,0-1 0,-1 1 0,1-1 0,-1 0 0,0 0 0,0-1 0,4-6 0,5-15 0,-1 1 0,-1-2 0,7-34 0,-9 33 0,1 0 0,16-35 0,-24 61 0,0 0 0,0 0 0,0 0 0,0 0 0,1 0 0,-1 0 0,1 0 0,-1 0 0,1 1 0,0-1 0,-1 1 0,1-1 0,0 1 0,0 0 0,0 0 0,0 0 0,0 0 0,0 0 0,0 0 0,1 0 0,-1 1 0,0-1 0,0 1 0,1-1 0,-1 1 0,0 0 0,0 0 0,1 0 0,-1 0 0,0 1 0,3 0 0,-4-1 0,0 0 0,0 1 0,0-1 0,0 1 0,0-1 0,0 1 0,0 0 0,0-1 0,-1 1 0,1 0 0,0 0 0,0 0 0,-1-1 0,1 1 0,-1 0 0,1 0 0,0 0 0,-1 0 0,0 0 0,1 0 0,-1 0 0,0 0 0,1 0 0,-1 0 0,0 3 0,0-4 0,-1 1 0,1-1 0,-1 1 0,1 0 0,-1-1 0,1 1 0,-1-1 0,1 1 0,-1-1 0,0 0 0,1 1 0,-1-1 0,0 0 0,1 1 0,-1-1 0,0 0 0,1 0 0,-1 1 0,0-1 0,0 0 0,1 0 0,-3 0 0,1 0 0,-3 3 0,0 1 0,0-1 0,0 1 0,1 0 0,-1 0 0,1 1 0,0-1 0,0 1 0,1 0 0,-1 0 0,1 0 0,-3 6 0,-1 3 0,1 0 0,0 0 0,-6 25 0,8-22 0,1-1 0,1 1 0,0 0 0,1 0 0,1 0 0,1 0 0,4 26 0,-4-40 0,0 0 0,0 0 0,0-1 0,0 1 0,0 0 0,0-1 0,1 1 0,-1-1 0,1 0 0,0 1 0,-1-1 0,1 0 0,0 0 0,1 0 0,-1 0 0,0 0 0,0 0 0,1-1 0,-1 1 0,1-1 0,4 2 0,2-1 0,-1 0 0,0 0 0,1-1 0,-1 0 0,1 0 0,9-1 0,-16 0 0,0-1 0,1 1 0,-1 0 0,0-1 0,0 1 0,0-1 0,0 0 0,0 0 0,0 0 0,0 0 0,0 0 0,0 0 0,-1 0 0,1-1 0,0 1 0,-1-1 0,1 1 0,-1-1 0,0 0 0,1 1 0,-1-1 0,0 0 0,0 0 0,0 0 0,0 0 0,0 0 0,-1 0 0,1 0 0,0 0 0,-1 0 0,0 0 0,1-3 0,1-10 0,-1-1 0,0 0 0,-2-24 0,1 17 0,0-185 0,-2 277 0,0-26 0,2 0 0,10 76 0,-9-113 0,1 1 0,0 0 0,0 0 0,0-1 0,1 1 0,0-1 0,5 9 0,-6-13 0,-1 0 0,1 0 0,0 0 0,0 0 0,0 0 0,0 0 0,0 0 0,0-1 0,0 1 0,1-1 0,-1 0 0,1 1 0,-1-1 0,1 0 0,-1-1 0,1 1 0,0 0 0,-1-1 0,1 1 0,0-1 0,3 0 0,-4 0 0,1 0 0,0 0 0,0 0 0,0 0 0,0-1 0,0 1 0,0-1 0,-1 0 0,1 1 0,0-2 0,0 1 0,4-3 0,-4 2 0,0-2 0,0 1 0,0 0 0,-1 0 0,1-1 0,-1 0 0,0 1 0,3-6 0,31-76 0,0-1 0,-32 78 0,1-1 0,0 1 0,1 0 0,0 0 0,0 1 0,1-1 0,8-6 0,-12 12 0,0 1 0,0-1 0,0 1 0,0-1 0,0 1 0,0 0 0,1 0 0,-1 1 0,0-1 0,1 0 0,-1 1 0,0 0 0,1 0 0,-1 0 0,0 0 0,1 1 0,-1 0 0,0-1 0,1 1 0,-1 0 0,0 0 0,0 1 0,0-1 0,0 1 0,0-1 0,0 1 0,0 0 0,-1 0 0,1 0 0,0 1 0,3 4 0,-1-2 0,-5-4 0,-14-9 0,10 6 0,0 1 0,0-1 0,0 1 0,0 0 0,0 1 0,0-1 0,0 1 0,-1-1 0,1 1 0,0 1 0,0-1 0,-1 0 0,1 1 0,0 0 0,0 0 0,0 0 0,0 1 0,-6 2 0,6-1 0,0 0 0,0 0 0,1 1 0,-1-1 0,1 1 0,0 0 0,0 0 0,0 0 0,1 0 0,-1 0 0,1 1 0,0-1 0,-3 8 0,-1 10 0,1 0 0,1 1 0,1 0 0,1-1 0,1 34 0,1-49 0,0 1 0,1-1 0,0 1 0,0-1 0,0 0 0,1 0 0,0 0 0,3 8 0,-4-13 0,1 1 0,-1-1 0,1 0 0,-1 1 0,1-1 0,0 0 0,0 0 0,0 0 0,0 0 0,0-1 0,0 1 0,1 0 0,-1-1 0,0 0 0,1 1 0,-1-1 0,1 0 0,0 0 0,-1-1 0,1 1 0,0 0 0,-1-1 0,1 0 0,3 1 0,-1-1 0,-1 0 0,1 0 0,-1 0 0,1 0 0,0-1 0,-1 1 0,1-1 0,-1 0 0,7-3 0,-9 3 0,1-1 0,-1 0 0,1 1 0,-1-1 0,0 0 0,0 0 0,0-1 0,0 1 0,0 0 0,0-1 0,-1 1 0,1-1 0,-1 1 0,1-1 0,0-5 0,5-10 0,-1-1 0,-2 0 0,0-1 0,3-35 0,-4-83 0,-4 62 0,16-167 0,-17 273 0,3 46 0,1-18 0,-2 335 0,-1-391 1,1 0 0,0 0 1,0-1-1,0 1 0,0 0 0,0 0 1,1 0-1,-1 0 0,1 0 0,-1-1 0,1 1 1,-1 0-1,1 0 0,0-1 0,2 4 0,-1-4-20,0 0-1,0 0 0,-1 0 1,1-1-1,0 1 0,0 0 1,1-1-1,-1 0 0,0 1 1,0-1-1,0 0 0,0 0 1,4-1-1,19 1-1133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1 332 32031,'0'13'375,"-1"-3"-306,1 0-1,0 0 0,1 0 0,0-1 0,5 18 0,-6-24-69,1-1-1,0 0 0,0 1 1,1-1-1,-1 0 1,0 0-1,1 1 0,-1-1 1,1 0-1,-1 0 1,1-1-1,0 1 0,0 0 1,0 0-1,0-1 1,0 0-1,1 1 0,-1-1 1,0 0-1,1 0 0,-1 0 1,0 0-1,1 0 1,-1-1-1,1 1 0,-1-1 1,1 0-1,0 0 1,3 0-1,-3 1 2,0-1 0,-1 0 0,1 0 0,0 0 0,-1 0 0,1-1 0,0 1 0,-1-1 0,1 0 0,0 1 0,-1-1 0,1 0 0,-1-1 0,1 1 0,-1 0 0,0-1 0,0 1 0,0-1 0,1 0 0,-1 0 0,-1 1 0,1-1 0,0-1 0,0 1 0,-1 0 0,1 0 0,-1-1 0,0 1 0,0 0 0,0-1 0,0 0 0,1-2 0,5-17 0,-1 0 0,-2-1 0,0 1 0,-1-1 0,0-27 0,-3-84 0,0 122 0,0 252 0,1-233 0,0-1 0,0 0 0,0 1 0,1-1 0,-1 0 0,2 1 0,-1-1 0,1 0 0,4 7 0,-6-11 0,0 0 0,0 0 0,1 0 0,-1 0 0,1 0 0,-1-1 0,1 1 0,0 0 0,-1-1 0,1 1 0,0-1 0,0 0 0,0 0 0,0 0 0,0 0 0,1 0 0,-1 0 0,0 0 0,0-1 0,1 1 0,-1-1 0,0 1 0,0-1 0,1 0 0,-1 0 0,0 0 0,1 0 0,3-1 0,-4-1 0,0 0 0,-1 0 0,1 0 0,0 0 0,-1-1 0,1 1 0,-1 0 0,0-1 0,0 1 0,0-1 0,0 1 0,0-1 0,0 1 0,-1-1 0,1 0 0,0-4 0,2-6 0,3-12 0,-1 0 0,-1 0 0,1-50 0,-4 45 0,10-58 0,-10 86 0,-1 0 0,1 0 0,0 0 0,-1 0 0,1 0 0,0 0 0,0 1 0,0-1 0,1 0 0,-1 1 0,0-1 0,1 1 0,-1-1 0,1 1 0,-1-1 0,1 1 0,0 0 0,-1 0 0,1 0 0,0 0 0,0 0 0,0 0 0,0 1 0,2-1 0,-3 0 0,1 1 0,-1 0 0,1 0 0,-1 0 0,1 0 0,-1 0 0,1 0 0,-1 0 0,1 1 0,-1-1 0,1 0 0,-1 1 0,1-1 0,-1 1 0,0 0 0,1-1 0,-1 1 0,0 0 0,1 0 0,-1 0 0,0 0 0,0 0 0,0 0 0,0 0 0,0 1 0,0-1 0,0 0 0,0 0 0,-1 1 0,1-1 0,1 3 0,4 16 0,0 1 0,-1-1 0,-1 1 0,-1 0 0,0 24 0,-3 102 0,-1-103 0,1-80 0,-1 1 0,2 1 0,8-62 0,-7 87 0,0 0 0,0 0 0,1 0 0,0 0 0,0 1 0,1-1 0,1 1 0,-1 0 0,1 0 0,0 0 0,1 1 0,0 0 0,0 0 0,1 0 0,10-7 0,-15 12 0,0 0 0,1 0 0,0 0 0,-1 0 0,1 1 0,0 0 0,0-1 0,0 1 0,0 0 0,0 0 0,0 1 0,0-1 0,1 1 0,-1-1 0,0 1 0,0 0 0,0 0 0,0 0 0,1 1 0,-1-1 0,0 1 0,0 0 0,0 0 0,0 0 0,0 0 0,0 0 0,0 1 0,0-1 0,-1 1 0,1 0 0,-1 0 0,1 0 0,-1 0 0,0 0 0,1 1 0,-1-1 0,0 0 0,0 1 0,-1 0 0,1-1 0,-1 1 0,1 0 0,-1 0 0,0 0 0,1 4 0,5 18 0,-1 1 0,-2 0 0,-1-1 0,0 1 0,-2 0 0,-3 30 0,2-17 0,-1-21 0,-1-22 0,-1-29 0,3 12 0,1 0 0,1 0 0,1 0 0,1 0 0,7-24 0,-8 35 0,1 0 0,0 1 0,0 0 0,1-1 0,1 2 0,-1-1 0,1 0 0,0 1 0,1 0 0,0 1 0,1-1 0,14-11 0,-20 18 0,-1 0 0,0 0 0,1 0 0,-1 1 0,0-1 0,1 0 0,-1 0 0,1 1 0,-1-1 0,1 1 0,0-1 0,-1 1 0,1 0 0,0 0 0,-1 0 0,1-1 0,-1 2 0,3-1 0,-2 0 0,-1 1 0,0-1 0,0 1 0,0 0 0,0-1 0,-1 1 0,1 0 0,0 0 0,0 0 0,0-1 0,0 1 0,-1 0 0,1 0 0,-1 0 0,1 0 0,0 0 0,-1 0 0,0 0 0,1 2 0,2 6 0,-2 0 0,1 0 0,-2 1 0,1-1 0,-1 10 0,0-14 0,0 190 0,0-191 0,0 0 0,0 0 0,1 1 0,-1-1 0,1 0 0,0-1 0,1 1 0,-1 0 0,1 0 0,-1 0 0,1-1 0,0 1 0,0-1 0,1 1 0,-1-1 0,1 0 0,-1 0 0,1 0 0,0 0 0,0-1 0,1 1 0,-1-1 0,1 1 0,-1-1 0,1 0 0,-1-1 0,1 1 0,0-1 0,0 1 0,5 0 0,11 2 0,0 0 0,1-2 0,0 0 0,33-1 0,-40-2 0,-8 2 0,-1-1 0,1 0 0,0-1 0,-1 1 0,1-1 0,-1 0 0,1-1 0,-1 1 0,1-1 0,-1 0 0,0-1 0,0 1 0,0-1 0,0 0 0,-1 0 0,1 0 0,-1-1 0,1 0 0,-1 0 0,0 0 0,-1 0 0,1 0 0,-1-1 0,0 0 0,0 0 0,0 0 0,-1 0 0,0 0 0,2-6 0,0-7 0,0 0 0,-2-1 0,0 1 0,-2-1 0,-1-22 0,1 6 0,0 14 0,-1 0 0,-5-29 0,5 44 0,-1-1 0,0 0 0,0 0 0,0 0 0,-1 1 0,0-1 0,0 1 0,-1 0 0,1 0 0,-10-11 0,11 16 0,1-1 0,-1 1 0,0-1 0,0 1 0,0 0 0,0 0 0,0 0 0,0 0 0,0 0 0,0 0 0,0 0 0,0 1 0,-1-1 0,1 1 0,0-1 0,-1 1 0,1 0 0,0 0 0,0 0 0,-1 0 0,1 1 0,0-1 0,0 1 0,-1-1 0,1 1 0,0 0 0,0 0 0,0 0 0,0 0 0,0 0 0,0 0 0,0 0 0,0 1 0,0-1 0,1 1 0,-1-1 0,1 1 0,-1 0 0,1 0 0,-1-1 0,1 1 0,0 0 0,0 0 0,0 0 0,-1 3 0,-5 12 0,1 1 0,1-1 0,0 1 0,1 0 0,-2 32 0,4 94 0,2-140 0,1-1 0,-1 0 0,1 0 0,-1 0 0,1 0 0,0 0 0,0 0 0,0 0 0,1 0 0,-1 0 0,1 0 0,-1-1 0,1 1 0,0-1 0,0 1 0,0-1 0,0 0 0,1 1 0,-1-1 0,0 0 0,1 0 0,0-1 0,-1 1 0,4 1 0,-1-1 0,0 0 0,0-1 0,0 0 0,0 1 0,0-1 0,0-1 0,0 1 0,1-1 0,-1 0 0,0 0 0,0-1 0,1 1 0,-1-1 0,5-2 0,-6 2 0,-1-1 0,0 1 0,0-1 0,0 0 0,0 0 0,0 0 0,0 0 0,-1-1 0,1 1 0,-1-1 0,1 0 0,-1 1 0,0-1 0,0 0 0,0 0 0,-1 0 0,1-1 0,-1 1 0,0 0 0,1-1 0,-2 1 0,2-7 0,1-6 0,0-1 0,-2 1 0,0-24 0,1-15 0,0 34 0,-1 1 0,-1-1 0,-1 1 0,-8-41 0,9 61 0,0 1 0,0-1 0,0 0 0,0 0 0,0 1 0,0-1 0,0 0 0,0 0 0,0 0 0,-1 1 0,1-1 0,0 0 0,0 0 0,0 0 0,0 0 0,0 1 0,-1-1 0,1 0 0,0 0 0,0 0 0,0 0 0,-1 0 0,1 0 0,0 0 0,0 0 0,0 0 0,-1 1 0,1-1 0,0 0 0,0 0 0,-1 0 0,1 0 0,0 0 0,0 0 0,0 0 0,-1 0 0,1 0 0,0-1 0,0 1 0,-1 0 0,1 0 0,0 0 0,0 0 0,0 0 0,-1 0 0,1 0 0,0 0 0,0-1 0,0 1 0,0 0 0,-1 0 0,1 0 0,0 0 0,0-1 0,0 1 0,0 0 0,-6 30 0,2 1 0,1 0 0,1 0 0,4 44 0,-1-19 0,-1-50 0,0 0 0,0 0 0,1 0 0,0 0 0,0 0 0,0 0 0,1 0 0,0-1 0,0 1 0,4 6 0,-4-8 0,0-1 0,1 0 0,0 0 0,0 0 0,-1 0 0,2 0 0,-1 0 0,0-1 0,0 0 0,1 1 0,0-1 0,-1-1 0,1 1 0,0 0 0,0-1 0,4 1 0,4 1 0,0 0 0,0-1 0,1-1 0,-1 0 0,0 0 0,15-3 0,-22 2 0,-1 0 0,0-1 0,1 1 0,-1-1 0,0 0 0,1-1 0,-1 1 0,0-1 0,0 0 0,0 0 0,0 0 0,-1 0 0,1-1 0,0 0 0,-1 1 0,0-1 0,0-1 0,0 1 0,0 0 0,3-5 0,0-5 0,-1-1 0,-1 1 0,0-1 0,-1 0 0,0 0 0,-1 0 0,-1-1 0,0 1 0,-1-15 0,0 9 0,1-1 0,1 1 0,6-24 0,-8 42 0,0 1 0,1-1 0,-1 1 0,1-1 0,0 0 0,-1 1 0,1-1 0,0 1 0,0 0 0,0-1 0,0 1 0,0 0 0,0-1 0,0 1 0,1 0 0,-1 0 0,0 0 0,1 0 0,-1 0 0,1 0 0,-1 1 0,1-1 0,1 0 0,2 0 0,0 0 0,1 0 0,-1 1 0,0 0 0,11 1 0,4 0 0,-27-2 0,0 1 0,0 1 0,1-1 0,-1 1 0,0 0 0,1 1 0,-1 0 0,-12 5 0,14-5 0,1 1 0,0 0 0,0 0 0,0 1 0,0 0 0,1-1 0,-1 1 0,1 0 0,0 0 0,0 1 0,1-1 0,-5 9 0,1 3 0,0 0 0,0 1 0,2 0 0,0 0 0,1 0 0,1 0 0,0 1 0,2-1 0,0 0 0,3 29 0,-2-44 0,-1 1 0,1-1 0,-1 0 0,1 1 0,0-1 0,-1 0 0,1 1 0,1-1 0,-1 0 0,0 0 0,0 0 0,1 0 0,-1 0 0,1 0 0,0-1 0,-1 1 0,1 0 0,0-1 0,0 0 0,0 1 0,0-1 0,0 0 0,1 0 0,-1 0 0,0 0 0,3 1 0,4 0 0,0 0 0,0 0 0,1-1 0,-1 0 0,14-1 0,-20 0 0,-1 0 0,1-1 0,0 0 0,0 0 0,-1 0 0,1 0 0,0 0 0,-1 0 0,1 0 0,-1-1 0,0 0 0,1 1 0,-1-1 0,0 0 0,0 0 0,0 0 0,0 0 0,0-1 0,-1 1 0,1 0 0,-1-1 0,1 1 0,-1-1 0,0 1 0,0-1 0,0 0 0,0 0 0,0-3 0,3-10 0,0-2 0,-1 1 0,1-22 0,-4 36 0,3-92 0,-3 58 0,7-57 0,0 78 0,-1 15 0,-3 12 0,1 51 0,-5 70 0,-1-67 0,-31 278 0,16-204 0,14-113 0,-1-1 0,0 1 0,-2-1 0,-14 37 0,16-53 0,0 0 0,0-1 0,-1 1 0,0-1 0,-1 0 0,0-1 0,0 1 0,0-1 0,-1 0 0,0-1 0,0 0 0,-1 0 0,0 0 0,0-1 0,-12 6 0,0-4 0,1-1 0,-1-1 0,0-1 0,0-1 0,-1-1 0,1 0 0,0-2 0,-1 0 0,1-1 0,-22-4 0,32 3 0,-1-1 0,1 1 0,0-2 0,0 1 0,1-2 0,-1 1 0,1-1 0,-1-1 0,2 0 0,-1 0 0,1 0 0,0-1 0,0-1 0,0 1 0,1-1 0,1 0 0,-1-1 0,1 0 0,1 0 0,0 0 0,0 0 0,0-1 0,1 0 0,1 0 0,0 0 0,0 0 0,-1-13 0,2 11 0,1-1 0,0 0 0,1 1 0,0-1 0,1 0 0,1 0 0,0 1 0,0-1 0,1 1 0,1 0 0,0 0 0,1 0 0,0 0 0,0 1 0,2-1 0,-1 2 0,1-1 0,1 1 0,0 0 0,1 0 0,-1 1 0,19-14 0,-8 8 0,1 0 0,1 2 0,1 0 0,-1 2 0,2 0 0,0 1 0,37-10 0,14 2 0,86-10 0,24-5 0,-154 25 0,1-1 0,-1-1 0,51-25 0,-73 31 0,-1 0 0,0-1 0,0 1 0,0-1 0,0-1 0,-1 0 0,0 1 0,0-2 0,-1 1 0,1-1 0,-2 0 0,1 0 0,5-12 0,-5 7 0,-1-1 0,0 1 0,-1-1 0,0 0 0,-1 0 0,-1 0 0,0-24 0,-1 23 0,1 1 0,-1 0 0,-1-1 0,0 1 0,-1 0 0,-6-24 0,7 33 0,0 1 0,-1 0 0,1 0 0,-1 1 0,0-1 0,0 0 0,0 0 0,0 1 0,0 0 0,0-1 0,-1 1 0,1 0 0,-1 0 0,0 0 0,0 0 0,0 1 0,1-1 0,-1 1 0,-1-1 0,1 1 0,0 0 0,0 0 0,0 1 0,-1-1 0,1 1 0,0-1 0,0 1 0,-7 1 0,7-1 0,0 0 0,0 0 0,-1 1 0,1-1 0,0 1 0,0 0 0,0 0 0,0 0 0,0 0 0,0 1 0,0-1 0,0 1 0,1 0 0,-1 0 0,1 0 0,-1 0 0,-2 2 0,1 1 0,0 1 0,0-1 0,1 0 0,-1 1 0,1 0 0,0 0 0,-4 12 0,1 4 0,1 0 0,1 0 0,1 1 0,0 22 0,1-28 0,2 0 0,0 1 0,0-1 0,2 0 0,4 22 0,-4-34 0,0 1 0,0-1 0,0 0 0,1 0 0,0 0 0,0 0 0,0 0 0,0 0 0,1-1 0,0 0 0,0 1 0,0-2 0,0 1 0,1 0 0,-1-1 0,1 0 0,0 0 0,0 0 0,7 3 0,1-1 0,-1-1 0,1 0 0,0-1 0,0 0 0,0-1 0,0 0 0,1-1 0,15-1 0,-22 0 0,-1 0 0,1-1 0,-1 0 0,0 0 0,1 0 0,-1-1 0,0 0 0,0 0 0,0 0 0,0-1 0,0 0 0,0 0 0,-1-1 0,0 1 0,1-1 0,-2 0 0,1-1 0,6-6 0,-8 5-15,1 0 0,-1-1 1,-1 0-1,1 1 0,-1-1 0,-1 0 0,1 0 1,-1 0-1,0 0 0,0 0 0,-1-1 0,0 1 1,-1 0-1,1 0 0,-1 0 0,-1 0 0,1 0 1,-1 0-1,-1 0 0,1 0 0,-4-6 1,-1 4-329,0 1 0,-1 0 0,-11-10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226 56 32511,'-6'-4'15,"0"0"1,-1 1-1,1 0 1,-1 0-1,1 0 1,-1 1-1,0 0 1,0 0-1,0 1 1,0 0-1,0 0 1,0 1-1,0-1 1,-1 2-1,1-1 1,-14 3-1,16-1-15,0-1 0,1 1 0,-1-1-1,0 1 1,1 0 0,-1 1-1,1-1 1,0 1 0,0 0-1,0 0 1,0 1 0,0-1 0,1 1-1,-1-1 1,1 1 0,0 0-1,0 0 1,1 1 0,-1-1-1,1 1 1,0-1 0,0 1 0,0 0-1,-1 7 1,1-4 0,0 0 0,1 0 0,0 0 0,0 1 0,1-1 0,0 0 0,1 0 0,0 0 0,0 0 0,3 10 0,-3-14 0,1 0 0,0 0 0,0 0 0,0 0 0,1 0 0,0 0 0,-1 0 0,1-1 0,0 0 0,1 1 0,-1-1 0,1 0 0,-1-1 0,1 1 0,0-1 0,0 1 0,0-1 0,0 0 0,6 1 0,4 1 0,0-1 0,0 0 0,0-1 0,1-1 0,-1 0 0,0-1 0,20-2 0,-29 1 0,1 1 0,-1-1 0,0 0 0,0-1 0,0 0 0,0 1 0,0-1 0,0-1 0,-1 1 0,1-1 0,-1 0 0,1 0 0,-1 0 0,0-1 0,0 1 0,0-1 0,-1 0 0,0 0 0,1 0 0,-1-1 0,-1 1 0,1-1 0,-1 1 0,1-1 0,1-7 0,0 0 0,-1 1 0,0-1 0,0 0 0,-1 0 0,-1 0 0,0 0 0,-1 0 0,0 0 0,-1 0 0,-3-15 0,3 23 0,0 1 0,-1-1 0,1 1 0,-1-1 0,0 1 0,0-1 0,0 1 0,-1 0 0,1 0 0,-1 0 0,1 1 0,-1-1 0,0 0 0,0 1 0,-1 0 0,1 0 0,0 0 0,-1 0 0,1 0 0,-1 1 0,1-1 0,-1 1 0,0 0 0,0 0 0,1 1 0,-1-1 0,0 1 0,0 0 0,0 0 0,0 0 0,0 0 0,0 1 0,1-1 0,-1 1 0,0 0 0,0 0 0,1 1 0,-1-1 0,1 1 0,-1-1 0,1 1 0,-1 0 0,1 1 0,-3 2 0,0 3-44,-1 0 0,2 1 1,-1-1-1,1 1 0,1 1 0,-1-1 1,2 1-1,-1 0 0,-2 13 0,-2 33-2015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32303,'0'0'368,"12"0"-320,18 0-32,-1 6 16,-5 18-32,-7 7 0,-11 4 0,-6-3 0,0 2 0,-6-10 0,-20-3 0,-4 0-32,7-8-160,5-13-6419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0 385 32527,'0'0'141,"0"9"-74,0 94-67,1-102 0,-1 0-1,1 1 1,-1-1 0,1 0 0,0 1-1,-1-1 1,1 0 0,0 0 0,0 0-1,0 0 1,0 0 0,0 0 0,0 0-1,0 0 1,1 0 0,-1 0 0,0-1-1,0 1 1,1 0 0,-1-1 0,0 1-1,1-1 1,-1 1 0,1-1 0,-1 0-1,0 0 1,1 0 0,-1 0 0,1 0-1,1 0 1,1 1-1,0-1 1,-1 0-1,1 0 1,0 0-1,0-1 0,-1 1 1,1-1-1,0 0 0,-1 0 1,1 0-1,-1 0 1,6-3-1,-5 0 2,0 0-1,0 0 1,-1 0-1,1-1 1,-1 1 0,0-1-1,0 0 1,0 0-1,-1 0 1,0 0 0,0 0-1,2-9 1,3-12 3,3-34 0,-10 59-4,13-102 16,-2-148 0,-13 358-16,6 147 0,-3-243 0,1 0 0,0-1 0,0 1 0,1-1 0,1 0 0,0 0 0,0 0 0,9 14 0,-11-21 0,0 1 0,1 0 0,0-1 0,0 1 0,0-1 0,0 0 0,1 0 0,-1 0 0,1 0 0,0-1 0,0 1 0,-1-1 0,2 0 0,-1 0 0,0-1 0,0 1 0,1-1 0,-1 0 0,0 0 0,1 0 0,8-1 0,-11 1 0,1-1 0,-1 0 0,1 0 0,-1 0 0,1-1 0,0 1 0,-1-1 0,1 1 0,-1-1 0,1 0 0,-1 0 0,0 0 0,1 0 0,-1 0 0,0-1 0,3-1 0,-3 0 0,0 0 0,0 0 0,0 0 0,0-1 0,-1 1 0,0 0 0,1-1 0,-1 1 0,0-1 0,0 0 0,0-3 0,7-51 0,-3 0 0,-2 0 0,-5-64 0,0 27 0,2 62 0,0 9 0,0 55 0,0 421 0,0-451 0,0-1 0,0 0 0,0 0 0,0 1 0,0-1 0,0 0 0,0 0 0,0 1 0,0-1 0,0 0 0,0 1 0,0-1 0,0 0 0,0 0 0,0 1 0,0-1 0,0 0 0,0 0 0,1 1 0,-1-1 0,0 0 0,0 0 0,0 1 0,0-1 0,1 0 0,-1 0 0,0 0 0,0 0 0,0 1 0,1-1 0,-1 0 0,0 0 0,0 0 0,1 0 0,-1 0 0,0 1 0,0-1 0,1 0 0,-1 0 0,0 0 0,1 0 0,-1 0 0,0 0 0,0 0 0,1 0 0,-1 0 0,0 0 0,1 0 0,-1 0 0,0-1 0,0 1 0,1 0 0,-1 0 0,0 0 0,0 0 0,1 0 0,-1 0 0,0-1 0,0 1 0,0 0 0,1 0 0,-1 0 0,0-1 0,0 1 0,0 0 0,0 0 0,1-1 0,5-8 0,1-1 0,-2 0 0,1 0 0,-2 0 0,1-1 0,-1 1 0,5-23 0,-1 5 0,-3 11 0,6-18 0,16-35 0,-22 60 0,0 1 0,0 0 0,1 0 0,0 0 0,0 0 0,1 1 0,0 0 0,12-10 0,-15 15 0,1 0 0,0 1 0,-1-1 0,1 1 0,0 0 0,0 1 0,1-1 0,-1 1 0,0 0 0,0 0 0,1 1 0,-1-1 0,0 1 0,1 1 0,-1-1 0,6 2 0,-10-2 0,1 0 0,-1 1 0,0-1 0,0 1 0,1-1 0,-1 1 0,0-1 0,0 1 0,0 0 0,0 0 0,0 0 0,0 0 0,0-1 0,0 1 0,0 0 0,0 1 0,-1-1 0,1 0 0,0 0 0,0 0 0,-1 0 0,1 1 0,-1-1 0,0 0 0,1 0 0,-1 3 0,3 37 0,-3-35 0,1 8 0,0 0 0,-2 0 0,0 0 0,0 0 0,-1 0 0,-1 0 0,0-1 0,-1 1 0,-1-1 0,-7 15 0,11-25 0,-4 5 0,0 0 0,0 1 0,1 0 0,0 0 0,1 0 0,0 0 0,0 1 0,1-1 0,0 1 0,1 0 0,0 0 0,0 15 0,2-25 0,-1 1 0,0 0 0,1 0 0,-1 0 0,1 0 0,0-1 0,-1 1 0,1 0 0,-1-1 0,1 1 0,0 0 0,0-1 0,-1 1 0,1-1 0,0 1 0,0-1 0,0 1 0,0-1 0,0 0 0,-1 1 0,1-1 0,0 0 0,0 0 0,0 1 0,0-1 0,0 0 0,2 0 0,34 0 0,-26 0 0,-5 0 0,1 0 0,-1 0 0,1 0 0,-1-1 0,0 0 0,1 0 0,-1-1 0,0 1 0,0-1 0,0-1 0,0 1 0,0-1 0,-1 0 0,1 0 0,-1-1 0,0 0 0,0 0 0,0 0 0,0 0 0,-1-1 0,1 0 0,-1 0 0,3-5 0,2-4 0,0 1 0,-2-2 0,0 1 0,0-1 0,-1 0 0,-1 0 0,0 0 0,-2-1 0,4-21 0,-2-17 0,-1-76 0,-4 129 0,0 1 0,0 0 0,0-1 0,-1 1 0,1-1 0,0 1 0,0-1 0,-1 1 0,1 0 0,0-1 0,-1 1 0,1 0 0,-1-1 0,1 1 0,0 0 0,-1 0 0,1-1 0,-1 1 0,1 0 0,0 0 0,-1 0 0,1-1 0,-1 1 0,1 0 0,-1 0 0,1 0 0,-1 0 0,1 0 0,-1 0 0,1 0 0,-1 0 0,0 0 0,0 0 0,-1 0 0,1 0 0,-1 1 0,1-1 0,-1 0 0,1 0 0,-1 1 0,1-1 0,0 1 0,-1-1 0,1 1 0,-2 1 0,-1 2 0,0 0 0,0 1 0,0 0 0,0-1 0,1 2 0,0-1 0,0 0 0,1 0 0,-1 1 0,1 0 0,0-1 0,1 1 0,-1 0 0,1 0 0,0 6 0,-3 18 0,2 50 0,2-71 0,0-3 0,-1 4 0,1 1 0,1 0 0,0-1 0,0 1 0,6 19 0,-6-27 0,1 0 0,-1 0 0,1 0 0,0 0 0,0 0 0,0 0 0,0 0 0,1 0 0,-1-1 0,1 1 0,-1-1 0,1 0 0,0 0 0,0 0 0,0 0 0,0 0 0,0-1 0,1 1 0,-1-1 0,0 0 0,7 1 0,4 1 0,-1-1 0,1-1 0,21-1 0,-30 0 0,-4 0 0,0 0 0,0 0 0,0 0 0,0-1 0,0 1 0,0 0 0,0-1 0,0 1 0,0-1 0,0 1 0,0-1 0,-1 0 0,1 1 0,0-1 0,0 0 0,0 0 0,-1 1 0,1-1 0,0 0 0,-1 0 0,1 0 0,-1 0 0,1 0 0,-1 0 0,1 0 0,-1 0 0,0 0 0,0 0 0,1 0 0,-1 0 0,0 0 0,0-2 0,0-46 0,0 33 0,-1-28 0,0 19 0,1-1 0,1 1 0,1-1 0,8-38 0,-10 63 0,1 0 0,-1 0 0,0-1 0,1 1 0,-1 0 0,0 0 0,1 0 0,-1 0 0,1 0 0,0 0 0,-1 0 0,1 0 0,0 0 0,0 0 0,-1 0 0,1 0 0,0 0 0,0 0 0,0 1 0,0-1 0,0 0 0,0 1 0,0-1 0,0 1 0,1-1 0,-1 1 0,0 0 0,0-1 0,0 1 0,0 0 0,1 0 0,-1 0 0,2 0 0,-1 0 0,0 1 0,0-1 0,0 1 0,0 0 0,-1 0 0,1 0 0,0 0 0,0 0 0,-1 0 0,1 0 0,-1 0 0,1 1 0,-1-1 0,0 1 0,1-1 0,-1 1 0,0 0 0,0-1 0,1 3 0,7 16 0,-1-1 0,-1 2 0,-1-1 0,0 1 0,-2-1 0,2 24 0,1 130 0,-9-168 0,2-7 0,0 1 0,0 0 0,0 0 0,0 0 0,0 0 0,0 0 0,0 0 0,0 0 0,0 0 0,0-1 0,0 1 0,0 0 0,0 0 0,0 0 0,0 0 0,0 0 0,0 0 0,0 0 0,0 0 0,0-1 0,0 1 0,0 0 0,0 0 0,0 0 0,0 0 0,0 0 0,0 0 0,0 0 0,0 0 0,0 0 0,0-1 0,0 1 0,0 0 0,0 0 0,-1 0 0,1 0 0,0 0 0,0 0 0,0 0 0,0 0 0,0 0 0,0 0 0,0 0 0,0 0 0,-1 0 0,1 0 0,0 0 0,0 0 0,0 0 0,0 0 0,0 0 0,0 0 0,0 0 0,0 0 0,-1 0 0,1 0 0,0 0 0,0 0 0,0 0 0,0 0 0,0 0 0,-2-19 0,2 0 0,0 0 0,2-1 0,0 1 0,1 0 0,0 0 0,12-32 0,-3 18 0,2 0 0,1 1 0,26-41 0,-40 70 0,0 0 0,1 0 0,0 0 0,-1 0 0,1 1 0,0-1 0,0 1 0,1-1 0,-1 1 0,0 0 0,1 0 0,-1 0 0,1 0 0,0 0 0,0 1 0,0-1 0,0 1 0,0-1 0,0 1 0,0 0 0,0 1 0,0-1 0,0 0 0,6 1 0,-7 0 0,-1 0 0,0 0 0,0 1 0,0-1 0,0 1 0,0-1 0,0 1 0,0-1 0,0 1 0,0 0 0,0 0 0,0-1 0,0 1 0,0 0 0,0 0 0,-1 0 0,1 0 0,0 0 0,-1 0 0,1 0 0,-1 0 0,1 0 0,-1 0 0,1 0 0,-1 0 0,0 1 0,1 1 0,5 39 0,-5-37 0,2 245 0,-3-244-1,0 0 1,-1 0-1,1 0 1,-1 1-1,0-1 0,-1 0 1,0-1-1,0 1 0,0 0 1,0 0-1,-1-1 1,-4 7-1,4-11-231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65 31983,'41'-11'496,"6"-2"-288,0-3-160,-6 5-16,-8 3-32,-4 3 0,-8 5 0,-7 0 0,1 0 0,-3 0 0,3 0-32,-4 0-160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32 448 31422,'0'0'24,"0"0"-1,0 0 1,0 0-1,0 0 1,0-1-1,0 1 1,0 0-1,0 0 1,0 0-1,0 0 1,0 0 0,-1 0-1,1 0 1,0-1-1,0 1 1,0 0-1,0 0 1,0 0-1,0 0 1,0 0-1,-1 0 1,1 0-1,0 0 1,0 0-1,0 0 1,0 0-1,0 0 1,-1 0-1,1 0 1,0 0-1,0 0 1,0 0-1,0 0 1,0 0-1,0 0 1,-1 0-1,1 0 1,0 0-1,0 0 1,0 0-1,0 0 1,0 0-1,-1 0 1,1 0-1,0 0 1,0 0-1,0 1 1,0-1-1,0 0 1,0 0-1,0 0 1,-6 11 185,-3 13-354,9-23 176,-3 12-27,0 0-1,1 0 0,0 1 1,1-1-1,1 1 0,0-1 1,3 19-1,-2-30-3,-1-1 0,1 0 0,0 1 0,0-1 0,0 0 0,0 1 0,0-1 0,0 0 0,0 0 0,0 0 0,1 0 0,-1 0 0,0 0 0,1 0 0,-1 0 0,1-1 0,-1 1 0,1 0 0,-1-1 0,1 1 0,-1-1 0,1 0 0,-1 1 0,1-1 0,0 0 0,-1 0 0,1 0 0,-1 0 0,3-1 0,1 1 0,-1 0 0,0 0 0,1-1 0,-1 0 0,0 0 0,0 0 0,0 0 0,1 0 0,-1-1 0,6-3 0,-1-3 0,0-1 0,0 0 0,-1 0 0,0-1 0,-1 0 0,0 0 0,0 0 0,-1-1 0,0 0 0,-1-1 0,5-16 0,1-7 0,-2-1 0,8-57 0,-11 34 0,-5 38 0,2-1 0,0 1 0,1 1 0,9-31 0,-12 50 0,-1 0 0,1 0 0,-1 1 0,1-1 0,0 0 0,-1 0 0,1 1 0,0-1 0,0 0 0,0 1 0,-1-1 0,1 1 0,0-1 0,0 1 0,0-1 0,0 1 0,0-1 0,0 1 0,0 0 0,0 0 0,0 0 0,0 0 0,0-1 0,0 1 0,0 0 0,0 1 0,0-1 0,0 0 0,0 0 0,0 0 0,0 1 0,2 0 0,1 0 0,-1 0 0,1 0 0,0 1 0,-1-1 0,0 1 0,1 0 0,-1 0 0,4 4 0,3 4 0,-1 0 0,0 1 0,0 1 0,-1-1 0,0 1 0,-1 1 0,-1-1 0,0 1 0,8 26 0,-7-17 0,-2 0 0,-1 0 0,0 1 0,-2-1 0,0 39 0,-2-55 0,-1-1 0,0 1 0,-1 0 0,1 0 0,-1-1 0,0 1 0,0-1 0,-1 1 0,1-1 0,-1 0 0,-1 0 0,1 0 0,-1 0 0,0-1 0,0 0 0,0 1 0,0-1 0,-1-1 0,1 1 0,-1-1 0,0 0 0,0 0 0,-1 0 0,1 0 0,-9 2 0,-4 1 0,0 0 0,0-1 0,-1-1 0,0-1 0,0-1 0,-32 1 0,49-3 0,0 0 0,0 0 0,0-1 0,0 1 0,0 0 0,0-1 0,0 1 0,1-1 0,-1 0 0,0 0 0,0 1 0,1-1 0,-1 0 0,0-1 0,1 1 0,-1 0 0,1 0 0,-3-3 0,2 0 0,-1 1 0,1-1 0,0 1 0,0-1 0,1 0 0,-1 0 0,1 0 0,-2-6 0,0-7 0,1-1 0,1 1 0,1-24 0,0 30 0,0 2 0,-1 1 0,1-1 0,0 0 0,1 0 0,0 0 0,1 1 0,3-16 0,-4 22 0,1 0 0,-1 0 0,0 0 0,1-1 0,-1 1 0,1 1 0,0-1 0,0 0 0,0 0 0,0 1 0,0-1 0,0 1 0,0-1 0,0 1 0,0 0 0,1 0 0,-1 0 0,1 0 0,-1 0 0,1 1 0,-1-1 0,1 1 0,-1-1 0,1 1 0,-1 0 0,1 0 0,3 1 0,-4-1 0,-1 0 0,1 1 0,0-1 0,-1 1 0,1-1 0,0 1 0,-1 0 0,1-1 0,-1 1 0,1 0 0,-1 0 0,0 0 0,1 0 0,-1 1 0,0-1 0,0 0 0,1 0 0,-1 1 0,0-1 0,0 1 0,1 2 0,17 41 0,-11-25 0,-1-6 0,0-1 0,0 0 0,2 0 0,-1 0 0,22 22 0,-25-30 0,0 1 0,1-2 0,0 1 0,0-1 0,1 1 0,-1-2 0,1 1 0,-1-1 0,1 0 0,0 0 0,1-1 0,-1 0 0,0 0 0,8 0 0,-8-1 0,6 0 0,1 1 0,0-2 0,23-2 0,-34 2 0,0 0 0,0-1 0,0 0 0,0 0 0,0 1 0,0-2 0,0 1 0,0 0 0,0-1 0,-1 1 0,1-1 0,0 0 0,-1 0 0,1 0 0,-1 0 0,0 0 0,0 0 0,0-1 0,0 1 0,0-1 0,2-4 0,2-8 0,-1 0 0,0 0 0,-1 0 0,-1 0 0,0-1 0,0-19 0,-3-98 0,-1 62 0,1-109 0,-3 170 0,-1 15 0,4-5 0,-6 17 0,0-1 0,2 1 0,0 1 0,1-1 0,-2 24 0,2-16 0,-3 48 0,5 91 0,2-88 0,-2-72 0,1 0 0,0 1 0,0-1 0,0 0 0,1 0 0,-1 1 0,1-1 0,0 0 0,0 0 0,1 0 0,-1 0 0,1 0 0,0 0 0,0-1 0,3 6 0,-5-9 0,1 0 0,-1 1 0,0-1 0,0 0 0,1 1 0,-1-1 0,0 0 0,0 1 0,1-1 0,-1 0 0,0 0 0,1 1 0,-1-1 0,0 0 0,1 0 0,-1 0 0,1 0 0,-1 1 0,0-1 0,1 0 0,-1 0 0,1 0 0,-1 0 0,0 0 0,1 0 0,-1 0 0,1 0 0,-1 0 0,0 0 0,1 0 0,-1 0 0,1-1 0,-1 1 0,0 0 0,1 0 0,-1 0 0,0 0 0,1-1 0,-1 1 0,0 0 0,1 0 0,-1-1 0,10-17 0,13-73 0,-15 56 0,18-51 0,-23 76 0,1 0 0,1 1 0,0 0 0,0 0 0,1 0 0,0 1 0,1-1 0,0 1 0,13-11 0,-18 17 0,0 0 0,0 1 0,0 0 0,1-1 0,-1 1 0,0 0 0,1 0 0,-1 0 0,1 1 0,-1-1 0,1 1 0,-1-1 0,4 1 0,-5 0 0,0 0 0,0 0 0,0 0 0,0 0 0,0 0 0,0 0 0,0 1 0,-1-1 0,1 0 0,0 1 0,0-1 0,0 1 0,0-1 0,-1 1 0,1-1 0,0 1 0,0-1 0,-1 1 0,1 0 0,0 0 0,-1-1 0,1 1 0,-1 0 0,1 0 0,-1-1 0,1 1 0,-1 0 0,0 0 0,1 0 0,-1 0 0,0 0 0,0 0 0,1 0 0,-1 0 0,0 0 0,0 1 0,-4 175 0,-1-46 0,6-129 0,-1 0 0,0-1 0,1 1 0,-1-1 0,1 1 0,-1-1 0,1 1 0,0-1 0,0 1 0,0-1 0,0 0 0,0 1 0,0-1 0,0 0 0,0 0 0,0 0 0,1 0 0,-1 0 0,0 0 0,1 0 0,-1 0 0,1 0 0,-1-1 0,1 1 0,-1 0 0,1-1 0,-1 0 0,1 1 0,0-1 0,-1 0 0,1 0 0,-1 0 0,4 0 0,-1 0 0,0 1 0,0-1 0,0-1 0,0 1 0,0-1 0,0 1 0,0-1 0,0 0 0,-1 0 0,1-1 0,0 1 0,0-1 0,-1 0 0,4-2 0,-1-2 0,0 0 0,-1 0 0,0-1 0,0 1 0,0-1 0,-1 0 0,0 0 0,4-12 0,22-68 0,-23 63 0,0 1 0,16-46 0,-21 63 0,1 1 0,0-1 0,0 1 0,0 0 0,1 0 0,-1 0 0,1 1 0,1-1 0,6-6 0,-1 7 0,-11 12 0,-12 13 0,-3-3 0,2 1 0,0 0 0,-18 35 0,27-45 0,2 0 0,-1 0 0,1 0 0,1 0 0,0 1 0,0-1 0,1 1 0,0-1 0,0 1 0,1 0 0,0-1 0,3 13 0,-3-19 0,1 0 0,0 0 0,0 0 0,0 0 0,1-1 0,-1 1 0,1 0 0,-1-1 0,1 1 0,0-1 0,0 1 0,0-1 0,0 0 0,1 0 0,-1 0 0,0 0 0,1 0 0,-1 0 0,1-1 0,0 1 0,0-1 0,0 0 0,-1 0 0,1 0 0,0 0 0,4 0 0,8 2 0,1-1 0,0 0 0,28-1 0,-37-1 0,-4 0 0,-1 0 0,1 0 0,-1 0 0,1 0 0,0-1 0,-1 1 0,1-1 0,-1 0 0,0 1 0,1-1 0,-1 0 0,0-1 0,1 1 0,-1 0 0,0-1 0,0 1 0,0-1 0,0 1 0,3-4 0,-3 1 0,0 0 0,0 0 0,0 0 0,0 0 0,-1 0 0,1 0 0,-1-1 0,0 1 0,0 0 0,-1-1 0,1-5 0,2-26 0,-2 1 0,-5-52 0,4 78 0,-1-1 0,-1 1 0,0 0 0,0-1 0,-1 1 0,0 0 0,-1 0 0,0 1 0,0-1 0,-1 1 0,0 0 0,0 0 0,-1 0 0,-9-9 0,14 16 0,0 0 0,1 1 0,-1-1 0,0 0 0,0 0 0,0 0 0,0 1 0,-1-1 0,1 0 0,0 1 0,0-1 0,0 1 0,0-1 0,-1 1 0,1 0 0,0-1 0,-1 1 0,1 0 0,0 0 0,0 0 0,-1 0 0,1 0 0,0 0 0,-3 1 0,3 0 0,-1 0 0,1 0 0,-1 0 0,1 0 0,0 1 0,-1-1 0,1 0 0,0 1 0,0-1 0,0 1 0,0-1 0,0 1 0,1-1 0,-1 1 0,-1 2 0,-1 7 0,0 0 0,0 1 0,1-1 0,0 13 0,0-3 0,0-1 0,2 0 0,0 1 0,7 37 0,-6-52 0,1 0 0,-1 0 0,1 0 0,1 0 0,-1-1 0,1 0 0,0 1 0,0-1 0,1 0 0,-1 0 0,1 0 0,0-1 0,0 0 0,1 1 0,0-2 0,-1 1 0,1 0 0,0-1 0,1 0 0,9 5 0,-6-6 0,-1 1 0,1-1 0,0-1 0,0 1 0,-1-2 0,1 1 0,15-2 0,-7 1 0,-14 0 0,1-1 0,-1 0 0,1 1 0,-1-1 0,1 0 0,-1-1 0,0 1 0,1 0 0,-1-1 0,0 0 0,0 0 0,0 0 0,-1 0 0,1 0 0,0-1 0,-1 1 0,1-1 0,-1 0 0,0 0 0,0 1 0,0-1 0,0-1 0,0 1 0,-1 0 0,0 0 0,1-1 0,0-6 0,4-9 0,-2 0 0,0-1 0,2-32 0,-6 48 0,4-134 0,-6 188 0,0-28 0,1-1 0,1 1 0,1-1 0,1 1 0,5 22 0,-5-39 0,-1-1 0,1 0 0,0 0 0,0 1 0,1-1 0,-1 0 0,1-1 0,0 1 0,0 0 0,0-1 0,0 0 0,1 0 0,-1 0 0,1 0 0,0 0 0,0-1 0,0 1 0,0-1 0,0 0 0,0 0 0,1-1 0,-1 0 0,1 1 0,-1-1 0,1-1 0,-1 1 0,1-1 0,0 1 0,7-2 0,-10 1 0,-1 0 0,1 0 0,0-1 0,-1 1 0,1 0 0,-1-1 0,1 1 0,-1-1 0,1 0 0,-1 1 0,1-1 0,-1 0 0,0 0 0,1 0 0,-1 0 0,0 0 0,0 0 0,1-1 0,-1 1 0,1-3 0,1 0 0,0-1 0,-1 1 0,0-1 0,0 0 0,0 0 0,1-8 0,1-7 0,-1 0 0,0-30 0,-3-125 0,-1 240 0,-2-29 0,3 1 0,7 67 0,-5-97 0,0 0 0,0 0 0,0 0 0,1-1 0,-1 1 0,2-1 0,-1 1 0,1-1 0,7 8 0,-9-11 0,1 0 0,-1 0 0,1 0 0,0-1 0,0 1 0,0-1 0,1 0 0,-1 0 0,0 0 0,1 0 0,-1-1 0,1 1 0,0-1 0,0 0 0,-1 0 0,1-1 0,0 1 0,5 0 0,-6-1 0,0 0 0,1 0 0,-1 0 0,0 0 0,1-1 0,-1 1 0,0-1 0,0 0 0,0 0 0,0 0 0,1 0 0,-2-1 0,1 1 0,5-4 0,-5 2 0,-1 0 0,1-1 0,-1 1 0,0-1 0,0 1 0,0-1 0,0 1 0,-1-1 0,0 0 0,1 0 0,0-8 0,2-18 0,0 0 0,-2-1 0,-2 1 0,-5-52 0,4 61 0,-2 1 0,0 0 0,-2-1 0,0 2 0,-11-28 0,11 44 0,4 13 0,1 61-40,0-33-160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07.68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20 1 32111,'0'0'573,"2"9"-554,2-4-18,1-1 0,-1 0 0,1 0 0,-1 0 1,1 0-1,6 2 0,-5-2 0,0 0 1,0 0-1,0 1 0,0 0 1,6 7-1,-9-9-1,0 1 0,-1 0 0,1 1 0,-1-1 0,1 0 0,-2 1 0,1-1 0,0 1 0,-1-1 0,0 1 0,0 0 0,1 9 0,-2-11 0,0-1 0,0 1 0,-1-1 0,1 1 0,-1 0 0,1-1 0,-1 0 0,0 1 0,0-1 0,0 1 0,0-1 0,0 0 0,-1 0 0,1 1 0,-1-1 0,0 0 0,1 0 0,-1-1 0,0 1 0,0 0 0,0-1 0,0 1 0,0-1 0,-1 1 0,-3 0 0,-2 3-34,-1-2 1,1 1-1,-1-1 1,0-1-1,0 1 1,0-2-1,-1 1 1,-9 0 0,18-3-584,1-4-962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18 412 32303,'-10'31'464,"7"-14"-464,0 1 0,2-1 0,1 27 0,0-27 0,0-16 0,0 0 0,0-1 0,0 1 0,0 0 0,1 0 0,-1-1 0,0 1 0,0 0 0,1-1 0,-1 1 0,0 0 0,1-1 0,-1 1 0,1 0 0,-1-1 0,1 1 0,-1-1 0,1 1 0,0-1 0,-1 1 0,1-1 0,-1 0 0,1 1 0,0-1 0,1 1 0,25 5 0,28-10 0,-51 3 0,0-1 0,1 1 0,-1-1 0,0 0 0,-1-1 0,1 1 0,0-1 0,-1 1 0,1-1 0,-1 0 0,0 0 0,0-1 0,0 1 0,0-1 0,0 1 0,-1-1 0,0 0 0,0 0 0,0 0 0,0 0 0,1-6 0,3-9 0,0 0 0,-1-1 0,2-25 0,1-43 0,-4-131 0,-4 136 0,-1 96 0,0 1 0,-7 27 0,-2 11 0,4 24 0,6 120 0,1-190 0,-1 1 0,1-1 0,0 1 0,1-1 0,0 1 0,0-1 0,0 0 0,0 0 0,1 0 0,0 0 0,1 0 0,-1-1 0,1 1 0,0-1 0,0 0 0,1 0 0,-1-1 0,1 1 0,6 3 0,-4-3 0,-1-1 0,1-1 0,0 0 0,0 0 0,0 0 0,1 0 0,-1-1 0,1-1 0,-1 1 0,1-1 0,0-1 0,-1 1 0,1-1 0,0 0 0,0-1 0,7-1 0,-12 1 0,0 0 0,-1 1 0,1-1 0,0 0 0,-1 0 0,1-1 0,-1 1 0,1-1 0,-1 1 0,0-1 0,1 0 0,-1 1 0,0-1 0,0-1 0,0 1 0,1-2 0,1-2 0,-1 1 0,0-1 0,0 0 0,-1 0 0,1 0 0,2-11 0,-1-6 0,0 0 0,0-46 0,-4-265 0,-3 318 0,-1 12 0,-1 11 0,0 19 0,0 0 0,2 1 0,1 0 0,2 50 0,1-41 0,-3 51 0,0-28 0,7 67 0,-1-104 0,-4-21 0,0 0 0,0 0 0,0-1 0,0 1 0,1 0 0,-1 0 0,0-1 0,1 1 0,-1 0 0,0-1 0,1 1 0,-1 0 0,1-1 0,-1 1 0,1 0 0,-1-1 0,1 1 0,0-1 0,-1 1 0,1-1 0,0 0 0,-1 1 0,1-1 0,0 0 0,1 1 0,-2-1 0,1 0 0,0-1 0,-1 1 0,1 0 0,0-1 0,-1 1 0,1-1 0,-1 1 0,1-1 0,-1 1 0,1-1 0,-1 1 0,1-1 0,-1 0 0,1 1 0,-1-1 0,0 0 0,1 1 0,-1-1 0,0 0 0,0 1 0,0-1 0,1 0 0,-1-1 0,5-24 0,-4 18 0,5-22 0,27-107 0,-30 125 0,2 0 0,-1 0 0,2 0 0,0 1 0,0 0 0,1 0 0,0 1 0,15-17 0,-21 26 0,-1 0 0,1 0 0,0 0 0,0 0 0,0 0 0,0 1 0,0-1 0,0 0 0,0 0 0,0 1 0,0-1 0,0 1 0,0-1 0,0 1 0,0-1 0,0 1 0,1 0 0,-1-1 0,0 1 0,0 0 0,1 0 0,-1 0 0,0 0 0,0 0 0,0 0 0,1 0 0,-1 1 0,0-1 0,0 0 0,0 1 0,1-1 0,-1 0 0,0 1 0,0 0 0,0-1 0,0 1 0,0 0 0,0-1 0,0 1 0,0 0 0,0 0 0,1 2 0,1 1 0,-1 0 0,1 0 0,-1 1 0,0-1 0,0 1 0,0-1 0,-1 1 0,1 0 0,0 5 0,3 42 0,-3-1 0,-4 57 0,1-21 0,1-85 0,0-1 0,0 0 0,0 0 0,0 0 0,0 0 0,1 0 0,-1 0 0,0 0 0,1 0 0,-1 0 0,1 0 0,-1 0 0,1 0 0,0 0 0,-1-1 0,1 1 0,0 0 0,-1 0 0,1-1 0,0 1 0,0 0 0,0-1 0,2 2 0,0-1 0,0 0 0,0 1 0,0-1 0,0-1 0,0 1 0,0 0 0,0-1 0,6 0 0,-4 1 0,0-2 0,1 1 0,-1 0 0,0-1 0,1 0 0,-1 0 0,0-1 0,0 0 0,0 0 0,0 0 0,5-3 0,-3 0 0,-1-1 0,-1 0 0,1-1 0,-1 1 0,0-1 0,0 0 0,-1 0 0,0 0 0,0-1 0,-1 1 0,0-1 0,0 0 0,2-13 0,2-12 0,5-66 0,-11 86 0,3-84 0,-4 341 0,0-240 0,0 0 0,0 0 0,0 0 0,1-1 0,-1 1 0,1 0 0,0-1 0,0 1 0,1-1 0,-1 1 0,1-1 0,-1 1 0,1-1 0,0 0 0,1 0 0,-1 0 0,0 0 0,1 0 0,0-1 0,-1 1 0,1-1 0,0 1 0,0-1 0,1 0 0,-1 0 0,0-1 0,1 1 0,-1-1 0,1 1 0,-1-1 0,1 0 0,0 0 0,-1-1 0,1 1 0,0-1 0,0 0 0,4 0 0,-5 0 0,2 0 0,-1 0 0,1 0 0,0 0 0,0-1 0,0 1 0,-1-1 0,6-2 0,-8 2 0,-1 0 0,1 0 0,0-1 0,0 1 0,-1-1 0,1 1 0,0-1 0,-1 0 0,0 1 0,1-1 0,-1 0 0,0 0 0,0 0 0,0 0 0,0 0 0,0 0 0,0-4 0,26-79 0,13-37 0,-35 110 0,1 0 0,0 0 0,1 0 0,0 1 0,1 0 0,0 1 0,13-14 0,-18 22 0,-1 0 0,1 0 0,0 0 0,0 0 0,0 0 0,0 0 0,0 1 0,0 0 0,0-1 0,0 1 0,0 0 0,6 0 0,-8 1 0,0-1 0,0 1 0,1 0 0,-1 0 0,0 1 0,1-1 0,-1 0 0,0 0 0,0 0 0,0 1 0,1-1 0,-1 1 0,0-1 0,0 1 0,0-1 0,0 1 0,0 0 0,0 0 0,0-1 0,0 1 0,0 0 0,0 0 0,0 0 0,0 0 0,-1 0 0,1 0 0,0 0 0,-1 0 0,1 1 0,-1-1 0,1 0 0,-1 0 0,1 2 0,3 21 0,0 1 0,-2 0 0,0 0 0,-4 39 0,1-12 0,1-41 0,0 0 0,-1-1 0,0 1 0,-1 0 0,0-1 0,-8 21 0,9-28 0,0 0 0,-1 0 0,1 0 0,-1 0 0,0 0 0,0 0 0,0 0 0,-1 0 0,1-1 0,-1 1 0,1-1 0,-1 0 0,0 0 0,0 0 0,0 0 0,0 0 0,0-1 0,0 1 0,0-1 0,-1 0 0,1 0 0,-1 0 0,1 0 0,0 0 0,-5-1 0,0 1 0,1-1 0,-1 0 0,0-1 0,0 1 0,1-2 0,-1 1 0,1-1 0,-1 0 0,-11-5 0,15 5 0,1 0 0,-1 0 0,1-1 0,0 1 0,0-1 0,0 0 0,0 1 0,0-1 0,0-1 0,1 1 0,0 0 0,-1-1 0,1 1 0,0-1 0,1 1 0,-1-1 0,1 0 0,0 0 0,-1 0 0,1-5 0,-1 0 0,2-1 0,-1 1 0,1 0 0,0 0 0,1 0 0,0 0 0,1-1 0,0 1 0,0 1 0,1-1 0,0 0 0,1 1 0,0-1 0,0 1 0,0 0 0,1 0 0,1 1 0,-1 0 0,1 0 0,0 0 0,12-10 0,-17 16 0,-1 1 0,1-1 0,-1 1 0,1-1 0,-1 1 0,1-1 0,-1 1 0,1 0 0,0-1 0,-1 1 0,1 0 0,0-1 0,-1 1 0,1 0 0,0 0 0,-1 0 0,1-1 0,0 1 0,-1 0 0,1 0 0,0 0 0,0 0 0,-1 0 0,1 0 0,0 1 0,-1-1 0,1 0 0,0 0 0,0 0 0,-1 1 0,1-1 0,-1 0 0,1 1 0,0-1 0,-1 1 0,1-1 0,-1 0 0,1 1 0,-1-1 0,1 1 0,-1 0 0,1-1 0,0 2 0,12 28 0,-11-24 0,10 26 0,32 59 0,-37-78 0,1-1 0,1 0 0,0 0 0,0-1 0,1 0 0,0-1 0,16 12 0,-20-19 0,0 1 0,1-1 0,0 0 0,-1 0 0,1 0 0,0-1 0,1 0 0,-1-1 0,0 0 0,10 1 0,-2-1 0,-1-1 0,1 0 0,-1-1 0,18-4 0,-29 5 0,0-1 1,0 0-1,0 0 0,0 0 1,0 0-1,0-1 0,0 1 0,0-1 1,0 0-1,-1 0 0,1 0 1,-1 0-1,1 0 0,-1-1 1,0 1-1,0-1 0,0 1 1,0-1-1,0 0 0,1-4 0,0 0-17,0 0-1,-1-1 0,0 1 0,-1 0 0,0-1 1,0 1-1,0-16 0,-1-35-406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28 30734,'-7'-2'196,"0"1"0,0-1 0,0 2 0,0-1 0,-1 1 0,1 0 0,0 0 0,0 1-1,0 0 1,-10 3 0,14-3-202,0 1 0,0 0 0,0-1 1,0 1-1,1 0 0,-1 1 0,1-1 0,-1 0 0,1 1 0,0-1 0,0 1 0,0-1 0,0 1 0,1 0 0,-1 0 0,1 0 0,-1 0 0,1 0 0,0 0 0,0 1 0,1-1 0,-1 0 0,0 0 0,1 5 0,-1 1 9,-1 0 1,2 0-1,-1-1 0,1 1 0,1 0 0,0 0 0,0-1 0,2 10 0,-1-14-3,-1-1 0,1 1 0,0-1 0,0 1 0,0-1 0,1 0 0,-1 0 0,1 0 0,0 0 0,-1 0 0,1-1 0,0 1 0,1-1-1,-1 0 1,0 0 0,1 0 0,-1 0 0,1 0 0,7 1 0,1 1 0,0-2 0,0 1 0,1-2 0,-1 1 0,0-2 0,15 0 0,-16 0 0,-8 0 0,0 0 0,0 0 0,0-1 0,0 1 0,0-1 0,-1 0 0,1 0 0,0 1 0,0-2 0,0 1 0,-1 0 0,1-1 0,0 1 0,-1-1 0,1 0 0,-1 0 0,0 0 0,0 0 0,0 0 0,0 0 0,0-1 0,0 1 0,0-1 0,-1 1 0,1-1 0,-1 0 0,0 1 0,0-1 0,0 0 0,1-4 0,1-6 0,-1 0 0,-1 0 0,0 0 0,0 0 0,-3-25 0,1 33 0,0 0 0,0 0 0,-1 0 0,1 0 0,-1 0 0,0 0 0,0 1 0,-1-1 0,1 1 0,-1 0 0,0-1 0,0 1 0,-8-7 0,9 9 0,0 0 0,0 0 0,0 0 0,-1 1-1,1-1 1,-1 0 0,1 1 0,-1 0 0,0 0-1,1 0 1,-1 0 0,0 0 0,0 0-1,0 1 1,0-1 0,0 1 0,0 0 0,0 0-1,0 0 1,0 0 0,1 0 0,-1 1 0,0-1-1,0 1 1,0 0 0,-3 1 0,5-1-11,0-1 0,0 1 0,0 0 0,0 0 0,0 0 0,0 0 0,0 0 0,0 0 0,0 0 0,1 0 0,-1 0 0,0 0 0,1 0 0,-1 0 0,1 1 0,-1-1 0,1 0 0,-1 2 0,-2 14-3022,2 9-12080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 32431,'9'8'192,"35"-8"-112,6 0-64,3 0 0,-6 0-16,-3 0 0,-9 0 0,-5 0 0,-7 0 0,-11-11 0,-3 6-176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1 496 32031,'0'12'576,"-1"0"-564,2 0 0,0 0 1,0 0-1,1 0 0,0-1 1,7 22-1,-7-30-11,-1 1-1,1-1 1,0 0 0,-1 0 0,1 0 0,1 0 0,-1 0 0,0-1-1,1 1 1,-1-1 0,1 1 0,0-1 0,0 0 0,0 0-1,0 0 1,0 0 0,0-1 0,1 1 0,-1-1 0,0 0-1,1 0 1,-1 0 0,1 0 0,-1-1 0,1 1 0,0-1-1,3 0 1,-4 0 0,-1 0 0,1 0 0,0 0 0,-1 0 0,1 0 0,-1-1-1,1 1 1,-1-1 0,1 1 0,-1-1 0,1 0 0,-1 0 0,0 0 0,0 0-1,5-4 1,-6 3 0,1-1 0,0 1-1,-1-1 1,0 0 0,1 1 0,-1-1-1,0 0 1,0 0 0,-1 0-1,1 0 1,-1 0 0,1 0 0,-1-6-1,3-51 9,-2-1 0,-8-64 0,6 109-9,-1 0 0,-1 0 0,-5-16 0,5 46 0,3 0 0,-1 12 0,2-1 0,1 0 0,0 0 0,7 25 0,-7-43 0,-1-1 0,1 1 0,1-1 0,-1 0 0,1 0 0,0 0 0,1 0 0,0 0 0,-1-1 0,2 0 0,-1 0 0,0 0 0,1 0 0,0 0 0,0-1 0,1 0 0,-1 0 0,1-1 0,0 0 0,11 5 0,-15-7 0,-1 0 0,1 0 0,-1 0 0,1-1 0,-1 1 0,1-1 0,0 1 0,-1-1 0,1 0 0,0 0 0,0 0 0,-1 0 0,1 0 0,0 0 0,0 0 0,-1 0 0,1-1 0,0 1 0,-1-1 0,1 1 0,-1-1 0,1 0 0,0 1 0,-1-1 0,0 0 0,1 0 0,-1 0 0,1 0 0,-1 0 0,0-1 0,0 1 0,0 0 0,0-1 0,0 1 0,0-1 0,0 1 0,0-1 0,0 1 0,-1-1 0,2-2 0,0-6 0,1 0 0,-1 0 0,-1-1 0,0 1 0,-1-16 0,0 11 0,-1-68 0,-1 53 0,2-1 0,5-43 0,-5 73 0,0 0 0,0 0 0,0-1 0,0 1 0,0 0 0,1 0 0,-1 0 0,1 0 0,-1-1 0,0 1 0,1 0 0,0 0 0,-1 0 0,1 0 0,0 0 0,-1 0 0,1 0 0,0 1 0,0-1 0,0 0 0,0 0 0,0 1 0,0-1 0,0 0 0,0 1 0,0-1 0,0 1 0,0-1 0,0 1 0,1 0 0,1-1 0,-1 1 0,0 1 0,0-1 0,-1 0 0,1 1 0,0-1 0,0 1 0,0 0 0,-1 0 0,1 0 0,0 0 0,-1 0 0,1 0 0,-1 0 0,1 0 0,-1 0 0,0 1 0,1-1 0,-1 1 0,0-1 0,1 3 0,6 8 0,-1 0 0,-1 1 0,0 0 0,0 1 0,-1-1 0,3 19 0,13 88 0,-18-95 0,-2-16 0,-1-7 0,0 0 0,0 0 0,0 0 0,0 0 0,1 0 0,-1 0 0,0-1 0,1 1 0,0 0 0,-1 0 0,1 0 0,0-1 0,0 1 0,2 2 0,0-17 0,2-77 0,-5 65 0,1 0 0,1 0 0,1 0 0,1 0 0,10-31 0,-13 53 0,1-1 0,-1 1 0,1-1 0,0 1 0,0 0 0,0 0 0,1 0 0,-1 0 0,1 0 0,0 0 0,0 1 0,-1-1 0,8-3 0,-8 5 0,-1 0 0,1 0 0,0 0 0,0 1 0,0-1 0,0 1 0,0-1 0,0 1 0,0 0 0,0 0 0,0 0 0,0 0 0,0 0 0,0 0 0,0 1 0,0-1 0,0 1 0,0-1 0,0 1 0,0 0 0,0-1 0,0 1 0,-1 0 0,1 0 0,0 1 0,-1-1 0,1 0 0,1 2 0,4 4 0,-1 0 0,0 1 0,0-1 0,-1 1 0,0 0 0,0 0 0,-1 1 0,0 0 0,4 12 0,3 14 0,6 41 0,-7-32 0,-2-4 0,-5-49 0,-1-24 0,0-9 0,1 0 0,2 0 0,18-68 0,-22 108 0,14-31 0,-14 32 0,0 0 0,0 0 0,0 0 0,0 0 0,0 0 0,0 0 0,1 1 0,-1-1 0,0 0 0,1 1 0,-1-1 0,0 1 0,1-1 0,-1 1 0,1-1 0,-1 1 0,1 0 0,-1 0 0,1 0 0,1 0 0,-2 0 0,0 1 0,1-1 0,-1 0 0,0 1 0,0-1 0,0 1 0,0 0 0,0-1 0,0 1 0,0 0 0,0 0 0,0 0 0,0 0 0,0 0 0,0 0 0,-1 0 0,1 0 0,0 0 0,-1 0 0,1 0 0,-1 0 0,1 0 0,-1 1 0,1 0 0,10 37 0,-9-31 0,5 23 0,-2-9 0,0 0 0,2 0 0,17 39 0,-21-56 0,-1 0 0,1 0 0,0 0 0,0-1 0,1 1 0,0-1 0,-1 0 0,1 0 0,0-1 0,1 1 0,-1-1 0,1 0 0,0 0 0,-1 0 0,1-1 0,0 1 0,1-1 0,-1-1 0,0 1 0,1-1 0,6 1 0,0 0-3,0-1 1,0 0-1,0-1 0,0-1 1,0 0-1,16-3 0,-22 2 4,0 0 0,0 0 0,0-1 0,0 1 0,0-2 0,0 1 0,-1 0 0,1-1 0,-1 0 0,0-1 0,-1 1 0,1-1 0,4-5 0,-3 1-1,0 1 1,-1-1-1,0 0 1,0-1-1,-1 1 1,0-1-1,-1 0 1,0 0-1,0 0 1,1-16-1,-1-2 0,-2 1 0,-3-48 0,2 72 0,0-1 0,0 1 0,-1 0 0,1 0 0,-1 0 0,0 1 0,0-1 0,0 0 0,0 0 0,0 0 0,0 1 0,-1-1 0,1 0 0,-1 1 0,0-1 0,0 1 0,0 0 0,0 0 0,0 0 0,-1 0 0,-4-3 0,3 3 0,-1 0 0,0 0 0,0 1 0,0-1 0,0 1 0,0 1 0,0-1 0,0 1 0,0-1 0,0 2 0,-9 0 0,10 0 0,1 0 0,0 0 0,0 0 0,0 0 0,0 1 0,1 0 0,-1-1 0,0 1 0,1 0 0,-1 0 0,1 0 0,0 1 0,-1-1 0,1 1 0,0-1 0,0 1 0,1 0 0,-1-1 0,1 1 0,-1 0 0,1 0 0,0 0 0,-1 5 0,-3 6-1,1 1 0,1-1-1,-3 29 1,4-25-4,1 0 0,1 0 1,0 0-1,1 0 0,4 20 0,-4-34 6,0 0-1,0-1 0,0 1 0,0 0 0,1-1 0,-1 1 0,1-1 0,0 0 0,0 1 0,0-1 0,0 0 0,1 0 0,-1 0 0,1 0 0,0-1 0,0 1 0,0-1 0,0 0 0,0 0 0,1 0 0,-1 0 1,0 0-1,1-1 0,0 1 0,-1-1 0,1 0 0,0 0 0,0-1 0,-1 1 0,6 0 0,-3-1 0,1 1 0,-1-1 0,1 0 0,-1-1 0,0 1 0,0-1 0,1-1 0,-1 1 0,9-4 0,-12 3 1,0 0 1,0 0-1,0 0 1,-1-1-1,1 1 1,-1-1-1,1 1 1,-1-1-1,0 0 1,0 0-1,0 0 1,0 0-1,-1 0 1,1 0-1,-1-1 1,0 1-1,2-6 1,2-18-1,-2 1-1,0-1 1,-1 0 0,-2 0 0,-4-41 0,4 65-1,0 2 0,1 0 0,-1 0 0,0 0 0,0 0 0,0 0 0,0 0 0,0 0 0,0 0 0,-1 0 0,1 0 0,0 0 0,0 0 0,-1 0 0,1 0 0,0 0 0,-1 0 0,1 1 0,-1-1 0,1 0 0,-1 0 0,0 0 0,1 1 0,-1-1 0,-1-1 0,2 2 0,-1 1 0,1-1 0,-1 0 0,1 0 0,0 1 0,-1-1 0,1 0 0,-1 0 0,1 1 0,0-1 0,0 0 0,-1 1 0,1-1 0,0 0 0,-1 1 0,1-1 0,0 1 0,0-1 0,0 1 0,0-1 0,-1 0 0,1 1 0,0-1 0,0 1 0,0-1 0,0 1 0,0-1 0,0 1 0,0-1 0,0 0 0,0 1 0,0-1 0,0 1 0,0-1 0,1 1 0,-1 0 0,0 7 0,-3 25 0,3 0 0,5 54 0,-4-82-1,0-1-1,0 1 1,1-1 0,-1 0-1,1 0 1,1 1-1,-1-1 1,0 0 0,1-1-1,0 1 1,0 0 0,0-1-1,0 1 1,1-1-1,-1 0 1,1 0 0,0-1-1,0 1 1,0-1 0,5 3-1,-3-3 2,-1 1 0,1-1 0,0-1-1,0 1 1,0-1 0,0 0 0,0 0 0,0 0-1,0-1 1,0 0 0,0-1 0,0 1 0,0-1-1,0 0 1,8-3 0,-10 3 1,-1-1 0,0 0-1,-1 0 1,1 0 0,0 0 0,-1-1 0,1 1-1,-1-1 1,1 0 0,-1 1 0,0-1-1,0 0 1,-1 0 0,1 0 0,-1-1 0,1 1-1,-1 0 1,0-1 0,0 1 0,0 0 0,-1-1-1,1-3 1,2-14 5,-1 0 0,-1-31 0,-2 39-10,0-18 4,0 22 0,0 0 0,1 1 0,0-1 0,0 0 0,1 1 0,0-1 0,0 1 0,1-1 0,3-8 0,-4 16 0,-1 0 0,1 0 0,0 0 0,0 0 0,0 0 0,0 0 0,0 1 0,0-1 0,0 0 0,0 1 0,1-1 0,-1 1 0,0-1 0,0 1 0,0-1 0,1 1 0,-1 0 0,0-1 0,2 1 0,29 0 0,-19 1 0,-7-1 0,0 1 0,1 0 0,-1 0 0,1 1 0,-1-1 0,0 2 0,0-1 0,0 1 0,9 5 0,24 9 0,-115-17 0,73 0-1,1 1 1,-1-1-1,0 0 1,0 1-1,0 0 0,1-1 1,-1 1-1,0 0 1,0 0-1,1 1 0,-1-1 1,1 1-1,-1-1 1,1 1-1,0 0 0,-4 3 1,2-1-2,1 1 0,0-1 1,0 1-1,0 0 0,0-1 0,0 1 1,1 1-1,-2 6 0,1-2 2,0 0-1,1-1 0,1 1 1,0 0-1,0 0 1,1 0-1,0 0 0,1 0 1,2 18-1,-2-25 1,1 1 0,-1-1 0,0 0 0,1 1 0,0-1 0,0 0 0,0 0 0,0 0 0,0 0 0,1 0 0,-1-1 0,1 1 0,0-1 0,0 1 0,0-1 0,0 0 0,0 0 0,0 0 0,0-1 0,1 1 0,-1-1 0,1 0 0,5 2 0,6 0 0,0-1 0,0 0 0,1-1 0,17-1 0,-31 0 0,1 0 0,-1 0 0,1 0 0,-1 0 0,1 0 1,-1-1-1,1 1 0,-1-1 0,1 1 0,-1-1 0,0 0 0,1 0 0,-1 0 0,0-1 0,0 1 1,0-1-1,0 1 0,0-1 0,0 1 0,0-1 0,-1 0 0,1 0 0,0 0 0,-1 0 0,0 0 1,1 0-1,-1 0 0,0-1 0,0 1 0,0 0 0,1-5 0,0-6 4,0 1 0,-1-1 1,0 1-1,-1-1 0,-1-12 0,1-1 0,1-12-4,0 26 0,0 0 0,-1 0 0,0 0 0,-1-1 0,0 1 0,-6-23 0,6 33 0,1 1 0,0 1 0,0-1 0,-1 1 0,1-1 0,0 1 0,0-1 0,-1 1 0,1-1 0,0 1 0,0-1 0,-1 1 0,1-1 0,-1 1 0,1 0 0,0-1 0,-1 1 0,1-1 0,-1 1 0,1 0 0,-1 0 0,0-1 0,-3 34 0,-1 548 0,5-421 0,0-148 0,0 1 0,-1-1 0,0 0 0,-1 0 0,-1-1 0,0 1 0,-4 11 0,5-19 0,1-1 0,-1 1 0,0-1 0,1 0 0,-2 0 0,1 0 0,0 0 0,-1 0 0,1-1 0,-1 1 0,0-1 0,1 1 0,-2-1 0,1 0 0,0 0 0,0 0 0,0-1 0,-1 1 0,1-1 0,-1 0 0,1 0 0,-1 0 0,0 0 0,1 0 0,-1-1 0,-7 0 0,6 0 0,-1 0 0,1 0 0,-1 0 0,1-1 0,-1 0 0,1 0 0,-7-3 0,9 2 0,-1 1 0,1-1 0,0 0 0,0-1 0,1 1 0,-1 0 0,0-1 0,1 1 0,0-1 0,-1 0 0,1 0 0,-2-4 0,-6-11 0,0-1 0,2 0 0,0-1 0,1 0 0,1 0 0,0-1 0,2 0 0,1 0 0,0 0 0,1 0 0,2 0 0,3-38 0,-2 52 0,0 0 0,1 0 0,0 0 0,0 1 0,0-1 0,1 1 0,0 0 0,0 0 0,1 0 0,0 0 0,0 0 0,0 1 0,1-1 0,0 1 0,0 0 0,0 1 0,8-7 0,12-6 0,0 1 0,49-23 0,-43 24 0,-5 1 0,11-4 0,-2-2 0,54-38 0,-80 52 0,-1-1 0,-1 0 0,1 0 0,-1 0 0,-1-1 0,1 0 0,-1 0 0,0-1 0,-1 1 0,0-1 0,-1-1 0,0 1 0,0 0 0,-1-1 0,4-18 0,-4 10 0,-2-1 0,0 1 0,-1 0 0,-2-24 0,1 37 0,1 1 0,-1-1 0,0 1 0,0-1 0,0 1 0,-1 0 0,1-1 0,-1 1 0,0 0 0,0 0 0,-1 0 0,1 0 0,-1 1 0,0-1 0,0 1 0,0 0 0,0-1 0,-1 2 0,1-1 0,-1 0 0,0 1 0,-6-4 0,9 5 0,0 1 0,0 0 0,0-1 0,0 1 0,0 0 0,0-1 0,0 1 0,0 0 0,0 0 0,0 0 0,0 0 0,0 0 0,0 0 0,0 0 0,0 1 0,0-1 0,0 0 0,1 0 0,-1 1 0,0-1 0,0 1 0,0-1 0,0 1 0,0-1 0,-1 2 0,1-1 0,-1 1 0,1 0 0,0 0 0,0 0 0,0-1 0,0 1 0,0 1 0,0-1 0,0 0 0,0 0 0,0 2 0,-1 10 0,0-1 0,1 1 0,1 14 0,0-17 0,-1 10 0,1 0 0,1-1 0,0 1 0,2 0 0,1-1 0,9 32 0,-10-44 0,0 0 0,1 0 0,0 0 0,1-1 0,-1 1 0,2-1 0,-1 0 0,1-1 0,0 1 0,0-1 0,0 0 0,1-1 0,0 1 0,0-1 0,1-1 0,-1 1 0,1-1 0,12 4 0,-7-4 0,-1 0 0,1-1 0,-1-1 0,1 0 0,0-1 0,0 0 0,0-1 0,0 0 0,24-4 0,-34 3 3,-1 0 0,1 0 0,-1 1 0,1-2 0,-1 1 0,1 0 0,-1 0 0,0-1 0,1 1 1,-1-1-1,0 0 0,0 0 0,0 0 0,0 0 0,0 0 0,-1 0 0,1 0 0,-1 0 0,1-1 0,-1 1 0,0-1 0,0 1 0,0-1 0,1-3 0,0-2-175,-1-1 0,0 0 0,0 0 0,0 0 0,-1 0 0,-2-11-1,-3-19-4669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1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115 4 32319,'-7'-1'37,"0"0"0,0 0 0,0 1 0,0-1 0,0 2 0,0-1 0,-9 2 0,14-1-35,0 0-1,-1 0 1,1 0 0,0 0 0,0 0-1,-1 1 1,1-1 0,0 1 0,0-1-1,1 1 1,-1 0 0,0 0 0,1 0-1,-1 0 1,1 0 0,-1 0 0,1 0-1,0 1 1,0-1 0,0 0-1,0 1 1,-1 3 0,0 2 0,0 0 0,0 0-1,1 0 1,0-1 0,0 1 0,0 0 0,1 0-1,1 0 1,0 0 0,0 0 0,0 0 0,1 0-1,2 7 1,-2-10-1,0-1-1,0 0 1,0 0-1,1-1 1,-1 1-1,1 0 1,0-1-1,0 0 1,0 0-1,0 0 0,1 0 1,-1 0-1,1 0 1,0-1-1,0 0 1,0 0-1,0 0 1,0 0-1,0-1 1,0 1-1,1-1 1,-1 0-1,0 0 1,7 0-1,5 1 10,0-1 1,0 0-1,0-1 0,23-3 0,-36 2-9,0 1 0,0-1 0,1 1 0,-1-1-1,0 0 1,0-1 0,0 1 0,0 0 0,0-1 0,0 0 0,0 0-1,-1 1 1,1-2 0,0 1 0,-1 0 0,0 0 0,1-1 0,-1 1-1,0-1 1,-1 0 0,1 0 0,0 0 0,-1 0 0,1 0-1,-1 0 1,0 0 0,1-5 0,0-4-1,-1 1 0,0-1 0,0 0 0,-1 0 0,-1 0 0,-3-17 0,3 25 0,0 0 0,-1 1 0,0-1 0,1 1 0,-1-1 0,-1 1 0,1 0 0,0 0 0,-1 0 0,1 0 0,-1 0 0,0 1 0,0-1 0,0 1 0,0-1 0,-1 1 0,1 0 0,-1 1 0,1-1 0,-6-1 0,5 1 0,1 1 0,0 0 0,-1 0 0,1 0-1,-1 0 1,1 1 0,-1 0 0,1-1-1,-1 1 1,1 0 0,-1 1 0,1-1-1,-1 1 1,1-1 0,-1 1 0,1 0-1,-1 1 1,1-1 0,0 0 0,0 1-1,0 0 1,0 0 0,-5 3 0,3 1-42,0 0 0,1 0 0,-1 1 0,1 0 0,0 0 0,1 0 0,0 0 1,0 0-1,-3 14 0,-2 26-1279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0 352 31919,'0'12'122,"0"9"19,1 1 0,5 34 0,-5-50-137,0 0-1,1 0 0,0-1 0,0 1 0,0 0 0,1-1 0,-1 0 0,1 1 0,1-1 0,-1 0 1,1-1-1,0 1 0,0-1 0,5 5 0,-6-7 3,0 0 0,1-1 0,-1 1 0,1-1 0,-1 0 0,1 0 0,0 0 0,-1 0 0,1-1 0,0 0 0,-1 1 0,5-2 0,-6 2-2,0-1 0,0 0 0,0 0 1,0 0-1,0-1 0,0 1 0,1 0 0,-1-1 1,0 1-1,-1-1 0,1 0 0,0 0 1,0 0-1,0 0 0,0 0 0,-1 0 0,1 0 1,0 0-1,-1-1 0,1 1 0,2-4 1,-1-8-2,1 0 0,-2 0 1,0-1-1,-1 0 1,0 1-1,-1-1 0,-2-23 1,0-7 3,-1 0-4,-2-1 0,-2 1 0,-2 0-1,-24-69 1,12 39 7,19 73 6,1 11-7,-2 31-5,3 54-6,4-53 2,2 0 0,1 0 0,2-1 0,2 0 0,2-1 0,2 0 0,25 49 0,-36-81-3,1 0-1,0 0 1,0 0 0,1-1-1,0 0 1,8 8 0,-12-13 2,0 0 1,0 0 0,0 0-1,1-1 1,-1 1 0,0-1-1,1 1 1,-1-1 0,1 0-1,-1 0 1,1 0 0,0 0-1,0-1 1,-1 1-1,1-1 1,0 1 0,0-1-1,0 0 1,-1 0 0,1 0-1,0-1 1,0 1 0,0-1-1,4-1 1,-5 1 0,0 0 0,0-1 0,0 1 0,0 0 0,-1-1 0,1 0 0,-1 1 0,1-1 0,-1 0 0,0 0 0,0 0 0,1 0 0,-1 0 0,-1 0 0,1 0 0,0 0 0,1-5 0,6-43 0,-6 39 0,6-119 0,-7 88 0,11-76 0,-11 115 0,-1 0 0,1 1 0,-1-1 0,1 0 0,0 0 0,0 1 0,0-1 0,0 0 0,1 1 0,-1-1 0,1 1 0,-1 0 0,1-1 0,0 1 0,0 0 0,0 0 0,0 0 0,0 0 0,1 1 0,-1-1 0,5-2 0,0 2 0,0 0 0,0 1 0,0 0-1,0 0 1,0 1 0,0-1 0,8 2-1,-2-1 0,-10 0 0,0-1 0,1 1-1,-1 0 1,0 0 0,0 0 0,1 1-1,-1-1 1,0 1 0,0-1 0,0 1-1,0 0 1,0 1 0,0-1-1,0 0 1,0 1 0,0-1 0,-1 1-1,1 0 1,-1 0 0,1 0 0,-1 0-1,4 5 1,-6-5-2,-16-2 3,7 0 2,-1 0 0,1 1-1,-1 0 1,1 0-1,0 1 1,-12 3 0,17-3-2,0 0 1,0 0-1,0 0 0,1 0 1,-1 1-1,0 0 1,1 0-1,0 0 1,0 0-1,0 0 1,0 1-1,0-1 1,0 1-1,1 0 1,-3 6-1,0 3 0,0 1 0,1 0 0,1 0 0,0 0 0,1 0 0,1 0 0,0 1 0,2 25 0,0-20 0,-2-16 0,1 0 0,0 1 0,0-1 0,1 0 0,-1 0 0,1 1 0,0-1 0,0 0 0,0 0 0,1 0 0,-1 0 0,1 0 0,0 0 0,0-1 0,1 1 0,-1 0 0,1-1 0,-1 0 0,1 0 0,0 1 0,1-2 0,-1 1 0,0 0 0,1-1 0,-1 1 0,1-1 0,0 0 0,0-1 0,0 1 0,0 0 0,0-1 0,0 0 0,0 0 0,1 0 0,5 0 0,-2 0 0,0 0 0,0-1 0,0 0 0,0 0 0,-1-1-1,11-2 1,-16 3 0,0-1 1,0 0-1,1 0 0,-1 0 0,-1 0 0,1 0 0,0-1 0,0 1 0,0 0 1,-1-1-1,1 0 0,0 1 0,-1-1 0,0 0 0,1 0 0,-1 1 0,0-1 1,0 0-1,0 0 0,0-1 0,0 1 0,-1 0 0,1 0 0,0 0 1,-1-3-1,5-27 3,-3 0 0,0-1 0,-4-44 1,0 8 1,0 39 16,1 19-15,1 18-6,0 8 3,-1 18-7,2 0-1,8 49 0,-7-73 4,0 0 0,0 1-1,1-2 1,0 1-1,1 0 1,0 0-1,0-1 1,1 0 0,0 0-1,0 0 1,1-1-1,0 0 1,0 0-1,8 7 1,-11-12 1,0 0 0,1-1 0,-1 1 0,1-1 0,-1 1 0,1-1 0,5 1 0,-7-2 0,-1 0 0,0 1 0,0-1 0,0 0 0,0 0 0,1 1 0,-1-1 0,0 0 0,0 0 0,1-1 0,-1 1 0,0 0 0,0 0 0,0 0 0,1-1 0,-1 1 0,0-1 0,0 1 0,0-1 0,0 1 0,0-1 0,0 0 0,0 0 0,0 1 0,0-1 0,0 0 0,0 0 0,0-1 0,4-14 0,-1 1 0,-1-1 0,0 0 0,-2 0 0,1-24 0,1-15 0,0 30 0,4-36 0,-6 57 0,0 0 0,0-1 0,0 1 0,0 0 0,1 0 0,0 0 0,0 0 0,0 0 0,1 1 0,4-7 0,-4 8 0,-1 0 0,1 1 0,0-1 0,0 1 0,0-1 0,0 1 1,0 0-1,0 0 0,0 1 0,1-1 0,-1 1 0,0-1 0,0 1 0,4 0 0,-1 0-2,-1 0 0,1 1 0,0-1 0,0 1 0,-1 0 0,11 4 0,-17-6 2,-1 1 1,1-1-1,-1 1 1,1 0 0,-1-1-1,1 1 1,-1 0-1,1 0 1,-1 0 0,1 0-1,-1 0 1,0 0-1,1 1 1,-1-1 0,1 0-1,0 1 1,-1-1-1,1 1 1,-1 0 0,-1 1-1,-1 0 0,1 1 1,-1-1-1,1 1 0,0 0 0,0 1 1,0-1-1,-4 6 0,2-1 0,0 0 0,0 1 0,1 0-1,0 0 1,0 0 0,-3 15 0,3 2 0,2 1 0,0 0 0,2 0 0,4 30 0,-4-55 0,0 1 0,1-1 0,-1 1 0,1-1 0,0 1 0,-1-1 0,1 1 0,0-1 0,1 0 0,-1 1 0,0-1 0,1 0 0,-1 0 0,1 0 0,-1 0 0,1 0 0,0 0 0,0-1 0,0 1 0,0 0 0,0-1 0,0 0 0,1 1 0,-1-1 0,0 0 0,3 0 0,4 2 0,0-1 0,1 0 0,-1-1 0,0 0 0,17-1 0,-25 0 0,1-1 0,-1 1 0,0-1 0,1 1 0,-1-1 0,1 0 0,-1 1 0,0-1 0,0 0 0,1 0 0,-1 0 0,0 0 0,0 0 0,0 0 0,0 0 0,0 0 0,0 0 0,0-1 0,-1 1 0,1 0 0,0-1 0,-1 1 0,1-1 0,-1 1 0,1 0 0,-1-1 0,0 1 0,0-1 0,1-2 0,3-54 0,-3 48 0,-4-236 32,0 876-32,3-601 0,-2-1 0,-1 1 0,0-1 0,-13 45 0,13-65 0,1 0 0,-1 0 0,-1 0 0,1-1 0,-2 1 0,1-1 0,-1 0 0,0 0 0,0 0 0,0 0 0,-1-1 0,0 0 0,-1-1 0,1 1 0,-1-1 0,0 0 0,0-1 0,-1 0 0,-13 6 0,3-5 0,0-1 0,0-1 0,-1-1 0,1 0 0,-1-1 0,-25-2 0,10 0 0,28 1 0,-1 0 0,1-1 0,0 0 0,-1 0 0,1 0 0,0-1 0,0 0 0,0 0 0,0-1 0,0 1 0,0-1 0,1-1 0,-1 1 0,1-1 0,0 0 0,-5-5 0,4 3 0,1 0 0,0-1 0,0 0 0,0 0 0,1 0 0,0 0 0,1-1 0,-1 1 0,2-1 0,-1 0 0,1 0 0,-2-10 0,2 3 0,0-1 0,1 1 0,0-1 0,3-29 0,-1 39 0,0-1 0,1 0 0,-1 1 0,1-1 0,1 1 0,-1-1 0,1 1 0,0 0 0,0 0 0,1 0 0,0 0 0,0 1 0,6-7 0,8-4 0,0 1 0,2 0 0,-1 1 0,2 1 0,0 2 0,0 0 0,26-9 0,20-4 0,75-15 0,-82 25 0,0-3 0,60-27 0,-108 39 0,1-2 0,-1 1 0,0-1 0,-1-1 0,0 0 0,13-12 0,-19 15 0,-1 0 0,1 0-1,-1 0 1,-1-1 0,1 1-1,-1-1 1,0 0 0,0 0-1,-1 0 1,0 0-1,0-1 1,0 1 0,-1-1-1,1 1 1,-1-8 0,0 4-10,-1 0 0,0 0 0,0 0 0,-1 0 0,-3-13 0,3 19-82,0 0 0,-1 0-1,0 0 1,0 0-1,0 0 1,0 0-1,-1 1 1,1-1-1,-1 1 1,0-1 0,0 1-1,0 0 1,0 0-1,-7-4 1,-43-25-4204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77 31342,'32'0'513,"9"0"47,12 0-368,0 0-112,6-5-32,0-11-48,-6 2 32,0-1-32,-9 4 0,-8 0 0,-19 9-32,-8-1 0,-15 3-928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0 32543,'-26'43'81,"-3"-2"0,-63 72 1,-98 76-102,186-186 20,3-2 0,1-1 0,-1 1 0,0 0 0,0-1 0,0 1 0,0 0 0,1 0 0,-1 0 0,0 0 0,1 0 0,-1 0 0,1 0 0,-1 0 0,1 0 0,-1 0 0,1 0 0,0 0 0,0 0 0,-1 0 0,1 0 0,0 2 0,3-2 0,0 0 0,0 1 0,0-1 0,0-1 0,1 1 0,-1 0 0,0-1 0,0 0 0,0 0 0,5 0 0,-7 0 0,55 3 0,-1 2 0,0 3 0,71 18 0,-111-23-3,-1 0 1,0-1-1,1-1 0,15-1 1,-29-1-148,-1-3-343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1 372 32063,'0'14'237,"-1"-7"-219,1 0-1,1 0 0,-1 0 1,1 0-1,0-1 1,1 1-1,0 0 1,0-1-1,4 10 0,-4-13-11,0 0-1,0-1 1,0 0-1,0 1 0,0-1 1,0 0-1,1 0 1,-1 0-1,1 0 1,-1-1-1,1 1 0,0-1 1,0 0-1,0 1 1,0-1-1,0 0 0,0-1 1,0 1-1,0 0 1,0-1-1,0 0 0,0 0 1,6 0-1,-6 0 1,-1 0 0,1 0 0,0 0 0,0 0 0,0 0 0,0-1 0,0 0 0,0 1 1,0-1-1,-1 0 0,1 0 0,0-1 0,4-2 0,-5 2-5,-1 0 1,1 0 0,-1 0-1,1 0 1,-1-1-1,0 1 1,0 0 0,0-1-1,0 1 1,0-1 0,0 1-1,-1-1 1,0 0-1,1 1 1,-1-1 0,0-2-1,2-145 19,-3 85-21,1 54 3,-3-58-7,3 63 8,-1 0 0,0 1 0,0-1 0,-1 0 0,0 1 0,0-1 0,0 1 0,-1 0 0,-4-8 0,7 13-3,0 0 0,0 0 0,0 0 0,0 0 0,0 0 0,0 0 0,0 0 0,0 0 0,-1 0 0,1-1 1,0 1-1,0 0 0,0 0 0,0 0 0,0 0 0,-1 0 0,1 0 0,0 0 0,0 0 0,0 0 0,0 0 1,0 0-1,0 0 0,-1 0 0,1 0 0,0 0 0,0 0 0,0 0 0,0 0 0,0 0 0,0 1 0,-1-1 0,1 0 1,0 0-1,0 0 0,0 0 0,0 0 0,0 0 0,0 0 0,0 0 0,-1 0 0,1 0 0,0 1 0,0-1 0,0 0 1,0 0-1,0 0 0,0 0 0,0 0 0,0 0 0,0 1 0,0-1 0,0 0 0,0 0 0,0 0 0,0 0 0,0 0 1,0 1-1,0-1 0,0 0 0,0 0 0,0 0 0,0 0 0,0 0 0,0 0 0,0 1 0,0-1 0,0 0 0,0 0 0,0 12 0,-1 16 0,1 20 0,1 0 0,11 63 0,-10-98 0,0 0 0,2 0 0,-1-1 0,2 1 0,-1-1 0,2 0 0,-1 0 0,2-1 0,0 0 0,0 0 0,1 0 0,0-1 0,17 17 0,-20-24-2,-1 0 0,1-1 0,-1 1 0,1-1 0,0 0 0,0 0 0,0-1 0,0 1 0,0-1 0,0 0 0,1-1 0,-1 1 0,0-1 0,0 0 0,9-1 0,-14 1 2,2 0 0,0 0 0,-1-1 0,1 1 0,0-1 0,-1 1 0,1-1 0,-1 0 0,1 0 0,-1 0 0,1 0 0,-1 0 0,1 0 0,-1 0 0,0 0 0,0 0 0,1-1 0,-1 1 0,0 0 0,0-1 0,0 1 0,-1-1 0,1 1 0,0-1 0,-1 1 0,1-1 0,0 0 0,-1 1 0,0-1 0,1-2 0,1-9 0,0 1 0,0-24 0,-1 34 0,-1-320 32,0 322-32,0 0 0,1-1 0,-1 1 0,0-1 0,1 1 0,-1-1 0,0 1 0,1 0 0,-1-1 0,1 1 0,-1 0 0,0-1 0,1 1 0,-1 0 0,1 0 0,-1-1 0,1 1 0,-1 0 0,1 0 0,-1 0 0,1 0 0,-1 0 0,1 0 0,-1 0 0,1 0 0,-1 0 0,1 0 0,0 0 0,-1 0 0,1 0 0,0 0 0,20 4 0,-16-2 0,-1 0 0,0 1 0,0-1 0,-1 1 0,1 0 0,0 0 0,-1 1 0,0-1 0,0 0 0,0 1 0,3 5 0,26 48 0,-26-47 0,5 15 0,-1 0 0,0 1 0,-2 0 0,-1 0 0,-2 1 0,0-1 0,-2 1 0,0 1 0,-3 26 0,0-51 0,0-3 0,0 1 0,-1 0 0,1 0 0,0 0 0,0-1 0,0 1 0,0 0 0,0 0 0,0 0 0,0 0 0,0-1 0,0 1 0,0 0 0,1 0 0,-1 0 0,0-1 0,1 1 0,-1 0 0,0 0 0,1-1 0,-1 1 0,1 1 0,5-26 0,1-99 0,-7 80 0,3 1 0,1 0 0,2 0 0,12-45 0,-17 84 0,0 0 0,1-1 0,-1 1 0,1 0 0,0 0 0,-1 0 0,2 0 0,-1 0 0,0 0 0,0 0 0,1 1 0,0-1 0,-1 1 0,6-4 0,-6 6 0,-1-1 0,1 0 0,0 1 0,-1-1 0,1 1 0,0-1 0,-1 1 0,1 0 0,0 0 0,0 0 0,-1 0 0,1 0 0,0 0 0,-1 0 0,1 0 0,0 1 0,-1-1 0,1 1 0,0-1 0,-1 1 0,1 0 0,-1 0 0,1 0 0,-1 0 0,1 0 0,-1 0 0,0 0 0,1 0 0,-1 0 0,0 0 0,0 1 0,2 2 0,4 6 0,0 1 0,-1 0 0,0 0 0,0 1 0,-1 0 0,3 14 0,18 77-5,-21-79-2,-2-1-1,1 45 1,-2-111 20,13-68 0,-6 49-12,-6 41-1,7-44 0,-9 60 0,1 1 0,-1-1 0,1 1 0,0-1 0,0 1 0,0 0 0,0 0 0,1 0 0,0 0 0,0 0 0,3-3 0,-5 6-1,1 0 1,-1-1-1,0 1 1,0 0-1,0 1 1,0-1-1,1 0 1,-1 0-1,0 0 1,1 1-1,-1-1 1,1 1-1,-1-1 1,1 1-1,-1 0 1,1-1-1,-1 1 0,1 0 1,-1 0-1,1 0 1,-1 0-1,1 0 1,-1 0-1,1 1 1,-1-1-1,1 0 1,-1 1-1,1-1 1,-1 1-1,1 0 1,-1-1-1,0 1 0,1 0 1,-1 0-1,0 0 1,0 0-1,0 0 1,0 0-1,0 0 1,0 0-1,2 3 1,2 3-2,-1 0 1,0 1 0,0-1-1,0 1 1,-1 0-1,3 10 1,2 17 1,-1 1 0,4 58 0,-1-3 0,-10-87 0,1-1 0,0 0 0,0 1 0,-1-1 0,2 0 0,-1 0 0,0 0 0,1 1 0,-1-2 0,1 1 0,0 0 0,0 0 0,0 0 0,0-1 0,1 1 0,-1-1 0,1 0 0,0 0 0,-1 0 0,1 0 0,0 0 0,0-1 0,0 1 0,5 1 0,-2-1 0,0-1 0,0 0 0,1 0 0,-1-1 0,0 1 0,1-1 0,-1-1 0,0 1 0,1-1 0,-1 0 0,0-1 0,10-2 0,-4-1 0,0 0 0,-1-1 0,0-1 0,0 1 0,-1-1 0,1-1 0,-2 0 0,11-10 0,-5 2 0,0-1 0,-1 0 0,22-36 0,-31 43 0,0 0 0,0 0 0,-1 0 0,-1-1 0,0 0 0,0 0 0,1-12 0,-1-9 0,-1-37 0,-2 66 1,0 1 0,0-1 0,0 0 0,0 0 0,-1 1 0,1-1 0,-1 0 0,0 1 0,1-1 0,-1 0 1,0 1-1,-1-1 0,1 1 0,0 0 0,-1-1 0,1 1 0,-1 0 0,0 0 0,1 0 0,-1 0 0,0 0 0,-1 0 0,1 0 0,-4-1 0,1 0 0,0 1-1,-1 1 1,0-1-1,1 1 1,-1 0-1,0 1 1,1-1-1,-1 1 1,0 0-1,-9 1 1,12 0-1,1-1 0,-1 1 0,1-1 0,-1 1 0,1 0 0,-1 0 0,1 0 0,-1 0 0,1 0 0,0 0 0,0 1 0,-1-1 0,1 1 0,0 0 0,0 0 0,-2 3 0,1-1 0,-1 1 0,1-1 0,1 1 0,-1 0 0,1 0 0,0 0 0,-2 9 0,0 4-1,1-1 0,0 1-1,1 36 1,2-45-3,0 0 0,0 1 0,1-1 1,0 0-1,1 0 0,4 13 1,-4-18 3,0 0 0,0 0-1,0 0 1,1 0 0,0 0 0,0 0 0,0-1 0,0 0 0,1 1 0,-1-1 0,1 0 0,0-1 0,-1 1 0,7 3 0,-3-3-1,1 0 0,-1 0-1,1-1 1,0 1 0,-1-2 0,1 1-1,0-1 1,0 0 0,0-1 0,12 0 0,-18 0 1,0-1 1,-1 1-1,1 0 1,0-1-1,0 1 1,-1-1-1,1 0 1,0 0-1,-1 1 1,1-1-1,-1 0 1,1 0-1,-1-1 1,1 1-1,-1 0 1,0 0-1,0-1 1,1 1-1,-1-1 1,0 1-1,0-1 1,0 1-1,-1-1 1,1 0-1,0 1 1,-1-1-1,1 0 1,0-3-1,2-6 0,-1 0-1,0 0 1,0-16 0,-2 24 0,2-119 32,-3 64-32,1 977 0,0-905 0,0 0 0,-1-1 0,0 1 0,-1 0 0,-1-1 0,0 1 0,-1-1 0,-1 0 0,-7 16 0,8-22 0,0 0 0,-1-1 0,0 1 0,0-1 0,-1 0 0,1-1 0,-1 1 0,0-1 0,-1 0 0,1-1 0,-1 1 0,0-1 0,0-1 0,0 1 0,-1-1 0,-15 4 0,4-2 0,-1-1 0,0-1 0,-1-1 0,1-1 0,0 0 0,-1-1 0,-23-4 0,39 3 0,0 0 0,0-1 0,0 1 0,0-1 0,0 0 0,0 0 0,0 0 0,0-1 0,1 0 0,0 1 0,-1-2 0,1 1 0,0 0 0,0-1 0,-3-4 0,2 1 0,0 0 0,0-1 0,1 1 0,0-1 0,0 0 0,1 0 0,0 0 0,-3-13 0,2-2 0,1-1 0,0 0 0,2 0 0,1 0 0,4-41 0,-2 55 0,0-1 0,0 1 0,1 0 0,0 0 0,1 1 0,0-1 0,0 1 0,1-1 0,0 1 0,10-11 0,-4 6 0,0 2 0,1 0 0,0 0 0,1 1 0,25-16 0,4 2 0,1 3 0,0 2 0,68-23 0,37 3 0,-41 13 0,-104 26 0,0 0 0,0 0 0,0 0-1,0 0 1,0-1 0,0 1 0,0-1 0,-1 0 0,1 0 0,-1 0-1,1 0 1,-1 0 0,0 0 0,0-1 0,0 1 0,3-5 0,-4 5-26,0 0 0,-1-1 0,1 1 0,-1 0 0,1 0 1,-1-1-1,0 1 0,0 0 0,0-1 0,0 1 0,0 0 1,-1 0-1,1-1 0,-1 1 0,1 0 0,-1 0 0,0 0 1,0 0-1,0-1 0,0 1 0,0 0 0,0 1 0,-1-1 1,-1-2-1,-26-25-1167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198 157 31262,'-4'-5'92,"0"1"-1,0 0 0,0-1 1,0 2-1,-1-1 0,1 0 1,-1 1-1,0 0 0,0 0 1,0 0-1,0 1 0,-8-3 1,5 3-67,-1 0 0,0 1 0,0 0 0,0 0 0,0 1 0,0 1 0,-13 1 0,20-2-24,-1 1 0,1 0 0,0 0 1,-1 0-1,1 0 0,0 1 0,-1-1 0,1 0 1,0 1-1,0 0 0,0-1 0,0 1 0,1 0 1,-1 0-1,0 0 0,1 0 0,-1 0 1,1 1-1,0-1 0,0 0 0,0 1 0,0-1 1,0 1-1,0-1 0,1 1 0,-1-1 1,1 1-1,-1-1 0,1 1 0,0 3 0,0-2 0,0-1 0,0 0-1,0 1 1,0-1-1,0 1 1,1-1-1,-1 1 1,1-1-1,0 0 1,0 1-1,0-1 1,1 0-1,-1 0 1,1 0-1,0 0 1,0 0 0,0 0-1,0 0 1,0-1-1,0 1 1,1-1-1,0 1 1,2 1-1,3-1 2,1 0-1,-1 0 0,0-1 1,1 0-1,-1 0 0,1-1 1,15 0-1,61-4 50,-82 3-51,-1-1 0,0 1 0,0 0 1,0-1-1,-1 0 0,1 1 0,0-1 0,0 0 1,0 0-1,0 0 0,-1 0 0,1 0 0,0 0 1,-1 0-1,1-1 0,-1 1 0,1-1 0,-1 1 1,0-1-1,0 0 0,1 1 0,-1-1 0,0 0 1,-1 0-1,1 0 0,0 1 0,0-4 1,1-3-2,0-1 1,-1 0 0,0 0 0,-1-17 0,0 15 0,-1 5 0,1 0 0,-1 0 0,0 0 0,0 0 0,-1 1 0,0-1 0,0 1 0,0-1 0,-1 1 0,1 0 0,-1 0 0,-1 0 0,1 0 0,-1 0 0,1 1 0,-1 0 0,-1-1 0,1 2 0,-8-7 0,5 5 0,-1 0 0,0 1-1,0-1 1,0 2-1,0-1 1,-1 1-1,1 0 1,-1 1-1,0 0 1,1 0 0,-1 1-1,-12 0 1,19 1-1,1 0 0,-1 0 0,1 0 1,0 0-1,-1 0 0,1 0 1,0 1-1,-1-1 0,1 1 0,0-1 1,0 1-1,-1-1 0,1 1 1,0 0-1,0-1 0,0 1 0,0 0 1,0 0-1,0 0 0,0 0 0,0 0 1,0 0-1,0 0 0,1 0 1,-1 1-1,0-1 0,1 0 0,-1 2 1,-1 2-227,1 1 0,-1 0 0,1 0 0,1 0 1,-1 9-1,1 31-5221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0.81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9 152 31855,'0'0'402,"0"0"-386,1 0-1,0 0 0,0-1 0,0 1 0,-1 0 0,1 0 1,0 0-1,0 0 0,0 1 0,0-1 0,-1 0 0,1 0 1,0 0-1,0 1 0,-1-1 0,1 0 0,0 1 0,1 0 1,1 4-11,-1 0 0,1 0 0,-1 0 0,0 0 0,0 1 1,-1-1-1,1 0 0,-1 1 0,0-1 0,-1 1 0,1 6 0,1 4 8,5 69 14,-5 113 0,-3-116 15,1-569-23,0 484-19,0 0 0,1 0 0,-1 0 0,1 0 0,0 0 0,0 0 0,0 0 0,1 0 0,-1 0 0,1 0 0,-1 0 0,1 1 0,0-1 0,0 0 0,0 1 0,0 0 0,1 0 0,-1-1 0,1 1 0,-1 1 0,1-1 0,0 0 0,0 1 0,-1-1 0,1 1 0,0 0 0,0 0 0,1 0 0,-1 0 0,3 0 0,11-3 0,1 1 0,-1 1 0,1 1 0,18 1 0,-35-1 0,0 1 0,1 0 0,-1 0 0,1 0 0,-1 0 0,0 0 0,1 1 0,-1-1 0,0 0 0,1 0 0,-1 1 0,0-1 0,1 1 0,-1 0 0,0-1 0,0 1 0,0 0 0,0 0 0,1-1 0,-1 1 0,0 0 0,0 0 0,-1 0 0,1 0 0,1 2 0,-1 0 0,0 1 0,0 0 0,0-1 0,-1 1 0,1 0 0,-1 0 0,-1 7 0,1-5 0,0-1 0,0 0 0,-1-1 0,1 1 0,-1 0 0,-1-1 0,1 1 0,0-1 0,-1 1 0,0-1 0,0 0 0,-1 1 0,1-1 0,-5 5 0,-3 2 0,0 1 0,-22 17 0,-13 13-13,44-41 13,-1 1 0,1 0-1,0-1 1,-1 1 0,1 0 0,0 0 0,0-1 0,0 1 0,0 0 0,0 0 0,0 0 0,1 0 0,-1 1 0,1-1 0,-1 0 0,1 0 0,0 0 0,0 0-1,0 0 1,0 1 0,0-1 0,1 0 0,-1 0 0,1 0 0,-1 0 0,1 0 0,0 0 0,-1 0 0,1 0 0,0 0 0,0 0 0,1 0 0,-1-1 0,0 1-1,1 0 1,-1-1 0,1 1 0,-1-1 0,1 1 0,0-1 0,2 1 0,72 32 0,-55-27 0,-1 2 0,0 1 0,0 0 0,26 19 0,-44-27 0,0-1 0,0 1 0,0 0 0,0 1 0,-1-1 0,1 0 0,-1 0 0,1 1 0,-1-1 0,0 1 0,0-1 0,0 1 0,0-1 0,0 1 0,-1 0 0,1 0 0,-1-1 0,0 1 0,0 0 0,0 0 0,0-1 0,0 1 0,-1 0 0,1-1 0,-1 1 0,1 0 0,-1-1 0,0 1 0,0 0 0,-1-1 0,1 0 0,0 1 0,-1-1 0,1 0 0,-1 1 0,0-1 0,0 0 0,0 0 0,0-1 0,0 1 0,0 0 0,0-1 0,-1 1 0,1-1 0,0 0 0,-4 2 0,-11 4 0,0 0 0,0-1 0,-1-1 0,1-1 0,-34 4 0,-92-2 0,136-6 0,5 0 0,1 0 0,-1 0 0,0 1 0,1-1 0,-1 0 0,0-1 0,1 1 0,-1 0 0,0 0 0,1-1 0,-1 1 0,0-1 0,1 1 0,-1-1 0,1 0 0,-1 0 0,1 0 0,-1 1 0,1-1 0,0 0 0,0-1 0,-1 1 0,1 0 0,0 0 0,0-1 0,0 1 0,0 0 0,0-1 0,0 1 0,1-1 0,-1 1 0,0-1 0,1 0 0,-1 1 0,0-4 0,2 5 0,0-1 0,0 0 0,1 0 0,-1 0 0,0 1 0,0-1 0,0 0 0,0 1 0,1-1 0,-1 1 0,0 0 0,0-1 0,1 1 0,-1 0 0,0 0 0,1 0 0,-1 0 0,0 0 0,1 0 0,-1 0 0,2 1 0,35 1 0,-29 1 0,0 0 0,-1 0 0,1 1 0,13 9 0,-13-8 0,0 0 0,1-1 0,0 0 0,11 4 0,8-2-27,-1-2 1,1-1-1,53-1 0,-79-2 26,1-1 1,-1 1-1,1-1 0,-1 0 0,0 0 0,1 0 1,-1 0-1,0-1 0,0 0 0,0 1 0,0-1 1,0 0-1,0 0 0,-1-1 0,1 1 0,0 0 1,-1-1-1,0 0 0,0 1 0,0-1 0,0 0 0,0 0 1,0 0-1,-1 0 0,1-1 0,0-4 0,4-7-2,-2-1 0,0 0 0,0 0 0,0-21 0,-1-23 2,-4 47 8,1 1-1,1-1 1,0 0-1,0 1 1,1-1-1,1 1 1,0 0-1,1-1 0,7-16 1,-8 26-7,-1 1 0,0-1 0,1 1 0,-1 0-1,1-1 1,-1 1 0,1 0 0,0 1 0,0-1 0,0 0 0,0 1 0,0 0 0,1-1 0,-1 1-1,0 1 1,1-1 0,-1 0 0,0 1 0,1 0 0,-1 0 0,1 0 0,-1 0 0,0 0 0,1 1-1,-1-1 1,7 3 0,-9-2-1,0 0 0,0 1-1,-1-1 1,1 0 0,0 1-1,-1-1 1,1 1 0,0-1-1,-1 1 1,0-1 0,1 1-1,-1-1 1,0 1 0,0-1-1,0 1 1,0 0 0,0-1-1,0 1 1,0-1 0,-1 1-1,0 2 1,-37 1 33,32-3-31,1 1 0,-1 0 0,1 1 0,-1-1 0,1 1 0,0 0 0,0 0 0,1 1 0,-1 0-1,1-1 1,0 1 0,1 1 0,-1-1 0,1 1 0,0-1 0,0 1 0,-3 10 0,1 0-1,1-1 0,1 1 0,0 0-1,1 0 1,1 30 0,1-45 0,0 1 1,0 0-1,0 0 1,1 0-1,-1 0 1,0-1-1,1 1 1,0 0-1,-1 0 0,1-1 1,0 1-1,0 0 1,0-1-1,0 1 1,0-1-1,0 1 1,0-1-1,0 0 1,1 1-1,-1-1 0,1 0 1,-1 0-1,1 0 1,-1 0-1,1 0 1,0 0-1,-1 0 1,1-1-1,0 1 1,3 0-1,5 1 2,0-1-1,-1 1 1,1-2 0,17 0-1,-12-1 6,-13 1-7,0 0 0,0-1 1,1 1-1,-1-1 0,0 1 0,0-1 0,0 0 0,0 0 0,0 0 0,-1 0 0,1 0 0,0 0 0,0-1 1,-1 1-1,1-1 0,0 1 0,-1-1 0,0 1 0,1-1 0,-1 0 0,0 0 0,0 0 0,0 0 0,0 0 1,0 0-1,0 0 0,-1 0 0,1 0 0,-1 0 0,1-3 0,2-9-3,-1 0 0,-1 1 0,0-23 0,-1 33 2,-1-161 17,1 163-15,0 0 1,0 0 0,1 0 0,-1 0 0,-1 0-1,1 0 1,0-1 0,0 1 0,0 0 0,-1 0 0,1 0-1,0 0 1,-1 0 0,1 0 0,-1 0 0,1 0-1,-1 0 1,0 0 0,0-1 0,0 3-2,0 0-1,0 0 1,1 0 0,-1 0 0,1 1-1,-1-1 1,1 0 0,-1 0 0,1 0-1,-1 1 1,1-1 0,0 0 0,0 0 0,0 1-1,0-1 1,0 0 0,0 2 0,-5 69 0,8 117 0,-3-186 0,0 1 0,1-1-1,-1 0 1,1 0 0,0 0 0,0 1 0,0-1 0,0 0 0,0 0 0,1 0 0,-1 0 0,1-1 0,0 1 0,0 0 0,0-1 0,0 1 0,0-1-1,1 0 1,-1 0 0,1 0 0,-1 0 0,1 0 0,0 0 0,0-1 0,0 1 0,0-1 0,0 0 0,0 0 0,0 0 0,0 0 0,0 0 0,1-1-1,-1 1 1,0-1 0,0 0 0,1 0 0,-1 0 0,0-1 0,4 0 0,-4 0 0,0 0 0,0 0 0,0 0 0,0 0 0,-1-1 0,1 1 0,0-1 0,-1 0 0,1 1 0,-1-1 0,1 0 0,-1-1 0,0 1 0,0 0 0,0-1 0,0 1 0,0-1 0,-1 0 0,1 0 0,-1 1 0,3-7 0,2-6 0,-1-1 0,6-30 0,8-91-1,-4 13 5,-15 124-4,0-1 0,0 0 1,0 0-1,0 0 1,1 0-1,-1 0 0,0 0 1,0 0-1,1 1 1,-1-1-1,1 0 0,-1 0 1,1 0-1,-1 1 0,1-1 1,-1 0-1,1 1 1,0-1-1,-1 0 0,1 1 1,0-1-1,0 1 1,-1-1-1,1 1 0,0-1 1,0 1-1,0 0 1,0-1-1,-1 1 0,1 0 1,0 0-1,0 0 0,0 0 1,2 0-1,-1 0 0,0 0 0,-1 1 0,1 0 0,0-1 0,0 1 0,0 0 0,0 0 0,-1 0 0,1 0 0,-1 0 0,1 0 0,-1 1 0,1-1 0,-1 0 0,1 1 0,1 2 0,3 5 0,-1 0 0,0 0 0,0 0 0,-1 1 0,0-1 0,-1 1 0,0 0 1,0 0-1,1 13 0,-1 10-7,0 53 0,-3-75 6,-1-1 1,-1 1 0,1-1 0,-2 0 0,1 1 0,-1-1 0,-1 0-1,0-1 1,0 1 0,-1-1 0,0 1 0,-1-1 0,0-1-1,-1 1 1,1-1 0,-14 12 0,16-17 0,1-1 0,-1 1 0,0-1 0,0 0 0,0 0 0,-9 3 0,11-5 0,1 1 0,-1-1 0,0 1 0,1-1 0,-1 0 0,0 1 0,1-1 0,-1 0 0,0 0 0,1 0 0,-1 0 0,0 0 0,1-1 0,-1 1 0,0 0 0,1-1 0,-1 0 0,1 1 0,-1-1 0,1 0 0,-1 1 0,-2-3 0,2 0 1,-1-1-1,1 0 1,0 0-1,0 0 1,0 0-1,1 0 1,0 0-1,-1 0 1,1-1-1,0 1 1,0-7-1,-1-56 9,2 51-8,0 15-1,1 1 0,-1-1-1,0 1 1,0-1 0,0 1 0,1-1 0,-1 1 0,0 0-1,0-1 1,1 1 0,-1-1 0,1 1 0,-1 0-1,0-1 1,1 1 0,-1 0 0,1-1 0,-1 1 0,0 0-1,1 0 1,-1-1 0,1 1 0,-1 0 0,1 0-1,-1 0 1,1 0 0,0 0 0,-1-1 0,1 1 0,-1 0-1,1 0 1,0 1 0,22-1-9,-16 0 8,3 1 1,-1 1 0,1 0 0,-1 0 0,0 1 0,0 0 0,0 0 0,0 1 0,-1 0 0,12 8 0,19 9 0,-24-14 0,0-1 1,0 0-1,0-1 0,0 0 0,1-2 1,0 1-1,0-2 0,21 1 1,-35-3-1,0-1 1,1 1-1,-1-1 1,0 0-1,1 0 1,-1 0-1,0 0 1,0 0-1,0 0 1,0 0-1,0-1 1,0 1-1,0-1 1,0 1-1,-1-1 1,1 0-1,0 0 1,-1 0-1,0 0 0,1 0 1,-1 0-1,0 0 1,0 0-1,0 0 1,0 0-1,-1-1 1,1 1-1,0 0 1,-1-5-1,4-9-1,-2 0 0,0 0 0,-1-19 0,-1 32 1,0-9-1,-1-187-13,-1 171 17,-2 0 1,-1-1 0,-1 2-1,-18-55 1,24 82-4,0-1 0,-1 0 0,1 1 0,0-1 0,0 0 0,0 1 0,0-1 0,-1 0 0,1 1 0,0-1 0,0 0 0,-1 1 0,1-1 0,-1 1 0,1-1 0,0 1 0,-1-1 0,1 1 0,-1-1 0,1 1 0,-1 0 0,0-1 0,1 1 0,-2-1 0,0 10 0,2-7 0,-4 57 0,4 85 0,2-58 0,-3-27 0,-1-20 0,3 0 0,6 54 0,4-68 0,-1-20 0,-9-5 0,0-1 0,0 1 0,0-1 0,-1 1 0,1 0 0,0-1 0,0 0 0,-1 1 0,1-1 0,0 1 0,0-1 0,-1 0 0,1 0 0,-1 1 0,1-1 0,0-2 0,9-17 0,0 0 0,-1-1 0,9-35 0,7-19 0,-19 63 0,-2-1 0,1 0 0,0 0 0,1 1 0,1 0 0,0 1 0,0-1 0,1 1 0,18-19 0,-25 29 0,0 1 0,0-1 0,0 0 0,0 0 0,0 1 0,0-1 0,0 0 0,0 1 0,0-1 0,0 1 0,0 0 0,0-1 0,1 1 0,-1 0 0,0-1 0,0 1 0,0 0 0,2 0 0,-2 1 0,0-1 0,-1 0 0,1 1 0,-1-1 0,1 0 0,0 1 0,-1-1 0,1 1 0,-1-1 0,1 1 0,-1-1 0,1 1 0,-1-1 0,1 1 0,-1 0 0,0-1 0,1 1 0,-1 0 0,0-1 0,0 1 0,1 1 0,0 5 0,0 1 0,0-1 0,0 0 0,-2 13 0,1-11 0,0 171 0,0-177 1,0 0-1,0 0 1,1 0-1,-1 0 1,1 0 0,-1 0-1,1 0 1,0 0 0,0-1-1,1 1 1,-1 0-1,0-1 1,1 1 0,0-1-1,0 1 1,-1-1 0,1 0-1,1 1 1,-1-1-1,0 0 1,0-1 0,1 1-1,-1 0 1,1-1-1,-1 1 1,1-1 0,0 0-1,0 0 1,0 0 0,-1 0-1,1 0 1,0-1-1,0 1 1,0-1 0,0 0-1,0 0 1,0 0 0,0 0-1,5-1 1,-4 0-3,0 1 1,0 0 0,0-1-1,0 0 1,0 0 0,-1 0-1,1-1 1,0 1 0,-1-1-1,1 0 1,-1 0-1,1 0 1,-1 0 0,0-1-1,0 1 1,0-1 0,0 0-1,0 0 1,-1 0 0,0 0-1,1 0 1,-1-1-1,0 1 1,0-1 0,-1 1-1,1-1 1,-1 0 0,0 0-1,2-7 1,-3-8-586,0 3-1915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0.84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22 715 31342,'-9'-17'902,"1"4"-446,8 13-454,-1 1-1,1-1 1,-1 1-1,1 0 0,0-1 1,-1 1-1,1-1 0,0 1 1,0 0-1,-1-1 1,1 1-1,0 0 0,0-1 1,0 1-1,0 0 1,0-1-1,0 1 0,0 0 1,0-1-1,0 1 0,0 0 1,0-1-1,1 1 1,-1 0-1,0 109-1,1-108 0,-1-1 0,1 0 0,-1 0 0,1 0 0,-1 0 0,1 0 0,0 0 0,0 0 0,0 0 0,0-1 0,-1 1 0,1 0 0,0 0 0,0-1 0,0 1 0,0 0 0,1-1 0,-1 1 0,0-1 0,0 0 0,0 1 0,0-1 0,1 0 0,-1 0 0,0 1 0,0-1 0,0 0 0,1 0 0,1-1 0,-1 2 0,1-1 0,-1 0 0,1 0 0,-1 0 0,1-1 0,-1 1 0,0 0 0,1-1 0,-1 0 0,0 1 0,1-1 0,-1 0 0,0 0 0,0 0 0,4-3 0,-1-3 0,-1 0 0,0 0 0,0-1 0,-1 1 0,0-1 0,0 1 0,0-1 0,-1 0 0,1-9 0,8-81 0,-6-143 0,-6 148-3,1 98 2,-1 1-1,0-1 0,0 0 0,0 0 1,-4 8-1,-2 12-1,0 20 3,3 0 0,2 81 0,2-87 0,0-34 0,0-1 0,0 0 0,0 0 0,1 1 0,0-1 0,0 0 0,0 0 0,0 0 0,1 0 0,0 0 0,0 0 0,0 0 0,0 0 0,0-1 0,1 1 0,-1-1 0,6 5 0,-4-5 0,0 0 0,1 0 0,-1 0 0,1 0 0,0-1 0,0 0 0,0 0 0,0 0 0,0-1 0,0 1 0,0-1 0,0-1 0,11 1 0,-10 0 0,6 0 1,0-1 1,0 0-1,19-3 0,-27 2 0,-1 0-1,1 0 1,-1 0-1,1-1 1,-1 1-1,0-1 1,0 1-1,0-1 1,0 0-1,0-1 1,0 1-1,0 0 1,-1-1-1,1 1 1,3-7-1,1-1 0,-1 0 0,-1-1-1,0 1 1,0-1 0,-1 0 0,-1-1-1,0 1 1,0-1 0,1-16 0,-1-12-5,-3-57 0,-1 46 4,1 50 1,1-3 1,-1 0 0,0 0-1,0 0 1,0 0 0,-1 0 0,1 0 0,-1 0 0,0 0-1,0 0 1,0 0 0,-1 1 0,1-1 0,-1 0 0,0 1-1,-3-4 1,5 6-1,0 1 0,0 0 1,0 0-1,0-1 0,0 1 0,0 0 0,-1 0 0,1-1 0,0 1 0,0 0 0,0 0 0,0-1 0,-1 1 0,1 0 0,0 0 0,0 0 0,-1 0 1,1-1-1,0 1 0,0 0 0,-1 0 0,1 0 0,0 0 0,-1 0 0,1 0 0,0 0 0,0 0 0,-1 0 0,1 0 0,0 0 0,-1 0 1,1 0-1,0 0 0,0 0 0,-1 0 0,1 0 0,0 0 0,0 0 0,-1 0 0,1 1 0,0-1 0,-5 10 0,2 11 0,0 1 0,1-1 0,2 1 0,1 23 0,0 3 0,-1-37 0,1 1 0,0-1 0,1 1 0,0-1 0,1 0 0,0 1 0,1-2 0,7 18 0,-9-23 0,1-1 0,-1 0 0,1 1 0,0-1 0,0 0 0,1 0 0,-1 0 0,1-1 0,0 1 0,0-1 0,0 0 0,0 0 0,0 0 0,1-1 0,-1 1 0,1-1 0,0 0 0,-1 0 0,1-1 0,0 0 0,8 2 0,-4-2 0,46 2 0,-52-3 0,1 0 0,-1 0 0,0-1 0,1 1 0,-1-1 0,0 0 0,1 0 0,-1 0 0,0 0 0,0 0 0,0-1 0,0 0 0,3-2 0,-1-1 0,0-1 0,0-1 0,0 1 0,-1-1 0,0 0 0,-1 0 0,1 0 0,-2 0 0,1 0 0,-1-1 0,3-10 0,-1-6 0,0 1 0,0-37 0,-4-98 0,0 155 0,0 1 0,0-1 0,0 1 0,-1-1 0,1 0 0,-1 1 0,1-1 0,-1 1 0,0-1 0,0 1 0,0 0 0,-1-1 0,1 1 0,0 0 0,-1 0 0,0 0 0,1 0 0,-5-3 0,3 3 0,0 0 0,0 0 0,-1 1 0,1 0 0,0-1 0,-1 1 0,1 0 0,-1 1 0,0-1 0,1 1 0,-1-1 0,-6 2 0,9-1 0,-1 0 0,1 0 0,-1 1 0,1-1 0,-1 1 0,1-1 0,-1 1 0,1-1 0,0 1 0,-1 0 0,1 0 0,0 0 0,0 0 0,-1 0 0,1 0 0,0 0 0,0 0 0,0 0 0,0 1 0,1-1 0,-1 0 0,0 0 0,0 1 0,1-1 0,-1 1 0,1-1 0,-1 1 0,1-1 0,0 1 0,-1-1 0,1 3 0,-2 7 0,1 1 0,0 0 0,1 13 0,1-13 0,-1-4 0,0 1 0,1 0 0,0-1 0,0 1 0,1-1 0,0 0 0,0 1 0,1-1 0,1 0 0,-1 0 0,1-1 0,0 1 0,1-1 0,0 0 0,0 0 0,0 0 0,1-1 0,0 0 0,0 0 0,1 0 0,0-1 0,0 0 0,0 0 0,0-1 0,1 0 0,11 5 0,-4-4 0,-1-1 0,1 0 0,-1-1 0,1 0 0,0-2 0,0 1 0,0-2 0,20-1 0,-11 1 0,-19 0 0,-1 0 0,1-1 0,-1 1 0,1-1 0,-1 0 0,1 0 0,-1 0 0,0-1 0,0 0 0,1 0 0,-1 0 0,0 0 0,-1 0 0,1-1 0,0 0 0,-1 0 0,1 0 0,-1 0 0,0 0 0,0-1 0,4-6 0,-2 3 0,-1-1 0,-1 0 0,1-1 0,-1 1 0,0 0 0,-1-1 0,0 0 0,-1 1 0,0-1 0,1-13 0,-1-9 0,0 0 0,-2 0 0,-2 1 0,-1-1 0,-1 1 0,-13-44 0,16 68 1,-44-147 25,46 267-53,-1-33 27,-1 25 13,5 135 1,-2-229-21,0 0 1,1-1 0,5 18 0,-7-27 6,1 1 0,0 0 0,0 0-1,0 0 1,1-1 0,-1 1 0,0-1 0,1 1 0,0-1 0,0 1 0,0-1 0,0 0 0,0 0-1,0 0 1,0 0 0,1 0 0,-1-1 0,5 3 0,-6-3 1,0-1-1,0 0 1,0 1-1,0-1 1,0 0 0,0 0-1,0 0 1,0 0 0,1 0-1,-1 0 1,0 0-1,0 0 1,0 0 0,0-1-1,0 1 1,0 0 0,0-1-1,0 1 1,0 0-1,0-1 1,0 0 0,-1 1-1,1-1 1,0 1 0,0-1-1,0 0 1,-1 0-1,1 1 1,0-1 0,0 0-1,0-1 1,13-33 14,-12 28-18,29-124 3,-24 94 0,2-1 0,1 2 0,25-61 0,-33 93 0,0-1 0,0 1 0,0 0 0,1 0 0,-1 0 0,1 0 0,0 0 0,0 1 0,1-1 0,-1 1 0,1 0 0,-1 0 0,1 0 0,0 1 0,0-1 0,1 1 0,-1 0 0,0 0 0,1 1 0,-1-1 0,1 1 0,0 0 0,9-1 0,-13 2 0,0 1 0,0-1-1,0 1 1,0 0 0,0-1 0,0 1 0,0 0 0,0 0-1,0-1 1,0 1 0,0 0 0,0 0 0,0 0 0,-1 0-1,1 0 1,-1 0 0,1 1 0,0-1 0,-1 0-1,0 0 1,1 0 0,-1 1 0,0-1 0,1 0 0,-1 0-1,0 1 1,0 1 0,3 43-18,-2-41 14,-2 215-1,-1-83 5,2-136 0,0 0 0,0 0 0,1 0 0,-1 0 0,0 0 0,1 0 0,-1 0 0,1 0 0,-1-1 0,1 1 0,-1 0 0,1 0 0,0 0 0,-1-1 0,1 1 0,0 0 0,-1-1 0,1 1 0,0-1 0,0 1 0,0-1 0,0 1 1,-1-1-1,1 0 0,0 1 0,0-1 0,0 0 0,0 1 0,0-1 0,0 0 0,0 0 0,2 0 0,41 0 14,-29-1-2,-8 1-12,0-2 0,1 1 1,-1-1-1,0 0 0,0-1 1,0 1-1,-1-2 1,1 1-1,-1-1 0,1 1 1,-1-2-1,0 1 0,-1-1 1,1 0-1,9-11 0,-2 1 0,1-1 0,-2 0 0,0-1 0,16-32 0,-21 32-2,-1 1-1,0-1 1,-1 0-1,-1-1 1,-1 1-1,0-1 1,-1 1 0,-1-1-1,-1 0 1,-3-27-1,3 43 4,-1 0-1,0 1 1,0-1 0,1 1-1,-1 0 1,0-1-1,0 1 1,-1 0 0,1-1-1,0 1 1,0 0-1,0 0 1,-1 0 0,1 0-1,-1 0 1,1 0-1,-1 1 1,1-1-1,-1 0 1,1 1 0,-1-1-1,0 1 1,-1-1-1,0 1 1,1-1 0,0 0-1,0 1 1,0 0 0,0-1-1,0 1 1,-1 0 0,1 0-1,0 0 1,0 0 0,0 1-1,-1-1 1,1 1 0,0-1-1,0 1 1,0 0 0,0-1-1,-2 2 1,2 1-1,0 0-1,0 0 1,0 0 0,0 0 0,0 0-1,1 1 1,-1-1 0,1 0 0,0 1-1,0-1 1,-1 7 0,-3 45-21,4-50 18,1 1 4,-3 35 10,4 67 0,0-95-11,1-1 1,0 0-1,1 0 0,0 0 1,1 0-1,0 0 1,1-1-1,0 0 1,13 21-1,-15-28 0,-1-1 0,1 0 0,0 0 0,0 0 0,0 0 0,0 0 0,1 0 0,-1-1 0,1 0 0,0 0 0,-1 0 0,1 0 0,0 0 0,8 1 0,0 0 0,0-2 0,0 0 0,22 0 0,-25-1 0,-6 0 0,1 0 0,-1 0 0,1-1 0,-1 1 0,0-1 0,1 0 0,-1 0 0,0 0 0,0 0 0,0-1 0,0 1 0,0-1 0,0 0 0,0 0 0,0 0 0,-1 0 0,5-4 0,-3 1 0,-1 0 0,1 0 0,-1 0 0,0-1 0,0 1 0,-1-1 0,1 0 0,-1 0 0,1-6 0,2-14 0,-2 1 0,0-1 0,-2-43 0,-1 55 0,-2-42 0,1 34 0,0 1 0,2-1 0,3-30 0,-3 51 0,-1 0 0,1 0 0,-1 0 0,1 0 0,-1 0 0,1 0 0,0 1 0,-1-1 0,1 0 0,0 0 0,0 0 0,0 1 0,0-1 0,0 1 0,0-1 0,0 0 0,0 1 0,0 0 0,0-1 0,0 1 0,0 0 0,0-1 0,0 1 0,0 0 0,2 0 0,33-1 0,-27 1 0,-2 0 0,0 0 0,1 1 0,-1 0 0,0 0 0,0 1 0,0 0 0,0 0 0,-1 1 0,1 0 0,-1 0 0,13 8 0,-15-8 0,0 0 0,0 0 0,0 1 0,-1 0 0,0-1 0,1 1 0,-1 0 0,0 1 0,-1-1 0,1 1 0,-1-1 0,0 1 0,0 0 0,0-1 0,-1 1 0,1 0 0,-1 0 0,0 6 0,0-1 0,0-1 0,0 1 0,-2 0 0,1-1 0,-1 1 0,0-1 0,-1 1 0,0-1 0,0 1 0,-1-1 0,-1 0 0,1 0 0,-2-1 0,-9 17 0,13-23 0,-5 5 0,0 1 0,1-1 0,0 1 0,1 0 0,-1 0 0,2 1 0,-1-1 0,1 1 0,0 0 0,1-1 0,0 2 0,1-1 0,-1 10 0,2-19 0,0 1 0,0-1 0,0 0 0,0 1 0,0-1 0,0 0 0,0 1 0,0-1 0,0 0 0,0 1 0,0-1 0,0 0 0,1 1 0,-1-1 0,0 0 0,0 1 0,0-1 0,1 0 0,-1 0 0,0 1 0,0-1 0,1 0 0,-1 0 0,0 0 0,0 1 0,1-1 0,-1 0 0,0 0 0,1 0 0,-1 0 0,0 1 0,1-1 0,-1 0 0,0 0 0,1 0 0,22 5 0,0-1 0,1-1 0,-1-1 0,1-1 0,29-3 0,-8 1 0,-33 1 0,1-1 0,-1 0 0,0 0 0,1-2 0,-1 1 0,0-2 0,-1 0 0,1 0 0,-1-1 0,1 0 0,10-7 0,-16 7 0,1 1 0,-1-1 0,0 0 0,0-1 0,-1 1 0,0-1 0,0 0 0,0-1 0,-1 1 0,1-1 0,-2 0 0,1 0 0,-1 0 0,0 0 0,0-1 0,-1 1 0,0-1 0,1-11 0,0-4 0,-1 1 0,-1-1 0,-3-34 0,1 51 0,1 0 0,-1 0 0,0 0 0,-1 0 0,0 0 0,0 0 0,0 0 0,0 1 0,-1-1 0,0 1 0,0-1 0,-1 1 0,1 0 0,-1 0 0,0 1 0,0-1 0,-9-6 0,10 9 0,0 0 0,0 1 0,1-1 0,-2 1 0,1 0 0,0 0 0,0 0 0,0 0 0,-1 0 0,1 1 0,0-1 0,0 1 0,-1 0 0,1 0 0,0 0 0,-1 1 0,1-1 0,0 1 0,-1-1 0,1 1 0,0 0 0,0 1 0,0-1 0,0 0 0,0 1 0,0 0 0,0 0 0,1-1 0,-1 2 0,0-1 0,1 0 0,0 0 0,-1 1 0,1 0 0,0-1 0,0 1 0,1 0 0,-1 0 0,1 0 0,-1 0 0,0 4 0,-4 10 0,0 0 0,2 1 0,0-1 0,1 1 0,-1 25 0,5 90 0,-1-129 0,0 0 0,0 0 0,1 0 0,0 1 0,0-1 0,0 0 0,1 0 0,-1 0 0,1 0 0,0-1 0,0 1 0,0 0 0,1-1 0,-1 1 0,1-1 0,0 0 0,0 0 0,0 0 0,0 0 0,0-1 0,1 1 0,-1-1 0,1 0 0,0 0 0,-1 0 0,1 0 0,7 1 0,2 1 0,0-1 0,0-1 0,1 0 0,-1 0 0,1-2 0,-1 0 0,21-2 0,-29 1 0,-1 0 0,1 0 0,-1-1 0,1 0 0,-1 0 0,0 0 0,1 0 0,-1-1 0,0 1 0,-1-1 0,1 0 0,0 0 0,-1-1 0,0 1 0,0-1 0,0 1 0,0-1 0,0 0 0,-1 0 0,0 0 0,3-7 0,1-2 0,-1-1 0,0 0 0,0 0 0,-2 0 0,4-26 0,-4-100 0,-4 82 0,2 58 0,-1-1 0,0 0 0,1 1 0,-1-1 0,1 0 0,-1 1 0,1-1 0,-1 1 0,1-1 0,-1 0 0,1 1 0,-1-1 0,1 1 0,0 0 0,-1-1 0,1 1 0,0-1 0,0 1 0,-1 0 0,1 0 0,0-1 0,0 1 0,-1 0 0,1 0 0,0 0 0,0 0 0,-1 0 0,1 0 0,0 0 0,1 0 0,33 1 0,-25-1 0,10 0 0,-6-1 0,0 1 0,0 1 0,0 0 0,27 6 0,-54-10 0,0 1 0,0 0 0,0 1 0,0 0 0,0 1 0,-20 2 0,30-1 0,1-1 0,-1 1 0,0 0 0,1-1 0,-1 1 0,1 0 0,0 1 0,-1-1 0,1 0 0,0 1 0,0-1 0,0 1 0,0 0 0,0 0 0,-3 4 0,1-1 0,0 1 0,1-1 0,-1 1 0,2 0 0,-1 0 0,-2 8 0,0 5 0,0 1 0,1-1 0,-1 30 0,5-45 0,-2 12 0,2 0 0,-1 0 0,2 1 0,4 27 0,-4-39 0,0 0 0,1-1 0,0 0 0,-1 1 0,1-1 0,1 0 0,-1 0 0,1 0 0,-1 0 0,1 0 0,1-1 0,-1 1 0,0-1 0,1 0 0,-1 0 0,1 0 0,0-1 0,0 1 0,0-1 0,9 4 0,-8-4 0,1-1 0,0 0 0,0 0 0,0 0 0,-1-1 0,1 1 0,0-1 0,6-1 0,4 0 0,-13 1 0,-1-1 0,0 1 0,1-1 0,-1 1 0,0-1 0,1 0 0,-1 0 0,0 0 0,0-1 0,0 1 0,0 0 0,0-1 0,0 1 0,-1-1 0,1 0 0,0 0 0,-1 1 0,1-1 0,-1 0 0,0 0 0,1-1 0,-1 1 0,0 0 0,0 0 0,-1 0 0,2-3 0,2-6 0,-1-1 0,0 1 0,-1-1 0,1-13 0,1-211 0,-4 200 0,0 328 0,0-287 0,0 1 0,0-1 0,1 0 0,0 1 0,0-1 0,0 0 0,0 0 0,1 0 0,4 8 0,-5-11 0,0 0 0,1 0 0,-1 0 0,1 0 0,0 0 0,0 0 0,0 0 0,0-1 0,0 1 0,0-1 0,0 1 0,0-1 0,1 0 0,-1 0 0,0 0 0,1 0 0,-1 0 0,1-1 0,-1 1 0,1-1 0,-1 1 0,4-1 0,1 0 0,0 1 0,0-1 0,0-1 0,0 1 0,0-1 0,0-1 0,0 1 0,10-5 0,-12 4 0,-1 0 0,0-1 0,1 1 0,-1-1 0,0 0 0,0-1 0,-1 1 0,1-1 0,-1 0 0,0 1 0,0-1 0,0-1 0,2-4 0,5-10 0,-1-1 0,-1 0 0,-1-1 0,-1 0 0,6-41 0,-8 41 0,0-1 0,1 1 0,2 0 0,0 0 0,18-35 0,-24 53 0,1 1 0,0-1 0,0 1 0,1 0 0,-1 0 0,0 0 0,1 0 0,-1 0 0,1 1 0,0-1 0,-1 1 0,1-1 0,0 1 0,5-2 0,-6 3 0,0-1 0,0 1 0,0-1 0,0 1 0,1 0 0,-1 0 0,0 0 0,0 0 0,0 0 0,0 0 0,0 1 0,0-1 0,0 0 0,0 1 0,0 0 0,0 0 0,0-1 0,0 1 0,0 0 0,0 1 0,-1-1 0,1 0 0,2 2 0,0 2 0,0 1 0,-1 0 0,0-1 0,1 1 0,-2 0 0,1 0 0,-1 1 0,0-1 0,0 1 0,-1-1 0,2 13 0,0 12 0,-3 39 0,0-46 0,1-17 0,-1-1 0,0 0 0,-1 0 0,1 0 0,-1 0 0,0 1 0,-1-1 0,1-1 0,-1 1 0,-1 0 0,1 0 0,-1-1 0,0 1 0,0-1 0,0 0 0,-1 0 0,0 0 0,0 0 0,0-1 0,-1 1 0,1-1 0,-9 5 0,7-4 0,0-1 0,0 0 0,-1-1 0,1 0 0,-1 0 0,0 0 0,0-1 0,0 0 0,0 0 0,0-1 0,-1 1 0,1-2 0,-9 1 0,15-2 0,0 1 0,0 0 0,-1-1 0,1 1 0,0-1 0,0 0 0,1 1 0,-1-1 0,0 0 0,0 0 0,0 1 0,0-1 0,1 0 0,-1 0 0,0 0 0,1 0 0,-1 0 0,0 0 0,1 0 0,0 0 0,-1 0 0,1-1 0,-1 1 0,1-1 0,-9-37 0,7 29 0,-9-37 0,1 12 0,3 0 0,1 0 0,-3-50 0,9 85 0,0 1 0,0-1 0,0 0 0,1 0 0,-1 0 0,0 0 0,0 0 0,0 0 0,0 0 0,0 0 0,0 0 0,0 0 0,0 0 0,0 0 0,0 0 0,0 0 0,0 0 0,0 0 0,0 0 0,0 0 0,1 0 0,-1 0 0,0 0 0,0 0 0,0 0 0,0 0 0,0 0 0,0 0 0,0 0 0,0 0 0,0-1 0,0 1 0,0 0 0,0 0 0,0 0 0,0 0 0,0 0 0,0 0 0,0 0 0,0 0 0,0 0 0,0 0 0,1 0 0,-1 0 0,0 0 0,0 0 0,0 0 0,0 0 0,0 0 0,0-1 0,0 1 0,0 0 0,0 0 0,0 0 0,0 0 0,0 0 0,0 0 0,0 0 0,-1 0 0,6 7 0,-2-3 0,105 164 0,-45-68 0,-60-95 0,1 0 0,0 0 1,0 0-1,0 0 0,1-1 0,0 1 1,0-1-1,0-1 0,0 1 0,0-1 1,1 0-1,0 0 0,-1 0 0,9 2 1,0-1-10,0-1 0,1-1 0,-1 0-1,0-1 1,17-1 0,-26 0-36,0 0 0,-1 0 0,1 0 0,0-1 0,0 0 0,6-2 1,28-21-1048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 24779,'-26'-6'7209,"12"5"-6462,80 42-741,2-3 1,1-3-1,2-3 1,77 24-1,-130-51-6,-14-5 0,0 1 0,0 1 0,-1-1 0,1 0 0,0 1 0,-1 0 0,1-1 0,3 4 0,-7-4 0,1 1 0,-1-1 0,0 1 0,0-1 0,1 1 0,-1-1 0,0 1 0,-1 0 0,1-1 0,0 1 0,0-1 0,0 1 0,-1-1 0,1 1 0,-1-1 0,1 0 0,-1 1 0,0-1 0,0 1 0,1-1 0,-3 2 0,-9 8 0,0 0 0,-1-1 0,0-1 0,-1 0 0,-20 10 0,2-1 0,-6 5-1,12-10-2,1 2 1,1 1-1,1 1 1,0 0-1,-37 39 1,58-54-289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32 32047,'29'-25'715,"-21"19"-728,-24 24 31,-78 76-18,57-59 0,1 2 0,1 1 0,-54 80 0,85-111 0,1 0 0,-1 1 0,1-1 0,1 1 0,-1 0 0,1 0 0,1 0 0,0 0 0,0 0 0,0 0 0,1 12 0,1-18 0,-1 1 0,1-1 0,-1 0 0,1 1 0,0-1 0,0 0 0,0 0 0,0 0 0,1 0 0,-1 0 0,0 0 0,1 0 0,-1 0 0,1 0 0,0-1 0,0 1 0,-1-1 0,1 1 0,0-1 0,0 0 0,4 2 0,52 23 0,-45-21 0,103 36 0,-60-22 0,105 50 0,-119-43 12,-40-24-20,0-1-1,0 0 1,-1 1-1,1 0 1,0-1-1,-1 1 1,1 0-1,-1 0 0,1 0 1,-1 0-1,0 0 1,0 0-1,0 0 1,0 0-1,0 1 1,-1-1-1,2 3 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32543,'4'-7'99,"0"2"8,-5 20-89,-8 43-18,-3 0 0,-25 72 0,2-6 0,9-22-2,3-22-9,4 1 0,-12 123 0,30-186-125,1-10-365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0 469 30462,'0'0'2140,"0"8"-2074,0 4-63,1-1 0,0 0 1,0 0-1,1 0 0,0 0 0,1 0 0,0-1 0,1 1 0,9 16 0,-11-22-3,1-1 0,0 0 1,0 1-1,0-1 0,1-1 0,-1 1 0,1 0 0,0-1 1,0 0-1,1 0 0,-1 0 0,0 0 0,1-1 0,0 0 1,-1 0-1,1 0 0,0 0 0,0-1 0,0 0 0,0 0 0,1 0 1,-1-1-1,7 0 0,-7 1 1,0-1 0,1 0 0,-1-1 0,0 0 0,0 1 0,0-1 0,10-4 0,-13 4-1,0-1 1,1 1-1,-1-1 1,0 0-1,0 0 1,0 0-1,0 0 1,0 0-1,0 0 1,-1-1-1,1 1 1,-1 0-1,1-1 1,-1 1-1,0-1 1,1-3-1,3-8 1,-1 0 0,-1 0 0,-1 0-1,1-1 1,-1-17 0,-3-77 8,-1 46-7,2 61-2,1-17 6,-2 0-1,0 0 0,0 0 0,-2 0 1,-9-36-1,12 82-5,-1-10 0,0 37 5,-1-20-13,2-1 0,7 57 0,-6-82 8,0 0-1,1 0 0,0-1 0,0 1 1,1 0-1,0-1 0,1 1 0,-1-1 0,1 0 1,1 0-1,-1-1 0,1 1 0,1-1 0,-1 0 1,1 0-1,8 6 0,-9-9 1,0 0 0,0 0 0,0-1 0,0 0 0,0 0 0,0 0 0,1 0 0,-1-1 0,1 0 0,-1 0 0,1-1 0,0 1 0,7-1 0,-10-1 0,0 1 0,0 0 0,0-1 0,0 1 0,0-1 0,0 0 0,0 0 0,0 0 0,0 0 0,0-1 0,0 1 0,-1-1 0,1 0 0,-1 0 0,1 0 0,-1 0 0,0 0 0,0 0 0,0-1 0,0 1 0,0-1 0,0 1 0,0-1 0,0-3 0,3-7 0,-1 0 0,0 0 0,-1-1 0,-1 0 0,1-22 0,-4-75 1,0 49 3,1-113 23,-1 175-27,1 0 0,0 0 0,0-1 0,0 1 0,0 0 0,0 0 0,0 0 0,0-1 0,0 1 0,0 0 0,0 0 0,0 0 0,0-1 0,0 1 0,0 0 0,0 0 0,0 0 0,0-1 0,0 1 0,1 0 0,-1 0 0,0 0 0,0 0 0,0-1 0,0 1 0,0 0 0,0 0 0,0 0 0,1 0 0,-1 0 0,0-1 0,0 1 0,0 0 0,0 0 0,1 0 0,-1 0 0,0 0 0,0 0 0,0 0 0,1 0 0,-1 0 0,0 0 0,0 0 0,1 0 0,8 7 0,8 15 0,-1 17 0,-2-1 0,-1 2 0,11 59 0,11 39 0,-35-137 0,0 1 0,1-1 0,-1 1 0,1-1 0,-1 0 0,1 0 0,-1 1 0,1-1 0,0 0 0,0 0 0,-1 0 0,1 0 0,0 0 0,2 2 0,-3-3 0,1 0 0,-1 0 0,0 0 0,1 0 0,-1-1 0,0 1 0,1 0 0,-1 0 0,0 0 0,1 0 0,-1-1 0,0 1 0,1 0 0,-1 0 0,0-1 0,0 1 0,1 0 0,-1 0 0,0-1 0,0 1 0,1 0 0,-1-1 0,0 1 0,0 0 0,0-1 0,0 1 0,0 0 0,1-1 0,-1 1 0,0-1 0,0 0 0,7-43 0,-5-41 0,-3 60 0,2-1 0,0 0 0,1 1 0,2-1 0,0 1 0,10-30 0,-13 53 0,0 0 0,-1 0 0,1 0 0,0 0 0,0 0 0,0 0 0,0 1 0,0-1 0,1 0 0,-1 0 0,0 1 0,1-1 0,-1 1 0,1-1 0,0 1 0,0 0 0,-1 0 0,1 0 0,0 0 0,0 0 0,0 0 0,0 0 0,0 0 0,0 1 0,0-1 0,0 1 0,0 0 0,1 0 0,-1-1 0,0 1 0,0 0 0,3 1 0,-1 0 0,0 0 0,0 1 0,0-1 0,0 1 0,0 0 0,0 0 0,0 0 0,-1 1 0,1-1 0,-1 1 0,0 0 0,0 0 0,0 0 0,5 7 0,7 12-1,-2 1 1,0 1-1,-1 0 0,-1 1 1,-2 0-1,0 1 0,6 35 1,-15-61-1,0 0 1,1 0-1,-1 0 1,0-1-1,0 1 1,0 0-1,0 0 1,0 0-1,0 0 1,0 0 0,0 0-1,0 0 1,0 0-1,1 0 1,-1 0-1,0 0 1,0 0-1,0 0 1,0 0-1,0 0 1,0 0-1,0 0 1,0 0-1,1 0 1,-1 0-1,0 0 1,0 0 0,0 0-1,0 0 1,0 0-1,0 0 1,0 0-1,1 0 1,-1 0-1,0 0 1,0 0-1,0 0 1,0 0-1,0 0 1,0 0-1,0 0 1,0 0 0,1 0-1,-1 0 1,0 0-1,0 1 1,0-1-1,0 0 1,0 0-1,0 0 1,0 0-1,0 0 1,0 0-1,0 0 1,0 0-1,0 1 1,0-1-1,0 0 1,0 0 0,0 0-1,0 0 1,4-9 2,5-51 0,-5 22 3,1 1 0,3 0 0,1 0 0,26-68 0,-33 102-5,0-1 1,0 1-1,0 0 1,0 1 0,0-1-1,1 0 1,-1 1-1,1-1 1,0 1-1,3-2 1,-5 3-1,0 0 0,0 1-1,0-1 1,0 1 0,0-1 0,0 1 0,0-1 0,1 1-1,-1 0 1,0 0 0,0 0 0,0 0 0,0-1 0,1 2-1,-1-1 1,0 0 0,0 0 0,0 0 0,0 0 0,1 1-1,-1-1 1,0 1 0,0-1 0,0 1 0,0-1 0,0 1-1,0-1 1,0 1 0,0 0 0,0 0 0,0-1 0,0 1-1,-1 0 1,1 0 0,0 0 0,1 2 0,4 9-4,1 1 1,-1 0 0,-1 0 0,0 1 0,-1-1-1,-1 1 1,0 0 0,1 15 0,-2-15 3,0 1 0,1-1 0,0 0 1,1-1-1,1 1 0,0-1 0,1 1 1,0-1-1,9 12 0,-11-21 0,0 0 0,0 0 0,0-1 0,1 0 0,-1 0 0,1 0 0,0-1 0,0 1 0,0-1 0,0 0 0,0 0 0,0-1 0,1 0 0,-1 0 0,8 1 0,0-1 0,0 0-1,-1-1 1,1-1-1,0 0 1,20-4-1,-27 3 1,0 0-1,0 0 0,0-1 1,0 0-1,-1 0 1,1 0-1,-1-1 0,0 0 1,0 0-1,0-1 1,-1 1-1,1-1 0,-1 0 1,0 0-1,0 0 1,-1-1-1,0 1 0,0-1 1,0 0-1,0 0 0,-1 0 1,0 0-1,1-7 1,2-6 0,-1 0 1,-1 1-1,-1-1 1,-1-1-1,0 1 1,-4-30 0,3 46-1,-1-1 1,1 1-1,-1-1 1,0 1 0,0 0-1,0-1 1,-1 1 0,1 0-1,-1 0 1,0 0-1,0 0 1,0 0 0,0 0-1,0 0 1,0 1-1,-1-1 1,0 1 0,1 0-1,-1 0 1,0 0-1,0 0 1,-4-2 0,-1 1-1,0 0-1,0 0 1,0 1 0,0 0 0,0 1 0,-1 0 0,1 0 0,-12 1 0,18-1 0,0 1-1,-1 1 1,1-1 0,-1 0 0,1 1-1,0-1 1,-1 1 0,1 0 0,0-1-1,-1 1 1,1 0 0,0 1 0,0-1-1,0 0 1,0 1 0,0-1-1,0 1 1,0-1 0,1 1 0,-1 0-1,1 0 1,-1 0 0,1 0 0,-1 0-1,1 0 1,0 0 0,0 0-1,0 1 1,-1 4 0,-1 4-4,1 1 0,1 0 0,-1 0 1,2 23-1,0-26 2,0-5 0,0 0 1,0 0 0,1 0 0,-1 0-1,1 0 1,0 0 0,0-1 0,1 1 0,-1 0-1,1-1 1,-1 1 0,1-1 0,0 1-1,0-1 1,1 0 0,-1 0 0,1 0-1,0 0 1,-1 0 0,1 0 0,0-1-1,1 0 1,-1 1 0,5 1 0,1 0-1,0 0 0,0-1 0,0 0 0,0-1 0,1 0 0,-1 0 0,1-1 0,0-1 0,9 1 0,-16-2 3,-1 1 0,0 0 0,1-1 0,-1 1 0,0-1 0,0 1 0,1-1 0,-1 0 0,0 0 0,0 0 0,0-1 0,0 1 0,0 0 0,0-1 0,-1 1 0,4-4 0,-1 0 4,0 0 0,0 0 0,0-1 0,-1 1 0,6-13 0,-4 6 1,-1-1 1,0 0-1,0-1 1,-1 1-1,1-19 0,-3 10 15,-1 22-21,0 0 0,-1 0 1,1 0-1,0 0 0,0 0 0,0 0 0,0 0 1,0 0-1,0 0 0,0 0 0,0 0 1,0 0-1,0 0 0,0 0 0,0 0 0,0 0 1,0 0-1,0 0 0,0 0 0,-1 0 1,1 0-1,0 0 0,0 0 0,0 0 0,0 0 1,0 0-1,0 0 0,0-1 0,0 1 1,0 0-1,0 0 0,-7 33-2,4-16 3,-5 46-1,3 0 0,4 116 0,3-79 0,4 293 0,-6-384 0,0 1 0,-1 0 0,0-1 0,0 1 0,-1-1 0,0 0 0,-1 1 0,-7 16 0,7-21 0,0 1 0,-1-1 0,1 0 0,-1-1 0,0 1 0,-1-1 0,1 1 0,-1-1 0,0-1 0,0 1 0,0-1 0,-1 0 0,1 0 0,-9 3 0,-3 0 0,1-1 0,-1-1 0,1 0 0,-1-1 0,0-1 0,-1 0 0,1-2 0,0 0 0,0-1 0,-24-4 0,36 4 0,-1-1 0,1 1 0,0-1 0,1 0 0,-1-1 0,0 1 0,1-1 0,-1 0 0,1 0 0,0 0 0,0-1 0,0 0 0,0 0 0,1 0 0,-1 0 0,1 0 0,0 0 0,0-1 0,1 0 0,-1 1 0,1-1 0,0 0 0,-1-6 0,-2-6 0,1-1 0,0 1 0,2-1 0,0 0 0,1-28 0,2 37 0,0-1 0,0 1 0,1-1 0,1 1 0,-1 0 0,2 0 0,-1 0 0,1 0 0,0 0 0,1 1 0,0 0 0,1 0 0,-1 0 0,2 1 0,-1-1 0,1 1 0,0 1 0,14-11 0,8-4 0,2 0 0,1 2 0,53-23 0,41-8 0,-87 37 0,-1-2 0,69-37 0,-106 51 0,1 1-1,-1-1 1,0 0-1,0 0 1,0 1-1,0-1 1,0 0 0,0 0-1,0 0 1,0 0-1,0 0 1,-1 0 0,1-1-1,0 1 1,-1 0-1,1 0 1,-1-1-1,1 1 1,0-2 0,-1 2-13,0 0 0,-1 0 0,1 0 0,0 0 0,0 0 1,0 0-1,-1 0 0,1 0 0,-1 0 0,1 0 0,-1 0 1,1 0-1,-1 0 0,1 0 0,-1 1 0,0-1 0,0 0 1,-1-1-1,-3-2-199,-1 0-1,0 0 1,-1 0 0,1 1-1,-11-5 1,-39-15-2376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63 31118,'-1'-8'221,"0"9"28,-1 23 266,2-21-479,-1 0 1,1 0-1,0 1 1,0-1-1,0 0 1,1 1-1,-1-1 1,1 0-1,0 0 1,0 0-1,0 1 1,0-1-1,1 0 1,-1 0-1,4 4 1,3-4-35,0 0 1,0-1-1,1 0 1,-1 0-1,1 0 1,-1-1-1,1-1 1,0 0-1,17-1 0,-2 0 3,-23 1-3,0 0-1,0 0 0,0 0 0,0 0 1,0-1-1,0 1 0,0 0 0,0-1 1,0 1-1,-1-1 0,1 1 0,0-1 1,0 1-1,0-1 0,-1 1 0,1-1 1,0 0-1,-1 0 0,1 1 0,0-1 1,-1 0-1,1 0 0,-1 0 0,1 1 1,0-3-1,0 0 1,0-1 0,0 1 0,0-1 0,0 1 0,-1-1 0,1 0 0,-1-5-1,0 4 0,0 0-1,0 0 0,0 0 0,-1 0 1,0 0-1,0 0 0,0 1 0,-1-1 0,0 0 1,0 0-1,-5-7 0,4 8 1,-1 1-1,1 0 1,-1 0 0,0 0 0,-1 1-1,1 0 1,0-1 0,-1 1-1,1 1 1,-1-1 0,1 1-1,-1 0 1,0 0 0,0 0 0,1 0-1,-1 1 1,-10 0 0,12 0-12,-1 1 0,0-1 0,1 0 0,-1 1 0,0 0 0,1 0 0,-1 0 0,1 0 0,-1 1 0,1-1 0,0 1 0,0 0 0,-1 0 0,1 0 0,0 0 0,1 0 0,-1 1 0,0 0 0,1-1 0,-1 1 0,1 0 0,0 0 0,-2 4 0,-7 25-554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 31566,'-24'-10'997,"41"19"-806,20 12-210,3 1 26,2-2-1,1-1 1,0-2-1,52 12 1,186 30-8,-280-59 1,-1 0 0,1 0 0,-1 0 0,1 0 0,0 0 0,-1 1 0,1-1 0,-1 0 0,1 0 0,-1 1 0,1-1 0,-1 0 0,1 1 0,-1-1 0,1 1 0,-1-1 0,0 1 0,1-1 0,-1 1 0,0-1 0,1 1 0,-1-1 0,0 1 0,0-1 0,1 1 0,-1-1 0,0 1 0,0-1 0,0 1 0,0 0 0,0-1 0,0 1 0,0-1 0,0 1 0,0 0 0,0 0 0,0 1 0,-1 0 0,1 0 0,-1 0 0,1-1 0,-1 1 0,0 0 0,0 0 0,0-1 0,0 1 0,0-1 0,0 1 0,-2 2 0,-20 14 0,0 0 0,-1-1 0,-1-1 0,-35 16 0,3 0 0,-19 14-6,2 3 0,-107 92-1,172-134-561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451 0 32623,'0'0'93,"-1"3"-77,-9 19-10,-1-1 1,0 0-1,-2-1 0,-1 0 0,-17 19 0,20-25-8,-143 157 2,99-115 0,-58 78 0,110-130 0,0-1 0,1 0 0,0-1 0,0 1 0,0 0 0,0 0 0,0 1 0,1-1 0,-1 0 0,1 1 0,0-1 0,0 0 0,0 1 0,1 0 0,-1-1 0,1 7 0,0-8 0,1-1 0,-1 0 0,1 0 0,0 0 0,-1 0 0,1 0 0,0-1 0,0 1 0,0 0 0,0 0 0,0 0 0,0-1 0,0 1 0,0 0 0,0-1 0,0 1 0,0-1 0,0 1 0,0-1 0,0 0 0,3 1 0,34 9 0,-27-7 0,12 2 0,0 2 0,0 1 0,0 1 0,-1 1 0,-1 1 0,0 0 0,0 2 0,-1 0 0,32 29 0,-43-34-11,45 38 38,-50-43-42,0 0 0,0 0 1,1-1-1,-1 0 0,1 0 1,-1 0-1,1-1 0,0 0 1,0 1-1,0-2 1,9 2-1,4-2-593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2 297 32015,'0'0'344,"0"13"-195,0 3-133,-1-3-9,1 0 1,0 0-1,2 0 1,-1 0-1,6 20 1,-6-30-5,1 0 0,-1 1 1,1-1-1,0 0 0,-1 0 1,2 0-1,-1 0 0,0 0 1,0 0-1,1-1 0,0 1 1,-1-1-1,1 1 0,0-1 0,0 0 1,0 0-1,1-1 0,-1 1 1,0-1-1,1 1 0,-1-1 1,0 0-1,1 0 0,0-1 1,3 1-1,2 1 5,-1-1 1,1-1-1,0 1 0,0-2 0,16-1 1,-22 2-9,0-1 1,-1 0 0,1 0 0,-1 1-1,1-1 1,-1-1 0,0 1-1,1 0 1,-1-1 0,0 1-1,0-1 1,0 1 0,0-1 0,0 0-1,0 0 1,0 0 0,-1 0-1,1 0 1,-1-1 0,1 1 0,-1 0-1,0-1 1,1-3 0,1-7 1,-1 0 0,0-1 0,-1 1 1,0-1-1,-3-24 0,1-1-2,0 17 3,0 0 1,-1 0-1,-1 0 0,-1 0 1,-1 1-1,-1 0 0,-13-31 1,19 52-4,0 0 0,0-1 0,0 1 0,0 0 0,0-1 0,0 1 0,0 0 0,0 0 1,0-1-1,0 1 0,0 0 0,0 0 0,-1-1 0,1 1 0,0 0 0,0 0 0,0-1 0,0 1 1,-1 0-1,1 0 0,0-1 0,0 1 0,0 0 0,-1 0 0,1 0 0,0 0 0,0-1 1,-1 1-1,1 0 0,0 0 0,0 0 0,-1 0 0,1 0 0,0 0 0,0 0 0,-1 0 0,1 0 1,0 0-1,-1 0 0,1 0 0,0 0 0,0 0 0,-1 0 0,1 0 0,0 0 0,-1 0 0,1 0 1,0 0-1,0 0 0,-1 0 0,1 1 0,0-1 0,0 0 0,-1 0 0,1 0 0,0 1 0,-6 10 0,3 6 0,0 1 0,2 0 0,0-1 0,1 1 0,1 0 0,0-1 0,8 32 0,-3-33 0,1 0 0,1-1 0,0 0 0,1 0 0,0-1 0,2 0 0,-1 0 0,2-2 0,0 1 0,0-1 0,1-1 0,0 0 0,19 11 0,-27-19-3,0-1 1,0 1-1,0-1 0,1 0 1,-1 0-1,0 0 0,1-1 1,0 0-1,-1 0 0,1 0 1,6-1-1,-11 0 3,0 0 0,0 0 0,0-1 0,0 1 0,0 0 0,0-1 0,0 1 0,0-1 0,0 0 0,0 1 0,0-1 0,0 0 0,-1 1 0,1-1 0,0 0 0,0 0 0,-1 0 0,1 1 0,-1-1 0,1 0 0,-1 0 0,1 0 0,-1 0 0,1 0 0,-1 0 0,0 0 0,0 0 0,1 0 0,-1 0 0,0 0 0,0-2 0,1-43 0,-1 33 0,-1-32 12,3-65 7,-1 98-19,0-1 0,1 1 1,1 0-1,0 0 0,1 0 0,8-18 0,-10 27-2,-1 0 1,1 0-1,0 1 0,1-1 0,-1 1 1,0-1-1,1 1 0,0 0 1,-1 0-1,1 0 0,0 0 1,0 0-1,0 1 0,3-2 0,-4 2 2,1 0 0,-1 0 0,0 1-1,0-1 1,1 1 0,-1-1-1,1 1 1,-1 0 0,0 0-1,1 0 1,-1 0 0,1 1 0,-1-1-1,0 0 1,1 1 0,-1 0-1,0-1 1,0 1 0,0 0 0,1 0-1,2 2 1,-1 2 0,1-1 0,-1 1 0,0 0 0,-1 0 0,1 0 0,-1 0 0,0 1 0,4 8 0,19 52 0,-19-37-1,-2 0 0,4 54 0,-5 8 36,1-168-35,26-131 0,-29 194 0,1-1 0,1 1 0,1 0 0,0 1 0,1-1 0,0 1 0,12-18 0,-18 29 0,1 1 0,0 0 0,-1-1 0,1 1 0,0 0 0,0 0 0,0 0 0,0 0 0,0 0 0,0 0 0,0 0 0,0 0 0,0 1 0,1-1 0,-1 0 0,0 1 0,1-1 0,-1 1 0,0-1 0,1 1 0,-1-1 0,0 1 0,1 0 0,-1 0 0,1 0 0,-1 0 0,0 0 0,1 0 0,-1 0 0,1 0 0,-1 1 0,0-1 0,1 0 0,-1 1 0,1-1 0,-1 1 0,0 0 0,0-1 0,2 2 0,1 1 0,-1 0 0,0 1 0,1-1 0,-1 1 0,-1 0 0,1 0 0,0 0 0,-1 0 0,0 0 0,3 7 0,5 19 0,-1 0 0,-2 1 0,0 0 0,-2 0 0,-2 1 0,0 53 0,-3-70 0,0-15 0,0 1 0,0-1 0,0 0 0,0 0 0,0 1 0,0-1 0,0 0 0,-1 0 0,1 1 0,0-1 0,0 0 0,0 1 0,0-1 0,1 0 0,-1 0 0,0 1 0,0-1 0,0 0 0,0 0 0,0 1 0,0-1 0,0 0 0,0 0 0,1 1 0,-1-1 0,0 0 0,0 0 0,0 1 0,0-1 0,1 0 0,-1 0 0,0 0 0,0 0 0,0 1 0,1-1 0,-1 0 0,0 0 0,0 0 0,1 0 0,-1 0 0,0 0 0,1 0 0,-1 0 0,4-4 0,-4 4 0,16-38 0,16-56 0,-20 53 0,2-4 0,-11 30 0,1-1 0,1 2 0,0-1 0,2 1 0,-1 0 0,12-18 0,-18 31 0,1 1 0,-1-1 0,0 1 0,1 0 0,-1-1 0,0 1 0,1 0 0,-1-1 0,1 1 0,-1 0 0,0-1 0,1 1 0,-1 0 0,1 0 0,-1-1 0,1 1 0,-1 0 0,1 0 0,-1 0 0,1 0 0,-1 0 0,1-1 0,-1 1 0,1 0 0,-1 0 0,1 0 0,-1 1 0,1-1 0,-1 0 0,1 0 0,-1 0 0,1 0 0,-1 0 0,1 1 0,-1-1 0,1 0 0,-1 0 0,1 1 0,-1-1 0,0 0 0,1 1 0,-1-1 0,1 0 0,-1 1 0,1 0 0,12 20 0,-3 8 0,-2-1 0,0 2 0,3 32 0,-8-36 0,2-1 0,1 0 0,1 0 0,0-1 0,16 33 0,-20-53 0,-1 1 0,1-1 0,0 0 0,0 0 0,0 0 0,1 0 0,-1-1 0,1 1 0,0-1 0,0 0 0,0 0 0,1-1 0,-1 1 0,1-1 0,-1 0 0,1 0 0,6 2 0,3-1 0,0-1 0,1 0 0,0-1 0,20-1 0,-27 0 0,-2 0 0,-1 0 0,0 0 0,1-1 0,-1 0 0,0 0 0,0-1 0,0 1 0,0-1 0,0 0 0,0 0 0,-1-1 0,1 1 0,-1-1 0,8-6 0,-6 4 0,-1-1 0,0 0 0,0 0 0,0 0 0,-1-1 0,0 0 0,0 1 0,-1-1 0,4-9 0,-1-5 0,0 0 0,-1-1 0,-1 0 0,-1 0 0,-1 0 0,-1-25 0,0 33 0,-1 1 0,-1-1 0,-1 1 0,0-1 0,-5-17 0,6 27 0,0 1 0,-1-1 0,1 0 0,-1 1 0,0 0 0,0-1 0,-1 1 0,1 0 0,0 0 0,-1 0 0,0 0 0,0 1 0,0-1 0,0 1 0,0-1 0,0 1 0,-1 0 0,1 1 0,-1-1 0,1 0 0,-1 1 0,0 0 0,-6-1 0,6 1 0,-1 0 0,1 0 0,-1 1 0,0 0 0,1 0 0,-1 0 0,1 0 0,-1 1 0,-5 1 0,8-2 0,0 1 0,0 0 0,0 0 0,0 0 0,0 0 0,0 0 0,1 1 0,-1-1 0,0 0 0,1 1 0,-1 0 0,1-1 0,0 1 0,-1 0 0,1-1 0,0 1 0,0 0 0,0 0 0,0 0 0,0 0 0,0 3 0,-4 16-4,1 1 0,2-1 0,0 1 0,1-1 0,1 1 0,1-1 0,4 27 0,-4-42 4,0-1 0,1 1 0,-1 0 1,1-1-1,0 1 0,1-1 0,-1 0 0,1 1 0,0-1 1,0 0-1,1-1 0,0 1 0,-1-1 0,2 1 0,-1-1 0,0 0 1,1-1-1,0 1 0,-1-1 0,1 0 0,1 0 0,-1 0 0,0-1 1,1 0-1,-1 0 0,1 0 0,0-1 0,-1 0 0,1 0 1,0 0-1,0-1 0,0 0 0,0 0 0,11-2 0,-14 1 2,0 0-1,1-1 1,-1 1-1,0-1 0,0 0 1,0 0-1,-1-1 1,1 1-1,0 0 1,-1-1-1,1 1 0,-1-1 1,0 0-1,0 0 1,0 0-1,-1 0 1,1 0-1,0-1 0,1-5 1,1-3-2,0 0-1,-1-1 1,0 1-1,1-20 1,-2-71 0,-2 59 0,0 34 0,-1 13 0,-9 619 0,6-469 0,3-97 0,1-9 0,-1-1 0,-12 70 0,11-104 0,-1-1 0,0 0 0,0 0 0,-1 0 0,0 0 0,-1-1 0,0 1 0,-1-1 0,0 0 0,0-1 0,-1 0 0,-1 0 0,1 0 0,-2-1 0,-12 11 0,14-15 0,-1 1 0,-1-1 0,1-1 0,0 1 0,-1-2 0,0 1 0,0-1 0,0 0 0,0-1 0,0 0 0,0 0 0,0-1 0,-14-2 0,17 1 0,0 0 0,1 0 0,-1-1 0,1 0 0,-1 0 0,1-1 0,0 1 0,0-1 0,0 0 0,1-1 0,-1 1 0,1-1 0,-1 0 0,1 0 0,0 0 0,1-1 0,-1 1 0,1-1 0,0 0 0,-4-9 0,-4-6 0,1-1 0,1-1 0,-11-42 0,11 22 0,2-1 0,2 0 0,1 0 0,5-85 0,0 116 0,0 1 0,1-1 0,0 1 0,1 0 0,0 0 0,1 0 0,0 0 0,0 0 0,1 1 0,1-1 0,9-12 0,-3 8 0,0 0 0,1 2 0,1 0 0,0 0 0,1 1 0,21-13 0,10-1 0,0 1 0,2 3 0,1 2 0,62-17 0,-44 16 0,98-47 0,-156 63 0,0 0 0,0 0 0,-1-1 0,0 0 0,0 0 0,9-10 0,-14 12 0,1 0 0,-1 0 0,0-1 0,0 1 0,-1-1 0,1 0 0,-1 0 0,0 0 0,0 0 0,-1 0 0,1 0 0,-1-1 0,0-8 0,1 3-16,-1 1 0,-1-1-1,0 0 1,-1 1 0,0-1 0,0 0 0,-1 1-1,-1 0 1,0-1 0,0 1 0,-1 0 0,0 1-1,-8-15 1,-32-41-573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32287,'-6'0'41,"1"0"1,0 0-1,0 0 0,0 1 1,0 0-1,-8 2 1,11-2-39,-1 1 0,0-1 0,1 1 0,-1 0 0,1 0 1,-1 0-1,1 1 0,0-1 0,0 0 0,0 1 0,0 0 0,-1 2 1,-7 10-2,2-1 1,-1 2 0,2-1 0,0 1-1,-6 23 1,10-29-4,1 1 1,0-1-1,1 1 0,0-1 0,0 1 0,1 0 1,0-1-1,1 1 0,0 0 0,4 14 1,-4-21 1,1 0 0,0 0 0,0 0 0,0 0 0,0 0 0,1-1 0,-1 1 1,1-1-1,0 1 0,0-1 0,0 0 0,0 0 0,1 0 0,-1 0 0,1-1 1,0 0-1,0 1 0,0-1 0,0-1 0,0 1 0,0-1 0,8 3 0,7-1 12,-1 0-1,1-1 0,37-1 0,-51-1-9,-1 1-1,0-2 0,0 1-1,0 0 1,-1-1 0,1 0 0,0 0 0,0 0 0,0 0-1,-1-1 1,1 0 0,-1 1 0,1-1 0,-1-1 0,0 1-1,1 0 1,4-6 0,-4 4 0,0-1 0,-1 0 0,1 0 1,-1 0-1,-1 0 0,1 0 0,-1-1 0,0 1 0,0-1 0,2-9 0,-2 6-1,-1 0 0,0 0-1,0 0 1,-1 0 0,0-1-1,-1 1 1,0 0-1,0 0 1,-1 0 0,0 0-1,0 0 1,-1 0 0,-1 1-1,-6-14 1,6 17-1,1 0 0,-1 0 0,0 0 0,0 1 0,-1 0 0,1 0 0,-1 0 0,0 0 0,0 1 0,0-1 0,-1 1 0,1 1 0,-9-4 0,3 2 0,-1 2 0,0-1 0,1 1 0,-1 1 0,-22 0 0,29 1 0,0 0 0,1 0 0,-1 1 0,0 0 0,1 0 0,-1 0 0,1 0 0,0 1 0,-1-1 0,1 1 0,0 0-1,0 1 1,0-1 0,0 1 0,0-1 0,1 1 0,-1 0 0,1 1 0,0-1 0,0 1 0,-4 5 0,1 2-29,0 0 0,0 0-1,2 1 1,-1-1 0,2 1 0,-1 0-1,-1 16 1,-5 46-664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198 58 32527,'-11'-3'27,"-1"0"0,1 1 0,-1 1 0,1 0 0,-1 0 0,-13 1 0,12 1-11,10-1-14,-1 1-1,1-1 1,0 1-1,-1 0 1,1 1-1,0-1 1,0 1-1,-1-1 1,1 1-1,0 0 1,1 0-1,-1 0 1,0 1-1,1-1 0,-1 0 1,1 1-1,0 0 1,-1 0-1,1-1 1,1 1-1,-1 1 1,0-1-1,-1 5 1,-1 1-2,0 1 0,0 0-1,1 0 1,0 0 0,1 0 0,-2 21 0,4-23 0,-1 0 0,1 0 0,1-1 0,1 13 0,-1-17 0,0 0 0,0-1 0,0 1 0,1 0 0,-1 0 0,1-1 0,-1 1 0,1-1 0,0 0 0,0 1 0,0-1 0,0 0 0,0 0 0,6 3 0,12 8 0,2-1 0,-1-1 0,36 13 0,-29-13 0,42 23 0,-67-32 0,0 1 0,0-1 0,-1 0 0,1 1 0,-1-1 0,0 1 0,0 0 0,0 0 0,0-1 0,0 1 0,-1 1 0,3 3 0,-4-5 0,1 0 0,0 0 0,-1 0 0,1-1 0,-1 1 0,1 0 0,-1 0 0,0 0 0,0 1 0,0-1 0,0 0 0,0 0 0,-1 0 0,1 0 0,0 0 0,-1 0 0,0-1 0,1 1 0,-1 0 0,0 0 0,0 0 0,-2 2 0,-1 0 0,0-1 0,0 1 0,0-1 0,-1 0 0,0 0 0,1 0 0,-1-1 0,0 0 0,0 0 0,-1 0 0,1-1 0,0 1 0,0-1 0,-7 0 0,-14 2 0,-43-1 0,55-2 0,5 0 0,-27-1 0,35 1 0,0 0 0,0 0 0,0 0 0,0 0 0,1-1 0,-1 1 0,0 0 0,0 0 0,0-1 0,0 1 0,1 0 0,-1-1 0,0 1 0,0-1 0,1 1 0,-1-1 0,0 1 0,1-1 0,-1 0 0,1 1 0,-1-1 0,1 0 0,-1 1 0,1-1 0,-1 0 0,1 0 0,0 1 0,-1-1 0,1 0 0,0 0 0,-1-1 0,2 1 0,0 1 0,0-1 0,-1 1 0,1-1 0,0 1 0,0 0 0,0-1 0,0 1 0,0 0 0,-1 0 0,1 0 0,0 0 0,0 0 0,0 0 0,0 0 0,0 0 0,0 0 0,1 0 0,-1 1 0,34-1 0,0 2 0,53 9 0,-74-8 0,1-1 0,-1-1 0,0-1 0,25-1 0,-33 1 0,0-1 0,0 0 0,0 0 0,0-1 0,0 0 0,-1 0 0,1 0 0,-1 0 0,1-1 0,-1 0 0,0 0 0,0-1 0,7-5 0,-7 3 0,-1 1 0,1-1 0,-1 0 0,-1-1 0,1 1 0,-1-1 0,0 1 0,-1-1 0,0 0 0,0 0 0,0 0 0,1-11 0,-1-11 0,-1-55 0,-1 5 0,2 59 0,1 0 0,1 1 0,1 0 0,10-31 0,-10 49 0,-1 0 0,0 0 0,0 0 0,1 1 0,-1-1 0,0 1 0,1 0 0,-1 1 0,5 0 0,0-1 0,40 1 0,-43 1 0,6 20 0,-9-14 0,4 7 0,-1 0 0,0 1 0,-1-1 0,-1 1 0,-1 0 0,0 0 0,-1 0 0,0 18 0,-2-34 0,9 68 0,-8-63 0,0 0 0,0-1 0,1 1 0,-1 0 0,1-1 0,1 1 0,-1-1 0,0 0 0,1 0 0,0 0 0,6 7 0,-6-10 0,0-1 0,0 1 0,0-1 0,0 0 0,1 0 0,-1 0 0,0 0 0,0 0 0,0-1 0,4 0 0,-5 0 0,0 0 0,1 0 0,-1-1 0,-1 1 0,1 0 0,0-1 0,0 1 0,0-1 0,-1 0 0,1 0 0,-1 1 0,1-1 0,-1 0 0,0 0 0,0 0 0,0-1 0,1-1 0,15-43 0,-9 8 0,-1-1 0,2-42 0,6-37 0,-15 118 0,0 0 0,0 1 0,0-1 0,0 0 0,1 0 0,-1 0 0,0 0 0,1 1 0,-1-1 0,0 0 0,1 0 0,-1 1 0,1-1 0,-1 0 0,1 1 0,0-1 0,-1 0 0,1 1 0,0-1 0,-1 1 0,1-1 0,0 1 0,0-1 0,-1 1 0,1 0 0,0-1 0,1 1 0,0 0 0,0-1 0,1 1 0,-1 0 0,0 1 0,0-1 0,0 0 0,0 1 0,0-1 0,0 1 0,0 0 0,2 1 0,4 1 0,0 1 0,-1 1 0,1 0 0,9 8 0,49 56 0,-66-81 0,-2 7 0,-1-1 0,0 1 0,0 0 0,-1 0 0,1 0 0,-1 1 0,0-1 0,0 1 0,-1 0 0,1 0 0,-1 0 0,0 1 0,0 0 0,0 0 0,0 0 0,-1 0 0,1 1 0,-1 0 0,1 0 0,-1 1 0,0-1 0,0 1 0,0 0 0,0 1 0,0 0 0,-7 0 0,11 1 0,-1-1 0,1 1 0,0 0 0,0 0 0,-1 0 0,1 0 0,0 1 0,0-1 0,0 1 0,0-1 0,1 1 0,-1 0 0,0 0 0,1-1 0,-1 1 0,1 0 0,0 0 0,-1 1 0,1-1 0,0 0 0,0 0 0,0 1 0,1-1 0,-1 0 0,0 1 0,1 2 0,-4 10 0,1 0 0,-1 28 0,4-34 0,-2 11 0,1 0 0,1 1 0,4 29 0,-2-44 0,-1 0 0,1 1 0,0-1 0,0 0 0,0 0 0,1-1 0,0 1 0,0-1 0,1 1 0,-1-1 0,1 0 0,0 0 0,1 0 0,-1-1 0,7 6 0,-6-7 0,1 1 0,0-1 0,-1 1 0,1-1 0,0-1 0,1 1 0,-1-1 0,0-1 0,13 3 0,1-2 0,38 0 0,-39-2 0,-12-1 0,-1 1 0,1-1 0,-1-1 0,1 1 0,-1-1 0,0 0 0,1 0 0,-1-1 0,0 0 0,0 0 0,-1 0 0,1-1 0,9-8 0,-11 9 0,0-1 0,0 0 0,-1 0 0,1 0 0,-1 0 0,0 0 0,0-1 0,0 0 0,-1 1 0,1-1 0,-1 0 0,0 0 0,-1 0 0,1-1 0,-1 1 0,0 0 0,0-9 0,-1 13-2,0 1 0,-1 0 0,1-1 0,0 1 0,0-1 0,-1 1 0,1 0 0,0-1 0,-1 1 0,1 0 0,-1-1 0,1 1 0,0 0 0,-1 0 0,1-1 0,-1 1 0,1 0 0,-1 0 0,1 0 0,0 0 0,-1 0 0,1-1 0,-1 1 0,1 0 0,-1 0 0,1 0 0,-1 0 0,1 0 0,-1 1 0,1-1 0,-1 0 0,1 0 0,-1 0 0,0 0 0,-3 1-48,-18-1-358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1.99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1 476 32127,'0'0'608,"0"9"-576,0-3-32,-1 5 0,1-1 0,1 0 0,0 1 0,4 17 0,-4-25 0,0 1 0,1-1 0,-1 0 0,1 0 0,0 1 0,0-1 0,0 0 0,0 0 0,0-1 0,1 1 0,-1 0 0,1-1 0,0 0 0,0 1 0,0-1 0,0 0 0,0-1 0,3 3 0,2-1 0,0 1-1,0-2 1,1 1 0,-1-1-1,0 0 1,1-1 0,-1 0 0,1 0-1,-1-1 1,1 0 0,9-2-1,-12 2 0,0-1-1,-1 0 1,1-1-1,-1 0 0,1 0 1,-1 0-1,0 0 1,0-1-1,0 0 1,0 0-1,0 0 0,-1 0 1,0-1-1,1 0 1,-1 0-1,0 0 1,4-7-1,2-5 2,-1 0 0,-1-1 0,0-1 0,-1 1 0,-1-1 0,-1 0 0,-1-1 0,5-35 0,-4-12 0,-3-78 0,-3 83 0,1-48 5,0 110-5,0-1 0,0 0 0,-1 1 0,1-1 0,0 0 0,0 0 0,0 1 0,0-1 0,-1 0 0,1 0 0,0 0 0,0 1 0,-1-1 0,1 0 0,0 0 0,0 0 0,-1 0 0,1 1 0,0-1 0,-1 0 0,1 0 0,0 0 0,0 0 0,-1 0 0,1 0 0,0 0 0,-1 0 0,1 0 0,0 0 0,-1 0 0,1 0 0,0 0 0,0 0 0,-1 0 0,1 0 0,0 0 0,-1 0 0,1-1 0,0 1 0,0 0 0,-1 0 0,1 0 0,0 0 0,0-1 0,-1 1 0,1 0 0,0 0 0,0-1 0,0 1 0,-1 0 0,1 0 0,0-1 0,0 1 0,0 0 0,0 0 0,0-1 0,-1 1 0,1 0 0,0-1 0,0 1 0,0 0 0,0-1 0,0 1 0,0 0 0,0-1 0,-6 16 0,1-1-1,0 1 0,1 1 1,1-1-1,0 0 0,0 24 0,1-21 1,-6 235 0,9-183 0,-2-65 0,1 0 0,0-1 0,1 1 0,-1 0 0,1-1 0,0 1 0,0-1 0,1 1 0,-1-1 0,1 0 0,0 0 0,0 1 0,0-1 0,1 0 0,-1-1 0,5 6 0,-3-6 0,0 0 0,0 0 1,0-1-1,0 1 0,0-1 1,0 0-1,1 0 0,-1-1 1,1 1-1,-1-1 0,1 0 1,-1 0-1,1-1 0,0 1 1,0-1-1,4-1 0,1 2 6,3-1-1,0 0-1,0-1 0,0 0 0,15-4 1,-23 3-5,0 1 0,-1-1 0,1 0 0,-1 0 0,0 0-1,0-1 1,0 0 0,0 1 0,0-1 0,-1-1 0,1 1 0,-1-1 0,0 1 0,0-1 0,3-5 0,1-2 0,-1 0 0,0-1 0,-1 0 0,0 0 0,-1-1 0,-1 1 0,0-1 0,3-24 0,-3-8 0,-3-55 0,-1 44 0,2 28 0,0 17 0,-1 0 0,0-1 0,0 1 0,-1 0 0,-1-1 0,0 1 0,0 0 0,-1 0 0,-8-19 0,8 27 0,2 10 0,1-5 0,-19 438 0,15-314 0,6-123 0,1-7 0,3-11 0,20-55-2,-6 11-6,2 1 0,59-107-1,-78 160 8,26-34-3,-28 37 4,1 1 0,0-1 0,0 1 0,0-1 0,0 1 0,0 0 0,0-1 0,0 1 0,1 0 0,-1 0 0,0 1 0,1-1 0,-1 0 0,0 1 0,1-1 0,3 1 0,-5 0 0,0 1 0,0 0 0,0-1 0,-1 1 0,1 0 0,0 0 0,-1-1 0,1 1 0,0 0 0,-1 0 0,1 0 0,-1 0 0,0 0 0,1 0 0,-1 0 0,0 0 0,1 0 0,-1 0 0,0 0 0,0 0 0,0 0 0,0 0 0,0 0 0,0 0 0,0 0 0,0 0 0,0 0 0,-1 1 0,1 3 0,2 22 0,-1 0 0,-1 0 0,-2 0 0,-1 0 0,-11 48 0,6-47 6,0 2 1,2-1-1,2 1 1,-2 54-1,6-84-6,0 1 0,0-1 0,1 1 0,-1-1 0,0 1 0,1-1 0,-1 1 0,0-1 0,1 1 0,-1-1 0,1 0 0,-1 1 0,1-1 0,-1 1 0,1-1 0,-1 0 0,1 0 0,-1 1 0,1-1 0,-1 0 0,1 0 0,0 0 0,-1 0 0,1 0 0,-1 0 0,1 0 0,0 0 0,-1 0 0,2 0 0,25 0 0,-19 0 0,1-1 0,1 0 0,-1-1 0,0 0 0,-1 0 0,1-1 0,0 0 0,-1 0 0,1-1 0,-1 0 0,0-1 0,0 0 0,-1 0 0,1 0 0,-1-1 0,-1 0 0,11-12 0,-3 2 0,-1 0 0,0-1 0,-1-1 0,-1 0 0,-1 0 0,10-26 0,-13 22 0,-1 1 0,-1-1 0,-1-1 0,-1 1 0,0 0 0,-3-41 0,0 62 0,0 0 0,0 0 0,0 0 0,0 0 0,0 0 0,0 0 0,-1 0 0,1 0 0,0 0 0,-1 0 0,1 0 0,-1 0 0,1 0 0,-1 0 0,1 0 0,-1 0 0,0 1 0,1-1 0,-1 0 0,0 1 0,0-1 0,0 0 0,1 1 0,-1-1 0,-1 0 0,-1 0 0,1 0 0,-1 1 0,1-1 0,-1 0 0,1 1 0,-1 0 0,1-1 0,-1 1 0,0 0 0,-3 1 0,2-1 0,-1 1 0,1 0 0,-1 0 0,1 0 0,0 0 0,-1 1 0,1-1 0,0 1 0,0 0 0,0 1 0,0-1 0,1 1 0,-5 2 0,3 2 0,0 1 0,0-1 0,0 1 0,1 0 0,0 0 0,1 0 0,0 1 0,0-1 0,1 1 0,0-1 0,-2 16 0,2 12 0,1 58 0,3-44 0,-2-41 0,1 0 0,0 0 0,0 0 0,1 0 0,1 0 0,-1-1 0,2 1 0,-1-1 0,1 1 0,0-1 0,1 0 0,0-1 0,6 9 0,-8-12 0,0 0 0,0-1 0,1 1 0,0-1 0,-1 0 0,1 0 0,0 0 0,0 0 0,1-1 0,-1 1 0,0-1 0,1-1 0,0 1 0,-1 0 0,1-1 0,0 0 0,0 0 0,-1 0 0,1-1 0,0 0 0,0 0 0,0 0 0,0 0 0,0-1 0,0 0 0,5-2 0,-6 2 0,0-1 1,0 0-1,0-1 0,-1 1 0,1-1 1,-1 0-1,1 1 0,-1-1 0,0-1 1,0 1-1,-1 0 0,1-1 0,0 0 1,-1 1-1,0-1 0,2-5 0,1-1-14,-1 0-1,-1 0 0,0 0 0,0-1 0,2-15 0,-4-16-284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32111,'0'0'608,"18"0"-592,17 0-16,3 0 0,4 0 32,-1 0-32,-3 0 0,-6 0 0,-8 0 0,-12 0 0,-9 0-32,-12 0-7924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16 31823,'0'0'752,"21"0"-624,14 0-112,0 0 0,-2 0-16,-1 0 32,-8 0-32,-7-5 0,-5 2-32,-3 1-16,-9-4-720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0 518 28365,'0'-39'4397,"13"352"-4392,1 10-5,-14-230 0,0-911 0,0 817 0,0 0 0,0 0 0,0 0 0,0-1 0,1 1 0,-1 0 0,0 0 0,1 0 0,-1 0 0,1 0 0,-1 0 0,1 0 0,0 0 0,-1 0 0,1 1 0,0-1 0,0 0 0,-1 0 0,1 0 0,0 1 0,0-1 0,0 0 0,0 1 0,0-1 0,0 1 0,0-1 0,0 1 0,0 0 0,0-1 0,1 1 0,-1 0 0,0 0 0,0 0 0,0 0 0,2 0 0,2 0 0,0 0 0,-1 0 0,1 1 0,-1-1 0,1 1 0,-1 0 0,1 1 0,7 2 0,-4 1 0,0 0 0,-1 0 0,1 1 0,-1 0 0,0 0 0,0 1 0,-1 0 0,0 0 0,8 12 0,-5-6 0,-2 0 0,1 1 0,-1-1 0,-1 1 0,6 19 0,-9-21 0,0 1 0,-1-1 0,0 0 0,-1 1 0,0-1 0,-2 26 0,0-32 0,0-1 0,0 1 0,0 0 0,-1-1 0,0 1 0,0-1 0,0 1 0,-1-1 0,1 0 0,-1 0 0,-1 0 0,1-1 0,-1 1 0,1-1 0,-1 1 0,-9 6 0,4-5 0,0 0 0,-1 0 0,0-1 0,-1 0 0,1-1 0,-1 0 0,1-1 0,-1 0 0,0-1 0,0 0 0,-1 0 0,1-1 0,0-1 0,-17-1 0,57-9 0,-19 9 0,21-2 0,-1-2 0,0-1 0,39-12 0,-61 15 0,1-1 0,-1 1 0,0-2 0,0 1 0,-1-1 0,1 0 0,-1 0 0,0-1 0,0 0 0,-1 0 0,0-1 0,0 0 0,0 0 0,-1 0 0,0-1 0,4-8 0,0-6 0,-1-1 0,-1 0 0,-1-1 0,5-32 0,-7 30 0,-4 23 0,1 0 0,-1 0 0,1 1 0,0-1 0,0 0 0,0 1 0,0-1 0,0 1 0,0-1 0,1 1 0,-1-1 0,1 1 0,-1 0 0,1 0 0,0 0 0,0 0 0,0 0 0,0 0 0,1 1 0,-1-1 0,4-2 0,0 3 0,-1-1 0,0 1 0,1 0 0,-1 0 0,1 1 0,-1 0 0,1 0 0,-1 0 0,10 2 0,-14-2 0,0 0 0,0 0 0,0 1 0,0-1 0,0 0 0,0 1 0,0-1 0,0 1 0,0-1 0,-1 1 0,1 0 0,0-1 0,0 1 0,0 0 0,-1-1 0,1 1 0,0 0 0,0 1 0,-1-1 0,0-1 0,0 0 0,0 1 0,0-1 0,0 0 0,0 1 0,0-1 0,0 0 0,0 0 0,-1 1 0,1-1 0,0 0 0,0 0 0,0 1 0,-1-1 0,1 0 0,0 0 0,0 0 0,-1 1 0,1-1 0,0 0 0,0 0 0,-1 0 0,1 0 0,0 0 0,-1 1 0,1-1 0,0 0 0,-1 0 0,1 0 0,0 0 0,0 0 0,-1 0 0,1 0 0,0 0 0,-1 0 0,1 0 0,0 0 0,-1 0 0,1-1 0,-1 1 0,-18 1 0,17-1 0,-4 1 0,1 0 0,0 0 0,0 0 0,0 0 0,0 1 0,0 0 0,0 0 0,1 0 0,-1 1 0,1-1 0,-1 1 0,1 0 0,0 1 0,0-1 0,0 1 0,0-1 0,1 1 0,0 0 0,0 1 0,0-1 0,0 0 0,0 1 0,1 0 0,-4 9 0,3-4 0,0 0 0,0 0 0,0 0 0,2 1 0,-1-1 0,1 1 0,1-1 0,0 1 0,0 0 0,1-1 0,4 18 0,-4-25 0,0 1 0,0-1 0,0 0 0,0 1 0,1-1 0,-1 0 0,1 0 0,0 0 0,0 0 0,0 0 0,1-1 0,-1 1 0,1 0 0,-1-1 0,1 0 0,0 0 0,0 1 0,0-2 0,0 1 0,0 0 0,6 2 0,2-1 0,-1-1 0,1 0 0,-1 0 0,1-1 0,0 0 0,10-1 0,-19 0 0,1 0 0,-1-1 0,0 1 0,1 0 0,-1-1 0,0 1 0,0-1 0,0 0 0,0 1 0,1-1 0,-1 0 0,0 0 0,0-1 0,-1 1 0,1 0 0,0-1 0,0 1 0,-1-1 0,1 1 0,0-1 0,-1 0 0,0 0 0,1 0 0,-1 0 0,0 0 0,0 0 0,0 0 0,0 0 0,-1 0 0,2-4 0,0-7 0,0 1 0,0 0 0,-2-1 0,0-20 0,0 14 0,0-16 0,-2-1 0,-1 0 0,-13-60 0,13 165 0,3-35 0,5 38 0,-4-61 0,1-1 0,0 1 0,1-1 0,0 0 0,1 0 0,0-1 0,0 1 0,7 10 0,-9-17 0,0-1 0,0 1 0,0 0 0,1 0 0,-1-1 0,1 0 0,-1 1 0,1-1 0,0 0 0,0 0 0,0 0 0,0-1 0,0 1 0,1-1 0,-1 0 0,0 1 0,1-2 0,-1 1 0,0 0 0,1-1 0,-1 1 0,1-1 0,-1 0 0,1 0 0,-1 0 0,6-2 0,-4 1 0,0-1 0,1 1 0,-1-1 0,-1 0 0,1-1 0,0 1 0,0-1 0,-1 0 0,0 0 0,0 0 0,1-1 0,-2 0 0,1 0 0,0 0 0,-1 0 0,6-8 0,-4 1 0,0 0 0,0 0 0,-1-1 0,0 1 0,-1-1 0,0 0 0,-1 0 0,0-14 0,-1-102 0,-2 86 0,0 19 0,-1 1 0,-1-1 0,-9-36 0,9 46 0,-2 0 0,1 0 0,-2 1 0,1 0 0,-2 0 0,0 0 0,-14-18 0,21 30 0,0 0 0,1 1 0,-1-1 0,0 0 0,0 0 0,0 0 0,0 0 0,0 1 0,0-1 0,0 0 0,0 0 0,0 0 0,0 0 0,0 1 0,0-1 0,0 0 0,-1 0 0,1 0 0,0 0 0,0 1 0,0-1 0,0 0 0,0 0 0,0 0 0,0 0 0,0 0 0,0 0 0,-1 1 0,1-1 0,0 0 0,0 0 0,0 0 0,0 0 0,0 0 0,0 0 0,-1 0 0,1 0 0,0 0 0,0 0 0,0 0 0,0 1 0,-1-1 0,1 0 0,0 0 0,0 0 0,0 0 0,0 0 0,-1 0 0,1 0 0,0-1 0,0 1 0,0 0 0,0 0 0,-1 0 0,1 0 0,0 0 0,0 0 0,0 0 0,0 0 0,0 0 0,0 0 0,-1 0 0,1-1 0,0 1 0,-4 38 0,2 0 0,4 45 0,-1-17 0,-1-35 0,2 0 0,8 43 0,-7-60 0,0 0 0,1-1 0,0 1 0,1-1 0,1 0 0,0 0 0,13 20 0,-16-30 0,-1 0 0,1 0 0,0-1 0,0 1 0,0-1 0,0 0 0,1 0 0,-1 0 0,0 0 0,1 0 0,-1-1 0,1 1 0,0-1 0,0 0 0,-1 0 0,1-1 0,0 1 0,0-1 0,0 0 0,6 0 0,-5 0 0,0 0 0,-1-1 0,1 0 0,0 0 0,0 0 0,-1 0 0,1-1 0,-1 0 0,1 0 0,-1 0 0,0 0 0,0-1 0,0 0 0,0 0 0,5-5 0,-2 0 0,0-1 0,-1-1 0,0 1 0,-1-1 0,0 0 0,0 0 0,-1-1 0,0 1 0,-1-1 0,-1 0 0,3-20 0,-1-10 0,-5-78 0,0 52 0,-1 24 0,-2 1 0,-2 0 0,-18-70 0,21 189 0,21 188 0,-1-50 0,-17-198 0,-1-13 0,1 0 0,0 0 0,0-1 0,0 1 0,0 0 0,1 0 0,-1 0 0,1 0 0,0 0 0,0 0 0,3 5 0,-4-8 0,1-1 0,-1 0 0,1 0 0,-1 1 0,1-1 0,-1 0 0,0 0 0,1 1 0,-1-1 0,1 0 0,-1 0 0,1 0 0,-1 0 0,1 0 0,-1 1 0,1-1 0,-1 0 0,1 0 0,-1 0 0,1 0 0,-1-1 0,1 1 0,-1 0 0,1 0 0,-1 0 0,1 0 0,-1 0 0,1-1 0,-1 1 0,0 0 0,1 0 0,-1-1 0,1 1 0,-1 0 0,0-1 0,1 1 0,-1 0 0,0-1 0,1 1 0,-1-1 0,1 0 0,13-19 0,1-16 0,-1 0 0,-2-1 0,15-74 0,-17 65 0,31-89 0,-41 134 0,1-1 0,-1 1 0,1 0 0,-1 0 0,1-1 0,-1 1 0,1 0 0,0 0 0,0 0 0,-1 0 0,1 0 0,0 0 0,0 0 0,0 0 0,0 0 0,0 0 0,0 1 0,0-1 0,0 0 0,2 0 0,-2 1 0,-1 0 0,1 0 0,0 0 0,0 1 0,0-1 0,-1 0 0,1 0 0,0 1 0,0-1 0,-1 1 0,1-1 0,0 0 0,-1 1 0,1-1 0,-1 1 0,1 0 0,-1-1 0,1 1 0,-1-1 0,1 1 0,-1 0 0,1-1 0,0 2 0,2 5 0,1 0 0,-1 0 0,-1 1 0,1-1 0,1 9 0,5 48 0,-3 0 0,-2 115 0,-5-124 0,6-43 4,-5-12-5,0 0 0,0 0 0,0 0 0,1 0 0,-1 0 0,0 0 0,0 0 0,0 0 0,1 0 0,-1 0 0,0 0 0,0 0 0,0 0 0,1 0 0,-1 0 0,0 0 0,0 0 0,0 0 0,0 0 0,1 0 0,-1 0 0,0-1 0,0 1 0,0 0 0,0 0 0,0 0 0,1 0 0,-1 0 0,0-1 0,0 1 0,0 0 0,0 0 0,0 0 0,0 0 0,0-1 0,0 1 0,0 0 0,0 0 0,0 0 0,0-1 0,0 1 0,1 0 0,-1 0 0,-1 0 0,1-1 0,0 1 0,0 0 0,0 0 0,0 0 0,0 0 0,0-1 0,0 1 0,0 0 0,0 0 0,0 0 0,0 0 0,0-1 0,0 1 0,-1 0 0,1-17-375,0-6-921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62 32447,'0'0'256,"9"0"-256,26 0 16,9-6 0,0 1-16,3-6 0,-2 3 0,-10-2 0,-9-1 0,-5 6-48,-12 0-336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222 390 31582,'1'-43'882,"0"19"-779,-1 1 1,-3-27-1,2 44-103,-1-1-1,1 0 0,-1 1 1,0-1-1,0 1 1,-1 0-1,1 0 0,-1 0 1,-1 0-1,1 0 1,-9-9-1,10 13 1,0 0 0,0 1 0,-1-1 0,1 1 0,0 0 0,-1-1 0,1 1 0,-1 0 0,1 1 0,-1-1 0,1 0 0,-1 1 0,1-1 0,-1 1 0,0 0 0,1 0 0,-1 0 0,0 0 0,1 0 0,-1 1 0,0-1 0,-3 2 0,1-1 0,0 1 0,0-1 0,0 1 0,0 1 0,0-1 0,1 0 0,-1 1 0,1 0 0,0 0 0,-6 5 0,3 0 0,1 0 0,0 0 0,1 0 0,-1 1 0,1 0 0,1 0 0,0 0 0,0 1 0,1-1 0,0 1 0,-2 11 0,2 5 0,0 0 0,2 0 0,1 31 0,0-53 0,0 0 0,1 0 0,-1 0 0,1 0 0,0 0 0,-1-1 0,2 1 0,-1 0 0,0-1 0,1 1 0,0 0 0,0-1 0,0 0 0,0 1 0,0-1 0,1 0 0,-1 0 0,1-1 0,0 1 0,4 3 0,-2-3 0,1 0 0,-1-1 0,1 1 0,0-1 0,0 0 0,1 0 0,-1-1 0,0 0 0,0 0 0,1 0 0,11-1 0,-11 0 0,2 0 0,0 0 0,0 0 0,1-1 0,-1-1 0,9-1 0,-14 1 0,-1 1 0,0 0 0,0-1 0,0 0 0,0 0 0,0 1 0,0-2 0,0 1 0,-1 0 0,1-1 0,-1 1 0,0-1 0,0 0 0,0 1 0,0-1 0,0 0 0,1-4 0,1-1 0,-1-1 0,0 0 0,0 0 0,-1 0 0,0 0 0,0-1 0,-1-9 0,-1-71 0,-1 43 0,1 44 0,-2-25 0,2 27 0,0 0 0,0 0 0,0 1 0,-1-1 0,1 0 0,0 0 0,0 1 0,-1-1 0,1 0 0,0 0 0,-1 1 0,1-1 0,-1 0 0,1 1 0,0-1 0,-1 0 0,0 1 0,1-1 0,-1 1 0,1-1 0,-1 1 0,0-1 0,1 1 0,-1 0 0,0-1 0,0 1 0,1 0 0,-1-1 0,0 1 0,-1 0 0,2 0 0,0 0 0,-1 0 0,1 1 0,0-1 0,0 0 0,-1 0 0,1 0 0,0 1 0,0-1 0,0 0 0,-1 1 0,1-1 0,0 0 0,0 0 0,0 1 0,0-1 0,0 0 0,0 1 0,-1-1 0,1 0 0,0 1 0,0-1 0,0 0 0,0 1 0,0-1 0,0 0 0,0 1 0,0-1 0,1 0 0,-1 1 0,0-1 0,0 0 0,0 1 0,0 4 0,-1 43 0,0-16 0,5 60 0,-2-82 0,-1-1 0,1 1 0,1 0 0,0-1 0,0 1 0,1-1 0,0 0 0,1 0 0,0-1 0,9 13 0,-11-18 0,1 1 0,0-1 0,0 0 0,0 0 0,1 0 0,-1-1 0,1 0 0,-1 0 0,1 0 0,0 0 0,-1-1 0,1 1 0,0-1 0,0 0 0,9 0 0,-9-1 0,-1 1 0,1-1 0,0 0 0,0-1 0,0 1 0,0-1 0,0 0 0,0 0 0,-1 0 0,1-1 0,0 0 0,-1 0 0,0 0 0,1 0 0,-1-1 0,5-3 0,-2-1 0,-1 0 0,-1 0 0,1-1 0,-1 0 0,0 0 0,-1 0 0,0 0 0,0-1 0,-1 1 0,0-1 0,-1 0 0,1 0 0,0-10 0,0-14 0,0-1 0,-3-42 0,-1 34 0,1 11 0,-5-36 0,4 58 0,-1-1 0,0 0 0,-1 1 0,0-1 0,0 1 0,-1 0 0,-8-15 0,6 18 0,6 6 0,-1 1 0,1-1 0,0 0 0,-1 1 0,1-1 0,0 0 0,0 1 0,-1-1 0,1 1 0,0-1 0,0 1 0,-1-1 0,1 0 0,0 1 0,0-1 0,0 1 0,0-1 0,0 1 0,0-1 0,0 1 0,0-1 0,0 1 0,0-1 0,0 1 0,0-1 0,0 2 0,0 0 0,-3 259 0,4-160 0,-1-91 0,0-1 0,1 0 0,0 1 0,0-1 0,1 0 0,0 0 0,1 0 0,0 0 0,1 0 0,6 12 0,-7-17 0,0 0 0,0 0 0,0 0 0,0 0 0,1-1 0,0 0 0,-1 1 0,1-1 0,0-1 0,1 1 0,-1 0 0,0-1 0,1 0 0,0 0 0,-1-1 0,1 1 0,0-1 0,0 0 0,0 0 0,-1 0 0,7-1 0,9 2 0,-11-1 0,1 0 0,-1-1 0,1 0 0,-1 0 0,1-1 0,11-3 0,-20 4 0,1-1 0,0 0 0,-1-1 0,1 1 0,-1 0 0,1 0 0,-1-1 0,0 1 0,1 0 0,-1-1 0,0 0 0,0 1 0,0-1 0,0 0 0,0 1 0,-1-1 0,2-3 0,9-36 0,-10 31 0,11-63 0,-4-2 0,-4 1 0,-4-76 0,-1 74 0,2 72 0,-3-21 0,2 25 0,0-1 0,0 1 0,0-1 0,0 1 0,0-1 0,0 1 0,-1-1 0,1 1 0,0-1 0,0 1 0,0-1 0,-1 1 0,1 0 0,0-1 0,0 1 0,-1-1 0,1 1 0,0 0 0,-1-1 0,1 1 0,-1 0 0,1-1 0,0 1 0,-1 0 0,1 0 0,-1 0 0,1-1 0,-1 1 0,1 0 0,-1 0 0,1 0 0,-1 0 0,1 0 0,-1 0 0,1 0 0,-1 0 0,1 0 0,-1 0 0,-5 9 0,0 31 0,2 0 0,1 1 0,5 64 0,0-27 0,-2-46 0,2 1 0,7 42 0,-7-61 0,2 0 0,0 0 0,0-1 0,1 1 0,1-1 0,1 0 0,12 20 0,-19-32-3,1-1 0,-1 0 1,0 1-1,0-1 0,1 1 0,-1-1 0,0 1 1,1-1-1,-1 0 0,0 1 0,1-1 0,-1 0 1,0 1-1,1-1 0,-1 0 0,1 0 0,-1 1 1,0-1-1,1 0 0,-1 0 0,1 0 0,-1 1 1,1-1-1,-1 0 0,1 0 0,-1 0 0,1 0 1,-1 0-1,1 0 0,-1 0 0,1 0 0,-1 0 1,1 0-1,-1 0 0,1-1 0,-1 1 0,1 0 1,-1 0-1,1-1 0,2-12-365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40 29405,'0'0'3106,"26"0"-3010,27 0-32,9 0-48,3 0 0,-9-3 0,-6-2-16,-15 0 0,-6-1 0,-8-2 0,-6 3-16,-6 0-208,-9 2-2193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32623,'0'3'64,"0"2"-32,15 5-32,17-4 16,9-1-16,-2-5 0,5 3 32,-9-3-32,-5 0 0,-10 0 0,-8 0-32,-9 0-16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0 32303,'3'5'256,"29"-5"-128,4 3-112,-1-3-16,0 0 16,-8 0-16,-6 0 0,-7 0 0,-2 0-32,-6 0-192,-6-3-1969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 6 31054,'-3'-5'1713,"3"21"-1713,0 10 0,0 9 0,0 2 0,0-3 0,0-5-48,12-7-336,0-9-1745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 19 31775,'-3'-13'800,"3"8"-608,0 15-192,0 22 0,6 8 0,3-6 0,0 3 0,-3-5-112,0-5-1681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2.32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39 31951,'20'0'160,"26"0"-32,16 0 80,3 0-80,4 0-80,-4 0-16,-9-6-16,-7 0-16,-13-6-176,-16-2-2834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32223,'0'0'544,"0"8"-544,0 16 0,6 10 0,0 1 0,-3-4 0,3-7 0,0 0 0,-3-5 0,3-1-32,-3-12-32,5-6-304,7 0-2049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12 0 32543,'0'0'224,"0"11"-224,-3 20 0,3 9 0,-3-5 0,3 2 0,-3-8 0,0-3 0,3 1 0,0-9-272,0-10-7876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32415,'-1'0'9,"1"0"-1,0 0 1,-1 0-1,1 0 1,0 0 0,-1 0-1,1 0 1,-1 0 0,1 0-1,0 0 1,-1 0 0,1 0-1,0 0 1,-1 1 0,1-1-1,0 0 1,-1 0 0,1 0-1,0 0 1,-1 1 0,1-1-1,0 0 1,0 0 0,-1 0-1,1 1 1,0-1 0,0 0-1,-1 1 1,1-1 0,0 0-1,0 0 1,0 1 0,-1 0-1,7 12 81,26 20-149,-20-22 89,181 175-29,-152-152 0,1-1 0,2-3 0,48 26 0,-10-11 0,-81-44 0,0-1 0,-1 1 0,1-1 0,-1 1 0,1-1 0,-1 1 0,1-1 0,-1 1 0,1-1 0,-1 1 0,0 0 0,1-1 0,-1 1 0,0 0 0,1 0 0,-1-1 0,0 1 0,0 0 0,0-1 0,0 1 0,0 0 0,0 0 0,0-1 0,0 1 0,0 0 0,0 0 0,0-1 0,0 1 0,0 0 0,-1 0 0,1-1 0,0 1 0,0 0 0,-1-1 0,1 1 0,-1 0 0,1-1 0,-1 1 0,0 0 0,-20 21 0,-179 89 0,142-82 0,2 1 0,-97 71 0,149-99 0,3-1 0,0-1-1,1 0 1,-1 1 0,0-1 0,1 1-1,-1-1 1,0 1 0,1-1 0,-1 1-1,1 0 1,-1-1 0,1 1 0,-1-1 0,1 1-1,-1 0 1,1 0 0,0-1 0,-1 1-1,1 0 1,0 0 0,0 0 0,3 0-91,17-1-261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6 32335,'0'0'6,"0"0"0,0 0 0,0-1 1,0 1-1,0 0 0,0 0 0,0 0 0,0-1 1,0 1-1,0 0 0,0 0 0,0 0 0,0 0 1,0-1-1,0 1 0,-1 0 0,1 0 1,0 0-1,0 0 0,0-1 0,0 1 0,0 0 1,0 0-1,0 0 0,-1 0 0,1 0 0,0 0 1,0-1-1,0 1 0,0 0 0,0 0 0,-1 0 1,1 0-1,0 0 0,0 0 0,0 0 0,0 0 1,-1 0-1,1 0 0,0 0 0,0 0 0,0 0 1,-1 0-1,1 0 0,0 0 0,0 0 1,0 0-1,0 0 0,-1 0 0,1 0 0,0 0 1,0 0-1,-15 10 88,-22 24-157,28-24 100,-245 210-2,126-114-35,124-103 0,1 0 0,-1 1 0,1-1 0,-1 1 0,1 0 0,-4 6 0,7-9 0,-1 0 0,1-1 0,0 1 0,-1 0 0,1 0 0,0 0 0,0 0 0,0 0 0,0 0 0,0 0 0,0 0 0,0 0 0,0 0 0,0 0 0,0-1 0,0 1 0,1 0 0,-1 0 0,0 0 0,1 0 0,-1 0 0,1 0 0,-1-1 0,1 1 0,-1 0 0,1 0 0,-1-1 0,1 1 0,0 0 0,-1-1 0,1 1 0,0-1 0,0 1 0,0-1 0,-1 1 0,1-1 0,0 1 0,0-1 0,2 1 0,28 13 0,36 10 0,34 16 0,27 32 0,-85-45 0,1-2 0,53 21 0,-47-26 0,-8-3 0,45 12 0,-71-25-69,-13-4-150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0 32719,'-77'227'51,"-85"206"-54,75-263 3,42-88 0,5 1 0,-39 112 0,78-190 0,-2 4 0,0 1 0,1-1 0,-2 16 0,4-25 0,0 1-1,0-1 1,0 0 0,0 1 0,-1-1-1,1 1 1,0-1 0,0 1 0,0-1-1,0 1 1,0-1 0,0 0 0,0 1-1,0-1 1,1 1 0,-1-1 0,0 1-1,0-1 1,0 1 0,0-1 0,1 0-1,-1 1 1,0-1 0,0 1 0,1-1-1,-1 0 1,0 1 0,1-1 0,-1 0-1,0 1 1,1-1 0,-1 0 0,0 0-1,1 1 1,-1-1 0,1 0 0,-1 0-1,1 0 1,-1 0 0,0 0 0,1 1-1,-1-1 1,1 0 0,-1 0 0,1 0-1,-1 0 1,1 0 0,-1 0 0,1 0-1,-1-1 1,1 1 0,-1 0 0,0 0-1,1 0 1,-1 0 0,1 0 0,-1-1-1,1 1 1,0-1-6,2 1-85,-1 0 0,1-1 0,-1 1 0,1-1 0,0 0 0,-1 0 0,1 0 0,-1 0 0,3-3 0,32-30-4052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48 327 32303,'0'-1'12,"-1"1"-1,1-1 1,-1 1 0,1-1 0,-1 1 0,1-1-1,-1 1 1,1 0 0,-1-1 0,0 1 0,1 0-1,-1-1 1,0 1 0,1 0 0,-1 0 0,0-1-1,1 1 1,-1 0 0,0 0 0,1 0 0,-1 0-1,0 0 1,1 0 0,-1 0 0,0 0 0,0 0-1,1 1 1,-1-1 0,0 0 0,1 0 0,-1 1-1,1-1 1,-1 0 0,0 1 0,1-1 0,-2 1-1,0 2-4,1-1 0,-1 0 0,1 1 0,-1-1 0,1 1-1,0 0 1,0-1 0,0 1 0,-1 5 0,-1 6-21,0 1 1,0 28-1,3-36 14,0 0 0,0 0 0,1 0 0,0 0 0,0 0 0,4 12 0,-4-17 0,0 0 0,0 0 0,0-1 0,0 1 0,0 0 0,1-1 0,-1 1 0,0-1 0,1 1 0,-1-1 0,1 1 0,-1-1 0,1 0 0,0 0 0,0 0 0,-1 0 0,1 0 0,0 0 0,0-1 0,0 1 0,0-1 0,0 1 0,0-1 0,0 1 0,0-1 0,0 0 0,3 0 0,10 0 0,-8 0 0,-1 0 0,1 0 0,0 0 0,12-4 0,-16 3 0,-1 0 0,0 0 0,1 0 0,-1 0 0,0 0 0,0-1 0,1 1 0,-1-1 0,0 0 0,-1 0 0,1 1 0,0-1 0,0-1 0,-1 1 0,3-4 0,3-8 0,0 0 0,-1 0 0,0-1 0,-2 0 0,1 1 0,-2-2 0,0 1 0,1-17 0,-1-21 0,-4-53 0,-1 36 0,1 33 0,0 36 0,-1 7 0,-2 59 0,2-20 0,1 81 0,2-112 0,0-1 0,1 1 0,1 0 0,0-1 0,1 0 0,9 23 0,-11-32 0,1 0 0,0 0 0,0 0 0,0 0 0,0-1 0,1 1 0,-1-1 0,1 0 0,0 0 0,0 0 0,0 0 0,1-1 0,-1 0 0,0 0 0,8 2 0,-9-3 0,-1 0 0,1 0 0,-1 0 0,1-1 0,-1 1 0,1-1 0,0 0 0,-1 0 0,1 0 0,0 0 0,-1 0 0,1 0 0,-1-1 0,1 1 0,0-1 0,-1 0 0,1 0 0,-1 0 0,0 0 0,1 0 0,-1-1 0,0 1 0,0-1 0,0 1 0,0-1 0,0 0 0,0 0 0,0 1 0,2-4 0,1-4 0,0-1 0,-1 0 0,0 1 0,0-1 0,-1 0 0,3-20 0,5-67 0,-8 51 0,0 15 0,4-37 0,-6 62 0,0 0 0,0 1 0,1-1 0,0 1 0,0-1 0,1 1 0,-1 0 0,7-10 0,-8 15 0,-1-1 0,1 0 0,-1 1 0,1-1 0,-1 0 0,1 1 0,0-1 0,0 1 0,-1-1 0,1 1 0,0-1 0,0 1 0,-1 0 0,1-1 0,0 1 0,0 0 0,0 0 0,-1 0 0,1-1 0,0 1 0,0 0 0,0 0 0,0 0 0,0 0 0,-1 0 0,1 1 0,0-1 0,0 0 0,0 0 0,0 0 0,-1 1 0,1-1 0,0 1 0,0-1 0,1 1 0,0 1 0,0 0 0,1 0 0,-1 0 0,0 0 0,0 0 0,0 1 0,0-1 0,2 5 0,5 11 0,-1-1 0,0 1 0,-2 1 0,0 0 0,-1-1 0,5 37 0,-3 121 0,-7-148 0,0-63 0,1-1 0,3 1 0,1 0 0,1 0 0,2 0 0,1 1 0,2 0 0,18-38 0,-27 68 0,0 1 0,0-1 0,1 1 0,-1 0 0,1 0 0,0 0 0,0 0 0,0 0 0,0 0 0,5-2 0,-7 4 0,0 0 0,1 1 0,-1-1 0,0 1 0,1-1 0,-1 1 0,0-1 0,1 1 0,-1 0 0,0 0 0,1-1 0,-1 1 0,0 0 0,1 0 0,-1 1 0,1-1 0,-1 0 0,0 0 0,1 1 0,-1-1 0,0 1 0,0-1 0,1 1 0,-1-1 0,0 1 0,0 0 0,0 0 0,1-1 0,-1 1 0,0 0 0,0 0 0,0 0 0,-1 0 0,1 0 0,0 0 0,1 2 0,4 8 0,0 1 0,0 0 0,-1 0 0,-1 0 0,0 1 0,4 24 0,8 82 0,-15-26 0,0-111 0,1 0 0,1 0 0,0 1 0,2-1 0,0 1 0,9-19 0,1-1 0,37-61 0,-47 90 0,0 1 0,0-1 0,12-12 0,-15 18 0,1 0 0,-1 0 0,0 0 0,0 1 0,1-1 0,-1 1 0,1-1 0,0 1 0,-1 0 0,1 0 0,0 0 0,0 1 0,-1-1 0,1 1 0,0-1 0,3 1 0,-5 0 0,0 1 0,0-1 0,0 1 0,0-1 0,0 1 0,0 0 0,0-1 0,0 1 0,-1 0 0,1 0 0,0 0 0,-1-1 0,1 1 0,0 0 0,-1 0 0,1 0 0,-1 0 0,1 0 0,-1 0 0,1 0 0,-1 0 0,0 0 0,1 2 0,7 33 0,-7-30 0,11 74 0,-9-50 0,2 0 0,12 44 0,-16-71 0,0 0 0,0 0 0,1 0 0,-1 0 0,1-1 0,-1 1 0,1-1 0,0 1 0,0-1 0,0 1 0,1-1 0,-1 0 0,0 0 0,1 0 0,-1-1 0,1 1 0,0 0 0,0-1 0,0 0 0,-1 0 0,7 2 0,3-1 0,-1 0 0,1-1 0,-1 0 0,19-2 0,-9 1 0,-17 0 0,1 0 0,0 0 0,0-1 0,-1 0 0,1 0 0,0 0 0,-1-1 0,1 1 0,-1-1 0,1 0 0,-1 0 0,0-1 0,0 1 0,0-1 0,5-4 0,-4 1 0,0 1 0,0-1 0,0 0 0,-1 0 0,0-1 0,0 0 0,0 1 0,4-15 0,-1-1 0,-1-1 0,-2 1 0,0-1 0,-1-1 0,0-28 0,-3-37 0,0 87 0,-1 0 0,1 1 0,-1-1 0,1 0 0,-1 0 0,1 1 0,-1-1 0,0 1 0,0-1 0,1 0 0,-1 1 0,-1-1 0,1 1 0,0 0 0,0-1 0,0 1 0,-1 0 0,1 0 0,0 0 0,-1 0 0,1 0 0,-1 0 0,0 0 0,1 0 0,-1 1 0,-2-2 0,1 2 0,0-1 0,1 0 0,-1 1 0,0 0 0,0-1 0,1 1 0,-1 0 0,0 0 0,0 1 0,1-1 0,-1 1 0,0-1 0,0 1 0,1 0 0,-1 0 0,1 0 0,-5 2 0,2 1 0,1 1 0,-1-1 0,1 0 0,1 1 0,-1 0 0,0 0 0,1 0 0,0 0 0,1 1 0,-1-1 0,1 1 0,-3 10 0,-1 3 0,2-1 0,-4 36 0,5-23-13,3 54-1,0-84 14,0 1-1,0-1 0,0 1 1,1-1-1,-1 1 1,0-1-1,1 1 0,-1-1 1,1 0-1,0 1 0,-1-1 1,1 0-1,0 1 0,0-1 1,0 0-1,0 0 1,0 0-1,0 0 0,0 0 1,1 0-1,-1 0 0,0 0 1,0 0-1,1-1 1,-1 1-1,0 0 0,1-1 1,-1 1-1,3-1 0,3 2 1,0-1 0,0 0-1,0-1 1,15-1-1,-8 1 4,-11-1-3,0 1 1,0-1-1,0 0 1,0 0-1,0 0 1,0 0 0,0 0-1,-1-1 1,1 1-1,0-1 1,-1 0-1,0 0 1,1 0 0,-1 0-1,0 0 1,0-1-1,0 1 1,0 0-1,0-1 1,-1 0-1,1 1 1,-1-1 0,0 0-1,0 0 1,2-5-1,2-7 7,-1 0-1,0-1 0,3-25 1,0-99-2,-7 163-5,0 23 0,-1 1 0,-14 81 0,-60 511 0,71-594 0,1-2 0,1 3 0,-3 0 0,-1 0 0,-14 49 0,18-88 0,0-1 0,0 0 0,0 0 0,-1 0 0,0 0 0,0-1 0,-1 1 0,1-1 0,-1 0 0,0 1 0,-1-2 0,1 1 0,-1-1 0,0 1 0,0-1 0,-6 3 0,1-2 0,1-1 0,-1-1 0,0 0 0,1 0 0,-1-1 0,-1 0 0,1-1 0,0 0 0,-14-1 0,13 1 0,-100-4 0,98 2 0,0-1 0,1-1 0,0 0 0,0 0 0,0-2 0,-21-9 0,12 3 0,2-1 0,0-1 0,0-1 0,1 0 0,1-1 0,-20-22 0,29 27 0,0 0 0,0-1 0,1 0 0,0 0 0,0 0 0,2-1 0,-1 0 0,2 0 0,-1-1 0,2 1 0,-1-1 0,-1-17 0,4 14 0,0 0 0,1 0 0,3-29 0,-2 37 0,1 1 0,0-1 0,0 1 0,1-1 0,0 1 0,0 0 0,0 0 0,1 0 0,8-11 0,3 1 0,1 0 0,0 2 0,1-1 0,1 2 0,0 0 0,1 1 0,0 1 0,25-11 0,11-3 0,106-32 0,75-6 0,-5 1 0,-170 44 0,98-47 0,-135 53 0,-1 0 0,-1-1 1,-1-1-1,0-1 0,29-29 0,-40 35-1,-1 0 0,0 0 0,0-1 0,-1-1 0,-1 1-1,0-1 1,-1 0 0,0-1 0,-1 1 0,0-1 0,-1 0 0,3-15 0,-7 26-32,1 0-52,-1 0 0,1 0 0,-1 0 0,1 0 0,-1 0 0,0 0 0,0 0 0,0 0 0,0 0 0,0 0 0,0 0 0,-1 0 0,1 0 0,-1 0 0,1 0 0,-1 0 0,0 0 0,0 0-1,0 0 1,0 1 0,0-1 0,0 0 0,0 0 0,-3-2 0,-36-10-8388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11 32431,'-5'0'8,"0"1"0,1 0 1,-1 0-1,1 1 0,0-1 0,-1 1 1,1 0-1,0 0 0,0 0 1,0 0-1,0 1 0,0 0 0,1-1 1,-1 2-1,1-1 0,0 0 0,0 1 1,0-1-1,0 1 0,0 0 0,1 0 1,-2 4-1,1-3-8,0 0 0,1 1 0,0-1 0,0 0 1,0 1-1,0-1 0,1 1 0,0 0 0,0-1 0,1 1 0,0 0 0,0-1 0,0 1 1,0 0-1,1 0 0,0-1 0,4 12 0,-3-14 1,0 1 1,0-1 0,0 1-1,1-1 1,0 0-1,-1 0 1,1 0-1,1 0 1,-1 0-1,0-1 1,0 0-1,1 1 1,0-1-1,-1 0 1,1-1-1,0 1 1,0-1-1,0 0 1,0 0-1,5 1 1,10 1 2,-1 0 1,1-2-1,20-1 1,-35 0-4,-1 1 0,0-1 1,0-1-1,0 1 1,0 0-1,-1-1 1,1 1-1,0-1 1,0 0-1,-1 0 0,1 0 1,0 0-1,-1 0 1,1-1-1,-1 1 1,0-1-1,1 0 1,-1 0-1,0 1 1,0-1-1,0-1 1,0 1-1,0 0 1,-1 0-1,1-1 1,-1 1-1,1-1 1,-1 1-1,0-1 1,1-4-1,1-5 6,0-1-1,-1 0 1,-1 1 0,0-1-1,-1-16 1,0 22-3,0 3-4,0 1 0,-1-1 0,1 1 0,0-1 1,-1 1-1,0-1 0,0 1 0,0 0 0,0-1 1,-1 1-1,1 0 0,-1 0 0,0 0 0,0 0 1,0 0-1,0 0 0,-1 1 0,1-1 0,-1 1 1,1 0-1,-1-1 0,0 1 0,0 0 0,0 1 1,0-1-1,0 0 0,0 1 0,0 0 0,-7-2 0,-7-1 0,0 1 0,0 1 0,0 0 0,-31 1 0,48 1 0,-3 0-4,1 0-1,-1 0 1,0 1-1,1-1 1,-1 0-1,0 1 1,1 0-1,-1 0 1,0 0 0,1 0-1,-1 0 1,1 0-1,0 0 1,-1 1-1,1-1 1,0 1-1,0 0 1,0 0 0,0 0-1,0 0 1,0 0-1,1 0 1,-1 0-1,0 1 1,1-1-1,0 0 1,0 1-1,0-1 1,0 1 0,0 0-1,0-1 1,1 1-1,-1 0 1,1-1-1,-1 5 1,0 36-444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14 32415,'-2'0'10,"-14"-4"68,-1 1 0,1 0 0,-23 0 1,36 7-55,3-1-24,1 1 0,-1 0 1,1-1-1,0 1 1,1-1-1,-1 0 0,0 1 1,1-1-1,0 0 1,0 0-1,0 0 0,0 0 1,0 0-1,5 4 1,43 37-2,-43-38 1,40 29 0,1-2 0,74 37 0,111 40 0,-184-88 0,-48-22 0,0 0 0,0 0 0,-1 1 0,1-1 0,0 0 0,-1 0 0,1 1 0,0-1 0,-1 0 0,1 1 0,0-1 0,-1 1 0,1-1 0,-1 1 0,1-1 0,-1 1 0,1-1 0,-1 1 0,1-1 0,-1 1 0,0 0 0,1-1 0,-1 1 0,0 0 0,1-1 0,-1 1 0,0 0 0,0-1 0,0 1 0,0 0 0,0 0 0,0-1 0,1 1 0,-2 0 0,1 0 0,0-1 0,0 1 0,0 0 0,0-1 0,0 1 0,-1 0 0,1-1 0,0 1 0,-1 0 0,1-1 0,0 1 0,-1 0 0,1-1 0,-1 1 0,1-1 0,-1 1 0,1-1 0,-1 1 0,1-1 0,-1 1 0,0-1 0,0 1 0,-7 5 0,1-1 0,-1 0 0,-14 6 0,15-7 0,-119 57 0,-50 28 0,152-75 0,1 1 0,0 2 0,2 0 0,-39 39 0,57-54-10,1 0 0,0 0 0,1 1 0,-1-1 1,0 0-1,1 1 0,-1-1 0,1 1 0,0 0 0,0 0 0,0-1 0,0 1 0,0 0 1,0 0-1,1 0 0,-1 3 0,1 1-702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10 414 32111,'0'-3'14,"-1"-22"181,1 25-180,1-1 0,-1 0 0,0 1-1,0-1 1,0 0 0,-1 0 0,1 1 0,0-1-1,0 0 1,0 1 0,0-1 0,-1 0-1,1 1 1,0-1 0,-1 1 0,1-1-1,0 0 1,-1 1 0,1-1 0,-1 1-1,1-1 1,-1 1 0,1-1 0,-1 1-1,1-1 1,-2 0 0,2 6-2,0 50-11,-1 23 12,12 100 0,39 163-9,20 164-5,-38 4 0,-33-357 0,8 345 0,-6-487 0,0 1 0,1 0 0,0-1 0,1 1 0,0-1 0,0 1 0,1-1 0,7 12 0,-4-6 0,-6-12 0,0-1 0,1 1 0,0 0 0,0 0 0,0-1 0,0 1 0,1-1 0,-1 0 0,1 1 0,0-1 0,0-1 0,0 1 0,5 3 0,-3-3 0,1-1 0,-1 0 0,1 0 0,-1 0 0,1 0 0,0-1 0,0 0 0,9 0 0,55-2 0,-32 0 0,315-12 0,-8-6 0,204 7 0,-354 14 0,0-1 0,459-18 0,-61-16 0,0 32 0,-263 3 0,510-17 0,-520 10 0,246-17 0,-416 6 0,240-31 0,-48 9 0,-132 18 0,184-14 0,83-9 0,-280 21 0,109-17 0,277-59 0,-444 78 0,152-2 0,-105 10 0,366 3 0,-345 10 0,195 31 0,-220-12 0,243 47 0,-154-19 0,170 13 0,226 36 0,-569-83 0,117 2 0,99-16 0,8 1 0,-178 4 0,342 8 0,-341-12 0,168-3 0,-242-4 0,77-17 0,-8 0 0,254-16 0,-223 18 0,137-9 0,522 24 0,-822 6 0,227 6 0,-224-6 0,6 0 0,0 0 0,0-1 0,0-1 0,31-7 0,-45 8 0,0-1 0,-1 1 0,1-1 0,0 0 0,-1 0 0,0 0 0,1 0 0,-1-1 0,0 1 0,0 0 0,0-1 0,-1 0 0,1 1 0,-1-1 0,1 0 0,-1 0 0,0 0 0,0 0 0,1-4 0,2-8 0,0 0 0,1-23 0,0-109 0,-6 105 0,2 0 0,10-70 0,7 41 0,3 0 0,52-118 0,-23 64 0,-36 84 0,-1-2 0,-3 0 0,10-88 0,-7-137 0,-11 175 0,10-163 0,3-154 0,-15 406 0,-1-59 0,3 1 0,17-107 0,-16 158 0,2-17 0,-30 26 0,7 2 0,0 0 0,1 1 0,-1 1 0,1 0 0,-29 8 0,-3 5 0,-1-3 0,-64 7 0,-105 2 0,143-16 0,-592 8 0,439-15 0,-480 23 0,496-11 0,-345-7 0,298-5 0,-319-27 0,526 24 0,-760-8 0,542 38 0,-19-1 0,14-21 0,-574 32 0,105 8 0,-3-42 0,354-3 0,-204-10 0,43 6 0,314 8 0,-131-4 0,-397 5 0,719-1 0,-541 8 0,167-15 0,-254 3 0,406 25 0,119-8 0,28-4 0,-232 13 0,-185-19 0,-456 14 0,302 2 0,406-19 0,151-3 0,-24-3 0,-68 0 0,212 6 0,0 0 0,-23 7 0,24-5 0,1 0 0,-1-2 0,-20 1 0,-237 3 0,248-8 0,0 0 0,-35-9 0,36 6 0,0 1 0,-36-2 0,-259 6 0,320 1 0,1-1 0,0 1 0,0-1 0,0 1 0,0-1 0,0 1 0,0-1 0,0 1 0,0-1 0,0 1 0,0-1 0,0 1 0,0-1 0,0 1 0,0-1 0,0 1 0,1-1 0,-1 1 0,0-1 0,0 1 0,0-1 0,1 1 0,-1-1 0,0 0 0,1 1 0,-1-1 0,0 1 0,1-1 0,0 1 0,22 5-53,6-5-214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3 270 31791,'0'0'944,"0"3"-917,-1 36-24,0-15-2,0 0-1,2 0 1,5 27-1,-5-45 0,0 0 0,0 0 0,1 0 0,0 0 0,0-1 0,1 1 0,0-1 0,-1 1 0,2-1 0,-1 0 0,1 0 0,0 0 0,0 0 0,0-1 0,0 0 0,1 0 0,7 5 0,-9-7 0,-1 0 0,1-1 0,0 0 0,0 0 0,0 0 0,0 0 0,0 0 0,0 0 0,0-1 0,0 1 0,0-1 0,0 0 0,1 0 0,-1 0 0,0-1 0,0 1 0,0-1 0,0 1 0,0-1 0,0 0 0,0 0 0,0 0 0,0-1 0,-1 1 0,1-1 0,0 0 0,-1 1 0,1-1 0,-1 0 0,0-1 0,1 1 0,-1 0 0,0 0 0,-1-1 0,1 0 0,0 1 0,1-5 0,3-8 0,-1 0 0,0 0 0,-2-1 0,1 0 0,1-27 0,-4-86 0,-2 73 0,-2-17 0,1 63 0,1 46 0,2-11 0,1 0 0,1 0 0,1 1 0,1-2 0,1 1 0,1-1 0,2 0 0,0 0 0,2-1 0,0 0 0,1-1 0,25 33 0,-34-53 0,-1 1 0,1-1 0,-1 1 0,1-1 0,0 0 0,0 0 0,0-1 0,0 1 0,0-1 0,0 1 0,0-1 0,1 0 0,4 1 0,-6-1 0,0-1 0,0 0 0,0 0 0,0 0 0,0 1 0,0-2 0,-1 1 0,1 0 0,0 0 0,0-1 0,0 1 0,0-1 0,0 1 0,-1-1 0,1 0 0,0 0 0,0 0 0,-1 0 0,1 0 0,-1 0 0,1 0 0,-1-1 0,1 1 0,-1 0 0,0-1 0,2-2 0,1-4 0,0 0 0,0 0 0,-1-1 0,-1 0 0,1 1 0,-1-1 0,-1 0 0,2-17 0,-3-82 0,-2 60 0,2-132 0,0 180 0,1-1 0,-1 1 0,0-1 0,0 1 0,0-1 0,0 1 0,0-1 0,0 1 0,1 0 0,-1-1 0,0 1 0,0-1 0,1 1 0,-1-1 0,0 1 0,0 0 0,1-1 0,-1 1 0,1 0 0,-1-1 0,0 1 0,1 0 0,-1-1 0,1 1 0,-1 0 0,0 0 0,1 0 0,-1-1 0,1 1 0,-1 0 0,1 0 0,-1 0 0,1 0 0,-1 0 0,1 0 0,-1 0 0,1 0 0,-1 0 0,1 0 0,-1 0 0,1 0 0,-1 0 0,1 1 0,-1-1 0,1 0 0,-1 0 0,1 1 0,0-1 0,2 1 0,0 0 0,0 0 0,0 0 0,0 0 0,0 1 0,-1-1 0,1 1 0,0-1 0,-1 1 0,1 0 0,-1 0 0,0 0 0,0 1 0,0-1 0,0 0 0,3 5 0,25 46 0,-25-44 0,4 12 0,0 1 0,-2-1 0,0 1 0,-1 1 0,-1-1 0,2 25 0,0 139 0,-8-165 0,10-63 0,-1-52 0,-6 48 0,2 1 0,3 0 0,14-58 0,-18 96 0,0-1 0,0 2 0,0-1 0,1 0 0,0 1 0,0-1 0,1 1 0,7-8 0,-11 13 0,0 0 0,0 0 0,0 0 0,1 0 0,-1 0 0,0 0 0,1 0 0,-1 0 0,1 0 0,-1 0 0,1 1 0,-1-1 0,1 1 0,-1-1 0,1 1 0,0 0 0,-1-1 0,1 1 0,0 0 0,-1 0 0,1 0 0,0 0 0,-1 1 0,1-1 0,0 0 0,-1 1 0,1-1 0,-1 1 0,1-1 0,-1 1 0,1 0 0,-1 0 0,1 0 0,-1 0 0,0 0 0,1 0 0,-1 0 0,0 0 0,0 0 0,0 0 0,0 1 0,0-1 0,0 1 0,0-1 0,0 2 0,6 7 0,-2-1 0,1 1 0,-2 1 0,1-1 0,-1 1 0,-1 0 0,0-1 0,2 19 0,0 11 0,-2 46 0,-2-54 0,0 0 0,9 48 0,-5-69 0,0-12 0,0-13 0,23-134 0,-4 10 0,-19 120 0,0-1 0,1 1 0,2 0 0,-1 0 0,13-18 0,-19 33 0,1 1 0,-1 0 0,1 0 0,0 0 0,0 0 0,0 0 0,0 0 0,0 0 0,0 0 0,1 1 0,2-2 0,-4 2 0,0 1 0,0 0 0,0 0 0,0-1 0,0 1 0,0 0 0,0 0 0,0 0 0,0 0 0,0 0 0,-1 0 0,1 0 0,0 0 0,0 1 0,0-1 0,0 0 0,0 0 0,0 1 0,0-1 0,0 1 0,0-1 0,-1 1 0,1-1 0,0 1 0,0-1 0,-1 1 0,1 0 0,0 0 0,-1-1 0,1 1 0,0 0 0,-1 0 0,1-1 0,-1 1 0,0 0 0,1 0 0,-1 1 0,7 16 0,-1-1 0,-1 1 0,-1 1 0,0-1 0,-2 0 0,2 37 0,6 47 0,-8-91 0,1 0 0,0-1 0,0 1 0,1-1 0,0 0 0,1 0 0,6 10 0,-6-14 0,0 0 0,0-1 0,0 0 0,1 0 0,0 0 0,0-1 0,0 0 0,0 0 0,1-1 0,-1 1 0,1-1 0,0-1 0,0 1 0,0-1 0,0 0 0,0-1 0,1 0 0,6 0 0,-4 0 0,-1 0 0,1-1 0,0 0 0,-1-1 0,1 0 0,0-1 0,-1 1 0,0-2 0,1 0 0,-1 0 0,0 0 0,0-1 0,10-7 0,-12 6 0,1-1 0,-1 0 0,0-1 0,-1 0 0,0 0 0,0 0 0,0-1 0,-1 0 0,0 0 0,-1 0 0,0-1 0,0 1 0,0-1 0,3-15 0,-2-2 0,-1 0 0,0 0 0,-2-52 0,-1 72 0,-2 0 0,1-1 0,0 1 0,-1 0 0,0 0 0,-1 0 0,0 0 0,0 0 0,0 0 0,-4-8 0,3 10 0,0 0 0,0 1 0,0-1 0,0 1 0,-1 0 0,1-1 0,-1 2 0,0-1 0,0 0 0,0 1 0,0 0 0,0 0 0,-1 0 0,-5-2 0,3 2 0,0-1 0,0 1 0,-1 0 0,1 1 0,-1 0 0,0 0 0,1 1 0,-1-1 0,0 2 0,1-1 0,-1 1 0,-8 2 0,12-2 0,1 1 0,0-1 0,-1 1 0,1 0 0,0 0 0,0 0 0,0 0 0,0 1 0,0-1 0,0 1 0,1-1 0,-1 1 0,1 0 0,0 0 0,0 0 0,0 1 0,0-1 0,1 0 0,-1 1 0,1-1 0,0 1 0,0 0 0,0-1 0,0 1 0,1 0 0,-1 3 0,-1 7 0,1-1 0,1 1 0,0-1 0,1 1 0,0-1 0,1 1 0,1-1 0,7 22 0,-8-27 0,2-1 0,-1 1 0,1 0 0,0-1 0,1 0 0,0 0 0,0 0 0,0-1 0,1 0 0,0 0 0,0 0 0,1 0 0,-1-1 0,1 0 0,9 4 0,-9-6 0,0-1 0,0 1 0,0-2 0,1 1 0,-1-1 0,0 0 0,1 0 0,-1-1 0,10-1 0,-6 1 0,-9 0 0,0-1 0,1 1 0,-1-1 0,0 1 0,1-1 0,-1 0 0,0 0 0,0 0 0,0 0 0,0 0 0,0-1 0,0 1 0,0-1 0,0 1 0,0-1 0,-1 0 0,1 1 0,-1-1 0,1 0 0,-1 0 0,0 0 0,0 0 0,0-1 0,0 1 0,0 0 0,0 0 0,0 0 0,-1-1 0,1-3 0,2-8 0,0-1 0,-1 0 0,0-22 0,-1 7 0,0-11 0,-3-44 0,-1 77 0,-2 14 0,-1 15 0,4 15 0,3 71 0,0-93 0,0 0 0,2 0 0,0 0 0,0 0 0,1-1 0,1 0 0,0 0 0,9 15 0,-11-24 0,0 1 0,0-1 0,1-1 0,-1 1 0,1 0 0,0-1 0,0 0 0,0 0 0,0 0 0,1-1 0,-1 1 0,1-1 0,-1 0 0,11 3 0,-13-4 0,1-1 0,0 1 0,0 0 0,0-1 0,-1 0 0,1 0 0,0 0 0,0 0 0,0 0 0,0 0 0,0-1 0,-1 0 0,1 1 0,0-1 0,0 0 0,-1 0 0,1 0 0,-1-1 0,1 1 0,-1-1 0,1 1 0,-1-1 0,0 0 0,0 0 0,0 0 0,0 0 0,2-3 0,5-11 0,0-1 0,-2 0 0,0 0 0,-1-1 0,0 0 0,-2 0 0,0 0 0,2-22 0,-4 21 0,1 0 0,1 1 0,0-1 0,2 1 0,0 0 0,1 0 0,16-28 0,-21 43 0,0 1 0,0-1 0,0 1 0,0-1 0,1 1 0,-1 0 0,1 0 0,0 0 0,0 0 0,-1 1 0,1-1 0,0 1 0,0 0 0,1 0 0,-1 0 0,0 0 0,0 0 0,0 1 0,1-1 0,-1 1 0,0 0 0,1 0 0,-1 0 0,0 0 0,0 1 0,1-1 0,4 2 0,0 1 0,0-1 0,1 2 0,-1-1 0,0 1 0,-1 0 0,1 0 0,-1 1 0,13 11 0,-66-35 0,41 17 0,0 1 0,-1-1 0,1 1 0,-1 0 0,1 0 0,-1 0 0,0 1 0,1 0 0,-1 0 0,0 1 0,1-1 0,-1 1 0,-9 3 0,11-3 0,0 1 0,1 0 0,-1 0 0,0 0 0,1 1 0,-1-1 0,1 1 0,0 0 0,0-1 0,0 1 0,0 1 0,1-1 0,-1 0 0,1 1 0,0-1 0,0 1 0,0 0 0,-2 5 0,0 7 0,0 0 0,1 0 0,1 1 0,1-1 0,0 1 0,2 21 0,-1-10 0,0-20 0,1 0 0,0-1 0,0 1 0,0 0 0,1-1 0,0 1 0,0-1 0,1 1 0,0-1 0,1 0 0,7 12 0,-8-14 0,1-1 0,0 1 0,0-1 0,0 0 0,0 0 0,0-1 0,1 1 0,0-1 0,0 0 0,0 0 0,0 0 0,0-1 0,0 0 0,1 0 0,-1 0 0,12 1 0,-9-1 0,0-2 0,0 1 0,0-1 0,1 0 0,-1 0 0,11-3 0,-16 3 0,1-1 0,-1 0 0,0-1 0,0 1 0,0 0 0,1-1 0,-1 0 0,-1 0 0,1 0 0,0 0 0,0 0 0,-1 0 0,1-1 0,-1 1 0,0-1 0,0 0 0,2-2 0,1-5 0,0 0 0,0-1 0,-1 1 0,-1-1 0,0 0 0,0 0 0,-1 0 0,1-15 0,-2-95 0,-2 71 0,1-34 0,2 299 0,-8 318 0,-12-367 0,15-147 0,-1-1 0,-1 1 0,0-1 0,-2 0 0,0 0 0,-14 25 0,17-37 0,-1 0 0,1 0 0,-1 0 0,0-1 0,0 1 0,-1-1 0,1-1 0,-1 1 0,0-1 0,0 0 0,-1 0 0,1-1 0,-1 1 0,0-2 0,-13 5 0,4-4 0,-1 0 0,-1-1 0,1 0 0,0-2 0,-28-2 0,37 2 0,1-1 0,0 0 0,0 0 0,0 0 0,0-1 0,1 0 0,-1-1 0,0 0 0,1 0 0,0 0 0,-1 0 0,1-1 0,1 0 0,-1-1 0,0 1 0,1-1 0,0 0 0,0 0 0,1-1 0,-1 1 0,1-1 0,1 0 0,-1 0 0,1-1 0,0 1 0,0-1 0,1 1 0,-1-1 0,2 0 0,-1 0 0,1 0 0,0 0 0,0 0 0,1-12 0,1 12 0,-1 1 0,1 0 0,0-1 0,1 1 0,0 0 0,0 0 0,0 0 0,1 1 0,0-1 0,0 0 0,0 1 0,0 0 0,1 0 0,0 0 0,0 0 0,6-5 0,10-8 0,2 1 0,34-23 0,-35 26 0,98-64 0,-47 33 0,-2-3 0,68-61 0,-119 92 0,-1-1 0,-1-1 0,0 0 0,-1-2 0,-1 1 0,-2-2 0,0 0 0,-1-1 0,-1 0 0,-1-1 0,9-31 0,-11 16 0,-2 0 0,-1 0 0,-2-75 0,-3 112 0,1 1 0,-1-1 0,0 0 0,-1 1 0,1-1 0,0 1 0,0-1 0,-1 0 0,1 1 0,-1-1 0,1 1 0,-1-1 0,0 1 0,1-1 0,-1 1 0,0-1 0,0 1 0,0 0 0,0 0 0,0-1 0,0 1 0,-1 0 0,1 0 0,0 0 0,-3-1 0,2 1 0,-1 0 0,0 1 0,0-1 0,1 1 0,-1 0 0,0-1 0,1 1 0,-1 1 0,0-1 0,0 0 0,1 1 0,-1-1 0,0 1 0,-4 1 0,4 0 0,0-1 0,-1 1 0,1 0 0,0 0 0,0 0 0,1 1 0,-1-1 0,0 1 0,1-1 0,0 1 0,-1 0 0,1 0 0,0 0 0,0 0 0,1 0 0,-1 0 0,1 1 0,0-1 0,-2 7 0,-1 4 0,1 1 0,0 0 0,0 21 0,1-7 0,2-1 0,0 1 0,2-1 0,6 36 0,-5-53 0,0 1 0,0 0 0,2-1 0,-1 0 0,1 0 0,1 0 0,0-1 0,0 1 0,1-2 0,0 1 0,1-1 0,15 15 0,-12-15 0,0-1 0,1-1 0,0 1 0,1-2 0,-1 0 0,1 0 0,0-1 0,1-1 0,-1 0 0,1 0 0,0-2 0,0 0 0,0 0 0,0-2 0,0 1 0,0-2 0,18-2 0,-29 2 1,1 1-1,-1-1 1,0 0 0,1 0-1,-1 0 1,0-1 0,0 1-1,0-1 1,0 0 0,0 1-1,0-1 1,0-1 0,-1 1-1,1 0 1,-1-1 0,0 1-1,1-1 1,-1 0 0,0 0-1,-1 0 1,1 0 0,0 0-1,-1 0 1,0 0 0,2-6-1,-2 6-10,0-1 0,0 0 1,-1 0-1,1 0 0,-1 0 0,0 1 0,0-1 1,0 0-1,-1 0 0,1 0 0,-1 0 0,0 1 0,0-1 1,-1 0-1,1 1 0,-1-1 0,1 1 0,-1-1 0,0 1 1,0 0-1,-1 0 0,1 0 0,-6-5 0,-42-25-827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6.57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86 50 31486,'-6'-32'1228,"5"32"-1204,-2 10 0,-10 141-21,7 184 1,5-123-6,-2 24 2,-16-498 0,20-167 0,-1 405 0,1 0 0,1 0 0,1 0 0,2 0 0,0 1 0,10-28 0,-13 47-2,0 1 0,-1 0 1,1-1-1,1 1 0,-1 0 0,0 0 1,1 0-1,-1 1 0,1-1 0,0 0 1,0 1-1,0 0 0,0 0 0,7-3 1,-9 4 0,1 0 1,-1 1 0,1-1 0,-1 1 0,1-1 0,-1 1-1,1 0 1,-1 0 0,1 0 0,0 0 0,-1 0 0,1 0 0,-1 0-1,1 0 1,0 0 0,-1 1 0,1-1 0,-1 1 0,1-1 0,-1 1-1,1 0 1,-1 0 0,0-1 0,1 1 0,-1 0 0,0 0 0,0 0-1,1 0 1,-1 1 0,0-1 0,0 0 0,0 0 0,0 1-1,-1-1 1,1 1 0,1 1 0,4 10 0,-1 1 0,0 0 0,-1 0 0,0 1 0,-1-1 0,2 28 0,-3-7 0,-5 65 0,2-90 0,-1 0 0,0-1 0,-1 1 0,0-1 0,0 0 0,-1 1 0,0-2 0,-1 1 0,0 0 0,0-1 0,-1 0 0,0 0 0,-10 10 0,3-6 0,0 0-1,0-1 1,-1-1 0,0 0-1,-1 0 1,-28 12-1,42-20-12,8-2-22,9 1 29,0-2-1,0 0 0,0-1 1,0 0-1,0-1 0,23-9 1,-32 9 8,0 0-1,-1 0 1,0 0 0,0-1 0,0 0 0,0-1 0,-1 1 0,1-1-1,-1 0 1,0 0 0,-1-1 0,1 1 0,-1-1 0,0 0-1,-1 0 1,1-1 0,3-10 0,3-15 8,-1-1 0,-1 0 1,4-57-1,5-22 10,-14 90-17,-3 17-3,1 0 0,-1 0 0,1 1 0,0-1 0,0 0 0,0 0 0,1 0 0,0 1 0,0-1 0,0 1 0,3-5 0,-2 8 0,1 0 0,0 0 0,-1 0 0,1 0 0,0 1 0,0 0 0,0 0 0,-1 0 0,1 0 0,0 0 0,0 1 0,5 1 0,-8-2 0,4 1 0,0 1 0,0 0 0,0-1 0,-1 2 0,1-1 0,0 0 0,-1 1 0,0 0 0,1 0 0,-1 0 0,-1 1 0,1-1 0,0 1 0,-1 0 0,1 0 0,-1 0 0,-1 1 0,1-1 0,0 1 0,-1-1 0,0 1 0,0 0 0,0 0 0,-1 0 0,0 0 0,1 7 0,0-2 0,0-1 0,-1 1 0,-1-1 0,0 1 0,0 0 0,-1-1 0,0 1 0,0-1 0,-1 1 0,0-1 0,-1 0 0,0 0 0,-7 14 0,-3-2-1,0 0 2,-15 36 0,25-53-2,1 1 0,1 0 0,-1 0 0,1 0 0,0 0 0,0 0 0,0 0 0,1 0 0,0 0 0,0 1 0,0-1 0,0 0 0,3 8 0,-3-12 1,0-1-1,0 0 1,0 1 0,1-1 0,-1 0 0,0 1 0,0-1 0,1 0 0,-1 1 0,0-1 0,1 0 0,-1 0-1,0 1 1,1-1 0,-1 0 0,0 0 0,1 0 0,-1 0 0,1 0 0,-1 1 0,0-1 0,1 0-1,-1 0 1,1 0 0,-1 0 0,0 0 0,1 0 0,12 2 1,-1-1 0,0 0 0,1 0 1,-1-1-1,0-1 0,24-4 0,-31 4-1,0-1 1,1 0-1,-1 0 1,0 0-1,0-1 1,0 1-1,-1-1 0,1 0 1,-1-1-1,1 1 1,-1-1-1,0 0 0,0 0 1,-1 0-1,1-1 1,-1 1-1,0-1 1,3-6-1,0-4 0,0-1 0,-1-1 0,0 1 0,-2-1 0,0 0 0,2-33 0,-3 24 0,10-45 0,-10 63 0,0 1 0,0-1 0,1 1 0,0-1 1,0 1-1,1 0 0,0 0 0,0 1 0,8-10 0,-8 13-1,-1 0 1,1 0-1,0 0 0,0 1 0,0-1 0,0 1 1,1 0-1,-1 0 0,0 1 0,1-1 0,0 1 0,-1 0 1,1 0-1,0 1 0,-1-1 0,1 1 0,5 0 1,-14 1 0,-1-1-1,0 1 1,1-1 0,-1 1 0,1 1 0,-1-1 0,1 1 0,-1-1-1,1 1 1,0 0 0,0 1 0,0-1 0,-4 4 0,1 0-1,0 0 1,0 1 0,1 0 0,0 0-1,1 0 1,-8 12 0,5-5 2,1 1-1,0 0 1,0 1 0,2-1 0,0 1 0,1 1 0,-3 19-1,4-17 0,2 0-1,0 0 1,1 0 0,3 22-1,-3-36 0,1 1 0,0-1 0,1 0 0,-1 0 0,1-1 0,0 1 0,0 0 0,0 0 0,1-1 0,0 0 0,0 1 0,0-1 0,0 0 0,0 0 0,1-1 0,0 1 0,0-1 0,0 0 0,8 6 0,1-4 0,0 0 0,-1-1 0,2 0 0,-1-1 0,0 0 0,1-1 0,-1-1 0,1 0 0,0-1 0,13-1 0,-11 1 0,-11 0 1,0 0 1,0 0-1,0-1 1,0 0-1,-1 0 1,1 0-1,0 0 0,0-1 1,-1 0-1,1 0 1,-1 0-1,0 0 1,1-1-1,-1 0 1,0 0-1,3-3 0,-2 1 0,-1 0 0,0-1-1,0 1 1,0-1 0,-1 0-1,0 0 1,0 0-1,0 0 1,-1-1 0,0 1-1,2-11 1,0-6-1,-1-1 0,-1 0 0,-1 1 0,-1-1 0,-1 0 0,-6-31 0,5 45 0,-1 0 0,0 0 0,-1 1 0,1-1 0,-2 1 0,0 0 0,0 0 0,0 0 0,-1 1 0,-8-10 0,9 13 0,1 0 0,-1 1 0,0-1 0,0 1 0,-1 1 0,1-1 0,-1 1 0,1 0 0,-1 0 0,0 0 0,0 1 0,-1 0 0,1 0 0,0 1 0,-1 0 0,1 0 0,-10 0 0,10 0 0,0 2 0,-1-1 0,1 1 0,-1 0 0,1 0 0,0 0 0,-7 3 0,9-2 0,1 0 0,0-1-1,0 1 1,0 0-1,0 1 1,1-1 0,-1 0-1,1 1 1,-1-1 0,1 1-1,0 0 1,0 0-1,0 0 1,-2 5 0,-1 4-3,1 1 0,1 0 1,0 0-1,0 0 0,2 0 1,0 0-1,0 0 0,1 1 1,2 16-1,-1-12 3,-1-8 0,2 0 0,-1 0 0,1 0 0,1 0 0,0-1 0,0 1 0,1-1 0,0 0 0,1 0 0,0 0 0,0-1 0,1 0 0,0 0 0,0 0 0,1 0 0,0-1 0,0 0 0,1-1 0,0 0 0,0 0 0,17 9 0,-11-8 0,0 0 0,0-1 0,0 0 0,1-1 0,0-1 0,0 0 0,1-1 0,-1-1 0,1 0 0,-1-1 0,1-1 0,-1 0 0,28-5 0,-40 4 0,0 0 0,0 0 0,1 0 0,-1-1 0,-1 1 0,1-1 0,0 0 0,0 0 0,-1 0 0,1 0 0,-1-1 0,1 1 0,-1-1 0,0 1 0,0-1 0,0 0 0,-1 0 0,1 0 0,-1 0 0,1 0 0,1-5 0,2-8 0,0-1 0,4-32 0,-7 41 0,5-62 0,-7 53 0,2 0 0,0-1 0,0 1 0,2 0 0,10-30 0,-13 44 0,1 1 0,-1-1 0,0 1 0,1 0 0,-1 0 0,1-1 0,0 1 0,0 0 0,-1 1 0,1-1 0,1 0 0,-1 0 0,0 1 0,0-1 0,1 1 0,-1 0 0,1 0 0,-1 0 0,4-1 0,3 0 0,-1 1 0,0 0 0,1 0 0,15 2 0,-4 0 0,-17-1-1,0 0 0,1 0 0,-1 0 0,0 1 0,0 0 0,0-1 0,0 1 0,1 0 0,-1 1 0,-1-1 0,1 1 0,0-1 0,0 1 0,0 0 0,3 3 0,-14-4 4,0-1-1,0 0 1,-1 0 0,-7-2-1,10 1-2,0 0 0,1 1-1,-1 0 1,1 0 0,-1 0 0,0 0-1,1 1 1,-1 0 0,1 0 0,-1 1-1,1-1 1,0 1 0,-1 0-1,1 1 1,0-1 0,-5 4 0,5-1-1,0-1 0,1 1 1,-1 0-1,1 1 1,0-1-1,1 1 0,-1-1 1,1 1-1,0 0 0,0 0 1,1 1-1,0-1 1,-2 8-1,0 5 1,1 0 0,1 1 0,0-1 0,1 1 0,3 21 0,-2-37 0,0 0 1,1 0-1,-1 0 0,1 0 0,0 0 1,0 0-1,1 0 0,-1-1 1,1 1-1,0 0 0,0-1 0,0 1 1,0-1-1,1 0 0,-1 1 1,1-1-1,0-1 0,0 1 0,0 0 1,0-1-1,0 1 0,1-1 1,-1 0-1,1 0 0,0 0 0,-1-1 1,8 3-1,5 0 1,0 0 1,1-1-1,-1-1 0,1-1 1,24 0-1,-38-1-1,-1 0 0,0 0 0,1-1-1,-1 1 1,0-1 0,0 1 0,1-1 0,-1 0 0,0 0 0,0 0-1,0 0 1,0 0 0,0 0 0,0 0 0,0-1 0,0 1 0,2-4-1,-1 2 3,0-1-1,-1 0 1,1 1-1,-1-1 0,0 0 1,0 0-1,-1-1 1,3-6-1,-1-6 4,0 0 1,-1 0-1,-1-32 1,-2-142-6,-12 309 0,-38 412 0,50-512 0,-13 167 0,9-147 0,-2 0 0,-19 63 0,23-92 0,0 0 0,-1 0 0,0-1 0,0 0 0,0 0 0,-1 0 0,-1 0 0,1-1 0,-1 0 0,-8 8 0,9-11 0,-1-1 0,1 1 0,-1-1 0,1 0 0,-1 0 0,0 0 0,0-1 0,0 0 0,0 0 0,0 0 0,-1-1 0,1 0 0,0 0 0,-13-1 0,18 0 0,-1 0 0,0 0 0,1-1 0,-1 1 0,1-1 0,-1 1 0,1-1 0,-1 1 0,1-1 0,-1 0 0,1 0 0,0 1 0,-1-1 0,1 0 0,0-1 0,0 1 0,0 0 0,-1 0 0,1 0 0,1-1 0,-1 1 0,0 0 0,0-1 0,0 1 0,1-1 0,-1 1 0,1-1 0,-1 1 0,0-2 0,-1-6 0,0 0 0,1-1 0,-1-16 0,2 21 0,-3-43 0,5-71 0,-1 104 0,1 0 0,1 0 0,1 1 0,0-1 0,0 0 0,2 1 0,-1 0 0,16-25 0,105-127 0,-87 118 0,-2-1 0,40-68 0,-49 59 0,-2-2 0,27-97 0,-26 71 0,-26 83 0,0 0 0,0 0 0,0 0 0,1 0 0,-1 0 0,0 0 0,1 0 0,0 0 0,0 1 0,0-1 0,0 1 0,0 0 0,1-1 0,2-1 0,-2 2 0,1 1 0,0-1 0,0 1 0,-1 0 0,1 0 0,0 1 0,0-1 0,0 1 0,0 0 0,6 0 0,-8 0 0,-1 1 0,1-1 0,-1 1 0,0-1 0,1 1 0,-1 0 0,0-1 0,1 1 0,-1 0 0,0 0 0,0 0 0,0 0 0,0 0 0,1 0 0,-2 0 0,1 0 0,0 0 0,0 1 0,0-1 0,0 0 0,-1 1 0,1-1 0,-1 0 0,1 1 0,-1-1 0,1 1 0,-1-1 0,0 4 0,5 45 0,-7 27 0,0-36 0,2 1 0,6 47 0,-5-84 0,1-1 0,-1 0 0,1 1 0,0-1 0,0 0 0,0 0 0,1 0 0,-1 0 0,1 0 0,0-1 0,0 1 0,1-1 0,-1 0 0,1 0 0,-1 0 0,1 0 0,7 3 0,-2-1 0,-1 0 0,1-1 0,0-1 0,1 1 0,-1-1 0,0-1 0,16 3 0,-21-5 0,17 3 0,0-1 0,0-1 0,0-1 0,-1 0 0,28-5 0,-45 3 0,1 1 0,0-1 0,-1 0 0,1 0 0,-1 0 0,0 0 0,0-1 0,0 0 0,0 1 0,0-1 0,0 0 0,-1 0 0,1 0 0,-1-1 0,0 1 0,0-1 0,0 1 0,-1-1 0,1 1 0,-1-1 0,0 0 0,0 0 0,1-5 0,2-10 0,-2 0 0,0 0 0,-1-27 0,0 9 0,0 13 0,0-1 0,-5-28 0,3 48 0,1-1 0,-2 1 0,1 0 0,0-1 0,-1 1 0,0 0 0,0 0 0,-1 0 0,1 0 0,-1 0 0,0 0 0,-1 1 0,1 0 0,-1-1 0,-4-3 0,6 7 0,0-1 0,-1 0 0,1 1 0,-1-1 0,0 1 0,1 0 0,-1 0 0,0 0 0,0 0 0,0 1 0,0-1 0,0 1 0,0-1 0,0 1 0,0 0 0,0 0 0,1 0 0,-1 1 0,0-1 0,0 1 0,0 0 0,0-1 0,0 1 0,1 1 0,-1-1 0,0 0 0,1 1 0,-1-1 0,1 1 0,-1 0 0,1 0 0,0 0 0,0 0 0,0 0 0,-3 3 0,-1 6-2,0 0 0,1 0 0,0 0 0,1 1 0,0 0 0,1 0 0,0 0 0,-1 22 0,1 9-5,4 50-1,-1-91 9,0 5 0,0-1 0,0 1 0,1-1-1,0 0 1,1 1 0,-1-1 0,1 0 0,0 0 0,1 0 0,-1 0 0,1 0-1,1-1 1,-1 1 0,1-1 0,0 0 0,0 0 0,0 0 0,1-1-1,-1 1 1,1-1 0,0 0 0,0 0 0,1-1 0,-1 0 0,1 0-1,0 0 1,0 0 0,0-1 0,0 0 0,0-1 0,1 1 0,-1-1 0,0 0-1,1 0 1,-1-1 0,13-1 0,-18 1-1,0 0 0,1-1 0,-1 1 0,0-1 0,0 1 0,0-1 0,1 0 0,-1 1 0,0-1 0,0 0 0,0 0 0,0 0 0,0 0 0,0 0 0,0 0 0,0 0 0,-1 0 0,1 0 0,0 0 0,-1 0 0,1 0 0,-1-1 0,1 1 0,-1 0 0,1-1 0,-1-1 0,6-40 0,-6 35 0,4-201 0,-5 141 0,1 108 0,-1-1 0,8 63 0,-6-90 0,2 0 0,-1 0 0,2 0 0,0 0 0,0-1 0,1 1 0,0-1 0,1 0 0,10 14 0,-15-23 0,0-1 0,0 1 0,0-1 0,1 1 0,-1-1 0,0 0 0,0 0 0,1 0 0,-1 0 0,1 0 0,-1 0 0,1 0 0,0 0 0,-1-1 0,1 1 0,0 0 0,-1-1 0,1 0 0,0 1 0,-1-1 0,1 0 0,0 0 0,2 0 0,-2 0 0,-1-1 0,1 1 0,-1-1 0,0 1 0,1-1 0,-1 0 0,0 0 0,1 1 0,-1-1 0,0 0 0,0 0 0,0 0 0,0 0 0,0-1 0,0 1 0,0 0 0,0 0 0,0-1 0,0 1 0,-1 0 0,1-1 0,-1 1 0,1-1 0,-1 1 0,1-3 0,19-129 0,-18 105 0,1 1 0,2-1 0,0 1 0,2 0 0,1 0 0,14-30 0,-22 56 0,0 0 0,0 0 0,1 0 0,-1 0 0,1 0 0,-1 0 0,1 0 0,-1 0 0,1 0 0,-1 0 0,1 1 0,0-1 0,-1 0 0,1 1 0,0-1 0,0 0 0,0 1 0,-1-1 0,1 1 0,0-1 0,0 1 0,0-1 0,0 1 0,0 0 0,0-1 0,0 1 0,0 0 0,0 0 0,0 0 0,0 0 0,0 0 0,0 0 0,0 0 0,0 0 0,0 0 0,0 0 0,0 1 0,0-1 0,0 0 0,0 1 0,0-1 0,1 2 0,1 0 0,0 0 0,0 0 0,-1 1 0,0 0 0,1-1 0,-1 1 0,0 0 0,0 0 0,0 0 0,2 6 0,3 11 0,0 1 0,-2 0 0,0-1 0,-2 2 0,2 25 0,-3 113 0,-3-85 0,1-75 0,0 0 0,0 0 0,0-1 0,0 1 0,0 0 0,0 0 0,0 0 0,0 0 0,0 0 0,0 0 0,0 0 0,0 0 0,0 0 0,0 0 0,1 0 0,-1 0 0,0 0 0,0 0 0,0 0 0,0 0 0,0 0 0,0 0 0,0 0 0,0 0 0,0 0 0,0 0 0,0 0 0,1 0 0,-1 0 0,0 0 0,0 0 0,0 0 0,0 0 0,0 0 0,0 0 0,0 1 0,0-1 0,0 0 0,0 0 0,0 0 0,0 0 0,0 0 0,0 0 0,0 0 0,0 0 0,0 0 0,0 0 0,0 0 0,0 0 0,1 0 0,-1 0 0,0 1 0,0-1 0,0 0 0,0 0 0,0 0 0,0 0 0,0 0 0,0 0 0,0 0 0,-1 0 0,1 0 0,0 0 0,0 0 0,0 1 0,4-7 0,6-27 0,-2 0 0,6-43 0,11-48 0,-17 100 0,1 0 0,0 1 0,18-30 0,-22 44 0,1 0 0,0 0 0,1 0 0,0 1 0,0 0 0,0 0 0,1 1 0,0 0 0,1 0 0,13-8 0,-21 14 0,0 0 0,0 1 0,0-1 0,0 0 0,0 1 0,0-1 0,1 0 0,-1 1 0,0 0 0,0-1 0,1 1 0,-1 0 0,0-1 0,0 1 0,1 0 0,-1 0 0,0 0 0,1 0 0,-1 0 0,0 0 0,0 1 0,1-1 0,-1 0 0,0 1 0,0-1 0,1 1 0,-1-1 0,0 1 0,0-1 0,0 1 0,0 0 0,0 0 0,0 0 0,0-1 0,0 1 0,0 0 0,0 0 0,0 0 0,-1 0 0,1 1 0,0-1 0,-1 0 0,1 0 0,-1 0 0,1 0 0,-1 1 0,0-1 0,1 2 0,1 8 0,-1 0 0,0 1 0,0-1 0,-2 20 0,0-13 0,1-17 0,2 49 0,-3 1 0,-2-1 0,-3 0 0,-14 62 0,13-89 0,7-30 0,9-38 0,17-53 0,44-109 0,-69 205 1,6-17-3,1 1 0,15-24 0,-21 39 0,0 0 1,0 0 0,0 0 0,0 0-1,0 0 1,1 0 0,-1 1 0,1 0-1,0-1 1,0 1 0,0 0-1,0 0 1,0 0 0,0 1 0,0-1-1,1 1 1,-1 0 0,0 0 0,1 0-1,5-1 1,-8 3 1,0-1 0,0 0 0,0 1 0,0-1 0,-1 1 0,1-1 0,0 1 0,0 0 0,0-1 0,-1 1 0,1 0 0,0 0 0,0-1 0,-1 1 0,1 0 0,-1 0 0,1 0 0,-1 0 0,1 0 0,-1 0 0,0 0 0,1 0 0,-1 0 0,0 0 0,0 0 0,0 0 0,0 0 0,0 0 0,0 2 0,1 37 0,-1-34 0,0 369 0,0-373 0,0-1 0,1 1 0,-1 0 0,0 0 0,1 0 0,-1 0 0,1 0 0,-1 0 0,1-1 0,0 1 0,0 0 0,0-1 0,0 1 0,0 0 0,0-1 0,1 1 0,-1-1 0,0 0 0,1 1 0,-1-1 0,1 0 0,-1 0 0,1 0 0,0 0 0,-1 0 0,1 0 0,0-1 0,0 1 0,0 0 0,-1-1 0,1 0 0,0 1 0,2-1 0,8 2 0,-1-2 0,0 1 0,1-1 0,14-3 0,-26 3 0,3 0 0,0-1 0,0 1 0,0-1 0,0 0 0,0 0 0,0 0 0,0 0 0,-1-1 0,1 1 0,0-1 0,-1 1 0,0-1 0,1 0 0,-1 0 0,4-5 0,-2 2 0,0 0 0,0-1 0,-1 0 0,0 0 0,0 0 0,4-12 0,-1-4 0,-1 1 0,-1-1 0,1-30 0,-2-85 0,-1 13 0,-2 123 0,-1 0 0,1 0 0,0 1 0,0-1 0,0 0 0,0 0 0,1 1 0,-1-1 0,0 0 0,0 1 0,0-1 0,0 0 0,1 0 0,-1 1 0,0-1 0,1 0 0,-1 1 0,1-1 0,-1 1 0,1-1 0,-1 0 0,1 1 0,-1-1 0,1 1 0,-1 0 0,1-1 0,-1 1 0,1-1 0,0 1 0,-1 0 0,1-1 0,0 1 0,0 0 0,-1 0 0,1 0 0,0-1 0,-1 1 0,2 0 0,0 1 0,0-1 0,-1 1 0,1-1 0,0 1 0,-1 0 0,1 0 0,-1 0 0,1 0 0,-1 0 0,1 0 0,-1 0 0,0 0 0,1 0 0,-1 1 0,0-1 0,2 3 0,6 11 0,0 1 0,0 0 0,-2 0 0,0 1 0,-1 0 0,-1 0 0,4 20 0,-2-2 0,-3 1 0,1 61 0,-5-93 0,0-1 1,0 1-1,0 0 0,0-1 1,-1 1-1,0 0 0,0-1 0,0 1 1,0-1-1,-1 1 0,1-1 1,-1 0-1,0 0 0,0 1 1,0-1-1,0 0 0,-3 3 0,1-3 3,0 0-1,-1 0 0,1-1 0,0 1 0,-1-1 0,1 0 0,-1 0 0,0 0 0,0-1 0,0 0 0,0 0 0,-5 1 0,8-2-3,-7 2-4,0-1 0,-1 0 1,1 0-1,0-1 0,-1 0 0,-16-3 0,22-5-117,3-15-313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3: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301 17 32591,'-6'-3'10,"0"0"-1,0 1 1,0 0 0,0 1-1,0-1 1,0 1 0,0 0-1,0 0 1,-1 1 0,1 0-1,0 0 1,0 1 0,-11 1-1,8 1-6,0-1-1,0 1 0,1 1 1,0 0-1,-1 0 0,1 0 1,1 1-1,-14 10 1,10-5-4,1-1-1,0 2 1,0-1 0,1 1 0,1 1 0,0 0 0,0 0 0,1 0 0,1 1 0,0 0 0,-8 26 0,11-29 1,1-1 1,0 1-1,1 0 1,0 0-1,1 0 0,-1 0 1,2 0-1,0 0 0,0-1 1,1 1-1,0 0 1,0-1-1,5 11 0,-4-13 2,1-1-1,0 0 1,0 1-1,0-2 1,1 1-1,-1 0 1,1-1-1,1 0 1,-1 0-1,1 0 1,0-1-1,0 0 1,0 0-1,1 0 1,-1-1-1,1 0 1,13 4-1,-8-3-1,1-1 0,-1 0 0,0-1 0,1 0 0,-1-1 0,1 0 0,-1-1 0,1 0 0,-1-1 0,14-3 0,-18 2 0,1-1 0,0 1 0,-1-2 0,0 1 0,0-1 0,0 0 0,0-1 0,-1 0 0,1 0 0,-1-1 0,-1 0 0,1 0 0,-1 0 0,9-12 0,-9 10 0,0-2 0,-1 1 0,0-1 0,-1 0 0,0 0 0,0 0 0,-1 0 0,0-1 0,-1 1 0,0-1 0,-1 0 0,0 1 0,0-1 0,-2 0 0,1 0 0,-1 0 0,-5-20 0,4 24 0,1 0 0,-2 0 0,1 0 0,-1 0 0,0 1 0,0-1 0,-1 1 0,0 0 0,0 0 0,0 0 0,-1 1 0,0-1 0,0 1 0,0 0 0,-1 1 0,1-1 0,-1 1 0,0 0 0,-1 1 0,1-1 0,-1 1 0,1 0 0,-1 1 0,0 0 0,0 0 0,0 0 0,-9 0 0,10 1 0,0 0 0,0 1 0,0 0 0,0 0 0,-1 0 0,1 1 0,0 0 0,0 0 0,-9 3 1,12-2-2,0-1 1,0 1-1,1 0 1,-1 0-1,1 0 1,-1 0 0,1 1-1,0-1 1,0 0-1,0 1 1,0 0-1,1-1 1,-1 1 0,1 0-1,-1 0 1,1 0-1,0 0 1,0 0-1,-1 5 1,-1 8-68,0 0 1,0 22-1,1 40-793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3: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3 681 32527,'0'0'203,"0"3"-171,-1 28-29,0-18-2,1 1-1,0-1 0,1 0 1,0 1-1,4 14 0,-4-24 0,0-1 0,1 0 0,-1 1 0,1-1 0,-1 0 0,1 0 0,0 0 0,0 0 0,0 0 0,1-1 0,-1 1 0,1 0 0,-1-1 0,1 0 0,0 0 0,0 0 0,0 0 0,0 0 0,0 0 0,0-1 0,1 0 0,-1 1 0,0-1 0,6 1 0,-3-1 0,0 0 0,0 1 0,1-2 0,-1 1 0,1-1 0,-1 0 0,0-1 0,1 1 0,10-3 0,-14 2 0,0 0 0,0-1 0,-1 1 0,1-1 0,0 1 0,0-1 0,-1 0 0,1 0 0,-1 0 0,0 0 0,1-1 0,-1 1 0,0-1 0,0 1 0,0-1 0,-1 0 0,1 1 0,-1-1 0,0 0 0,2-5 0,4-20 0,-2 1 0,0-1 0,-2 0 0,-2 0 0,-2-52 0,0 24 0,0-6 0,-2 0 0,-3 0 0,-19-79 0,14 88 0,4 19 0,-2 0 0,-19-52 0,21 74 0,3 15 0,2 23 0,2 27 0,-1 15 0,2-1 0,15 91 0,39 68 0,-40-179 0,1-1 0,41 75 0,-55-117 0,1 0 0,-1-1 0,1 0 0,0 1 0,0-1 0,0 0 0,0 0 0,1-1 0,-1 1 0,1-1 0,-1 0 0,8 4 0,-9-6 0,0 1 0,0 0 0,0-1 0,0 1 0,0-1 0,0 1 0,0-1 0,0 0 0,0 0 0,0 0 0,0 0 0,0 0 0,0-1 0,0 1 0,0 0 0,0-1 0,0 0 0,0 1 0,-1-1 0,1 0 0,0 0 0,0 0 0,0 0 0,-1 0 0,1-1 0,-1 1 0,1 0 0,-1-1 0,1 1 0,0-3 0,3-4 0,0 1 0,-1-1 0,0 0 0,-1-1 0,0 1 0,3-13 0,11-62 0,-14 64 0,8-55 0,-9 47 0,2 1 0,0 0 0,2 1 0,1-1 0,11-26 0,-17 49 0,1 0 0,0 0 0,0 0 0,0 1 0,0-1 0,0 0 0,1 1 0,-1 0 0,1 0 0,-1 0 0,1 0 0,0 0 0,0 0 0,0 1 0,0-1 0,0 1 0,0 0 0,0 0 0,0 0 0,1 0 0,-1 1 0,0-1 0,1 1 0,4 0 0,-3 0 0,-1 0 0,1 1 0,0-1 0,-1 1 0,1 0 0,-1 0 0,1 1 0,-1-1 0,1 1 0,-1 0 0,0 0 0,0 1 0,0-1 0,0 1 0,6 5 0,11 19 0,-21-26 0,0-1 0,0 0 0,0 0 0,0 1 0,0-1 0,0 0 0,0 0 0,0 1 0,0-1 0,0 0 0,0 0 0,0 1 0,0-1 0,0 0 0,-1 0 0,1 1 0,0-1 0,0 0 0,0 0 0,0 1 0,-1-1 0,1 0 0,0 0 0,0 0 0,0 1 0,-1-1 0,1 0 0,0 0 0,0 0 0,-1 0 0,1 0 0,0 0 0,0 0 0,-1 1 0,1-1 0,0 0 0,0 0 0,-1 0 0,1 0 0,0 0 0,0 0 0,-1 0 0,1 0 0,0 0 0,-1 0 0,1-1 0,0 1 0,0 0 0,-1 0 0,1 0 0,-15-1 0,5-1 0,1-1 0,-1 2 0,1-1 0,0 1 0,-15 1 0,21 0 0,0 1 0,1-1 0,-1 1 0,0-1 0,1 1 0,-1 0 0,1 0 0,-1 0 0,1 0 0,-1 1 0,1-1 0,0 1 0,0 0 0,-1-1 0,1 1 0,0 0 0,1 0 0,-1 0 0,0 0 0,-1 3 0,-2 3 0,1 0 0,1 0 0,-1 0 0,1 1 0,0-1 0,1 1 0,0-1 0,-1 15 0,1 6 0,2 37 0,1-59 0,-1 0 0,0 1 0,1-1 0,0 0 0,1 0 0,-1 0 0,2-1 0,-1 1 0,1 0 0,-1-1 0,2 1 0,-1-1 0,1 0 0,0 0 0,0-1 0,1 1 0,-1-1 0,1 0 0,1 0 0,-1 0 0,1-1 0,-1 0 0,1 0 0,0 0 0,1-1 0,-1 0 0,1 0 0,-1 0 0,1-1 0,0 0 0,0 0 0,0-1 0,12 1 0,-16-2 0,0 1 0,0-1 0,0 0 0,0 0 0,1 0 0,-1-1 0,0 1 0,0-1 0,0 0 0,0 0 0,0 0 0,0 0 0,0 0 0,4-3 0,-5 2 0,0-1 0,0 1 0,0-1 0,-1 1 0,1-1 0,-1 0 0,1 0 0,-1 0 0,0 0 0,0 0 0,-1 0 0,1 0 0,0 0 0,-1 0 0,0-5 0,3-41 0,-3-1 0,-1 1 0,-3 0 0,-15-76 0,20 139 0,0 0 0,0 1 0,-3 13 0,1-13 0,1 0 0,0-1 0,5 27 0,-3-30 0,1-1 0,1 0 0,-1 0 0,2 0 0,0 0 0,0-1 0,0 0 0,1 0 0,12 13 0,-14-17 0,1 0 0,-1 0 0,1-1 0,1 0 0,-1 0 0,0 0 0,1 0 0,0-1 0,0 0 0,0 0 0,0-1 0,1 0 0,-1 0 0,0 0 0,1-1 0,8 1 0,-10-1 0,1-1 0,-1 0 0,1 0 0,-1-1 0,1 1 0,-1-1 0,1 0 0,-1-1 0,6-1 0,-8 1 0,-1 1 0,1-1 0,-1 0 0,0 0 0,0 0 0,1 0 0,-1 0 0,0-1 0,-1 1 0,1-1 0,0 1 0,-1-1 0,1 1 0,-1-1 0,0 0 0,0 0 0,1-5 0,2-11 0,0 1 0,-2-1 0,0 0 0,-1-38 0,-2 34 0,2 0 0,5-39 0,-5 59 0,-1 1 0,1-1 0,0 1 0,-1-1 0,1 1 0,0 0 0,1-1 0,-1 1 0,0 0 0,1 0 0,-1 0 0,1 0 0,0 0 0,-1 0 0,1 0 0,0 0 0,0 1 0,1-1 0,-1 1 0,0-1 0,0 1 0,1 0 0,-1 0 0,0 0 0,5-1 0,-2 1 0,-1 1 0,1-1 0,0 1 0,-1 0 0,1 1 0,-1-1 0,1 1 0,0 0 0,-1 0 0,1 0 0,-1 0 0,0 1 0,8 3 0,5 5 0,18 6 0,-75-13 0,31-4 0,1 2 0,-1-1 0,0 1 0,1 0 0,-1 0 0,1 1 0,-9 3 0,13-3 0,0 1 0,0-1 0,0 1 0,0-1 0,0 1 0,1 1 0,-1-1 0,1 0 0,0 1 0,0-1 0,0 1 0,0 0 0,1 0 0,-3 6 0,1-1 0,1 0 0,0 0 0,1 0 0,0 0 0,0 1 0,1-1 0,0 0 0,1 1 0,1 16 0,-1-7 0,0-14 0,0 1 0,1 0 0,0-1 0,0 1 0,0-1 0,0 1 0,1-1 0,0 0 0,0 0 0,0 1 0,1-1 0,0-1 0,0 1 0,0 0 0,1-1 0,-1 0 0,1 1 0,0-1 0,7 5 0,-6-5 0,1 0 0,0-1 0,1 0 0,-1 0 0,1 0 0,-1 0 0,1-1 0,0 0 0,0-1 0,0 0 0,0 0 0,0 0 0,0-1 0,0 0 0,7-1 0,-11 1 0,0-1 0,0 0 0,0 0 0,0 0 0,0 0 0,0-1 0,-1 1 0,1-1 0,0 0 0,-1 0 0,0 0 0,1 0 0,-1 0 0,0 0 0,0-1 0,0 1 0,0-1 0,-1 1 0,1-1 0,-1 0 0,1 1 0,-1-1 0,2-6 0,1-4 0,0-1 0,-1 0 0,0 0 0,1-15 0,0-174 0,-5 120 0,2 237 0,-35 268 0,15-318 0,-4-1 0,-4-1 0,-5-2 0,-5-1 0,-3-2 0,-5-1 0,-69 109 0,100-183 0,-1 0 0,-1-1 0,-1 0 0,-1-2 0,-27 24 0,39-38 0,0 0 0,-1 0 0,0-1 0,0 0 0,0 0 0,0-1 0,0 1 0,-1-2 0,0 1 0,1-1 0,-1 0 0,0-1 0,0 0 0,0 0 0,0-1 0,0 0 0,0 0 0,0-1 0,0 0 0,0 0 0,0-1 0,-9-3 0,10 3 0,0-1 0,0-1 0,0 0 0,0 0 0,0 0 0,1-1 0,-1 1 0,1-2 0,1 1 0,-1-1 0,1 0 0,-6-7 0,3 1 0,1 0 0,0 0 0,1-1 0,0 0 0,1 0 0,-4-20 0,2 3 0,2-1 0,1 1 0,1-1 0,2 0 0,5-52 0,-2 64 0,1 0 0,1 0 0,1 0 0,1 0 0,0 1 0,1 0 0,1 0 0,19-30 0,-12 26 0,1 0 0,1 1 0,1 1 0,1 1 0,38-31 0,-17 22 0,2 1 0,0 2 0,2 2 0,0 2 0,1 2 0,79-22 0,159-17 0,-179 41 0,129-39 0,-203 46 0,0-1 0,-1-1 0,0-1 0,-1-2 0,-1-1 0,0-1 0,-1-1 0,38-35 0,-57 47 0,0-1 0,0-1 0,0 0 0,-1 0 0,0 0 0,0 0 0,-1-1 0,0 0 0,0 0 0,-1-1 0,-1 1 0,1-1 0,-2 0 0,1 1 0,-1-1 0,-1-1 0,1-18 0,-2 26-3,1-1-1,-1 1 1,0-1 0,0 1-1,-1-1 1,1 1 0,-1-1 0,0 1-1,0 0 1,0-1 0,0 1-1,0 0 1,-1 0 0,1 0-1,-1 0 1,0 0 0,0 0-1,0 0 1,-1 0 0,1 1-1,0-1 1,-1 1 0,0 0 0,0 0-1,1 0 1,-1 0 0,0 0-1,-5-1 1,-58-27-285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3: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72 31759,'0'6'656,"0"-4"-464,18 4-112,26-6-64,18 0 16,11 0-32,7 0 32,2-8-32,-5-11 0,-10 3 0,-14 0 0,-23 3 0,-24 5-48,-6 3-176,-33 5-4626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0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65 31679,'-1'-12'274,"0"8"-203,1 0 0,-1-1 0,1 1-1,0-1 1,1 1 0,-1 0 0,1-1 0,-1 1 0,1 0-1,2-6 1,-2 11-69,-1-1-1,1 1 1,-1-1-1,0 1 0,1 0 1,-1-1-1,0 1 0,0-1 1,1 1-1,-1 0 1,0-1-1,0 1 0,0 0 1,0-1-1,0 1 1,0 0-1,0-1 0,0 1 1,0 0-1,0-1 1,0 1-1,0 0 0,-1 0 1,1 0-1,3 148-1,31 199 0,-28-308 0,52 268 0,-54-362 0,-4 53 0,1 1 0,-1-1 0,0 0 0,1 1 0,-1-1 0,1 0 0,-1 1 0,1-1 0,-1 1 0,1-1 0,0 1 0,-1-1 0,1 1 0,0-1 0,-1 1 0,1 0 0,0-1 0,0 1 0,-1 0 0,1 0 0,0-1 0,0 1 0,-1 0 0,1 0 0,0 0 0,0 0 0,0 0 0,-1 0 0,2 0 0,35 1 0,-24-1 0,238 3-35,-247-4 34,-1 1 0,1-1 0,-1-1 0,1 1 0,-1 0-1,0-1 1,1 0 0,-1 1 0,0-1 0,0-1 0,0 1-1,-1 0 1,1-1 0,0 1 0,-1-1 0,0 0 0,1 0-1,-1 0 1,0 0 0,-1 0 0,1 0 0,1-4 0,3-5 0,-1 1 1,-1 0-1,0-1 1,0 0-1,2-19 1,-3-3 0,-2-50 0,-1 48 0,-1 30 1,0 0 1,0 1-1,0-1 0,0 1 0,-1-1 1,0 1-1,-1 0 0,1 0 0,-1 0 1,0 0-1,0 0 0,0 0 1,-1 1-1,1-1 0,-1 1 0,0 0 1,-1 1-1,1-1 0,-1 1 1,1-1-1,-1 1 0,-10-4 0,15 7-1,-1 0 0,1-1 0,-1 1 1,0 0-1,1 0 0,-1 0 0,1 0 0,-1 0 0,0 0 0,1 0 0,-1 0 0,0 0 0,1 0 0,-1 0 0,1 0 0,-1 0 0,0 0 0,1 1 0,-1-1 0,1 0 1,-1 0-1,1 1 0,-1-1 0,1 0 0,-1 1 0,1-1 0,-1 1 0,1-1 0,-1 0 0,1 1 0,-1-1 0,1 1 0,0-1 0,-1 1 0,1 0 0,0-1 0,0 1 1,-1-1-1,1 1 0,0-1 0,0 1 0,0 0 0,0-1 0,0 1 0,0 0 0,0-1 0,0 1 0,0-1 0,0 2 0,0 41 0,1-30 0,-1 15 0,2-1 0,1 1 0,13 52 0,-12-63 0,1-1 0,1 0 0,1-1 0,0 1 0,1-1 0,1-1 0,19 27 0,-23-36 0,0 0 0,0-1 0,1 1 0,-1-1 0,1 0 0,0-1 0,0 1 0,0-1 0,1 0 0,-1-1 0,8 2 0,-10-2 0,1-1 0,-1 0 0,0 0 0,1-1 0,-1 1 0,1-1 0,-1 0 0,1 0 0,-1-1 0,1 1 0,-1-1 0,0 0 0,1 0 0,-1-1 0,0 1 0,0-1 0,0 0 0,7-4 0,-3-1 0,-1 0 0,0 0 0,0-1 0,0 0 0,-1 0 0,-1 0 0,1-1 0,-1 0 0,-1 0 0,1 0 0,-2-1 0,1 1 0,-1-1 0,-1 0 0,2-15 0,2-17 0,-3 0 0,-2-61 0,-2 59 0,1 30 0,0-8 0,0 1 0,1-1 0,1 1 0,8-35 0,-9 54 0,0 0 0,0 0 0,0 0 0,0 0 0,0 0 0,0 1 0,0-1 0,0 0 0,1 1 0,-1-1 0,1 1 0,-1-1 0,1 1 0,0-1 0,0 1 0,-1 0 0,1 0 0,0 0 0,0 0 0,0 0 0,0 1 0,0-1 0,0 0 0,0 1 0,0 0 0,1-1 0,-1 1 0,0 0 0,0 0 0,0 0 0,0 1 0,0-1 0,1 0 0,3 2 0,0-1 0,0 1 0,-1 0 0,1 0 0,0 0 0,-1 0 0,1 1 0,-1 0 0,0 1 0,0-1 0,0 1 0,5 5 0,4 7 0,-1 1 0,-1 0 0,-1 1 0,0 0 0,-1 1 0,-1 0 0,-1 1 0,-1 0 0,-1 0 0,0 1 0,-2-1 0,0 1 0,-1 0 0,-1 0 0,-1 1 0,-1-1 0,-4 30 0,2-41 0,-1 0 0,0 0 0,0-1 0,-1 1 0,0-1 0,-1 0 0,0 0 0,0 0 0,-1-1 0,0 0 0,-1 0 0,0 0 0,0-1 0,0 0 0,-12 8 0,17-13 0,0 0 0,0 0 0,-1-1 0,1 1 0,-1 0 0,1-1 0,-1 0 0,1 0 0,-1 1 0,0-2 0,0 1 0,1 0 0,-1 0 0,0-1 0,0 0 0,0 1 0,0-1 0,0 0 0,0-1 0,1 1 0,-1 0 0,0-1 0,0 0 0,0 1 0,1-1 0,-1 0 0,0 0 0,1-1 0,-1 1 0,1-1 0,-1 1 0,1-1 0,0 0 0,-1 0 0,1 0 0,-3-3 0,-4-5 0,1-1 0,0 0 0,0 0 0,1-1 0,1 0 0,-6-14 0,4 8 0,1-1 0,0 0 0,2 0 0,0 0 0,1-1 0,1 1 0,-1-35 0,4 53 0,0 1 0,0-1 0,0 1 0,0-1 0,0 1 0,0-1 0,0 1 0,0-1 0,0 1 0,1 0 0,-1-1 0,0 1 0,0-1 0,1 1 0,-1-1 0,0 1 0,0 0 0,1-1 0,-1 1 0,0 0 0,1-1 0,-1 1 0,1 0 0,-1-1 0,0 1 0,1 0 0,-1 0 0,1 0 0,-1-1 0,1 1 0,-1 0 0,1 0 0,-1 0 0,1 0 0,-1 0 0,1 0 0,-1 0 0,0 0 0,1 0 0,-1 0 0,1 0 0,-1 0 0,1 0 0,-1 0 0,1 1 0,0-1 0,0 0 0,5 1 0,0-1 0,0 1 0,0 0 0,0 0 0,0 1 0,-1 0 0,1 0 0,-1 0 0,1 1 0,6 4 0,50 38 0,-24-14 0,-24-22 0,1 1 0,0-2 0,0 0 0,0 0 0,1-2 0,1 0 0,24 6 0,-16-8 0,-1-1-1,0-1 0,1 0 1,42-5-1,-63 3 1,0-1 0,0 0-1,1 1 1,-1-2 0,0 1 0,0 0-1,0-1 1,0 0 0,0 0-1,0 0 1,-1 0 0,1-1 0,-1 0-1,5-3 1,-3 0-1,0 0 1,-1 0-1,1 0 1,-1 0-1,0-1 1,-1 0-1,5-11 1,-1-1-1,-2 1 0,0-1 0,-2 0 1,0-1-1,1-31 0,-3 19 1,0-11 3,-1-1 0,-7-54 0,5 85-2,-1 0-1,0-1 1,-1 2-1,0-1 1,-1 0-1,0 1 1,-1 0 0,0 0-1,-1 0 1,-1 1-1,-15-18 1,23 28-1,0 1 0,0 0 0,0 0 0,0-1 0,0 1 0,0 0 0,0 0 0,0-1 0,-1 1 0,1 0 0,0 0 0,0 0 0,0-1 0,0 1 0,0 0 0,-1 0 0,1 0 0,0-1 0,0 1 0,0 0 0,0 0 0,-1 0 0,1 0 0,0 0 0,0 0 0,-1-1 0,1 1 0,0 0 0,0 0 0,0 0 0,-1 0 0,1 0 0,0 0 0,0 0 0,-1 0 0,1 0 0,0 0 0,0 0 0,-1 0 0,1 0 0,0 0 0,0 0 0,-1 0 0,1 0 0,0 1 0,0-1 0,0 0 0,-1 0 0,1 0 0,0 0 0,0 0 0,0 1 0,-1-1 0,1 0 0,0 0 0,0 0 0,0 0 0,0 1 0,-1-1 0,1 0 0,0 0 0,0 1 0,0-1 0,0 0 0,0 0 0,0 1 0,0-1 0,0 0 0,0 1 0,0 23 0,1-14 0,16 143 0,-2-41 0,-11-65 0,14 106 0,-15-139 0,0 0 0,1 0 0,0-1 0,1 1 0,1-1 0,0 0 0,1 0 0,9 13 0,-13-22 0,0-1 0,0 1 0,1-1 0,-1 0 0,1 1 0,0-2 0,0 1 0,0 0 0,0-1 0,0 0 0,0 0 0,1 0 0,-1 0 0,1-1 0,-1 0 0,1 0 0,0 0 0,-1 0 0,1-1 0,0 0 0,0 0 0,-1 0 0,8-1 0,-8 0 0,-1 0 0,0 0 0,1 0 0,-1-1 0,0 1 0,0-1 0,0 0 0,0 0 0,0 0 0,0 0 0,0 0 0,-1 0 0,1-1 0,-1 0 0,0 1 0,0-1 0,0 0 0,0 0 0,0 0 0,0 0 0,-1 0 0,0-1 0,2-4 0,4-13 0,0 1 0,5-33 0,-12 52 0,11-71 0,-3 0 0,-3-104 0,-5 175 0,0 0 0,0 0 0,0 0 0,1-1 0,-1 1 0,0 0 0,1 0 0,-1 0 0,0 0 0,1 0 0,-1 0 0,1 0 0,0 0 0,-1 0 0,1 0 0,0 0 0,0 0 0,-1 0 0,1 0 0,0 1 0,0-1 0,0 0 0,1 0 0,1-1 0,0 1 0,0 0 0,0 0 0,0 0 0,1 0 0,-1 1 0,0-1 0,6 1 0,-3-1 0,0 1 0,0 1 0,0-1 0,0 1 0,-1 0 0,1 1 0,0-1 0,-1 1 0,1 0 0,6 4 0,-5-1 0,-1 1 0,1-1 0,-2 1 0,1 0 0,-1 1 0,0-1 0,0 1 0,0 0 0,-1 0 0,0 1 0,-1-1 0,0 1 0,0 0 0,-1 0 0,1 0 0,0 13 0,2 14 0,-2 1 0,-2 57 0,-1-57 0,0-28 0,-1 0 0,0-1 0,0 1 0,-1 0 0,0 0 0,0-1 0,-1 1 0,0-1 0,0 1 0,-7 9 0,9-14 0,-1 0 0,0-1 0,0 1 0,0-1 0,0 1 0,-1-1 0,1 0 0,-1 0 0,1 0 0,-1 0 0,0 0 0,1 0 0,-1-1 0,0 1 0,0-1 0,-1 0 0,1 0 0,0 0 0,0-1 0,0 1 0,-1-1 0,1 1 0,0-1 0,0 0 0,-1 0 0,1-1 0,0 1 0,0-1 0,-4 0 0,3-1 0,1 1 0,0-1 0,-1 0 0,1 0 0,0 0 0,0 0 0,0-1 0,0 1 0,0-1 0,1 0 0,-1 0 0,1 0 0,-3-5 0,-24-45 0,21 34 0,1 1 0,2-2 0,-1 1 0,2 0 0,1-1 0,0 0 0,2 0 0,0-26 0,1 45 0,0 0 0,0 0 0,1 1 0,-1-1 0,0 0 0,0 1 0,1-1 0,-1 0 0,0 1 0,1-1 0,-1 1 0,1-1 0,-1 1 0,1-1 0,-1 0 0,1 1 0,-1 0 0,1-1 0,-1 1 0,1-1 0,0 1 0,-1 0 0,1-1 0,0 1 0,0-1 0,27-4 0,-22 4 0,-1 1 0,1 0 0,-1 0 0,1 1 0,-1-1 0,1 1 0,10 4 0,-10-2 0,0 1 0,-1 0 0,0 1 0,1-1 0,-2 1 0,1 0 0,0 0 0,4 8 0,33 53 0,-24-36 0,-15-25 0,13 21 0,2 0 0,0-1 0,30 31 0,-42-50 0,1 0 0,1 0 0,-1 0 0,1-1 0,0 0 0,15 7 0,-18-10 0,0-1 0,0 1 0,0-1 0,1 0 0,-1 0 0,0-1 0,0 1 0,1-1 0,-1 0 0,0-1 0,0 1 0,0-1 0,7-2 0,-10 2 0,0 0 0,0 0 0,0 0 0,0-1-1,0 1 1,0-1 0,0 1 0,0-1 0,0 0 0,-1 0 0,1 0 0,-1 0 0,1 0-1,-1 0 1,0 0 0,0 0 0,0-1 0,0 1 0,0 0 0,0-1 0,-1 1 0,1 0-1,0-4 1,1-8-30,-1 0 0,0-25 1,-1 35 14,0-1-25,1 0-66,-1 1 0,0-1 0,0 1 0,0-1 0,-1 1 1,0-1-1,0 1 0,0-1 0,0 1 0,-1 0 0,0 0 0,-3-7 1,-24-17-3046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0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 27453,'4'0'4674,"25"0"-4546,14 0 96,6-12-128,6 1-32,-2 2-32,-7 0-16,-17 3-16,-13 3 0,-12 3 0,-37 0-2257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0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256 116 31502,'-8'-6'79,"0"0"0,-1 0 0,1 1 0,-1 0-1,0 1 1,-1 0 0,1 0 0,-1 1 0,0 0-1,1 1 1,-1 0 0,0 0 0,-1 1 0,-16 1-1,25 0-78,1 0 1,-1 0-1,0 0 0,1 1 0,-1-1 0,1 1 0,-1-1 1,1 1-1,-1-1 0,1 1 0,-1 0 0,1 0 1,-1 0-1,1 0 0,0 0 0,0 0 0,-1 0 0,1 0 1,-2 3-1,1 0-1,-1 0 1,1 0 0,0 0 0,0 0 0,1 0-1,-1 1 1,0 4 0,-1 7-4,0 0 0,2 0 1,-1 19-1,2-33 4,0-1 0,0 1 1,0 0-1,0-1 0,0 1 0,1-1 1,-1 1-1,0-1 0,1 1 0,-1-1 0,1 1 1,-1-1-1,1 1 0,0-1 0,0 0 0,0 1 1,-1-1-1,1 0 0,0 0 0,1 1 1,-1-1-1,0 0 0,0 0 0,0 0 0,1-1 1,-1 1-1,0 0 0,4 1 0,0-1 2,1 1-1,0-2 0,0 1 0,0-1 1,0 1-1,8-2 0,2 1 0,-12-1 0,0 1-1,0 0 1,0-1-1,0 0 1,0 0-1,0 0 1,0 0-1,0-1 1,-1 1-1,1-1 1,-1 0 0,1 0-1,-1 0 1,1-1-1,-1 1 1,0-1-1,0 0 1,0 0-1,-1 0 1,1 0-1,-1 0 1,1-1 0,-1 1-1,0-1 1,-1 1-1,1-1 1,2-7-1,0-4 3,0 0 0,0 0 0,-2 0-1,0 0 1,-1-1 0,0-14 0,-1 28-3,0 0 1,-1 0-1,1 0 1,0 0-1,-1 1 1,1-1-1,-1 0 1,1 0-1,-1 1 1,0-1-1,0 0 1,0 1-1,0-1 1,0 1-1,0-1 1,0 1-1,0 0 1,-1-1-1,1 1 1,0 0 0,-4-2-1,1 1 1,0 0-1,0 0 0,0 0 1,-1 1-1,1-1 1,0 1-1,-1 0 1,1 1-1,-6-1 1,4 0-3,-1 1 0,1 0 0,-1 0 1,1 1-1,0 0 0,0 0 0,-1 0 1,1 1-1,0 0 0,0 0 0,0 0 0,1 1 1,-1 0-1,-5 4 0,4 1-72,0 0 1,0 0-1,1 1 0,0 1 0,1-1 1,0 1-1,-5 13 0,-10 29-1505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1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132 109 31006,'-15'1'202,"1"0"0,0 0-1,-1 1 1,1 1 0,0 1 0,0 0 0,-16 7-1,29-9-182,19-1-3,19-1-16,619-27 32,123-36-40,-397 38 3,-312 21 2,-22 2 2,84-15-1,-130 16-11,-13 1-80,-1 0 0,0 1 0,1 1 0,-20 4 0,28-5 51,-51 10-716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2.3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36 139 29453,'-36'-32'3181,"46"32"-3189,841-26 37,-620 5-31,440-27-31,-542 36-2056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5.4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58 31999,'0'-42'439,"0"27"-201,0 29-179,-2 122-59,5 161 0,0-251 0,3 1 0,1-1 0,3 0 0,19 58 0,-28-103 0,2 9 0,1 0-1,0-1 1,1 1-1,5 9 1,-8-17 1,-1 0 0,1 0 1,-1 0-1,1 0 0,0 0 1,0 0-1,0-1 0,0 1 0,0-1 1,1 1-1,-1-1 0,0 0 1,1 0-1,-1 0 0,1 0 1,-1 0-1,1 0 0,-1-1 1,1 0-1,-1 1 0,4-1 1,69-3-3,99-18 1,27-2-26,281 14 26,-482 9 0,0 0 0,1 0-1,-1 0 1,1 0 0,-1 0 0,0 0 0,1 0-1,-1 0 1,1-1 0,-1 1 0,0 0 0,1 0-1,-1 0 1,0-1 0,1 1 0,-1 0 0,0 0-1,0-1 1,1 1 0,-1 0 0,0-1 0,0 1-1,1 0 1,-1-1 0,0 1 0,0 0 0,0-1 0,1 1-1,-1 0 1,0-1 0,0 1 0,0-1 0,0 1-1,0 0 1,0-1 0,0 1 0,0-1 0,0 1-1,0 0 1,0-1 0,-3-13-8,-1 7 9,1 0-1,-1 1 1,-1-1-1,1 1 1,-1 0 0,0 0-1,0 1 1,-1-1-1,1 1 1,-1 1 0,0-1-1,-9-4 1,-14-8 3,-43-18 0,68 33-4,-18-9 0,16 7 0,1 1 0,-1 0 0,0 1 0,1-1 0,-1 1 0,0 0 0,-12-1 0,30 4 0,0 0 0,0 1 0,0 1 0,0 0 0,0 0 0,-1 2 0,16 6 0,79 47 0,-99-55 0,1 2 0,0 0 0,0 0 0,0 1 0,-1 0 0,0 0 0,11 12 0,-17-16 0,0 0 0,1-1 0,-1 1 0,0 0 0,0 0 0,0 0 0,0 0 0,-1 1 0,1-1 0,-1 0 0,1 0 0,-1 0 0,0 1 0,1-1 0,-1 0 0,0 0 0,-1 1 0,1-1 0,0 0 0,-1 0 0,1 0 0,-1 0 0,0 1 0,1-1 0,-1 0 0,0 0 0,0 0 0,-1 0 0,1-1 0,0 1 0,-1 0 0,1 0 0,-1-1 0,1 1 0,-3 1 0,-12 10 0,0 0-1,-1-1 1,-1-1-1,0-1 1,-25 10-1,-8 6-33,7-3-268,7-4-736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8.13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187 399 31662,'3'-12'131,"-1"0"-1,0 0 0,-1 0 0,0 0 0,-1-1 0,0 1 0,-3-14 0,2 25-129,0 1-1,0-1 1,0 1-1,0-1 1,0 1 0,0-1-1,0 1 1,0-1-1,0 1 1,0 0 0,0 0-1,0 0 1,0-1-1,-1 1 1,1 0 0,0 0-1,0 1 1,0-1-1,-2 0 1,-23 4 3,22-3-4,0 1 0,0 0 0,0 0 0,0 0 0,0 0 0,0 1 0,1-1 0,-1 1 0,1 0 0,0 0 0,0 1 0,0-1 0,0 0 0,-4 9 0,-2 4 0,1 0 0,-9 22 0,14-30 0,-8 24 0,1 0 0,2 0 0,1 1 0,1 0 0,2 1 0,2-1 0,1 1 0,6 65 0,-4-92 0,0-1 0,0 0 0,0 0 0,1 0 0,0 0 0,0 0 0,1 0 0,0 0 0,0 0 0,0-1 0,1 0 0,-1 0 0,1 0 0,1 0 0,-1 0-1,1-1 1,-1 0 0,1 0 0,1 0 0,-1 0 0,11 5 0,-6-5 1,0 0-1,0-1 0,1 0 0,-1 0 1,1-1-1,-1-1 0,1 0 0,0 0 1,0-1-1,-1 0 0,1-1 0,13-2 1,-18 1-1,1 1 1,-1-1-1,1 0 1,-1-1-1,0 0 1,0 0 0,0 0-1,0 0 1,0-1-1,-1 0 1,0 0-1,0-1 1,0 0-1,0 0 1,-1 0 0,0 0-1,0 0 1,0-1-1,0 0 1,-1 0-1,0 0 1,-1 0 0,1 0-1,-1-1 1,2-7-1,2-13 0,-2 0 0,0-1-1,-2 1 1,-1-51 0,-3 57 0,0 1 0,-1-1 0,-1 0 0,-1 1 0,0 0 0,-2 0 0,0 0 0,-2 1 0,0 0 0,-1 0 0,-1 1 0,-15-19 0,24 34 0,0-1 0,0 1 0,-1 0 0,1 0 0,-1 0 0,0 1 0,0-1 0,0 1 0,0-1 0,0 1 0,-1 0 0,1 0 0,-1 0 0,1 1 0,-1-1 0,1 1 0,-1 0 0,0 0 0,0 0 0,0 1 0,0-1 0,0 1 0,1 0 0,-7 1 0,8-1 0,0 1 0,1-1 0,-1 1 0,0 0 0,1 0 0,-1 0 0,1-1 0,-1 2 0,1-1 0,-1 0 0,1 0 0,-1 0 0,1 1 0,0-1 0,0 1 0,0-1 0,0 1 0,0-1 0,0 1 0,0 0 0,1-1 0,-1 1 0,0 0 0,0 3 0,-10 54 0,9-45 0,-5 50 0,3 0 0,5 73 0,0-130 0,-1-1-1,1 1 1,0 0-1,0-1 1,0 1-1,1-1 1,0 1-1,1-1 1,-1 0-1,1 1 1,1-2-1,-1 1 1,1 0-1,0-1 1,0 1-1,0-1 1,1 0 0,0-1-1,0 1 1,0-1-1,0 0 1,1 0-1,0 0 1,0-1-1,0 0 1,0 0-1,0-1 1,0 1-1,1-2 1,-1 1-1,1-1 1,0 1-1,9-1 1,-1 1 0,0-1 0,-1-1 0,1 0 0,15-3 0,-26 2 0,1 1 0,-1-1 0,0 0 0,0-1 0,0 1 0,0-1 0,0 0 0,-1 0 0,1 0 0,-1 0 0,1-1 0,-1 0 0,0 1 0,1-1 0,-1 0 0,-1 0 0,1-1 0,2-3 0,0-3-1,0 1 1,-1-1-1,0 0 0,0 0 1,-1-1-1,-1 1 0,0-1 0,1-16 1,-1-12-4,-3-40 0,-1 21 5,2-65 12,0 122-13,0-1 0,1 1 0,-1 0 0,0 0 0,0 0 0,0 0 0,1-1 0,-1 1 0,1 0 0,-1 0 0,1 0 0,-1 0 0,1 0 0,0 0 0,-1 0 0,1 0 0,0 0 0,0 1 0,0-1 0,0 0 0,-1 0 0,1 1 0,0-1 0,0 1 0,1-1 0,-1 0 0,0 1 0,0 0 0,0-1 0,0 1 0,0 0 0,3-1 0,4 0 0,0 1 0,1-1 0,15 2 0,-3 0 0,-15-1 0,0 1 0,0 0-1,1-1 1,-1 2 0,0-1 0,0 1-1,0 0 1,-1 0 0,1 1 0,0 0 0,-1 0-1,0 0 1,1 0 0,-1 1 0,-1 0-1,1 0 1,0 0 0,-1 1 0,0-1 0,6 10-1,-4-5 1,-1 0-1,0 0 0,-1 1 0,0-1 1,0 1-1,-1 0 0,0 0 1,-1 1-1,0-1 0,-1 0 0,1 18 1,-2-16-1,0 14 1,0 0 0,-2 1 0,-6 29 1,3-36 2,2 1 0,0 0 1,1 28-1,2-48-3,0 1-1,0-1 1,1 1 0,-1-1 0,1 1-1,-1-1 1,1 0 0,0 1-1,-1-1 1,1 0 0,0 1 0,0-1-1,0 0 1,0 0 0,0 0-1,0 0 1,0 0 0,0 0 0,0 0-1,0 0 1,1 0 0,-1-1-1,0 1 1,1 0 0,-1-1 0,1 1-1,-1-1 1,0 0 0,1 1-1,-1-1 1,1 0 0,2 0 0,8 1-4,1 0 0,-1-1 0,14-1 0,-7 0 0,-13 1 4,-1 0 0,1 0 0,-1-1 0,0 0 0,1 0 0,-1 0 0,0 0 0,1-1 0,-1 0 0,0 0 0,0-1 0,-1 0 0,1 1 0,0-1 0,6-7 0,-6 5-1,0-1 1,0 1-1,-1-2 1,1 1-1,-2 0 1,1-1-1,-1 0 1,0 1-1,0-1 1,2-10-1,2-13-1,-2-1 0,-2 0 0,0 0 0,-4-46-1,1 49 4,0 8 4,-1 16-4,1-1 0,0 0 0,0 0 0,0 1 1,1-1-1,0 0 0,1-6 0,-1 10-2,0-1 1,0 1-1,0-1 0,0 1 1,0 0-1,0 0 0,0 0 1,0-1-1,1 1 0,-1 0 1,0 0-1,1 1 0,-1-1 1,1 0-1,-1 0 0,1 1 1,-1-1-1,1 1 1,-1-1-1,1 1 0,-1 0 1,1 0-1,0-1 0,-1 1 1,4 1-1,-1-2-3,11 0 1,0 1 0,0 0 0,-1 1 0,17 3 0,-28-4 1,-1 0 0,1 1 1,-1-1-1,1 1 0,-1 0 0,1 0 0,-1 0 0,0 0 0,1 0 0,-1 0 0,0 0 0,0 1 0,0 0 0,0-1 1,0 1-1,0 0 0,-1 0 0,1 0 0,0 0 0,-1 0 0,1 0 0,-1 0 0,0 0 0,0 1 0,0-1 0,0 0 1,0 1-1,-1-1 0,1 1 0,-1-1 0,1 6 0,-1-7-9,-44-1 19,33 0-1,0-1-1,0 2 0,0 0 0,-12 2 1,19-2-6,0 0 0,1 1 0,-1-1 1,0 1-1,1 0 0,-1 0 0,1 0 0,0 0 1,-1 1-1,1-1 0,0 1 0,0 0 0,1 0 1,-1 0-1,-2 4 0,-1 2 0,0 0 0,1 1-1,1 0 1,0-1 0,0 2 0,1-1 0,0 0-1,-2 14 1,1 4 4,1 54-1,3-79-4,0 0 0,1 0 0,-1-1-1,0 1 1,1 0 0,0-1 0,0 1 0,0 0 0,0-1 0,0 1-1,0-1 1,0 1 0,1-1 0,-1 0 0,1 1 0,0-1 0,0 0-1,3 3 1,-1-2-1,1 0 0,0 0 0,-1 0 0,1-1 0,0 0 0,0 0 0,1 0 0,9 2-1,2-1 4,-1-1 0,1 0-1,-1-2 1,1 0 0,26-3-1,-38 2 0,0 0-1,0 0 0,0 0 0,0-1 1,0 0-1,0 0 0,-1 0 1,1 0-1,-1-1 0,1 0 0,-1 1 1,0-2-1,0 1 0,5-6 0,-4 3 0,0 0 0,-1 0-1,0-1 1,0 0-1,0 0 1,-1 0-1,0 0 1,3-13-1,0-7-4,-2-1 0,0 0 0,-2-1 0,-2-30-1,0 56 6,1-41 2,-2 0 1,-2 0 0,-2 1-1,-10-46 1,5 53-4,6 17 10,-1 0-1,-1 0 1,-1 0-1,-1 1 1,-10-19 0,18 37-9,0 1 0,0-1 0,0 0 1,0 0-1,0 0 0,0 0 0,0 0 0,0 0 1,0 0-1,0 0 0,0 0 0,0 0 1,-1 0-1,1 0 0,0 0 0,0 1 0,0-1 1,0 0-1,0 0 0,0 0 0,0 0 1,0 0-1,0 0 0,0 0 0,-1 0 0,1 0 1,0 0-1,0 0 0,0 0 0,0 0 1,0 0-1,0 0 0,0 0 0,0 0 0,0 0 1,-1 0-1,1 0 0,0 0 0,0-1 1,0 1-1,0 0 0,0 0 0,0 0 1,0 0-1,0 0 0,0 0 0,0 0 0,0 0 1,0 0-1,0 0 0,-1 0 0,1 0 1,0 0-1,0-1 0,0 1 0,0 0 0,0 0 1,0 0-1,0 0 0,0 0 0,0 0 1,0 11-3,0-8 3,0 460-1,1-439 0,1 0 0,1-1 0,10 43 0,-11-58 0,0-1 0,1 1 0,0 0 0,0-1 0,0 0 0,1 0 0,0 0 0,1 0 0,0-1 0,0 1 0,0-1 0,1-1 0,-1 1 0,13 8 0,-9-10 1,1-1 0,-1 0-1,1-1 1,0 0 0,-1 0 0,1-1 0,0 0 0,0-1-1,0 0 1,0 0 0,0-1 0,0-1 0,-1 0 0,1 0-1,13-5 1,-14 2-1,-1 0-1,0 0 0,0-1 1,-1 0-1,1 0 0,-1-1 1,-1 0-1,1 0 0,-1 0 1,-1-1-1,1 0 0,-1 0 1,0 0-1,-1-1 0,0 0 1,-1 0-1,1 0 1,2-16-1,1-7 1,-1-1 0,-1 1-1,-2-1 1,-2-36 0,-1 56 1,1 1-2,-1 0 1,-1 0 0,0 1-1,0-1 1,-6-23 0,5 32 0,1 0 1,-1 0-1,1 0 1,-1 0 0,0 1-1,0-1 1,0 0-1,0 1 1,0-1-1,-1 1 1,1 0-1,-1 0 1,0 0 0,0 0-1,1 0 1,-1 1-1,0-1 1,0 1-1,-1 0 1,1-1-1,0 2 1,0-1 0,-1 0-1,1 1 1,-6-1-1,5 0 1,0 1-1,0-1 0,0 1 0,0 0 1,0 0-1,0 0 0,0 1 1,0 0-1,0-1 0,0 1 0,-5 2 1,7-1-1,0-1 0,0 1 0,0 0 0,1-1-1,-1 1 1,0 0 0,1 0 0,-1 0 0,1 1 0,0-1 0,0 0 0,0 0 0,0 1 0,0-1 0,0 1 0,0-1 0,1 0 0,-1 6 0,-3 24 0,1 0 0,2 57 0,1-49 0,1-26 0,0 0 0,0 0 0,1 0 0,1-1 0,1 1 0,0-1 0,0 0 0,1 0 0,1 0 0,0 0 0,1-1 0,0 0 0,18 21 0,-18-24 0,1-1 0,1 0 0,-1 0 0,1-1 0,0 0 0,1 0 0,0-1 0,0 0 0,0-1 0,1 0 0,-1-1 0,1 0 0,0-1 0,0 0 0,1-1 0,-1 0 0,15 1 0,-18-3 1,1 0 0,-1 0 0,1 0 0,0-1 0,-1 0 0,0-1 0,13-3 0,-17 3-1,-1 0 1,1 0-1,-1 0 1,0 0-1,1-1 1,-1 1-1,0-1 0,-1 0 1,1 0-1,0 0 1,-1 0-1,0 0 0,0-1 1,0 1-1,0-1 1,0 1-1,-1-1 1,3-6-1,0-9-2,0-1-1,-1 1 1,-1-1 0,-1 1-1,-2-38 1,0 12 0,0 18 5,-1 0-1,-1 1 1,-2-1 0,0 0-1,-10-27 1,12 47-3,2-1 0,-1 0 0,1 1 0,0-1 0,0-12 0,2 20 0,-1 0 0,0-1 0,0 1 0,0 0 0,1-1 0,-1 1 0,0 0 0,1 0 0,-1-1 0,0 1 0,0 0 0,1 0 0,-1-1 0,0 1 0,1 0 0,-1 0 0,1 0 0,-1 0 0,0 0 0,1 0 0,-1-1 0,0 1 0,1 0 0,-1 0 0,1 0 0,-1 0 0,0 0 0,1 0 0,-1 0 0,0 1 0,1-1 0,-1 0 0,1 0 0,0 0 0,3 0 0,8 0 0,-1 0 0,0 0 0,1 1 0,-1 0 0,12 3 0,-20-3 0,1 0 0,0 0 0,0 1 0,-1 0 0,1-1 0,-1 1 0,0 0 0,1 1 0,-1-1 0,0 1 0,0-1 0,-1 1 0,1 0 0,0 0 0,-1 0 0,3 4 0,1 7 0,0-1 0,0 1 0,-2 1 0,1-1 0,-2 1 0,0-1 0,-1 1 0,0 0 0,-1 0 0,-1 0 0,0 0 0,-1 0 0,-1 0 0,0 0 0,-1 0 0,-1-1 0,0 1 0,-7 13 0,6-18 0,0 1 0,0-1 0,2 1 0,-1 0 0,1 0 0,0 0 0,1 0 0,-1 18 0,4-28 0,-1 0 0,0 0 0,1 0 0,-1 0 0,1 0 0,-1 0 0,1 0-1,0 0 1,-1 0 0,1-1 0,0 1 0,0 0 0,-1 0 0,1-1 0,0 1 0,0-1 0,0 1 0,0 0 0,0-1 0,0 0 0,0 1 0,0-1-1,0 0 1,0 1 0,0-1 0,0 0 0,0 0 0,0 0 0,0 0 0,2 0 0,43 1-8,-35-1 5,7 0 3,-1-1-1,0 0 1,0-1 0,0-1 0,-1-1 0,1 0 0,-1-1 0,0-1 0,0-1-1,0 0 1,-1-1 0,0 0 0,-1-1 0,0-1 0,0-1 0,-1 0 0,0 0 0,-1-1-1,-1-1 1,0 0 0,0 0 0,15-28 0,-18 26 0,-1-1 0,-1 1 0,-1-1 0,4-18 0,-6 24 0,-2 1 0,0-1 0,0 1 0,0-1 0,-1 1 0,-1-1 0,0 1 0,-3-15 0,3 21 0,0 0 1,0 0-1,-1 0 0,1 0 0,-1 1 1,0-1-1,0 0 0,0 1 1,0 0-1,0-1 0,-1 1 0,1 0 1,-1 0-1,1 1 0,-1-1 1,0 0-1,1 1 0,-1-1 0,0 1 1,0 0-1,0 0 0,0 0 1,-7 0-1,-6-2 2,0 1 0,-1 1 0,-21 1 1,24 0-3,11 0 0,1 0 0,-1 0 0,0 1 0,1-1 0,-1 0 0,1 1 0,-1 0 0,1 0 0,-1 0 0,1 0 0,-1 0 0,1 0 0,0 1 0,0-1 0,0 1 0,-1-1 0,2 1 0,-1 0 0,0 0 0,0 0 0,0 0 0,1 0 0,-1 0 0,1 0 0,0 1 0,0-1 0,0 0 0,0 1 0,0-1 0,0 1 0,0 2 0,-2 10 0,1-1 0,1 1 0,0-1 0,2 24 0,0-13 0,-2-14 0,2 0 0,0 0 0,0 0 0,0 0 0,2-1 0,-1 1 0,1-1 0,1 1 0,0-1 0,0 0 0,1-1 0,1 1 0,-1-1 0,1 0 0,1 0 0,0 0 0,0-1 0,0 0 0,10 6 0,-4-3 0,1-1 0,1-1 0,-1 0 0,1-1 0,1-1 0,0 0 0,0-2 0,0 1 0,1-2 0,-1 0 0,1-1 0,0-1 0,0 0 0,0-1 0,0-1 0,0-1 0,0 0 0,18-4 0,-30 4 0,0 0 0,0-1 0,0 0 0,0 0 0,0 0 0,0 0 0,0-1 0,-1 1 0,1-1 0,-1-1 0,0 1 0,0 0 0,7-8 0,-6 4 0,0 0 0,0 0 0,-1 0 0,0-1 0,0 0 0,-1 0 0,5-15 0,-2-4 0,-1-1 0,-2 1 0,0-1 0,-2-34 0,-1-94 0,0 155 0,0 1 0,0-1-1,1 0 1,-1 0 0,0 1 0,1-1 0,-1 1 0,0-1-1,1 0 1,-1 1 0,1-1 0,-1 1 0,1-1 0,-1 1-1,1-1 1,-1 1 0,1-1 0,0 1 0,-1 0-1,1-1 1,0 1 0,-1 0 0,1-1 0,0 1 0,-1 0-1,1 0 1,0 0 0,0 0 0,-1 0 0,1 0-1,0 0 1,0 0 0,33 0-9,-23 0 8,-1 1 1,0 0 0,-1 1 0,1 1 0,-1-1 0,1 1 0,-1 1 0,0 0 0,0 0 0,0 0 0,-1 1 0,0 1 0,12 9 0,-8-7 0,-12-8 0,0 0 0,1 0 0,-1 0 0,0 0 0,0 0 0,0 0 0,1 0 0,-1 0 0,0 0 0,0 1 0,0-1 0,0 0 0,1 0 0,-1 0 0,0 0 0,0 0 0,0 0 0,0 1 0,0-1 0,1 0 0,-1 0 0,0 0 0,0 0 0,0 1 0,0-1 0,0 0 0,0 0 0,0 0 0,0 0 0,0 1 0,0-1 0,0 0 0,0 0 0,0 0 0,0 1 0,0-1 0,0 0 0,0 0 0,0 0 0,0 1 0,0-1 0,0 0 0,0 0 0,0 0 0,0 1 0,0-1 0,0 0 0,0 0 0,0 0 0,-1 0 0,1 1 0,0-1 0,-16 4 0,-34-4 0,38 0 0,2-1 0,-1 2 0,0-1 0,0 1 0,-18 5 0,25-5 0,-1 1 0,1 0 0,0 0 0,0 0 0,0 0 0,1 1 0,-1 0 0,0 0 0,1 0 0,0 0 0,0 0 0,0 0 0,0 1 0,-3 4 0,2-1 0,0 0 0,0 0 0,1 1 0,0-1 0,0 1 0,1-1 0,0 1-1,1 0 1,-2 8 0,2 10 2,1 38 0,0-64-2,0 7 0,1 0 1,0 0 0,1 0 0,-1 0 0,1 0-1,1-1 1,-1 1 0,1 0 0,0-1 0,1 0-1,-1 0 1,1 0 0,1 0 0,-1 0 0,1-1-1,0 0 1,6 6 0,-3-5-1,-1-1 0,1 1 0,0-1 0,1-1 0,-1 0 0,1 0-1,0 0 1,0-1 0,0-1 0,0 1 0,0-1 0,17 1 0,66-2 0,-88-1 0,0-1 0,-1 1 0,1-1 0,0 1 0,-1-1 0,1 0 0,-1 0 0,1-1 0,-1 1 0,1-1 0,-1 0 0,0 1 0,0-2 0,0 1 0,0 0 0,0 0 0,0-1 0,-1 0 0,1 1 0,-1-1 0,0 0 0,0 0 0,0-1 0,0 1 0,0 0 0,-1-1 0,1 1 0,-1 0 0,0-1 0,1-4 0,2-12 0,-1 1 0,0-1 0,-2 0 0,0-27 0,-1 44 0,-1-55 0,-2 0 0,-19-105 0,16 132 0,-47-268 5,60 478 22,40 322-27,-46-454-147,-1-45-330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8.75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11 147 32207,'0'1'11,"-1"-1"-1,1 1 1,-1-1 0,1 0 0,-1 1-1,1-1 1,-1 1 0,1 0 0,-1-1 0,1 1-1,0-1 1,-1 1 0,1-1 0,0 1 0,0 0-1,-1-1 1,1 1 0,0 0 0,0-1 0,0 1-1,0 0 1,0 0 0,0-1 0,0 1-1,0 0 1,0 0 0,0 28 159,1-20-151,-3 47-19,0-33 0,1 0 0,2 0 0,5 43 0,-4-61 1,-1 0-1,1 0 1,0 0-1,0 0 1,1 0-1,0-1 1,-1 1-1,1-1 1,1 0 0,-1 1-1,1-2 1,6 8-1,-7-9 1,-1 0-1,1-1 1,0 1-1,-1 0 1,1-1-1,0 0 1,0 1-1,0-1 1,0 0-1,0 0 0,0-1 1,0 1-1,0-1 1,0 1-1,0-1 1,0 0-1,1 0 1,-1 0-1,0-1 1,0 1-1,0-1 1,0 0-1,4-1 1,-4 0 0,0-1 0,1 1-1,-2-1 1,1 1 0,0-1 0,-1 0 0,1 0 0,-1-1 0,0 1 0,0 0 0,0-1 0,0 1 0,-1-1 0,1 1 0,1-9 0,15-62 9,-18 71-9,16-122 2,6-27-3,-22 149 0,1 0 0,0 0 0,-1 0 0,1 1 0,0-1 0,1 0 0,-1 0 0,0 1 0,1-1 0,-1 1 0,1-1 0,0 1 0,0 0 0,0 0 0,0 0 0,0 0 0,0 0 0,4-2 0,-2 2 0,1 0 0,0 1-1,0 0 1,0 0 0,0 0-1,1 0 1,-1 1 0,0 0 0,6 0-1,-5-1-2,-5 1 3,0 0-1,0 0 1,-1-1 0,1 1-1,0 0 1,0 0 0,0 0 0,0 0-1,0 0 1,0 0 0,0 0-1,0 0 1,0 1 0,-1-1 0,1 0-1,0 0 1,0 1 0,0-1-1,0 1 1,0-1 0,-1 1-1,1-1 1,0 1 0,-1-1 0,1 1-1,0 0 1,-1-1 0,1 1-1,0 0 1,-1-1 0,1 1 0,-1 0-1,1 1 1,-1-2 0,0 1 0,0-1 0,0 0 0,0 0 0,0 1 0,0-1 0,0 0 0,0 0 0,-1 0 0,1 0 0,0 1 0,0-1 0,0 0 0,0 0 0,0 0 0,-1 0 0,1 1 0,0-1 0,0 0 0,0 0 0,0 0 0,-1 0 0,1 0 0,0 0 0,0 0 0,0 1 0,-1-1 0,1 0 0,0 0 0,0 0 0,-1 0 0,1 0 0,0 0 0,0 0 0,0 0 0,-1 0 0,1 0 0,0 0 0,0 0 0,-1-1 0,-1 2 0,-7 1 0,0 1 0,1 1 0,-1 0 0,1 0 0,0 0 0,0 1 0,0 1 0,0-1 0,1 1 0,0 0 0,0 1 0,1 0 0,-1 0 0,2 0 0,-1 1 0,-6 12 0,3-6 0,1 1 0,1 0 0,0 0 0,1 1 0,1 0 0,1 0 0,0 1 0,-2 22 0,4-22 0,1 1 0,1 0 0,3 31 0,-2-44 0,0 0 0,0 0 0,1 0 0,-1 0 0,1 0 0,0 0 0,1 0 0,-1-1 0,1 1 0,0-1 0,0 1 0,0-1 0,1 0 0,0-1 0,-1 1 0,8 4 0,-3-2 1,0-2 0,0 1 0,0-1-1,1 0 1,0-1 0,0 0 0,0 0 0,18 2 0,3-1 3,46-2 0,-73-2-4,0 0 0,0-1 0,0 1 0,0 0 0,0-1 0,0 1 0,0-1 0,0 0 0,0 0 0,0 0 0,-1-1 0,1 1 0,0-1 0,-1 1 0,1-1 0,-1 0 0,4-3 0,-2 0 0,0 1 0,-1-1 0,1 0 0,-1 0 0,-1 0 0,1 0 0,-1 0 0,3-8 0,1-9 0,-1-1 0,-1 1 0,2-36 0,-6 49 0,3-44 0,-2 29 0,0 0 0,2 1 0,0-1 0,13-40 0,-15 61 0,0 1-1,0-1 1,0 1 0,1-1-1,-1 1 1,1 0 0,0 0-1,0-1 1,0 1 0,0 1-1,0-1 1,0 0-1,0 0 1,1 1 0,-1-1-1,0 1 1,1 0 0,-1 0-1,1 0 1,0 0 0,-1 0-1,6 0 1,0-1-1,1 2-1,0-1 1,0 1 0,-1 1-1,17 2 1,-16-1-2,-8 2-2,-15 1-3,1-2 8,1 1 0,-1 0 0,1 1 0,0 0 0,0 1 0,0 1 0,1-1 0,0 2 0,0-1 0,1 2 0,-11 10 0,14-12 0,0 1 0,0 0 0,1 0 0,0 1 0,0 0 0,1 0 0,0 0 0,0 1 0,1 0 0,1 0 0,0 0 0,0 0 0,1 0 0,-2 16 0,4-26 0,-1 19 0,0 0 0,3 33 0,-1-47 0,0 0 0,0 0 0,0-1 0,0 1 0,1 0 0,0 0 0,0-1 0,0 1 0,1-1 0,-1 0 0,1 0 0,0 0 0,0 0 0,0 0 0,6 4 0,-2-2 1,1-1 0,-1 0 0,1-1 0,0 0 0,0 0 0,1-1 0,-1 0 1,1 0-1,-1-1 0,1 0 0,0-1 0,0 0 0,0 0 0,18-1 0,-26 0-1,1-1 0,0 1 1,-1 0-1,1-1 0,-1 1 0,1-1 1,-1 1-1,1-1 0,-1 0 0,1 1 1,-1-1-1,1 0 0,-1 0 0,0 0 1,0 0-1,1 0 0,-1-1 0,0 1 1,0 0-1,0 0 0,0-1 0,0 1 1,-1-1-1,1 1 0,0-1 0,-1 1 1,1-1-1,-1 1 0,1-4 0,2-5 3,-2-1-1,1 1 0,-1-18 0,-1 23-2,1-319 0,-2 377 0,1 55 0,1-94 0,0 0 0,1 0 0,1 0 0,1 0 0,6 18 0,-6-22 0,32 69 0,-32-72 0,-1-1 0,1 0 0,0 0 0,1-1 0,-1 1 0,1-1 0,0 0 0,0 0 0,9 6 0,-13-11 0,0 1 0,0 0 0,0-1 0,-1 1 0,1-1 0,0 0 0,0 1 0,0-1 0,0 0 0,0 0 0,0 1 0,0-1 0,0 0 0,0 0 0,0 0 0,0 0 0,0 0 0,0 0 0,0 0 0,0-1 0,0 1 0,0 0 0,0-1 0,0 1 0,0 0 0,0-1 0,0 1 0,-1-1 0,1 1 0,0-1 0,0 0 0,0 1 0,-1-1 0,1 0 0,0 0 0,-1 1 0,1-1 0,-1 0 0,1 0 0,-1 0 0,1 0 0,-1 0 0,1 0 0,2-7 0,0 0 0,-1-1 0,0 1 0,1-11 0,0 4 0,4-18 0,6-30 0,3 0 0,43-109 0,-46 152 0,-13 20 0,0-1 0,1 1 0,-1 0 0,1 0 0,-1-1 0,0 1 0,1 0 0,-1 0 0,1 0 0,-1 0 0,1-1 0,-1 1 0,0 0 0,1 0 0,-1 0 0,1 0 0,-1 0 0,1 0 0,-1 0 0,1 0 0,-1 0 0,0 0 0,1 1 0,-1-1 0,1 0 0,-1 0 0,1 0 0,-1 1 0,0-1 0,1 0 0,-1 0 0,0 1 0,1-1 0,-1 0 0,0 1 0,1-1 0,-1 0 0,0 1 0,1-1 0,-1 0 0,0 1 0,0-1 0,0 1 0,1-1 0,-1 0 0,0 1 0,0-1 0,0 1 0,0-1 0,0 1 0,0-1 0,0 1 0,13 36 0,-1 1 0,-2 1 0,-2-1 0,-1 1 0,2 52 0,-6-67 0,-1-42 0,5-21 0,1 10 0,2 0 0,1 1 0,18-35 0,-20 46 0,1 1 0,0-1 0,1 2 0,1 0 0,1 0 0,19-17 0,-28 28 0,0 0 0,1 1 0,0-1 0,-1 1 0,1 0 0,1 0 0,-1 1 0,0-1 0,1 1 0,-1 0 0,1 1 0,11-2 0,-16 3 0,0 1 0,-1 0 0,1 0 0,0 0 0,-1 0 0,1 0 0,-1 0 0,1 0 0,-1 0 0,1 0 0,-1 0 0,1 0 0,-1 0 0,0 0 0,0 0 0,0 0 0,0 0 0,1 0 0,-1 0 0,-1 0 0,1 1 0,0 0 0,0 3 0,5 285 0,-7-168 0,2-122-2,0 1 0,0-1 0,0 1 0,0-1 0,0 0-1,0 1 1,0-1 0,1 1 0,-1-1 0,0 0 0,0 1 0,0-1 0,0 0 0,0 1 0,1-1 0,-1 0 0,0 1-1,0-1 1,0 0 0,1 1 0,-1-1 0,0 0 0,1 0 0,-1 1 0,0-1 0,1 0 0,-1 0 0,0 0-1,1 1 1,-1-1 0,0 0 0,1 0 0,-1 0 0,0 0 0,1 0 0,-1 0 0,1 0 0,-1 0 0,0 0 0,1 0-1,-1 0 1,0 0 0,1 0 0,-1 0 0,1 0 0,-1 0 0,0 0 0,1-1 0,1 1-24,16 0-486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9.73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24 756 31022,'0'0'29,"-1"0"0,1 0 0,0 0 0,0 0 0,0 1 0,0-1 0,0 0 0,0 0 0,-1 0 0,1 0-1,0 0 1,0 0 0,0 0 0,0 0 0,-1 0 0,1 1 0,0-1 0,0 0 0,0 0 0,0 0 0,-1 0 0,1 0 0,0 0 0,0 0 0,0 0-1,0 0 1,-1 0 0,1-1 0,0 1 0,0 0 0,0 0 0,0 0 0,-1 0 0,1 0 0,0 0 0,0 0 0,0 0 0,0 0 0,0 0 0,-1-1-1,1 1 1,0 0 0,0 0 0,0 0 0,0 0 0,0 0 0,0-1 0,0 1 0,0 0 0,-1 0 0,1 0 0,0 0 0,0-1 0,0 1 0,0 0-1,0 0 1,0 0 0,0 0 0,0-1 0,0 1 0,0 0 0,0 0 0,-8 13-171,5 2 142,1-1 0,1 1 0,0 19 0,3-33 0,0-1 0,0 1 0,0 0 0,1-1 0,-1 1 0,0-1 0,0 0 1,1 0-1,-1 0 0,0 0 0,1 0 0,2-1 0,0 1 2,-2 0-2,1-1 0,-1 0 1,0 0-1,1 0 1,-1 0-1,0 0 1,0-1-1,0 1 0,0-1 1,0 0-1,0 0 1,0 0-1,0 0 0,-1 0 1,1-1-1,-1 1 1,0-1-1,0 0 1,0 0-1,3-4 0,4-8 2,-1-1-1,12-28 1,-11 20-1,-2-1-1,0 0 1,-2 0-1,0 0 1,0-28-1,-2-132 8,-3 118-6,0 58-1,-5-110 1,3 107-2,0 0 0,0 0 0,-1 1 0,0-1 0,-1 1 0,-1 0 0,-9-18 0,13 28 0,0-1 0,0 1 0,-1 0 0,1 0 0,-1 0 0,1 0 0,0 1 0,-1-1 0,0 0 0,1 0 0,-1 1 0,1-1 0,-1 1 0,0 0 0,1-1 0,-1 1 0,0 0 0,0 0 0,1 0 0,-1 0 0,0 0 0,1 0 0,-1 1 0,0-1 0,1 1 0,-1-1 0,0 1 0,1-1 0,-1 1 0,1 0 0,-3 2 0,0 2 0,1 0 0,-1 0 0,1 0 0,0 1 0,1 0 0,-1 0 0,1-1 0,0 1 0,1 1 0,-2 7 0,-5 68 0,7-72 0,-3 196 0,4-162 0,1-21 0,0 1 0,2 0 0,0-1 0,2 1 0,0-1 0,10 25 0,-11-36 0,1-1 0,0-1 0,0 1 0,1-1 0,0 0 0,1 0 0,0 0 0,1-1 0,0 0 0,0-1 0,1 0 0,0 0 0,0-1 0,13 8 0,-14-11 2,1-1-1,-1 1 1,0-2-1,1 1 1,0-1 0,-1 0-1,1-1 1,0 0-1,11-1 1,-16 1-1,1-1 0,0-1-1,-1 1 1,1-1 0,0 1 0,-1-2 0,1 1 0,0 0 0,-1-1-1,0 0 1,1 0 0,-1 0 0,0 0 0,0-1 0,0 0-1,0 0 1,-1 0 0,5-4 0,0-5-3,0 0 0,-1 0 0,-1-1 0,0 1 0,0-2 0,-1 1 0,-1-1 0,0 1 1,-1-1-1,2-20 0,-1-15-5,-4-81 0,-1 108 10,1 20-3,-5-47 0,5 46 0,-1 0 0,0 1 0,0-1 0,0 0 0,0 0 0,0 0 0,-1 1 0,1-1 0,-1 1 0,0-1 0,0 1 0,0 0 0,0 0 0,-3-3 0,5 4 0,-1 1 0,1-1 0,0 1 0,-1 0 0,1-1 0,-1 1 0,1-1 0,-1 1 0,0 0 0,1-1 0,-1 1 0,1 0 0,-1 0 0,1 0 0,-1-1 0,0 1 0,1 0 0,-1 0 0,0 0 0,1 0 0,-1 0 0,1 0 0,-1 0 0,0 0 0,1 0 0,-1 0 0,0 1 0,1-1 0,-1 0 0,1 0 0,-1 0 0,0 1 0,1-1 0,-1 0 0,1 1 0,-1-1 0,1 1 0,-1-1 0,1 0 0,0 1 0,-1-1 0,1 1 0,-1-1 0,1 2 0,-9 27 0,3 31 0,2 1 0,5 67 0,0-114 0,0-1 0,1 0 0,0 0 0,1 1 0,1-2 0,0 1 0,1 0 0,0-1 0,1 0 0,8 14 0,-10-20 0,0 0 0,0-1 0,0 1 0,1-1 0,-1 0 0,1 0 0,0-1 0,1 0 0,-1 0 0,1 0 0,0 0 0,0-1 0,0 0 0,1 0 0,-1 0 0,0-1 0,1 0 0,0-1 0,0 1 0,-1-1 0,11 0 0,-3-1 0,-11 1 0,1-1 0,0 1 0,0-1 0,-1 0 0,1 0 0,0-1 0,0 1 0,-1-1 0,1 0 0,0 0 0,-1 0 0,1 0 0,-1-1 0,1 1 0,-1-1 0,0 0 0,1 0 0,-1 0 0,0 0 0,0-1 0,-1 1 0,5-6 0,1-4 0,0-1 0,-1 0 0,-1 0 0,0 0 0,-1-1 0,0 0 0,-1 0 0,2-19 0,12-123 0,-15 106 0,0 13 0,-3 24 0,0-1 0,1 1 0,1-1 0,1 1 0,0 0 0,9-25 0,-11 35 0,0 1 0,1 0 0,0 0 0,-1 0 0,1 0 0,0 0 0,0 1 0,0-1 0,0 1 0,0-1 0,0 1 0,1 0 0,-1-1 0,0 1 0,1 0 0,-1 0 0,1 1 0,-1-1 0,1 1 0,-1-1 0,1 1 0,-1 0 0,1 0 0,0 0 0,-1 0 0,1 0 0,-1 0 0,4 2 0,-1-1 0,1 0 0,-1 0 0,1 1 0,-1-1 0,0 1 0,1 1 0,-1-1 0,0 1 0,-1 0 0,1 0 0,7 6 0,-5-1 0,0 1 0,0 0 0,-1 0 0,0 1 0,-1-1 0,0 1 0,0 1 0,-1-1 0,0 1 0,-1-1 0,2 13 0,0 7 0,-1 1 0,-1 55 0,-3-78 0,-1 0 0,0 0 0,-1 0 0,1 0 0,-1-1 0,-1 1 0,0 0 0,0-1 0,0 0 0,-1 1 0,0-1 0,0-1 0,-1 1 0,0-1 0,0 1 0,-1-1 0,1-1 0,-1 1 0,-12 8 0,7-7 0,1 0 0,-1-1 0,-1 0 0,1-1 0,-1 0 0,1-1 0,-1 0 0,-1-1 0,1 0 0,0-1 0,-1-1 0,-14 1 0,26-2 0,-1 0 0,1-1 0,-1 1 0,1 0 0,-1 0 0,1-1 0,-1 1 0,1-1 0,0 0 0,-1 1 0,1-1 0,0 0 0,-1 0 0,1 0 0,0 0 0,0 0 0,0 0 0,0 0 0,-1-1 0,-1-2 0,1 0 0,-1 0 0,1 0 0,0 0 0,1 0 0,-3-7 0,-1-7 0,2 0 0,-3-25 0,5 35 0,-6-193 0,7 201 0,0-1 0,0 1 0,0 0 0,0 0 0,0-1 0,0 1 0,0 0 0,0 0 0,0 0 0,1-1 0,-1 1 0,0 0 0,0 0 0,0-1 0,0 1 0,1 0 0,-1 0 0,0 0 0,0 0 0,0-1 0,1 1 0,-1 0 0,0 0 0,0 0 0,1 0 0,-1 0 0,0 0 0,0 0 0,1 0 0,-1 0 0,0-1 0,0 1 0,1 0 0,-1 0 0,0 0 0,0 1 0,1-1 0,-1 0 0,0 0 0,0 0 0,1 0 0,-1 0 0,0 0 0,0 0 0,1 0 0,-1 1 0,11 4 0,-1 3 0,-2 1 0,1 0 0,-1 1 0,-1 0 0,0 0 0,7 13 0,14 19 0,-11-19 0,1 0 0,0-2 0,2 0 0,35 28 0,-44-41 0,1 0 0,-1-1 0,1 0 0,0-1 0,1-1 0,-1 0 0,1 0 0,0-1 0,1-1 0,-1 0 0,24 1 0,-24-3 0,1 0 0,-1-1 0,0-1 0,1 0 0,15-4 0,-23 3 0,-1 1 0,1-2 0,-1 1 0,0 0 0,0-1 0,0 0 0,0 0 0,-1 0 0,1-1 0,-1 0 0,0 1 0,0-2 0,0 1 0,6-9 0,-2 0 0,-1-1 0,0 0 0,-1 0 0,0 0 0,-1-1 0,-1 0 0,0 0 0,-1 0 0,2-22 0,-2-19 0,-4-70 0,0 71 0,0 24-1,-1 1 1,-2 0-1,-12-50 1,12 62 3,-2 2 1,0-1 0,-1 1-1,-1 0 1,0 0-1,-1 1 1,-21-26 0,30 40-4,0 1 0,0 0 0,0 0 0,0 0 0,0 0 0,0 0 0,0 0 1,0-1-1,0 1 0,0 0 0,0 0 0,0 0 0,0 0 0,0 0 0,0 0 0,-1 0 0,1 0 1,0-1-1,0 1 0,0 0 0,0 0 0,0 0 0,0 0 0,0 0 0,-1 0 0,1 0 1,0 0-1,0 0 0,0 0 0,0 0 0,0 0 0,0 0 0,-1 0 0,1 0 0,0 0 1,0 0-1,0 0 0,0 0 0,0 0 0,0 0 0,-1 0 0,1 0 0,0 0 0,0 0 1,0 0-1,0 0 0,0 0 0,0 0 0,0 0 0,-1 1 0,1-1 0,0 0 0,0 0 1,-1 7-2,1-7 1,-3 371 0,7-295 0,4-1 0,21 89 0,-29-162 0,1 5-1,0-1 1,1 0-1,0 1 1,0-1-1,0 0 1,0 0-1,1 0 1,0 0-1,5 7 1,-8-13-21,2 2 57,0-9-366,-2-25-567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0.06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94 31630,'7'-6'513,"25"-2"-193,18-1-176,12 3-96,13-3-16,4 3-16,-11 0-16,-9 3 0,-19 0 0,-14 0 0,-20 3 0,-6-3-16,0 0-64,-26-5-112,-23-1-240,-23-3-3826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0.3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252 20 32127,'-3'-2'29,"0"1"1,0-1-1,0 1 1,-1-1-1,1 1 1,0 0-1,-1 0 1,1 1-1,-1-1 1,0 1-1,1 0 0,-1 0 1,1 0-1,-1 0 1,1 0-1,-1 1 1,1 0-1,-6 1 1,4 0-29,-1 0 0,2 0 0,-1 0 0,0 1 0,0 0 1,1 0-1,-1 0 0,1 0 0,0 1 0,0-1 0,-4 6 0,1 1-1,0 0 1,1 1-1,1-1 0,-1 1 0,2 0 0,0 0 1,0 1-1,1-1 0,0 1 0,1-1 0,0 1 0,1 0 1,1 0-1,1 21 0,-1-28 0,0 0 0,1 0 0,0-1 0,0 1 0,0 0 0,1 0 0,0-1 0,-1 1 0,2-1 0,-1 0 1,0 0-1,1 1 0,0-1 0,0-1 0,0 1 0,0 0 0,1-1 0,-1 0 0,1 0 0,0 0 0,0 0 0,0 0 0,1-1 0,-1 0 0,0 0 0,1 0 0,-1 0 0,1-1 1,5 2-1,14 2 3,0-1 0,0-1 1,0-1-1,35-1 1,-58-1-4,4 0 1,0 0 0,1-1 1,-1 1-1,0-1 1,0 0-1,0 0 0,0-1 1,0 0-1,0 0 0,0 0 1,0 0-1,-1-1 0,1 1 1,-1-1-1,0 0 1,0-1-1,0 1 0,0-1 1,-1 0-1,1 0 0,-1 0 1,0 0-1,0 0 1,0-1-1,3-8 0,0-1 1,-1-1-1,-1 1 0,0-1 0,-1 0 0,-1 0 1,0 0-1,-1-28 0,-1 38-1,0-1 0,0 0 0,-1 1 0,0-1 0,0 0 0,0 1 0,0-1 0,-1 1 0,0 0 0,0-1 0,-1 1 0,0 0 0,1 0 0,-1 0 0,-1 1 0,1-1 0,-1 1 0,0 0 0,0 0 0,0 0 0,0 0 0,-1 1 0,0 0 0,0-1 0,1 2 0,-2-1 0,1 1 0,0 0 0,0 0 0,-1 0 0,1 0 0,-1 1 0,-8-1 0,4 1-2,-1-1 0,0 1 0,0 1-1,0 0 1,1 1 0,-1 0 0,0 0 0,1 1-1,-1 1 1,1 0 0,-1 0 0,1 1 0,0 0 0,1 1-1,-11 6 1,-3 7-392,2 0 0,0 2 0,-23 28 0,-9 13-5983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1.66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513 401 31486,'8'-26'199,"-1"0"-1,-1 0 0,-2-1 1,0 0-1,0-34 0,-4 59-196,-1 0 0,1-1-1,0 1 1,0 0 0,-1 0-1,1-1 1,-1 1-1,0 0 1,0 0 0,1 0-1,-1 0 1,-1 0 0,1 0-1,0 0 1,0 0 0,-1 1-1,1-1 1,-1 0 0,1 1-1,-1-1 1,0 1 0,0 0-1,0-1 1,0 1-1,0 0 1,0 0 0,0 0-1,0 1 1,0-1 0,0 0-1,0 1 1,-3-1 0,-9-1-2,0 0 1,0 2 0,-1-1 0,-17 3-1,1 0 1,15-1-1,0 0 0,1 2 0,-1 0-1,1 1 1,0 0 0,0 1 0,0 1 0,1 0 0,0 1 0,0 1-1,1 0 1,-1 1 0,2 0 0,0 1 0,0 0 0,-11 13 0,10-10 2,1 2 0,0-1 0,0 1 0,2 1 0,0 0 0,1 1 0,0 0 0,2 0 0,0 1 0,1 0 0,0 0 1,2 0-1,-4 23 0,8-40-2,-2 16 1,1 1 1,1-1-1,1 21 0,0-33-1,0 0 0,0 0 0,0 0 0,1 0 0,-1-1 0,1 1 0,0 0 0,1-1 0,-1 1 0,1-1 0,0 0 0,0 1 0,0-2 0,0 1 0,5 4 0,2 0 0,1-1 0,-1 0 0,1-1 0,0 0 0,0 0 0,1-2 0,0 1 0,0-1 0,0-1 0,25 4 0,7-3 0,78-1 0,-79-4 0,-26 2 0,35-2 0,-50 1 0,1 0 0,-1 0 0,0-1 0,1 1 0,-1-1 0,0 0 0,0 1 0,0-1 0,1 0 0,-1 0 0,0 0 0,0-1 0,0 1 0,-1 0 0,1-1 0,3-2 0,-5 3 0,1 1 0,-1 0 0,0-1 0,1 1 0,-1 0 0,0-1 0,0 1 0,1 0 0,-1-1 0,0 1 0,0-1 0,0 1 0,1-1 0,-1 1 0,0 0 0,0-1 0,0 1 0,0-1 0,0 1 0,0-1 0,0 1 0,0-1 0,0 1 0,0-1 0,0 1 0,0-1 0,0 1 0,0-1 0,-1 1 0,1 0 0,0-1 0,0 1 0,-1-1 0,1 1 0,0 0 0,0-1 0,-1 1 0,1-1 0,0 1 0,-1 0 0,1 0 0,0-1 0,-1 1 0,1 0 0,-1 0 0,1-1 0,0 1 0,-2 0 0,-26-4 0,2 3 0,1 1 0,-1 1 0,0 2 0,0 0 0,-41 12 0,57-12 0,0 1 0,0-1 0,0 2 0,1 0 0,-1 0 0,1 1 0,0 0 0,1 0 0,-1 1 0,1 0 0,1 0 0,-1 1 0,1 0 0,1 1 0,0-1 0,-10 18 0,13-20 0,0 1 0,1 0 0,-1-1 0,1 1 0,1 0 0,-1 0 0,1 0 0,0 0 0,1 0 0,0 0 0,1 12 0,0-15 0,-1 0 0,1 0 0,0 0 0,0 0 0,1 0 0,-1 0 0,1 0 0,0 0 0,0-1 0,0 1 0,1-1 0,-1 0 0,1 1 0,0-1 0,0 0 0,0 0 0,0-1 0,0 1 0,8 3 0,4 1 0,0 0 0,1-2 0,0 0 0,0-1 0,0 0 0,1-1 0,32 1-1,3-4-12,63-6 0,-95 4 14,-1-1-1,0-1 0,0-1 0,0-1 0,0 0 1,-1-2-1,0 0 0,0 0 0,-1-2 0,0 0 1,-1-1-1,0-1 0,-1 0 0,0-2 1,-1 1-1,18-23 0,-17 15 1,0 0 1,-1-1-1,-1 0 0,-1-1 1,-1-1-1,-1 0 0,-1 0 1,-2-1-1,0 0 1,-1 0-1,-2 0 0,2-27 1,-2-6-12,-7-99 0,1 134 13,-1 1 0,-1-1 0,-2 1 1,0 0-1,-1 0 0,-1 1 0,-13-27 0,15 38-3,-7-14 0,-24-34 0,34 54 0,0 0 0,0 0 0,-1-1 0,1 2 0,-1-1 0,0 0 0,0 1 0,-1 0 0,1 0 0,-1 0 0,1 1 0,-1-1 0,0 1 0,-7-2 0,10 3 0,0 1 0,0 0 0,0-1 0,0 1 0,0 0 0,0 0 0,0 0 0,0 1 0,0-1 0,0 0 0,0 1 0,0-1 0,0 1 0,0 0 0,0 0 0,0 0 0,0 0 0,1 0 0,-1 0 0,0 0 0,1 0 0,-1 1 0,1-1 0,-1 0 0,-1 4 0,-1 0 0,1 1 0,0 0 0,1 0 0,-1 0 0,1 0 0,-2 11 0,-5 25 0,2 1 0,-4 74 0,12 94 0,0-93 0,-1-108 0,0 115 0,20 162 0,13 20 0,-33-307-3,0 1-1,0-1 1,0 1 0,0-1 0,-1 1-1,1-1 1,0 1 0,0-1 0,0 1-1,0-1 1,0 1 0,1-1 0,-1 1-1,0-1 1,0 0 0,0 1 0,0-1-1,0 1 1,1-1 0,-1 1 0,0-1-1,0 0 1,1 1 0,-1-1 0,0 1-1,1-1 1,-1 0 0,0 1 0,1-1-1,-1 0 1,0 0 0,1 1 0,-1-1-1,1 0 1,-1 0 0,0 0 0,1 1-1,-1-1 1,1 0 0,-1 0 0,1 0-1,-1 0 1,1 0 0,-1 0-1,1 0 1,-1 0 0,1 0 0,-1 0-1,1 0 1,-1 0 0,1 0 0,-1 0-1,0-1 1,1 1 0,-1 0 0,1 0-1,-1-1 1,1 1 0,14-10-541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5.27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4 605 31662,'-2'59'592,"1"-33"-514,0 0 1,6 45 0,-4-68-77,-1 0 0,1-1 0,0 1-1,0 0 1,0 0 0,0-1 0,0 1 0,0-1 0,1 1 0,-1-1 0,1 0 0,0 1 0,0-1 0,0 0 0,0 0 0,0 0 0,0 0 0,0-1 0,1 1 0,-1-1 0,1 1 0,-1-1 0,1 0 0,0 0 0,3 1 0,5 1 14,0-1-1,0 0 1,1-1-1,22-1 1,-25 0-1,-4-1-14,-1 0 1,1 0 0,0 0-1,0 0 1,-1-1 0,1 0-1,-1 0 1,0 0 0,1-1 0,-1 1-1,0-1 1,0 0 0,-1 0-1,1 0 1,-1-1 0,1 1-1,-1-1 1,0 0 0,0 0 0,-1 0-1,1 0 1,2-8 0,3-3 2,-1-2 1,0 1-1,-1-1 1,-1 0 0,3-20-1,-1-17 2,-3-1 0,-3-77-1,-2 63 10,1 59-12,-2-36-5,1 44 4,1-1 0,-1 1 0,1 0-1,-1-1 1,0 1 0,0 0 0,0-1 0,0 1-1,-1 0 1,1 0 0,-1 0 0,1 0-1,-1 0 1,1 0 0,-4-2 0,5 4-2,-1-1 0,0 0 0,0 1 0,1-1 0,-1 1 0,0 0 1,0-1-1,0 1 0,0 0 0,0-1 0,1 1 0,-1 0 0,0 0 0,0 0 1,0 0-1,0 0 0,0 0 0,0 0 0,0 0 0,0 0 0,0 0 0,0 0 1,1 1-1,-1-1 0,0 0 0,0 1 0,0-1 0,0 1 0,1-1 0,-1 1 1,0-1-1,0 1 0,1-1 0,-1 1 0,0 0 0,1-1 0,-1 1 0,1 0 1,-1 0-1,1-1 0,-1 1 0,1 0 0,0 0 0,-1 0 0,1 0 0,-1 1 1,-2 5-2,1 1 1,-1 0 0,-2 15 0,5-21 0,-7 53 0,2 0 0,2 1 0,9 92 0,-5-132 0,1-1 0,1 0 0,0-1 0,1 1 0,1 0 0,0-1 0,1 0 0,0 0 0,1-1 0,1 1 0,15 19 0,-18-26 0,0-1 0,1 0 0,-1-1 0,1 1 0,0-1 0,1 0 0,0 0 0,-1-1 0,1 0 0,1 0 0,-1-1 0,0 0 0,1 0 0,0-1 0,0 0 0,0 0 0,-1-1 0,2 1 0,-1-2 0,0 1 0,0-1 0,0-1 0,10-1 0,-14 1 0,-1 0 0,1-1 0,-1 1 0,1-1 0,-1 0 0,0 1 0,1-2 0,-1 1-1,0 0 1,-1-1 0,1 1 0,0-1 0,-1 0 0,1 0 0,-1 0 0,0 0 0,0 0 0,0 0 0,0-1 0,-1 1 0,1-1 0,-1 1 0,2-8 0,1-7-7,0 0 1,-2 1 0,2-33-1,0-14 14,-3-1 0,-3 1-1,-20-122 1,18 242-7,2 49 0,3-65 0,8 64 0,-6-85 0,1-1 0,0 0 0,2 0 0,0-1 0,15 32 0,-18-45-2,0 1 0,1-1 1,-1 0-1,1 0 0,0 0 0,0 0 0,0-1 1,0 1-1,1-1 0,0-1 0,-1 1 0,1 0 1,0-1-1,0 0 0,8 2 0,-9-3 2,0 0 0,0 0 0,-1 0 0,1-1 1,0 1-1,0-1 0,0 0 0,0-1 0,0 1 0,0 0 0,0-1 0,-1 0 0,1 0 0,0 0 1,0-1-1,-1 1 0,1-1 0,-1 0 0,1 0 0,-1 0 0,0 0 0,5-4 0,-2-1 1,-1 0-1,0-1 0,-1 0 0,1 0 1,-1 0-1,-1 0 0,1 0 0,-1-1 1,-1 1-1,0-1 0,2-11 0,1-19-5,1-46 0,-6 75 7,1-193 30,-1 202-32,0-1 0,0 1 0,0 0 0,0-1 0,1 1 0,-1 0 0,0 0 0,0-1 0,1 1 0,-1 0 0,1 0 0,-1-1 0,1 1 0,0 0 0,0-2 0,0 3 0,-1 0 0,1-1 0,-1 1 0,1 0 0,0-1 0,-1 1 0,1 0 0,-1-1 0,1 1 0,0 0 0,-1 0 0,1 0 0,-1 0 0,1 0 0,0 0 0,-1 0 0,1 0 0,0 0 0,-1 0 0,1 0 0,-1 0 0,2 0 0,1 2 0,-1-1 0,1 0 0,-1 0 0,1 1 0,-1-1 0,1 1 0,-1 0 0,0 0 0,0 0 0,0 0 0,0 0 0,2 4 0,7 11 0,-2 0 0,0 1 0,-1 0 0,-1 0 0,0 1 0,-2 0 0,0 0 0,4 36 0,-3 13 0,-3 81 0,-4-102 0,1-36 0,1-20 0,1-27 0,71-247 0,-70 271 0,4-11 0,2-9 0,14-32 0,-20 57 0,0 0 0,1 0 0,0 0 0,0 1 0,0 0 0,0-1 0,1 2 0,0-1 0,1 0 0,7-6 0,-10 11 0,0-1 0,-1 1 0,1-1 0,0 1 0,0 0 0,0 0 0,0 0 0,0 1 0,3-1 0,-5 0 0,0 1 0,0 0 0,0 0 0,0 0 0,0 0 0,0 0 0,0 1 0,0-1 0,0 0 0,0 0 0,0 1 0,0-1 0,0 0 0,0 1 0,0-1 0,-1 1 0,1-1 0,0 1 0,0-1 0,0 1 0,-1 0 0,1-1 0,0 1 0,-1 0 0,1 0 0,-1 0 0,1-1 0,-1 1 0,1 0 0,-1 0 0,1 0 0,-1 0 0,0 0 0,1 1 0,4 37 0,-1 1 0,-2-1 0,-4 49 0,0-14 0,2 66 0,0-136 0,0-1 0,0 1 0,0-1 0,1 1 0,-1-1 0,1 1 0,0-1 0,0 0 0,0 1 0,1-1 0,-1 0 0,1 0 0,-1 0 0,1 0 0,0 0 0,0 0 0,1 0 0,-1-1 0,0 1 0,1-1 0,4 4 0,-2-3 0,1 0 0,0 0 0,0-1 0,0 0 0,0 0 0,0 0 0,1-1 0,-1 0 0,0 0 0,12-1 0,-7 1 0,1-1 0,0 0 0,0-1 0,0 0 0,-1-1 0,18-5 0,-23 5 0,0-1 0,0 0 0,-1 0 0,1 0 0,-1-1 0,1 0 0,-1 0 0,-1 0 0,1-1 0,0 1 0,-1-1 0,0 0 0,5-8 0,0-2 0,-1 0 0,0-1 0,-1 0 0,-1 0 0,0-1 0,-2 0 0,0 1 0,3-27 0,-1-14 0,-4-70 0,-2 90 0,1 37 0,-1-1 0,1 1 0,0-1 0,0 1 0,-1 0 0,1-1 0,0 1 0,0 0 0,0-1 0,0 1 0,0 0 0,0 0 0,-1 0 0,1 0 0,0 0 0,0 0 0,0 0 0,0 0 0,0 0 0,1 0 0,-1 1 0,9-2 0,0 2 0,1 0 0,-1 0 0,0 1 0,0 0 0,0 0 0,-1 1 0,17 8 0,-19-10-5,-29-1-10,1 0 10,1 0 1,-22 4-1,35-3 5,-1 1 1,2-1-1,-1 2 0,0-1 0,0 1 0,1 0 0,-1 0 1,1 1-1,-10 7 0,5-2 1,1 1-1,0 0 1,1 0-1,1 1 1,-1 0 0,1 1-1,1 0 1,1 0 0,-1 1-1,2-1 1,-7 22-1,7-17 3,1 0 0,0 0 0,1 0-1,2 0 1,-1 1 0,2-1 0,0 1-1,6 33 1,-5-45-3,1-1 0,0 0 0,0 1 0,0-1 0,1 0 0,0 0 0,0 0 0,0-1 0,1 1 0,0-1 0,-1 0 0,2 0 0,-1 0 0,0 0 0,1-1 0,-1 1 0,1-1 0,0 0 0,0-1 0,0 1 0,1-1 0,5 2 0,7 1 0,0 0 0,0 0 0,1-2 0,-1 0 0,29-1 0,-28-1 0,0 0 0,0-1 0,0-1 0,22-3 0,-36 3 0,0 0 0,1-1 0,-1 1 0,0-1 0,0 0 0,0-1 0,0 1 0,0-1 0,0 0 0,-1 0 0,1-1 0,-1 1 0,0-1 0,0 0 0,5-7 0,-4 3 0,0 0 0,0-1 0,-1 0 0,0 0 0,-1 0 0,0-1 0,0 1 0,-1-1 0,0 0 0,0-12 0,0-5 0,-2 1 0,-5-45 0,3 55 0,-2 0 0,0 0 0,-1 1 0,0-1 0,-1 1 0,-1 0 0,0 1 0,-1 0 0,-1 0 0,0 0 0,-1 1 0,0 1 0,-1 0 0,-20-18 0,26 27 0,0-1 0,0 1 0,0 0 0,0 1 0,-1-1 0,1 1 0,-1 0 0,0 0 0,0 0 0,0 1 0,1 0 0,-1 0 0,0 1 0,-11 0 0,15 0 0,1 0 0,-1 0 0,0 1 0,1-1 0,-1 0 0,0 1 0,1-1 0,-1 1 0,0 0 0,1 0 0,-1-1 0,1 1 0,-1 0 0,1 0 0,-1 0 0,1 0 0,0 1 0,0-1 0,-2 3 0,0-1 0,1 1 0,-1 0 0,1 1 0,0-1 0,1 0 0,-1 1 0,-1 5 0,0 9 0,0 0 0,0 33 0,3-50 0,-1 11 0,0 12 0,1 0 0,1 0 0,5 33 0,-4-50 0,0 0 0,1 0 0,-1-1 0,1 1 0,1-1 0,-1 1 0,1-1 0,1 0 0,-1-1 0,1 1 0,0-1 0,1 0 0,-1 0 0,9 6 0,-6-6 0,1 0 0,0 0 0,1-1 0,-1-1 0,1 0 0,0 0 0,0-1 0,1 0 0,-1 0 0,0-1 0,1-1 0,-1 0 0,1 0 0,0-1 0,-1-1 0,1 1 0,14-4 0,-22 3 0,1 0 0,-1-1 0,0 1 0,0-1 0,0 0 0,0 0 0,0 0 0,0 0 0,-1 0 0,1 0 0,-1-1 0,1 0 0,-1 1 0,0-1 0,0 0 0,0 0 0,-1 0 0,1 0 0,-1 0 0,1 0 0,-1-1 0,0 1 0,0 0 0,0-5 0,3-11 0,0 0 0,0-39 0,-4 58 0,0-107 0,-1 62 0,5-60 0,-4 102 0,0 1 0,1-1 0,-1 0 0,1 1 0,-1-1 0,1 1 0,0-1 0,0 1 0,0-1 0,0 1 0,0 0 0,1-1 0,-1 1 0,1 0 0,-1 0 0,1 0 0,0 0 0,0 0 0,0 1 0,0-1 0,0 1 0,0-1 0,1 1 0,1-2 0,4 1 0,-1 0 0,1 1 0,-1 0 0,1 0 0,-1 0 0,14 2 0,-14-1 0,-2 0 0,0 0 0,0 0 0,1 1 0,-1 0 0,0 0 0,0 1 0,0-1 0,0 1 0,0 0 0,0 1 0,-1-1 0,1 1 0,-1 0 0,0 0 0,1 0 0,-1 0 0,-1 1 0,1 0 0,0 0 0,-1 0 0,0 0 0,0 0 0,0 1 0,0 0 0,-1-1 0,0 1 0,0 0 0,2 9 0,2 8 0,-1 0 0,-1 1 0,-1-1 0,-1 1 0,-1 31 0,-2-43 0,0-1 0,-1 0 0,-1 0 0,1 0 0,-2 0 0,1 0 0,-1-1 0,-1 1 0,-7 10 0,8-12 0,-1-1 0,1 1 0,0 0 0,1 0 0,0 0 0,0 1 0,1-1 0,0 1 0,0 0 0,1-1 0,0 1 0,1 15 0,0-24 0,0 1 0,0-1 0,0 0 0,0 1 0,0-1 0,0 1 0,1-1 0,-1 0 0,0 1 0,0-1 0,0 1 0,1-1 0,-1 0 0,0 1 0,1-1 0,-1 0 0,0 1 0,1-1 0,-1 0 0,0 0 0,1 1 0,-1-1 0,0 0 0,1 0 0,-1 0 0,1 1 0,-1-1 0,1 0 0,-1 0 0,15 3 0,-1-1 0,1 0 0,0-1 0,-1 0 0,22-3 0,1 1 0,-24 1 0,0-1 0,0-1 0,0 0 0,0-1 0,-1 0 0,1-1 0,-1 0 0,0-1 0,0 0 0,-1-1 0,1-1 0,-1 0 0,-1 0 0,1-1 0,-1 0 0,-1-1 0,1 0 0,-1-1 0,12-17 0,-11 13 0,-1 0 0,0-1 0,-1 0 0,-1-1 0,0 1 0,-1-1 0,-1-1 0,-1 1 0,0-1 0,-1 0 0,0 0 0,-2 0 0,0 0 0,-3-28 0,2 42 0,-1-1 0,0 1 0,0 1 0,0-1 0,0 0 0,-1 0 0,1 0 0,-1 1 0,0-1 0,1 0 0,-1 1 0,0 0 0,-1-1 0,1 1 0,0 0 0,-1 0 0,1 0 0,-1 1 0,0-1 0,1 1 0,-1-1 0,0 1 0,0 0 0,0 0 0,0 0 0,0 0 0,-5 0 0,-10-2 0,0 0 0,1 2 0,-28 0 0,38 1 0,3 0 0,-1 0 0,0 0 0,1 1 0,-1-1 0,0 1 0,1 1 0,-1-1 0,1 0 0,-1 1 0,1 0 0,0 0 0,0 0 0,0 1 0,0-1 0,-7 7 0,7-4 0,-1 0 0,1 0 0,0 1 0,0-1 0,1 1 0,0 0 0,0 0 0,0 0 0,1 1 0,-2 6 0,-2 14 0,2 1 0,0-1 0,2 1 0,2 37 0,0-45 0,0-12 0,1-1 0,-1 0 0,1 0 0,1 0 0,-1 0 0,1 0 0,0 0 0,1-1 0,-1 1 0,1-1 0,1 1 0,-1-1 0,1 0 0,0 0 0,0-1 0,1 1 0,6 5 0,-5-6 0,1 0 0,0 0 0,0 0 0,0-1 0,0 0 0,1 0 0,0-1 0,-1 0 0,2 0 0,-1-1 0,0 0 0,0-1 0,0 0 0,13 1 0,-5-1 0,-11 0 0,1-1 0,-1 1 0,1-1 0,-1 0 0,0 0 0,1 0 0,-1-1 0,0 0 0,1 0 0,-1 0 0,0-1 0,0 0 0,0 0 0,0 0 0,0 0 0,0-1 0,6-5 0,-5 2 0,-1-1 0,0 0 0,0 0 0,0 0 0,-1-1 0,-1 1 0,1-1 0,-1 0 0,0 0 0,-1 0 0,0-1 0,1-10 0,1-15 0,-1-60 0,-3 75 0,0 13 0,1-49 0,-3-1 0,-17-107 0,0 81 0,-14-74 0,29 141 0,1 15 0,0 14 0,1 514 0,3-510 0,1 0 0,0 1 0,2-2 0,0 1 0,12 30 0,-12-38 0,0 0 0,1-1 0,0 1 0,1-1 0,0 0 0,0-1 0,1 0 0,0 0 0,1 0 0,0-1 0,11 9 0,-12-12 0,0-1 0,1 0 0,-1 0 0,1 0 0,0-1 0,0 0 0,0-1 0,0 0 0,0 0 0,0-1 0,0 1 0,12-3 0,-6 2 0,-7 0 0,-1 0 0,1-1 0,0 0 0,0 0 0,-1-1 0,1 0 0,-1 0 0,0 0 0,1-1 0,-1 0 0,0 0 0,-1-1 0,9-5 0,-6 1 0,1 1 0,-1-1 0,-1-1 0,0 1 0,0-2 0,0 1 0,7-15 0,-3 2 0,-1-1 0,-2 0 0,0-1 0,-1 0 0,-1 0 0,4-42 0,-6 21 0,-2 0 0,-4-58 0,2 100 0,-1 0 0,1 1 0,-1-1 0,0 0 0,0 1 0,0-1 0,0 1 0,0-1 0,0 1 0,-1 0 0,1-1 0,-1 1 0,0 0 0,1 0 0,-1 0 0,0 0 0,0 0 0,0 1 0,-1-1 0,1 1 0,0-1 0,-1 1 0,-2-1 0,4 1 0,-1 0 0,0 1 0,0-1 0,0 1 0,0 0 0,0-1 0,0 1 0,0 0 0,0 0 0,0 0 0,0 1 0,0-1 0,0 0 0,0 1 0,0-1 0,0 1 0,0 0 0,0 0 0,0-1 0,0 1 0,1 0 0,-1 1 0,0-1 0,1 0 0,-1 0 0,1 1 0,-1-1 0,1 1 0,0-1 0,0 1 0,-2 3 0,-3 6 0,0 1 0,1 0 0,0 0 0,1 0 0,0 1 0,1 0 0,1-1 0,-2 18 0,0 111 0,4-103 0,0-28 0,0 0 0,1 0 0,0 0 0,1 0 0,0 0 0,1 0 0,0-1 0,0 1 0,1-1 0,0 0 0,0 0 0,1 0 0,1 0 0,-1-1 0,1 0 0,1 0 0,-1-1 0,1 1 0,1-1 0,-1-1 0,1 0 0,0 0 0,1 0 0,17 8 0,-12-8 0,1 0 0,0-1 0,0 0 0,1-1 0,-1-1 0,1-1 0,0 0 0,0-1 0,-1 0 0,26-3 0,-37 1 0,-1 0 0,0 0 0,0 0 0,1 0 0,-1 0 0,0-1 0,0 1 0,0-1 0,0 0 0,-1 0 0,1 0 0,0 0 0,-1 0 0,1-1 0,-1 1 0,0-1 0,0 1 0,0-1 0,0 0 0,0 0 0,-1 0 0,1 0 0,-1 0 0,0-1 0,0 1 0,1-5 0,2-10 0,-1 1 0,-1-1 0,1-32 0,-3 48 0,0-339 0,3 340 0,0 0 0,0 0 0,0 0 0,0 0 0,0 1 0,0-1 0,0 1 0,0 0 0,0 0 0,0 0 0,5 1 0,-2-1 0,-3 1 0,0-1 0,0 0 0,0 1 0,0-1 0,0 1 0,0 0 0,0 0 0,0 0 0,0 1 0,-1-1 0,1 1 0,0-1 0,-1 1 0,1 0 0,4 4 0,-2 0 0,-1-1 0,1 1 0,-1 0 0,0 0 0,0 0 0,4 12 0,-2-3 0,0 0 0,-2 0 0,0 0 0,-1 0 0,3 32 0,-6-39 0,2 14 0,-2 0 0,0 0 0,-1-1 0,-2 1 0,-4 21 0,3-23 0,1-1 0,1 1 0,1 35 0,1-54 0,0 1 0,1 0 0,-1-1 0,1 1 0,-1-1 0,1 1 0,0-1 0,-1 1 0,1-1 0,0 0 0,0 1 0,0-1 0,0 0 0,0 0 0,0 0 0,0 0 0,1 0 0,-1 0 0,0 0 0,1 0 0,-1 0 0,0 0 0,1-1 0,-1 1 0,1 0 0,-1-1 0,1 0 0,-1 1 0,1-1 0,0 0 0,1 0 0,9 2 0,1 0 0,25-2 0,-28 0 0,-4 0 0,8 0 0,0 0 0,27-4 0,-35 2 0,-1 1 0,0-1 0,0 0 0,0 0 0,0 0 0,-1-1 0,1 0 0,-1 0 0,1 0 0,6-7 0,-3 3 0,0-2 0,-1 1 0,0-1 0,-1 0 0,0 0 0,0-1 0,-1 0 0,0 0 0,-1 0 0,0 0 0,-1-1 0,4-16 0,-2-6 0,-2-1 0,0-58 0,-3 84 0,0 0 0,0-1 0,-1 0 0,0 1 0,0-1 0,-1 0 0,0 1 0,0 0 0,-1-1 0,-4-8 0,5 14 0,0 0 0,0 0 0,0 0 0,0 1 0,-1-1 0,1 0 0,-1 1 0,1-1 0,-1 1 0,0 0 0,0 0 0,0 0 0,-1 1 0,1-1 0,0 1 0,0-1 0,-1 1 0,1 0 0,-1 1 0,1-1 0,-1 0 0,0 1 0,1 0 0,-6 0 0,8 0 0,-1 1 0,0-1 0,0 1 0,0-1 0,0 1 0,0 0 0,1 0 0,-1 0 0,0 0 0,1 0 0,-1 0 0,0 1 0,1-1 0,0 0 0,-1 1 0,1-1 0,0 1 0,0-1 0,0 1 0,0 0 0,0-1 0,0 1 0,0 0 0,0 0 0,1 0 0,-1 0 0,1 0 0,-1 0 0,1 0 0,0 3 0,-2 10 0,0 0 0,1 28 0,1-36 0,0 6 0,-1 16 0,2 0 0,7 41 0,-6-60 0,0 1 0,1-1 0,1 0 0,0 0 0,0 0 0,1 0 0,0-1 0,0 0 0,1 0 0,9 10 0,-8-10 0,1-1 0,0 0 0,0-1 0,1 0 0,0 0 0,0 0 0,1-1 0,0-1 0,0 0 0,0 0 0,0-1 0,1 0 0,0-1 0,-1 0 0,1-1 0,1 0 0,-1 0 0,0-1 0,0-1 0,0 0 0,23-3 0,-30 1 0,1 1 0,-1-1 0,1 0 0,-1-1 0,0 1 0,0-1 0,0 0 0,0 1 0,0-2 0,-1 1 0,1 0 0,-1-1 0,0 0 0,0 0 0,0 0 0,-1 0 0,1 0 0,-1 0 0,0-1 0,1-4 0,5-11 0,-1 0 0,-1-1 0,4-24 0,-3-4 0,1-67 0,-5 60 0,-3 55 0,0 0 0,0-1 0,0 1 0,0 0 0,0 0 0,0 0 0,1 0 0,-1 0 0,0 0 0,0 0 0,1 0 0,-1 0 0,1 0 0,-1 1 0,1-1 0,-1 0 0,1 0 0,0 0 0,0 0 0,-1 1 0,1-1 0,0 0 0,0 1 0,0-1 0,-1 1 0,1-1 0,0 1 0,2-1 0,0 0 0,0 1 0,1-1 0,-1 1 0,1 0 0,-1 0 0,1 1 0,6 1 0,-5-1 0,0 0 0,0 1 0,0 0 0,-1 0 0,1 1 0,0-1 0,-1 1 0,1 0 0,-1 0 0,4 4 0,43 45 0,-16-16 0,-15-15 0,-26-33 0,5 8 0,-1 1 0,1 0 0,-1 0 0,0 0 0,0 0 0,0 1 0,0-1 0,0 0 0,-1 1 0,1 0 0,-4-3 0,-2 0 0,0 1 0,0 0 0,0 0 0,-1 1 0,0 0 0,1 1 0,-1 0 0,0 0 0,0 1 0,-1 0 0,1 0 0,0 1 0,-13 2 0,9-2 0,10 0 0,0 0 0,0 0 0,0 1 0,0-1 0,0 1 0,1-1 0,-1 1 0,0 0 0,0 0 0,1 1 0,-1-1 0,0 0 0,1 1 0,-1 0 0,1 0 0,-4 3 0,2-1 0,1 0 0,0 1 0,0-1 0,0 0 0,1 1 0,0 0 0,0-1 0,0 1 0,-1 5 0,-1 9 0,0 0 0,2 0 0,0 0 0,1 24 0,1-40 0,0 20 0,1 0 0,6 39 0,-6-53 0,2-1 0,-1 0 0,1 0 0,0 0 0,1-1 0,0 1 0,0-1 0,1 0 0,0 0 0,10 12 0,-8-13 0,-1 1 0,2-1 0,-1 0 0,0 0 0,1-1 0,0 0 0,1-1 0,-1 0 0,1 0 0,-1 0 0,1-1 0,0-1 0,0 1 0,1-2 0,-1 1 0,0-1 0,1-1 0,9 0 0,-16 0 0,0 0 0,0-1 0,0 0 0,0 0 0,0 0 0,0 0 0,0 0 0,0-1 0,-1 1 0,1-1 0,0 0 0,-1 1 0,1-1 0,-1-1 0,0 1 0,0 0 0,1 0 0,-1-1 0,-1 1 0,1-1 0,0 0 0,-1 1 0,1-1 0,-1 0 0,0 0 0,1-5 0,4-10 0,-1 0 0,-1 0 0,2-26 0,2-53 0,-7-131 0,-3 159 0,-2-19 0,-5 0 0,-22-102 0,27 175 0,2 15 0,1 26 0,17 404 0,-15-417 0,24 318-5,-25-329-83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6.87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3 772 31679,'0'0'1037,"0"3"-1021,-1 20-14,0-15-2,1-1 1,0 1-1,0-1 0,0 0 0,1 1 0,2 7 0,-3-14 0,1 1 0,0 0 0,0 0 0,0 0 0,0-1 0,0 1 0,0-1 0,0 1 0,0-1 0,1 1 0,-1-1 0,0 1 0,1-1 0,-1 0 0,1 0 0,0 0 0,-1 0 0,1 0 0,0 0 0,0 0 0,-1-1 0,1 1 0,0-1 0,0 1 0,0-1 0,0 0 0,0 1 0,2-1 0,3 0 2,-1 1 0,0-1 0,0 0-1,1-1 1,-1 0 0,0 0 0,9-2 0,-11 1-1,0 0 0,-1 1 1,1-1-1,-1-1 0,0 1 0,1 0 0,-1-1 1,0 0-1,-1 0 0,1 0 0,0 0 1,-1 0-1,3-4 0,8-16-2,0-1 0,-1 0 1,-2-1-1,0 0 0,-2 0 0,0-1 0,-2 0 1,4-40-1,-2-24-11,-5-104 1,-3 135 14,-6-56 22,5 101-25,-2 0 0,0 0 1,0 1-1,-2-1 1,-10-23-1,15 36 0,-1 0 0,1 0 0,0 0 0,-1 0 0,1 1 0,-1-1 0,1 0 0,-1 0 0,1 1 0,-1-1 0,0 0 0,1 1 0,-1-1 0,0 1 0,1-1 0,-1 1 0,0-1 0,0 1 0,1 0 0,-1-1 0,0 1 0,0 0 0,0-1 0,0 1 0,0 0 0,0 0 0,1 0 0,-1 0 0,0 0 0,0 0 0,0 0 0,0 0 0,0 0 0,0 0 0,0 1 0,1-1 0,-1 0 0,0 1 0,0-1 0,0 0 0,1 1 0,-1-1 0,0 1 0,0-1 0,1 1 0,-1 0 0,0 0 0,-3 8 0,0 0 0,1 1 0,0-1 0,1 1 0,0-1 0,0 1 0,0 18 0,1-17 0,-7 391 0,9-342 0,0-37 0,1 1 0,0-1 0,2 0 0,10 35 0,-10-47 0,0 0 0,0 0 0,1-1 0,0 0 0,1 0 0,0 0 0,0 0 0,1-1 0,1 0 0,-1 0 0,13 9 0,-13-13 0,1-1 0,0 0 0,0 0 0,0-1 0,1 0 0,-1-1 0,1 0 0,-1 0 0,1-1 0,0 0 0,0 0 0,0-1 0,-1 0 0,1-1 0,0 0 0,0 0 0,-1-1 0,1 0 0,-1 0 0,1-1 0,11-6 0,-12 3 0,0-1 0,0 0 0,0-1 0,-1 1 0,-1-1 0,1-1 0,-1 1 0,-1-1 0,1 0 0,-1 0 0,-1-1 0,0 1 0,0-1 0,-1 0 0,0 0 0,1-14 0,2-17 0,-1-1 0,-3-71 0,-2 88 0,0 11 0,1 10 0,0-1 0,-1 0 0,0 1 0,0-1 0,0 1 0,-1-1 0,0 1 0,1-1 0,-2 1 0,1-1 0,0 1 0,-1 0 0,0-1 0,0 1 0,0 0 0,-4-6 0,5 10 0,1-1 0,-1 1 0,1-1 0,-1 1 0,1-1 0,-1 1 0,1-1 0,-1 1 0,1 0 0,-1-1 0,1 1 0,-1 0 0,0-1 0,1 1 0,-1 0 0,0 0 0,1 0 0,-1 0 0,0-1 0,1 1 0,-1 0 0,0 0 0,1 0 0,-1 0 0,0 1 0,1-1 0,-1 0 0,0 0 0,1 0 0,-1 0 0,1 1 0,-1-1 0,0 0 0,1 1 0,-1-1 0,1 0 0,-1 1 0,1-1 0,-1 1 0,1-1 0,-1 1 0,1-1 0,-1 1 0,-11 28 0,4 17 0,1 0 0,3 1 0,2-1 0,3 49 0,0-31 0,-1-52 0,0-1 0,1 1 0,0-1 0,1 1 0,0-1 0,1 0 0,8 21 0,-9-28 0,0 1 0,1-1 0,0 0 0,-1 0 0,1 0 0,1 0 0,-1 0 0,1-1 0,-1 0 0,1 1 0,0-1 0,0 0 0,1-1 0,-1 1 0,0-1 0,1 0 0,-1 0 0,1 0 0,0-1 0,7 2 0,-3-1 0,0-1 0,1 1 0,-1-2 0,1 1 0,-1-1 0,20-3 0,-25 2 0,1 0 0,-1 0 0,1-1 0,-1 0 0,1 0 0,-1 0 0,0 0 0,0-1 0,0 1 0,0-1 0,0 0 0,-1 0 0,0-1 0,1 1 0,3-7 0,6-8 0,-1-1 0,-1-1 0,-1 1 0,-1-2 0,-1 0 0,7-25 0,23-136 0,-4 14 0,-33 165 0,0 1 0,-1-1 0,1 0 0,0 0 0,0 0 0,1 1 0,-1-1 0,0 0 0,1 1 0,0 0 0,-1-1 0,1 1 0,0 0 0,3-3 0,-2 4 0,0-1 0,0 1 0,0 0 0,0 1 0,0-1 0,1 0 0,-1 1 0,0 0 0,0 0 0,0 0 0,0 0 0,5 1 0,-6-1 0,0 0 0,1 1 0,-1-1 0,0 1 0,1 0 0,-1-1 0,0 1 0,0 0 0,0 1 0,0-1 0,0 0 0,0 0 0,0 1 0,0 0 0,0-1 0,1 3 0,1 0 0,-1 1 0,1 0 0,-1 0 0,0 0 0,0 1 0,2 6 0,1 6 0,-1-1 0,0 1 0,2 27 0,-3-6 0,-2 0 0,-4 73 0,0-103 0,0 0 0,0 0 0,-1 0 0,0 0 0,0-1 0,-1 1 0,0-1 0,0 0 0,-1 0 0,0 0 0,-1-1 0,0 0 0,0 0 0,0 0 0,-1-1 0,0 0 0,0 0 0,-1 0 0,1-1 0,-1-1 0,0 1 0,-1-1 0,1 0 0,-1-1 0,0 0 0,1-1 0,-1 1 0,0-2 0,-1 1 0,-10-1 0,15 0 0,-1-1 0,1 0 0,0-1 0,0 1 0,-1-1 0,1 0 0,0 0 0,0-1 0,0 0 0,-7-3 0,9 3 0,0 0 0,0-1 0,1 1 0,-1-1 0,1 0 0,-1 0 0,1 0 0,0 0 0,0 0 0,0-1 0,1 1 0,-1-1 0,1 1 0,0-1 0,-1-5 0,-4-17 0,1 0 0,1 0 0,1-1 0,2 1 0,3-51 0,-2 76 0,1 0 0,-1 0 0,1-1 0,-1 1 0,1 0 0,-1 0 0,1 0 0,0 0 0,0 0 0,-1 0 0,1 0 0,0 1 0,0-1 0,0 0 0,0 0 0,0 1 0,0-1 0,0 1 0,0-1 0,0 1 0,0-1 0,1 1 0,-1-1 0,0 1 0,0 0 0,0 0 0,1 0 0,-1-1 0,0 1 0,0 1 0,0-1 0,1 0 0,-1 0 0,0 0 0,0 0 0,2 1 0,1 0 0,1 0 0,0-1 0,0 2 0,0-1 0,-1 1 0,1-1 0,-1 1 0,7 4 0,7 9 0,-1 1 0,0 1 0,21 28 0,-18-21 0,37 35 0,-45-48 0,0 0 0,0-2 0,1 1 0,0-2 0,1 0 0,0 0 0,0-1 0,1-1 0,0 0 0,0-1 0,0-1 0,1 0 0,-1-1 0,1-1 0,21 0 0,-33-2 0,0 0 0,1-1 0,-1 0 0,0 0 0,1 0 0,-1 0 0,0-1 0,0 0 0,0 0 0,0 0 0,-1 0 0,1 0 0,0-1 0,-1 0 0,0 0 0,0 0 0,1 0 0,-2 0 0,1-1 0,0 1 0,-1-1 0,1 1 0,-1-1 0,3-7 0,2-7 0,0 1 0,-2-1 0,0 0 0,4-29 0,-1-21 0,-3 1 0,-5-86 0,-2 62 0,1 47 0,-2-1 0,-1 1 0,-3-1 0,-23-77 0,24 108 0,6 20 0,0-4 0,-2 319 0,4-235 0,-1-25 0,3 0 0,2-1 0,4 1 0,2-2 0,35 108 0,-41-157-1,-1-12-3,1-23-52,-6-31-542,0-18-1704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7.2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1 112 31967,'0'-3'464,"6"3"-256,34-3-144,15 0-32,11-6 0,9 6-32,0-2 0,-9-1 0,-14-3 0,-19 0 0,-17 0 0,-16 3 0,0 0-32,-29-5-32,-24-1-272,-19-6-1761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7.5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178 62 27549,'-5'-2'476,"-1"0"1,1 1 0,-1-1 0,0 1 0,0 1-1,1-1 1,-1 1 0,-8 0 0,9 1-388,1 0 0,-1 0 0,0 0 1,1 1-1,-1-1 0,1 1 0,-1 0 1,1 0-1,0 1 0,0-1 0,0 1 1,0 0-1,0 0 0,-3 4 0,2-1-118,0 1-1,0-1 1,0 1-1,1 0 1,0 1-1,1-1 0,-1 1 1,1-1-1,1 1 1,-1 0-1,1 0 1,1 0-1,0 0 1,-1 14-1,2-8 30,-1-4 0,1 0 0,0-1 0,2 19 0,-1-25 0,0 0 0,0 0 0,0 0 0,0 0 0,1 0 0,-1 0 0,1 0 0,-1-1 0,1 1 0,0 0 0,0-1 0,0 0 0,1 1 0,-1-1 0,4 3 0,2 0 0,-1-1 0,1 1 0,0-1 0,0-1 0,0 1 0,0-2 0,1 1 0,-1-1 0,11 2 0,2-2 1,0-1 1,37-2 0,-52 1-1,0-1 1,1 0-1,-1 0 0,0 0 0,1-1 0,-1 0 0,0 0 0,0 0 0,-1-1 0,1 0 1,0 0-1,-1-1 0,0 1 0,0-1 0,0-1 0,0 1 0,-1 0 0,1-1 1,-1 0-1,0 0 0,-1 0 0,1-1 0,-1 1 0,0-1 0,3-9 0,0-1-1,-1-1 0,-1 0 0,-1 0-1,0 0 1,-1-1 0,-1 1 0,-1-1-1,-2-20 1,2 34 0,0 0 0,0 0 0,-1 0 0,0 0 0,0 1 0,0-1 0,0 0 0,0 0 0,-1 1 0,0-1 0,0 1 0,0 0 0,0-1 0,0 1 0,0 0 0,-1 0 0,0 1 0,1-1 0,-1 0 0,0 1 0,-1-1 0,1 1 0,0 0 0,-1 0 0,1 1 0,-1-1 0,1 1 0,-1-1 0,0 1 0,1 0 0,-1 1 0,0-1 0,-4 0 0,0 0 0,-1-1-1,1 1 1,0 1 0,0 0 0,-1 0-1,1 0 1,0 1 0,0 0 0,0 1-1,0 0 1,0 0 0,0 1 0,0 0-1,1 0 1,-1 1 0,1 0 0,0 0-1,0 1 1,0-1 0,-10 12 0,-41 44-64,0 5-155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0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12 32191,'14'-12'114,"-16"14"64,-25 23 58,-165 141-231,-138 131 6,329-297-11,1 0 0,0 1 0,-1-1 0,1 0 0,-1 0 0,1 0 0,0 1 0,-1-1 0,1 0 0,0 1 0,-1-1 0,1 0 0,0 0 0,0 1 0,-1-1 0,1 1 0,0-1 0,0 0 0,0 1 0,-1-1 0,1 1 0,0-1 0,0 0 0,0 1 0,0-1 0,0 1 0,0-1 0,0 0 0,0 1 0,0-1 0,0 1 0,0-1 0,0 1 0,0-1 0,0 0 0,0 1 0,0-1 0,1 1 0,-1-1 0,0 0 0,0 1 0,0-1 0,1 0 0,-1 1 0,0-1 0,1 0 0,-1 1 0,0-1 0,1 0 0,-1 1 0,0-1 0,1 0 0,0 1 0,22 3 2,-17-4 1,99 19 11,190 61-1,-267-70-15,-18-6-3,-1 0-1,1-1 1,0 0-1,0-1 1,18 2-1,-27-4-10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0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233 333 29069,'5'-17'2902,"-4"-19"-2665,-1 34-78,0-86 193,0 87-352,-1 0 1,1 0-1,-1 0 0,0 1 1,1-1-1,-1 0 0,0 0 1,0 1-1,0-1 0,1 0 1,-1 1-1,0-1 0,0 1 1,0-1-1,0 1 0,0-1 1,0 1-1,0 0 0,0 0 1,0-1-1,0 1 0,-1 0 1,-1 0-1,-26-3 8,24 3-8,0 0 0,0 0 0,0 0 0,0 1 0,0 0 0,0 0 0,0 0 0,0 1 0,0-1 0,-8 5 0,9-3 0,0 1 0,0-1 0,0 1 0,0 0 0,0 0 0,1 1 0,0-1 0,0 1 0,0-1 0,-3 8 0,-9 21 0,2 0 0,1 1 0,1 1 0,2 0 0,2 0 0,1 1 0,1 0 0,2 0 0,2 39 0,1-69 0,0 0 0,1 0 0,-1 0 0,1 0 0,1-1 0,-1 1 0,1 0 0,-1-1 0,2 1 0,-1-1 0,0 0 0,1 0 0,0 0 0,1 0 0,-1 0 0,1-1 0,0 1 0,0-1 0,0 0 0,0 0 0,1 0 0,-1-1 0,1 0 0,0 0 0,0 0 0,10 4 0,-3-2 0,1 0 0,0-1 0,0-1 0,0 0 0,1 0 0,19 0 0,-5-1 0,1-2 0,30-4 0,-54 3 1,0 1 0,-1-1 1,1 0-1,0 0 0,-1-1 0,1 1 0,-1-1 1,1 0-1,-1 0 0,0-1 0,0 1 0,0-1 1,0 0-1,0 0 0,-1 0 0,1 0 0,-1-1 1,0 1-1,0-1 0,0 0 0,-1 0 0,1 0 0,-1 0 1,0-1-1,0 1 0,0-1 0,0-4 0,3-11-1,-2-1-1,0 1 1,-1-1-1,-1 1 1,-3-23-1,2 12 3,-1 8-2,0 0 0,-2 0 0,-1 1 0,0-1 0,-13-34 0,13 43 0,-2 1 0,1 0 0,-2 1 0,0-1 0,0 1 0,-1 0 0,0 1 0,-1 0 0,-1 0 0,-13-12 0,17 19-2,1 1 0,0-1 0,-1 1 0,0 1 0,-8-4 0,12 5 1,1 0 1,-1 1-1,1-1 0,-1 1 1,1-1-1,-1 1 0,1 0 1,-1 0-1,1-1 0,-1 1 0,1 0 1,-1 0-1,0 1 0,1-1 1,-1 0-1,1 0 0,-1 1 1,1-1-1,-1 1 0,1-1 1,0 1-1,-1 0 0,1 0 0,-1-1 1,1 1-1,0 0 0,0 0 1,-2 2-1,-2 6 1,0 1 0,1-1 0,0 1 0,1 0 0,0 1 0,1-1 0,0 0 0,-1 13 0,-1 87 0,4-107 0,-1 4 0,2 0 0,-1 0 0,1 0 0,0 0 0,0 0 0,1 0 0,0-1 0,0 1 0,1 0 0,-1-1 0,2 0 0,-1 0 0,7 10 0,-5-10 0,1 0 0,0-1 0,0 1 0,0-1 0,1-1 0,-1 1 0,1-1 0,0 0 0,1-1 0,-1 0 0,12 4 0,12 1 0,1-2 0,0-1 0,0-2 0,0-1 0,38-2 0,-67 0 0,2-1 0,-1 0 0,0 0 0,1 0 0,-1 0 0,0 0 0,0-1 0,0 0 0,0 0 0,0 0 0,0-1 0,0 1 0,-1-1 0,1 0 0,-1 0 0,0 0 0,0 0 0,0 0 0,0-1 0,-1 1 0,1-1 0,-1 0 0,0 0 0,2-5 0,5-11 0,-1 0 0,0 0 0,6-34 0,-5 2 0,-2 0 0,-3-1 0,-3-79 0,-2 76 0,1 52 0,0 0 0,0 1 0,0-1 0,-1 1 0,1-1 0,-1 1 0,0-1 0,0 1 0,0-1 0,-1 1 0,1 0 0,-3-5 0,2 6 0,1 1 0,-1-1 0,0 1 0,1-1 0,-1 1 0,0 0 0,0-1 0,0 1 0,0 0 0,0 0 0,0 1 0,0-1 0,0 0 0,0 1 0,-1-1 0,1 1 0,0-1 0,0 1 0,0 0 0,-4 0 0,5 1 0,0-1 0,0 1 0,0-1 0,0 1 0,-1-1 0,1 1 0,0 0 0,0-1 0,0 1 0,0 0 0,0 0 0,1 0 0,-1 0 0,0 0 0,0 0 0,1 0 0,-1 0 0,0 0 0,1 0 0,-1 0 0,1 0 0,-1 0 0,1 2 0,-12 36 0,9-29 0,-7 30 0,2 1 0,2-1 0,-1 60 0,8 128 0,1-192 0,-2-29 1,0 0-1,1 0 1,0-1-1,0 1 1,1 0 0,0 0-1,0-1 1,1 1-1,-1-1 1,1 0 0,1 1-1,-1-1 1,7 7-1,-7-10 2,1 1-1,-1 0 0,1-1 0,0 0 1,1 0-1,-1 0 0,0 0 0,1-1 1,0 0-1,-1 0 0,1 0 0,0 0 1,0-1-1,0 0 0,0 0 0,0 0 1,0-1-1,9 1 0,5-1-1,-4 0 0,-1 0 0,0 0 0,29-6 0,-39 4 0,1 1 0,0-1 0,-1 0 0,1 0 0,-1 0 0,0 0 0,0-1 0,0 0 0,0 0 0,0 0 0,0 0 0,-1-1 0,1 1 0,-1-1 0,5-7 0,-7 9-11,1-1 0,-1 1 0,0 0 0,0 0 0,1-1 0,-2 1 0,1-1 0,0 1 0,0-1 0,-1 1 1,0-1-1,1 0 0,-1 1 0,0-1 0,0 1 0,0-1 0,-1 0 0,0-2 0,-4-1-405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9.71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1 519 31118,'0'16'1118,"0"103"-891,0-117-225,0-1 0,0 1 0,0 0 0,1 0 0,-1-1 0,1 1 0,-1-1 0,1 1 0,-1 0 0,1-1-1,0 1 1,0-1 0,0 0 0,0 1 0,0-1 0,0 0 0,0 1 0,0-1 0,1 0 0,-1 0 0,0 0 0,1 0 0,-1 0 0,1-1 0,-1 1 0,1 0 0,-1 0 0,1-1 0,0 1 0,-1-1 0,4 1 0,5 0 16,1 1 0,-1-1 0,1-1 0,11-1 0,-7 1 2,-11-1-18,0 1 0,0-1 0,-1 0 0,1 0 0,0 0 0,-1 0 0,1-1 0,-1 1-1,0-1 1,1 0 0,-1 0 0,0 0 0,0-1 0,0 1 0,-1-1 0,1 1 0,0-1 0,-1 0 0,0 0-1,0 0 1,0-1 0,0 1 0,2-5 0,5-10 2,-2-1 0,0 1 0,5-24 0,-9 33-2,10-45-2,-3 0 1,7-94-1,-11-111 26,-6 243-21,0 16-5,0 0 0,0 0 0,0 0 1,0 0-1,0-1 0,0 1 0,0 0 0,0 0 0,0 0 0,-1-1 0,1 1 0,0 0 0,0 0 0,0 0 0,0 0 0,0-1 0,0 1 0,0 0 0,0 0 0,0 0 0,0 0 0,-1 0 0,1 0 0,0-1 0,0 1 1,0 0-1,0 0 0,0 0 0,-1 0 0,1 0 0,0 0 0,0 0 0,0 0 0,0 0 0,-1 0 0,1-1 0,0 1 0,0 0 0,0 0 0,-1 0 0,1 0 0,0 0 0,0 0 0,0 0 0,0 1 0,-1-1 1,1 0-1,0 0 0,0 0 0,0 0 0,0 0 0,-1 0 0,1 0 0,0 0 0,0 0 0,0 0 0,0 1 0,0-1 0,-1 0 0,-8 9-3,3 2 2,1 1-1,0 0 1,1 0 0,0 0-1,-2 16 1,-9 70-4,8-11 10,4 0 1,7 87-1,-2-159-5,-1 0 0,2 1 0,0-2 0,1 1 0,0 0 0,1-1 0,1 0 0,0 0 0,11 18 0,-13-25 0,1-1 0,0 1 0,0-1 0,0 0 0,1 0 0,0-1 0,0 1 0,0-2 0,1 1 0,-1 0 0,1-1 0,0 0 0,0-1 0,1 0 0,-1 0 0,1 0 0,0-1 0,0 0 0,9 0 0,-5 0 0,1-1 0,0 0 0,0-1 0,0 0 0,25-5 0,-34 4 0,0 0 0,0-1 0,-1 1 0,1-1 0,0 0 0,-1 0 0,1 0 0,-1 0 0,0-1 0,0 0 0,0 1 0,0-1 0,0 0 0,0 0 0,-1 0 0,1-1 0,-1 1 0,0-1 0,0 1 0,-1-1 0,1 0 0,1-6 0,2-10 0,-1-1 0,-2 1 0,0-1 0,-2-40 0,0 36 0,0 13 0,0 1 0,-1 0 0,-1-1 0,0 1 0,-5-19 0,6 27 0,0 1 0,0-1 0,0 0 0,0 1 0,0-1 0,-1 1 0,1-1 0,-1 1 0,0 0 0,0 0 0,0-1 0,0 1 0,0 1 0,0-1 0,0 0 0,-1 0 0,1 1 0,-1 0 0,1-1 0,-1 1 0,1 0 0,-1 0 0,0 0 0,0 1 0,1-1 0,-1 0 0,0 1 0,-3 0 0,5 0 0,0 0 0,0 1 0,0-1 0,0 1 0,1-1 0,-1 1 0,0-1 0,0 1 0,1-1 0,-1 1 0,0 0 0,1-1 0,-1 1 0,0 0 0,1 0 0,-1-1 0,1 1 0,0 0 0,-1 0 0,1 0 0,-1 0 0,1 0 0,0 0 0,0-1 0,0 1 0,0 0 0,-1 0 0,1 0 0,1 2 0,-3 35 0,2-31 0,0 6 0,0-1 0,1 1 0,0 0 0,1-1 0,6 24 0,-5-30 0,-1-1 0,0 0 0,1 0 0,0-1 0,0 1 0,1 0 0,-1-1 0,1 0 0,0 0 0,0 0 0,0 0 0,1-1 0,-1 0 0,1 1 0,9 3 0,-1-2 0,-1-1 0,0 0 0,1-1 0,0-1 0,-1 0 0,1-1 0,0 0 0,0-1 0,22-2 0,-31 1 0,-1 1 0,0-1 0,1 0 0,-1 0 0,0 0 0,1 0 0,-1 0 0,0-1 0,0 1 0,0-1 0,0 0 0,-1 0 0,1 0 0,0 0 0,-1-1 0,0 1 0,1-1 0,-1 1 0,0-1 0,0 0 0,0 0 0,-1 0 0,1 0 0,-1 0 0,0 0 0,1 0 0,-2-1 0,1 1 0,1-6 0,1-11 0,0-1 0,-1 1 0,-2-38 0,0 38 0,0 10 0,1-2 0,-2 0 0,1 0 0,-1 1 0,-4-17 0,4 26 0,1-1 0,-1 1 0,1 0 0,-1 0 0,0 0 0,0 0 0,0 0 0,0 1 0,0-1 0,-1 0 0,1 0 0,0 1 0,-1-1 0,1 1 0,-1-1 0,0 1 0,0-1 0,1 1 0,-1 0 0,0 0 0,0 0 0,0 0 0,0 0 0,0 1 0,0-1 0,0 0 0,0 1 0,-1 0 0,1-1 0,-3 1 0,3 0 0,0 1 0,1-1 0,-1 1 0,1-1 0,-1 1 0,0 0 0,1-1 0,-1 1 0,1 0 0,0 0 0,-1 0 0,1 0 0,0 0 0,-1 0 0,1 1 0,0-1 0,0 0 0,0 1 0,0-1 0,0 1 0,0-1 0,1 1 0,-1-1 0,0 1 0,1-1 0,-1 1 0,1 2 0,-11 53 0,11-52 0,-5 57 0,6 87 0,-1-146 1,0 1 0,1-1 0,-1 1 0,1-1 0,0 1 0,0-1 0,0 1 0,0-1 1,1 0-1,-1 0 0,1 0 0,0 0 0,0 0 0,0 0 0,0 0 0,1 0 0,-1-1 0,1 1 0,-1-1 0,1 0 0,0 0 0,0 0 0,0 0 0,0 0 0,0 0 1,1-1-1,-1 0 0,0 0 0,5 1 0,9 2-1,0-1 0,0-1-1,0-1 1,31-1 0,-28 0 1,-19 0 0,0 0 0,0 0-1,0 0 1,0 0 0,-1 0 0,1 0 0,0 0 0,0 0-1,0-1 1,0 1 0,0 0 0,-1-1 0,1 1-1,0 0 1,0-1 0,-1 1 0,1-1 0,0 1 0,0-1-1,-1 0 1,1 1 0,-1-1 0,1 1 0,-1-1-1,2-1 1,1-23-772,-3 10-2113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08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 30910,'-12'-1'810,"17"0"-53,21 0-499,-1 4-251,0 1-1,0 0 1,0 2-1,33 13 1,-20-7-8,52 17 1,-2 5 0,126 66 0,-212-100 0,0 1 0,0 0 0,0 1 0,0-1 0,0 0 0,0 1 0,0-1 0,0 1 0,0-1 0,-1 1 0,1 0 0,-1 0 0,0 0 0,1 0 0,-1 0 0,0 0 0,0 0 0,1 4 0,-2-5 0,0 1 0,0 0 0,-1 0 0,1-1 0,0 1 0,-1-1 0,0 1 0,1 0 0,-1-1 0,0 1 0,0-1 0,0 1 0,0-1 0,0 0 0,0 1 0,0-1 0,0 0 0,-1 0 0,1 0 0,0 0 0,-1 0 0,1 0 0,-1 0 0,1 0 0,-3 0 0,-157 78 0,4-3 0,90-38 0,-77 48 0,133-77 0,11-9 0,0 0-1,0 0 1,-1 0 0,1 1 0,0-1-1,0 0 1,0 0 0,0 0-1,0 0 1,0 0 0,0 0 0,0 1-1,0-1 1,0 0 0,0 0 0,0 0-1,0 0 1,0 0 0,0 1-1,0-1 1,0 0 0,0 0 0,0 0-1,0 0 1,0 0 0,0 1-1,0-1 1,0 0 0,0 0 0,0 0-1,0 0 1,0 0 0,0 0-1,0 1 1,0-1 0,0 0 0,0 0-1,0 0 1,1 0 0,-1 0-1,0 0 1,0 0 0,0 0 0,0 1-1,0-1 1,0 0 0,1 0 0,-1 0-1,0 0 1,0 0 0,0 0-1,0 0 1,0 0 0,0 0 0,1 0-1,-1 0 1,0 0 0,0 0-1,0 0 1,0 0 0,1 0 0,9 0-22,-9 0 16,1 1-25,1-1 0,-1-1 1,1 1-1,-1 0 0,0 0 1,1-1-1,-1 0 0,0 1 1,4-2-1,21-23-1122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1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16 25932,'4'-1'2469,"26"-12"1741,-23 11-4325,-18 10 354,-184 136-212,63-58-21,-67 47-7,228-125 1,216 60 0,-58-14 0,-157-47 0,-14-3 0,-1 0 0,24 9 0,-36-11-5,-2-1-19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12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3 542 32287,'0'0'213,"0"7"-135,-1 21-62,0-15-10,0 0 0,1 0 0,1 0-1,3 23 1,-3-33-5,0 0 0,-1-1-1,1 1 1,0 0 0,0-1 0,0 1-1,1-1 1,-1 0 0,1 1-1,-1-1 1,1 0 0,0 0 0,0 0-1,0 0 1,0 0 0,0 0 0,0-1-1,0 1 1,1-1 0,-1 1-1,1-1 1,-1 0 0,1 0 0,-1 0-1,1 0 1,0-1 0,-1 1 0,5 0-1,3 0 5,0 0-1,1-1 0,-1 0 0,0 0 0,18-4 1,-23 3-4,-1 0 0,0-1 0,0 1 0,0-1 0,0 0 0,0 0 0,0 0 0,0-1 0,0 1 0,-1-1 1,0 0-1,1 0 0,-1-1 0,0 1 0,4-7 0,2-5-1,0-1-1,-1 0 1,0 0 0,-1-1-1,-1 0 1,-1 0 0,-1-1-1,0 0 1,1-20 0,-1-20 0,-4-86 0,-1 126 0,1 16 1,-5-48 0,4 47 0,1 1 0,-1-1-1,0 1 1,0-1 0,0 1 0,0-1 0,0 1 0,-1 0 0,1-1-1,-1 1 1,0 0 0,1 0 0,-1 0 0,0 0 0,0 1-1,-3-3 1,4 3 0,0 1-1,1 0 0,-1 0 0,0 0 1,1 0-1,-1 0 0,0 0 0,1 0 1,-1 0-1,0 1 0,1-1 0,-1 0 1,0 0-1,1 0 0,-1 1 0,0-1 1,1 0-1,-1 1 0,1-1 0,-1 0 1,1 1-1,-1-1 0,1 1 0,-1-1 1,1 1-1,-1-1 0,1 1 1,0-1-1,-1 1 0,1 0 0,0-1 1,-1 1-1,1-1 0,0 1 0,0 0 1,0-1-1,0 1 0,-1 1 0,-9 31 9,9-29-9,-7 41 0,1 0 0,3 1 0,2-1 0,4 66 0,-2-97 0,1-2 0,0 0 0,0 0 0,1 0 0,1-1 0,0 1 0,1 0 0,0-1 0,0 0 0,8 13 0,-9-18 0,1-1 0,-1 0 0,1 0 0,0 0 0,0-1 0,0 1 0,1-1 0,-1 0 0,1 0 0,0-1 0,0 1 0,0-1 0,1 0 0,-1-1 0,1 1 0,0-1 0,0 0 0,0 0 0,10 1 0,-9-2 0,0 0 0,1-1 0,-1 0 0,0 0 0,1 0 0,-1-1 0,0 0 0,14-4 0,-17 3 0,1 0 0,-1-1 0,0 1 0,1-1 0,-1 0 0,-1 0 0,1 0 0,0 0 0,-1-1 0,1 1 0,-1-1 0,0 0 0,5-8 0,-1-1 0,-1-1 0,1 1 0,-2-1 0,0 0 0,-1-1 0,0 1 0,2-27 0,-2-7 0,-3-52 0,-1 62 0,-4-45 5,3 75-4,0 0 0,-1 0 0,0 0 0,-1 0 0,0 0 0,0 1 0,-7-13 0,10 20-1,0 0 0,0 0 0,0 0 1,0 0-1,0 0 0,0 1 0,0-1 0,0 0 0,0 0 0,0 0 0,0 0 0,0 0 0,0 0 0,0 1 0,-1-1 0,1 0 0,0 0 0,0 0 0,0 0 0,0 0 0,0 0 0,0 0 0,0 1 0,0-1 0,0 0 0,-1 0 1,1 0-1,0 0 0,0 0 0,0 0 0,0 0 0,0 0 0,0 0 0,0 0 0,-1 0 0,1 0 0,0 0 0,0 0 0,0 0 0,0 0 0,0 0 0,0 0 0,-1 0 0,1 0 0,0 0 0,0 0 0,0 0 0,0 0 1,0 0-1,0 0 0,-1 0 0,1 0 0,0 0 0,0 0 0,0 0 0,0-1 0,0 1 0,0 0 0,0 0 0,0 0 0,-1 0 0,1 0 0,0 0 0,-1 10 0,1 52 0,3 117 0,-1-147 0,2 0 0,1 0 0,14 47 0,-18-73 0,1-1 0,0 0 0,0 0 0,0-1 0,0 1 0,1 0 0,0-1 0,0 1 0,0-1 0,0 0 0,1 0 0,0 0 0,-1-1 0,1 1 0,1-1 0,-1 0 0,0 0 0,1 0 0,0-1 0,-1 1 0,1-1 0,0 0 0,0-1 0,1 1 0,-1-1 0,0 0 0,0 0 0,0-1 0,1 0 0,-1 0 0,6 0 0,-6 0 0,9 0 0,0 0 0,28-5 0,-36 4 0,-1-1 0,0 0 0,0 0 0,0 0 0,0 0 0,0-1 0,0 0 0,-1 0 0,1 0 0,6-7 0,3-4 0,-1-1 0,-1 0 0,0-1 0,-2-1 0,1 1 0,-2-2 0,0 1 1,6-20-1,-3 2-4,-1 0 1,-1-1-1,6-50 1,-10 26 6,-2-1 1,-7-114-1,3 174-3,0 0 0,0 0 0,0-1 1,-1 1-1,1 0 0,0 0 0,-1 0 0,1 0 0,-1 0 0,1 0 0,-1 0 0,1 1 0,-1-1 0,0 0 0,1 0 0,-1 0 0,0 0 0,0 1 0,0-1 0,1 0 0,-1 1 0,0-1 1,0 1-1,0-1 0,0 1 0,0-1 0,0 1 0,0 0 0,0 0 0,-1-1 0,1 1 0,0 0 0,0 0 0,0 0 0,0 0 0,0 0 0,0 0 0,0 0 0,0 1 0,0-1 0,0 0 1,0 1-1,0-1 0,0 0 0,0 1 0,0-1 0,0 1 0,0 0 0,-2 1 0,0 2 0,0 1 1,0 0-1,0 0 0,1 0 1,-1 1-1,1-1 0,1 1 0,-1-1 1,-1 9-1,-6 57 19,8-59-14,-6 100-3,8 140 1,1-233-3,0 1 0,2-1 0,0 1 0,1-1 0,1-1 0,1 1 0,16 32 0,-19-43 0,1 0 0,-1 0 0,1 0 0,1-1 0,-1 0 0,1 0 0,1 0 0,-1-1 0,1 0 0,0 0 0,0-1 0,1 1 0,0-2 0,0 1 0,0-1 0,0 0 0,1-1 0,15 4 0,-10-4 0,0-2 0,1 1 0,-1-2 0,0 0 0,1-1 0,23-4 0,-31 4 0,-1-1 0,0 0-1,0 0 1,0-1 0,0 0-1,0 0 1,0 0 0,-1 0-1,1-1 1,-1 0 0,0 0-1,0-1 1,-1 0 0,1 1-1,-1-1 1,5-7 0,-5 4-27,0 0 1,0 0-1,0 0 1,-1 0 0,-1 0-1,1-1 1,-1 1-1,-1-1 1,2-16 0,-2-20-906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1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 31614,'-9'-5'804,"14"5"-491,16 2-312,24 0 4,0 1 0,61 14-1,89 29 17,-188-44-21,16 3 0,-14-4 0,0 1 0,1 0 0,-1 1 0,0 0 0,-1 0 0,1 1 0,-1 0 0,1 0 0,-1 1 0,8 7 0,-15-11 0,0-1 0,0 1 0,-1 0 0,1 0 0,0 1 0,-1-1 0,1 0 0,0 0 0,-1 0 0,0 0 0,1 0 0,-1 1 0,0-1 0,1 0 0,-1 0 0,0 0 0,0 1 0,0-1 0,0 0 0,0 0 0,0 1 0,-1-1 0,1 0 0,0 0 0,-1 0 0,1 1 0,-1-1 0,1 0 0,-1 0 0,1 0 0,-1 0 0,0 0 0,0 0 0,1 0 0,-2 1 0,-3 3 0,0 0 0,-1 0 0,1-1 0,-11 7 0,12-9 0,-134 81 0,80-50 0,0 3 0,-93 76 0,149-110-1,0 0 0,0 0 0,0 0 1,1 0-1,-1 0 0,0 1 0,1-1 0,-1 0 0,-1 4 0,-1 2-14,7-8-769,16-2-2682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19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587 4 32319,'0'0'6,"0"0"-1,0-1 1,0 1 0,0 0-1,0 0 1,0 0 0,0 0 0,0 0-1,0 0 1,0-1 0,0 1-1,0 0 1,0 0 0,0 0 0,0 0-1,0 0 1,-1 0 0,1-1-1,0 1 1,0 0 0,0 0 0,0 0-1,0 0 1,0 0 0,0 0-1,0 0 1,0 0 0,-1-1 0,1 1-1,0 0 1,0 0 0,0 0-1,0 0 1,0 0 0,0 0 0,-1 0-1,1 0 1,0 0 0,0 0-1,0 0 1,0 0 0,0 0 0,-1 0-1,1 0 1,0 0 0,0 0-1,0 0 1,0 0 0,0 0 0,0 0-1,-1 0 1,1 0 0,0 1-1,0-1 1,0 0 0,0 0 0,0 0-1,0 0 1,0 0 0,-1 0 0,1 0-1,0 0 1,0 0 0,0 1-1,0-1 1,0 0 0,0 0 0,0 0-1,0 0 1,-16 8-4,1 1 0,0 0 0,1 1 0,0 1 0,-21 20 0,-6 5 7,-178 120 19,59-45-29,110-72 1,50-38 0,0 0 0,-1-1 0,1 1 0,0 0 0,0 0 0,0-1 0,0 1 0,0 0 0,0 0 0,0-1 0,0 1 0,0 0 0,1 0 0,-1-1 0,0 1 0,0 0 0,1-1 0,-1 1 0,0 0 0,1-1 0,-1 1 0,1 0 0,-1-1 0,1 1 0,-1-1 0,1 1 0,-1-1 0,2 1 0,4 3 0,0 0 0,0 0 0,1-1 0,0 0 0,0 0 0,0-1 0,0 0 0,9 2 0,64 8 0,-67-11 0,483 58 0,-486-56-41,-20-5-238,-11-5-714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0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23 470 31823,'-15'59'880,"11"-27"-875,1 1 0,2 36 0,1-45-4,0-21-1,0 0 1,1 0-1,-1 0 0,0-1 1,1 1-1,0 0 0,-1 0 1,1 0-1,0 0 0,1 0 1,-1-1-1,0 1 0,1 0 1,-1-1-1,1 0 0,0 1 1,0-1-1,0 0 0,0 0 1,0 0-1,1 0 0,-1 0 1,4 2-1,-2-2 0,1 0 1,-1-1-1,0 1 1,0-1-1,1 0 1,-1 0-1,0-1 1,1 1-1,-1-1 1,1 0-1,-1 0 1,0-1-1,1 1 1,-1-1-1,7-2 1,-9 2-1,1 0 0,-1 0 0,0 0 0,0 0 0,0 0 0,0-1 0,0 1 0,-1-1 0,1 0 0,0 1 0,-1-1 0,1 0 0,-1 0 0,0 0 0,1 0 0,-1 0 0,0 0 0,1-4 0,13-46 0,-14 44 0,9-50 0,-4-1 0,0-74 0,6-54 0,-12 181 0,1-1 0,1 0 0,-1 0 0,1 1 0,0-1 0,4-7 0,-5 12 0,0 0 0,1 0 0,-1 1 0,0-1 0,1 0-1,-1 1 1,1-1 0,0 0 0,-1 1 0,1 0 0,0-1 0,0 1-1,0 0 1,0 0 0,0 0 0,0 0 0,0 1 0,0-1 0,1 1 0,-1-1-1,3 0 1,12 0-3,0-1 1,31 3-1,-44-1 2,1 1 1,0-1 0,-1 1-1,1 0 1,0 1 0,-1-1-1,1 1 1,-1 0 0,0 0 0,0 0-1,0 0 1,0 1 0,0 0-1,6 5 1,-10-8 0,0 0 0,0 0 0,0 0 0,0 0 0,0 0 0,0 0 0,0 1 0,0-1 0,1 0 0,-1 0 0,0 0 0,0 0 0,0 0 0,0 0 0,0 0 0,0 0 0,0 1 0,0-1 0,0 0 0,0 0 0,0 0 0,0 0 0,0 0 0,0 0 0,0 1 0,0-1 0,0 0 0,0 0 0,0 0 0,0 0 0,0 0 0,0 0 0,0 1 0,0-1 0,0 0 0,0 0 0,0 0 0,0 0 0,0 0 0,0 0 0,-1 0 0,1 1 0,0-1 0,0 0 0,0 0 0,0 0 0,0 0 0,0 0 0,0 0 0,-1 0 0,-9 2 0,-26-4 0,14 1 0,19 1 0,-1 1 0,1-1 0,0 1 0,0 0 0,0 0 0,0 0 0,0 0 0,0 1 0,0-1 0,1 1 0,-1 0 0,0 0 0,1 0 0,-1 0 0,1 0 0,0 0 0,0 1-1,0-1 1,0 1 0,0-1 0,0 1 0,1 0 0,-1 0 0,-1 4 0,-3 8 1,0 0 0,2 0 0,-6 28 0,3-10 1,3 0 0,0 0 0,2 0 1,2 0-1,5 53 0,-4-79-2,1-1 0,-1 1 0,1-1 0,1 0 0,-1 1 0,1-1 0,0 0 0,0-1 0,1 1 0,-1-1 0,1 1 0,0-1 0,1 0 0,0 0 0,-1-1 0,1 0 0,1 1 0,-1-2 0,1 1 0,10 5 0,-6-5 0,1 0 0,0 0 0,0-1 0,0 0 0,0-1 0,0-1 0,1 1 0,-1-2 0,0 0 0,1 0 0,14-3 0,-21 3 0,0-1 0,0 0 0,-1-1 0,1 1 0,0-1 0,-1 0 0,0 0 0,1 0 0,-1-1 0,0 0 0,0 1 0,0-1 0,-1-1 0,1 1 0,-1 0 0,0-1 0,1 0 0,-2 0 0,1 0 0,0 0 0,-1 0 0,0-1 0,0 1 0,0-1 0,1-5 0,2-8 0,-1 0 0,-1 0 0,-1 0 0,-1 0 0,0-23 0,-1 20-1,-1 0-1,-1 0 1,-1 0 0,-1 0-1,-11-35 1,12 48 0,0-1 1,0 1-1,-1-1 1,-1 1-1,0 1 1,0-1-1,0 0 1,-1 1-1,0 0 1,0 1-1,-1-1 1,0 1-1,0 0 1,0 1-1,-13-8 1,16 11 0,-1 0 0,1 0 0,-1 1 0,1-1 0,-1 1 0,1 0 0,-1 0 0,0 0 0,0 1 0,1-1 0,-1 1 0,0 1 0,0-1 0,1 1 0,-8 1 0,10-1 0,-1 0 0,0 0 0,1 0 0,-1 1 0,1-1 0,0 1 0,-1-1 0,1 1 0,0 0 0,0 0 0,0 0 0,0 0 0,0 0 0,0 1 0,1-1 0,-1 0 0,1 1 0,0-1 0,0 1 0,0 0 0,0-1 0,0 1 0,0 0 0,1 0 0,-1 5 0,-3 22 0,3 0 0,0-1 0,6 51 0,-3-63 0,1 0 0,1 0 0,0-1 0,2 1 0,0-1 0,0 0 0,18 29 0,-15-30 0,2 0 0,0 0 0,0-1 0,2 0 0,17 15 0,-23-23 0,0-1 0,1 0 0,-1 0 0,1-1 0,0 0 0,1 0 0,-1-1 0,0 0 0,1 0 0,0-1 0,-1 0 0,16 1 0,-8-2 0,0 0 0,-1-2 0,1 1 0,22-5 0,-32 3 0,0 1 0,-1-1 0,1 0 0,-1-1 0,0 1 0,1-1 0,-1 0 0,0 0 0,-1-1 0,1 1 0,-1-1 0,1 0 0,-1 0 0,7-10 0,-2 1-1,-1-1 1,0 0-1,-1-1 0,-1 0 1,0 0-1,-1 0 1,0-1-1,-2 1 0,4-27 1,-2-14-5,-4-80 1,-2 77 3,2 22 1,-4-67 0,2 94 0,0 1 0,-1 0 1,0 0-1,0-1 0,-1 2 1,-1-1-1,1 0 0,-9-12 1,12 20-1,-1 0 0,1 0 0,-1 0 1,0 0-1,1 0 0,-1 0 0,0 0 1,0 1-1,0-1 0,0 0 0,0 0 1,0 1-1,0-1 0,0 1 0,0-1 1,0 1-1,0-1 0,0 1 0,0 0 1,0-1-1,0 1 0,0 0 0,0 0 1,-1 0-1,1 0 0,0 0 0,0 0 1,0 0-1,0 0 0,0 0 0,-1 1 1,1-1-1,0 0 0,0 1 0,0-1 1,0 1-1,0-1 0,0 1 0,0 0 1,0-1-1,0 1 0,0 0 0,1 0 1,-1 0-1,0-1 0,0 1 0,1 0 1,-1 0-1,1 0 0,-1 0 0,0 0 1,1 0-1,-1 2 0,-4 11 0,0 0 0,1 1 0,0 0 0,2 0-1,-3 27 1,3 86 2,2-86 0,0 50 8,2 119-7,-2-201-3,1-1 0,1 1 0,0-1 0,0 0 0,1 0 0,0 0 0,1 0 0,8 16 0,-10-21 0,1 0 0,-1 0 0,1-1 0,0 1 0,0-1 0,0 0 0,0 0 0,1 0 0,-1 0 0,1-1 0,-1 1 0,1-1 0,0 0 0,0 0 0,0 0 0,1-1 0,-1 1 0,0-1 0,0 0 0,8 1 0,-5-2 3,0 0 0,0 0-1,-1 0 1,1-1 0,0 0 0,0 0-1,-1 0 1,1-1 0,9-4 0,-14 5-20,1-1 0,0 1 0,-1-1 0,1 0 0,-1 0 0,0 0 0,1 0 0,-1 0 0,0-1 0,0 1 0,-1 0 0,1-1 0,0 0 0,-1 1 0,1-1 0,-1 0 0,0 0 0,0 0 0,0 0 0,-1 1 0,1-2 0,0-4 0,0-8-997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3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9 559 29598,'0'0'51,"-1"-1"0,1 1 0,0 0 0,0 0 0,0 0 0,-1 0 1,1 0-1,0 0 0,0 0 0,0-1 0,-1 1 0,1 0 1,0 0-1,0 0 0,0 0 0,-1 0 0,1 0 0,0 0 0,0 0 1,0 0-1,-1 0 0,1 0 0,0 0 0,0 1 0,0-1 1,-1 0-1,1 0 0,0 0 0,0 0 0,0 0 0,-1 0 1,1 0-1,0 0 0,0 1 0,0-1 0,0 0 0,-1 0 0,1 0 1,0 0-1,0 1 0,0-1 0,0 0 0,0 0 0,0 0 1,0 1-1,0-1 0,-1 0 0,1 0 0,0 0 0,0 1 0,0-1 1,0 0-1,0 0 0,0 0 0,0 1 0,0-1 0,0 0 1,0 0-1,0 0 0,1 1 0,-1-1 0,0 0 0,0 0 0,0 0 1,0 1-1,1 26-526,-1-11 692,-1 23-215,0-13-1,6 53 0,-4-71-1,0 0-1,1-1 1,0 1 0,0 0 0,1-1 0,0 1 0,1-1 0,-1 0 0,2 0 0,-1 0 0,6 6 0,-7-10 1,0-1-1,0 1 1,1-1 0,-1 0-1,1 0 1,0 0-1,0-1 1,-1 1 0,1-1-1,0 0 1,0 0 0,0 0-1,0-1 1,0 1 0,1-1-1,-1 0 1,0 0 0,0-1-1,0 1 1,0-1-1,0 0 1,0 0 0,0 0-1,5-2 1,-4-3-1,0 0 0,0 0 0,-1 0 0,1 0 0,-1-1 0,-1 1 0,1-1 0,-1 0 0,0 0 0,1-8 0,-4 15 0,10-28-1,-2 0 0,-2 0-1,0 0 1,2-48 0,-5-119-8,-4 117 8,3 12 2,-3-66 4,0 113-3,-1 0-1,-1 1 1,0-1-1,-11-31 0,14 50-1,0 1 0,0-1 1,0 0-1,0 0 0,0 0 0,0 0 0,0 0 0,0 0 0,0 0 0,0 0 0,-1 0 0,1 0 0,0 0 0,0 1 0,0-1 0,0 0 0,0 0 1,0 0-1,0 0 0,0 0 0,0 0 0,0 0 0,0 0 0,-1 0 0,1 0 0,0 0 0,0 0 0,0 0 0,0 0 0,0 0 0,0 0 1,0 0-1,0 0 0,0 0 0,-1 0 0,1 0 0,0 0 0,0 0 0,0 0 0,0 0 0,0 0 0,0 0 0,-1 15 0,1-13 0,-2 482 0,4-456 0,1 1 0,2-1 0,10 37 0,-13-55 0,2 0 0,-1 0 0,1 0 0,1 0 0,0-1 0,0 1 0,1-1 0,0-1 0,1 1 0,0-1 0,0 0 0,12 9 0,-14-13 0,1-1 0,1 0 0,-1 0 0,0 0 0,1-1 0,-1 0 0,1 0 0,-1-1 0,1 0 0,0 0 0,0-1 0,11 0 0,-12 0 0,1 0 0,-1-1 1,0 1-1,0-1 0,0-1 1,0 1-1,-1-1 1,1-1-1,0 1 0,-1-1 1,1 1-1,-1-2 1,0 1-1,7-6 0,-3-1 1,0 0 0,-1-1-1,0 0 1,0 0 0,-1-1-1,-1 0 1,0 0 0,-1-1-1,0 0 1,-1 0 0,0 0-1,2-19 1,0-14-8,-2-1 0,-3-58 0,-2 65 14,-3 20 3,3 20-9,1 0 0,0-1-1,-1 1 1,1 0-1,0-1 1,-1 1 0,1 0-1,0-1 1,-1 1 0,1 0-1,-1 0 1,1 0-1,0-1 1,-1 1 0,1 0-1,-1 0 1,1 0-1,-1 0 1,1 0 0,-1 0-1,1 0 1,-1 0-1,1 0 1,-1 0 0,-1 0-1,1 1 0,0 0 0,0-1 1,-1 1-1,1 0 0,0 0 1,0 0-1,0 0 0,0-1 0,0 2 1,0-1-1,0 0 0,1 0 0,-1 0 1,0 0-1,1 0 0,-1 1 0,0-1 1,1 0-1,0 1 0,-1-1 0,1 0 1,-1 3-1,-3 24 0,1-1 0,2 1 0,0 1 0,6 43 0,-5-67 0,1 0 0,0 0 0,0-1 0,1 1 0,0 0 0,-1-1 0,2 1 0,-1-1 0,0 1 0,1-1 0,0 0 0,0 0 0,0 0 0,1-1 0,-1 1 0,1-1 0,0 1 0,0-1 0,0-1 0,0 1 0,0 0 0,1-1 0,-1 0 0,1 0 0,-1 0 0,1-1 0,0 0 0,0 0 0,0 0 0,0 0 0,0-1 0,0 1 0,0-1 0,8-1 0,-11 0 0,1 1 0,-1-1 0,1 1 0,-1-1 0,0 0 0,1 0 0,-1 0 0,0 0 0,1 0 0,-1 0 0,0 0 0,0-1 0,0 1 0,0-1 0,2-3 0,1 0 0,-1 0 0,-1 0 0,1-1 0,-1 1 0,5-12 0,1-5 0,-2 0 0,6-33 0,-12 51 0,9-49 0,-1 0 0,1-100 0,-10 153 0,0 0 0,0 0 0,0 1 0,0-1 0,0 0 0,0 0 0,0 0 0,0 0 0,0 0 0,-1 0 0,1 0 0,0 0 0,0 0 0,0 0 0,0 0 0,0 0 0,0 0 0,0 0 0,0 0 0,0 0 0,-1 0 0,1 0 0,0 0 0,0 0 0,0 0 0,0 0 0,0 0 0,0 0 0,0 0 0,0 0 0,0 0 0,-1 0 0,1 0 0,0 0 0,0 0 0,0 0 0,0 0 0,0-1 0,0 1 0,0 0 0,0 0 0,0 0 0,0 0 0,0 0 0,0 0 0,0 0 0,0 0 0,-1 0 0,1 0 0,0 0 0,0-1 0,-6 8 0,1 0 0,-1 1 0,1-1 0,0 1 0,1 0 0,0 0 0,0 0 0,1 1 0,0-1 0,-4 18 0,-14 99 0,20-116 0,-28 434 0,22-287 0,4-77 0,-6 83 0,6-133 0,-1 1 0,-2-1 0,-12 37 0,15-59 0,0 0 0,-1-1 0,1 1 0,-1-1 0,0 0 0,-1 0 0,1 0 0,-1 0 0,0-1 0,-1 0 0,1 0 0,-1 0 0,0-1 0,0 0 0,-1 0 0,1 0 0,-1-1 0,0 0 0,0-1 0,0 1 0,0-1 0,0 0 0,0-1 0,-1 0 0,1 0 0,-1-1 0,1 1 0,-1-2 0,1 1 0,0-1 0,-1 0 0,1-1 0,-8-2 0,8 2 0,0-1 0,0-1 0,0 1 0,0-1 0,1 0 0,-1-1 0,1 0 0,0 0 0,0 0 0,1 0 0,0-1 0,0 0 0,0 0 0,-6-11 0,0-1 0,1 0 0,1-1 0,0 0 0,-7-26 0,10 21 0,1-1 0,0 1 0,2-1 0,1 1 0,3-50 0,0 64 0,1 1 0,0 0 0,0-1 0,1 1 0,0 0 0,1 1 0,0-1 0,0 1 0,1-1 0,0 1 0,0 1 0,1-1 0,0 1 0,1 0 0,13-12 0,3 0 0,2 0 0,0 2 0,45-24 0,8 4 0,157-50 0,-161 62 0,-64 22 0,0 0 0,-1-1 0,0 0 0,0-1 0,0 0 0,0-1 0,-1 1 0,12-12 0,-15 12 0,-1 0 0,0 0 0,0-1 0,0 0 0,-1 0 0,0 0 0,0 0 0,0 0 0,-1 0 0,0-1 0,0 1 0,-1-1 0,2-12 0,0-28 0,-3-80 0,0 123 0,-1 0 0,1 0 0,-1-1 0,0 1 0,0 0 0,0 0 0,-1 0 0,1 0 0,-1 0 0,-3-5 0,5 9 0,0 0 0,0 0 0,0 0 0,0 0 0,0 1 0,0-1 0,0 0 0,0 0 0,0 0 0,0 0 0,0 0 0,0 0 0,0 0 0,0 0 0,0 1 0,0-1 0,0 0 0,0 0 0,0 0 0,0 0 0,0 0 0,0 0 0,0 0 0,0 0 0,0 1 0,0-1 0,0 0 0,0 0 0,0 0 0,0 0 0,0 0 0,0 0 0,0 0 0,0 0 0,0 0 0,0 0 0,0 1 0,-1-1 0,1 0 0,0 0 0,0 0 0,0 0 0,0 0 0,0 0 0,0 0 0,0 0 0,0 0 0,0 0 0,-1 0 0,1 0 0,0 0 0,0 0 0,0 0 0,0 0 0,0 0 0,0 0 0,0 0 0,0 0 0,-1 0 0,1 0 0,0 0 0,0 0 0,0 0 0,0 0 0,0 0 0,0 0 0,0 0 0,-1 0 0,1 12 0,12 446 0,-5-136 0,-7-421 0,5-311 0,-4 387 0,0-7 0,0 1 0,2 0 0,1 1 0,1-1 0,13-38 0,-17 64 0,0-1 0,1 1 0,-1-1 0,1 1 0,0 0 0,0 0 0,0 0 0,0 0 0,1 0 0,-1 0 0,1 1 0,0-1 0,0 1 0,0 0 0,0 0 0,0 0 0,0 0 0,0 0 0,5-1 0,2 1 0,-1 0 0,1 0 0,0 1 0,0 0 0,16 2 0,-14-1 0,-7 0 0,-1 0 0,1 1 0,-1 0 0,0 0 0,1 0 0,-1 0 0,0 1 0,0 0 0,0-1 0,0 2 0,0-1 0,0 0 0,0 1 0,-1 0 0,1-1 0,-1 2 0,0-1 0,0 0 0,0 0 0,0 1 0,-1 0 0,0-1 0,1 1 0,-1 0 0,0 0 0,2 9 0,1 2 0,0 0 0,-2 1 0,1-1 0,-2 1 0,0 0 0,-1 23 0,-1-33 0,0 1 0,-1-1 0,0 0 0,0 1 0,0-1 0,-1 1 0,0-1 0,0 0 0,-1 0 0,0 0 0,0-1 0,0 1 0,-1 0 0,1-1 0,-1 0 0,-1 0 0,1 0 0,-1-1 0,-6 6 0,-7 3 0,-1-1 0,-1 0 0,0-1 0,-25 9 0,18-8 0,-32 19 0,59-31 0,0 0 0,1 0 0,-1 1 0,0-1 0,0 0 0,0 0 0,1 0 0,-1 0 0,0 0 0,0 0 0,0 0 0,1 0 0,-1 1 0,0-1 0,0 0 0,0 0 0,0 0 0,1 0 0,-1 0 0,0 1 0,0-1 0,0 0 0,0 0 0,0 0 0,0 1 0,0-1 0,0 0 0,1 0 0,-1 0 0,0 1 0,0-1 0,0 0 0,0 0 0,0 1 0,0-1 0,0 0 0,0 0 0,0 0 0,0 1 0,-1-1 0,1 0 0,0 0 0,0 1 0,0-1 0,0 0 0,0 0 0,0 0 0,0 0 0,0 1 0,-1-1 0,1 0 0,0 0 0,0 0 0,0 0 0,0 1 0,-1-1 0,1 0 0,0 0 0,0 0 0,0 0 0,-1 0 0,1 0 0,0 0 0,0 0 0,0 0 0,-1 1 0,1-1 0,0 0 0,0 0 0,-1 0 0,35 4 0,-1-2 0,1-1 0,35-3 0,6 0 0,-60 1 0,1 0 0,0 0 0,-1-2 0,1 0 0,-1 0 0,0-2 0,0 0 0,-1 0 0,1-1 0,-1-1 0,18-12 0,-24 14 0,0-1 0,0 0 0,-1-1 0,0 0 0,0 0 0,0 0 0,-1-1 0,0 0 0,-1 0 0,0-1 0,0 1 0,-1-1 0,0 0 0,0 0 0,-1-1 0,0 1 0,-1-1 0,0 0 0,1-10 0,0-7 0,-2-1 0,0 0 0,-7-54 0,5 78 0,0 1 0,0-1 0,0 0 0,0 1 0,-1-1 0,0 1 0,1 0 0,-1-1 0,-1 1 0,1 0 0,0 0 0,-1 0 0,1 0 0,-1 1 0,0-1 0,0 1 0,0 0 0,0-1 0,0 1 0,-1 1 0,1-1 0,-1 0 0,1 1 0,-1 0 0,0 0 0,1 0 0,-1 0 0,0 0 0,0 1 0,-5 0 0,8 0 0,0 0 0,0 0 0,1 0 0,-1 0 0,0 0 0,1 1 0,-1-1 0,0 0 0,1 0 0,-1 1 0,0-1 0,1 0 0,-1 1 0,1-1 0,-1 1 0,1-1 0,-1 1 0,1-1 0,-1 1 0,1-1 0,-1 1 0,1 0 0,-1 0 0,-3 7 0,0 1 0,1 0 0,0-1 0,0 1 0,1 0 0,0 1 0,1-1 0,-1 12 0,0 87 0,3-72 0,-2-20 0,2 0 0,0 0 0,0 0 0,2 0 0,8 30 0,-9-40 0,1 1 0,1-1 0,-1 1 0,1-1 0,0 0 0,0 0 0,1 0 0,0-1 0,0 0 0,0 0 0,0 0 0,1 0 0,0-1 0,0 0 0,10 5 0,-8-5 0,0-1 0,0 0 0,0 0 0,1 0 0,-1-1 0,1-1 0,0 0 0,-1 0 0,1 0 0,11-1 0,-16 0 0,0-1 0,-1 1 0,1 0 0,-1-1 0,1 0 0,-1 0 0,0 0 0,1 0 0,-1 0 0,0-1 0,0 0 0,1 1 0,-1-1 0,-1 0 0,1-1 0,0 1 0,0 0 0,-1-1 0,0 1 0,1-1 0,-1 0 0,0 0 0,0 0 0,0 0 0,-1 0 0,1 0 0,0-4 0,0 0 0,0 1 0,-1-1-1,0 0 1,-1 1 0,0-11 0,0 14-45,0 1-1,0-1 1,0 0 0,-1 0 0,0 0 0,1 1 0,-1-1 0,0 0 0,0 1 0,-1-1 0,1 1-1,-1-1 1,1 1 0,-1 0 0,-3-5 0,-33-15-2049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3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30990,'0'0'1377,"13"0"-1297,23 0 16,17 0 0,9 0-48,0 0-16,7-9-16,3-3-16,-3 6 32,6 3-32,-6 3 0,-7 0-32,-10 0 32,-9 0-48,-17 0-176,-6 0-1633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3.9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50 31823,'-3'0'912,"13"0"-880,29 0-32,7 0 0,13 0 0,-7-9 0,-3 1 0,-6 2 0,-7-6 0,-13 6 0,-10 3-144,-10-3-1169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4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28109,'7'3'3778,"32"0"-3346,4-3-160,-1 0-192,4 0-48,-10 0-16,-10-6-16,-9 1 0,-11-4-16,-6 3-144,0 0-1825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0.32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9 707 31727,'-1'1'24,"0"-1"1,1 1 0,-1-1 0,1 1-1,-1 0 1,1-1 0,-1 1 0,1-1-1,-1 1 1,1 0 0,0 0 0,-1-1-1,1 1 1,0 0 0,0 0 0,-1-1-1,1 1 1,0 0 0,0 0 0,0-1-1,0 1 1,0 0 0,0 0 0,0 1-1,1 30-104,-1-24 131,0 4-39,0 1-1,1 0 1,0-1 0,1 1-1,6 17 1,-7-27-10,-1 0 0,1 0 0,1-1-1,-1 1 1,0 0 0,1-1 0,-1 1 0,1-1 0,0 1 0,0-1 0,0 0 0,0 0 0,0 0 0,1 0 0,-1 0 0,0-1-1,1 1 1,-1-1 0,1 1 0,0-1 0,0 0 0,-1 0 0,1 0 0,0 0 0,0-1 0,0 1 0,0-1 0,5 1 0,-6-1 2,1 0 0,-1 0 1,0 0-1,1 0 0,-1-1 1,0 1-1,1 0 0,-1-1 1,0 0-1,0 1 0,0-1 1,1 0-1,-1 0 0,0 0 1,0-1-1,0 1 0,2-3 1,-1 1 1,0-2 0,-1 1 0,0 0 0,0 0 0,0-1 1,0 1-1,0-1 0,0-5 0,6-23 11,-2 0 0,-1 0 0,0-39 0,-3-83 54,-2 130-66,-2 96-7,0-26-4,8 85 1,-5-123 4,0 1 1,1-1-1,0 0 1,0 0-1,0 0 1,1 0-1,0-1 1,1 1 0,-1-1-1,1 1 1,0-1-1,1 0 1,-1-1-1,1 1 1,1-1-1,-1 0 1,1 0-1,-1-1 1,1 0-1,1 0 1,-1 0 0,1 0-1,-1-1 1,1 0-1,0-1 1,0 0-1,0 0 1,0 0-1,0-1 1,1 0-1,-1 0 1,0-1 0,1 0-1,11-1 1,-17 0 0,0 0-1,0 0 1,-1 0 0,1 0 0,0 0 0,-1 0 0,1 0 0,-1 0 0,1-1-1,-1 1 1,1-1 0,-1 1 0,0-1 0,0 0 0,0 1 0,0-1 0,0 0-1,0 0 1,0 0 0,-1 0 0,1 0 0,-1 0 0,1 1 0,-1-1 0,0 0-1,0-3 1,2-11 0,0 0 1,-2-19-1,0 25 0,-2-44 8,-15-92 0,13 82-8,15 73 0,-2 6 0,0 1 0,-1 0 0,-1 0 0,0 0 0,-1 1 0,4 24 0,15 109 0,-18-96 0,-2-40 2,3-16 4,8-21 2,44-170-8,-9 22 0,-45 161-3,-3 16-5,-2 20-9,-1-24 16,-2 85-2,5 108 16,-3-188-13,1 0-1,1-1 1,-1 1-1,1 0 0,0-1 1,0 0-1,6 11 1,-7-16-1,0 1 1,0 0 0,0-1 0,0 1-1,0-1 1,0 1 0,0-1-1,1 0 1,-1 0 0,1 1 0,-1-1-1,1 0 1,-1 0 0,1 0 0,-1 0-1,1-1 1,0 1 0,0 0-1,-1-1 1,1 1 0,0-1 0,0 0-1,0 1 1,0-1 0,0 0 0,-1 0-1,1 0 1,0-1 0,0 1-1,0 0 1,2-1 0,-2 0 0,0 0 1,0-1-1,0 1 1,0 0-1,0-1 1,0 1-1,-1-1 0,1 0 1,-1 1-1,1-1 1,-1 0-1,1 0 1,-1 0-1,0 0 1,0 0-1,1-3 0,14-40 7,-14 37-8,6-22 0,-2 0-1,0 0 0,1-45 0,-6-97-3,-2 91 4,1-128 20,0 205-16,1 3-3,-1 1 1,0-1-1,0 0 0,0 0 1,0 0-1,1 0 0,-1 1 1,0-1-1,0 0 1,-1 0-1,1 0 0,0 0 1,0 1-1,0-1 0,-1 0 1,1 0-1,0 0 0,0 1 1,-1-1-1,1 0 0,-1 0 1,1 1-1,-1-1 1,1 0-1,-1 1 0,0-1 1,0 0-1,0 0 0,1 1 0,0 0 0,-1 0 0,1 0 0,0 0 0,-1-1 0,1 1 0,-1 0 0,1 0 0,0 0 0,-1 0 0,1 0 0,-1 0-1,1 0 1,0 0 0,-1 0 0,1 0 0,-1 0 0,1 0 0,0 0 0,-1 0 0,1 1 0,-1-1 0,1 0 0,0 0 0,-1 0 0,1 1 0,0-1 0,-1 0 0,1 0 0,0 1 0,-1-1 0,-7 17-3,0 23-5,8-38 7,-6 70-1,6 96 1,1-73 1,0-68 0,0 0 0,2-1 0,7 36 0,-7-49 0,1-1 0,0 1 0,1-1 0,0 0 0,1 0 0,0-1 0,0 0 0,16 19 0,-19-27 0,0-1 0,0 1 0,0-1 0,0 0 0,1 1 0,-1-2 0,1 1 0,-1 0 0,1-1 0,0 1 0,-1-1 0,1 0 0,0-1 0,6 2 0,-1-1 0,0-1 1,1 0-1,-1 0 1,0-1-1,11-2 1,-19 2-1,1 1 0,0-1 1,-1 0-1,1 0 0,-1 0 0,0 0 1,1 0-1,-1 0 0,0-1 1,1 1-1,-1 0 0,0-1 1,0 1-1,0-1 0,0 1 1,0-1-1,-1 0 0,1 1 0,0-1 1,-1 0-1,1 1 0,0-4 1,7-50 4,-5 34-4,8-51 7,3-137 0,-14 208-8,1 1 0,-1-1 0,0 0 0,0 1 0,-1-1 0,1 1 0,0-1 0,0 0 0,0 1 0,0-1 0,0 1 0,-1-1 0,1 1 0,0-1 0,0 1 0,-1-1 0,1 1 0,0-1 0,-1 1 0,1-1 0,-1 1 0,1-1 0,-1 1 0,1 0 0,-1-1 0,1 1 0,-1 0 0,1-1 0,-2 1 0,-18-1 0,10 2 0,9-1 0,0 0 0,0 1 0,0-1 0,0 1 0,1-1 0,-1 1 0,0 0 0,0-1 0,0 1 0,1 0 0,-1 0 0,0-1 0,1 1 0,-1 0 0,1 0 0,-1 0 0,1 0 0,-1 0 0,1 0 0,-1 0 0,1 0 0,0 0 0,0 0 0,0 0 0,-1 2 0,-5 35 0,6-31 0,-5 46 0,3 0 0,6 71 0,-4-119 0,1-1 0,0 1 0,0-1 0,0 1 0,0-1 0,0 0 0,1 1 0,0-1 0,0 0 0,0 0 0,1 0 0,-1-1 0,1 1 0,0 0 0,0-1 0,0 0 0,0 0 0,1 0 0,-1 0 0,9 5 0,-5-5 0,0 0 0,0 0 0,1 0 0,-1-1 0,1 0 0,-1 0 0,1-1 0,0 0 0,-1-1 0,1 1 0,12-2 0,-19 0 0,1 1 0,-1 0 0,0-1 0,1 1 0,-1-1 0,0 1 0,0-1 0,1 0 0,-1 0 0,0 1 0,0-1 0,0 0 0,0 0 0,0 0 0,0 0 0,0 0 0,0 0 0,-1 0 0,1-1 0,0 1 0,-1 0 0,1 0 0,-1-1 0,1 1 0,-1 0 0,1-3 0,5-39 0,-5 37 0,0-103 0,-2 82 0,0 0 0,2 0 0,1 0 0,2 0 0,7-31 0,-10 55 0,0-1 0,0 1 0,1-1 0,-1 1 0,1 0 0,0 0 0,0 0 0,0 0 0,0 0 0,1 0 0,-1 1 0,5-5 0,-5 6 0,1-1 0,-1 1 0,0 0 0,0 0 0,0 0-1,1 1 1,-1-1 0,0 0 0,1 1 0,-1-1 0,1 1-1,-1 0 1,0 0 0,1 0 0,-1 0 0,1 1 0,-1-1 0,0 0-1,5 2 1,-5-1 0,0 0 0,0 0-1,0 1 1,-1-1-1,1 0 1,0 0 0,-1 1-1,1-1 1,-1 1-1,0-1 1,1 1 0,-1 0-1,0-1 1,0 1-1,0 0 1,0 0 0,0 0-1,0 4 1,11 43-6,-9-34 6,5 34 0,-3 1 0,-1 89 0,-4-124 0,-1-9 0,0 1 0,0 0 0,0-1 0,-1 1 0,0-1 0,0 0 0,-1 0 0,1 1 0,-1-2 0,-1 1 0,-6 10 0,9-16 0,1 0 0,0 1 0,-1 0 0,1-1 0,-1 1 0,1-1 0,0 1 0,-1-1 0,1 1 0,0 0 0,-1-1 0,1 1 0,0 0 0,0-1 0,0 1 0,0 0 0,0-1 0,0 1 0,-1 0 0,2-1 0,-1 1 0,0 0 0,0-1 0,0 1 0,0 0 0,0-1 0,0 1 0,1 0 0,-1-1 0,0 1 0,1-1 0,-1 1 0,0 0 0,1-1 0,-1 1 0,1-1 0,-1 1 0,1-1 0,-1 1 0,1-1 0,-1 0 0,1 1 0,-1-1 0,1 0 0,0 1 0,0-1 0,36 6 0,-26-5 0,147 4 0,-149-5 0,-6 0 0,-1 0 0,1 0 1,-1 0-1,1-1 0,0 1 0,-1-1 0,1 0 1,-1 0-1,0 0 0,1 0 0,-1 0 0,0 0 1,1-1-1,-1 1 0,0-1 0,0 0 0,0 1 1,0-1-1,0 0 0,-1 0 0,1 0 1,-1 0-1,1-1 0,-1 1 0,0 0 0,0-1 1,0 1-1,0-1 0,0 1 0,0-1 0,0-2 1,2-10 0,-1 0 1,-1 0 0,0-1 0,-2-19-1,1 13 0,0-255 4,-15 406-10,-22 490 37,36-613-32,1 3 0,-1 0 0,0-1 0,0 1 0,-1-1 0,-5 17 0,3-21 0,4-5 0,-1 0 0,1 0 0,-1 0 0,1 0 0,0 0 0,-1 0 0,1 0 0,0 0 0,0 0 0,0 0 0,-1 0 0,1 0 0,0 0 0,0 0 0,1 0 0,-1-1 0,0 1 0,0-13 0,0-85 0,17-140 0,-10 191 0,2-17 0,2 1 0,39-123 0,-49 184 0,0 0 0,1 0 0,-1 0 0,1 0 0,-1 0 0,1 1 0,0-1 0,3-3 0,-4 5 0,0 0 0,1 0 0,-1 1 0,1-1 0,-1 0 0,0 1 0,1-1 0,-1 1 0,1-1 0,0 1 0,-1 0 0,1-1 0,-1 1 0,1 0 0,2 1 0,-3-1-1,1 0 0,-1 1 0,0 0 0,1-1 0,-1 1 0,0 0 0,1 0-1,-1-1 1,0 1 0,0 0 0,0 0 0,0 0 0,0 1 0,0-1 0,0 0 0,0 0 0,-1 0 0,1 1 0,0-1 0,-1 0 0,1 2-1,13 34-7,-12-33 10,5 21-1,-1 0 0,-1 0 0,-1 1 0,-1 0 0,-2 0 0,0 0 0,-6 46 0,4-67 1,-1 0 0,0-1 0,0 1 0,0-1 0,-1 0 0,1 1 0,-1-1 1,0 0-1,0 0 0,-1-1 0,1 1 0,-1-1 0,1 0 0,-1 0 0,0 0 0,0 0 0,-1-1 0,1 1 0,-1-1 0,-5 2 0,-4 2-3,1-1 0,-2-1 0,-17 4 0,31-8-12,11-1 14,-1 0 0,0-1 0,1-1 0,-1 0 0,0 0 0,12-7 0,54-31 0,-59 32 0,-6 3 0,-1 1 0,0-1 0,0-1 0,0 0 0,-1 0 0,0-1 0,0 0 0,-1 0 0,0 0 0,-1-1 0,0-1 0,0 1 0,-1-1 0,0 1 0,-1-2 0,0 1 0,0 0 0,-1-1 0,0 1 0,-1-1 0,1-18 0,-2-123 32,-1 152-32,0 0-1,0 0 1,0 0-1,0-1 1,0 1-1,0 0 1,0 0-1,0 0 1,0-1-1,0 1 1,0 0-1,0 0 1,0 0-1,0-1 1,0 1-1,0 0 1,1 0-1,-1 0 1,0 0 0,0-1-1,0 1 1,0 0-1,1 0 1,-1 0-1,0 0 1,0 0-1,0 0 1,0 0-1,1-1 1,-1 1-1,0 0 1,0 0-1,0 0 1,1 0-1,-1 0 1,0 0-1,0 0 1,0 0-1,1 0 1,-1 0 0,0 0-1,0 0 1,1 0-1,-1 0 1,0 0-1,0 1 1,1-1-1,0 0-3,3 0 4,0 1 0,-1-1 0,1 1-1,0 0 1,-1 0 0,1 0-1,-1 1 1,1-1 0,-1 1 0,0 0-1,1 0 1,-1 0 0,0 0 0,0 1-1,-1-1 1,1 1 0,0 0 0,-1 0-1,0-1 1,1 2 0,1 2 0,0 1 0,0 0 0,-1 0 0,0 0 0,0 1 0,0-1 0,-1 1 0,0 0 0,0-1 0,0 14 0,-1-8 0,0 1 0,-1 0 0,0 0 0,-1 0 0,-1 0 0,0 0 0,-8 27 0,2-21 0,1-5 0,0 0 0,2 0 0,0 1 0,1 0 0,0 0 0,-1 22 0,6-37 0,1 0 0,-1 0 0,1-1 0,-1 1 1,1-1-1,0 1 0,-1-1 0,1 0 0,0 0 0,-1 1 0,1-1 1,0 0-1,0-1 0,-1 1 0,4-1 0,1 1 3,13 0 2,1 0 0,0-2 0,0 0 0,-1-2 0,29-7-1,-37 7-4,0-1 0,0 0 0,-1 0-1,1-1 1,-1-1 0,-1 1 0,1-2 0,-1 1-1,-1-1 1,15-16 0,-16 15 0,0-1 0,0-1 0,-1 1 0,0-1 0,-1 0 0,-1 0 0,1 0 0,-2-1 0,1 1 0,2-19 0,-3 6 0,-1 0 0,-2 0 0,0 0 0,-4-31 0,4 53 0,-1-1 0,0 1 0,0-1 0,0 1 0,0 0 0,0-1 0,-1 1 0,1 0 0,0 0 0,-1 0 0,0 0 0,1 0 0,-1 0 0,0 1 0,0-1 0,0 0 0,0 1 0,-1 0 0,1-1 0,0 1 0,-1 0 0,1 0 0,0 0 0,-1 1 0,1-1 0,-1 0 0,1 1 0,-1 0 0,0 0 0,1-1 0,-1 1 0,1 1 0,-1-1 0,0 0 0,1 1 0,-1-1 0,1 1 0,-1 0 0,1 0 0,0 0 0,-1 0 0,1 0 0,0 0 0,0 1 0,0-1 0,0 1 0,-3 2 0,-1 5-2,1 0 0,1 1 0,-1-1 0,2 1 0,-1 0 0,1 0 0,1 0 0,0 0 0,0 0 0,0 15 0,0 19-5,5 48 0,-2-69 11,0-19-4,-1 0 1,1 0-1,0 0 0,0 0 0,0 0 1,0-1-1,1 1 0,-1 0 0,1-1 1,0 1-1,0-1 0,0 0 0,1 1 1,-1-1-1,1 0 0,0-1 0,0 1 1,0 0-1,0-1 0,0 0 0,0 1 1,1-1-1,-1 0 0,1-1 0,0 1 1,-1-1-1,1 0 0,0 1 0,5-1 1,5 2 2,0-1 0,0 0 0,0-1 0,0-1 0,0 0 0,1-1 0,14-3 0,-23 3-3,0-1 0,0 1 0,0-1 0,0-1 0,0 1 0,0-1 0,-1 0 0,1 0 0,-1-1 0,0 0 0,0 0 0,0 0 0,-1 0 0,0-1 0,1 1 0,-1-1 0,-1 0 0,1-1 0,-1 1 0,0-1 0,0 1 0,-1-1 0,3-7 0,3-14 0,-1 0 0,-1 0 0,5-55 0,-8 54 0,7-53 0,19-274 0,-29 355 0,-1 1 0,1-1 0,0 0 0,0 0 0,0 0 0,0 0 0,0 0 0,0 0 0,-1 0 0,1 0 0,0 0 0,0 0 0,0 0 0,0 0 0,0 0 0,0 0 0,-1 0 0,1 0 0,0 0 0,0 0 0,0-1 0,0 1 0,0 0 0,0 0 0,0 0 0,0 0 0,-1 0 0,1 0 0,0 0 0,0 0 0,0 0 0,0 0 0,0 0 0,0-1 0,0 1 0,0 0 0,0 0 0,0 0 0,0 0 0,0 0 0,0 0 0,0 0 0,-1-1 0,1 1 0,0 0 0,0 0 0,0 0 0,0 0 0,0 0 0,0 0 0,1-1 0,-1 1 0,0 0 0,0 0 0,0 0 0,0 0 0,0 0 0,0 0 0,0 0 0,0-1 0,0 1 0,0 0 0,0 0 0,0 0 0,0 0 0,-4 7 0,-2 7 0,0 0 0,2 0 0,-1 1 0,2 0 0,0 0 0,-2 29 0,4 103 0,2-77 0,-2 5 0,-1-30 0,2 1 0,8 60 0,-7-99 0,1 1 0,0 0 0,0-1 0,1 0 0,0 1 0,0-1 0,1 0 0,5 9 0,-7-13 0,1 0 0,-1-1 0,0 1 0,1 0 0,0-1 0,-1 0 0,1 1 0,0-1 0,0 0 0,0 0 0,0-1 0,1 1 0,-1-1 0,0 0 0,1 1 0,-1-1 0,1-1 0,-1 1 0,1-1 0,4 1 0,10-1 0,-13 1 0,0 0 0,0-1 0,0 0 0,0 0 0,0 0 0,-1-1 0,1 0 0,0 0 0,0 0 0,0 0 0,-1-1 0,1 1 0,-1-1 0,1 0 0,-1-1 0,0 1 0,0-1 0,0 0 0,4-4 0,3-6 0,0 0 0,-1-1 0,-1 0 0,-1-1 0,0 0 0,0 0 0,-2-1 0,0 0 0,-1 0 0,0 0 0,3-28 0,-1-15 0,-1-115 0,-6 160 0,0 13 0,0 1 0,0-1 0,0 1 0,0 0 0,-1-1 0,1 1 0,0-1 0,0 1 0,-1 0 0,1-1 0,0 1 0,-1 0 0,1-1 0,0 1 0,-1 0 0,1-1 0,0 1 0,-1 0 0,1 0 0,-1-1 0,1 1 0,-1 0 0,1 0 0,-1 0 0,1 0 0,0 0 0,-1 0 0,1 0 0,-1 0 0,1 0 0,-1 0 0,1 0 0,-1 0 0,1 0 0,-1 0 0,0 0 0,-14 3 0,13-2 0,0 0 0,0 0 0,0 0 0,0 0 0,0 0 0,0 1 0,0-1 0,0 1 0,1 0 0,-1-1 0,1 1 0,-1 0 0,1 0 0,0 0 0,0 0 0,0 0 0,-2 3 0,-12 41 0,12-33 0,-3 19 0,1-1 0,1 1 0,2 0 0,2 45 0,1-36 0,-1-36 0,0-1 0,0 1 0,1-1 0,0 0 0,0 1 0,1-1 0,-1 0 0,1 1 0,-1-1 0,2 0 0,-1 0 0,0-1 0,1 1 0,-1 0 0,1-1 0,0 0 0,0 1 0,0-1 0,1 0 0,-1-1 0,1 1 0,0 0 0,0-1 0,0 0 0,0 0 0,0 0 0,0-1 0,7 2 0,0 1 0,0-2 0,1 1 0,-1-2 0,1 1 0,0-2 0,0 1 0,-1-2 0,1 0 0,0 0 0,11-3 0,-18 2 0,0 0 0,-1 0 0,1 0 0,-1 0 0,0-1 0,0 0 0,1 0 0,-2 0 0,1 0 0,0-1 0,-1 1 0,0-1 0,1 0 0,-2 0 0,1 0 0,0-1 0,-1 1 0,3-6 0,3-10 0,0-1 0,10-38 0,1-49 0,4-13 0,-22 120 0,-1 1 0,1-1 0,0 0 0,-1 0 0,1 1 0,0-1 0,-1 1 0,1-1 0,0 1 0,0-1 0,0 1 0,-1-1 0,1 1 0,0 0 0,0-1 0,0 1 0,0 0 0,0 0 0,0 0 0,0-1 0,0 1 0,0 0 0,0 0 0,-1 1 0,3-1 0,24 3 0,-21 0 0,-1 0 0,1 0 0,-1 0 0,1 0 0,-1 1 0,0 0 0,0 0 0,-1 1 0,1-1 0,-1 1 0,0 0 0,0 0 0,-1 1 0,0-1 0,5 10 0,-8-15 0,0 0 0,0 1 0,0-1 0,0 0 0,0 1 0,0-1 0,-1 0 0,1 1 0,0-1 0,0 0 0,0 1 0,0-1 0,0 0 0,-1 0 0,1 1 0,0-1 0,0 0 0,0 0 0,-1 1 0,1-1 0,0 0 0,0 0 0,-1 0 0,1 1 0,0-1 0,-1 0 0,1 0 0,0 0 0,0 0 0,-1 0 0,1 0 0,0 0 0,-1 0 0,1 1 0,0-1 0,-1 0 0,1 0 0,0 0 0,-1-1 0,1 1 0,0 0 0,-1 0 0,1 0 0,0 0 0,-1 0 0,1 0 0,0 0 0,0 0 0,-1-1 0,-17-3 0,13 2 0,-1-1 0,0 1 0,0 1 0,1-1 0,-1 1 0,-1 0 0,1 0 0,0 1 0,-10 0 0,13 0 0,0 0 0,0 1 0,0 0 0,0-1 0,0 1 0,0 0 0,1 1 0,-1-1 0,0 0 0,0 1 0,1 0 0,-1-1 0,1 1 0,-1 0 0,1 0 0,0 1 0,0-1 0,0 0 0,0 1 0,0-1 0,-1 4 0,-2 8 0,0-1 0,1 1 0,0 0 0,1 0 0,1 1 0,1-1 0,0 0 0,0 1 0,3 15 0,-2-13 0,0-12 0,0-1 0,1 1 0,-1-1 0,1 0 0,0 1 0,0-1 0,1 0 0,-1 0 0,1 0 0,0 0 0,0 0 0,1 0 0,-1 0 0,1 0 0,-1-1 0,1 0 0,1 1 0,-1-1 0,0 0 0,1 0 0,-1-1 0,1 1 0,0-1 0,0 0 0,0 0 0,0 0 0,6 2 0,6 1 0,-1-1 0,1 0 0,0-2 0,0 1 0,0-2 0,21 0 0,-35-1 0,0 0 0,0 0 0,0-1 0,0 1 0,0-1 0,0 1 0,0-1 0,0 0 0,-1 0 0,1 1 0,0-1 0,0 0 0,-1-1 0,1 1 0,-1 0 0,1 0 0,-1-1 0,1 1 0,-1-1 0,0 1 0,0-1 0,1 0 0,-1 1 0,0-1 0,-1 0 0,1 0 0,1-3 0,1-6 0,0 1 0,-1-1 0,0 0 0,0-11 0,-2 19 0,6-314 0,-8 186 0,2-93 0,-1 215 0,-1 9 0,-2 6 0,-3 26 0,1 0 0,1 1 0,0 38 0,3-44 0,-6 359 0,9-295 0,-1-79 0,0 0 0,1-1 0,5 24 0,-4-31 0,-1 0 0,0 1 0,1-1 0,0 0 0,0 0 0,0 0 0,1 0 0,-1 0 0,1 0 0,0 0 0,0-1 0,0 0 0,4 4 0,-6-6 0,0 0 0,0 0 0,0 0 0,0 0 0,1-1 0,-1 1 0,0 0 0,1 0 0,-1-1 0,0 1 0,1-1 0,-1 1 0,1-1 0,-1 0 0,1 1 0,-1-1 0,1 0 0,-1 0 0,1 0 0,-1 0 0,1 0 0,-1 0 0,1-1 0,-1 1 0,1-1 0,-1 1 0,1-1 0,-1 1-1,0-1 1,1 0 0,-1 1 0,0-1 0,1 0 0,-1 0 0,0 0 0,0 0 0,0 0 0,0 0 0,0 0 0,0-1 0,0 1 0,0 0 0,-1 0 0,1-1 0,0 1 0,-1-1 0,1-2 0,3-5-9,-1-1 1,0 1-1,0-1 0,-2 0 0,3-17 1,-3 7-78,1 6-173,-1 0 0,0-1 0,-2 1-1,1-1 1,-2 1 0,-4-23 0,3 32-469,1 0-1,-1 0 1,-1 0 0,1 0-1,-7-7 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5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26620,'0'-32'5639,"0"30"-4746,0 7-805,0 52-561,0 265 468,4-326-513,5-21-1104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5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22 308 30430,'0'-18'1036,"-1"13"-964,1 0 0,0 0 0,0 0-1,0-1 1,1 1 0,0 0 0,0 0-1,0 0 1,0 0 0,1 0 0,0 0-1,0 0 1,3-4 0,43-69 84,40-56-43,-88 133-112,0 1-1,0 0 0,0 0 1,0 0-1,0 0 1,0 0-1,0 0 0,0 0 1,0 0-1,0-1 1,0 1-1,0 0 0,1 0 1,-1 0-1,0 0 1,0 0-1,0 0 0,0 0 1,0 0-1,0 0 0,0 0 1,0 0-1,0 0 1,0 0-1,1 0 0,-1-1 1,0 1-1,0 0 1,0 0-1,0 0 0,0 0 1,0 0-1,0 0 0,1 0 1,-1 0-1,0 0 1,0 0-1,0 0 0,0 0 1,0 0-1,0 1 1,0-1-1,0 0 0,1 0 1,-1 0-1,0 0 1,0 0-1,0 0 0,0 0 1,0 0-1,0 0 0,0 0 1,0 0-1,0 0 1,0 0-1,0 1 0,1-1 1,1 11 6,-2 25-12,0-22 7,0 89-2,1 69 0,-25 212 0,24-382 0,0 0 0,0 0 0,-1 0 0,1 0 0,0-1 0,-1 1 0,1 0 0,-1 0 0,1 0 0,-1-1 0,0 1 0,0 0 0,0-1 0,0 1 0,0-1 0,0 1 0,0-1 0,0 0 0,-1 1 0,1-1 0,0 0 0,-1 0 0,1 0 0,-1 0 0,0 0 0,1 0 0,-1 0 0,0 0 0,1-1 0,-1 1 0,-2 0 0,-1-1 0,0-1 0,0 1 0,-1-1 0,1 0 0,0 0 0,0-1 0,0 1 0,0-1 0,1 0 0,-7-4 0,-50-20 0,71 27-1,0 0 0,1 0-1,-1-1 1,16-2 0,9 0 7,165 2-6,-199 0-2,-1 0-1,0 0 1,1 0-1,-1 0 1,1 0 0,-1 0-1,0 0 1,1 0-1,-1 0 1,0 0 0,1 0-1,-1 0 1,0-1-1,1 1 1,-1 0 0,0 0-1,1 0 1,-1-1-1,0 1 1,0 0 0,1 0-1,-1-1 1,0 1-1,0 0 1,1-1-1,-1 1 1,0 0 0,0-1-1,0 1 1,0 0-1,0-1 1,1 1 0,-1 0-1,0-1 1,0 1-1,0 0 1,0-1 0,0 1-1,0-1 1,0 1-1,0 0 1,0-1 0,0 1-1,0 0 1,-1-1-1,1 1 1,0 0 0,0-1-1,-1-5-220,1-5-653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6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32239,'3'-14'304,"-3"8"-160,0 3-96,0 0-16,0 29-32,0 13 0,0 8 0,0 0 0,0 0 0,0-3 0,0-2 0,0-13 0,0-11 0,0-4-64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21 31598,'-5'-3'175,"4"3"-142,0-1 0,0 1 0,1 0 0,-1-1 0,0 1 0,0-1 0,1 1 0,-1-1 0,0 1 1,1-1-1,-1 1 0,1-1 0,-1 1 0,0-1 0,1 0 0,0 1 0,-1-1 0,1 0 0,-1 0 0,1 1 0,0-1 0,-1 0 0,1 0 0,0 0 1,0 1-1,0-2 0,0 1 20,8 2-37,3 1-16,1 0 0,-1 1 0,0 1 0,0 0 0,0 1 0,12 6 0,18 8 0,16 4-2,232 103 36,-269-115-34,0 1 0,-1 0 0,30 26 0,-47-37-1,-1 0 0,0 0 0,0 0 1,1 0-1,-1 0 0,0 0 0,0 1 0,0-1 0,0 0 0,0 1 1,-1-1-1,1 1 0,0-1 0,-1 1 0,1-1 0,0 3 0,-1-3 1,0 0 0,0 0 0,0 0 0,0 0 0,-1 0 0,1 0 0,0 0 0,-1 0 0,1-1 0,0 1 0,-1 0 0,1 0 0,-1 0 0,0 0 0,1-1 0,-1 1 0,1 0 0,-1-1 1,0 1-1,-1 0 0,-4 3 2,0 0 0,0-1 0,-1 0 1,0 0-1,-11 3 0,13-4-1,-116 35-1,-148 54 0,191-65 0,-22 10 0,97-36-1,2 0 1,1 0 0,-1 0-1,1 1 1,-1-1-1,0 0 1,1 0 0,-1 0-1,1 0 1,-1 0-1,1 1 1,-1-1 0,1 0-1,-1 0 1,1 1 0,-1-1-1,1 0 1,-1 1-1,1-1 1,-1 1 0,1-1-1,0 1 1,-1-1-1,1 0 1,0 1 0,-1 0-1,0 0-148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8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544 25 31630,'21'-24'1100,"-54"42"-1099,1 1 1,-55 45 0,21-14-2,-36 19 0,-104 78 0,201-143 0,3-2 0,-1-1 0,1 1 0,0 0 0,-1-1 0,1 1 0,0 0 0,0 1 0,0-1 0,1 0 0,-1 0 0,0 1 0,1-1 0,0 1 0,-1-1 0,1 1 0,0 0 0,0 0 0,0 5 0,1-7 1,1 0 0,-1 0 0,1 0 0,0 1 0,0-1 0,-1 0 0,1 0 0,0 0 0,0 0 0,0-1 0,0 1 0,0 0 0,1 0 0,-1-1 0,0 1 0,0 0 0,0-1 0,1 1 0,-1-1 0,0 1 0,0-1 0,2 0 0,2 2 3,43 13-3,2-1 0,0-3 1,60 5-1,79 18-1,-177-33 0,-10-1 0,0 0-1,-1 0 1,1 0 0,0 0-1,0 1 1,0-1 0,0 0-1,0 1 1,-1-1 0,1 1-1,0 0 1,-1 0 0,1 0-1,0 0 1,2 2 0,-3-1-224,-4-2-507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9.3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0 555 31983,'0'0'368,"0"10"-350,0-1-7,1 0-1,0 1 1,0-1-1,1 0 0,5 17 1,-6-23-7,0 0-1,0-1 1,0 1 0,0-1 0,1 1-1,-1-1 1,1 1 0,-1-1 0,1 0-1,0 0 1,0 0 0,0 0 0,0 0-1,0 0 1,0-1 0,1 1 0,-1-1-1,1 1 1,-1-1 0,1 0 0,-1 0 0,1 0-1,-1 0 1,1-1 0,3 1 0,-2 0 0,1 0 1,0-1 0,-1 0 0,1 0 0,-1-1-1,1 1 1,0-1 0,-1 0 0,1 0 0,-1 0-1,0-1 1,1 0 0,-1 0 0,0 0 0,0 0-1,0 0 1,0-1 0,0 0 0,-1 0 0,1 0-1,-1 0 1,0 0 0,0-1 0,0 1 0,0-1-1,-1 0 1,1 0 0,-1 0 0,2-6 0,6-11-4,-1 0-1,-1 0 1,-1-1 0,-1 0 0,-1 0 0,0 0 0,0-25 0,-1-163 4,-6 125-4,2 73-1,1 3 2,-1-1-1,0 0 1,-1 1-1,1 0 1,-2-1 0,0 1-1,0-1 1,0 1-1,-6-12 1,7 21-1,1-1 0,-1 0-1,0 1 1,1-1 0,-1 1 0,0-1-1,0 1 1,1 0 0,-1-1 0,0 1 0,0 0-1,0-1 1,1 1 0,-1 0 0,0 0-1,0 0 1,0 0 0,0 0 0,0 0 0,1 0-1,-1 0 1,0 0 0,0 0 0,0 0-1,0 0 1,0 1 0,1-1 0,-1 0 0,0 1-1,0-1 1,1 1 0,-1-1 0,0 0 0,0 1-1,1 0 1,-1-1 0,0 1 0,1-1-1,-1 1 1,0 1 0,-4 12-1,1 1 0,1-1 0,0 1 0,1 0 0,0 0 0,1 0 0,1 19 0,0-19 0,-1 8 0,3 258 0,0-261 1,1 0 0,0-1-1,2 1 1,0-1 0,1 0 0,1 0 0,1-1 0,1 0-1,0 0 1,15 20 0,-18-30 1,0 0 0,1 0-1,0-1 1,0 0 0,1 0 0,0-1-1,0 0 1,0 0 0,16 7 0,-17-10-2,0 0 0,0-1 1,1 0-1,-1 0 1,0-1-1,1 0 0,0 0 1,-1-1-1,1 0 0,0 0 1,-1 0-1,1-1 0,-1-1 1,9-1-1,-11 0 0,0 1 0,0-1 0,0 0 0,0 0 0,0 0 0,0 0 0,-1-1 0,0 0 0,0 0 0,0 0 0,0-1 0,0 1 0,-1-1 0,0 0 0,0 0 0,-1 0-1,5-10 1,0-3-5,-1 0 0,0 0 0,-1 0 0,3-25-1,-4-7 4,-3-87-1,-1 131 3,-1 1 0,1 0 0,-1 0 0,0 0 0,-1 0 0,1 0 0,-4-9 0,4 13 0,0-1 0,0 1 0,0-1 0,0 1 0,0-1 0,0 1 0,0 0 0,0-1 0,-1 1 0,1 0 0,-1 0 0,1 0 0,0 0 0,-1 0 0,0 0 0,1 0 0,-1 0 0,0 1 0,1-1 0,-1 1 0,0-1 0,1 1 0,-1 0 0,-3 0 0,4 0 0,1 1 0,-1-1 1,0 1-1,0 0 0,1 0 0,-1-1 0,1 1 1,-1 0-1,0 0 0,1 0 0,0 0 0,-1 0 1,1-1-1,-1 1 0,1 0 0,0 0 0,0 0 1,0 0-1,-1 0 0,1 0 0,0 0 0,0 0 0,0 0 1,1 2-1,-2 35 17,1-30-12,-1 46 0,0-25-5,0-1 0,7 47 0,-6-71 0,1 1 0,0-1 0,0 1 0,1-1 0,-1 0 0,1 1 0,0-1 0,0 0 0,1 0 0,-1-1 0,1 1 0,0 0 0,0-1 0,0 1 0,0-1 0,0 0 0,1 0 0,0 0 0,-1-1 0,1 1 0,0-1 0,0 0 0,5 2 0,4 0 0,1-1 0,-1 0 0,0-1 0,1 0 0,0-1 0,19-1 0,-31 0 1,0 0-1,0 0 1,0 0-1,0 0 1,1 0-1,-1-1 1,0 1-1,0-1 1,0 0-1,0 1 1,0-1-1,0 0 1,0 0-1,0 0 1,-1 0-1,1-1 1,0 1-1,-1 0 1,1-1-1,-1 1 1,1-1-1,-1 0 1,0 1-1,1-1 1,-1 0 0,0 0-1,0 0 1,1-4-1,0-3-53,0 1 1,0-2-1,-1 1 0,0 0 0,-1-16 1,0-7-912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9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9 31839,'-2'-2'20,"0"1"0,-1 0 0,1 0 0,0 0 0,-1 0 0,1 1 0,-1-1 0,1 1 0,-1-1 0,1 1 0,-1 0 0,1 0 0,-1 0 0,1 0 0,-1 1 0,0-1 0,1 1 0,0-1 0,-1 1 0,1 0 0,-1 0 0,1 0 1,0 0-1,-1 0 0,1 1 0,0-1 0,0 1 0,0-1 0,0 1 0,0 0 0,1 0 0,-1 0 0,1 0 0,-1 0 0,1 0 0,-1 0 0,1 0 0,0 1 0,0-1 0,0 0 0,0 1 0,0 3 0,-3 9-18,0 0 0,1 1 0,1-1-1,1 1 1,0-1 0,1 1 0,3 23 0,-2-33-2,0 0 1,0 0 0,1 0 0,0 0-1,0 0 1,0-1 0,1 1-1,0-1 1,6 9 0,-7-11-1,1 0 1,0 0 0,-1-1-1,1 1 1,0-1-1,0 0 1,0 0 0,1 0-1,-1 0 1,0-1-1,1 1 1,-1-1-1,1 0 1,0 0 0,-1 0-1,1 0 1,4 0-1,0 0 2,1 0-1,0-1 0,-1 0 0,1 0 0,-1-1 1,1 0-1,15-3 0,-21 2 0,0 0 0,1 1 1,-1-1-1,0 0 0,0-1 0,0 1 0,0 0 1,0-1-1,-1 0 0,1 0 0,-1 0 0,1 0 1,-1 0-1,0 0 0,0 0 0,-1-1 0,1 1 0,-1-1 1,0 1-1,2-5 0,0-3-1,0-1 0,0 1 0,-2-1 0,1 0 0,-1 0 0,-1 1 0,0-1 0,-3-23 0,2 31 0,1-1 0,-1 1 0,0 0 0,-1 0 0,1-1 0,-1 1 0,0 0 0,0 0 0,0 1 0,0-1 0,-1 0 0,1 1 0,-1-1 0,0 1 0,0 0 0,0 0 0,-1 0 0,1 0 0,-1 1 0,1-1 0,-1 1 0,0 0 0,0 0 0,0 0 0,0 1 0,-8-3 0,4 3-1,1-1 0,-1 1 0,1 1 0,-1 0 0,1 0 0,-1 0 0,1 1 0,-12 2 0,15-2-2,0 1 0,0-1 0,0 1 0,0-1 0,1 1 0,-1 0 0,1 1 0,-1-1 1,1 0-1,0 1 0,0 0 0,0 0 0,0 0 0,1 0 0,-1 0 0,-3 8 0,-16 36-125,7 1-245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0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29854,'0'0'2766,"12"0"-2670,12 2-89,1 2 0,-1 0 0,0 2-1,0 1 1,-1 1 0,39 18-1,-14-6-2,32 11-4,210 90 0,-284-118 0,0 0 0,0 0 0,0 1 0,0-1 0,9 10 0,-14-12 0,-1-1 0,1 1 0,0 0 0,0 0 0,-1 0 0,1 0 0,0 0 0,-1 0 0,1 1 0,-1-1 0,0 0 0,1 0 0,-1 0 0,0 0 0,0 0 0,0 1 0,1-1 0,-1 0 0,0 0 0,-1 0 0,1 1 0,0-1 0,0 0 0,0 0 0,-1 0 0,1 0 0,-1 1 0,1-1 0,-1 0 0,1 0 0,-1 0 0,1 0 0,-1 0 0,0 0 0,0 0 0,0-1 0,1 1 0,-1 0 0,0 0 0,0-1 0,0 1 0,-2 0 0,-6 5 0,0 0 0,0-1 0,-1 0 0,0-1 0,0 0 0,-15 3 0,-8 4 0,-109 37 0,-71 28 0,186-61-75,27-15-170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1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74 32079,'52'-3'344,"62"-11"1,-25 2-346,196-21 1,-231 22 0,-63 12-3,1 0 1,-1-1-1,1 0 0,-12-1 0,-11-1-20,31 2 23,-27 0-175,0 1 1,-34 6 0,11 6-1123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3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76 30798,'1'1'60,"0"-1"0,-1 1-1,1 0 1,0-1 0,-1 1-1,1 0 1,-1 0 0,1-1-1,-1 1 1,1 0 0,-1 0 0,1 0-1,-1 0 1,0 0 0,0 0-1,1-1 1,-1 1 0,0 0-1,0 0 1,0 0 0,0 0 0,0 0-1,0 0 1,0 0 0,0 0-1,-1 0 1,1 0 0,0 0-1,-1 1 1,1 6 86,-2 16-146,0 0 0,-12 46 0,7-40 0,-4 45 0,9 196 0,2-265 0,1 1 0,0 0 0,0-1 0,1 1 0,0-1 0,0 1 0,0-1 0,7 11 0,-7-14 0,0 0 0,0 0 0,0 0 0,0 0 0,1-1 0,-1 1 0,1-1 0,0 0 0,0 0 0,0 0 0,0 0 0,0 0 0,0-1 0,0 1 0,0-1 0,1 0 0,-1 0 0,7 1 0,-5-1 0,1 0 0,-1 0 0,1-1 0,0 1 0,-1-1 0,1-1 0,0 1 0,-1-1 0,1 0 0,0 0 0,-1-1 0,0 0 0,1 0 0,-1 0 0,0 0 0,0-1 0,0 0 0,0 0 0,-1 0 0,1-1 0,-1 0 0,0 1 0,0-1 0,0-1 0,0 1 0,5-9 0,3-8 0,-1 0 0,0 0 0,-2-1 0,-1-1 0,0 0 0,-2 0 0,-1 0 0,4-36 0,-2-19 0,-6-98 0,-2 93 0,1 2 5,-9 111 22,9 330-27,6-303 0,1 0 0,4 0 0,26 86 0,-37-142 0,0 0 0,1 0 0,-1-1 0,0 1 0,0 0 0,1-1 0,-1 1 0,1 0 0,-1-1 0,1 1 0,-1 0 0,1-1 0,-1 1 0,1-1 0,-1 1 0,1-1 0,0 1 0,-1-1 0,1 0 0,0 1 0,1 0 0,-2-1 0,1-1 0,0 1 0,-1 0 0,1 0 0,0 0 0,-1-1 0,1 1 0,0 0 0,-1 0 0,1-1 0,0 1 0,-1-1 0,1 1 0,-1 0 0,1-1 0,-1 1 0,1-1 0,-1 0 0,1 1 0,-1-1 0,0 1 0,1-1 0,-1 0 0,0 1 0,1-1 0,-1 0 0,0 1 0,0-1 0,1 0 0,-1 0 0,11-37 0,-2 0 0,-2-1 0,5-64 0,-7 52 0,17-75 0,-21 119 0,2 0 0,-1 0 0,1 0 0,-1 0 0,2 0 0,-1 0 0,1 1 0,0 0 0,1 0 0,-1 0 0,1 0 0,6-5 0,-6 8 0,0-1 0,0 1 0,0 0 0,1 0 0,-1 0 0,1 1 0,0 0 0,0 0 0,0 0 0,0 1 0,0 0 0,0 0 0,0 0 0,9 1 0,-7 0 0,-5 0 0,1 0 0,-1 0 0,0 0 0,0 0 0,0 1 0,0-1 0,6 3 0,-8-3 0,0 1 0,0 0 0,0 0 0,1 0 0,-1 0 0,0 0 0,0 0 0,0 0 0,-1 0 0,1 1 0,0-1 0,0 0 0,-1 1 0,1-1 0,0 0 0,-1 1 0,0-1 0,1 0 0,0 4 0,2 20 0,0 1 0,-2 0 0,-2 44 0,-1-15 0,2 7 0,1 73 0,-1-134 0,1 0 0,-1 1 0,0-1 0,1 0 0,-1 0 0,1 0 0,-1 0 0,1 0 0,0 0 0,0 0 0,-1 0 0,1 0 0,0 0-1,0 0 1,0 0 0,0 0 0,0-1 0,0 1 0,0 0 0,0-1 0,0 1 0,0-1 0,1 1 0,-1-1 0,0 1 0,0-1 0,0 0 0,1 0 0,-1 0 0,3 1 0,0-1-3,0 0 1,0 0-1,0 0 1,0 0-1,0-1 1,0 1-1,0-1 0,0 0 1,4-2-1,-3 0 3,0 0-1,0-1 1,0 1 0,0-1-1,-1 0 1,1-1-1,-1 1 1,-1-1 0,1 0-1,0 0 1,-1 0-1,0 0 1,3-7 0,3-9 0,0 0 0,7-26 0,-8 9 0,-2-1 0,-1 0 0,-2 0 0,-4-77 0,0 45 0,2 60 0,-1 8 0,0 0 0,0-1 0,0 1 0,0-1 0,0 1 0,-1-1 0,0 1 0,1 0 0,-3-4 0,-2 24 0,4 206 32,2-202-32,0-1 0,1 1 0,1-1 0,9 32 0,-8-39 0,0-1 0,1 0 0,0-1 0,1 1 0,0-1 0,1 0 0,0-1 0,13 15 0,-17-22 0,0 0 0,0-1 0,0 1 0,0-1 0,0 1 0,1-1 0,-1 0 0,1 0 0,-1-1 0,1 1 0,0-1 0,5 1 0,1 0 0,1-1 0,0 0 0,12-1 0,-20 0 0,1 0 0,-1 0 0,0-1 0,0 0 0,0 0 0,1 0 0,-1 0 0,0 0 0,0 0 0,-1-1 0,1 0 0,0 1 0,0-1 0,-1 0 0,1-1 0,-1 1 0,0 0 0,1-1 0,-1 1 0,0-1 0,-1 1 0,1-1 0,2-5 0,3-6 0,-1 1 0,0-1 0,6-27 0,1-20 0,10-114 0,-21 151 0,-1 14 0,0 1 0,0-1 0,1 1 0,6-17 0,-7 23 0,0 1 0,0 0 0,0 0 0,0 0 0,0 0 0,1 0 0,-1 0 0,1 0 0,0 0 0,-1 0 0,1 1 0,0-1 0,0 1 0,0-1 0,0 1 0,0 0 0,0 0 0,0 0 0,1 0 0,-1 0 0,0 0 0,1 1 0,-1-1 0,3 0 0,1 0 0,1 0 0,-1 0 0,1 1 0,0 0 0,-1 0 0,1 1 0,-1-1 0,1 1 0,-1 1 0,0-1 0,1 1 0,-1 0 0,0 1 0,0-1 0,0 1 0,0 0 0,-1 1 0,1 0 0,-1-1 0,9 10 0,-5-4 0,-1 1 0,0-1 0,-1 1 0,0 1 0,-1-1 0,0 1 0,0 0 0,-1 1 0,-1-1 0,0 1 0,-1 0 0,0 0 0,0 0 0,-2 0 0,1 1 0,-2-1 0,1 1 0,-2-1 0,0 0 0,-4 21 0,3-24 0,-1-1 0,-1-1 0,1 1 0,-1 0 0,0-1 0,-1 0 0,0 0 0,0 0 0,-1 0 0,0-1 0,0 0 0,0 0 0,-1-1 0,1 0 0,-13 7 0,8-5 0,1-1 0,-1 0 0,-1-1 0,1-1 0,-1 1 0,1-2 0,-1 0 0,0 0 0,-1-1 0,-16 1 0,27-3 0,1 0 0,-1 0 0,1-1 0,-1 1 0,1 0 0,-1-1 0,1 1 0,-1-1 0,1 1 0,0-1 0,-1 0 0,1 0 0,0 1 0,0-1 0,0 0 0,-1 0 0,1 0 0,0 0 0,-1-2 0,0-1 0,-1 0 0,1 1 0,0-1 0,0 0 0,1 0 0,-3-8 0,0-5 0,1 0 0,-1-28 0,4 40 0,-1-147 0,3 151 0,-1 0 0,1 1 0,-1-1 0,1 1 0,0-1 0,0 1 0,-1 0 0,1 0 0,0 0 0,0 0 0,-1 0 0,1 0 0,0 0 0,0 0 0,-1 1 0,1-1 0,0 1 0,1 0 0,3 2 0,-1 1 0,0 0 0,0 0 0,0 0 0,0 1 0,0-1 0,6 11 0,30 45 0,-18-25 0,-9-14 0,52 67 0,-58-79 0,0-1 0,1 1 0,-1-2 0,2 1 0,-1-1 0,21 11 0,-29-17-1,0 0 0,0 0-1,0 0 1,0-1 0,1 1 0,-1-1-1,0 1 1,0-1 0,0 1 0,1-1 0,-1 0-1,0 1 1,1-1 0,-1 0 0,0 0-1,1 0 1,-1 0 0,0 0 0,0-1-1,1 1 1,-1 0 0,0 0 0,0-1 0,1 1-1,-1-1 1,0 1 0,0-1 0,0 0-1,0 1 1,1-1 0,-1 0 0,1-1 0,0-1-25,-1 0 1,0 0 0,0 0-1,0 0 1,0 0 0,0 0-1,-1-1 1,1 1 0,-1 0-1,0 0 1,0-5 0,0-38-800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0.66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76 28685,'39'-1'4078,"-7"-1"-4099,54-9 1,-80 9 21,32-6 1,-1-1-1,0-3 1,44-19 0,-100 31-114,-18 5-163,-11 10-438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3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1 31502,'-5'0'38,"1"-1"-1,-1 1 0,1 1 0,-1-1 0,1 1 0,-1 0 0,1 0 0,0 0 0,-1 0 0,1 1 0,0-1 1,0 1-1,0 0 0,0 1 0,0-1 0,1 1 0,-1 0 0,1-1 0,0 2 0,-1-1 0,1 0 0,1 0 1,-1 1-1,0 0 0,1 0 0,0-1 0,0 1 0,0 1 0,0-1 0,-2 7 0,1-2-36,1 0-1,-1 0 1,2 1-1,-2 12 1,2-19-1,1 0 0,0 0 0,0 0 1,0 0-1,0 0 0,0 0 0,1 0 0,-1-1 0,1 1 0,0 0 0,0 0 1,0 0-1,0-1 0,0 1 0,0 0 0,1-1 0,0 0 0,2 4 1,0-3 0,0 0 1,0-1-1,0 0 0,1 0 1,-1 0-1,1 0 1,-1-1-1,1 0 1,-1 0-1,9 1 1,52 0 16,-47-2-10,-15 0-7,1 0 0,-1 0 0,0 0 0,0 0 0,0 0 0,0-1-1,0 0 1,0 1 0,0-1 0,0 0 0,0-1 0,0 1 0,-1 0 0,1-1 0,0 0-1,-1 1 1,1-1 0,-1 0 0,0 0 0,1-1 0,1-2 0,-1 0 0,-1 0 0,0 0 1,0 0-1,0 0 0,-1 0 0,1-1 1,-1 1-1,-1 0 0,1-1 0,-1 1 1,0-9-1,0 7-1,0 0 0,0 0 0,0 0 0,-1 0 0,0 0 0,-1 0 0,-3-11 0,3 15 0,0 0 0,0 0 0,0 0 0,0 0 0,0 1 0,-1-1 0,1 1 0,-1 0 0,0 0 0,0 0 0,0 0 0,0 0 0,0 0 0,0 1 0,0-1 0,0 1 0,-6-1 0,-3-1 0,0 0 0,0 1 0,-1 1 0,1 0 0,-18 1 0,30 0 0,-2 0-1,0 0 1,1 0-1,-1 1 0,0-1 1,1 0-1,-1 1 1,0-1-1,1 1 0,-1 0 1,1-1-1,-1 1 1,1 0-1,-1 0 0,1 0 1,0 0-1,0 0 0,-1 0 1,1 0-1,0 1 1,0-1-1,0 0 0,0 1 1,0-1-1,0 1 0,1-1 1,-2 3-1,-1 4-30,1 0-1,0 0 1,0 0-1,-1 10 1,3-16 24,-4 47-436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4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2 319 32591,'-1'25'87,"0"-9"-74,1 0 0,1 0 0,0 0 0,5 27 0,-5-39-13,1 0 0,-1 0-1,0 0 1,1 0 0,0 0-1,0 0 1,0 0 0,1 0-1,-1-1 1,1 1 0,0-1-1,0 0 1,0 0 0,0 0-1,0 0 1,1 0-1,0-1 1,-1 1 0,1-1-1,0 0 1,0 0 0,0-1-1,6 2 1,-4-1 0,0 0 0,0-1 0,0 0 0,0 0 0,0-1 0,1 1 0,-1-1 0,0-1 0,0 1 0,11-3 0,-13 2 0,-1-1 0,1 1 0,-1-1 0,1 0 0,-1 0 0,0 0 0,1 0 0,-1-1 0,0 1 0,-1-1 0,1 0 0,0 1 0,-1-2 0,1 1 0,-1 0 0,0 0 0,2-5 0,3-7 0,-1 0 0,0 0 0,-2 0 0,1-1 0,-2 0 0,3-24 0,-3-99 2,-3 97 1,0 38-1,1-13 1,-1 1 0,0-1 0,-2 1 0,0-1 1,-1 1-1,0-1 0,-10-27 0,7 38-3,1 16 0,-5 240 0,10-221 0,1-18 0,-1-1 0,1 1 0,0-1 0,1 1 0,1-1 0,0 1 0,0-1 0,0 0 0,2 0 0,8 15 0,-10-20 0,1 0 0,0 1 0,0-1 0,0-1 0,1 1 0,-1-1 0,1 0 0,0 0 0,1 0 0,-1-1 0,1 1 0,-1-1 0,1-1 0,0 1 0,0-1 0,0 0 0,0 0 0,1-1 0,6 1 0,-7-1 0,1 0 0,-1-1 0,1 1 0,0-2 0,-1 1 0,1-1 0,12-3 0,-16 3 0,0 0 0,0 0 0,0-1 0,-1 1 0,1-1 0,-1 1 0,1-1 0,-1 0 0,0 0 0,1-1 0,-1 1 0,0 0 0,-1-1 0,1 1 0,0-1 0,-1 1 0,1-1 0,-1 0 0,2-4 0,6-23-5,-1 0 0,-2-1 0,6-60 0,-10 58 10,2 1 0,2 0 0,14-47 0,-19 74-5,1 0 0,0 0 0,0 0 0,1 1 0,-1-1 0,1 1 0,0-1 0,0 1 0,1 0 0,-1 0 0,7-5 0,-7 7 0,1 0 0,0 0 0,0 0 0,0 0 0,0 1 0,0-1 0,0 1 0,1 0 0,-1 1 0,0-1 0,1 1 0,-1-1 0,1 1 0,4 1 0,-5-1 0,0 1 0,0 0 0,-1 0 0,1 0 0,0 0 0,-1 0 0,1 1 0,-1-1 0,1 1 0,-1 0 0,0 0 0,1 0 0,3 5 0,0 0 0,0 0 0,-1 0 0,0 0 0,-1 1 0,7 11 0,-3-1 0,0 0 0,-1 0 0,-2 1 0,10 38 0,-13-40 0,0 0 0,-1 1 0,-1-1 0,0 1 0,-4 34 0,1-44 0,1-1 0,-1 1 0,0 0 0,-1-1 0,0 1 0,0-1 0,-1 0 0,0 0 0,0 0 0,0-1 0,-1 1 0,0-1 0,0 0 0,-1 0 0,-6 5 0,3-4 0,-1 0 0,0-1 0,0 0 0,0 0 0,-1-1 0,0-1 0,0 0 0,0 0 0,-1-1 0,1 0 0,-1-1 0,1 0 0,-1-1 0,0 0 0,-23-3 0,33 2 0,-1-1 0,0 0 0,0 0 0,0 0 0,1 0 0,-1 0 0,0 0 0,1-1 0,-1 0 0,1 1 0,0-1 0,-1 0 0,1 0 0,0 0 0,0 0 0,0-1 0,1 1 0,-1 0 0,1-1 0,-1 1 0,1-1 0,0 0 0,-1 0 0,2 1 0,-1-1 0,-1-5 0,-2-9 0,0 0 0,1-1 0,0-18 0,-1-131 0,4 127 0,0 39 0,0 0 0,-1 0 0,1 0 0,1 0 0,-1-1 0,0 1 0,0 0 0,0 0 0,1 0 0,-1 0 0,0 0 0,1 0 0,-1 0 0,1 0 0,-1 0 0,1 0 0,0 0 0,-1 0 0,1 0 0,0 0 0,0 0 0,1-1 0,0 2 0,-1-1 0,0 1 0,1 0 0,-1 0 0,1-1 0,-1 1 0,1 0 0,-1 0 0,1 0 0,-1 0 0,1 1 0,-1-1 0,1 0 0,-1 1 0,1-1 0,-1 1 0,0-1 0,3 2 0,1 2 0,0-1 0,0 1 0,-1 0 0,1 0 0,-1 0 0,0 1 0,0-1 0,-1 1 0,1 0 0,5 11 0,-3-6 0,33 55 0,-8-14 0,46 60 0,-67-98 0,0-1 0,1 0 0,1-1 0,0 0 0,0-1 0,1 0 0,1-1 0,-1 0 0,24 10 0,1-8 7,-37-11-19,1 0 0,-1 1-1,1-1 1,-1 0-1,1 0 1,-1 0 0,1 0-1,-1 0 1,1 0-1,-1-1 1,1 1 0,-1 0-1,1-1 1,-1 1 0,0-1-1,1 0 1,-1 1-1,0-1 1,1 0 0,-1 0-1,0 0 1,0 0-1,0 0 1,0 0 0,2-1-1,7-31-825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4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62 32207,'-20'0'128,"5"-1"-78,1 1-1,0 1 1,0 0 0,0 1 0,-16 4 0,26-5-48,1 0 0,0 0 0,-1 1 0,1-1-1,0 1 1,0 0 0,0 0 0,0 0 0,0 0 0,0 1 0,1-1 0,-1 1 0,1 0 0,0 0 0,0 0 0,0 0 0,0 0 0,0 0 0,0 0 0,1 1 0,0-1 0,-1 0-1,1 1 1,1-1 0,-2 6 0,1-7-1,1 1-1,-1 0 1,1 0-1,-1 0 0,1 0 1,0 0-1,0-1 1,0 1-1,0 0 0,1 0 1,-1 0-1,1 0 1,0 0-1,0-1 0,0 1 1,0 0-1,0-1 1,0 1-1,1-1 0,-1 1 1,1-1-1,0 1 1,0-1-1,0 0 1,0 0-1,0 0 0,0 0 1,0-1-1,1 1 1,-1 0-1,1-1 0,-1 0 1,1 1-1,0-1 1,-1 0-1,1 0 0,0-1 1,3 1-1,16 4 3,0-1 1,-1-1-1,1-1 0,0-1 0,42-3 0,-64 2-3,3 0 1,0-1-1,0 1 1,0-1-1,0 0 1,0 0-1,0 0 1,-1 0-1,1 0 1,0-1 0,-1 1-1,1-1 1,-1 0-1,1 0 1,-1 0-1,0 0 1,1 0-1,-1 0 1,0-1 0,-1 1-1,1-1 1,0 1-1,-1-1 1,1 0-1,-1 0 1,0 0-1,0 1 1,0-1 0,-1 0-1,1 0 1,0-5-1,0 2 2,0 0 0,-1 0-1,1-1 1,-1 1 0,-1 0-1,1 0 1,-1-1 0,0 1 0,-1 0-1,1 0 1,-1 0 0,0 0-1,-1 0 1,-5-10 0,1 9-2,1 0 0,-1 1 0,0 0 1,0 0-1,-1 1 0,0 0 0,0 0 0,0 1 1,0 0-1,-1 1 0,1-1 0,-1 2 1,0-1-1,0 1 0,0 0 0,0 1 0,0 0 1,-1 1-1,1 0 0,0 0 0,0 1 1,-1 0-1,-12 4 0,19-4-2,-1 1 1,1 0-1,-1 0 1,1 0-1,0 0 1,0 1-1,0-1 1,0 1-1,1 0 1,-1 0-1,1 0 1,-1 0-1,1 1 1,0-1-1,0 0 1,-2 8-1,-1 2-49,0 1 0,1 0 0,-2 17 1,-2 23-537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1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449 28 30926,'28'-27'1836,"-322"305"-1831,185-182-5,94-83 0,5-5 0,1 0 0,-15 17 0,22-22 0,1-1 0,-1 0 0,1 0 0,-1 1 0,1-1 0,0 0 0,0 1 0,0 0 0,0-1 0,0 1 0,1-1 0,-1 1 0,1 0 0,0-1 0,0 1 0,0 0 0,0 0 0,0 3 0,1-4 0,0 1 0,1 0 0,-1-1 0,0 1 0,1-1 0,0 0 0,-1 1 0,1-1 0,0 0 0,0 0 0,0 0 0,0 0 0,1 0 0,4 2 0,42 24 0,-33-21 0,27 16 0,2-3 0,0-1 0,2-3 0,0-1 0,0-3 0,74 10 0,-110-21-28,-21-3-611,-11-2-1703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1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361 43 32431,'14'-31'152,"-10"20"-54,-10 18-12,-56 108-86,-86 222 0,110-242 0,-48 143 11,76-201-38,1 2 1,2-1 0,1 1 0,0 56 0,6-94-318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2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2 593 31550,'-1'26'206,"0"-14"-100,1-1 0,0 0 0,1 0 1,0 0-1,5 21 0,-5-29-97,0 0-1,0 0 1,1-1 0,-1 1-1,1-1 1,-1 1 0,1-1 0,0 0-1,0 1 1,0-1 0,0 0-1,0 0 1,0 0 0,1-1-1,-1 1 1,1-1 0,-1 1-1,1-1 1,0 0 0,0 0-1,-1 0 1,1 0 0,0 0 0,0-1-1,0 1 1,0-1 0,4 0-1,4 1-2,0 0-1,-1-1 1,1-1-1,16-2 0,-23 2-4,0 0-1,0 0 1,-1-1-1,1 1 1,0-1-1,-1 0 1,0 0-1,1 0 1,-1 0-1,0-1 1,0 1-1,0-1 1,0 0-1,-1 0 0,4-5 1,3-6 0,-1-1-1,0 0 1,-1 0-1,-1-1 1,-1 0 0,0 0-1,5-30 1,-3-4 6,0-63 0,-6-285 70,-8 514-77,-5 139 0,11-200 0,0-20 0,1 0 0,1 1 0,11 55 0,-10-82 0,0 1 0,1-1 0,1 1 0,-1-1 0,1 0 0,1 0 0,0-1 0,0 1 0,1-1 0,0 0 0,0 0 0,1-1 0,-1 0 0,2 0 0,-1-1 0,1 0 0,12 8 0,-11-10 0,-1-1 0,1 0 0,0 0 0,0-1 0,0 0 0,0 0 0,0-1 0,0 0 0,0-1 0,14-1 0,-15 1 0,-4 0 0,0 0 0,-1-1 0,1 1 0,-1-1 0,1 0 0,-1 0 0,1 0 0,-1-1 0,0 1 0,0-1 0,1 0 0,-1 0 0,0 0 0,-1 0 0,1 0 0,0-1 0,-1 1 0,1-1 0,-1 1 0,0-1 0,0 0 0,0 0 0,0 0 0,0-1 0,-1 1 0,1 0 0,-1-1 0,0 1 0,0 0 0,1-5 0,2-11 0,-1-1 0,0 1 0,-2-1 0,0-24 0,-1 2 0,2 22 0,-2 0 0,0 0 0,-1 0 0,-1 1 0,-1-1 0,-1 0 0,0 1 0,-10-25 0,14 44 0,0 0 0,0 0 0,0 0 0,0 1 0,0-1 0,0 0 0,0 0 0,0 0 0,0 0 0,0 0 0,0 0 0,0 1 0,0-1 0,0 0 0,-1 0 0,1 0 0,0 0 0,0 0 0,0 0 0,0 0 0,0 0 0,0 1 0,0-1 0,0 0 0,0 0 0,-1 0 0,1 0 0,0 0 0,0 0 0,0 0 0,0 0 0,0 0 0,0 0 0,-1 0 0,1 0 0,0 0 0,0 0 0,0 0 0,0 0 0,0 0 0,0 0 0,-1 0 0,1 0 0,0 0 0,0 0 0,0 0 0,0 0 0,0 0 0,0 0 0,0 0 0,-1 0 0,1 0 0,0-1 0,-2 27 0,2 39 0,1-48 0,1-1 0,0 1 0,1-1 0,0 1 0,2-1 0,0 0 0,1 0 0,0-1 0,10 17 0,-12-25 0,0 0 0,1 0 0,-1-1 0,2 1 0,-1-1 0,1 0 0,0-1 0,0 1 0,0-1 0,1-1 0,-1 1 0,1-1 0,1 0 0,-1 0 0,0-1 0,1 0 0,0-1 0,-1 1 0,1-1 0,15 1 0,-12-1 0,1-2 0,-1 1 0,0-1 0,1-1 0,-1 0 0,13-3 0,-21 3 0,1-1 0,-1 1 0,1-1 0,-1 0 0,1 0 0,-1 0 0,0 0 0,0-1 0,0 1 0,0-1 0,0 0 0,-1 1 0,1-2 0,-1 1 0,0 0 0,1 0 0,-2-1 0,1 1 0,0-1 0,2-6 0,-1-5 0,1-1 0,-2 1 0,0-1 0,0 0 0,-2 1 0,0-1 0,-3-20 0,3 34 0,0 1 0,0 0 0,-1 0 1,1-1-1,0 1 0,-1 0 0,1 0 0,-1 0 0,0 0 0,1 0 1,-1 0-1,0 0 0,0 0 0,1 0 0,-1 0 0,0 0 1,0 0-1,0 0 0,0 1 0,0-1 0,0 0 0,-1 1 0,1-1 1,0 1-1,0-1 0,0 1 0,-1-1 0,0 1 0,-1-1-13,0 1-1,0-1 1,0 1-1,0 0 1,0 0-1,0 0 1,-1 0-1,1 1 1,0-1-1,-5 2 1,4 5-227,3 6-336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22 32223,'-4'-2'34,"0"-1"1,0 1 0,-1-1-1,1 1 1,-1 0-1,0 1 1,1-1 0,-1 1-1,0 0 1,0 0-1,-8 0 1,10 1-31,-1 0-1,1-1 0,-1 1 1,1 1-1,-1-1 1,1 0-1,-1 1 1,1 0-1,0 0 1,-1 0-1,1 0 1,0 0-1,0 1 0,0-1 1,0 1-1,0 0 1,-5 3-1,5 0-2,0 0-1,0-1 0,0 1 0,0 0 1,1 1-1,0-1 0,0 0 0,0 1 0,1-1 1,-2 9-1,1-1 1,1 1-1,1-1 1,1 21 0,-1-32-1,1 0 1,-1 0-1,1 1 1,0-1-1,0 0 1,0 0-1,0 0 1,0 0-1,0 0 1,1 0-1,-1-1 1,1 1-1,-1 0 1,1-1-1,0 1 1,-1-1-1,1 0 1,0 1-1,0-1 1,0 0-1,0 0 1,0 0-1,0 0 1,0-1 0,1 1-1,-1 0 1,0-1-1,0 0 1,3 1-1,10 1 2,1 0 1,0-1-1,17-2 0,-17 1 3,-14 0-4,0 0 0,0 0 0,0 0 0,-1 0 0,1-1 0,0 1 0,0-1 0,0 1 0,0-1 0,-1 0 0,1 1 0,0-1-1,-1 0 1,1 0 0,0 0 0,-1-1 0,1 1 0,-1 0 0,0 0 0,1-1 0,-1 1 0,0-1 0,0 1 0,0-1 0,0 0 0,0 1 0,0-1 0,0 0 0,-1 0 0,1 1 0,-1-1 0,1-2 0,1-6-1,-1 0 0,-1 0-1,1 0 1,-3-20 0,1 17 1,1 10-1,-1 0 0,1 1 0,-1-1 0,0 0 0,0 1 0,0-1 0,0 1 0,0-1 0,0 1 0,0-1 0,-1 1 0,0 0 0,1 0 0,-1 0 0,0 0 0,0 0 0,0 0 0,0 0 0,0 1 0,0-1 1,-1 1-1,1-1 0,-1 1 0,1 0 0,-1 0 0,1 0 0,-1 0 0,-2 0 0,-3-1-1,0 1 0,0 0 0,0 0 0,1 0 0,-1 1 0,0 1 0,0-1 0,-14 4 0,21-4-7,-1 1 0,1-1 1,0 1-1,-1 0 0,1-1 0,0 1 0,0 0 0,0 0 1,0 0-1,0 0 0,0 0 0,0 0 0,0 0 1,0 0-1,0 1 0,0-1 0,1 0 0,-1 0 0,0 1 1,1-1-1,-1 0 0,1 1 0,0-1 0,-1 1 0,1-1 1,0 0-1,0 1 0,0 2 0,-1 25-541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3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19 32095,'-10'-11'384,"5"4"-119,24 10-242,3 5-23,0 1 0,0 1 0,27 17 0,10 5 0,31 11 0,20 9 0,151 96 0,-251-141 0,0 1 0,0 0 0,0 0 0,8 10 0,-16-16 0,-1 0 0,1 0 0,-1 0 0,0 0 0,1 0 0,-1 0 0,0 1 0,0-1 0,-1 0 0,1 1 0,0-1 0,0 4 0,-1-4 0,0-1 0,-1 1 0,1-1 0,0 0 0,0 1 0,-1-1 0,1 1 0,-1-1 0,0 0 0,1 1 0,-1-1 0,0 0 0,0 0 0,0 1 0,1-1 0,-1 0 0,-1 0 0,1 0 0,0 0 0,0 0 0,0 0 0,-3 1 0,-25 13 0,-1 0 0,0-2 0,-1-2 0,-45 11 0,8-1 0,33-10-8,1 2 0,0 2 0,0 0 0,2 3 0,0 0 0,1 2 0,-43 36 0,66-46-312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5.3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632 9 32255,'0'0'7,"0"0"1,0 0-1,0-1 1,1 1-1,-1 0 1,0 0-1,0 0 1,0-1-1,0 1 1,0 0-1,0 0 1,0 0-1,0-1 1,0 1-1,0 0 1,0 0-1,0-1 1,0 1-1,0 0 1,0 0-1,0 0 1,0-1-1,0 1 1,0 0-1,0 0 1,0-1-1,0 1 1,0 0-1,-1 0 1,1 0-1,0 0 1,0-1-1,0 1 1,0 0-1,0 0 1,-1 0-1,1 0 1,0-1-1,0 1 1,0 0-1,0 0 1,-1 0-1,1 0 1,0 0-1,0 0 1,-1 0-1,1 0 1,0 0-1,-1 0 1,-14 6 78,-21 19-128,33-23 68,-435 371 41,411-349-67,2 1 0,-44 56 0,68-79 0,-1 1 0,0-1 0,1 1 0,-1-1 0,1 1 0,0-1 0,0 1 0,0 0 0,0 0 0,1 0 0,-1-1 0,0 5 0,2-6 0,-1 1 0,0-1 0,0 1 0,0-1 0,1 0 0,-1 1 0,1-1 0,-1 1 0,1-1 0,0 0 0,-1 0 0,1 1 0,0-1 0,0 0 0,0 0 0,0 0 0,2 2 0,4 1 0,0 0 0,0 0 0,0 0 0,0-1 0,1-1 0,-1 1 0,10 1 0,0 1 0,378 89 0,-391-94 0,5 2 0,-1-1 0,1 1 0,-1-1 0,-1 2 0,1-1 0,0 1 0,0 0 0,-1 0 0,0 1 0,12 8 0,-18-12-20,-1 1 1,1 0-1,-1 0 0,1-1 0,-1 1 1,1 0-1,-1 0 0,0-1 1,0 1-1,1 0 0,-1 0 0,0 0 1,0 0-1,0-1 0,0 1 1,0 0-1,0 1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5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590 27 32543,'26'-26'219,"-38"50"-218,-1 1 1,-32 43 0,9-16-2,-226 392 0,154-256 0,81-142 0,2-7 0,2 2 0,-33 84 0,54-119 0,0-1 0,1 1 0,0 0 0,0 0 0,0 9 0,1-15 0,0 1-1,0-1 1,0 0 0,0 0 0,0 1-1,0-1 1,0 0 0,0 0-1,0 1 1,0-1 0,1 0-1,-1 0 1,0 0 0,0 1 0,0-1-1,0 0 1,1 0 0,-1 0-1,0 1 1,0-1 0,0 0 0,1 0-1,-1 0 1,0 0 0,0 0-1,0 1 1,1-1 0,-1 0 0,0 0-1,0 0 1,1 0 0,-1 0-1,0 0 1,0 0 0,1 0-1,-1 0 1,0 0 0,1 0 0,-1 0-1,0 0 1,0 0 0,1 0-1,-1 0 1,0-1 0,0 1 0,1 0-1,-1 0 1,0 0 0,1 0-1,2-1-13,-1 1-53,1-1 0,-1 1 0,0-1 0,1 0 0,-1 0 0,0 0 0,0 0 0,0 0 0,1 0 0,1-2 0,28-32-3057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1.68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351 77 31246,'-2'-6'130,"-1"0"-1,1 1 1,-1-1-1,0 0 1,0 1-1,-1-1 1,-7-7-1,9 10-110,-1 1 1,0 0-1,1 0 0,-1 0 0,0 0 0,0 1 0,-1-1 0,1 1 0,0 0 1,0 0-1,-1 0 0,1 0 0,0 0 0,-1 1 0,-6-1 0,-2 1-16,-1-1 0,0 2-1,0 0 1,0 0 0,0 2-1,1-1 1,-1 1 0,1 1 0,-12 5-1,15-4-1,1-1-1,0 1 1,0 0-1,0 1 1,1 0 0,0 0-1,0 1 1,0 0-1,1 0 1,0 1-1,1-1 1,-1 1-1,-4 10 1,6-8-2,0 1-1,0-1 1,1 1 0,0-1-1,1 1 1,0 0 0,1 0-1,0 0 1,1 18 0,0-26 1,0 0 1,1 0-1,-1 1 1,1-1 0,-1 0-1,1 0 1,0 0 0,0 0-1,0 0 1,0 0-1,1 0 1,-1 0 0,1-1-1,0 1 1,0-1-1,0 1 1,2 2 0,0-2 2,1 0 0,-1 1 0,1-1 0,-1-1 0,1 1 0,0-1 0,0 0 0,0 0-1,7 2 1,9 0 14,1-1-1,0 0 1,42-1-1,-64-2-16,3-1 1,-1 1 0,0 0-1,1-1 1,-1 1 0,0-1-1,0 1 1,1-1 0,-1 0-1,0 0 1,0 0 0,0-1 0,0 1-1,0 0 1,0-1 0,-1 1-1,1-1 1,0 1 0,-1-1-1,1 0 1,-1 0 0,0 0-1,1 0 1,-1 0 0,0 0-1,0 0 1,0 0 0,-1 0 0,1-1-1,0 1 1,-1 0 0,1-3-1,1-10 6,0-1 0,0 1 0,-3-26 0,1 24-1,0 7-5,0 0 0,0 0 0,-1 0 0,-1 1 0,0-1 0,0 0 0,-6-14 0,7 21 0,-1 0 0,0 0 0,0 0 0,0 0 0,0 0 0,0 1 0,0-1 0,-1 1 0,1-1 0,-1 1 0,0 0 0,0 0 0,1 0 0,-1 0 0,-1 0 0,1 1 0,0-1 0,0 1 0,-1 0 0,1 0 0,0 0 0,-1 1 0,1-1 0,-6 0 0,5 1-1,1 0 0,0 0 0,-1 0 0,1 0 0,0 0 0,-1 0-1,1 1 1,0 0 0,-1 0 0,1 0 0,0 0 0,0 0 0,0 1 0,0-1 0,-5 4 0,6-2-3,-1 0 0,0 0 0,1 0 0,0 0 0,0 1 0,0-1 0,0 1 0,0-1 1,0 1-1,1 0 0,0 0 0,0-1 0,-1 5 0,-1 12-285,0 1 0,2-1 1,0 23-1,1 8-3270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6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325 257 32319,'1'-15'144,"-1"-22"84,0 36-226,0 0 0,0 1 1,0-1-1,-1 0 1,1 0-1,0 0 0,-1 0 1,1 0-1,-1 0 0,1 0 1,-1 0-1,1 1 0,-1-1 1,1 0-1,-1 0 1,0 1-1,1-1 0,-1 0 1,0 1-1,0-1 0,0 1 1,1-1-1,-1 1 0,0-1 1,0 1-1,0-1 1,0 1-1,0 0 0,-1-1 1,-6 1-3,1 0 0,-1 0 0,1 0 1,-1 1-1,1 0 0,0 0 1,-1 1-1,1 0 0,0 0 0,0 1 1,0 0-1,0 0 0,1 0 0,-1 1 1,1 0-1,0 1 0,0-1 0,0 1 1,1 0-1,0 0 0,-7 10 0,-4 6 0,0 0 0,2 2 0,1 0 0,-20 45 0,21-38 0,1 0 0,2 1 0,1-1 0,1 2 0,2-1 0,1 1 0,0 50 0,4-75 0,0 0 0,0 0 0,1 0 0,0 0 0,0 0 0,1 0 0,4 12 0,-4-16 0,0 1 0,0-1 0,0 0 0,0 0 0,1 0 0,-1 0 0,1-1 0,-1 1 0,1-1 0,0 0 0,0 1 0,0-1 0,1 0 0,-1-1 0,0 1 0,5 1 0,9 2 0,0-1 0,0-1 0,1 0 0,-1-1 0,1-1 0,-1-1 0,19-2 0,-35 2 0,6 0 0,0-1 0,0 1 0,0-1 0,-1-1 0,1 1 0,0-1 0,-1-1 0,1 1 0,-1-1 0,1 0 0,-1-1 0,0 1 0,-1-1 0,9-6 0,-7 3 0,-1-1 0,1 1 0,-1-1 0,0 0 0,-1 0 0,0-1 0,0 0 0,-1 0 0,4-10 0,1-10 0,-2 1 0,-1-1 0,-1 0 0,-2 0 0,0-54 0,-3 62 0,0 0 0,-1 1 0,-1-1 0,-2 1 0,-5-24 0,7 39 0,1 1 0,-1-1 0,1 1 0,-1 0 0,0 0 0,-1 0 0,1 0 0,-1 0 0,0 1 0,0-1 0,0 1 0,0-1 0,-1 1 0,1 0 0,-1 0 0,0 1 0,0-1 0,0 1 0,0 0 0,0 0 0,0 0 0,-1 1 0,1-1 0,-1 1 0,1 0 0,-1 0 0,1 1 0,-1-1 0,-6 1 0,8 0 0,0 0 0,-1 0 0,1 1 0,0-1 0,0 1 0,0 0 0,0 0 0,0 0 0,0 0 0,0 0 0,0 0 0,0 1 0,0 0 0,0-1 0,1 1 0,-1 0 0,-2 3 0,2-1 0,0 0 0,0 0 0,0 0 0,1 1 0,0-1 0,-1 0 0,2 1 0,-1 0 0,0 0 0,0 6 0,-1 12 0,0 0 0,2 0 0,1 0 0,2 24 0,0-13 0,-1-22 0,0 1 0,1 0 0,0-1 0,1 1 0,1-1 0,0 0 0,0 0 0,1 0 0,1 0 0,0-1 0,0 0 0,1 0 0,13 14 0,-13-17 0,1 1 0,0-2 0,0 1 0,1-1 0,0 0 0,0-1 0,1 0 0,0 0 0,0-1 0,0-1 0,1 0 0,-1 0 0,1-1 0,0 0 0,19 2 0,-16-3 0,0-2 0,0 1 0,-1-2 0,1 0 0,20-4 0,-27 4 0,-1-1 0,1-1 0,-1 1 0,1-1 0,-1 0 0,0 0 0,0-1 0,-1 0 0,1 0 0,-1 0 0,0-1 0,8-9 0,-1 0 0,-2-1 0,0-1 0,-1 0 0,0 0 0,-1 0 0,-1-1 0,-1-1 0,0 1 0,-2-1 0,5-29 0,-2-15 0,-1-108 0,-6 153 0,0-18 0,-1 1 0,-2 0 0,-2 0 0,-1 0 0,-11-36 0,17 70 0,0-1 0,0 0 0,-1 0 0,1 0 0,0 1 0,-1-1 0,1 0 0,0 0 0,-1 1 0,1-1 0,-1 0 0,0 1 0,1-1 0,-1 1 0,1-1 0,-1 1 0,0-1 0,0 1 0,1-1 0,-1 1 0,0-1 0,0 1 0,1 0 0,-3-1 0,2 1 0,0 0 0,0 1 0,1-1 0,-1 0 0,0 1 0,0-1 0,0 0 0,0 1 0,0-1 0,0 1 0,0-1 0,1 1 0,-1 0 0,0-1 0,1 1 0,-1 0 0,0 0 0,1-1 0,-1 1 0,1 0 0,-1 0 0,1 0 0,-1 0 0,1 0 0,-1 1 0,-7 18 0,2 1 0,0-1 0,1 1 0,1 0 0,-1 24 0,-2 114 0,6 187 0,1-335 0,0 0 0,1 1 0,0-1 0,0 1 0,2-1 0,-1 0 0,7 17 0,-7-25 0,-1 1 0,1-1 0,0 0 0,0 0 0,1 0 0,-1 0 0,1 0 0,-1 0 0,1-1 0,0 1 0,0-1 0,0 0 0,0 0 0,0 0 0,1 0 0,-1-1 0,0 1 0,1-1 0,0 0 0,-1 0 0,1 0 0,0 0 0,-1-1 0,1 1 0,0-1 0,5 0 0,-6 0 0,1 1-1,-1-1 1,1 0 0,-1 0 0,1-1-1,-1 1 1,1-1 0,-1 1-1,1-1 1,-1 0 0,1 0-1,-1-1 1,0 1 0,0-1 0,0 0-1,1 1 1,-2-1 0,1-1-1,0 1 1,0 0 0,-1-1-1,1 1 1,-1-1 0,0 0 0,0 0-1,3-5 1,12-31-112,-6 3-296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7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7 28317,'-20'-7'4712,"39"27"-5149,-15-17 612,78 65-175,93 57 0,-33-26 0,-103-70 0,76 60 0,-114-88 0,1 0 0,-1 0 0,1 0 0,-1 1 0,0-1 0,1 0 0,-1 0 0,0 1 0,0-1 0,0 1 0,0-1 0,0 1 0,0 0 0,-1-1 0,1 1 0,-1 0 0,1-1 0,-1 1 0,1 0 0,-1 0 0,0-1 0,0 1 0,0 0 0,0 0 0,0 0 0,0-1 0,0 1 0,-1 0 0,1 0 0,-1-1 0,1 1 0,-1 0 0,1 0 0,-1-1 0,0 1 0,0-1 0,0 1 0,0-1 0,-2 3 0,-5 3 0,0 0 0,0-1 0,0 0 0,-1 0 0,-16 7 0,13-6 0,-104 55 0,22-13 0,-135 95 0,211-126-107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9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0 534 31743,'0'153'957,"0"-152"-956,1 0 0,-1 0 0,0 0-1,1 0 1,-1 0 0,1 0 0,-1 0 0,1 0-1,0-1 1,-1 1 0,1 0 0,0 0 0,0 0-1,-1-1 1,1 1 0,0-1 0,0 1 0,0 0-1,0-1 1,0 1 0,0-1 0,0 0 0,0 1-1,0-1 1,0 0 0,0 0 0,0 0 0,0 1-1,0-1 1,0 0 0,0 0 0,2-1 0,40 0 8,-39 1-10,-2 0 1,0-1 0,0 1 0,-1-1 0,1 0 0,0 0 0,0 0 0,0 1 0,-1-2 0,1 1 0,-1 0 0,1 0 0,-1 0 0,1-1 0,-1 1 0,0-1 0,1 1 0,-1-1 0,2-3 0,17-37 0,-17 34 0,9-24 0,-2 1 0,-1-1 0,-1-1 0,-2 1 0,2-50 0,-9-165 5,1 245-4,0-10 2,0 0-1,-1 0 1,0 0 0,-1 0-1,0 1 1,-1-1-1,-1 1 1,1-1-1,-12-20 1,15 32-3,0 1 0,0-1 0,0 0 0,0 0 0,0 1 0,0-1 0,0 0 0,0 1 0,0-1 0,-1 0 0,1 0 0,0 1 0,0-1 0,0 0 0,0 0 0,0 1 0,-1-1 0,1 0 0,0 0 0,0 0 0,-1 1 0,1-1 0,0 0 0,0 0 0,-1 0 0,1 0 0,0 0 0,0 1 0,-1-1 0,1 0 0,0 0 0,-1 0 0,1 0 0,0 0 0,0 0 0,-1 0 0,1 0 0,0 0 0,-1 0 0,1 0 0,0 0 0,0 0 0,-1 0 0,1-1 0,0 1 0,-1 0 0,1 0 0,0 0 0,0 0 0,-1 0 0,1-1 0,0 1 0,0 0 0,0 0 0,-1 0 0,1-1 0,0 1 0,0 0 0,0 0 0,0-1 0,-1 1 0,1-1 0,-6 38 0,2 1 0,2-1 0,3 53 0,0-31 0,-1-24 0,-1 73 0,24 196 0,-19-268 0,-4-30 0,0 1 0,1 0 0,0 0 0,0 0 0,0 0 0,1 0 0,5 11 0,-7-18 0,0 0 0,0 0 0,0 1 0,0-1 0,0 0 0,0 0 0,1 0 0,-1 0 0,0 1 0,0-1 0,0 0 0,0 0 0,0 0 0,0 0 0,1 1 0,-1-1 0,0 0 0,0 0 0,0 0 0,1 0 0,-1 0 0,0 0 0,0 1 0,0-1 0,1 0 0,-1 0 0,0 0 0,0 0 0,0 0 0,1 0 0,-1 0 0,0 0 0,0 0 0,0 0 0,1 0 0,-1 0 0,0 0 0,0 0 0,1 0 0,-1-1 0,0 1 0,0 0 0,0 0 0,1 0 0,-1 0 0,0 0 0,0 0 0,0 0 0,0-1 0,1 1 0,-1 0 0,0 0 0,0 0 0,0 0 0,0-1 0,0 1 0,0 0 0,0 0 0,1 0 0,-1-1 0,0 1 0,0 0 0,0 0 0,0 0 0,0-1 0,0 1 0,0 0 0,0 0 0,0-1 0,1-6 0,1-1 0,-1 0 0,-1 1 0,0-1 0,0-11 0,-1-6-5,2 24-17,1 1 17,-1 2 5,0-1 0,-1 1 1,1-1-1,-1 1 0,1 0 0,-1-1 1,0 1-1,0-1 0,1 1 0,-1 0 0,0-1 1,-1 1-1,1 3 0,0-4 2,1 126 26,-3 152-29,-3-238 1,-1-1 0,-2 0 0,-2 0 0,-16 42 0,26-80 0,-1-1 0,1 0 0,0 1 0,-1-1 0,1 0 0,-1 0 0,0 1 0,1-1 0,-1 0 0,0 0 0,0 0 0,0 0 0,0 0 0,0 0 0,0 0 0,0 0 0,0 0 0,0-1 0,-2 2 0,2-2 0,0 0 0,0 0 0,1 0 0,-1 0 0,0 0 0,0 0 0,0 0 0,0 0 0,0 0 0,0-1 0,1 1 0,-1 0 0,0-1 0,0 1 0,0-1 0,1 1 0,-1-1 0,0 1 0,0-1 0,1 1 0,-2-2 0,-2-2 0,0-1 0,0 0 0,1 0 0,0 0 0,0 0 0,-5-12 0,-4-16 0,2-1 0,1-1 0,2 1 0,-4-55 0,4-142 0,7 212 0,0 12-1,-1 0 0,2-1 0,-1 1-1,1 0 1,0 0 0,1 0 0,0 0 0,0 0 0,0 0 0,1 0-1,0 1 1,0-1 0,1 1 0,0 0 0,0 0 0,0 0 0,1 1-1,0-1 1,0 1 0,0 0 0,1 1 0,-1-1 0,1 1 0,0 0-1,1 0 1,-1 1 0,11-4 0,15-5 1,0 2 0,61-11 0,-68 18 0,-1-2 0,0-1 0,0-1 0,-1-1 0,0 0 0,39-22 0,-57 26 0,0 0 0,0-1 0,0 1 0,-1-1 0,1 0 0,-1 0 0,-1 0 0,1-1 0,-1 1 0,0-1 0,0 0 0,0 0 0,-1 0 0,0 0 0,0 0 0,-1-1 0,2-8 0,0-13 0,-1 1 0,-4-52 0,0 29 0,2 47 0,-3-26 0,3 28 0,-1 0 0,1 1 0,-1-1 0,1 0 0,-1 1 0,0-1 0,1 0 0,-1 1 0,0-1 0,0 1 0,1-1 0,-1 1 0,0-1 0,0 1 0,0-1 0,0 1 0,1 0 0,-1 0 0,0-1 0,0 1 0,0 0 0,0 0 0,0 0 0,0 0 0,0 0 0,-1 0 0,1 1 0,0-1 0,0 0 0,0 1 0,0-1 0,0 1 0,1-1 0,-1 1 0,0 0 0,0-1 0,1 1 0,-1 0 0,0-1 0,1 1 0,-1 0 0,1 0 0,-1 0 0,1 0 0,-1-1 0,1 1 0,0 0 0,-1 0 0,1 0 0,0 0 0,0 0 0,-1 0 0,1 0 0,0 0 0,0 2 0,-1 1 0,-5 36 8,2 0 1,1 0-1,5 64 1,-1-29-11,-1-60 2,1 1 0,0-1 0,1 0 0,0 0 0,1 0 0,1-1 0,9 23 0,-11-32 0,0 0 0,1 0 0,-1 0 0,1-1 0,1 1 0,-1-1 0,1 0 0,-1 0 0,1 0 0,0-1 0,0 1 0,1-1 0,-1 0 0,1 0 0,0 0 0,0-1 0,0 1 0,0-1 0,0 0 0,0-1 0,0 0 0,1 1 0,-1-1 0,9 0 0,-9-1 0,0 1 0,0-1 0,-1 0 0,1-1 0,0 1 0,0-1 0,0 0 0,-1 0 0,7-2 0,-8 1 0,-1 1 0,0-1 0,0 1 0,0-1 0,0 0 0,-1 0 0,1 0 0,0 0 0,-1 0 0,1 0 0,-1 0 0,0-1 0,0 1 0,1 0 0,-2-1 0,1 1 0,0-1 0,0 1 0,0-5 0,4-30 0,-1-1 0,-2 0 0,-4-63 0,0 21 0,1 49 0,0 19 0,1-1 0,0 1 0,3-20 0,-2 30 0,-1 1 0,1-1 0,0 1 0,0-1 0,-1 1 0,1-1 0,0 1 0,0 0 0,1-1 0,-1 1 0,0 0 0,0 0 0,0 0 0,1 0 0,-1 0 0,1 0 0,-1 0 0,1 0 0,-1 0 0,1 1 0,-1-1 0,1 1 0,0-1 0,-1 1 0,1 0 0,2-1 0,51 0 0,-39 2 0,-13-1 0,1 0 0,0 0 0,0 1 0,-1-1 0,1 1 0,0 0 0,-1 0 0,1 0 0,-1 1 0,0-1 0,1 1 0,-1 0 0,0 0 0,0 0 0,0 0 0,6 5 0,-6-3 0,1 1 0,-1-1 0,0 1 0,0 0 0,-1-1 0,1 1 0,-1 0 0,0 1 0,-1-1 0,3 9 0,-2-2 0,-1 0 0,0 0 0,0 1 0,-1-1 0,-1 0 0,0 0 0,-1 1 0,0-1 0,-1 0 0,-4 12 0,-17 28 0,15-32 0,-14 38 0,21-52 0,1 0 0,-1 0 0,1 0 0,0 1 0,1-1 0,0 0 0,0 1 0,0-1 0,1 1 0,2 11 0,-2-17 0,0 0 0,-1-1 0,1 1 0,0 0 0,-1 0 0,1-1 0,0 1 0,0 0 0,0-1 0,0 1 0,0-1 0,0 1 0,0-1 0,0 1 0,0-1 0,0 0 0,0 0 0,0 1 0,0-1 0,0 0 0,0 0 0,0 0 0,2 0 0,33-1 0,-24 1 0,-5 0 0,0-1 0,0 0 0,0 0 0,0 0-1,-1 0 1,1-1 0,0-1 0,0 1 0,-1-1 0,0 0 0,0 0 0,1-1 0,9-8 0,-7 5 0,-1-1 0,0-1 1,0 0-1,-1 0 1,0 0-1,-1-1 1,10-18-1,-3-5-6,0 0 1,-2 0-1,-2-1 0,8-54 0,-13 69 4,-3 5 5,1 0 0,1 0 0,0 1 0,1-1 0,1 1 0,0 0 0,11-21 0,-14 31-3,1 0 0,0 1 1,-1-1-1,1 1 0,0 0 1,0 0-1,0 0 0,0 1 0,1-1 1,-1 1-1,0-1 0,1 1 1,-1 0-1,1 0 0,-1 1 1,1-1-1,0 1 0,3-1 0,-3 1 0,1 0 0,-1 0 0,0 0 0,0 1 0,1-1 0,-1 1 0,0 0 0,0 0 0,1 0 0,-1 1 0,0 0 0,-1-1 0,1 1 0,0 1 0,4 2 0,0 4 0,0 0 0,0 0 0,-1 1 0,0 0 0,-1 0 0,0 1 0,-1-1 0,0 1 0,0 1 0,-1-1 0,-1 1 0,0-1 0,1 13 0,2 20 0,-2 0 0,-2 54 0,-2-93 0,0 0 0,-1 0 0,0 0 0,0 0 0,0 0 0,-1 0 0,0 0 0,0 0 0,0-1 0,0 1 0,-1-1 0,1 1 0,-1-1 0,0 0 0,-1 0 0,1 0 0,-1-1 0,0 1 0,0-1 0,0 0 0,0 0 0,0 0 0,-1 0 0,1-1 0,-8 3 0,-2 1 0,-1-1 0,1-1 0,-1 0 0,0-1 0,0 0 0,0-2 0,-23 1 0,35-2 0,1 0 0,-1-1 0,1 1 0,0-1 0,-1 0 0,1 1 0,0-1 0,0 0 0,-1 0 0,1-1 0,0 1 0,0 0 0,0-1 0,0 1 0,0-1 0,1 1 0,-1-1 0,0 0 0,1 0 0,0 0 0,-1 0 0,1 0 0,0 0 0,0 0 0,0-1 0,0 1 0,0 0 0,0 0 0,1-1 0,-1-3 0,-2-9 0,1 0 0,1 0 0,0-26 0,1 31 0,-1-23 0,0 24 0,0-1 0,1 1 0,0 0 0,1 0 0,3-17 0,-4 25 0,1 0 0,-1 0 0,1 0 0,0 0 0,0 0 0,-1 0 0,1 1 0,0-1 0,0 0 0,0 0 0,0 1 0,0-1 0,0 0 0,0 1 0,0-1 0,0 1 0,0-1 0,0 1 0,1 0 0,-1 0 0,0-1 0,0 1 0,0 0 0,2 0 0,0 0 0,0 0 0,1 0 0,-1 0 0,0 0 0,0 0 0,0 1 0,0 0 0,5 1 0,3 5 0,-1 0 0,0 1 0,0 0 0,-1 0 0,0 1 0,0 0 0,11 17 0,19 18 0,-22-27 0,6 6 0,43 34 0,-59-52 0,0 0 0,1-1 0,-1 1 0,1-1 0,0-1 0,0 0 0,0 0 0,1 0 0,-1-1 0,1 0 0,10 0 0,-10-1 0,0 0 0,1-1 0,0 0 0,19-3 0,-27 2 0,1 1 0,0-1 0,-1 0 0,1 0 0,-1 0 0,1-1 0,-1 1 0,1-1 0,-1 1 0,0-1 0,1 0 0,-1 1 0,0-1 0,0 0 0,-1-1 0,1 1 0,0 0 0,1-3 0,3-7 0,-1 0 0,0 0 0,0 0 0,-1-1 0,-1 0 0,0 0 0,2-23 0,-3-96 0,-3 78 0,1-8 0,-3 1 0,-2-1 0,-19-85 0,22 146 0,0 9 0,-1 16 0,1 426 1,4-230-18,-4-220-138,-6 0-314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9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69 32223,'27'-3'288,"5"3"-160,14 0-64,10 0-48,12 0 0,-2-6-16,-7 0 32,-17 6-32,-19-3 0,-23 0 0,0-3-32,-9 0-32,-37-11-240,-7-1-1169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9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9 32271,'-6'0'22,"-20"-3"100,-1 2 1,-33 4-1,57-3-120,0 1-1,1 0 1,-1 0 0,0 1-1,1-1 1,-1 0-1,1 1 1,-1 0-1,1-1 1,0 1 0,0 0-1,0 0 1,0 1-1,0-1 1,0 0 0,0 1-1,1-1 1,-1 1-1,1-1 1,0 1-1,0 0 1,0-1 0,0 1-1,0 0 1,1 0-1,-2 4 1,1 0-1,0 0 0,0 0 1,1 1-1,0-1 0,0 0 0,0 0 0,1 0 1,0 0-1,1 0 0,2 8 0,-1-8 0,0-1-1,1-1 1,0 1 0,0 0-1,0-1 1,1 0-1,0 0 1,0 0-1,0-1 1,1 1 0,-1-1-1,1-1 1,0 1-1,0-1 1,1 0-1,11 4 1,-2-1 5,1-1 0,0-1 0,1 0 0,-1-1 0,29 1 0,-23-3-3,-11 0-3,0-1 1,0 0-1,0 0 0,0-1 1,13-3-1,-22 3 0,0 0 0,0 0 0,0 0 0,0 0 0,0-1 0,-1 1 0,1-1 0,0 0 0,-1 0 0,0 0 0,1 0 0,-1 0 0,0 0 0,0-1 0,0 1 0,0-1 0,0 1 0,-1-1 0,1 0 0,-1 0 0,0 0 0,0 0 0,0 0 0,1-4 0,0-2 0,0 0 0,0 0 0,-1 0 0,0-1 0,-1 1 0,0 0 0,-1 0 0,0-1 0,0 1 0,-1 0 0,-3-11 0,3 16 0,0-1 0,0 1 0,0 0 0,-1-1 0,1 1 0,-1 0 0,0 0 0,-1 1 0,1-1 0,0 1 0,-1-1 0,0 1 0,0 0 0,0 1 0,0-1 0,0 1 0,-1-1 0,1 1 0,-1 1 0,1-1 0,-1 1 0,-7-2 0,1 1 1,0 0 1,0 0-1,0 1 1,0 1-1,-1 0 1,1 0-1,-12 3 1,19-2-10,0 0 0,0 0 0,-1 0 0,1 1-1,0-1 1,0 1 0,0 0 0,1 1 0,-1-1 0,0 0 0,1 1 0,0 0 0,-1 0 0,1 0 0,0 0 0,1 1 0,-1-1 0,1 1 0,-1 0 0,-1 4 0,-11 29-459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03.9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0 658 32303,'0'0'416,"0"0"-415,1-1 1,-1 1-1,1 0 1,-1 0-1,1 0 1,-1 0-1,1 0 1,-1 0-1,1 0 1,-1 0-1,1 0 1,-1 0-1,0 0 1,1 0-1,-1 0 1,1 0-1,-1 0 1,1 1-1,-1-1 1,1 0-1,-1 0 1,0 0-1,1 1 1,-1-1-1,1 0 1,-1 1-1,0-1 1,1 0-1,-1 1 1,0-1-1,1 1 1,16 56-2,-13-43 0,0 0 0,0 0 0,10 19 0,-12-29 0,1 1 0,-1-1 0,1 0 0,1 0 0,-1 0 0,1 0 0,-1 0 0,1-1 0,0 0 0,0 1 0,1-2 0,-1 1 0,9 4 0,-6-4 0,0-1 0,0 1 0,0-1 0,0 0 0,1-1 0,-1 0 0,1 0 0,-1-1 0,1 0 0,0 0 0,8-2 0,-12 2 0,0-1 0,1 0 0,-1 0 0,0-1 0,-1 1 0,1-1 0,0 0 0,0 0 0,-1 0 0,1 0 0,-1-1 0,0 1 0,1-1 0,-1 0 0,0 0 0,-1 0 0,1 0 0,-1-1 0,1 1 0,-1-1 0,3-5 0,1-9 0,0-1 0,0 1 0,-2-1 0,0-1 0,1-38 0,-6-101 0,0 138 0,1 16 0,0 0 0,0 0 0,0 0 0,-1 0 0,1 0 0,-1 1 0,-1-1 0,1 0 0,0 1 0,-1-1 0,0 1 0,0-1 0,-1 1 0,-5-8 0,8 12 0,-1-1 0,0 1 0,1 0 0,-1 0 0,1-1 0,-1 1 0,0 0 0,1 0 0,-1 0 0,0 0 0,1-1 0,-1 1 0,0 0 0,1 0 0,-1 0 0,0 1 0,1-1 0,-1 0 0,0 0 0,1 0 0,-1 0 0,1 1 0,-1-1 0,0 0 0,1 1 0,-1-1 0,1 0 0,-1 1 0,1-1 0,-1 1 0,1-1 0,-1 0 0,1 1 0,-1-1 0,1 1 0,0 0 0,-1-1 0,1 1 0,0-1 0,-1 1 0,1 0 0,0-1 0,0 1 0,0-1 0,-1 1 0,1 1 0,-10 29 0,6-3 0,2 1 0,2 51 0,1-28 0,-1-40 0,1 0 0,0 0 0,1 0 0,0-1 0,0 1 0,2-1 0,-1 0 0,1 1 0,1-2 0,8 16 0,-10-21 0,0 0 0,1 0 0,0 0 0,0-1 0,0 1 0,0-1 0,0 0 0,1-1 0,0 1 0,0-1 0,0 0 0,0 0 0,1 0 0,-1-1 0,0 0 0,1 0 0,0 0 0,0-1 0,-1 0 0,1 0 0,0 0 0,8 0 0,-10-2 0,0 1 0,1 0 1,-1-1-1,0 0 0,0 0 0,0 0 1,0 0-1,0 0 0,0-1 0,-1 0 1,1 0-1,0 0 0,-1 0 0,7-6 1,-5 3-3,0 0 1,0-1-1,0 0 1,-1 0-1,0 0 1,0 0-1,5-14 1,-1 1-3,-2-1 0,-1 0 0,0-1 0,-1 1 0,1-27 0,-2-188 4,-4 191 0,-3-10 5,-20-102 0,4 40 17,19 293-22,0-94 0,-1-18 0,13 120 0,-8-166 0,0 0 0,1 0 0,2 0 0,0-1 0,0 0 0,2 0 0,0 0 0,1-1 0,1-1 0,20 27 0,-26-38 0,1 0 0,-1-1 0,1 0 0,0 0 0,0 0 0,0-1 0,1 0 0,-1 0 0,1 0 0,-1-1 0,1 1 0,0-1 0,0-1 0,11 3 0,-3-3 0,1 0 0,-1 0 0,1-2 0,-1 1 0,18-4 0,-27 2 0,1 1 0,-1 0 0,1-1 0,-1 0 0,0 0 0,0-1 0,0 1 0,0-1 0,0 0 0,-1-1 0,1 1 0,6-7 0,-4 2 0,0 0 0,0-1 0,-1 0 0,0 0 0,-1 0 0,6-12 0,-3 0 0,0 1 0,-2-1 0,0-1 0,-1 1 0,3-44 0,-6-105 0,-2 167 0,-1 0 0,1 0 0,0-1 0,-1 1 0,0 0 0,1 0 0,-1 0 0,0 0 0,-1 0 0,1 0 0,-1 0 0,1 0 0,-4-4 0,4 6 0,-1-1 0,1 1 0,0 0 0,0 0 0,-1 0 0,1 0 0,0 1 0,-1-1 0,1 0 0,-1 1 0,1-1 0,-1 0 0,1 1 0,-1 0 0,1-1 0,-1 1 0,0 0 0,1 0 0,-1 0 0,1 0 0,-1 0 0,0 0 0,1 1 0,-1-1 0,1 0 0,-1 1 0,1-1 0,-1 1 0,-2 1 0,3-1 0,-1 0 0,1 0 0,-1 1 0,1-1 0,0 0 0,0 1 0,-1 0 0,1-1 0,0 1 0,0-1 0,0 1 0,1 0 0,-1 0 0,0 0 0,1-1 0,-1 1 0,1 0 0,0 0 0,-1 3 0,-2 44 0,3-36 0,-1 8 0,-1 21 0,2 0 0,2 0 0,9 59 0,-8-88 0,0-1 0,1 1 0,0-1 0,1 1 0,1-1 0,9 16 0,-10-21 0,0 0 0,1 0 0,-1-1 0,1 0 0,1 0 0,-1 0 0,1-1 0,0 1 0,0-2 0,15 8 0,-15-9 0,-1-1 0,1 0 0,0-1 0,0 1 0,0-1 0,0-1 0,0 1 0,13-2 0,-7 1 0,-10 0 0,0-1 0,0 0 0,0 1 0,0-1 0,0 0 0,0 0 0,-1-1 0,1 1 0,0-1 0,-1 1 0,1-1 0,-1 0 0,0 0 0,0 0 0,1 0 0,-1 0 0,-1 0 0,1-1 0,0 1 0,0-1 0,-1 1 0,0-1 0,1 0 0,-1 1 0,1-6 0,4-10 0,0 1 0,5-37 0,-11 51 0,15-160 0,0 1 0,-14 159 0,-1-1 0,1 1 0,0 0 0,0-1 0,1 1 0,-1 0 0,0 0 0,1 0 0,0 0 0,0 0 0,0 0 0,0 1 0,0-1 0,3-2 0,-3 4 0,-1 0 0,1 0 0,0 0 0,-1 0 0,1 0 0,0 1 0,0-1 0,0 0 0,0 1 0,0 0 0,0-1 0,-1 1 0,1 0 0,0 0 0,0 0 0,0 0 0,0 0 0,0 1 0,0-1 0,0 1 0,0-1 0,0 1 0,0 0 0,-1-1 0,1 1 0,2 2 0,1 0 0,1 1 0,-1 0 0,0 1 0,0-1 0,0 1 0,-1 0 0,0 1 0,0-1 0,0 1 0,-1-1 0,6 13 0,2 6 0,13 43 0,-16-31 0,-1 1 0,-1 0 0,-3 1 0,-1 74 0,-2-99 0,0-13 0,0 0 0,0 0 0,0 0 0,0-1 0,0 1 0,1 0 0,-1 0 0,0 0 0,0 0 0,0 0 0,0 0 0,0 0 0,1 0 0,-1 0 0,0 0 0,0 0 0,0 0 0,0 0 0,1 0 0,-1 0 0,0 0 0,0 0 0,0 0 0,0 0 0,1 0 0,-1 0 0,0 0 0,0 0 0,0 0 0,0 0 0,0 0 0,1 0 0,-1 0 0,0 0 0,0 0 0,0 1 0,0-1 0,0 0 0,0 0 0,1 0 0,-1 0 0,0 0 0,0 0 0,0 1 0,0-1 0,0 0 0,0 0 0,0 0 0,0 1 0,5-15 0,-1 0 0,0-1 0,3-25 0,1-4 0,3-20 0,16-62 0,-23 113 0,0 0 0,1 0 0,0 0 0,2 0 0,-1 1 0,16-21 0,-19 29 0,0 0 0,1 1 0,0-1 0,-1 1 0,1 0 0,0 0 0,1 0 0,-1 1 0,1 0 0,-1-1 0,1 1 0,-1 1 0,1-1 0,0 1 0,0 0 0,0 0 0,0 0 0,0 1 0,0 0 0,9 0 0,-13 0 0,1 1 0,-1-1 0,1 1 0,-1 0 0,1-1 0,-1 1 0,0 0 0,1 0 0,-1-1 0,0 1 0,0 0 0,1 1 0,-1-1 0,0 0 0,0 0 0,0 0 0,0 1 0,-1-1 0,1 0 0,0 1 0,0-1 0,-1 1 0,1-1 0,-1 1 0,1-1 0,-1 1 0,0-1 0,1 2 0,7 55 0,-8-51 0,1 281 0,-8-211 0,5-61 0,3-53 0,9-43 0,33-136 0,-33 177 0,16-40 0,-22 68 0,0 0 0,1 0 0,1 1 0,0 0 0,0 0 0,1 0 0,0 1 0,12-12 0,-17 19 0,1 0 0,0 0 0,0 0 0,0 1 0,0-1 0,0 1 0,0-1 0,5 0 0,-7 1 0,0 1 0,-1 0 0,1 0 0,0 0 0,0 0 0,0-1 0,0 1 0,0 1 0,0-1 0,-1 0 0,1 0 0,0 0 0,0 0 0,0 0 0,0 1 0,0-1 0,-1 0 0,1 1 0,0-1 0,0 1 0,-1-1 0,1 1 0,0-1 0,-1 1 0,1 0 0,0-1 0,-1 1 0,1 0 0,-1-1 0,1 1 0,-1 0 0,1 0 0,-1-1 0,0 1 0,1 0 0,-1 0 0,0 0 0,0 0 0,1 0 0,4 31 0,-2-1 0,-1 1 0,-3 53 0,-1-26 0,2 35 0,1 105 0,-1-195 0,0 0 0,0-1 0,0 1 0,1 0 0,-1-1 0,1 1 0,0-1 0,0 1 0,0-1 0,1 1 0,-1-1 0,1 0 0,0 1 0,0-1 0,0 0 0,0 0 0,1-1 0,-1 1 0,5 3 0,-4-4 0,1 0 0,0 0 0,0 0 0,1-1 0,-1 0 0,0 0 0,0 0 0,1 0 0,-1-1 0,0 0 0,1 0 0,-1 0 0,0 0 0,1 0 0,-1-1 0,5-1 0,-1 0 3,1-1 0,-1 0 0,0 0 0,0-1-1,0 1 1,0-2 0,-1 1 0,1-1 0,-1-1 0,11-10 0,-8 6-98,0 0 1,-1-1-1,0 0 1,-1 0-1,0-1 1,7-14-1,1-15-1868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04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63 31614,'0'-1'42,"0"-1"-1,0 1 0,0 0 0,0 0 1,0 0-1,0-1 0,0 1 0,0 0 1,0 0-1,-1 0 0,1 0 0,-1 0 1,1-1-1,-1 1 0,1 0 0,-1 0 0,1 0 1,-1 0-1,0 0 0,1 1 0,-1-1 1,-2-2-1,1 3-31,0-1 1,-1 0-1,1 1 0,-1-1 1,1 1-1,0 0 1,-1 0-1,1 0 0,-4 0 1,-4 0-20,7 0 10,-1 0 0,1 1 0,-1-1 0,1 1-1,0-1 1,-1 1 0,1 0 0,0 1 0,-1-1 0,1 0 0,0 1 0,0 0 0,0 0 0,0 0 0,0 0 0,1 0 0,-1 0 0,1 1 0,-1-1 0,1 1 0,0 0 0,0 0 0,0-1 0,0 2 0,0-1 0,-1 6 0,-1 2 0,0 0 0,2 0-1,-1 0 1,1 1 0,1-1 0,0 23 0,1-32-1,0-1 1,0 1-1,0-1 1,1 1 0,-1-1-1,0 1 1,1-1-1,-1 1 1,1-1-1,0 1 1,-1-1 0,1 0-1,0 1 1,0-1-1,0 0 1,0 0-1,0 0 1,0 1 0,0-1-1,2 1 1,0 0 0,0 0 0,1 0-1,-1-1 1,1 1 0,-1-1 0,1 0 0,-1 0 0,6 1 0,8 0 3,-1-1 1,1-1-1,17-1 1,-25 0-1,-6 1-4,0-1 0,1 1 0,-1-1 0,0 0 0,0 0 1,0 0-1,0 0 0,1-1 0,-2 1 0,1-1 0,0 0 0,0 0 0,0 0 0,-1 0 0,1 0 0,-1-1 0,0 1 0,0-1 0,0 0 0,0 1 0,0-1 0,0 0 0,-1 0 0,1 0 0,-1 0 0,0 0 0,1-5 0,2-6 5,-1 0 0,-1 0-1,0 0 1,-1-1 0,0-15 0,-1 27-5,1 1 0,-1-1 0,0 0 0,0 1 0,-1-1 0,1 0 1,0 1-1,-1-1 0,0 0 0,1 1 0,-1-1 0,0 1 0,-1-1 1,1 1-1,0 0 0,-1-1 0,1 1 0,-1 0 0,1 0 0,-1 0 0,0 0 1,0 0-1,0 0 0,0 1 0,0-1 0,-1 1 0,1-1 0,0 1 1,-1 0-1,1 0 0,-1 0 0,1 0 0,-1 1 0,0-1 0,1 0 0,-1 1 1,0 0-1,1 0 0,-5 0 0,3 0-1,-1 0 0,0 0-1,1 0 1,-1 1 0,0-1 0,1 1-1,-1 0 1,-8 4 0,11-4-2,-1 1 0,1 0 0,0 0 1,0 0-1,-1 0 0,1 0 0,1 1 0,-1-1 1,0 0-1,0 1 0,1 0 0,-1-1 0,1 1 1,0 0-1,-1 4 0,-1 3-70,0 1-1,1-1 1,1 1 0,-1-1-1,2 21 1,0 11-1016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04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 32495,'0'0'144,"26"0"-64,20 0-64,16 0 16,17 0-32,3 0 0,-10-6 0,-10-6 0,-20 6 0,-15 0 0,-17 3 0,-10 0-32,-4 3-64,-35-6-881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0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562 35 32127,'26'-34'440,"-63"58"-275,-409 389-157,419-386 8,17-20-14,1 2-1,1-1 0,0 1 1,0 1-1,0-1 0,1 1 1,-9 19-1,15-28-1,1 0 0,-1 0 0,1 1 0,0-1 0,-1 0 0,1 1 0,0-1 0,0 0 0,0 1 0,0-1 0,0 0 0,0 1 0,0-1 0,0 0 0,1 0 0,-1 1 0,0-1 0,1 0 0,-1 0 0,1 1 0,0-1 0,-1 0 0,1 0 0,0 0 0,0 0 0,0 0 0,-1 0 0,1 0 0,2 1 0,2 1 0,0 0 0,0 0 0,0 0 0,0-1 0,9 3 0,3 2 0,64 24 0,157 39 0,-84-28 0,-103-34 40,-40-7-149,-12 0-246,-23-1-1030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2.3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0 768 32335,'0'0'3,"1"0"0,-1 0 0,0 0 0,0 0 0,0 0 0,0 0 0,0 1 1,0-1-1,1 0 0,-1 0 0,0 0 0,0 0 0,0 0 0,0 0 0,1 0 0,-1 0 0,0 0 0,0 0 1,0 0-1,0 0 0,1 0 0,-1 0 0,0 0 0,0 0 0,0 0 0,0 0 0,1 0 0,-1 0 0,0 0 1,0 0-1,0 0 0,0 0 0,1 0 0,-1 0 0,0 0 0,0 0 0,0-1 0,0 1 0,1 0 0,-1 0 1,0 0-1,0 0 0,0 0 0,0 0 0,0-1 0,0 1 0,0 0 0,0 0 0,0 0 0,1 0 0,-1 0 1,0-1-1,0 1 0,0 0 0,0 0 0,0 0 0,0-1 0,0 1 0,0 0 0,0 0 0,0 0 0,0 0 1,0-1-1,0 1 0,-1 0 0,11 16 145,0 26-144,-7-29 1,0 1-1,0-1 1,1-1 0,11 24-1,-13-33-3,0 0 0,-1 0-1,1 0 1,1-1 0,-1 1-1,0 0 1,1-1 0,-1 0 0,1 0-1,0 1 1,0-2 0,0 1 0,0 0-1,0 0 1,0-1 0,0 0 0,0 0-1,1 0 1,-1 0 0,0 0-1,1-1 1,-1 1 0,1-1 0,3 0-1,-4 1 1,0-1-1,0 0 0,0 0 1,0 0-1,0 0 0,0 0 0,-1-1 1,1 1-1,0-1 0,0 0 1,0 0-1,0 0 0,0 0 1,-1 0-1,1 0 0,0-1 1,-1 0-1,1 1 0,-1-1 0,0 0 1,0 0-1,0 0 0,0-1 1,0 1-1,3-5 0,5-8 3,-1-2 0,0 1 0,-1-1 0,-1 0 0,-1-1 0,-1 1 0,0-1 0,-1 0 0,2-28 0,-1-20-6,-5-88 1,-2 66 4,2 75-2,1 10 0,-1 0 0,1 0 0,-1-1 0,0 1 0,0 0 0,-1 0 0,1-1 0,-1 1 0,1 0 0,-1 0 0,0 0 0,0 0 0,0 0 0,-1 0 0,-1-3 0,3 5 0,-1 1 0,1 0 0,0 0 0,-1 0 0,1 0 0,0-1 0,0 1 0,-1 0 0,1 0 0,0 0 0,-1 0 0,1 0 0,0 0 0,-1 0 0,1 0 0,0 0 0,-1 0 0,1 0 0,0 0 0,-1 0 0,1 0 0,0 0 0,-1 0 0,1 0 0,0 1 0,0-1 0,-1 0 0,1 0 0,0 0 0,-1 0 0,1 1 0,0-1 0,0 0 0,0 0 0,-1 1 0,1-1 0,0 0 0,0 0 0,-1 1 0,-6 13 0,1 8 0,1 1 0,1-1 0,-1 38 0,3 79 0,3-82 0,-1-32 0,1-1 0,1-1 0,9 38 0,-9-53 0,0 0 0,0-1 0,1 1 0,-1-1 0,2 0 0,-1 0 0,1 0 0,1 0 0,-1 0 0,1-1 0,0 0 0,0 0 0,1 0 0,10 8 0,-13-12 0,1 0 0,-1 0 0,1 0 0,-1-1 0,1 1 0,0-1 0,0 0 0,0 0 0,0 0 0,0 0 0,0-1 0,0 1 0,0-1 0,0 0 0,0-1 0,0 1 0,0-1 0,0 1 0,0-1 0,0 0 0,4-2 0,-3 0 0,0 1 0,0-1 0,-1 0 0,1 0 0,-1 0 0,1-1 0,-1 0 0,0 0 0,0 0 0,-1 0 0,1 0 0,-1-1 0,0 1 0,3-7 0,4-11 0,0-1 0,-2 0 0,-1-1 0,-1 0 0,-1 0 0,4-36 0,-4-150 0,-5 146 0,0 101 0,9 193 0,-7-206 0,2 0 0,1-1 0,1 1 0,1-1 0,1-1 0,1 1 0,19 33 0,-25-52 0,0 0 0,0-1 0,0 1 0,1-1 0,-1 0 0,1 0 0,0 0 0,0 0 0,0-1 0,0 1 0,1-1 0,-1 0 0,0 0 0,1-1 0,0 0 0,-1 1 0,1-1 0,0-1 0,-1 1 0,1-1 0,0 0 0,0 0 0,-1 0 0,1-1 0,0 1 0,0-1 0,-1 0 0,1-1 0,-1 1 0,1-1 0,-1 0 0,8-4 0,-5 0 0,0-1 0,0-1 0,0 1 0,-1-1 0,0 0 0,0 0 0,-1-1 0,0 0 0,-1 0 0,0 0 0,5-16 0,1-6 0,-2-1 0,6-43 0,-4-27 0,-6-183 0,-6 159 0,3 97 0,0 18 0,-1 1 0,0-1 0,0 0 0,-1 0 0,-1 1 0,1-1 0,-2 0 0,-5-16 0,8 26 0,-1 1 0,1-1 0,0 0 0,0 0 0,0 0 0,-1 1 0,1-1 0,-1 0 0,1 0 0,0 1 0,-1-1 0,1 0 0,-1 1 0,0-1 0,1 0 0,-1 1 0,1-1 0,-1 1 0,0-1 0,1 1 0,-1 0 0,0-1 0,0 1 0,1-1 0,-1 1 0,0 0 0,0 0 0,0 0 0,1-1 0,-1 1 0,0 0 0,0 0 0,0 0 0,0 0 0,0 0 0,1 0 0,-1 1 0,0-1 0,0 0 0,0 0 0,1 1 0,-1-1 0,0 0 0,0 1 0,1-1 0,-2 1 0,-1 1 0,1 1 0,0-1 0,-1 1 0,1 0 0,0 0 0,0-1 0,1 1 0,-1 1 0,1-1 0,-1 0 0,0 5 0,-7 24 0,2 1 0,2-1 0,-3 64 0,11 108 0,-2-177 0,1 10 0,2 0 0,1 0 0,17 59 0,-14-70 0,1 0 0,1-1 0,2 0 0,0-1 0,26 39 0,-34-58 0,0 0 0,0-1 0,1 0 0,-1 1 0,1-2 0,0 1 0,0 0 0,0-1 0,0 0 0,1 0 0,-1-1 0,1 1 0,8 1 0,-11-3 0,0 0 0,1-1 0,-1 1 0,0-1 0,0 0 0,1 0 0,-1 0 0,0 0 0,1 0 0,-1-1 0,0 1 0,0-1 0,0 0 0,1 0 0,-1-1 0,0 1 0,0 0 0,0-1 0,-1 0 0,1 0 0,0 0 0,-1 0 0,1 0 0,-1 0 0,0-1 0,3-2 0,-1-3-58,0 0-1,0-1 1,-1 1-1,0-1 1,0 0-1,-1 0 1,0 0-1,0-1 1,-1 1-1,-1 0 1,0 0-1,-1-13 1,1-15-3008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2.0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62 31695,'-3'-6'912,"3"3"-832,10-6-64,26-5 0,13 5-16,3 3 16,-2 3-16,-8 0 0,-9-3 0,-4 6 0,-6-3 0,-6 3 0,-8 0-16,-5 0-64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32271,'-1'-3'51,"2"1"226,7 8-154,41 25-112,1-2 1,1-2-1,71 26 1,43 23-13,-158-73 1,-1 1 0,1 0 0,-1 0 0,1 0 0,-2 1 0,11 10 0,-15-14 0,0 1 0,1-1 0,-1 1 0,0-1 0,0 1 0,-1 0 0,1 0 0,0 0 0,-1 0 0,1-1 0,-1 1 0,1 0 0,-1 0 0,0 0 0,0 0 0,0 0 0,0 0 0,0 0 0,0 0 0,0 0 0,-1 0 0,1 0 0,-1 0 0,0-1 0,1 1 0,-1 0 0,0 0 0,0 0 0,0-1 0,-2 4 0,-6 5 0,0-1 0,-1 0 0,0 0 0,0-1 0,0-1 0,-24 13 0,8-3 0,16-11 0,-253 169 0,257-171-6,4-3 3,1 0-1,0-1 1,-1 1 0,1 0-1,0 0 1,-1 0 0,1 0 0,0 0-1,0 1 1,0-1 0,0 0 0,0 0-1,0 1 1,0-1 0,1 0 0,-1 1-1,0-1 1,1 1 0,-1-1 0,1 2-1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5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534 14 32399,'8'-13'215,"-15"14"-118,-23 20-76,-278 240 9,266-227-26,13-12-4,1 2 1,1 1-1,-40 47 0,67-72 0,0 1 0,-1 0 0,1-1 0,0 1 0,-1 0 0,1-1 0,0 1 0,-1 0 0,1 0 0,0 0 0,0-1 0,0 1 0,0 0 0,0 0 0,0-1 0,0 1 0,0 0 0,0 0 0,0 0 0,1-1 0,-1 1 0,0 0 0,0-1 0,1 1 0,-1 0 0,1 0 0,-1-1 0,0 1 0,1 0 0,-1-1 0,1 1 0,-1-1 0,1 1 0,0-1 0,-1 1 0,1-1 0,0 1 0,-1-1 0,1 0 0,0 1 0,-1-1 0,2 1 0,35 13 0,-31-12 0,165 47 0,-69-21 0,-60-18-1,-29-8-9,-1 1 0,1 0 0,-1 1 0,0 1 0,13 6 0,-20-10-305,-1-1-814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6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1 576 32607,'0'14'32,"0"-7"-32,-1-2 0,1 1 0,0-1 0,1 0 0,-1 0 0,1 0 0,2 9 0,-1-11 0,-1-1 0,0 0 0,0 0 0,1-1 1,0 1-1,-1 0 0,1 0 0,0-1 0,0 1 0,-1-1 0,1 0 1,0 1-1,1-1 0,-1 0 0,0 0 0,0 0 0,3 0 1,6 3 2,0-2 0,0 0-1,0 0 1,0-1 0,1 0 0,19-1 0,-15 0 6,-11-1-8,0 0 0,0 0 1,1 0-1,-1 0 0,0-1 1,0 0-1,-1 0 0,1 0 0,0-1 1,-1 1-1,1-1 0,-1 0 0,0 0 1,0-1-1,0 1 0,-1-1 0,1 0 1,-1 0-1,0 0 0,0-1 0,0 1 1,0-1-1,2-6 0,4-7 0,-2-1-1,0 0 0,0 0 1,6-37-1,-4-16 0,-3 0 0,-5-100 1,-1 101 1,0 59 2,1 8-3,-1 0 1,0-1-1,1 1 1,-2-1-1,1 1 1,0 0-1,-1-1 1,0 1-1,0 0 1,0-1-1,-1 1 1,1 0-1,-1 0 0,0 0 1,0 0-1,-3-3 1,5 6-2,-1 1 0,1 0 0,0 0 0,-1 0 0,1 0 0,0 0 0,-1 0 0,1 0 0,0 0 0,-1 0 0,1 0 0,0 0 0,-1 0 0,1 0 0,0 0 0,-1 0 0,1 0 0,0 0 0,-1 1 0,1-1 0,0 0 0,0 0 0,-1 0 0,1 1 0,0-1 0,-1 0 0,1 0 0,0 0 0,0 1 0,0-1 0,-1 0 0,1 1 0,0-1 0,0 0 0,0 0 0,0 1 0,-1-1 0,1 0 0,0 1 0,0-1 0,0 0 0,0 1 0,0-1 0,0 0 0,0 1 0,0-1 0,0 0 0,0 1 0,-5 20 0,5-21 0,-8 72 11,4 0-1,8 141 1,-3-193-11,2-1 0,0 1 0,1-1 0,1 1 0,1-1 0,0-1 0,2 1 0,13 25 0,-17-37 0,0 0 0,1 0 0,-1-1 0,2 1 0,-1-1 0,1 0 0,-1 0 0,2-1 0,-1 0 0,1 0 0,-1 0 0,1-1 0,0 0 0,1 0 0,-1-1 0,1 0 0,0 0 0,0-1 0,-1 0 0,1 0 0,1-1 0,13 1 0,-18-2 0,0 0 0,0 0 0,0-1 0,0 1 0,0-1 0,0 0 0,0 0 0,0 0 0,-1 0 0,1-1 0,0 0 0,-1 1 0,1-1 0,-1-1 0,1 1 0,-1 0 0,3-4 0,-2 1 0,0 0 0,0 0 0,-1-1 0,0 1 0,0-1 0,0 0 0,-1 0 0,0-1 0,0 1 0,2-8 0,1-19 0,-1 0 0,-1-1 0,-3-64 0,-1 36 0,1 49 0,0 10 0,1-1 0,-1 0 0,0 1 0,0-1 0,0 0 0,0 1 0,-1-1 0,0 0 0,0 1 0,0-1 0,0 0 0,0 1 0,-1-1 0,1 1 0,-4-5 0,5 8 0,0 0 0,0 0 0,0 0 0,0 0 0,-1-1 0,1 1 0,0 0 0,0 0 0,0 0 0,0 0 0,0 0 0,0 0 0,0 0 0,0 0 0,-1 0 0,1 0 0,0 0 0,0 0 0,0 0 0,0 0 0,0 0 0,0 0 0,0 0 0,0 0 0,-1 0 0,1 0 0,0 0 0,0 0 0,0 0 0,0 0 0,0 1 0,0-1 0,0 0 0,0 0 0,0 0 0,-1 0 0,1 0 0,0 0 0,0 0 0,0 0 0,0 0 0,0 0 0,0 0 0,0 1 0,0-1 0,0 0 0,0 0 0,0 0 0,0 0 0,0 0 0,0 0 0,0 0 0,0 0 0,0 1 0,0-1 0,0 0 0,0 0 0,0 0 0,0 0 0,0 0 0,0 0 0,0 0 0,0 1 0,0-1 0,0 0 0,-2 15 0,0 0 0,1 0 0,1 0 0,1 17 0,0 4 0,-1-20 0,1-1 0,0 0 0,1 1 0,1-1 0,0 0 0,1 0 0,1 0 0,0 0 0,11 19 0,-12-27 0,0-1 0,0 0 0,0 0 0,0 0 0,1-1 0,0 0 0,0 1 0,1-2 0,0 1 0,-1-1 0,2 0 0,-1 0 0,0 0 0,1-1 0,-1 0 0,1 0 0,0-1 0,0 0 0,0 0 0,0-1 0,0 0 0,10 1 0,-3-1 0,-6-1 0,-1 1 0,0-1 0,1 0 0,-1-1 0,0 0 0,9-2 1,-14 3-2,0-1 1,0 0 0,0 0 0,0 0-1,0 0 1,-1 0 0,1 0 0,0-1 0,-1 1-1,1-1 1,-1 1 0,0-1 0,1 1-1,-1-1 1,0 0 0,0 0 0,0 1 0,0-1-1,0 0 1,-1 0 0,1 0 0,0 0 0,-1 0-1,1 0 1,-1 0 0,0-4 0,1-4-224,0 0 1,-1 0-1,0 1 0,-3-17 1,-8-11-4209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6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19 32543,'-2'-2'3,"-1"0"1,0 1-1,0 0 1,1-1-1,-1 1 0,0 0 1,0 0-1,-1 1 1,1-1-1,0 1 0,0-1 1,0 1-1,0 0 1,0 0-1,0 0 1,-1 1-1,1-1 0,0 1 1,0 0-1,0-1 1,0 1-1,0 1 0,0-1 1,0 0-1,1 1 1,-1-1-1,0 1 0,1 0 1,-1 0-1,1 0 1,0 0-1,0 1 1,-3 2-1,0 2 2,1 0 0,0 0 0,0 1 0,0 0 0,1 0 0,0 0 0,0 0 0,1 0 0,0 0 0,1 1 0,-1 10 0,1-7-3,0 1-1,1-1 1,0 1-1,3 14 1,-2-24-2,0 0 1,-1 0-1,1 0 0,0 0 1,1 0-1,-1 0 1,0 0-1,1 0 0,0-1 1,0 1-1,0 0 0,0-1 1,0 0-1,0 1 0,0-1 1,1 0-1,-1 0 1,1 0-1,0-1 0,-1 1 1,5 1-1,5 1 3,0-1-1,0 0 1,0-1 0,0 0-1,0-1 1,0 0 0,1-1-1,-1 0 1,18-4 0,-28 4-3,1-1 0,-1 0 0,0 0 1,1 0-1,-1 0 0,0 0 0,0 0 0,0-1 1,0 1-1,0-1 0,0 1 0,0-1 1,0 0-1,-1 0 0,1 0 0,-1 0 0,1 0 1,-1 0-1,0 0 0,0 0 0,0-1 1,0 1-1,0 0 0,0-1 0,0-4 0,2-5 0,-2-1 0,1 1 0,-1-22 0,-1 32 0,0 2 0,0-14 0,0 1 0,-1-1 0,0 1 0,-1-1 0,-5-22 0,5 33 0,1-1 0,-1 1 0,0 0 0,0-1 0,0 1 0,0 0 0,0 0 0,-1 0 0,1 0 0,-1 1 0,0-1 0,0 1 0,0 0 0,0 0 0,0 0 0,0 0 0,-1 0 0,1 0 0,-1 1 0,1 0 0,-1 0 0,0 0 0,1 0 0,-1 0 0,-4 1 0,4-1 0,1 0 0,-1 1 0,0 0 0,0-1 0,0 1 0,0 1 0,1-1 0,-1 1 0,0-1 0,0 1 0,1 0 0,-1 1 0,0-1 0,1 1 0,-1-1 0,1 1 0,-5 3 0,5-1-4,-1 0 1,1 0-1,-1 0 1,1 0-1,0 1 1,1-1 0,-1 1-1,1 0 1,0 0-1,0 0 1,0 0-1,0 6 1,-9 45-272,7 5-718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7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10 32319,'-28'-9'341,"27"9"-287,4 2-36,78 52 13,28 18-27,115 33-4,-194-93 0,7 2 0,-27-12 0,-1 2 0,1-1 0,13 9 0,-23-12 0,0 0 0,1 0 0,-1 0 0,0 0 0,1 0 0,-1 0 0,0 0 0,1 1 0,-1-1 0,0 0 0,1 0 0,-1 0 0,0 0 0,0 1 0,1-1 0,-1 0 0,0 0 0,0 1 0,1-1 0,-1 0 0,0 1 0,0-1 0,0 0 0,1 1 0,-1-1 0,0 0 0,0 1 0,0-1 0,0 0 0,0 1 0,0-1 0,0 0 0,0 1 0,0-1 0,0 0 0,0 1 0,0-1 0,0 0 0,0 1 0,0-1 0,0 0 0,0 1 0,0-1 0,-1 1 0,-10 5 0,9-6 0,-88 29 0,59-21 0,1 2 0,-49 21 0,-48 48-27,112-72-106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8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31855,'103'1'730,"314"-12"-548,-382 8-180,-16 2-4,-16 1-11,-5 0-11,-36-1-15,5 0-190,-43 5 0,14 8-758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9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 31102,'1'0'54,"-1"0"-1,1 0 0,-1 0 0,1 0 1,-1 0-1,1 1 0,-1-1 0,1 0 1,-1 0-1,1 0 0,-1 1 1,0-1-1,1 0 0,-1 0 0,0 1 1,1-1-1,-1 0 0,0 1 1,1-1-1,-1 1 0,0-1 0,1 0 1,-1 1-1,0-1 0,0 1 1,0-1-1,1 1 0,-1-1 0,0 1 1,0-1-1,0 0 0,0 1 0,0 0 1,0 22-329,-1-12 403,1 532-128,0-535 0,0 0 0,1 0 0,0 0 0,0 0 0,0-1 0,4 11 0,-4-16 0,0 1 0,0-1 0,0 0 0,0 0 0,1 0 0,-1 0 0,1 0 0,-1 0 0,1 0 0,0 0 0,0-1 0,0 1 0,0-1 0,0 1 0,0-1 0,0 0 0,0 1 0,1-1 0,-1-1 0,0 1 0,1 0 0,-1 0 0,5 0 0,-2 0 0,1 0 0,0-1 0,-1 1 0,1-1 0,0 0 0,0-1 0,-1 1 0,1-1 0,0 0 0,-1-1 0,1 1 0,-1-1 0,1 0 0,-1-1 0,0 1 0,8-6 0,-5 2 0,0-1 0,-1-1 0,0 0 0,0 0 0,-1 0 0,0 0 0,0-1 0,6-13 0,-2 0-3,0 0 1,-1-1-1,-2 0 0,0 0 1,-2-1-1,6-43 0,-4-146-15,-7 164 23,0 39-5,0-1 0,1-1 0,-2 1 0,0-1 0,0 0 0,-1 1 0,0 0 0,-1-1 0,-4-10 0,7 21 0,0 1 0,-1-1 0,1 0 0,0 1 0,0-1 0,-1 1 0,1-1 0,0 0 0,-1 1 0,1-1 0,-1 1 0,1-1 0,-1 1 0,1-1 0,-1 1 0,1 0 0,-1-1 0,1 1 0,-1-1 0,1 1 0,-1 0 0,0 0 0,1-1 0,-1 1 0,1 0 0,-1 0 0,0 0 0,1 0 0,-1 0 0,0 0 0,1 0 0,-1 0 0,0 0 0,1 0 0,-1 0 0,0 0 0,1 0 0,-1 0 0,0 1 0,1-1 0,-1 0 0,1 0 0,-1 1 0,0-1 0,1 0 0,-1 1 0,1-1 0,-1 1 0,0 0 0,-2 11 0,0 1 0,0-1 0,1 1 0,1 0 0,0-1 0,1 1 0,2 20 0,-1 5 0,0 56 16,17 127 0,-11-159-16,-5-36 0,1 0 0,1-1 0,13 43 0,-17-67-1,0-1 1,0 1-1,0-1 0,1 1 1,-1-1-1,0 1 1,0-1-1,0 1 0,1-1 1,-1 1-1,0-1 0,0 1 1,1-1-1,-1 1 0,1-1 1,-1 1-1,0-1 0,1 0 1,-1 1-1,1-1 1,-1 0-1,1 1 0,-1-1 1,1 0-1,-1 0 0,1 1 1,-1-1-1,1 0 0,-1 0 1,1 0-1,-1 0 0,1 0 1,-1 0-1,1 0 1,0 0-1,-1 0 0,1 0 1,-1 0-1,1 0 0,-1 0 1,1 0-1,0-1 0,1 0 1,0 0 1,0-1-1,-1 1 0,1-1 0,-1 1 0,0-1 0,1 0 0,-1 1 0,0-1 0,0 0 0,0 0 0,1-2 0,12-35 0,-1 0-1,-2-1 1,-2 0-1,5-46 0,16-72-1,-29 158 2,1-12 0,2 1 0,0 0 0,8-16 0,-11 25 0,0 0 0,0 0 0,0 0 0,1 0 0,-1 0 0,1 1 0,-1-1 0,1 0 0,0 1 0,0-1 0,-1 1 0,1-1 0,0 1 0,0 0 0,0 0 0,1 0 0,-1 0 0,0 0 0,0 1 0,1-1 0,-1 1 0,0-1 0,4 1 0,-4 0 0,1 0 0,0 0 0,0 0 0,-1 0 0,1 0 0,0 1 0,0-1 0,-1 1 0,1 0 0,0 0 0,-1 0 0,1 0 0,-1 1 0,0-1 0,1 0 0,2 4 0,-2-2 0,0 1 0,0 0 0,-1 1 0,1-1 0,-1 0 0,0 1 0,0-1 0,-1 1 0,2 6 0,4 23 0,-1 0 0,-1 0 0,-2 1 0,-4 68 0,5 45 0,-4-147 0,0 0 0,1 0 0,-1 1 0,1-1 0,-1 0 0,1 0 0,-1 0 0,1 0 0,0 0 0,-1-1 0,1 1 0,0 0 0,0 0 0,0 0 0,0-1 0,0 1 0,0 0 0,0-1 0,0 1 0,0-1 0,0 1 0,0-1 0,0 1 0,0-1 0,0 0 0,0 0 0,0 1 0,1-1 0,-1 0 0,0 0 0,2 0 0,40-4 0,-36 2 0,1 0 0,-1-1 0,0 0 0,-1 0 0,1 0 0,0-1 0,-1 0 0,0-1 0,0 1 0,0-1 0,-1 0 0,1-1 0,-1 1 0,-1-1 0,1 0 0,4-8 0,1-1-2,-1 0 0,-1-1-1,-1 0 1,0 0 0,9-34 0,-9 8 1,-1-1 1,-2 0 0,-3-69-1,-1 81 3,-1 19 9,-1 12-8,-1 9-4,3-9 1,-7 38 0,2-1 0,1 1 0,2 0 0,3 41 0,-1-30 0,0-37 0,1 0 0,-1 0 0,2 0 0,0 0 0,0-1 0,1 1 0,0-1 0,7 14 0,-8-20 0,1 0 0,-1-1 0,1 1 0,1-1 0,-1 0 0,0 0 0,1 0 0,0 0 0,0-1 0,0 1 0,1-1 0,-1 0 0,1 0 0,-1-1 0,1 1 0,0-1 0,0 0 0,0-1 0,0 1 0,9 1 0,-9-2 0,0 0 0,0 0 0,0-1 0,0 1 0,0-1 0,0 0 0,0 0 0,0-1 0,0 0 0,0 1 0,0-2 0,0 1 0,0 0 0,0-1 0,-1 0 0,1 0 0,-1-1 0,1 1 0,-1-1 0,0 0 0,0 0 0,0 0 0,0-1 0,-1 1 0,0-1 0,4-5 0,3-6-1,-2-1 1,1 0-1,-2 0 1,0-1-1,4-19 0,17-90-6,-20 82 5,20-63-1,-26 100 4,1 1-1,-1 1 1,1-1-1,0 0 1,0 1 0,0-1-1,1 1 1,0 0 0,0 0-1,0 0 1,1 1-1,6-6 1,-7 8-1,0 0 1,-1 0-1,1 0 1,0 1-1,0-1 0,0 1 1,1 0-1,-1 0 1,0 0-1,0 1 0,1 0 1,-1-1-1,0 1 1,1 1-1,-1-1 0,0 1 1,0 0-1,1 0 1,6 2-1,-6 0 0,1 0 0,0 0 0,-1 0 0,1 0 0,-1 1 0,0 0 0,0 1 0,-1-1 0,1 1 0,-1-1 0,0 1 0,0 1 0,-1-1 0,1 0 0,3 10 0,1 1 0,-1 1 0,0 0 0,-1 1 0,4 21 0,-6-12 0,0 0 0,-2 1 0,-1-1 0,-2 33 0,0-54 0,0 0 0,0 0 0,-1 0 0,0 0 0,0 0-1,0-1 1,-1 1 0,1 0 0,-1-1 0,-1 0 0,1 0 0,-1 0 0,0 0 0,0-1 0,0 1 0,-1-1-1,-9 7 1,-1-1 6,0 0 0,-1-1-1,0-1 1,-29 11 0,35-16-6,0 0 1,0-1-1,0 0 1,0-1 0,0 1-1,0-2 1,0 0-1,-12-1 1,18 0-1,1 1 0,0-1 0,0 0 0,0-1 0,1 1 0,-1 0 0,0-1 0,0 0 0,1 0 0,-1 0 0,1 0 0,0 0 0,-1 0 0,1 0 0,0-1 0,0 1 0,0-1 0,1 1 0,-1-1 0,1 0 0,-1 0 0,1 0 0,-1-4 0,-3-6 0,0 0 0,2-1 0,0 1 0,-2-19 0,2-94 0,3 80 0,0 41 0,0 0 0,0 0 0,1 0 0,0 0 0,-1 1 0,1-1 0,1 0 0,-1 0 0,4-6 0,-4 9 0,0 1 0,0 0 0,0-1 0,0 1 0,0 0 0,1 0 0,-1 0 0,0 0 0,1 0 0,-1 0 0,0 1 0,1-1 0,-1 0 0,1 1 0,0-1 0,-1 1 0,1-1 0,-1 1 0,1 0 0,0 0 0,-1-1 0,1 1 0,0 0 0,-1 1 0,1-1 0,-1 0 0,1 0 0,0 1 0,-1-1 0,1 1 0,-1-1 0,2 2 0,1-1 0,0 1 0,-1 0 0,0 0 0,1 0 0,-1 0 0,0 1 0,0-1 0,0 1 0,0 0 0,-1 0 0,5 5 0,25 44 0,-14-21 0,11 13 0,38 43 0,-51-69 0,1 0 0,1-1 0,0-1 0,35 23 0,-49-36-5,0-1-1,0 0 1,1 1 0,-1-2-1,1 1 1,-1 0 0,1-1-1,0 0 1,0 0 0,-1 0-1,9 0 1,-13-1-2,1 0 0,-1 0 0,0 0-1,1 0 1,-1 0 0,0 0 0,1 0 0,-1 0 0,1 0 0,-1-1-1,0 1 1,1 0 0,-1 0 0,0 0 0,1 0 0,-1 0 0,0-1-1,0 1 1,1 0 0,-1 0 0,0 0 0,1-1 0,-1 1 0,0 0-1,0 0 1,0-1 0,1 1 0,-1 0 0,0-1 0,0 1 0,5-25-604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0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45 32223,'0'-1'17,"-1"0"-1,0 1 1,0-1 0,1 0 0,-1 1-1,0-1 1,0 1 0,0-1 0,0 1 0,0-1-1,0 1 1,1 0 0,-1-1 0,0 1 0,0 0-1,0 0 1,0 0 0,0-1 0,0 1 0,-1 0-1,1 0 1,0 1 0,0-1 0,0 0-1,-1 1 1,0 0-11,1 0 1,-1 0-1,1 0 0,-1 0 0,1 0 0,0 1 0,-1-1 1,1 0-1,0 1 0,0-1 0,0 1 0,0 0 0,-1 1 1,-2 8-24,-1 1 1,2-1 0,-4 18 0,6-25 38,-2 16-22,0 0 0,1 1 0,3 37 0,-1-56 0,1 1 1,-1 0-1,1-1 0,0 1 0,0 0 1,0-1-1,0 1 0,0-1 0,0 0 1,1 1-1,-1-1 0,1 0 0,0 0 1,-1 0-1,1 0 0,0 0 1,0 0-1,0 0 0,1-1 0,-1 1 1,0-1-1,1 0 0,-1 0 0,1 1 1,-1-2-1,1 1 0,-1 0 0,1 0 1,3 0-1,2 0 1,1 1 0,-1-1 0,1-1 0,0 0-1,-1 0 1,1 0 0,0-1 0,10-3 0,-17 4-1,0-1 0,0 0 1,0 0-1,-1 0 0,1 0 0,0-1 1,0 1-1,-1 0 0,1-1 0,0 1 1,-1-1-1,0 1 0,1-1 0,-1 0 1,0 0-1,0 0 0,0 1 0,0-1 1,0 0-1,0 0 0,-1 0 0,1 0 1,-1-1-1,1 1 0,-1-2 0,2-9 3,-1-1-1,0 1 0,-1-14 0,-1 12-1,1 4-1,-1 1 0,0 0 0,-1 0 0,0 0 0,0 0 0,-1 1 0,-1-1 0,1 0 0,-1 1 0,-9-14 0,10 19 0,1 0 0,-1 1 0,1-1 0,-1 1 0,0 0 0,0 0 0,-1 0 0,1 0 0,0 0 0,-1 1 0,0-1 0,0 1 0,1 0 0,-1 0 0,-1 1 0,1-1 0,0 1 0,0 0 0,0 0 0,-1 0 0,1 1 0,0-1 0,-1 1 0,1 0 0,-1 0 0,1 1 0,-7 1 0,10-2 0,-1 1 0,1-1 0,-1 1 0,1-1 0,-1 1 0,1 0 0,-1 0 0,1-1 0,0 1 0,-1 0 0,1 0 0,0 1 0,0-1 0,0 0 0,0 0 0,0 0 0,0 1 0,0-1 0,1 1 0,-2 2 0,-7 33-2,8-29 1,-3 37-243,0 58 0,4-24-1554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1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1 289 32047,'0'24'196,"1"-1"-1,1 1 1,9 44 0,-9-60-200,1 1-1,0 0 1,0-1-1,1 0 1,0 0-1,0 0 1,1 0-1,0 0 1,1-1-1,-1 0 1,1 0-1,1-1 1,13 12-1,-15-16 5,0 1 0,0-1 0,0 0 0,1 0 0,-1 0 0,1-1 0,-1 0 0,1 0 0,-1 0 0,1-1 0,0 1 0,-1-2 0,7 0 0,1 1 0,-11 0 0,0 0 0,1-1 0,-1 1 0,0-1 0,1 1 0,-1-1 0,0 0 0,0 0 0,0 0 0,0-1 0,0 1 0,0 0 0,0-1 0,0 1 0,0-1 0,-1 1 0,1-1 0,-1 0 0,1 0 0,-1 0 0,1 0 0,-1 0 0,0 0 0,0 0 0,0 0 0,-1-1 0,2-2 0,2-9 0,0-1 0,-1 1 0,1-20 0,-3 27 0,5-227 0,-5 120 0,-7 494 0,6-373 0,0 2-1,0 0 0,1 0-1,0 0 1,1 0 0,0 0 0,0-1-1,1 1 1,0-1 0,5 12 0,-5-16 0,-1 0 0,1 0 0,0 0 0,0 0 0,0-1 0,0 1 0,1-1 0,-1 0 0,1 0 0,0 0 0,0 0 0,0-1 0,0 0 0,0 0 0,1 0 0,-1 0 0,1 0 0,-1-1 0,6 1 0,-5-1 1,-1 0 0,0 0-1,1-1 1,-1 0 0,1 0 0,-1 0-1,1 0 1,-1-1 0,1 0 0,-1 0 0,1 0-1,-1 0 1,0 0 0,0-1 0,0 0-1,0 0 1,0 0 0,0-1 0,0 1 0,3-4-1,0-1 0,-2 0 0,1 0-1,-1 0 1,0-1-1,-1 0 1,0 0 0,0 0-1,0 0 1,2-11-1,5-23-1,-1-1-1,-3 0 1,5-83-1,-8 68 5,14-74-1,-17 127 1,0 1-1,0-1 1,0 0 0,1 1-1,0-1 1,0 1 0,0-1-1,0 1 1,1 0 0,-1 0-1,6-6 1,-5 8 0,0 0 0,0-1 1,0 2-1,0-1 0,0 0 0,1 1 1,-1-1-1,0 1 0,1 0 1,-1 0-1,1 1 0,-1-1 0,1 1 1,0-1-1,-1 1 0,5 1 0,-4-1-1,1 1 1,0 0-1,-1 0 0,1 0 0,-1 1 0,1-1 0,-1 1 0,0 1 0,0-1 1,0 0-1,0 1 0,0 0 0,0 0 0,-1 0 0,1 0 0,-1 0 0,0 1 1,0 0-1,5 7 0,4 8 2,-1 1-1,17 39 1,-17-30 1,-1 0 0,-1 0 0,-2 1 0,-1 0 0,-1 0 0,-1 1 0,-2 0 0,-4 55 0,2-80-3,-1 0 0,0-1 0,-1 1 0,1-1 0,-1 0 0,0 1 0,-1-1 0,1 0 0,-1 0 0,0 0 0,0-1 0,-1 1 0,1-1 0,-1 0 0,0 0 0,0 0 0,-1 0 0,1-1 0,-1 1 0,1-1 0,-1 0 0,0-1 0,0 1 0,-10 2 0,1 0 0,0 0 0,-1-2 0,1 1 0,-1-2 0,0 0 0,0-1 0,0 0 0,-20-3 0,31 2 0,1-1 0,0 1 0,0-1 0,0 0 0,0-1 0,0 1 0,0 0 0,0-1 0,0 0 0,0 1 0,1-1 0,-1 0 0,1-1 0,-1 1 0,1 0 0,0-1 0,0 1 0,0-1 0,0 0 0,0 1 0,1-1 0,-1 0 0,1 0 0,-2-6 0,-1-4 0,0 0 0,1 1 0,1-1 0,0 0 0,0-13 0,-1-28 0,8-103 0,8 102 0,-12 51 0,0 0 0,1 1 0,-1-1 0,1 1 0,0-1 0,0 1 0,0 0 0,0 0 0,1 0 0,-1 0 0,1 0 0,4-3 0,-7 6 0,1-1 0,0 1 0,0-1 0,0 1 0,0-1 0,0 1 0,0 0 0,0-1 0,0 1 0,0 0 0,0 0 0,0 0 0,0 0 0,0 0 0,0 0 0,0 0 0,0 0 0,0 0 0,0 0 0,0 1 0,0-1 0,-1 0 0,1 1 0,0-1 0,0 1 0,0-1 0,0 1 0,0-1 0,0 1 0,-1-1 0,1 1 0,1 1 0,17 27 0,-19-28 0,22 45 0,60 108 0,-69-132 0,2 0 0,0-1 0,2-1 0,31 31 0,-43-46 0,0-1-1,0 0 1,0 0 0,1-1-1,0 1 1,-1-1 0,1 0-1,0-1 1,0 1-1,1-1 1,-1 0 0,0-1-1,1 0 1,10 1 0,-16-2-4,-1 0 0,1 0 1,0 0-1,-1 0 0,1 0 1,0-1-1,0 1 0,-1 0 1,1 0-1,0-1 0,-1 1 0,1-1 1,0 1-1,-1 0 0,1-1 1,-1 1-1,1-1 0,-1 0 1,1 1-1,-1-1 0,1 1 1,-1-1-1,0 0 0,1 1 1,-1-1-1,0 0 0,1 1 1,-1-1-1,0 0 0,0 1 0,0-1 1,0-1-1,1-31-636,-1 20-71,0-46-4470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1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18 32255,'-5'-2'29,"1"1"1,-1 0 0,0 0-1,1 0 1,-1 1-1,0 0 1,0 0 0,1 0-1,-9 1 1,11 0-23,0-1 0,0 1 0,0 0 0,0 0 0,0 0 0,0 0 0,0 0 0,1 0 0,-1 0 0,0 0 0,1 1 0,-1-1 0,1 1 0,0-1 0,-1 1 0,1 0 0,0-1 0,0 1 0,0 0 0,0 0 0,0 0 0,1 0 0,-2 2 0,-1 9-7,1 1 0,0-1 0,1 1 0,1-1 0,1 24 0,-1-34 0,0 1 0,1-1 0,-1 1 0,1 0 1,0 0-1,0-1 0,0 1 0,0-1 0,0 1 0,1-1 0,0 1 1,0-1-1,0 0 0,0 0 0,0 0 0,0 0 0,5 4 0,-2-3 1,0 0 0,1 0-1,-1-1 1,1 0-1,0 0 1,0 0 0,0-1-1,12 4 1,6-1 1,0-1 0,1-2 0,46 0 0,-66-2-2,-2 0 1,0 0-1,0-1 1,0 1 0,0-1 0,0 0-1,0 0 1,0 0 0,-1 0-1,1-1 1,0 1 0,-1-1 0,1 1-1,-1-1 1,1 0 0,-1 0 0,0 0-1,0 0 1,0-1 0,0 1-1,0 0 1,-1-1 0,1 1 0,-1-1-1,1 0 1,-1 0 0,0 1-1,0-1 1,0 0 0,0 0 0,-1 0-1,1 0 1,-1-4 0,1-1-1,0 0 1,-1 0 0,1 0-1,-2 0 1,1 1 0,-1-1-1,-1 0 1,1 0-1,-1 1 1,0-1 0,-1 1-1,-4-8 1,3 8-1,-1 1 0,1 0 0,-1 1 0,-1-1 0,1 1 0,-1 0 0,0 1 0,0-1 0,-1 1 0,1 0 0,-1 1 0,0-1 0,0 1 0,0 1 0,0-1 0,-11-1 0,4 1 0,-1 0 0,1 1 0,-1 1 0,0 0 0,0 1 0,0 0 0,-22 5 0,34-5 0,0 1 0,-1 0 1,1 0-1,1 0 0,-1 0 0,0 1 0,0-1 1,0 1-1,1 0 0,-1 0 0,1 0 0,-1 0 1,1 0-1,0 0 0,0 1 0,0-1 1,0 1-1,0-1 0,1 1 0,-1 0 0,1 0 1,0 0-1,-1 0 0,1 0 0,1 0 0,-2 4 1,0 7-21,0-1 1,1 1 0,1 0 0,2 24-1,3 9-305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5A59-9050-4863-8AC9-9C26233414D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60.png"/><Relationship Id="rId2" Type="http://schemas.openxmlformats.org/officeDocument/2006/relationships/customXml" Target="../ink/ink69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03.xml"/><Relationship Id="rId21" Type="http://schemas.openxmlformats.org/officeDocument/2006/relationships/image" Target="../media/image1210.png"/><Relationship Id="rId42" Type="http://schemas.openxmlformats.org/officeDocument/2006/relationships/customXml" Target="../ink/ink711.xml"/><Relationship Id="rId47" Type="http://schemas.openxmlformats.org/officeDocument/2006/relationships/image" Target="../media/image2500.png"/><Relationship Id="rId63" Type="http://schemas.openxmlformats.org/officeDocument/2006/relationships/image" Target="../media/image3310.png"/><Relationship Id="rId68" Type="http://schemas.openxmlformats.org/officeDocument/2006/relationships/customXml" Target="../ink/ink724.xml"/><Relationship Id="rId16" Type="http://schemas.openxmlformats.org/officeDocument/2006/relationships/customXml" Target="../ink/ink698.xml"/><Relationship Id="rId11" Type="http://schemas.openxmlformats.org/officeDocument/2006/relationships/image" Target="../media/image710.png"/><Relationship Id="rId24" Type="http://schemas.openxmlformats.org/officeDocument/2006/relationships/customXml" Target="../ink/ink702.xml"/><Relationship Id="rId32" Type="http://schemas.openxmlformats.org/officeDocument/2006/relationships/customXml" Target="../ink/ink706.xml"/><Relationship Id="rId37" Type="http://schemas.openxmlformats.org/officeDocument/2006/relationships/image" Target="../media/image2010.png"/><Relationship Id="rId40" Type="http://schemas.openxmlformats.org/officeDocument/2006/relationships/customXml" Target="../ink/ink710.xml"/><Relationship Id="rId45" Type="http://schemas.openxmlformats.org/officeDocument/2006/relationships/image" Target="../media/image2470.png"/><Relationship Id="rId53" Type="http://schemas.openxmlformats.org/officeDocument/2006/relationships/image" Target="../media/image2810.png"/><Relationship Id="rId58" Type="http://schemas.openxmlformats.org/officeDocument/2006/relationships/customXml" Target="../ink/ink719.xml"/><Relationship Id="rId66" Type="http://schemas.openxmlformats.org/officeDocument/2006/relationships/customXml" Target="../ink/ink723.xml"/><Relationship Id="rId74" Type="http://schemas.openxmlformats.org/officeDocument/2006/relationships/customXml" Target="../ink/ink727.xml"/><Relationship Id="rId79" Type="http://schemas.openxmlformats.org/officeDocument/2006/relationships/image" Target="../media/image4110.png"/><Relationship Id="rId5" Type="http://schemas.openxmlformats.org/officeDocument/2006/relationships/image" Target="../media/image4101.png"/><Relationship Id="rId61" Type="http://schemas.openxmlformats.org/officeDocument/2006/relationships/image" Target="../media/image3210.png"/><Relationship Id="rId19" Type="http://schemas.openxmlformats.org/officeDocument/2006/relationships/image" Target="../media/image1110.png"/><Relationship Id="rId14" Type="http://schemas.openxmlformats.org/officeDocument/2006/relationships/customXml" Target="../ink/ink697.xml"/><Relationship Id="rId22" Type="http://schemas.openxmlformats.org/officeDocument/2006/relationships/customXml" Target="../ink/ink701.xml"/><Relationship Id="rId27" Type="http://schemas.openxmlformats.org/officeDocument/2006/relationships/image" Target="../media/image1510.png"/><Relationship Id="rId30" Type="http://schemas.openxmlformats.org/officeDocument/2006/relationships/customXml" Target="../ink/ink705.xml"/><Relationship Id="rId35" Type="http://schemas.openxmlformats.org/officeDocument/2006/relationships/image" Target="../media/image1910.png"/><Relationship Id="rId43" Type="http://schemas.openxmlformats.org/officeDocument/2006/relationships/image" Target="../media/image2310.png"/><Relationship Id="rId48" Type="http://schemas.openxmlformats.org/officeDocument/2006/relationships/customXml" Target="../ink/ink714.xml"/><Relationship Id="rId56" Type="http://schemas.openxmlformats.org/officeDocument/2006/relationships/customXml" Target="../ink/ink718.xml"/><Relationship Id="rId64" Type="http://schemas.openxmlformats.org/officeDocument/2006/relationships/customXml" Target="../ink/ink722.xml"/><Relationship Id="rId69" Type="http://schemas.openxmlformats.org/officeDocument/2006/relationships/image" Target="../media/image3610.png"/><Relationship Id="rId77" Type="http://schemas.openxmlformats.org/officeDocument/2006/relationships/image" Target="../media/image4010.png"/><Relationship Id="rId8" Type="http://schemas.openxmlformats.org/officeDocument/2006/relationships/customXml" Target="../ink/ink694.xml"/><Relationship Id="rId51" Type="http://schemas.openxmlformats.org/officeDocument/2006/relationships/image" Target="../media/image2710.png"/><Relationship Id="rId72" Type="http://schemas.openxmlformats.org/officeDocument/2006/relationships/customXml" Target="../ink/ink726.xml"/><Relationship Id="rId3" Type="http://schemas.openxmlformats.org/officeDocument/2006/relationships/image" Target="../media/image3101.png"/><Relationship Id="rId12" Type="http://schemas.openxmlformats.org/officeDocument/2006/relationships/customXml" Target="../ink/ink696.xml"/><Relationship Id="rId17" Type="http://schemas.openxmlformats.org/officeDocument/2006/relationships/image" Target="../media/image1010.png"/><Relationship Id="rId25" Type="http://schemas.openxmlformats.org/officeDocument/2006/relationships/image" Target="../media/image1410.png"/><Relationship Id="rId33" Type="http://schemas.openxmlformats.org/officeDocument/2006/relationships/image" Target="../media/image1810.png"/><Relationship Id="rId38" Type="http://schemas.openxmlformats.org/officeDocument/2006/relationships/customXml" Target="../ink/ink709.xml"/><Relationship Id="rId46" Type="http://schemas.openxmlformats.org/officeDocument/2006/relationships/customXml" Target="../ink/ink713.xml"/><Relationship Id="rId59" Type="http://schemas.openxmlformats.org/officeDocument/2006/relationships/image" Target="../media/image3110.png"/><Relationship Id="rId67" Type="http://schemas.openxmlformats.org/officeDocument/2006/relationships/image" Target="../media/image3510.png"/><Relationship Id="rId20" Type="http://schemas.openxmlformats.org/officeDocument/2006/relationships/customXml" Target="../ink/ink700.xml"/><Relationship Id="rId41" Type="http://schemas.openxmlformats.org/officeDocument/2006/relationships/image" Target="../media/image2210.png"/><Relationship Id="rId54" Type="http://schemas.openxmlformats.org/officeDocument/2006/relationships/customXml" Target="../ink/ink717.xml"/><Relationship Id="rId62" Type="http://schemas.openxmlformats.org/officeDocument/2006/relationships/customXml" Target="../ink/ink721.xml"/><Relationship Id="rId70" Type="http://schemas.openxmlformats.org/officeDocument/2006/relationships/customXml" Target="../ink/ink725.xml"/><Relationship Id="rId75" Type="http://schemas.openxmlformats.org/officeDocument/2006/relationships/image" Target="../media/image39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3.xml"/><Relationship Id="rId15" Type="http://schemas.openxmlformats.org/officeDocument/2006/relationships/image" Target="../media/image910.png"/><Relationship Id="rId23" Type="http://schemas.openxmlformats.org/officeDocument/2006/relationships/image" Target="../media/image1310.png"/><Relationship Id="rId28" Type="http://schemas.openxmlformats.org/officeDocument/2006/relationships/customXml" Target="../ink/ink704.xml"/><Relationship Id="rId36" Type="http://schemas.openxmlformats.org/officeDocument/2006/relationships/customXml" Target="../ink/ink708.xml"/><Relationship Id="rId49" Type="http://schemas.openxmlformats.org/officeDocument/2006/relationships/image" Target="../media/image2610.png"/><Relationship Id="rId57" Type="http://schemas.openxmlformats.org/officeDocument/2006/relationships/image" Target="../media/image3010.png"/><Relationship Id="rId10" Type="http://schemas.openxmlformats.org/officeDocument/2006/relationships/customXml" Target="../ink/ink695.xml"/><Relationship Id="rId31" Type="http://schemas.openxmlformats.org/officeDocument/2006/relationships/image" Target="../media/image1710.png"/><Relationship Id="rId44" Type="http://schemas.openxmlformats.org/officeDocument/2006/relationships/customXml" Target="../ink/ink712.xml"/><Relationship Id="rId52" Type="http://schemas.openxmlformats.org/officeDocument/2006/relationships/customXml" Target="../ink/ink716.xml"/><Relationship Id="rId60" Type="http://schemas.openxmlformats.org/officeDocument/2006/relationships/customXml" Target="../ink/ink720.xml"/><Relationship Id="rId65" Type="http://schemas.openxmlformats.org/officeDocument/2006/relationships/image" Target="../media/image3410.png"/><Relationship Id="rId73" Type="http://schemas.openxmlformats.org/officeDocument/2006/relationships/image" Target="../media/image3810.png"/><Relationship Id="rId78" Type="http://schemas.openxmlformats.org/officeDocument/2006/relationships/customXml" Target="../ink/ink729.xml"/><Relationship Id="rId4" Type="http://schemas.openxmlformats.org/officeDocument/2006/relationships/customXml" Target="../ink/ink692.xml"/><Relationship Id="rId9" Type="http://schemas.openxmlformats.org/officeDocument/2006/relationships/image" Target="../media/image6100.png"/><Relationship Id="rId13" Type="http://schemas.openxmlformats.org/officeDocument/2006/relationships/image" Target="../media/image810.png"/><Relationship Id="rId18" Type="http://schemas.openxmlformats.org/officeDocument/2006/relationships/customXml" Target="../ink/ink699.xml"/><Relationship Id="rId39" Type="http://schemas.openxmlformats.org/officeDocument/2006/relationships/image" Target="../media/image2110.png"/><Relationship Id="rId34" Type="http://schemas.openxmlformats.org/officeDocument/2006/relationships/customXml" Target="../ink/ink707.xml"/><Relationship Id="rId50" Type="http://schemas.openxmlformats.org/officeDocument/2006/relationships/customXml" Target="../ink/ink715.xml"/><Relationship Id="rId55" Type="http://schemas.openxmlformats.org/officeDocument/2006/relationships/image" Target="../media/image2910.png"/><Relationship Id="rId76" Type="http://schemas.openxmlformats.org/officeDocument/2006/relationships/customXml" Target="../ink/ink728.xml"/><Relationship Id="rId7" Type="http://schemas.openxmlformats.org/officeDocument/2006/relationships/image" Target="../media/image5101.png"/><Relationship Id="rId71" Type="http://schemas.openxmlformats.org/officeDocument/2006/relationships/image" Target="../media/image3710.png"/><Relationship Id="rId2" Type="http://schemas.openxmlformats.org/officeDocument/2006/relationships/customXml" Target="../ink/ink691.xml"/><Relationship Id="rId29" Type="http://schemas.openxmlformats.org/officeDocument/2006/relationships/image" Target="../media/image161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10.png"/><Relationship Id="rId18" Type="http://schemas.openxmlformats.org/officeDocument/2006/relationships/customXml" Target="../ink/ink738.xml"/><Relationship Id="rId26" Type="http://schemas.openxmlformats.org/officeDocument/2006/relationships/customXml" Target="../ink/ink742.xml"/><Relationship Id="rId3" Type="http://schemas.openxmlformats.org/officeDocument/2006/relationships/image" Target="../media/image4210.png"/><Relationship Id="rId21" Type="http://schemas.openxmlformats.org/officeDocument/2006/relationships/image" Target="../media/image5110.png"/><Relationship Id="rId7" Type="http://schemas.openxmlformats.org/officeDocument/2006/relationships/image" Target="../media/image4410.png"/><Relationship Id="rId12" Type="http://schemas.openxmlformats.org/officeDocument/2006/relationships/customXml" Target="../ink/ink735.xml"/><Relationship Id="rId17" Type="http://schemas.openxmlformats.org/officeDocument/2006/relationships/image" Target="../media/image4910.png"/><Relationship Id="rId25" Type="http://schemas.openxmlformats.org/officeDocument/2006/relationships/image" Target="../media/image5310.png"/><Relationship Id="rId33" Type="http://schemas.openxmlformats.org/officeDocument/2006/relationships/image" Target="../media/image5710.png"/><Relationship Id="rId2" Type="http://schemas.openxmlformats.org/officeDocument/2006/relationships/customXml" Target="../ink/ink730.xml"/><Relationship Id="rId16" Type="http://schemas.openxmlformats.org/officeDocument/2006/relationships/customXml" Target="../ink/ink737.xml"/><Relationship Id="rId20" Type="http://schemas.openxmlformats.org/officeDocument/2006/relationships/customXml" Target="../ink/ink739.xml"/><Relationship Id="rId29" Type="http://schemas.openxmlformats.org/officeDocument/2006/relationships/image" Target="../media/image55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32.xml"/><Relationship Id="rId11" Type="http://schemas.openxmlformats.org/officeDocument/2006/relationships/image" Target="../media/image4610.png"/><Relationship Id="rId24" Type="http://schemas.openxmlformats.org/officeDocument/2006/relationships/customXml" Target="../ink/ink741.xml"/><Relationship Id="rId32" Type="http://schemas.openxmlformats.org/officeDocument/2006/relationships/customXml" Target="../ink/ink745.xml"/><Relationship Id="rId5" Type="http://schemas.openxmlformats.org/officeDocument/2006/relationships/image" Target="../media/image4310.png"/><Relationship Id="rId15" Type="http://schemas.openxmlformats.org/officeDocument/2006/relationships/image" Target="../media/image4810.png"/><Relationship Id="rId23" Type="http://schemas.openxmlformats.org/officeDocument/2006/relationships/image" Target="../media/image5210.png"/><Relationship Id="rId28" Type="http://schemas.openxmlformats.org/officeDocument/2006/relationships/customXml" Target="../ink/ink743.xml"/><Relationship Id="rId10" Type="http://schemas.openxmlformats.org/officeDocument/2006/relationships/customXml" Target="../ink/ink734.xml"/><Relationship Id="rId19" Type="http://schemas.openxmlformats.org/officeDocument/2006/relationships/image" Target="../media/image5010.png"/><Relationship Id="rId31" Type="http://schemas.openxmlformats.org/officeDocument/2006/relationships/image" Target="../media/image5610.png"/><Relationship Id="rId4" Type="http://schemas.openxmlformats.org/officeDocument/2006/relationships/customXml" Target="../ink/ink731.xml"/><Relationship Id="rId9" Type="http://schemas.openxmlformats.org/officeDocument/2006/relationships/image" Target="../media/image4510.png"/><Relationship Id="rId14" Type="http://schemas.openxmlformats.org/officeDocument/2006/relationships/customXml" Target="../ink/ink736.xml"/><Relationship Id="rId22" Type="http://schemas.openxmlformats.org/officeDocument/2006/relationships/customXml" Target="../ink/ink740.xml"/><Relationship Id="rId27" Type="http://schemas.openxmlformats.org/officeDocument/2006/relationships/image" Target="../media/image5410.png"/><Relationship Id="rId30" Type="http://schemas.openxmlformats.org/officeDocument/2006/relationships/customXml" Target="../ink/ink744.xml"/><Relationship Id="rId8" Type="http://schemas.openxmlformats.org/officeDocument/2006/relationships/customXml" Target="../ink/ink73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8.xml"/><Relationship Id="rId21" Type="http://schemas.openxmlformats.org/officeDocument/2006/relationships/image" Target="../media/image670.png"/><Relationship Id="rId42" Type="http://schemas.openxmlformats.org/officeDocument/2006/relationships/customXml" Target="../ink/ink766.xml"/><Relationship Id="rId47" Type="http://schemas.openxmlformats.org/officeDocument/2006/relationships/image" Target="../media/image800.png"/><Relationship Id="rId63" Type="http://schemas.openxmlformats.org/officeDocument/2006/relationships/image" Target="../media/image880.png"/><Relationship Id="rId68" Type="http://schemas.openxmlformats.org/officeDocument/2006/relationships/customXml" Target="../ink/ink779.xml"/><Relationship Id="rId84" Type="http://schemas.openxmlformats.org/officeDocument/2006/relationships/image" Target="../media/image664.png"/><Relationship Id="rId89" Type="http://schemas.openxmlformats.org/officeDocument/2006/relationships/customXml" Target="../ink/ink789.xml"/><Relationship Id="rId16" Type="http://schemas.openxmlformats.org/officeDocument/2006/relationships/customXml" Target="../ink/ink753.xml"/><Relationship Id="rId11" Type="http://schemas.openxmlformats.org/officeDocument/2006/relationships/image" Target="../media/image6220.png"/><Relationship Id="rId32" Type="http://schemas.openxmlformats.org/officeDocument/2006/relationships/customXml" Target="../ink/ink761.xml"/><Relationship Id="rId37" Type="http://schemas.openxmlformats.org/officeDocument/2006/relationships/image" Target="../media/image750.png"/><Relationship Id="rId53" Type="http://schemas.openxmlformats.org/officeDocument/2006/relationships/image" Target="../media/image830.png"/><Relationship Id="rId58" Type="http://schemas.openxmlformats.org/officeDocument/2006/relationships/customXml" Target="../ink/ink774.xml"/><Relationship Id="rId74" Type="http://schemas.openxmlformats.org/officeDocument/2006/relationships/customXml" Target="../ink/ink782.xml"/><Relationship Id="rId79" Type="http://schemas.openxmlformats.org/officeDocument/2006/relationships/image" Target="../media/image960.png"/><Relationship Id="rId5" Type="http://schemas.openxmlformats.org/officeDocument/2006/relationships/image" Target="../media/image5910.png"/><Relationship Id="rId90" Type="http://schemas.openxmlformats.org/officeDocument/2006/relationships/image" Target="../media/image1020.png"/><Relationship Id="rId95" Type="http://schemas.openxmlformats.org/officeDocument/2006/relationships/customXml" Target="../ink/ink792.xml"/><Relationship Id="rId22" Type="http://schemas.openxmlformats.org/officeDocument/2006/relationships/customXml" Target="../ink/ink756.xml"/><Relationship Id="rId27" Type="http://schemas.openxmlformats.org/officeDocument/2006/relationships/image" Target="../media/image700.png"/><Relationship Id="rId43" Type="http://schemas.openxmlformats.org/officeDocument/2006/relationships/image" Target="../media/image780.png"/><Relationship Id="rId48" Type="http://schemas.openxmlformats.org/officeDocument/2006/relationships/customXml" Target="../ink/ink769.xml"/><Relationship Id="rId64" Type="http://schemas.openxmlformats.org/officeDocument/2006/relationships/customXml" Target="../ink/ink777.xml"/><Relationship Id="rId69" Type="http://schemas.openxmlformats.org/officeDocument/2006/relationships/image" Target="../media/image912.png"/><Relationship Id="rId80" Type="http://schemas.openxmlformats.org/officeDocument/2006/relationships/customXml" Target="../ink/ink785.xml"/><Relationship Id="rId85" Type="http://schemas.openxmlformats.org/officeDocument/2006/relationships/customXml" Target="../ink/ink787.xml"/><Relationship Id="rId3" Type="http://schemas.openxmlformats.org/officeDocument/2006/relationships/image" Target="../media/image5810.png"/><Relationship Id="rId12" Type="http://schemas.openxmlformats.org/officeDocument/2006/relationships/customXml" Target="../ink/ink751.xml"/><Relationship Id="rId17" Type="http://schemas.openxmlformats.org/officeDocument/2006/relationships/image" Target="../media/image6500.png"/><Relationship Id="rId25" Type="http://schemas.openxmlformats.org/officeDocument/2006/relationships/image" Target="../media/image690.png"/><Relationship Id="rId33" Type="http://schemas.openxmlformats.org/officeDocument/2006/relationships/image" Target="../media/image730.png"/><Relationship Id="rId38" Type="http://schemas.openxmlformats.org/officeDocument/2006/relationships/customXml" Target="../ink/ink764.xml"/><Relationship Id="rId46" Type="http://schemas.openxmlformats.org/officeDocument/2006/relationships/customXml" Target="../ink/ink768.xml"/><Relationship Id="rId59" Type="http://schemas.openxmlformats.org/officeDocument/2006/relationships/image" Target="../media/image860.png"/><Relationship Id="rId67" Type="http://schemas.openxmlformats.org/officeDocument/2006/relationships/image" Target="../media/image900.png"/><Relationship Id="rId20" Type="http://schemas.openxmlformats.org/officeDocument/2006/relationships/customXml" Target="../ink/ink755.xml"/><Relationship Id="rId41" Type="http://schemas.openxmlformats.org/officeDocument/2006/relationships/image" Target="../media/image770.png"/><Relationship Id="rId54" Type="http://schemas.openxmlformats.org/officeDocument/2006/relationships/customXml" Target="../ink/ink772.xml"/><Relationship Id="rId62" Type="http://schemas.openxmlformats.org/officeDocument/2006/relationships/customXml" Target="../ink/ink776.xml"/><Relationship Id="rId70" Type="http://schemas.openxmlformats.org/officeDocument/2006/relationships/customXml" Target="../ink/ink780.xml"/><Relationship Id="rId75" Type="http://schemas.openxmlformats.org/officeDocument/2006/relationships/image" Target="../media/image940.png"/><Relationship Id="rId83" Type="http://schemas.openxmlformats.org/officeDocument/2006/relationships/image" Target="../media/image980.png"/><Relationship Id="rId88" Type="http://schemas.openxmlformats.org/officeDocument/2006/relationships/image" Target="../media/image1012.png"/><Relationship Id="rId91" Type="http://schemas.openxmlformats.org/officeDocument/2006/relationships/customXml" Target="../ink/ink790.xml"/><Relationship Id="rId96" Type="http://schemas.openxmlformats.org/officeDocument/2006/relationships/image" Target="../media/image10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8.xml"/><Relationship Id="rId15" Type="http://schemas.openxmlformats.org/officeDocument/2006/relationships/image" Target="../media/image6400.png"/><Relationship Id="rId23" Type="http://schemas.openxmlformats.org/officeDocument/2006/relationships/image" Target="../media/image680.png"/><Relationship Id="rId28" Type="http://schemas.openxmlformats.org/officeDocument/2006/relationships/customXml" Target="../ink/ink759.xml"/><Relationship Id="rId36" Type="http://schemas.openxmlformats.org/officeDocument/2006/relationships/customXml" Target="../ink/ink763.xml"/><Relationship Id="rId49" Type="http://schemas.openxmlformats.org/officeDocument/2006/relationships/image" Target="../media/image812.png"/><Relationship Id="rId57" Type="http://schemas.openxmlformats.org/officeDocument/2006/relationships/image" Target="../media/image850.png"/><Relationship Id="rId10" Type="http://schemas.openxmlformats.org/officeDocument/2006/relationships/customXml" Target="../ink/ink750.xml"/><Relationship Id="rId31" Type="http://schemas.openxmlformats.org/officeDocument/2006/relationships/image" Target="../media/image720.png"/><Relationship Id="rId44" Type="http://schemas.openxmlformats.org/officeDocument/2006/relationships/customXml" Target="../ink/ink767.xml"/><Relationship Id="rId52" Type="http://schemas.openxmlformats.org/officeDocument/2006/relationships/customXml" Target="../ink/ink771.xml"/><Relationship Id="rId60" Type="http://schemas.openxmlformats.org/officeDocument/2006/relationships/customXml" Target="../ink/ink775.xml"/><Relationship Id="rId65" Type="http://schemas.openxmlformats.org/officeDocument/2006/relationships/image" Target="../media/image890.png"/><Relationship Id="rId73" Type="http://schemas.openxmlformats.org/officeDocument/2006/relationships/image" Target="../media/image930.png"/><Relationship Id="rId78" Type="http://schemas.openxmlformats.org/officeDocument/2006/relationships/customXml" Target="../ink/ink784.xml"/><Relationship Id="rId81" Type="http://schemas.openxmlformats.org/officeDocument/2006/relationships/image" Target="../media/image970.png"/><Relationship Id="rId86" Type="http://schemas.openxmlformats.org/officeDocument/2006/relationships/image" Target="../media/image1000.png"/><Relationship Id="rId94" Type="http://schemas.openxmlformats.org/officeDocument/2006/relationships/image" Target="../media/image1040.png"/><Relationship Id="rId99" Type="http://schemas.openxmlformats.org/officeDocument/2006/relationships/customXml" Target="../ink/ink794.xml"/><Relationship Id="rId4" Type="http://schemas.openxmlformats.org/officeDocument/2006/relationships/customXml" Target="../ink/ink747.xml"/><Relationship Id="rId9" Type="http://schemas.openxmlformats.org/officeDocument/2006/relationships/image" Target="../media/image6110.png"/><Relationship Id="rId13" Type="http://schemas.openxmlformats.org/officeDocument/2006/relationships/image" Target="../media/image6300.png"/><Relationship Id="rId18" Type="http://schemas.openxmlformats.org/officeDocument/2006/relationships/customXml" Target="../ink/ink754.xml"/><Relationship Id="rId39" Type="http://schemas.openxmlformats.org/officeDocument/2006/relationships/image" Target="../media/image760.png"/><Relationship Id="rId34" Type="http://schemas.openxmlformats.org/officeDocument/2006/relationships/customXml" Target="../ink/ink762.xml"/><Relationship Id="rId50" Type="http://schemas.openxmlformats.org/officeDocument/2006/relationships/customXml" Target="../ink/ink770.xml"/><Relationship Id="rId55" Type="http://schemas.openxmlformats.org/officeDocument/2006/relationships/image" Target="../media/image840.png"/><Relationship Id="rId76" Type="http://schemas.openxmlformats.org/officeDocument/2006/relationships/customXml" Target="../ink/ink783.xml"/><Relationship Id="rId97" Type="http://schemas.openxmlformats.org/officeDocument/2006/relationships/customXml" Target="../ink/ink793.xml"/><Relationship Id="rId7" Type="http://schemas.openxmlformats.org/officeDocument/2006/relationships/image" Target="../media/image6010.png"/><Relationship Id="rId71" Type="http://schemas.openxmlformats.org/officeDocument/2006/relationships/image" Target="../media/image920.png"/><Relationship Id="rId92" Type="http://schemas.openxmlformats.org/officeDocument/2006/relationships/image" Target="../media/image1030.png"/><Relationship Id="rId2" Type="http://schemas.openxmlformats.org/officeDocument/2006/relationships/customXml" Target="../ink/ink746.xml"/><Relationship Id="rId29" Type="http://schemas.openxmlformats.org/officeDocument/2006/relationships/image" Target="../media/image712.png"/><Relationship Id="rId24" Type="http://schemas.openxmlformats.org/officeDocument/2006/relationships/customXml" Target="../ink/ink757.xml"/><Relationship Id="rId40" Type="http://schemas.openxmlformats.org/officeDocument/2006/relationships/customXml" Target="../ink/ink765.xml"/><Relationship Id="rId45" Type="http://schemas.openxmlformats.org/officeDocument/2006/relationships/image" Target="../media/image790.png"/><Relationship Id="rId66" Type="http://schemas.openxmlformats.org/officeDocument/2006/relationships/customXml" Target="../ink/ink778.xml"/><Relationship Id="rId87" Type="http://schemas.openxmlformats.org/officeDocument/2006/relationships/customXml" Target="../ink/ink788.xml"/><Relationship Id="rId61" Type="http://schemas.openxmlformats.org/officeDocument/2006/relationships/image" Target="../media/image870.png"/><Relationship Id="rId82" Type="http://schemas.openxmlformats.org/officeDocument/2006/relationships/customXml" Target="../ink/ink786.xml"/><Relationship Id="rId19" Type="http://schemas.openxmlformats.org/officeDocument/2006/relationships/image" Target="../media/image6600.png"/><Relationship Id="rId14" Type="http://schemas.openxmlformats.org/officeDocument/2006/relationships/customXml" Target="../ink/ink752.xml"/><Relationship Id="rId30" Type="http://schemas.openxmlformats.org/officeDocument/2006/relationships/customXml" Target="../ink/ink760.xml"/><Relationship Id="rId35" Type="http://schemas.openxmlformats.org/officeDocument/2006/relationships/image" Target="../media/image740.png"/><Relationship Id="rId56" Type="http://schemas.openxmlformats.org/officeDocument/2006/relationships/customXml" Target="../ink/ink773.xml"/><Relationship Id="rId77" Type="http://schemas.openxmlformats.org/officeDocument/2006/relationships/image" Target="../media/image950.png"/><Relationship Id="rId100" Type="http://schemas.openxmlformats.org/officeDocument/2006/relationships/image" Target="../media/image1070.png"/><Relationship Id="rId8" Type="http://schemas.openxmlformats.org/officeDocument/2006/relationships/customXml" Target="../ink/ink749.xml"/><Relationship Id="rId51" Type="http://schemas.openxmlformats.org/officeDocument/2006/relationships/image" Target="../media/image820.png"/><Relationship Id="rId72" Type="http://schemas.openxmlformats.org/officeDocument/2006/relationships/customXml" Target="../ink/ink781.xml"/><Relationship Id="rId93" Type="http://schemas.openxmlformats.org/officeDocument/2006/relationships/customXml" Target="../ink/ink791.xml"/><Relationship Id="rId98" Type="http://schemas.openxmlformats.org/officeDocument/2006/relationships/image" Target="../media/image1060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07.xml"/><Relationship Id="rId21" Type="http://schemas.openxmlformats.org/officeDocument/2006/relationships/image" Target="../media/image1170.png"/><Relationship Id="rId42" Type="http://schemas.openxmlformats.org/officeDocument/2006/relationships/customXml" Target="../ink/ink815.xml"/><Relationship Id="rId47" Type="http://schemas.openxmlformats.org/officeDocument/2006/relationships/image" Target="../media/image1300.png"/><Relationship Id="rId63" Type="http://schemas.openxmlformats.org/officeDocument/2006/relationships/image" Target="../media/image1380.png"/><Relationship Id="rId68" Type="http://schemas.openxmlformats.org/officeDocument/2006/relationships/customXml" Target="../ink/ink828.xml"/><Relationship Id="rId84" Type="http://schemas.openxmlformats.org/officeDocument/2006/relationships/customXml" Target="../ink/ink836.xml"/><Relationship Id="rId89" Type="http://schemas.openxmlformats.org/officeDocument/2006/relationships/image" Target="../media/image1512.png"/><Relationship Id="rId16" Type="http://schemas.openxmlformats.org/officeDocument/2006/relationships/customXml" Target="../ink/ink802.xml"/><Relationship Id="rId11" Type="http://schemas.openxmlformats.org/officeDocument/2006/relationships/image" Target="../media/image1120.png"/><Relationship Id="rId32" Type="http://schemas.openxmlformats.org/officeDocument/2006/relationships/customXml" Target="../ink/ink810.xml"/><Relationship Id="rId37" Type="http://schemas.openxmlformats.org/officeDocument/2006/relationships/image" Target="../media/image1250.png"/><Relationship Id="rId53" Type="http://schemas.openxmlformats.org/officeDocument/2006/relationships/image" Target="../media/image1330.png"/><Relationship Id="rId58" Type="http://schemas.openxmlformats.org/officeDocument/2006/relationships/customXml" Target="../ink/ink823.xml"/><Relationship Id="rId74" Type="http://schemas.openxmlformats.org/officeDocument/2006/relationships/customXml" Target="../ink/ink831.xml"/><Relationship Id="rId79" Type="http://schemas.openxmlformats.org/officeDocument/2006/relationships/image" Target="../media/image1460.png"/><Relationship Id="rId5" Type="http://schemas.openxmlformats.org/officeDocument/2006/relationships/image" Target="../media/image1090.png"/><Relationship Id="rId14" Type="http://schemas.openxmlformats.org/officeDocument/2006/relationships/customXml" Target="../ink/ink801.xml"/><Relationship Id="rId22" Type="http://schemas.openxmlformats.org/officeDocument/2006/relationships/customXml" Target="../ink/ink805.xml"/><Relationship Id="rId27" Type="http://schemas.openxmlformats.org/officeDocument/2006/relationships/image" Target="../media/image1200.png"/><Relationship Id="rId30" Type="http://schemas.openxmlformats.org/officeDocument/2006/relationships/customXml" Target="../ink/ink809.xml"/><Relationship Id="rId35" Type="http://schemas.openxmlformats.org/officeDocument/2006/relationships/image" Target="../media/image1240.png"/><Relationship Id="rId43" Type="http://schemas.openxmlformats.org/officeDocument/2006/relationships/image" Target="../media/image1280.png"/><Relationship Id="rId48" Type="http://schemas.openxmlformats.org/officeDocument/2006/relationships/customXml" Target="../ink/ink818.xml"/><Relationship Id="rId56" Type="http://schemas.openxmlformats.org/officeDocument/2006/relationships/customXml" Target="../ink/ink822.xml"/><Relationship Id="rId64" Type="http://schemas.openxmlformats.org/officeDocument/2006/relationships/customXml" Target="../ink/ink826.xml"/><Relationship Id="rId69" Type="http://schemas.openxmlformats.org/officeDocument/2006/relationships/image" Target="../media/image1412.png"/><Relationship Id="rId77" Type="http://schemas.openxmlformats.org/officeDocument/2006/relationships/image" Target="../media/image1450.png"/><Relationship Id="rId8" Type="http://schemas.openxmlformats.org/officeDocument/2006/relationships/customXml" Target="../ink/ink798.xml"/><Relationship Id="rId51" Type="http://schemas.openxmlformats.org/officeDocument/2006/relationships/image" Target="../media/image1320.png"/><Relationship Id="rId72" Type="http://schemas.openxmlformats.org/officeDocument/2006/relationships/customXml" Target="../ink/ink830.xml"/><Relationship Id="rId80" Type="http://schemas.openxmlformats.org/officeDocument/2006/relationships/customXml" Target="../ink/ink834.xml"/><Relationship Id="rId85" Type="http://schemas.openxmlformats.org/officeDocument/2006/relationships/image" Target="../media/image1490.png"/><Relationship Id="rId3" Type="http://schemas.openxmlformats.org/officeDocument/2006/relationships/image" Target="../media/image1080.png"/><Relationship Id="rId12" Type="http://schemas.openxmlformats.org/officeDocument/2006/relationships/customXml" Target="../ink/ink800.xml"/><Relationship Id="rId17" Type="http://schemas.openxmlformats.org/officeDocument/2006/relationships/image" Target="../media/image1150.png"/><Relationship Id="rId25" Type="http://schemas.openxmlformats.org/officeDocument/2006/relationships/image" Target="../media/image1190.png"/><Relationship Id="rId33" Type="http://schemas.openxmlformats.org/officeDocument/2006/relationships/image" Target="../media/image1230.png"/><Relationship Id="rId38" Type="http://schemas.openxmlformats.org/officeDocument/2006/relationships/customXml" Target="../ink/ink813.xml"/><Relationship Id="rId46" Type="http://schemas.openxmlformats.org/officeDocument/2006/relationships/customXml" Target="../ink/ink817.xml"/><Relationship Id="rId59" Type="http://schemas.openxmlformats.org/officeDocument/2006/relationships/image" Target="../media/image1360.png"/><Relationship Id="rId67" Type="http://schemas.openxmlformats.org/officeDocument/2006/relationships/image" Target="../media/image1400.png"/><Relationship Id="rId20" Type="http://schemas.openxmlformats.org/officeDocument/2006/relationships/customXml" Target="../ink/ink804.xml"/><Relationship Id="rId41" Type="http://schemas.openxmlformats.org/officeDocument/2006/relationships/image" Target="../media/image1270.png"/><Relationship Id="rId54" Type="http://schemas.openxmlformats.org/officeDocument/2006/relationships/customXml" Target="../ink/ink821.xml"/><Relationship Id="rId62" Type="http://schemas.openxmlformats.org/officeDocument/2006/relationships/customXml" Target="../ink/ink825.xml"/><Relationship Id="rId70" Type="http://schemas.openxmlformats.org/officeDocument/2006/relationships/customXml" Target="../ink/ink829.xml"/><Relationship Id="rId75" Type="http://schemas.openxmlformats.org/officeDocument/2006/relationships/image" Target="../media/image1440.png"/><Relationship Id="rId83" Type="http://schemas.openxmlformats.org/officeDocument/2006/relationships/image" Target="../media/image1480.png"/><Relationship Id="rId88" Type="http://schemas.openxmlformats.org/officeDocument/2006/relationships/customXml" Target="../ink/ink83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7.xml"/><Relationship Id="rId15" Type="http://schemas.openxmlformats.org/officeDocument/2006/relationships/image" Target="../media/image1140.png"/><Relationship Id="rId23" Type="http://schemas.openxmlformats.org/officeDocument/2006/relationships/image" Target="../media/image1180.png"/><Relationship Id="rId28" Type="http://schemas.openxmlformats.org/officeDocument/2006/relationships/customXml" Target="../ink/ink808.xml"/><Relationship Id="rId36" Type="http://schemas.openxmlformats.org/officeDocument/2006/relationships/customXml" Target="../ink/ink812.xml"/><Relationship Id="rId49" Type="http://schemas.openxmlformats.org/officeDocument/2006/relationships/image" Target="../media/image1312.png"/><Relationship Id="rId57" Type="http://schemas.openxmlformats.org/officeDocument/2006/relationships/image" Target="../media/image1350.png"/><Relationship Id="rId10" Type="http://schemas.openxmlformats.org/officeDocument/2006/relationships/customXml" Target="../ink/ink799.xml"/><Relationship Id="rId31" Type="http://schemas.openxmlformats.org/officeDocument/2006/relationships/image" Target="../media/image1220.png"/><Relationship Id="rId44" Type="http://schemas.openxmlformats.org/officeDocument/2006/relationships/customXml" Target="../ink/ink816.xml"/><Relationship Id="rId52" Type="http://schemas.openxmlformats.org/officeDocument/2006/relationships/customXml" Target="../ink/ink820.xml"/><Relationship Id="rId60" Type="http://schemas.openxmlformats.org/officeDocument/2006/relationships/customXml" Target="../ink/ink824.xml"/><Relationship Id="rId65" Type="http://schemas.openxmlformats.org/officeDocument/2006/relationships/image" Target="../media/image1390.png"/><Relationship Id="rId73" Type="http://schemas.openxmlformats.org/officeDocument/2006/relationships/image" Target="../media/image1430.png"/><Relationship Id="rId78" Type="http://schemas.openxmlformats.org/officeDocument/2006/relationships/customXml" Target="../ink/ink833.xml"/><Relationship Id="rId81" Type="http://schemas.openxmlformats.org/officeDocument/2006/relationships/image" Target="../media/image1470.png"/><Relationship Id="rId86" Type="http://schemas.openxmlformats.org/officeDocument/2006/relationships/customXml" Target="../ink/ink837.xml"/><Relationship Id="rId4" Type="http://schemas.openxmlformats.org/officeDocument/2006/relationships/customXml" Target="../ink/ink796.xml"/><Relationship Id="rId9" Type="http://schemas.openxmlformats.org/officeDocument/2006/relationships/image" Target="../media/image1112.png"/><Relationship Id="rId13" Type="http://schemas.openxmlformats.org/officeDocument/2006/relationships/image" Target="../media/image1130.png"/><Relationship Id="rId18" Type="http://schemas.openxmlformats.org/officeDocument/2006/relationships/customXml" Target="../ink/ink803.xml"/><Relationship Id="rId39" Type="http://schemas.openxmlformats.org/officeDocument/2006/relationships/image" Target="../media/image1260.png"/><Relationship Id="rId34" Type="http://schemas.openxmlformats.org/officeDocument/2006/relationships/customXml" Target="../ink/ink811.xml"/><Relationship Id="rId50" Type="http://schemas.openxmlformats.org/officeDocument/2006/relationships/customXml" Target="../ink/ink819.xml"/><Relationship Id="rId55" Type="http://schemas.openxmlformats.org/officeDocument/2006/relationships/image" Target="../media/image1340.png"/><Relationship Id="rId76" Type="http://schemas.openxmlformats.org/officeDocument/2006/relationships/customXml" Target="../ink/ink832.xml"/><Relationship Id="rId7" Type="http://schemas.openxmlformats.org/officeDocument/2006/relationships/image" Target="../media/image1102.png"/><Relationship Id="rId71" Type="http://schemas.openxmlformats.org/officeDocument/2006/relationships/image" Target="../media/image1420.png"/><Relationship Id="rId2" Type="http://schemas.openxmlformats.org/officeDocument/2006/relationships/customXml" Target="../ink/ink795.xml"/><Relationship Id="rId29" Type="http://schemas.openxmlformats.org/officeDocument/2006/relationships/image" Target="../media/image1212.png"/><Relationship Id="rId24" Type="http://schemas.openxmlformats.org/officeDocument/2006/relationships/customXml" Target="../ink/ink806.xml"/><Relationship Id="rId40" Type="http://schemas.openxmlformats.org/officeDocument/2006/relationships/customXml" Target="../ink/ink814.xml"/><Relationship Id="rId45" Type="http://schemas.openxmlformats.org/officeDocument/2006/relationships/image" Target="../media/image1290.png"/><Relationship Id="rId66" Type="http://schemas.openxmlformats.org/officeDocument/2006/relationships/customXml" Target="../ink/ink827.xml"/><Relationship Id="rId87" Type="http://schemas.openxmlformats.org/officeDocument/2006/relationships/image" Target="../media/image1500.png"/><Relationship Id="rId61" Type="http://schemas.openxmlformats.org/officeDocument/2006/relationships/image" Target="../media/image1370.png"/><Relationship Id="rId82" Type="http://schemas.openxmlformats.org/officeDocument/2006/relationships/customXml" Target="../ink/ink835.xml"/><Relationship Id="rId19" Type="http://schemas.openxmlformats.org/officeDocument/2006/relationships/image" Target="../media/image116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90.png"/><Relationship Id="rId21" Type="http://schemas.openxmlformats.org/officeDocument/2006/relationships/image" Target="../media/image1612.png"/><Relationship Id="rId42" Type="http://schemas.openxmlformats.org/officeDocument/2006/relationships/customXml" Target="../ink/ink859.xml"/><Relationship Id="rId63" Type="http://schemas.openxmlformats.org/officeDocument/2006/relationships/image" Target="../media/image1820.png"/><Relationship Id="rId84" Type="http://schemas.openxmlformats.org/officeDocument/2006/relationships/customXml" Target="../ink/ink880.xml"/><Relationship Id="rId138" Type="http://schemas.openxmlformats.org/officeDocument/2006/relationships/customXml" Target="../ink/ink907.xml"/><Relationship Id="rId159" Type="http://schemas.openxmlformats.org/officeDocument/2006/relationships/image" Target="../media/image2300.png"/><Relationship Id="rId170" Type="http://schemas.openxmlformats.org/officeDocument/2006/relationships/customXml" Target="../ink/ink923.xml"/><Relationship Id="rId107" Type="http://schemas.openxmlformats.org/officeDocument/2006/relationships/image" Target="../media/image2040.png"/><Relationship Id="rId11" Type="http://schemas.openxmlformats.org/officeDocument/2006/relationships/image" Target="../media/image1560.png"/><Relationship Id="rId32" Type="http://schemas.openxmlformats.org/officeDocument/2006/relationships/customXml" Target="../ink/ink854.xml"/><Relationship Id="rId53" Type="http://schemas.openxmlformats.org/officeDocument/2006/relationships/image" Target="../media/image1770.png"/><Relationship Id="rId74" Type="http://schemas.openxmlformats.org/officeDocument/2006/relationships/customXml" Target="../ink/ink875.xml"/><Relationship Id="rId128" Type="http://schemas.openxmlformats.org/officeDocument/2006/relationships/customXml" Target="../ink/ink902.xml"/><Relationship Id="rId149" Type="http://schemas.openxmlformats.org/officeDocument/2006/relationships/image" Target="../media/image2250.png"/><Relationship Id="rId5" Type="http://schemas.openxmlformats.org/officeDocument/2006/relationships/image" Target="../media/image1530.png"/><Relationship Id="rId95" Type="http://schemas.openxmlformats.org/officeDocument/2006/relationships/image" Target="../media/image1980.png"/><Relationship Id="rId160" Type="http://schemas.openxmlformats.org/officeDocument/2006/relationships/customXml" Target="../ink/ink918.xml"/><Relationship Id="rId181" Type="http://schemas.openxmlformats.org/officeDocument/2006/relationships/image" Target="../media/image2411.png"/><Relationship Id="rId22" Type="http://schemas.openxmlformats.org/officeDocument/2006/relationships/customXml" Target="../ink/ink849.xml"/><Relationship Id="rId43" Type="http://schemas.openxmlformats.org/officeDocument/2006/relationships/image" Target="../media/image1720.png"/><Relationship Id="rId64" Type="http://schemas.openxmlformats.org/officeDocument/2006/relationships/customXml" Target="../ink/ink870.xml"/><Relationship Id="rId118" Type="http://schemas.openxmlformats.org/officeDocument/2006/relationships/customXml" Target="../ink/ink897.xml"/><Relationship Id="rId139" Type="http://schemas.openxmlformats.org/officeDocument/2006/relationships/image" Target="../media/image2200.png"/><Relationship Id="rId85" Type="http://schemas.openxmlformats.org/officeDocument/2006/relationships/image" Target="../media/image1930.png"/><Relationship Id="rId150" Type="http://schemas.openxmlformats.org/officeDocument/2006/relationships/customXml" Target="../ink/ink913.xml"/><Relationship Id="rId171" Type="http://schemas.openxmlformats.org/officeDocument/2006/relationships/image" Target="../media/image2360.png"/><Relationship Id="rId12" Type="http://schemas.openxmlformats.org/officeDocument/2006/relationships/customXml" Target="../ink/ink844.xml"/><Relationship Id="rId33" Type="http://schemas.openxmlformats.org/officeDocument/2006/relationships/image" Target="../media/image1670.png"/><Relationship Id="rId108" Type="http://schemas.openxmlformats.org/officeDocument/2006/relationships/customXml" Target="../ink/ink892.xml"/><Relationship Id="rId129" Type="http://schemas.openxmlformats.org/officeDocument/2006/relationships/image" Target="../media/image2150.png"/><Relationship Id="rId54" Type="http://schemas.openxmlformats.org/officeDocument/2006/relationships/customXml" Target="../ink/ink865.xml"/><Relationship Id="rId75" Type="http://schemas.openxmlformats.org/officeDocument/2006/relationships/image" Target="../media/image1880.png"/><Relationship Id="rId96" Type="http://schemas.openxmlformats.org/officeDocument/2006/relationships/customXml" Target="../ink/ink886.xml"/><Relationship Id="rId140" Type="http://schemas.openxmlformats.org/officeDocument/2006/relationships/customXml" Target="../ink/ink908.xml"/><Relationship Id="rId161" Type="http://schemas.openxmlformats.org/officeDocument/2006/relationships/image" Target="../media/image2312.png"/><Relationship Id="rId182" Type="http://schemas.openxmlformats.org/officeDocument/2006/relationships/customXml" Target="../ink/ink929.xml"/><Relationship Id="rId6" Type="http://schemas.openxmlformats.org/officeDocument/2006/relationships/customXml" Target="../ink/ink841.xml"/><Relationship Id="rId23" Type="http://schemas.openxmlformats.org/officeDocument/2006/relationships/image" Target="../media/image1620.png"/><Relationship Id="rId119" Type="http://schemas.openxmlformats.org/officeDocument/2006/relationships/image" Target="../media/image2101.png"/><Relationship Id="rId44" Type="http://schemas.openxmlformats.org/officeDocument/2006/relationships/customXml" Target="../ink/ink860.xml"/><Relationship Id="rId65" Type="http://schemas.openxmlformats.org/officeDocument/2006/relationships/image" Target="../media/image1830.png"/><Relationship Id="rId86" Type="http://schemas.openxmlformats.org/officeDocument/2006/relationships/customXml" Target="../ink/ink881.xml"/><Relationship Id="rId130" Type="http://schemas.openxmlformats.org/officeDocument/2006/relationships/customXml" Target="../ink/ink903.xml"/><Relationship Id="rId151" Type="http://schemas.openxmlformats.org/officeDocument/2006/relationships/image" Target="../media/image2260.png"/><Relationship Id="rId172" Type="http://schemas.openxmlformats.org/officeDocument/2006/relationships/customXml" Target="../ink/ink924.xml"/><Relationship Id="rId13" Type="http://schemas.openxmlformats.org/officeDocument/2006/relationships/image" Target="../media/image1570.png"/><Relationship Id="rId18" Type="http://schemas.openxmlformats.org/officeDocument/2006/relationships/customXml" Target="../ink/ink847.xml"/><Relationship Id="rId39" Type="http://schemas.openxmlformats.org/officeDocument/2006/relationships/image" Target="../media/image1700.png"/><Relationship Id="rId109" Type="http://schemas.openxmlformats.org/officeDocument/2006/relationships/image" Target="../media/image2050.png"/><Relationship Id="rId34" Type="http://schemas.openxmlformats.org/officeDocument/2006/relationships/customXml" Target="../ink/ink855.xml"/><Relationship Id="rId50" Type="http://schemas.openxmlformats.org/officeDocument/2006/relationships/customXml" Target="../ink/ink863.xml"/><Relationship Id="rId55" Type="http://schemas.openxmlformats.org/officeDocument/2006/relationships/image" Target="../media/image1780.png"/><Relationship Id="rId76" Type="http://schemas.openxmlformats.org/officeDocument/2006/relationships/customXml" Target="../ink/ink876.xml"/><Relationship Id="rId97" Type="http://schemas.openxmlformats.org/officeDocument/2006/relationships/image" Target="../media/image1990.png"/><Relationship Id="rId104" Type="http://schemas.openxmlformats.org/officeDocument/2006/relationships/customXml" Target="../ink/ink890.xml"/><Relationship Id="rId120" Type="http://schemas.openxmlformats.org/officeDocument/2006/relationships/customXml" Target="../ink/ink898.xml"/><Relationship Id="rId125" Type="http://schemas.openxmlformats.org/officeDocument/2006/relationships/image" Target="../media/image2130.png"/><Relationship Id="rId141" Type="http://schemas.openxmlformats.org/officeDocument/2006/relationships/image" Target="../media/image2212.png"/><Relationship Id="rId146" Type="http://schemas.openxmlformats.org/officeDocument/2006/relationships/customXml" Target="../ink/ink911.xml"/><Relationship Id="rId167" Type="http://schemas.openxmlformats.org/officeDocument/2006/relationships/image" Target="../media/image2340.png"/><Relationship Id="rId188" Type="http://schemas.openxmlformats.org/officeDocument/2006/relationships/customXml" Target="../ink/ink932.xml"/><Relationship Id="rId7" Type="http://schemas.openxmlformats.org/officeDocument/2006/relationships/image" Target="../media/image1540.png"/><Relationship Id="rId71" Type="http://schemas.openxmlformats.org/officeDocument/2006/relationships/image" Target="../media/image1860.png"/><Relationship Id="rId92" Type="http://schemas.openxmlformats.org/officeDocument/2006/relationships/customXml" Target="../ink/ink884.xml"/><Relationship Id="rId162" Type="http://schemas.openxmlformats.org/officeDocument/2006/relationships/customXml" Target="../ink/ink919.xml"/><Relationship Id="rId183" Type="http://schemas.openxmlformats.org/officeDocument/2006/relationships/image" Target="../media/image2420.png"/><Relationship Id="rId2" Type="http://schemas.openxmlformats.org/officeDocument/2006/relationships/customXml" Target="../ink/ink839.xml"/><Relationship Id="rId29" Type="http://schemas.openxmlformats.org/officeDocument/2006/relationships/image" Target="../media/image1650.png"/><Relationship Id="rId24" Type="http://schemas.openxmlformats.org/officeDocument/2006/relationships/customXml" Target="../ink/ink850.xml"/><Relationship Id="rId40" Type="http://schemas.openxmlformats.org/officeDocument/2006/relationships/customXml" Target="../ink/ink858.xml"/><Relationship Id="rId45" Type="http://schemas.openxmlformats.org/officeDocument/2006/relationships/image" Target="../media/image1730.png"/><Relationship Id="rId66" Type="http://schemas.openxmlformats.org/officeDocument/2006/relationships/customXml" Target="../ink/ink871.xml"/><Relationship Id="rId87" Type="http://schemas.openxmlformats.org/officeDocument/2006/relationships/image" Target="../media/image1940.png"/><Relationship Id="rId110" Type="http://schemas.openxmlformats.org/officeDocument/2006/relationships/customXml" Target="../ink/ink893.xml"/><Relationship Id="rId115" Type="http://schemas.openxmlformats.org/officeDocument/2006/relationships/image" Target="../media/image2080.png"/><Relationship Id="rId131" Type="http://schemas.openxmlformats.org/officeDocument/2006/relationships/image" Target="../media/image2160.png"/><Relationship Id="rId136" Type="http://schemas.openxmlformats.org/officeDocument/2006/relationships/customXml" Target="../ink/ink906.xml"/><Relationship Id="rId157" Type="http://schemas.openxmlformats.org/officeDocument/2006/relationships/image" Target="../media/image2290.png"/><Relationship Id="rId178" Type="http://schemas.openxmlformats.org/officeDocument/2006/relationships/customXml" Target="../ink/ink927.xml"/><Relationship Id="rId61" Type="http://schemas.openxmlformats.org/officeDocument/2006/relationships/image" Target="../media/image1812.png"/><Relationship Id="rId82" Type="http://schemas.openxmlformats.org/officeDocument/2006/relationships/customXml" Target="../ink/ink879.xml"/><Relationship Id="rId152" Type="http://schemas.openxmlformats.org/officeDocument/2006/relationships/customXml" Target="../ink/ink914.xml"/><Relationship Id="rId173" Type="http://schemas.openxmlformats.org/officeDocument/2006/relationships/image" Target="../media/image2370.png"/><Relationship Id="rId19" Type="http://schemas.openxmlformats.org/officeDocument/2006/relationships/image" Target="../media/image1600.png"/><Relationship Id="rId14" Type="http://schemas.openxmlformats.org/officeDocument/2006/relationships/customXml" Target="../ink/ink845.xml"/><Relationship Id="rId30" Type="http://schemas.openxmlformats.org/officeDocument/2006/relationships/customXml" Target="../ink/ink853.xml"/><Relationship Id="rId35" Type="http://schemas.openxmlformats.org/officeDocument/2006/relationships/image" Target="../media/image1680.png"/><Relationship Id="rId56" Type="http://schemas.openxmlformats.org/officeDocument/2006/relationships/customXml" Target="../ink/ink866.xml"/><Relationship Id="rId77" Type="http://schemas.openxmlformats.org/officeDocument/2006/relationships/image" Target="../media/image1890.png"/><Relationship Id="rId100" Type="http://schemas.openxmlformats.org/officeDocument/2006/relationships/customXml" Target="../ink/ink888.xml"/><Relationship Id="rId105" Type="http://schemas.openxmlformats.org/officeDocument/2006/relationships/image" Target="../media/image2030.png"/><Relationship Id="rId126" Type="http://schemas.openxmlformats.org/officeDocument/2006/relationships/customXml" Target="../ink/ink901.xml"/><Relationship Id="rId147" Type="http://schemas.openxmlformats.org/officeDocument/2006/relationships/image" Target="../media/image2240.png"/><Relationship Id="rId168" Type="http://schemas.openxmlformats.org/officeDocument/2006/relationships/customXml" Target="../ink/ink922.xml"/><Relationship Id="rId8" Type="http://schemas.openxmlformats.org/officeDocument/2006/relationships/customXml" Target="../ink/ink842.xml"/><Relationship Id="rId51" Type="http://schemas.openxmlformats.org/officeDocument/2006/relationships/image" Target="../media/image1760.png"/><Relationship Id="rId72" Type="http://schemas.openxmlformats.org/officeDocument/2006/relationships/customXml" Target="../ink/ink874.xml"/><Relationship Id="rId93" Type="http://schemas.openxmlformats.org/officeDocument/2006/relationships/image" Target="../media/image1970.png"/><Relationship Id="rId98" Type="http://schemas.openxmlformats.org/officeDocument/2006/relationships/customXml" Target="../ink/ink887.xml"/><Relationship Id="rId121" Type="http://schemas.openxmlformats.org/officeDocument/2006/relationships/image" Target="../media/image2112.png"/><Relationship Id="rId142" Type="http://schemas.openxmlformats.org/officeDocument/2006/relationships/customXml" Target="../ink/ink909.xml"/><Relationship Id="rId163" Type="http://schemas.openxmlformats.org/officeDocument/2006/relationships/image" Target="../media/image2320.png"/><Relationship Id="rId184" Type="http://schemas.openxmlformats.org/officeDocument/2006/relationships/customXml" Target="../ink/ink930.xml"/><Relationship Id="rId189" Type="http://schemas.openxmlformats.org/officeDocument/2006/relationships/image" Target="../media/image2450.png"/><Relationship Id="rId3" Type="http://schemas.openxmlformats.org/officeDocument/2006/relationships/image" Target="../media/image1520.png"/><Relationship Id="rId25" Type="http://schemas.openxmlformats.org/officeDocument/2006/relationships/image" Target="../media/image1630.png"/><Relationship Id="rId46" Type="http://schemas.openxmlformats.org/officeDocument/2006/relationships/customXml" Target="../ink/ink861.xml"/><Relationship Id="rId67" Type="http://schemas.openxmlformats.org/officeDocument/2006/relationships/image" Target="../media/image1840.png"/><Relationship Id="rId116" Type="http://schemas.openxmlformats.org/officeDocument/2006/relationships/customXml" Target="../ink/ink896.xml"/><Relationship Id="rId137" Type="http://schemas.openxmlformats.org/officeDocument/2006/relationships/image" Target="../media/image2190.png"/><Relationship Id="rId158" Type="http://schemas.openxmlformats.org/officeDocument/2006/relationships/customXml" Target="../ink/ink917.xml"/><Relationship Id="rId20" Type="http://schemas.openxmlformats.org/officeDocument/2006/relationships/customXml" Target="../ink/ink848.xml"/><Relationship Id="rId41" Type="http://schemas.openxmlformats.org/officeDocument/2006/relationships/image" Target="../media/image1712.png"/><Relationship Id="rId62" Type="http://schemas.openxmlformats.org/officeDocument/2006/relationships/customXml" Target="../ink/ink869.xml"/><Relationship Id="rId83" Type="http://schemas.openxmlformats.org/officeDocument/2006/relationships/image" Target="../media/image1920.png"/><Relationship Id="rId88" Type="http://schemas.openxmlformats.org/officeDocument/2006/relationships/customXml" Target="../ink/ink882.xml"/><Relationship Id="rId111" Type="http://schemas.openxmlformats.org/officeDocument/2006/relationships/image" Target="../media/image2060.png"/><Relationship Id="rId132" Type="http://schemas.openxmlformats.org/officeDocument/2006/relationships/customXml" Target="../ink/ink904.xml"/><Relationship Id="rId153" Type="http://schemas.openxmlformats.org/officeDocument/2006/relationships/image" Target="../media/image2270.png"/><Relationship Id="rId174" Type="http://schemas.openxmlformats.org/officeDocument/2006/relationships/customXml" Target="../ink/ink925.xml"/><Relationship Id="rId179" Type="http://schemas.openxmlformats.org/officeDocument/2006/relationships/image" Target="../media/image2400.png"/><Relationship Id="rId15" Type="http://schemas.openxmlformats.org/officeDocument/2006/relationships/image" Target="../media/image1580.png"/><Relationship Id="rId36" Type="http://schemas.openxmlformats.org/officeDocument/2006/relationships/customXml" Target="../ink/ink856.xml"/><Relationship Id="rId57" Type="http://schemas.openxmlformats.org/officeDocument/2006/relationships/image" Target="../media/image1790.png"/><Relationship Id="rId106" Type="http://schemas.openxmlformats.org/officeDocument/2006/relationships/customXml" Target="../ink/ink891.xml"/><Relationship Id="rId127" Type="http://schemas.openxmlformats.org/officeDocument/2006/relationships/image" Target="../media/image2140.png"/><Relationship Id="rId10" Type="http://schemas.openxmlformats.org/officeDocument/2006/relationships/customXml" Target="../ink/ink843.xml"/><Relationship Id="rId31" Type="http://schemas.openxmlformats.org/officeDocument/2006/relationships/image" Target="../media/image1660.png"/><Relationship Id="rId52" Type="http://schemas.openxmlformats.org/officeDocument/2006/relationships/customXml" Target="../ink/ink864.xml"/><Relationship Id="rId73" Type="http://schemas.openxmlformats.org/officeDocument/2006/relationships/image" Target="../media/image1870.png"/><Relationship Id="rId78" Type="http://schemas.openxmlformats.org/officeDocument/2006/relationships/customXml" Target="../ink/ink877.xml"/><Relationship Id="rId94" Type="http://schemas.openxmlformats.org/officeDocument/2006/relationships/customXml" Target="../ink/ink885.xml"/><Relationship Id="rId99" Type="http://schemas.openxmlformats.org/officeDocument/2006/relationships/image" Target="../media/image2000.png"/><Relationship Id="rId101" Type="http://schemas.openxmlformats.org/officeDocument/2006/relationships/image" Target="../media/image2012.png"/><Relationship Id="rId122" Type="http://schemas.openxmlformats.org/officeDocument/2006/relationships/customXml" Target="../ink/ink899.xml"/><Relationship Id="rId143" Type="http://schemas.openxmlformats.org/officeDocument/2006/relationships/image" Target="../media/image2220.png"/><Relationship Id="rId148" Type="http://schemas.openxmlformats.org/officeDocument/2006/relationships/customXml" Target="../ink/ink912.xml"/><Relationship Id="rId164" Type="http://schemas.openxmlformats.org/officeDocument/2006/relationships/customXml" Target="../ink/ink920.xml"/><Relationship Id="rId169" Type="http://schemas.openxmlformats.org/officeDocument/2006/relationships/image" Target="../media/image2350.png"/><Relationship Id="rId185" Type="http://schemas.openxmlformats.org/officeDocument/2006/relationships/image" Target="../media/image2430.png"/><Relationship Id="rId4" Type="http://schemas.openxmlformats.org/officeDocument/2006/relationships/customXml" Target="../ink/ink840.xml"/><Relationship Id="rId9" Type="http://schemas.openxmlformats.org/officeDocument/2006/relationships/image" Target="../media/image1550.png"/><Relationship Id="rId180" Type="http://schemas.openxmlformats.org/officeDocument/2006/relationships/customXml" Target="../ink/ink928.xml"/><Relationship Id="rId26" Type="http://schemas.openxmlformats.org/officeDocument/2006/relationships/customXml" Target="../ink/ink851.xml"/><Relationship Id="rId47" Type="http://schemas.openxmlformats.org/officeDocument/2006/relationships/image" Target="../media/image1740.png"/><Relationship Id="rId68" Type="http://schemas.openxmlformats.org/officeDocument/2006/relationships/customXml" Target="../ink/ink872.xml"/><Relationship Id="rId89" Type="http://schemas.openxmlformats.org/officeDocument/2006/relationships/image" Target="../media/image1950.png"/><Relationship Id="rId112" Type="http://schemas.openxmlformats.org/officeDocument/2006/relationships/customXml" Target="../ink/ink894.xml"/><Relationship Id="rId133" Type="http://schemas.openxmlformats.org/officeDocument/2006/relationships/image" Target="../media/image2170.png"/><Relationship Id="rId154" Type="http://schemas.openxmlformats.org/officeDocument/2006/relationships/customXml" Target="../ink/ink915.xml"/><Relationship Id="rId175" Type="http://schemas.openxmlformats.org/officeDocument/2006/relationships/image" Target="../media/image2380.png"/><Relationship Id="rId16" Type="http://schemas.openxmlformats.org/officeDocument/2006/relationships/customXml" Target="../ink/ink846.xml"/><Relationship Id="rId37" Type="http://schemas.openxmlformats.org/officeDocument/2006/relationships/image" Target="../media/image1690.png"/><Relationship Id="rId58" Type="http://schemas.openxmlformats.org/officeDocument/2006/relationships/customXml" Target="../ink/ink867.xml"/><Relationship Id="rId79" Type="http://schemas.openxmlformats.org/officeDocument/2006/relationships/image" Target="../media/image1900.png"/><Relationship Id="rId102" Type="http://schemas.openxmlformats.org/officeDocument/2006/relationships/customXml" Target="../ink/ink889.xml"/><Relationship Id="rId123" Type="http://schemas.openxmlformats.org/officeDocument/2006/relationships/image" Target="../media/image2120.png"/><Relationship Id="rId144" Type="http://schemas.openxmlformats.org/officeDocument/2006/relationships/customXml" Target="../ink/ink910.xml"/><Relationship Id="rId90" Type="http://schemas.openxmlformats.org/officeDocument/2006/relationships/customXml" Target="../ink/ink883.xml"/><Relationship Id="rId165" Type="http://schemas.openxmlformats.org/officeDocument/2006/relationships/image" Target="../media/image2330.png"/><Relationship Id="rId186" Type="http://schemas.openxmlformats.org/officeDocument/2006/relationships/customXml" Target="../ink/ink931.xml"/><Relationship Id="rId27" Type="http://schemas.openxmlformats.org/officeDocument/2006/relationships/image" Target="../media/image1640.png"/><Relationship Id="rId48" Type="http://schemas.openxmlformats.org/officeDocument/2006/relationships/customXml" Target="../ink/ink862.xml"/><Relationship Id="rId69" Type="http://schemas.openxmlformats.org/officeDocument/2006/relationships/image" Target="../media/image1850.png"/><Relationship Id="rId113" Type="http://schemas.openxmlformats.org/officeDocument/2006/relationships/image" Target="../media/image2070.png"/><Relationship Id="rId134" Type="http://schemas.openxmlformats.org/officeDocument/2006/relationships/customXml" Target="../ink/ink905.xml"/><Relationship Id="rId80" Type="http://schemas.openxmlformats.org/officeDocument/2006/relationships/customXml" Target="../ink/ink878.xml"/><Relationship Id="rId155" Type="http://schemas.openxmlformats.org/officeDocument/2006/relationships/image" Target="../media/image2280.png"/><Relationship Id="rId176" Type="http://schemas.openxmlformats.org/officeDocument/2006/relationships/customXml" Target="../ink/ink926.xml"/><Relationship Id="rId17" Type="http://schemas.openxmlformats.org/officeDocument/2006/relationships/image" Target="../media/image1590.png"/><Relationship Id="rId38" Type="http://schemas.openxmlformats.org/officeDocument/2006/relationships/customXml" Target="../ink/ink857.xml"/><Relationship Id="rId59" Type="http://schemas.openxmlformats.org/officeDocument/2006/relationships/image" Target="../media/image1800.png"/><Relationship Id="rId103" Type="http://schemas.openxmlformats.org/officeDocument/2006/relationships/image" Target="../media/image2020.png"/><Relationship Id="rId124" Type="http://schemas.openxmlformats.org/officeDocument/2006/relationships/customXml" Target="../ink/ink900.xml"/><Relationship Id="rId70" Type="http://schemas.openxmlformats.org/officeDocument/2006/relationships/customXml" Target="../ink/ink873.xml"/><Relationship Id="rId91" Type="http://schemas.openxmlformats.org/officeDocument/2006/relationships/image" Target="../media/image1960.png"/><Relationship Id="rId145" Type="http://schemas.openxmlformats.org/officeDocument/2006/relationships/image" Target="../media/image2230.png"/><Relationship Id="rId166" Type="http://schemas.openxmlformats.org/officeDocument/2006/relationships/customXml" Target="../ink/ink921.xml"/><Relationship Id="rId187" Type="http://schemas.openxmlformats.org/officeDocument/2006/relationships/image" Target="../media/image244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852.xml"/><Relationship Id="rId49" Type="http://schemas.openxmlformats.org/officeDocument/2006/relationships/image" Target="../media/image1750.png"/><Relationship Id="rId114" Type="http://schemas.openxmlformats.org/officeDocument/2006/relationships/customXml" Target="../ink/ink895.xml"/><Relationship Id="rId60" Type="http://schemas.openxmlformats.org/officeDocument/2006/relationships/customXml" Target="../ink/ink868.xml"/><Relationship Id="rId81" Type="http://schemas.openxmlformats.org/officeDocument/2006/relationships/image" Target="../media/image1912.png"/><Relationship Id="rId135" Type="http://schemas.openxmlformats.org/officeDocument/2006/relationships/image" Target="../media/image2180.png"/><Relationship Id="rId156" Type="http://schemas.openxmlformats.org/officeDocument/2006/relationships/customXml" Target="../ink/ink916.xml"/><Relationship Id="rId177" Type="http://schemas.openxmlformats.org/officeDocument/2006/relationships/image" Target="../media/image2390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60.png"/><Relationship Id="rId21" Type="http://schemas.openxmlformats.org/officeDocument/2006/relationships/image" Target="../media/image2580.png"/><Relationship Id="rId42" Type="http://schemas.openxmlformats.org/officeDocument/2006/relationships/customXml" Target="../ink/ink953.xml"/><Relationship Id="rId63" Type="http://schemas.openxmlformats.org/officeDocument/2006/relationships/image" Target="../media/image2790.png"/><Relationship Id="rId84" Type="http://schemas.openxmlformats.org/officeDocument/2006/relationships/customXml" Target="../ink/ink974.xml"/><Relationship Id="rId138" Type="http://schemas.openxmlformats.org/officeDocument/2006/relationships/customXml" Target="../ink/ink1001.xml"/><Relationship Id="rId159" Type="http://schemas.openxmlformats.org/officeDocument/2006/relationships/image" Target="../media/image3280.png"/><Relationship Id="rId107" Type="http://schemas.openxmlformats.org/officeDocument/2006/relationships/image" Target="../media/image3011.png"/><Relationship Id="rId11" Type="http://schemas.openxmlformats.org/officeDocument/2006/relationships/image" Target="../media/image2530.png"/><Relationship Id="rId32" Type="http://schemas.openxmlformats.org/officeDocument/2006/relationships/customXml" Target="../ink/ink948.xml"/><Relationship Id="rId53" Type="http://schemas.openxmlformats.org/officeDocument/2006/relationships/image" Target="../media/image2740.png"/><Relationship Id="rId74" Type="http://schemas.openxmlformats.org/officeDocument/2006/relationships/customXml" Target="../ink/ink969.xml"/><Relationship Id="rId128" Type="http://schemas.openxmlformats.org/officeDocument/2006/relationships/customXml" Target="../ink/ink996.xml"/><Relationship Id="rId149" Type="http://schemas.openxmlformats.org/officeDocument/2006/relationships/image" Target="../media/image3230.png"/><Relationship Id="rId5" Type="http://schemas.openxmlformats.org/officeDocument/2006/relationships/image" Target="../media/image2490.png"/><Relationship Id="rId95" Type="http://schemas.openxmlformats.org/officeDocument/2006/relationships/image" Target="../media/image2950.png"/><Relationship Id="rId160" Type="http://schemas.openxmlformats.org/officeDocument/2006/relationships/customXml" Target="../ink/ink1012.xml"/><Relationship Id="rId22" Type="http://schemas.openxmlformats.org/officeDocument/2006/relationships/customXml" Target="../ink/ink943.xml"/><Relationship Id="rId43" Type="http://schemas.openxmlformats.org/officeDocument/2006/relationships/image" Target="../media/image2690.png"/><Relationship Id="rId64" Type="http://schemas.openxmlformats.org/officeDocument/2006/relationships/customXml" Target="../ink/ink964.xml"/><Relationship Id="rId118" Type="http://schemas.openxmlformats.org/officeDocument/2006/relationships/customXml" Target="../ink/ink991.xml"/><Relationship Id="rId139" Type="http://schemas.openxmlformats.org/officeDocument/2006/relationships/image" Target="../media/image3180.png"/><Relationship Id="rId85" Type="http://schemas.openxmlformats.org/officeDocument/2006/relationships/image" Target="../media/image2900.png"/><Relationship Id="rId150" Type="http://schemas.openxmlformats.org/officeDocument/2006/relationships/customXml" Target="../ink/ink1007.xml"/><Relationship Id="rId12" Type="http://schemas.openxmlformats.org/officeDocument/2006/relationships/customXml" Target="../ink/ink938.xml"/><Relationship Id="rId17" Type="http://schemas.openxmlformats.org/officeDocument/2006/relationships/image" Target="../media/image2560.png"/><Relationship Id="rId33" Type="http://schemas.openxmlformats.org/officeDocument/2006/relationships/image" Target="../media/image2640.png"/><Relationship Id="rId38" Type="http://schemas.openxmlformats.org/officeDocument/2006/relationships/customXml" Target="../ink/ink951.xml"/><Relationship Id="rId59" Type="http://schemas.openxmlformats.org/officeDocument/2006/relationships/image" Target="../media/image2770.png"/><Relationship Id="rId103" Type="http://schemas.openxmlformats.org/officeDocument/2006/relationships/image" Target="../media/image2990.png"/><Relationship Id="rId108" Type="http://schemas.openxmlformats.org/officeDocument/2006/relationships/customXml" Target="../ink/ink986.xml"/><Relationship Id="rId124" Type="http://schemas.openxmlformats.org/officeDocument/2006/relationships/customXml" Target="../ink/ink994.xml"/><Relationship Id="rId129" Type="http://schemas.openxmlformats.org/officeDocument/2006/relationships/image" Target="../media/image3130.png"/><Relationship Id="rId54" Type="http://schemas.openxmlformats.org/officeDocument/2006/relationships/customXml" Target="../ink/ink959.xml"/><Relationship Id="rId70" Type="http://schemas.openxmlformats.org/officeDocument/2006/relationships/customXml" Target="../ink/ink967.xml"/><Relationship Id="rId75" Type="http://schemas.openxmlformats.org/officeDocument/2006/relationships/image" Target="../media/image2850.png"/><Relationship Id="rId91" Type="http://schemas.openxmlformats.org/officeDocument/2006/relationships/image" Target="../media/image2930.png"/><Relationship Id="rId96" Type="http://schemas.openxmlformats.org/officeDocument/2006/relationships/customXml" Target="../ink/ink980.xml"/><Relationship Id="rId140" Type="http://schemas.openxmlformats.org/officeDocument/2006/relationships/customXml" Target="../ink/ink1002.xml"/><Relationship Id="rId145" Type="http://schemas.openxmlformats.org/officeDocument/2006/relationships/image" Target="../media/image3211.png"/><Relationship Id="rId161" Type="http://schemas.openxmlformats.org/officeDocument/2006/relationships/image" Target="../media/image32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35.xml"/><Relationship Id="rId23" Type="http://schemas.openxmlformats.org/officeDocument/2006/relationships/image" Target="../media/image2590.png"/><Relationship Id="rId28" Type="http://schemas.openxmlformats.org/officeDocument/2006/relationships/customXml" Target="../ink/ink946.xml"/><Relationship Id="rId49" Type="http://schemas.openxmlformats.org/officeDocument/2006/relationships/image" Target="../media/image2720.png"/><Relationship Id="rId114" Type="http://schemas.openxmlformats.org/officeDocument/2006/relationships/customXml" Target="../ink/ink989.xml"/><Relationship Id="rId119" Type="http://schemas.openxmlformats.org/officeDocument/2006/relationships/image" Target="../media/image3070.png"/><Relationship Id="rId44" Type="http://schemas.openxmlformats.org/officeDocument/2006/relationships/customXml" Target="../ink/ink954.xml"/><Relationship Id="rId60" Type="http://schemas.openxmlformats.org/officeDocument/2006/relationships/customXml" Target="../ink/ink962.xml"/><Relationship Id="rId65" Type="http://schemas.openxmlformats.org/officeDocument/2006/relationships/image" Target="../media/image2800.png"/><Relationship Id="rId81" Type="http://schemas.openxmlformats.org/officeDocument/2006/relationships/image" Target="../media/image2880.png"/><Relationship Id="rId86" Type="http://schemas.openxmlformats.org/officeDocument/2006/relationships/customXml" Target="../ink/ink975.xml"/><Relationship Id="rId130" Type="http://schemas.openxmlformats.org/officeDocument/2006/relationships/customXml" Target="../ink/ink997.xml"/><Relationship Id="rId135" Type="http://schemas.openxmlformats.org/officeDocument/2006/relationships/image" Target="../media/image3160.png"/><Relationship Id="rId151" Type="http://schemas.openxmlformats.org/officeDocument/2006/relationships/image" Target="../media/image3240.png"/><Relationship Id="rId156" Type="http://schemas.openxmlformats.org/officeDocument/2006/relationships/customXml" Target="../ink/ink1010.xml"/><Relationship Id="rId13" Type="http://schemas.openxmlformats.org/officeDocument/2006/relationships/image" Target="../media/image2540.png"/><Relationship Id="rId18" Type="http://schemas.openxmlformats.org/officeDocument/2006/relationships/customXml" Target="../ink/ink941.xml"/><Relationship Id="rId39" Type="http://schemas.openxmlformats.org/officeDocument/2006/relationships/image" Target="../media/image2670.png"/><Relationship Id="rId109" Type="http://schemas.openxmlformats.org/officeDocument/2006/relationships/image" Target="../media/image3020.png"/><Relationship Id="rId34" Type="http://schemas.openxmlformats.org/officeDocument/2006/relationships/customXml" Target="../ink/ink949.xml"/><Relationship Id="rId50" Type="http://schemas.openxmlformats.org/officeDocument/2006/relationships/customXml" Target="../ink/ink957.xml"/><Relationship Id="rId55" Type="http://schemas.openxmlformats.org/officeDocument/2006/relationships/image" Target="../media/image2750.png"/><Relationship Id="rId76" Type="http://schemas.openxmlformats.org/officeDocument/2006/relationships/customXml" Target="../ink/ink970.xml"/><Relationship Id="rId97" Type="http://schemas.openxmlformats.org/officeDocument/2006/relationships/image" Target="../media/image2960.png"/><Relationship Id="rId104" Type="http://schemas.openxmlformats.org/officeDocument/2006/relationships/customXml" Target="../ink/ink984.xml"/><Relationship Id="rId120" Type="http://schemas.openxmlformats.org/officeDocument/2006/relationships/customXml" Target="../ink/ink992.xml"/><Relationship Id="rId125" Type="http://schemas.openxmlformats.org/officeDocument/2006/relationships/image" Target="../media/image3111.png"/><Relationship Id="rId141" Type="http://schemas.openxmlformats.org/officeDocument/2006/relationships/image" Target="../media/image3190.png"/><Relationship Id="rId146" Type="http://schemas.openxmlformats.org/officeDocument/2006/relationships/customXml" Target="../ink/ink1005.xml"/><Relationship Id="rId7" Type="http://schemas.openxmlformats.org/officeDocument/2006/relationships/image" Target="../media/image2511.png"/><Relationship Id="rId71" Type="http://schemas.openxmlformats.org/officeDocument/2006/relationships/image" Target="../media/image2830.png"/><Relationship Id="rId92" Type="http://schemas.openxmlformats.org/officeDocument/2006/relationships/customXml" Target="../ink/ink978.xml"/><Relationship Id="rId162" Type="http://schemas.openxmlformats.org/officeDocument/2006/relationships/customXml" Target="../ink/ink1013.xml"/><Relationship Id="rId2" Type="http://schemas.openxmlformats.org/officeDocument/2006/relationships/customXml" Target="../ink/ink933.xml"/><Relationship Id="rId29" Type="http://schemas.openxmlformats.org/officeDocument/2006/relationships/image" Target="../media/image2620.png"/><Relationship Id="rId24" Type="http://schemas.openxmlformats.org/officeDocument/2006/relationships/customXml" Target="../ink/ink944.xml"/><Relationship Id="rId40" Type="http://schemas.openxmlformats.org/officeDocument/2006/relationships/customXml" Target="../ink/ink952.xml"/><Relationship Id="rId45" Type="http://schemas.openxmlformats.org/officeDocument/2006/relationships/image" Target="../media/image2700.png"/><Relationship Id="rId66" Type="http://schemas.openxmlformats.org/officeDocument/2006/relationships/customXml" Target="../ink/ink965.xml"/><Relationship Id="rId87" Type="http://schemas.openxmlformats.org/officeDocument/2006/relationships/image" Target="../media/image2911.png"/><Relationship Id="rId110" Type="http://schemas.openxmlformats.org/officeDocument/2006/relationships/customXml" Target="../ink/ink987.xml"/><Relationship Id="rId115" Type="http://schemas.openxmlformats.org/officeDocument/2006/relationships/image" Target="../media/image3050.png"/><Relationship Id="rId131" Type="http://schemas.openxmlformats.org/officeDocument/2006/relationships/image" Target="../media/image3140.png"/><Relationship Id="rId136" Type="http://schemas.openxmlformats.org/officeDocument/2006/relationships/customXml" Target="../ink/ink1000.xml"/><Relationship Id="rId157" Type="http://schemas.openxmlformats.org/officeDocument/2006/relationships/image" Target="../media/image3270.png"/><Relationship Id="rId61" Type="http://schemas.openxmlformats.org/officeDocument/2006/relationships/image" Target="../media/image2780.png"/><Relationship Id="rId82" Type="http://schemas.openxmlformats.org/officeDocument/2006/relationships/customXml" Target="../ink/ink973.xml"/><Relationship Id="rId152" Type="http://schemas.openxmlformats.org/officeDocument/2006/relationships/customXml" Target="../ink/ink1008.xml"/><Relationship Id="rId19" Type="http://schemas.openxmlformats.org/officeDocument/2006/relationships/image" Target="../media/image2570.png"/><Relationship Id="rId14" Type="http://schemas.openxmlformats.org/officeDocument/2006/relationships/customXml" Target="../ink/ink939.xml"/><Relationship Id="rId30" Type="http://schemas.openxmlformats.org/officeDocument/2006/relationships/customXml" Target="../ink/ink947.xml"/><Relationship Id="rId35" Type="http://schemas.openxmlformats.org/officeDocument/2006/relationships/image" Target="../media/image2650.png"/><Relationship Id="rId56" Type="http://schemas.openxmlformats.org/officeDocument/2006/relationships/customXml" Target="../ink/ink960.xml"/><Relationship Id="rId77" Type="http://schemas.openxmlformats.org/officeDocument/2006/relationships/image" Target="../media/image2860.png"/><Relationship Id="rId100" Type="http://schemas.openxmlformats.org/officeDocument/2006/relationships/customXml" Target="../ink/ink982.xml"/><Relationship Id="rId105" Type="http://schemas.openxmlformats.org/officeDocument/2006/relationships/image" Target="../media/image3000.png"/><Relationship Id="rId126" Type="http://schemas.openxmlformats.org/officeDocument/2006/relationships/customXml" Target="../ink/ink995.xml"/><Relationship Id="rId147" Type="http://schemas.openxmlformats.org/officeDocument/2006/relationships/image" Target="../media/image3220.png"/><Relationship Id="rId8" Type="http://schemas.openxmlformats.org/officeDocument/2006/relationships/customXml" Target="../ink/ink936.xml"/><Relationship Id="rId51" Type="http://schemas.openxmlformats.org/officeDocument/2006/relationships/image" Target="../media/image2730.png"/><Relationship Id="rId72" Type="http://schemas.openxmlformats.org/officeDocument/2006/relationships/customXml" Target="../ink/ink968.xml"/><Relationship Id="rId93" Type="http://schemas.openxmlformats.org/officeDocument/2006/relationships/image" Target="../media/image2940.png"/><Relationship Id="rId98" Type="http://schemas.openxmlformats.org/officeDocument/2006/relationships/customXml" Target="../ink/ink981.xml"/><Relationship Id="rId121" Type="http://schemas.openxmlformats.org/officeDocument/2006/relationships/image" Target="../media/image3080.png"/><Relationship Id="rId142" Type="http://schemas.openxmlformats.org/officeDocument/2006/relationships/customXml" Target="../ink/ink1003.xml"/><Relationship Id="rId163" Type="http://schemas.openxmlformats.org/officeDocument/2006/relationships/image" Target="../media/image3300.png"/><Relationship Id="rId3" Type="http://schemas.openxmlformats.org/officeDocument/2006/relationships/image" Target="../media/image2480.png"/><Relationship Id="rId25" Type="http://schemas.openxmlformats.org/officeDocument/2006/relationships/image" Target="../media/image2600.png"/><Relationship Id="rId46" Type="http://schemas.openxmlformats.org/officeDocument/2006/relationships/customXml" Target="../ink/ink955.xml"/><Relationship Id="rId67" Type="http://schemas.openxmlformats.org/officeDocument/2006/relationships/image" Target="../media/image2811.png"/><Relationship Id="rId116" Type="http://schemas.openxmlformats.org/officeDocument/2006/relationships/customXml" Target="../ink/ink990.xml"/><Relationship Id="rId137" Type="http://schemas.openxmlformats.org/officeDocument/2006/relationships/image" Target="../media/image3170.png"/><Relationship Id="rId158" Type="http://schemas.openxmlformats.org/officeDocument/2006/relationships/customXml" Target="../ink/ink1011.xml"/><Relationship Id="rId20" Type="http://schemas.openxmlformats.org/officeDocument/2006/relationships/customXml" Target="../ink/ink942.xml"/><Relationship Id="rId41" Type="http://schemas.openxmlformats.org/officeDocument/2006/relationships/image" Target="../media/image2680.png"/><Relationship Id="rId62" Type="http://schemas.openxmlformats.org/officeDocument/2006/relationships/customXml" Target="../ink/ink963.xml"/><Relationship Id="rId83" Type="http://schemas.openxmlformats.org/officeDocument/2006/relationships/image" Target="../media/image2890.png"/><Relationship Id="rId88" Type="http://schemas.openxmlformats.org/officeDocument/2006/relationships/customXml" Target="../ink/ink976.xml"/><Relationship Id="rId111" Type="http://schemas.openxmlformats.org/officeDocument/2006/relationships/image" Target="../media/image3030.png"/><Relationship Id="rId132" Type="http://schemas.openxmlformats.org/officeDocument/2006/relationships/customXml" Target="../ink/ink998.xml"/><Relationship Id="rId153" Type="http://schemas.openxmlformats.org/officeDocument/2006/relationships/image" Target="../media/image3250.png"/><Relationship Id="rId15" Type="http://schemas.openxmlformats.org/officeDocument/2006/relationships/image" Target="../media/image2550.png"/><Relationship Id="rId36" Type="http://schemas.openxmlformats.org/officeDocument/2006/relationships/customXml" Target="../ink/ink950.xml"/><Relationship Id="rId57" Type="http://schemas.openxmlformats.org/officeDocument/2006/relationships/image" Target="../media/image2760.png"/><Relationship Id="rId106" Type="http://schemas.openxmlformats.org/officeDocument/2006/relationships/customXml" Target="../ink/ink985.xml"/><Relationship Id="rId127" Type="http://schemas.openxmlformats.org/officeDocument/2006/relationships/image" Target="../media/image3120.png"/><Relationship Id="rId10" Type="http://schemas.openxmlformats.org/officeDocument/2006/relationships/customXml" Target="../ink/ink937.xml"/><Relationship Id="rId31" Type="http://schemas.openxmlformats.org/officeDocument/2006/relationships/image" Target="../media/image2630.png"/><Relationship Id="rId52" Type="http://schemas.openxmlformats.org/officeDocument/2006/relationships/customXml" Target="../ink/ink958.xml"/><Relationship Id="rId73" Type="http://schemas.openxmlformats.org/officeDocument/2006/relationships/image" Target="../media/image2840.png"/><Relationship Id="rId78" Type="http://schemas.openxmlformats.org/officeDocument/2006/relationships/customXml" Target="../ink/ink971.xml"/><Relationship Id="rId94" Type="http://schemas.openxmlformats.org/officeDocument/2006/relationships/customXml" Target="../ink/ink979.xml"/><Relationship Id="rId99" Type="http://schemas.openxmlformats.org/officeDocument/2006/relationships/image" Target="../media/image2970.png"/><Relationship Id="rId101" Type="http://schemas.openxmlformats.org/officeDocument/2006/relationships/image" Target="../media/image2980.png"/><Relationship Id="rId122" Type="http://schemas.openxmlformats.org/officeDocument/2006/relationships/customXml" Target="../ink/ink993.xml"/><Relationship Id="rId143" Type="http://schemas.openxmlformats.org/officeDocument/2006/relationships/image" Target="../media/image3200.png"/><Relationship Id="rId148" Type="http://schemas.openxmlformats.org/officeDocument/2006/relationships/customXml" Target="../ink/ink1006.xml"/><Relationship Id="rId164" Type="http://schemas.openxmlformats.org/officeDocument/2006/relationships/customXml" Target="../ink/ink1014.xml"/><Relationship Id="rId4" Type="http://schemas.openxmlformats.org/officeDocument/2006/relationships/customXml" Target="../ink/ink934.xml"/><Relationship Id="rId9" Type="http://schemas.openxmlformats.org/officeDocument/2006/relationships/image" Target="../media/image2520.png"/><Relationship Id="rId26" Type="http://schemas.openxmlformats.org/officeDocument/2006/relationships/customXml" Target="../ink/ink945.xml"/><Relationship Id="rId47" Type="http://schemas.openxmlformats.org/officeDocument/2006/relationships/image" Target="../media/image2711.png"/><Relationship Id="rId68" Type="http://schemas.openxmlformats.org/officeDocument/2006/relationships/customXml" Target="../ink/ink966.xml"/><Relationship Id="rId89" Type="http://schemas.openxmlformats.org/officeDocument/2006/relationships/image" Target="../media/image2920.png"/><Relationship Id="rId112" Type="http://schemas.openxmlformats.org/officeDocument/2006/relationships/customXml" Target="../ink/ink988.xml"/><Relationship Id="rId133" Type="http://schemas.openxmlformats.org/officeDocument/2006/relationships/image" Target="../media/image3150.png"/><Relationship Id="rId154" Type="http://schemas.openxmlformats.org/officeDocument/2006/relationships/customXml" Target="../ink/ink1009.xml"/><Relationship Id="rId16" Type="http://schemas.openxmlformats.org/officeDocument/2006/relationships/customXml" Target="../ink/ink940.xml"/><Relationship Id="rId37" Type="http://schemas.openxmlformats.org/officeDocument/2006/relationships/image" Target="../media/image2660.png"/><Relationship Id="rId58" Type="http://schemas.openxmlformats.org/officeDocument/2006/relationships/customXml" Target="../ink/ink961.xml"/><Relationship Id="rId79" Type="http://schemas.openxmlformats.org/officeDocument/2006/relationships/image" Target="../media/image2870.png"/><Relationship Id="rId102" Type="http://schemas.openxmlformats.org/officeDocument/2006/relationships/customXml" Target="../ink/ink983.xml"/><Relationship Id="rId123" Type="http://schemas.openxmlformats.org/officeDocument/2006/relationships/image" Target="../media/image3090.png"/><Relationship Id="rId144" Type="http://schemas.openxmlformats.org/officeDocument/2006/relationships/customXml" Target="../ink/ink1004.xml"/><Relationship Id="rId90" Type="http://schemas.openxmlformats.org/officeDocument/2006/relationships/customXml" Target="../ink/ink977.xml"/><Relationship Id="rId165" Type="http://schemas.openxmlformats.org/officeDocument/2006/relationships/image" Target="../media/image3311.png"/><Relationship Id="rId27" Type="http://schemas.openxmlformats.org/officeDocument/2006/relationships/image" Target="../media/image2611.png"/><Relationship Id="rId48" Type="http://schemas.openxmlformats.org/officeDocument/2006/relationships/customXml" Target="../ink/ink956.xml"/><Relationship Id="rId69" Type="http://schemas.openxmlformats.org/officeDocument/2006/relationships/image" Target="../media/image2820.png"/><Relationship Id="rId113" Type="http://schemas.openxmlformats.org/officeDocument/2006/relationships/image" Target="../media/image3040.png"/><Relationship Id="rId134" Type="http://schemas.openxmlformats.org/officeDocument/2006/relationships/customXml" Target="../ink/ink999.xml"/><Relationship Id="rId80" Type="http://schemas.openxmlformats.org/officeDocument/2006/relationships/customXml" Target="../ink/ink972.xml"/><Relationship Id="rId155" Type="http://schemas.openxmlformats.org/officeDocument/2006/relationships/image" Target="../media/image3260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40.png"/><Relationship Id="rId21" Type="http://schemas.openxmlformats.org/officeDocument/2006/relationships/customXml" Target="../ink/ink1024.xml"/><Relationship Id="rId34" Type="http://schemas.openxmlformats.org/officeDocument/2006/relationships/image" Target="../media/image3480.png"/><Relationship Id="rId42" Type="http://schemas.openxmlformats.org/officeDocument/2006/relationships/image" Target="../media/image3520.png"/><Relationship Id="rId47" Type="http://schemas.openxmlformats.org/officeDocument/2006/relationships/customXml" Target="../ink/ink1037.xml"/><Relationship Id="rId50" Type="http://schemas.openxmlformats.org/officeDocument/2006/relationships/image" Target="../media/image3560.png"/><Relationship Id="rId55" Type="http://schemas.openxmlformats.org/officeDocument/2006/relationships/customXml" Target="../ink/ink1041.xml"/><Relationship Id="rId63" Type="http://schemas.openxmlformats.org/officeDocument/2006/relationships/customXml" Target="../ink/ink1045.xml"/><Relationship Id="rId68" Type="http://schemas.openxmlformats.org/officeDocument/2006/relationships/image" Target="../media/image3650.png"/><Relationship Id="rId7" Type="http://schemas.openxmlformats.org/officeDocument/2006/relationships/customXml" Target="../ink/ink1017.xml"/><Relationship Id="rId2" Type="http://schemas.openxmlformats.org/officeDocument/2006/relationships/image" Target="../media/image665.png"/><Relationship Id="rId16" Type="http://schemas.openxmlformats.org/officeDocument/2006/relationships/image" Target="../media/image3390.png"/><Relationship Id="rId29" Type="http://schemas.openxmlformats.org/officeDocument/2006/relationships/customXml" Target="../ink/ink1028.xml"/><Relationship Id="rId11" Type="http://schemas.openxmlformats.org/officeDocument/2006/relationships/customXml" Target="../ink/ink1019.xml"/><Relationship Id="rId24" Type="http://schemas.openxmlformats.org/officeDocument/2006/relationships/image" Target="../media/image3430.png"/><Relationship Id="rId32" Type="http://schemas.openxmlformats.org/officeDocument/2006/relationships/image" Target="../media/image3470.png"/><Relationship Id="rId37" Type="http://schemas.openxmlformats.org/officeDocument/2006/relationships/customXml" Target="../ink/ink1032.xml"/><Relationship Id="rId40" Type="http://schemas.openxmlformats.org/officeDocument/2006/relationships/image" Target="../media/image3511.png"/><Relationship Id="rId45" Type="http://schemas.openxmlformats.org/officeDocument/2006/relationships/customXml" Target="../ink/ink1036.xml"/><Relationship Id="rId53" Type="http://schemas.openxmlformats.org/officeDocument/2006/relationships/customXml" Target="../ink/ink1040.xml"/><Relationship Id="rId58" Type="http://schemas.openxmlformats.org/officeDocument/2006/relationships/image" Target="../media/image3600.png"/><Relationship Id="rId66" Type="http://schemas.openxmlformats.org/officeDocument/2006/relationships/image" Target="../media/image3640.png"/><Relationship Id="rId5" Type="http://schemas.openxmlformats.org/officeDocument/2006/relationships/customXml" Target="../ink/ink1016.xml"/><Relationship Id="rId61" Type="http://schemas.openxmlformats.org/officeDocument/2006/relationships/customXml" Target="../ink/ink1044.xml"/><Relationship Id="rId19" Type="http://schemas.openxmlformats.org/officeDocument/2006/relationships/customXml" Target="../ink/ink1023.xml"/><Relationship Id="rId14" Type="http://schemas.openxmlformats.org/officeDocument/2006/relationships/image" Target="../media/image3380.png"/><Relationship Id="rId22" Type="http://schemas.openxmlformats.org/officeDocument/2006/relationships/image" Target="../media/image3420.png"/><Relationship Id="rId27" Type="http://schemas.openxmlformats.org/officeDocument/2006/relationships/customXml" Target="../ink/ink1027.xml"/><Relationship Id="rId30" Type="http://schemas.openxmlformats.org/officeDocument/2006/relationships/image" Target="../media/image3460.png"/><Relationship Id="rId35" Type="http://schemas.openxmlformats.org/officeDocument/2006/relationships/customXml" Target="../ink/ink1031.xml"/><Relationship Id="rId43" Type="http://schemas.openxmlformats.org/officeDocument/2006/relationships/customXml" Target="../ink/ink1035.xml"/><Relationship Id="rId48" Type="http://schemas.openxmlformats.org/officeDocument/2006/relationships/image" Target="../media/image3550.png"/><Relationship Id="rId56" Type="http://schemas.openxmlformats.org/officeDocument/2006/relationships/image" Target="../media/image3590.png"/><Relationship Id="rId64" Type="http://schemas.openxmlformats.org/officeDocument/2006/relationships/image" Target="../media/image3630.png"/><Relationship Id="rId8" Type="http://schemas.openxmlformats.org/officeDocument/2006/relationships/image" Target="../media/image3350.png"/><Relationship Id="rId51" Type="http://schemas.openxmlformats.org/officeDocument/2006/relationships/customXml" Target="../ink/ink1039.xml"/><Relationship Id="rId3" Type="http://schemas.openxmlformats.org/officeDocument/2006/relationships/customXml" Target="../ink/ink1015.xml"/><Relationship Id="rId12" Type="http://schemas.openxmlformats.org/officeDocument/2006/relationships/image" Target="../media/image3370.png"/><Relationship Id="rId17" Type="http://schemas.openxmlformats.org/officeDocument/2006/relationships/customXml" Target="../ink/ink1022.xml"/><Relationship Id="rId25" Type="http://schemas.openxmlformats.org/officeDocument/2006/relationships/customXml" Target="../ink/ink1026.xml"/><Relationship Id="rId33" Type="http://schemas.openxmlformats.org/officeDocument/2006/relationships/customXml" Target="../ink/ink1030.xml"/><Relationship Id="rId38" Type="http://schemas.openxmlformats.org/officeDocument/2006/relationships/image" Target="../media/image3500.png"/><Relationship Id="rId46" Type="http://schemas.openxmlformats.org/officeDocument/2006/relationships/image" Target="../media/image3540.png"/><Relationship Id="rId59" Type="http://schemas.openxmlformats.org/officeDocument/2006/relationships/customXml" Target="../ink/ink1043.xml"/><Relationship Id="rId67" Type="http://schemas.openxmlformats.org/officeDocument/2006/relationships/customXml" Target="../ink/ink1047.xml"/><Relationship Id="rId20" Type="http://schemas.openxmlformats.org/officeDocument/2006/relationships/image" Target="../media/image3411.png"/><Relationship Id="rId41" Type="http://schemas.openxmlformats.org/officeDocument/2006/relationships/customXml" Target="../ink/ink1034.xml"/><Relationship Id="rId54" Type="http://schemas.openxmlformats.org/officeDocument/2006/relationships/image" Target="../media/image3580.png"/><Relationship Id="rId62" Type="http://schemas.openxmlformats.org/officeDocument/2006/relationships/image" Target="../media/image36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40.png"/><Relationship Id="rId15" Type="http://schemas.openxmlformats.org/officeDocument/2006/relationships/customXml" Target="../ink/ink1021.xml"/><Relationship Id="rId23" Type="http://schemas.openxmlformats.org/officeDocument/2006/relationships/customXml" Target="../ink/ink1025.xml"/><Relationship Id="rId28" Type="http://schemas.openxmlformats.org/officeDocument/2006/relationships/image" Target="../media/image3450.png"/><Relationship Id="rId36" Type="http://schemas.openxmlformats.org/officeDocument/2006/relationships/image" Target="../media/image3490.png"/><Relationship Id="rId49" Type="http://schemas.openxmlformats.org/officeDocument/2006/relationships/customXml" Target="../ink/ink1038.xml"/><Relationship Id="rId57" Type="http://schemas.openxmlformats.org/officeDocument/2006/relationships/customXml" Target="../ink/ink1042.xml"/><Relationship Id="rId10" Type="http://schemas.openxmlformats.org/officeDocument/2006/relationships/image" Target="../media/image3360.png"/><Relationship Id="rId31" Type="http://schemas.openxmlformats.org/officeDocument/2006/relationships/customXml" Target="../ink/ink1029.xml"/><Relationship Id="rId44" Type="http://schemas.openxmlformats.org/officeDocument/2006/relationships/image" Target="../media/image3530.png"/><Relationship Id="rId52" Type="http://schemas.openxmlformats.org/officeDocument/2006/relationships/image" Target="../media/image3570.png"/><Relationship Id="rId60" Type="http://schemas.openxmlformats.org/officeDocument/2006/relationships/image" Target="../media/image3611.png"/><Relationship Id="rId65" Type="http://schemas.openxmlformats.org/officeDocument/2006/relationships/customXml" Target="../ink/ink1046.xml"/><Relationship Id="rId4" Type="http://schemas.openxmlformats.org/officeDocument/2006/relationships/image" Target="../media/image3330.png"/><Relationship Id="rId9" Type="http://schemas.openxmlformats.org/officeDocument/2006/relationships/customXml" Target="../ink/ink1018.xml"/><Relationship Id="rId13" Type="http://schemas.openxmlformats.org/officeDocument/2006/relationships/customXml" Target="../ink/ink1020.xml"/><Relationship Id="rId18" Type="http://schemas.openxmlformats.org/officeDocument/2006/relationships/image" Target="../media/image3400.png"/><Relationship Id="rId39" Type="http://schemas.openxmlformats.org/officeDocument/2006/relationships/customXml" Target="../ink/ink103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53.xml"/><Relationship Id="rId18" Type="http://schemas.openxmlformats.org/officeDocument/2006/relationships/image" Target="../media/image3740.png"/><Relationship Id="rId26" Type="http://schemas.openxmlformats.org/officeDocument/2006/relationships/image" Target="../media/image3780.png"/><Relationship Id="rId39" Type="http://schemas.openxmlformats.org/officeDocument/2006/relationships/customXml" Target="../ink/ink1066.xml"/><Relationship Id="rId21" Type="http://schemas.openxmlformats.org/officeDocument/2006/relationships/customXml" Target="../ink/ink1057.xml"/><Relationship Id="rId34" Type="http://schemas.openxmlformats.org/officeDocument/2006/relationships/image" Target="../media/image3820.png"/><Relationship Id="rId42" Type="http://schemas.openxmlformats.org/officeDocument/2006/relationships/image" Target="../media/image3860.png"/><Relationship Id="rId47" Type="http://schemas.openxmlformats.org/officeDocument/2006/relationships/customXml" Target="../ink/ink1070.xml"/><Relationship Id="rId50" Type="http://schemas.openxmlformats.org/officeDocument/2006/relationships/image" Target="../media/image3900.png"/><Relationship Id="rId55" Type="http://schemas.openxmlformats.org/officeDocument/2006/relationships/customXml" Target="../ink/ink1074.xml"/><Relationship Id="rId63" Type="http://schemas.openxmlformats.org/officeDocument/2006/relationships/customXml" Target="../ink/ink1078.xml"/><Relationship Id="rId7" Type="http://schemas.openxmlformats.org/officeDocument/2006/relationships/customXml" Target="../ink/ink1050.xml"/><Relationship Id="rId2" Type="http://schemas.openxmlformats.org/officeDocument/2006/relationships/image" Target="../media/image666.png"/><Relationship Id="rId16" Type="http://schemas.openxmlformats.org/officeDocument/2006/relationships/image" Target="../media/image3730.png"/><Relationship Id="rId29" Type="http://schemas.openxmlformats.org/officeDocument/2006/relationships/customXml" Target="../ink/ink1061.xml"/><Relationship Id="rId11" Type="http://schemas.openxmlformats.org/officeDocument/2006/relationships/customXml" Target="../ink/ink1052.xml"/><Relationship Id="rId24" Type="http://schemas.openxmlformats.org/officeDocument/2006/relationships/image" Target="../media/image3770.png"/><Relationship Id="rId32" Type="http://schemas.openxmlformats.org/officeDocument/2006/relationships/image" Target="../media/image3811.png"/><Relationship Id="rId37" Type="http://schemas.openxmlformats.org/officeDocument/2006/relationships/customXml" Target="../ink/ink1065.xml"/><Relationship Id="rId40" Type="http://schemas.openxmlformats.org/officeDocument/2006/relationships/image" Target="../media/image3850.png"/><Relationship Id="rId45" Type="http://schemas.openxmlformats.org/officeDocument/2006/relationships/customXml" Target="../ink/ink1069.xml"/><Relationship Id="rId53" Type="http://schemas.openxmlformats.org/officeDocument/2006/relationships/customXml" Target="../ink/ink1073.xml"/><Relationship Id="rId58" Type="http://schemas.openxmlformats.org/officeDocument/2006/relationships/image" Target="../media/image3940.png"/><Relationship Id="rId5" Type="http://schemas.openxmlformats.org/officeDocument/2006/relationships/customXml" Target="../ink/ink1049.xml"/><Relationship Id="rId61" Type="http://schemas.openxmlformats.org/officeDocument/2006/relationships/customXml" Target="../ink/ink1077.xml"/><Relationship Id="rId19" Type="http://schemas.openxmlformats.org/officeDocument/2006/relationships/customXml" Target="../ink/ink1056.xml"/><Relationship Id="rId14" Type="http://schemas.openxmlformats.org/officeDocument/2006/relationships/image" Target="../media/image3720.png"/><Relationship Id="rId22" Type="http://schemas.openxmlformats.org/officeDocument/2006/relationships/image" Target="../media/image3760.png"/><Relationship Id="rId27" Type="http://schemas.openxmlformats.org/officeDocument/2006/relationships/customXml" Target="../ink/ink1060.xml"/><Relationship Id="rId30" Type="http://schemas.openxmlformats.org/officeDocument/2006/relationships/image" Target="../media/image3800.png"/><Relationship Id="rId35" Type="http://schemas.openxmlformats.org/officeDocument/2006/relationships/customXml" Target="../ink/ink1064.xml"/><Relationship Id="rId43" Type="http://schemas.openxmlformats.org/officeDocument/2006/relationships/customXml" Target="../ink/ink1068.xml"/><Relationship Id="rId48" Type="http://schemas.openxmlformats.org/officeDocument/2006/relationships/image" Target="../media/image3890.png"/><Relationship Id="rId56" Type="http://schemas.openxmlformats.org/officeDocument/2006/relationships/image" Target="../media/image3930.png"/><Relationship Id="rId64" Type="http://schemas.openxmlformats.org/officeDocument/2006/relationships/image" Target="../media/image3970.png"/><Relationship Id="rId8" Type="http://schemas.openxmlformats.org/officeDocument/2006/relationships/image" Target="../media/image3690.png"/><Relationship Id="rId51" Type="http://schemas.openxmlformats.org/officeDocument/2006/relationships/customXml" Target="../ink/ink1072.xml"/><Relationship Id="rId3" Type="http://schemas.openxmlformats.org/officeDocument/2006/relationships/customXml" Target="../ink/ink1048.xml"/><Relationship Id="rId12" Type="http://schemas.openxmlformats.org/officeDocument/2006/relationships/image" Target="../media/image3711.png"/><Relationship Id="rId17" Type="http://schemas.openxmlformats.org/officeDocument/2006/relationships/customXml" Target="../ink/ink1055.xml"/><Relationship Id="rId25" Type="http://schemas.openxmlformats.org/officeDocument/2006/relationships/customXml" Target="../ink/ink1059.xml"/><Relationship Id="rId33" Type="http://schemas.openxmlformats.org/officeDocument/2006/relationships/customXml" Target="../ink/ink1063.xml"/><Relationship Id="rId38" Type="http://schemas.openxmlformats.org/officeDocument/2006/relationships/image" Target="../media/image3840.png"/><Relationship Id="rId46" Type="http://schemas.openxmlformats.org/officeDocument/2006/relationships/image" Target="../media/image3880.png"/><Relationship Id="rId59" Type="http://schemas.openxmlformats.org/officeDocument/2006/relationships/customXml" Target="../ink/ink1076.xml"/><Relationship Id="rId20" Type="http://schemas.openxmlformats.org/officeDocument/2006/relationships/image" Target="../media/image3750.png"/><Relationship Id="rId41" Type="http://schemas.openxmlformats.org/officeDocument/2006/relationships/customXml" Target="../ink/ink1067.xml"/><Relationship Id="rId54" Type="http://schemas.openxmlformats.org/officeDocument/2006/relationships/image" Target="../media/image3920.png"/><Relationship Id="rId62" Type="http://schemas.openxmlformats.org/officeDocument/2006/relationships/image" Target="../media/image39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80.png"/><Relationship Id="rId15" Type="http://schemas.openxmlformats.org/officeDocument/2006/relationships/customXml" Target="../ink/ink1054.xml"/><Relationship Id="rId23" Type="http://schemas.openxmlformats.org/officeDocument/2006/relationships/customXml" Target="../ink/ink1058.xml"/><Relationship Id="rId28" Type="http://schemas.openxmlformats.org/officeDocument/2006/relationships/image" Target="../media/image3790.png"/><Relationship Id="rId36" Type="http://schemas.openxmlformats.org/officeDocument/2006/relationships/image" Target="../media/image3830.png"/><Relationship Id="rId49" Type="http://schemas.openxmlformats.org/officeDocument/2006/relationships/customXml" Target="../ink/ink1071.xml"/><Relationship Id="rId57" Type="http://schemas.openxmlformats.org/officeDocument/2006/relationships/customXml" Target="../ink/ink1075.xml"/><Relationship Id="rId10" Type="http://schemas.openxmlformats.org/officeDocument/2006/relationships/image" Target="../media/image3700.png"/><Relationship Id="rId31" Type="http://schemas.openxmlformats.org/officeDocument/2006/relationships/customXml" Target="../ink/ink1062.xml"/><Relationship Id="rId44" Type="http://schemas.openxmlformats.org/officeDocument/2006/relationships/image" Target="../media/image3870.png"/><Relationship Id="rId52" Type="http://schemas.openxmlformats.org/officeDocument/2006/relationships/image" Target="../media/image3911.png"/><Relationship Id="rId60" Type="http://schemas.openxmlformats.org/officeDocument/2006/relationships/image" Target="../media/image3950.png"/><Relationship Id="rId4" Type="http://schemas.openxmlformats.org/officeDocument/2006/relationships/image" Target="../media/image3670.png"/><Relationship Id="rId9" Type="http://schemas.openxmlformats.org/officeDocument/2006/relationships/customXml" Target="../ink/ink105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1.png"/><Relationship Id="rId13" Type="http://schemas.openxmlformats.org/officeDocument/2006/relationships/image" Target="../media/image4040.png"/><Relationship Id="rId18" Type="http://schemas.openxmlformats.org/officeDocument/2006/relationships/customXml" Target="../ink/ink1086.xml"/><Relationship Id="rId3" Type="http://schemas.openxmlformats.org/officeDocument/2006/relationships/customXml" Target="../ink/ink1079.xml"/><Relationship Id="rId21" Type="http://schemas.openxmlformats.org/officeDocument/2006/relationships/image" Target="../media/image4080.png"/><Relationship Id="rId7" Type="http://schemas.openxmlformats.org/officeDocument/2006/relationships/customXml" Target="../ink/ink1081.xml"/><Relationship Id="rId12" Type="http://schemas.openxmlformats.org/officeDocument/2006/relationships/customXml" Target="../ink/ink1083.xml"/><Relationship Id="rId17" Type="http://schemas.openxmlformats.org/officeDocument/2006/relationships/image" Target="../media/image4060.png"/><Relationship Id="rId2" Type="http://schemas.openxmlformats.org/officeDocument/2006/relationships/image" Target="../media/image667.png"/><Relationship Id="rId16" Type="http://schemas.openxmlformats.org/officeDocument/2006/relationships/customXml" Target="../ink/ink1085.xml"/><Relationship Id="rId20" Type="http://schemas.openxmlformats.org/officeDocument/2006/relationships/customXml" Target="../ink/ink108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0.png"/><Relationship Id="rId11" Type="http://schemas.openxmlformats.org/officeDocument/2006/relationships/image" Target="../media/image668.png"/><Relationship Id="rId5" Type="http://schemas.openxmlformats.org/officeDocument/2006/relationships/customXml" Target="../ink/ink1080.xml"/><Relationship Id="rId15" Type="http://schemas.openxmlformats.org/officeDocument/2006/relationships/image" Target="../media/image4050.png"/><Relationship Id="rId10" Type="http://schemas.openxmlformats.org/officeDocument/2006/relationships/image" Target="../media/image4020.png"/><Relationship Id="rId19" Type="http://schemas.openxmlformats.org/officeDocument/2006/relationships/image" Target="../media/image4070.png"/><Relationship Id="rId4" Type="http://schemas.openxmlformats.org/officeDocument/2006/relationships/image" Target="../media/image3990.png"/><Relationship Id="rId9" Type="http://schemas.openxmlformats.org/officeDocument/2006/relationships/customXml" Target="../ink/ink1082.xml"/><Relationship Id="rId14" Type="http://schemas.openxmlformats.org/officeDocument/2006/relationships/customXml" Target="../ink/ink1084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00.xml"/><Relationship Id="rId21" Type="http://schemas.openxmlformats.org/officeDocument/2006/relationships/image" Target="../media/image4190.png"/><Relationship Id="rId42" Type="http://schemas.openxmlformats.org/officeDocument/2006/relationships/image" Target="../media/image4300.png"/><Relationship Id="rId47" Type="http://schemas.openxmlformats.org/officeDocument/2006/relationships/customXml" Target="../ink/ink1110.xml"/><Relationship Id="rId63" Type="http://schemas.openxmlformats.org/officeDocument/2006/relationships/customXml" Target="../ink/ink1118.xml"/><Relationship Id="rId68" Type="http://schemas.openxmlformats.org/officeDocument/2006/relationships/image" Target="../media/image4430.png"/><Relationship Id="rId7" Type="http://schemas.openxmlformats.org/officeDocument/2006/relationships/image" Target="../media/image4120.png"/><Relationship Id="rId71" Type="http://schemas.openxmlformats.org/officeDocument/2006/relationships/customXml" Target="../ink/ink1122.xml"/><Relationship Id="rId2" Type="http://schemas.openxmlformats.org/officeDocument/2006/relationships/customXml" Target="../ink/ink1088.xml"/><Relationship Id="rId16" Type="http://schemas.openxmlformats.org/officeDocument/2006/relationships/customXml" Target="../ink/ink1095.xml"/><Relationship Id="rId29" Type="http://schemas.openxmlformats.org/officeDocument/2006/relationships/image" Target="../media/image4230.png"/><Relationship Id="rId11" Type="http://schemas.openxmlformats.org/officeDocument/2006/relationships/image" Target="../media/image4140.png"/><Relationship Id="rId24" Type="http://schemas.openxmlformats.org/officeDocument/2006/relationships/customXml" Target="../ink/ink1099.xml"/><Relationship Id="rId32" Type="http://schemas.openxmlformats.org/officeDocument/2006/relationships/image" Target="../media/image669.png"/><Relationship Id="rId37" Type="http://schemas.openxmlformats.org/officeDocument/2006/relationships/customXml" Target="../ink/ink1105.xml"/><Relationship Id="rId40" Type="http://schemas.openxmlformats.org/officeDocument/2006/relationships/image" Target="../media/image4290.png"/><Relationship Id="rId45" Type="http://schemas.openxmlformats.org/officeDocument/2006/relationships/customXml" Target="../ink/ink1109.xml"/><Relationship Id="rId53" Type="http://schemas.openxmlformats.org/officeDocument/2006/relationships/customXml" Target="../ink/ink1113.xml"/><Relationship Id="rId58" Type="http://schemas.openxmlformats.org/officeDocument/2006/relationships/image" Target="../media/image4380.png"/><Relationship Id="rId66" Type="http://schemas.openxmlformats.org/officeDocument/2006/relationships/image" Target="../media/image4420.png"/><Relationship Id="rId5" Type="http://schemas.openxmlformats.org/officeDocument/2006/relationships/image" Target="../media/image4111.png"/><Relationship Id="rId61" Type="http://schemas.openxmlformats.org/officeDocument/2006/relationships/customXml" Target="../ink/ink1117.xml"/><Relationship Id="rId19" Type="http://schemas.openxmlformats.org/officeDocument/2006/relationships/image" Target="../media/image4180.png"/><Relationship Id="rId14" Type="http://schemas.openxmlformats.org/officeDocument/2006/relationships/customXml" Target="../ink/ink1094.xml"/><Relationship Id="rId22" Type="http://schemas.openxmlformats.org/officeDocument/2006/relationships/customXml" Target="../ink/ink1098.xml"/><Relationship Id="rId27" Type="http://schemas.openxmlformats.org/officeDocument/2006/relationships/image" Target="../media/image4220.png"/><Relationship Id="rId30" Type="http://schemas.openxmlformats.org/officeDocument/2006/relationships/customXml" Target="../ink/ink1102.xml"/><Relationship Id="rId35" Type="http://schemas.openxmlformats.org/officeDocument/2006/relationships/customXml" Target="../ink/ink1104.xml"/><Relationship Id="rId43" Type="http://schemas.openxmlformats.org/officeDocument/2006/relationships/customXml" Target="../ink/ink1108.xml"/><Relationship Id="rId48" Type="http://schemas.openxmlformats.org/officeDocument/2006/relationships/image" Target="../media/image4330.png"/><Relationship Id="rId56" Type="http://schemas.openxmlformats.org/officeDocument/2006/relationships/image" Target="../media/image4370.png"/><Relationship Id="rId64" Type="http://schemas.openxmlformats.org/officeDocument/2006/relationships/image" Target="../media/image4411.png"/><Relationship Id="rId69" Type="http://schemas.openxmlformats.org/officeDocument/2006/relationships/customXml" Target="../ink/ink1121.xml"/><Relationship Id="rId8" Type="http://schemas.openxmlformats.org/officeDocument/2006/relationships/customXml" Target="../ink/ink1091.xml"/><Relationship Id="rId51" Type="http://schemas.openxmlformats.org/officeDocument/2006/relationships/customXml" Target="../ink/ink1112.xml"/><Relationship Id="rId72" Type="http://schemas.openxmlformats.org/officeDocument/2006/relationships/image" Target="../media/image4450.png"/><Relationship Id="rId3" Type="http://schemas.openxmlformats.org/officeDocument/2006/relationships/image" Target="../media/image4090.png"/><Relationship Id="rId12" Type="http://schemas.openxmlformats.org/officeDocument/2006/relationships/customXml" Target="../ink/ink1093.xml"/><Relationship Id="rId17" Type="http://schemas.openxmlformats.org/officeDocument/2006/relationships/image" Target="../media/image4170.png"/><Relationship Id="rId25" Type="http://schemas.openxmlformats.org/officeDocument/2006/relationships/image" Target="../media/image4211.png"/><Relationship Id="rId33" Type="http://schemas.openxmlformats.org/officeDocument/2006/relationships/customXml" Target="../ink/ink1103.xml"/><Relationship Id="rId38" Type="http://schemas.openxmlformats.org/officeDocument/2006/relationships/image" Target="../media/image4280.png"/><Relationship Id="rId46" Type="http://schemas.openxmlformats.org/officeDocument/2006/relationships/image" Target="../media/image4320.png"/><Relationship Id="rId59" Type="http://schemas.openxmlformats.org/officeDocument/2006/relationships/customXml" Target="../ink/ink1116.xml"/><Relationship Id="rId67" Type="http://schemas.openxmlformats.org/officeDocument/2006/relationships/customXml" Target="../ink/ink1120.xml"/><Relationship Id="rId20" Type="http://schemas.openxmlformats.org/officeDocument/2006/relationships/customXml" Target="../ink/ink1097.xml"/><Relationship Id="rId41" Type="http://schemas.openxmlformats.org/officeDocument/2006/relationships/customXml" Target="../ink/ink1107.xml"/><Relationship Id="rId54" Type="http://schemas.openxmlformats.org/officeDocument/2006/relationships/image" Target="../media/image4360.png"/><Relationship Id="rId62" Type="http://schemas.openxmlformats.org/officeDocument/2006/relationships/image" Target="../media/image4400.png"/><Relationship Id="rId70" Type="http://schemas.openxmlformats.org/officeDocument/2006/relationships/image" Target="../media/image44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90.xml"/><Relationship Id="rId15" Type="http://schemas.openxmlformats.org/officeDocument/2006/relationships/image" Target="../media/image4160.png"/><Relationship Id="rId23" Type="http://schemas.openxmlformats.org/officeDocument/2006/relationships/image" Target="../media/image4200.png"/><Relationship Id="rId28" Type="http://schemas.openxmlformats.org/officeDocument/2006/relationships/customXml" Target="../ink/ink1101.xml"/><Relationship Id="rId36" Type="http://schemas.openxmlformats.org/officeDocument/2006/relationships/image" Target="../media/image4270.png"/><Relationship Id="rId49" Type="http://schemas.openxmlformats.org/officeDocument/2006/relationships/customXml" Target="../ink/ink1111.xml"/><Relationship Id="rId57" Type="http://schemas.openxmlformats.org/officeDocument/2006/relationships/customXml" Target="../ink/ink1115.xml"/><Relationship Id="rId10" Type="http://schemas.openxmlformats.org/officeDocument/2006/relationships/customXml" Target="../ink/ink1092.xml"/><Relationship Id="rId31" Type="http://schemas.openxmlformats.org/officeDocument/2006/relationships/image" Target="../media/image4240.png"/><Relationship Id="rId44" Type="http://schemas.openxmlformats.org/officeDocument/2006/relationships/image" Target="../media/image4311.png"/><Relationship Id="rId52" Type="http://schemas.openxmlformats.org/officeDocument/2006/relationships/image" Target="../media/image4350.png"/><Relationship Id="rId60" Type="http://schemas.openxmlformats.org/officeDocument/2006/relationships/image" Target="../media/image4390.png"/><Relationship Id="rId65" Type="http://schemas.openxmlformats.org/officeDocument/2006/relationships/customXml" Target="../ink/ink1119.xml"/><Relationship Id="rId4" Type="http://schemas.openxmlformats.org/officeDocument/2006/relationships/customXml" Target="../ink/ink1089.xml"/><Relationship Id="rId9" Type="http://schemas.openxmlformats.org/officeDocument/2006/relationships/image" Target="../media/image4130.png"/><Relationship Id="rId13" Type="http://schemas.openxmlformats.org/officeDocument/2006/relationships/image" Target="../media/image4150.png"/><Relationship Id="rId18" Type="http://schemas.openxmlformats.org/officeDocument/2006/relationships/customXml" Target="../ink/ink1096.xml"/><Relationship Id="rId39" Type="http://schemas.openxmlformats.org/officeDocument/2006/relationships/customXml" Target="../ink/ink1106.xml"/><Relationship Id="rId34" Type="http://schemas.openxmlformats.org/officeDocument/2006/relationships/image" Target="../media/image4260.png"/><Relationship Id="rId50" Type="http://schemas.openxmlformats.org/officeDocument/2006/relationships/image" Target="../media/image4340.png"/><Relationship Id="rId55" Type="http://schemas.openxmlformats.org/officeDocument/2006/relationships/customXml" Target="../ink/ink11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6.xml"/><Relationship Id="rId13" Type="http://schemas.openxmlformats.org/officeDocument/2006/relationships/image" Target="../media/image6280.png"/><Relationship Id="rId3" Type="http://schemas.openxmlformats.org/officeDocument/2006/relationships/image" Target="../media/image6230.png"/><Relationship Id="rId7" Type="http://schemas.openxmlformats.org/officeDocument/2006/relationships/image" Target="../media/image6250.png"/><Relationship Id="rId12" Type="http://schemas.openxmlformats.org/officeDocument/2006/relationships/customXml" Target="../ink/ink1128.xml"/><Relationship Id="rId2" Type="http://schemas.openxmlformats.org/officeDocument/2006/relationships/customXml" Target="../ink/ink11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25.xml"/><Relationship Id="rId11" Type="http://schemas.openxmlformats.org/officeDocument/2006/relationships/image" Target="../media/image6270.png"/><Relationship Id="rId5" Type="http://schemas.openxmlformats.org/officeDocument/2006/relationships/image" Target="../media/image6240.png"/><Relationship Id="rId15" Type="http://schemas.openxmlformats.org/officeDocument/2006/relationships/image" Target="../media/image6290.png"/><Relationship Id="rId10" Type="http://schemas.openxmlformats.org/officeDocument/2006/relationships/customXml" Target="../ink/ink1127.xml"/><Relationship Id="rId4" Type="http://schemas.openxmlformats.org/officeDocument/2006/relationships/customXml" Target="../ink/ink1124.xml"/><Relationship Id="rId9" Type="http://schemas.openxmlformats.org/officeDocument/2006/relationships/image" Target="../media/image6260.png"/><Relationship Id="rId14" Type="http://schemas.openxmlformats.org/officeDocument/2006/relationships/customXml" Target="../ink/ink1129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35.xml"/><Relationship Id="rId18" Type="http://schemas.openxmlformats.org/officeDocument/2006/relationships/image" Target="../media/image6390.png"/><Relationship Id="rId26" Type="http://schemas.openxmlformats.org/officeDocument/2006/relationships/image" Target="../media/image6440.png"/><Relationship Id="rId39" Type="http://schemas.openxmlformats.org/officeDocument/2006/relationships/customXml" Target="../ink/ink1148.xml"/><Relationship Id="rId21" Type="http://schemas.openxmlformats.org/officeDocument/2006/relationships/customXml" Target="../ink/ink1139.xml"/><Relationship Id="rId34" Type="http://schemas.openxmlformats.org/officeDocument/2006/relationships/image" Target="../media/image6480.png"/><Relationship Id="rId42" Type="http://schemas.openxmlformats.org/officeDocument/2006/relationships/image" Target="../media/image6530.png"/><Relationship Id="rId47" Type="http://schemas.openxmlformats.org/officeDocument/2006/relationships/customXml" Target="../ink/ink1152.xml"/><Relationship Id="rId50" Type="http://schemas.openxmlformats.org/officeDocument/2006/relationships/image" Target="../media/image6570.png"/><Relationship Id="rId55" Type="http://schemas.openxmlformats.org/officeDocument/2006/relationships/customXml" Target="../ink/ink1156.xml"/><Relationship Id="rId7" Type="http://schemas.openxmlformats.org/officeDocument/2006/relationships/customXml" Target="../ink/ink1132.xml"/><Relationship Id="rId2" Type="http://schemas.openxmlformats.org/officeDocument/2006/relationships/image" Target="../media/image671.png"/><Relationship Id="rId16" Type="http://schemas.openxmlformats.org/officeDocument/2006/relationships/image" Target="../media/image6380.png"/><Relationship Id="rId29" Type="http://schemas.openxmlformats.org/officeDocument/2006/relationships/customXml" Target="../ink/ink1143.xml"/><Relationship Id="rId11" Type="http://schemas.openxmlformats.org/officeDocument/2006/relationships/customXml" Target="../ink/ink1134.xml"/><Relationship Id="rId24" Type="http://schemas.openxmlformats.org/officeDocument/2006/relationships/image" Target="../media/image6430.png"/><Relationship Id="rId32" Type="http://schemas.openxmlformats.org/officeDocument/2006/relationships/image" Target="../media/image6470.png"/><Relationship Id="rId37" Type="http://schemas.openxmlformats.org/officeDocument/2006/relationships/customXml" Target="../ink/ink1147.xml"/><Relationship Id="rId40" Type="http://schemas.openxmlformats.org/officeDocument/2006/relationships/image" Target="../media/image6520.png"/><Relationship Id="rId45" Type="http://schemas.openxmlformats.org/officeDocument/2006/relationships/customXml" Target="../ink/ink1151.xml"/><Relationship Id="rId53" Type="http://schemas.openxmlformats.org/officeDocument/2006/relationships/customXml" Target="../ink/ink1155.xml"/><Relationship Id="rId58" Type="http://schemas.openxmlformats.org/officeDocument/2006/relationships/image" Target="../media/image6620.png"/><Relationship Id="rId5" Type="http://schemas.openxmlformats.org/officeDocument/2006/relationships/customXml" Target="../ink/ink1131.xml"/><Relationship Id="rId61" Type="http://schemas.openxmlformats.org/officeDocument/2006/relationships/customXml" Target="../ink/ink1159.xml"/><Relationship Id="rId19" Type="http://schemas.openxmlformats.org/officeDocument/2006/relationships/customXml" Target="../ink/ink1138.xml"/><Relationship Id="rId14" Type="http://schemas.openxmlformats.org/officeDocument/2006/relationships/image" Target="../media/image6370.png"/><Relationship Id="rId22" Type="http://schemas.openxmlformats.org/officeDocument/2006/relationships/image" Target="../media/image6420.png"/><Relationship Id="rId27" Type="http://schemas.openxmlformats.org/officeDocument/2006/relationships/customXml" Target="../ink/ink1142.xml"/><Relationship Id="rId30" Type="http://schemas.openxmlformats.org/officeDocument/2006/relationships/image" Target="../media/image6460.png"/><Relationship Id="rId35" Type="http://schemas.openxmlformats.org/officeDocument/2006/relationships/customXml" Target="../ink/ink1146.xml"/><Relationship Id="rId43" Type="http://schemas.openxmlformats.org/officeDocument/2006/relationships/customXml" Target="../ink/ink1150.xml"/><Relationship Id="rId48" Type="http://schemas.openxmlformats.org/officeDocument/2006/relationships/image" Target="../media/image6560.png"/><Relationship Id="rId56" Type="http://schemas.openxmlformats.org/officeDocument/2006/relationships/image" Target="../media/image6610.png"/><Relationship Id="rId8" Type="http://schemas.openxmlformats.org/officeDocument/2006/relationships/image" Target="../media/image6340.png"/><Relationship Id="rId51" Type="http://schemas.openxmlformats.org/officeDocument/2006/relationships/customXml" Target="../ink/ink1154.xml"/><Relationship Id="rId3" Type="http://schemas.openxmlformats.org/officeDocument/2006/relationships/customXml" Target="../ink/ink1130.xml"/><Relationship Id="rId12" Type="http://schemas.openxmlformats.org/officeDocument/2006/relationships/image" Target="../media/image6360.png"/><Relationship Id="rId17" Type="http://schemas.openxmlformats.org/officeDocument/2006/relationships/customXml" Target="../ink/ink1137.xml"/><Relationship Id="rId25" Type="http://schemas.openxmlformats.org/officeDocument/2006/relationships/customXml" Target="../ink/ink1141.xml"/><Relationship Id="rId33" Type="http://schemas.openxmlformats.org/officeDocument/2006/relationships/customXml" Target="../ink/ink1145.xml"/><Relationship Id="rId38" Type="http://schemas.openxmlformats.org/officeDocument/2006/relationships/image" Target="../media/image6510.png"/><Relationship Id="rId46" Type="http://schemas.openxmlformats.org/officeDocument/2006/relationships/image" Target="../media/image6550.png"/><Relationship Id="rId59" Type="http://schemas.openxmlformats.org/officeDocument/2006/relationships/customXml" Target="../ink/ink1158.xml"/><Relationship Id="rId20" Type="http://schemas.openxmlformats.org/officeDocument/2006/relationships/image" Target="../media/image6410.png"/><Relationship Id="rId41" Type="http://schemas.openxmlformats.org/officeDocument/2006/relationships/customXml" Target="../ink/ink1149.xml"/><Relationship Id="rId54" Type="http://schemas.openxmlformats.org/officeDocument/2006/relationships/image" Target="../media/image6590.png"/><Relationship Id="rId62" Type="http://schemas.openxmlformats.org/officeDocument/2006/relationships/image" Target="../media/image66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30.png"/><Relationship Id="rId15" Type="http://schemas.openxmlformats.org/officeDocument/2006/relationships/customXml" Target="../ink/ink1136.xml"/><Relationship Id="rId23" Type="http://schemas.openxmlformats.org/officeDocument/2006/relationships/customXml" Target="../ink/ink1140.xml"/><Relationship Id="rId28" Type="http://schemas.openxmlformats.org/officeDocument/2006/relationships/image" Target="../media/image6450.png"/><Relationship Id="rId36" Type="http://schemas.openxmlformats.org/officeDocument/2006/relationships/image" Target="../media/image6490.png"/><Relationship Id="rId49" Type="http://schemas.openxmlformats.org/officeDocument/2006/relationships/customXml" Target="../ink/ink1153.xml"/><Relationship Id="rId57" Type="http://schemas.openxmlformats.org/officeDocument/2006/relationships/customXml" Target="../ink/ink1157.xml"/><Relationship Id="rId10" Type="http://schemas.openxmlformats.org/officeDocument/2006/relationships/image" Target="../media/image6350.png"/><Relationship Id="rId31" Type="http://schemas.openxmlformats.org/officeDocument/2006/relationships/customXml" Target="../ink/ink1144.xml"/><Relationship Id="rId44" Type="http://schemas.openxmlformats.org/officeDocument/2006/relationships/image" Target="../media/image6540.png"/><Relationship Id="rId52" Type="http://schemas.openxmlformats.org/officeDocument/2006/relationships/image" Target="../media/image6580.png"/><Relationship Id="rId60" Type="http://schemas.openxmlformats.org/officeDocument/2006/relationships/image" Target="../media/image6630.png"/><Relationship Id="rId4" Type="http://schemas.openxmlformats.org/officeDocument/2006/relationships/image" Target="../media/image6320.png"/><Relationship Id="rId9" Type="http://schemas.openxmlformats.org/officeDocument/2006/relationships/customXml" Target="../ink/ink113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90.png"/><Relationship Id="rId13" Type="http://schemas.openxmlformats.org/officeDocument/2006/relationships/customXml" Target="../ink/ink1164.xml"/><Relationship Id="rId18" Type="http://schemas.openxmlformats.org/officeDocument/2006/relationships/image" Target="../media/image675.png"/><Relationship Id="rId3" Type="http://schemas.openxmlformats.org/officeDocument/2006/relationships/image" Target="../media/image673.png"/><Relationship Id="rId7" Type="http://schemas.openxmlformats.org/officeDocument/2006/relationships/customXml" Target="../ink/ink1161.xml"/><Relationship Id="rId12" Type="http://schemas.openxmlformats.org/officeDocument/2006/relationships/image" Target="../media/image6720.png"/><Relationship Id="rId17" Type="http://schemas.openxmlformats.org/officeDocument/2006/relationships/customXml" Target="../ink/ink1166.xml"/><Relationship Id="rId2" Type="http://schemas.openxmlformats.org/officeDocument/2006/relationships/image" Target="../media/image672.png"/><Relationship Id="rId16" Type="http://schemas.openxmlformats.org/officeDocument/2006/relationships/image" Target="../media/image67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80.png"/><Relationship Id="rId11" Type="http://schemas.openxmlformats.org/officeDocument/2006/relationships/customXml" Target="../ink/ink1163.xml"/><Relationship Id="rId5" Type="http://schemas.openxmlformats.org/officeDocument/2006/relationships/customXml" Target="../ink/ink1160.xml"/><Relationship Id="rId15" Type="http://schemas.openxmlformats.org/officeDocument/2006/relationships/customXml" Target="../ink/ink1165.xml"/><Relationship Id="rId10" Type="http://schemas.openxmlformats.org/officeDocument/2006/relationships/image" Target="../media/image6710.png"/><Relationship Id="rId4" Type="http://schemas.openxmlformats.org/officeDocument/2006/relationships/image" Target="../media/image674.png"/><Relationship Id="rId9" Type="http://schemas.openxmlformats.org/officeDocument/2006/relationships/customXml" Target="../ink/ink1162.xml"/><Relationship Id="rId14" Type="http://schemas.openxmlformats.org/officeDocument/2006/relationships/image" Target="../media/image67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70.xml"/><Relationship Id="rId13" Type="http://schemas.openxmlformats.org/officeDocument/2006/relationships/image" Target="../media/image682.png"/><Relationship Id="rId18" Type="http://schemas.openxmlformats.org/officeDocument/2006/relationships/customXml" Target="../ink/ink1175.xml"/><Relationship Id="rId3" Type="http://schemas.openxmlformats.org/officeDocument/2006/relationships/image" Target="../media/image676.png"/><Relationship Id="rId21" Type="http://schemas.openxmlformats.org/officeDocument/2006/relationships/image" Target="../media/image686.png"/><Relationship Id="rId7" Type="http://schemas.openxmlformats.org/officeDocument/2006/relationships/image" Target="../media/image678.png"/><Relationship Id="rId12" Type="http://schemas.openxmlformats.org/officeDocument/2006/relationships/customXml" Target="../ink/ink1172.xml"/><Relationship Id="rId17" Type="http://schemas.openxmlformats.org/officeDocument/2006/relationships/image" Target="../media/image684.png"/><Relationship Id="rId25" Type="http://schemas.openxmlformats.org/officeDocument/2006/relationships/image" Target="../media/image688.png"/><Relationship Id="rId2" Type="http://schemas.openxmlformats.org/officeDocument/2006/relationships/customXml" Target="../ink/ink1167.xml"/><Relationship Id="rId16" Type="http://schemas.openxmlformats.org/officeDocument/2006/relationships/customXml" Target="../ink/ink1174.xml"/><Relationship Id="rId20" Type="http://schemas.openxmlformats.org/officeDocument/2006/relationships/customXml" Target="../ink/ink117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69.xml"/><Relationship Id="rId11" Type="http://schemas.openxmlformats.org/officeDocument/2006/relationships/image" Target="../media/image681.png"/><Relationship Id="rId24" Type="http://schemas.openxmlformats.org/officeDocument/2006/relationships/customXml" Target="../ink/ink1178.xml"/><Relationship Id="rId5" Type="http://schemas.openxmlformats.org/officeDocument/2006/relationships/image" Target="../media/image677.png"/><Relationship Id="rId15" Type="http://schemas.openxmlformats.org/officeDocument/2006/relationships/image" Target="../media/image683.png"/><Relationship Id="rId23" Type="http://schemas.openxmlformats.org/officeDocument/2006/relationships/image" Target="../media/image687.png"/><Relationship Id="rId10" Type="http://schemas.openxmlformats.org/officeDocument/2006/relationships/customXml" Target="../ink/ink1171.xml"/><Relationship Id="rId19" Type="http://schemas.openxmlformats.org/officeDocument/2006/relationships/image" Target="../media/image685.png"/><Relationship Id="rId4" Type="http://schemas.openxmlformats.org/officeDocument/2006/relationships/customXml" Target="../ink/ink1168.xml"/><Relationship Id="rId9" Type="http://schemas.openxmlformats.org/officeDocument/2006/relationships/image" Target="../media/image679.png"/><Relationship Id="rId14" Type="http://schemas.openxmlformats.org/officeDocument/2006/relationships/customXml" Target="../ink/ink1173.xml"/><Relationship Id="rId22" Type="http://schemas.openxmlformats.org/officeDocument/2006/relationships/customXml" Target="../ink/ink1177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91.xml"/><Relationship Id="rId21" Type="http://schemas.openxmlformats.org/officeDocument/2006/relationships/image" Target="../media/image699.png"/><Relationship Id="rId42" Type="http://schemas.openxmlformats.org/officeDocument/2006/relationships/customXml" Target="../ink/ink1199.xml"/><Relationship Id="rId47" Type="http://schemas.openxmlformats.org/officeDocument/2006/relationships/image" Target="../media/image716.png"/><Relationship Id="rId63" Type="http://schemas.openxmlformats.org/officeDocument/2006/relationships/image" Target="../media/image725.png"/><Relationship Id="rId68" Type="http://schemas.openxmlformats.org/officeDocument/2006/relationships/customXml" Target="../ink/ink1212.xml"/><Relationship Id="rId84" Type="http://schemas.openxmlformats.org/officeDocument/2006/relationships/customXml" Target="../ink/ink1220.xml"/><Relationship Id="rId89" Type="http://schemas.openxmlformats.org/officeDocument/2006/relationships/image" Target="../media/image739.png"/><Relationship Id="rId16" Type="http://schemas.openxmlformats.org/officeDocument/2006/relationships/customXml" Target="../ink/ink1186.xml"/><Relationship Id="rId11" Type="http://schemas.openxmlformats.org/officeDocument/2006/relationships/image" Target="../media/image694.png"/><Relationship Id="rId32" Type="http://schemas.openxmlformats.org/officeDocument/2006/relationships/customXml" Target="../ink/ink1194.xml"/><Relationship Id="rId37" Type="http://schemas.openxmlformats.org/officeDocument/2006/relationships/image" Target="../media/image708.png"/><Relationship Id="rId53" Type="http://schemas.openxmlformats.org/officeDocument/2006/relationships/image" Target="../media/image719.png"/><Relationship Id="rId58" Type="http://schemas.openxmlformats.org/officeDocument/2006/relationships/customXml" Target="../ink/ink1207.xml"/><Relationship Id="rId74" Type="http://schemas.openxmlformats.org/officeDocument/2006/relationships/customXml" Target="../ink/ink1215.xml"/><Relationship Id="rId79" Type="http://schemas.openxmlformats.org/officeDocument/2006/relationships/image" Target="../media/image734.png"/><Relationship Id="rId102" Type="http://schemas.openxmlformats.org/officeDocument/2006/relationships/customXml" Target="../ink/ink1229.xml"/><Relationship Id="rId5" Type="http://schemas.openxmlformats.org/officeDocument/2006/relationships/image" Target="../media/image691.png"/><Relationship Id="rId90" Type="http://schemas.openxmlformats.org/officeDocument/2006/relationships/customXml" Target="../ink/ink1223.xml"/><Relationship Id="rId95" Type="http://schemas.openxmlformats.org/officeDocument/2006/relationships/image" Target="../media/image743.png"/><Relationship Id="rId22" Type="http://schemas.openxmlformats.org/officeDocument/2006/relationships/customXml" Target="../ink/ink1189.xml"/><Relationship Id="rId27" Type="http://schemas.openxmlformats.org/officeDocument/2006/relationships/image" Target="../media/image703.png"/><Relationship Id="rId43" Type="http://schemas.openxmlformats.org/officeDocument/2006/relationships/image" Target="../media/image714.png"/><Relationship Id="rId48" Type="http://schemas.openxmlformats.org/officeDocument/2006/relationships/customXml" Target="../ink/ink1202.xml"/><Relationship Id="rId64" Type="http://schemas.openxmlformats.org/officeDocument/2006/relationships/customXml" Target="../ink/ink1210.xml"/><Relationship Id="rId69" Type="http://schemas.openxmlformats.org/officeDocument/2006/relationships/image" Target="../media/image728.png"/><Relationship Id="rId80" Type="http://schemas.openxmlformats.org/officeDocument/2006/relationships/customXml" Target="../ink/ink1218.xml"/><Relationship Id="rId85" Type="http://schemas.openxmlformats.org/officeDocument/2006/relationships/image" Target="../media/image737.png"/><Relationship Id="rId12" Type="http://schemas.openxmlformats.org/officeDocument/2006/relationships/customXml" Target="../ink/ink1184.xml"/><Relationship Id="rId17" Type="http://schemas.openxmlformats.org/officeDocument/2006/relationships/image" Target="../media/image697.png"/><Relationship Id="rId33" Type="http://schemas.openxmlformats.org/officeDocument/2006/relationships/image" Target="../media/image706.png"/><Relationship Id="rId38" Type="http://schemas.openxmlformats.org/officeDocument/2006/relationships/customXml" Target="../ink/ink1197.xml"/><Relationship Id="rId59" Type="http://schemas.openxmlformats.org/officeDocument/2006/relationships/image" Target="../media/image723.png"/><Relationship Id="rId103" Type="http://schemas.openxmlformats.org/officeDocument/2006/relationships/image" Target="../media/image747.png"/><Relationship Id="rId20" Type="http://schemas.openxmlformats.org/officeDocument/2006/relationships/customXml" Target="../ink/ink1188.xml"/><Relationship Id="rId41" Type="http://schemas.openxmlformats.org/officeDocument/2006/relationships/image" Target="../media/image713.png"/><Relationship Id="rId54" Type="http://schemas.openxmlformats.org/officeDocument/2006/relationships/customXml" Target="../ink/ink1205.xml"/><Relationship Id="rId62" Type="http://schemas.openxmlformats.org/officeDocument/2006/relationships/customXml" Target="../ink/ink1209.xml"/><Relationship Id="rId70" Type="http://schemas.openxmlformats.org/officeDocument/2006/relationships/customXml" Target="../ink/ink1213.xml"/><Relationship Id="rId75" Type="http://schemas.openxmlformats.org/officeDocument/2006/relationships/image" Target="../media/image732.png"/><Relationship Id="rId83" Type="http://schemas.openxmlformats.org/officeDocument/2006/relationships/image" Target="../media/image736.png"/><Relationship Id="rId88" Type="http://schemas.openxmlformats.org/officeDocument/2006/relationships/customXml" Target="../ink/ink1222.xml"/><Relationship Id="rId91" Type="http://schemas.openxmlformats.org/officeDocument/2006/relationships/image" Target="../media/image741.png"/><Relationship Id="rId96" Type="http://schemas.openxmlformats.org/officeDocument/2006/relationships/customXml" Target="../ink/ink12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81.xml"/><Relationship Id="rId15" Type="http://schemas.openxmlformats.org/officeDocument/2006/relationships/image" Target="../media/image696.png"/><Relationship Id="rId23" Type="http://schemas.openxmlformats.org/officeDocument/2006/relationships/image" Target="../media/image701.png"/><Relationship Id="rId28" Type="http://schemas.openxmlformats.org/officeDocument/2006/relationships/customXml" Target="../ink/ink1192.xml"/><Relationship Id="rId36" Type="http://schemas.openxmlformats.org/officeDocument/2006/relationships/customXml" Target="../ink/ink1196.xml"/><Relationship Id="rId49" Type="http://schemas.openxmlformats.org/officeDocument/2006/relationships/image" Target="../media/image717.png"/><Relationship Id="rId57" Type="http://schemas.openxmlformats.org/officeDocument/2006/relationships/image" Target="../media/image722.png"/><Relationship Id="rId10" Type="http://schemas.openxmlformats.org/officeDocument/2006/relationships/customXml" Target="../ink/ink1183.xml"/><Relationship Id="rId31" Type="http://schemas.openxmlformats.org/officeDocument/2006/relationships/image" Target="../media/image705.png"/><Relationship Id="rId44" Type="http://schemas.openxmlformats.org/officeDocument/2006/relationships/customXml" Target="../ink/ink1200.xml"/><Relationship Id="rId52" Type="http://schemas.openxmlformats.org/officeDocument/2006/relationships/customXml" Target="../ink/ink1204.xml"/><Relationship Id="rId60" Type="http://schemas.openxmlformats.org/officeDocument/2006/relationships/customXml" Target="../ink/ink1208.xml"/><Relationship Id="rId65" Type="http://schemas.openxmlformats.org/officeDocument/2006/relationships/image" Target="../media/image726.png"/><Relationship Id="rId73" Type="http://schemas.openxmlformats.org/officeDocument/2006/relationships/image" Target="../media/image731.png"/><Relationship Id="rId78" Type="http://schemas.openxmlformats.org/officeDocument/2006/relationships/customXml" Target="../ink/ink1217.xml"/><Relationship Id="rId81" Type="http://schemas.openxmlformats.org/officeDocument/2006/relationships/image" Target="../media/image735.png"/><Relationship Id="rId86" Type="http://schemas.openxmlformats.org/officeDocument/2006/relationships/customXml" Target="../ink/ink1221.xml"/><Relationship Id="rId94" Type="http://schemas.openxmlformats.org/officeDocument/2006/relationships/customXml" Target="../ink/ink1225.xml"/><Relationship Id="rId99" Type="http://schemas.openxmlformats.org/officeDocument/2006/relationships/image" Target="../media/image745.png"/><Relationship Id="rId101" Type="http://schemas.openxmlformats.org/officeDocument/2006/relationships/image" Target="../media/image746.png"/><Relationship Id="rId4" Type="http://schemas.openxmlformats.org/officeDocument/2006/relationships/customXml" Target="../ink/ink1180.xml"/><Relationship Id="rId9" Type="http://schemas.openxmlformats.org/officeDocument/2006/relationships/image" Target="../media/image693.png"/><Relationship Id="rId13" Type="http://schemas.openxmlformats.org/officeDocument/2006/relationships/image" Target="../media/image695.png"/><Relationship Id="rId18" Type="http://schemas.openxmlformats.org/officeDocument/2006/relationships/customXml" Target="../ink/ink1187.xml"/><Relationship Id="rId39" Type="http://schemas.openxmlformats.org/officeDocument/2006/relationships/image" Target="../media/image709.png"/><Relationship Id="rId34" Type="http://schemas.openxmlformats.org/officeDocument/2006/relationships/customXml" Target="../ink/ink1195.xml"/><Relationship Id="rId50" Type="http://schemas.openxmlformats.org/officeDocument/2006/relationships/customXml" Target="../ink/ink1203.xml"/><Relationship Id="rId55" Type="http://schemas.openxmlformats.org/officeDocument/2006/relationships/image" Target="../media/image721.png"/><Relationship Id="rId76" Type="http://schemas.openxmlformats.org/officeDocument/2006/relationships/customXml" Target="../ink/ink1216.xml"/><Relationship Id="rId97" Type="http://schemas.openxmlformats.org/officeDocument/2006/relationships/image" Target="../media/image744.png"/><Relationship Id="rId104" Type="http://schemas.openxmlformats.org/officeDocument/2006/relationships/customXml" Target="../ink/ink1230.xml"/><Relationship Id="rId7" Type="http://schemas.openxmlformats.org/officeDocument/2006/relationships/image" Target="../media/image692.png"/><Relationship Id="rId71" Type="http://schemas.openxmlformats.org/officeDocument/2006/relationships/image" Target="../media/image729.png"/><Relationship Id="rId92" Type="http://schemas.openxmlformats.org/officeDocument/2006/relationships/customXml" Target="../ink/ink1224.xml"/><Relationship Id="rId2" Type="http://schemas.openxmlformats.org/officeDocument/2006/relationships/customXml" Target="../ink/ink1179.xml"/><Relationship Id="rId29" Type="http://schemas.openxmlformats.org/officeDocument/2006/relationships/image" Target="../media/image704.png"/><Relationship Id="rId24" Type="http://schemas.openxmlformats.org/officeDocument/2006/relationships/customXml" Target="../ink/ink1190.xml"/><Relationship Id="rId40" Type="http://schemas.openxmlformats.org/officeDocument/2006/relationships/customXml" Target="../ink/ink1198.xml"/><Relationship Id="rId45" Type="http://schemas.openxmlformats.org/officeDocument/2006/relationships/image" Target="../media/image715.png"/><Relationship Id="rId66" Type="http://schemas.openxmlformats.org/officeDocument/2006/relationships/customXml" Target="../ink/ink1211.xml"/><Relationship Id="rId87" Type="http://schemas.openxmlformats.org/officeDocument/2006/relationships/image" Target="../media/image738.png"/><Relationship Id="rId61" Type="http://schemas.openxmlformats.org/officeDocument/2006/relationships/image" Target="../media/image724.png"/><Relationship Id="rId82" Type="http://schemas.openxmlformats.org/officeDocument/2006/relationships/customXml" Target="../ink/ink1219.xml"/><Relationship Id="rId19" Type="http://schemas.openxmlformats.org/officeDocument/2006/relationships/image" Target="../media/image698.png"/><Relationship Id="rId14" Type="http://schemas.openxmlformats.org/officeDocument/2006/relationships/customXml" Target="../ink/ink1185.xml"/><Relationship Id="rId30" Type="http://schemas.openxmlformats.org/officeDocument/2006/relationships/customXml" Target="../ink/ink1193.xml"/><Relationship Id="rId35" Type="http://schemas.openxmlformats.org/officeDocument/2006/relationships/image" Target="../media/image707.png"/><Relationship Id="rId56" Type="http://schemas.openxmlformats.org/officeDocument/2006/relationships/customXml" Target="../ink/ink1206.xml"/><Relationship Id="rId77" Type="http://schemas.openxmlformats.org/officeDocument/2006/relationships/image" Target="../media/image733.png"/><Relationship Id="rId100" Type="http://schemas.openxmlformats.org/officeDocument/2006/relationships/customXml" Target="../ink/ink1228.xml"/><Relationship Id="rId105" Type="http://schemas.openxmlformats.org/officeDocument/2006/relationships/image" Target="../media/image748.png"/><Relationship Id="rId8" Type="http://schemas.openxmlformats.org/officeDocument/2006/relationships/customXml" Target="../ink/ink1182.xml"/><Relationship Id="rId51" Type="http://schemas.openxmlformats.org/officeDocument/2006/relationships/image" Target="../media/image718.png"/><Relationship Id="rId72" Type="http://schemas.openxmlformats.org/officeDocument/2006/relationships/customXml" Target="../ink/ink1214.xml"/><Relationship Id="rId93" Type="http://schemas.openxmlformats.org/officeDocument/2006/relationships/image" Target="../media/image742.png"/><Relationship Id="rId98" Type="http://schemas.openxmlformats.org/officeDocument/2006/relationships/customXml" Target="../ink/ink1227.xml"/><Relationship Id="rId3" Type="http://schemas.openxmlformats.org/officeDocument/2006/relationships/image" Target="../media/image689.png"/><Relationship Id="rId25" Type="http://schemas.openxmlformats.org/officeDocument/2006/relationships/image" Target="../media/image702.png"/><Relationship Id="rId46" Type="http://schemas.openxmlformats.org/officeDocument/2006/relationships/customXml" Target="../ink/ink1201.xml"/><Relationship Id="rId67" Type="http://schemas.openxmlformats.org/officeDocument/2006/relationships/image" Target="../media/image7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34.xml"/><Relationship Id="rId3" Type="http://schemas.openxmlformats.org/officeDocument/2006/relationships/image" Target="../media/image749.png"/><Relationship Id="rId7" Type="http://schemas.openxmlformats.org/officeDocument/2006/relationships/image" Target="../media/image752.png"/><Relationship Id="rId2" Type="http://schemas.openxmlformats.org/officeDocument/2006/relationships/customXml" Target="../ink/ink12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33.xml"/><Relationship Id="rId11" Type="http://schemas.openxmlformats.org/officeDocument/2006/relationships/image" Target="../media/image754.png"/><Relationship Id="rId5" Type="http://schemas.openxmlformats.org/officeDocument/2006/relationships/image" Target="../media/image751.png"/><Relationship Id="rId10" Type="http://schemas.openxmlformats.org/officeDocument/2006/relationships/customXml" Target="../ink/ink1235.xml"/><Relationship Id="rId4" Type="http://schemas.openxmlformats.org/officeDocument/2006/relationships/customXml" Target="../ink/ink1232.xml"/><Relationship Id="rId9" Type="http://schemas.openxmlformats.org/officeDocument/2006/relationships/image" Target="../media/image7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png"/><Relationship Id="rId299" Type="http://schemas.openxmlformats.org/officeDocument/2006/relationships/image" Target="../media/image215.png"/><Relationship Id="rId21" Type="http://schemas.openxmlformats.org/officeDocument/2006/relationships/image" Target="../media/image76.png"/><Relationship Id="rId63" Type="http://schemas.openxmlformats.org/officeDocument/2006/relationships/image" Target="../media/image97.png"/><Relationship Id="rId159" Type="http://schemas.openxmlformats.org/officeDocument/2006/relationships/image" Target="../media/image145.png"/><Relationship Id="rId324" Type="http://schemas.openxmlformats.org/officeDocument/2006/relationships/customXml" Target="../ink/ink228.xml"/><Relationship Id="rId366" Type="http://schemas.openxmlformats.org/officeDocument/2006/relationships/customXml" Target="../ink/ink249.xml"/><Relationship Id="rId170" Type="http://schemas.openxmlformats.org/officeDocument/2006/relationships/customXml" Target="../ink/ink151.xml"/><Relationship Id="rId226" Type="http://schemas.openxmlformats.org/officeDocument/2006/relationships/customXml" Target="../ink/ink179.xml"/><Relationship Id="rId268" Type="http://schemas.openxmlformats.org/officeDocument/2006/relationships/customXml" Target="../ink/ink200.xml"/><Relationship Id="rId32" Type="http://schemas.openxmlformats.org/officeDocument/2006/relationships/customXml" Target="../ink/ink82.xml"/><Relationship Id="rId74" Type="http://schemas.openxmlformats.org/officeDocument/2006/relationships/customXml" Target="../ink/ink103.xml"/><Relationship Id="rId128" Type="http://schemas.openxmlformats.org/officeDocument/2006/relationships/customXml" Target="../ink/ink130.xml"/><Relationship Id="rId335" Type="http://schemas.openxmlformats.org/officeDocument/2006/relationships/image" Target="../media/image233.png"/><Relationship Id="rId377" Type="http://schemas.openxmlformats.org/officeDocument/2006/relationships/image" Target="../media/image254.png"/><Relationship Id="rId5" Type="http://schemas.openxmlformats.org/officeDocument/2006/relationships/image" Target="../media/image68.png"/><Relationship Id="rId181" Type="http://schemas.openxmlformats.org/officeDocument/2006/relationships/image" Target="../media/image156.png"/><Relationship Id="rId237" Type="http://schemas.openxmlformats.org/officeDocument/2006/relationships/image" Target="../media/image184.png"/><Relationship Id="rId402" Type="http://schemas.openxmlformats.org/officeDocument/2006/relationships/customXml" Target="../ink/ink267.xml"/><Relationship Id="rId279" Type="http://schemas.openxmlformats.org/officeDocument/2006/relationships/image" Target="../media/image205.png"/><Relationship Id="rId43" Type="http://schemas.openxmlformats.org/officeDocument/2006/relationships/image" Target="../media/image87.png"/><Relationship Id="rId139" Type="http://schemas.openxmlformats.org/officeDocument/2006/relationships/image" Target="../media/image135.png"/><Relationship Id="rId290" Type="http://schemas.openxmlformats.org/officeDocument/2006/relationships/customXml" Target="../ink/ink211.xml"/><Relationship Id="rId304" Type="http://schemas.openxmlformats.org/officeDocument/2006/relationships/customXml" Target="../ink/ink218.xml"/><Relationship Id="rId346" Type="http://schemas.openxmlformats.org/officeDocument/2006/relationships/customXml" Target="../ink/ink239.xml"/><Relationship Id="rId388" Type="http://schemas.openxmlformats.org/officeDocument/2006/relationships/customXml" Target="../ink/ink260.xml"/><Relationship Id="rId85" Type="http://schemas.openxmlformats.org/officeDocument/2006/relationships/image" Target="../media/image108.png"/><Relationship Id="rId150" Type="http://schemas.openxmlformats.org/officeDocument/2006/relationships/customXml" Target="../ink/ink141.xml"/><Relationship Id="rId192" Type="http://schemas.openxmlformats.org/officeDocument/2006/relationships/customXml" Target="../ink/ink162.xml"/><Relationship Id="rId206" Type="http://schemas.openxmlformats.org/officeDocument/2006/relationships/customXml" Target="../ink/ink169.xml"/><Relationship Id="rId413" Type="http://schemas.openxmlformats.org/officeDocument/2006/relationships/image" Target="../media/image272.png"/><Relationship Id="rId248" Type="http://schemas.openxmlformats.org/officeDocument/2006/relationships/customXml" Target="../ink/ink190.xml"/><Relationship Id="rId12" Type="http://schemas.openxmlformats.org/officeDocument/2006/relationships/customXml" Target="../ink/ink72.xml"/><Relationship Id="rId108" Type="http://schemas.openxmlformats.org/officeDocument/2006/relationships/customXml" Target="../ink/ink120.xml"/><Relationship Id="rId315" Type="http://schemas.openxmlformats.org/officeDocument/2006/relationships/image" Target="../media/image223.png"/><Relationship Id="rId357" Type="http://schemas.openxmlformats.org/officeDocument/2006/relationships/image" Target="../media/image244.png"/><Relationship Id="rId54" Type="http://schemas.openxmlformats.org/officeDocument/2006/relationships/customXml" Target="../ink/ink93.xml"/><Relationship Id="rId96" Type="http://schemas.openxmlformats.org/officeDocument/2006/relationships/customXml" Target="../ink/ink114.xml"/><Relationship Id="rId161" Type="http://schemas.openxmlformats.org/officeDocument/2006/relationships/image" Target="../media/image146.png"/><Relationship Id="rId217" Type="http://schemas.openxmlformats.org/officeDocument/2006/relationships/image" Target="../media/image174.png"/><Relationship Id="rId399" Type="http://schemas.openxmlformats.org/officeDocument/2006/relationships/image" Target="../media/image265.png"/><Relationship Id="rId259" Type="http://schemas.openxmlformats.org/officeDocument/2006/relationships/image" Target="../media/image195.png"/><Relationship Id="rId23" Type="http://schemas.openxmlformats.org/officeDocument/2006/relationships/image" Target="../media/image77.png"/><Relationship Id="rId119" Type="http://schemas.openxmlformats.org/officeDocument/2006/relationships/image" Target="../media/image125.png"/><Relationship Id="rId270" Type="http://schemas.openxmlformats.org/officeDocument/2006/relationships/customXml" Target="../ink/ink201.xml"/><Relationship Id="rId326" Type="http://schemas.openxmlformats.org/officeDocument/2006/relationships/customXml" Target="../ink/ink229.xml"/><Relationship Id="rId65" Type="http://schemas.openxmlformats.org/officeDocument/2006/relationships/image" Target="../media/image98.png"/><Relationship Id="rId130" Type="http://schemas.openxmlformats.org/officeDocument/2006/relationships/customXml" Target="../ink/ink131.xml"/><Relationship Id="rId368" Type="http://schemas.openxmlformats.org/officeDocument/2006/relationships/customXml" Target="../ink/ink250.xml"/><Relationship Id="rId172" Type="http://schemas.openxmlformats.org/officeDocument/2006/relationships/customXml" Target="../ink/ink152.xml"/><Relationship Id="rId228" Type="http://schemas.openxmlformats.org/officeDocument/2006/relationships/customXml" Target="../ink/ink180.xml"/><Relationship Id="rId281" Type="http://schemas.openxmlformats.org/officeDocument/2006/relationships/image" Target="../media/image206.png"/><Relationship Id="rId337" Type="http://schemas.openxmlformats.org/officeDocument/2006/relationships/image" Target="../media/image234.png"/><Relationship Id="rId34" Type="http://schemas.openxmlformats.org/officeDocument/2006/relationships/customXml" Target="../ink/ink83.xml"/><Relationship Id="rId76" Type="http://schemas.openxmlformats.org/officeDocument/2006/relationships/customXml" Target="../ink/ink104.xml"/><Relationship Id="rId141" Type="http://schemas.openxmlformats.org/officeDocument/2006/relationships/image" Target="../media/image136.png"/><Relationship Id="rId379" Type="http://schemas.openxmlformats.org/officeDocument/2006/relationships/image" Target="../media/image255.png"/><Relationship Id="rId7" Type="http://schemas.openxmlformats.org/officeDocument/2006/relationships/image" Target="../media/image69.png"/><Relationship Id="rId183" Type="http://schemas.openxmlformats.org/officeDocument/2006/relationships/image" Target="../media/image157.png"/><Relationship Id="rId239" Type="http://schemas.openxmlformats.org/officeDocument/2006/relationships/image" Target="../media/image185.png"/><Relationship Id="rId390" Type="http://schemas.openxmlformats.org/officeDocument/2006/relationships/customXml" Target="../ink/ink261.xml"/><Relationship Id="rId404" Type="http://schemas.openxmlformats.org/officeDocument/2006/relationships/customXml" Target="../ink/ink268.xml"/><Relationship Id="rId250" Type="http://schemas.openxmlformats.org/officeDocument/2006/relationships/customXml" Target="../ink/ink191.xml"/><Relationship Id="rId292" Type="http://schemas.openxmlformats.org/officeDocument/2006/relationships/customXml" Target="../ink/ink212.xml"/><Relationship Id="rId306" Type="http://schemas.openxmlformats.org/officeDocument/2006/relationships/customXml" Target="../ink/ink219.xml"/><Relationship Id="rId45" Type="http://schemas.openxmlformats.org/officeDocument/2006/relationships/image" Target="../media/image88.png"/><Relationship Id="rId87" Type="http://schemas.openxmlformats.org/officeDocument/2006/relationships/image" Target="../media/image109.png"/><Relationship Id="rId110" Type="http://schemas.openxmlformats.org/officeDocument/2006/relationships/customXml" Target="../ink/ink121.xml"/><Relationship Id="rId348" Type="http://schemas.openxmlformats.org/officeDocument/2006/relationships/customXml" Target="../ink/ink240.xml"/><Relationship Id="rId152" Type="http://schemas.openxmlformats.org/officeDocument/2006/relationships/customXml" Target="../ink/ink142.xml"/><Relationship Id="rId194" Type="http://schemas.openxmlformats.org/officeDocument/2006/relationships/customXml" Target="../ink/ink163.xml"/><Relationship Id="rId208" Type="http://schemas.openxmlformats.org/officeDocument/2006/relationships/customXml" Target="../ink/ink170.xml"/><Relationship Id="rId415" Type="http://schemas.openxmlformats.org/officeDocument/2006/relationships/image" Target="../media/image273.png"/><Relationship Id="rId261" Type="http://schemas.openxmlformats.org/officeDocument/2006/relationships/image" Target="../media/image196.png"/><Relationship Id="rId14" Type="http://schemas.openxmlformats.org/officeDocument/2006/relationships/customXml" Target="../ink/ink73.xml"/><Relationship Id="rId56" Type="http://schemas.openxmlformats.org/officeDocument/2006/relationships/customXml" Target="../ink/ink94.xml"/><Relationship Id="rId317" Type="http://schemas.openxmlformats.org/officeDocument/2006/relationships/image" Target="../media/image224.png"/><Relationship Id="rId359" Type="http://schemas.openxmlformats.org/officeDocument/2006/relationships/image" Target="../media/image245.png"/><Relationship Id="rId98" Type="http://schemas.openxmlformats.org/officeDocument/2006/relationships/customXml" Target="../ink/ink115.xml"/><Relationship Id="rId121" Type="http://schemas.openxmlformats.org/officeDocument/2006/relationships/image" Target="../media/image126.png"/><Relationship Id="rId163" Type="http://schemas.openxmlformats.org/officeDocument/2006/relationships/image" Target="../media/image147.png"/><Relationship Id="rId219" Type="http://schemas.openxmlformats.org/officeDocument/2006/relationships/image" Target="../media/image175.png"/><Relationship Id="rId370" Type="http://schemas.openxmlformats.org/officeDocument/2006/relationships/customXml" Target="../ink/ink251.xml"/><Relationship Id="rId230" Type="http://schemas.openxmlformats.org/officeDocument/2006/relationships/customXml" Target="../ink/ink181.xml"/><Relationship Id="rId25" Type="http://schemas.openxmlformats.org/officeDocument/2006/relationships/image" Target="../media/image78.png"/><Relationship Id="rId67" Type="http://schemas.openxmlformats.org/officeDocument/2006/relationships/image" Target="../media/image99.png"/><Relationship Id="rId272" Type="http://schemas.openxmlformats.org/officeDocument/2006/relationships/customXml" Target="../ink/ink202.xml"/><Relationship Id="rId328" Type="http://schemas.openxmlformats.org/officeDocument/2006/relationships/customXml" Target="../ink/ink230.xml"/><Relationship Id="rId132" Type="http://schemas.openxmlformats.org/officeDocument/2006/relationships/customXml" Target="../ink/ink132.xml"/><Relationship Id="rId174" Type="http://schemas.openxmlformats.org/officeDocument/2006/relationships/customXml" Target="../ink/ink153.xml"/><Relationship Id="rId381" Type="http://schemas.openxmlformats.org/officeDocument/2006/relationships/image" Target="../media/image256.png"/><Relationship Id="rId241" Type="http://schemas.openxmlformats.org/officeDocument/2006/relationships/image" Target="../media/image186.png"/><Relationship Id="rId36" Type="http://schemas.openxmlformats.org/officeDocument/2006/relationships/customXml" Target="../ink/ink84.xml"/><Relationship Id="rId283" Type="http://schemas.openxmlformats.org/officeDocument/2006/relationships/image" Target="../media/image207.png"/><Relationship Id="rId339" Type="http://schemas.openxmlformats.org/officeDocument/2006/relationships/image" Target="../media/image235.png"/><Relationship Id="rId78" Type="http://schemas.openxmlformats.org/officeDocument/2006/relationships/customXml" Target="../ink/ink105.xml"/><Relationship Id="rId101" Type="http://schemas.openxmlformats.org/officeDocument/2006/relationships/image" Target="../media/image116.png"/><Relationship Id="rId143" Type="http://schemas.openxmlformats.org/officeDocument/2006/relationships/image" Target="../media/image137.png"/><Relationship Id="rId185" Type="http://schemas.openxmlformats.org/officeDocument/2006/relationships/image" Target="../media/image158.png"/><Relationship Id="rId350" Type="http://schemas.openxmlformats.org/officeDocument/2006/relationships/customXml" Target="../ink/ink241.xml"/><Relationship Id="rId406" Type="http://schemas.openxmlformats.org/officeDocument/2006/relationships/customXml" Target="../ink/ink269.xml"/><Relationship Id="rId9" Type="http://schemas.openxmlformats.org/officeDocument/2006/relationships/image" Target="../media/image70.png"/><Relationship Id="rId210" Type="http://schemas.openxmlformats.org/officeDocument/2006/relationships/customXml" Target="../ink/ink171.xml"/><Relationship Id="rId392" Type="http://schemas.openxmlformats.org/officeDocument/2006/relationships/customXml" Target="../ink/ink262.xml"/><Relationship Id="rId252" Type="http://schemas.openxmlformats.org/officeDocument/2006/relationships/customXml" Target="../ink/ink192.xml"/><Relationship Id="rId294" Type="http://schemas.openxmlformats.org/officeDocument/2006/relationships/customXml" Target="../ink/ink213.xml"/><Relationship Id="rId308" Type="http://schemas.openxmlformats.org/officeDocument/2006/relationships/customXml" Target="../ink/ink220.xml"/><Relationship Id="rId47" Type="http://schemas.openxmlformats.org/officeDocument/2006/relationships/image" Target="../media/image89.png"/><Relationship Id="rId89" Type="http://schemas.openxmlformats.org/officeDocument/2006/relationships/image" Target="../media/image110.png"/><Relationship Id="rId112" Type="http://schemas.openxmlformats.org/officeDocument/2006/relationships/customXml" Target="../ink/ink122.xml"/><Relationship Id="rId154" Type="http://schemas.openxmlformats.org/officeDocument/2006/relationships/customXml" Target="../ink/ink143.xml"/><Relationship Id="rId361" Type="http://schemas.openxmlformats.org/officeDocument/2006/relationships/image" Target="../media/image246.png"/><Relationship Id="rId196" Type="http://schemas.openxmlformats.org/officeDocument/2006/relationships/customXml" Target="../ink/ink164.xml"/><Relationship Id="rId417" Type="http://schemas.openxmlformats.org/officeDocument/2006/relationships/image" Target="../media/image274.png"/><Relationship Id="rId16" Type="http://schemas.openxmlformats.org/officeDocument/2006/relationships/customXml" Target="../ink/ink74.xml"/><Relationship Id="rId221" Type="http://schemas.openxmlformats.org/officeDocument/2006/relationships/image" Target="../media/image176.png"/><Relationship Id="rId263" Type="http://schemas.openxmlformats.org/officeDocument/2006/relationships/image" Target="../media/image197.png"/><Relationship Id="rId319" Type="http://schemas.openxmlformats.org/officeDocument/2006/relationships/image" Target="../media/image225.png"/><Relationship Id="rId58" Type="http://schemas.openxmlformats.org/officeDocument/2006/relationships/customXml" Target="../ink/ink95.xml"/><Relationship Id="rId123" Type="http://schemas.openxmlformats.org/officeDocument/2006/relationships/image" Target="../media/image127.png"/><Relationship Id="rId330" Type="http://schemas.openxmlformats.org/officeDocument/2006/relationships/customXml" Target="../ink/ink231.xml"/><Relationship Id="rId165" Type="http://schemas.openxmlformats.org/officeDocument/2006/relationships/image" Target="../media/image148.png"/><Relationship Id="rId372" Type="http://schemas.openxmlformats.org/officeDocument/2006/relationships/customXml" Target="../ink/ink252.xml"/><Relationship Id="rId232" Type="http://schemas.openxmlformats.org/officeDocument/2006/relationships/customXml" Target="../ink/ink182.xml"/><Relationship Id="rId274" Type="http://schemas.openxmlformats.org/officeDocument/2006/relationships/customXml" Target="../ink/ink203.xml"/><Relationship Id="rId27" Type="http://schemas.openxmlformats.org/officeDocument/2006/relationships/image" Target="../media/image79.png"/><Relationship Id="rId69" Type="http://schemas.openxmlformats.org/officeDocument/2006/relationships/image" Target="../media/image100.png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176" Type="http://schemas.openxmlformats.org/officeDocument/2006/relationships/customXml" Target="../ink/ink154.xml"/><Relationship Id="rId341" Type="http://schemas.openxmlformats.org/officeDocument/2006/relationships/image" Target="../media/image236.png"/><Relationship Id="rId383" Type="http://schemas.openxmlformats.org/officeDocument/2006/relationships/image" Target="../media/image257.png"/><Relationship Id="rId201" Type="http://schemas.openxmlformats.org/officeDocument/2006/relationships/image" Target="../media/image166.png"/><Relationship Id="rId243" Type="http://schemas.openxmlformats.org/officeDocument/2006/relationships/image" Target="../media/image187.png"/><Relationship Id="rId285" Type="http://schemas.openxmlformats.org/officeDocument/2006/relationships/image" Target="../media/image208.png"/><Relationship Id="rId17" Type="http://schemas.openxmlformats.org/officeDocument/2006/relationships/image" Target="../media/image74.png"/><Relationship Id="rId38" Type="http://schemas.openxmlformats.org/officeDocument/2006/relationships/customXml" Target="../ink/ink85.xml"/><Relationship Id="rId59" Type="http://schemas.openxmlformats.org/officeDocument/2006/relationships/image" Target="../media/image95.png"/><Relationship Id="rId103" Type="http://schemas.openxmlformats.org/officeDocument/2006/relationships/image" Target="../media/image117.png"/><Relationship Id="rId124" Type="http://schemas.openxmlformats.org/officeDocument/2006/relationships/customXml" Target="../ink/ink128.xml"/><Relationship Id="rId310" Type="http://schemas.openxmlformats.org/officeDocument/2006/relationships/customXml" Target="../ink/ink221.xml"/><Relationship Id="rId70" Type="http://schemas.openxmlformats.org/officeDocument/2006/relationships/customXml" Target="../ink/ink101.xml"/><Relationship Id="rId91" Type="http://schemas.openxmlformats.org/officeDocument/2006/relationships/image" Target="../media/image111.png"/><Relationship Id="rId145" Type="http://schemas.openxmlformats.org/officeDocument/2006/relationships/image" Target="../media/image138.png"/><Relationship Id="rId166" Type="http://schemas.openxmlformats.org/officeDocument/2006/relationships/customXml" Target="../ink/ink149.xml"/><Relationship Id="rId187" Type="http://schemas.openxmlformats.org/officeDocument/2006/relationships/image" Target="../media/image159.png"/><Relationship Id="rId331" Type="http://schemas.openxmlformats.org/officeDocument/2006/relationships/image" Target="../media/image231.png"/><Relationship Id="rId352" Type="http://schemas.openxmlformats.org/officeDocument/2006/relationships/customXml" Target="../ink/ink242.xml"/><Relationship Id="rId373" Type="http://schemas.openxmlformats.org/officeDocument/2006/relationships/image" Target="../media/image252.png"/><Relationship Id="rId394" Type="http://schemas.openxmlformats.org/officeDocument/2006/relationships/customXml" Target="../ink/ink263.xml"/><Relationship Id="rId408" Type="http://schemas.openxmlformats.org/officeDocument/2006/relationships/customXml" Target="../ink/ink270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2.xml"/><Relationship Id="rId233" Type="http://schemas.openxmlformats.org/officeDocument/2006/relationships/image" Target="../media/image182.png"/><Relationship Id="rId254" Type="http://schemas.openxmlformats.org/officeDocument/2006/relationships/customXml" Target="../ink/ink193.xml"/><Relationship Id="rId28" Type="http://schemas.openxmlformats.org/officeDocument/2006/relationships/customXml" Target="../ink/ink80.xml"/><Relationship Id="rId49" Type="http://schemas.openxmlformats.org/officeDocument/2006/relationships/image" Target="../media/image90.png"/><Relationship Id="rId114" Type="http://schemas.openxmlformats.org/officeDocument/2006/relationships/customXml" Target="../ink/ink123.xml"/><Relationship Id="rId275" Type="http://schemas.openxmlformats.org/officeDocument/2006/relationships/image" Target="../media/image203.png"/><Relationship Id="rId296" Type="http://schemas.openxmlformats.org/officeDocument/2006/relationships/customXml" Target="../ink/ink214.xml"/><Relationship Id="rId300" Type="http://schemas.openxmlformats.org/officeDocument/2006/relationships/customXml" Target="../ink/ink216.xml"/><Relationship Id="rId60" Type="http://schemas.openxmlformats.org/officeDocument/2006/relationships/customXml" Target="../ink/ink96.xml"/><Relationship Id="rId81" Type="http://schemas.openxmlformats.org/officeDocument/2006/relationships/image" Target="../media/image106.png"/><Relationship Id="rId135" Type="http://schemas.openxmlformats.org/officeDocument/2006/relationships/image" Target="../media/image133.png"/><Relationship Id="rId156" Type="http://schemas.openxmlformats.org/officeDocument/2006/relationships/customXml" Target="../ink/ink144.xml"/><Relationship Id="rId177" Type="http://schemas.openxmlformats.org/officeDocument/2006/relationships/image" Target="../media/image154.png"/><Relationship Id="rId198" Type="http://schemas.openxmlformats.org/officeDocument/2006/relationships/customXml" Target="../ink/ink165.xml"/><Relationship Id="rId321" Type="http://schemas.openxmlformats.org/officeDocument/2006/relationships/image" Target="../media/image226.png"/><Relationship Id="rId342" Type="http://schemas.openxmlformats.org/officeDocument/2006/relationships/customXml" Target="../ink/ink237.xml"/><Relationship Id="rId363" Type="http://schemas.openxmlformats.org/officeDocument/2006/relationships/image" Target="../media/image247.png"/><Relationship Id="rId384" Type="http://schemas.openxmlformats.org/officeDocument/2006/relationships/customXml" Target="../ink/ink258.xml"/><Relationship Id="rId419" Type="http://schemas.openxmlformats.org/officeDocument/2006/relationships/image" Target="../media/image275.png"/><Relationship Id="rId202" Type="http://schemas.openxmlformats.org/officeDocument/2006/relationships/customXml" Target="../ink/ink167.xml"/><Relationship Id="rId223" Type="http://schemas.openxmlformats.org/officeDocument/2006/relationships/image" Target="../media/image177.png"/><Relationship Id="rId244" Type="http://schemas.openxmlformats.org/officeDocument/2006/relationships/customXml" Target="../ink/ink188.xml"/><Relationship Id="rId18" Type="http://schemas.openxmlformats.org/officeDocument/2006/relationships/customXml" Target="../ink/ink75.xml"/><Relationship Id="rId39" Type="http://schemas.openxmlformats.org/officeDocument/2006/relationships/image" Target="../media/image85.png"/><Relationship Id="rId265" Type="http://schemas.openxmlformats.org/officeDocument/2006/relationships/image" Target="../media/image198.png"/><Relationship Id="rId286" Type="http://schemas.openxmlformats.org/officeDocument/2006/relationships/customXml" Target="../ink/ink209.xml"/><Relationship Id="rId50" Type="http://schemas.openxmlformats.org/officeDocument/2006/relationships/customXml" Target="../ink/ink91.xml"/><Relationship Id="rId104" Type="http://schemas.openxmlformats.org/officeDocument/2006/relationships/customXml" Target="../ink/ink118.xml"/><Relationship Id="rId125" Type="http://schemas.openxmlformats.org/officeDocument/2006/relationships/image" Target="../media/image128.png"/><Relationship Id="rId146" Type="http://schemas.openxmlformats.org/officeDocument/2006/relationships/customXml" Target="../ink/ink139.xml"/><Relationship Id="rId167" Type="http://schemas.openxmlformats.org/officeDocument/2006/relationships/image" Target="../media/image149.png"/><Relationship Id="rId188" Type="http://schemas.openxmlformats.org/officeDocument/2006/relationships/customXml" Target="../ink/ink160.xml"/><Relationship Id="rId311" Type="http://schemas.openxmlformats.org/officeDocument/2006/relationships/image" Target="../media/image221.png"/><Relationship Id="rId332" Type="http://schemas.openxmlformats.org/officeDocument/2006/relationships/customXml" Target="../ink/ink232.xml"/><Relationship Id="rId353" Type="http://schemas.openxmlformats.org/officeDocument/2006/relationships/image" Target="../media/image242.png"/><Relationship Id="rId374" Type="http://schemas.openxmlformats.org/officeDocument/2006/relationships/customXml" Target="../ink/ink253.xml"/><Relationship Id="rId395" Type="http://schemas.openxmlformats.org/officeDocument/2006/relationships/image" Target="../media/image263.png"/><Relationship Id="rId409" Type="http://schemas.openxmlformats.org/officeDocument/2006/relationships/image" Target="../media/image270.png"/><Relationship Id="rId71" Type="http://schemas.openxmlformats.org/officeDocument/2006/relationships/image" Target="../media/image101.png"/><Relationship Id="rId92" Type="http://schemas.openxmlformats.org/officeDocument/2006/relationships/customXml" Target="../ink/ink112.xml"/><Relationship Id="rId213" Type="http://schemas.openxmlformats.org/officeDocument/2006/relationships/image" Target="../media/image172.png"/><Relationship Id="rId234" Type="http://schemas.openxmlformats.org/officeDocument/2006/relationships/customXml" Target="../ink/ink183.xml"/><Relationship Id="rId420" Type="http://schemas.openxmlformats.org/officeDocument/2006/relationships/customXml" Target="../ink/ink276.xml"/><Relationship Id="rId2" Type="http://schemas.openxmlformats.org/officeDocument/2006/relationships/customXml" Target="../ink/ink67.xml"/><Relationship Id="rId29" Type="http://schemas.openxmlformats.org/officeDocument/2006/relationships/image" Target="../media/image80.png"/><Relationship Id="rId255" Type="http://schemas.openxmlformats.org/officeDocument/2006/relationships/image" Target="../media/image193.png"/><Relationship Id="rId276" Type="http://schemas.openxmlformats.org/officeDocument/2006/relationships/customXml" Target="../ink/ink204.xml"/><Relationship Id="rId297" Type="http://schemas.openxmlformats.org/officeDocument/2006/relationships/image" Target="../media/image214.png"/><Relationship Id="rId40" Type="http://schemas.openxmlformats.org/officeDocument/2006/relationships/customXml" Target="../ink/ink86.xml"/><Relationship Id="rId115" Type="http://schemas.openxmlformats.org/officeDocument/2006/relationships/image" Target="../media/image123.png"/><Relationship Id="rId136" Type="http://schemas.openxmlformats.org/officeDocument/2006/relationships/customXml" Target="../ink/ink134.xml"/><Relationship Id="rId157" Type="http://schemas.openxmlformats.org/officeDocument/2006/relationships/image" Target="../media/image144.png"/><Relationship Id="rId178" Type="http://schemas.openxmlformats.org/officeDocument/2006/relationships/customXml" Target="../ink/ink155.xml"/><Relationship Id="rId301" Type="http://schemas.openxmlformats.org/officeDocument/2006/relationships/image" Target="../media/image216.png"/><Relationship Id="rId322" Type="http://schemas.openxmlformats.org/officeDocument/2006/relationships/customXml" Target="../ink/ink227.xml"/><Relationship Id="rId343" Type="http://schemas.openxmlformats.org/officeDocument/2006/relationships/image" Target="../media/image237.png"/><Relationship Id="rId364" Type="http://schemas.openxmlformats.org/officeDocument/2006/relationships/customXml" Target="../ink/ink248.xml"/><Relationship Id="rId61" Type="http://schemas.openxmlformats.org/officeDocument/2006/relationships/image" Target="../media/image96.png"/><Relationship Id="rId82" Type="http://schemas.openxmlformats.org/officeDocument/2006/relationships/customXml" Target="../ink/ink107.xml"/><Relationship Id="rId199" Type="http://schemas.openxmlformats.org/officeDocument/2006/relationships/image" Target="../media/image165.png"/><Relationship Id="rId203" Type="http://schemas.openxmlformats.org/officeDocument/2006/relationships/image" Target="../media/image167.png"/><Relationship Id="rId385" Type="http://schemas.openxmlformats.org/officeDocument/2006/relationships/image" Target="../media/image258.png"/><Relationship Id="rId19" Type="http://schemas.openxmlformats.org/officeDocument/2006/relationships/image" Target="../media/image75.png"/><Relationship Id="rId224" Type="http://schemas.openxmlformats.org/officeDocument/2006/relationships/customXml" Target="../ink/ink178.xml"/><Relationship Id="rId245" Type="http://schemas.openxmlformats.org/officeDocument/2006/relationships/image" Target="../media/image188.png"/><Relationship Id="rId266" Type="http://schemas.openxmlformats.org/officeDocument/2006/relationships/customXml" Target="../ink/ink199.xml"/><Relationship Id="rId287" Type="http://schemas.openxmlformats.org/officeDocument/2006/relationships/image" Target="../media/image209.png"/><Relationship Id="rId410" Type="http://schemas.openxmlformats.org/officeDocument/2006/relationships/customXml" Target="../ink/ink271.xml"/><Relationship Id="rId30" Type="http://schemas.openxmlformats.org/officeDocument/2006/relationships/customXml" Target="../ink/ink81.xml"/><Relationship Id="rId105" Type="http://schemas.openxmlformats.org/officeDocument/2006/relationships/image" Target="../media/image118.png"/><Relationship Id="rId126" Type="http://schemas.openxmlformats.org/officeDocument/2006/relationships/customXml" Target="../ink/ink129.xml"/><Relationship Id="rId147" Type="http://schemas.openxmlformats.org/officeDocument/2006/relationships/image" Target="../media/image139.png"/><Relationship Id="rId168" Type="http://schemas.openxmlformats.org/officeDocument/2006/relationships/customXml" Target="../ink/ink150.xml"/><Relationship Id="rId312" Type="http://schemas.openxmlformats.org/officeDocument/2006/relationships/customXml" Target="../ink/ink222.xml"/><Relationship Id="rId333" Type="http://schemas.openxmlformats.org/officeDocument/2006/relationships/image" Target="../media/image232.png"/><Relationship Id="rId354" Type="http://schemas.openxmlformats.org/officeDocument/2006/relationships/customXml" Target="../ink/ink243.xml"/><Relationship Id="rId51" Type="http://schemas.openxmlformats.org/officeDocument/2006/relationships/image" Target="../media/image91.png"/><Relationship Id="rId72" Type="http://schemas.openxmlformats.org/officeDocument/2006/relationships/customXml" Target="../ink/ink102.xml"/><Relationship Id="rId93" Type="http://schemas.openxmlformats.org/officeDocument/2006/relationships/image" Target="../media/image112.png"/><Relationship Id="rId189" Type="http://schemas.openxmlformats.org/officeDocument/2006/relationships/image" Target="../media/image160.png"/><Relationship Id="rId375" Type="http://schemas.openxmlformats.org/officeDocument/2006/relationships/image" Target="../media/image253.png"/><Relationship Id="rId396" Type="http://schemas.openxmlformats.org/officeDocument/2006/relationships/customXml" Target="../ink/ink264.xml"/><Relationship Id="rId3" Type="http://schemas.openxmlformats.org/officeDocument/2006/relationships/image" Target="../media/image67.png"/><Relationship Id="rId214" Type="http://schemas.openxmlformats.org/officeDocument/2006/relationships/customXml" Target="../ink/ink173.xml"/><Relationship Id="rId235" Type="http://schemas.openxmlformats.org/officeDocument/2006/relationships/image" Target="../media/image183.png"/><Relationship Id="rId256" Type="http://schemas.openxmlformats.org/officeDocument/2006/relationships/customXml" Target="../ink/ink194.xml"/><Relationship Id="rId277" Type="http://schemas.openxmlformats.org/officeDocument/2006/relationships/image" Target="../media/image204.png"/><Relationship Id="rId298" Type="http://schemas.openxmlformats.org/officeDocument/2006/relationships/customXml" Target="../ink/ink215.xml"/><Relationship Id="rId400" Type="http://schemas.openxmlformats.org/officeDocument/2006/relationships/customXml" Target="../ink/ink266.xml"/><Relationship Id="rId421" Type="http://schemas.openxmlformats.org/officeDocument/2006/relationships/image" Target="../media/image276.png"/><Relationship Id="rId116" Type="http://schemas.openxmlformats.org/officeDocument/2006/relationships/customXml" Target="../ink/ink124.xml"/><Relationship Id="rId137" Type="http://schemas.openxmlformats.org/officeDocument/2006/relationships/image" Target="../media/image134.png"/><Relationship Id="rId158" Type="http://schemas.openxmlformats.org/officeDocument/2006/relationships/customXml" Target="../ink/ink145.xml"/><Relationship Id="rId302" Type="http://schemas.openxmlformats.org/officeDocument/2006/relationships/customXml" Target="../ink/ink217.xml"/><Relationship Id="rId323" Type="http://schemas.openxmlformats.org/officeDocument/2006/relationships/image" Target="../media/image227.png"/><Relationship Id="rId344" Type="http://schemas.openxmlformats.org/officeDocument/2006/relationships/customXml" Target="../ink/ink238.xml"/><Relationship Id="rId20" Type="http://schemas.openxmlformats.org/officeDocument/2006/relationships/customXml" Target="../ink/ink76.xml"/><Relationship Id="rId41" Type="http://schemas.openxmlformats.org/officeDocument/2006/relationships/image" Target="../media/image86.png"/><Relationship Id="rId62" Type="http://schemas.openxmlformats.org/officeDocument/2006/relationships/customXml" Target="../ink/ink97.xml"/><Relationship Id="rId83" Type="http://schemas.openxmlformats.org/officeDocument/2006/relationships/image" Target="../media/image107.png"/><Relationship Id="rId179" Type="http://schemas.openxmlformats.org/officeDocument/2006/relationships/image" Target="../media/image155.png"/><Relationship Id="rId365" Type="http://schemas.openxmlformats.org/officeDocument/2006/relationships/image" Target="../media/image248.png"/><Relationship Id="rId386" Type="http://schemas.openxmlformats.org/officeDocument/2006/relationships/customXml" Target="../ink/ink259.xml"/><Relationship Id="rId190" Type="http://schemas.openxmlformats.org/officeDocument/2006/relationships/customXml" Target="../ink/ink161.xml"/><Relationship Id="rId204" Type="http://schemas.openxmlformats.org/officeDocument/2006/relationships/customXml" Target="../ink/ink168.xml"/><Relationship Id="rId225" Type="http://schemas.openxmlformats.org/officeDocument/2006/relationships/image" Target="../media/image178.png"/><Relationship Id="rId246" Type="http://schemas.openxmlformats.org/officeDocument/2006/relationships/customXml" Target="../ink/ink189.xml"/><Relationship Id="rId267" Type="http://schemas.openxmlformats.org/officeDocument/2006/relationships/image" Target="../media/image199.png"/><Relationship Id="rId288" Type="http://schemas.openxmlformats.org/officeDocument/2006/relationships/customXml" Target="../ink/ink210.xml"/><Relationship Id="rId411" Type="http://schemas.openxmlformats.org/officeDocument/2006/relationships/image" Target="../media/image271.png"/><Relationship Id="rId106" Type="http://schemas.openxmlformats.org/officeDocument/2006/relationships/customXml" Target="../ink/ink119.xml"/><Relationship Id="rId127" Type="http://schemas.openxmlformats.org/officeDocument/2006/relationships/image" Target="../media/image129.png"/><Relationship Id="rId313" Type="http://schemas.openxmlformats.org/officeDocument/2006/relationships/image" Target="../media/image222.png"/><Relationship Id="rId10" Type="http://schemas.openxmlformats.org/officeDocument/2006/relationships/customXml" Target="../ink/ink71.xml"/><Relationship Id="rId31" Type="http://schemas.openxmlformats.org/officeDocument/2006/relationships/image" Target="../media/image81.png"/><Relationship Id="rId52" Type="http://schemas.openxmlformats.org/officeDocument/2006/relationships/customXml" Target="../ink/ink92.xml"/><Relationship Id="rId73" Type="http://schemas.openxmlformats.org/officeDocument/2006/relationships/image" Target="../media/image102.png"/><Relationship Id="rId94" Type="http://schemas.openxmlformats.org/officeDocument/2006/relationships/customXml" Target="../ink/ink113.xml"/><Relationship Id="rId148" Type="http://schemas.openxmlformats.org/officeDocument/2006/relationships/customXml" Target="../ink/ink140.xml"/><Relationship Id="rId169" Type="http://schemas.openxmlformats.org/officeDocument/2006/relationships/image" Target="../media/image150.png"/><Relationship Id="rId334" Type="http://schemas.openxmlformats.org/officeDocument/2006/relationships/customXml" Target="../ink/ink233.xml"/><Relationship Id="rId355" Type="http://schemas.openxmlformats.org/officeDocument/2006/relationships/image" Target="../media/image243.png"/><Relationship Id="rId376" Type="http://schemas.openxmlformats.org/officeDocument/2006/relationships/customXml" Target="../ink/ink254.xml"/><Relationship Id="rId397" Type="http://schemas.openxmlformats.org/officeDocument/2006/relationships/image" Target="../media/image264.png"/><Relationship Id="rId4" Type="http://schemas.openxmlformats.org/officeDocument/2006/relationships/customXml" Target="../ink/ink68.xml"/><Relationship Id="rId180" Type="http://schemas.openxmlformats.org/officeDocument/2006/relationships/customXml" Target="../ink/ink156.xml"/><Relationship Id="rId215" Type="http://schemas.openxmlformats.org/officeDocument/2006/relationships/image" Target="../media/image173.png"/><Relationship Id="rId236" Type="http://schemas.openxmlformats.org/officeDocument/2006/relationships/customXml" Target="../ink/ink184.xml"/><Relationship Id="rId257" Type="http://schemas.openxmlformats.org/officeDocument/2006/relationships/image" Target="../media/image194.png"/><Relationship Id="rId278" Type="http://schemas.openxmlformats.org/officeDocument/2006/relationships/customXml" Target="../ink/ink205.xml"/><Relationship Id="rId401" Type="http://schemas.openxmlformats.org/officeDocument/2006/relationships/image" Target="../media/image266.png"/><Relationship Id="rId303" Type="http://schemas.openxmlformats.org/officeDocument/2006/relationships/image" Target="../media/image217.png"/><Relationship Id="rId42" Type="http://schemas.openxmlformats.org/officeDocument/2006/relationships/customXml" Target="../ink/ink87.xml"/><Relationship Id="rId84" Type="http://schemas.openxmlformats.org/officeDocument/2006/relationships/customXml" Target="../ink/ink108.xml"/><Relationship Id="rId138" Type="http://schemas.openxmlformats.org/officeDocument/2006/relationships/customXml" Target="../ink/ink135.xml"/><Relationship Id="rId345" Type="http://schemas.openxmlformats.org/officeDocument/2006/relationships/image" Target="../media/image238.png"/><Relationship Id="rId387" Type="http://schemas.openxmlformats.org/officeDocument/2006/relationships/image" Target="../media/image259.png"/><Relationship Id="rId191" Type="http://schemas.openxmlformats.org/officeDocument/2006/relationships/image" Target="../media/image161.png"/><Relationship Id="rId205" Type="http://schemas.openxmlformats.org/officeDocument/2006/relationships/image" Target="../media/image168.png"/><Relationship Id="rId247" Type="http://schemas.openxmlformats.org/officeDocument/2006/relationships/image" Target="../media/image189.png"/><Relationship Id="rId412" Type="http://schemas.openxmlformats.org/officeDocument/2006/relationships/customXml" Target="../ink/ink272.xml"/><Relationship Id="rId107" Type="http://schemas.openxmlformats.org/officeDocument/2006/relationships/image" Target="../media/image119.png"/><Relationship Id="rId289" Type="http://schemas.openxmlformats.org/officeDocument/2006/relationships/image" Target="../media/image210.png"/><Relationship Id="rId11" Type="http://schemas.openxmlformats.org/officeDocument/2006/relationships/image" Target="../media/image71.png"/><Relationship Id="rId53" Type="http://schemas.openxmlformats.org/officeDocument/2006/relationships/image" Target="../media/image92.png"/><Relationship Id="rId149" Type="http://schemas.openxmlformats.org/officeDocument/2006/relationships/image" Target="../media/image140.png"/><Relationship Id="rId314" Type="http://schemas.openxmlformats.org/officeDocument/2006/relationships/customXml" Target="../ink/ink223.xml"/><Relationship Id="rId356" Type="http://schemas.openxmlformats.org/officeDocument/2006/relationships/customXml" Target="../ink/ink244.xml"/><Relationship Id="rId398" Type="http://schemas.openxmlformats.org/officeDocument/2006/relationships/customXml" Target="../ink/ink265.xml"/><Relationship Id="rId95" Type="http://schemas.openxmlformats.org/officeDocument/2006/relationships/image" Target="../media/image113.png"/><Relationship Id="rId160" Type="http://schemas.openxmlformats.org/officeDocument/2006/relationships/customXml" Target="../ink/ink146.xml"/><Relationship Id="rId216" Type="http://schemas.openxmlformats.org/officeDocument/2006/relationships/customXml" Target="../ink/ink174.xml"/><Relationship Id="rId258" Type="http://schemas.openxmlformats.org/officeDocument/2006/relationships/customXml" Target="../ink/ink195.xml"/><Relationship Id="rId22" Type="http://schemas.openxmlformats.org/officeDocument/2006/relationships/customXml" Target="../ink/ink77.xml"/><Relationship Id="rId64" Type="http://schemas.openxmlformats.org/officeDocument/2006/relationships/customXml" Target="../ink/ink98.xml"/><Relationship Id="rId118" Type="http://schemas.openxmlformats.org/officeDocument/2006/relationships/customXml" Target="../ink/ink125.xml"/><Relationship Id="rId325" Type="http://schemas.openxmlformats.org/officeDocument/2006/relationships/image" Target="../media/image228.png"/><Relationship Id="rId367" Type="http://schemas.openxmlformats.org/officeDocument/2006/relationships/image" Target="../media/image249.png"/><Relationship Id="rId171" Type="http://schemas.openxmlformats.org/officeDocument/2006/relationships/image" Target="../media/image151.png"/><Relationship Id="rId227" Type="http://schemas.openxmlformats.org/officeDocument/2006/relationships/image" Target="../media/image179.png"/><Relationship Id="rId269" Type="http://schemas.openxmlformats.org/officeDocument/2006/relationships/image" Target="../media/image200.png"/><Relationship Id="rId33" Type="http://schemas.openxmlformats.org/officeDocument/2006/relationships/image" Target="../media/image82.png"/><Relationship Id="rId129" Type="http://schemas.openxmlformats.org/officeDocument/2006/relationships/image" Target="../media/image130.png"/><Relationship Id="rId280" Type="http://schemas.openxmlformats.org/officeDocument/2006/relationships/customXml" Target="../ink/ink206.xml"/><Relationship Id="rId336" Type="http://schemas.openxmlformats.org/officeDocument/2006/relationships/customXml" Target="../ink/ink234.xml"/><Relationship Id="rId75" Type="http://schemas.openxmlformats.org/officeDocument/2006/relationships/image" Target="../media/image103.png"/><Relationship Id="rId140" Type="http://schemas.openxmlformats.org/officeDocument/2006/relationships/customXml" Target="../ink/ink136.xml"/><Relationship Id="rId182" Type="http://schemas.openxmlformats.org/officeDocument/2006/relationships/customXml" Target="../ink/ink157.xml"/><Relationship Id="rId378" Type="http://schemas.openxmlformats.org/officeDocument/2006/relationships/customXml" Target="../ink/ink255.xml"/><Relationship Id="rId403" Type="http://schemas.openxmlformats.org/officeDocument/2006/relationships/image" Target="../media/image267.png"/><Relationship Id="rId6" Type="http://schemas.openxmlformats.org/officeDocument/2006/relationships/customXml" Target="../ink/ink69.xml"/><Relationship Id="rId238" Type="http://schemas.openxmlformats.org/officeDocument/2006/relationships/customXml" Target="../ink/ink185.xml"/><Relationship Id="rId291" Type="http://schemas.openxmlformats.org/officeDocument/2006/relationships/image" Target="../media/image211.png"/><Relationship Id="rId305" Type="http://schemas.openxmlformats.org/officeDocument/2006/relationships/image" Target="../media/image218.png"/><Relationship Id="rId347" Type="http://schemas.openxmlformats.org/officeDocument/2006/relationships/image" Target="../media/image239.png"/><Relationship Id="rId44" Type="http://schemas.openxmlformats.org/officeDocument/2006/relationships/customXml" Target="../ink/ink88.xml"/><Relationship Id="rId86" Type="http://schemas.openxmlformats.org/officeDocument/2006/relationships/customXml" Target="../ink/ink109.xml"/><Relationship Id="rId151" Type="http://schemas.openxmlformats.org/officeDocument/2006/relationships/image" Target="../media/image141.png"/><Relationship Id="rId389" Type="http://schemas.openxmlformats.org/officeDocument/2006/relationships/image" Target="../media/image260.png"/><Relationship Id="rId193" Type="http://schemas.openxmlformats.org/officeDocument/2006/relationships/image" Target="../media/image162.png"/><Relationship Id="rId207" Type="http://schemas.openxmlformats.org/officeDocument/2006/relationships/image" Target="../media/image169.png"/><Relationship Id="rId249" Type="http://schemas.openxmlformats.org/officeDocument/2006/relationships/image" Target="../media/image190.png"/><Relationship Id="rId414" Type="http://schemas.openxmlformats.org/officeDocument/2006/relationships/customXml" Target="../ink/ink273.xml"/><Relationship Id="rId13" Type="http://schemas.openxmlformats.org/officeDocument/2006/relationships/image" Target="../media/image72.png"/><Relationship Id="rId109" Type="http://schemas.openxmlformats.org/officeDocument/2006/relationships/image" Target="../media/image120.png"/><Relationship Id="rId260" Type="http://schemas.openxmlformats.org/officeDocument/2006/relationships/customXml" Target="../ink/ink196.xml"/><Relationship Id="rId316" Type="http://schemas.openxmlformats.org/officeDocument/2006/relationships/customXml" Target="../ink/ink224.xml"/><Relationship Id="rId55" Type="http://schemas.openxmlformats.org/officeDocument/2006/relationships/image" Target="../media/image93.png"/><Relationship Id="rId97" Type="http://schemas.openxmlformats.org/officeDocument/2006/relationships/image" Target="../media/image114.png"/><Relationship Id="rId120" Type="http://schemas.openxmlformats.org/officeDocument/2006/relationships/customXml" Target="../ink/ink126.xml"/><Relationship Id="rId358" Type="http://schemas.openxmlformats.org/officeDocument/2006/relationships/customXml" Target="../ink/ink245.xml"/><Relationship Id="rId162" Type="http://schemas.openxmlformats.org/officeDocument/2006/relationships/customXml" Target="../ink/ink147.xml"/><Relationship Id="rId218" Type="http://schemas.openxmlformats.org/officeDocument/2006/relationships/customXml" Target="../ink/ink175.xml"/><Relationship Id="rId271" Type="http://schemas.openxmlformats.org/officeDocument/2006/relationships/image" Target="../media/image201.png"/><Relationship Id="rId24" Type="http://schemas.openxmlformats.org/officeDocument/2006/relationships/customXml" Target="../ink/ink78.xml"/><Relationship Id="rId66" Type="http://schemas.openxmlformats.org/officeDocument/2006/relationships/customXml" Target="../ink/ink99.xml"/><Relationship Id="rId131" Type="http://schemas.openxmlformats.org/officeDocument/2006/relationships/image" Target="../media/image131.png"/><Relationship Id="rId327" Type="http://schemas.openxmlformats.org/officeDocument/2006/relationships/image" Target="../media/image229.png"/><Relationship Id="rId369" Type="http://schemas.openxmlformats.org/officeDocument/2006/relationships/image" Target="../media/image250.png"/><Relationship Id="rId173" Type="http://schemas.openxmlformats.org/officeDocument/2006/relationships/image" Target="../media/image152.png"/><Relationship Id="rId229" Type="http://schemas.openxmlformats.org/officeDocument/2006/relationships/image" Target="../media/image180.png"/><Relationship Id="rId380" Type="http://schemas.openxmlformats.org/officeDocument/2006/relationships/customXml" Target="../ink/ink256.xml"/><Relationship Id="rId240" Type="http://schemas.openxmlformats.org/officeDocument/2006/relationships/customXml" Target="../ink/ink186.xml"/><Relationship Id="rId35" Type="http://schemas.openxmlformats.org/officeDocument/2006/relationships/image" Target="../media/image83.png"/><Relationship Id="rId77" Type="http://schemas.openxmlformats.org/officeDocument/2006/relationships/image" Target="../media/image104.png"/><Relationship Id="rId100" Type="http://schemas.openxmlformats.org/officeDocument/2006/relationships/customXml" Target="../ink/ink116.xml"/><Relationship Id="rId282" Type="http://schemas.openxmlformats.org/officeDocument/2006/relationships/customXml" Target="../ink/ink207.xml"/><Relationship Id="rId338" Type="http://schemas.openxmlformats.org/officeDocument/2006/relationships/customXml" Target="../ink/ink235.xml"/><Relationship Id="rId8" Type="http://schemas.openxmlformats.org/officeDocument/2006/relationships/customXml" Target="../ink/ink70.xml"/><Relationship Id="rId142" Type="http://schemas.openxmlformats.org/officeDocument/2006/relationships/customXml" Target="../ink/ink137.xml"/><Relationship Id="rId184" Type="http://schemas.openxmlformats.org/officeDocument/2006/relationships/customXml" Target="../ink/ink158.xml"/><Relationship Id="rId391" Type="http://schemas.openxmlformats.org/officeDocument/2006/relationships/image" Target="../media/image261.png"/><Relationship Id="rId405" Type="http://schemas.openxmlformats.org/officeDocument/2006/relationships/image" Target="../media/image268.png"/><Relationship Id="rId251" Type="http://schemas.openxmlformats.org/officeDocument/2006/relationships/image" Target="../media/image191.png"/><Relationship Id="rId46" Type="http://schemas.openxmlformats.org/officeDocument/2006/relationships/customXml" Target="../ink/ink89.xml"/><Relationship Id="rId293" Type="http://schemas.openxmlformats.org/officeDocument/2006/relationships/image" Target="../media/image212.png"/><Relationship Id="rId307" Type="http://schemas.openxmlformats.org/officeDocument/2006/relationships/image" Target="../media/image219.png"/><Relationship Id="rId349" Type="http://schemas.openxmlformats.org/officeDocument/2006/relationships/image" Target="../media/image240.png"/><Relationship Id="rId88" Type="http://schemas.openxmlformats.org/officeDocument/2006/relationships/customXml" Target="../ink/ink110.xml"/><Relationship Id="rId111" Type="http://schemas.openxmlformats.org/officeDocument/2006/relationships/image" Target="../media/image121.png"/><Relationship Id="rId153" Type="http://schemas.openxmlformats.org/officeDocument/2006/relationships/image" Target="../media/image142.png"/><Relationship Id="rId195" Type="http://schemas.openxmlformats.org/officeDocument/2006/relationships/image" Target="../media/image163.png"/><Relationship Id="rId209" Type="http://schemas.openxmlformats.org/officeDocument/2006/relationships/image" Target="../media/image170.png"/><Relationship Id="rId360" Type="http://schemas.openxmlformats.org/officeDocument/2006/relationships/customXml" Target="../ink/ink246.xml"/><Relationship Id="rId416" Type="http://schemas.openxmlformats.org/officeDocument/2006/relationships/customXml" Target="../ink/ink274.xml"/><Relationship Id="rId220" Type="http://schemas.openxmlformats.org/officeDocument/2006/relationships/customXml" Target="../ink/ink176.xml"/><Relationship Id="rId15" Type="http://schemas.openxmlformats.org/officeDocument/2006/relationships/image" Target="../media/image73.png"/><Relationship Id="rId57" Type="http://schemas.openxmlformats.org/officeDocument/2006/relationships/image" Target="../media/image94.png"/><Relationship Id="rId262" Type="http://schemas.openxmlformats.org/officeDocument/2006/relationships/customXml" Target="../ink/ink197.xml"/><Relationship Id="rId318" Type="http://schemas.openxmlformats.org/officeDocument/2006/relationships/customXml" Target="../ink/ink225.xml"/><Relationship Id="rId99" Type="http://schemas.openxmlformats.org/officeDocument/2006/relationships/image" Target="../media/image115.png"/><Relationship Id="rId122" Type="http://schemas.openxmlformats.org/officeDocument/2006/relationships/customXml" Target="../ink/ink127.xml"/><Relationship Id="rId164" Type="http://schemas.openxmlformats.org/officeDocument/2006/relationships/customXml" Target="../ink/ink148.xml"/><Relationship Id="rId371" Type="http://schemas.openxmlformats.org/officeDocument/2006/relationships/image" Target="../media/image251.png"/><Relationship Id="rId26" Type="http://schemas.openxmlformats.org/officeDocument/2006/relationships/customXml" Target="../ink/ink79.xml"/><Relationship Id="rId231" Type="http://schemas.openxmlformats.org/officeDocument/2006/relationships/image" Target="../media/image181.png"/><Relationship Id="rId273" Type="http://schemas.openxmlformats.org/officeDocument/2006/relationships/image" Target="../media/image202.png"/><Relationship Id="rId329" Type="http://schemas.openxmlformats.org/officeDocument/2006/relationships/image" Target="../media/image230.png"/><Relationship Id="rId68" Type="http://schemas.openxmlformats.org/officeDocument/2006/relationships/customXml" Target="../ink/ink100.xml"/><Relationship Id="rId133" Type="http://schemas.openxmlformats.org/officeDocument/2006/relationships/image" Target="../media/image132.png"/><Relationship Id="rId175" Type="http://schemas.openxmlformats.org/officeDocument/2006/relationships/image" Target="../media/image153.png"/><Relationship Id="rId340" Type="http://schemas.openxmlformats.org/officeDocument/2006/relationships/customXml" Target="../ink/ink236.xml"/><Relationship Id="rId200" Type="http://schemas.openxmlformats.org/officeDocument/2006/relationships/customXml" Target="../ink/ink166.xml"/><Relationship Id="rId382" Type="http://schemas.openxmlformats.org/officeDocument/2006/relationships/customXml" Target="../ink/ink257.xml"/><Relationship Id="rId242" Type="http://schemas.openxmlformats.org/officeDocument/2006/relationships/customXml" Target="../ink/ink187.xml"/><Relationship Id="rId284" Type="http://schemas.openxmlformats.org/officeDocument/2006/relationships/customXml" Target="../ink/ink208.xml"/><Relationship Id="rId37" Type="http://schemas.openxmlformats.org/officeDocument/2006/relationships/image" Target="../media/image84.png"/><Relationship Id="rId79" Type="http://schemas.openxmlformats.org/officeDocument/2006/relationships/image" Target="../media/image105.png"/><Relationship Id="rId102" Type="http://schemas.openxmlformats.org/officeDocument/2006/relationships/customXml" Target="../ink/ink117.xml"/><Relationship Id="rId144" Type="http://schemas.openxmlformats.org/officeDocument/2006/relationships/customXml" Target="../ink/ink138.xml"/><Relationship Id="rId90" Type="http://schemas.openxmlformats.org/officeDocument/2006/relationships/customXml" Target="../ink/ink111.xml"/><Relationship Id="rId186" Type="http://schemas.openxmlformats.org/officeDocument/2006/relationships/customXml" Target="../ink/ink159.xml"/><Relationship Id="rId351" Type="http://schemas.openxmlformats.org/officeDocument/2006/relationships/image" Target="../media/image241.png"/><Relationship Id="rId393" Type="http://schemas.openxmlformats.org/officeDocument/2006/relationships/image" Target="../media/image262.png"/><Relationship Id="rId407" Type="http://schemas.openxmlformats.org/officeDocument/2006/relationships/image" Target="../media/image269.png"/><Relationship Id="rId211" Type="http://schemas.openxmlformats.org/officeDocument/2006/relationships/image" Target="../media/image171.png"/><Relationship Id="rId253" Type="http://schemas.openxmlformats.org/officeDocument/2006/relationships/image" Target="../media/image192.png"/><Relationship Id="rId295" Type="http://schemas.openxmlformats.org/officeDocument/2006/relationships/image" Target="../media/image213.png"/><Relationship Id="rId309" Type="http://schemas.openxmlformats.org/officeDocument/2006/relationships/image" Target="../media/image220.png"/><Relationship Id="rId48" Type="http://schemas.openxmlformats.org/officeDocument/2006/relationships/customXml" Target="../ink/ink90.xml"/><Relationship Id="rId113" Type="http://schemas.openxmlformats.org/officeDocument/2006/relationships/image" Target="../media/image122.png"/><Relationship Id="rId320" Type="http://schemas.openxmlformats.org/officeDocument/2006/relationships/customXml" Target="../ink/ink226.xml"/><Relationship Id="rId155" Type="http://schemas.openxmlformats.org/officeDocument/2006/relationships/image" Target="../media/image143.png"/><Relationship Id="rId197" Type="http://schemas.openxmlformats.org/officeDocument/2006/relationships/image" Target="../media/image164.png"/><Relationship Id="rId362" Type="http://schemas.openxmlformats.org/officeDocument/2006/relationships/customXml" Target="../ink/ink247.xml"/><Relationship Id="rId418" Type="http://schemas.openxmlformats.org/officeDocument/2006/relationships/customXml" Target="../ink/ink275.xml"/><Relationship Id="rId222" Type="http://schemas.openxmlformats.org/officeDocument/2006/relationships/customXml" Target="../ink/ink177.xml"/><Relationship Id="rId264" Type="http://schemas.openxmlformats.org/officeDocument/2006/relationships/customXml" Target="../ink/ink19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20.png"/><Relationship Id="rId299" Type="http://schemas.openxmlformats.org/officeDocument/2006/relationships/image" Target="../media/image845.png"/><Relationship Id="rId21" Type="http://schemas.openxmlformats.org/officeDocument/2006/relationships/image" Target="../media/image6860.png"/><Relationship Id="rId63" Type="http://schemas.openxmlformats.org/officeDocument/2006/relationships/image" Target="../media/image7090.png"/><Relationship Id="rId159" Type="http://schemas.openxmlformats.org/officeDocument/2006/relationships/image" Target="../media/image765.png"/><Relationship Id="rId324" Type="http://schemas.openxmlformats.org/officeDocument/2006/relationships/customXml" Target="../ink/ink1397.xml"/><Relationship Id="rId170" Type="http://schemas.openxmlformats.org/officeDocument/2006/relationships/customXml" Target="../ink/ink1320.xml"/><Relationship Id="rId226" Type="http://schemas.openxmlformats.org/officeDocument/2006/relationships/customXml" Target="../ink/ink1348.xml"/><Relationship Id="rId268" Type="http://schemas.openxmlformats.org/officeDocument/2006/relationships/customXml" Target="../ink/ink1369.xml"/><Relationship Id="rId32" Type="http://schemas.openxmlformats.org/officeDocument/2006/relationships/customXml" Target="../ink/ink1251.xml"/><Relationship Id="rId74" Type="http://schemas.openxmlformats.org/officeDocument/2006/relationships/customXml" Target="../ink/ink1272.xml"/><Relationship Id="rId128" Type="http://schemas.openxmlformats.org/officeDocument/2006/relationships/customXml" Target="../ink/ink1299.xml"/><Relationship Id="rId335" Type="http://schemas.openxmlformats.org/officeDocument/2006/relationships/image" Target="../media/image865.png"/><Relationship Id="rId5" Type="http://schemas.openxmlformats.org/officeDocument/2006/relationships/image" Target="../media/image6770.png"/><Relationship Id="rId181" Type="http://schemas.openxmlformats.org/officeDocument/2006/relationships/image" Target="../media/image777.png"/><Relationship Id="rId237" Type="http://schemas.openxmlformats.org/officeDocument/2006/relationships/image" Target="../media/image808.png"/><Relationship Id="rId279" Type="http://schemas.openxmlformats.org/officeDocument/2006/relationships/image" Target="../media/image834.png"/><Relationship Id="rId43" Type="http://schemas.openxmlformats.org/officeDocument/2006/relationships/image" Target="../media/image6980.png"/><Relationship Id="rId139" Type="http://schemas.openxmlformats.org/officeDocument/2006/relationships/image" Target="../media/image7540.png"/><Relationship Id="rId290" Type="http://schemas.openxmlformats.org/officeDocument/2006/relationships/customXml" Target="../ink/ink1380.xml"/><Relationship Id="rId304" Type="http://schemas.openxmlformats.org/officeDocument/2006/relationships/customXml" Target="../ink/ink1387.xml"/><Relationship Id="rId85" Type="http://schemas.openxmlformats.org/officeDocument/2006/relationships/image" Target="../media/image7240.png"/><Relationship Id="rId150" Type="http://schemas.openxmlformats.org/officeDocument/2006/relationships/customXml" Target="../ink/ink1310.xml"/><Relationship Id="rId192" Type="http://schemas.openxmlformats.org/officeDocument/2006/relationships/customXml" Target="../ink/ink1331.xml"/><Relationship Id="rId206" Type="http://schemas.openxmlformats.org/officeDocument/2006/relationships/customXml" Target="../ink/ink1338.xml"/><Relationship Id="rId248" Type="http://schemas.openxmlformats.org/officeDocument/2006/relationships/customXml" Target="../ink/ink1359.xml"/><Relationship Id="rId12" Type="http://schemas.openxmlformats.org/officeDocument/2006/relationships/customXml" Target="../ink/ink1241.xml"/><Relationship Id="rId108" Type="http://schemas.openxmlformats.org/officeDocument/2006/relationships/customXml" Target="../ink/ink1289.xml"/><Relationship Id="rId315" Type="http://schemas.openxmlformats.org/officeDocument/2006/relationships/image" Target="../media/image854.png"/><Relationship Id="rId54" Type="http://schemas.openxmlformats.org/officeDocument/2006/relationships/customXml" Target="../ink/ink1262.xml"/><Relationship Id="rId96" Type="http://schemas.openxmlformats.org/officeDocument/2006/relationships/customXml" Target="../ink/ink1283.xml"/><Relationship Id="rId161" Type="http://schemas.openxmlformats.org/officeDocument/2006/relationships/image" Target="../media/image766.png"/><Relationship Id="rId217" Type="http://schemas.openxmlformats.org/officeDocument/2006/relationships/image" Target="../media/image797.png"/><Relationship Id="rId259" Type="http://schemas.openxmlformats.org/officeDocument/2006/relationships/image" Target="../media/image823.png"/><Relationship Id="rId23" Type="http://schemas.openxmlformats.org/officeDocument/2006/relationships/image" Target="../media/image6870.png"/><Relationship Id="rId119" Type="http://schemas.openxmlformats.org/officeDocument/2006/relationships/image" Target="../media/image7430.png"/><Relationship Id="rId270" Type="http://schemas.openxmlformats.org/officeDocument/2006/relationships/customXml" Target="../ink/ink1370.xml"/><Relationship Id="rId326" Type="http://schemas.openxmlformats.org/officeDocument/2006/relationships/customXml" Target="../ink/ink1398.xml"/><Relationship Id="rId65" Type="http://schemas.openxmlformats.org/officeDocument/2006/relationships/image" Target="../media/image7130.png"/><Relationship Id="rId130" Type="http://schemas.openxmlformats.org/officeDocument/2006/relationships/customXml" Target="../ink/ink1300.xml"/><Relationship Id="rId172" Type="http://schemas.openxmlformats.org/officeDocument/2006/relationships/customXml" Target="../ink/ink1321.xml"/><Relationship Id="rId228" Type="http://schemas.openxmlformats.org/officeDocument/2006/relationships/customXml" Target="../ink/ink1349.xml"/><Relationship Id="rId281" Type="http://schemas.openxmlformats.org/officeDocument/2006/relationships/image" Target="../media/image835.png"/><Relationship Id="rId337" Type="http://schemas.openxmlformats.org/officeDocument/2006/relationships/image" Target="../media/image866.png"/><Relationship Id="rId34" Type="http://schemas.openxmlformats.org/officeDocument/2006/relationships/customXml" Target="../ink/ink1252.xml"/><Relationship Id="rId76" Type="http://schemas.openxmlformats.org/officeDocument/2006/relationships/customXml" Target="../ink/ink1273.xml"/><Relationship Id="rId141" Type="http://schemas.openxmlformats.org/officeDocument/2006/relationships/image" Target="../media/image755.png"/><Relationship Id="rId7" Type="http://schemas.openxmlformats.org/officeDocument/2006/relationships/image" Target="../media/image6780.png"/><Relationship Id="rId183" Type="http://schemas.openxmlformats.org/officeDocument/2006/relationships/image" Target="../media/image778.png"/><Relationship Id="rId239" Type="http://schemas.openxmlformats.org/officeDocument/2006/relationships/image" Target="../media/image809.png"/><Relationship Id="rId250" Type="http://schemas.openxmlformats.org/officeDocument/2006/relationships/customXml" Target="../ink/ink1360.xml"/><Relationship Id="rId292" Type="http://schemas.openxmlformats.org/officeDocument/2006/relationships/customXml" Target="../ink/ink1381.xml"/><Relationship Id="rId306" Type="http://schemas.openxmlformats.org/officeDocument/2006/relationships/customXml" Target="../ink/ink1388.xml"/><Relationship Id="rId45" Type="http://schemas.openxmlformats.org/officeDocument/2006/relationships/image" Target="../media/image6990.png"/><Relationship Id="rId87" Type="http://schemas.openxmlformats.org/officeDocument/2006/relationships/image" Target="../media/image7250.png"/><Relationship Id="rId110" Type="http://schemas.openxmlformats.org/officeDocument/2006/relationships/customXml" Target="../ink/ink1290.xml"/><Relationship Id="rId152" Type="http://schemas.openxmlformats.org/officeDocument/2006/relationships/customXml" Target="../ink/ink1311.xml"/><Relationship Id="rId194" Type="http://schemas.openxmlformats.org/officeDocument/2006/relationships/customXml" Target="../ink/ink1332.xml"/><Relationship Id="rId208" Type="http://schemas.openxmlformats.org/officeDocument/2006/relationships/customXml" Target="../ink/ink1339.xml"/><Relationship Id="rId240" Type="http://schemas.openxmlformats.org/officeDocument/2006/relationships/customXml" Target="../ink/ink1355.xml"/><Relationship Id="rId261" Type="http://schemas.openxmlformats.org/officeDocument/2006/relationships/image" Target="../media/image824.png"/><Relationship Id="rId14" Type="http://schemas.openxmlformats.org/officeDocument/2006/relationships/customXml" Target="../ink/ink1242.xml"/><Relationship Id="rId35" Type="http://schemas.openxmlformats.org/officeDocument/2006/relationships/image" Target="../media/image6940.png"/><Relationship Id="rId56" Type="http://schemas.openxmlformats.org/officeDocument/2006/relationships/customXml" Target="../ink/ink1263.xml"/><Relationship Id="rId77" Type="http://schemas.openxmlformats.org/officeDocument/2006/relationships/image" Target="../media/image7190.png"/><Relationship Id="rId100" Type="http://schemas.openxmlformats.org/officeDocument/2006/relationships/customXml" Target="../ink/ink1285.xml"/><Relationship Id="rId282" Type="http://schemas.openxmlformats.org/officeDocument/2006/relationships/customXml" Target="../ink/ink1376.xml"/><Relationship Id="rId317" Type="http://schemas.openxmlformats.org/officeDocument/2006/relationships/image" Target="../media/image855.png"/><Relationship Id="rId338" Type="http://schemas.openxmlformats.org/officeDocument/2006/relationships/customXml" Target="../ink/ink1404.xml"/><Relationship Id="rId8" Type="http://schemas.openxmlformats.org/officeDocument/2006/relationships/customXml" Target="../ink/ink1239.xml"/><Relationship Id="rId98" Type="http://schemas.openxmlformats.org/officeDocument/2006/relationships/customXml" Target="../ink/ink1284.xml"/><Relationship Id="rId121" Type="http://schemas.openxmlformats.org/officeDocument/2006/relationships/image" Target="../media/image7440.png"/><Relationship Id="rId142" Type="http://schemas.openxmlformats.org/officeDocument/2006/relationships/customXml" Target="../ink/ink1306.xml"/><Relationship Id="rId163" Type="http://schemas.openxmlformats.org/officeDocument/2006/relationships/image" Target="../media/image767.png"/><Relationship Id="rId184" Type="http://schemas.openxmlformats.org/officeDocument/2006/relationships/customXml" Target="../ink/ink1327.xml"/><Relationship Id="rId219" Type="http://schemas.openxmlformats.org/officeDocument/2006/relationships/image" Target="../media/image798.png"/><Relationship Id="rId230" Type="http://schemas.openxmlformats.org/officeDocument/2006/relationships/customXml" Target="../ink/ink1350.xml"/><Relationship Id="rId251" Type="http://schemas.openxmlformats.org/officeDocument/2006/relationships/image" Target="../media/image818.png"/><Relationship Id="rId25" Type="http://schemas.openxmlformats.org/officeDocument/2006/relationships/image" Target="../media/image6880.png"/><Relationship Id="rId46" Type="http://schemas.openxmlformats.org/officeDocument/2006/relationships/customXml" Target="../ink/ink1258.xml"/><Relationship Id="rId67" Type="http://schemas.openxmlformats.org/officeDocument/2006/relationships/image" Target="../media/image7140.png"/><Relationship Id="rId272" Type="http://schemas.openxmlformats.org/officeDocument/2006/relationships/customXml" Target="../ink/ink1371.xml"/><Relationship Id="rId293" Type="http://schemas.openxmlformats.org/officeDocument/2006/relationships/image" Target="../media/image842.png"/><Relationship Id="rId307" Type="http://schemas.openxmlformats.org/officeDocument/2006/relationships/image" Target="../media/image849.png"/><Relationship Id="rId328" Type="http://schemas.openxmlformats.org/officeDocument/2006/relationships/customXml" Target="../ink/ink1399.xml"/><Relationship Id="rId88" Type="http://schemas.openxmlformats.org/officeDocument/2006/relationships/customXml" Target="../ink/ink1279.xml"/><Relationship Id="rId111" Type="http://schemas.openxmlformats.org/officeDocument/2006/relationships/image" Target="../media/image7380.png"/><Relationship Id="rId132" Type="http://schemas.openxmlformats.org/officeDocument/2006/relationships/customXml" Target="../ink/ink1301.xml"/><Relationship Id="rId153" Type="http://schemas.openxmlformats.org/officeDocument/2006/relationships/image" Target="../media/image762.png"/><Relationship Id="rId174" Type="http://schemas.openxmlformats.org/officeDocument/2006/relationships/customXml" Target="../ink/ink1322.xml"/><Relationship Id="rId195" Type="http://schemas.openxmlformats.org/officeDocument/2006/relationships/image" Target="../media/image785.png"/><Relationship Id="rId209" Type="http://schemas.openxmlformats.org/officeDocument/2006/relationships/image" Target="../media/image793.png"/><Relationship Id="rId220" Type="http://schemas.openxmlformats.org/officeDocument/2006/relationships/customXml" Target="../ink/ink1345.xml"/><Relationship Id="rId241" Type="http://schemas.openxmlformats.org/officeDocument/2006/relationships/image" Target="../media/image813.png"/><Relationship Id="rId15" Type="http://schemas.openxmlformats.org/officeDocument/2006/relationships/image" Target="../media/image6830.png"/><Relationship Id="rId36" Type="http://schemas.openxmlformats.org/officeDocument/2006/relationships/customXml" Target="../ink/ink1253.xml"/><Relationship Id="rId57" Type="http://schemas.openxmlformats.org/officeDocument/2006/relationships/image" Target="../media/image7060.png"/><Relationship Id="rId262" Type="http://schemas.openxmlformats.org/officeDocument/2006/relationships/customXml" Target="../ink/ink1366.xml"/><Relationship Id="rId283" Type="http://schemas.openxmlformats.org/officeDocument/2006/relationships/image" Target="../media/image836.png"/><Relationship Id="rId318" Type="http://schemas.openxmlformats.org/officeDocument/2006/relationships/customXml" Target="../ink/ink1394.xml"/><Relationship Id="rId339" Type="http://schemas.openxmlformats.org/officeDocument/2006/relationships/image" Target="../media/image867.png"/><Relationship Id="rId78" Type="http://schemas.openxmlformats.org/officeDocument/2006/relationships/customXml" Target="../ink/ink1274.xml"/><Relationship Id="rId99" Type="http://schemas.openxmlformats.org/officeDocument/2006/relationships/image" Target="../media/image7320.png"/><Relationship Id="rId101" Type="http://schemas.openxmlformats.org/officeDocument/2006/relationships/image" Target="../media/image7330.png"/><Relationship Id="rId122" Type="http://schemas.openxmlformats.org/officeDocument/2006/relationships/customXml" Target="../ink/ink1296.xml"/><Relationship Id="rId143" Type="http://schemas.openxmlformats.org/officeDocument/2006/relationships/image" Target="../media/image756.png"/><Relationship Id="rId164" Type="http://schemas.openxmlformats.org/officeDocument/2006/relationships/customXml" Target="../ink/ink1317.xml"/><Relationship Id="rId185" Type="http://schemas.openxmlformats.org/officeDocument/2006/relationships/image" Target="../media/image779.png"/><Relationship Id="rId9" Type="http://schemas.openxmlformats.org/officeDocument/2006/relationships/image" Target="../media/image6790.png"/><Relationship Id="rId210" Type="http://schemas.openxmlformats.org/officeDocument/2006/relationships/customXml" Target="../ink/ink1340.xml"/><Relationship Id="rId26" Type="http://schemas.openxmlformats.org/officeDocument/2006/relationships/customXml" Target="../ink/ink1248.xml"/><Relationship Id="rId231" Type="http://schemas.openxmlformats.org/officeDocument/2006/relationships/image" Target="../media/image805.png"/><Relationship Id="rId252" Type="http://schemas.openxmlformats.org/officeDocument/2006/relationships/customXml" Target="../ink/ink1361.xml"/><Relationship Id="rId273" Type="http://schemas.openxmlformats.org/officeDocument/2006/relationships/image" Target="../media/image831.png"/><Relationship Id="rId294" Type="http://schemas.openxmlformats.org/officeDocument/2006/relationships/customXml" Target="../ink/ink1382.xml"/><Relationship Id="rId308" Type="http://schemas.openxmlformats.org/officeDocument/2006/relationships/customXml" Target="../ink/ink1389.xml"/><Relationship Id="rId329" Type="http://schemas.openxmlformats.org/officeDocument/2006/relationships/image" Target="../media/image862.png"/><Relationship Id="rId47" Type="http://schemas.openxmlformats.org/officeDocument/2006/relationships/image" Target="../media/image7010.png"/><Relationship Id="rId68" Type="http://schemas.openxmlformats.org/officeDocument/2006/relationships/customXml" Target="../ink/ink1269.xml"/><Relationship Id="rId89" Type="http://schemas.openxmlformats.org/officeDocument/2006/relationships/image" Target="../media/image7260.png"/><Relationship Id="rId112" Type="http://schemas.openxmlformats.org/officeDocument/2006/relationships/customXml" Target="../ink/ink1291.xml"/><Relationship Id="rId133" Type="http://schemas.openxmlformats.org/officeDocument/2006/relationships/image" Target="../media/image7510.png"/><Relationship Id="rId154" Type="http://schemas.openxmlformats.org/officeDocument/2006/relationships/customXml" Target="../ink/ink1312.xml"/><Relationship Id="rId175" Type="http://schemas.openxmlformats.org/officeDocument/2006/relationships/image" Target="../media/image774.png"/><Relationship Id="rId340" Type="http://schemas.openxmlformats.org/officeDocument/2006/relationships/customXml" Target="../ink/ink1405.xml"/><Relationship Id="rId196" Type="http://schemas.openxmlformats.org/officeDocument/2006/relationships/customXml" Target="../ink/ink1333.xml"/><Relationship Id="rId200" Type="http://schemas.openxmlformats.org/officeDocument/2006/relationships/customXml" Target="../ink/ink1335.xml"/><Relationship Id="rId16" Type="http://schemas.openxmlformats.org/officeDocument/2006/relationships/customXml" Target="../ink/ink1243.xml"/><Relationship Id="rId221" Type="http://schemas.openxmlformats.org/officeDocument/2006/relationships/image" Target="../media/image799.png"/><Relationship Id="rId242" Type="http://schemas.openxmlformats.org/officeDocument/2006/relationships/customXml" Target="../ink/ink1356.xml"/><Relationship Id="rId263" Type="http://schemas.openxmlformats.org/officeDocument/2006/relationships/image" Target="../media/image825.png"/><Relationship Id="rId284" Type="http://schemas.openxmlformats.org/officeDocument/2006/relationships/customXml" Target="../ink/ink1377.xml"/><Relationship Id="rId319" Type="http://schemas.openxmlformats.org/officeDocument/2006/relationships/image" Target="../media/image856.png"/><Relationship Id="rId37" Type="http://schemas.openxmlformats.org/officeDocument/2006/relationships/image" Target="../media/image6950.png"/><Relationship Id="rId58" Type="http://schemas.openxmlformats.org/officeDocument/2006/relationships/customXml" Target="../ink/ink1264.xml"/><Relationship Id="rId79" Type="http://schemas.openxmlformats.org/officeDocument/2006/relationships/image" Target="../media/image7210.png"/><Relationship Id="rId102" Type="http://schemas.openxmlformats.org/officeDocument/2006/relationships/customXml" Target="../ink/ink1286.xml"/><Relationship Id="rId123" Type="http://schemas.openxmlformats.org/officeDocument/2006/relationships/image" Target="../media/image7450.png"/><Relationship Id="rId144" Type="http://schemas.openxmlformats.org/officeDocument/2006/relationships/customXml" Target="../ink/ink1307.xml"/><Relationship Id="rId330" Type="http://schemas.openxmlformats.org/officeDocument/2006/relationships/customXml" Target="../ink/ink1400.xml"/><Relationship Id="rId90" Type="http://schemas.openxmlformats.org/officeDocument/2006/relationships/customXml" Target="../ink/ink1280.xml"/><Relationship Id="rId165" Type="http://schemas.openxmlformats.org/officeDocument/2006/relationships/image" Target="../media/image768.png"/><Relationship Id="rId186" Type="http://schemas.openxmlformats.org/officeDocument/2006/relationships/customXml" Target="../ink/ink1328.xml"/><Relationship Id="rId211" Type="http://schemas.openxmlformats.org/officeDocument/2006/relationships/image" Target="../media/image794.png"/><Relationship Id="rId232" Type="http://schemas.openxmlformats.org/officeDocument/2006/relationships/customXml" Target="../ink/ink1351.xml"/><Relationship Id="rId253" Type="http://schemas.openxmlformats.org/officeDocument/2006/relationships/image" Target="../media/image819.png"/><Relationship Id="rId274" Type="http://schemas.openxmlformats.org/officeDocument/2006/relationships/customXml" Target="../ink/ink1372.xml"/><Relationship Id="rId295" Type="http://schemas.openxmlformats.org/officeDocument/2006/relationships/image" Target="../media/image843.png"/><Relationship Id="rId309" Type="http://schemas.openxmlformats.org/officeDocument/2006/relationships/image" Target="../media/image851.png"/><Relationship Id="rId27" Type="http://schemas.openxmlformats.org/officeDocument/2006/relationships/image" Target="../media/image6890.png"/><Relationship Id="rId48" Type="http://schemas.openxmlformats.org/officeDocument/2006/relationships/customXml" Target="../ink/ink1259.xml"/><Relationship Id="rId69" Type="http://schemas.openxmlformats.org/officeDocument/2006/relationships/image" Target="../media/image7150.png"/><Relationship Id="rId113" Type="http://schemas.openxmlformats.org/officeDocument/2006/relationships/image" Target="../media/image7390.png"/><Relationship Id="rId134" Type="http://schemas.openxmlformats.org/officeDocument/2006/relationships/customXml" Target="../ink/ink1302.xml"/><Relationship Id="rId320" Type="http://schemas.openxmlformats.org/officeDocument/2006/relationships/customXml" Target="../ink/ink1395.xml"/><Relationship Id="rId80" Type="http://schemas.openxmlformats.org/officeDocument/2006/relationships/customXml" Target="../ink/ink1275.xml"/><Relationship Id="rId155" Type="http://schemas.openxmlformats.org/officeDocument/2006/relationships/image" Target="../media/image763.png"/><Relationship Id="rId176" Type="http://schemas.openxmlformats.org/officeDocument/2006/relationships/customXml" Target="../ink/ink1323.xml"/><Relationship Id="rId197" Type="http://schemas.openxmlformats.org/officeDocument/2006/relationships/image" Target="../media/image786.png"/><Relationship Id="rId341" Type="http://schemas.openxmlformats.org/officeDocument/2006/relationships/image" Target="../media/image868.png"/><Relationship Id="rId201" Type="http://schemas.openxmlformats.org/officeDocument/2006/relationships/image" Target="../media/image788.png"/><Relationship Id="rId222" Type="http://schemas.openxmlformats.org/officeDocument/2006/relationships/customXml" Target="../ink/ink1346.xml"/><Relationship Id="rId243" Type="http://schemas.openxmlformats.org/officeDocument/2006/relationships/image" Target="../media/image814.png"/><Relationship Id="rId264" Type="http://schemas.openxmlformats.org/officeDocument/2006/relationships/customXml" Target="../ink/ink1367.xml"/><Relationship Id="rId285" Type="http://schemas.openxmlformats.org/officeDocument/2006/relationships/image" Target="../media/image837.png"/><Relationship Id="rId17" Type="http://schemas.openxmlformats.org/officeDocument/2006/relationships/image" Target="../media/image6840.png"/><Relationship Id="rId38" Type="http://schemas.openxmlformats.org/officeDocument/2006/relationships/customXml" Target="../ink/ink1254.xml"/><Relationship Id="rId59" Type="http://schemas.openxmlformats.org/officeDocument/2006/relationships/image" Target="../media/image7070.png"/><Relationship Id="rId103" Type="http://schemas.openxmlformats.org/officeDocument/2006/relationships/image" Target="../media/image7340.png"/><Relationship Id="rId124" Type="http://schemas.openxmlformats.org/officeDocument/2006/relationships/customXml" Target="../ink/ink1297.xml"/><Relationship Id="rId310" Type="http://schemas.openxmlformats.org/officeDocument/2006/relationships/customXml" Target="../ink/ink1390.xml"/><Relationship Id="rId70" Type="http://schemas.openxmlformats.org/officeDocument/2006/relationships/customXml" Target="../ink/ink1270.xml"/><Relationship Id="rId91" Type="http://schemas.openxmlformats.org/officeDocument/2006/relationships/image" Target="../media/image7270.png"/><Relationship Id="rId145" Type="http://schemas.openxmlformats.org/officeDocument/2006/relationships/image" Target="../media/image757.png"/><Relationship Id="rId166" Type="http://schemas.openxmlformats.org/officeDocument/2006/relationships/customXml" Target="../ink/ink1318.xml"/><Relationship Id="rId187" Type="http://schemas.openxmlformats.org/officeDocument/2006/relationships/image" Target="../media/image781.png"/><Relationship Id="rId331" Type="http://schemas.openxmlformats.org/officeDocument/2006/relationships/image" Target="../media/image86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41.xml"/><Relationship Id="rId233" Type="http://schemas.openxmlformats.org/officeDocument/2006/relationships/image" Target="../media/image806.png"/><Relationship Id="rId254" Type="http://schemas.openxmlformats.org/officeDocument/2006/relationships/customXml" Target="../ink/ink1362.xml"/><Relationship Id="rId28" Type="http://schemas.openxmlformats.org/officeDocument/2006/relationships/customXml" Target="../ink/ink1249.xml"/><Relationship Id="rId49" Type="http://schemas.openxmlformats.org/officeDocument/2006/relationships/image" Target="../media/image7020.png"/><Relationship Id="rId114" Type="http://schemas.openxmlformats.org/officeDocument/2006/relationships/customXml" Target="../ink/ink1292.xml"/><Relationship Id="rId275" Type="http://schemas.openxmlformats.org/officeDocument/2006/relationships/image" Target="../media/image832.png"/><Relationship Id="rId296" Type="http://schemas.openxmlformats.org/officeDocument/2006/relationships/customXml" Target="../ink/ink1383.xml"/><Relationship Id="rId300" Type="http://schemas.openxmlformats.org/officeDocument/2006/relationships/customXml" Target="../ink/ink1385.xml"/><Relationship Id="rId60" Type="http://schemas.openxmlformats.org/officeDocument/2006/relationships/customXml" Target="../ink/ink1265.xml"/><Relationship Id="rId81" Type="http://schemas.openxmlformats.org/officeDocument/2006/relationships/image" Target="../media/image7220.png"/><Relationship Id="rId135" Type="http://schemas.openxmlformats.org/officeDocument/2006/relationships/image" Target="../media/image7520.png"/><Relationship Id="rId156" Type="http://schemas.openxmlformats.org/officeDocument/2006/relationships/customXml" Target="../ink/ink1313.xml"/><Relationship Id="rId177" Type="http://schemas.openxmlformats.org/officeDocument/2006/relationships/image" Target="../media/image775.png"/><Relationship Id="rId198" Type="http://schemas.openxmlformats.org/officeDocument/2006/relationships/customXml" Target="../ink/ink1334.xml"/><Relationship Id="rId321" Type="http://schemas.openxmlformats.org/officeDocument/2006/relationships/image" Target="../media/image857.png"/><Relationship Id="rId342" Type="http://schemas.openxmlformats.org/officeDocument/2006/relationships/customXml" Target="../ink/ink1406.xml"/><Relationship Id="rId202" Type="http://schemas.openxmlformats.org/officeDocument/2006/relationships/customXml" Target="../ink/ink1336.xml"/><Relationship Id="rId223" Type="http://schemas.openxmlformats.org/officeDocument/2006/relationships/image" Target="../media/image801.png"/><Relationship Id="rId244" Type="http://schemas.openxmlformats.org/officeDocument/2006/relationships/customXml" Target="../ink/ink1357.xml"/><Relationship Id="rId18" Type="http://schemas.openxmlformats.org/officeDocument/2006/relationships/customXml" Target="../ink/ink1244.xml"/><Relationship Id="rId39" Type="http://schemas.openxmlformats.org/officeDocument/2006/relationships/image" Target="../media/image6960.png"/><Relationship Id="rId265" Type="http://schemas.openxmlformats.org/officeDocument/2006/relationships/image" Target="../media/image826.png"/><Relationship Id="rId286" Type="http://schemas.openxmlformats.org/officeDocument/2006/relationships/customXml" Target="../ink/ink1378.xml"/><Relationship Id="rId50" Type="http://schemas.openxmlformats.org/officeDocument/2006/relationships/customXml" Target="../ink/ink1260.xml"/><Relationship Id="rId104" Type="http://schemas.openxmlformats.org/officeDocument/2006/relationships/customXml" Target="../ink/ink1287.xml"/><Relationship Id="rId125" Type="http://schemas.openxmlformats.org/officeDocument/2006/relationships/image" Target="../media/image7460.png"/><Relationship Id="rId146" Type="http://schemas.openxmlformats.org/officeDocument/2006/relationships/customXml" Target="../ink/ink1308.xml"/><Relationship Id="rId167" Type="http://schemas.openxmlformats.org/officeDocument/2006/relationships/image" Target="../media/image769.png"/><Relationship Id="rId188" Type="http://schemas.openxmlformats.org/officeDocument/2006/relationships/customXml" Target="../ink/ink1329.xml"/><Relationship Id="rId311" Type="http://schemas.openxmlformats.org/officeDocument/2006/relationships/image" Target="../media/image852.png"/><Relationship Id="rId332" Type="http://schemas.openxmlformats.org/officeDocument/2006/relationships/customXml" Target="../ink/ink1401.xml"/><Relationship Id="rId71" Type="http://schemas.openxmlformats.org/officeDocument/2006/relationships/image" Target="../media/image7160.png"/><Relationship Id="rId92" Type="http://schemas.openxmlformats.org/officeDocument/2006/relationships/customXml" Target="../ink/ink1281.xml"/><Relationship Id="rId213" Type="http://schemas.openxmlformats.org/officeDocument/2006/relationships/image" Target="../media/image795.png"/><Relationship Id="rId234" Type="http://schemas.openxmlformats.org/officeDocument/2006/relationships/customXml" Target="../ink/ink1352.xml"/><Relationship Id="rId2" Type="http://schemas.openxmlformats.org/officeDocument/2006/relationships/customXml" Target="../ink/ink1236.xml"/><Relationship Id="rId29" Type="http://schemas.openxmlformats.org/officeDocument/2006/relationships/image" Target="../media/image6910.png"/><Relationship Id="rId255" Type="http://schemas.openxmlformats.org/officeDocument/2006/relationships/image" Target="../media/image821.png"/><Relationship Id="rId276" Type="http://schemas.openxmlformats.org/officeDocument/2006/relationships/customXml" Target="../ink/ink1373.xml"/><Relationship Id="rId297" Type="http://schemas.openxmlformats.org/officeDocument/2006/relationships/image" Target="../media/image844.png"/><Relationship Id="rId40" Type="http://schemas.openxmlformats.org/officeDocument/2006/relationships/customXml" Target="../ink/ink1255.xml"/><Relationship Id="rId115" Type="http://schemas.openxmlformats.org/officeDocument/2006/relationships/image" Target="../media/image7410.png"/><Relationship Id="rId136" Type="http://schemas.openxmlformats.org/officeDocument/2006/relationships/customXml" Target="../ink/ink1303.xml"/><Relationship Id="rId157" Type="http://schemas.openxmlformats.org/officeDocument/2006/relationships/image" Target="../media/image764.png"/><Relationship Id="rId178" Type="http://schemas.openxmlformats.org/officeDocument/2006/relationships/customXml" Target="../ink/ink1324.xml"/><Relationship Id="rId301" Type="http://schemas.openxmlformats.org/officeDocument/2006/relationships/image" Target="../media/image846.png"/><Relationship Id="rId322" Type="http://schemas.openxmlformats.org/officeDocument/2006/relationships/customXml" Target="../ink/ink1396.xml"/><Relationship Id="rId343" Type="http://schemas.openxmlformats.org/officeDocument/2006/relationships/image" Target="../media/image869.png"/><Relationship Id="rId61" Type="http://schemas.openxmlformats.org/officeDocument/2006/relationships/image" Target="../media/image7080.png"/><Relationship Id="rId82" Type="http://schemas.openxmlformats.org/officeDocument/2006/relationships/customXml" Target="../ink/ink1276.xml"/><Relationship Id="rId199" Type="http://schemas.openxmlformats.org/officeDocument/2006/relationships/image" Target="../media/image787.png"/><Relationship Id="rId203" Type="http://schemas.openxmlformats.org/officeDocument/2006/relationships/image" Target="../media/image789.png"/><Relationship Id="rId19" Type="http://schemas.openxmlformats.org/officeDocument/2006/relationships/image" Target="../media/image6850.png"/><Relationship Id="rId224" Type="http://schemas.openxmlformats.org/officeDocument/2006/relationships/customXml" Target="../ink/ink1347.xml"/><Relationship Id="rId245" Type="http://schemas.openxmlformats.org/officeDocument/2006/relationships/image" Target="../media/image815.png"/><Relationship Id="rId266" Type="http://schemas.openxmlformats.org/officeDocument/2006/relationships/customXml" Target="../ink/ink1368.xml"/><Relationship Id="rId287" Type="http://schemas.openxmlformats.org/officeDocument/2006/relationships/image" Target="../media/image838.png"/><Relationship Id="rId30" Type="http://schemas.openxmlformats.org/officeDocument/2006/relationships/customXml" Target="../ink/ink1250.xml"/><Relationship Id="rId105" Type="http://schemas.openxmlformats.org/officeDocument/2006/relationships/image" Target="../media/image7350.png"/><Relationship Id="rId126" Type="http://schemas.openxmlformats.org/officeDocument/2006/relationships/customXml" Target="../ink/ink1298.xml"/><Relationship Id="rId147" Type="http://schemas.openxmlformats.org/officeDocument/2006/relationships/image" Target="../media/image758.png"/><Relationship Id="rId168" Type="http://schemas.openxmlformats.org/officeDocument/2006/relationships/customXml" Target="../ink/ink1319.xml"/><Relationship Id="rId312" Type="http://schemas.openxmlformats.org/officeDocument/2006/relationships/customXml" Target="../ink/ink1391.xml"/><Relationship Id="rId333" Type="http://schemas.openxmlformats.org/officeDocument/2006/relationships/image" Target="../media/image864.png"/><Relationship Id="rId51" Type="http://schemas.openxmlformats.org/officeDocument/2006/relationships/image" Target="../media/image7030.png"/><Relationship Id="rId72" Type="http://schemas.openxmlformats.org/officeDocument/2006/relationships/customXml" Target="../ink/ink1271.xml"/><Relationship Id="rId93" Type="http://schemas.openxmlformats.org/officeDocument/2006/relationships/image" Target="../media/image7280.png"/><Relationship Id="rId189" Type="http://schemas.openxmlformats.org/officeDocument/2006/relationships/image" Target="../media/image782.png"/><Relationship Id="rId3" Type="http://schemas.openxmlformats.org/officeDocument/2006/relationships/image" Target="../media/image6760.png"/><Relationship Id="rId214" Type="http://schemas.openxmlformats.org/officeDocument/2006/relationships/customXml" Target="../ink/ink1342.xml"/><Relationship Id="rId235" Type="http://schemas.openxmlformats.org/officeDocument/2006/relationships/image" Target="../media/image807.png"/><Relationship Id="rId256" Type="http://schemas.openxmlformats.org/officeDocument/2006/relationships/customXml" Target="../ink/ink1363.xml"/><Relationship Id="rId277" Type="http://schemas.openxmlformats.org/officeDocument/2006/relationships/image" Target="../media/image833.png"/><Relationship Id="rId298" Type="http://schemas.openxmlformats.org/officeDocument/2006/relationships/customXml" Target="../ink/ink1384.xml"/><Relationship Id="rId116" Type="http://schemas.openxmlformats.org/officeDocument/2006/relationships/customXml" Target="../ink/ink1293.xml"/><Relationship Id="rId137" Type="http://schemas.openxmlformats.org/officeDocument/2006/relationships/image" Target="../media/image7530.png"/><Relationship Id="rId158" Type="http://schemas.openxmlformats.org/officeDocument/2006/relationships/customXml" Target="../ink/ink1314.xml"/><Relationship Id="rId302" Type="http://schemas.openxmlformats.org/officeDocument/2006/relationships/customXml" Target="../ink/ink1386.xml"/><Relationship Id="rId323" Type="http://schemas.openxmlformats.org/officeDocument/2006/relationships/image" Target="../media/image858.png"/><Relationship Id="rId20" Type="http://schemas.openxmlformats.org/officeDocument/2006/relationships/customXml" Target="../ink/ink1245.xml"/><Relationship Id="rId41" Type="http://schemas.openxmlformats.org/officeDocument/2006/relationships/image" Target="../media/image6970.png"/><Relationship Id="rId62" Type="http://schemas.openxmlformats.org/officeDocument/2006/relationships/customXml" Target="../ink/ink1266.xml"/><Relationship Id="rId83" Type="http://schemas.openxmlformats.org/officeDocument/2006/relationships/image" Target="../media/image7230.png"/><Relationship Id="rId179" Type="http://schemas.openxmlformats.org/officeDocument/2006/relationships/image" Target="../media/image776.png"/><Relationship Id="rId190" Type="http://schemas.openxmlformats.org/officeDocument/2006/relationships/customXml" Target="../ink/ink1330.xml"/><Relationship Id="rId204" Type="http://schemas.openxmlformats.org/officeDocument/2006/relationships/customXml" Target="../ink/ink1337.xml"/><Relationship Id="rId225" Type="http://schemas.openxmlformats.org/officeDocument/2006/relationships/image" Target="../media/image802.png"/><Relationship Id="rId246" Type="http://schemas.openxmlformats.org/officeDocument/2006/relationships/customXml" Target="../ink/ink1358.xml"/><Relationship Id="rId267" Type="http://schemas.openxmlformats.org/officeDocument/2006/relationships/image" Target="../media/image827.png"/><Relationship Id="rId288" Type="http://schemas.openxmlformats.org/officeDocument/2006/relationships/customXml" Target="../ink/ink1379.xml"/><Relationship Id="rId106" Type="http://schemas.openxmlformats.org/officeDocument/2006/relationships/customXml" Target="../ink/ink1288.xml"/><Relationship Id="rId127" Type="http://schemas.openxmlformats.org/officeDocument/2006/relationships/image" Target="../media/image7470.png"/><Relationship Id="rId313" Type="http://schemas.openxmlformats.org/officeDocument/2006/relationships/image" Target="../media/image853.png"/><Relationship Id="rId10" Type="http://schemas.openxmlformats.org/officeDocument/2006/relationships/customXml" Target="../ink/ink1240.xml"/><Relationship Id="rId31" Type="http://schemas.openxmlformats.org/officeDocument/2006/relationships/image" Target="../media/image6920.png"/><Relationship Id="rId52" Type="http://schemas.openxmlformats.org/officeDocument/2006/relationships/customXml" Target="../ink/ink1261.xml"/><Relationship Id="rId73" Type="http://schemas.openxmlformats.org/officeDocument/2006/relationships/image" Target="../media/image7170.png"/><Relationship Id="rId94" Type="http://schemas.openxmlformats.org/officeDocument/2006/relationships/customXml" Target="../ink/ink1282.xml"/><Relationship Id="rId148" Type="http://schemas.openxmlformats.org/officeDocument/2006/relationships/customXml" Target="../ink/ink1309.xml"/><Relationship Id="rId169" Type="http://schemas.openxmlformats.org/officeDocument/2006/relationships/image" Target="../media/image771.png"/><Relationship Id="rId334" Type="http://schemas.openxmlformats.org/officeDocument/2006/relationships/customXml" Target="../ink/ink1402.xml"/><Relationship Id="rId4" Type="http://schemas.openxmlformats.org/officeDocument/2006/relationships/customXml" Target="../ink/ink1237.xml"/><Relationship Id="rId180" Type="http://schemas.openxmlformats.org/officeDocument/2006/relationships/customXml" Target="../ink/ink1325.xml"/><Relationship Id="rId215" Type="http://schemas.openxmlformats.org/officeDocument/2006/relationships/image" Target="../media/image796.png"/><Relationship Id="rId236" Type="http://schemas.openxmlformats.org/officeDocument/2006/relationships/customXml" Target="../ink/ink1353.xml"/><Relationship Id="rId257" Type="http://schemas.openxmlformats.org/officeDocument/2006/relationships/image" Target="../media/image822.png"/><Relationship Id="rId278" Type="http://schemas.openxmlformats.org/officeDocument/2006/relationships/customXml" Target="../ink/ink1374.xml"/><Relationship Id="rId303" Type="http://schemas.openxmlformats.org/officeDocument/2006/relationships/image" Target="../media/image847.png"/><Relationship Id="rId42" Type="http://schemas.openxmlformats.org/officeDocument/2006/relationships/customXml" Target="../ink/ink1256.xml"/><Relationship Id="rId84" Type="http://schemas.openxmlformats.org/officeDocument/2006/relationships/customXml" Target="../ink/ink1277.xml"/><Relationship Id="rId138" Type="http://schemas.openxmlformats.org/officeDocument/2006/relationships/customXml" Target="../ink/ink1304.xml"/><Relationship Id="rId191" Type="http://schemas.openxmlformats.org/officeDocument/2006/relationships/image" Target="../media/image783.png"/><Relationship Id="rId205" Type="http://schemas.openxmlformats.org/officeDocument/2006/relationships/image" Target="../media/image791.png"/><Relationship Id="rId247" Type="http://schemas.openxmlformats.org/officeDocument/2006/relationships/image" Target="../media/image816.png"/><Relationship Id="rId107" Type="http://schemas.openxmlformats.org/officeDocument/2006/relationships/image" Target="../media/image7360.png"/><Relationship Id="rId289" Type="http://schemas.openxmlformats.org/officeDocument/2006/relationships/image" Target="../media/image839.png"/><Relationship Id="rId11" Type="http://schemas.openxmlformats.org/officeDocument/2006/relationships/image" Target="../media/image6810.png"/><Relationship Id="rId53" Type="http://schemas.openxmlformats.org/officeDocument/2006/relationships/image" Target="../media/image7040.png"/><Relationship Id="rId149" Type="http://schemas.openxmlformats.org/officeDocument/2006/relationships/image" Target="../media/image759.png"/><Relationship Id="rId314" Type="http://schemas.openxmlformats.org/officeDocument/2006/relationships/customXml" Target="../ink/ink1392.xml"/><Relationship Id="rId95" Type="http://schemas.openxmlformats.org/officeDocument/2006/relationships/image" Target="../media/image7290.png"/><Relationship Id="rId160" Type="http://schemas.openxmlformats.org/officeDocument/2006/relationships/customXml" Target="../ink/ink1315.xml"/><Relationship Id="rId216" Type="http://schemas.openxmlformats.org/officeDocument/2006/relationships/customXml" Target="../ink/ink1343.xml"/><Relationship Id="rId258" Type="http://schemas.openxmlformats.org/officeDocument/2006/relationships/customXml" Target="../ink/ink1364.xml"/><Relationship Id="rId22" Type="http://schemas.openxmlformats.org/officeDocument/2006/relationships/customXml" Target="../ink/ink1246.xml"/><Relationship Id="rId64" Type="http://schemas.openxmlformats.org/officeDocument/2006/relationships/customXml" Target="../ink/ink1267.xml"/><Relationship Id="rId118" Type="http://schemas.openxmlformats.org/officeDocument/2006/relationships/customXml" Target="../ink/ink1294.xml"/><Relationship Id="rId325" Type="http://schemas.openxmlformats.org/officeDocument/2006/relationships/image" Target="../media/image859.png"/><Relationship Id="rId171" Type="http://schemas.openxmlformats.org/officeDocument/2006/relationships/image" Target="../media/image772.png"/><Relationship Id="rId227" Type="http://schemas.openxmlformats.org/officeDocument/2006/relationships/image" Target="../media/image803.png"/><Relationship Id="rId269" Type="http://schemas.openxmlformats.org/officeDocument/2006/relationships/image" Target="../media/image828.png"/><Relationship Id="rId33" Type="http://schemas.openxmlformats.org/officeDocument/2006/relationships/image" Target="../media/image6930.png"/><Relationship Id="rId129" Type="http://schemas.openxmlformats.org/officeDocument/2006/relationships/image" Target="../media/image7480.png"/><Relationship Id="rId280" Type="http://schemas.openxmlformats.org/officeDocument/2006/relationships/customXml" Target="../ink/ink1375.xml"/><Relationship Id="rId336" Type="http://schemas.openxmlformats.org/officeDocument/2006/relationships/customXml" Target="../ink/ink1403.xml"/><Relationship Id="rId75" Type="http://schemas.openxmlformats.org/officeDocument/2006/relationships/image" Target="../media/image7180.png"/><Relationship Id="rId140" Type="http://schemas.openxmlformats.org/officeDocument/2006/relationships/customXml" Target="../ink/ink1305.xml"/><Relationship Id="rId182" Type="http://schemas.openxmlformats.org/officeDocument/2006/relationships/customXml" Target="../ink/ink1326.xml"/><Relationship Id="rId6" Type="http://schemas.openxmlformats.org/officeDocument/2006/relationships/customXml" Target="../ink/ink1238.xml"/><Relationship Id="rId238" Type="http://schemas.openxmlformats.org/officeDocument/2006/relationships/customXml" Target="../ink/ink1354.xml"/><Relationship Id="rId291" Type="http://schemas.openxmlformats.org/officeDocument/2006/relationships/image" Target="../media/image841.png"/><Relationship Id="rId305" Type="http://schemas.openxmlformats.org/officeDocument/2006/relationships/image" Target="../media/image848.png"/><Relationship Id="rId44" Type="http://schemas.openxmlformats.org/officeDocument/2006/relationships/customXml" Target="../ink/ink1257.xml"/><Relationship Id="rId86" Type="http://schemas.openxmlformats.org/officeDocument/2006/relationships/customXml" Target="../ink/ink1278.xml"/><Relationship Id="rId151" Type="http://schemas.openxmlformats.org/officeDocument/2006/relationships/image" Target="../media/image761.png"/><Relationship Id="rId193" Type="http://schemas.openxmlformats.org/officeDocument/2006/relationships/image" Target="../media/image784.png"/><Relationship Id="rId207" Type="http://schemas.openxmlformats.org/officeDocument/2006/relationships/image" Target="../media/image792.png"/><Relationship Id="rId249" Type="http://schemas.openxmlformats.org/officeDocument/2006/relationships/image" Target="../media/image817.png"/><Relationship Id="rId13" Type="http://schemas.openxmlformats.org/officeDocument/2006/relationships/image" Target="../media/image6820.png"/><Relationship Id="rId109" Type="http://schemas.openxmlformats.org/officeDocument/2006/relationships/image" Target="../media/image7370.png"/><Relationship Id="rId260" Type="http://schemas.openxmlformats.org/officeDocument/2006/relationships/customXml" Target="../ink/ink1365.xml"/><Relationship Id="rId316" Type="http://schemas.openxmlformats.org/officeDocument/2006/relationships/customXml" Target="../ink/ink1393.xml"/><Relationship Id="rId55" Type="http://schemas.openxmlformats.org/officeDocument/2006/relationships/image" Target="../media/image7050.png"/><Relationship Id="rId97" Type="http://schemas.openxmlformats.org/officeDocument/2006/relationships/image" Target="../media/image7310.png"/><Relationship Id="rId120" Type="http://schemas.openxmlformats.org/officeDocument/2006/relationships/customXml" Target="../ink/ink1295.xml"/><Relationship Id="rId162" Type="http://schemas.openxmlformats.org/officeDocument/2006/relationships/customXml" Target="../ink/ink1316.xml"/><Relationship Id="rId218" Type="http://schemas.openxmlformats.org/officeDocument/2006/relationships/customXml" Target="../ink/ink1344.xml"/><Relationship Id="rId271" Type="http://schemas.openxmlformats.org/officeDocument/2006/relationships/image" Target="../media/image829.png"/><Relationship Id="rId24" Type="http://schemas.openxmlformats.org/officeDocument/2006/relationships/customXml" Target="../ink/ink1247.xml"/><Relationship Id="rId66" Type="http://schemas.openxmlformats.org/officeDocument/2006/relationships/customXml" Target="../ink/ink1268.xml"/><Relationship Id="rId131" Type="http://schemas.openxmlformats.org/officeDocument/2006/relationships/image" Target="../media/image7490.png"/><Relationship Id="rId327" Type="http://schemas.openxmlformats.org/officeDocument/2006/relationships/image" Target="../media/image861.png"/><Relationship Id="rId173" Type="http://schemas.openxmlformats.org/officeDocument/2006/relationships/image" Target="../media/image773.png"/><Relationship Id="rId229" Type="http://schemas.openxmlformats.org/officeDocument/2006/relationships/image" Target="../media/image804.png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36.png"/><Relationship Id="rId21" Type="http://schemas.openxmlformats.org/officeDocument/2006/relationships/image" Target="../media/image881.png"/><Relationship Id="rId42" Type="http://schemas.openxmlformats.org/officeDocument/2006/relationships/customXml" Target="../ink/ink1427.xml"/><Relationship Id="rId63" Type="http://schemas.openxmlformats.org/officeDocument/2006/relationships/image" Target="../media/image904.png"/><Relationship Id="rId84" Type="http://schemas.openxmlformats.org/officeDocument/2006/relationships/customXml" Target="../ink/ink1448.xml"/><Relationship Id="rId138" Type="http://schemas.openxmlformats.org/officeDocument/2006/relationships/customXml" Target="../ink/ink1475.xml"/><Relationship Id="rId159" Type="http://schemas.openxmlformats.org/officeDocument/2006/relationships/image" Target="../media/image959.png"/><Relationship Id="rId170" Type="http://schemas.openxmlformats.org/officeDocument/2006/relationships/customXml" Target="../ink/ink1491.xml"/><Relationship Id="rId191" Type="http://schemas.openxmlformats.org/officeDocument/2006/relationships/image" Target="../media/image977.png"/><Relationship Id="rId205" Type="http://schemas.openxmlformats.org/officeDocument/2006/relationships/image" Target="../media/image985.png"/><Relationship Id="rId226" Type="http://schemas.openxmlformats.org/officeDocument/2006/relationships/customXml" Target="../ink/ink1519.xml"/><Relationship Id="rId107" Type="http://schemas.openxmlformats.org/officeDocument/2006/relationships/image" Target="../media/image931.png"/><Relationship Id="rId11" Type="http://schemas.openxmlformats.org/officeDocument/2006/relationships/image" Target="../media/image875.png"/><Relationship Id="rId32" Type="http://schemas.openxmlformats.org/officeDocument/2006/relationships/customXml" Target="../ink/ink1422.xml"/><Relationship Id="rId53" Type="http://schemas.openxmlformats.org/officeDocument/2006/relationships/image" Target="../media/image898.png"/><Relationship Id="rId74" Type="http://schemas.openxmlformats.org/officeDocument/2006/relationships/customXml" Target="../ink/ink1443.xml"/><Relationship Id="rId128" Type="http://schemas.openxmlformats.org/officeDocument/2006/relationships/customXml" Target="../ink/ink1470.xml"/><Relationship Id="rId149" Type="http://schemas.openxmlformats.org/officeDocument/2006/relationships/image" Target="../media/image954.png"/><Relationship Id="rId5" Type="http://schemas.openxmlformats.org/officeDocument/2006/relationships/image" Target="../media/image872.png"/><Relationship Id="rId95" Type="http://schemas.openxmlformats.org/officeDocument/2006/relationships/image" Target="../media/image924.png"/><Relationship Id="rId160" Type="http://schemas.openxmlformats.org/officeDocument/2006/relationships/customXml" Target="../ink/ink1486.xml"/><Relationship Id="rId181" Type="http://schemas.openxmlformats.org/officeDocument/2006/relationships/image" Target="../media/image972.png"/><Relationship Id="rId216" Type="http://schemas.openxmlformats.org/officeDocument/2006/relationships/customXml" Target="../ink/ink1514.xml"/><Relationship Id="rId237" Type="http://schemas.openxmlformats.org/officeDocument/2006/relationships/image" Target="../media/image1002.png"/><Relationship Id="rId22" Type="http://schemas.openxmlformats.org/officeDocument/2006/relationships/customXml" Target="../ink/ink1417.xml"/><Relationship Id="rId43" Type="http://schemas.openxmlformats.org/officeDocument/2006/relationships/image" Target="../media/image893.png"/><Relationship Id="rId64" Type="http://schemas.openxmlformats.org/officeDocument/2006/relationships/customXml" Target="../ink/ink1438.xml"/><Relationship Id="rId118" Type="http://schemas.openxmlformats.org/officeDocument/2006/relationships/customXml" Target="../ink/ink1465.xml"/><Relationship Id="rId139" Type="http://schemas.openxmlformats.org/officeDocument/2006/relationships/image" Target="../media/image948.png"/><Relationship Id="rId85" Type="http://schemas.openxmlformats.org/officeDocument/2006/relationships/image" Target="../media/image918.png"/><Relationship Id="rId150" Type="http://schemas.openxmlformats.org/officeDocument/2006/relationships/customXml" Target="../ink/ink1481.xml"/><Relationship Id="rId171" Type="http://schemas.openxmlformats.org/officeDocument/2006/relationships/image" Target="../media/image966.png"/><Relationship Id="rId192" Type="http://schemas.openxmlformats.org/officeDocument/2006/relationships/customXml" Target="../ink/ink1502.xml"/><Relationship Id="rId206" Type="http://schemas.openxmlformats.org/officeDocument/2006/relationships/customXml" Target="../ink/ink1509.xml"/><Relationship Id="rId227" Type="http://schemas.openxmlformats.org/officeDocument/2006/relationships/image" Target="../media/image996.png"/><Relationship Id="rId12" Type="http://schemas.openxmlformats.org/officeDocument/2006/relationships/customXml" Target="../ink/ink1412.xml"/><Relationship Id="rId33" Type="http://schemas.openxmlformats.org/officeDocument/2006/relationships/image" Target="../media/image887.png"/><Relationship Id="rId108" Type="http://schemas.openxmlformats.org/officeDocument/2006/relationships/customXml" Target="../ink/ink1460.xml"/><Relationship Id="rId129" Type="http://schemas.openxmlformats.org/officeDocument/2006/relationships/image" Target="../media/image943.png"/><Relationship Id="rId54" Type="http://schemas.openxmlformats.org/officeDocument/2006/relationships/customXml" Target="../ink/ink1433.xml"/><Relationship Id="rId75" Type="http://schemas.openxmlformats.org/officeDocument/2006/relationships/image" Target="../media/image913.png"/><Relationship Id="rId96" Type="http://schemas.openxmlformats.org/officeDocument/2006/relationships/customXml" Target="../ink/ink1454.xml"/><Relationship Id="rId140" Type="http://schemas.openxmlformats.org/officeDocument/2006/relationships/customXml" Target="../ink/ink1476.xml"/><Relationship Id="rId161" Type="http://schemas.openxmlformats.org/officeDocument/2006/relationships/image" Target="../media/image961.png"/><Relationship Id="rId182" Type="http://schemas.openxmlformats.org/officeDocument/2006/relationships/customXml" Target="../ink/ink1497.xml"/><Relationship Id="rId217" Type="http://schemas.openxmlformats.org/officeDocument/2006/relationships/image" Target="../media/image991.png"/><Relationship Id="rId6" Type="http://schemas.openxmlformats.org/officeDocument/2006/relationships/customXml" Target="../ink/ink1409.xml"/><Relationship Id="rId23" Type="http://schemas.openxmlformats.org/officeDocument/2006/relationships/image" Target="../media/image882.png"/><Relationship Id="rId119" Type="http://schemas.openxmlformats.org/officeDocument/2006/relationships/image" Target="../media/image937.png"/><Relationship Id="rId44" Type="http://schemas.openxmlformats.org/officeDocument/2006/relationships/customXml" Target="../ink/ink1428.xml"/><Relationship Id="rId65" Type="http://schemas.openxmlformats.org/officeDocument/2006/relationships/image" Target="../media/image905.png"/><Relationship Id="rId86" Type="http://schemas.openxmlformats.org/officeDocument/2006/relationships/customXml" Target="../ink/ink1449.xml"/><Relationship Id="rId130" Type="http://schemas.openxmlformats.org/officeDocument/2006/relationships/customXml" Target="../ink/ink1471.xml"/><Relationship Id="rId151" Type="http://schemas.openxmlformats.org/officeDocument/2006/relationships/image" Target="../media/image955.png"/><Relationship Id="rId172" Type="http://schemas.openxmlformats.org/officeDocument/2006/relationships/customXml" Target="../ink/ink1492.xml"/><Relationship Id="rId193" Type="http://schemas.openxmlformats.org/officeDocument/2006/relationships/image" Target="../media/image978.png"/><Relationship Id="rId207" Type="http://schemas.openxmlformats.org/officeDocument/2006/relationships/image" Target="../media/image986.png"/><Relationship Id="rId228" Type="http://schemas.openxmlformats.org/officeDocument/2006/relationships/customXml" Target="../ink/ink1520.xml"/><Relationship Id="rId13" Type="http://schemas.openxmlformats.org/officeDocument/2006/relationships/image" Target="../media/image876.png"/><Relationship Id="rId109" Type="http://schemas.openxmlformats.org/officeDocument/2006/relationships/image" Target="../media/image932.png"/><Relationship Id="rId34" Type="http://schemas.openxmlformats.org/officeDocument/2006/relationships/customXml" Target="../ink/ink1423.xml"/><Relationship Id="rId55" Type="http://schemas.openxmlformats.org/officeDocument/2006/relationships/image" Target="../media/image899.png"/><Relationship Id="rId76" Type="http://schemas.openxmlformats.org/officeDocument/2006/relationships/customXml" Target="../ink/ink1444.xml"/><Relationship Id="rId97" Type="http://schemas.openxmlformats.org/officeDocument/2006/relationships/image" Target="../media/image925.png"/><Relationship Id="rId120" Type="http://schemas.openxmlformats.org/officeDocument/2006/relationships/customXml" Target="../ink/ink1466.xml"/><Relationship Id="rId141" Type="http://schemas.openxmlformats.org/officeDocument/2006/relationships/image" Target="../media/image949.png"/><Relationship Id="rId7" Type="http://schemas.openxmlformats.org/officeDocument/2006/relationships/image" Target="../media/image873.png"/><Relationship Id="rId162" Type="http://schemas.openxmlformats.org/officeDocument/2006/relationships/customXml" Target="../ink/ink1487.xml"/><Relationship Id="rId183" Type="http://schemas.openxmlformats.org/officeDocument/2006/relationships/image" Target="../media/image973.png"/><Relationship Id="rId218" Type="http://schemas.openxmlformats.org/officeDocument/2006/relationships/customXml" Target="../ink/ink1515.xml"/><Relationship Id="rId24" Type="http://schemas.openxmlformats.org/officeDocument/2006/relationships/customXml" Target="../ink/ink1418.xml"/><Relationship Id="rId45" Type="http://schemas.openxmlformats.org/officeDocument/2006/relationships/image" Target="../media/image894.png"/><Relationship Id="rId66" Type="http://schemas.openxmlformats.org/officeDocument/2006/relationships/customXml" Target="../ink/ink1439.xml"/><Relationship Id="rId87" Type="http://schemas.openxmlformats.org/officeDocument/2006/relationships/image" Target="../media/image919.png"/><Relationship Id="rId110" Type="http://schemas.openxmlformats.org/officeDocument/2006/relationships/customXml" Target="../ink/ink1461.xml"/><Relationship Id="rId131" Type="http://schemas.openxmlformats.org/officeDocument/2006/relationships/image" Target="../media/image944.png"/><Relationship Id="rId152" Type="http://schemas.openxmlformats.org/officeDocument/2006/relationships/customXml" Target="../ink/ink1482.xml"/><Relationship Id="rId173" Type="http://schemas.openxmlformats.org/officeDocument/2006/relationships/image" Target="../media/image967.png"/><Relationship Id="rId194" Type="http://schemas.openxmlformats.org/officeDocument/2006/relationships/customXml" Target="../ink/ink1503.xml"/><Relationship Id="rId208" Type="http://schemas.openxmlformats.org/officeDocument/2006/relationships/customXml" Target="../ink/ink1510.xml"/><Relationship Id="rId229" Type="http://schemas.openxmlformats.org/officeDocument/2006/relationships/image" Target="../media/image997.png"/><Relationship Id="rId14" Type="http://schemas.openxmlformats.org/officeDocument/2006/relationships/customXml" Target="../ink/ink1413.xml"/><Relationship Id="rId35" Type="http://schemas.openxmlformats.org/officeDocument/2006/relationships/image" Target="../media/image888.png"/><Relationship Id="rId56" Type="http://schemas.openxmlformats.org/officeDocument/2006/relationships/customXml" Target="../ink/ink1434.xml"/><Relationship Id="rId77" Type="http://schemas.openxmlformats.org/officeDocument/2006/relationships/image" Target="../media/image914.png"/><Relationship Id="rId100" Type="http://schemas.openxmlformats.org/officeDocument/2006/relationships/customXml" Target="../ink/ink1456.xml"/><Relationship Id="rId8" Type="http://schemas.openxmlformats.org/officeDocument/2006/relationships/customXml" Target="../ink/ink1410.xml"/><Relationship Id="rId98" Type="http://schemas.openxmlformats.org/officeDocument/2006/relationships/customXml" Target="../ink/ink1455.xml"/><Relationship Id="rId121" Type="http://schemas.openxmlformats.org/officeDocument/2006/relationships/image" Target="../media/image938.png"/><Relationship Id="rId142" Type="http://schemas.openxmlformats.org/officeDocument/2006/relationships/customXml" Target="../ink/ink1477.xml"/><Relationship Id="rId163" Type="http://schemas.openxmlformats.org/officeDocument/2006/relationships/image" Target="../media/image962.png"/><Relationship Id="rId184" Type="http://schemas.openxmlformats.org/officeDocument/2006/relationships/customXml" Target="../ink/ink1498.xml"/><Relationship Id="rId219" Type="http://schemas.openxmlformats.org/officeDocument/2006/relationships/image" Target="../media/image992.png"/><Relationship Id="rId230" Type="http://schemas.openxmlformats.org/officeDocument/2006/relationships/customXml" Target="../ink/ink1521.xml"/><Relationship Id="rId25" Type="http://schemas.openxmlformats.org/officeDocument/2006/relationships/image" Target="../media/image883.png"/><Relationship Id="rId46" Type="http://schemas.openxmlformats.org/officeDocument/2006/relationships/customXml" Target="../ink/ink1429.xml"/><Relationship Id="rId67" Type="http://schemas.openxmlformats.org/officeDocument/2006/relationships/image" Target="../media/image906.png"/><Relationship Id="rId88" Type="http://schemas.openxmlformats.org/officeDocument/2006/relationships/customXml" Target="../ink/ink1450.xml"/><Relationship Id="rId111" Type="http://schemas.openxmlformats.org/officeDocument/2006/relationships/image" Target="../media/image933.png"/><Relationship Id="rId132" Type="http://schemas.openxmlformats.org/officeDocument/2006/relationships/customXml" Target="../ink/ink1472.xml"/><Relationship Id="rId153" Type="http://schemas.openxmlformats.org/officeDocument/2006/relationships/image" Target="../media/image956.png"/><Relationship Id="rId174" Type="http://schemas.openxmlformats.org/officeDocument/2006/relationships/customXml" Target="../ink/ink1493.xml"/><Relationship Id="rId195" Type="http://schemas.openxmlformats.org/officeDocument/2006/relationships/image" Target="../media/image979.png"/><Relationship Id="rId209" Type="http://schemas.openxmlformats.org/officeDocument/2006/relationships/image" Target="../media/image987.png"/><Relationship Id="rId190" Type="http://schemas.openxmlformats.org/officeDocument/2006/relationships/customXml" Target="../ink/ink1501.xml"/><Relationship Id="rId204" Type="http://schemas.openxmlformats.org/officeDocument/2006/relationships/customXml" Target="../ink/ink1508.xml"/><Relationship Id="rId220" Type="http://schemas.openxmlformats.org/officeDocument/2006/relationships/customXml" Target="../ink/ink1516.xml"/><Relationship Id="rId225" Type="http://schemas.openxmlformats.org/officeDocument/2006/relationships/image" Target="../media/image995.png"/><Relationship Id="rId15" Type="http://schemas.openxmlformats.org/officeDocument/2006/relationships/image" Target="../media/image877.png"/><Relationship Id="rId36" Type="http://schemas.openxmlformats.org/officeDocument/2006/relationships/customXml" Target="../ink/ink1424.xml"/><Relationship Id="rId57" Type="http://schemas.openxmlformats.org/officeDocument/2006/relationships/image" Target="../media/image901.png"/><Relationship Id="rId106" Type="http://schemas.openxmlformats.org/officeDocument/2006/relationships/customXml" Target="../ink/ink1459.xml"/><Relationship Id="rId127" Type="http://schemas.openxmlformats.org/officeDocument/2006/relationships/image" Target="../media/image942.png"/><Relationship Id="rId10" Type="http://schemas.openxmlformats.org/officeDocument/2006/relationships/customXml" Target="../ink/ink1411.xml"/><Relationship Id="rId31" Type="http://schemas.openxmlformats.org/officeDocument/2006/relationships/image" Target="../media/image886.png"/><Relationship Id="rId52" Type="http://schemas.openxmlformats.org/officeDocument/2006/relationships/customXml" Target="../ink/ink1432.xml"/><Relationship Id="rId73" Type="http://schemas.openxmlformats.org/officeDocument/2006/relationships/image" Target="../media/image909.png"/><Relationship Id="rId78" Type="http://schemas.openxmlformats.org/officeDocument/2006/relationships/customXml" Target="../ink/ink1445.xml"/><Relationship Id="rId94" Type="http://schemas.openxmlformats.org/officeDocument/2006/relationships/customXml" Target="../ink/ink1453.xml"/><Relationship Id="rId99" Type="http://schemas.openxmlformats.org/officeDocument/2006/relationships/image" Target="../media/image926.png"/><Relationship Id="rId101" Type="http://schemas.openxmlformats.org/officeDocument/2006/relationships/image" Target="../media/image927.png"/><Relationship Id="rId122" Type="http://schemas.openxmlformats.org/officeDocument/2006/relationships/customXml" Target="../ink/ink1467.xml"/><Relationship Id="rId143" Type="http://schemas.openxmlformats.org/officeDocument/2006/relationships/image" Target="../media/image951.png"/><Relationship Id="rId148" Type="http://schemas.openxmlformats.org/officeDocument/2006/relationships/customXml" Target="../ink/ink1480.xml"/><Relationship Id="rId164" Type="http://schemas.openxmlformats.org/officeDocument/2006/relationships/customXml" Target="../ink/ink1488.xml"/><Relationship Id="rId169" Type="http://schemas.openxmlformats.org/officeDocument/2006/relationships/image" Target="../media/image965.png"/><Relationship Id="rId185" Type="http://schemas.openxmlformats.org/officeDocument/2006/relationships/image" Target="../media/image974.png"/><Relationship Id="rId4" Type="http://schemas.openxmlformats.org/officeDocument/2006/relationships/customXml" Target="../ink/ink1408.xml"/><Relationship Id="rId9" Type="http://schemas.openxmlformats.org/officeDocument/2006/relationships/image" Target="../media/image874.png"/><Relationship Id="rId180" Type="http://schemas.openxmlformats.org/officeDocument/2006/relationships/customXml" Target="../ink/ink1496.xml"/><Relationship Id="rId210" Type="http://schemas.openxmlformats.org/officeDocument/2006/relationships/customXml" Target="../ink/ink1511.xml"/><Relationship Id="rId215" Type="http://schemas.openxmlformats.org/officeDocument/2006/relationships/image" Target="../media/image990.png"/><Relationship Id="rId236" Type="http://schemas.openxmlformats.org/officeDocument/2006/relationships/customXml" Target="../ink/ink1524.xml"/><Relationship Id="rId26" Type="http://schemas.openxmlformats.org/officeDocument/2006/relationships/customXml" Target="../ink/ink1419.xml"/><Relationship Id="rId231" Type="http://schemas.openxmlformats.org/officeDocument/2006/relationships/image" Target="../media/image998.png"/><Relationship Id="rId47" Type="http://schemas.openxmlformats.org/officeDocument/2006/relationships/image" Target="../media/image895.png"/><Relationship Id="rId68" Type="http://schemas.openxmlformats.org/officeDocument/2006/relationships/customXml" Target="../ink/ink1440.xml"/><Relationship Id="rId89" Type="http://schemas.openxmlformats.org/officeDocument/2006/relationships/image" Target="../media/image921.png"/><Relationship Id="rId112" Type="http://schemas.openxmlformats.org/officeDocument/2006/relationships/customXml" Target="../ink/ink1462.xml"/><Relationship Id="rId133" Type="http://schemas.openxmlformats.org/officeDocument/2006/relationships/image" Target="../media/image945.png"/><Relationship Id="rId154" Type="http://schemas.openxmlformats.org/officeDocument/2006/relationships/customXml" Target="../ink/ink1483.xml"/><Relationship Id="rId175" Type="http://schemas.openxmlformats.org/officeDocument/2006/relationships/image" Target="../media/image968.png"/><Relationship Id="rId196" Type="http://schemas.openxmlformats.org/officeDocument/2006/relationships/customXml" Target="../ink/ink1504.xml"/><Relationship Id="rId200" Type="http://schemas.openxmlformats.org/officeDocument/2006/relationships/customXml" Target="../ink/ink1506.xml"/><Relationship Id="rId16" Type="http://schemas.openxmlformats.org/officeDocument/2006/relationships/customXml" Target="../ink/ink1414.xml"/><Relationship Id="rId221" Type="http://schemas.openxmlformats.org/officeDocument/2006/relationships/image" Target="../media/image993.png"/><Relationship Id="rId37" Type="http://schemas.openxmlformats.org/officeDocument/2006/relationships/image" Target="../media/image889.png"/><Relationship Id="rId58" Type="http://schemas.openxmlformats.org/officeDocument/2006/relationships/customXml" Target="../ink/ink1435.xml"/><Relationship Id="rId79" Type="http://schemas.openxmlformats.org/officeDocument/2006/relationships/image" Target="../media/image915.png"/><Relationship Id="rId102" Type="http://schemas.openxmlformats.org/officeDocument/2006/relationships/customXml" Target="../ink/ink1457.xml"/><Relationship Id="rId123" Type="http://schemas.openxmlformats.org/officeDocument/2006/relationships/image" Target="../media/image939.png"/><Relationship Id="rId144" Type="http://schemas.openxmlformats.org/officeDocument/2006/relationships/customXml" Target="../ink/ink1478.xml"/><Relationship Id="rId90" Type="http://schemas.openxmlformats.org/officeDocument/2006/relationships/customXml" Target="../ink/ink1451.xml"/><Relationship Id="rId165" Type="http://schemas.openxmlformats.org/officeDocument/2006/relationships/image" Target="../media/image963.png"/><Relationship Id="rId186" Type="http://schemas.openxmlformats.org/officeDocument/2006/relationships/customXml" Target="../ink/ink1499.xml"/><Relationship Id="rId211" Type="http://schemas.openxmlformats.org/officeDocument/2006/relationships/image" Target="../media/image988.png"/><Relationship Id="rId232" Type="http://schemas.openxmlformats.org/officeDocument/2006/relationships/customXml" Target="../ink/ink1522.xml"/><Relationship Id="rId27" Type="http://schemas.openxmlformats.org/officeDocument/2006/relationships/image" Target="../media/image884.png"/><Relationship Id="rId48" Type="http://schemas.openxmlformats.org/officeDocument/2006/relationships/customXml" Target="../ink/ink1430.xml"/><Relationship Id="rId69" Type="http://schemas.openxmlformats.org/officeDocument/2006/relationships/image" Target="../media/image907.png"/><Relationship Id="rId113" Type="http://schemas.openxmlformats.org/officeDocument/2006/relationships/image" Target="../media/image934.png"/><Relationship Id="rId134" Type="http://schemas.openxmlformats.org/officeDocument/2006/relationships/customXml" Target="../ink/ink1473.xml"/><Relationship Id="rId80" Type="http://schemas.openxmlformats.org/officeDocument/2006/relationships/customXml" Target="../ink/ink1446.xml"/><Relationship Id="rId155" Type="http://schemas.openxmlformats.org/officeDocument/2006/relationships/image" Target="../media/image957.png"/><Relationship Id="rId176" Type="http://schemas.openxmlformats.org/officeDocument/2006/relationships/customXml" Target="../ink/ink1494.xml"/><Relationship Id="rId197" Type="http://schemas.openxmlformats.org/officeDocument/2006/relationships/image" Target="../media/image981.png"/><Relationship Id="rId201" Type="http://schemas.openxmlformats.org/officeDocument/2006/relationships/image" Target="../media/image983.png"/><Relationship Id="rId222" Type="http://schemas.openxmlformats.org/officeDocument/2006/relationships/customXml" Target="../ink/ink1517.xml"/><Relationship Id="rId17" Type="http://schemas.openxmlformats.org/officeDocument/2006/relationships/image" Target="../media/image878.png"/><Relationship Id="rId38" Type="http://schemas.openxmlformats.org/officeDocument/2006/relationships/customXml" Target="../ink/ink1425.xml"/><Relationship Id="rId59" Type="http://schemas.openxmlformats.org/officeDocument/2006/relationships/image" Target="../media/image902.png"/><Relationship Id="rId103" Type="http://schemas.openxmlformats.org/officeDocument/2006/relationships/image" Target="../media/image928.png"/><Relationship Id="rId124" Type="http://schemas.openxmlformats.org/officeDocument/2006/relationships/customXml" Target="../ink/ink1468.xml"/><Relationship Id="rId70" Type="http://schemas.openxmlformats.org/officeDocument/2006/relationships/customXml" Target="../ink/ink1441.xml"/><Relationship Id="rId91" Type="http://schemas.openxmlformats.org/officeDocument/2006/relationships/image" Target="../media/image922.png"/><Relationship Id="rId145" Type="http://schemas.openxmlformats.org/officeDocument/2006/relationships/image" Target="../media/image952.png"/><Relationship Id="rId166" Type="http://schemas.openxmlformats.org/officeDocument/2006/relationships/customXml" Target="../ink/ink1489.xml"/><Relationship Id="rId187" Type="http://schemas.openxmlformats.org/officeDocument/2006/relationships/image" Target="../media/image97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12.xml"/><Relationship Id="rId233" Type="http://schemas.openxmlformats.org/officeDocument/2006/relationships/image" Target="../media/image999.png"/><Relationship Id="rId28" Type="http://schemas.openxmlformats.org/officeDocument/2006/relationships/customXml" Target="../ink/ink1420.xml"/><Relationship Id="rId49" Type="http://schemas.openxmlformats.org/officeDocument/2006/relationships/image" Target="../media/image896.png"/><Relationship Id="rId114" Type="http://schemas.openxmlformats.org/officeDocument/2006/relationships/customXml" Target="../ink/ink1463.xml"/><Relationship Id="rId60" Type="http://schemas.openxmlformats.org/officeDocument/2006/relationships/customXml" Target="../ink/ink1436.xml"/><Relationship Id="rId81" Type="http://schemas.openxmlformats.org/officeDocument/2006/relationships/image" Target="../media/image916.png"/><Relationship Id="rId135" Type="http://schemas.openxmlformats.org/officeDocument/2006/relationships/image" Target="../media/image946.png"/><Relationship Id="rId156" Type="http://schemas.openxmlformats.org/officeDocument/2006/relationships/customXml" Target="../ink/ink1484.xml"/><Relationship Id="rId177" Type="http://schemas.openxmlformats.org/officeDocument/2006/relationships/image" Target="../media/image969.png"/><Relationship Id="rId198" Type="http://schemas.openxmlformats.org/officeDocument/2006/relationships/customXml" Target="../ink/ink1505.xml"/><Relationship Id="rId202" Type="http://schemas.openxmlformats.org/officeDocument/2006/relationships/customXml" Target="../ink/ink1507.xml"/><Relationship Id="rId223" Type="http://schemas.openxmlformats.org/officeDocument/2006/relationships/image" Target="../media/image994.png"/><Relationship Id="rId18" Type="http://schemas.openxmlformats.org/officeDocument/2006/relationships/customXml" Target="../ink/ink1415.xml"/><Relationship Id="rId39" Type="http://schemas.openxmlformats.org/officeDocument/2006/relationships/image" Target="../media/image891.png"/><Relationship Id="rId50" Type="http://schemas.openxmlformats.org/officeDocument/2006/relationships/customXml" Target="../ink/ink1431.xml"/><Relationship Id="rId104" Type="http://schemas.openxmlformats.org/officeDocument/2006/relationships/customXml" Target="../ink/ink1458.xml"/><Relationship Id="rId125" Type="http://schemas.openxmlformats.org/officeDocument/2006/relationships/image" Target="../media/image941.png"/><Relationship Id="rId146" Type="http://schemas.openxmlformats.org/officeDocument/2006/relationships/customXml" Target="../ink/ink1479.xml"/><Relationship Id="rId167" Type="http://schemas.openxmlformats.org/officeDocument/2006/relationships/image" Target="../media/image964.png"/><Relationship Id="rId188" Type="http://schemas.openxmlformats.org/officeDocument/2006/relationships/customXml" Target="../ink/ink1500.xml"/><Relationship Id="rId71" Type="http://schemas.openxmlformats.org/officeDocument/2006/relationships/image" Target="../media/image908.png"/><Relationship Id="rId92" Type="http://schemas.openxmlformats.org/officeDocument/2006/relationships/customXml" Target="../ink/ink1452.xml"/><Relationship Id="rId213" Type="http://schemas.openxmlformats.org/officeDocument/2006/relationships/image" Target="../media/image989.png"/><Relationship Id="rId234" Type="http://schemas.openxmlformats.org/officeDocument/2006/relationships/customXml" Target="../ink/ink1523.xml"/><Relationship Id="rId2" Type="http://schemas.openxmlformats.org/officeDocument/2006/relationships/customXml" Target="../ink/ink1407.xml"/><Relationship Id="rId29" Type="http://schemas.openxmlformats.org/officeDocument/2006/relationships/image" Target="../media/image885.png"/><Relationship Id="rId40" Type="http://schemas.openxmlformats.org/officeDocument/2006/relationships/customXml" Target="../ink/ink1426.xml"/><Relationship Id="rId115" Type="http://schemas.openxmlformats.org/officeDocument/2006/relationships/image" Target="../media/image935.png"/><Relationship Id="rId136" Type="http://schemas.openxmlformats.org/officeDocument/2006/relationships/customXml" Target="../ink/ink1474.xml"/><Relationship Id="rId157" Type="http://schemas.openxmlformats.org/officeDocument/2006/relationships/image" Target="../media/image958.png"/><Relationship Id="rId178" Type="http://schemas.openxmlformats.org/officeDocument/2006/relationships/customXml" Target="../ink/ink1495.xml"/><Relationship Id="rId61" Type="http://schemas.openxmlformats.org/officeDocument/2006/relationships/image" Target="../media/image903.png"/><Relationship Id="rId82" Type="http://schemas.openxmlformats.org/officeDocument/2006/relationships/customXml" Target="../ink/ink1447.xml"/><Relationship Id="rId199" Type="http://schemas.openxmlformats.org/officeDocument/2006/relationships/image" Target="../media/image982.png"/><Relationship Id="rId203" Type="http://schemas.openxmlformats.org/officeDocument/2006/relationships/image" Target="../media/image984.png"/><Relationship Id="rId19" Type="http://schemas.openxmlformats.org/officeDocument/2006/relationships/image" Target="../media/image879.png"/><Relationship Id="rId224" Type="http://schemas.openxmlformats.org/officeDocument/2006/relationships/customXml" Target="../ink/ink1518.xml"/><Relationship Id="rId30" Type="http://schemas.openxmlformats.org/officeDocument/2006/relationships/customXml" Target="../ink/ink1421.xml"/><Relationship Id="rId105" Type="http://schemas.openxmlformats.org/officeDocument/2006/relationships/image" Target="../media/image929.png"/><Relationship Id="rId126" Type="http://schemas.openxmlformats.org/officeDocument/2006/relationships/customXml" Target="../ink/ink1469.xml"/><Relationship Id="rId147" Type="http://schemas.openxmlformats.org/officeDocument/2006/relationships/image" Target="../media/image953.png"/><Relationship Id="rId168" Type="http://schemas.openxmlformats.org/officeDocument/2006/relationships/customXml" Target="../ink/ink1490.xml"/><Relationship Id="rId51" Type="http://schemas.openxmlformats.org/officeDocument/2006/relationships/image" Target="../media/image897.png"/><Relationship Id="rId72" Type="http://schemas.openxmlformats.org/officeDocument/2006/relationships/customXml" Target="../ink/ink1442.xml"/><Relationship Id="rId93" Type="http://schemas.openxmlformats.org/officeDocument/2006/relationships/image" Target="../media/image923.png"/><Relationship Id="rId189" Type="http://schemas.openxmlformats.org/officeDocument/2006/relationships/image" Target="../media/image976.png"/><Relationship Id="rId3" Type="http://schemas.openxmlformats.org/officeDocument/2006/relationships/image" Target="../media/image871.png"/><Relationship Id="rId214" Type="http://schemas.openxmlformats.org/officeDocument/2006/relationships/customXml" Target="../ink/ink1513.xml"/><Relationship Id="rId235" Type="http://schemas.openxmlformats.org/officeDocument/2006/relationships/image" Target="../media/image1001.png"/><Relationship Id="rId116" Type="http://schemas.openxmlformats.org/officeDocument/2006/relationships/customXml" Target="../ink/ink1464.xml"/><Relationship Id="rId137" Type="http://schemas.openxmlformats.org/officeDocument/2006/relationships/image" Target="../media/image947.png"/><Relationship Id="rId158" Type="http://schemas.openxmlformats.org/officeDocument/2006/relationships/customXml" Target="../ink/ink1485.xml"/><Relationship Id="rId20" Type="http://schemas.openxmlformats.org/officeDocument/2006/relationships/customXml" Target="../ink/ink1416.xml"/><Relationship Id="rId41" Type="http://schemas.openxmlformats.org/officeDocument/2006/relationships/image" Target="../media/image892.png"/><Relationship Id="rId62" Type="http://schemas.openxmlformats.org/officeDocument/2006/relationships/customXml" Target="../ink/ink1437.xml"/><Relationship Id="rId83" Type="http://schemas.openxmlformats.org/officeDocument/2006/relationships/image" Target="../media/image917.png"/><Relationship Id="rId179" Type="http://schemas.openxmlformats.org/officeDocument/2006/relationships/image" Target="../media/image971.png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8.png"/><Relationship Id="rId21" Type="http://schemas.openxmlformats.org/officeDocument/2006/relationships/image" Target="../media/image1015.png"/><Relationship Id="rId63" Type="http://schemas.openxmlformats.org/officeDocument/2006/relationships/image" Target="../media/image1038.png"/><Relationship Id="rId159" Type="http://schemas.openxmlformats.org/officeDocument/2006/relationships/image" Target="../media/image1092.png"/><Relationship Id="rId170" Type="http://schemas.openxmlformats.org/officeDocument/2006/relationships/customXml" Target="../ink/ink1609.xml"/><Relationship Id="rId226" Type="http://schemas.openxmlformats.org/officeDocument/2006/relationships/customXml" Target="../ink/ink1637.xml"/><Relationship Id="rId268" Type="http://schemas.openxmlformats.org/officeDocument/2006/relationships/customXml" Target="../ink/ink1658.xml"/><Relationship Id="rId32" Type="http://schemas.openxmlformats.org/officeDocument/2006/relationships/customXml" Target="../ink/ink1540.xml"/><Relationship Id="rId74" Type="http://schemas.openxmlformats.org/officeDocument/2006/relationships/customXml" Target="../ink/ink1561.xml"/><Relationship Id="rId128" Type="http://schemas.openxmlformats.org/officeDocument/2006/relationships/customXml" Target="../ink/ink1588.xml"/><Relationship Id="rId5" Type="http://schemas.openxmlformats.org/officeDocument/2006/relationships/image" Target="../media/image1004.png"/><Relationship Id="rId181" Type="http://schemas.openxmlformats.org/officeDocument/2006/relationships/image" Target="../media/image1106.png"/><Relationship Id="rId237" Type="http://schemas.openxmlformats.org/officeDocument/2006/relationships/image" Target="../media/image1139.png"/><Relationship Id="rId279" Type="http://schemas.openxmlformats.org/officeDocument/2006/relationships/image" Target="../media/image1163.png"/><Relationship Id="rId43" Type="http://schemas.openxmlformats.org/officeDocument/2006/relationships/image" Target="../media/image1027.png"/><Relationship Id="rId139" Type="http://schemas.openxmlformats.org/officeDocument/2006/relationships/image" Target="../media/image1081.png"/><Relationship Id="rId290" Type="http://schemas.openxmlformats.org/officeDocument/2006/relationships/customXml" Target="../ink/ink1669.xml"/><Relationship Id="rId85" Type="http://schemas.openxmlformats.org/officeDocument/2006/relationships/image" Target="../media/image1051.png"/><Relationship Id="rId150" Type="http://schemas.openxmlformats.org/officeDocument/2006/relationships/customXml" Target="../ink/ink1599.xml"/><Relationship Id="rId192" Type="http://schemas.openxmlformats.org/officeDocument/2006/relationships/customXml" Target="../ink/ink1620.xml"/><Relationship Id="rId206" Type="http://schemas.openxmlformats.org/officeDocument/2006/relationships/customXml" Target="../ink/ink1627.xml"/><Relationship Id="rId248" Type="http://schemas.openxmlformats.org/officeDocument/2006/relationships/customXml" Target="../ink/ink1648.xml"/><Relationship Id="rId12" Type="http://schemas.openxmlformats.org/officeDocument/2006/relationships/customXml" Target="../ink/ink1530.xml"/><Relationship Id="rId108" Type="http://schemas.openxmlformats.org/officeDocument/2006/relationships/customXml" Target="../ink/ink1578.xml"/><Relationship Id="rId54" Type="http://schemas.openxmlformats.org/officeDocument/2006/relationships/customXml" Target="../ink/ink1551.xml"/><Relationship Id="rId75" Type="http://schemas.openxmlformats.org/officeDocument/2006/relationships/image" Target="../media/image1045.png"/><Relationship Id="rId96" Type="http://schemas.openxmlformats.org/officeDocument/2006/relationships/customXml" Target="../ink/ink1572.xml"/><Relationship Id="rId140" Type="http://schemas.openxmlformats.org/officeDocument/2006/relationships/customXml" Target="../ink/ink1594.xml"/><Relationship Id="rId161" Type="http://schemas.openxmlformats.org/officeDocument/2006/relationships/image" Target="../media/image1093.png"/><Relationship Id="rId182" Type="http://schemas.openxmlformats.org/officeDocument/2006/relationships/customXml" Target="../ink/ink1615.xml"/><Relationship Id="rId217" Type="http://schemas.openxmlformats.org/officeDocument/2006/relationships/image" Target="../media/image1128.png"/><Relationship Id="rId6" Type="http://schemas.openxmlformats.org/officeDocument/2006/relationships/customXml" Target="../ink/ink1527.xml"/><Relationship Id="rId238" Type="http://schemas.openxmlformats.org/officeDocument/2006/relationships/customXml" Target="../ink/ink1643.xml"/><Relationship Id="rId259" Type="http://schemas.openxmlformats.org/officeDocument/2006/relationships/image" Target="../media/image1152.png"/><Relationship Id="rId23" Type="http://schemas.openxmlformats.org/officeDocument/2006/relationships/image" Target="../media/image1016.png"/><Relationship Id="rId119" Type="http://schemas.openxmlformats.org/officeDocument/2006/relationships/image" Target="../media/image1069.png"/><Relationship Id="rId270" Type="http://schemas.openxmlformats.org/officeDocument/2006/relationships/customXml" Target="../ink/ink1659.xml"/><Relationship Id="rId291" Type="http://schemas.openxmlformats.org/officeDocument/2006/relationships/image" Target="../media/image1169.png"/><Relationship Id="rId44" Type="http://schemas.openxmlformats.org/officeDocument/2006/relationships/customXml" Target="../ink/ink1546.xml"/><Relationship Id="rId65" Type="http://schemas.openxmlformats.org/officeDocument/2006/relationships/image" Target="../media/image1039.png"/><Relationship Id="rId86" Type="http://schemas.openxmlformats.org/officeDocument/2006/relationships/customXml" Target="../ink/ink1567.xml"/><Relationship Id="rId130" Type="http://schemas.openxmlformats.org/officeDocument/2006/relationships/customXml" Target="../ink/ink1589.xml"/><Relationship Id="rId151" Type="http://schemas.openxmlformats.org/officeDocument/2006/relationships/image" Target="../media/image1087.png"/><Relationship Id="rId172" Type="http://schemas.openxmlformats.org/officeDocument/2006/relationships/customXml" Target="../ink/ink1610.xml"/><Relationship Id="rId193" Type="http://schemas.openxmlformats.org/officeDocument/2006/relationships/image" Target="../media/image1115.png"/><Relationship Id="rId207" Type="http://schemas.openxmlformats.org/officeDocument/2006/relationships/image" Target="../media/image1123.png"/><Relationship Id="rId228" Type="http://schemas.openxmlformats.org/officeDocument/2006/relationships/customXml" Target="../ink/ink1638.xml"/><Relationship Id="rId249" Type="http://schemas.openxmlformats.org/officeDocument/2006/relationships/image" Target="../media/image1146.png"/><Relationship Id="rId13" Type="http://schemas.openxmlformats.org/officeDocument/2006/relationships/image" Target="../media/image1008.png"/><Relationship Id="rId109" Type="http://schemas.openxmlformats.org/officeDocument/2006/relationships/image" Target="../media/image1064.png"/><Relationship Id="rId260" Type="http://schemas.openxmlformats.org/officeDocument/2006/relationships/customXml" Target="../ink/ink1654.xml"/><Relationship Id="rId281" Type="http://schemas.openxmlformats.org/officeDocument/2006/relationships/image" Target="../media/image1164.png"/><Relationship Id="rId34" Type="http://schemas.openxmlformats.org/officeDocument/2006/relationships/customXml" Target="../ink/ink1541.xml"/><Relationship Id="rId55" Type="http://schemas.openxmlformats.org/officeDocument/2006/relationships/image" Target="../media/image1034.png"/><Relationship Id="rId76" Type="http://schemas.openxmlformats.org/officeDocument/2006/relationships/customXml" Target="../ink/ink1562.xml"/><Relationship Id="rId97" Type="http://schemas.openxmlformats.org/officeDocument/2006/relationships/image" Target="../media/image1057.png"/><Relationship Id="rId120" Type="http://schemas.openxmlformats.org/officeDocument/2006/relationships/customXml" Target="../ink/ink1584.xml"/><Relationship Id="rId141" Type="http://schemas.openxmlformats.org/officeDocument/2006/relationships/image" Target="../media/image1082.png"/><Relationship Id="rId7" Type="http://schemas.openxmlformats.org/officeDocument/2006/relationships/image" Target="../media/image1005.png"/><Relationship Id="rId162" Type="http://schemas.openxmlformats.org/officeDocument/2006/relationships/customXml" Target="../ink/ink1605.xml"/><Relationship Id="rId183" Type="http://schemas.openxmlformats.org/officeDocument/2006/relationships/image" Target="../media/image1107.png"/><Relationship Id="rId218" Type="http://schemas.openxmlformats.org/officeDocument/2006/relationships/customXml" Target="../ink/ink1633.xml"/><Relationship Id="rId239" Type="http://schemas.openxmlformats.org/officeDocument/2006/relationships/image" Target="../media/image1141.png"/><Relationship Id="rId250" Type="http://schemas.openxmlformats.org/officeDocument/2006/relationships/customXml" Target="../ink/ink1649.xml"/><Relationship Id="rId271" Type="http://schemas.openxmlformats.org/officeDocument/2006/relationships/image" Target="../media/image1158.png"/><Relationship Id="rId292" Type="http://schemas.openxmlformats.org/officeDocument/2006/relationships/customXml" Target="../ink/ink1670.xml"/><Relationship Id="rId24" Type="http://schemas.openxmlformats.org/officeDocument/2006/relationships/customXml" Target="../ink/ink1536.xml"/><Relationship Id="rId45" Type="http://schemas.openxmlformats.org/officeDocument/2006/relationships/image" Target="../media/image1028.png"/><Relationship Id="rId66" Type="http://schemas.openxmlformats.org/officeDocument/2006/relationships/customXml" Target="../ink/ink1557.xml"/><Relationship Id="rId87" Type="http://schemas.openxmlformats.org/officeDocument/2006/relationships/image" Target="../media/image1052.png"/><Relationship Id="rId110" Type="http://schemas.openxmlformats.org/officeDocument/2006/relationships/customXml" Target="../ink/ink1579.xml"/><Relationship Id="rId131" Type="http://schemas.openxmlformats.org/officeDocument/2006/relationships/image" Target="../media/image1076.png"/><Relationship Id="rId152" Type="http://schemas.openxmlformats.org/officeDocument/2006/relationships/customXml" Target="../ink/ink1600.xml"/><Relationship Id="rId173" Type="http://schemas.openxmlformats.org/officeDocument/2006/relationships/image" Target="../media/image1099.png"/><Relationship Id="rId194" Type="http://schemas.openxmlformats.org/officeDocument/2006/relationships/customXml" Target="../ink/ink1621.xml"/><Relationship Id="rId208" Type="http://schemas.openxmlformats.org/officeDocument/2006/relationships/customXml" Target="../ink/ink1628.xml"/><Relationship Id="rId229" Type="http://schemas.openxmlformats.org/officeDocument/2006/relationships/image" Target="../media/image1135.png"/><Relationship Id="rId240" Type="http://schemas.openxmlformats.org/officeDocument/2006/relationships/customXml" Target="../ink/ink1644.xml"/><Relationship Id="rId261" Type="http://schemas.openxmlformats.org/officeDocument/2006/relationships/image" Target="../media/image1153.png"/><Relationship Id="rId14" Type="http://schemas.openxmlformats.org/officeDocument/2006/relationships/customXml" Target="../ink/ink1531.xml"/><Relationship Id="rId35" Type="http://schemas.openxmlformats.org/officeDocument/2006/relationships/image" Target="../media/image1023.png"/><Relationship Id="rId56" Type="http://schemas.openxmlformats.org/officeDocument/2006/relationships/customXml" Target="../ink/ink1552.xml"/><Relationship Id="rId77" Type="http://schemas.openxmlformats.org/officeDocument/2006/relationships/image" Target="../media/image1046.png"/><Relationship Id="rId100" Type="http://schemas.openxmlformats.org/officeDocument/2006/relationships/customXml" Target="../ink/ink1574.xml"/><Relationship Id="rId282" Type="http://schemas.openxmlformats.org/officeDocument/2006/relationships/customXml" Target="../ink/ink1665.xml"/><Relationship Id="rId8" Type="http://schemas.openxmlformats.org/officeDocument/2006/relationships/customXml" Target="../ink/ink1528.xml"/><Relationship Id="rId98" Type="http://schemas.openxmlformats.org/officeDocument/2006/relationships/customXml" Target="../ink/ink1573.xml"/><Relationship Id="rId121" Type="http://schemas.openxmlformats.org/officeDocument/2006/relationships/image" Target="../media/image1071.png"/><Relationship Id="rId142" Type="http://schemas.openxmlformats.org/officeDocument/2006/relationships/customXml" Target="../ink/ink1595.xml"/><Relationship Id="rId163" Type="http://schemas.openxmlformats.org/officeDocument/2006/relationships/image" Target="../media/image1094.png"/><Relationship Id="rId184" Type="http://schemas.openxmlformats.org/officeDocument/2006/relationships/customXml" Target="../ink/ink1616.xml"/><Relationship Id="rId219" Type="http://schemas.openxmlformats.org/officeDocument/2006/relationships/image" Target="../media/image1129.png"/><Relationship Id="rId230" Type="http://schemas.openxmlformats.org/officeDocument/2006/relationships/customXml" Target="../ink/ink1639.xml"/><Relationship Id="rId251" Type="http://schemas.openxmlformats.org/officeDocument/2006/relationships/image" Target="../media/image1147.png"/><Relationship Id="rId25" Type="http://schemas.openxmlformats.org/officeDocument/2006/relationships/image" Target="../media/image1017.png"/><Relationship Id="rId46" Type="http://schemas.openxmlformats.org/officeDocument/2006/relationships/customXml" Target="../ink/ink1547.xml"/><Relationship Id="rId67" Type="http://schemas.openxmlformats.org/officeDocument/2006/relationships/image" Target="../media/image1041.png"/><Relationship Id="rId272" Type="http://schemas.openxmlformats.org/officeDocument/2006/relationships/customXml" Target="../ink/ink1660.xml"/><Relationship Id="rId293" Type="http://schemas.openxmlformats.org/officeDocument/2006/relationships/image" Target="../media/image1171.png"/><Relationship Id="rId88" Type="http://schemas.openxmlformats.org/officeDocument/2006/relationships/customXml" Target="../ink/ink1568.xml"/><Relationship Id="rId111" Type="http://schemas.openxmlformats.org/officeDocument/2006/relationships/image" Target="../media/image1065.png"/><Relationship Id="rId132" Type="http://schemas.openxmlformats.org/officeDocument/2006/relationships/customXml" Target="../ink/ink1590.xml"/><Relationship Id="rId153" Type="http://schemas.openxmlformats.org/officeDocument/2006/relationships/image" Target="../media/image1088.png"/><Relationship Id="rId174" Type="http://schemas.openxmlformats.org/officeDocument/2006/relationships/customXml" Target="../ink/ink1611.xml"/><Relationship Id="rId195" Type="http://schemas.openxmlformats.org/officeDocument/2006/relationships/image" Target="../media/image1116.png"/><Relationship Id="rId209" Type="http://schemas.openxmlformats.org/officeDocument/2006/relationships/image" Target="../media/image1124.png"/><Relationship Id="rId220" Type="http://schemas.openxmlformats.org/officeDocument/2006/relationships/customXml" Target="../ink/ink1634.xml"/><Relationship Id="rId241" Type="http://schemas.openxmlformats.org/officeDocument/2006/relationships/image" Target="../media/image1142.png"/><Relationship Id="rId15" Type="http://schemas.openxmlformats.org/officeDocument/2006/relationships/image" Target="../media/image1009.png"/><Relationship Id="rId36" Type="http://schemas.openxmlformats.org/officeDocument/2006/relationships/customXml" Target="../ink/ink1542.xml"/><Relationship Id="rId57" Type="http://schemas.openxmlformats.org/officeDocument/2006/relationships/image" Target="../media/image1035.png"/><Relationship Id="rId262" Type="http://schemas.openxmlformats.org/officeDocument/2006/relationships/customXml" Target="../ink/ink1655.xml"/><Relationship Id="rId283" Type="http://schemas.openxmlformats.org/officeDocument/2006/relationships/image" Target="../media/image1165.png"/><Relationship Id="rId78" Type="http://schemas.openxmlformats.org/officeDocument/2006/relationships/customXml" Target="../ink/ink1563.xml"/><Relationship Id="rId99" Type="http://schemas.openxmlformats.org/officeDocument/2006/relationships/image" Target="../media/image1058.png"/><Relationship Id="rId101" Type="http://schemas.openxmlformats.org/officeDocument/2006/relationships/image" Target="../media/image1059.png"/><Relationship Id="rId122" Type="http://schemas.openxmlformats.org/officeDocument/2006/relationships/customXml" Target="../ink/ink1585.xml"/><Relationship Id="rId143" Type="http://schemas.openxmlformats.org/officeDocument/2006/relationships/image" Target="../media/image1083.png"/><Relationship Id="rId164" Type="http://schemas.openxmlformats.org/officeDocument/2006/relationships/customXml" Target="../ink/ink1606.xml"/><Relationship Id="rId185" Type="http://schemas.openxmlformats.org/officeDocument/2006/relationships/image" Target="../media/image1108.png"/><Relationship Id="rId9" Type="http://schemas.openxmlformats.org/officeDocument/2006/relationships/image" Target="../media/image1006.png"/><Relationship Id="rId210" Type="http://schemas.openxmlformats.org/officeDocument/2006/relationships/customXml" Target="../ink/ink1629.xml"/><Relationship Id="rId26" Type="http://schemas.openxmlformats.org/officeDocument/2006/relationships/customXml" Target="../ink/ink1537.xml"/><Relationship Id="rId231" Type="http://schemas.openxmlformats.org/officeDocument/2006/relationships/image" Target="../media/image1136.png"/><Relationship Id="rId252" Type="http://schemas.openxmlformats.org/officeDocument/2006/relationships/customXml" Target="../ink/ink1650.xml"/><Relationship Id="rId273" Type="http://schemas.openxmlformats.org/officeDocument/2006/relationships/image" Target="../media/image1159.png"/><Relationship Id="rId294" Type="http://schemas.openxmlformats.org/officeDocument/2006/relationships/customXml" Target="../ink/ink1671.xml"/><Relationship Id="rId47" Type="http://schemas.openxmlformats.org/officeDocument/2006/relationships/image" Target="../media/image1029.png"/><Relationship Id="rId68" Type="http://schemas.openxmlformats.org/officeDocument/2006/relationships/customXml" Target="../ink/ink1558.xml"/><Relationship Id="rId89" Type="http://schemas.openxmlformats.org/officeDocument/2006/relationships/image" Target="../media/image1053.png"/><Relationship Id="rId112" Type="http://schemas.openxmlformats.org/officeDocument/2006/relationships/customXml" Target="../ink/ink1580.xml"/><Relationship Id="rId133" Type="http://schemas.openxmlformats.org/officeDocument/2006/relationships/image" Target="../media/image1077.png"/><Relationship Id="rId154" Type="http://schemas.openxmlformats.org/officeDocument/2006/relationships/customXml" Target="../ink/ink1601.xml"/><Relationship Id="rId175" Type="http://schemas.openxmlformats.org/officeDocument/2006/relationships/image" Target="../media/image1103.png"/><Relationship Id="rId196" Type="http://schemas.openxmlformats.org/officeDocument/2006/relationships/customXml" Target="../ink/ink1622.xml"/><Relationship Id="rId200" Type="http://schemas.openxmlformats.org/officeDocument/2006/relationships/customXml" Target="../ink/ink1624.xml"/><Relationship Id="rId16" Type="http://schemas.openxmlformats.org/officeDocument/2006/relationships/customXml" Target="../ink/ink1532.xml"/><Relationship Id="rId221" Type="http://schemas.openxmlformats.org/officeDocument/2006/relationships/image" Target="../media/image1131.png"/><Relationship Id="rId242" Type="http://schemas.openxmlformats.org/officeDocument/2006/relationships/customXml" Target="../ink/ink1645.xml"/><Relationship Id="rId263" Type="http://schemas.openxmlformats.org/officeDocument/2006/relationships/image" Target="../media/image1154.png"/><Relationship Id="rId284" Type="http://schemas.openxmlformats.org/officeDocument/2006/relationships/customXml" Target="../ink/ink1666.xml"/><Relationship Id="rId37" Type="http://schemas.openxmlformats.org/officeDocument/2006/relationships/image" Target="../media/image1024.png"/><Relationship Id="rId58" Type="http://schemas.openxmlformats.org/officeDocument/2006/relationships/customXml" Target="../ink/ink1553.xml"/><Relationship Id="rId79" Type="http://schemas.openxmlformats.org/officeDocument/2006/relationships/image" Target="../media/image1047.png"/><Relationship Id="rId102" Type="http://schemas.openxmlformats.org/officeDocument/2006/relationships/customXml" Target="../ink/ink1575.xml"/><Relationship Id="rId123" Type="http://schemas.openxmlformats.org/officeDocument/2006/relationships/image" Target="../media/image1072.png"/><Relationship Id="rId144" Type="http://schemas.openxmlformats.org/officeDocument/2006/relationships/customXml" Target="../ink/ink1596.xml"/><Relationship Id="rId90" Type="http://schemas.openxmlformats.org/officeDocument/2006/relationships/customXml" Target="../ink/ink1569.xml"/><Relationship Id="rId165" Type="http://schemas.openxmlformats.org/officeDocument/2006/relationships/image" Target="../media/image1095.png"/><Relationship Id="rId186" Type="http://schemas.openxmlformats.org/officeDocument/2006/relationships/customXml" Target="../ink/ink1617.xml"/><Relationship Id="rId211" Type="http://schemas.openxmlformats.org/officeDocument/2006/relationships/image" Target="../media/image1125.png"/><Relationship Id="rId232" Type="http://schemas.openxmlformats.org/officeDocument/2006/relationships/customXml" Target="../ink/ink1640.xml"/><Relationship Id="rId253" Type="http://schemas.openxmlformats.org/officeDocument/2006/relationships/image" Target="../media/image1148.png"/><Relationship Id="rId274" Type="http://schemas.openxmlformats.org/officeDocument/2006/relationships/customXml" Target="../ink/ink1661.xml"/><Relationship Id="rId295" Type="http://schemas.openxmlformats.org/officeDocument/2006/relationships/image" Target="../media/image1172.png"/><Relationship Id="rId27" Type="http://schemas.openxmlformats.org/officeDocument/2006/relationships/image" Target="../media/image1018.png"/><Relationship Id="rId48" Type="http://schemas.openxmlformats.org/officeDocument/2006/relationships/customXml" Target="../ink/ink1548.xml"/><Relationship Id="rId69" Type="http://schemas.openxmlformats.org/officeDocument/2006/relationships/image" Target="../media/image1042.png"/><Relationship Id="rId113" Type="http://schemas.openxmlformats.org/officeDocument/2006/relationships/image" Target="../media/image1066.png"/><Relationship Id="rId134" Type="http://schemas.openxmlformats.org/officeDocument/2006/relationships/customXml" Target="../ink/ink1591.xml"/><Relationship Id="rId80" Type="http://schemas.openxmlformats.org/officeDocument/2006/relationships/customXml" Target="../ink/ink1564.xml"/><Relationship Id="rId155" Type="http://schemas.openxmlformats.org/officeDocument/2006/relationships/image" Target="../media/image1089.png"/><Relationship Id="rId176" Type="http://schemas.openxmlformats.org/officeDocument/2006/relationships/customXml" Target="../ink/ink1612.xml"/><Relationship Id="rId197" Type="http://schemas.openxmlformats.org/officeDocument/2006/relationships/image" Target="../media/image1117.png"/><Relationship Id="rId201" Type="http://schemas.openxmlformats.org/officeDocument/2006/relationships/image" Target="../media/image1119.png"/><Relationship Id="rId222" Type="http://schemas.openxmlformats.org/officeDocument/2006/relationships/customXml" Target="../ink/ink1635.xml"/><Relationship Id="rId243" Type="http://schemas.openxmlformats.org/officeDocument/2006/relationships/image" Target="../media/image1143.png"/><Relationship Id="rId264" Type="http://schemas.openxmlformats.org/officeDocument/2006/relationships/customXml" Target="../ink/ink1656.xml"/><Relationship Id="rId285" Type="http://schemas.openxmlformats.org/officeDocument/2006/relationships/image" Target="../media/image1166.png"/><Relationship Id="rId17" Type="http://schemas.openxmlformats.org/officeDocument/2006/relationships/image" Target="../media/image1013.png"/><Relationship Id="rId38" Type="http://schemas.openxmlformats.org/officeDocument/2006/relationships/customXml" Target="../ink/ink1543.xml"/><Relationship Id="rId59" Type="http://schemas.openxmlformats.org/officeDocument/2006/relationships/image" Target="../media/image1036.png"/><Relationship Id="rId103" Type="http://schemas.openxmlformats.org/officeDocument/2006/relationships/image" Target="../media/image1061.png"/><Relationship Id="rId124" Type="http://schemas.openxmlformats.org/officeDocument/2006/relationships/customXml" Target="../ink/ink1586.xml"/><Relationship Id="rId70" Type="http://schemas.openxmlformats.org/officeDocument/2006/relationships/customXml" Target="../ink/ink1559.xml"/><Relationship Id="rId91" Type="http://schemas.openxmlformats.org/officeDocument/2006/relationships/image" Target="../media/image1054.png"/><Relationship Id="rId145" Type="http://schemas.openxmlformats.org/officeDocument/2006/relationships/image" Target="../media/image1084.png"/><Relationship Id="rId166" Type="http://schemas.openxmlformats.org/officeDocument/2006/relationships/customXml" Target="../ink/ink1607.xml"/><Relationship Id="rId187" Type="http://schemas.openxmlformats.org/officeDocument/2006/relationships/image" Target="../media/image110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630.xml"/><Relationship Id="rId233" Type="http://schemas.openxmlformats.org/officeDocument/2006/relationships/image" Target="../media/image1137.png"/><Relationship Id="rId254" Type="http://schemas.openxmlformats.org/officeDocument/2006/relationships/customXml" Target="../ink/ink1651.xml"/><Relationship Id="rId28" Type="http://schemas.openxmlformats.org/officeDocument/2006/relationships/customXml" Target="../ink/ink1538.xml"/><Relationship Id="rId49" Type="http://schemas.openxmlformats.org/officeDocument/2006/relationships/image" Target="../media/image1031.png"/><Relationship Id="rId114" Type="http://schemas.openxmlformats.org/officeDocument/2006/relationships/customXml" Target="../ink/ink1581.xml"/><Relationship Id="rId275" Type="http://schemas.openxmlformats.org/officeDocument/2006/relationships/image" Target="../media/image1161.png"/><Relationship Id="rId296" Type="http://schemas.openxmlformats.org/officeDocument/2006/relationships/customXml" Target="../ink/ink1672.xml"/><Relationship Id="rId60" Type="http://schemas.openxmlformats.org/officeDocument/2006/relationships/customXml" Target="../ink/ink1554.xml"/><Relationship Id="rId81" Type="http://schemas.openxmlformats.org/officeDocument/2006/relationships/image" Target="../media/image1048.png"/><Relationship Id="rId135" Type="http://schemas.openxmlformats.org/officeDocument/2006/relationships/image" Target="../media/image1078.png"/><Relationship Id="rId156" Type="http://schemas.openxmlformats.org/officeDocument/2006/relationships/customXml" Target="../ink/ink1602.xml"/><Relationship Id="rId177" Type="http://schemas.openxmlformats.org/officeDocument/2006/relationships/image" Target="../media/image1104.png"/><Relationship Id="rId198" Type="http://schemas.openxmlformats.org/officeDocument/2006/relationships/customXml" Target="../ink/ink1623.xml"/><Relationship Id="rId202" Type="http://schemas.openxmlformats.org/officeDocument/2006/relationships/customXml" Target="../ink/ink1625.xml"/><Relationship Id="rId223" Type="http://schemas.openxmlformats.org/officeDocument/2006/relationships/image" Target="../media/image1132.png"/><Relationship Id="rId244" Type="http://schemas.openxmlformats.org/officeDocument/2006/relationships/customXml" Target="../ink/ink1646.xml"/><Relationship Id="rId18" Type="http://schemas.openxmlformats.org/officeDocument/2006/relationships/customXml" Target="../ink/ink1533.xml"/><Relationship Id="rId39" Type="http://schemas.openxmlformats.org/officeDocument/2006/relationships/image" Target="../media/image1025.png"/><Relationship Id="rId265" Type="http://schemas.openxmlformats.org/officeDocument/2006/relationships/image" Target="../media/image1155.png"/><Relationship Id="rId286" Type="http://schemas.openxmlformats.org/officeDocument/2006/relationships/customXml" Target="../ink/ink1667.xml"/><Relationship Id="rId50" Type="http://schemas.openxmlformats.org/officeDocument/2006/relationships/customXml" Target="../ink/ink1549.xml"/><Relationship Id="rId104" Type="http://schemas.openxmlformats.org/officeDocument/2006/relationships/customXml" Target="../ink/ink1576.xml"/><Relationship Id="rId125" Type="http://schemas.openxmlformats.org/officeDocument/2006/relationships/image" Target="../media/image1073.png"/><Relationship Id="rId146" Type="http://schemas.openxmlformats.org/officeDocument/2006/relationships/customXml" Target="../ink/ink1597.xml"/><Relationship Id="rId167" Type="http://schemas.openxmlformats.org/officeDocument/2006/relationships/image" Target="../media/image1096.png"/><Relationship Id="rId188" Type="http://schemas.openxmlformats.org/officeDocument/2006/relationships/customXml" Target="../ink/ink1618.xml"/><Relationship Id="rId71" Type="http://schemas.openxmlformats.org/officeDocument/2006/relationships/image" Target="../media/image1043.png"/><Relationship Id="rId92" Type="http://schemas.openxmlformats.org/officeDocument/2006/relationships/customXml" Target="../ink/ink1570.xml"/><Relationship Id="rId213" Type="http://schemas.openxmlformats.org/officeDocument/2006/relationships/image" Target="../media/image1126.png"/><Relationship Id="rId234" Type="http://schemas.openxmlformats.org/officeDocument/2006/relationships/customXml" Target="../ink/ink1641.xml"/><Relationship Id="rId2" Type="http://schemas.openxmlformats.org/officeDocument/2006/relationships/customXml" Target="../ink/ink1525.xml"/><Relationship Id="rId29" Type="http://schemas.openxmlformats.org/officeDocument/2006/relationships/image" Target="../media/image1019.png"/><Relationship Id="rId255" Type="http://schemas.openxmlformats.org/officeDocument/2006/relationships/image" Target="../media/image1149.png"/><Relationship Id="rId276" Type="http://schemas.openxmlformats.org/officeDocument/2006/relationships/customXml" Target="../ink/ink1662.xml"/><Relationship Id="rId297" Type="http://schemas.openxmlformats.org/officeDocument/2006/relationships/image" Target="../media/image1173.png"/><Relationship Id="rId40" Type="http://schemas.openxmlformats.org/officeDocument/2006/relationships/customXml" Target="../ink/ink1544.xml"/><Relationship Id="rId115" Type="http://schemas.openxmlformats.org/officeDocument/2006/relationships/image" Target="../media/image1067.png"/><Relationship Id="rId136" Type="http://schemas.openxmlformats.org/officeDocument/2006/relationships/customXml" Target="../ink/ink1592.xml"/><Relationship Id="rId157" Type="http://schemas.openxmlformats.org/officeDocument/2006/relationships/image" Target="../media/image1091.png"/><Relationship Id="rId178" Type="http://schemas.openxmlformats.org/officeDocument/2006/relationships/customXml" Target="../ink/ink1613.xml"/><Relationship Id="rId61" Type="http://schemas.openxmlformats.org/officeDocument/2006/relationships/image" Target="../media/image1037.png"/><Relationship Id="rId82" Type="http://schemas.openxmlformats.org/officeDocument/2006/relationships/customXml" Target="../ink/ink1565.xml"/><Relationship Id="rId199" Type="http://schemas.openxmlformats.org/officeDocument/2006/relationships/image" Target="../media/image1118.png"/><Relationship Id="rId203" Type="http://schemas.openxmlformats.org/officeDocument/2006/relationships/image" Target="../media/image1121.png"/><Relationship Id="rId19" Type="http://schemas.openxmlformats.org/officeDocument/2006/relationships/image" Target="../media/image1014.png"/><Relationship Id="rId224" Type="http://schemas.openxmlformats.org/officeDocument/2006/relationships/customXml" Target="../ink/ink1636.xml"/><Relationship Id="rId245" Type="http://schemas.openxmlformats.org/officeDocument/2006/relationships/image" Target="../media/image1144.png"/><Relationship Id="rId266" Type="http://schemas.openxmlformats.org/officeDocument/2006/relationships/customXml" Target="../ink/ink1657.xml"/><Relationship Id="rId287" Type="http://schemas.openxmlformats.org/officeDocument/2006/relationships/image" Target="../media/image1167.png"/><Relationship Id="rId30" Type="http://schemas.openxmlformats.org/officeDocument/2006/relationships/customXml" Target="../ink/ink1539.xml"/><Relationship Id="rId105" Type="http://schemas.openxmlformats.org/officeDocument/2006/relationships/image" Target="../media/image1062.png"/><Relationship Id="rId126" Type="http://schemas.openxmlformats.org/officeDocument/2006/relationships/customXml" Target="../ink/ink1587.xml"/><Relationship Id="rId147" Type="http://schemas.openxmlformats.org/officeDocument/2006/relationships/image" Target="../media/image1085.png"/><Relationship Id="rId168" Type="http://schemas.openxmlformats.org/officeDocument/2006/relationships/customXml" Target="../ink/ink1608.xml"/><Relationship Id="rId51" Type="http://schemas.openxmlformats.org/officeDocument/2006/relationships/image" Target="../media/image1032.png"/><Relationship Id="rId72" Type="http://schemas.openxmlformats.org/officeDocument/2006/relationships/customXml" Target="../ink/ink1560.xml"/><Relationship Id="rId93" Type="http://schemas.openxmlformats.org/officeDocument/2006/relationships/image" Target="../media/image1055.png"/><Relationship Id="rId189" Type="http://schemas.openxmlformats.org/officeDocument/2006/relationships/image" Target="../media/image1113.png"/><Relationship Id="rId3" Type="http://schemas.openxmlformats.org/officeDocument/2006/relationships/image" Target="../media/image1003.png"/><Relationship Id="rId214" Type="http://schemas.openxmlformats.org/officeDocument/2006/relationships/customXml" Target="../ink/ink1631.xml"/><Relationship Id="rId235" Type="http://schemas.openxmlformats.org/officeDocument/2006/relationships/image" Target="../media/image1138.png"/><Relationship Id="rId256" Type="http://schemas.openxmlformats.org/officeDocument/2006/relationships/customXml" Target="../ink/ink1652.xml"/><Relationship Id="rId277" Type="http://schemas.openxmlformats.org/officeDocument/2006/relationships/image" Target="../media/image1162.png"/><Relationship Id="rId116" Type="http://schemas.openxmlformats.org/officeDocument/2006/relationships/customXml" Target="../ink/ink1582.xml"/><Relationship Id="rId137" Type="http://schemas.openxmlformats.org/officeDocument/2006/relationships/image" Target="../media/image1079.png"/><Relationship Id="rId158" Type="http://schemas.openxmlformats.org/officeDocument/2006/relationships/customXml" Target="../ink/ink1603.xml"/><Relationship Id="rId20" Type="http://schemas.openxmlformats.org/officeDocument/2006/relationships/customXml" Target="../ink/ink1534.xml"/><Relationship Id="rId41" Type="http://schemas.openxmlformats.org/officeDocument/2006/relationships/image" Target="../media/image1026.png"/><Relationship Id="rId62" Type="http://schemas.openxmlformats.org/officeDocument/2006/relationships/customXml" Target="../ink/ink1555.xml"/><Relationship Id="rId83" Type="http://schemas.openxmlformats.org/officeDocument/2006/relationships/image" Target="../media/image1049.png"/><Relationship Id="rId179" Type="http://schemas.openxmlformats.org/officeDocument/2006/relationships/image" Target="../media/image1105.png"/><Relationship Id="rId190" Type="http://schemas.openxmlformats.org/officeDocument/2006/relationships/customXml" Target="../ink/ink1619.xml"/><Relationship Id="rId204" Type="http://schemas.openxmlformats.org/officeDocument/2006/relationships/customXml" Target="../ink/ink1626.xml"/><Relationship Id="rId225" Type="http://schemas.openxmlformats.org/officeDocument/2006/relationships/image" Target="../media/image1133.png"/><Relationship Id="rId246" Type="http://schemas.openxmlformats.org/officeDocument/2006/relationships/customXml" Target="../ink/ink1647.xml"/><Relationship Id="rId267" Type="http://schemas.openxmlformats.org/officeDocument/2006/relationships/image" Target="../media/image1156.png"/><Relationship Id="rId288" Type="http://schemas.openxmlformats.org/officeDocument/2006/relationships/customXml" Target="../ink/ink1668.xml"/><Relationship Id="rId106" Type="http://schemas.openxmlformats.org/officeDocument/2006/relationships/customXml" Target="../ink/ink1577.xml"/><Relationship Id="rId127" Type="http://schemas.openxmlformats.org/officeDocument/2006/relationships/image" Target="../media/image1074.png"/><Relationship Id="rId10" Type="http://schemas.openxmlformats.org/officeDocument/2006/relationships/customXml" Target="../ink/ink1529.xml"/><Relationship Id="rId31" Type="http://schemas.openxmlformats.org/officeDocument/2006/relationships/image" Target="../media/image1021.png"/><Relationship Id="rId52" Type="http://schemas.openxmlformats.org/officeDocument/2006/relationships/customXml" Target="../ink/ink1550.xml"/><Relationship Id="rId73" Type="http://schemas.openxmlformats.org/officeDocument/2006/relationships/image" Target="../media/image1044.png"/><Relationship Id="rId94" Type="http://schemas.openxmlformats.org/officeDocument/2006/relationships/customXml" Target="../ink/ink1571.xml"/><Relationship Id="rId148" Type="http://schemas.openxmlformats.org/officeDocument/2006/relationships/customXml" Target="../ink/ink1598.xml"/><Relationship Id="rId169" Type="http://schemas.openxmlformats.org/officeDocument/2006/relationships/image" Target="../media/image1097.png"/><Relationship Id="rId4" Type="http://schemas.openxmlformats.org/officeDocument/2006/relationships/customXml" Target="../ink/ink1526.xml"/><Relationship Id="rId180" Type="http://schemas.openxmlformats.org/officeDocument/2006/relationships/customXml" Target="../ink/ink1614.xml"/><Relationship Id="rId215" Type="http://schemas.openxmlformats.org/officeDocument/2006/relationships/image" Target="../media/image1127.png"/><Relationship Id="rId236" Type="http://schemas.openxmlformats.org/officeDocument/2006/relationships/customXml" Target="../ink/ink1642.xml"/><Relationship Id="rId257" Type="http://schemas.openxmlformats.org/officeDocument/2006/relationships/image" Target="../media/image1151.png"/><Relationship Id="rId278" Type="http://schemas.openxmlformats.org/officeDocument/2006/relationships/customXml" Target="../ink/ink1663.xml"/><Relationship Id="rId42" Type="http://schemas.openxmlformats.org/officeDocument/2006/relationships/customXml" Target="../ink/ink1545.xml"/><Relationship Id="rId84" Type="http://schemas.openxmlformats.org/officeDocument/2006/relationships/customXml" Target="../ink/ink1566.xml"/><Relationship Id="rId138" Type="http://schemas.openxmlformats.org/officeDocument/2006/relationships/customXml" Target="../ink/ink1593.xml"/><Relationship Id="rId191" Type="http://schemas.openxmlformats.org/officeDocument/2006/relationships/image" Target="../media/image1114.png"/><Relationship Id="rId205" Type="http://schemas.openxmlformats.org/officeDocument/2006/relationships/image" Target="../media/image1122.png"/><Relationship Id="rId247" Type="http://schemas.openxmlformats.org/officeDocument/2006/relationships/image" Target="../media/image1145.png"/><Relationship Id="rId107" Type="http://schemas.openxmlformats.org/officeDocument/2006/relationships/image" Target="../media/image1063.png"/><Relationship Id="rId289" Type="http://schemas.openxmlformats.org/officeDocument/2006/relationships/image" Target="../media/image1168.png"/><Relationship Id="rId11" Type="http://schemas.openxmlformats.org/officeDocument/2006/relationships/image" Target="../media/image1007.png"/><Relationship Id="rId53" Type="http://schemas.openxmlformats.org/officeDocument/2006/relationships/image" Target="../media/image1033.png"/><Relationship Id="rId149" Type="http://schemas.openxmlformats.org/officeDocument/2006/relationships/image" Target="../media/image1086.png"/><Relationship Id="rId95" Type="http://schemas.openxmlformats.org/officeDocument/2006/relationships/image" Target="../media/image1056.png"/><Relationship Id="rId160" Type="http://schemas.openxmlformats.org/officeDocument/2006/relationships/customXml" Target="../ink/ink1604.xml"/><Relationship Id="rId216" Type="http://schemas.openxmlformats.org/officeDocument/2006/relationships/customXml" Target="../ink/ink1632.xml"/><Relationship Id="rId258" Type="http://schemas.openxmlformats.org/officeDocument/2006/relationships/customXml" Target="../ink/ink1653.xml"/><Relationship Id="rId22" Type="http://schemas.openxmlformats.org/officeDocument/2006/relationships/customXml" Target="../ink/ink1535.xml"/><Relationship Id="rId64" Type="http://schemas.openxmlformats.org/officeDocument/2006/relationships/customXml" Target="../ink/ink1556.xml"/><Relationship Id="rId118" Type="http://schemas.openxmlformats.org/officeDocument/2006/relationships/customXml" Target="../ink/ink1583.xml"/><Relationship Id="rId171" Type="http://schemas.openxmlformats.org/officeDocument/2006/relationships/image" Target="../media/image1098.png"/><Relationship Id="rId227" Type="http://schemas.openxmlformats.org/officeDocument/2006/relationships/image" Target="../media/image1134.png"/><Relationship Id="rId269" Type="http://schemas.openxmlformats.org/officeDocument/2006/relationships/image" Target="../media/image1157.png"/><Relationship Id="rId33" Type="http://schemas.openxmlformats.org/officeDocument/2006/relationships/image" Target="../media/image1022.png"/><Relationship Id="rId129" Type="http://schemas.openxmlformats.org/officeDocument/2006/relationships/image" Target="../media/image1075.png"/><Relationship Id="rId280" Type="http://schemas.openxmlformats.org/officeDocument/2006/relationships/customXml" Target="../ink/ink166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76.xml"/><Relationship Id="rId13" Type="http://schemas.openxmlformats.org/officeDocument/2006/relationships/image" Target="../media/image1179.png"/><Relationship Id="rId18" Type="http://schemas.openxmlformats.org/officeDocument/2006/relationships/customXml" Target="../ink/ink1681.xml"/><Relationship Id="rId26" Type="http://schemas.openxmlformats.org/officeDocument/2006/relationships/customXml" Target="../ink/ink1685.xml"/><Relationship Id="rId3" Type="http://schemas.openxmlformats.org/officeDocument/2006/relationships/image" Target="../media/image1174.png"/><Relationship Id="rId21" Type="http://schemas.openxmlformats.org/officeDocument/2006/relationships/image" Target="../media/image1184.png"/><Relationship Id="rId7" Type="http://schemas.openxmlformats.org/officeDocument/2006/relationships/image" Target="../media/image1176.png"/><Relationship Id="rId12" Type="http://schemas.openxmlformats.org/officeDocument/2006/relationships/customXml" Target="../ink/ink1678.xml"/><Relationship Id="rId17" Type="http://schemas.openxmlformats.org/officeDocument/2006/relationships/image" Target="../media/image1182.png"/><Relationship Id="rId25" Type="http://schemas.openxmlformats.org/officeDocument/2006/relationships/image" Target="../media/image1186.png"/><Relationship Id="rId2" Type="http://schemas.openxmlformats.org/officeDocument/2006/relationships/customXml" Target="../ink/ink1673.xml"/><Relationship Id="rId16" Type="http://schemas.openxmlformats.org/officeDocument/2006/relationships/customXml" Target="../ink/ink1680.xml"/><Relationship Id="rId20" Type="http://schemas.openxmlformats.org/officeDocument/2006/relationships/customXml" Target="../ink/ink1682.xml"/><Relationship Id="rId29" Type="http://schemas.openxmlformats.org/officeDocument/2006/relationships/image" Target="../media/image118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75.xml"/><Relationship Id="rId11" Type="http://schemas.openxmlformats.org/officeDocument/2006/relationships/image" Target="../media/image1178.png"/><Relationship Id="rId24" Type="http://schemas.openxmlformats.org/officeDocument/2006/relationships/customXml" Target="../ink/ink1684.xml"/><Relationship Id="rId5" Type="http://schemas.openxmlformats.org/officeDocument/2006/relationships/image" Target="../media/image1175.png"/><Relationship Id="rId15" Type="http://schemas.openxmlformats.org/officeDocument/2006/relationships/image" Target="../media/image1181.png"/><Relationship Id="rId23" Type="http://schemas.openxmlformats.org/officeDocument/2006/relationships/image" Target="../media/image1185.png"/><Relationship Id="rId28" Type="http://schemas.openxmlformats.org/officeDocument/2006/relationships/customXml" Target="../ink/ink1686.xml"/><Relationship Id="rId10" Type="http://schemas.openxmlformats.org/officeDocument/2006/relationships/customXml" Target="../ink/ink1677.xml"/><Relationship Id="rId19" Type="http://schemas.openxmlformats.org/officeDocument/2006/relationships/image" Target="../media/image1183.png"/><Relationship Id="rId4" Type="http://schemas.openxmlformats.org/officeDocument/2006/relationships/customXml" Target="../ink/ink1674.xml"/><Relationship Id="rId9" Type="http://schemas.openxmlformats.org/officeDocument/2006/relationships/image" Target="../media/image1177.png"/><Relationship Id="rId14" Type="http://schemas.openxmlformats.org/officeDocument/2006/relationships/customXml" Target="../ink/ink1679.xml"/><Relationship Id="rId22" Type="http://schemas.openxmlformats.org/officeDocument/2006/relationships/customXml" Target="../ink/ink1683.xml"/><Relationship Id="rId27" Type="http://schemas.openxmlformats.org/officeDocument/2006/relationships/image" Target="../media/image1187.png"/><Relationship Id="rId30" Type="http://schemas.openxmlformats.org/officeDocument/2006/relationships/image" Target="../media/image110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90.xml"/><Relationship Id="rId13" Type="http://schemas.openxmlformats.org/officeDocument/2006/relationships/image" Target="../media/image1196.png"/><Relationship Id="rId18" Type="http://schemas.openxmlformats.org/officeDocument/2006/relationships/customXml" Target="../ink/ink1695.xml"/><Relationship Id="rId26" Type="http://schemas.openxmlformats.org/officeDocument/2006/relationships/customXml" Target="../ink/ink1699.xml"/><Relationship Id="rId3" Type="http://schemas.openxmlformats.org/officeDocument/2006/relationships/image" Target="../media/image1191.png"/><Relationship Id="rId21" Type="http://schemas.openxmlformats.org/officeDocument/2006/relationships/image" Target="../media/image1201.png"/><Relationship Id="rId7" Type="http://schemas.openxmlformats.org/officeDocument/2006/relationships/image" Target="../media/image1193.png"/><Relationship Id="rId12" Type="http://schemas.openxmlformats.org/officeDocument/2006/relationships/customXml" Target="../ink/ink1692.xml"/><Relationship Id="rId17" Type="http://schemas.openxmlformats.org/officeDocument/2006/relationships/image" Target="../media/image1198.png"/><Relationship Id="rId25" Type="http://schemas.openxmlformats.org/officeDocument/2006/relationships/image" Target="../media/image1203.png"/><Relationship Id="rId2" Type="http://schemas.openxmlformats.org/officeDocument/2006/relationships/customXml" Target="../ink/ink1687.xml"/><Relationship Id="rId16" Type="http://schemas.openxmlformats.org/officeDocument/2006/relationships/customXml" Target="../ink/ink1694.xml"/><Relationship Id="rId20" Type="http://schemas.openxmlformats.org/officeDocument/2006/relationships/customXml" Target="../ink/ink1696.xml"/><Relationship Id="rId29" Type="http://schemas.openxmlformats.org/officeDocument/2006/relationships/image" Target="../media/image120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89.xml"/><Relationship Id="rId11" Type="http://schemas.openxmlformats.org/officeDocument/2006/relationships/image" Target="../media/image1195.png"/><Relationship Id="rId24" Type="http://schemas.openxmlformats.org/officeDocument/2006/relationships/customXml" Target="../ink/ink1698.xml"/><Relationship Id="rId5" Type="http://schemas.openxmlformats.org/officeDocument/2006/relationships/image" Target="../media/image1192.png"/><Relationship Id="rId15" Type="http://schemas.openxmlformats.org/officeDocument/2006/relationships/image" Target="../media/image1197.png"/><Relationship Id="rId23" Type="http://schemas.openxmlformats.org/officeDocument/2006/relationships/image" Target="../media/image1202.png"/><Relationship Id="rId28" Type="http://schemas.openxmlformats.org/officeDocument/2006/relationships/customXml" Target="../ink/ink1700.xml"/><Relationship Id="rId10" Type="http://schemas.openxmlformats.org/officeDocument/2006/relationships/customXml" Target="../ink/ink1691.xml"/><Relationship Id="rId19" Type="http://schemas.openxmlformats.org/officeDocument/2006/relationships/image" Target="../media/image1199.png"/><Relationship Id="rId4" Type="http://schemas.openxmlformats.org/officeDocument/2006/relationships/customXml" Target="../ink/ink1688.xml"/><Relationship Id="rId9" Type="http://schemas.openxmlformats.org/officeDocument/2006/relationships/image" Target="../media/image1194.png"/><Relationship Id="rId14" Type="http://schemas.openxmlformats.org/officeDocument/2006/relationships/customXml" Target="../ink/ink1693.xml"/><Relationship Id="rId22" Type="http://schemas.openxmlformats.org/officeDocument/2006/relationships/customXml" Target="../ink/ink1697.xml"/><Relationship Id="rId27" Type="http://schemas.openxmlformats.org/officeDocument/2006/relationships/image" Target="../media/image120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4.png"/><Relationship Id="rId671" Type="http://schemas.openxmlformats.org/officeDocument/2006/relationships/image" Target="../media/image611.png"/><Relationship Id="rId21" Type="http://schemas.openxmlformats.org/officeDocument/2006/relationships/image" Target="../media/image286.png"/><Relationship Id="rId324" Type="http://schemas.openxmlformats.org/officeDocument/2006/relationships/customXml" Target="../ink/ink438.xml"/><Relationship Id="rId531" Type="http://schemas.openxmlformats.org/officeDocument/2006/relationships/image" Target="../media/image541.png"/><Relationship Id="rId629" Type="http://schemas.openxmlformats.org/officeDocument/2006/relationships/image" Target="../media/image590.png"/><Relationship Id="rId170" Type="http://schemas.openxmlformats.org/officeDocument/2006/relationships/customXml" Target="../ink/ink361.xml"/><Relationship Id="rId268" Type="http://schemas.openxmlformats.org/officeDocument/2006/relationships/customXml" Target="../ink/ink410.xml"/><Relationship Id="rId475" Type="http://schemas.openxmlformats.org/officeDocument/2006/relationships/image" Target="../media/image513.png"/><Relationship Id="rId32" Type="http://schemas.openxmlformats.org/officeDocument/2006/relationships/customXml" Target="../ink/ink292.xml"/><Relationship Id="rId128" Type="http://schemas.openxmlformats.org/officeDocument/2006/relationships/customXml" Target="../ink/ink340.xml"/><Relationship Id="rId335" Type="http://schemas.openxmlformats.org/officeDocument/2006/relationships/image" Target="../media/image443.png"/><Relationship Id="rId542" Type="http://schemas.openxmlformats.org/officeDocument/2006/relationships/customXml" Target="../ink/ink547.xml"/><Relationship Id="rId181" Type="http://schemas.openxmlformats.org/officeDocument/2006/relationships/image" Target="../media/image366.png"/><Relationship Id="rId402" Type="http://schemas.openxmlformats.org/officeDocument/2006/relationships/customXml" Target="../ink/ink477.xml"/><Relationship Id="rId279" Type="http://schemas.openxmlformats.org/officeDocument/2006/relationships/image" Target="../media/image415.png"/><Relationship Id="rId486" Type="http://schemas.openxmlformats.org/officeDocument/2006/relationships/customXml" Target="../ink/ink519.xml"/><Relationship Id="rId43" Type="http://schemas.openxmlformats.org/officeDocument/2006/relationships/image" Target="../media/image297.png"/><Relationship Id="rId139" Type="http://schemas.openxmlformats.org/officeDocument/2006/relationships/image" Target="../media/image345.png"/><Relationship Id="rId346" Type="http://schemas.openxmlformats.org/officeDocument/2006/relationships/customXml" Target="../ink/ink449.xml"/><Relationship Id="rId553" Type="http://schemas.openxmlformats.org/officeDocument/2006/relationships/image" Target="../media/image552.png"/><Relationship Id="rId192" Type="http://schemas.openxmlformats.org/officeDocument/2006/relationships/customXml" Target="../ink/ink372.xml"/><Relationship Id="rId206" Type="http://schemas.openxmlformats.org/officeDocument/2006/relationships/customXml" Target="../ink/ink379.xml"/><Relationship Id="rId413" Type="http://schemas.openxmlformats.org/officeDocument/2006/relationships/image" Target="../media/image482.png"/><Relationship Id="rId497" Type="http://schemas.openxmlformats.org/officeDocument/2006/relationships/image" Target="../media/image524.png"/><Relationship Id="rId620" Type="http://schemas.openxmlformats.org/officeDocument/2006/relationships/customXml" Target="../ink/ink586.xml"/><Relationship Id="rId357" Type="http://schemas.openxmlformats.org/officeDocument/2006/relationships/image" Target="../media/image454.png"/><Relationship Id="rId54" Type="http://schemas.openxmlformats.org/officeDocument/2006/relationships/customXml" Target="../ink/ink303.xml"/><Relationship Id="rId217" Type="http://schemas.openxmlformats.org/officeDocument/2006/relationships/image" Target="../media/image384.png"/><Relationship Id="rId564" Type="http://schemas.openxmlformats.org/officeDocument/2006/relationships/customXml" Target="../ink/ink558.xml"/><Relationship Id="rId424" Type="http://schemas.openxmlformats.org/officeDocument/2006/relationships/customXml" Target="../ink/ink488.xml"/><Relationship Id="rId631" Type="http://schemas.openxmlformats.org/officeDocument/2006/relationships/image" Target="../media/image591.png"/><Relationship Id="rId270" Type="http://schemas.openxmlformats.org/officeDocument/2006/relationships/customXml" Target="../ink/ink411.xml"/><Relationship Id="rId65" Type="http://schemas.openxmlformats.org/officeDocument/2006/relationships/image" Target="../media/image308.png"/><Relationship Id="rId130" Type="http://schemas.openxmlformats.org/officeDocument/2006/relationships/customXml" Target="../ink/ink341.xml"/><Relationship Id="rId368" Type="http://schemas.openxmlformats.org/officeDocument/2006/relationships/customXml" Target="../ink/ink460.xml"/><Relationship Id="rId575" Type="http://schemas.openxmlformats.org/officeDocument/2006/relationships/image" Target="../media/image563.png"/><Relationship Id="rId228" Type="http://schemas.openxmlformats.org/officeDocument/2006/relationships/customXml" Target="../ink/ink390.xml"/><Relationship Id="rId435" Type="http://schemas.openxmlformats.org/officeDocument/2006/relationships/image" Target="../media/image493.png"/><Relationship Id="rId642" Type="http://schemas.openxmlformats.org/officeDocument/2006/relationships/customXml" Target="../ink/ink597.xml"/><Relationship Id="rId281" Type="http://schemas.openxmlformats.org/officeDocument/2006/relationships/image" Target="../media/image416.png"/><Relationship Id="rId502" Type="http://schemas.openxmlformats.org/officeDocument/2006/relationships/customXml" Target="../ink/ink527.xml"/><Relationship Id="rId76" Type="http://schemas.openxmlformats.org/officeDocument/2006/relationships/customXml" Target="../ink/ink314.xml"/><Relationship Id="rId141" Type="http://schemas.openxmlformats.org/officeDocument/2006/relationships/image" Target="../media/image346.png"/><Relationship Id="rId379" Type="http://schemas.openxmlformats.org/officeDocument/2006/relationships/image" Target="../media/image465.png"/><Relationship Id="rId586" Type="http://schemas.openxmlformats.org/officeDocument/2006/relationships/customXml" Target="../ink/ink569.xml"/><Relationship Id="rId7" Type="http://schemas.openxmlformats.org/officeDocument/2006/relationships/image" Target="../media/image279.png"/><Relationship Id="rId239" Type="http://schemas.openxmlformats.org/officeDocument/2006/relationships/image" Target="../media/image395.png"/><Relationship Id="rId446" Type="http://schemas.openxmlformats.org/officeDocument/2006/relationships/customXml" Target="../ink/ink499.xml"/><Relationship Id="rId653" Type="http://schemas.openxmlformats.org/officeDocument/2006/relationships/image" Target="../media/image602.png"/><Relationship Id="rId292" Type="http://schemas.openxmlformats.org/officeDocument/2006/relationships/customXml" Target="../ink/ink422.xml"/><Relationship Id="rId306" Type="http://schemas.openxmlformats.org/officeDocument/2006/relationships/customXml" Target="../ink/ink429.xml"/><Relationship Id="rId87" Type="http://schemas.openxmlformats.org/officeDocument/2006/relationships/image" Target="../media/image319.png"/><Relationship Id="rId513" Type="http://schemas.openxmlformats.org/officeDocument/2006/relationships/image" Target="../media/image532.png"/><Relationship Id="rId597" Type="http://schemas.openxmlformats.org/officeDocument/2006/relationships/image" Target="../media/image574.png"/><Relationship Id="rId152" Type="http://schemas.openxmlformats.org/officeDocument/2006/relationships/customXml" Target="../ink/ink352.xml"/><Relationship Id="rId457" Type="http://schemas.openxmlformats.org/officeDocument/2006/relationships/image" Target="../media/image504.png"/><Relationship Id="rId664" Type="http://schemas.openxmlformats.org/officeDocument/2006/relationships/customXml" Target="../ink/ink608.xml"/><Relationship Id="rId14" Type="http://schemas.openxmlformats.org/officeDocument/2006/relationships/customXml" Target="../ink/ink283.xml"/><Relationship Id="rId317" Type="http://schemas.openxmlformats.org/officeDocument/2006/relationships/image" Target="../media/image434.png"/><Relationship Id="rId524" Type="http://schemas.openxmlformats.org/officeDocument/2006/relationships/customXml" Target="../ink/ink538.xml"/><Relationship Id="rId98" Type="http://schemas.openxmlformats.org/officeDocument/2006/relationships/customXml" Target="../ink/ink325.xml"/><Relationship Id="rId163" Type="http://schemas.openxmlformats.org/officeDocument/2006/relationships/image" Target="../media/image357.png"/><Relationship Id="rId370" Type="http://schemas.openxmlformats.org/officeDocument/2006/relationships/customXml" Target="../ink/ink461.xml"/><Relationship Id="rId230" Type="http://schemas.openxmlformats.org/officeDocument/2006/relationships/customXml" Target="../ink/ink391.xml"/><Relationship Id="rId468" Type="http://schemas.openxmlformats.org/officeDocument/2006/relationships/customXml" Target="../ink/ink510.xml"/><Relationship Id="rId675" Type="http://schemas.openxmlformats.org/officeDocument/2006/relationships/image" Target="../media/image613.png"/><Relationship Id="rId25" Type="http://schemas.openxmlformats.org/officeDocument/2006/relationships/image" Target="../media/image288.png"/><Relationship Id="rId328" Type="http://schemas.openxmlformats.org/officeDocument/2006/relationships/customXml" Target="../ink/ink440.xml"/><Relationship Id="rId535" Type="http://schemas.openxmlformats.org/officeDocument/2006/relationships/image" Target="../media/image543.png"/><Relationship Id="rId174" Type="http://schemas.openxmlformats.org/officeDocument/2006/relationships/customXml" Target="../ink/ink363.xml"/><Relationship Id="rId381" Type="http://schemas.openxmlformats.org/officeDocument/2006/relationships/image" Target="../media/image466.png"/><Relationship Id="rId602" Type="http://schemas.openxmlformats.org/officeDocument/2006/relationships/customXml" Target="../ink/ink577.xml"/><Relationship Id="rId241" Type="http://schemas.openxmlformats.org/officeDocument/2006/relationships/image" Target="../media/image396.png"/><Relationship Id="rId479" Type="http://schemas.openxmlformats.org/officeDocument/2006/relationships/image" Target="../media/image515.png"/><Relationship Id="rId36" Type="http://schemas.openxmlformats.org/officeDocument/2006/relationships/customXml" Target="../ink/ink294.xml"/><Relationship Id="rId339" Type="http://schemas.openxmlformats.org/officeDocument/2006/relationships/image" Target="../media/image445.png"/><Relationship Id="rId546" Type="http://schemas.openxmlformats.org/officeDocument/2006/relationships/customXml" Target="../ink/ink549.xml"/><Relationship Id="rId101" Type="http://schemas.openxmlformats.org/officeDocument/2006/relationships/image" Target="../media/image326.png"/><Relationship Id="rId185" Type="http://schemas.openxmlformats.org/officeDocument/2006/relationships/image" Target="../media/image368.png"/><Relationship Id="rId406" Type="http://schemas.openxmlformats.org/officeDocument/2006/relationships/customXml" Target="../ink/ink479.xml"/><Relationship Id="rId392" Type="http://schemas.openxmlformats.org/officeDocument/2006/relationships/customXml" Target="../ink/ink472.xml"/><Relationship Id="rId613" Type="http://schemas.openxmlformats.org/officeDocument/2006/relationships/image" Target="../media/image582.png"/><Relationship Id="rId252" Type="http://schemas.openxmlformats.org/officeDocument/2006/relationships/customXml" Target="../ink/ink402.xml"/><Relationship Id="rId47" Type="http://schemas.openxmlformats.org/officeDocument/2006/relationships/image" Target="../media/image299.png"/><Relationship Id="rId112" Type="http://schemas.openxmlformats.org/officeDocument/2006/relationships/customXml" Target="../ink/ink332.xml"/><Relationship Id="rId557" Type="http://schemas.openxmlformats.org/officeDocument/2006/relationships/image" Target="../media/image554.png"/><Relationship Id="rId196" Type="http://schemas.openxmlformats.org/officeDocument/2006/relationships/customXml" Target="../ink/ink374.xml"/><Relationship Id="rId417" Type="http://schemas.openxmlformats.org/officeDocument/2006/relationships/image" Target="../media/image484.png"/><Relationship Id="rId624" Type="http://schemas.openxmlformats.org/officeDocument/2006/relationships/customXml" Target="../ink/ink588.xml"/><Relationship Id="rId263" Type="http://schemas.openxmlformats.org/officeDocument/2006/relationships/image" Target="../media/image407.png"/><Relationship Id="rId470" Type="http://schemas.openxmlformats.org/officeDocument/2006/relationships/customXml" Target="../ink/ink511.xml"/><Relationship Id="rId58" Type="http://schemas.openxmlformats.org/officeDocument/2006/relationships/customXml" Target="../ink/ink305.xml"/><Relationship Id="rId123" Type="http://schemas.openxmlformats.org/officeDocument/2006/relationships/image" Target="../media/image337.png"/><Relationship Id="rId330" Type="http://schemas.openxmlformats.org/officeDocument/2006/relationships/customXml" Target="../ink/ink441.xml"/><Relationship Id="rId568" Type="http://schemas.openxmlformats.org/officeDocument/2006/relationships/customXml" Target="../ink/ink560.xml"/><Relationship Id="rId428" Type="http://schemas.openxmlformats.org/officeDocument/2006/relationships/customXml" Target="../ink/ink490.xml"/><Relationship Id="rId635" Type="http://schemas.openxmlformats.org/officeDocument/2006/relationships/image" Target="../media/image593.png"/><Relationship Id="rId274" Type="http://schemas.openxmlformats.org/officeDocument/2006/relationships/customXml" Target="../ink/ink413.xml"/><Relationship Id="rId481" Type="http://schemas.openxmlformats.org/officeDocument/2006/relationships/image" Target="../media/image516.png"/><Relationship Id="rId69" Type="http://schemas.openxmlformats.org/officeDocument/2006/relationships/image" Target="../media/image310.png"/><Relationship Id="rId134" Type="http://schemas.openxmlformats.org/officeDocument/2006/relationships/customXml" Target="../ink/ink343.xml"/><Relationship Id="rId579" Type="http://schemas.openxmlformats.org/officeDocument/2006/relationships/image" Target="../media/image565.png"/><Relationship Id="rId341" Type="http://schemas.openxmlformats.org/officeDocument/2006/relationships/image" Target="../media/image446.png"/><Relationship Id="rId439" Type="http://schemas.openxmlformats.org/officeDocument/2006/relationships/image" Target="../media/image495.png"/><Relationship Id="rId646" Type="http://schemas.openxmlformats.org/officeDocument/2006/relationships/customXml" Target="../ink/ink599.xml"/><Relationship Id="rId201" Type="http://schemas.openxmlformats.org/officeDocument/2006/relationships/image" Target="../media/image376.png"/><Relationship Id="rId285" Type="http://schemas.openxmlformats.org/officeDocument/2006/relationships/image" Target="../media/image418.png"/><Relationship Id="rId506" Type="http://schemas.openxmlformats.org/officeDocument/2006/relationships/customXml" Target="../ink/ink529.xml"/><Relationship Id="rId38" Type="http://schemas.openxmlformats.org/officeDocument/2006/relationships/customXml" Target="../ink/ink295.xml"/><Relationship Id="rId103" Type="http://schemas.openxmlformats.org/officeDocument/2006/relationships/image" Target="../media/image327.png"/><Relationship Id="rId310" Type="http://schemas.openxmlformats.org/officeDocument/2006/relationships/customXml" Target="../ink/ink431.xml"/><Relationship Id="rId492" Type="http://schemas.openxmlformats.org/officeDocument/2006/relationships/customXml" Target="../ink/ink522.xml"/><Relationship Id="rId548" Type="http://schemas.openxmlformats.org/officeDocument/2006/relationships/customXml" Target="../ink/ink550.xml"/><Relationship Id="rId91" Type="http://schemas.openxmlformats.org/officeDocument/2006/relationships/image" Target="../media/image321.png"/><Relationship Id="rId145" Type="http://schemas.openxmlformats.org/officeDocument/2006/relationships/image" Target="../media/image348.png"/><Relationship Id="rId187" Type="http://schemas.openxmlformats.org/officeDocument/2006/relationships/image" Target="../media/image369.png"/><Relationship Id="rId352" Type="http://schemas.openxmlformats.org/officeDocument/2006/relationships/customXml" Target="../ink/ink452.xml"/><Relationship Id="rId394" Type="http://schemas.openxmlformats.org/officeDocument/2006/relationships/customXml" Target="../ink/ink473.xml"/><Relationship Id="rId408" Type="http://schemas.openxmlformats.org/officeDocument/2006/relationships/customXml" Target="../ink/ink480.xml"/><Relationship Id="rId615" Type="http://schemas.openxmlformats.org/officeDocument/2006/relationships/image" Target="../media/image583.png"/><Relationship Id="rId212" Type="http://schemas.openxmlformats.org/officeDocument/2006/relationships/customXml" Target="../ink/ink382.xml"/><Relationship Id="rId254" Type="http://schemas.openxmlformats.org/officeDocument/2006/relationships/customXml" Target="../ink/ink403.xml"/><Relationship Id="rId657" Type="http://schemas.openxmlformats.org/officeDocument/2006/relationships/image" Target="../media/image604.png"/><Relationship Id="rId49" Type="http://schemas.openxmlformats.org/officeDocument/2006/relationships/image" Target="../media/image300.png"/><Relationship Id="rId114" Type="http://schemas.openxmlformats.org/officeDocument/2006/relationships/customXml" Target="../ink/ink333.xml"/><Relationship Id="rId296" Type="http://schemas.openxmlformats.org/officeDocument/2006/relationships/customXml" Target="../ink/ink424.xml"/><Relationship Id="rId461" Type="http://schemas.openxmlformats.org/officeDocument/2006/relationships/image" Target="../media/image506.png"/><Relationship Id="rId517" Type="http://schemas.openxmlformats.org/officeDocument/2006/relationships/image" Target="../media/image534.png"/><Relationship Id="rId559" Type="http://schemas.openxmlformats.org/officeDocument/2006/relationships/image" Target="../media/image555.png"/><Relationship Id="rId60" Type="http://schemas.openxmlformats.org/officeDocument/2006/relationships/customXml" Target="../ink/ink306.xml"/><Relationship Id="rId156" Type="http://schemas.openxmlformats.org/officeDocument/2006/relationships/customXml" Target="../ink/ink354.xml"/><Relationship Id="rId198" Type="http://schemas.openxmlformats.org/officeDocument/2006/relationships/customXml" Target="../ink/ink375.xml"/><Relationship Id="rId321" Type="http://schemas.openxmlformats.org/officeDocument/2006/relationships/image" Target="../media/image436.png"/><Relationship Id="rId363" Type="http://schemas.openxmlformats.org/officeDocument/2006/relationships/image" Target="../media/image457.png"/><Relationship Id="rId419" Type="http://schemas.openxmlformats.org/officeDocument/2006/relationships/image" Target="../media/image485.png"/><Relationship Id="rId570" Type="http://schemas.openxmlformats.org/officeDocument/2006/relationships/customXml" Target="../ink/ink561.xml"/><Relationship Id="rId626" Type="http://schemas.openxmlformats.org/officeDocument/2006/relationships/customXml" Target="../ink/ink589.xml"/><Relationship Id="rId223" Type="http://schemas.openxmlformats.org/officeDocument/2006/relationships/image" Target="../media/image387.png"/><Relationship Id="rId430" Type="http://schemas.openxmlformats.org/officeDocument/2006/relationships/customXml" Target="../ink/ink491.xml"/><Relationship Id="rId668" Type="http://schemas.openxmlformats.org/officeDocument/2006/relationships/customXml" Target="../ink/ink610.xml"/><Relationship Id="rId18" Type="http://schemas.openxmlformats.org/officeDocument/2006/relationships/customXml" Target="../ink/ink285.xml"/><Relationship Id="rId265" Type="http://schemas.openxmlformats.org/officeDocument/2006/relationships/image" Target="../media/image408.png"/><Relationship Id="rId472" Type="http://schemas.openxmlformats.org/officeDocument/2006/relationships/customXml" Target="../ink/ink512.xml"/><Relationship Id="rId528" Type="http://schemas.openxmlformats.org/officeDocument/2006/relationships/customXml" Target="../ink/ink540.xml"/><Relationship Id="rId125" Type="http://schemas.openxmlformats.org/officeDocument/2006/relationships/image" Target="../media/image338.png"/><Relationship Id="rId167" Type="http://schemas.openxmlformats.org/officeDocument/2006/relationships/image" Target="../media/image359.png"/><Relationship Id="rId332" Type="http://schemas.openxmlformats.org/officeDocument/2006/relationships/customXml" Target="../ink/ink442.xml"/><Relationship Id="rId374" Type="http://schemas.openxmlformats.org/officeDocument/2006/relationships/customXml" Target="../ink/ink463.xml"/><Relationship Id="rId581" Type="http://schemas.openxmlformats.org/officeDocument/2006/relationships/image" Target="../media/image566.png"/><Relationship Id="rId71" Type="http://schemas.openxmlformats.org/officeDocument/2006/relationships/image" Target="../media/image311.png"/><Relationship Id="rId234" Type="http://schemas.openxmlformats.org/officeDocument/2006/relationships/customXml" Target="../ink/ink393.xml"/><Relationship Id="rId637" Type="http://schemas.openxmlformats.org/officeDocument/2006/relationships/image" Target="../media/image594.png"/><Relationship Id="rId2" Type="http://schemas.openxmlformats.org/officeDocument/2006/relationships/customXml" Target="../ink/ink277.xml"/><Relationship Id="rId29" Type="http://schemas.openxmlformats.org/officeDocument/2006/relationships/image" Target="../media/image290.png"/><Relationship Id="rId276" Type="http://schemas.openxmlformats.org/officeDocument/2006/relationships/customXml" Target="../ink/ink414.xml"/><Relationship Id="rId441" Type="http://schemas.openxmlformats.org/officeDocument/2006/relationships/image" Target="../media/image496.png"/><Relationship Id="rId483" Type="http://schemas.openxmlformats.org/officeDocument/2006/relationships/image" Target="../media/image517.png"/><Relationship Id="rId539" Type="http://schemas.openxmlformats.org/officeDocument/2006/relationships/image" Target="../media/image545.png"/><Relationship Id="rId40" Type="http://schemas.openxmlformats.org/officeDocument/2006/relationships/customXml" Target="../ink/ink296.xml"/><Relationship Id="rId136" Type="http://schemas.openxmlformats.org/officeDocument/2006/relationships/customXml" Target="../ink/ink344.xml"/><Relationship Id="rId178" Type="http://schemas.openxmlformats.org/officeDocument/2006/relationships/customXml" Target="../ink/ink365.xml"/><Relationship Id="rId301" Type="http://schemas.openxmlformats.org/officeDocument/2006/relationships/image" Target="../media/image426.png"/><Relationship Id="rId343" Type="http://schemas.openxmlformats.org/officeDocument/2006/relationships/image" Target="../media/image447.png"/><Relationship Id="rId550" Type="http://schemas.openxmlformats.org/officeDocument/2006/relationships/customXml" Target="../ink/ink551.xml"/><Relationship Id="rId82" Type="http://schemas.openxmlformats.org/officeDocument/2006/relationships/customXml" Target="../ink/ink317.xml"/><Relationship Id="rId203" Type="http://schemas.openxmlformats.org/officeDocument/2006/relationships/image" Target="../media/image377.png"/><Relationship Id="rId385" Type="http://schemas.openxmlformats.org/officeDocument/2006/relationships/image" Target="../media/image468.png"/><Relationship Id="rId592" Type="http://schemas.openxmlformats.org/officeDocument/2006/relationships/customXml" Target="../ink/ink572.xml"/><Relationship Id="rId606" Type="http://schemas.openxmlformats.org/officeDocument/2006/relationships/customXml" Target="../ink/ink579.xml"/><Relationship Id="rId648" Type="http://schemas.openxmlformats.org/officeDocument/2006/relationships/customXml" Target="../ink/ink600.xml"/><Relationship Id="rId245" Type="http://schemas.openxmlformats.org/officeDocument/2006/relationships/image" Target="../media/image398.png"/><Relationship Id="rId287" Type="http://schemas.openxmlformats.org/officeDocument/2006/relationships/image" Target="../media/image419.png"/><Relationship Id="rId410" Type="http://schemas.openxmlformats.org/officeDocument/2006/relationships/customXml" Target="../ink/ink481.xml"/><Relationship Id="rId452" Type="http://schemas.openxmlformats.org/officeDocument/2006/relationships/customXml" Target="../ink/ink502.xml"/><Relationship Id="rId494" Type="http://schemas.openxmlformats.org/officeDocument/2006/relationships/customXml" Target="../ink/ink523.xml"/><Relationship Id="rId508" Type="http://schemas.openxmlformats.org/officeDocument/2006/relationships/customXml" Target="../ink/ink530.xml"/><Relationship Id="rId105" Type="http://schemas.openxmlformats.org/officeDocument/2006/relationships/image" Target="../media/image328.png"/><Relationship Id="rId147" Type="http://schemas.openxmlformats.org/officeDocument/2006/relationships/image" Target="../media/image349.png"/><Relationship Id="rId312" Type="http://schemas.openxmlformats.org/officeDocument/2006/relationships/customXml" Target="../ink/ink432.xml"/><Relationship Id="rId354" Type="http://schemas.openxmlformats.org/officeDocument/2006/relationships/customXml" Target="../ink/ink453.xml"/><Relationship Id="rId51" Type="http://schemas.openxmlformats.org/officeDocument/2006/relationships/image" Target="../media/image301.png"/><Relationship Id="rId93" Type="http://schemas.openxmlformats.org/officeDocument/2006/relationships/image" Target="../media/image322.png"/><Relationship Id="rId189" Type="http://schemas.openxmlformats.org/officeDocument/2006/relationships/image" Target="../media/image370.png"/><Relationship Id="rId396" Type="http://schemas.openxmlformats.org/officeDocument/2006/relationships/customXml" Target="../ink/ink474.xml"/><Relationship Id="rId561" Type="http://schemas.openxmlformats.org/officeDocument/2006/relationships/image" Target="../media/image556.png"/><Relationship Id="rId617" Type="http://schemas.openxmlformats.org/officeDocument/2006/relationships/image" Target="../media/image584.png"/><Relationship Id="rId659" Type="http://schemas.openxmlformats.org/officeDocument/2006/relationships/image" Target="../media/image605.png"/><Relationship Id="rId214" Type="http://schemas.openxmlformats.org/officeDocument/2006/relationships/customXml" Target="../ink/ink383.xml"/><Relationship Id="rId256" Type="http://schemas.openxmlformats.org/officeDocument/2006/relationships/customXml" Target="../ink/ink404.xml"/><Relationship Id="rId298" Type="http://schemas.openxmlformats.org/officeDocument/2006/relationships/customXml" Target="../ink/ink425.xml"/><Relationship Id="rId421" Type="http://schemas.openxmlformats.org/officeDocument/2006/relationships/image" Target="../media/image486.png"/><Relationship Id="rId463" Type="http://schemas.openxmlformats.org/officeDocument/2006/relationships/image" Target="../media/image507.png"/><Relationship Id="rId519" Type="http://schemas.openxmlformats.org/officeDocument/2006/relationships/image" Target="../media/image535.png"/><Relationship Id="rId670" Type="http://schemas.openxmlformats.org/officeDocument/2006/relationships/customXml" Target="../ink/ink611.xml"/><Relationship Id="rId116" Type="http://schemas.openxmlformats.org/officeDocument/2006/relationships/customXml" Target="../ink/ink334.xml"/><Relationship Id="rId158" Type="http://schemas.openxmlformats.org/officeDocument/2006/relationships/customXml" Target="../ink/ink355.xml"/><Relationship Id="rId323" Type="http://schemas.openxmlformats.org/officeDocument/2006/relationships/image" Target="../media/image437.png"/><Relationship Id="rId530" Type="http://schemas.openxmlformats.org/officeDocument/2006/relationships/customXml" Target="../ink/ink541.xml"/><Relationship Id="rId20" Type="http://schemas.openxmlformats.org/officeDocument/2006/relationships/customXml" Target="../ink/ink286.xml"/><Relationship Id="rId62" Type="http://schemas.openxmlformats.org/officeDocument/2006/relationships/customXml" Target="../ink/ink307.xml"/><Relationship Id="rId365" Type="http://schemas.openxmlformats.org/officeDocument/2006/relationships/image" Target="../media/image458.png"/><Relationship Id="rId572" Type="http://schemas.openxmlformats.org/officeDocument/2006/relationships/customXml" Target="../ink/ink562.xml"/><Relationship Id="rId628" Type="http://schemas.openxmlformats.org/officeDocument/2006/relationships/customXml" Target="../ink/ink590.xml"/><Relationship Id="rId225" Type="http://schemas.openxmlformats.org/officeDocument/2006/relationships/image" Target="../media/image388.png"/><Relationship Id="rId267" Type="http://schemas.openxmlformats.org/officeDocument/2006/relationships/image" Target="../media/image409.png"/><Relationship Id="rId432" Type="http://schemas.openxmlformats.org/officeDocument/2006/relationships/customXml" Target="../ink/ink492.xml"/><Relationship Id="rId474" Type="http://schemas.openxmlformats.org/officeDocument/2006/relationships/customXml" Target="../ink/ink513.xml"/><Relationship Id="rId127" Type="http://schemas.openxmlformats.org/officeDocument/2006/relationships/image" Target="../media/image339.png"/><Relationship Id="rId31" Type="http://schemas.openxmlformats.org/officeDocument/2006/relationships/image" Target="../media/image291.png"/><Relationship Id="rId73" Type="http://schemas.openxmlformats.org/officeDocument/2006/relationships/image" Target="../media/image312.png"/><Relationship Id="rId169" Type="http://schemas.openxmlformats.org/officeDocument/2006/relationships/image" Target="../media/image360.png"/><Relationship Id="rId334" Type="http://schemas.openxmlformats.org/officeDocument/2006/relationships/customXml" Target="../ink/ink443.xml"/><Relationship Id="rId376" Type="http://schemas.openxmlformats.org/officeDocument/2006/relationships/customXml" Target="../ink/ink464.xml"/><Relationship Id="rId541" Type="http://schemas.openxmlformats.org/officeDocument/2006/relationships/image" Target="../media/image546.png"/><Relationship Id="rId583" Type="http://schemas.openxmlformats.org/officeDocument/2006/relationships/image" Target="../media/image567.png"/><Relationship Id="rId639" Type="http://schemas.openxmlformats.org/officeDocument/2006/relationships/image" Target="../media/image595.png"/><Relationship Id="rId4" Type="http://schemas.openxmlformats.org/officeDocument/2006/relationships/customXml" Target="../ink/ink278.xml"/><Relationship Id="rId180" Type="http://schemas.openxmlformats.org/officeDocument/2006/relationships/customXml" Target="../ink/ink366.xml"/><Relationship Id="rId236" Type="http://schemas.openxmlformats.org/officeDocument/2006/relationships/customXml" Target="../ink/ink394.xml"/><Relationship Id="rId278" Type="http://schemas.openxmlformats.org/officeDocument/2006/relationships/customXml" Target="../ink/ink415.xml"/><Relationship Id="rId401" Type="http://schemas.openxmlformats.org/officeDocument/2006/relationships/image" Target="../media/image476.png"/><Relationship Id="rId443" Type="http://schemas.openxmlformats.org/officeDocument/2006/relationships/image" Target="../media/image497.png"/><Relationship Id="rId650" Type="http://schemas.openxmlformats.org/officeDocument/2006/relationships/customXml" Target="../ink/ink601.xml"/><Relationship Id="rId303" Type="http://schemas.openxmlformats.org/officeDocument/2006/relationships/image" Target="../media/image427.png"/><Relationship Id="rId485" Type="http://schemas.openxmlformats.org/officeDocument/2006/relationships/image" Target="../media/image518.png"/><Relationship Id="rId42" Type="http://schemas.openxmlformats.org/officeDocument/2006/relationships/customXml" Target="../ink/ink297.xml"/><Relationship Id="rId84" Type="http://schemas.openxmlformats.org/officeDocument/2006/relationships/customXml" Target="../ink/ink318.xml"/><Relationship Id="rId138" Type="http://schemas.openxmlformats.org/officeDocument/2006/relationships/customXml" Target="../ink/ink345.xml"/><Relationship Id="rId345" Type="http://schemas.openxmlformats.org/officeDocument/2006/relationships/image" Target="../media/image448.png"/><Relationship Id="rId387" Type="http://schemas.openxmlformats.org/officeDocument/2006/relationships/image" Target="../media/image469.png"/><Relationship Id="rId510" Type="http://schemas.openxmlformats.org/officeDocument/2006/relationships/customXml" Target="../ink/ink531.xml"/><Relationship Id="rId552" Type="http://schemas.openxmlformats.org/officeDocument/2006/relationships/customXml" Target="../ink/ink552.xml"/><Relationship Id="rId594" Type="http://schemas.openxmlformats.org/officeDocument/2006/relationships/customXml" Target="../ink/ink573.xml"/><Relationship Id="rId608" Type="http://schemas.openxmlformats.org/officeDocument/2006/relationships/customXml" Target="../ink/ink580.xml"/><Relationship Id="rId191" Type="http://schemas.openxmlformats.org/officeDocument/2006/relationships/image" Target="../media/image371.png"/><Relationship Id="rId205" Type="http://schemas.openxmlformats.org/officeDocument/2006/relationships/image" Target="../media/image378.png"/><Relationship Id="rId247" Type="http://schemas.openxmlformats.org/officeDocument/2006/relationships/image" Target="../media/image399.png"/><Relationship Id="rId412" Type="http://schemas.openxmlformats.org/officeDocument/2006/relationships/customXml" Target="../ink/ink482.xml"/><Relationship Id="rId107" Type="http://schemas.openxmlformats.org/officeDocument/2006/relationships/image" Target="../media/image329.png"/><Relationship Id="rId289" Type="http://schemas.openxmlformats.org/officeDocument/2006/relationships/image" Target="../media/image420.png"/><Relationship Id="rId454" Type="http://schemas.openxmlformats.org/officeDocument/2006/relationships/customXml" Target="../ink/ink503.xml"/><Relationship Id="rId496" Type="http://schemas.openxmlformats.org/officeDocument/2006/relationships/customXml" Target="../ink/ink524.xml"/><Relationship Id="rId661" Type="http://schemas.openxmlformats.org/officeDocument/2006/relationships/image" Target="../media/image606.png"/><Relationship Id="rId11" Type="http://schemas.openxmlformats.org/officeDocument/2006/relationships/image" Target="../media/image281.png"/><Relationship Id="rId53" Type="http://schemas.openxmlformats.org/officeDocument/2006/relationships/image" Target="../media/image302.png"/><Relationship Id="rId149" Type="http://schemas.openxmlformats.org/officeDocument/2006/relationships/image" Target="../media/image350.png"/><Relationship Id="rId314" Type="http://schemas.openxmlformats.org/officeDocument/2006/relationships/customXml" Target="../ink/ink433.xml"/><Relationship Id="rId356" Type="http://schemas.openxmlformats.org/officeDocument/2006/relationships/customXml" Target="../ink/ink454.xml"/><Relationship Id="rId398" Type="http://schemas.openxmlformats.org/officeDocument/2006/relationships/customXml" Target="../ink/ink475.xml"/><Relationship Id="rId521" Type="http://schemas.openxmlformats.org/officeDocument/2006/relationships/image" Target="../media/image536.png"/><Relationship Id="rId563" Type="http://schemas.openxmlformats.org/officeDocument/2006/relationships/image" Target="../media/image557.png"/><Relationship Id="rId619" Type="http://schemas.openxmlformats.org/officeDocument/2006/relationships/image" Target="../media/image585.png"/><Relationship Id="rId95" Type="http://schemas.openxmlformats.org/officeDocument/2006/relationships/image" Target="../media/image323.png"/><Relationship Id="rId160" Type="http://schemas.openxmlformats.org/officeDocument/2006/relationships/customXml" Target="../ink/ink356.xml"/><Relationship Id="rId216" Type="http://schemas.openxmlformats.org/officeDocument/2006/relationships/customXml" Target="../ink/ink384.xml"/><Relationship Id="rId423" Type="http://schemas.openxmlformats.org/officeDocument/2006/relationships/image" Target="../media/image487.png"/><Relationship Id="rId258" Type="http://schemas.openxmlformats.org/officeDocument/2006/relationships/customXml" Target="../ink/ink405.xml"/><Relationship Id="rId465" Type="http://schemas.openxmlformats.org/officeDocument/2006/relationships/image" Target="../media/image508.png"/><Relationship Id="rId630" Type="http://schemas.openxmlformats.org/officeDocument/2006/relationships/customXml" Target="../ink/ink591.xml"/><Relationship Id="rId672" Type="http://schemas.openxmlformats.org/officeDocument/2006/relationships/customXml" Target="../ink/ink612.xml"/><Relationship Id="rId22" Type="http://schemas.openxmlformats.org/officeDocument/2006/relationships/customXml" Target="../ink/ink287.xml"/><Relationship Id="rId64" Type="http://schemas.openxmlformats.org/officeDocument/2006/relationships/customXml" Target="../ink/ink308.xml"/><Relationship Id="rId118" Type="http://schemas.openxmlformats.org/officeDocument/2006/relationships/customXml" Target="../ink/ink335.xml"/><Relationship Id="rId325" Type="http://schemas.openxmlformats.org/officeDocument/2006/relationships/image" Target="../media/image438.png"/><Relationship Id="rId367" Type="http://schemas.openxmlformats.org/officeDocument/2006/relationships/image" Target="../media/image459.png"/><Relationship Id="rId532" Type="http://schemas.openxmlformats.org/officeDocument/2006/relationships/customXml" Target="../ink/ink542.xml"/><Relationship Id="rId574" Type="http://schemas.openxmlformats.org/officeDocument/2006/relationships/customXml" Target="../ink/ink563.xml"/><Relationship Id="rId171" Type="http://schemas.openxmlformats.org/officeDocument/2006/relationships/image" Target="../media/image361.png"/><Relationship Id="rId227" Type="http://schemas.openxmlformats.org/officeDocument/2006/relationships/image" Target="../media/image389.png"/><Relationship Id="rId269" Type="http://schemas.openxmlformats.org/officeDocument/2006/relationships/image" Target="../media/image410.png"/><Relationship Id="rId434" Type="http://schemas.openxmlformats.org/officeDocument/2006/relationships/customXml" Target="../ink/ink493.xml"/><Relationship Id="rId476" Type="http://schemas.openxmlformats.org/officeDocument/2006/relationships/customXml" Target="../ink/ink514.xml"/><Relationship Id="rId641" Type="http://schemas.openxmlformats.org/officeDocument/2006/relationships/image" Target="../media/image596.png"/><Relationship Id="rId33" Type="http://schemas.openxmlformats.org/officeDocument/2006/relationships/image" Target="../media/image292.png"/><Relationship Id="rId129" Type="http://schemas.openxmlformats.org/officeDocument/2006/relationships/image" Target="../media/image340.png"/><Relationship Id="rId280" Type="http://schemas.openxmlformats.org/officeDocument/2006/relationships/customXml" Target="../ink/ink416.xml"/><Relationship Id="rId336" Type="http://schemas.openxmlformats.org/officeDocument/2006/relationships/customXml" Target="../ink/ink444.xml"/><Relationship Id="rId501" Type="http://schemas.openxmlformats.org/officeDocument/2006/relationships/image" Target="../media/image526.png"/><Relationship Id="rId543" Type="http://schemas.openxmlformats.org/officeDocument/2006/relationships/image" Target="../media/image547.png"/><Relationship Id="rId75" Type="http://schemas.openxmlformats.org/officeDocument/2006/relationships/image" Target="../media/image313.png"/><Relationship Id="rId140" Type="http://schemas.openxmlformats.org/officeDocument/2006/relationships/customXml" Target="../ink/ink346.xml"/><Relationship Id="rId182" Type="http://schemas.openxmlformats.org/officeDocument/2006/relationships/customXml" Target="../ink/ink367.xml"/><Relationship Id="rId378" Type="http://schemas.openxmlformats.org/officeDocument/2006/relationships/customXml" Target="../ink/ink465.xml"/><Relationship Id="rId403" Type="http://schemas.openxmlformats.org/officeDocument/2006/relationships/image" Target="../media/image477.png"/><Relationship Id="rId585" Type="http://schemas.openxmlformats.org/officeDocument/2006/relationships/image" Target="../media/image568.png"/><Relationship Id="rId6" Type="http://schemas.openxmlformats.org/officeDocument/2006/relationships/customXml" Target="../ink/ink279.xml"/><Relationship Id="rId238" Type="http://schemas.openxmlformats.org/officeDocument/2006/relationships/customXml" Target="../ink/ink395.xml"/><Relationship Id="rId445" Type="http://schemas.openxmlformats.org/officeDocument/2006/relationships/image" Target="../media/image498.png"/><Relationship Id="rId487" Type="http://schemas.openxmlformats.org/officeDocument/2006/relationships/image" Target="../media/image519.png"/><Relationship Id="rId610" Type="http://schemas.openxmlformats.org/officeDocument/2006/relationships/customXml" Target="../ink/ink581.xml"/><Relationship Id="rId652" Type="http://schemas.openxmlformats.org/officeDocument/2006/relationships/customXml" Target="../ink/ink602.xml"/><Relationship Id="rId291" Type="http://schemas.openxmlformats.org/officeDocument/2006/relationships/image" Target="../media/image421.png"/><Relationship Id="rId305" Type="http://schemas.openxmlformats.org/officeDocument/2006/relationships/image" Target="../media/image428.png"/><Relationship Id="rId347" Type="http://schemas.openxmlformats.org/officeDocument/2006/relationships/image" Target="../media/image449.png"/><Relationship Id="rId512" Type="http://schemas.openxmlformats.org/officeDocument/2006/relationships/customXml" Target="../ink/ink532.xml"/><Relationship Id="rId44" Type="http://schemas.openxmlformats.org/officeDocument/2006/relationships/customXml" Target="../ink/ink298.xml"/><Relationship Id="rId86" Type="http://schemas.openxmlformats.org/officeDocument/2006/relationships/customXml" Target="../ink/ink319.xml"/><Relationship Id="rId151" Type="http://schemas.openxmlformats.org/officeDocument/2006/relationships/image" Target="../media/image351.png"/><Relationship Id="rId389" Type="http://schemas.openxmlformats.org/officeDocument/2006/relationships/image" Target="../media/image470.png"/><Relationship Id="rId554" Type="http://schemas.openxmlformats.org/officeDocument/2006/relationships/customXml" Target="../ink/ink553.xml"/><Relationship Id="rId596" Type="http://schemas.openxmlformats.org/officeDocument/2006/relationships/customXml" Target="../ink/ink574.xml"/><Relationship Id="rId193" Type="http://schemas.openxmlformats.org/officeDocument/2006/relationships/image" Target="../media/image372.png"/><Relationship Id="rId207" Type="http://schemas.openxmlformats.org/officeDocument/2006/relationships/image" Target="../media/image379.png"/><Relationship Id="rId249" Type="http://schemas.openxmlformats.org/officeDocument/2006/relationships/image" Target="../media/image400.png"/><Relationship Id="rId414" Type="http://schemas.openxmlformats.org/officeDocument/2006/relationships/customXml" Target="../ink/ink483.xml"/><Relationship Id="rId456" Type="http://schemas.openxmlformats.org/officeDocument/2006/relationships/customXml" Target="../ink/ink504.xml"/><Relationship Id="rId498" Type="http://schemas.openxmlformats.org/officeDocument/2006/relationships/customXml" Target="../ink/ink525.xml"/><Relationship Id="rId621" Type="http://schemas.openxmlformats.org/officeDocument/2006/relationships/image" Target="../media/image586.png"/><Relationship Id="rId663" Type="http://schemas.openxmlformats.org/officeDocument/2006/relationships/image" Target="../media/image607.png"/><Relationship Id="rId13" Type="http://schemas.openxmlformats.org/officeDocument/2006/relationships/image" Target="../media/image282.png"/><Relationship Id="rId109" Type="http://schemas.openxmlformats.org/officeDocument/2006/relationships/image" Target="../media/image330.png"/><Relationship Id="rId260" Type="http://schemas.openxmlformats.org/officeDocument/2006/relationships/customXml" Target="../ink/ink406.xml"/><Relationship Id="rId316" Type="http://schemas.openxmlformats.org/officeDocument/2006/relationships/customXml" Target="../ink/ink434.xml"/><Relationship Id="rId523" Type="http://schemas.openxmlformats.org/officeDocument/2006/relationships/image" Target="../media/image537.png"/><Relationship Id="rId55" Type="http://schemas.openxmlformats.org/officeDocument/2006/relationships/image" Target="../media/image303.png"/><Relationship Id="rId97" Type="http://schemas.openxmlformats.org/officeDocument/2006/relationships/image" Target="../media/image324.png"/><Relationship Id="rId120" Type="http://schemas.openxmlformats.org/officeDocument/2006/relationships/customXml" Target="../ink/ink336.xml"/><Relationship Id="rId358" Type="http://schemas.openxmlformats.org/officeDocument/2006/relationships/customXml" Target="../ink/ink455.xml"/><Relationship Id="rId565" Type="http://schemas.openxmlformats.org/officeDocument/2006/relationships/image" Target="../media/image558.png"/><Relationship Id="rId162" Type="http://schemas.openxmlformats.org/officeDocument/2006/relationships/customXml" Target="../ink/ink357.xml"/><Relationship Id="rId218" Type="http://schemas.openxmlformats.org/officeDocument/2006/relationships/customXml" Target="../ink/ink385.xml"/><Relationship Id="rId425" Type="http://schemas.openxmlformats.org/officeDocument/2006/relationships/image" Target="../media/image488.png"/><Relationship Id="rId467" Type="http://schemas.openxmlformats.org/officeDocument/2006/relationships/image" Target="../media/image509.png"/><Relationship Id="rId632" Type="http://schemas.openxmlformats.org/officeDocument/2006/relationships/customXml" Target="../ink/ink592.xml"/><Relationship Id="rId271" Type="http://schemas.openxmlformats.org/officeDocument/2006/relationships/image" Target="../media/image411.png"/><Relationship Id="rId674" Type="http://schemas.openxmlformats.org/officeDocument/2006/relationships/customXml" Target="../ink/ink613.xml"/><Relationship Id="rId24" Type="http://schemas.openxmlformats.org/officeDocument/2006/relationships/customXml" Target="../ink/ink288.xml"/><Relationship Id="rId66" Type="http://schemas.openxmlformats.org/officeDocument/2006/relationships/customXml" Target="../ink/ink309.xml"/><Relationship Id="rId131" Type="http://schemas.openxmlformats.org/officeDocument/2006/relationships/image" Target="../media/image341.png"/><Relationship Id="rId327" Type="http://schemas.openxmlformats.org/officeDocument/2006/relationships/image" Target="../media/image439.png"/><Relationship Id="rId369" Type="http://schemas.openxmlformats.org/officeDocument/2006/relationships/image" Target="../media/image460.png"/><Relationship Id="rId534" Type="http://schemas.openxmlformats.org/officeDocument/2006/relationships/customXml" Target="../ink/ink543.xml"/><Relationship Id="rId576" Type="http://schemas.openxmlformats.org/officeDocument/2006/relationships/customXml" Target="../ink/ink564.xml"/><Relationship Id="rId173" Type="http://schemas.openxmlformats.org/officeDocument/2006/relationships/image" Target="../media/image362.png"/><Relationship Id="rId229" Type="http://schemas.openxmlformats.org/officeDocument/2006/relationships/image" Target="../media/image390.png"/><Relationship Id="rId380" Type="http://schemas.openxmlformats.org/officeDocument/2006/relationships/customXml" Target="../ink/ink466.xml"/><Relationship Id="rId436" Type="http://schemas.openxmlformats.org/officeDocument/2006/relationships/customXml" Target="../ink/ink494.xml"/><Relationship Id="rId601" Type="http://schemas.openxmlformats.org/officeDocument/2006/relationships/image" Target="../media/image576.png"/><Relationship Id="rId643" Type="http://schemas.openxmlformats.org/officeDocument/2006/relationships/image" Target="../media/image597.png"/><Relationship Id="rId240" Type="http://schemas.openxmlformats.org/officeDocument/2006/relationships/customXml" Target="../ink/ink396.xml"/><Relationship Id="rId478" Type="http://schemas.openxmlformats.org/officeDocument/2006/relationships/customXml" Target="../ink/ink515.xml"/><Relationship Id="rId35" Type="http://schemas.openxmlformats.org/officeDocument/2006/relationships/image" Target="../media/image293.png"/><Relationship Id="rId77" Type="http://schemas.openxmlformats.org/officeDocument/2006/relationships/image" Target="../media/image314.png"/><Relationship Id="rId100" Type="http://schemas.openxmlformats.org/officeDocument/2006/relationships/customXml" Target="../ink/ink326.xml"/><Relationship Id="rId282" Type="http://schemas.openxmlformats.org/officeDocument/2006/relationships/customXml" Target="../ink/ink417.xml"/><Relationship Id="rId338" Type="http://schemas.openxmlformats.org/officeDocument/2006/relationships/customXml" Target="../ink/ink445.xml"/><Relationship Id="rId503" Type="http://schemas.openxmlformats.org/officeDocument/2006/relationships/image" Target="../media/image527.png"/><Relationship Id="rId545" Type="http://schemas.openxmlformats.org/officeDocument/2006/relationships/image" Target="../media/image548.png"/><Relationship Id="rId587" Type="http://schemas.openxmlformats.org/officeDocument/2006/relationships/image" Target="../media/image569.png"/><Relationship Id="rId8" Type="http://schemas.openxmlformats.org/officeDocument/2006/relationships/customXml" Target="../ink/ink280.xml"/><Relationship Id="rId142" Type="http://schemas.openxmlformats.org/officeDocument/2006/relationships/customXml" Target="../ink/ink347.xml"/><Relationship Id="rId184" Type="http://schemas.openxmlformats.org/officeDocument/2006/relationships/customXml" Target="../ink/ink368.xml"/><Relationship Id="rId391" Type="http://schemas.openxmlformats.org/officeDocument/2006/relationships/image" Target="../media/image471.png"/><Relationship Id="rId405" Type="http://schemas.openxmlformats.org/officeDocument/2006/relationships/image" Target="../media/image478.png"/><Relationship Id="rId447" Type="http://schemas.openxmlformats.org/officeDocument/2006/relationships/image" Target="../media/image499.png"/><Relationship Id="rId612" Type="http://schemas.openxmlformats.org/officeDocument/2006/relationships/customXml" Target="../ink/ink582.xml"/><Relationship Id="rId251" Type="http://schemas.openxmlformats.org/officeDocument/2006/relationships/image" Target="../media/image401.png"/><Relationship Id="rId489" Type="http://schemas.openxmlformats.org/officeDocument/2006/relationships/image" Target="../media/image520.png"/><Relationship Id="rId654" Type="http://schemas.openxmlformats.org/officeDocument/2006/relationships/customXml" Target="../ink/ink603.xml"/><Relationship Id="rId46" Type="http://schemas.openxmlformats.org/officeDocument/2006/relationships/customXml" Target="../ink/ink299.xml"/><Relationship Id="rId293" Type="http://schemas.openxmlformats.org/officeDocument/2006/relationships/image" Target="../media/image422.png"/><Relationship Id="rId307" Type="http://schemas.openxmlformats.org/officeDocument/2006/relationships/image" Target="../media/image429.png"/><Relationship Id="rId349" Type="http://schemas.openxmlformats.org/officeDocument/2006/relationships/image" Target="../media/image450.png"/><Relationship Id="rId514" Type="http://schemas.openxmlformats.org/officeDocument/2006/relationships/customXml" Target="../ink/ink533.xml"/><Relationship Id="rId556" Type="http://schemas.openxmlformats.org/officeDocument/2006/relationships/customXml" Target="../ink/ink554.xml"/><Relationship Id="rId88" Type="http://schemas.openxmlformats.org/officeDocument/2006/relationships/customXml" Target="../ink/ink320.xml"/><Relationship Id="rId111" Type="http://schemas.openxmlformats.org/officeDocument/2006/relationships/image" Target="../media/image331.png"/><Relationship Id="rId153" Type="http://schemas.openxmlformats.org/officeDocument/2006/relationships/image" Target="../media/image352.png"/><Relationship Id="rId195" Type="http://schemas.openxmlformats.org/officeDocument/2006/relationships/image" Target="../media/image373.png"/><Relationship Id="rId209" Type="http://schemas.openxmlformats.org/officeDocument/2006/relationships/image" Target="../media/image380.png"/><Relationship Id="rId360" Type="http://schemas.openxmlformats.org/officeDocument/2006/relationships/customXml" Target="../ink/ink456.xml"/><Relationship Id="rId416" Type="http://schemas.openxmlformats.org/officeDocument/2006/relationships/customXml" Target="../ink/ink484.xml"/><Relationship Id="rId598" Type="http://schemas.openxmlformats.org/officeDocument/2006/relationships/customXml" Target="../ink/ink575.xml"/><Relationship Id="rId220" Type="http://schemas.openxmlformats.org/officeDocument/2006/relationships/customXml" Target="../ink/ink386.xml"/><Relationship Id="rId458" Type="http://schemas.openxmlformats.org/officeDocument/2006/relationships/customXml" Target="../ink/ink505.xml"/><Relationship Id="rId623" Type="http://schemas.openxmlformats.org/officeDocument/2006/relationships/image" Target="../media/image587.png"/><Relationship Id="rId665" Type="http://schemas.openxmlformats.org/officeDocument/2006/relationships/image" Target="../media/image608.png"/><Relationship Id="rId15" Type="http://schemas.openxmlformats.org/officeDocument/2006/relationships/image" Target="../media/image283.png"/><Relationship Id="rId57" Type="http://schemas.openxmlformats.org/officeDocument/2006/relationships/image" Target="../media/image304.png"/><Relationship Id="rId262" Type="http://schemas.openxmlformats.org/officeDocument/2006/relationships/customXml" Target="../ink/ink407.xml"/><Relationship Id="rId318" Type="http://schemas.openxmlformats.org/officeDocument/2006/relationships/customXml" Target="../ink/ink435.xml"/><Relationship Id="rId525" Type="http://schemas.openxmlformats.org/officeDocument/2006/relationships/image" Target="../media/image538.png"/><Relationship Id="rId567" Type="http://schemas.openxmlformats.org/officeDocument/2006/relationships/image" Target="../media/image559.png"/><Relationship Id="rId99" Type="http://schemas.openxmlformats.org/officeDocument/2006/relationships/image" Target="../media/image325.png"/><Relationship Id="rId122" Type="http://schemas.openxmlformats.org/officeDocument/2006/relationships/customXml" Target="../ink/ink337.xml"/><Relationship Id="rId164" Type="http://schemas.openxmlformats.org/officeDocument/2006/relationships/customXml" Target="../ink/ink358.xml"/><Relationship Id="rId371" Type="http://schemas.openxmlformats.org/officeDocument/2006/relationships/image" Target="../media/image461.png"/><Relationship Id="rId427" Type="http://schemas.openxmlformats.org/officeDocument/2006/relationships/image" Target="../media/image489.png"/><Relationship Id="rId469" Type="http://schemas.openxmlformats.org/officeDocument/2006/relationships/image" Target="../media/image510.png"/><Relationship Id="rId634" Type="http://schemas.openxmlformats.org/officeDocument/2006/relationships/customXml" Target="../ink/ink593.xml"/><Relationship Id="rId676" Type="http://schemas.openxmlformats.org/officeDocument/2006/relationships/customXml" Target="../ink/ink614.xml"/><Relationship Id="rId26" Type="http://schemas.openxmlformats.org/officeDocument/2006/relationships/customXml" Target="../ink/ink289.xml"/><Relationship Id="rId231" Type="http://schemas.openxmlformats.org/officeDocument/2006/relationships/image" Target="../media/image391.png"/><Relationship Id="rId273" Type="http://schemas.openxmlformats.org/officeDocument/2006/relationships/image" Target="../media/image412.png"/><Relationship Id="rId329" Type="http://schemas.openxmlformats.org/officeDocument/2006/relationships/image" Target="../media/image440.png"/><Relationship Id="rId480" Type="http://schemas.openxmlformats.org/officeDocument/2006/relationships/customXml" Target="../ink/ink516.xml"/><Relationship Id="rId536" Type="http://schemas.openxmlformats.org/officeDocument/2006/relationships/customXml" Target="../ink/ink544.xml"/><Relationship Id="rId68" Type="http://schemas.openxmlformats.org/officeDocument/2006/relationships/customXml" Target="../ink/ink310.xml"/><Relationship Id="rId133" Type="http://schemas.openxmlformats.org/officeDocument/2006/relationships/image" Target="../media/image342.png"/><Relationship Id="rId175" Type="http://schemas.openxmlformats.org/officeDocument/2006/relationships/image" Target="../media/image363.png"/><Relationship Id="rId340" Type="http://schemas.openxmlformats.org/officeDocument/2006/relationships/customXml" Target="../ink/ink446.xml"/><Relationship Id="rId578" Type="http://schemas.openxmlformats.org/officeDocument/2006/relationships/customXml" Target="../ink/ink565.xml"/><Relationship Id="rId200" Type="http://schemas.openxmlformats.org/officeDocument/2006/relationships/customXml" Target="../ink/ink376.xml"/><Relationship Id="rId382" Type="http://schemas.openxmlformats.org/officeDocument/2006/relationships/customXml" Target="../ink/ink467.xml"/><Relationship Id="rId438" Type="http://schemas.openxmlformats.org/officeDocument/2006/relationships/customXml" Target="../ink/ink495.xml"/><Relationship Id="rId603" Type="http://schemas.openxmlformats.org/officeDocument/2006/relationships/image" Target="../media/image577.png"/><Relationship Id="rId645" Type="http://schemas.openxmlformats.org/officeDocument/2006/relationships/image" Target="../media/image598.png"/><Relationship Id="rId242" Type="http://schemas.openxmlformats.org/officeDocument/2006/relationships/customXml" Target="../ink/ink397.xml"/><Relationship Id="rId284" Type="http://schemas.openxmlformats.org/officeDocument/2006/relationships/customXml" Target="../ink/ink418.xml"/><Relationship Id="rId491" Type="http://schemas.openxmlformats.org/officeDocument/2006/relationships/image" Target="../media/image521.png"/><Relationship Id="rId505" Type="http://schemas.openxmlformats.org/officeDocument/2006/relationships/image" Target="../media/image528.png"/><Relationship Id="rId37" Type="http://schemas.openxmlformats.org/officeDocument/2006/relationships/image" Target="../media/image294.png"/><Relationship Id="rId79" Type="http://schemas.openxmlformats.org/officeDocument/2006/relationships/image" Target="../media/image315.png"/><Relationship Id="rId102" Type="http://schemas.openxmlformats.org/officeDocument/2006/relationships/customXml" Target="../ink/ink327.xml"/><Relationship Id="rId144" Type="http://schemas.openxmlformats.org/officeDocument/2006/relationships/customXml" Target="../ink/ink348.xml"/><Relationship Id="rId547" Type="http://schemas.openxmlformats.org/officeDocument/2006/relationships/image" Target="../media/image549.png"/><Relationship Id="rId589" Type="http://schemas.openxmlformats.org/officeDocument/2006/relationships/image" Target="../media/image570.png"/><Relationship Id="rId90" Type="http://schemas.openxmlformats.org/officeDocument/2006/relationships/customXml" Target="../ink/ink321.xml"/><Relationship Id="rId186" Type="http://schemas.openxmlformats.org/officeDocument/2006/relationships/customXml" Target="../ink/ink369.xml"/><Relationship Id="rId351" Type="http://schemas.openxmlformats.org/officeDocument/2006/relationships/image" Target="../media/image451.png"/><Relationship Id="rId393" Type="http://schemas.openxmlformats.org/officeDocument/2006/relationships/image" Target="../media/image472.png"/><Relationship Id="rId407" Type="http://schemas.openxmlformats.org/officeDocument/2006/relationships/image" Target="../media/image479.png"/><Relationship Id="rId449" Type="http://schemas.openxmlformats.org/officeDocument/2006/relationships/image" Target="../media/image500.png"/><Relationship Id="rId614" Type="http://schemas.openxmlformats.org/officeDocument/2006/relationships/customXml" Target="../ink/ink583.xml"/><Relationship Id="rId656" Type="http://schemas.openxmlformats.org/officeDocument/2006/relationships/customXml" Target="../ink/ink604.xml"/><Relationship Id="rId211" Type="http://schemas.openxmlformats.org/officeDocument/2006/relationships/image" Target="../media/image381.png"/><Relationship Id="rId253" Type="http://schemas.openxmlformats.org/officeDocument/2006/relationships/image" Target="../media/image402.png"/><Relationship Id="rId295" Type="http://schemas.openxmlformats.org/officeDocument/2006/relationships/image" Target="../media/image423.png"/><Relationship Id="rId309" Type="http://schemas.openxmlformats.org/officeDocument/2006/relationships/image" Target="../media/image430.png"/><Relationship Id="rId460" Type="http://schemas.openxmlformats.org/officeDocument/2006/relationships/customXml" Target="../ink/ink506.xml"/><Relationship Id="rId516" Type="http://schemas.openxmlformats.org/officeDocument/2006/relationships/customXml" Target="../ink/ink534.xml"/><Relationship Id="rId48" Type="http://schemas.openxmlformats.org/officeDocument/2006/relationships/customXml" Target="../ink/ink300.xml"/><Relationship Id="rId113" Type="http://schemas.openxmlformats.org/officeDocument/2006/relationships/image" Target="../media/image332.png"/><Relationship Id="rId320" Type="http://schemas.openxmlformats.org/officeDocument/2006/relationships/customXml" Target="../ink/ink436.xml"/><Relationship Id="rId558" Type="http://schemas.openxmlformats.org/officeDocument/2006/relationships/customXml" Target="../ink/ink555.xml"/><Relationship Id="rId155" Type="http://schemas.openxmlformats.org/officeDocument/2006/relationships/image" Target="../media/image353.png"/><Relationship Id="rId197" Type="http://schemas.openxmlformats.org/officeDocument/2006/relationships/image" Target="../media/image374.png"/><Relationship Id="rId362" Type="http://schemas.openxmlformats.org/officeDocument/2006/relationships/customXml" Target="../ink/ink457.xml"/><Relationship Id="rId418" Type="http://schemas.openxmlformats.org/officeDocument/2006/relationships/customXml" Target="../ink/ink485.xml"/><Relationship Id="rId625" Type="http://schemas.openxmlformats.org/officeDocument/2006/relationships/image" Target="../media/image588.png"/><Relationship Id="rId222" Type="http://schemas.openxmlformats.org/officeDocument/2006/relationships/customXml" Target="../ink/ink387.xml"/><Relationship Id="rId264" Type="http://schemas.openxmlformats.org/officeDocument/2006/relationships/customXml" Target="../ink/ink408.xml"/><Relationship Id="rId471" Type="http://schemas.openxmlformats.org/officeDocument/2006/relationships/image" Target="../media/image511.png"/><Relationship Id="rId667" Type="http://schemas.openxmlformats.org/officeDocument/2006/relationships/image" Target="../media/image609.png"/><Relationship Id="rId17" Type="http://schemas.openxmlformats.org/officeDocument/2006/relationships/image" Target="../media/image284.png"/><Relationship Id="rId59" Type="http://schemas.openxmlformats.org/officeDocument/2006/relationships/image" Target="../media/image305.png"/><Relationship Id="rId124" Type="http://schemas.openxmlformats.org/officeDocument/2006/relationships/customXml" Target="../ink/ink338.xml"/><Relationship Id="rId527" Type="http://schemas.openxmlformats.org/officeDocument/2006/relationships/image" Target="../media/image539.png"/><Relationship Id="rId569" Type="http://schemas.openxmlformats.org/officeDocument/2006/relationships/image" Target="../media/image560.png"/><Relationship Id="rId70" Type="http://schemas.openxmlformats.org/officeDocument/2006/relationships/customXml" Target="../ink/ink311.xml"/><Relationship Id="rId166" Type="http://schemas.openxmlformats.org/officeDocument/2006/relationships/customXml" Target="../ink/ink359.xml"/><Relationship Id="rId331" Type="http://schemas.openxmlformats.org/officeDocument/2006/relationships/image" Target="../media/image441.png"/><Relationship Id="rId373" Type="http://schemas.openxmlformats.org/officeDocument/2006/relationships/image" Target="../media/image462.png"/><Relationship Id="rId429" Type="http://schemas.openxmlformats.org/officeDocument/2006/relationships/image" Target="../media/image490.png"/><Relationship Id="rId580" Type="http://schemas.openxmlformats.org/officeDocument/2006/relationships/customXml" Target="../ink/ink566.xml"/><Relationship Id="rId636" Type="http://schemas.openxmlformats.org/officeDocument/2006/relationships/customXml" Target="../ink/ink594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92.png"/><Relationship Id="rId440" Type="http://schemas.openxmlformats.org/officeDocument/2006/relationships/customXml" Target="../ink/ink496.xml"/><Relationship Id="rId28" Type="http://schemas.openxmlformats.org/officeDocument/2006/relationships/customXml" Target="../ink/ink290.xml"/><Relationship Id="rId275" Type="http://schemas.openxmlformats.org/officeDocument/2006/relationships/image" Target="../media/image413.png"/><Relationship Id="rId300" Type="http://schemas.openxmlformats.org/officeDocument/2006/relationships/customXml" Target="../ink/ink426.xml"/><Relationship Id="rId482" Type="http://schemas.openxmlformats.org/officeDocument/2006/relationships/customXml" Target="../ink/ink517.xml"/><Relationship Id="rId538" Type="http://schemas.openxmlformats.org/officeDocument/2006/relationships/customXml" Target="../ink/ink545.xml"/><Relationship Id="rId81" Type="http://schemas.openxmlformats.org/officeDocument/2006/relationships/image" Target="../media/image316.png"/><Relationship Id="rId135" Type="http://schemas.openxmlformats.org/officeDocument/2006/relationships/image" Target="../media/image343.png"/><Relationship Id="rId177" Type="http://schemas.openxmlformats.org/officeDocument/2006/relationships/image" Target="../media/image364.png"/><Relationship Id="rId342" Type="http://schemas.openxmlformats.org/officeDocument/2006/relationships/customXml" Target="../ink/ink447.xml"/><Relationship Id="rId384" Type="http://schemas.openxmlformats.org/officeDocument/2006/relationships/customXml" Target="../ink/ink468.xml"/><Relationship Id="rId591" Type="http://schemas.openxmlformats.org/officeDocument/2006/relationships/image" Target="../media/image571.png"/><Relationship Id="rId605" Type="http://schemas.openxmlformats.org/officeDocument/2006/relationships/image" Target="../media/image578.png"/><Relationship Id="rId202" Type="http://schemas.openxmlformats.org/officeDocument/2006/relationships/customXml" Target="../ink/ink377.xml"/><Relationship Id="rId244" Type="http://schemas.openxmlformats.org/officeDocument/2006/relationships/customXml" Target="../ink/ink398.xml"/><Relationship Id="rId647" Type="http://schemas.openxmlformats.org/officeDocument/2006/relationships/image" Target="../media/image599.png"/><Relationship Id="rId39" Type="http://schemas.openxmlformats.org/officeDocument/2006/relationships/image" Target="../media/image295.png"/><Relationship Id="rId286" Type="http://schemas.openxmlformats.org/officeDocument/2006/relationships/customXml" Target="../ink/ink419.xml"/><Relationship Id="rId451" Type="http://schemas.openxmlformats.org/officeDocument/2006/relationships/image" Target="../media/image501.png"/><Relationship Id="rId493" Type="http://schemas.openxmlformats.org/officeDocument/2006/relationships/image" Target="../media/image522.png"/><Relationship Id="rId507" Type="http://schemas.openxmlformats.org/officeDocument/2006/relationships/image" Target="../media/image529.png"/><Relationship Id="rId549" Type="http://schemas.openxmlformats.org/officeDocument/2006/relationships/image" Target="../media/image550.png"/><Relationship Id="rId50" Type="http://schemas.openxmlformats.org/officeDocument/2006/relationships/customXml" Target="../ink/ink301.xml"/><Relationship Id="rId104" Type="http://schemas.openxmlformats.org/officeDocument/2006/relationships/customXml" Target="../ink/ink328.xml"/><Relationship Id="rId146" Type="http://schemas.openxmlformats.org/officeDocument/2006/relationships/customXml" Target="../ink/ink349.xml"/><Relationship Id="rId188" Type="http://schemas.openxmlformats.org/officeDocument/2006/relationships/customXml" Target="../ink/ink370.xml"/><Relationship Id="rId311" Type="http://schemas.openxmlformats.org/officeDocument/2006/relationships/image" Target="../media/image431.png"/><Relationship Id="rId353" Type="http://schemas.openxmlformats.org/officeDocument/2006/relationships/image" Target="../media/image452.png"/><Relationship Id="rId395" Type="http://schemas.openxmlformats.org/officeDocument/2006/relationships/image" Target="../media/image473.png"/><Relationship Id="rId409" Type="http://schemas.openxmlformats.org/officeDocument/2006/relationships/image" Target="../media/image480.png"/><Relationship Id="rId560" Type="http://schemas.openxmlformats.org/officeDocument/2006/relationships/customXml" Target="../ink/ink556.xml"/><Relationship Id="rId92" Type="http://schemas.openxmlformats.org/officeDocument/2006/relationships/customXml" Target="../ink/ink322.xml"/><Relationship Id="rId213" Type="http://schemas.openxmlformats.org/officeDocument/2006/relationships/image" Target="../media/image382.png"/><Relationship Id="rId420" Type="http://schemas.openxmlformats.org/officeDocument/2006/relationships/customXml" Target="../ink/ink486.xml"/><Relationship Id="rId616" Type="http://schemas.openxmlformats.org/officeDocument/2006/relationships/customXml" Target="../ink/ink584.xml"/><Relationship Id="rId658" Type="http://schemas.openxmlformats.org/officeDocument/2006/relationships/customXml" Target="../ink/ink605.xml"/><Relationship Id="rId255" Type="http://schemas.openxmlformats.org/officeDocument/2006/relationships/image" Target="../media/image403.png"/><Relationship Id="rId297" Type="http://schemas.openxmlformats.org/officeDocument/2006/relationships/image" Target="../media/image424.png"/><Relationship Id="rId462" Type="http://schemas.openxmlformats.org/officeDocument/2006/relationships/customXml" Target="../ink/ink507.xml"/><Relationship Id="rId518" Type="http://schemas.openxmlformats.org/officeDocument/2006/relationships/customXml" Target="../ink/ink535.xml"/><Relationship Id="rId115" Type="http://schemas.openxmlformats.org/officeDocument/2006/relationships/image" Target="../media/image333.png"/><Relationship Id="rId157" Type="http://schemas.openxmlformats.org/officeDocument/2006/relationships/image" Target="../media/image354.png"/><Relationship Id="rId322" Type="http://schemas.openxmlformats.org/officeDocument/2006/relationships/customXml" Target="../ink/ink437.xml"/><Relationship Id="rId364" Type="http://schemas.openxmlformats.org/officeDocument/2006/relationships/customXml" Target="../ink/ink458.xml"/><Relationship Id="rId61" Type="http://schemas.openxmlformats.org/officeDocument/2006/relationships/image" Target="../media/image306.png"/><Relationship Id="rId199" Type="http://schemas.openxmlformats.org/officeDocument/2006/relationships/image" Target="../media/image375.png"/><Relationship Id="rId571" Type="http://schemas.openxmlformats.org/officeDocument/2006/relationships/image" Target="../media/image561.png"/><Relationship Id="rId627" Type="http://schemas.openxmlformats.org/officeDocument/2006/relationships/image" Target="../media/image589.png"/><Relationship Id="rId669" Type="http://schemas.openxmlformats.org/officeDocument/2006/relationships/image" Target="../media/image610.png"/><Relationship Id="rId19" Type="http://schemas.openxmlformats.org/officeDocument/2006/relationships/image" Target="../media/image285.png"/><Relationship Id="rId224" Type="http://schemas.openxmlformats.org/officeDocument/2006/relationships/customXml" Target="../ink/ink388.xml"/><Relationship Id="rId266" Type="http://schemas.openxmlformats.org/officeDocument/2006/relationships/customXml" Target="../ink/ink409.xml"/><Relationship Id="rId431" Type="http://schemas.openxmlformats.org/officeDocument/2006/relationships/image" Target="../media/image491.png"/><Relationship Id="rId473" Type="http://schemas.openxmlformats.org/officeDocument/2006/relationships/image" Target="../media/image512.png"/><Relationship Id="rId529" Type="http://schemas.openxmlformats.org/officeDocument/2006/relationships/image" Target="../media/image540.png"/><Relationship Id="rId30" Type="http://schemas.openxmlformats.org/officeDocument/2006/relationships/customXml" Target="../ink/ink291.xml"/><Relationship Id="rId126" Type="http://schemas.openxmlformats.org/officeDocument/2006/relationships/customXml" Target="../ink/ink339.xml"/><Relationship Id="rId168" Type="http://schemas.openxmlformats.org/officeDocument/2006/relationships/customXml" Target="../ink/ink360.xml"/><Relationship Id="rId333" Type="http://schemas.openxmlformats.org/officeDocument/2006/relationships/image" Target="../media/image442.png"/><Relationship Id="rId540" Type="http://schemas.openxmlformats.org/officeDocument/2006/relationships/customXml" Target="../ink/ink546.xml"/><Relationship Id="rId72" Type="http://schemas.openxmlformats.org/officeDocument/2006/relationships/customXml" Target="../ink/ink312.xml"/><Relationship Id="rId375" Type="http://schemas.openxmlformats.org/officeDocument/2006/relationships/image" Target="../media/image463.png"/><Relationship Id="rId582" Type="http://schemas.openxmlformats.org/officeDocument/2006/relationships/customXml" Target="../ink/ink567.xml"/><Relationship Id="rId638" Type="http://schemas.openxmlformats.org/officeDocument/2006/relationships/customXml" Target="../ink/ink595.xml"/><Relationship Id="rId3" Type="http://schemas.openxmlformats.org/officeDocument/2006/relationships/image" Target="../media/image277.png"/><Relationship Id="rId235" Type="http://schemas.openxmlformats.org/officeDocument/2006/relationships/image" Target="../media/image393.png"/><Relationship Id="rId277" Type="http://schemas.openxmlformats.org/officeDocument/2006/relationships/image" Target="../media/image414.png"/><Relationship Id="rId400" Type="http://schemas.openxmlformats.org/officeDocument/2006/relationships/customXml" Target="../ink/ink476.xml"/><Relationship Id="rId442" Type="http://schemas.openxmlformats.org/officeDocument/2006/relationships/customXml" Target="../ink/ink497.xml"/><Relationship Id="rId484" Type="http://schemas.openxmlformats.org/officeDocument/2006/relationships/customXml" Target="../ink/ink518.xml"/><Relationship Id="rId137" Type="http://schemas.openxmlformats.org/officeDocument/2006/relationships/image" Target="../media/image344.png"/><Relationship Id="rId302" Type="http://schemas.openxmlformats.org/officeDocument/2006/relationships/customXml" Target="../ink/ink427.xml"/><Relationship Id="rId344" Type="http://schemas.openxmlformats.org/officeDocument/2006/relationships/customXml" Target="../ink/ink448.xml"/><Relationship Id="rId41" Type="http://schemas.openxmlformats.org/officeDocument/2006/relationships/image" Target="../media/image296.png"/><Relationship Id="rId83" Type="http://schemas.openxmlformats.org/officeDocument/2006/relationships/image" Target="../media/image317.png"/><Relationship Id="rId179" Type="http://schemas.openxmlformats.org/officeDocument/2006/relationships/image" Target="../media/image365.png"/><Relationship Id="rId386" Type="http://schemas.openxmlformats.org/officeDocument/2006/relationships/customXml" Target="../ink/ink469.xml"/><Relationship Id="rId551" Type="http://schemas.openxmlformats.org/officeDocument/2006/relationships/image" Target="../media/image551.png"/><Relationship Id="rId593" Type="http://schemas.openxmlformats.org/officeDocument/2006/relationships/image" Target="../media/image572.png"/><Relationship Id="rId607" Type="http://schemas.openxmlformats.org/officeDocument/2006/relationships/image" Target="../media/image579.png"/><Relationship Id="rId649" Type="http://schemas.openxmlformats.org/officeDocument/2006/relationships/image" Target="../media/image600.png"/><Relationship Id="rId190" Type="http://schemas.openxmlformats.org/officeDocument/2006/relationships/customXml" Target="../ink/ink371.xml"/><Relationship Id="rId204" Type="http://schemas.openxmlformats.org/officeDocument/2006/relationships/customXml" Target="../ink/ink378.xml"/><Relationship Id="rId246" Type="http://schemas.openxmlformats.org/officeDocument/2006/relationships/customXml" Target="../ink/ink399.xml"/><Relationship Id="rId288" Type="http://schemas.openxmlformats.org/officeDocument/2006/relationships/customXml" Target="../ink/ink420.xml"/><Relationship Id="rId411" Type="http://schemas.openxmlformats.org/officeDocument/2006/relationships/image" Target="../media/image481.png"/><Relationship Id="rId453" Type="http://schemas.openxmlformats.org/officeDocument/2006/relationships/image" Target="../media/image502.png"/><Relationship Id="rId509" Type="http://schemas.openxmlformats.org/officeDocument/2006/relationships/image" Target="../media/image530.png"/><Relationship Id="rId660" Type="http://schemas.openxmlformats.org/officeDocument/2006/relationships/customXml" Target="../ink/ink606.xml"/><Relationship Id="rId106" Type="http://schemas.openxmlformats.org/officeDocument/2006/relationships/customXml" Target="../ink/ink329.xml"/><Relationship Id="rId313" Type="http://schemas.openxmlformats.org/officeDocument/2006/relationships/image" Target="../media/image432.png"/><Relationship Id="rId495" Type="http://schemas.openxmlformats.org/officeDocument/2006/relationships/image" Target="../media/image523.png"/><Relationship Id="rId10" Type="http://schemas.openxmlformats.org/officeDocument/2006/relationships/customXml" Target="../ink/ink281.xml"/><Relationship Id="rId52" Type="http://schemas.openxmlformats.org/officeDocument/2006/relationships/customXml" Target="../ink/ink302.xml"/><Relationship Id="rId94" Type="http://schemas.openxmlformats.org/officeDocument/2006/relationships/customXml" Target="../ink/ink323.xml"/><Relationship Id="rId148" Type="http://schemas.openxmlformats.org/officeDocument/2006/relationships/customXml" Target="../ink/ink350.xml"/><Relationship Id="rId355" Type="http://schemas.openxmlformats.org/officeDocument/2006/relationships/image" Target="../media/image453.png"/><Relationship Id="rId397" Type="http://schemas.openxmlformats.org/officeDocument/2006/relationships/image" Target="../media/image474.png"/><Relationship Id="rId520" Type="http://schemas.openxmlformats.org/officeDocument/2006/relationships/customXml" Target="../ink/ink536.xml"/><Relationship Id="rId562" Type="http://schemas.openxmlformats.org/officeDocument/2006/relationships/customXml" Target="../ink/ink557.xml"/><Relationship Id="rId618" Type="http://schemas.openxmlformats.org/officeDocument/2006/relationships/customXml" Target="../ink/ink585.xml"/><Relationship Id="rId215" Type="http://schemas.openxmlformats.org/officeDocument/2006/relationships/image" Target="../media/image383.png"/><Relationship Id="rId257" Type="http://schemas.openxmlformats.org/officeDocument/2006/relationships/image" Target="../media/image404.png"/><Relationship Id="rId422" Type="http://schemas.openxmlformats.org/officeDocument/2006/relationships/customXml" Target="../ink/ink487.xml"/><Relationship Id="rId464" Type="http://schemas.openxmlformats.org/officeDocument/2006/relationships/customXml" Target="../ink/ink508.xml"/><Relationship Id="rId299" Type="http://schemas.openxmlformats.org/officeDocument/2006/relationships/image" Target="../media/image425.png"/><Relationship Id="rId63" Type="http://schemas.openxmlformats.org/officeDocument/2006/relationships/image" Target="../media/image307.png"/><Relationship Id="rId159" Type="http://schemas.openxmlformats.org/officeDocument/2006/relationships/image" Target="../media/image355.png"/><Relationship Id="rId366" Type="http://schemas.openxmlformats.org/officeDocument/2006/relationships/customXml" Target="../ink/ink459.xml"/><Relationship Id="rId573" Type="http://schemas.openxmlformats.org/officeDocument/2006/relationships/image" Target="../media/image562.png"/><Relationship Id="rId226" Type="http://schemas.openxmlformats.org/officeDocument/2006/relationships/customXml" Target="../ink/ink389.xml"/><Relationship Id="rId433" Type="http://schemas.openxmlformats.org/officeDocument/2006/relationships/image" Target="../media/image492.png"/><Relationship Id="rId640" Type="http://schemas.openxmlformats.org/officeDocument/2006/relationships/customXml" Target="../ink/ink596.xml"/><Relationship Id="rId74" Type="http://schemas.openxmlformats.org/officeDocument/2006/relationships/customXml" Target="../ink/ink313.xml"/><Relationship Id="rId377" Type="http://schemas.openxmlformats.org/officeDocument/2006/relationships/image" Target="../media/image464.png"/><Relationship Id="rId500" Type="http://schemas.openxmlformats.org/officeDocument/2006/relationships/customXml" Target="../ink/ink526.xml"/><Relationship Id="rId584" Type="http://schemas.openxmlformats.org/officeDocument/2006/relationships/customXml" Target="../ink/ink568.xml"/><Relationship Id="rId5" Type="http://schemas.openxmlformats.org/officeDocument/2006/relationships/image" Target="../media/image278.png"/><Relationship Id="rId237" Type="http://schemas.openxmlformats.org/officeDocument/2006/relationships/image" Target="../media/image394.png"/><Relationship Id="rId444" Type="http://schemas.openxmlformats.org/officeDocument/2006/relationships/customXml" Target="../ink/ink498.xml"/><Relationship Id="rId651" Type="http://schemas.openxmlformats.org/officeDocument/2006/relationships/image" Target="../media/image601.png"/><Relationship Id="rId290" Type="http://schemas.openxmlformats.org/officeDocument/2006/relationships/customXml" Target="../ink/ink421.xml"/><Relationship Id="rId304" Type="http://schemas.openxmlformats.org/officeDocument/2006/relationships/customXml" Target="../ink/ink428.xml"/><Relationship Id="rId388" Type="http://schemas.openxmlformats.org/officeDocument/2006/relationships/customXml" Target="../ink/ink470.xml"/><Relationship Id="rId511" Type="http://schemas.openxmlformats.org/officeDocument/2006/relationships/image" Target="../media/image531.png"/><Relationship Id="rId609" Type="http://schemas.openxmlformats.org/officeDocument/2006/relationships/image" Target="../media/image580.png"/><Relationship Id="rId85" Type="http://schemas.openxmlformats.org/officeDocument/2006/relationships/image" Target="../media/image318.png"/><Relationship Id="rId150" Type="http://schemas.openxmlformats.org/officeDocument/2006/relationships/customXml" Target="../ink/ink351.xml"/><Relationship Id="rId595" Type="http://schemas.openxmlformats.org/officeDocument/2006/relationships/image" Target="../media/image573.png"/><Relationship Id="rId248" Type="http://schemas.openxmlformats.org/officeDocument/2006/relationships/customXml" Target="../ink/ink400.xml"/><Relationship Id="rId455" Type="http://schemas.openxmlformats.org/officeDocument/2006/relationships/image" Target="../media/image503.png"/><Relationship Id="rId662" Type="http://schemas.openxmlformats.org/officeDocument/2006/relationships/customXml" Target="../ink/ink607.xml"/><Relationship Id="rId12" Type="http://schemas.openxmlformats.org/officeDocument/2006/relationships/customXml" Target="../ink/ink282.xml"/><Relationship Id="rId108" Type="http://schemas.openxmlformats.org/officeDocument/2006/relationships/customXml" Target="../ink/ink330.xml"/><Relationship Id="rId315" Type="http://schemas.openxmlformats.org/officeDocument/2006/relationships/image" Target="../media/image433.png"/><Relationship Id="rId522" Type="http://schemas.openxmlformats.org/officeDocument/2006/relationships/customXml" Target="../ink/ink537.xml"/><Relationship Id="rId96" Type="http://schemas.openxmlformats.org/officeDocument/2006/relationships/customXml" Target="../ink/ink324.xml"/><Relationship Id="rId161" Type="http://schemas.openxmlformats.org/officeDocument/2006/relationships/image" Target="../media/image356.png"/><Relationship Id="rId399" Type="http://schemas.openxmlformats.org/officeDocument/2006/relationships/image" Target="../media/image475.png"/><Relationship Id="rId259" Type="http://schemas.openxmlformats.org/officeDocument/2006/relationships/image" Target="../media/image405.png"/><Relationship Id="rId466" Type="http://schemas.openxmlformats.org/officeDocument/2006/relationships/customXml" Target="../ink/ink509.xml"/><Relationship Id="rId673" Type="http://schemas.openxmlformats.org/officeDocument/2006/relationships/image" Target="../media/image612.png"/><Relationship Id="rId23" Type="http://schemas.openxmlformats.org/officeDocument/2006/relationships/image" Target="../media/image287.png"/><Relationship Id="rId119" Type="http://schemas.openxmlformats.org/officeDocument/2006/relationships/image" Target="../media/image335.png"/><Relationship Id="rId326" Type="http://schemas.openxmlformats.org/officeDocument/2006/relationships/customXml" Target="../ink/ink439.xml"/><Relationship Id="rId533" Type="http://schemas.openxmlformats.org/officeDocument/2006/relationships/image" Target="../media/image542.png"/><Relationship Id="rId172" Type="http://schemas.openxmlformats.org/officeDocument/2006/relationships/customXml" Target="../ink/ink362.xml"/><Relationship Id="rId477" Type="http://schemas.openxmlformats.org/officeDocument/2006/relationships/image" Target="../media/image514.png"/><Relationship Id="rId600" Type="http://schemas.openxmlformats.org/officeDocument/2006/relationships/customXml" Target="../ink/ink576.xml"/><Relationship Id="rId337" Type="http://schemas.openxmlformats.org/officeDocument/2006/relationships/image" Target="../media/image444.png"/><Relationship Id="rId34" Type="http://schemas.openxmlformats.org/officeDocument/2006/relationships/customXml" Target="../ink/ink293.xml"/><Relationship Id="rId544" Type="http://schemas.openxmlformats.org/officeDocument/2006/relationships/customXml" Target="../ink/ink548.xml"/><Relationship Id="rId183" Type="http://schemas.openxmlformats.org/officeDocument/2006/relationships/image" Target="../media/image367.png"/><Relationship Id="rId390" Type="http://schemas.openxmlformats.org/officeDocument/2006/relationships/customXml" Target="../ink/ink471.xml"/><Relationship Id="rId404" Type="http://schemas.openxmlformats.org/officeDocument/2006/relationships/customXml" Target="../ink/ink478.xml"/><Relationship Id="rId611" Type="http://schemas.openxmlformats.org/officeDocument/2006/relationships/image" Target="../media/image581.png"/><Relationship Id="rId250" Type="http://schemas.openxmlformats.org/officeDocument/2006/relationships/customXml" Target="../ink/ink401.xml"/><Relationship Id="rId488" Type="http://schemas.openxmlformats.org/officeDocument/2006/relationships/customXml" Target="../ink/ink520.xml"/><Relationship Id="rId45" Type="http://schemas.openxmlformats.org/officeDocument/2006/relationships/image" Target="../media/image298.png"/><Relationship Id="rId110" Type="http://schemas.openxmlformats.org/officeDocument/2006/relationships/customXml" Target="../ink/ink331.xml"/><Relationship Id="rId348" Type="http://schemas.openxmlformats.org/officeDocument/2006/relationships/customXml" Target="../ink/ink450.xml"/><Relationship Id="rId555" Type="http://schemas.openxmlformats.org/officeDocument/2006/relationships/image" Target="../media/image553.png"/><Relationship Id="rId194" Type="http://schemas.openxmlformats.org/officeDocument/2006/relationships/customXml" Target="../ink/ink373.xml"/><Relationship Id="rId208" Type="http://schemas.openxmlformats.org/officeDocument/2006/relationships/customXml" Target="../ink/ink380.xml"/><Relationship Id="rId415" Type="http://schemas.openxmlformats.org/officeDocument/2006/relationships/image" Target="../media/image483.png"/><Relationship Id="rId622" Type="http://schemas.openxmlformats.org/officeDocument/2006/relationships/customXml" Target="../ink/ink587.xml"/><Relationship Id="rId261" Type="http://schemas.openxmlformats.org/officeDocument/2006/relationships/image" Target="../media/image406.png"/><Relationship Id="rId499" Type="http://schemas.openxmlformats.org/officeDocument/2006/relationships/image" Target="../media/image525.png"/><Relationship Id="rId56" Type="http://schemas.openxmlformats.org/officeDocument/2006/relationships/customXml" Target="../ink/ink304.xml"/><Relationship Id="rId359" Type="http://schemas.openxmlformats.org/officeDocument/2006/relationships/image" Target="../media/image455.png"/><Relationship Id="rId566" Type="http://schemas.openxmlformats.org/officeDocument/2006/relationships/customXml" Target="../ink/ink559.xml"/><Relationship Id="rId121" Type="http://schemas.openxmlformats.org/officeDocument/2006/relationships/image" Target="../media/image336.png"/><Relationship Id="rId219" Type="http://schemas.openxmlformats.org/officeDocument/2006/relationships/image" Target="../media/image385.png"/><Relationship Id="rId426" Type="http://schemas.openxmlformats.org/officeDocument/2006/relationships/customXml" Target="../ink/ink489.xml"/><Relationship Id="rId633" Type="http://schemas.openxmlformats.org/officeDocument/2006/relationships/image" Target="../media/image592.png"/><Relationship Id="rId67" Type="http://schemas.openxmlformats.org/officeDocument/2006/relationships/image" Target="../media/image309.png"/><Relationship Id="rId272" Type="http://schemas.openxmlformats.org/officeDocument/2006/relationships/customXml" Target="../ink/ink412.xml"/><Relationship Id="rId577" Type="http://schemas.openxmlformats.org/officeDocument/2006/relationships/image" Target="../media/image564.png"/><Relationship Id="rId132" Type="http://schemas.openxmlformats.org/officeDocument/2006/relationships/customXml" Target="../ink/ink342.xml"/><Relationship Id="rId437" Type="http://schemas.openxmlformats.org/officeDocument/2006/relationships/image" Target="../media/image494.png"/><Relationship Id="rId644" Type="http://schemas.openxmlformats.org/officeDocument/2006/relationships/customXml" Target="../ink/ink598.xml"/><Relationship Id="rId283" Type="http://schemas.openxmlformats.org/officeDocument/2006/relationships/image" Target="../media/image417.png"/><Relationship Id="rId490" Type="http://schemas.openxmlformats.org/officeDocument/2006/relationships/customXml" Target="../ink/ink521.xml"/><Relationship Id="rId504" Type="http://schemas.openxmlformats.org/officeDocument/2006/relationships/customXml" Target="../ink/ink528.xml"/><Relationship Id="rId78" Type="http://schemas.openxmlformats.org/officeDocument/2006/relationships/customXml" Target="../ink/ink315.xml"/><Relationship Id="rId143" Type="http://schemas.openxmlformats.org/officeDocument/2006/relationships/image" Target="../media/image347.png"/><Relationship Id="rId350" Type="http://schemas.openxmlformats.org/officeDocument/2006/relationships/customXml" Target="../ink/ink451.xml"/><Relationship Id="rId588" Type="http://schemas.openxmlformats.org/officeDocument/2006/relationships/customXml" Target="../ink/ink570.xml"/><Relationship Id="rId9" Type="http://schemas.openxmlformats.org/officeDocument/2006/relationships/image" Target="../media/image280.png"/><Relationship Id="rId210" Type="http://schemas.openxmlformats.org/officeDocument/2006/relationships/customXml" Target="../ink/ink381.xml"/><Relationship Id="rId448" Type="http://schemas.openxmlformats.org/officeDocument/2006/relationships/customXml" Target="../ink/ink500.xml"/><Relationship Id="rId655" Type="http://schemas.openxmlformats.org/officeDocument/2006/relationships/image" Target="../media/image603.png"/><Relationship Id="rId294" Type="http://schemas.openxmlformats.org/officeDocument/2006/relationships/customXml" Target="../ink/ink423.xml"/><Relationship Id="rId308" Type="http://schemas.openxmlformats.org/officeDocument/2006/relationships/customXml" Target="../ink/ink430.xml"/><Relationship Id="rId515" Type="http://schemas.openxmlformats.org/officeDocument/2006/relationships/image" Target="../media/image533.png"/><Relationship Id="rId89" Type="http://schemas.openxmlformats.org/officeDocument/2006/relationships/image" Target="../media/image320.png"/><Relationship Id="rId154" Type="http://schemas.openxmlformats.org/officeDocument/2006/relationships/customXml" Target="../ink/ink353.xml"/><Relationship Id="rId361" Type="http://schemas.openxmlformats.org/officeDocument/2006/relationships/image" Target="../media/image456.png"/><Relationship Id="rId599" Type="http://schemas.openxmlformats.org/officeDocument/2006/relationships/image" Target="../media/image575.png"/><Relationship Id="rId459" Type="http://schemas.openxmlformats.org/officeDocument/2006/relationships/image" Target="../media/image505.png"/><Relationship Id="rId666" Type="http://schemas.openxmlformats.org/officeDocument/2006/relationships/customXml" Target="../ink/ink609.xml"/><Relationship Id="rId16" Type="http://schemas.openxmlformats.org/officeDocument/2006/relationships/customXml" Target="../ink/ink284.xml"/><Relationship Id="rId221" Type="http://schemas.openxmlformats.org/officeDocument/2006/relationships/image" Target="../media/image386.png"/><Relationship Id="rId319" Type="http://schemas.openxmlformats.org/officeDocument/2006/relationships/image" Target="../media/image435.png"/><Relationship Id="rId526" Type="http://schemas.openxmlformats.org/officeDocument/2006/relationships/customXml" Target="../ink/ink539.xml"/><Relationship Id="rId165" Type="http://schemas.openxmlformats.org/officeDocument/2006/relationships/image" Target="../media/image358.png"/><Relationship Id="rId372" Type="http://schemas.openxmlformats.org/officeDocument/2006/relationships/customXml" Target="../ink/ink462.xml"/><Relationship Id="rId677" Type="http://schemas.openxmlformats.org/officeDocument/2006/relationships/image" Target="../media/image614.png"/><Relationship Id="rId232" Type="http://schemas.openxmlformats.org/officeDocument/2006/relationships/customXml" Target="../ink/ink392.xml"/><Relationship Id="rId27" Type="http://schemas.openxmlformats.org/officeDocument/2006/relationships/image" Target="../media/image289.png"/><Relationship Id="rId537" Type="http://schemas.openxmlformats.org/officeDocument/2006/relationships/image" Target="../media/image544.png"/><Relationship Id="rId80" Type="http://schemas.openxmlformats.org/officeDocument/2006/relationships/customXml" Target="../ink/ink316.xml"/><Relationship Id="rId176" Type="http://schemas.openxmlformats.org/officeDocument/2006/relationships/customXml" Target="../ink/ink364.xml"/><Relationship Id="rId383" Type="http://schemas.openxmlformats.org/officeDocument/2006/relationships/image" Target="../media/image467.png"/><Relationship Id="rId590" Type="http://schemas.openxmlformats.org/officeDocument/2006/relationships/customXml" Target="../ink/ink571.xml"/><Relationship Id="rId604" Type="http://schemas.openxmlformats.org/officeDocument/2006/relationships/customXml" Target="../ink/ink578.xml"/><Relationship Id="rId243" Type="http://schemas.openxmlformats.org/officeDocument/2006/relationships/image" Target="../media/image397.png"/><Relationship Id="rId450" Type="http://schemas.openxmlformats.org/officeDocument/2006/relationships/customXml" Target="../ink/ink50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7.xml"/><Relationship Id="rId21" Type="http://schemas.openxmlformats.org/officeDocument/2006/relationships/image" Target="../media/image624.png"/><Relationship Id="rId42" Type="http://schemas.openxmlformats.org/officeDocument/2006/relationships/customXml" Target="../ink/ink635.xml"/><Relationship Id="rId47" Type="http://schemas.openxmlformats.org/officeDocument/2006/relationships/image" Target="../media/image637.png"/><Relationship Id="rId63" Type="http://schemas.openxmlformats.org/officeDocument/2006/relationships/image" Target="../media/image645.png"/><Relationship Id="rId68" Type="http://schemas.openxmlformats.org/officeDocument/2006/relationships/customXml" Target="../ink/ink648.xml"/><Relationship Id="rId84" Type="http://schemas.openxmlformats.org/officeDocument/2006/relationships/customXml" Target="../ink/ink656.xml"/><Relationship Id="rId89" Type="http://schemas.openxmlformats.org/officeDocument/2006/relationships/image" Target="../media/image658.png"/><Relationship Id="rId16" Type="http://schemas.openxmlformats.org/officeDocument/2006/relationships/customXml" Target="../ink/ink622.xml"/><Relationship Id="rId11" Type="http://schemas.openxmlformats.org/officeDocument/2006/relationships/image" Target="../media/image619.png"/><Relationship Id="rId32" Type="http://schemas.openxmlformats.org/officeDocument/2006/relationships/customXml" Target="../ink/ink630.xml"/><Relationship Id="rId37" Type="http://schemas.openxmlformats.org/officeDocument/2006/relationships/image" Target="../media/image632.png"/><Relationship Id="rId53" Type="http://schemas.openxmlformats.org/officeDocument/2006/relationships/image" Target="../media/image640.png"/><Relationship Id="rId58" Type="http://schemas.openxmlformats.org/officeDocument/2006/relationships/customXml" Target="../ink/ink643.xml"/><Relationship Id="rId74" Type="http://schemas.openxmlformats.org/officeDocument/2006/relationships/customXml" Target="../ink/ink651.xml"/><Relationship Id="rId79" Type="http://schemas.openxmlformats.org/officeDocument/2006/relationships/image" Target="../media/image653.png"/><Relationship Id="rId5" Type="http://schemas.openxmlformats.org/officeDocument/2006/relationships/image" Target="../media/image616.png"/><Relationship Id="rId90" Type="http://schemas.openxmlformats.org/officeDocument/2006/relationships/customXml" Target="../ink/ink659.xml"/><Relationship Id="rId95" Type="http://schemas.openxmlformats.org/officeDocument/2006/relationships/image" Target="../media/image661.png"/><Relationship Id="rId22" Type="http://schemas.openxmlformats.org/officeDocument/2006/relationships/customXml" Target="../ink/ink625.xml"/><Relationship Id="rId27" Type="http://schemas.openxmlformats.org/officeDocument/2006/relationships/image" Target="../media/image627.png"/><Relationship Id="rId43" Type="http://schemas.openxmlformats.org/officeDocument/2006/relationships/image" Target="../media/image635.png"/><Relationship Id="rId48" Type="http://schemas.openxmlformats.org/officeDocument/2006/relationships/customXml" Target="../ink/ink638.xml"/><Relationship Id="rId64" Type="http://schemas.openxmlformats.org/officeDocument/2006/relationships/customXml" Target="../ink/ink646.xml"/><Relationship Id="rId69" Type="http://schemas.openxmlformats.org/officeDocument/2006/relationships/image" Target="../media/image648.png"/><Relationship Id="rId80" Type="http://schemas.openxmlformats.org/officeDocument/2006/relationships/customXml" Target="../ink/ink654.xml"/><Relationship Id="rId85" Type="http://schemas.openxmlformats.org/officeDocument/2006/relationships/image" Target="../media/image656.png"/><Relationship Id="rId3" Type="http://schemas.openxmlformats.org/officeDocument/2006/relationships/image" Target="../media/image615.png"/><Relationship Id="rId12" Type="http://schemas.openxmlformats.org/officeDocument/2006/relationships/customXml" Target="../ink/ink620.xml"/><Relationship Id="rId17" Type="http://schemas.openxmlformats.org/officeDocument/2006/relationships/image" Target="../media/image622.png"/><Relationship Id="rId25" Type="http://schemas.openxmlformats.org/officeDocument/2006/relationships/image" Target="../media/image626.png"/><Relationship Id="rId33" Type="http://schemas.openxmlformats.org/officeDocument/2006/relationships/image" Target="../media/image630.png"/><Relationship Id="rId38" Type="http://schemas.openxmlformats.org/officeDocument/2006/relationships/customXml" Target="../ink/ink633.xml"/><Relationship Id="rId46" Type="http://schemas.openxmlformats.org/officeDocument/2006/relationships/customXml" Target="../ink/ink637.xml"/><Relationship Id="rId59" Type="http://schemas.openxmlformats.org/officeDocument/2006/relationships/image" Target="../media/image643.png"/><Relationship Id="rId67" Type="http://schemas.openxmlformats.org/officeDocument/2006/relationships/image" Target="../media/image647.png"/><Relationship Id="rId20" Type="http://schemas.openxmlformats.org/officeDocument/2006/relationships/customXml" Target="../ink/ink624.xml"/><Relationship Id="rId41" Type="http://schemas.openxmlformats.org/officeDocument/2006/relationships/image" Target="../media/image634.png"/><Relationship Id="rId54" Type="http://schemas.openxmlformats.org/officeDocument/2006/relationships/customXml" Target="../ink/ink641.xml"/><Relationship Id="rId62" Type="http://schemas.openxmlformats.org/officeDocument/2006/relationships/customXml" Target="../ink/ink645.xml"/><Relationship Id="rId70" Type="http://schemas.openxmlformats.org/officeDocument/2006/relationships/customXml" Target="../ink/ink649.xml"/><Relationship Id="rId75" Type="http://schemas.openxmlformats.org/officeDocument/2006/relationships/image" Target="../media/image651.png"/><Relationship Id="rId83" Type="http://schemas.openxmlformats.org/officeDocument/2006/relationships/image" Target="../media/image655.png"/><Relationship Id="rId88" Type="http://schemas.openxmlformats.org/officeDocument/2006/relationships/customXml" Target="../ink/ink658.xml"/><Relationship Id="rId91" Type="http://schemas.openxmlformats.org/officeDocument/2006/relationships/image" Target="../media/image659.png"/><Relationship Id="rId96" Type="http://schemas.openxmlformats.org/officeDocument/2006/relationships/customXml" Target="../ink/ink6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7.xml"/><Relationship Id="rId15" Type="http://schemas.openxmlformats.org/officeDocument/2006/relationships/image" Target="../media/image621.png"/><Relationship Id="rId23" Type="http://schemas.openxmlformats.org/officeDocument/2006/relationships/image" Target="../media/image625.png"/><Relationship Id="rId28" Type="http://schemas.openxmlformats.org/officeDocument/2006/relationships/customXml" Target="../ink/ink628.xml"/><Relationship Id="rId36" Type="http://schemas.openxmlformats.org/officeDocument/2006/relationships/customXml" Target="../ink/ink632.xml"/><Relationship Id="rId49" Type="http://schemas.openxmlformats.org/officeDocument/2006/relationships/image" Target="../media/image638.png"/><Relationship Id="rId57" Type="http://schemas.openxmlformats.org/officeDocument/2006/relationships/image" Target="../media/image642.png"/><Relationship Id="rId10" Type="http://schemas.openxmlformats.org/officeDocument/2006/relationships/customXml" Target="../ink/ink619.xml"/><Relationship Id="rId31" Type="http://schemas.openxmlformats.org/officeDocument/2006/relationships/image" Target="../media/image629.png"/><Relationship Id="rId44" Type="http://schemas.openxmlformats.org/officeDocument/2006/relationships/customXml" Target="../ink/ink636.xml"/><Relationship Id="rId52" Type="http://schemas.openxmlformats.org/officeDocument/2006/relationships/customXml" Target="../ink/ink640.xml"/><Relationship Id="rId60" Type="http://schemas.openxmlformats.org/officeDocument/2006/relationships/customXml" Target="../ink/ink644.xml"/><Relationship Id="rId65" Type="http://schemas.openxmlformats.org/officeDocument/2006/relationships/image" Target="../media/image646.png"/><Relationship Id="rId73" Type="http://schemas.openxmlformats.org/officeDocument/2006/relationships/image" Target="../media/image650.png"/><Relationship Id="rId78" Type="http://schemas.openxmlformats.org/officeDocument/2006/relationships/customXml" Target="../ink/ink653.xml"/><Relationship Id="rId81" Type="http://schemas.openxmlformats.org/officeDocument/2006/relationships/image" Target="../media/image654.png"/><Relationship Id="rId86" Type="http://schemas.openxmlformats.org/officeDocument/2006/relationships/customXml" Target="../ink/ink657.xml"/><Relationship Id="rId94" Type="http://schemas.openxmlformats.org/officeDocument/2006/relationships/customXml" Target="../ink/ink661.xml"/><Relationship Id="rId99" Type="http://schemas.openxmlformats.org/officeDocument/2006/relationships/image" Target="../media/image663.png"/><Relationship Id="rId4" Type="http://schemas.openxmlformats.org/officeDocument/2006/relationships/customXml" Target="../ink/ink616.xml"/><Relationship Id="rId9" Type="http://schemas.openxmlformats.org/officeDocument/2006/relationships/image" Target="../media/image618.png"/><Relationship Id="rId13" Type="http://schemas.openxmlformats.org/officeDocument/2006/relationships/image" Target="../media/image620.png"/><Relationship Id="rId18" Type="http://schemas.openxmlformats.org/officeDocument/2006/relationships/customXml" Target="../ink/ink623.xml"/><Relationship Id="rId39" Type="http://schemas.openxmlformats.org/officeDocument/2006/relationships/image" Target="../media/image633.png"/><Relationship Id="rId34" Type="http://schemas.openxmlformats.org/officeDocument/2006/relationships/customXml" Target="../ink/ink631.xml"/><Relationship Id="rId50" Type="http://schemas.openxmlformats.org/officeDocument/2006/relationships/customXml" Target="../ink/ink639.xml"/><Relationship Id="rId55" Type="http://schemas.openxmlformats.org/officeDocument/2006/relationships/image" Target="../media/image641.png"/><Relationship Id="rId76" Type="http://schemas.openxmlformats.org/officeDocument/2006/relationships/customXml" Target="../ink/ink652.xml"/><Relationship Id="rId97" Type="http://schemas.openxmlformats.org/officeDocument/2006/relationships/image" Target="../media/image662.png"/><Relationship Id="rId7" Type="http://schemas.openxmlformats.org/officeDocument/2006/relationships/image" Target="../media/image617.png"/><Relationship Id="rId71" Type="http://schemas.openxmlformats.org/officeDocument/2006/relationships/image" Target="../media/image649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8.png"/><Relationship Id="rId24" Type="http://schemas.openxmlformats.org/officeDocument/2006/relationships/customXml" Target="../ink/ink626.xml"/><Relationship Id="rId40" Type="http://schemas.openxmlformats.org/officeDocument/2006/relationships/customXml" Target="../ink/ink634.xml"/><Relationship Id="rId45" Type="http://schemas.openxmlformats.org/officeDocument/2006/relationships/image" Target="../media/image636.png"/><Relationship Id="rId66" Type="http://schemas.openxmlformats.org/officeDocument/2006/relationships/customXml" Target="../ink/ink647.xml"/><Relationship Id="rId87" Type="http://schemas.openxmlformats.org/officeDocument/2006/relationships/image" Target="../media/image657.png"/><Relationship Id="rId61" Type="http://schemas.openxmlformats.org/officeDocument/2006/relationships/image" Target="../media/image644.png"/><Relationship Id="rId82" Type="http://schemas.openxmlformats.org/officeDocument/2006/relationships/customXml" Target="../ink/ink655.xml"/><Relationship Id="rId19" Type="http://schemas.openxmlformats.org/officeDocument/2006/relationships/image" Target="../media/image623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31.png"/><Relationship Id="rId56" Type="http://schemas.openxmlformats.org/officeDocument/2006/relationships/customXml" Target="../ink/ink642.xml"/><Relationship Id="rId77" Type="http://schemas.openxmlformats.org/officeDocument/2006/relationships/image" Target="../media/image652.png"/><Relationship Id="rId8" Type="http://schemas.openxmlformats.org/officeDocument/2006/relationships/customXml" Target="../ink/ink618.xml"/><Relationship Id="rId51" Type="http://schemas.openxmlformats.org/officeDocument/2006/relationships/image" Target="../media/image639.png"/><Relationship Id="rId72" Type="http://schemas.openxmlformats.org/officeDocument/2006/relationships/customXml" Target="../ink/ink650.xml"/><Relationship Id="rId93" Type="http://schemas.openxmlformats.org/officeDocument/2006/relationships/image" Target="../media/image660.png"/><Relationship Id="rId98" Type="http://schemas.openxmlformats.org/officeDocument/2006/relationships/customXml" Target="../ink/ink6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10.png"/><Relationship Id="rId18" Type="http://schemas.openxmlformats.org/officeDocument/2006/relationships/customXml" Target="../ink/ink672.xml"/><Relationship Id="rId26" Type="http://schemas.openxmlformats.org/officeDocument/2006/relationships/customXml" Target="../ink/ink676.xml"/><Relationship Id="rId39" Type="http://schemas.openxmlformats.org/officeDocument/2006/relationships/image" Target="../media/image1911.png"/><Relationship Id="rId21" Type="http://schemas.openxmlformats.org/officeDocument/2006/relationships/image" Target="../media/image1011.png"/><Relationship Id="rId34" Type="http://schemas.openxmlformats.org/officeDocument/2006/relationships/customXml" Target="../ink/ink680.xml"/><Relationship Id="rId42" Type="http://schemas.openxmlformats.org/officeDocument/2006/relationships/customXml" Target="../ink/ink684.xml"/><Relationship Id="rId47" Type="http://schemas.openxmlformats.org/officeDocument/2006/relationships/image" Target="../media/image2311.png"/><Relationship Id="rId50" Type="http://schemas.openxmlformats.org/officeDocument/2006/relationships/customXml" Target="../ink/ink688.xml"/><Relationship Id="rId7" Type="http://schemas.openxmlformats.org/officeDocument/2006/relationships/image" Target="../media/image3100.png"/><Relationship Id="rId2" Type="http://schemas.openxmlformats.org/officeDocument/2006/relationships/customXml" Target="../ink/ink664.xml"/><Relationship Id="rId16" Type="http://schemas.openxmlformats.org/officeDocument/2006/relationships/customXml" Target="../ink/ink671.xml"/><Relationship Id="rId29" Type="http://schemas.openxmlformats.org/officeDocument/2006/relationships/image" Target="../media/image1411.png"/><Relationship Id="rId11" Type="http://schemas.openxmlformats.org/officeDocument/2006/relationships/image" Target="../media/image5100.png"/><Relationship Id="rId24" Type="http://schemas.openxmlformats.org/officeDocument/2006/relationships/customXml" Target="../ink/ink675.xml"/><Relationship Id="rId32" Type="http://schemas.openxmlformats.org/officeDocument/2006/relationships/customXml" Target="../ink/ink679.xml"/><Relationship Id="rId37" Type="http://schemas.openxmlformats.org/officeDocument/2006/relationships/image" Target="../media/image1811.png"/><Relationship Id="rId40" Type="http://schemas.openxmlformats.org/officeDocument/2006/relationships/customXml" Target="../ink/ink683.xml"/><Relationship Id="rId45" Type="http://schemas.openxmlformats.org/officeDocument/2006/relationships/image" Target="../media/image2211.png"/><Relationship Id="rId5" Type="http://schemas.openxmlformats.org/officeDocument/2006/relationships/image" Target="../media/image2100.png"/><Relationship Id="rId15" Type="http://schemas.openxmlformats.org/officeDocument/2006/relationships/image" Target="../media/image711.png"/><Relationship Id="rId23" Type="http://schemas.openxmlformats.org/officeDocument/2006/relationships/image" Target="../media/image1111.png"/><Relationship Id="rId28" Type="http://schemas.openxmlformats.org/officeDocument/2006/relationships/customXml" Target="../ink/ink677.xml"/><Relationship Id="rId36" Type="http://schemas.openxmlformats.org/officeDocument/2006/relationships/customXml" Target="../ink/ink681.xml"/><Relationship Id="rId49" Type="http://schemas.openxmlformats.org/officeDocument/2006/relationships/image" Target="../media/image2410.png"/><Relationship Id="rId10" Type="http://schemas.openxmlformats.org/officeDocument/2006/relationships/customXml" Target="../ink/ink668.xml"/><Relationship Id="rId19" Type="http://schemas.openxmlformats.org/officeDocument/2006/relationships/image" Target="../media/image911.png"/><Relationship Id="rId31" Type="http://schemas.openxmlformats.org/officeDocument/2006/relationships/image" Target="../media/image1511.png"/><Relationship Id="rId44" Type="http://schemas.openxmlformats.org/officeDocument/2006/relationships/customXml" Target="../ink/ink685.xml"/><Relationship Id="rId4" Type="http://schemas.openxmlformats.org/officeDocument/2006/relationships/customXml" Target="../ink/ink665.xml"/><Relationship Id="rId9" Type="http://schemas.openxmlformats.org/officeDocument/2006/relationships/image" Target="../media/image4100.png"/><Relationship Id="rId14" Type="http://schemas.openxmlformats.org/officeDocument/2006/relationships/customXml" Target="../ink/ink670.xml"/><Relationship Id="rId22" Type="http://schemas.openxmlformats.org/officeDocument/2006/relationships/customXml" Target="../ink/ink674.xml"/><Relationship Id="rId27" Type="http://schemas.openxmlformats.org/officeDocument/2006/relationships/image" Target="../media/image1311.png"/><Relationship Id="rId30" Type="http://schemas.openxmlformats.org/officeDocument/2006/relationships/customXml" Target="../ink/ink678.xml"/><Relationship Id="rId35" Type="http://schemas.openxmlformats.org/officeDocument/2006/relationships/image" Target="../media/image1711.png"/><Relationship Id="rId43" Type="http://schemas.openxmlformats.org/officeDocument/2006/relationships/image" Target="../media/image2111.png"/><Relationship Id="rId48" Type="http://schemas.openxmlformats.org/officeDocument/2006/relationships/customXml" Target="../ink/ink687.xml"/><Relationship Id="rId8" Type="http://schemas.openxmlformats.org/officeDocument/2006/relationships/customXml" Target="../ink/ink667.xml"/><Relationship Id="rId51" Type="http://schemas.openxmlformats.org/officeDocument/2006/relationships/image" Target="../media/image2510.png"/><Relationship Id="rId3" Type="http://schemas.openxmlformats.org/officeDocument/2006/relationships/image" Target="../media/image1101.png"/><Relationship Id="rId12" Type="http://schemas.openxmlformats.org/officeDocument/2006/relationships/customXml" Target="../ink/ink669.xml"/><Relationship Id="rId17" Type="http://schemas.openxmlformats.org/officeDocument/2006/relationships/image" Target="../media/image811.png"/><Relationship Id="rId25" Type="http://schemas.openxmlformats.org/officeDocument/2006/relationships/image" Target="../media/image1211.png"/><Relationship Id="rId33" Type="http://schemas.openxmlformats.org/officeDocument/2006/relationships/image" Target="../media/image1611.png"/><Relationship Id="rId38" Type="http://schemas.openxmlformats.org/officeDocument/2006/relationships/customXml" Target="../ink/ink682.xml"/><Relationship Id="rId46" Type="http://schemas.openxmlformats.org/officeDocument/2006/relationships/customXml" Target="../ink/ink686.xml"/><Relationship Id="rId20" Type="http://schemas.openxmlformats.org/officeDocument/2006/relationships/customXml" Target="../ink/ink673.xml"/><Relationship Id="rId41" Type="http://schemas.openxmlformats.org/officeDocument/2006/relationships/image" Target="../media/image20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0.png"/><Relationship Id="rId2" Type="http://schemas.openxmlformats.org/officeDocument/2006/relationships/customXml" Target="../ink/ink68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682" y="1400175"/>
            <a:ext cx="10173478" cy="4249738"/>
          </a:xfrm>
        </p:spPr>
        <p:txBody>
          <a:bodyPr>
            <a:noAutofit/>
          </a:bodyPr>
          <a:lstStyle/>
          <a:p>
            <a:pPr algn="r"/>
            <a:r>
              <a:rPr lang="en-US" sz="9600" b="1" dirty="0"/>
              <a:t>Scripting Languages</a:t>
            </a:r>
            <a:br>
              <a:rPr lang="en-US" sz="9600" b="1" dirty="0"/>
            </a:br>
            <a:br>
              <a:rPr lang="en-US" sz="9600" b="1" dirty="0"/>
            </a:br>
            <a:br>
              <a:rPr lang="en-US" sz="5000" b="1" dirty="0"/>
            </a:br>
            <a:r>
              <a:rPr lang="en-US" sz="5000" b="1" dirty="0"/>
              <a:t>-</a:t>
            </a:r>
            <a:r>
              <a:rPr lang="en-US" sz="5000" b="1" i="1" dirty="0"/>
              <a:t>deepankar sharma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0520" y="359410"/>
              <a:ext cx="11490960" cy="61391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199" y="337090"/>
                <a:ext cx="11534882" cy="618310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0760" y="137331"/>
            <a:ext cx="8153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head contains all the metatags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&gt;Lucky&lt;/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body contains the content of the web page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Hello Lucky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90743" y="321155"/>
            <a:ext cx="1239120" cy="330120"/>
            <a:chOff x="4290743" y="321155"/>
            <a:chExt cx="123912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/>
                <p14:cNvContentPartPr/>
                <p14:nvPr/>
              </p14:nvContentPartPr>
              <p14:xfrm>
                <a:off x="4290743" y="379835"/>
                <a:ext cx="466560" cy="191160"/>
              </p14:xfrm>
            </p:contentPart>
          </mc:Choice>
          <mc:Fallback xmlns="">
            <p:pic>
              <p:nvPicPr>
                <p:cNvPr id="8" name="Ink 7"/>
              </p:nvPicPr>
              <p:blipFill>
                <a:blip r:embed="rId3"/>
              </p:blipFill>
              <p:spPr>
                <a:xfrm>
                  <a:off x="4290743" y="379835"/>
                  <a:ext cx="466560" cy="191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/>
                <p14:cNvContentPartPr/>
                <p14:nvPr/>
              </p14:nvContentPartPr>
              <p14:xfrm>
                <a:off x="4569743" y="394235"/>
                <a:ext cx="51480" cy="15840"/>
              </p14:xfrm>
            </p:contentPart>
          </mc:Choice>
          <mc:Fallback xmlns="">
            <p:pic>
              <p:nvPicPr>
                <p:cNvPr id="9" name="Ink 8"/>
              </p:nvPicPr>
              <p:blipFill>
                <a:blip r:embed="rId5"/>
              </p:blipFill>
              <p:spPr>
                <a:xfrm>
                  <a:off x="4569743" y="394235"/>
                  <a:ext cx="51480" cy="15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/>
                <p14:cNvContentPartPr/>
                <p14:nvPr/>
              </p14:nvContentPartPr>
              <p14:xfrm>
                <a:off x="4832903" y="321155"/>
                <a:ext cx="320400" cy="33012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7"/>
              </p:blipFill>
              <p:spPr>
                <a:xfrm>
                  <a:off x="4832903" y="321155"/>
                  <a:ext cx="320400" cy="330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/>
                <p14:cNvContentPartPr/>
                <p14:nvPr/>
              </p14:nvContentPartPr>
              <p14:xfrm>
                <a:off x="4812023" y="361475"/>
                <a:ext cx="109080" cy="1692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9"/>
              </p:blipFill>
              <p:spPr>
                <a:xfrm>
                  <a:off x="4812023" y="361475"/>
                  <a:ext cx="109080" cy="16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/>
                <p14:cNvContentPartPr/>
                <p14:nvPr/>
              </p14:nvContentPartPr>
              <p14:xfrm>
                <a:off x="5202623" y="353555"/>
                <a:ext cx="327240" cy="7164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11"/>
              </p:blipFill>
              <p:spPr>
                <a:xfrm>
                  <a:off x="5202623" y="353555"/>
                  <a:ext cx="327240" cy="71640"/>
                </a:xfrm>
                <a:prstGeom prst="rect"/>
              </p:spPr>
            </p:pic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23183" y="131435"/>
            <a:ext cx="1618560" cy="375120"/>
            <a:chOff x="5723183" y="131435"/>
            <a:chExt cx="161856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/>
                <p14:cNvContentPartPr/>
                <p14:nvPr/>
              </p14:nvContentPartPr>
              <p14:xfrm>
                <a:off x="5723183" y="270755"/>
                <a:ext cx="110160" cy="178560"/>
              </p14:xfrm>
            </p:contentPart>
          </mc:Choice>
          <mc:Fallback xmlns="">
            <p:pic>
              <p:nvPicPr>
                <p:cNvPr id="14" name="Ink 13"/>
              </p:nvPicPr>
              <p:blipFill>
                <a:blip r:embed="rId13"/>
              </p:blipFill>
              <p:spPr>
                <a:xfrm>
                  <a:off x="5723183" y="270755"/>
                  <a:ext cx="110160" cy="178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/>
                <p14:cNvContentPartPr/>
                <p14:nvPr/>
              </p14:nvContentPartPr>
              <p14:xfrm>
                <a:off x="5877983" y="260315"/>
                <a:ext cx="64080" cy="15912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15"/>
              </p:blipFill>
              <p:spPr>
                <a:xfrm>
                  <a:off x="5877983" y="260315"/>
                  <a:ext cx="64080" cy="159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/>
                <p14:cNvContentPartPr/>
                <p14:nvPr/>
              </p14:nvContentPartPr>
              <p14:xfrm>
                <a:off x="5883383" y="358235"/>
                <a:ext cx="90720" cy="8172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17"/>
              </p:blipFill>
              <p:spPr>
                <a:xfrm>
                  <a:off x="5883383" y="358235"/>
                  <a:ext cx="90720" cy="81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/>
                <p14:cNvContentPartPr/>
                <p14:nvPr/>
              </p14:nvContentPartPr>
              <p14:xfrm>
                <a:off x="6001823" y="274355"/>
                <a:ext cx="84600" cy="1447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19"/>
              </p:blipFill>
              <p:spPr>
                <a:xfrm>
                  <a:off x="6001823" y="274355"/>
                  <a:ext cx="84600" cy="144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/>
                <p14:cNvContentPartPr/>
                <p14:nvPr/>
              </p14:nvContentPartPr>
              <p14:xfrm>
                <a:off x="6183623" y="208475"/>
                <a:ext cx="1158120" cy="29808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21"/>
              </p:blipFill>
              <p:spPr>
                <a:xfrm>
                  <a:off x="6183623" y="208475"/>
                  <a:ext cx="1158120" cy="29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/>
                <p14:cNvContentPartPr/>
                <p14:nvPr/>
              </p14:nvContentPartPr>
              <p14:xfrm>
                <a:off x="7094783" y="131435"/>
                <a:ext cx="41760" cy="5076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23"/>
              </p:blipFill>
              <p:spPr>
                <a:xfrm>
                  <a:off x="7094783" y="131435"/>
                  <a:ext cx="41760" cy="50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/>
                <p14:cNvContentPartPr/>
                <p14:nvPr/>
              </p14:nvContentPartPr>
              <p14:xfrm>
                <a:off x="6982103" y="240155"/>
                <a:ext cx="82080" cy="900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25"/>
              </p:blipFill>
              <p:spPr>
                <a:xfrm>
                  <a:off x="6982103" y="240155"/>
                  <a:ext cx="82080" cy="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/>
                <p14:cNvContentPartPr/>
                <p14:nvPr/>
              </p14:nvContentPartPr>
              <p14:xfrm>
                <a:off x="6432383" y="294155"/>
                <a:ext cx="50760" cy="180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27"/>
              </p:blipFill>
              <p:spPr>
                <a:xfrm>
                  <a:off x="6432383" y="294155"/>
                  <a:ext cx="50760" cy="1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/>
                <p14:cNvContentPartPr/>
                <p14:nvPr/>
              </p14:nvContentPartPr>
              <p14:xfrm>
                <a:off x="6493583" y="171755"/>
                <a:ext cx="63360" cy="6552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29"/>
              </p:blipFill>
              <p:spPr>
                <a:xfrm>
                  <a:off x="6493583" y="171755"/>
                  <a:ext cx="63360" cy="65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/>
                <p14:cNvContentPartPr/>
                <p14:nvPr/>
              </p14:nvContentPartPr>
              <p14:xfrm>
                <a:off x="6722183" y="158435"/>
                <a:ext cx="70920" cy="640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31"/>
              </p:blipFill>
              <p:spPr>
                <a:xfrm>
                  <a:off x="6722183" y="158435"/>
                  <a:ext cx="70920" cy="64080"/>
                </a:xfrm>
                <a:prstGeom prst="rect"/>
              </p:spPr>
            </p:pic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2407943" y="1567835"/>
            <a:ext cx="1286640" cy="310680"/>
            <a:chOff x="2407943" y="1567835"/>
            <a:chExt cx="128664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/>
                <p14:cNvContentPartPr/>
                <p14:nvPr/>
              </p14:nvContentPartPr>
              <p14:xfrm>
                <a:off x="2407943" y="1663235"/>
                <a:ext cx="254160" cy="21528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33"/>
              </p:blipFill>
              <p:spPr>
                <a:xfrm>
                  <a:off x="2407943" y="1663235"/>
                  <a:ext cx="254160" cy="215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/>
                <p14:cNvContentPartPr/>
                <p14:nvPr/>
              </p14:nvContentPartPr>
              <p14:xfrm>
                <a:off x="2760383" y="1567835"/>
                <a:ext cx="520200" cy="18864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35"/>
              </p:blipFill>
              <p:spPr>
                <a:xfrm>
                  <a:off x="2760383" y="1567835"/>
                  <a:ext cx="520200" cy="188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/>
                <p14:cNvContentPartPr/>
                <p14:nvPr/>
              </p14:nvContentPartPr>
              <p14:xfrm>
                <a:off x="3049823" y="1611035"/>
                <a:ext cx="109800" cy="504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37"/>
              </p:blipFill>
              <p:spPr>
                <a:xfrm>
                  <a:off x="3049823" y="1611035"/>
                  <a:ext cx="109800" cy="5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/>
                <p14:cNvContentPartPr/>
                <p14:nvPr/>
              </p14:nvContentPartPr>
              <p14:xfrm>
                <a:off x="3357263" y="1586915"/>
                <a:ext cx="337320" cy="22860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39"/>
              </p:blipFill>
              <p:spPr>
                <a:xfrm>
                  <a:off x="3357263" y="1586915"/>
                  <a:ext cx="337320" cy="228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/>
                <p14:cNvContentPartPr/>
                <p14:nvPr/>
              </p14:nvContentPartPr>
              <p14:xfrm>
                <a:off x="3374543" y="1635155"/>
                <a:ext cx="81000" cy="1044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41"/>
              </p:blipFill>
              <p:spPr>
                <a:xfrm>
                  <a:off x="3374543" y="1635155"/>
                  <a:ext cx="81000" cy="104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Ink 33"/>
              <p14:cNvContentPartPr/>
              <p14:nvPr/>
            </p14:nvContentPartPr>
            <p14:xfrm>
              <a:off x="7634063" y="1825955"/>
              <a:ext cx="218160" cy="22608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43"/>
            </p:blipFill>
            <p:spPr>
              <a:xfrm>
                <a:off x="7634063" y="1825955"/>
                <a:ext cx="218160" cy="226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/>
              <p14:cNvContentPartPr/>
              <p14:nvPr/>
            </p14:nvContentPartPr>
            <p14:xfrm>
              <a:off x="7997663" y="1641635"/>
              <a:ext cx="107280" cy="2772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45"/>
            </p:blipFill>
            <p:spPr>
              <a:xfrm>
                <a:off x="7997663" y="1641635"/>
                <a:ext cx="107280" cy="27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/>
              <p14:cNvContentPartPr/>
              <p14:nvPr/>
            </p14:nvContentPartPr>
            <p14:xfrm>
              <a:off x="8039783" y="1542635"/>
              <a:ext cx="686880" cy="2602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47"/>
            </p:blipFill>
            <p:spPr>
              <a:xfrm>
                <a:off x="8039783" y="1542635"/>
                <a:ext cx="686880" cy="260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/>
              <p14:cNvContentPartPr/>
              <p14:nvPr/>
            </p14:nvContentPartPr>
            <p14:xfrm>
              <a:off x="8681303" y="1583675"/>
              <a:ext cx="83880" cy="2232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49"/>
            </p:blipFill>
            <p:spPr>
              <a:xfrm>
                <a:off x="8681303" y="1583675"/>
                <a:ext cx="83880" cy="22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Ink 37"/>
              <p14:cNvContentPartPr/>
              <p14:nvPr/>
            </p14:nvContentPartPr>
            <p14:xfrm>
              <a:off x="8233463" y="1644515"/>
              <a:ext cx="95040" cy="1512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51"/>
            </p:blipFill>
            <p:spPr>
              <a:xfrm>
                <a:off x="8233463" y="1644515"/>
                <a:ext cx="95040" cy="15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/>
              <p14:cNvContentPartPr/>
              <p14:nvPr/>
            </p14:nvContentPartPr>
            <p14:xfrm>
              <a:off x="8833943" y="1515635"/>
              <a:ext cx="63000" cy="18900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53"/>
            </p:blipFill>
            <p:spPr>
              <a:xfrm>
                <a:off x="8833943" y="1515635"/>
                <a:ext cx="63000" cy="18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Ink 39"/>
              <p14:cNvContentPartPr/>
              <p14:nvPr/>
            </p14:nvContentPartPr>
            <p14:xfrm>
              <a:off x="8841863" y="1475675"/>
              <a:ext cx="726120" cy="26424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55"/>
            </p:blipFill>
            <p:spPr>
              <a:xfrm>
                <a:off x="8841863" y="1475675"/>
                <a:ext cx="726120" cy="264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3" name="Ink 42"/>
              <p14:cNvContentPartPr/>
              <p14:nvPr/>
            </p14:nvContentPartPr>
            <p14:xfrm>
              <a:off x="7407263" y="2357315"/>
              <a:ext cx="205560" cy="1368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57"/>
            </p:blipFill>
            <p:spPr>
              <a:xfrm>
                <a:off x="7407263" y="2357315"/>
                <a:ext cx="205560" cy="13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" name="Ink 43"/>
              <p14:cNvContentPartPr/>
              <p14:nvPr/>
            </p14:nvContentPartPr>
            <p14:xfrm>
              <a:off x="820929" y="589200"/>
              <a:ext cx="247680" cy="532080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59"/>
            </p:blipFill>
            <p:spPr>
              <a:xfrm>
                <a:off x="820929" y="589200"/>
                <a:ext cx="247680" cy="5320800"/>
              </a:xfrm>
              <a:prstGeom prst="rect"/>
            </p:spPr>
          </p:pic>
        </mc:Fallback>
      </mc:AlternateContent>
      <p:grpSp>
        <p:nvGrpSpPr>
          <p:cNvPr id="56" name="Group 55"/>
          <p:cNvGrpSpPr/>
          <p:nvPr/>
        </p:nvGrpSpPr>
        <p:grpSpPr>
          <a:xfrm>
            <a:off x="6785409" y="5179200"/>
            <a:ext cx="4159800" cy="920880"/>
            <a:chOff x="6785409" y="5179200"/>
            <a:chExt cx="4159800" cy="9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/>
                <p14:cNvContentPartPr/>
                <p14:nvPr/>
              </p14:nvContentPartPr>
              <p14:xfrm>
                <a:off x="6785409" y="5503200"/>
                <a:ext cx="1580760" cy="51228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61"/>
              </p:blipFill>
              <p:spPr>
                <a:xfrm>
                  <a:off x="6785409" y="5503200"/>
                  <a:ext cx="1580760" cy="512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/>
                <p14:cNvContentPartPr/>
                <p14:nvPr/>
              </p14:nvContentPartPr>
              <p14:xfrm>
                <a:off x="7563009" y="5544960"/>
                <a:ext cx="212040" cy="3492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63"/>
              </p:blipFill>
              <p:spPr>
                <a:xfrm>
                  <a:off x="7563009" y="5544960"/>
                  <a:ext cx="212040" cy="34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/>
                <p14:cNvContentPartPr/>
                <p14:nvPr/>
              </p14:nvContentPartPr>
              <p14:xfrm>
                <a:off x="7167369" y="5664840"/>
                <a:ext cx="203040" cy="4428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65"/>
              </p:blipFill>
              <p:spPr>
                <a:xfrm>
                  <a:off x="7167369" y="5664840"/>
                  <a:ext cx="203040" cy="44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/>
                <p14:cNvContentPartPr/>
                <p14:nvPr/>
              </p14:nvContentPartPr>
              <p14:xfrm>
                <a:off x="8587209" y="5327160"/>
                <a:ext cx="482040" cy="77292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67"/>
              </p:blipFill>
              <p:spPr>
                <a:xfrm>
                  <a:off x="8587209" y="5327160"/>
                  <a:ext cx="482040" cy="77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/>
                <p14:cNvContentPartPr/>
                <p14:nvPr/>
              </p14:nvContentPartPr>
              <p14:xfrm>
                <a:off x="9187689" y="5343360"/>
                <a:ext cx="226440" cy="38196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69"/>
              </p:blipFill>
              <p:spPr>
                <a:xfrm>
                  <a:off x="9187689" y="5343360"/>
                  <a:ext cx="226440" cy="381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/>
                <p14:cNvContentPartPr/>
                <p14:nvPr/>
              </p14:nvContentPartPr>
              <p14:xfrm>
                <a:off x="9458049" y="5299800"/>
                <a:ext cx="191520" cy="3528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71"/>
              </p:blipFill>
              <p:spPr>
                <a:xfrm>
                  <a:off x="9458049" y="5299800"/>
                  <a:ext cx="191520" cy="35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/>
                <p14:cNvContentPartPr/>
                <p14:nvPr/>
              </p14:nvContentPartPr>
              <p14:xfrm>
                <a:off x="9541209" y="5344440"/>
                <a:ext cx="46440" cy="32796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73"/>
              </p:blipFill>
              <p:spPr>
                <a:xfrm>
                  <a:off x="9541209" y="5344440"/>
                  <a:ext cx="46440" cy="327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/>
                <p14:cNvContentPartPr/>
                <p14:nvPr/>
              </p14:nvContentPartPr>
              <p14:xfrm>
                <a:off x="9681609" y="5258040"/>
                <a:ext cx="258120" cy="34272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75"/>
              </p:blipFill>
              <p:spPr>
                <a:xfrm>
                  <a:off x="9681609" y="5258040"/>
                  <a:ext cx="258120" cy="342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/>
                <p14:cNvContentPartPr/>
                <p14:nvPr/>
              </p14:nvContentPartPr>
              <p14:xfrm>
                <a:off x="10001649" y="5271720"/>
                <a:ext cx="194400" cy="32400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77"/>
              </p:blipFill>
              <p:spPr>
                <a:xfrm>
                  <a:off x="10001649" y="5271720"/>
                  <a:ext cx="194400" cy="324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/>
                <p14:cNvContentPartPr/>
                <p14:nvPr/>
              </p14:nvContentPartPr>
              <p14:xfrm>
                <a:off x="10319889" y="5179200"/>
                <a:ext cx="625320" cy="35964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79"/>
              </p:blipFill>
              <p:spPr>
                <a:xfrm>
                  <a:off x="10319889" y="5179200"/>
                  <a:ext cx="625320" cy="35964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185" y="1280370"/>
            <a:ext cx="107871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head contains all the metatags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"This is description"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"keywords"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"html, python, web development"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&lt;meta name="robots" content="NOINDEX, NOFOLLOW"&gt;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"robots"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"INDEX, FOLLOW"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This is how we include external 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"temp.css"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This is how we include external 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"temp.js"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&gt;Lucky&lt;/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86449" y="883680"/>
            <a:ext cx="1972440" cy="814680"/>
            <a:chOff x="6286449" y="883680"/>
            <a:chExt cx="1972440" cy="81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/>
                <p14:cNvContentPartPr/>
                <p14:nvPr/>
              </p14:nvContentPartPr>
              <p14:xfrm>
                <a:off x="6286449" y="925800"/>
                <a:ext cx="883080" cy="49536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3"/>
              </p:blipFill>
              <p:spPr>
                <a:xfrm>
                  <a:off x="6286449" y="925800"/>
                  <a:ext cx="883080" cy="495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/>
                <p14:cNvContentPartPr/>
                <p14:nvPr/>
              </p14:nvContentPartPr>
              <p14:xfrm>
                <a:off x="6843369" y="970440"/>
                <a:ext cx="221040" cy="3888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5"/>
              </p:blipFill>
              <p:spPr>
                <a:xfrm>
                  <a:off x="6843369" y="970440"/>
                  <a:ext cx="221040" cy="38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/>
                <p14:cNvContentPartPr/>
                <p14:nvPr/>
              </p14:nvContentPartPr>
              <p14:xfrm>
                <a:off x="7330449" y="883680"/>
                <a:ext cx="738000" cy="75060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7"/>
              </p:blipFill>
              <p:spPr>
                <a:xfrm>
                  <a:off x="7330449" y="883680"/>
                  <a:ext cx="738000" cy="750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/>
                <p14:cNvContentPartPr/>
                <p14:nvPr/>
              </p14:nvContentPartPr>
              <p14:xfrm>
                <a:off x="7342329" y="903840"/>
                <a:ext cx="178200" cy="3636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9"/>
              </p:blipFill>
              <p:spPr>
                <a:xfrm>
                  <a:off x="7342329" y="903840"/>
                  <a:ext cx="178200" cy="36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/>
                <p14:cNvContentPartPr/>
                <p14:nvPr/>
              </p14:nvContentPartPr>
              <p14:xfrm>
                <a:off x="6418929" y="1383360"/>
                <a:ext cx="1704600" cy="21132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11"/>
              </p:blipFill>
              <p:spPr>
                <a:xfrm>
                  <a:off x="6418929" y="1383360"/>
                  <a:ext cx="1704600" cy="211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/>
                <p14:cNvContentPartPr/>
                <p14:nvPr/>
              </p14:nvContentPartPr>
              <p14:xfrm>
                <a:off x="6516129" y="1448520"/>
                <a:ext cx="1742760" cy="24984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13"/>
              </p:blipFill>
              <p:spPr>
                <a:xfrm>
                  <a:off x="6516129" y="1448520"/>
                  <a:ext cx="1742760" cy="249840"/>
                </a:xfrm>
                <a:prstGeom prst="rect"/>
              </p:spPr>
            </p:pic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349409" y="459600"/>
            <a:ext cx="1328400" cy="1024200"/>
            <a:chOff x="1349409" y="459600"/>
            <a:chExt cx="1328400" cy="10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/>
                <p14:cNvContentPartPr/>
                <p14:nvPr/>
              </p14:nvContentPartPr>
              <p14:xfrm>
                <a:off x="1349409" y="459600"/>
                <a:ext cx="1167480" cy="84168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5"/>
              </p:blipFill>
              <p:spPr>
                <a:xfrm>
                  <a:off x="1349409" y="459600"/>
                  <a:ext cx="1167480" cy="84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/>
                <p14:cNvContentPartPr/>
                <p14:nvPr/>
              </p14:nvContentPartPr>
              <p14:xfrm>
                <a:off x="1497729" y="1156920"/>
                <a:ext cx="1042920" cy="25236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7"/>
              </p:blipFill>
              <p:spPr>
                <a:xfrm>
                  <a:off x="1497729" y="1156920"/>
                  <a:ext cx="1042920" cy="252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/>
                <p14:cNvContentPartPr/>
                <p14:nvPr/>
              </p14:nvContentPartPr>
              <p14:xfrm>
                <a:off x="1562889" y="1203720"/>
                <a:ext cx="1114920" cy="2800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9"/>
              </p:blipFill>
              <p:spPr>
                <a:xfrm>
                  <a:off x="1562889" y="1203720"/>
                  <a:ext cx="1114920" cy="280080"/>
                </a:xfrm>
                <a:prstGeom prst="rect"/>
              </p:spPr>
            </p:pic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7118049" y="3847920"/>
            <a:ext cx="2593440" cy="1729800"/>
            <a:chOff x="7118049" y="3847920"/>
            <a:chExt cx="2593440" cy="172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/>
                <p14:cNvContentPartPr/>
                <p14:nvPr/>
              </p14:nvContentPartPr>
              <p14:xfrm>
                <a:off x="7237929" y="3873840"/>
                <a:ext cx="158040" cy="84024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21"/>
              </p:blipFill>
              <p:spPr>
                <a:xfrm>
                  <a:off x="7237929" y="3873840"/>
                  <a:ext cx="158040" cy="840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/>
                <p14:cNvContentPartPr/>
                <p14:nvPr/>
              </p14:nvContentPartPr>
              <p14:xfrm>
                <a:off x="7118049" y="3847920"/>
                <a:ext cx="291240" cy="20880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23"/>
              </p:blipFill>
              <p:spPr>
                <a:xfrm>
                  <a:off x="7118049" y="3847920"/>
                  <a:ext cx="291240" cy="208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/>
                <p14:cNvContentPartPr/>
                <p14:nvPr/>
              </p14:nvContentPartPr>
              <p14:xfrm>
                <a:off x="7522689" y="4876080"/>
                <a:ext cx="603000" cy="70164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25"/>
              </p:blipFill>
              <p:spPr>
                <a:xfrm>
                  <a:off x="7522689" y="4876080"/>
                  <a:ext cx="603000" cy="701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/>
                <p14:cNvContentPartPr/>
                <p14:nvPr/>
              </p14:nvContentPartPr>
              <p14:xfrm>
                <a:off x="8258529" y="4638840"/>
                <a:ext cx="1452960" cy="53100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27"/>
              </p:blipFill>
              <p:spPr>
                <a:xfrm>
                  <a:off x="8258529" y="4638840"/>
                  <a:ext cx="1452960" cy="531000"/>
                </a:xfrm>
                <a:prstGeom prst="rect"/>
              </p:spPr>
            </p:pic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5029329" y="5846640"/>
            <a:ext cx="748080" cy="712800"/>
            <a:chOff x="5029329" y="5846640"/>
            <a:chExt cx="748080" cy="7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/>
                <p14:cNvContentPartPr/>
                <p14:nvPr/>
              </p14:nvContentPartPr>
              <p14:xfrm>
                <a:off x="5029329" y="5846640"/>
                <a:ext cx="210600" cy="59472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29"/>
              </p:blipFill>
              <p:spPr>
                <a:xfrm>
                  <a:off x="5029329" y="5846640"/>
                  <a:ext cx="210600" cy="594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/>
                <p14:cNvContentPartPr/>
                <p14:nvPr/>
              </p14:nvContentPartPr>
              <p14:xfrm>
                <a:off x="5350809" y="6253800"/>
                <a:ext cx="154800" cy="30240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31"/>
              </p:blipFill>
              <p:spPr>
                <a:xfrm>
                  <a:off x="5350809" y="6253800"/>
                  <a:ext cx="154800" cy="302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/>
                <p14:cNvContentPartPr/>
                <p14:nvPr/>
              </p14:nvContentPartPr>
              <p14:xfrm>
                <a:off x="5568249" y="6197640"/>
                <a:ext cx="209160" cy="36180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33"/>
              </p:blipFill>
              <p:spPr>
                <a:xfrm>
                  <a:off x="5568249" y="6197640"/>
                  <a:ext cx="209160" cy="36180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96161" y="468565"/>
            <a:ext cx="1076040" cy="459360"/>
            <a:chOff x="296161" y="468565"/>
            <a:chExt cx="107604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Ink 15"/>
                <p14:cNvContentPartPr/>
                <p14:nvPr/>
              </p14:nvContentPartPr>
              <p14:xfrm>
                <a:off x="296161" y="535525"/>
                <a:ext cx="113400" cy="26136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3"/>
              </p:blipFill>
              <p:spPr>
                <a:xfrm>
                  <a:off x="296161" y="535525"/>
                  <a:ext cx="113400" cy="261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/>
                <p14:cNvContentPartPr/>
                <p14:nvPr/>
              </p14:nvContentPartPr>
              <p14:xfrm>
                <a:off x="306241" y="468565"/>
                <a:ext cx="965160" cy="3229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5"/>
              </p:blipFill>
              <p:spPr>
                <a:xfrm>
                  <a:off x="306241" y="468565"/>
                  <a:ext cx="965160" cy="32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/>
                <p14:cNvContentPartPr/>
                <p14:nvPr/>
              </p14:nvContentPartPr>
              <p14:xfrm>
                <a:off x="1205521" y="526885"/>
                <a:ext cx="166680" cy="1476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7"/>
              </p:blipFill>
              <p:spPr>
                <a:xfrm>
                  <a:off x="1205521" y="526885"/>
                  <a:ext cx="166680" cy="1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/>
                <p14:cNvContentPartPr/>
                <p14:nvPr/>
              </p14:nvContentPartPr>
              <p14:xfrm>
                <a:off x="332161" y="827125"/>
                <a:ext cx="965880" cy="4104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9"/>
              </p:blipFill>
              <p:spPr>
                <a:xfrm>
                  <a:off x="332161" y="827125"/>
                  <a:ext cx="965880" cy="41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/>
                <p14:cNvContentPartPr/>
                <p14:nvPr/>
              </p14:nvContentPartPr>
              <p14:xfrm>
                <a:off x="336481" y="867445"/>
                <a:ext cx="961560" cy="6048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11"/>
              </p:blipFill>
              <p:spPr>
                <a:xfrm>
                  <a:off x="336481" y="867445"/>
                  <a:ext cx="961560" cy="60480"/>
                </a:xfrm>
                <a:prstGeom prst="rect"/>
              </p:spPr>
            </p:pic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1507561" y="497365"/>
            <a:ext cx="1074600" cy="408240"/>
            <a:chOff x="1507561" y="497365"/>
            <a:chExt cx="107460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/>
                <p14:cNvContentPartPr/>
                <p14:nvPr/>
              </p14:nvContentPartPr>
              <p14:xfrm>
                <a:off x="1512601" y="589885"/>
                <a:ext cx="111600" cy="72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3"/>
              </p:blipFill>
              <p:spPr>
                <a:xfrm>
                  <a:off x="1512601" y="589885"/>
                  <a:ext cx="11160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/>
                <p14:cNvContentPartPr/>
                <p14:nvPr/>
              </p14:nvContentPartPr>
              <p14:xfrm>
                <a:off x="1507561" y="549565"/>
                <a:ext cx="136080" cy="16848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5"/>
              </p:blipFill>
              <p:spPr>
                <a:xfrm>
                  <a:off x="1507561" y="549565"/>
                  <a:ext cx="136080" cy="168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/>
                <p14:cNvContentPartPr/>
                <p14:nvPr/>
              </p14:nvContentPartPr>
              <p14:xfrm>
                <a:off x="1789441" y="527605"/>
                <a:ext cx="371160" cy="25164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7"/>
              </p:blipFill>
              <p:spPr>
                <a:xfrm>
                  <a:off x="1789441" y="527605"/>
                  <a:ext cx="371160" cy="251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/>
                <p14:cNvContentPartPr/>
                <p14:nvPr/>
              </p14:nvContentPartPr>
              <p14:xfrm>
                <a:off x="2121001" y="592765"/>
                <a:ext cx="83160" cy="1476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9"/>
              </p:blipFill>
              <p:spPr>
                <a:xfrm>
                  <a:off x="2121001" y="592765"/>
                  <a:ext cx="83160" cy="1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/>
                <p14:cNvContentPartPr/>
                <p14:nvPr/>
              </p14:nvContentPartPr>
              <p14:xfrm>
                <a:off x="2297401" y="497365"/>
                <a:ext cx="284760" cy="40824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1"/>
              </p:blipFill>
              <p:spPr>
                <a:xfrm>
                  <a:off x="2297401" y="497365"/>
                  <a:ext cx="284760" cy="408240"/>
                </a:xfrm>
                <a:prstGeom prst="rect"/>
              </p:spPr>
            </p:pic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2716801" y="369205"/>
            <a:ext cx="853920" cy="483480"/>
            <a:chOff x="2716801" y="369205"/>
            <a:chExt cx="85392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/>
                <p14:cNvContentPartPr/>
                <p14:nvPr/>
              </p14:nvContentPartPr>
              <p14:xfrm>
                <a:off x="2716801" y="461005"/>
                <a:ext cx="853920" cy="39168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23"/>
              </p:blipFill>
              <p:spPr>
                <a:xfrm>
                  <a:off x="2716801" y="461005"/>
                  <a:ext cx="853920" cy="39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/>
                <p14:cNvContentPartPr/>
                <p14:nvPr/>
              </p14:nvContentPartPr>
              <p14:xfrm>
                <a:off x="3252481" y="369205"/>
                <a:ext cx="77400" cy="9540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25"/>
              </p:blipFill>
              <p:spPr>
                <a:xfrm>
                  <a:off x="3252481" y="369205"/>
                  <a:ext cx="77400" cy="95400"/>
                </a:xfrm>
                <a:prstGeom prst="rect"/>
              </p:spPr>
            </p:pic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3709681" y="328525"/>
            <a:ext cx="7046280" cy="624960"/>
            <a:chOff x="3709681" y="328525"/>
            <a:chExt cx="704628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/>
                <p14:cNvContentPartPr/>
                <p14:nvPr/>
              </p14:nvContentPartPr>
              <p14:xfrm>
                <a:off x="3709681" y="434005"/>
                <a:ext cx="354960" cy="44280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27"/>
              </p:blipFill>
              <p:spPr>
                <a:xfrm>
                  <a:off x="3709681" y="434005"/>
                  <a:ext cx="354960" cy="442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/>
                <p14:cNvContentPartPr/>
                <p14:nvPr/>
              </p14:nvContentPartPr>
              <p14:xfrm>
                <a:off x="4145281" y="484405"/>
                <a:ext cx="481680" cy="24048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29"/>
              </p:blipFill>
              <p:spPr>
                <a:xfrm>
                  <a:off x="4145281" y="484405"/>
                  <a:ext cx="481680" cy="240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/>
                <p14:cNvContentPartPr/>
                <p14:nvPr/>
              </p14:nvContentPartPr>
              <p14:xfrm>
                <a:off x="4574761" y="558205"/>
                <a:ext cx="91440" cy="324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31"/>
              </p:blipFill>
              <p:spPr>
                <a:xfrm>
                  <a:off x="4574761" y="558205"/>
                  <a:ext cx="91440" cy="3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/>
                <p14:cNvContentPartPr/>
                <p14:nvPr/>
              </p14:nvContentPartPr>
              <p14:xfrm>
                <a:off x="4174441" y="497365"/>
                <a:ext cx="177480" cy="792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33"/>
              </p:blipFill>
              <p:spPr>
                <a:xfrm>
                  <a:off x="4174441" y="497365"/>
                  <a:ext cx="177480" cy="7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/>
                <p14:cNvContentPartPr/>
                <p14:nvPr/>
              </p14:nvContentPartPr>
              <p14:xfrm>
                <a:off x="4772041" y="492325"/>
                <a:ext cx="806760" cy="222120"/>
              </p14:xfrm>
            </p:contentPart>
          </mc:Choice>
          <mc:Fallback xmlns="">
            <p:pic>
              <p:nvPicPr>
                <p:cNvPr id="35" name="Ink 34"/>
              </p:nvPicPr>
              <p:blipFill>
                <a:blip r:embed="rId35"/>
              </p:blipFill>
              <p:spPr>
                <a:xfrm>
                  <a:off x="4772041" y="492325"/>
                  <a:ext cx="806760" cy="222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/>
                <p14:cNvContentPartPr/>
                <p14:nvPr/>
              </p14:nvContentPartPr>
              <p14:xfrm>
                <a:off x="4944121" y="330325"/>
                <a:ext cx="78840" cy="8820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37"/>
              </p:blipFill>
              <p:spPr>
                <a:xfrm>
                  <a:off x="4944121" y="330325"/>
                  <a:ext cx="78840" cy="88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/>
                <p14:cNvContentPartPr/>
                <p14:nvPr/>
              </p14:nvContentPartPr>
              <p14:xfrm>
                <a:off x="5079121" y="535525"/>
                <a:ext cx="139320" cy="720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39"/>
              </p:blipFill>
              <p:spPr>
                <a:xfrm>
                  <a:off x="5079121" y="535525"/>
                  <a:ext cx="13932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/>
                <p14:cNvContentPartPr/>
                <p14:nvPr/>
              </p14:nvContentPartPr>
              <p14:xfrm>
                <a:off x="5714881" y="411685"/>
                <a:ext cx="464400" cy="42012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41"/>
              </p:blipFill>
              <p:spPr>
                <a:xfrm>
                  <a:off x="5714881" y="411685"/>
                  <a:ext cx="464400" cy="420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/>
                <p14:cNvContentPartPr/>
                <p14:nvPr/>
              </p14:nvContentPartPr>
              <p14:xfrm>
                <a:off x="6258481" y="407005"/>
                <a:ext cx="457200" cy="41544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43"/>
              </p:blipFill>
              <p:spPr>
                <a:xfrm>
                  <a:off x="6258481" y="407005"/>
                  <a:ext cx="457200" cy="41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/>
                <p14:cNvContentPartPr/>
                <p14:nvPr/>
              </p14:nvContentPartPr>
              <p14:xfrm>
                <a:off x="6675001" y="503125"/>
                <a:ext cx="99000" cy="1188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45"/>
              </p:blipFill>
              <p:spPr>
                <a:xfrm>
                  <a:off x="6675001" y="503125"/>
                  <a:ext cx="99000" cy="11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/>
                <p14:cNvContentPartPr/>
                <p14:nvPr/>
              </p14:nvContentPartPr>
              <p14:xfrm>
                <a:off x="6897481" y="449845"/>
                <a:ext cx="838440" cy="456480"/>
              </p14:xfrm>
            </p:contentPart>
          </mc:Choice>
          <mc:Fallback xmlns="">
            <p:pic>
              <p:nvPicPr>
                <p:cNvPr id="43" name="Ink 42"/>
              </p:nvPicPr>
              <p:blipFill>
                <a:blip r:embed="rId47"/>
              </p:blipFill>
              <p:spPr>
                <a:xfrm>
                  <a:off x="6897481" y="449845"/>
                  <a:ext cx="838440" cy="456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/>
                <p14:cNvContentPartPr/>
                <p14:nvPr/>
              </p14:nvContentPartPr>
              <p14:xfrm>
                <a:off x="7384921" y="354445"/>
                <a:ext cx="56160" cy="5544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49"/>
              </p:blipFill>
              <p:spPr>
                <a:xfrm>
                  <a:off x="7384921" y="354445"/>
                  <a:ext cx="56160" cy="5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/>
                <p14:cNvContentPartPr/>
                <p14:nvPr/>
              </p14:nvContentPartPr>
              <p14:xfrm>
                <a:off x="7879921" y="432925"/>
                <a:ext cx="187920" cy="33732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51"/>
              </p:blipFill>
              <p:spPr>
                <a:xfrm>
                  <a:off x="7879921" y="432925"/>
                  <a:ext cx="187920" cy="337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/>
                <p14:cNvContentPartPr/>
                <p14:nvPr/>
              </p14:nvContentPartPr>
              <p14:xfrm>
                <a:off x="8203201" y="443725"/>
                <a:ext cx="803520" cy="50976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53"/>
              </p:blipFill>
              <p:spPr>
                <a:xfrm>
                  <a:off x="8203201" y="443725"/>
                  <a:ext cx="803520" cy="509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/>
                <p14:cNvContentPartPr/>
                <p14:nvPr/>
              </p14:nvContentPartPr>
              <p14:xfrm>
                <a:off x="8613961" y="330325"/>
                <a:ext cx="77040" cy="6948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55"/>
              </p:blipFill>
              <p:spPr>
                <a:xfrm>
                  <a:off x="8613961" y="330325"/>
                  <a:ext cx="77040" cy="69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/>
                <p14:cNvContentPartPr/>
                <p14:nvPr/>
              </p14:nvContentPartPr>
              <p14:xfrm>
                <a:off x="8495521" y="466765"/>
                <a:ext cx="138240" cy="18360"/>
              </p14:xfrm>
            </p:contentPart>
          </mc:Choice>
          <mc:Fallback xmlns="">
            <p:pic>
              <p:nvPicPr>
                <p:cNvPr id="48" name="Ink 47"/>
              </p:nvPicPr>
              <p:blipFill>
                <a:blip r:embed="rId57"/>
              </p:blipFill>
              <p:spPr>
                <a:xfrm>
                  <a:off x="8495521" y="466765"/>
                  <a:ext cx="138240" cy="18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/>
                <p14:cNvContentPartPr/>
                <p14:nvPr/>
              </p14:nvContentPartPr>
              <p14:xfrm>
                <a:off x="8367721" y="328525"/>
                <a:ext cx="84600" cy="7956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59"/>
              </p:blipFill>
              <p:spPr>
                <a:xfrm>
                  <a:off x="8367721" y="328525"/>
                  <a:ext cx="84600" cy="79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/>
                <p14:cNvContentPartPr/>
                <p14:nvPr/>
              </p14:nvContentPartPr>
              <p14:xfrm>
                <a:off x="9136321" y="433285"/>
                <a:ext cx="126360" cy="19548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61"/>
              </p:blipFill>
              <p:spPr>
                <a:xfrm>
                  <a:off x="9136321" y="433285"/>
                  <a:ext cx="126360" cy="195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/>
                <p14:cNvContentPartPr/>
                <p14:nvPr/>
              </p14:nvContentPartPr>
              <p14:xfrm>
                <a:off x="9333601" y="434365"/>
                <a:ext cx="88200" cy="720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63"/>
              </p:blipFill>
              <p:spPr>
                <a:xfrm>
                  <a:off x="9333601" y="434365"/>
                  <a:ext cx="8820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/>
                <p14:cNvContentPartPr/>
                <p14:nvPr/>
              </p14:nvContentPartPr>
              <p14:xfrm>
                <a:off x="9339001" y="435445"/>
                <a:ext cx="22680" cy="19008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65"/>
              </p:blipFill>
              <p:spPr>
                <a:xfrm>
                  <a:off x="9339001" y="435445"/>
                  <a:ext cx="22680" cy="190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/>
                <p14:cNvContentPartPr/>
                <p14:nvPr/>
              </p14:nvContentPartPr>
              <p14:xfrm>
                <a:off x="9440521" y="431845"/>
                <a:ext cx="144360" cy="18576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67"/>
              </p:blipFill>
              <p:spPr>
                <a:xfrm>
                  <a:off x="9440521" y="431845"/>
                  <a:ext cx="144360" cy="185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/>
                <p14:cNvContentPartPr/>
                <p14:nvPr/>
              </p14:nvContentPartPr>
              <p14:xfrm>
                <a:off x="9668401" y="436165"/>
                <a:ext cx="99000" cy="19980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69"/>
              </p:blipFill>
              <p:spPr>
                <a:xfrm>
                  <a:off x="9668401" y="436165"/>
                  <a:ext cx="99000" cy="199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/>
                <p14:cNvContentPartPr/>
                <p14:nvPr/>
              </p14:nvContentPartPr>
              <p14:xfrm>
                <a:off x="9878281" y="610045"/>
                <a:ext cx="25920" cy="72720"/>
              </p14:xfrm>
            </p:contentPart>
          </mc:Choice>
          <mc:Fallback xmlns="">
            <p:pic>
              <p:nvPicPr>
                <p:cNvPr id="56" name="Ink 55"/>
              </p:nvPicPr>
              <p:blipFill>
                <a:blip r:embed="rId71"/>
              </p:blipFill>
              <p:spPr>
                <a:xfrm>
                  <a:off x="9878281" y="610045"/>
                  <a:ext cx="25920" cy="72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/>
                <p14:cNvContentPartPr/>
                <p14:nvPr/>
              </p14:nvContentPartPr>
              <p14:xfrm>
                <a:off x="9997801" y="430765"/>
                <a:ext cx="65880" cy="17208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73"/>
              </p:blipFill>
              <p:spPr>
                <a:xfrm>
                  <a:off x="9997801" y="430765"/>
                  <a:ext cx="65880" cy="172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/>
                <p14:cNvContentPartPr/>
                <p14:nvPr/>
              </p14:nvContentPartPr>
              <p14:xfrm>
                <a:off x="9951361" y="431485"/>
                <a:ext cx="137160" cy="192960"/>
              </p14:xfrm>
            </p:contentPart>
          </mc:Choice>
          <mc:Fallback xmlns="">
            <p:pic>
              <p:nvPicPr>
                <p:cNvPr id="58" name="Ink 57"/>
              </p:nvPicPr>
              <p:blipFill>
                <a:blip r:embed="rId75"/>
              </p:blipFill>
              <p:spPr>
                <a:xfrm>
                  <a:off x="9951361" y="431485"/>
                  <a:ext cx="137160" cy="192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/>
                <p14:cNvContentPartPr/>
                <p14:nvPr/>
              </p14:nvContentPartPr>
              <p14:xfrm>
                <a:off x="10134601" y="406645"/>
                <a:ext cx="167040" cy="19908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77"/>
              </p:blipFill>
              <p:spPr>
                <a:xfrm>
                  <a:off x="10134601" y="406645"/>
                  <a:ext cx="167040" cy="199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/>
                <p14:cNvContentPartPr/>
                <p14:nvPr/>
              </p14:nvContentPartPr>
              <p14:xfrm>
                <a:off x="10359241" y="403405"/>
                <a:ext cx="55440" cy="21024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79"/>
              </p:blipFill>
              <p:spPr>
                <a:xfrm>
                  <a:off x="10359241" y="403405"/>
                  <a:ext cx="55440" cy="210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/>
                <p14:cNvContentPartPr/>
                <p14:nvPr/>
              </p14:nvContentPartPr>
              <p14:xfrm>
                <a:off x="10496401" y="405925"/>
                <a:ext cx="259560" cy="198000"/>
              </p14:xfrm>
            </p:contentPart>
          </mc:Choice>
          <mc:Fallback xmlns="">
            <p:pic>
              <p:nvPicPr>
                <p:cNvPr id="61" name="Ink 60"/>
              </p:nvPicPr>
              <p:blipFill>
                <a:blip r:embed="rId81"/>
              </p:blipFill>
              <p:spPr>
                <a:xfrm>
                  <a:off x="10496401" y="405925"/>
                  <a:ext cx="259560" cy="198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/>
                <p14:cNvContentPartPr/>
                <p14:nvPr/>
              </p14:nvContentPartPr>
              <p14:xfrm>
                <a:off x="10574161" y="417085"/>
                <a:ext cx="101160" cy="6120"/>
              </p14:xfrm>
            </p:contentPart>
          </mc:Choice>
          <mc:Fallback xmlns="">
            <p:pic>
              <p:nvPicPr>
                <p:cNvPr id="62" name="Ink 61"/>
              </p:nvPicPr>
              <p:blipFill>
                <a:blip r:embed="rId83"/>
              </p:blipFill>
              <p:spPr>
                <a:xfrm>
                  <a:off x="10574161" y="417085"/>
                  <a:ext cx="101160" cy="6120"/>
                </a:xfrm>
                <a:prstGeom prst="rect"/>
              </p:spPr>
            </p:pic>
          </mc:Fallback>
        </mc:AlternateContent>
      </p:grpSp>
      <p:sp>
        <p:nvSpPr>
          <p:cNvPr id="75" name="TextBox 74"/>
          <p:cNvSpPr txBox="1"/>
          <p:nvPr/>
        </p:nvSpPr>
        <p:spPr>
          <a:xfrm>
            <a:off x="1912690" y="2910980"/>
            <a:ext cx="6044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7325384" y="2173010"/>
            <a:ext cx="2590800" cy="3181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8" name="Ink 77"/>
              <p14:cNvContentPartPr/>
              <p14:nvPr/>
            </p14:nvContentPartPr>
            <p14:xfrm>
              <a:off x="1293361" y="4901664"/>
              <a:ext cx="125640" cy="28440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86"/>
            </p:blipFill>
            <p:spPr>
              <a:xfrm>
                <a:off x="1293361" y="4901664"/>
                <a:ext cx="125640" cy="284400"/>
              </a:xfrm>
              <a:prstGeom prst="rect"/>
            </p:spPr>
          </p:pic>
        </mc:Fallback>
      </mc:AlternateContent>
      <p:grpSp>
        <p:nvGrpSpPr>
          <p:cNvPr id="84" name="Group 83"/>
          <p:cNvGrpSpPr/>
          <p:nvPr/>
        </p:nvGrpSpPr>
        <p:grpSpPr>
          <a:xfrm>
            <a:off x="1379041" y="4811304"/>
            <a:ext cx="1782360" cy="559800"/>
            <a:chOff x="1379041" y="4811304"/>
            <a:chExt cx="178236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1" name="Ink 80"/>
                <p14:cNvContentPartPr/>
                <p14:nvPr/>
              </p14:nvContentPartPr>
              <p14:xfrm>
                <a:off x="1379041" y="4899144"/>
                <a:ext cx="1127880" cy="471960"/>
              </p14:xfrm>
            </p:contentPart>
          </mc:Choice>
          <mc:Fallback xmlns="">
            <p:pic>
              <p:nvPicPr>
                <p:cNvPr id="81" name="Ink 80"/>
              </p:nvPicPr>
              <p:blipFill>
                <a:blip r:embed="rId88"/>
              </p:blipFill>
              <p:spPr>
                <a:xfrm>
                  <a:off x="1379041" y="4899144"/>
                  <a:ext cx="1127880" cy="471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2" name="Ink 81"/>
                <p14:cNvContentPartPr/>
                <p14:nvPr/>
              </p14:nvContentPartPr>
              <p14:xfrm>
                <a:off x="2637961" y="4811304"/>
                <a:ext cx="191160" cy="9000"/>
              </p14:xfrm>
            </p:contentPart>
          </mc:Choice>
          <mc:Fallback xmlns="">
            <p:pic>
              <p:nvPicPr>
                <p:cNvPr id="82" name="Ink 81"/>
              </p:nvPicPr>
              <p:blipFill>
                <a:blip r:embed="rId90"/>
              </p:blipFill>
              <p:spPr>
                <a:xfrm>
                  <a:off x="2637961" y="4811304"/>
                  <a:ext cx="191160" cy="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3" name="Ink 82"/>
                <p14:cNvContentPartPr/>
                <p14:nvPr/>
              </p14:nvContentPartPr>
              <p14:xfrm>
                <a:off x="2701321" y="4840824"/>
                <a:ext cx="460080" cy="429480"/>
              </p14:xfrm>
            </p:contentPart>
          </mc:Choice>
          <mc:Fallback xmlns="">
            <p:pic>
              <p:nvPicPr>
                <p:cNvPr id="83" name="Ink 82"/>
              </p:nvPicPr>
              <p:blipFill>
                <a:blip r:embed="rId92"/>
              </p:blipFill>
              <p:spPr>
                <a:xfrm>
                  <a:off x="2701321" y="4840824"/>
                  <a:ext cx="460080" cy="429480"/>
                </a:xfrm>
                <a:prstGeom prst="rect"/>
              </p:spPr>
            </p:pic>
          </mc:Fallback>
        </mc:AlternateContent>
      </p:grpSp>
      <p:grpSp>
        <p:nvGrpSpPr>
          <p:cNvPr id="92" name="Group 91"/>
          <p:cNvGrpSpPr/>
          <p:nvPr/>
        </p:nvGrpSpPr>
        <p:grpSpPr>
          <a:xfrm>
            <a:off x="1701241" y="2315784"/>
            <a:ext cx="1793880" cy="591840"/>
            <a:chOff x="1701241" y="2315784"/>
            <a:chExt cx="179388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8" name="Ink 87"/>
                <p14:cNvContentPartPr/>
                <p14:nvPr/>
              </p14:nvContentPartPr>
              <p14:xfrm>
                <a:off x="1701241" y="2408664"/>
                <a:ext cx="1089720" cy="498960"/>
              </p14:xfrm>
            </p:contentPart>
          </mc:Choice>
          <mc:Fallback xmlns="">
            <p:pic>
              <p:nvPicPr>
                <p:cNvPr id="88" name="Ink 87"/>
              </p:nvPicPr>
              <p:blipFill>
                <a:blip r:embed="rId94"/>
              </p:blipFill>
              <p:spPr>
                <a:xfrm>
                  <a:off x="1701241" y="2408664"/>
                  <a:ext cx="1089720" cy="498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9" name="Ink 88"/>
                <p14:cNvContentPartPr/>
                <p14:nvPr/>
              </p14:nvContentPartPr>
              <p14:xfrm>
                <a:off x="2322241" y="2315784"/>
                <a:ext cx="101160" cy="87120"/>
              </p14:xfrm>
            </p:contentPart>
          </mc:Choice>
          <mc:Fallback xmlns="">
            <p:pic>
              <p:nvPicPr>
                <p:cNvPr id="89" name="Ink 88"/>
              </p:nvPicPr>
              <p:blipFill>
                <a:blip r:embed="rId96"/>
              </p:blipFill>
              <p:spPr>
                <a:xfrm>
                  <a:off x="2322241" y="2315784"/>
                  <a:ext cx="101160" cy="8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0" name="Ink 89"/>
                <p14:cNvContentPartPr/>
                <p14:nvPr/>
              </p14:nvContentPartPr>
              <p14:xfrm>
                <a:off x="2887081" y="2466264"/>
                <a:ext cx="186840" cy="28080"/>
              </p14:xfrm>
            </p:contentPart>
          </mc:Choice>
          <mc:Fallback xmlns="">
            <p:pic>
              <p:nvPicPr>
                <p:cNvPr id="90" name="Ink 89"/>
              </p:nvPicPr>
              <p:blipFill>
                <a:blip r:embed="rId98"/>
              </p:blipFill>
              <p:spPr>
                <a:xfrm>
                  <a:off x="2887081" y="2466264"/>
                  <a:ext cx="186840" cy="2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1" name="Ink 90"/>
                <p14:cNvContentPartPr/>
                <p14:nvPr/>
              </p14:nvContentPartPr>
              <p14:xfrm>
                <a:off x="2960881" y="2485344"/>
                <a:ext cx="534240" cy="371160"/>
              </p14:xfrm>
            </p:contentPart>
          </mc:Choice>
          <mc:Fallback xmlns="">
            <p:pic>
              <p:nvPicPr>
                <p:cNvPr id="91" name="Ink 90"/>
              </p:nvPicPr>
              <p:blipFill>
                <a:blip r:embed="rId100"/>
              </p:blipFill>
              <p:spPr>
                <a:xfrm>
                  <a:off x="2960881" y="2485344"/>
                  <a:ext cx="534240" cy="37116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99" y="1432522"/>
            <a:ext cx="9823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strong.&lt;/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emphasized.&lt;/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4350273" y="1679730"/>
            <a:ext cx="2333160" cy="1079280"/>
            <a:chOff x="4350273" y="1679730"/>
            <a:chExt cx="2333160" cy="10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/>
                <p14:cNvContentPartPr/>
                <p14:nvPr/>
              </p14:nvContentPartPr>
              <p14:xfrm>
                <a:off x="4757433" y="1726530"/>
                <a:ext cx="110880" cy="39816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3"/>
              </p:blipFill>
              <p:spPr>
                <a:xfrm>
                  <a:off x="4757433" y="1726530"/>
                  <a:ext cx="110880" cy="398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/>
                <p14:cNvContentPartPr/>
                <p14:nvPr/>
              </p14:nvContentPartPr>
              <p14:xfrm>
                <a:off x="4904313" y="1754970"/>
                <a:ext cx="790200" cy="42156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5"/>
              </p:blipFill>
              <p:spPr>
                <a:xfrm>
                  <a:off x="4904313" y="1754970"/>
                  <a:ext cx="790200" cy="421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/>
                <p14:cNvContentPartPr/>
                <p14:nvPr/>
              </p14:nvContentPartPr>
              <p14:xfrm>
                <a:off x="5640153" y="1851450"/>
                <a:ext cx="137160" cy="324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7"/>
              </p:blipFill>
              <p:spPr>
                <a:xfrm>
                  <a:off x="5640153" y="1851450"/>
                  <a:ext cx="137160" cy="3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/>
                <p14:cNvContentPartPr/>
                <p14:nvPr/>
              </p14:nvContentPartPr>
              <p14:xfrm>
                <a:off x="5928513" y="1744170"/>
                <a:ext cx="611640" cy="286200"/>
              </p14:xfrm>
            </p:contentPart>
          </mc:Choice>
          <mc:Fallback xmlns="">
            <p:pic>
              <p:nvPicPr>
                <p:cNvPr id="14" name="Ink 13"/>
              </p:nvPicPr>
              <p:blipFill>
                <a:blip r:embed="rId9"/>
              </p:blipFill>
              <p:spPr>
                <a:xfrm>
                  <a:off x="5928513" y="1744170"/>
                  <a:ext cx="611640" cy="286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/>
                <p14:cNvContentPartPr/>
                <p14:nvPr/>
              </p14:nvContentPartPr>
              <p14:xfrm>
                <a:off x="6583353" y="1679730"/>
                <a:ext cx="100080" cy="34200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11"/>
              </p:blipFill>
              <p:spPr>
                <a:xfrm>
                  <a:off x="6583353" y="1679730"/>
                  <a:ext cx="100080" cy="342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/>
                <p14:cNvContentPartPr/>
                <p14:nvPr/>
              </p14:nvContentPartPr>
              <p14:xfrm>
                <a:off x="4350273" y="2311890"/>
                <a:ext cx="116280" cy="3553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13"/>
              </p:blipFill>
              <p:spPr>
                <a:xfrm>
                  <a:off x="4350273" y="2311890"/>
                  <a:ext cx="116280" cy="355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/>
                <p14:cNvContentPartPr/>
                <p14:nvPr/>
              </p14:nvContentPartPr>
              <p14:xfrm>
                <a:off x="4493553" y="2325210"/>
                <a:ext cx="721440" cy="43380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15"/>
              </p:blipFill>
              <p:spPr>
                <a:xfrm>
                  <a:off x="4493553" y="2325210"/>
                  <a:ext cx="721440" cy="433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/>
                <p14:cNvContentPartPr/>
                <p14:nvPr/>
              </p14:nvContentPartPr>
              <p14:xfrm>
                <a:off x="5166393" y="2425650"/>
                <a:ext cx="122040" cy="72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17"/>
              </p:blipFill>
              <p:spPr>
                <a:xfrm>
                  <a:off x="5166393" y="2425650"/>
                  <a:ext cx="12204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/>
                <p14:cNvContentPartPr/>
                <p14:nvPr/>
              </p14:nvContentPartPr>
              <p14:xfrm>
                <a:off x="5437833" y="2276610"/>
                <a:ext cx="894600" cy="29988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9"/>
              </p:blipFill>
              <p:spPr>
                <a:xfrm>
                  <a:off x="5437833" y="2276610"/>
                  <a:ext cx="894600" cy="299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/>
                <p14:cNvContentPartPr/>
                <p14:nvPr/>
              </p14:nvContentPartPr>
              <p14:xfrm>
                <a:off x="5970633" y="2206050"/>
                <a:ext cx="99720" cy="8208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21"/>
              </p:blipFill>
              <p:spPr>
                <a:xfrm>
                  <a:off x="5970633" y="2206050"/>
                  <a:ext cx="99720" cy="82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/>
                <p14:cNvContentPartPr/>
                <p14:nvPr/>
              </p14:nvContentPartPr>
              <p14:xfrm>
                <a:off x="5523153" y="2219370"/>
                <a:ext cx="75240" cy="9000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23"/>
              </p:blipFill>
              <p:spPr>
                <a:xfrm>
                  <a:off x="5523153" y="2219370"/>
                  <a:ext cx="75240" cy="90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/>
                <p14:cNvContentPartPr/>
                <p14:nvPr/>
              </p14:nvContentPartPr>
              <p14:xfrm>
                <a:off x="5606313" y="2333850"/>
                <a:ext cx="112680" cy="612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25"/>
              </p:blipFill>
              <p:spPr>
                <a:xfrm>
                  <a:off x="5606313" y="2333850"/>
                  <a:ext cx="112680" cy="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/>
                <p14:cNvContentPartPr/>
                <p14:nvPr/>
              </p14:nvContentPartPr>
              <p14:xfrm>
                <a:off x="6268353" y="2181210"/>
                <a:ext cx="231480" cy="5086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27"/>
              </p:blipFill>
              <p:spPr>
                <a:xfrm>
                  <a:off x="6268353" y="2181210"/>
                  <a:ext cx="231480" cy="508680"/>
                </a:xfrm>
                <a:prstGeom prst="rect"/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82593" y="3587730"/>
            <a:ext cx="848880" cy="266040"/>
            <a:chOff x="682593" y="3587730"/>
            <a:chExt cx="84888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/>
                <p14:cNvContentPartPr/>
                <p14:nvPr/>
              </p14:nvContentPartPr>
              <p14:xfrm>
                <a:off x="682593" y="3608610"/>
                <a:ext cx="188640" cy="22680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29"/>
              </p:blipFill>
              <p:spPr>
                <a:xfrm>
                  <a:off x="682593" y="3608610"/>
                  <a:ext cx="188640" cy="226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/>
                <p14:cNvContentPartPr/>
                <p14:nvPr/>
              </p14:nvContentPartPr>
              <p14:xfrm>
                <a:off x="929193" y="3594930"/>
                <a:ext cx="318240" cy="24696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31"/>
              </p:blipFill>
              <p:spPr>
                <a:xfrm>
                  <a:off x="929193" y="3594930"/>
                  <a:ext cx="318240" cy="246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/>
                <p14:cNvContentPartPr/>
                <p14:nvPr/>
              </p14:nvContentPartPr>
              <p14:xfrm>
                <a:off x="1330953" y="3587730"/>
                <a:ext cx="200520" cy="26604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33"/>
              </p:blipFill>
              <p:spPr>
                <a:xfrm>
                  <a:off x="1330953" y="3587730"/>
                  <a:ext cx="200520" cy="266040"/>
                </a:xfrm>
                <a:prstGeom prst="rect"/>
              </p:spPr>
            </p:pic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50993" y="4334010"/>
            <a:ext cx="840240" cy="280800"/>
            <a:chOff x="750993" y="4334010"/>
            <a:chExt cx="84024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/>
                <p14:cNvContentPartPr/>
                <p14:nvPr/>
              </p14:nvContentPartPr>
              <p14:xfrm>
                <a:off x="750993" y="4334010"/>
                <a:ext cx="171360" cy="25776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35"/>
              </p:blipFill>
              <p:spPr>
                <a:xfrm>
                  <a:off x="750993" y="4334010"/>
                  <a:ext cx="171360" cy="257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/>
                <p14:cNvContentPartPr/>
                <p14:nvPr/>
              </p14:nvContentPartPr>
              <p14:xfrm>
                <a:off x="971673" y="4339050"/>
                <a:ext cx="372240" cy="27576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37"/>
              </p:blipFill>
              <p:spPr>
                <a:xfrm>
                  <a:off x="971673" y="4339050"/>
                  <a:ext cx="372240" cy="275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/>
                <p14:cNvContentPartPr/>
                <p14:nvPr/>
              </p14:nvContentPartPr>
              <p14:xfrm>
                <a:off x="1420593" y="4339410"/>
                <a:ext cx="170640" cy="24516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39"/>
              </p:blipFill>
              <p:spPr>
                <a:xfrm>
                  <a:off x="1420593" y="4339410"/>
                  <a:ext cx="170640" cy="245160"/>
                </a:xfrm>
                <a:prstGeom prst="rect"/>
              </p:spPr>
            </p:pic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1711113" y="3365970"/>
            <a:ext cx="2311560" cy="438120"/>
            <a:chOff x="1711113" y="3365970"/>
            <a:chExt cx="231156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/>
                <p14:cNvContentPartPr/>
                <p14:nvPr/>
              </p14:nvContentPartPr>
              <p14:xfrm>
                <a:off x="1711113" y="3623730"/>
                <a:ext cx="224280" cy="11628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41"/>
              </p:blipFill>
              <p:spPr>
                <a:xfrm>
                  <a:off x="1711113" y="3623730"/>
                  <a:ext cx="224280" cy="116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/>
                <p14:cNvContentPartPr/>
                <p14:nvPr/>
              </p14:nvContentPartPr>
              <p14:xfrm>
                <a:off x="2033313" y="3520770"/>
                <a:ext cx="710640" cy="23544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43"/>
              </p:blipFill>
              <p:spPr>
                <a:xfrm>
                  <a:off x="2033313" y="3520770"/>
                  <a:ext cx="710640" cy="23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/>
                <p14:cNvContentPartPr/>
                <p14:nvPr/>
              </p14:nvContentPartPr>
              <p14:xfrm>
                <a:off x="2842953" y="3726330"/>
                <a:ext cx="91440" cy="7776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45"/>
              </p:blipFill>
              <p:spPr>
                <a:xfrm>
                  <a:off x="2842953" y="3726330"/>
                  <a:ext cx="91440" cy="77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" name="Ink 47"/>
                <p14:cNvContentPartPr/>
                <p14:nvPr/>
              </p14:nvContentPartPr>
              <p14:xfrm>
                <a:off x="3029073" y="3560370"/>
                <a:ext cx="480240" cy="158400"/>
              </p14:xfrm>
            </p:contentPart>
          </mc:Choice>
          <mc:Fallback xmlns="">
            <p:pic>
              <p:nvPicPr>
                <p:cNvPr id="48" name="Ink 47"/>
              </p:nvPicPr>
              <p:blipFill>
                <a:blip r:embed="rId47"/>
              </p:blipFill>
              <p:spPr>
                <a:xfrm>
                  <a:off x="3029073" y="3560370"/>
                  <a:ext cx="480240" cy="158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Ink 48"/>
                <p14:cNvContentPartPr/>
                <p14:nvPr/>
              </p14:nvContentPartPr>
              <p14:xfrm>
                <a:off x="3608673" y="3492330"/>
                <a:ext cx="414000" cy="23184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49"/>
              </p:blipFill>
              <p:spPr>
                <a:xfrm>
                  <a:off x="3608673" y="3492330"/>
                  <a:ext cx="414000" cy="231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0" name="Ink 49"/>
                <p14:cNvContentPartPr/>
                <p14:nvPr/>
              </p14:nvContentPartPr>
              <p14:xfrm>
                <a:off x="3724593" y="3365970"/>
                <a:ext cx="87120" cy="8064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51"/>
              </p:blipFill>
              <p:spPr>
                <a:xfrm>
                  <a:off x="3724593" y="3365970"/>
                  <a:ext cx="87120" cy="806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/>
              <p14:cNvContentPartPr/>
              <p14:nvPr/>
            </p14:nvContentPartPr>
            <p14:xfrm>
              <a:off x="1725873" y="4367490"/>
              <a:ext cx="220680" cy="1126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53"/>
            </p:blipFill>
            <p:spPr>
              <a:xfrm>
                <a:off x="1725873" y="4367490"/>
                <a:ext cx="220680" cy="112680"/>
              </a:xfrm>
              <a:prstGeom prst="rect"/>
            </p:spPr>
          </p:pic>
        </mc:Fallback>
      </mc:AlternateContent>
      <p:grpSp>
        <p:nvGrpSpPr>
          <p:cNvPr id="58" name="Group 57"/>
          <p:cNvGrpSpPr/>
          <p:nvPr/>
        </p:nvGrpSpPr>
        <p:grpSpPr>
          <a:xfrm>
            <a:off x="2097393" y="4193970"/>
            <a:ext cx="1852920" cy="425520"/>
            <a:chOff x="2097393" y="4193970"/>
            <a:chExt cx="185292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/>
                <p14:cNvContentPartPr/>
                <p14:nvPr/>
              </p14:nvContentPartPr>
              <p14:xfrm>
                <a:off x="2097393" y="4205130"/>
                <a:ext cx="1139040" cy="41436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55"/>
              </p:blipFill>
              <p:spPr>
                <a:xfrm>
                  <a:off x="2097393" y="4205130"/>
                  <a:ext cx="1139040" cy="414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/>
                <p14:cNvContentPartPr/>
                <p14:nvPr/>
              </p14:nvContentPartPr>
              <p14:xfrm>
                <a:off x="2991273" y="4317450"/>
                <a:ext cx="124200" cy="972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57"/>
              </p:blipFill>
              <p:spPr>
                <a:xfrm>
                  <a:off x="2991273" y="4317450"/>
                  <a:ext cx="124200" cy="9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/>
                <p14:cNvContentPartPr/>
                <p14:nvPr/>
              </p14:nvContentPartPr>
              <p14:xfrm>
                <a:off x="2449113" y="4193970"/>
                <a:ext cx="72720" cy="7200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59"/>
              </p:blipFill>
              <p:spPr>
                <a:xfrm>
                  <a:off x="2449113" y="4193970"/>
                  <a:ext cx="72720" cy="72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/>
                <p14:cNvContentPartPr/>
                <p14:nvPr/>
              </p14:nvContentPartPr>
              <p14:xfrm>
                <a:off x="3381873" y="4214490"/>
                <a:ext cx="568440" cy="25956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61"/>
              </p:blipFill>
              <p:spPr>
                <a:xfrm>
                  <a:off x="3381873" y="4214490"/>
                  <a:ext cx="568440" cy="259560"/>
                </a:xfrm>
                <a:prstGeom prst="rect"/>
              </p:spPr>
            </p:pic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4639353" y="3946650"/>
            <a:ext cx="1155960" cy="896760"/>
            <a:chOff x="4639353" y="3946650"/>
            <a:chExt cx="1155960" cy="89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/>
                <p14:cNvContentPartPr/>
                <p14:nvPr/>
              </p14:nvContentPartPr>
              <p14:xfrm>
                <a:off x="4639353" y="3946650"/>
                <a:ext cx="1155960" cy="89676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63"/>
              </p:blipFill>
              <p:spPr>
                <a:xfrm>
                  <a:off x="4639353" y="3946650"/>
                  <a:ext cx="1155960" cy="896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/>
                <p14:cNvContentPartPr/>
                <p14:nvPr/>
              </p14:nvContentPartPr>
              <p14:xfrm>
                <a:off x="4695873" y="4482330"/>
                <a:ext cx="928800" cy="3456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65"/>
              </p:blipFill>
              <p:spPr>
                <a:xfrm>
                  <a:off x="4695873" y="4482330"/>
                  <a:ext cx="928800" cy="345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" name="Ink 61"/>
              <p14:cNvContentPartPr/>
              <p14:nvPr/>
            </p14:nvContentPartPr>
            <p14:xfrm>
              <a:off x="3347313" y="4613730"/>
              <a:ext cx="1574640" cy="56088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67"/>
            </p:blipFill>
            <p:spPr>
              <a:xfrm>
                <a:off x="3347313" y="4613730"/>
                <a:ext cx="1574640" cy="560880"/>
              </a:xfrm>
              <a:prstGeom prst="rect"/>
            </p:spPr>
          </p:pic>
        </mc:Fallback>
      </mc:AlternateContent>
      <p:sp>
        <p:nvSpPr>
          <p:cNvPr id="63" name="TextBox 62"/>
          <p:cNvSpPr txBox="1"/>
          <p:nvPr/>
        </p:nvSpPr>
        <p:spPr>
          <a:xfrm>
            <a:off x="6070353" y="2892165"/>
            <a:ext cx="9492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not recommended after HTML5 --&gt;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bold.&lt;/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italic.&lt;/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  <p:grpSp>
        <p:nvGrpSpPr>
          <p:cNvPr id="66" name="Group 65"/>
          <p:cNvGrpSpPr/>
          <p:nvPr/>
        </p:nvGrpSpPr>
        <p:grpSpPr>
          <a:xfrm>
            <a:off x="6252361" y="3375301"/>
            <a:ext cx="860400" cy="1243800"/>
            <a:chOff x="6252361" y="3375301"/>
            <a:chExt cx="860400" cy="12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4" name="Ink 63"/>
                <p14:cNvContentPartPr/>
                <p14:nvPr/>
              </p14:nvContentPartPr>
              <p14:xfrm>
                <a:off x="6252361" y="3375301"/>
                <a:ext cx="287280" cy="1006560"/>
              </p14:xfrm>
            </p:contentPart>
          </mc:Choice>
          <mc:Fallback xmlns="">
            <p:pic>
              <p:nvPicPr>
                <p:cNvPr id="64" name="Ink 63"/>
              </p:nvPicPr>
              <p:blipFill>
                <a:blip r:embed="rId69"/>
              </p:blipFill>
              <p:spPr>
                <a:xfrm>
                  <a:off x="6252361" y="3375301"/>
                  <a:ext cx="287280" cy="1006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/>
                <p14:cNvContentPartPr/>
                <p14:nvPr/>
              </p14:nvContentPartPr>
              <p14:xfrm>
                <a:off x="6575281" y="4396981"/>
                <a:ext cx="537480" cy="222120"/>
              </p14:xfrm>
            </p:contentPart>
          </mc:Choice>
          <mc:Fallback xmlns="">
            <p:pic>
              <p:nvPicPr>
                <p:cNvPr id="65" name="Ink 64"/>
              </p:nvPicPr>
              <p:blipFill>
                <a:blip r:embed="rId71"/>
              </p:blipFill>
              <p:spPr>
                <a:xfrm>
                  <a:off x="6575281" y="4396981"/>
                  <a:ext cx="537480" cy="222120"/>
                </a:xfrm>
                <a:prstGeom prst="rect"/>
              </p:spPr>
            </p:pic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7286641" y="4349101"/>
            <a:ext cx="1197720" cy="544320"/>
            <a:chOff x="7286641" y="4349101"/>
            <a:chExt cx="119772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/>
                <p14:cNvContentPartPr/>
                <p14:nvPr/>
              </p14:nvContentPartPr>
              <p14:xfrm>
                <a:off x="7286641" y="4386181"/>
                <a:ext cx="135720" cy="181440"/>
              </p14:xfrm>
            </p:contentPart>
          </mc:Choice>
          <mc:Fallback xmlns="">
            <p:pic>
              <p:nvPicPr>
                <p:cNvPr id="67" name="Ink 66"/>
              </p:nvPicPr>
              <p:blipFill>
                <a:blip r:embed="rId73"/>
              </p:blipFill>
              <p:spPr>
                <a:xfrm>
                  <a:off x="7286641" y="4386181"/>
                  <a:ext cx="135720" cy="181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/>
                <p14:cNvContentPartPr/>
                <p14:nvPr/>
              </p14:nvContentPartPr>
              <p14:xfrm>
                <a:off x="7478881" y="4386181"/>
                <a:ext cx="846360" cy="507240"/>
              </p14:xfrm>
            </p:contentPart>
          </mc:Choice>
          <mc:Fallback xmlns="">
            <p:pic>
              <p:nvPicPr>
                <p:cNvPr id="68" name="Ink 67"/>
              </p:nvPicPr>
              <p:blipFill>
                <a:blip r:embed="rId75"/>
              </p:blipFill>
              <p:spPr>
                <a:xfrm>
                  <a:off x="7478881" y="4386181"/>
                  <a:ext cx="846360" cy="507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/>
                <p14:cNvContentPartPr/>
                <p14:nvPr/>
              </p14:nvContentPartPr>
              <p14:xfrm>
                <a:off x="7581121" y="4412101"/>
                <a:ext cx="165600" cy="6120"/>
              </p14:xfrm>
            </p:contentPart>
          </mc:Choice>
          <mc:Fallback xmlns="">
            <p:pic>
              <p:nvPicPr>
                <p:cNvPr id="69" name="Ink 68"/>
              </p:nvPicPr>
              <p:blipFill>
                <a:blip r:embed="rId77"/>
              </p:blipFill>
              <p:spPr>
                <a:xfrm>
                  <a:off x="7581121" y="4412101"/>
                  <a:ext cx="165600" cy="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Ink 69"/>
                <p14:cNvContentPartPr/>
                <p14:nvPr/>
              </p14:nvContentPartPr>
              <p14:xfrm>
                <a:off x="8265481" y="4349101"/>
                <a:ext cx="218880" cy="198720"/>
              </p14:xfrm>
            </p:contentPart>
          </mc:Choice>
          <mc:Fallback xmlns="">
            <p:pic>
              <p:nvPicPr>
                <p:cNvPr id="70" name="Ink 69"/>
              </p:nvPicPr>
              <p:blipFill>
                <a:blip r:embed="rId79"/>
              </p:blipFill>
              <p:spPr>
                <a:xfrm>
                  <a:off x="8265481" y="4349101"/>
                  <a:ext cx="218880" cy="19872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2" name="Ink 71"/>
              <p14:cNvContentPartPr/>
              <p14:nvPr/>
            </p14:nvContentPartPr>
            <p14:xfrm>
              <a:off x="8894401" y="3703621"/>
              <a:ext cx="764640" cy="171360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81"/>
            </p:blipFill>
            <p:spPr>
              <a:xfrm>
                <a:off x="8894401" y="3703621"/>
                <a:ext cx="764640" cy="1713600"/>
              </a:xfrm>
              <a:prstGeom prst="rect"/>
            </p:spPr>
          </p:pic>
        </mc:Fallback>
      </mc:AlternateContent>
      <p:grpSp>
        <p:nvGrpSpPr>
          <p:cNvPr id="77" name="Group 76"/>
          <p:cNvGrpSpPr/>
          <p:nvPr/>
        </p:nvGrpSpPr>
        <p:grpSpPr>
          <a:xfrm>
            <a:off x="6968761" y="5444941"/>
            <a:ext cx="1538280" cy="247320"/>
            <a:chOff x="6968761" y="5444941"/>
            <a:chExt cx="153828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/>
                <p14:cNvContentPartPr/>
                <p14:nvPr/>
              </p14:nvContentPartPr>
              <p14:xfrm>
                <a:off x="6968761" y="5472661"/>
                <a:ext cx="485640" cy="219600"/>
              </p14:xfrm>
            </p:contentPart>
          </mc:Choice>
          <mc:Fallback xmlns="">
            <p:pic>
              <p:nvPicPr>
                <p:cNvPr id="73" name="Ink 72"/>
              </p:nvPicPr>
              <p:blipFill>
                <a:blip r:embed="rId83"/>
              </p:blipFill>
              <p:spPr>
                <a:xfrm>
                  <a:off x="6968761" y="5472661"/>
                  <a:ext cx="485640" cy="219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4" name="Ink 73"/>
                <p14:cNvContentPartPr/>
                <p14:nvPr/>
              </p14:nvContentPartPr>
              <p14:xfrm>
                <a:off x="7656721" y="5449261"/>
                <a:ext cx="198000" cy="234000"/>
              </p14:xfrm>
            </p:contentPart>
          </mc:Choice>
          <mc:Fallback xmlns="">
            <p:pic>
              <p:nvPicPr>
                <p:cNvPr id="74" name="Ink 73"/>
              </p:nvPicPr>
              <p:blipFill>
                <a:blip r:embed="rId85"/>
              </p:blipFill>
              <p:spPr>
                <a:xfrm>
                  <a:off x="7656721" y="5449261"/>
                  <a:ext cx="198000" cy="234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5" name="Ink 74"/>
                <p14:cNvContentPartPr/>
                <p14:nvPr/>
              </p14:nvContentPartPr>
              <p14:xfrm>
                <a:off x="7905121" y="5444941"/>
                <a:ext cx="327960" cy="204480"/>
              </p14:xfrm>
            </p:contentPart>
          </mc:Choice>
          <mc:Fallback xmlns="">
            <p:pic>
              <p:nvPicPr>
                <p:cNvPr id="75" name="Ink 74"/>
              </p:nvPicPr>
              <p:blipFill>
                <a:blip r:embed="rId87"/>
              </p:blipFill>
              <p:spPr>
                <a:xfrm>
                  <a:off x="7905121" y="5444941"/>
                  <a:ext cx="327960" cy="204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6" name="Ink 75"/>
                <p14:cNvContentPartPr/>
                <p14:nvPr/>
              </p14:nvContentPartPr>
              <p14:xfrm>
                <a:off x="8322721" y="5487421"/>
                <a:ext cx="184320" cy="163080"/>
              </p14:xfrm>
            </p:contentPart>
          </mc:Choice>
          <mc:Fallback xmlns="">
            <p:pic>
              <p:nvPicPr>
                <p:cNvPr id="76" name="Ink 75"/>
              </p:nvPicPr>
              <p:blipFill>
                <a:blip r:embed="rId89"/>
              </p:blipFill>
              <p:spPr>
                <a:xfrm>
                  <a:off x="8322721" y="5487421"/>
                  <a:ext cx="184320" cy="16308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670" y="260060"/>
            <a:ext cx="10616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"https://google.com"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google&lt;/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"https://facebook.com"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"https://twitter.com"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twitter&lt;/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"https://amazon.com"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amazon&lt;/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"https://amazon.com"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amazon&lt;/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"tut4.html"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&gt;tut4&lt;/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"pp.jpg"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"Error Loading Image"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7647817" y="419605"/>
            <a:ext cx="1805760" cy="546840"/>
            <a:chOff x="7647817" y="419605"/>
            <a:chExt cx="180576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/>
                <p14:cNvContentPartPr/>
                <p14:nvPr/>
              </p14:nvContentPartPr>
              <p14:xfrm>
                <a:off x="7647817" y="481525"/>
                <a:ext cx="1042920" cy="28476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3"/>
              </p:blipFill>
              <p:spPr>
                <a:xfrm>
                  <a:off x="7647817" y="481525"/>
                  <a:ext cx="1042920" cy="28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/>
                <p14:cNvContentPartPr/>
                <p14:nvPr/>
              </p14:nvContentPartPr>
              <p14:xfrm>
                <a:off x="8848417" y="419605"/>
                <a:ext cx="605160" cy="54684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5"/>
              </p:blipFill>
              <p:spPr>
                <a:xfrm>
                  <a:off x="8848417" y="419605"/>
                  <a:ext cx="605160" cy="546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/>
                <p14:cNvContentPartPr/>
                <p14:nvPr/>
              </p14:nvContentPartPr>
              <p14:xfrm>
                <a:off x="8805937" y="445885"/>
                <a:ext cx="205920" cy="460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7"/>
              </p:blipFill>
              <p:spPr>
                <a:xfrm>
                  <a:off x="8805937" y="445885"/>
                  <a:ext cx="205920" cy="46080"/>
                </a:xfrm>
                <a:prstGeom prst="rect"/>
              </p:spPr>
            </p:pic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7817377" y="1071565"/>
            <a:ext cx="1655640" cy="394200"/>
            <a:chOff x="7817377" y="1071565"/>
            <a:chExt cx="165564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/>
                <p14:cNvContentPartPr/>
                <p14:nvPr/>
              </p14:nvContentPartPr>
              <p14:xfrm>
                <a:off x="7817377" y="1192885"/>
                <a:ext cx="196200" cy="25488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9"/>
              </p:blipFill>
              <p:spPr>
                <a:xfrm>
                  <a:off x="7817377" y="1192885"/>
                  <a:ext cx="196200" cy="254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/>
                <p14:cNvContentPartPr/>
                <p14:nvPr/>
              </p14:nvContentPartPr>
              <p14:xfrm>
                <a:off x="8031217" y="1188205"/>
                <a:ext cx="196560" cy="18504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11"/>
              </p:blipFill>
              <p:spPr>
                <a:xfrm>
                  <a:off x="8031217" y="1188205"/>
                  <a:ext cx="196560" cy="185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/>
                <p14:cNvContentPartPr/>
                <p14:nvPr/>
              </p14:nvContentPartPr>
              <p14:xfrm>
                <a:off x="8231737" y="1127725"/>
                <a:ext cx="226080" cy="28548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13"/>
              </p:blipFill>
              <p:spPr>
                <a:xfrm>
                  <a:off x="8231737" y="1127725"/>
                  <a:ext cx="226080" cy="285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/>
                <p14:cNvContentPartPr/>
                <p14:nvPr/>
              </p14:nvContentPartPr>
              <p14:xfrm>
                <a:off x="8780377" y="1138165"/>
                <a:ext cx="158400" cy="22536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15"/>
              </p:blipFill>
              <p:spPr>
                <a:xfrm>
                  <a:off x="8780377" y="1138165"/>
                  <a:ext cx="158400" cy="225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/>
                <p14:cNvContentPartPr/>
                <p14:nvPr/>
              </p14:nvContentPartPr>
              <p14:xfrm>
                <a:off x="8959657" y="1098205"/>
                <a:ext cx="40680" cy="36756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17"/>
              </p:blipFill>
              <p:spPr>
                <a:xfrm>
                  <a:off x="8959657" y="1098205"/>
                  <a:ext cx="40680" cy="367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/>
                <p14:cNvContentPartPr/>
                <p14:nvPr/>
              </p14:nvContentPartPr>
              <p14:xfrm>
                <a:off x="9087817" y="1178485"/>
                <a:ext cx="183600" cy="18432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19"/>
              </p:blipFill>
              <p:spPr>
                <a:xfrm>
                  <a:off x="9087817" y="1178485"/>
                  <a:ext cx="183600" cy="184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/>
                <p14:cNvContentPartPr/>
                <p14:nvPr/>
              </p14:nvContentPartPr>
              <p14:xfrm>
                <a:off x="9269617" y="1071565"/>
                <a:ext cx="203400" cy="28260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21"/>
              </p:blipFill>
              <p:spPr>
                <a:xfrm>
                  <a:off x="9269617" y="1071565"/>
                  <a:ext cx="203400" cy="28260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/>
              <p14:cNvContentPartPr/>
              <p14:nvPr/>
            </p14:nvContentPartPr>
            <p14:xfrm>
              <a:off x="5843857" y="1990645"/>
              <a:ext cx="415080" cy="32544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23"/>
            </p:blipFill>
            <p:spPr>
              <a:xfrm>
                <a:off x="5843857" y="1990645"/>
                <a:ext cx="415080" cy="325440"/>
              </a:xfrm>
              <a:prstGeom prst="rect"/>
            </p:spPr>
          </p:pic>
        </mc:Fallback>
      </mc:AlternateContent>
      <p:grpSp>
        <p:nvGrpSpPr>
          <p:cNvPr id="47" name="Group 46"/>
          <p:cNvGrpSpPr/>
          <p:nvPr/>
        </p:nvGrpSpPr>
        <p:grpSpPr>
          <a:xfrm>
            <a:off x="6379177" y="2008285"/>
            <a:ext cx="1845720" cy="423000"/>
            <a:chOff x="6379177" y="2008285"/>
            <a:chExt cx="184572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/>
                <p14:cNvContentPartPr/>
                <p14:nvPr/>
              </p14:nvContentPartPr>
              <p14:xfrm>
                <a:off x="6379177" y="2147605"/>
                <a:ext cx="464400" cy="28368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25"/>
              </p:blipFill>
              <p:spPr>
                <a:xfrm>
                  <a:off x="6379177" y="2147605"/>
                  <a:ext cx="464400" cy="283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/>
                <p14:cNvContentPartPr/>
                <p14:nvPr/>
              </p14:nvContentPartPr>
              <p14:xfrm>
                <a:off x="6938977" y="2135725"/>
                <a:ext cx="266400" cy="14364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27"/>
              </p:blipFill>
              <p:spPr>
                <a:xfrm>
                  <a:off x="6938977" y="2135725"/>
                  <a:ext cx="266400" cy="143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/>
                <p14:cNvContentPartPr/>
                <p14:nvPr/>
              </p14:nvContentPartPr>
              <p14:xfrm>
                <a:off x="6982177" y="2043565"/>
                <a:ext cx="78120" cy="6912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29"/>
              </p:blipFill>
              <p:spPr>
                <a:xfrm>
                  <a:off x="6982177" y="2043565"/>
                  <a:ext cx="78120" cy="69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4" name="Ink 43"/>
                <p14:cNvContentPartPr/>
                <p14:nvPr/>
              </p14:nvContentPartPr>
              <p14:xfrm>
                <a:off x="7300777" y="2087125"/>
                <a:ext cx="395280" cy="16236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31"/>
              </p:blipFill>
              <p:spPr>
                <a:xfrm>
                  <a:off x="7300777" y="2087125"/>
                  <a:ext cx="395280" cy="162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/>
                <p14:cNvContentPartPr/>
                <p14:nvPr/>
              </p14:nvContentPartPr>
              <p14:xfrm>
                <a:off x="7807657" y="2008285"/>
                <a:ext cx="417240" cy="25776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33"/>
              </p:blipFill>
              <p:spPr>
                <a:xfrm>
                  <a:off x="7807657" y="2008285"/>
                  <a:ext cx="417240" cy="257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/>
                <p14:cNvContentPartPr/>
                <p14:nvPr/>
              </p14:nvContentPartPr>
              <p14:xfrm>
                <a:off x="7796137" y="2090005"/>
                <a:ext cx="143280" cy="2340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35"/>
              </p:blipFill>
              <p:spPr>
                <a:xfrm>
                  <a:off x="7796137" y="2090005"/>
                  <a:ext cx="143280" cy="23400"/>
                </a:xfrm>
                <a:prstGeom prst="rect"/>
              </p:spPr>
            </p:pic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2134777" y="2006845"/>
            <a:ext cx="1167120" cy="495000"/>
            <a:chOff x="2134777" y="2006845"/>
            <a:chExt cx="116712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/>
                <p14:cNvContentPartPr/>
                <p14:nvPr/>
              </p14:nvContentPartPr>
              <p14:xfrm>
                <a:off x="2134777" y="2182165"/>
                <a:ext cx="179280" cy="31968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37"/>
              </p:blipFill>
              <p:spPr>
                <a:xfrm>
                  <a:off x="2134777" y="2182165"/>
                  <a:ext cx="179280" cy="319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/>
                <p14:cNvContentPartPr/>
                <p14:nvPr/>
              </p14:nvContentPartPr>
              <p14:xfrm>
                <a:off x="2433577" y="2006845"/>
                <a:ext cx="868320" cy="30888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39"/>
              </p:blipFill>
              <p:spPr>
                <a:xfrm>
                  <a:off x="2433577" y="2006845"/>
                  <a:ext cx="868320" cy="308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/>
                <p14:cNvContentPartPr/>
                <p14:nvPr/>
              </p14:nvContentPartPr>
              <p14:xfrm>
                <a:off x="2563897" y="2140045"/>
                <a:ext cx="105840" cy="3204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41"/>
              </p:blipFill>
              <p:spPr>
                <a:xfrm>
                  <a:off x="2563897" y="2140045"/>
                  <a:ext cx="105840" cy="32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/>
                <p14:cNvContentPartPr/>
                <p14:nvPr/>
              </p14:nvContentPartPr>
              <p14:xfrm>
                <a:off x="2375617" y="2041405"/>
                <a:ext cx="85680" cy="5832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43"/>
              </p:blipFill>
              <p:spPr>
                <a:xfrm>
                  <a:off x="2375617" y="2041405"/>
                  <a:ext cx="85680" cy="58320"/>
                </a:xfrm>
                <a:prstGeom prst="rect"/>
              </p:spPr>
            </p:pic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431857" y="1993525"/>
            <a:ext cx="1170720" cy="253800"/>
            <a:chOff x="3431857" y="1993525"/>
            <a:chExt cx="11707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/>
                <p14:cNvContentPartPr/>
                <p14:nvPr/>
              </p14:nvContentPartPr>
              <p14:xfrm>
                <a:off x="3431857" y="1993525"/>
                <a:ext cx="1078560" cy="25380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45"/>
              </p:blipFill>
              <p:spPr>
                <a:xfrm>
                  <a:off x="3431857" y="1993525"/>
                  <a:ext cx="1078560" cy="253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/>
                <p14:cNvContentPartPr/>
                <p14:nvPr/>
              </p14:nvContentPartPr>
              <p14:xfrm>
                <a:off x="4439137" y="2084965"/>
                <a:ext cx="163440" cy="36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47"/>
              </p:blipFill>
              <p:spPr>
                <a:xfrm>
                  <a:off x="4439137" y="2084965"/>
                  <a:ext cx="163440" cy="360"/>
                </a:xfrm>
                <a:prstGeom prst="rect"/>
              </p:spPr>
            </p:pic>
          </mc:Fallback>
        </mc:AlternateContent>
      </p:grpSp>
      <p:grpSp>
        <p:nvGrpSpPr>
          <p:cNvPr id="88" name="Group 87"/>
          <p:cNvGrpSpPr/>
          <p:nvPr/>
        </p:nvGrpSpPr>
        <p:grpSpPr>
          <a:xfrm>
            <a:off x="2067097" y="3179005"/>
            <a:ext cx="6945840" cy="1289520"/>
            <a:chOff x="2067097" y="3179005"/>
            <a:chExt cx="6945840" cy="12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/>
                <p14:cNvContentPartPr/>
                <p14:nvPr/>
              </p14:nvContentPartPr>
              <p14:xfrm>
                <a:off x="2067097" y="3360445"/>
                <a:ext cx="728280" cy="13716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49"/>
              </p:blipFill>
              <p:spPr>
                <a:xfrm>
                  <a:off x="2067097" y="3360445"/>
                  <a:ext cx="728280" cy="13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/>
                <p14:cNvContentPartPr/>
                <p14:nvPr/>
              </p14:nvContentPartPr>
              <p14:xfrm>
                <a:off x="2315857" y="3549805"/>
                <a:ext cx="331560" cy="379080"/>
              </p14:xfrm>
            </p:contentPart>
          </mc:Choice>
          <mc:Fallback xmlns="">
            <p:pic>
              <p:nvPicPr>
                <p:cNvPr id="58" name="Ink 57"/>
              </p:nvPicPr>
              <p:blipFill>
                <a:blip r:embed="rId51"/>
              </p:blipFill>
              <p:spPr>
                <a:xfrm>
                  <a:off x="2315857" y="3549805"/>
                  <a:ext cx="331560" cy="379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/>
                <p14:cNvContentPartPr/>
                <p14:nvPr/>
              </p14:nvContentPartPr>
              <p14:xfrm>
                <a:off x="2744617" y="3765445"/>
                <a:ext cx="431280" cy="26244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53"/>
              </p:blipFill>
              <p:spPr>
                <a:xfrm>
                  <a:off x="2744617" y="3765445"/>
                  <a:ext cx="431280" cy="262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/>
                <p14:cNvContentPartPr/>
                <p14:nvPr/>
              </p14:nvContentPartPr>
              <p14:xfrm>
                <a:off x="2927137" y="3828085"/>
                <a:ext cx="140400" cy="2052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55"/>
              </p:blipFill>
              <p:spPr>
                <a:xfrm>
                  <a:off x="2927137" y="3828085"/>
                  <a:ext cx="140400" cy="20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Ink 60"/>
                <p14:cNvContentPartPr/>
                <p14:nvPr/>
              </p14:nvContentPartPr>
              <p14:xfrm>
                <a:off x="3247177" y="3750325"/>
                <a:ext cx="250560" cy="175680"/>
              </p14:xfrm>
            </p:contentPart>
          </mc:Choice>
          <mc:Fallback xmlns="">
            <p:pic>
              <p:nvPicPr>
                <p:cNvPr id="61" name="Ink 60"/>
              </p:nvPicPr>
              <p:blipFill>
                <a:blip r:embed="rId57"/>
              </p:blipFill>
              <p:spPr>
                <a:xfrm>
                  <a:off x="3247177" y="3750325"/>
                  <a:ext cx="250560" cy="175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Ink 61"/>
                <p14:cNvContentPartPr/>
                <p14:nvPr/>
              </p14:nvContentPartPr>
              <p14:xfrm>
                <a:off x="3273817" y="3789205"/>
                <a:ext cx="104040" cy="4320"/>
              </p14:xfrm>
            </p:contentPart>
          </mc:Choice>
          <mc:Fallback xmlns="">
            <p:pic>
              <p:nvPicPr>
                <p:cNvPr id="62" name="Ink 61"/>
              </p:nvPicPr>
              <p:blipFill>
                <a:blip r:embed="rId59"/>
              </p:blipFill>
              <p:spPr>
                <a:xfrm>
                  <a:off x="3273817" y="3789205"/>
                  <a:ext cx="104040" cy="4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/>
                <p14:cNvContentPartPr/>
                <p14:nvPr/>
              </p14:nvContentPartPr>
              <p14:xfrm>
                <a:off x="3573697" y="3751045"/>
                <a:ext cx="772920" cy="340200"/>
              </p14:xfrm>
            </p:contentPart>
          </mc:Choice>
          <mc:Fallback xmlns="">
            <p:pic>
              <p:nvPicPr>
                <p:cNvPr id="63" name="Ink 62"/>
              </p:nvPicPr>
              <p:blipFill>
                <a:blip r:embed="rId61"/>
              </p:blipFill>
              <p:spPr>
                <a:xfrm>
                  <a:off x="3573697" y="3751045"/>
                  <a:ext cx="772920" cy="340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Ink 63"/>
                <p14:cNvContentPartPr/>
                <p14:nvPr/>
              </p14:nvContentPartPr>
              <p14:xfrm>
                <a:off x="3640297" y="3611725"/>
                <a:ext cx="98280" cy="88560"/>
              </p14:xfrm>
            </p:contentPart>
          </mc:Choice>
          <mc:Fallback xmlns="">
            <p:pic>
              <p:nvPicPr>
                <p:cNvPr id="64" name="Ink 63"/>
              </p:nvPicPr>
              <p:blipFill>
                <a:blip r:embed="rId63"/>
              </p:blipFill>
              <p:spPr>
                <a:xfrm>
                  <a:off x="3640297" y="3611725"/>
                  <a:ext cx="98280" cy="88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/>
                <p14:cNvContentPartPr/>
                <p14:nvPr/>
              </p14:nvContentPartPr>
              <p14:xfrm>
                <a:off x="2580817" y="4196725"/>
                <a:ext cx="95400" cy="271800"/>
              </p14:xfrm>
            </p:contentPart>
          </mc:Choice>
          <mc:Fallback xmlns="">
            <p:pic>
              <p:nvPicPr>
                <p:cNvPr id="66" name="Ink 65"/>
              </p:nvPicPr>
              <p:blipFill>
                <a:blip r:embed="rId65"/>
              </p:blipFill>
              <p:spPr>
                <a:xfrm>
                  <a:off x="2580817" y="4196725"/>
                  <a:ext cx="95400" cy="271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Ink 66"/>
                <p14:cNvContentPartPr/>
                <p14:nvPr/>
              </p14:nvContentPartPr>
              <p14:xfrm>
                <a:off x="2774497" y="4179085"/>
                <a:ext cx="424440" cy="217080"/>
              </p14:xfrm>
            </p:contentPart>
          </mc:Choice>
          <mc:Fallback xmlns="">
            <p:pic>
              <p:nvPicPr>
                <p:cNvPr id="67" name="Ink 66"/>
              </p:nvPicPr>
              <p:blipFill>
                <a:blip r:embed="rId67"/>
              </p:blipFill>
              <p:spPr>
                <a:xfrm>
                  <a:off x="2774497" y="4179085"/>
                  <a:ext cx="424440" cy="217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/>
                <p14:cNvContentPartPr/>
                <p14:nvPr/>
              </p14:nvContentPartPr>
              <p14:xfrm>
                <a:off x="3274177" y="4099165"/>
                <a:ext cx="103680" cy="351000"/>
              </p14:xfrm>
            </p:contentPart>
          </mc:Choice>
          <mc:Fallback xmlns="">
            <p:pic>
              <p:nvPicPr>
                <p:cNvPr id="68" name="Ink 67"/>
              </p:nvPicPr>
              <p:blipFill>
                <a:blip r:embed="rId69"/>
              </p:blipFill>
              <p:spPr>
                <a:xfrm>
                  <a:off x="3274177" y="4099165"/>
                  <a:ext cx="103680" cy="351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/>
                <p14:cNvContentPartPr/>
                <p14:nvPr/>
              </p14:nvContentPartPr>
              <p14:xfrm>
                <a:off x="3432577" y="4221925"/>
                <a:ext cx="471960" cy="136440"/>
              </p14:xfrm>
            </p:contentPart>
          </mc:Choice>
          <mc:Fallback xmlns="">
            <p:pic>
              <p:nvPicPr>
                <p:cNvPr id="69" name="Ink 68"/>
              </p:nvPicPr>
              <p:blipFill>
                <a:blip r:embed="rId71"/>
              </p:blipFill>
              <p:spPr>
                <a:xfrm>
                  <a:off x="3432577" y="4221925"/>
                  <a:ext cx="471960" cy="136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/>
                <p14:cNvContentPartPr/>
                <p14:nvPr/>
              </p14:nvContentPartPr>
              <p14:xfrm>
                <a:off x="3744697" y="4097725"/>
                <a:ext cx="64800" cy="75960"/>
              </p14:xfrm>
            </p:contentPart>
          </mc:Choice>
          <mc:Fallback xmlns="">
            <p:pic>
              <p:nvPicPr>
                <p:cNvPr id="70" name="Ink 69"/>
              </p:nvPicPr>
              <p:blipFill>
                <a:blip r:embed="rId73"/>
              </p:blipFill>
              <p:spPr>
                <a:xfrm>
                  <a:off x="3744697" y="4097725"/>
                  <a:ext cx="64800" cy="75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/>
                <p14:cNvContentPartPr/>
                <p14:nvPr/>
              </p14:nvContentPartPr>
              <p14:xfrm>
                <a:off x="3890497" y="4097725"/>
                <a:ext cx="107280" cy="288720"/>
              </p14:xfrm>
            </p:contentPart>
          </mc:Choice>
          <mc:Fallback xmlns="">
            <p:pic>
              <p:nvPicPr>
                <p:cNvPr id="71" name="Ink 70"/>
              </p:nvPicPr>
              <p:blipFill>
                <a:blip r:embed="rId75"/>
              </p:blipFill>
              <p:spPr>
                <a:xfrm>
                  <a:off x="3890497" y="4097725"/>
                  <a:ext cx="107280" cy="288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/>
                <p14:cNvContentPartPr/>
                <p14:nvPr/>
              </p14:nvContentPartPr>
              <p14:xfrm>
                <a:off x="3419977" y="3339205"/>
                <a:ext cx="2145240" cy="252000"/>
              </p14:xfrm>
            </p:contentPart>
          </mc:Choice>
          <mc:Fallback xmlns="">
            <p:pic>
              <p:nvPicPr>
                <p:cNvPr id="73" name="Ink 72"/>
              </p:nvPicPr>
              <p:blipFill>
                <a:blip r:embed="rId77"/>
              </p:blipFill>
              <p:spPr>
                <a:xfrm>
                  <a:off x="3419977" y="3339205"/>
                  <a:ext cx="2145240" cy="252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/>
                <p14:cNvContentPartPr/>
                <p14:nvPr/>
              </p14:nvContentPartPr>
              <p14:xfrm>
                <a:off x="5664937" y="3387085"/>
                <a:ext cx="249840" cy="388080"/>
              </p14:xfrm>
            </p:contentPart>
          </mc:Choice>
          <mc:Fallback xmlns="">
            <p:pic>
              <p:nvPicPr>
                <p:cNvPr id="74" name="Ink 73"/>
              </p:nvPicPr>
              <p:blipFill>
                <a:blip r:embed="rId79"/>
              </p:blipFill>
              <p:spPr>
                <a:xfrm>
                  <a:off x="5664937" y="3387085"/>
                  <a:ext cx="249840" cy="38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Ink 74"/>
                <p14:cNvContentPartPr/>
                <p14:nvPr/>
              </p14:nvContentPartPr>
              <p14:xfrm>
                <a:off x="5710657" y="3339205"/>
                <a:ext cx="69840" cy="58680"/>
              </p14:xfrm>
            </p:contentPart>
          </mc:Choice>
          <mc:Fallback xmlns="">
            <p:pic>
              <p:nvPicPr>
                <p:cNvPr id="75" name="Ink 74"/>
              </p:nvPicPr>
              <p:blipFill>
                <a:blip r:embed="rId81"/>
              </p:blipFill>
              <p:spPr>
                <a:xfrm>
                  <a:off x="5710657" y="3339205"/>
                  <a:ext cx="69840" cy="58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/>
                <p14:cNvContentPartPr/>
                <p14:nvPr/>
              </p14:nvContentPartPr>
              <p14:xfrm>
                <a:off x="6008017" y="3320125"/>
                <a:ext cx="572040" cy="409680"/>
              </p14:xfrm>
            </p:contentPart>
          </mc:Choice>
          <mc:Fallback xmlns="">
            <p:pic>
              <p:nvPicPr>
                <p:cNvPr id="76" name="Ink 75"/>
              </p:nvPicPr>
              <p:blipFill>
                <a:blip r:embed="rId83"/>
              </p:blipFill>
              <p:spPr>
                <a:xfrm>
                  <a:off x="6008017" y="3320125"/>
                  <a:ext cx="572040" cy="409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/>
                <p14:cNvContentPartPr/>
                <p14:nvPr/>
              </p14:nvContentPartPr>
              <p14:xfrm>
                <a:off x="6202777" y="3355405"/>
                <a:ext cx="73800" cy="58320"/>
              </p14:xfrm>
            </p:contentPart>
          </mc:Choice>
          <mc:Fallback xmlns="">
            <p:pic>
              <p:nvPicPr>
                <p:cNvPr id="77" name="Ink 76"/>
              </p:nvPicPr>
              <p:blipFill>
                <a:blip r:embed="rId85"/>
              </p:blipFill>
              <p:spPr>
                <a:xfrm>
                  <a:off x="6202777" y="3355405"/>
                  <a:ext cx="73800" cy="58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/>
                <p14:cNvContentPartPr/>
                <p14:nvPr/>
              </p14:nvContentPartPr>
              <p14:xfrm>
                <a:off x="6700297" y="3343165"/>
                <a:ext cx="230760" cy="248400"/>
              </p14:xfrm>
            </p:contentPart>
          </mc:Choice>
          <mc:Fallback xmlns="">
            <p:pic>
              <p:nvPicPr>
                <p:cNvPr id="78" name="Ink 77"/>
              </p:nvPicPr>
              <p:blipFill>
                <a:blip r:embed="rId87"/>
              </p:blipFill>
              <p:spPr>
                <a:xfrm>
                  <a:off x="6700297" y="3343165"/>
                  <a:ext cx="230760" cy="248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/>
                <p14:cNvContentPartPr/>
                <p14:nvPr/>
              </p14:nvContentPartPr>
              <p14:xfrm>
                <a:off x="6701377" y="3428845"/>
                <a:ext cx="115920" cy="2160"/>
              </p14:xfrm>
            </p:contentPart>
          </mc:Choice>
          <mc:Fallback xmlns="">
            <p:pic>
              <p:nvPicPr>
                <p:cNvPr id="79" name="Ink 78"/>
              </p:nvPicPr>
              <p:blipFill>
                <a:blip r:embed="rId89"/>
              </p:blipFill>
              <p:spPr>
                <a:xfrm>
                  <a:off x="6701377" y="3428845"/>
                  <a:ext cx="115920" cy="2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1" name="Ink 80"/>
                <p14:cNvContentPartPr/>
                <p14:nvPr/>
              </p14:nvContentPartPr>
              <p14:xfrm>
                <a:off x="7021777" y="3311845"/>
                <a:ext cx="532080" cy="255600"/>
              </p14:xfrm>
            </p:contentPart>
          </mc:Choice>
          <mc:Fallback xmlns="">
            <p:pic>
              <p:nvPicPr>
                <p:cNvPr id="81" name="Ink 80"/>
              </p:nvPicPr>
              <p:blipFill>
                <a:blip r:embed="rId91"/>
              </p:blipFill>
              <p:spPr>
                <a:xfrm>
                  <a:off x="7021777" y="3311845"/>
                  <a:ext cx="532080" cy="255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2" name="Ink 81"/>
                <p14:cNvContentPartPr/>
                <p14:nvPr/>
              </p14:nvContentPartPr>
              <p14:xfrm>
                <a:off x="7614697" y="3359005"/>
                <a:ext cx="770040" cy="407160"/>
              </p14:xfrm>
            </p:contentPart>
          </mc:Choice>
          <mc:Fallback xmlns="">
            <p:pic>
              <p:nvPicPr>
                <p:cNvPr id="82" name="Ink 81"/>
              </p:nvPicPr>
              <p:blipFill>
                <a:blip r:embed="rId93"/>
              </p:blipFill>
              <p:spPr>
                <a:xfrm>
                  <a:off x="7614697" y="3359005"/>
                  <a:ext cx="770040" cy="40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/>
                <p14:cNvContentPartPr/>
                <p14:nvPr/>
              </p14:nvContentPartPr>
              <p14:xfrm>
                <a:off x="7689577" y="3179005"/>
                <a:ext cx="119520" cy="107640"/>
              </p14:xfrm>
            </p:contentPart>
          </mc:Choice>
          <mc:Fallback xmlns="">
            <p:pic>
              <p:nvPicPr>
                <p:cNvPr id="83" name="Ink 82"/>
              </p:nvPicPr>
              <p:blipFill>
                <a:blip r:embed="rId95"/>
              </p:blipFill>
              <p:spPr>
                <a:xfrm>
                  <a:off x="7689577" y="3179005"/>
                  <a:ext cx="119520" cy="107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5" name="Ink 84"/>
                <p14:cNvContentPartPr/>
                <p14:nvPr/>
              </p14:nvContentPartPr>
              <p14:xfrm>
                <a:off x="8447737" y="3482125"/>
                <a:ext cx="42840" cy="87120"/>
              </p14:xfrm>
            </p:contentPart>
          </mc:Choice>
          <mc:Fallback xmlns="">
            <p:pic>
              <p:nvPicPr>
                <p:cNvPr id="85" name="Ink 84"/>
              </p:nvPicPr>
              <p:blipFill>
                <a:blip r:embed="rId97"/>
              </p:blipFill>
              <p:spPr>
                <a:xfrm>
                  <a:off x="8447737" y="3482125"/>
                  <a:ext cx="42840" cy="8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6" name="Ink 85"/>
                <p14:cNvContentPartPr/>
                <p14:nvPr/>
              </p14:nvContentPartPr>
              <p14:xfrm>
                <a:off x="8546377" y="3330205"/>
                <a:ext cx="466560" cy="192240"/>
              </p14:xfrm>
            </p:contentPart>
          </mc:Choice>
          <mc:Fallback xmlns="">
            <p:pic>
              <p:nvPicPr>
                <p:cNvPr id="86" name="Ink 85"/>
              </p:nvPicPr>
              <p:blipFill>
                <a:blip r:embed="rId99"/>
              </p:blipFill>
              <p:spPr>
                <a:xfrm>
                  <a:off x="8546377" y="3330205"/>
                  <a:ext cx="466560" cy="192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7" name="Ink 86"/>
                <p14:cNvContentPartPr/>
                <p14:nvPr/>
              </p14:nvContentPartPr>
              <p14:xfrm>
                <a:off x="8482657" y="3382765"/>
                <a:ext cx="118080" cy="23400"/>
              </p14:xfrm>
            </p:contentPart>
          </mc:Choice>
          <mc:Fallback xmlns="">
            <p:pic>
              <p:nvPicPr>
                <p:cNvPr id="87" name="Ink 86"/>
              </p:nvPicPr>
              <p:blipFill>
                <a:blip r:embed="rId101"/>
              </p:blipFill>
              <p:spPr>
                <a:xfrm>
                  <a:off x="8482657" y="3382765"/>
                  <a:ext cx="118080" cy="23400"/>
                </a:xfrm>
                <a:prstGeom prst="rect"/>
              </p:spPr>
            </p:pic>
          </mc:Fallback>
        </mc:AlternateContent>
      </p:grpSp>
      <p:grpSp>
        <p:nvGrpSpPr>
          <p:cNvPr id="93" name="Group 92"/>
          <p:cNvGrpSpPr/>
          <p:nvPr/>
        </p:nvGrpSpPr>
        <p:grpSpPr>
          <a:xfrm>
            <a:off x="9130297" y="3191965"/>
            <a:ext cx="1235520" cy="348480"/>
            <a:chOff x="9130297" y="3191965"/>
            <a:chExt cx="123552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9" name="Ink 88"/>
                <p14:cNvContentPartPr/>
                <p14:nvPr/>
              </p14:nvContentPartPr>
              <p14:xfrm>
                <a:off x="9130297" y="3313285"/>
                <a:ext cx="603000" cy="227160"/>
              </p14:xfrm>
            </p:contentPart>
          </mc:Choice>
          <mc:Fallback xmlns="">
            <p:pic>
              <p:nvPicPr>
                <p:cNvPr id="89" name="Ink 88"/>
              </p:nvPicPr>
              <p:blipFill>
                <a:blip r:embed="rId103"/>
              </p:blipFill>
              <p:spPr>
                <a:xfrm>
                  <a:off x="9130297" y="3313285"/>
                  <a:ext cx="603000" cy="22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0" name="Ink 89"/>
                <p14:cNvContentPartPr/>
                <p14:nvPr/>
              </p14:nvContentPartPr>
              <p14:xfrm>
                <a:off x="9826177" y="3300685"/>
                <a:ext cx="539640" cy="208800"/>
              </p14:xfrm>
            </p:contentPart>
          </mc:Choice>
          <mc:Fallback xmlns="">
            <p:pic>
              <p:nvPicPr>
                <p:cNvPr id="90" name="Ink 89"/>
              </p:nvPicPr>
              <p:blipFill>
                <a:blip r:embed="rId105"/>
              </p:blipFill>
              <p:spPr>
                <a:xfrm>
                  <a:off x="9826177" y="3300685"/>
                  <a:ext cx="539640" cy="208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1" name="Ink 90"/>
                <p14:cNvContentPartPr/>
                <p14:nvPr/>
              </p14:nvContentPartPr>
              <p14:xfrm>
                <a:off x="9979177" y="3191965"/>
                <a:ext cx="92520" cy="91440"/>
              </p14:xfrm>
            </p:contentPart>
          </mc:Choice>
          <mc:Fallback xmlns="">
            <p:pic>
              <p:nvPicPr>
                <p:cNvPr id="91" name="Ink 90"/>
              </p:nvPicPr>
              <p:blipFill>
                <a:blip r:embed="rId107"/>
              </p:blipFill>
              <p:spPr>
                <a:xfrm>
                  <a:off x="9979177" y="3191965"/>
                  <a:ext cx="92520" cy="91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Ink 91"/>
                <p14:cNvContentPartPr/>
                <p14:nvPr/>
              </p14:nvContentPartPr>
              <p14:xfrm>
                <a:off x="9807097" y="3353245"/>
                <a:ext cx="128520" cy="6120"/>
              </p14:xfrm>
            </p:contentPart>
          </mc:Choice>
          <mc:Fallback xmlns="">
            <p:pic>
              <p:nvPicPr>
                <p:cNvPr id="92" name="Ink 91"/>
              </p:nvPicPr>
              <p:blipFill>
                <a:blip r:embed="rId109"/>
              </p:blipFill>
              <p:spPr>
                <a:xfrm>
                  <a:off x="9807097" y="3353245"/>
                  <a:ext cx="128520" cy="6120"/>
                </a:xfrm>
                <a:prstGeom prst="rect"/>
              </p:spPr>
            </p:pic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8462497" y="2109511"/>
            <a:ext cx="1380240" cy="443520"/>
            <a:chOff x="8462497" y="2109511"/>
            <a:chExt cx="138024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4" name="Ink 93"/>
                <p14:cNvContentPartPr/>
                <p14:nvPr/>
              </p14:nvContentPartPr>
              <p14:xfrm>
                <a:off x="8462497" y="2189071"/>
                <a:ext cx="774000" cy="363960"/>
              </p14:xfrm>
            </p:contentPart>
          </mc:Choice>
          <mc:Fallback xmlns="">
            <p:pic>
              <p:nvPicPr>
                <p:cNvPr id="94" name="Ink 93"/>
              </p:nvPicPr>
              <p:blipFill>
                <a:blip r:embed="rId111"/>
              </p:blipFill>
              <p:spPr>
                <a:xfrm>
                  <a:off x="8462497" y="2189071"/>
                  <a:ext cx="774000" cy="36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5" name="Ink 94"/>
                <p14:cNvContentPartPr/>
                <p14:nvPr/>
              </p14:nvContentPartPr>
              <p14:xfrm>
                <a:off x="8600377" y="2122111"/>
                <a:ext cx="99720" cy="84600"/>
              </p14:xfrm>
            </p:contentPart>
          </mc:Choice>
          <mc:Fallback xmlns="">
            <p:pic>
              <p:nvPicPr>
                <p:cNvPr id="95" name="Ink 94"/>
              </p:nvPicPr>
              <p:blipFill>
                <a:blip r:embed="rId113"/>
              </p:blipFill>
              <p:spPr>
                <a:xfrm>
                  <a:off x="8600377" y="2122111"/>
                  <a:ext cx="99720" cy="84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7" name="Ink 96"/>
                <p14:cNvContentPartPr/>
                <p14:nvPr/>
              </p14:nvContentPartPr>
              <p14:xfrm>
                <a:off x="9401377" y="2109511"/>
                <a:ext cx="441360" cy="408960"/>
              </p14:xfrm>
            </p:contentPart>
          </mc:Choice>
          <mc:Fallback xmlns="">
            <p:pic>
              <p:nvPicPr>
                <p:cNvPr id="97" name="Ink 96"/>
              </p:nvPicPr>
              <p:blipFill>
                <a:blip r:embed="rId115"/>
              </p:blipFill>
              <p:spPr>
                <a:xfrm>
                  <a:off x="9401377" y="2109511"/>
                  <a:ext cx="441360" cy="408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8" name="Ink 97"/>
                <p14:cNvContentPartPr/>
                <p14:nvPr/>
              </p14:nvContentPartPr>
              <p14:xfrm>
                <a:off x="9281497" y="2129311"/>
                <a:ext cx="183600" cy="28080"/>
              </p14:xfrm>
            </p:contentPart>
          </mc:Choice>
          <mc:Fallback xmlns="">
            <p:pic>
              <p:nvPicPr>
                <p:cNvPr id="98" name="Ink 97"/>
              </p:nvPicPr>
              <p:blipFill>
                <a:blip r:embed="rId117"/>
              </p:blipFill>
              <p:spPr>
                <a:xfrm>
                  <a:off x="9281497" y="2129311"/>
                  <a:ext cx="183600" cy="28080"/>
                </a:xfrm>
                <a:prstGeom prst="rect"/>
              </p:spPr>
            </p:pic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8062177" y="2500471"/>
            <a:ext cx="2333880" cy="620280"/>
            <a:chOff x="8062177" y="2500471"/>
            <a:chExt cx="2333880" cy="62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0" name="Ink 99"/>
                <p14:cNvContentPartPr/>
                <p14:nvPr/>
              </p14:nvContentPartPr>
              <p14:xfrm>
                <a:off x="8062177" y="2674711"/>
                <a:ext cx="151920" cy="169200"/>
              </p14:xfrm>
            </p:contentPart>
          </mc:Choice>
          <mc:Fallback xmlns="">
            <p:pic>
              <p:nvPicPr>
                <p:cNvPr id="100" name="Ink 99"/>
              </p:nvPicPr>
              <p:blipFill>
                <a:blip r:embed="rId119"/>
              </p:blipFill>
              <p:spPr>
                <a:xfrm>
                  <a:off x="8062177" y="2674711"/>
                  <a:ext cx="151920" cy="169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1" name="Ink 100"/>
                <p14:cNvContentPartPr/>
                <p14:nvPr/>
              </p14:nvContentPartPr>
              <p14:xfrm>
                <a:off x="8274937" y="2679031"/>
                <a:ext cx="565920" cy="441720"/>
              </p14:xfrm>
            </p:contentPart>
          </mc:Choice>
          <mc:Fallback xmlns="">
            <p:pic>
              <p:nvPicPr>
                <p:cNvPr id="101" name="Ink 100"/>
              </p:nvPicPr>
              <p:blipFill>
                <a:blip r:embed="rId121"/>
              </p:blipFill>
              <p:spPr>
                <a:xfrm>
                  <a:off x="8274937" y="2679031"/>
                  <a:ext cx="565920" cy="441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" name="Ink 101"/>
                <p14:cNvContentPartPr/>
                <p14:nvPr/>
              </p14:nvContentPartPr>
              <p14:xfrm>
                <a:off x="8356657" y="2564911"/>
                <a:ext cx="90360" cy="93960"/>
              </p14:xfrm>
            </p:contentPart>
          </mc:Choice>
          <mc:Fallback xmlns="">
            <p:pic>
              <p:nvPicPr>
                <p:cNvPr id="102" name="Ink 101"/>
              </p:nvPicPr>
              <p:blipFill>
                <a:blip r:embed="rId123"/>
              </p:blipFill>
              <p:spPr>
                <a:xfrm>
                  <a:off x="8356657" y="2564911"/>
                  <a:ext cx="90360" cy="9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Ink 102"/>
                <p14:cNvContentPartPr/>
                <p14:nvPr/>
              </p14:nvContentPartPr>
              <p14:xfrm>
                <a:off x="8897737" y="2673271"/>
                <a:ext cx="172440" cy="181080"/>
              </p14:xfrm>
            </p:contentPart>
          </mc:Choice>
          <mc:Fallback xmlns="">
            <p:pic>
              <p:nvPicPr>
                <p:cNvPr id="103" name="Ink 102"/>
              </p:nvPicPr>
              <p:blipFill>
                <a:blip r:embed="rId125"/>
              </p:blipFill>
              <p:spPr>
                <a:xfrm>
                  <a:off x="8897737" y="2673271"/>
                  <a:ext cx="172440" cy="181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" name="Ink 103"/>
                <p14:cNvContentPartPr/>
                <p14:nvPr/>
              </p14:nvContentPartPr>
              <p14:xfrm>
                <a:off x="9218137" y="2594791"/>
                <a:ext cx="181440" cy="256320"/>
              </p14:xfrm>
            </p:contentPart>
          </mc:Choice>
          <mc:Fallback xmlns="">
            <p:pic>
              <p:nvPicPr>
                <p:cNvPr id="104" name="Ink 103"/>
              </p:nvPicPr>
              <p:blipFill>
                <a:blip r:embed="rId127"/>
              </p:blipFill>
              <p:spPr>
                <a:xfrm>
                  <a:off x="9218137" y="2594791"/>
                  <a:ext cx="181440" cy="256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5" name="Ink 104"/>
                <p14:cNvContentPartPr/>
                <p14:nvPr/>
              </p14:nvContentPartPr>
              <p14:xfrm>
                <a:off x="9407857" y="2566711"/>
                <a:ext cx="70200" cy="316440"/>
              </p14:xfrm>
            </p:contentPart>
          </mc:Choice>
          <mc:Fallback xmlns="">
            <p:pic>
              <p:nvPicPr>
                <p:cNvPr id="105" name="Ink 104"/>
              </p:nvPicPr>
              <p:blipFill>
                <a:blip r:embed="rId129"/>
              </p:blipFill>
              <p:spPr>
                <a:xfrm>
                  <a:off x="9407857" y="2566711"/>
                  <a:ext cx="70200" cy="316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7" name="Ink 106"/>
                <p14:cNvContentPartPr/>
                <p14:nvPr/>
              </p14:nvContentPartPr>
              <p14:xfrm>
                <a:off x="9516937" y="2586871"/>
                <a:ext cx="579240" cy="396360"/>
              </p14:xfrm>
            </p:contentPart>
          </mc:Choice>
          <mc:Fallback xmlns="">
            <p:pic>
              <p:nvPicPr>
                <p:cNvPr id="107" name="Ink 106"/>
              </p:nvPicPr>
              <p:blipFill>
                <a:blip r:embed="rId131"/>
              </p:blipFill>
              <p:spPr>
                <a:xfrm>
                  <a:off x="9516937" y="2586871"/>
                  <a:ext cx="579240" cy="396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8" name="Ink 107"/>
                <p14:cNvContentPartPr/>
                <p14:nvPr/>
              </p14:nvContentPartPr>
              <p14:xfrm>
                <a:off x="9591097" y="2550871"/>
                <a:ext cx="69480" cy="54360"/>
              </p14:xfrm>
            </p:contentPart>
          </mc:Choice>
          <mc:Fallback xmlns="">
            <p:pic>
              <p:nvPicPr>
                <p:cNvPr id="108" name="Ink 107"/>
              </p:nvPicPr>
              <p:blipFill>
                <a:blip r:embed="rId133"/>
              </p:blipFill>
              <p:spPr>
                <a:xfrm>
                  <a:off x="9591097" y="2550871"/>
                  <a:ext cx="69480" cy="54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" name="Ink 108"/>
                <p14:cNvContentPartPr/>
                <p14:nvPr/>
              </p14:nvContentPartPr>
              <p14:xfrm>
                <a:off x="10176097" y="2500471"/>
                <a:ext cx="219960" cy="221040"/>
              </p14:xfrm>
            </p:contentPart>
          </mc:Choice>
          <mc:Fallback xmlns="">
            <p:pic>
              <p:nvPicPr>
                <p:cNvPr id="109" name="Ink 108"/>
              </p:nvPicPr>
              <p:blipFill>
                <a:blip r:embed="rId135"/>
              </p:blipFill>
              <p:spPr>
                <a:xfrm>
                  <a:off x="10176097" y="2500471"/>
                  <a:ext cx="219960" cy="221040"/>
                </a:xfrm>
                <a:prstGeom prst="rect"/>
              </p:spPr>
            </p:pic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779377" y="5140351"/>
            <a:ext cx="903600" cy="739800"/>
            <a:chOff x="779377" y="5140351"/>
            <a:chExt cx="90360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Ink 114"/>
                <p14:cNvContentPartPr/>
                <p14:nvPr/>
              </p14:nvContentPartPr>
              <p14:xfrm>
                <a:off x="779377" y="5317111"/>
                <a:ext cx="167760" cy="295200"/>
              </p14:xfrm>
            </p:contentPart>
          </mc:Choice>
          <mc:Fallback xmlns="">
            <p:pic>
              <p:nvPicPr>
                <p:cNvPr id="115" name="Ink 114"/>
              </p:nvPicPr>
              <p:blipFill>
                <a:blip r:embed="rId137"/>
              </p:blipFill>
              <p:spPr>
                <a:xfrm>
                  <a:off x="779377" y="5317111"/>
                  <a:ext cx="167760" cy="295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/>
                <p14:cNvContentPartPr/>
                <p14:nvPr/>
              </p14:nvContentPartPr>
              <p14:xfrm>
                <a:off x="1023817" y="5403871"/>
                <a:ext cx="659160" cy="476280"/>
              </p14:xfrm>
            </p:contentPart>
          </mc:Choice>
          <mc:Fallback xmlns="">
            <p:pic>
              <p:nvPicPr>
                <p:cNvPr id="116" name="Ink 115"/>
              </p:nvPicPr>
              <p:blipFill>
                <a:blip r:embed="rId139"/>
              </p:blipFill>
              <p:spPr>
                <a:xfrm>
                  <a:off x="1023817" y="5403871"/>
                  <a:ext cx="659160" cy="476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k 116"/>
                <p14:cNvContentPartPr/>
                <p14:nvPr/>
              </p14:nvContentPartPr>
              <p14:xfrm>
                <a:off x="1097257" y="5140351"/>
                <a:ext cx="120240" cy="130320"/>
              </p14:xfrm>
            </p:contentPart>
          </mc:Choice>
          <mc:Fallback xmlns="">
            <p:pic>
              <p:nvPicPr>
                <p:cNvPr id="117" name="Ink 116"/>
              </p:nvPicPr>
              <p:blipFill>
                <a:blip r:embed="rId141"/>
              </p:blipFill>
              <p:spPr>
                <a:xfrm>
                  <a:off x="1097257" y="5140351"/>
                  <a:ext cx="120240" cy="130320"/>
                </a:xfrm>
                <a:prstGeom prst="rect"/>
              </p:spPr>
            </p:pic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051977" y="5162311"/>
            <a:ext cx="1206720" cy="434880"/>
            <a:chOff x="2051977" y="5162311"/>
            <a:chExt cx="120672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9" name="Ink 118"/>
                <p14:cNvContentPartPr/>
                <p14:nvPr/>
              </p14:nvContentPartPr>
              <p14:xfrm>
                <a:off x="2051977" y="5359231"/>
                <a:ext cx="403200" cy="185400"/>
              </p14:xfrm>
            </p:contentPart>
          </mc:Choice>
          <mc:Fallback xmlns="">
            <p:pic>
              <p:nvPicPr>
                <p:cNvPr id="119" name="Ink 118"/>
              </p:nvPicPr>
              <p:blipFill>
                <a:blip r:embed="rId143"/>
              </p:blipFill>
              <p:spPr>
                <a:xfrm>
                  <a:off x="2051977" y="5359231"/>
                  <a:ext cx="403200" cy="18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0" name="Ink 119"/>
                <p14:cNvContentPartPr/>
                <p14:nvPr/>
              </p14:nvContentPartPr>
              <p14:xfrm>
                <a:off x="2530057" y="5370391"/>
                <a:ext cx="102240" cy="360"/>
              </p14:xfrm>
            </p:contentPart>
          </mc:Choice>
          <mc:Fallback xmlns="">
            <p:pic>
              <p:nvPicPr>
                <p:cNvPr id="120" name="Ink 119"/>
              </p:nvPicPr>
              <p:blipFill>
                <a:blip r:embed="rId145"/>
              </p:blipFill>
              <p:spPr>
                <a:xfrm>
                  <a:off x="2530057" y="5370391"/>
                  <a:ext cx="10224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1" name="Ink 120"/>
                <p14:cNvContentPartPr/>
                <p14:nvPr/>
              </p14:nvContentPartPr>
              <p14:xfrm>
                <a:off x="2549137" y="5425831"/>
                <a:ext cx="78840" cy="6120"/>
              </p14:xfrm>
            </p:contentPart>
          </mc:Choice>
          <mc:Fallback xmlns="">
            <p:pic>
              <p:nvPicPr>
                <p:cNvPr id="121" name="Ink 120"/>
              </p:nvPicPr>
              <p:blipFill>
                <a:blip r:embed="rId147"/>
              </p:blipFill>
              <p:spPr>
                <a:xfrm>
                  <a:off x="2549137" y="5425831"/>
                  <a:ext cx="78840" cy="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2" name="Ink 121"/>
                <p14:cNvContentPartPr/>
                <p14:nvPr/>
              </p14:nvContentPartPr>
              <p14:xfrm>
                <a:off x="2829937" y="5162311"/>
                <a:ext cx="428760" cy="434880"/>
              </p14:xfrm>
            </p:contentPart>
          </mc:Choice>
          <mc:Fallback xmlns="">
            <p:pic>
              <p:nvPicPr>
                <p:cNvPr id="122" name="Ink 121"/>
              </p:nvPicPr>
              <p:blipFill>
                <a:blip r:embed="rId149"/>
              </p:blipFill>
              <p:spPr>
                <a:xfrm>
                  <a:off x="2829937" y="5162311"/>
                  <a:ext cx="428760" cy="434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3" name="Ink 122"/>
                <p14:cNvContentPartPr/>
                <p14:nvPr/>
              </p14:nvContentPartPr>
              <p14:xfrm>
                <a:off x="3039457" y="5264551"/>
                <a:ext cx="113760" cy="22320"/>
              </p14:xfrm>
            </p:contentPart>
          </mc:Choice>
          <mc:Fallback xmlns="">
            <p:pic>
              <p:nvPicPr>
                <p:cNvPr id="123" name="Ink 122"/>
              </p:nvPicPr>
              <p:blipFill>
                <a:blip r:embed="rId151"/>
              </p:blipFill>
              <p:spPr>
                <a:xfrm>
                  <a:off x="3039457" y="5264551"/>
                  <a:ext cx="113760" cy="22320"/>
                </a:xfrm>
                <a:prstGeom prst="rect"/>
              </p:spPr>
            </p:pic>
          </mc:Fallback>
        </mc:AlternateContent>
      </p:grpSp>
      <p:grpSp>
        <p:nvGrpSpPr>
          <p:cNvPr id="134" name="Group 133"/>
          <p:cNvGrpSpPr/>
          <p:nvPr/>
        </p:nvGrpSpPr>
        <p:grpSpPr>
          <a:xfrm>
            <a:off x="3580897" y="5255191"/>
            <a:ext cx="1028520" cy="222840"/>
            <a:chOff x="3580897" y="5255191"/>
            <a:chExt cx="10285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5" name="Ink 124"/>
                <p14:cNvContentPartPr/>
                <p14:nvPr/>
              </p14:nvContentPartPr>
              <p14:xfrm>
                <a:off x="3580897" y="5265631"/>
                <a:ext cx="288720" cy="212400"/>
              </p14:xfrm>
            </p:contentPart>
          </mc:Choice>
          <mc:Fallback xmlns="">
            <p:pic>
              <p:nvPicPr>
                <p:cNvPr id="125" name="Ink 124"/>
              </p:nvPicPr>
              <p:blipFill>
                <a:blip r:embed="rId153"/>
              </p:blipFill>
              <p:spPr>
                <a:xfrm>
                  <a:off x="3580897" y="5265631"/>
                  <a:ext cx="288720" cy="212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6" name="Ink 125"/>
                <p14:cNvContentPartPr/>
                <p14:nvPr/>
              </p14:nvContentPartPr>
              <p14:xfrm>
                <a:off x="3807697" y="5358151"/>
                <a:ext cx="151920" cy="14760"/>
              </p14:xfrm>
            </p:contentPart>
          </mc:Choice>
          <mc:Fallback xmlns="">
            <p:pic>
              <p:nvPicPr>
                <p:cNvPr id="126" name="Ink 125"/>
              </p:nvPicPr>
              <p:blipFill>
                <a:blip r:embed="rId155"/>
              </p:blipFill>
              <p:spPr>
                <a:xfrm>
                  <a:off x="3807697" y="5358151"/>
                  <a:ext cx="151920" cy="1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7" name="Ink 126"/>
                <p14:cNvContentPartPr/>
                <p14:nvPr/>
              </p14:nvContentPartPr>
              <p14:xfrm>
                <a:off x="4080217" y="5339791"/>
                <a:ext cx="97920" cy="11880"/>
              </p14:xfrm>
            </p:contentPart>
          </mc:Choice>
          <mc:Fallback xmlns="">
            <p:pic>
              <p:nvPicPr>
                <p:cNvPr id="127" name="Ink 126"/>
              </p:nvPicPr>
              <p:blipFill>
                <a:blip r:embed="rId157"/>
              </p:blipFill>
              <p:spPr>
                <a:xfrm>
                  <a:off x="4080217" y="5339791"/>
                  <a:ext cx="97920" cy="11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8" name="Ink 127"/>
                <p14:cNvContentPartPr/>
                <p14:nvPr/>
              </p14:nvContentPartPr>
              <p14:xfrm>
                <a:off x="4099297" y="5393431"/>
                <a:ext cx="79920" cy="3240"/>
              </p14:xfrm>
            </p:contentPart>
          </mc:Choice>
          <mc:Fallback xmlns="">
            <p:pic>
              <p:nvPicPr>
                <p:cNvPr id="128" name="Ink 127"/>
              </p:nvPicPr>
              <p:blipFill>
                <a:blip r:embed="rId159"/>
              </p:blipFill>
              <p:spPr>
                <a:xfrm>
                  <a:off x="4099297" y="5393431"/>
                  <a:ext cx="79920" cy="3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0" name="Ink 129"/>
                <p14:cNvContentPartPr/>
                <p14:nvPr/>
              </p14:nvContentPartPr>
              <p14:xfrm>
                <a:off x="4322857" y="5263471"/>
                <a:ext cx="9000" cy="76680"/>
              </p14:xfrm>
            </p:contentPart>
          </mc:Choice>
          <mc:Fallback xmlns="">
            <p:pic>
              <p:nvPicPr>
                <p:cNvPr id="130" name="Ink 129"/>
              </p:nvPicPr>
              <p:blipFill>
                <a:blip r:embed="rId161"/>
              </p:blipFill>
              <p:spPr>
                <a:xfrm>
                  <a:off x="4322857" y="5263471"/>
                  <a:ext cx="9000" cy="76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1" name="Ink 130"/>
                <p14:cNvContentPartPr/>
                <p14:nvPr/>
              </p14:nvContentPartPr>
              <p14:xfrm>
                <a:off x="4375777" y="5272111"/>
                <a:ext cx="12960" cy="76680"/>
              </p14:xfrm>
            </p:contentPart>
          </mc:Choice>
          <mc:Fallback xmlns="">
            <p:pic>
              <p:nvPicPr>
                <p:cNvPr id="131" name="Ink 130"/>
              </p:nvPicPr>
              <p:blipFill>
                <a:blip r:embed="rId163"/>
              </p:blipFill>
              <p:spPr>
                <a:xfrm>
                  <a:off x="4375777" y="5272111"/>
                  <a:ext cx="12960" cy="76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2" name="Ink 131"/>
                <p14:cNvContentPartPr/>
                <p14:nvPr/>
              </p14:nvContentPartPr>
              <p14:xfrm>
                <a:off x="4563337" y="5260591"/>
                <a:ext cx="22680" cy="80640"/>
              </p14:xfrm>
            </p:contentPart>
          </mc:Choice>
          <mc:Fallback xmlns="">
            <p:pic>
              <p:nvPicPr>
                <p:cNvPr id="132" name="Ink 131"/>
              </p:nvPicPr>
              <p:blipFill>
                <a:blip r:embed="rId165"/>
              </p:blipFill>
              <p:spPr>
                <a:xfrm>
                  <a:off x="4563337" y="5260591"/>
                  <a:ext cx="22680" cy="80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3" name="Ink 132"/>
                <p14:cNvContentPartPr/>
                <p14:nvPr/>
              </p14:nvContentPartPr>
              <p14:xfrm>
                <a:off x="4604737" y="5255191"/>
                <a:ext cx="4680" cy="94680"/>
              </p14:xfrm>
            </p:contentPart>
          </mc:Choice>
          <mc:Fallback xmlns="">
            <p:pic>
              <p:nvPicPr>
                <p:cNvPr id="133" name="Ink 132"/>
              </p:nvPicPr>
              <p:blipFill>
                <a:blip r:embed="rId167"/>
              </p:blipFill>
              <p:spPr>
                <a:xfrm>
                  <a:off x="4604737" y="5255191"/>
                  <a:ext cx="4680" cy="9468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5" name="Ink 134"/>
              <p14:cNvContentPartPr/>
              <p14:nvPr/>
            </p14:nvContentPartPr>
            <p14:xfrm>
              <a:off x="4739737" y="5237911"/>
              <a:ext cx="199080" cy="28260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169"/>
            </p:blipFill>
            <p:spPr>
              <a:xfrm>
                <a:off x="4739737" y="5237911"/>
                <a:ext cx="199080" cy="282600"/>
              </a:xfrm>
              <a:prstGeom prst="rect"/>
            </p:spPr>
          </p:pic>
        </mc:Fallback>
      </mc:AlternateContent>
      <p:grpSp>
        <p:nvGrpSpPr>
          <p:cNvPr id="141" name="Group 140"/>
          <p:cNvGrpSpPr/>
          <p:nvPr/>
        </p:nvGrpSpPr>
        <p:grpSpPr>
          <a:xfrm>
            <a:off x="5374057" y="5145391"/>
            <a:ext cx="1380240" cy="656280"/>
            <a:chOff x="5374057" y="5145391"/>
            <a:chExt cx="1380240" cy="65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6" name="Ink 135"/>
                <p14:cNvContentPartPr/>
                <p14:nvPr/>
              </p14:nvContentPartPr>
              <p14:xfrm>
                <a:off x="5374057" y="5214871"/>
                <a:ext cx="261720" cy="273960"/>
              </p14:xfrm>
            </p:contentPart>
          </mc:Choice>
          <mc:Fallback xmlns="">
            <p:pic>
              <p:nvPicPr>
                <p:cNvPr id="136" name="Ink 135"/>
              </p:nvPicPr>
              <p:blipFill>
                <a:blip r:embed="rId171"/>
              </p:blipFill>
              <p:spPr>
                <a:xfrm>
                  <a:off x="5374057" y="5214871"/>
                  <a:ext cx="261720" cy="27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7" name="Ink 136"/>
                <p14:cNvContentPartPr/>
                <p14:nvPr/>
              </p14:nvContentPartPr>
              <p14:xfrm>
                <a:off x="5601577" y="5145391"/>
                <a:ext cx="181800" cy="454680"/>
              </p14:xfrm>
            </p:contentPart>
          </mc:Choice>
          <mc:Fallback xmlns="">
            <p:pic>
              <p:nvPicPr>
                <p:cNvPr id="137" name="Ink 136"/>
              </p:nvPicPr>
              <p:blipFill>
                <a:blip r:embed="rId173"/>
              </p:blipFill>
              <p:spPr>
                <a:xfrm>
                  <a:off x="5601577" y="5145391"/>
                  <a:ext cx="181800" cy="454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8" name="Ink 137"/>
                <p14:cNvContentPartPr/>
                <p14:nvPr/>
              </p14:nvContentPartPr>
              <p14:xfrm>
                <a:off x="5840977" y="5309191"/>
                <a:ext cx="693000" cy="492480"/>
              </p14:xfrm>
            </p:contentPart>
          </mc:Choice>
          <mc:Fallback xmlns="">
            <p:pic>
              <p:nvPicPr>
                <p:cNvPr id="138" name="Ink 137"/>
              </p:nvPicPr>
              <p:blipFill>
                <a:blip r:embed="rId175"/>
              </p:blipFill>
              <p:spPr>
                <a:xfrm>
                  <a:off x="5840977" y="5309191"/>
                  <a:ext cx="693000" cy="492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9" name="Ink 138"/>
                <p14:cNvContentPartPr/>
                <p14:nvPr/>
              </p14:nvContentPartPr>
              <p14:xfrm>
                <a:off x="5939617" y="5151151"/>
                <a:ext cx="92520" cy="87120"/>
              </p14:xfrm>
            </p:contentPart>
          </mc:Choice>
          <mc:Fallback xmlns="">
            <p:pic>
              <p:nvPicPr>
                <p:cNvPr id="139" name="Ink 138"/>
              </p:nvPicPr>
              <p:blipFill>
                <a:blip r:embed="rId177"/>
              </p:blipFill>
              <p:spPr>
                <a:xfrm>
                  <a:off x="5939617" y="5151151"/>
                  <a:ext cx="92520" cy="8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0" name="Ink 139"/>
                <p14:cNvContentPartPr/>
                <p14:nvPr/>
              </p14:nvContentPartPr>
              <p14:xfrm>
                <a:off x="6538657" y="5192911"/>
                <a:ext cx="215640" cy="275040"/>
              </p14:xfrm>
            </p:contentPart>
          </mc:Choice>
          <mc:Fallback xmlns="">
            <p:pic>
              <p:nvPicPr>
                <p:cNvPr id="140" name="Ink 139"/>
              </p:nvPicPr>
              <p:blipFill>
                <a:blip r:embed="rId179"/>
              </p:blipFill>
              <p:spPr>
                <a:xfrm>
                  <a:off x="6538657" y="5192911"/>
                  <a:ext cx="215640" cy="2750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2" name="Ink 141"/>
              <p14:cNvContentPartPr/>
              <p14:nvPr/>
            </p14:nvContentPartPr>
            <p14:xfrm>
              <a:off x="606577" y="4944871"/>
              <a:ext cx="6330240" cy="103572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181"/>
            </p:blipFill>
            <p:spPr>
              <a:xfrm>
                <a:off x="606577" y="4944871"/>
                <a:ext cx="6330240" cy="1035720"/>
              </a:xfrm>
              <a:prstGeom prst="rect"/>
            </p:spPr>
          </p:pic>
        </mc:Fallback>
      </mc:AlternateContent>
      <p:grpSp>
        <p:nvGrpSpPr>
          <p:cNvPr id="147" name="Group 146"/>
          <p:cNvGrpSpPr/>
          <p:nvPr/>
        </p:nvGrpSpPr>
        <p:grpSpPr>
          <a:xfrm>
            <a:off x="6536497" y="4381471"/>
            <a:ext cx="1716840" cy="762480"/>
            <a:chOff x="6536497" y="4381471"/>
            <a:chExt cx="171684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3" name="Ink 142"/>
                <p14:cNvContentPartPr/>
                <p14:nvPr/>
              </p14:nvContentPartPr>
              <p14:xfrm>
                <a:off x="6536497" y="4547791"/>
                <a:ext cx="918720" cy="432360"/>
              </p14:xfrm>
            </p:contentPart>
          </mc:Choice>
          <mc:Fallback xmlns="">
            <p:pic>
              <p:nvPicPr>
                <p:cNvPr id="143" name="Ink 142"/>
              </p:nvPicPr>
              <p:blipFill>
                <a:blip r:embed="rId183"/>
              </p:blipFill>
              <p:spPr>
                <a:xfrm>
                  <a:off x="6536497" y="4547791"/>
                  <a:ext cx="918720" cy="432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4" name="Ink 143"/>
                <p14:cNvContentPartPr/>
                <p14:nvPr/>
              </p14:nvContentPartPr>
              <p14:xfrm>
                <a:off x="6656017" y="4381471"/>
                <a:ext cx="159480" cy="168120"/>
              </p14:xfrm>
            </p:contentPart>
          </mc:Choice>
          <mc:Fallback xmlns="">
            <p:pic>
              <p:nvPicPr>
                <p:cNvPr id="144" name="Ink 143"/>
              </p:nvPicPr>
              <p:blipFill>
                <a:blip r:embed="rId185"/>
              </p:blipFill>
              <p:spPr>
                <a:xfrm>
                  <a:off x="6656017" y="4381471"/>
                  <a:ext cx="159480" cy="168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5" name="Ink 144"/>
                <p14:cNvContentPartPr/>
                <p14:nvPr/>
              </p14:nvContentPartPr>
              <p14:xfrm>
                <a:off x="7557817" y="4414951"/>
                <a:ext cx="695520" cy="729000"/>
              </p14:xfrm>
            </p:contentPart>
          </mc:Choice>
          <mc:Fallback xmlns="">
            <p:pic>
              <p:nvPicPr>
                <p:cNvPr id="145" name="Ink 144"/>
              </p:nvPicPr>
              <p:blipFill>
                <a:blip r:embed="rId187"/>
              </p:blipFill>
              <p:spPr>
                <a:xfrm>
                  <a:off x="7557817" y="4414951"/>
                  <a:ext cx="695520" cy="72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6" name="Ink 145"/>
                <p14:cNvContentPartPr/>
                <p14:nvPr/>
              </p14:nvContentPartPr>
              <p14:xfrm>
                <a:off x="7466377" y="4500631"/>
                <a:ext cx="213480" cy="30960"/>
              </p14:xfrm>
            </p:contentPart>
          </mc:Choice>
          <mc:Fallback xmlns="">
            <p:pic>
              <p:nvPicPr>
                <p:cNvPr id="146" name="Ink 145"/>
              </p:nvPicPr>
              <p:blipFill>
                <a:blip r:embed="rId189"/>
              </p:blipFill>
              <p:spPr>
                <a:xfrm>
                  <a:off x="7466377" y="4500631"/>
                  <a:ext cx="213480" cy="3096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EA3D9FB-2A60-2058-91C4-411ED09C68C8}"/>
              </a:ext>
            </a:extLst>
          </p:cNvPr>
          <p:cNvGrpSpPr/>
          <p:nvPr/>
        </p:nvGrpSpPr>
        <p:grpSpPr>
          <a:xfrm>
            <a:off x="1967488" y="293510"/>
            <a:ext cx="817560" cy="454320"/>
            <a:chOff x="1967488" y="293510"/>
            <a:chExt cx="817560" cy="4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DD2B991-038E-8A2E-0461-873343AC37D7}"/>
                    </a:ext>
                  </a:extLst>
                </p14:cNvPr>
                <p14:cNvContentPartPr/>
                <p14:nvPr/>
              </p14:nvContentPartPr>
              <p14:xfrm>
                <a:off x="2030488" y="298190"/>
                <a:ext cx="754560" cy="310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DD2B991-038E-8A2E-0461-873343AC37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1488" y="289190"/>
                  <a:ext cx="772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DB5EBA1-B064-DA15-522F-1E2B64813DB3}"/>
                    </a:ext>
                  </a:extLst>
                </p14:cNvPr>
                <p14:cNvContentPartPr/>
                <p14:nvPr/>
              </p14:nvContentPartPr>
              <p14:xfrm>
                <a:off x="2452048" y="429590"/>
                <a:ext cx="118080" cy="18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DB5EBA1-B064-DA15-522F-1E2B64813D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43048" y="420590"/>
                  <a:ext cx="135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D2597A-BA01-2E30-4A31-CA01F35C0031}"/>
                    </a:ext>
                  </a:extLst>
                </p14:cNvPr>
                <p14:cNvContentPartPr/>
                <p14:nvPr/>
              </p14:nvContentPartPr>
              <p14:xfrm>
                <a:off x="2204368" y="293510"/>
                <a:ext cx="92160" cy="87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D2597A-BA01-2E30-4A31-CA01F35C00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95728" y="284870"/>
                  <a:ext cx="109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AFF4DE-F294-90D6-7BEC-9CD18063B51D}"/>
                    </a:ext>
                  </a:extLst>
                </p14:cNvPr>
                <p14:cNvContentPartPr/>
                <p14:nvPr/>
              </p14:nvContentPartPr>
              <p14:xfrm>
                <a:off x="1967488" y="623630"/>
                <a:ext cx="765360" cy="50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AFF4DE-F294-90D6-7BEC-9CD18063B5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58848" y="614630"/>
                  <a:ext cx="783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E2B76F-D9D5-2A11-6D3F-C40FE7B4A76A}"/>
                    </a:ext>
                  </a:extLst>
                </p14:cNvPr>
                <p14:cNvContentPartPr/>
                <p14:nvPr/>
              </p14:nvContentPartPr>
              <p14:xfrm>
                <a:off x="2042008" y="697790"/>
                <a:ext cx="681480" cy="50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E2B76F-D9D5-2A11-6D3F-C40FE7B4A7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3008" y="688790"/>
                  <a:ext cx="6991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1341CF-65F9-CCED-A678-B67A9BB0380C}"/>
              </a:ext>
            </a:extLst>
          </p:cNvPr>
          <p:cNvGrpSpPr/>
          <p:nvPr/>
        </p:nvGrpSpPr>
        <p:grpSpPr>
          <a:xfrm>
            <a:off x="2528008" y="816950"/>
            <a:ext cx="2974680" cy="507240"/>
            <a:chOff x="2528008" y="816950"/>
            <a:chExt cx="297468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F34A499-1720-549C-44C0-F3FB414AA1F1}"/>
                    </a:ext>
                  </a:extLst>
                </p14:cNvPr>
                <p14:cNvContentPartPr/>
                <p14:nvPr/>
              </p14:nvContentPartPr>
              <p14:xfrm>
                <a:off x="2528008" y="920990"/>
                <a:ext cx="401400" cy="338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F34A499-1720-549C-44C0-F3FB414AA1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19008" y="912350"/>
                  <a:ext cx="4190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3B8294-1679-0318-94DF-6B54C3D03C1E}"/>
                    </a:ext>
                  </a:extLst>
                </p14:cNvPr>
                <p14:cNvContentPartPr/>
                <p14:nvPr/>
              </p14:nvContentPartPr>
              <p14:xfrm>
                <a:off x="3081328" y="956270"/>
                <a:ext cx="1104480" cy="330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3B8294-1679-0318-94DF-6B54C3D03C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2688" y="947270"/>
                  <a:ext cx="11221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41CD50-47A9-37C1-16EA-EDAC362513E0}"/>
                    </a:ext>
                  </a:extLst>
                </p14:cNvPr>
                <p14:cNvContentPartPr/>
                <p14:nvPr/>
              </p14:nvContentPartPr>
              <p14:xfrm>
                <a:off x="4391728" y="951950"/>
                <a:ext cx="464040" cy="307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41CD50-47A9-37C1-16EA-EDAC362513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83088" y="943310"/>
                  <a:ext cx="4816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801D32-DB7C-BC8C-B601-53B37963E8D9}"/>
                    </a:ext>
                  </a:extLst>
                </p14:cNvPr>
                <p14:cNvContentPartPr/>
                <p14:nvPr/>
              </p14:nvContentPartPr>
              <p14:xfrm>
                <a:off x="4772608" y="1041590"/>
                <a:ext cx="181800" cy="3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801D32-DB7C-BC8C-B601-53B37963E8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3608" y="1032590"/>
                  <a:ext cx="199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C3D145-1C2A-8001-8414-923CF4964C2F}"/>
                    </a:ext>
                  </a:extLst>
                </p14:cNvPr>
                <p14:cNvContentPartPr/>
                <p14:nvPr/>
              </p14:nvContentPartPr>
              <p14:xfrm>
                <a:off x="4484968" y="816950"/>
                <a:ext cx="165600" cy="13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C3D145-1C2A-8001-8414-923CF4964C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5968" y="807950"/>
                  <a:ext cx="183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D7D374-F0FA-F60B-B3B3-952E6C576319}"/>
                    </a:ext>
                  </a:extLst>
                </p14:cNvPr>
                <p14:cNvContentPartPr/>
                <p14:nvPr/>
              </p14:nvContentPartPr>
              <p14:xfrm>
                <a:off x="5167888" y="838910"/>
                <a:ext cx="334800" cy="48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D7D374-F0FA-F60B-B3B3-952E6C5763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59248" y="829910"/>
                  <a:ext cx="352440" cy="50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B5C238-E4BC-78EE-17D3-D315E055B4B5}"/>
              </a:ext>
            </a:extLst>
          </p:cNvPr>
          <p:cNvGrpSpPr/>
          <p:nvPr/>
        </p:nvGrpSpPr>
        <p:grpSpPr>
          <a:xfrm>
            <a:off x="5643448" y="748910"/>
            <a:ext cx="2385720" cy="469440"/>
            <a:chOff x="5643448" y="748910"/>
            <a:chExt cx="238572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314155-0EF5-EC25-E8E3-B2C7307A6EF9}"/>
                    </a:ext>
                  </a:extLst>
                </p14:cNvPr>
                <p14:cNvContentPartPr/>
                <p14:nvPr/>
              </p14:nvContentPartPr>
              <p14:xfrm>
                <a:off x="5643448" y="876710"/>
                <a:ext cx="1523160" cy="334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314155-0EF5-EC25-E8E3-B2C7307A6E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34448" y="868070"/>
                  <a:ext cx="15408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C95ABB-D66A-B0C3-F3C2-CBEE44272F55}"/>
                    </a:ext>
                  </a:extLst>
                </p14:cNvPr>
                <p14:cNvContentPartPr/>
                <p14:nvPr/>
              </p14:nvContentPartPr>
              <p14:xfrm>
                <a:off x="7402048" y="877070"/>
                <a:ext cx="510480" cy="34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C95ABB-D66A-B0C3-F3C2-CBEE44272F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93408" y="868070"/>
                  <a:ext cx="5281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5BE8D6-CB8D-ACF9-2D24-4CAF8DD90A7C}"/>
                    </a:ext>
                  </a:extLst>
                </p14:cNvPr>
                <p14:cNvContentPartPr/>
                <p14:nvPr/>
              </p14:nvContentPartPr>
              <p14:xfrm>
                <a:off x="7854208" y="940790"/>
                <a:ext cx="174960" cy="40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5BE8D6-CB8D-ACF9-2D24-4CAF8DD90A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45568" y="931790"/>
                  <a:ext cx="192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4E2DA6-01E4-93FB-C4E5-33B28C9D774D}"/>
                    </a:ext>
                  </a:extLst>
                </p14:cNvPr>
                <p14:cNvContentPartPr/>
                <p14:nvPr/>
              </p14:nvContentPartPr>
              <p14:xfrm>
                <a:off x="7594648" y="748910"/>
                <a:ext cx="137880" cy="13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4E2DA6-01E4-93FB-C4E5-33B28C9D77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86008" y="740270"/>
                  <a:ext cx="15552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B5EBE19-57FB-A661-054E-3F824E5706BF}"/>
                  </a:ext>
                </a:extLst>
              </p14:cNvPr>
              <p14:cNvContentPartPr/>
              <p14:nvPr/>
            </p14:nvContentPartPr>
            <p14:xfrm>
              <a:off x="3224608" y="1493390"/>
              <a:ext cx="201240" cy="231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B5EBE19-57FB-A661-054E-3F824E5706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15968" y="1484390"/>
                <a:ext cx="21888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B75D15E-6F97-81E9-C372-23FBB2B80485}"/>
              </a:ext>
            </a:extLst>
          </p:cNvPr>
          <p:cNvGrpSpPr/>
          <p:nvPr/>
        </p:nvGrpSpPr>
        <p:grpSpPr>
          <a:xfrm>
            <a:off x="3507928" y="1447670"/>
            <a:ext cx="580680" cy="283320"/>
            <a:chOff x="3507928" y="1447670"/>
            <a:chExt cx="58068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DAA366-DE5C-7F52-682E-34920717483B}"/>
                    </a:ext>
                  </a:extLst>
                </p14:cNvPr>
                <p14:cNvContentPartPr/>
                <p14:nvPr/>
              </p14:nvContentPartPr>
              <p14:xfrm>
                <a:off x="3507928" y="1447670"/>
                <a:ext cx="314280" cy="283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DAA366-DE5C-7F52-682E-3492071748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98928" y="1438670"/>
                  <a:ext cx="331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ACBE49-CD61-7DE4-CBB3-1FD975327A27}"/>
                    </a:ext>
                  </a:extLst>
                </p14:cNvPr>
                <p14:cNvContentPartPr/>
                <p14:nvPr/>
              </p14:nvContentPartPr>
              <p14:xfrm>
                <a:off x="3853888" y="1477550"/>
                <a:ext cx="234720" cy="207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ACBE49-CD61-7DE4-CBB3-1FD975327A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44888" y="1468550"/>
                  <a:ext cx="25236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0959CC-C83B-B274-C58E-A4031D8B7B1B}"/>
              </a:ext>
            </a:extLst>
          </p:cNvPr>
          <p:cNvGrpSpPr/>
          <p:nvPr/>
        </p:nvGrpSpPr>
        <p:grpSpPr>
          <a:xfrm>
            <a:off x="5916328" y="1382150"/>
            <a:ext cx="997920" cy="295920"/>
            <a:chOff x="5916328" y="1382150"/>
            <a:chExt cx="9979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D6F3FD-C5F7-092E-87F3-4B5069F4E805}"/>
                    </a:ext>
                  </a:extLst>
                </p14:cNvPr>
                <p14:cNvContentPartPr/>
                <p14:nvPr/>
              </p14:nvContentPartPr>
              <p14:xfrm>
                <a:off x="5916328" y="1427150"/>
                <a:ext cx="203760" cy="19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D6F3FD-C5F7-092E-87F3-4B5069F4E8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07328" y="1418150"/>
                  <a:ext cx="221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EA7694-1442-0376-C345-E2570C1C60B5}"/>
                    </a:ext>
                  </a:extLst>
                </p14:cNvPr>
                <p14:cNvContentPartPr/>
                <p14:nvPr/>
              </p14:nvContentPartPr>
              <p14:xfrm>
                <a:off x="6256528" y="1382150"/>
                <a:ext cx="471600" cy="295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EA7694-1442-0376-C345-E2570C1C60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47528" y="1373510"/>
                  <a:ext cx="489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7DBDD0-455D-F5FD-7420-19C6A848582B}"/>
                    </a:ext>
                  </a:extLst>
                </p14:cNvPr>
                <p14:cNvContentPartPr/>
                <p14:nvPr/>
              </p14:nvContentPartPr>
              <p14:xfrm>
                <a:off x="6712288" y="1439750"/>
                <a:ext cx="201960" cy="176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57DBDD0-455D-F5FD-7420-19C6A84858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03648" y="1430750"/>
                  <a:ext cx="2196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EAE533-8BCF-AD43-7DDF-7146BDEB00B3}"/>
              </a:ext>
            </a:extLst>
          </p:cNvPr>
          <p:cNvGrpSpPr/>
          <p:nvPr/>
        </p:nvGrpSpPr>
        <p:grpSpPr>
          <a:xfrm>
            <a:off x="1063528" y="2443430"/>
            <a:ext cx="2919240" cy="604440"/>
            <a:chOff x="1063528" y="2443430"/>
            <a:chExt cx="2919240" cy="60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9987A52-2975-12B6-9E91-53EA741BB59D}"/>
                    </a:ext>
                  </a:extLst>
                </p14:cNvPr>
                <p14:cNvContentPartPr/>
                <p14:nvPr/>
              </p14:nvContentPartPr>
              <p14:xfrm>
                <a:off x="1063528" y="2601470"/>
                <a:ext cx="244080" cy="196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9987A52-2975-12B6-9E91-53EA741BB5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4888" y="2592470"/>
                  <a:ext cx="261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2BF164-1A70-EAA7-9521-8BFAAF53BADB}"/>
                    </a:ext>
                  </a:extLst>
                </p14:cNvPr>
                <p14:cNvContentPartPr/>
                <p14:nvPr/>
              </p14:nvContentPartPr>
              <p14:xfrm>
                <a:off x="1401928" y="2538830"/>
                <a:ext cx="345600" cy="27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72BF164-1A70-EAA7-9521-8BFAAF53BA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92928" y="2530190"/>
                  <a:ext cx="363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789759-4FFC-8765-4728-FCFDB2B0FBB0}"/>
                    </a:ext>
                  </a:extLst>
                </p14:cNvPr>
                <p14:cNvContentPartPr/>
                <p14:nvPr/>
              </p14:nvContentPartPr>
              <p14:xfrm>
                <a:off x="2097808" y="2483390"/>
                <a:ext cx="628200" cy="564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7789759-4FFC-8765-4728-FCFDB2B0F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88808" y="2474390"/>
                  <a:ext cx="64584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5AEF45-EF4B-C1FE-9A38-708FA6AA44E5}"/>
                    </a:ext>
                  </a:extLst>
                </p14:cNvPr>
                <p14:cNvContentPartPr/>
                <p14:nvPr/>
              </p14:nvContentPartPr>
              <p14:xfrm>
                <a:off x="2046688" y="2594270"/>
                <a:ext cx="28188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5AEF45-EF4B-C1FE-9A38-708FA6AA44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37688" y="2585270"/>
                  <a:ext cx="299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5E5310-8D15-3E70-B0CA-A77752FD9491}"/>
                    </a:ext>
                  </a:extLst>
                </p14:cNvPr>
                <p14:cNvContentPartPr/>
                <p14:nvPr/>
              </p14:nvContentPartPr>
              <p14:xfrm>
                <a:off x="2923288" y="2655830"/>
                <a:ext cx="134640" cy="1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5E5310-8D15-3E70-B0CA-A77752FD94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14648" y="2646830"/>
                  <a:ext cx="152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067DD7-1F9D-2FA9-EE9C-F5789CA0992D}"/>
                    </a:ext>
                  </a:extLst>
                </p14:cNvPr>
                <p14:cNvContentPartPr/>
                <p14:nvPr/>
              </p14:nvContentPartPr>
              <p14:xfrm>
                <a:off x="2960008" y="2719190"/>
                <a:ext cx="9468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067DD7-1F9D-2FA9-EE9C-F5789CA099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51008" y="2710550"/>
                  <a:ext cx="112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D21C7F-4146-8D9B-38A7-D94F184736A5}"/>
                    </a:ext>
                  </a:extLst>
                </p14:cNvPr>
                <p14:cNvContentPartPr/>
                <p14:nvPr/>
              </p14:nvContentPartPr>
              <p14:xfrm>
                <a:off x="3275728" y="2506430"/>
                <a:ext cx="5040" cy="138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D21C7F-4146-8D9B-38A7-D94F184736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7088" y="2497790"/>
                  <a:ext cx="22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8BAC538-E071-15F4-6595-A554D3A24070}"/>
                    </a:ext>
                  </a:extLst>
                </p14:cNvPr>
                <p14:cNvContentPartPr/>
                <p14:nvPr/>
              </p14:nvContentPartPr>
              <p14:xfrm>
                <a:off x="3383368" y="2548190"/>
                <a:ext cx="112680" cy="276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8BAC538-E071-15F4-6595-A554D3A2407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74368" y="2539190"/>
                  <a:ext cx="130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58625F-69FB-FEE0-33C4-5CFF45A6085D}"/>
                    </a:ext>
                  </a:extLst>
                </p14:cNvPr>
                <p14:cNvContentPartPr/>
                <p14:nvPr/>
              </p14:nvContentPartPr>
              <p14:xfrm>
                <a:off x="3612688" y="2443430"/>
                <a:ext cx="1440" cy="127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58625F-69FB-FEE0-33C4-5CFF45A608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04048" y="2434790"/>
                  <a:ext cx="19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5264AC3-C293-4D12-196F-F4ABB4787F9D}"/>
                    </a:ext>
                  </a:extLst>
                </p14:cNvPr>
                <p14:cNvContentPartPr/>
                <p14:nvPr/>
              </p14:nvContentPartPr>
              <p14:xfrm>
                <a:off x="3748408" y="2575190"/>
                <a:ext cx="234360" cy="194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5264AC3-C293-4D12-196F-F4ABB4787F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39408" y="2566190"/>
                  <a:ext cx="25200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683D7D5-E6F5-857A-FE40-3033CE0ED7B7}"/>
                  </a:ext>
                </a:extLst>
              </p14:cNvPr>
              <p14:cNvContentPartPr/>
              <p14:nvPr/>
            </p14:nvContentPartPr>
            <p14:xfrm>
              <a:off x="2543848" y="3301310"/>
              <a:ext cx="203400" cy="195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683D7D5-E6F5-857A-FE40-3033CE0ED7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35208" y="3292670"/>
                <a:ext cx="221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4DBB90D-8CD3-388F-8EAC-8CBC4CB39552}"/>
                  </a:ext>
                </a:extLst>
              </p14:cNvPr>
              <p14:cNvContentPartPr/>
              <p14:nvPr/>
            </p14:nvContentPartPr>
            <p14:xfrm>
              <a:off x="2848048" y="3301310"/>
              <a:ext cx="273600" cy="282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4DBB90D-8CD3-388F-8EAC-8CBC4CB3955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39048" y="3292670"/>
                <a:ext cx="2912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439FB08-D049-EE39-0082-0D31B91A651A}"/>
                  </a:ext>
                </a:extLst>
              </p14:cNvPr>
              <p14:cNvContentPartPr/>
              <p14:nvPr/>
            </p14:nvContentPartPr>
            <p14:xfrm>
              <a:off x="2981248" y="3251990"/>
              <a:ext cx="93240" cy="106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439FB08-D049-EE39-0082-0D31B91A651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72248" y="3242990"/>
                <a:ext cx="1108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CAFBADA-D4F6-9DE7-B381-DD3CF54CE4C0}"/>
                  </a:ext>
                </a:extLst>
              </p14:cNvPr>
              <p14:cNvContentPartPr/>
              <p14:nvPr/>
            </p14:nvContentPartPr>
            <p14:xfrm>
              <a:off x="3174568" y="3338750"/>
              <a:ext cx="248760" cy="176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CAFBADA-D4F6-9DE7-B381-DD3CF54CE4C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65568" y="3329750"/>
                <a:ext cx="266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CECBC30-F435-DD94-A1D8-477DD38706E8}"/>
                  </a:ext>
                </a:extLst>
              </p14:cNvPr>
              <p14:cNvContentPartPr/>
              <p14:nvPr/>
            </p14:nvContentPartPr>
            <p14:xfrm>
              <a:off x="3683608" y="3339830"/>
              <a:ext cx="214200" cy="27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CECBC30-F435-DD94-A1D8-477DD38706E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74608" y="3330830"/>
                <a:ext cx="2318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D4F82E4-FBB9-B5EF-4563-6A1D9C18D501}"/>
                  </a:ext>
                </a:extLst>
              </p14:cNvPr>
              <p14:cNvContentPartPr/>
              <p14:nvPr/>
            </p14:nvContentPartPr>
            <p14:xfrm>
              <a:off x="3779368" y="3335870"/>
              <a:ext cx="540000" cy="258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D4F82E4-FBB9-B5EF-4563-6A1D9C18D50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70728" y="3327230"/>
                <a:ext cx="5576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504F60C-6ED9-3F90-52F9-DA4E3C0DDAD4}"/>
                  </a:ext>
                </a:extLst>
              </p14:cNvPr>
              <p14:cNvContentPartPr/>
              <p14:nvPr/>
            </p14:nvContentPartPr>
            <p14:xfrm>
              <a:off x="4058368" y="3211310"/>
              <a:ext cx="85320" cy="78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504F60C-6ED9-3F90-52F9-DA4E3C0DDAD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49728" y="3202310"/>
                <a:ext cx="1029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5B6BBD-70A5-48D9-4D49-D8D57BD4F25F}"/>
                  </a:ext>
                </a:extLst>
              </p14:cNvPr>
              <p14:cNvContentPartPr/>
              <p14:nvPr/>
            </p14:nvContentPartPr>
            <p14:xfrm>
              <a:off x="4452568" y="3356750"/>
              <a:ext cx="334440" cy="209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5B6BBD-70A5-48D9-4D49-D8D57BD4F25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43568" y="3347750"/>
                <a:ext cx="3520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0FF3737-195D-6EA8-3776-FF1024F7DE47}"/>
                  </a:ext>
                </a:extLst>
              </p14:cNvPr>
              <p14:cNvContentPartPr/>
              <p14:nvPr/>
            </p14:nvContentPartPr>
            <p14:xfrm>
              <a:off x="4493248" y="3188270"/>
              <a:ext cx="112320" cy="87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0FF3737-195D-6EA8-3776-FF1024F7DE4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84248" y="3179630"/>
                <a:ext cx="129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528D79B-2777-B9B7-AFC0-B48732CC3146}"/>
                  </a:ext>
                </a:extLst>
              </p14:cNvPr>
              <p14:cNvContentPartPr/>
              <p14:nvPr/>
            </p14:nvContentPartPr>
            <p14:xfrm>
              <a:off x="7119808" y="3311390"/>
              <a:ext cx="181080" cy="244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528D79B-2777-B9B7-AFC0-B48732CC314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11168" y="3302750"/>
                <a:ext cx="1987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98C4FEF-F906-531F-F126-18ED54EE0194}"/>
                  </a:ext>
                </a:extLst>
              </p14:cNvPr>
              <p14:cNvContentPartPr/>
              <p14:nvPr/>
            </p14:nvContentPartPr>
            <p14:xfrm>
              <a:off x="7332928" y="3292310"/>
              <a:ext cx="136440" cy="375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98C4FEF-F906-531F-F126-18ED54EE019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324288" y="3283670"/>
                <a:ext cx="1540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D1518F4-4BE4-A932-E854-E87F0ABB901C}"/>
                  </a:ext>
                </a:extLst>
              </p14:cNvPr>
              <p14:cNvContentPartPr/>
              <p14:nvPr/>
            </p14:nvContentPartPr>
            <p14:xfrm>
              <a:off x="7509328" y="3296990"/>
              <a:ext cx="329400" cy="287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D1518F4-4BE4-A932-E854-E87F0ABB901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00328" y="3287990"/>
                <a:ext cx="3470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07F9A2A-CD4B-1CC8-AE9F-D2B3D21310CD}"/>
                  </a:ext>
                </a:extLst>
              </p14:cNvPr>
              <p14:cNvContentPartPr/>
              <p14:nvPr/>
            </p14:nvContentPartPr>
            <p14:xfrm>
              <a:off x="7687528" y="3214910"/>
              <a:ext cx="70920" cy="74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07F9A2A-CD4B-1CC8-AE9F-D2B3D21310C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78888" y="3205910"/>
                <a:ext cx="885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90E5220-F867-3DDA-6FB3-F0DCE43B4EC0}"/>
                  </a:ext>
                </a:extLst>
              </p14:cNvPr>
              <p14:cNvContentPartPr/>
              <p14:nvPr/>
            </p14:nvContentPartPr>
            <p14:xfrm>
              <a:off x="7905328" y="3299870"/>
              <a:ext cx="262080" cy="258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90E5220-F867-3DDA-6FB3-F0DCE43B4E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96328" y="3291230"/>
                <a:ext cx="27972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D6AB57F-4444-572D-4304-07115C752F26}"/>
              </a:ext>
            </a:extLst>
          </p:cNvPr>
          <p:cNvGrpSpPr/>
          <p:nvPr/>
        </p:nvGrpSpPr>
        <p:grpSpPr>
          <a:xfrm>
            <a:off x="1138048" y="3699470"/>
            <a:ext cx="1086840" cy="419400"/>
            <a:chOff x="1138048" y="3699470"/>
            <a:chExt cx="108684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1E9A5D-E5E8-657F-7B1D-26429877AC52}"/>
                    </a:ext>
                  </a:extLst>
                </p14:cNvPr>
                <p14:cNvContentPartPr/>
                <p14:nvPr/>
              </p14:nvContentPartPr>
              <p14:xfrm>
                <a:off x="1138048" y="3699470"/>
                <a:ext cx="228240" cy="280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1E9A5D-E5E8-657F-7B1D-26429877AC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9048" y="3690830"/>
                  <a:ext cx="245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2B4BB1-B1FE-A3F5-911B-679B3E552860}"/>
                    </a:ext>
                  </a:extLst>
                </p14:cNvPr>
                <p14:cNvContentPartPr/>
                <p14:nvPr/>
              </p14:nvContentPartPr>
              <p14:xfrm>
                <a:off x="1368808" y="3721790"/>
                <a:ext cx="221760" cy="39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2B4BB1-B1FE-A3F5-911B-679B3E5528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60168" y="3713150"/>
                  <a:ext cx="239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759D2F-9629-97CD-32CB-D9E5691563A3}"/>
                    </a:ext>
                  </a:extLst>
                </p14:cNvPr>
                <p14:cNvContentPartPr/>
                <p14:nvPr/>
              </p14:nvContentPartPr>
              <p14:xfrm>
                <a:off x="1624408" y="3727910"/>
                <a:ext cx="305640" cy="301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759D2F-9629-97CD-32CB-D9E5691563A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15768" y="3718910"/>
                  <a:ext cx="3232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F608C34-E6C6-6940-204E-697B76AA0B12}"/>
                    </a:ext>
                  </a:extLst>
                </p14:cNvPr>
                <p14:cNvContentPartPr/>
                <p14:nvPr/>
              </p14:nvContentPartPr>
              <p14:xfrm>
                <a:off x="2009608" y="3759590"/>
                <a:ext cx="215280" cy="296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F608C34-E6C6-6940-204E-697B76AA0B1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00968" y="3750590"/>
                  <a:ext cx="23292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42EBD94-4772-2689-923E-87ECB77F01A9}"/>
              </a:ext>
            </a:extLst>
          </p:cNvPr>
          <p:cNvGrpSpPr/>
          <p:nvPr/>
        </p:nvGrpSpPr>
        <p:grpSpPr>
          <a:xfrm>
            <a:off x="4965928" y="3094670"/>
            <a:ext cx="1703160" cy="659160"/>
            <a:chOff x="4965928" y="3094670"/>
            <a:chExt cx="170316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C1D51A-A1DA-FF7E-2862-28AC9EF50721}"/>
                    </a:ext>
                  </a:extLst>
                </p14:cNvPr>
                <p14:cNvContentPartPr/>
                <p14:nvPr/>
              </p14:nvContentPartPr>
              <p14:xfrm>
                <a:off x="4965928" y="3240110"/>
                <a:ext cx="611280" cy="513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C1D51A-A1DA-FF7E-2862-28AC9EF507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56928" y="3231470"/>
                  <a:ext cx="6289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AAAECC-0F01-1F20-F5E3-EE26E7A7345B}"/>
                    </a:ext>
                  </a:extLst>
                </p14:cNvPr>
                <p14:cNvContentPartPr/>
                <p14:nvPr/>
              </p14:nvContentPartPr>
              <p14:xfrm>
                <a:off x="5539768" y="3350270"/>
                <a:ext cx="151200" cy="24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AAAECC-0F01-1F20-F5E3-EE26E7A734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30768" y="3341630"/>
                  <a:ext cx="168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6F3486-22D1-F0DA-1A36-0EFE5C6EB572}"/>
                    </a:ext>
                  </a:extLst>
                </p14:cNvPr>
                <p14:cNvContentPartPr/>
                <p14:nvPr/>
              </p14:nvContentPartPr>
              <p14:xfrm>
                <a:off x="5221528" y="3188270"/>
                <a:ext cx="146160" cy="95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6F3486-22D1-F0DA-1A36-0EFE5C6EB57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2888" y="3179630"/>
                  <a:ext cx="163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F44DFD6-E318-63DD-CD35-0DF78DE02955}"/>
                    </a:ext>
                  </a:extLst>
                </p14:cNvPr>
                <p14:cNvContentPartPr/>
                <p14:nvPr/>
              </p14:nvContentPartPr>
              <p14:xfrm>
                <a:off x="5887528" y="3214550"/>
                <a:ext cx="781560" cy="311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F44DFD6-E318-63DD-CD35-0DF78DE029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78528" y="3205910"/>
                  <a:ext cx="799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0D67C89-8E4F-E33F-8067-B7495D38C2AD}"/>
                    </a:ext>
                  </a:extLst>
                </p14:cNvPr>
                <p14:cNvContentPartPr/>
                <p14:nvPr/>
              </p14:nvContentPartPr>
              <p14:xfrm>
                <a:off x="5913448" y="3094670"/>
                <a:ext cx="82080" cy="84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0D67C89-8E4F-E33F-8067-B7495D38C2A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04448" y="3086030"/>
                  <a:ext cx="99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E4ACCB-5F60-FCC9-B1BF-5CBECDD63687}"/>
                    </a:ext>
                  </a:extLst>
                </p14:cNvPr>
                <p14:cNvContentPartPr/>
                <p14:nvPr/>
              </p14:nvContentPartPr>
              <p14:xfrm>
                <a:off x="6038368" y="3244430"/>
                <a:ext cx="182880" cy="15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E4ACCB-5F60-FCC9-B1BF-5CBECDD6368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29368" y="3235430"/>
                  <a:ext cx="20052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DAC7C74-B98D-7AAB-FB5A-97343A86FBDD}"/>
              </a:ext>
            </a:extLst>
          </p:cNvPr>
          <p:cNvGrpSpPr/>
          <p:nvPr/>
        </p:nvGrpSpPr>
        <p:grpSpPr>
          <a:xfrm>
            <a:off x="1165408" y="4481750"/>
            <a:ext cx="4988520" cy="1166760"/>
            <a:chOff x="1165408" y="4481750"/>
            <a:chExt cx="4988520" cy="11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38FA1A-E5AF-6003-EB11-F9A3F0FB597C}"/>
                    </a:ext>
                  </a:extLst>
                </p14:cNvPr>
                <p14:cNvContentPartPr/>
                <p14:nvPr/>
              </p14:nvContentPartPr>
              <p14:xfrm>
                <a:off x="1165408" y="4554470"/>
                <a:ext cx="217440" cy="277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38FA1A-E5AF-6003-EB11-F9A3F0FB597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56768" y="4545830"/>
                  <a:ext cx="235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BAAE23-7FC5-6D63-B71E-1AAB95C35D93}"/>
                    </a:ext>
                  </a:extLst>
                </p14:cNvPr>
                <p14:cNvContentPartPr/>
                <p14:nvPr/>
              </p14:nvContentPartPr>
              <p14:xfrm>
                <a:off x="1500928" y="4481750"/>
                <a:ext cx="388440" cy="343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BAAE23-7FC5-6D63-B71E-1AAB95C35D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91928" y="4472750"/>
                  <a:ext cx="4060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FD45FC0-A550-3CF7-C23B-920069D54350}"/>
                    </a:ext>
                  </a:extLst>
                </p14:cNvPr>
                <p14:cNvContentPartPr/>
                <p14:nvPr/>
              </p14:nvContentPartPr>
              <p14:xfrm>
                <a:off x="1915648" y="4536830"/>
                <a:ext cx="184320" cy="223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FD45FC0-A550-3CF7-C23B-920069D5435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06648" y="4527830"/>
                  <a:ext cx="201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547432C-0FC3-C865-AE62-53B3CF34E159}"/>
                    </a:ext>
                  </a:extLst>
                </p14:cNvPr>
                <p14:cNvContentPartPr/>
                <p14:nvPr/>
              </p14:nvContentPartPr>
              <p14:xfrm>
                <a:off x="2283568" y="5102030"/>
                <a:ext cx="195120" cy="223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547432C-0FC3-C865-AE62-53B3CF34E1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74928" y="5093390"/>
                  <a:ext cx="212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702B3C-F2B7-F8E1-E244-15D8AC35B3FE}"/>
                    </a:ext>
                  </a:extLst>
                </p14:cNvPr>
                <p14:cNvContentPartPr/>
                <p14:nvPr/>
              </p14:nvContentPartPr>
              <p14:xfrm>
                <a:off x="2556808" y="5082230"/>
                <a:ext cx="317880" cy="247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702B3C-F2B7-F8E1-E244-15D8AC35B3F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47808" y="5073590"/>
                  <a:ext cx="335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2F0669-193E-6B01-1220-481F003D3604}"/>
                    </a:ext>
                  </a:extLst>
                </p14:cNvPr>
                <p14:cNvContentPartPr/>
                <p14:nvPr/>
              </p14:nvContentPartPr>
              <p14:xfrm>
                <a:off x="2729608" y="4962350"/>
                <a:ext cx="85680" cy="104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2F0669-193E-6B01-1220-481F003D36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20968" y="4953350"/>
                  <a:ext cx="103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D3C177-BE17-F596-22A3-7886F1DDC89F}"/>
                    </a:ext>
                  </a:extLst>
                </p14:cNvPr>
                <p14:cNvContentPartPr/>
                <p14:nvPr/>
              </p14:nvContentPartPr>
              <p14:xfrm>
                <a:off x="2927968" y="5126870"/>
                <a:ext cx="195840" cy="167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D3C177-BE17-F596-22A3-7886F1DDC89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19328" y="5118230"/>
                  <a:ext cx="213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26A19A-CE5D-F2E5-78D8-3AE6ED9276B5}"/>
                    </a:ext>
                  </a:extLst>
                </p14:cNvPr>
                <p14:cNvContentPartPr/>
                <p14:nvPr/>
              </p14:nvContentPartPr>
              <p14:xfrm>
                <a:off x="3306328" y="5109590"/>
                <a:ext cx="208080" cy="6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26A19A-CE5D-F2E5-78D8-3AE6ED9276B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97688" y="5100590"/>
                  <a:ext cx="225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575840-88DF-5707-3DF0-04BE7C100ABB}"/>
                    </a:ext>
                  </a:extLst>
                </p14:cNvPr>
                <p14:cNvContentPartPr/>
                <p14:nvPr/>
              </p14:nvContentPartPr>
              <p14:xfrm>
                <a:off x="3395968" y="5139470"/>
                <a:ext cx="556560" cy="255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575840-88DF-5707-3DF0-04BE7C100A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86968" y="5130830"/>
                  <a:ext cx="574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06D1D06-7E87-4F15-A4A7-48F6E0554CD6}"/>
                    </a:ext>
                  </a:extLst>
                </p14:cNvPr>
                <p14:cNvContentPartPr/>
                <p14:nvPr/>
              </p14:nvContentPartPr>
              <p14:xfrm>
                <a:off x="3692968" y="5010230"/>
                <a:ext cx="69120" cy="109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06D1D06-7E87-4F15-A4A7-48F6E0554CD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83968" y="5001230"/>
                  <a:ext cx="86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DAB0BAC-B7A6-3B41-82FD-B5DDAF28705A}"/>
                    </a:ext>
                  </a:extLst>
                </p14:cNvPr>
                <p14:cNvContentPartPr/>
                <p14:nvPr/>
              </p14:nvContentPartPr>
              <p14:xfrm>
                <a:off x="4103008" y="5150270"/>
                <a:ext cx="336600" cy="228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DAB0BAC-B7A6-3B41-82FD-B5DDAF28705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94368" y="5141270"/>
                  <a:ext cx="354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79DA296-4BEA-F9AD-B553-DCBCB13B0491}"/>
                    </a:ext>
                  </a:extLst>
                </p14:cNvPr>
                <p14:cNvContentPartPr/>
                <p14:nvPr/>
              </p14:nvContentPartPr>
              <p14:xfrm>
                <a:off x="4101568" y="4982870"/>
                <a:ext cx="121320" cy="94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79DA296-4BEA-F9AD-B553-DCBCB13B04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92928" y="4974230"/>
                  <a:ext cx="138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8C1D433-1DCA-0D70-66EC-DE00CA602F5D}"/>
                    </a:ext>
                  </a:extLst>
                </p14:cNvPr>
                <p14:cNvContentPartPr/>
                <p14:nvPr/>
              </p14:nvContentPartPr>
              <p14:xfrm>
                <a:off x="4643368" y="5040110"/>
                <a:ext cx="657360" cy="608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8C1D433-1DCA-0D70-66EC-DE00CA602F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34368" y="5031470"/>
                  <a:ext cx="67500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C1B8C76-99D7-2650-230D-D0C8BBBDCCFA}"/>
                    </a:ext>
                  </a:extLst>
                </p14:cNvPr>
                <p14:cNvContentPartPr/>
                <p14:nvPr/>
              </p14:nvContentPartPr>
              <p14:xfrm>
                <a:off x="5278048" y="5169350"/>
                <a:ext cx="91080" cy="4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C1B8C76-99D7-2650-230D-D0C8BBBDCC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69408" y="5160710"/>
                  <a:ext cx="108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09758C4-2DE5-B1BE-802B-9A77EF95492E}"/>
                    </a:ext>
                  </a:extLst>
                </p14:cNvPr>
                <p14:cNvContentPartPr/>
                <p14:nvPr/>
              </p14:nvContentPartPr>
              <p14:xfrm>
                <a:off x="4932448" y="4970990"/>
                <a:ext cx="103680" cy="100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09758C4-2DE5-B1BE-802B-9A77EF95492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23808" y="4962350"/>
                  <a:ext cx="121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186541A-4826-89D9-8921-E01F2BD0AB3F}"/>
                    </a:ext>
                  </a:extLst>
                </p14:cNvPr>
                <p14:cNvContentPartPr/>
                <p14:nvPr/>
              </p14:nvContentPartPr>
              <p14:xfrm>
                <a:off x="5515288" y="5033630"/>
                <a:ext cx="638640" cy="307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186541A-4826-89D9-8921-E01F2BD0AB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06288" y="5024990"/>
                  <a:ext cx="6562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55C45AF-7730-753D-DB5F-18E6C07D423F}"/>
                    </a:ext>
                  </a:extLst>
                </p14:cNvPr>
                <p14:cNvContentPartPr/>
                <p14:nvPr/>
              </p14:nvContentPartPr>
              <p14:xfrm>
                <a:off x="5395768" y="4860830"/>
                <a:ext cx="130320" cy="126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55C45AF-7730-753D-DB5F-18E6C07D42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87128" y="4851830"/>
                  <a:ext cx="147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051F11-B180-431D-3120-C60C3E01CE90}"/>
                    </a:ext>
                  </a:extLst>
                </p14:cNvPr>
                <p14:cNvContentPartPr/>
                <p14:nvPr/>
              </p14:nvContentPartPr>
              <p14:xfrm>
                <a:off x="5634088" y="5078270"/>
                <a:ext cx="178200" cy="22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051F11-B180-431D-3120-C60C3E01CE9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25088" y="5069270"/>
                  <a:ext cx="1958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F7D130C-B695-7D57-63BA-703FCCB3707A}"/>
              </a:ext>
            </a:extLst>
          </p:cNvPr>
          <p:cNvGrpSpPr/>
          <p:nvPr/>
        </p:nvGrpSpPr>
        <p:grpSpPr>
          <a:xfrm>
            <a:off x="6573328" y="5082230"/>
            <a:ext cx="994680" cy="442800"/>
            <a:chOff x="6573328" y="5082230"/>
            <a:chExt cx="99468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9625F8C-5DDE-5A0C-949B-7A2A241E088B}"/>
                    </a:ext>
                  </a:extLst>
                </p14:cNvPr>
                <p14:cNvContentPartPr/>
                <p14:nvPr/>
              </p14:nvContentPartPr>
              <p14:xfrm>
                <a:off x="6573328" y="5181950"/>
                <a:ext cx="262080" cy="273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9625F8C-5DDE-5A0C-949B-7A2A241E08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64328" y="5173310"/>
                  <a:ext cx="279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517BA71-246F-249C-C56D-C9382B706914}"/>
                    </a:ext>
                  </a:extLst>
                </p14:cNvPr>
                <p14:cNvContentPartPr/>
                <p14:nvPr/>
              </p14:nvContentPartPr>
              <p14:xfrm>
                <a:off x="6800848" y="5163230"/>
                <a:ext cx="123120" cy="361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517BA71-246F-249C-C56D-C9382B70691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91848" y="5154590"/>
                  <a:ext cx="140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C425783-AA69-F2B6-4454-86370A13A711}"/>
                    </a:ext>
                  </a:extLst>
                </p14:cNvPr>
                <p14:cNvContentPartPr/>
                <p14:nvPr/>
              </p14:nvContentPartPr>
              <p14:xfrm>
                <a:off x="6998488" y="5162870"/>
                <a:ext cx="306360" cy="293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C425783-AA69-F2B6-4454-86370A13A7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89848" y="5154230"/>
                  <a:ext cx="3240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E3053D7-354F-7EB1-A6D3-26A481D9C2AF}"/>
                    </a:ext>
                  </a:extLst>
                </p14:cNvPr>
                <p14:cNvContentPartPr/>
                <p14:nvPr/>
              </p14:nvContentPartPr>
              <p14:xfrm>
                <a:off x="7133488" y="5082230"/>
                <a:ext cx="109440" cy="99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E3053D7-354F-7EB1-A6D3-26A481D9C2A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24488" y="5073230"/>
                  <a:ext cx="127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0653FE-C094-D4AF-7C0A-418FFAED733F}"/>
                    </a:ext>
                  </a:extLst>
                </p14:cNvPr>
                <p14:cNvContentPartPr/>
                <p14:nvPr/>
              </p14:nvContentPartPr>
              <p14:xfrm>
                <a:off x="7363888" y="5226230"/>
                <a:ext cx="204120" cy="245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0653FE-C094-D4AF-7C0A-418FFAED733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55248" y="5217230"/>
                  <a:ext cx="22176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228BBCA-F298-4BE4-29F4-A2125AA05A15}"/>
              </a:ext>
            </a:extLst>
          </p:cNvPr>
          <p:cNvGrpSpPr/>
          <p:nvPr/>
        </p:nvGrpSpPr>
        <p:grpSpPr>
          <a:xfrm>
            <a:off x="1359088" y="5508470"/>
            <a:ext cx="1218240" cy="446040"/>
            <a:chOff x="1359088" y="5508470"/>
            <a:chExt cx="121824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7719A52-3BE9-F9B8-D0AB-4A6AC0C0227A}"/>
                    </a:ext>
                  </a:extLst>
                </p14:cNvPr>
                <p14:cNvContentPartPr/>
                <p14:nvPr/>
              </p14:nvContentPartPr>
              <p14:xfrm>
                <a:off x="1359088" y="5617190"/>
                <a:ext cx="206280" cy="20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7719A52-3BE9-F9B8-D0AB-4A6AC0C0227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50088" y="5608550"/>
                  <a:ext cx="223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A4E2609-8FBA-6EA4-9F23-85DEB7D142EC}"/>
                    </a:ext>
                  </a:extLst>
                </p14:cNvPr>
                <p14:cNvContentPartPr/>
                <p14:nvPr/>
              </p14:nvContentPartPr>
              <p14:xfrm>
                <a:off x="1572928" y="5544110"/>
                <a:ext cx="232560" cy="410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A4E2609-8FBA-6EA4-9F23-85DEB7D142E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63928" y="5535110"/>
                  <a:ext cx="2502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C3DB168-7946-71D9-8600-C6A5A7445A88}"/>
                    </a:ext>
                  </a:extLst>
                </p14:cNvPr>
                <p14:cNvContentPartPr/>
                <p14:nvPr/>
              </p14:nvContentPartPr>
              <p14:xfrm>
                <a:off x="1808008" y="5508470"/>
                <a:ext cx="441720" cy="346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C3DB168-7946-71D9-8600-C6A5A7445A8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99368" y="5499470"/>
                  <a:ext cx="4593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DDE30C9-F52E-0965-075F-DFE51F9C7FCF}"/>
                    </a:ext>
                  </a:extLst>
                </p14:cNvPr>
                <p14:cNvContentPartPr/>
                <p14:nvPr/>
              </p14:nvContentPartPr>
              <p14:xfrm>
                <a:off x="2345128" y="5578310"/>
                <a:ext cx="232200" cy="259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DDE30C9-F52E-0965-075F-DFE51F9C7FC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36488" y="5569670"/>
                  <a:ext cx="249840" cy="27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228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90971-DE24-7E9A-715E-CBC86C6621CF}"/>
              </a:ext>
            </a:extLst>
          </p:cNvPr>
          <p:cNvSpPr txBox="1"/>
          <p:nvPr/>
        </p:nvSpPr>
        <p:spPr>
          <a:xfrm>
            <a:off x="606976" y="673780"/>
            <a:ext cx="99021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"square"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first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second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first item of second-item  list&lt;/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second item of second-item  list&lt;/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third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first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second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third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C7562-C816-12DE-5B02-D7272D95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649" y="3953847"/>
            <a:ext cx="5286375" cy="2514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9204C9-0468-9D2E-DDBF-F3AE78904DAA}"/>
                  </a:ext>
                </a:extLst>
              </p14:cNvPr>
              <p14:cNvContentPartPr/>
              <p14:nvPr/>
            </p14:nvContentPartPr>
            <p14:xfrm>
              <a:off x="2413168" y="428150"/>
              <a:ext cx="436320" cy="275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9204C9-0468-9D2E-DDBF-F3AE78904D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4168" y="419510"/>
                <a:ext cx="453960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F6EC27E-280D-01BA-CA3A-3FC44C2C0678}"/>
              </a:ext>
            </a:extLst>
          </p:cNvPr>
          <p:cNvGrpSpPr/>
          <p:nvPr/>
        </p:nvGrpSpPr>
        <p:grpSpPr>
          <a:xfrm>
            <a:off x="3008248" y="140150"/>
            <a:ext cx="3166200" cy="421200"/>
            <a:chOff x="3008248" y="140150"/>
            <a:chExt cx="316620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DF44FD-F6F9-55E4-5224-E76A1D1D3E5F}"/>
                    </a:ext>
                  </a:extLst>
                </p14:cNvPr>
                <p14:cNvContentPartPr/>
                <p14:nvPr/>
              </p14:nvContentPartPr>
              <p14:xfrm>
                <a:off x="3008248" y="289190"/>
                <a:ext cx="950400" cy="272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DF44FD-F6F9-55E4-5224-E76A1D1D3E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99248" y="280550"/>
                  <a:ext cx="968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8114C3-415B-E59F-B607-7F5A38F077BA}"/>
                    </a:ext>
                  </a:extLst>
                </p14:cNvPr>
                <p14:cNvContentPartPr/>
                <p14:nvPr/>
              </p14:nvContentPartPr>
              <p14:xfrm>
                <a:off x="4142968" y="428150"/>
                <a:ext cx="42840" cy="9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8114C3-415B-E59F-B607-7F5A38F077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34328" y="419510"/>
                  <a:ext cx="60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CF89BC-D24E-BF46-0C78-A0979CC633C1}"/>
                    </a:ext>
                  </a:extLst>
                </p14:cNvPr>
                <p14:cNvContentPartPr/>
                <p14:nvPr/>
              </p14:nvContentPartPr>
              <p14:xfrm>
                <a:off x="4352848" y="212510"/>
                <a:ext cx="660960" cy="302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CF89BC-D24E-BF46-0C78-A0979CC633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4208" y="203510"/>
                  <a:ext cx="678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6E85600-9219-3AE9-BC6F-59C13FAC1033}"/>
                    </a:ext>
                  </a:extLst>
                </p14:cNvPr>
                <p14:cNvContentPartPr/>
                <p14:nvPr/>
              </p14:nvContentPartPr>
              <p14:xfrm>
                <a:off x="4648768" y="152390"/>
                <a:ext cx="73800" cy="7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6E85600-9219-3AE9-BC6F-59C13FAC103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39768" y="143750"/>
                  <a:ext cx="914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1AF3FA-45FE-E061-0428-33861F162451}"/>
                    </a:ext>
                  </a:extLst>
                </p14:cNvPr>
                <p14:cNvContentPartPr/>
                <p14:nvPr/>
              </p14:nvContentPartPr>
              <p14:xfrm>
                <a:off x="5126128" y="442190"/>
                <a:ext cx="60480" cy="72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1AF3FA-45FE-E061-0428-33861F1624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17128" y="433190"/>
                  <a:ext cx="78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1E88CA-F4F3-01A9-9387-9AB016BCDB0B}"/>
                    </a:ext>
                  </a:extLst>
                </p14:cNvPr>
                <p14:cNvContentPartPr/>
                <p14:nvPr/>
              </p14:nvContentPartPr>
              <p14:xfrm>
                <a:off x="5344288" y="173990"/>
                <a:ext cx="830160" cy="31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1E88CA-F4F3-01A9-9387-9AB016BCDB0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5288" y="164990"/>
                  <a:ext cx="847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430E9E-8713-80FB-A502-8C05BEA13B57}"/>
                    </a:ext>
                  </a:extLst>
                </p14:cNvPr>
                <p14:cNvContentPartPr/>
                <p14:nvPr/>
              </p14:nvContentPartPr>
              <p14:xfrm>
                <a:off x="5470288" y="140150"/>
                <a:ext cx="131400" cy="11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430E9E-8713-80FB-A502-8C05BEA13B5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61288" y="131150"/>
                  <a:ext cx="14904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D7A7AF9-5104-B19E-A262-52FB22CE394D}"/>
                  </a:ext>
                </a:extLst>
              </p14:cNvPr>
              <p14:cNvContentPartPr/>
              <p14:nvPr/>
            </p14:nvContentPartPr>
            <p14:xfrm>
              <a:off x="3484528" y="612830"/>
              <a:ext cx="219600" cy="218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D7A7AF9-5104-B19E-A262-52FB22CE39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75528" y="604190"/>
                <a:ext cx="2372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F09C689-7794-7A5E-B901-59350E459290}"/>
                  </a:ext>
                </a:extLst>
              </p14:cNvPr>
              <p14:cNvContentPartPr/>
              <p14:nvPr/>
            </p14:nvContentPartPr>
            <p14:xfrm>
              <a:off x="3512608" y="613190"/>
              <a:ext cx="16344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F09C689-7794-7A5E-B901-59350E45929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03968" y="604550"/>
                <a:ext cx="1810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0367C9E-8E7D-5D70-2656-0CBD1D240F39}"/>
                  </a:ext>
                </a:extLst>
              </p14:cNvPr>
              <p14:cNvContentPartPr/>
              <p14:nvPr/>
            </p14:nvContentPartPr>
            <p14:xfrm>
              <a:off x="4567408" y="598430"/>
              <a:ext cx="160920" cy="180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0367C9E-8E7D-5D70-2656-0CBD1D240F3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58408" y="589430"/>
                <a:ext cx="178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610381F-FA7F-4AF5-3C69-9509F2CC46F9}"/>
                  </a:ext>
                </a:extLst>
              </p14:cNvPr>
              <p14:cNvContentPartPr/>
              <p14:nvPr/>
            </p14:nvContentPartPr>
            <p14:xfrm>
              <a:off x="5567848" y="588350"/>
              <a:ext cx="154440" cy="188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610381F-FA7F-4AF5-3C69-9509F2CC46F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59208" y="579350"/>
                <a:ext cx="17208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BF2ACB8-BEEA-2B8A-5ACF-4B50B3417E92}"/>
              </a:ext>
            </a:extLst>
          </p:cNvPr>
          <p:cNvGrpSpPr/>
          <p:nvPr/>
        </p:nvGrpSpPr>
        <p:grpSpPr>
          <a:xfrm>
            <a:off x="2536648" y="3291230"/>
            <a:ext cx="2518920" cy="306720"/>
            <a:chOff x="2536648" y="3291230"/>
            <a:chExt cx="251892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90D606-4989-4CAD-E135-6BE8463B5101}"/>
                    </a:ext>
                  </a:extLst>
                </p14:cNvPr>
                <p14:cNvContentPartPr/>
                <p14:nvPr/>
              </p14:nvContentPartPr>
              <p14:xfrm>
                <a:off x="2536648" y="3291230"/>
                <a:ext cx="582840" cy="163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90D606-4989-4CAD-E135-6BE8463B51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28008" y="3282230"/>
                  <a:ext cx="600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1251F27-5960-1901-F602-E2DE5866A028}"/>
                    </a:ext>
                  </a:extLst>
                </p14:cNvPr>
                <p14:cNvContentPartPr/>
                <p14:nvPr/>
              </p14:nvContentPartPr>
              <p14:xfrm>
                <a:off x="3332248" y="3307070"/>
                <a:ext cx="189360" cy="2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1251F27-5960-1901-F602-E2DE5866A0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23608" y="3298070"/>
                  <a:ext cx="207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9AEEFD-FBA5-CBE0-B944-E391FDAA7AE4}"/>
                    </a:ext>
                  </a:extLst>
                </p14:cNvPr>
                <p14:cNvContentPartPr/>
                <p14:nvPr/>
              </p14:nvContentPartPr>
              <p14:xfrm>
                <a:off x="3360688" y="3318590"/>
                <a:ext cx="142920" cy="162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9AEEFD-FBA5-CBE0-B944-E391FDAA7AE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52048" y="3309950"/>
                  <a:ext cx="160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E5EE542-05CD-5F78-A220-DC52F426C786}"/>
                    </a:ext>
                  </a:extLst>
                </p14:cNvPr>
                <p14:cNvContentPartPr/>
                <p14:nvPr/>
              </p14:nvContentPartPr>
              <p14:xfrm>
                <a:off x="3585688" y="3462230"/>
                <a:ext cx="40320" cy="62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E5EE542-05CD-5F78-A220-DC52F426C78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77048" y="3453230"/>
                  <a:ext cx="5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9DD40D-9A0C-DCB8-9B70-3E5D2F02CA17}"/>
                    </a:ext>
                  </a:extLst>
                </p14:cNvPr>
                <p14:cNvContentPartPr/>
                <p14:nvPr/>
              </p14:nvContentPartPr>
              <p14:xfrm>
                <a:off x="3757768" y="3312110"/>
                <a:ext cx="140760" cy="169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9DD40D-9A0C-DCB8-9B70-3E5D2F02CA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49128" y="3303470"/>
                  <a:ext cx="158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727788-26A9-EBE8-1E02-FCD13E95BF31}"/>
                    </a:ext>
                  </a:extLst>
                </p14:cNvPr>
                <p14:cNvContentPartPr/>
                <p14:nvPr/>
              </p14:nvContentPartPr>
              <p14:xfrm>
                <a:off x="3971248" y="3458990"/>
                <a:ext cx="33120" cy="6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727788-26A9-EBE8-1E02-FCD13E95BF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62248" y="3449990"/>
                  <a:ext cx="50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9BFE64-AD10-2E19-BE7D-05BDCE20826F}"/>
                    </a:ext>
                  </a:extLst>
                </p14:cNvPr>
                <p14:cNvContentPartPr/>
                <p14:nvPr/>
              </p14:nvContentPartPr>
              <p14:xfrm>
                <a:off x="4112368" y="3344150"/>
                <a:ext cx="169200" cy="146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9BFE64-AD10-2E19-BE7D-05BDCE20826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03728" y="3335510"/>
                  <a:ext cx="186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95A7F2-0CE1-A540-7C8C-58E3CB6D9640}"/>
                    </a:ext>
                  </a:extLst>
                </p14:cNvPr>
                <p14:cNvContentPartPr/>
                <p14:nvPr/>
              </p14:nvContentPartPr>
              <p14:xfrm>
                <a:off x="4374088" y="3448910"/>
                <a:ext cx="41760" cy="73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95A7F2-0CE1-A540-7C8C-58E3CB6D964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65448" y="3439910"/>
                  <a:ext cx="59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91957D-423E-D0A7-62C6-4AD507072D0B}"/>
                    </a:ext>
                  </a:extLst>
                </p14:cNvPr>
                <p14:cNvContentPartPr/>
                <p14:nvPr/>
              </p14:nvContentPartPr>
              <p14:xfrm>
                <a:off x="4531048" y="3303470"/>
                <a:ext cx="146520" cy="237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91957D-423E-D0A7-62C6-4AD507072D0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22048" y="3294470"/>
                  <a:ext cx="1641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EAC2C3-B06A-DB29-CD95-36DF8E82DD54}"/>
                    </a:ext>
                  </a:extLst>
                </p14:cNvPr>
                <p14:cNvContentPartPr/>
                <p14:nvPr/>
              </p14:nvContentPartPr>
              <p14:xfrm>
                <a:off x="4526008" y="3451070"/>
                <a:ext cx="112320" cy="15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EAC2C3-B06A-DB29-CD95-36DF8E82DD5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17368" y="3442430"/>
                  <a:ext cx="129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E6FA2F3-A09C-2294-CF1F-0AF024D33043}"/>
                    </a:ext>
                  </a:extLst>
                </p14:cNvPr>
                <p14:cNvContentPartPr/>
                <p14:nvPr/>
              </p14:nvContentPartPr>
              <p14:xfrm>
                <a:off x="4748848" y="3508310"/>
                <a:ext cx="62640" cy="89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E6FA2F3-A09C-2294-CF1F-0AF024D3304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40208" y="3499310"/>
                  <a:ext cx="80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B706AF-0665-BB8D-5253-1C09CADFF0FC}"/>
                    </a:ext>
                  </a:extLst>
                </p14:cNvPr>
                <p14:cNvContentPartPr/>
                <p14:nvPr/>
              </p14:nvContentPartPr>
              <p14:xfrm>
                <a:off x="4978528" y="3433070"/>
                <a:ext cx="77040" cy="14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B706AF-0665-BB8D-5253-1C09CADFF0F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69888" y="3424430"/>
                  <a:ext cx="94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E3BF21-952D-764E-A309-1552B7199410}"/>
                    </a:ext>
                  </a:extLst>
                </p14:cNvPr>
                <p14:cNvContentPartPr/>
                <p14:nvPr/>
              </p14:nvContentPartPr>
              <p14:xfrm>
                <a:off x="4955128" y="3336590"/>
                <a:ext cx="63000" cy="59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E3BF21-952D-764E-A309-1552B719941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46128" y="3327590"/>
                  <a:ext cx="8064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0DD51FE-6B82-C0CA-D50A-DB9BAE18D92B}"/>
                  </a:ext>
                </a:extLst>
              </p14:cNvPr>
              <p14:cNvContentPartPr/>
              <p14:nvPr/>
            </p14:nvContentPartPr>
            <p14:xfrm>
              <a:off x="3196888" y="3185390"/>
              <a:ext cx="2011320" cy="480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0DD51FE-6B82-C0CA-D50A-DB9BAE18D92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187888" y="3176390"/>
                <a:ext cx="20289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2834F19-725B-C457-0D83-7C4A125ACA8D}"/>
                  </a:ext>
                </a:extLst>
              </p14:cNvPr>
              <p14:cNvContentPartPr/>
              <p14:nvPr/>
            </p14:nvContentPartPr>
            <p14:xfrm>
              <a:off x="2945248" y="78230"/>
              <a:ext cx="3432600" cy="861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2834F19-725B-C457-0D83-7C4A125ACA8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36608" y="69590"/>
                <a:ext cx="345024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0EB3B27-02DA-8480-59D7-61CF900D8ECB}"/>
                  </a:ext>
                </a:extLst>
              </p14:cNvPr>
              <p14:cNvContentPartPr/>
              <p14:nvPr/>
            </p14:nvContentPartPr>
            <p14:xfrm>
              <a:off x="8397088" y="1703990"/>
              <a:ext cx="190080" cy="890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0EB3B27-02DA-8480-59D7-61CF900D8EC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388088" y="1694990"/>
                <a:ext cx="207720" cy="90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FB617F9C-83F7-44AD-515E-4E1AC753960B}"/>
              </a:ext>
            </a:extLst>
          </p:cNvPr>
          <p:cNvGrpSpPr/>
          <p:nvPr/>
        </p:nvGrpSpPr>
        <p:grpSpPr>
          <a:xfrm>
            <a:off x="8863288" y="1706150"/>
            <a:ext cx="1666800" cy="546840"/>
            <a:chOff x="8863288" y="1706150"/>
            <a:chExt cx="166680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7C57C4-443F-A19E-9B96-76023521D211}"/>
                    </a:ext>
                  </a:extLst>
                </p14:cNvPr>
                <p14:cNvContentPartPr/>
                <p14:nvPr/>
              </p14:nvContentPartPr>
              <p14:xfrm>
                <a:off x="8863288" y="1913870"/>
                <a:ext cx="85356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7C57C4-443F-A19E-9B96-76023521D21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54288" y="1905230"/>
                  <a:ext cx="8712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AA4C83-576D-FA3E-398F-C5F8AFC3CB9C}"/>
                    </a:ext>
                  </a:extLst>
                </p14:cNvPr>
                <p14:cNvContentPartPr/>
                <p14:nvPr/>
              </p14:nvContentPartPr>
              <p14:xfrm>
                <a:off x="9306448" y="2030870"/>
                <a:ext cx="133560" cy="22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AA4C83-576D-FA3E-398F-C5F8AFC3CB9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97448" y="2022230"/>
                  <a:ext cx="151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E0FDD9-97CF-A829-4074-28457C9A7273}"/>
                    </a:ext>
                  </a:extLst>
                </p14:cNvPr>
                <p14:cNvContentPartPr/>
                <p14:nvPr/>
              </p14:nvContentPartPr>
              <p14:xfrm>
                <a:off x="9825568" y="1854830"/>
                <a:ext cx="570960" cy="329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E0FDD9-97CF-A829-4074-28457C9A727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16928" y="1845830"/>
                  <a:ext cx="5886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B6BCF7-393F-B6C4-2240-46401E99E43F}"/>
                    </a:ext>
                  </a:extLst>
                </p14:cNvPr>
                <p14:cNvContentPartPr/>
                <p14:nvPr/>
              </p14:nvContentPartPr>
              <p14:xfrm>
                <a:off x="10327048" y="1921790"/>
                <a:ext cx="203040" cy="34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B6BCF7-393F-B6C4-2240-46401E99E43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318048" y="1912790"/>
                  <a:ext cx="22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DA09F6-0AEB-004B-43CD-D702B4FA08BF}"/>
                    </a:ext>
                  </a:extLst>
                </p14:cNvPr>
                <p14:cNvContentPartPr/>
                <p14:nvPr/>
              </p14:nvContentPartPr>
              <p14:xfrm>
                <a:off x="9908368" y="1706150"/>
                <a:ext cx="140760" cy="143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DA09F6-0AEB-004B-43CD-D702B4FA08B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99728" y="1697150"/>
                  <a:ext cx="158400" cy="16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382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F718FF-15C4-D808-AB37-159C389CE2FA}"/>
              </a:ext>
            </a:extLst>
          </p:cNvPr>
          <p:cNvSpPr txBox="1"/>
          <p:nvPr/>
        </p:nvSpPr>
        <p:spPr>
          <a:xfrm>
            <a:off x="6407798" y="-218153"/>
            <a:ext cx="609755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Tables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&gt;HTML Table&lt;/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&gt;Student Name&lt;/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&gt;Student ID&lt;/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&gt;University Roll No&lt;/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&gt;Deepankar Sharma&lt;/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&gt;20041299&lt;/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&gt;2092014&lt;/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Sooraj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&gt;20041245&lt;/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&gt;2092045&lt;/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EE462-B221-BDD0-8BE4-2EDC16B5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23" y="3791533"/>
            <a:ext cx="4410075" cy="196215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40AB8B-75BC-A22F-8C36-33B1D7FB8818}"/>
              </a:ext>
            </a:extLst>
          </p:cNvPr>
          <p:cNvGrpSpPr/>
          <p:nvPr/>
        </p:nvGrpSpPr>
        <p:grpSpPr>
          <a:xfrm>
            <a:off x="1457008" y="246174"/>
            <a:ext cx="1118160" cy="408240"/>
            <a:chOff x="1457008" y="246174"/>
            <a:chExt cx="111816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C5FC5C-1F78-9536-086E-0337F65E357B}"/>
                    </a:ext>
                  </a:extLst>
                </p14:cNvPr>
                <p14:cNvContentPartPr/>
                <p14:nvPr/>
              </p14:nvContentPartPr>
              <p14:xfrm>
                <a:off x="1457008" y="285414"/>
                <a:ext cx="258840" cy="9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C5FC5C-1F78-9536-086E-0337F65E35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48368" y="276414"/>
                  <a:ext cx="276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FAEB64-EE7C-61CB-40FD-17ECEEA48452}"/>
                    </a:ext>
                  </a:extLst>
                </p14:cNvPr>
                <p14:cNvContentPartPr/>
                <p14:nvPr/>
              </p14:nvContentPartPr>
              <p14:xfrm>
                <a:off x="1576168" y="246174"/>
                <a:ext cx="917640" cy="31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FAEB64-EE7C-61CB-40FD-17ECEEA4845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7168" y="237174"/>
                  <a:ext cx="9352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85539B-AA39-E9A9-47CE-4239E4B53163}"/>
                    </a:ext>
                  </a:extLst>
                </p14:cNvPr>
                <p14:cNvContentPartPr/>
                <p14:nvPr/>
              </p14:nvContentPartPr>
              <p14:xfrm>
                <a:off x="1483288" y="582054"/>
                <a:ext cx="1091880" cy="7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85539B-AA39-E9A9-47CE-4239E4B531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74288" y="573054"/>
                  <a:ext cx="1109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05819C-0F6B-4426-9A03-D906EDBB8EB4}"/>
                    </a:ext>
                  </a:extLst>
                </p14:cNvPr>
                <p14:cNvContentPartPr/>
                <p14:nvPr/>
              </p14:nvContentPartPr>
              <p14:xfrm>
                <a:off x="1547008" y="637134"/>
                <a:ext cx="978120" cy="17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05819C-0F6B-4426-9A03-D906EDBB8E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38008" y="628134"/>
                  <a:ext cx="99576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E769CAF-D1AA-8BB8-F75A-C3A380940C0A}"/>
              </a:ext>
            </a:extLst>
          </p:cNvPr>
          <p:cNvGrpSpPr/>
          <p:nvPr/>
        </p:nvGrpSpPr>
        <p:grpSpPr>
          <a:xfrm>
            <a:off x="507688" y="1062294"/>
            <a:ext cx="4839840" cy="1405800"/>
            <a:chOff x="507688" y="1062294"/>
            <a:chExt cx="4839840" cy="14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1C5EC5-2ADC-E179-E30C-4E5BFAE96983}"/>
                    </a:ext>
                  </a:extLst>
                </p14:cNvPr>
                <p14:cNvContentPartPr/>
                <p14:nvPr/>
              </p14:nvContentPartPr>
              <p14:xfrm>
                <a:off x="507688" y="1062294"/>
                <a:ext cx="196920" cy="20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1C5EC5-2ADC-E179-E30C-4E5BFAE9698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8688" y="1053654"/>
                  <a:ext cx="214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83E1B6-9A36-1EA5-E9C6-2EC561C32A40}"/>
                    </a:ext>
                  </a:extLst>
                </p14:cNvPr>
                <p14:cNvContentPartPr/>
                <p14:nvPr/>
              </p14:nvContentPartPr>
              <p14:xfrm>
                <a:off x="758248" y="1067334"/>
                <a:ext cx="771480" cy="299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83E1B6-9A36-1EA5-E9C6-2EC561C32A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9608" y="1058334"/>
                  <a:ext cx="789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5C1D49-19E4-6A7F-DADE-CAF003AC0A3F}"/>
                    </a:ext>
                  </a:extLst>
                </p14:cNvPr>
                <p14:cNvContentPartPr/>
                <p14:nvPr/>
              </p14:nvContentPartPr>
              <p14:xfrm>
                <a:off x="806848" y="1130334"/>
                <a:ext cx="150120" cy="2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5C1D49-19E4-6A7F-DADE-CAF003AC0A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7848" y="1121334"/>
                  <a:ext cx="167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5D4C6FA-783B-6D69-DF11-7FFF106AA45F}"/>
                    </a:ext>
                  </a:extLst>
                </p14:cNvPr>
                <p14:cNvContentPartPr/>
                <p14:nvPr/>
              </p14:nvContentPartPr>
              <p14:xfrm>
                <a:off x="1577608" y="1109094"/>
                <a:ext cx="203400" cy="215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5D4C6FA-783B-6D69-DF11-7FFF106AA4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68968" y="1100094"/>
                  <a:ext cx="221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EEBCBA-0F49-E572-3DB6-AEA50A9E7742}"/>
                    </a:ext>
                  </a:extLst>
                </p14:cNvPr>
                <p14:cNvContentPartPr/>
                <p14:nvPr/>
              </p14:nvContentPartPr>
              <p14:xfrm>
                <a:off x="1955608" y="1351014"/>
                <a:ext cx="20448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EEBCBA-0F49-E572-3DB6-AEA50A9E774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6608" y="1342014"/>
                  <a:ext cx="222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11B2E9-DD27-8242-582E-27BD2E271DAC}"/>
                    </a:ext>
                  </a:extLst>
                </p14:cNvPr>
                <p14:cNvContentPartPr/>
                <p14:nvPr/>
              </p14:nvContentPartPr>
              <p14:xfrm>
                <a:off x="3190408" y="1336614"/>
                <a:ext cx="260280" cy="18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11B2E9-DD27-8242-582E-27BD2E271D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81408" y="1327974"/>
                  <a:ext cx="277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D040E1-2E1A-4353-85CF-9C4B78830280}"/>
                    </a:ext>
                  </a:extLst>
                </p14:cNvPr>
                <p14:cNvContentPartPr/>
                <p14:nvPr/>
              </p14:nvContentPartPr>
              <p14:xfrm>
                <a:off x="3636088" y="1285494"/>
                <a:ext cx="222120" cy="25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D040E1-2E1A-4353-85CF-9C4B788302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27448" y="1276494"/>
                  <a:ext cx="239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6AC93F-436C-92A6-446E-81FBE9507045}"/>
                    </a:ext>
                  </a:extLst>
                </p14:cNvPr>
                <p14:cNvContentPartPr/>
                <p14:nvPr/>
              </p14:nvContentPartPr>
              <p14:xfrm>
                <a:off x="2290408" y="1218174"/>
                <a:ext cx="715680" cy="346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6AC93F-436C-92A6-446E-81FBE950704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81768" y="1209174"/>
                  <a:ext cx="7333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B15406-87C7-5FC3-545C-A6DBFC626018}"/>
                    </a:ext>
                  </a:extLst>
                </p14:cNvPr>
                <p14:cNvContentPartPr/>
                <p14:nvPr/>
              </p14:nvContentPartPr>
              <p14:xfrm>
                <a:off x="2305888" y="1369014"/>
                <a:ext cx="121680" cy="1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B15406-87C7-5FC3-545C-A6DBFC6260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96888" y="1360014"/>
                  <a:ext cx="139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ED0C74A-4742-D863-95C6-217A3A79EBD9}"/>
                    </a:ext>
                  </a:extLst>
                </p14:cNvPr>
                <p14:cNvContentPartPr/>
                <p14:nvPr/>
              </p14:nvContentPartPr>
              <p14:xfrm>
                <a:off x="3988888" y="1243734"/>
                <a:ext cx="151200" cy="437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ED0C74A-4742-D863-95C6-217A3A79EBD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79888" y="1234734"/>
                  <a:ext cx="1688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4827D2-BE78-5847-1D1F-68FCCC84E2C5}"/>
                    </a:ext>
                  </a:extLst>
                </p14:cNvPr>
                <p14:cNvContentPartPr/>
                <p14:nvPr/>
              </p14:nvContentPartPr>
              <p14:xfrm>
                <a:off x="4158448" y="1178934"/>
                <a:ext cx="786600" cy="407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4827D2-BE78-5847-1D1F-68FCCC84E2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49808" y="1170294"/>
                  <a:ext cx="8042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95F428-C9CA-2BB4-C3AC-66B5DE5EC7A3}"/>
                    </a:ext>
                  </a:extLst>
                </p14:cNvPr>
                <p14:cNvContentPartPr/>
                <p14:nvPr/>
              </p14:nvContentPartPr>
              <p14:xfrm>
                <a:off x="4264648" y="1379454"/>
                <a:ext cx="141120" cy="1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95F428-C9CA-2BB4-C3AC-66B5DE5EC7A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55648" y="1370814"/>
                  <a:ext cx="158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3EE922-2860-C8FB-42AB-C7AC6C8DDF3E}"/>
                    </a:ext>
                  </a:extLst>
                </p14:cNvPr>
                <p14:cNvContentPartPr/>
                <p14:nvPr/>
              </p14:nvContentPartPr>
              <p14:xfrm>
                <a:off x="5090848" y="1244814"/>
                <a:ext cx="256680" cy="278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3EE922-2860-C8FB-42AB-C7AC6C8DDF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81848" y="1236174"/>
                  <a:ext cx="274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F2D8C5-0714-9232-005E-322851577D4F}"/>
                    </a:ext>
                  </a:extLst>
                </p14:cNvPr>
                <p14:cNvContentPartPr/>
                <p14:nvPr/>
              </p14:nvContentPartPr>
              <p14:xfrm>
                <a:off x="1970368" y="1789854"/>
                <a:ext cx="189000" cy="189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F2D8C5-0714-9232-005E-322851577D4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61368" y="1780854"/>
                  <a:ext cx="206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952015-095B-250F-DBA5-2E5C8AE9ECBE}"/>
                    </a:ext>
                  </a:extLst>
                </p14:cNvPr>
                <p14:cNvContentPartPr/>
                <p14:nvPr/>
              </p14:nvContentPartPr>
              <p14:xfrm>
                <a:off x="2414248" y="1664934"/>
                <a:ext cx="912600" cy="632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952015-095B-250F-DBA5-2E5C8AE9ECB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05608" y="1655934"/>
                  <a:ext cx="9302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93BE6D-9166-C1A9-CFDE-A50198D1ABBA}"/>
                    </a:ext>
                  </a:extLst>
                </p14:cNvPr>
                <p14:cNvContentPartPr/>
                <p14:nvPr/>
              </p14:nvContentPartPr>
              <p14:xfrm>
                <a:off x="2385808" y="1810014"/>
                <a:ext cx="204480" cy="21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93BE6D-9166-C1A9-CFDE-A50198D1AB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77168" y="1801374"/>
                  <a:ext cx="222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B1C1BF-60B7-26C9-ECF0-5A59BC728DD1}"/>
                    </a:ext>
                  </a:extLst>
                </p14:cNvPr>
                <p14:cNvContentPartPr/>
                <p14:nvPr/>
              </p14:nvContentPartPr>
              <p14:xfrm>
                <a:off x="3388768" y="1812174"/>
                <a:ext cx="178560" cy="16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B1C1BF-60B7-26C9-ECF0-5A59BC728D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80128" y="1803174"/>
                  <a:ext cx="196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BDDEDF-5237-6C36-157C-D0460781435C}"/>
                    </a:ext>
                  </a:extLst>
                </p14:cNvPr>
                <p14:cNvContentPartPr/>
                <p14:nvPr/>
              </p14:nvContentPartPr>
              <p14:xfrm>
                <a:off x="3633568" y="1694454"/>
                <a:ext cx="219960" cy="306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BDDEDF-5237-6C36-157C-D046078143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24928" y="1685814"/>
                  <a:ext cx="2376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949651-331D-47C3-D979-3AFDB750CF16}"/>
                    </a:ext>
                  </a:extLst>
                </p14:cNvPr>
                <p14:cNvContentPartPr/>
                <p14:nvPr/>
              </p14:nvContentPartPr>
              <p14:xfrm>
                <a:off x="3831928" y="1716054"/>
                <a:ext cx="145440" cy="34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949651-331D-47C3-D979-3AFDB750CF1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23288" y="1707054"/>
                  <a:ext cx="163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0E97AC-B585-6972-C1C2-521C02AE4E4A}"/>
                    </a:ext>
                  </a:extLst>
                </p14:cNvPr>
                <p14:cNvContentPartPr/>
                <p14:nvPr/>
              </p14:nvContentPartPr>
              <p14:xfrm>
                <a:off x="4086808" y="1727214"/>
                <a:ext cx="889200" cy="576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60E97AC-B585-6972-C1C2-521C02AE4E4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77808" y="1718214"/>
                  <a:ext cx="90684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84D4672-8F07-484B-8A23-9F031BAC122C}"/>
                    </a:ext>
                  </a:extLst>
                </p14:cNvPr>
                <p14:cNvContentPartPr/>
                <p14:nvPr/>
              </p14:nvContentPartPr>
              <p14:xfrm>
                <a:off x="4041808" y="1830174"/>
                <a:ext cx="153000" cy="4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4D4672-8F07-484B-8A23-9F031BAC122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32808" y="1821534"/>
                  <a:ext cx="170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7F9A05-171E-C09B-2905-F50828576D1C}"/>
                    </a:ext>
                  </a:extLst>
                </p14:cNvPr>
                <p14:cNvContentPartPr/>
                <p14:nvPr/>
              </p14:nvContentPartPr>
              <p14:xfrm>
                <a:off x="4990408" y="1818294"/>
                <a:ext cx="279720" cy="23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7F9A05-171E-C09B-2905-F50828576D1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81768" y="1809654"/>
                  <a:ext cx="297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1548A7-2971-47EB-49EB-A4393AE29F05}"/>
                    </a:ext>
                  </a:extLst>
                </p14:cNvPr>
                <p14:cNvContentPartPr/>
                <p14:nvPr/>
              </p14:nvContentPartPr>
              <p14:xfrm>
                <a:off x="537928" y="2110974"/>
                <a:ext cx="295200" cy="22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1548A7-2971-47EB-49EB-A4393AE29F0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8928" y="2101974"/>
                  <a:ext cx="312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6F4BEA6-C0D9-D8A4-3EA5-46C9B1B9DD9F}"/>
                    </a:ext>
                  </a:extLst>
                </p14:cNvPr>
                <p14:cNvContentPartPr/>
                <p14:nvPr/>
              </p14:nvContentPartPr>
              <p14:xfrm>
                <a:off x="834928" y="2062734"/>
                <a:ext cx="129600" cy="388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6F4BEA6-C0D9-D8A4-3EA5-46C9B1B9DD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6288" y="2054094"/>
                  <a:ext cx="1472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6EEFB7-1A2F-1417-B56E-975F3FE01596}"/>
                    </a:ext>
                  </a:extLst>
                </p14:cNvPr>
                <p14:cNvContentPartPr/>
                <p14:nvPr/>
              </p14:nvContentPartPr>
              <p14:xfrm>
                <a:off x="1026088" y="2110614"/>
                <a:ext cx="817200" cy="34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6EEFB7-1A2F-1417-B56E-975F3FE0159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7088" y="2101614"/>
                  <a:ext cx="8348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D1634E-6AD9-7FEF-E48D-6358145EB159}"/>
                    </a:ext>
                  </a:extLst>
                </p14:cNvPr>
                <p14:cNvContentPartPr/>
                <p14:nvPr/>
              </p14:nvContentPartPr>
              <p14:xfrm>
                <a:off x="1009168" y="2220774"/>
                <a:ext cx="196560" cy="12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D1634E-6AD9-7FEF-E48D-6358145EB1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0168" y="2211774"/>
                  <a:ext cx="214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12435F-B594-8931-7548-C284797D396F}"/>
                    </a:ext>
                  </a:extLst>
                </p14:cNvPr>
                <p14:cNvContentPartPr/>
                <p14:nvPr/>
              </p14:nvContentPartPr>
              <p14:xfrm>
                <a:off x="1931128" y="2243454"/>
                <a:ext cx="253800" cy="22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12435F-B594-8931-7548-C284797D396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22488" y="2234454"/>
                  <a:ext cx="271440" cy="24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193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8A7EB9-9CEB-78FE-0FD4-62F3CF2C7482}"/>
              </a:ext>
            </a:extLst>
          </p:cNvPr>
          <p:cNvSpPr txBox="1"/>
          <p:nvPr/>
        </p:nvSpPr>
        <p:spPr>
          <a:xfrm>
            <a:off x="2790523" y="401168"/>
            <a:ext cx="792835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&gt;Forms&lt;/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backend.php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Name: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Role: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Email: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myEmail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Date: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myDate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Number: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Write about yourself: 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Gender: Male&lt;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Female&lt;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			Other&lt;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Education: 10&lt;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12&lt;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		Graduation&lt;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6A40D-D623-1751-348D-AB5C092B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" y="1229520"/>
            <a:ext cx="3172408" cy="493393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6145BD3-EA50-A397-C97E-31B6D4EBDFF9}"/>
              </a:ext>
            </a:extLst>
          </p:cNvPr>
          <p:cNvGrpSpPr/>
          <p:nvPr/>
        </p:nvGrpSpPr>
        <p:grpSpPr>
          <a:xfrm>
            <a:off x="1054168" y="235190"/>
            <a:ext cx="1536120" cy="646200"/>
            <a:chOff x="1054168" y="235190"/>
            <a:chExt cx="1536120" cy="6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35959C-B055-99DC-96B3-09BE7930E851}"/>
                    </a:ext>
                  </a:extLst>
                </p14:cNvPr>
                <p14:cNvContentPartPr/>
                <p14:nvPr/>
              </p14:nvContentPartPr>
              <p14:xfrm>
                <a:off x="1246048" y="235190"/>
                <a:ext cx="160920" cy="42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35959C-B055-99DC-96B3-09BE7930E8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37048" y="226550"/>
                  <a:ext cx="1785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DA3E63-8675-BFF4-EDF5-C544A5E83B3A}"/>
                    </a:ext>
                  </a:extLst>
                </p14:cNvPr>
                <p14:cNvContentPartPr/>
                <p14:nvPr/>
              </p14:nvContentPartPr>
              <p14:xfrm>
                <a:off x="1196728" y="383870"/>
                <a:ext cx="1200240" cy="237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DA3E63-8675-BFF4-EDF5-C544A5E83B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8088" y="374870"/>
                  <a:ext cx="12178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8D53B3-BE31-277E-E918-F4AC178F0D4B}"/>
                    </a:ext>
                  </a:extLst>
                </p14:cNvPr>
                <p14:cNvContentPartPr/>
                <p14:nvPr/>
              </p14:nvContentPartPr>
              <p14:xfrm>
                <a:off x="1066048" y="694550"/>
                <a:ext cx="1477080" cy="56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8D53B3-BE31-277E-E918-F4AC178F0D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48" y="685910"/>
                  <a:ext cx="1494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81A4F8-1183-ED6B-8F37-3DD4C0F2E43B}"/>
                    </a:ext>
                  </a:extLst>
                </p14:cNvPr>
                <p14:cNvContentPartPr/>
                <p14:nvPr/>
              </p14:nvContentPartPr>
              <p14:xfrm>
                <a:off x="1054168" y="787790"/>
                <a:ext cx="1536120" cy="93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81A4F8-1183-ED6B-8F37-3DD4C0F2E4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5528" y="779150"/>
                  <a:ext cx="1553760" cy="111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32D515B-2121-6EB8-AD27-992A99C4EE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1072" y="92915"/>
            <a:ext cx="3486150" cy="409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C561C22-DCA1-B2FD-D1C1-9A75CF355FC1}"/>
              </a:ext>
            </a:extLst>
          </p:cNvPr>
          <p:cNvSpPr txBox="1"/>
          <p:nvPr/>
        </p:nvSpPr>
        <p:spPr>
          <a:xfrm>
            <a:off x="7592397" y="820094"/>
            <a:ext cx="51434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show_id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Favourite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TV Show: 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show_id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Flash&lt;/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&gt;Arrow&lt;/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&gt;Peaky Blinders&lt;/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selected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Witcher&lt;/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9BDFD5F-30F5-EB1B-6ECA-108EB4041055}"/>
                  </a:ext>
                </a:extLst>
              </p14:cNvPr>
              <p14:cNvContentPartPr/>
              <p14:nvPr/>
            </p14:nvContentPartPr>
            <p14:xfrm>
              <a:off x="7863928" y="704630"/>
              <a:ext cx="4128840" cy="1806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9BDFD5F-30F5-EB1B-6ECA-108EB40410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54928" y="695630"/>
                <a:ext cx="4146480" cy="18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599C388-C2ED-F69F-7039-F1143FCFA39A}"/>
              </a:ext>
            </a:extLst>
          </p:cNvPr>
          <p:cNvGrpSpPr/>
          <p:nvPr/>
        </p:nvGrpSpPr>
        <p:grpSpPr>
          <a:xfrm>
            <a:off x="8453968" y="2540990"/>
            <a:ext cx="1987560" cy="454680"/>
            <a:chOff x="8453968" y="2540990"/>
            <a:chExt cx="198756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33894B-5F42-D501-0059-49B442DB09CF}"/>
                    </a:ext>
                  </a:extLst>
                </p14:cNvPr>
                <p14:cNvContentPartPr/>
                <p14:nvPr/>
              </p14:nvContentPartPr>
              <p14:xfrm>
                <a:off x="8453968" y="2540990"/>
                <a:ext cx="590760" cy="328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33894B-5F42-D501-0059-49B442DB09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45328" y="2532350"/>
                  <a:ext cx="608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0D48662-2A73-25D6-DB17-9992AFFB9858}"/>
                    </a:ext>
                  </a:extLst>
                </p14:cNvPr>
                <p14:cNvContentPartPr/>
                <p14:nvPr/>
              </p14:nvContentPartPr>
              <p14:xfrm>
                <a:off x="9257488" y="2597510"/>
                <a:ext cx="181440" cy="39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0D48662-2A73-25D6-DB17-9992AFFB98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48488" y="2588510"/>
                  <a:ext cx="199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ED88EF-699A-063D-6978-ABB1D8B9C7D3}"/>
                    </a:ext>
                  </a:extLst>
                </p14:cNvPr>
                <p14:cNvContentPartPr/>
                <p14:nvPr/>
              </p14:nvContentPartPr>
              <p14:xfrm>
                <a:off x="9584368" y="2597510"/>
                <a:ext cx="768600" cy="295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ED88EF-699A-063D-6978-ABB1D8B9C7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75728" y="2588510"/>
                  <a:ext cx="7862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781CA9-A170-3264-0E04-6A6E5590FE69}"/>
                    </a:ext>
                  </a:extLst>
                </p14:cNvPr>
                <p14:cNvContentPartPr/>
                <p14:nvPr/>
              </p14:nvContentPartPr>
              <p14:xfrm>
                <a:off x="10295008" y="2679950"/>
                <a:ext cx="146520" cy="25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781CA9-A170-3264-0E04-6A6E5590FE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86368" y="2671310"/>
                  <a:ext cx="164160" cy="4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602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A5D4-3391-AC23-4234-CA6DF39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15482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Unit 01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6896-41DB-450A-9AAD-00A7BBDF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480391"/>
            <a:ext cx="10515600" cy="5060367"/>
          </a:xfrm>
        </p:spPr>
        <p:txBody>
          <a:bodyPr/>
          <a:lstStyle/>
          <a:p>
            <a:r>
              <a:rPr lang="en-US" dirty="0"/>
              <a:t>Scripts and Programs, </a:t>
            </a:r>
          </a:p>
          <a:p>
            <a:r>
              <a:rPr lang="en-US" dirty="0"/>
              <a:t>Origin of Scripting, </a:t>
            </a:r>
          </a:p>
          <a:p>
            <a:r>
              <a:rPr lang="en-US" dirty="0"/>
              <a:t>Scripting Today, </a:t>
            </a:r>
          </a:p>
          <a:p>
            <a:r>
              <a:rPr lang="en-US" dirty="0"/>
              <a:t>Characteristics of Scripting Languages, </a:t>
            </a:r>
          </a:p>
          <a:p>
            <a:r>
              <a:rPr lang="en-US" dirty="0"/>
              <a:t>Uses for Scripting Languages, </a:t>
            </a:r>
          </a:p>
          <a:p>
            <a:r>
              <a:rPr lang="en-US" dirty="0"/>
              <a:t>Web Scripting, </a:t>
            </a:r>
          </a:p>
          <a:p>
            <a:r>
              <a:rPr lang="en-US" dirty="0"/>
              <a:t>the universe of Scripting Languages.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7D5592-3F8F-2B9D-0C23-2E0837B1291C}"/>
                  </a:ext>
                </a:extLst>
              </p14:cNvPr>
              <p14:cNvContentPartPr/>
              <p14:nvPr/>
            </p14:nvContentPartPr>
            <p14:xfrm>
              <a:off x="2800409" y="1009684"/>
              <a:ext cx="355680" cy="45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7D5592-3F8F-2B9D-0C23-2E0837B12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3929" y="1003204"/>
                <a:ext cx="367920" cy="46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B4DAB03-D486-CD9A-AE87-65FE1D9D7DB6}"/>
              </a:ext>
            </a:extLst>
          </p:cNvPr>
          <p:cNvGrpSpPr/>
          <p:nvPr/>
        </p:nvGrpSpPr>
        <p:grpSpPr>
          <a:xfrm>
            <a:off x="3311609" y="511804"/>
            <a:ext cx="2552040" cy="509760"/>
            <a:chOff x="3311609" y="511804"/>
            <a:chExt cx="255204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0A6778-753C-3A2F-5F74-EF7F51474966}"/>
                    </a:ext>
                  </a:extLst>
                </p14:cNvPr>
                <p14:cNvContentPartPr/>
                <p14:nvPr/>
              </p14:nvContentPartPr>
              <p14:xfrm>
                <a:off x="3311609" y="652564"/>
                <a:ext cx="1080000" cy="36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0A6778-753C-3A2F-5F74-EF7F514749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5129" y="646084"/>
                  <a:ext cx="10922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314773-DFDD-D447-9AA5-AD5A5EBF9AB5}"/>
                    </a:ext>
                  </a:extLst>
                </p14:cNvPr>
                <p14:cNvContentPartPr/>
                <p14:nvPr/>
              </p14:nvContentPartPr>
              <p14:xfrm>
                <a:off x="3986249" y="511804"/>
                <a:ext cx="98640" cy="65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314773-DFDD-D447-9AA5-AD5A5EBF9A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79769" y="505359"/>
                  <a:ext cx="110880" cy="78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A99D6A-83BE-057C-E228-BB9B2AA59723}"/>
                    </a:ext>
                  </a:extLst>
                </p14:cNvPr>
                <p14:cNvContentPartPr/>
                <p14:nvPr/>
              </p14:nvContentPartPr>
              <p14:xfrm>
                <a:off x="3886889" y="647884"/>
                <a:ext cx="122760" cy="3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A99D6A-83BE-057C-E228-BB9B2AA597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80409" y="641468"/>
                  <a:ext cx="135000" cy="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FB009F-95B9-D7BB-DBF9-C8BA47066084}"/>
                    </a:ext>
                  </a:extLst>
                </p14:cNvPr>
                <p14:cNvContentPartPr/>
                <p14:nvPr/>
              </p14:nvContentPartPr>
              <p14:xfrm>
                <a:off x="3682049" y="568324"/>
                <a:ext cx="90720" cy="72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FB009F-95B9-D7BB-DBF9-C8BA470660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5543" y="561844"/>
                  <a:ext cx="103009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C686FE-693A-41CF-DC34-DFB347B774C8}"/>
                    </a:ext>
                  </a:extLst>
                </p14:cNvPr>
                <p14:cNvContentPartPr/>
                <p14:nvPr/>
              </p14:nvContentPartPr>
              <p14:xfrm>
                <a:off x="4505009" y="547084"/>
                <a:ext cx="975240" cy="377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C686FE-693A-41CF-DC34-DFB347B774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98529" y="540604"/>
                  <a:ext cx="9874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98FC98-4C07-081D-2B4A-81401CB489A6}"/>
                    </a:ext>
                  </a:extLst>
                </p14:cNvPr>
                <p14:cNvContentPartPr/>
                <p14:nvPr/>
              </p14:nvContentPartPr>
              <p14:xfrm>
                <a:off x="5600489" y="555004"/>
                <a:ext cx="263160" cy="97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98FC98-4C07-081D-2B4A-81401CB489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94009" y="548500"/>
                  <a:ext cx="275400" cy="10984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A30F29-6599-F28A-527F-01A0BD5476B7}"/>
                  </a:ext>
                </a:extLst>
              </p14:cNvPr>
              <p14:cNvContentPartPr/>
              <p14:nvPr/>
            </p14:nvContentPartPr>
            <p14:xfrm>
              <a:off x="6160649" y="414244"/>
              <a:ext cx="130320" cy="405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A30F29-6599-F28A-527F-01A0BD5476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54169" y="407764"/>
                <a:ext cx="142560" cy="41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7B8E6E3-4397-E6C5-7565-1A0B4703310C}"/>
              </a:ext>
            </a:extLst>
          </p:cNvPr>
          <p:cNvGrpSpPr/>
          <p:nvPr/>
        </p:nvGrpSpPr>
        <p:grpSpPr>
          <a:xfrm>
            <a:off x="6527489" y="412804"/>
            <a:ext cx="1670760" cy="286200"/>
            <a:chOff x="6527489" y="412804"/>
            <a:chExt cx="167076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67562D-F729-753F-C6F9-050ADD96A925}"/>
                    </a:ext>
                  </a:extLst>
                </p14:cNvPr>
                <p14:cNvContentPartPr/>
                <p14:nvPr/>
              </p14:nvContentPartPr>
              <p14:xfrm>
                <a:off x="6527489" y="454924"/>
                <a:ext cx="523080" cy="222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67562D-F729-753F-C6F9-050ADD96A9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21009" y="448444"/>
                  <a:ext cx="5353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B50277B-5643-CF4F-EEEE-029A8B221457}"/>
                    </a:ext>
                  </a:extLst>
                </p14:cNvPr>
                <p14:cNvContentPartPr/>
                <p14:nvPr/>
              </p14:nvContentPartPr>
              <p14:xfrm>
                <a:off x="7087289" y="603604"/>
                <a:ext cx="66960" cy="95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B50277B-5643-CF4F-EEEE-029A8B2214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80774" y="597124"/>
                  <a:ext cx="79266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D711A4-5E40-6F2B-5CCD-41F9EADCEC97}"/>
                    </a:ext>
                  </a:extLst>
                </p14:cNvPr>
                <p14:cNvContentPartPr/>
                <p14:nvPr/>
              </p14:nvContentPartPr>
              <p14:xfrm>
                <a:off x="7277369" y="412804"/>
                <a:ext cx="535680" cy="235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D711A4-5E40-6F2B-5CCD-41F9EADCEC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70889" y="406324"/>
                  <a:ext cx="5479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827C96-45D2-4AD1-1F71-D4615316249D}"/>
                    </a:ext>
                  </a:extLst>
                </p14:cNvPr>
                <p14:cNvContentPartPr/>
                <p14:nvPr/>
              </p14:nvContentPartPr>
              <p14:xfrm>
                <a:off x="7848689" y="448444"/>
                <a:ext cx="84600" cy="23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827C96-45D2-4AD1-1F71-D461531624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42209" y="441964"/>
                  <a:ext cx="96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0634A1-D128-543E-5924-44D6174B9AB4}"/>
                    </a:ext>
                  </a:extLst>
                </p14:cNvPr>
                <p14:cNvContentPartPr/>
                <p14:nvPr/>
              </p14:nvContentPartPr>
              <p14:xfrm>
                <a:off x="7953449" y="434764"/>
                <a:ext cx="108000" cy="21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0634A1-D128-543E-5924-44D6174B9AB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46969" y="428284"/>
                  <a:ext cx="120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225369-3899-D7C4-DF0C-15B4E7234B89}"/>
                    </a:ext>
                  </a:extLst>
                </p14:cNvPr>
                <p14:cNvContentPartPr/>
                <p14:nvPr/>
              </p14:nvContentPartPr>
              <p14:xfrm>
                <a:off x="8161169" y="603604"/>
                <a:ext cx="37080" cy="61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225369-3899-D7C4-DF0C-15B4E7234B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54689" y="597124"/>
                  <a:ext cx="4932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9F3EAA-F00A-A27B-F307-900D3A71C55F}"/>
              </a:ext>
            </a:extLst>
          </p:cNvPr>
          <p:cNvGrpSpPr/>
          <p:nvPr/>
        </p:nvGrpSpPr>
        <p:grpSpPr>
          <a:xfrm>
            <a:off x="8331089" y="438364"/>
            <a:ext cx="1366920" cy="433440"/>
            <a:chOff x="8331089" y="438364"/>
            <a:chExt cx="136692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69185D-4D4B-267D-C037-D9AF6F0ED310}"/>
                    </a:ext>
                  </a:extLst>
                </p14:cNvPr>
                <p14:cNvContentPartPr/>
                <p14:nvPr/>
              </p14:nvContentPartPr>
              <p14:xfrm>
                <a:off x="8331089" y="438364"/>
                <a:ext cx="513720" cy="433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69185D-4D4B-267D-C037-D9AF6F0ED3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24609" y="431884"/>
                  <a:ext cx="5259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7444E5-09FE-E9A7-795B-019D742E1F54}"/>
                    </a:ext>
                  </a:extLst>
                </p14:cNvPr>
                <p14:cNvContentPartPr/>
                <p14:nvPr/>
              </p14:nvContentPartPr>
              <p14:xfrm>
                <a:off x="8934089" y="565084"/>
                <a:ext cx="38520" cy="89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7444E5-09FE-E9A7-795B-019D742E1F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27609" y="558604"/>
                  <a:ext cx="50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5F16C2-873B-0422-72F3-D56DC7FA814D}"/>
                    </a:ext>
                  </a:extLst>
                </p14:cNvPr>
                <p14:cNvContentPartPr/>
                <p14:nvPr/>
              </p14:nvContentPartPr>
              <p14:xfrm>
                <a:off x="9129209" y="443764"/>
                <a:ext cx="73800" cy="194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5F16C2-873B-0422-72F3-D56DC7FA81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22729" y="437284"/>
                  <a:ext cx="86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89546B-AE81-426D-2EB4-0F66A9BA01B2}"/>
                    </a:ext>
                  </a:extLst>
                </p14:cNvPr>
                <p14:cNvContentPartPr/>
                <p14:nvPr/>
              </p14:nvContentPartPr>
              <p14:xfrm>
                <a:off x="9160169" y="453844"/>
                <a:ext cx="537840" cy="393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89546B-AE81-426D-2EB4-0F66A9BA01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53689" y="447364"/>
                  <a:ext cx="5500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F55046-96F9-0FA7-8704-E6721DBBAEB8}"/>
                    </a:ext>
                  </a:extLst>
                </p14:cNvPr>
                <p14:cNvContentPartPr/>
                <p14:nvPr/>
              </p14:nvContentPartPr>
              <p14:xfrm>
                <a:off x="9281849" y="518644"/>
                <a:ext cx="102240" cy="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F55046-96F9-0FA7-8704-E6721DBBAE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75369" y="511701"/>
                  <a:ext cx="114480" cy="185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BC6AC6-B17F-A2B9-1579-092EEEB08EAD}"/>
              </a:ext>
            </a:extLst>
          </p:cNvPr>
          <p:cNvGrpSpPr/>
          <p:nvPr/>
        </p:nvGrpSpPr>
        <p:grpSpPr>
          <a:xfrm>
            <a:off x="9845609" y="308404"/>
            <a:ext cx="644040" cy="410400"/>
            <a:chOff x="9845609" y="308404"/>
            <a:chExt cx="64404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CDC23C-2B84-9D58-7583-4B66C7775983}"/>
                    </a:ext>
                  </a:extLst>
                </p14:cNvPr>
                <p14:cNvContentPartPr/>
                <p14:nvPr/>
              </p14:nvContentPartPr>
              <p14:xfrm>
                <a:off x="9845609" y="641764"/>
                <a:ext cx="43560" cy="77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CDC23C-2B84-9D58-7583-4B66C77759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39129" y="635284"/>
                  <a:ext cx="558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DF2EAC-002F-B247-08B7-2CF2035E0073}"/>
                    </a:ext>
                  </a:extLst>
                </p14:cNvPr>
                <p14:cNvContentPartPr/>
                <p14:nvPr/>
              </p14:nvContentPartPr>
              <p14:xfrm>
                <a:off x="9993569" y="393004"/>
                <a:ext cx="81000" cy="248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DF2EAC-002F-B247-08B7-2CF2035E00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87118" y="386524"/>
                  <a:ext cx="93186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3BE954-880A-103F-DCB4-C5ACB3DCB984}"/>
                    </a:ext>
                  </a:extLst>
                </p14:cNvPr>
                <p14:cNvContentPartPr/>
                <p14:nvPr/>
              </p14:nvContentPartPr>
              <p14:xfrm>
                <a:off x="10007969" y="405964"/>
                <a:ext cx="380160" cy="221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3BE954-880A-103F-DCB4-C5ACB3DCB9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01489" y="399484"/>
                  <a:ext cx="392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FA0F31-BE6A-5ACD-50F3-EFE1EDA66652}"/>
                    </a:ext>
                  </a:extLst>
                </p14:cNvPr>
                <p14:cNvContentPartPr/>
                <p14:nvPr/>
              </p14:nvContentPartPr>
              <p14:xfrm>
                <a:off x="10421609" y="308404"/>
                <a:ext cx="68040" cy="387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FA0F31-BE6A-5ACD-50F3-EFE1EDA666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15129" y="301918"/>
                  <a:ext cx="80280" cy="39961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8A58C96-D00C-5028-0354-659A13043375}"/>
              </a:ext>
            </a:extLst>
          </p:cNvPr>
          <p:cNvGrpSpPr/>
          <p:nvPr/>
        </p:nvGrpSpPr>
        <p:grpSpPr>
          <a:xfrm>
            <a:off x="7608569" y="1226044"/>
            <a:ext cx="3877200" cy="616320"/>
            <a:chOff x="7608569" y="1226044"/>
            <a:chExt cx="38772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9AD7988-2999-9681-BDF7-441A3FFE0292}"/>
                    </a:ext>
                  </a:extLst>
                </p14:cNvPr>
                <p14:cNvContentPartPr/>
                <p14:nvPr/>
              </p14:nvContentPartPr>
              <p14:xfrm>
                <a:off x="7686329" y="1390564"/>
                <a:ext cx="1077840" cy="444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9AD7988-2999-9681-BDF7-441A3FFE02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79849" y="1384089"/>
                  <a:ext cx="1090080" cy="45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43BF9B1-B0FF-910A-3DBC-579D2D483C3C}"/>
                    </a:ext>
                  </a:extLst>
                </p14:cNvPr>
                <p14:cNvContentPartPr/>
                <p14:nvPr/>
              </p14:nvContentPartPr>
              <p14:xfrm>
                <a:off x="8288249" y="1438804"/>
                <a:ext cx="45360" cy="2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43BF9B1-B0FF-910A-3DBC-579D2D483C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81769" y="1432324"/>
                  <a:ext cx="57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91475A-D1F4-1475-4526-09235D53D79A}"/>
                    </a:ext>
                  </a:extLst>
                </p14:cNvPr>
                <p14:cNvContentPartPr/>
                <p14:nvPr/>
              </p14:nvContentPartPr>
              <p14:xfrm>
                <a:off x="8236409" y="1435204"/>
                <a:ext cx="155160" cy="18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91475A-D1F4-1475-4526-09235D53D7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29929" y="1428724"/>
                  <a:ext cx="167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1E402DB-C642-359B-6A8D-4DA90DAF6A39}"/>
                    </a:ext>
                  </a:extLst>
                </p14:cNvPr>
                <p14:cNvContentPartPr/>
                <p14:nvPr/>
              </p14:nvContentPartPr>
              <p14:xfrm>
                <a:off x="8913569" y="1338364"/>
                <a:ext cx="287280" cy="431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1E402DB-C642-359B-6A8D-4DA90DAF6A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07089" y="1331884"/>
                  <a:ext cx="2995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825DBB-2EF9-E16D-086B-C7016C067603}"/>
                    </a:ext>
                  </a:extLst>
                </p14:cNvPr>
                <p14:cNvContentPartPr/>
                <p14:nvPr/>
              </p14:nvContentPartPr>
              <p14:xfrm>
                <a:off x="9240089" y="1357804"/>
                <a:ext cx="1011960" cy="48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825DBB-2EF9-E16D-086B-C7016C0676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33609" y="1351324"/>
                  <a:ext cx="10242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E2C1C8E-A4F6-EC00-F8B7-D4D165A36537}"/>
                    </a:ext>
                  </a:extLst>
                </p14:cNvPr>
                <p14:cNvContentPartPr/>
                <p14:nvPr/>
              </p14:nvContentPartPr>
              <p14:xfrm>
                <a:off x="9882689" y="1227124"/>
                <a:ext cx="73800" cy="87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E2C1C8E-A4F6-EC00-F8B7-D4D165A365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76177" y="1220644"/>
                  <a:ext cx="861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04087B-ABBF-CF7E-E0E5-3668E186E466}"/>
                    </a:ext>
                  </a:extLst>
                </p14:cNvPr>
                <p14:cNvContentPartPr/>
                <p14:nvPr/>
              </p14:nvContentPartPr>
              <p14:xfrm>
                <a:off x="9740849" y="1374364"/>
                <a:ext cx="11988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04087B-ABBF-CF7E-E0E5-3668E186E4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34369" y="1367884"/>
                  <a:ext cx="132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F8B0D7-B306-25F9-C472-43ECB9023C73}"/>
                    </a:ext>
                  </a:extLst>
                </p14:cNvPr>
                <p14:cNvContentPartPr/>
                <p14:nvPr/>
              </p14:nvContentPartPr>
              <p14:xfrm>
                <a:off x="9542129" y="1226044"/>
                <a:ext cx="117000" cy="79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F8B0D7-B306-25F9-C472-43ECB9023C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35649" y="1219564"/>
                  <a:ext cx="129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77106A-DF47-F64F-BFC9-F0AB398CF9DE}"/>
                    </a:ext>
                  </a:extLst>
                </p14:cNvPr>
                <p14:cNvContentPartPr/>
                <p14:nvPr/>
              </p14:nvContentPartPr>
              <p14:xfrm>
                <a:off x="10380209" y="1316764"/>
                <a:ext cx="996480" cy="42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77106A-DF47-F64F-BFC9-F0AB398CF9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73729" y="1310284"/>
                  <a:ext cx="10087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B353C85-D78E-264C-A72F-B1496DAE9503}"/>
                    </a:ext>
                  </a:extLst>
                </p14:cNvPr>
                <p14:cNvContentPartPr/>
                <p14:nvPr/>
              </p14:nvContentPartPr>
              <p14:xfrm>
                <a:off x="7608569" y="1661644"/>
                <a:ext cx="3877200" cy="81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B353C85-D78E-264C-A72F-B1496DAE95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02089" y="1655164"/>
                  <a:ext cx="388944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D44B708-DE0F-D9C1-5D4E-8B6CACACC1F7}"/>
                  </a:ext>
                </a:extLst>
              </p14:cNvPr>
              <p14:cNvContentPartPr/>
              <p14:nvPr/>
            </p14:nvContentPartPr>
            <p14:xfrm>
              <a:off x="7655009" y="2974204"/>
              <a:ext cx="126720" cy="17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D44B708-DE0F-D9C1-5D4E-8B6CACACC1F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48529" y="2967724"/>
                <a:ext cx="1389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C3B8E03-1B38-F425-ADBB-93CB3220A328}"/>
                  </a:ext>
                </a:extLst>
              </p14:cNvPr>
              <p14:cNvContentPartPr/>
              <p14:nvPr/>
            </p14:nvContentPartPr>
            <p14:xfrm>
              <a:off x="7727729" y="3372364"/>
              <a:ext cx="30600" cy="2671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C3B8E03-1B38-F425-ADBB-93CB3220A3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21249" y="3365893"/>
                <a:ext cx="42840" cy="279344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02DDD76B-16E8-F69F-1D9F-13BDF8222278}"/>
              </a:ext>
            </a:extLst>
          </p:cNvPr>
          <p:cNvGrpSpPr/>
          <p:nvPr/>
        </p:nvGrpSpPr>
        <p:grpSpPr>
          <a:xfrm>
            <a:off x="6974609" y="1849564"/>
            <a:ext cx="2242080" cy="2106000"/>
            <a:chOff x="6974609" y="1849564"/>
            <a:chExt cx="2242080" cy="21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9B30502-920D-0B20-C7B7-3CE7DB2AE136}"/>
                    </a:ext>
                  </a:extLst>
                </p14:cNvPr>
                <p14:cNvContentPartPr/>
                <p14:nvPr/>
              </p14:nvContentPartPr>
              <p14:xfrm>
                <a:off x="7121129" y="1975564"/>
                <a:ext cx="74880" cy="218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9B30502-920D-0B20-C7B7-3CE7DB2AE1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14649" y="1969084"/>
                  <a:ext cx="87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78C37A-CA8E-992F-BB43-E71B826294C3}"/>
                    </a:ext>
                  </a:extLst>
                </p14:cNvPr>
                <p14:cNvContentPartPr/>
                <p14:nvPr/>
              </p14:nvContentPartPr>
              <p14:xfrm>
                <a:off x="6974609" y="1849564"/>
                <a:ext cx="330120" cy="409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78C37A-CA8E-992F-BB43-E71B826294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68122" y="1843084"/>
                  <a:ext cx="342373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DBE9DF8-ABD8-63A0-C341-8A28F45A7D22}"/>
                    </a:ext>
                  </a:extLst>
                </p14:cNvPr>
                <p14:cNvContentPartPr/>
                <p14:nvPr/>
              </p14:nvContentPartPr>
              <p14:xfrm>
                <a:off x="7530449" y="1928404"/>
                <a:ext cx="53280" cy="238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DBE9DF8-ABD8-63A0-C341-8A28F45A7D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23969" y="1921924"/>
                  <a:ext cx="65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B9178D5-575D-8A14-5093-26BD618D8C7C}"/>
                    </a:ext>
                  </a:extLst>
                </p14:cNvPr>
                <p14:cNvContentPartPr/>
                <p14:nvPr/>
              </p14:nvContentPartPr>
              <p14:xfrm>
                <a:off x="7548449" y="2001484"/>
                <a:ext cx="483840" cy="315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B9178D5-575D-8A14-5093-26BD618D8C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41969" y="1995004"/>
                  <a:ext cx="496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739D4A9-EFBD-9B15-7156-1AC8CE18BCA6}"/>
                    </a:ext>
                  </a:extLst>
                </p14:cNvPr>
                <p14:cNvContentPartPr/>
                <p14:nvPr/>
              </p14:nvContentPartPr>
              <p14:xfrm>
                <a:off x="8129489" y="2001484"/>
                <a:ext cx="1012320" cy="36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739D4A9-EFBD-9B15-7156-1AC8CE18BC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23009" y="1995004"/>
                  <a:ext cx="10245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904DD9-2074-7E6F-BD8A-A8F156C6C17F}"/>
                    </a:ext>
                  </a:extLst>
                </p14:cNvPr>
                <p14:cNvContentPartPr/>
                <p14:nvPr/>
              </p14:nvContentPartPr>
              <p14:xfrm>
                <a:off x="8739329" y="1879804"/>
                <a:ext cx="64080" cy="70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904DD9-2074-7E6F-BD8A-A8F156C6C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32849" y="1873291"/>
                  <a:ext cx="76320" cy="82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A39B9B7-6641-FB1B-03AF-A5429A79A863}"/>
                    </a:ext>
                  </a:extLst>
                </p14:cNvPr>
                <p14:cNvContentPartPr/>
                <p14:nvPr/>
              </p14:nvContentPartPr>
              <p14:xfrm>
                <a:off x="7172969" y="2595484"/>
                <a:ext cx="109440" cy="156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A39B9B7-6641-FB1B-03AF-A5429A79A8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66510" y="2589019"/>
                  <a:ext cx="121640" cy="1684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763458-200A-F12E-010E-30DEE1620D99}"/>
                    </a:ext>
                  </a:extLst>
                </p14:cNvPr>
                <p14:cNvContentPartPr/>
                <p14:nvPr/>
              </p14:nvContentPartPr>
              <p14:xfrm>
                <a:off x="7071809" y="2511604"/>
                <a:ext cx="275040" cy="304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763458-200A-F12E-010E-30DEE1620D9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65337" y="2505124"/>
                  <a:ext cx="287264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CE8031-81EC-1EAB-8383-108B1CCCC8BE}"/>
                    </a:ext>
                  </a:extLst>
                </p14:cNvPr>
                <p14:cNvContentPartPr/>
                <p14:nvPr/>
              </p14:nvContentPartPr>
              <p14:xfrm>
                <a:off x="7586249" y="2473444"/>
                <a:ext cx="73800" cy="262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CE8031-81EC-1EAB-8383-108B1CCCC8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79769" y="2466964"/>
                  <a:ext cx="860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41163C2-6898-8271-2601-4F0006E0A63B}"/>
                    </a:ext>
                  </a:extLst>
                </p14:cNvPr>
                <p14:cNvContentPartPr/>
                <p14:nvPr/>
              </p14:nvContentPartPr>
              <p14:xfrm>
                <a:off x="7561049" y="2496124"/>
                <a:ext cx="347760" cy="205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41163C2-6898-8271-2601-4F0006E0A6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54576" y="2489644"/>
                  <a:ext cx="359987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224343-F61B-997E-B198-7973B8713059}"/>
                    </a:ext>
                  </a:extLst>
                </p14:cNvPr>
                <p14:cNvContentPartPr/>
                <p14:nvPr/>
              </p14:nvContentPartPr>
              <p14:xfrm>
                <a:off x="7844729" y="2545084"/>
                <a:ext cx="91440" cy="1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224343-F61B-997E-B198-7973B871305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38249" y="2538604"/>
                  <a:ext cx="103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5F98E99-67C5-938F-A921-267D712C4B87}"/>
                    </a:ext>
                  </a:extLst>
                </p14:cNvPr>
                <p14:cNvContentPartPr/>
                <p14:nvPr/>
              </p14:nvContentPartPr>
              <p14:xfrm>
                <a:off x="8016449" y="2465164"/>
                <a:ext cx="803880" cy="491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5F98E99-67C5-938F-A921-267D712C4B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09969" y="2458689"/>
                  <a:ext cx="816120" cy="503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4BC141-48AC-9CC7-8833-1713676F1F9E}"/>
                    </a:ext>
                  </a:extLst>
                </p14:cNvPr>
                <p14:cNvContentPartPr/>
                <p14:nvPr/>
              </p14:nvContentPartPr>
              <p14:xfrm>
                <a:off x="8448449" y="2403244"/>
                <a:ext cx="75960" cy="62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4BC141-48AC-9CC7-8833-1713676F1F9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41969" y="2396764"/>
                  <a:ext cx="88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A89E7C-5611-AA73-A558-C1B880D6679E}"/>
                    </a:ext>
                  </a:extLst>
                </p14:cNvPr>
                <p14:cNvContentPartPr/>
                <p14:nvPr/>
              </p14:nvContentPartPr>
              <p14:xfrm>
                <a:off x="8344049" y="2495044"/>
                <a:ext cx="88560" cy="26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A89E7C-5611-AA73-A558-C1B880D6679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37543" y="2488650"/>
                  <a:ext cx="100850" cy="387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00408E-F8E0-5A39-B987-B0191AB0B4E1}"/>
                    </a:ext>
                  </a:extLst>
                </p14:cNvPr>
                <p14:cNvContentPartPr/>
                <p14:nvPr/>
              </p14:nvContentPartPr>
              <p14:xfrm>
                <a:off x="8162249" y="2376604"/>
                <a:ext cx="101880" cy="79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00408E-F8E0-5A39-B987-B0191AB0B4E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55769" y="2370153"/>
                  <a:ext cx="114120" cy="92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DE00F9-6C5F-D669-3841-521236AC670F}"/>
                    </a:ext>
                  </a:extLst>
                </p14:cNvPr>
                <p14:cNvContentPartPr/>
                <p14:nvPr/>
              </p14:nvContentPartPr>
              <p14:xfrm>
                <a:off x="7185929" y="3066364"/>
                <a:ext cx="100440" cy="140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DE00F9-6C5F-D669-3841-521236AC67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79449" y="3059884"/>
                  <a:ext cx="112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651DE7-054D-EE3C-FA2D-A66BB4EBFEB9}"/>
                    </a:ext>
                  </a:extLst>
                </p14:cNvPr>
                <p14:cNvContentPartPr/>
                <p14:nvPr/>
              </p14:nvContentPartPr>
              <p14:xfrm>
                <a:off x="7088369" y="2953324"/>
                <a:ext cx="318960" cy="354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651DE7-054D-EE3C-FA2D-A66BB4EBFE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81889" y="2946851"/>
                  <a:ext cx="331200" cy="366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B38F41B-5281-A27E-BB08-C78B9F661B57}"/>
                    </a:ext>
                  </a:extLst>
                </p14:cNvPr>
                <p14:cNvContentPartPr/>
                <p14:nvPr/>
              </p14:nvContentPartPr>
              <p14:xfrm>
                <a:off x="7664729" y="2928844"/>
                <a:ext cx="1540800" cy="531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B38F41B-5281-A27E-BB08-C78B9F661B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58249" y="2922364"/>
                  <a:ext cx="15530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A4F69C6-BBDE-1FE3-E69A-26521022A136}"/>
                    </a:ext>
                  </a:extLst>
                </p14:cNvPr>
                <p14:cNvContentPartPr/>
                <p14:nvPr/>
              </p14:nvContentPartPr>
              <p14:xfrm>
                <a:off x="8755889" y="2761084"/>
                <a:ext cx="87120" cy="65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A4F69C6-BBDE-1FE3-E69A-26521022A13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9409" y="2754604"/>
                  <a:ext cx="99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807FC12-428C-7CA3-1E66-BFBDFFA0D334}"/>
                    </a:ext>
                  </a:extLst>
                </p14:cNvPr>
                <p14:cNvContentPartPr/>
                <p14:nvPr/>
              </p14:nvContentPartPr>
              <p14:xfrm>
                <a:off x="8849129" y="2956564"/>
                <a:ext cx="105120" cy="19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807FC12-428C-7CA3-1E66-BFBDFFA0D3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42649" y="2950084"/>
                  <a:ext cx="117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D047102-C715-BD87-DAB3-CA19BCA96382}"/>
                    </a:ext>
                  </a:extLst>
                </p14:cNvPr>
                <p14:cNvContentPartPr/>
                <p14:nvPr/>
              </p14:nvContentPartPr>
              <p14:xfrm>
                <a:off x="8514689" y="2835964"/>
                <a:ext cx="73440" cy="65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047102-C715-BD87-DAB3-CA19BCA963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08241" y="2829484"/>
                  <a:ext cx="856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FC088DC-139A-9163-E904-E6ABF8E60D12}"/>
                    </a:ext>
                  </a:extLst>
                </p14:cNvPr>
                <p14:cNvContentPartPr/>
                <p14:nvPr/>
              </p14:nvContentPartPr>
              <p14:xfrm>
                <a:off x="8468249" y="3011284"/>
                <a:ext cx="9828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FC088DC-139A-9163-E904-E6ABF8E60D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61769" y="3004804"/>
                  <a:ext cx="110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5E2202A-E300-D1DD-4690-F65FC633EC0E}"/>
                    </a:ext>
                  </a:extLst>
                </p14:cNvPr>
                <p14:cNvContentPartPr/>
                <p14:nvPr/>
              </p14:nvContentPartPr>
              <p14:xfrm>
                <a:off x="7937969" y="3004084"/>
                <a:ext cx="88560" cy="8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5E2202A-E300-D1DD-4690-F65FC633EC0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31489" y="2997604"/>
                  <a:ext cx="100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B86351D-D80A-4039-AE62-52D17EC95546}"/>
                    </a:ext>
                  </a:extLst>
                </p14:cNvPr>
                <p14:cNvContentPartPr/>
                <p14:nvPr/>
              </p14:nvContentPartPr>
              <p14:xfrm>
                <a:off x="7203569" y="3439684"/>
                <a:ext cx="110520" cy="155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B86351D-D80A-4039-AE62-52D17EC9554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97089" y="3433204"/>
                  <a:ext cx="122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F5590A3-4ED1-9F45-E230-29C18B07CEC5}"/>
                    </a:ext>
                  </a:extLst>
                </p14:cNvPr>
                <p14:cNvContentPartPr/>
                <p14:nvPr/>
              </p14:nvContentPartPr>
              <p14:xfrm>
                <a:off x="7255769" y="3435724"/>
                <a:ext cx="8280" cy="240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F5590A3-4ED1-9F45-E230-29C18B07CE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49289" y="3429234"/>
                  <a:ext cx="20520" cy="252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A29B334-792C-0605-243D-0E6DECDB2FE9}"/>
                    </a:ext>
                  </a:extLst>
                </p14:cNvPr>
                <p14:cNvContentPartPr/>
                <p14:nvPr/>
              </p14:nvContentPartPr>
              <p14:xfrm>
                <a:off x="7073609" y="3391804"/>
                <a:ext cx="308160" cy="354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A29B334-792C-0605-243D-0E6DECDB2FE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67137" y="3385324"/>
                  <a:ext cx="320386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AEA390B-E007-F1D6-7629-95CD4B86353B}"/>
                    </a:ext>
                  </a:extLst>
                </p14:cNvPr>
                <p14:cNvContentPartPr/>
                <p14:nvPr/>
              </p14:nvContentPartPr>
              <p14:xfrm>
                <a:off x="7652849" y="3349324"/>
                <a:ext cx="1563840" cy="606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AEA390B-E007-F1D6-7629-95CD4B86353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46368" y="3342844"/>
                  <a:ext cx="1576083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F928771-DF6C-16BF-DA3C-B6A98154311D}"/>
                    </a:ext>
                  </a:extLst>
                </p14:cNvPr>
                <p14:cNvContentPartPr/>
                <p14:nvPr/>
              </p14:nvContentPartPr>
              <p14:xfrm>
                <a:off x="8152169" y="3411244"/>
                <a:ext cx="144720" cy="12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F928771-DF6C-16BF-DA3C-B6A98154311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45673" y="3404764"/>
                  <a:ext cx="156991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535F922-D6AC-A179-F8E2-79013F30767E}"/>
                    </a:ext>
                  </a:extLst>
                </p14:cNvPr>
                <p14:cNvContentPartPr/>
                <p14:nvPr/>
              </p14:nvContentPartPr>
              <p14:xfrm>
                <a:off x="8279969" y="3270844"/>
                <a:ext cx="65520" cy="74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535F922-D6AC-A179-F8E2-79013F3076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73489" y="3264364"/>
                  <a:ext cx="77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695A3B9-1D6C-777D-8BFC-9CD5986CC179}"/>
                    </a:ext>
                  </a:extLst>
                </p14:cNvPr>
                <p14:cNvContentPartPr/>
                <p14:nvPr/>
              </p14:nvContentPartPr>
              <p14:xfrm>
                <a:off x="8729249" y="3198844"/>
                <a:ext cx="86760" cy="77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695A3B9-1D6C-777D-8BFC-9CD5986CC1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22769" y="3192364"/>
                  <a:ext cx="99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50893BA-EA21-B6C3-3090-D3A307798A16}"/>
                    </a:ext>
                  </a:extLst>
                </p14:cNvPr>
                <p14:cNvContentPartPr/>
                <p14:nvPr/>
              </p14:nvContentPartPr>
              <p14:xfrm>
                <a:off x="8877569" y="3393604"/>
                <a:ext cx="180360" cy="2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50893BA-EA21-B6C3-3090-D3A307798A1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71102" y="3387124"/>
                  <a:ext cx="192576" cy="3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2458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F28AB86-4818-199C-110A-34A4CE8E3FF2}"/>
              </a:ext>
            </a:extLst>
          </p:cNvPr>
          <p:cNvGrpSpPr/>
          <p:nvPr/>
        </p:nvGrpSpPr>
        <p:grpSpPr>
          <a:xfrm>
            <a:off x="423808" y="143390"/>
            <a:ext cx="4678560" cy="610920"/>
            <a:chOff x="423808" y="143390"/>
            <a:chExt cx="467856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4DF49E-5B4D-8DFF-EE85-F64DDB9E3B0A}"/>
                    </a:ext>
                  </a:extLst>
                </p14:cNvPr>
                <p14:cNvContentPartPr/>
                <p14:nvPr/>
              </p14:nvContentPartPr>
              <p14:xfrm>
                <a:off x="579328" y="277670"/>
                <a:ext cx="36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4DF49E-5B4D-8DFF-EE85-F64DDB9E3B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0328" y="268670"/>
                  <a:ext cx="18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B2C644-42C2-EE11-BF94-EF30A4D1C6AF}"/>
                    </a:ext>
                  </a:extLst>
                </p14:cNvPr>
                <p14:cNvContentPartPr/>
                <p14:nvPr/>
              </p14:nvContentPartPr>
              <p14:xfrm>
                <a:off x="484288" y="210710"/>
                <a:ext cx="1002960" cy="347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B2C644-42C2-EE11-BF94-EF30A4D1C6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288" y="201710"/>
                  <a:ext cx="10206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0A6547F-565D-2067-0845-68C4048B9863}"/>
                    </a:ext>
                  </a:extLst>
                </p14:cNvPr>
                <p14:cNvContentPartPr/>
                <p14:nvPr/>
              </p14:nvContentPartPr>
              <p14:xfrm>
                <a:off x="1854448" y="230510"/>
                <a:ext cx="210240" cy="33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0A6547F-565D-2067-0845-68C4048B98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5448" y="221870"/>
                  <a:ext cx="2278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F3166B-3A7C-8ECE-808C-CA8D4D369B6B}"/>
                    </a:ext>
                  </a:extLst>
                </p14:cNvPr>
                <p14:cNvContentPartPr/>
                <p14:nvPr/>
              </p14:nvContentPartPr>
              <p14:xfrm>
                <a:off x="2443768" y="284150"/>
                <a:ext cx="173520" cy="5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F3166B-3A7C-8ECE-808C-CA8D4D369B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34768" y="275150"/>
                  <a:ext cx="191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F43628-4645-3CE2-0C7C-932955268CBD}"/>
                    </a:ext>
                  </a:extLst>
                </p14:cNvPr>
                <p14:cNvContentPartPr/>
                <p14:nvPr/>
              </p14:nvContentPartPr>
              <p14:xfrm>
                <a:off x="2452048" y="206750"/>
                <a:ext cx="986400" cy="309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F43628-4645-3CE2-0C7C-932955268C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43408" y="197750"/>
                  <a:ext cx="10040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2C0A4D-3A29-0C68-02E4-783D3C00ED02}"/>
                    </a:ext>
                  </a:extLst>
                </p14:cNvPr>
                <p14:cNvContentPartPr/>
                <p14:nvPr/>
              </p14:nvContentPartPr>
              <p14:xfrm>
                <a:off x="2999248" y="143390"/>
                <a:ext cx="103680" cy="11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2C0A4D-3A29-0C68-02E4-783D3C00ED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90248" y="134750"/>
                  <a:ext cx="121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C53F1F-25F7-F8A2-AD25-EC93728C23D4}"/>
                    </a:ext>
                  </a:extLst>
                </p14:cNvPr>
                <p14:cNvContentPartPr/>
                <p14:nvPr/>
              </p14:nvContentPartPr>
              <p14:xfrm>
                <a:off x="3653008" y="238070"/>
                <a:ext cx="70920" cy="289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C53F1F-25F7-F8A2-AD25-EC93728C23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44008" y="229070"/>
                  <a:ext cx="88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24FB64-D972-8521-D7D8-D7155E78B9DD}"/>
                    </a:ext>
                  </a:extLst>
                </p14:cNvPr>
                <p14:cNvContentPartPr/>
                <p14:nvPr/>
              </p14:nvContentPartPr>
              <p14:xfrm>
                <a:off x="3663448" y="208550"/>
                <a:ext cx="1379160" cy="325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24FB64-D972-8521-D7D8-D7155E78B9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54448" y="199910"/>
                  <a:ext cx="13968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8A9240-2871-8FFA-F460-A7167DD39EF1}"/>
                    </a:ext>
                  </a:extLst>
                </p14:cNvPr>
                <p14:cNvContentPartPr/>
                <p14:nvPr/>
              </p14:nvContentPartPr>
              <p14:xfrm>
                <a:off x="4745248" y="279830"/>
                <a:ext cx="158400" cy="5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8A9240-2871-8FFA-F460-A7167DD39E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36608" y="271190"/>
                  <a:ext cx="176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90E5F0-BC2C-72B5-FAE3-8BB6AB690763}"/>
                    </a:ext>
                  </a:extLst>
                </p14:cNvPr>
                <p14:cNvContentPartPr/>
                <p14:nvPr/>
              </p14:nvContentPartPr>
              <p14:xfrm>
                <a:off x="423808" y="659990"/>
                <a:ext cx="4678560" cy="9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90E5F0-BC2C-72B5-FAE3-8BB6AB6907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4808" y="651350"/>
                  <a:ext cx="469620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B880C70-BDCF-0FA9-8347-05133719260D}"/>
                  </a:ext>
                </a:extLst>
              </p14:cNvPr>
              <p14:cNvContentPartPr/>
              <p14:nvPr/>
            </p14:nvContentPartPr>
            <p14:xfrm>
              <a:off x="418768" y="779870"/>
              <a:ext cx="4672080" cy="120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B880C70-BDCF-0FA9-8347-0513371926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0128" y="770870"/>
                <a:ext cx="46897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9E5316E-D13F-FF74-4CFB-93EDBF4F35EA}"/>
                  </a:ext>
                </a:extLst>
              </p14:cNvPr>
              <p14:cNvContentPartPr/>
              <p14:nvPr/>
            </p14:nvContentPartPr>
            <p14:xfrm>
              <a:off x="1035088" y="605630"/>
              <a:ext cx="326880" cy="840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9E5316E-D13F-FF74-4CFB-93EDBF4F35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6448" y="596630"/>
                <a:ext cx="344520" cy="85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FFE375A-CEC9-A471-FEE3-84FA4F49B01F}"/>
              </a:ext>
            </a:extLst>
          </p:cNvPr>
          <p:cNvGrpSpPr/>
          <p:nvPr/>
        </p:nvGrpSpPr>
        <p:grpSpPr>
          <a:xfrm>
            <a:off x="1547368" y="569270"/>
            <a:ext cx="1716840" cy="1176840"/>
            <a:chOff x="1547368" y="569270"/>
            <a:chExt cx="1716840" cy="11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E57EA9-FA1D-08E5-04C7-8FBB50BE004B}"/>
                    </a:ext>
                  </a:extLst>
                </p14:cNvPr>
                <p14:cNvContentPartPr/>
                <p14:nvPr/>
              </p14:nvContentPartPr>
              <p14:xfrm>
                <a:off x="2904928" y="569270"/>
                <a:ext cx="359280" cy="691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E57EA9-FA1D-08E5-04C7-8FBB50BE00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6288" y="560630"/>
                  <a:ext cx="37692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2B3C008-D5E0-3C9B-1019-16E8FD9F8CC1}"/>
                    </a:ext>
                  </a:extLst>
                </p14:cNvPr>
                <p14:cNvContentPartPr/>
                <p14:nvPr/>
              </p14:nvContentPartPr>
              <p14:xfrm>
                <a:off x="1547368" y="1220150"/>
                <a:ext cx="517320" cy="52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2B3C008-D5E0-3C9B-1019-16E8FD9F8C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38368" y="1211510"/>
                  <a:ext cx="5349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E7DA20-E86D-48D4-FD56-EC2FF0DACE0F}"/>
                    </a:ext>
                  </a:extLst>
                </p14:cNvPr>
                <p14:cNvContentPartPr/>
                <p14:nvPr/>
              </p14:nvContentPartPr>
              <p14:xfrm>
                <a:off x="2162248" y="1190630"/>
                <a:ext cx="827280" cy="34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E7DA20-E86D-48D4-FD56-EC2FF0DACE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53608" y="1181990"/>
                  <a:ext cx="844920" cy="36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D3122D1-61A0-3EC1-2EE7-EEB5959323FA}"/>
              </a:ext>
            </a:extLst>
          </p:cNvPr>
          <p:cNvSpPr txBox="1"/>
          <p:nvPr/>
        </p:nvSpPr>
        <p:spPr>
          <a:xfrm>
            <a:off x="512428" y="3280492"/>
            <a:ext cx="87824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"border: 2px solid red;"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"border: 2px solid blue;"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"border: 2px solid blue;"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span&lt;/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"border: 2px solid red;"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span&lt;/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A4B55AC-5853-0392-84EA-12E4EEC99C5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85768" y="5149113"/>
            <a:ext cx="10608906" cy="977473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599971C-CACF-DBA0-3FF4-BBCBD92620E9}"/>
              </a:ext>
            </a:extLst>
          </p:cNvPr>
          <p:cNvGrpSpPr/>
          <p:nvPr/>
        </p:nvGrpSpPr>
        <p:grpSpPr>
          <a:xfrm>
            <a:off x="3413248" y="1103870"/>
            <a:ext cx="2074680" cy="457920"/>
            <a:chOff x="3413248" y="1103870"/>
            <a:chExt cx="207468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09421DB-7684-8D95-03C0-96F26BABF598}"/>
                    </a:ext>
                  </a:extLst>
                </p14:cNvPr>
                <p14:cNvContentPartPr/>
                <p14:nvPr/>
              </p14:nvContentPartPr>
              <p14:xfrm>
                <a:off x="3413248" y="1103870"/>
                <a:ext cx="1106280" cy="29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09421DB-7684-8D95-03C0-96F26BABF5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04248" y="1095230"/>
                  <a:ext cx="11239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DD7F06-7008-83F9-4475-2F45D97AAE69}"/>
                    </a:ext>
                  </a:extLst>
                </p14:cNvPr>
                <p14:cNvContentPartPr/>
                <p14:nvPr/>
              </p14:nvContentPartPr>
              <p14:xfrm>
                <a:off x="4449688" y="1202510"/>
                <a:ext cx="129960" cy="11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DD7F06-7008-83F9-4475-2F45D97AAE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40688" y="1193870"/>
                  <a:ext cx="147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03BBBB-B1BB-CA60-934F-18651A779775}"/>
                    </a:ext>
                  </a:extLst>
                </p14:cNvPr>
                <p14:cNvContentPartPr/>
                <p14:nvPr/>
              </p14:nvContentPartPr>
              <p14:xfrm>
                <a:off x="3978088" y="1190990"/>
                <a:ext cx="158400" cy="25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03BBBB-B1BB-CA60-934F-18651A7797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69448" y="1181990"/>
                  <a:ext cx="176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1FF3903-1840-6066-E9D6-8CBA1E8E3EC2}"/>
                    </a:ext>
                  </a:extLst>
                </p14:cNvPr>
                <p14:cNvContentPartPr/>
                <p14:nvPr/>
              </p14:nvContentPartPr>
              <p14:xfrm>
                <a:off x="4675408" y="1171910"/>
                <a:ext cx="812520" cy="389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1FF3903-1840-6066-E9D6-8CBA1E8E3EC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66768" y="1162910"/>
                  <a:ext cx="830160" cy="40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50C394-14D2-F58D-45A7-FB8561157BE1}"/>
              </a:ext>
            </a:extLst>
          </p:cNvPr>
          <p:cNvGrpSpPr/>
          <p:nvPr/>
        </p:nvGrpSpPr>
        <p:grpSpPr>
          <a:xfrm>
            <a:off x="8440288" y="3290870"/>
            <a:ext cx="2860560" cy="733680"/>
            <a:chOff x="8440288" y="3290870"/>
            <a:chExt cx="286056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C0D3C-5514-A8B8-08BE-80988F539455}"/>
                    </a:ext>
                  </a:extLst>
                </p14:cNvPr>
                <p14:cNvContentPartPr/>
                <p14:nvPr/>
              </p14:nvContentPartPr>
              <p14:xfrm>
                <a:off x="8440288" y="3290870"/>
                <a:ext cx="188640" cy="733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C0D3C-5514-A8B8-08BE-80988F5394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31648" y="3282230"/>
                  <a:ext cx="20628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DE5C6E-33CD-A242-A975-5192B40BA78E}"/>
                    </a:ext>
                  </a:extLst>
                </p14:cNvPr>
                <p14:cNvContentPartPr/>
                <p14:nvPr/>
              </p14:nvContentPartPr>
              <p14:xfrm>
                <a:off x="8898568" y="3437390"/>
                <a:ext cx="17280" cy="288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DE5C6E-33CD-A242-A975-5192B40BA78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89568" y="3428390"/>
                  <a:ext cx="34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4C941F-B706-3FF4-8422-780123D0EE53}"/>
                    </a:ext>
                  </a:extLst>
                </p14:cNvPr>
                <p14:cNvContentPartPr/>
                <p14:nvPr/>
              </p14:nvContentPartPr>
              <p14:xfrm>
                <a:off x="8790568" y="3343790"/>
                <a:ext cx="1044000" cy="420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4C941F-B706-3FF4-8422-780123D0EE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81928" y="3335150"/>
                  <a:ext cx="10616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BC9A30-8D3C-7B74-1A78-DADAA5A64623}"/>
                    </a:ext>
                  </a:extLst>
                </p14:cNvPr>
                <p14:cNvContentPartPr/>
                <p14:nvPr/>
              </p14:nvContentPartPr>
              <p14:xfrm>
                <a:off x="9953728" y="3350990"/>
                <a:ext cx="36360" cy="362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BC9A30-8D3C-7B74-1A78-DADAA5A646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945088" y="3342350"/>
                  <a:ext cx="540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50C5302-16FE-E79C-8A5E-4257068FB362}"/>
                    </a:ext>
                  </a:extLst>
                </p14:cNvPr>
                <p14:cNvContentPartPr/>
                <p14:nvPr/>
              </p14:nvContentPartPr>
              <p14:xfrm>
                <a:off x="9955168" y="3367190"/>
                <a:ext cx="1144080" cy="329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50C5302-16FE-E79C-8A5E-4257068FB36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46168" y="3358550"/>
                  <a:ext cx="11617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A0CC06-521A-B7B4-6D08-6ADC39E25528}"/>
                    </a:ext>
                  </a:extLst>
                </p14:cNvPr>
                <p14:cNvContentPartPr/>
                <p14:nvPr/>
              </p14:nvContentPartPr>
              <p14:xfrm>
                <a:off x="11016448" y="3434150"/>
                <a:ext cx="284400" cy="35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A0CC06-521A-B7B4-6D08-6ADC39E2552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07448" y="3425510"/>
                  <a:ext cx="3020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A0F99B-1FDE-F8C4-007D-C58C2C81352A}"/>
              </a:ext>
            </a:extLst>
          </p:cNvPr>
          <p:cNvGrpSpPr/>
          <p:nvPr/>
        </p:nvGrpSpPr>
        <p:grpSpPr>
          <a:xfrm>
            <a:off x="9457288" y="2707670"/>
            <a:ext cx="732960" cy="403560"/>
            <a:chOff x="9457288" y="2707670"/>
            <a:chExt cx="73296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272A3F-5FF8-9A5B-6747-B89F419B9232}"/>
                    </a:ext>
                  </a:extLst>
                </p14:cNvPr>
                <p14:cNvContentPartPr/>
                <p14:nvPr/>
              </p14:nvContentPartPr>
              <p14:xfrm>
                <a:off x="9457288" y="2707670"/>
                <a:ext cx="213120" cy="247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272A3F-5FF8-9A5B-6747-B89F419B923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48648" y="2699030"/>
                  <a:ext cx="230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9CB00B5-5FAA-9329-4F39-573293343C6B}"/>
                    </a:ext>
                  </a:extLst>
                </p14:cNvPr>
                <p14:cNvContentPartPr/>
                <p14:nvPr/>
              </p14:nvContentPartPr>
              <p14:xfrm>
                <a:off x="9782368" y="2755550"/>
                <a:ext cx="151200" cy="355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9CB00B5-5FAA-9329-4F39-573293343C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73728" y="2746550"/>
                  <a:ext cx="1688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3C03A4-66CF-3C58-874F-8D3B26811639}"/>
                    </a:ext>
                  </a:extLst>
                </p14:cNvPr>
                <p14:cNvContentPartPr/>
                <p14:nvPr/>
              </p14:nvContentPartPr>
              <p14:xfrm>
                <a:off x="9975688" y="2720630"/>
                <a:ext cx="214560" cy="214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3C03A4-66CF-3C58-874F-8D3B2681163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66688" y="2711630"/>
                  <a:ext cx="2322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A3E6C4F-8EB0-FF7C-0EF8-DB50974CD156}"/>
              </a:ext>
            </a:extLst>
          </p:cNvPr>
          <p:cNvGrpSpPr/>
          <p:nvPr/>
        </p:nvGrpSpPr>
        <p:grpSpPr>
          <a:xfrm>
            <a:off x="8658448" y="4158110"/>
            <a:ext cx="3000240" cy="604080"/>
            <a:chOff x="8658448" y="4158110"/>
            <a:chExt cx="300024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A451797-B3E7-40BA-4AFA-5AA431A3B7EA}"/>
                    </a:ext>
                  </a:extLst>
                </p14:cNvPr>
                <p14:cNvContentPartPr/>
                <p14:nvPr/>
              </p14:nvContentPartPr>
              <p14:xfrm>
                <a:off x="8658448" y="4158110"/>
                <a:ext cx="102960" cy="604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A451797-B3E7-40BA-4AFA-5AA431A3B7E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49808" y="4149110"/>
                  <a:ext cx="12060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89F4A1-DBEE-880C-38CF-D6DA8A64FB39}"/>
                    </a:ext>
                  </a:extLst>
                </p14:cNvPr>
                <p14:cNvContentPartPr/>
                <p14:nvPr/>
              </p14:nvContentPartPr>
              <p14:xfrm>
                <a:off x="9031768" y="4318670"/>
                <a:ext cx="144000" cy="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89F4A1-DBEE-880C-38CF-D6DA8A64FB3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22768" y="4310030"/>
                  <a:ext cx="161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F043B18-18F4-EB1C-4E47-230EFC5B540D}"/>
                    </a:ext>
                  </a:extLst>
                </p14:cNvPr>
                <p14:cNvContentPartPr/>
                <p14:nvPr/>
              </p14:nvContentPartPr>
              <p14:xfrm>
                <a:off x="8998648" y="4267550"/>
                <a:ext cx="1105920" cy="36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F043B18-18F4-EB1C-4E47-230EFC5B540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90008" y="4258910"/>
                  <a:ext cx="11235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AE4DA78-F42A-FC38-C9AB-1FE626B7F209}"/>
                    </a:ext>
                  </a:extLst>
                </p14:cNvPr>
                <p14:cNvContentPartPr/>
                <p14:nvPr/>
              </p14:nvContentPartPr>
              <p14:xfrm>
                <a:off x="9624328" y="4206350"/>
                <a:ext cx="129960" cy="145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AE4DA78-F42A-FC38-C9AB-1FE626B7F20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15328" y="4197350"/>
                  <a:ext cx="147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DAA507-7E52-F8CD-ED36-B7032BE93B9F}"/>
                    </a:ext>
                  </a:extLst>
                </p14:cNvPr>
                <p14:cNvContentPartPr/>
                <p14:nvPr/>
              </p14:nvContentPartPr>
              <p14:xfrm>
                <a:off x="10319848" y="4297070"/>
                <a:ext cx="101880" cy="275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DAA507-7E52-F8CD-ED36-B7032BE93B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10848" y="4288070"/>
                  <a:ext cx="1195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B0C57B-0718-1703-F55B-33243611721E}"/>
                    </a:ext>
                  </a:extLst>
                </p14:cNvPr>
                <p14:cNvContentPartPr/>
                <p14:nvPr/>
              </p14:nvContentPartPr>
              <p14:xfrm>
                <a:off x="10354408" y="4172510"/>
                <a:ext cx="1200960" cy="413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B0C57B-0718-1703-F55B-33243611721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45408" y="4163870"/>
                  <a:ext cx="12186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60A82E-90FE-77D4-F965-AB7E70131BA8}"/>
                    </a:ext>
                  </a:extLst>
                </p14:cNvPr>
                <p14:cNvContentPartPr/>
                <p14:nvPr/>
              </p14:nvContentPartPr>
              <p14:xfrm>
                <a:off x="11467528" y="4293470"/>
                <a:ext cx="191160" cy="32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60A82E-90FE-77D4-F965-AB7E70131BA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458888" y="4284470"/>
                  <a:ext cx="208800" cy="4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655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3CB6F-CAC0-17EE-7C5E-DC71B04B7DEA}"/>
              </a:ext>
            </a:extLst>
          </p:cNvPr>
          <p:cNvSpPr txBox="1"/>
          <p:nvPr/>
        </p:nvSpPr>
        <p:spPr>
          <a:xfrm>
            <a:off x="3690534" y="203259"/>
            <a:ext cx="858412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mainbox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redBg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blackBorder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id (identifier)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This is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mainbox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Emmet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. is for class and # is for id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redBg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span#mainId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+ &lt;Tab&gt;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mainId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div.hello.world.class4 + &lt;Tab&gt;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 world class4"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Emmet takes div tag as default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.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blackBaground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+ &lt;Tab&gt;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blackBackground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Multiple of the tags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.class1.class2*4 + &lt;Tab&gt;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"class1 class2"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"class1 class2"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&gt;hello2&lt;/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"class1 class2"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&gt;hello3&lt;/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"class1 class2"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&gt;hello4&lt;/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C670CF-C1E6-F4A5-0B63-C665C6127EAB}"/>
              </a:ext>
            </a:extLst>
          </p:cNvPr>
          <p:cNvGrpSpPr/>
          <p:nvPr/>
        </p:nvGrpSpPr>
        <p:grpSpPr>
          <a:xfrm>
            <a:off x="345759" y="349450"/>
            <a:ext cx="2849400" cy="582840"/>
            <a:chOff x="345759" y="349450"/>
            <a:chExt cx="284940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4730F72-72D6-6A93-03E2-785A12A05218}"/>
                    </a:ext>
                  </a:extLst>
                </p14:cNvPr>
                <p14:cNvContentPartPr/>
                <p14:nvPr/>
              </p14:nvContentPartPr>
              <p14:xfrm>
                <a:off x="449079" y="426490"/>
                <a:ext cx="208800" cy="2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4730F72-72D6-6A93-03E2-785A12A052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0439" y="417850"/>
                  <a:ext cx="226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60C496-1B55-F1DE-8D59-386B8804DF96}"/>
                    </a:ext>
                  </a:extLst>
                </p14:cNvPr>
                <p14:cNvContentPartPr/>
                <p14:nvPr/>
              </p14:nvContentPartPr>
              <p14:xfrm>
                <a:off x="454119" y="434410"/>
                <a:ext cx="194040" cy="237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60C496-1B55-F1DE-8D59-386B8804DF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5119" y="425770"/>
                  <a:ext cx="211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BADD2B-2E82-8887-BD11-1ECEAE23132D}"/>
                    </a:ext>
                  </a:extLst>
                </p14:cNvPr>
                <p14:cNvContentPartPr/>
                <p14:nvPr/>
              </p14:nvContentPartPr>
              <p14:xfrm>
                <a:off x="762279" y="452050"/>
                <a:ext cx="114840" cy="240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BADD2B-2E82-8887-BD11-1ECEAE2313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3639" y="443050"/>
                  <a:ext cx="132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3820B2-E6A3-8F79-3D60-D8F506505582}"/>
                    </a:ext>
                  </a:extLst>
                </p14:cNvPr>
                <p14:cNvContentPartPr/>
                <p14:nvPr/>
              </p14:nvContentPartPr>
              <p14:xfrm>
                <a:off x="1086279" y="350890"/>
                <a:ext cx="568080" cy="325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3820B2-E6A3-8F79-3D60-D8F5065055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7639" y="341890"/>
                  <a:ext cx="5857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5103AE-AA48-D04E-8E0F-E5462E746AB5}"/>
                    </a:ext>
                  </a:extLst>
                </p14:cNvPr>
                <p14:cNvContentPartPr/>
                <p14:nvPr/>
              </p14:nvContentPartPr>
              <p14:xfrm>
                <a:off x="1852359" y="349450"/>
                <a:ext cx="1140120" cy="342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5103AE-AA48-D04E-8E0F-E5462E746A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43359" y="340450"/>
                  <a:ext cx="11577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A41737-FC61-DD6F-847B-254C5232662B}"/>
                    </a:ext>
                  </a:extLst>
                </p14:cNvPr>
                <p14:cNvContentPartPr/>
                <p14:nvPr/>
              </p14:nvContentPartPr>
              <p14:xfrm>
                <a:off x="345759" y="778210"/>
                <a:ext cx="2771280" cy="47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A41737-FC61-DD6F-847B-254C523266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6759" y="769570"/>
                  <a:ext cx="2788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AD5019-4FD6-6C39-8734-F3FE91B45982}"/>
                    </a:ext>
                  </a:extLst>
                </p14:cNvPr>
                <p14:cNvContentPartPr/>
                <p14:nvPr/>
              </p14:nvContentPartPr>
              <p14:xfrm>
                <a:off x="346839" y="884410"/>
                <a:ext cx="2848320" cy="47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AD5019-4FD6-6C39-8734-F3FE91B459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7839" y="875770"/>
                  <a:ext cx="2865960" cy="6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0228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36F44-35F5-36AB-DACF-1DCA283E9E12}"/>
              </a:ext>
            </a:extLst>
          </p:cNvPr>
          <p:cNvSpPr txBox="1"/>
          <p:nvPr/>
        </p:nvSpPr>
        <p:spPr>
          <a:xfrm>
            <a:off x="3499388" y="783326"/>
            <a:ext cx="86926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&gt;paragraph tag 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&gt;pound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&amp;pound;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&gt;copyright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&amp;copy;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rarr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&amp;frac14;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&gt;Empty character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&amp;#8203;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5EEB4-CE3C-255E-EC81-0A4D7066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54" y="2943894"/>
            <a:ext cx="3067050" cy="36195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5752F8-B923-F438-C645-B8E88E0E25F5}"/>
              </a:ext>
            </a:extLst>
          </p:cNvPr>
          <p:cNvGrpSpPr/>
          <p:nvPr/>
        </p:nvGrpSpPr>
        <p:grpSpPr>
          <a:xfrm>
            <a:off x="370769" y="382924"/>
            <a:ext cx="2581560" cy="675000"/>
            <a:chOff x="370769" y="382924"/>
            <a:chExt cx="258156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FDE59F-2EFA-C2E1-9CDC-E62B150789A4}"/>
                    </a:ext>
                  </a:extLst>
                </p14:cNvPr>
                <p14:cNvContentPartPr/>
                <p14:nvPr/>
              </p14:nvContentPartPr>
              <p14:xfrm>
                <a:off x="507929" y="483364"/>
                <a:ext cx="28800" cy="380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FDE59F-2EFA-C2E1-9CDC-E62B150789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8929" y="474724"/>
                  <a:ext cx="464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8CF101-96EA-BF5D-645A-E6B82BB5A64F}"/>
                    </a:ext>
                  </a:extLst>
                </p14:cNvPr>
                <p14:cNvContentPartPr/>
                <p14:nvPr/>
              </p14:nvContentPartPr>
              <p14:xfrm>
                <a:off x="518729" y="573004"/>
                <a:ext cx="144360" cy="265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8CF101-96EA-BF5D-645A-E6B82BB5A6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0089" y="564004"/>
                  <a:ext cx="1620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F983D5-2DB1-5128-4A32-1B4495D953FB}"/>
                    </a:ext>
                  </a:extLst>
                </p14:cNvPr>
                <p14:cNvContentPartPr/>
                <p14:nvPr/>
              </p14:nvContentPartPr>
              <p14:xfrm>
                <a:off x="736889" y="587044"/>
                <a:ext cx="137520" cy="23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F983D5-2DB1-5128-4A32-1B4495D953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249" y="578044"/>
                  <a:ext cx="155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86DE6A-3091-7FC6-4F91-C83FE8235B2B}"/>
                    </a:ext>
                  </a:extLst>
                </p14:cNvPr>
                <p14:cNvContentPartPr/>
                <p14:nvPr/>
              </p14:nvContentPartPr>
              <p14:xfrm>
                <a:off x="807449" y="603244"/>
                <a:ext cx="5400" cy="21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86DE6A-3091-7FC6-4F91-C83FE8235B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8809" y="594604"/>
                  <a:ext cx="23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F4B431-EE9D-F7C0-F45D-944AC95FA9D3}"/>
                    </a:ext>
                  </a:extLst>
                </p14:cNvPr>
                <p14:cNvContentPartPr/>
                <p14:nvPr/>
              </p14:nvContentPartPr>
              <p14:xfrm>
                <a:off x="951449" y="544204"/>
                <a:ext cx="201960" cy="29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F4B431-EE9D-F7C0-F45D-944AC95FA9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2449" y="535564"/>
                  <a:ext cx="2196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B11736-1C86-3F44-B499-28929EB46FB0}"/>
                    </a:ext>
                  </a:extLst>
                </p14:cNvPr>
                <p14:cNvContentPartPr/>
                <p14:nvPr/>
              </p14:nvContentPartPr>
              <p14:xfrm>
                <a:off x="1245569" y="520804"/>
                <a:ext cx="90720" cy="293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B11736-1C86-3F44-B499-28929EB46F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6569" y="512164"/>
                  <a:ext cx="1083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02B051-0EFD-931A-E4FC-842D5B1CFB30}"/>
                    </a:ext>
                  </a:extLst>
                </p14:cNvPr>
                <p14:cNvContentPartPr/>
                <p14:nvPr/>
              </p14:nvContentPartPr>
              <p14:xfrm>
                <a:off x="1640129" y="542044"/>
                <a:ext cx="74880" cy="28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02B051-0EFD-931A-E4FC-842D5B1CFB3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31489" y="533404"/>
                  <a:ext cx="92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12F78F-C076-CEC9-9922-B2C07864E8A2}"/>
                    </a:ext>
                  </a:extLst>
                </p14:cNvPr>
                <p14:cNvContentPartPr/>
                <p14:nvPr/>
              </p14:nvContentPartPr>
              <p14:xfrm>
                <a:off x="1666409" y="519364"/>
                <a:ext cx="1136160" cy="341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12F78F-C076-CEC9-9922-B2C07864E8A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57769" y="510364"/>
                  <a:ext cx="11538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60D2D6-5C8E-96FC-0D42-1325D9DE4346}"/>
                    </a:ext>
                  </a:extLst>
                </p14:cNvPr>
                <p14:cNvContentPartPr/>
                <p14:nvPr/>
              </p14:nvContentPartPr>
              <p14:xfrm>
                <a:off x="2355449" y="413164"/>
                <a:ext cx="74880" cy="109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60D2D6-5C8E-96FC-0D42-1325D9DE43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46449" y="404524"/>
                  <a:ext cx="92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7CF207-D286-BB1E-ED01-5B44D5A6871D}"/>
                    </a:ext>
                  </a:extLst>
                </p14:cNvPr>
                <p14:cNvContentPartPr/>
                <p14:nvPr/>
              </p14:nvContentPartPr>
              <p14:xfrm>
                <a:off x="2202089" y="582724"/>
                <a:ext cx="131400" cy="25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7CF207-D286-BB1E-ED01-5B44D5A6871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93449" y="573724"/>
                  <a:ext cx="149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1DAEB2E-F177-9367-B646-46FF68ED126B}"/>
                    </a:ext>
                  </a:extLst>
                </p14:cNvPr>
                <p14:cNvContentPartPr/>
                <p14:nvPr/>
              </p14:nvContentPartPr>
              <p14:xfrm>
                <a:off x="2067809" y="382924"/>
                <a:ext cx="61560" cy="9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1DAEB2E-F177-9367-B646-46FF68ED12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59169" y="373924"/>
                  <a:ext cx="79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C1C149-D502-DEAC-E549-D23A8F64D78A}"/>
                    </a:ext>
                  </a:extLst>
                </p14:cNvPr>
                <p14:cNvContentPartPr/>
                <p14:nvPr/>
              </p14:nvContentPartPr>
              <p14:xfrm>
                <a:off x="1966289" y="618724"/>
                <a:ext cx="115920" cy="1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C1C149-D502-DEAC-E549-D23A8F64D7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57649" y="610084"/>
                  <a:ext cx="133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4D8268-F36F-352F-8B9A-697524962FB9}"/>
                    </a:ext>
                  </a:extLst>
                </p14:cNvPr>
                <p14:cNvContentPartPr/>
                <p14:nvPr/>
              </p14:nvContentPartPr>
              <p14:xfrm>
                <a:off x="384449" y="871444"/>
                <a:ext cx="2529720" cy="92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4D8268-F36F-352F-8B9A-697524962FB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5449" y="862804"/>
                  <a:ext cx="2547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F14ED6-9021-683D-9B4E-8A7A2F635BB9}"/>
                    </a:ext>
                  </a:extLst>
                </p14:cNvPr>
                <p14:cNvContentPartPr/>
                <p14:nvPr/>
              </p14:nvContentPartPr>
              <p14:xfrm>
                <a:off x="370769" y="974764"/>
                <a:ext cx="2581560" cy="83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F14ED6-9021-683D-9B4E-8A7A2F635B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2129" y="965764"/>
                  <a:ext cx="259920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92CD2BA-3EED-1173-2ED5-BC2F8A927944}"/>
                  </a:ext>
                </a:extLst>
              </p14:cNvPr>
              <p14:cNvContentPartPr/>
              <p14:nvPr/>
            </p14:nvContentPartPr>
            <p14:xfrm>
              <a:off x="567689" y="1493524"/>
              <a:ext cx="12240" cy="244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92CD2BA-3EED-1173-2ED5-BC2F8A92794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3369" y="1489204"/>
                <a:ext cx="20880" cy="25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6D62ECB-6345-B21B-7BFF-44A558A75F8B}"/>
              </a:ext>
            </a:extLst>
          </p:cNvPr>
          <p:cNvGrpSpPr/>
          <p:nvPr/>
        </p:nvGrpSpPr>
        <p:grpSpPr>
          <a:xfrm>
            <a:off x="488129" y="1457164"/>
            <a:ext cx="1422720" cy="274680"/>
            <a:chOff x="488129" y="1457164"/>
            <a:chExt cx="14227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B6C175-F042-85D2-9694-69DA74C94EA6}"/>
                    </a:ext>
                  </a:extLst>
                </p14:cNvPr>
                <p14:cNvContentPartPr/>
                <p14:nvPr/>
              </p14:nvContentPartPr>
              <p14:xfrm>
                <a:off x="488129" y="1457164"/>
                <a:ext cx="1056240" cy="274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B6C175-F042-85D2-9694-69DA74C94E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3809" y="1452844"/>
                  <a:ext cx="10648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C83540-FD19-AC6C-51A9-6926F8428B06}"/>
                    </a:ext>
                  </a:extLst>
                </p14:cNvPr>
                <p14:cNvContentPartPr/>
                <p14:nvPr/>
              </p14:nvContentPartPr>
              <p14:xfrm>
                <a:off x="1617809" y="1511884"/>
                <a:ext cx="90000" cy="161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C83540-FD19-AC6C-51A9-6926F8428B0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13489" y="1507564"/>
                  <a:ext cx="98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687312-16BC-1F26-EA45-4308C6C4602E}"/>
                    </a:ext>
                  </a:extLst>
                </p14:cNvPr>
                <p14:cNvContentPartPr/>
                <p14:nvPr/>
              </p14:nvContentPartPr>
              <p14:xfrm>
                <a:off x="1594409" y="1552564"/>
                <a:ext cx="148320" cy="3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687312-16BC-1F26-EA45-4308C6C4602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90089" y="1548244"/>
                  <a:ext cx="156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5F9FB65-0D28-8F4F-C6B9-16E1DABDB148}"/>
                    </a:ext>
                  </a:extLst>
                </p14:cNvPr>
                <p14:cNvContentPartPr/>
                <p14:nvPr/>
              </p14:nvContentPartPr>
              <p14:xfrm>
                <a:off x="1837049" y="1527724"/>
                <a:ext cx="73800" cy="93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5F9FB65-0D28-8F4F-C6B9-16E1DABDB1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32729" y="1523404"/>
                  <a:ext cx="82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21D755-3ED2-4563-18D7-227ABEA3DDC3}"/>
                    </a:ext>
                  </a:extLst>
                </p14:cNvPr>
                <p14:cNvContentPartPr/>
                <p14:nvPr/>
              </p14:nvContentPartPr>
              <p14:xfrm>
                <a:off x="1799969" y="1503244"/>
                <a:ext cx="86400" cy="16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21D755-3ED2-4563-18D7-227ABEA3DDC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95649" y="1498924"/>
                  <a:ext cx="95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16ABBF-B852-7CF6-8FCC-A4C43F3DAC43}"/>
                    </a:ext>
                  </a:extLst>
                </p14:cNvPr>
                <p14:cNvContentPartPr/>
                <p14:nvPr/>
              </p14:nvContentPartPr>
              <p14:xfrm>
                <a:off x="1792049" y="1551484"/>
                <a:ext cx="118800" cy="17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16ABBF-B852-7CF6-8FCC-A4C43F3DAC4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87729" y="1547164"/>
                  <a:ext cx="1274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0134A6-122F-85D1-81EC-9740D65B80AC}"/>
              </a:ext>
            </a:extLst>
          </p:cNvPr>
          <p:cNvGrpSpPr/>
          <p:nvPr/>
        </p:nvGrpSpPr>
        <p:grpSpPr>
          <a:xfrm>
            <a:off x="145769" y="1520164"/>
            <a:ext cx="183240" cy="185040"/>
            <a:chOff x="145769" y="1520164"/>
            <a:chExt cx="18324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0A2D3E-66E6-FE73-6646-0DC4D18A22A1}"/>
                    </a:ext>
                  </a:extLst>
                </p14:cNvPr>
                <p14:cNvContentPartPr/>
                <p14:nvPr/>
              </p14:nvContentPartPr>
              <p14:xfrm>
                <a:off x="194369" y="1586044"/>
                <a:ext cx="88200" cy="64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0A2D3E-66E6-FE73-6646-0DC4D18A22A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0049" y="1581724"/>
                  <a:ext cx="96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02B892A-9CCE-AF11-9BAC-3E4BF9E53CDE}"/>
                    </a:ext>
                  </a:extLst>
                </p14:cNvPr>
                <p14:cNvContentPartPr/>
                <p14:nvPr/>
              </p14:nvContentPartPr>
              <p14:xfrm>
                <a:off x="221369" y="1570924"/>
                <a:ext cx="55080" cy="111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02B892A-9CCE-AF11-9BAC-3E4BF9E53CD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7049" y="1566604"/>
                  <a:ext cx="63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B34CBA-EFEE-4A82-F90B-1AFAA741CE57}"/>
                    </a:ext>
                  </a:extLst>
                </p14:cNvPr>
                <p14:cNvContentPartPr/>
                <p14:nvPr/>
              </p14:nvContentPartPr>
              <p14:xfrm>
                <a:off x="222089" y="1520164"/>
                <a:ext cx="313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B34CBA-EFEE-4A82-F90B-1AFAA741CE5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7769" y="1515844"/>
                  <a:ext cx="39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5D1F7F-438F-0A91-7913-0AE9F0CE6590}"/>
                    </a:ext>
                  </a:extLst>
                </p14:cNvPr>
                <p14:cNvContentPartPr/>
                <p14:nvPr/>
              </p14:nvContentPartPr>
              <p14:xfrm>
                <a:off x="145769" y="1594684"/>
                <a:ext cx="183240" cy="44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5D1F7F-438F-0A91-7913-0AE9F0CE659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1449" y="1590364"/>
                  <a:ext cx="19188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C664943-89A7-930B-DD87-830CC2B1A753}"/>
              </a:ext>
            </a:extLst>
          </p:cNvPr>
          <p:cNvGrpSpPr/>
          <p:nvPr/>
        </p:nvGrpSpPr>
        <p:grpSpPr>
          <a:xfrm>
            <a:off x="9464729" y="1060804"/>
            <a:ext cx="2116440" cy="1177200"/>
            <a:chOff x="9464729" y="1060804"/>
            <a:chExt cx="2116440" cy="11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A5AA81-3AA8-7365-A19F-57DCF6734384}"/>
                    </a:ext>
                  </a:extLst>
                </p14:cNvPr>
                <p14:cNvContentPartPr/>
                <p14:nvPr/>
              </p14:nvContentPartPr>
              <p14:xfrm>
                <a:off x="9464729" y="1701604"/>
                <a:ext cx="257760" cy="536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A5AA81-3AA8-7365-A19F-57DCF673438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60409" y="1697284"/>
                  <a:ext cx="2664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0F1E07-BEA7-FA8A-EA81-569AA5C93F0E}"/>
                    </a:ext>
                  </a:extLst>
                </p14:cNvPr>
                <p14:cNvContentPartPr/>
                <p14:nvPr/>
              </p14:nvContentPartPr>
              <p14:xfrm>
                <a:off x="9547889" y="1285084"/>
                <a:ext cx="339840" cy="195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0F1E07-BEA7-FA8A-EA81-569AA5C93F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43569" y="1280764"/>
                  <a:ext cx="348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E81906-A643-2A7E-EDE4-376BAC0F7E64}"/>
                    </a:ext>
                  </a:extLst>
                </p14:cNvPr>
                <p14:cNvContentPartPr/>
                <p14:nvPr/>
              </p14:nvContentPartPr>
              <p14:xfrm>
                <a:off x="9995369" y="1216684"/>
                <a:ext cx="923400" cy="453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E81906-A643-2A7E-EDE4-376BAC0F7E6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91049" y="1212364"/>
                  <a:ext cx="9320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5FB6F46-FCF1-B7E2-F67E-16769CB12001}"/>
                    </a:ext>
                  </a:extLst>
                </p14:cNvPr>
                <p14:cNvContentPartPr/>
                <p14:nvPr/>
              </p14:nvContentPartPr>
              <p14:xfrm>
                <a:off x="10637249" y="1060804"/>
                <a:ext cx="57600" cy="108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5FB6F46-FCF1-B7E2-F67E-16769CB1200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632929" y="1056484"/>
                  <a:ext cx="66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5C039C-101D-A0EB-71EA-E01E0115AAD6}"/>
                    </a:ext>
                  </a:extLst>
                </p14:cNvPr>
                <p14:cNvContentPartPr/>
                <p14:nvPr/>
              </p14:nvContentPartPr>
              <p14:xfrm>
                <a:off x="10999409" y="1227844"/>
                <a:ext cx="581760" cy="305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5C039C-101D-A0EB-71EA-E01E0115AAD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95089" y="1223524"/>
                  <a:ext cx="590400" cy="31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813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7F5142-E162-24D9-A6CA-9B3F1D895CED}"/>
              </a:ext>
            </a:extLst>
          </p:cNvPr>
          <p:cNvSpPr txBox="1"/>
          <p:nvPr/>
        </p:nvSpPr>
        <p:spPr>
          <a:xfrm>
            <a:off x="61995" y="214369"/>
            <a:ext cx="68192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&gt;Semantic tags&lt;/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&gt;Details&lt;/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Lorem ipsum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Reprehenderit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ipsum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esse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enim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tempore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dignissimos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vero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maiores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deleniti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obcaecati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neque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maxime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adipisci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nostrum,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magnam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consequatur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quibusdam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quasi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mollitia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nobis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reiciendis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porro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consequuntur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exercitationem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tempore quod corporis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assumenda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numquam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Nesciunt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explicabo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accusantium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sequi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minima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laborum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saepe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illo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accusamus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est. Beatae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mollitia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alias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maxime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voluptate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provident dicta quod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quae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351BE-1E0E-BD86-931E-5F2DEBF8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82" y="4022063"/>
            <a:ext cx="2216257" cy="1195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DC8A50-CFD6-DD83-1037-34D1800BB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27" y="5390802"/>
            <a:ext cx="11600481" cy="1252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83C81-F8BB-2AEA-D17E-B07A2ADE6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336" y="865079"/>
            <a:ext cx="8382000" cy="43529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20591A3-3E7F-6CED-D204-0E26B6E1565A}"/>
              </a:ext>
            </a:extLst>
          </p:cNvPr>
          <p:cNvGrpSpPr/>
          <p:nvPr/>
        </p:nvGrpSpPr>
        <p:grpSpPr>
          <a:xfrm>
            <a:off x="6651970" y="247485"/>
            <a:ext cx="2117160" cy="630360"/>
            <a:chOff x="6651970" y="247485"/>
            <a:chExt cx="2117160" cy="6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3F3CB4-A0CF-EE06-B473-F6D58782F69E}"/>
                    </a:ext>
                  </a:extLst>
                </p14:cNvPr>
                <p14:cNvContentPartPr/>
                <p14:nvPr/>
              </p14:nvContentPartPr>
              <p14:xfrm>
                <a:off x="6651970" y="348285"/>
                <a:ext cx="1333800" cy="319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3F3CB4-A0CF-EE06-B473-F6D58782F6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42970" y="339285"/>
                  <a:ext cx="13514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EEA6E6-C64E-C7CA-0148-B7123B072BAE}"/>
                    </a:ext>
                  </a:extLst>
                </p14:cNvPr>
                <p14:cNvContentPartPr/>
                <p14:nvPr/>
              </p14:nvContentPartPr>
              <p14:xfrm>
                <a:off x="7751770" y="247485"/>
                <a:ext cx="56520" cy="9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EEA6E6-C64E-C7CA-0148-B7123B072B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42770" y="238845"/>
                  <a:ext cx="74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EE64A-C4DF-9895-91AD-A5684268A398}"/>
                    </a:ext>
                  </a:extLst>
                </p14:cNvPr>
                <p14:cNvContentPartPr/>
                <p14:nvPr/>
              </p14:nvContentPartPr>
              <p14:xfrm>
                <a:off x="7580770" y="436125"/>
                <a:ext cx="120600" cy="18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EE64A-C4DF-9895-91AD-A5684268A3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71770" y="427485"/>
                  <a:ext cx="138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170416-1BB3-105B-D6ED-FA0AA3E3467C}"/>
                    </a:ext>
                  </a:extLst>
                </p14:cNvPr>
                <p14:cNvContentPartPr/>
                <p14:nvPr/>
              </p14:nvContentPartPr>
              <p14:xfrm>
                <a:off x="8081890" y="418485"/>
                <a:ext cx="150840" cy="3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170416-1BB3-105B-D6ED-FA0AA3E346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72890" y="409845"/>
                  <a:ext cx="168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B3977C-DAD2-6404-153A-D984061D85FE}"/>
                    </a:ext>
                  </a:extLst>
                </p14:cNvPr>
                <p14:cNvContentPartPr/>
                <p14:nvPr/>
              </p14:nvContentPartPr>
              <p14:xfrm>
                <a:off x="8162170" y="397965"/>
                <a:ext cx="453600" cy="421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B3977C-DAD2-6404-153A-D984061D85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53170" y="388965"/>
                  <a:ext cx="4712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A951B9-3829-8A9A-1E75-255284934014}"/>
                    </a:ext>
                  </a:extLst>
                </p14:cNvPr>
                <p14:cNvContentPartPr/>
                <p14:nvPr/>
              </p14:nvContentPartPr>
              <p14:xfrm>
                <a:off x="6678250" y="686325"/>
                <a:ext cx="2088720" cy="7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A951B9-3829-8A9A-1E75-2552849340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69250" y="677685"/>
                  <a:ext cx="2106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6015B5-14F9-6E7C-7C74-8CAAB1B1F360}"/>
                    </a:ext>
                  </a:extLst>
                </p14:cNvPr>
                <p14:cNvContentPartPr/>
                <p14:nvPr/>
              </p14:nvContentPartPr>
              <p14:xfrm>
                <a:off x="6670330" y="772725"/>
                <a:ext cx="20988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6015B5-14F9-6E7C-7C74-8CAAB1B1F3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61690" y="764085"/>
                  <a:ext cx="211644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5107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AF1DB-4546-B49F-7E79-D9A37E29601D}"/>
              </a:ext>
            </a:extLst>
          </p:cNvPr>
          <p:cNvSpPr txBox="1"/>
          <p:nvPr/>
        </p:nvSpPr>
        <p:spPr>
          <a:xfrm>
            <a:off x="488196" y="984142"/>
            <a:ext cx="41344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rgbClr val="FFFF00"/>
                </a:solidFill>
                <a:latin typeface="Consolas" panose="020B0609020204030204" pitchFamily="49" charset="0"/>
              </a:rPr>
              <a:t>Mid Term</a:t>
            </a:r>
            <a:endParaRPr lang="en-IN" sz="70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68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9DD79E-052F-D96E-2F34-11CCB99A42EC}"/>
              </a:ext>
            </a:extLst>
          </p:cNvPr>
          <p:cNvSpPr txBox="1"/>
          <p:nvPr/>
        </p:nvSpPr>
        <p:spPr>
          <a:xfrm>
            <a:off x="5532894" y="197346"/>
            <a:ext cx="1010489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unordered list --&gt;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list-style-type:square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&gt;Coffee&lt;/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&gt;Tea&lt;/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&gt;Milk&lt;/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ordered list --&gt;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&gt;Coffee&lt;/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&gt;Tea&lt;/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&gt;Milk&lt;/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description list --&gt;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&gt;Coffee&lt;/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&gt;- black hot drink&lt;/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&gt;Milk&lt;/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&gt;- white cold drink&lt;/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61E495-8343-80A5-96D0-6DF50ACE4092}"/>
              </a:ext>
            </a:extLst>
          </p:cNvPr>
          <p:cNvGrpSpPr/>
          <p:nvPr/>
        </p:nvGrpSpPr>
        <p:grpSpPr>
          <a:xfrm>
            <a:off x="737890" y="1387605"/>
            <a:ext cx="3026880" cy="740160"/>
            <a:chOff x="737890" y="1387605"/>
            <a:chExt cx="3026880" cy="74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05C6915-9550-91F3-982D-840A13BEDF73}"/>
                    </a:ext>
                  </a:extLst>
                </p14:cNvPr>
                <p14:cNvContentPartPr/>
                <p14:nvPr/>
              </p14:nvContentPartPr>
              <p14:xfrm>
                <a:off x="876850" y="1570485"/>
                <a:ext cx="801720" cy="365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05C6915-9550-91F3-982D-840A13BEDF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8210" y="1561845"/>
                  <a:ext cx="8193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A4E041-79AF-27A2-05E9-85D7A31A3848}"/>
                    </a:ext>
                  </a:extLst>
                </p14:cNvPr>
                <p14:cNvContentPartPr/>
                <p14:nvPr/>
              </p14:nvContentPartPr>
              <p14:xfrm>
                <a:off x="1318570" y="1717725"/>
                <a:ext cx="110160" cy="14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A4E041-79AF-27A2-05E9-85D7A31A38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09570" y="1709085"/>
                  <a:ext cx="127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E51499-47FA-A77C-AC3F-5C0C9A37FF45}"/>
                    </a:ext>
                  </a:extLst>
                </p14:cNvPr>
                <p14:cNvContentPartPr/>
                <p14:nvPr/>
              </p14:nvContentPartPr>
              <p14:xfrm>
                <a:off x="1111930" y="1460325"/>
                <a:ext cx="113400" cy="89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E51499-47FA-A77C-AC3F-5C0C9A37FF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2930" y="1451325"/>
                  <a:ext cx="131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5EF81D-198A-A322-854C-C4D997638DBF}"/>
                    </a:ext>
                  </a:extLst>
                </p14:cNvPr>
                <p14:cNvContentPartPr/>
                <p14:nvPr/>
              </p14:nvContentPartPr>
              <p14:xfrm>
                <a:off x="773170" y="1989885"/>
                <a:ext cx="2944440" cy="30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5EF81D-198A-A322-854C-C4D997638D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4530" y="1981245"/>
                  <a:ext cx="2962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9D1386-FFC6-3592-F468-E705820EABCA}"/>
                    </a:ext>
                  </a:extLst>
                </p14:cNvPr>
                <p14:cNvContentPartPr/>
                <p14:nvPr/>
              </p14:nvContentPartPr>
              <p14:xfrm>
                <a:off x="737890" y="2054325"/>
                <a:ext cx="3026880" cy="73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9D1386-FFC6-3592-F468-E705820EAB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8890" y="2045685"/>
                  <a:ext cx="3044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4B5DCA-4F52-ACA5-E041-8C309FAA9BDD}"/>
                    </a:ext>
                  </a:extLst>
                </p14:cNvPr>
                <p14:cNvContentPartPr/>
                <p14:nvPr/>
              </p14:nvContentPartPr>
              <p14:xfrm>
                <a:off x="1890970" y="1648965"/>
                <a:ext cx="468000" cy="185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4B5DCA-4F52-ACA5-E041-8C309FAA9B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2330" y="1639965"/>
                  <a:ext cx="4856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4F87A6-9372-800E-4558-D444F86EB1A0}"/>
                    </a:ext>
                  </a:extLst>
                </p14:cNvPr>
                <p14:cNvContentPartPr/>
                <p14:nvPr/>
              </p14:nvContentPartPr>
              <p14:xfrm>
                <a:off x="2065930" y="1387605"/>
                <a:ext cx="115200" cy="125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4F87A6-9372-800E-4558-D444F86EB1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57290" y="1378605"/>
                  <a:ext cx="132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A0D6CF-4982-E6A6-4C62-BB38DC937FAC}"/>
                    </a:ext>
                  </a:extLst>
                </p14:cNvPr>
                <p14:cNvContentPartPr/>
                <p14:nvPr/>
              </p14:nvContentPartPr>
              <p14:xfrm>
                <a:off x="2679010" y="1546365"/>
                <a:ext cx="161640" cy="310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A0D6CF-4982-E6A6-4C62-BB38DC937FA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0370" y="1537725"/>
                  <a:ext cx="1792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67CA421-A327-5ADD-969C-0EF3EEA8830E}"/>
                    </a:ext>
                  </a:extLst>
                </p14:cNvPr>
                <p14:cNvContentPartPr/>
                <p14:nvPr/>
              </p14:nvContentPartPr>
              <p14:xfrm>
                <a:off x="2925610" y="1561845"/>
                <a:ext cx="185040" cy="18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67CA421-A327-5ADD-969C-0EF3EEA883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16970" y="1553205"/>
                  <a:ext cx="202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0120355-ACFC-2921-718A-2FDB98579665}"/>
                    </a:ext>
                  </a:extLst>
                </p14:cNvPr>
                <p14:cNvContentPartPr/>
                <p14:nvPr/>
              </p14:nvContentPartPr>
              <p14:xfrm>
                <a:off x="3011650" y="1582365"/>
                <a:ext cx="7200" cy="248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0120355-ACFC-2921-718A-2FDB985796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03010" y="1573365"/>
                  <a:ext cx="24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7FF633-8D41-AD66-C89F-413DE126C18C}"/>
                    </a:ext>
                  </a:extLst>
                </p14:cNvPr>
                <p14:cNvContentPartPr/>
                <p14:nvPr/>
              </p14:nvContentPartPr>
              <p14:xfrm>
                <a:off x="3169330" y="1573365"/>
                <a:ext cx="176400" cy="261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7FF633-8D41-AD66-C89F-413DE126C1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0690" y="1564365"/>
                  <a:ext cx="194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993DD6-7B5F-C9A1-C6B5-667838371D3B}"/>
                    </a:ext>
                  </a:extLst>
                </p14:cNvPr>
                <p14:cNvContentPartPr/>
                <p14:nvPr/>
              </p14:nvContentPartPr>
              <p14:xfrm>
                <a:off x="3431770" y="1574085"/>
                <a:ext cx="147240" cy="27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993DD6-7B5F-C9A1-C6B5-667838371D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2770" y="1565445"/>
                  <a:ext cx="164880" cy="29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7284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39CCFCD-AC52-F556-E4BA-2BF0E1A1281D}"/>
              </a:ext>
            </a:extLst>
          </p:cNvPr>
          <p:cNvGrpSpPr/>
          <p:nvPr/>
        </p:nvGrpSpPr>
        <p:grpSpPr>
          <a:xfrm>
            <a:off x="443489" y="668044"/>
            <a:ext cx="2220120" cy="423360"/>
            <a:chOff x="443489" y="668044"/>
            <a:chExt cx="222012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748C863-1C0F-39E1-CABF-966DFFB3A7BF}"/>
                    </a:ext>
                  </a:extLst>
                </p14:cNvPr>
                <p14:cNvContentPartPr/>
                <p14:nvPr/>
              </p14:nvContentPartPr>
              <p14:xfrm>
                <a:off x="569489" y="692884"/>
                <a:ext cx="12960" cy="398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748C863-1C0F-39E1-CABF-966DFFB3A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849" y="684244"/>
                  <a:ext cx="306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4EE1321-4FE5-ECD1-75E0-D0DB8C4DB6A2}"/>
                    </a:ext>
                  </a:extLst>
                </p14:cNvPr>
                <p14:cNvContentPartPr/>
                <p14:nvPr/>
              </p14:nvContentPartPr>
              <p14:xfrm>
                <a:off x="443489" y="704404"/>
                <a:ext cx="756000" cy="327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4EE1321-4FE5-ECD1-75E0-D0DB8C4DB6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4489" y="695764"/>
                  <a:ext cx="773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E523167-F85A-B35A-5F15-17A80AF5F50F}"/>
                    </a:ext>
                  </a:extLst>
                </p14:cNvPr>
                <p14:cNvContentPartPr/>
                <p14:nvPr/>
              </p14:nvContentPartPr>
              <p14:xfrm>
                <a:off x="1374089" y="823204"/>
                <a:ext cx="326520" cy="23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E523167-F85A-B35A-5F15-17A80AF5F5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5089" y="814564"/>
                  <a:ext cx="3441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553020-CADA-3BA9-1F07-30F95716B440}"/>
                    </a:ext>
                  </a:extLst>
                </p14:cNvPr>
                <p14:cNvContentPartPr/>
                <p14:nvPr/>
              </p14:nvContentPartPr>
              <p14:xfrm>
                <a:off x="1427729" y="668044"/>
                <a:ext cx="114120" cy="103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553020-CADA-3BA9-1F07-30F95716B4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9089" y="659404"/>
                  <a:ext cx="131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AC413D-C609-52E3-6107-3C89DCE85132}"/>
                    </a:ext>
                  </a:extLst>
                </p14:cNvPr>
                <p14:cNvContentPartPr/>
                <p14:nvPr/>
              </p14:nvContentPartPr>
              <p14:xfrm>
                <a:off x="1929569" y="769924"/>
                <a:ext cx="132840" cy="306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AC413D-C609-52E3-6107-3C89DCE851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20929" y="760924"/>
                  <a:ext cx="1504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B84549-FC98-84C9-1A06-67EFB037D07C}"/>
                    </a:ext>
                  </a:extLst>
                </p14:cNvPr>
                <p14:cNvContentPartPr/>
                <p14:nvPr/>
              </p14:nvContentPartPr>
              <p14:xfrm>
                <a:off x="2120729" y="792244"/>
                <a:ext cx="156600" cy="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B84549-FC98-84C9-1A06-67EFB037D0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12089" y="783244"/>
                  <a:ext cx="174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C1650F-BC61-E27D-DE3A-9B7C57989C3D}"/>
                    </a:ext>
                  </a:extLst>
                </p14:cNvPr>
                <p14:cNvContentPartPr/>
                <p14:nvPr/>
              </p14:nvContentPartPr>
              <p14:xfrm>
                <a:off x="2180489" y="800164"/>
                <a:ext cx="18360" cy="25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C1650F-BC61-E27D-DE3A-9B7C57989C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71489" y="791524"/>
                  <a:ext cx="360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60BD22F-5359-1400-3FD6-46F7ADB3A558}"/>
                    </a:ext>
                  </a:extLst>
                </p14:cNvPr>
                <p14:cNvContentPartPr/>
                <p14:nvPr/>
              </p14:nvContentPartPr>
              <p14:xfrm>
                <a:off x="2321609" y="786124"/>
                <a:ext cx="145080" cy="244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60BD22F-5359-1400-3FD6-46F7ADB3A5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12969" y="777124"/>
                  <a:ext cx="162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0A4E04-1EC4-57A7-B4D2-9225B9AA987C}"/>
                    </a:ext>
                  </a:extLst>
                </p14:cNvPr>
                <p14:cNvContentPartPr/>
                <p14:nvPr/>
              </p14:nvContentPartPr>
              <p14:xfrm>
                <a:off x="2549849" y="802684"/>
                <a:ext cx="113760" cy="272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0A4E04-1EC4-57A7-B4D2-9225B9AA98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40849" y="794044"/>
                  <a:ext cx="13140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E05D25-033D-984E-E8AF-6C25C3539D03}"/>
              </a:ext>
            </a:extLst>
          </p:cNvPr>
          <p:cNvGrpSpPr/>
          <p:nvPr/>
        </p:nvGrpSpPr>
        <p:grpSpPr>
          <a:xfrm>
            <a:off x="521609" y="1217044"/>
            <a:ext cx="2380680" cy="91800"/>
            <a:chOff x="521609" y="1217044"/>
            <a:chExt cx="2380680" cy="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D05621-158F-DEF0-B7E8-F022698FE2DF}"/>
                    </a:ext>
                  </a:extLst>
                </p14:cNvPr>
                <p14:cNvContentPartPr/>
                <p14:nvPr/>
              </p14:nvContentPartPr>
              <p14:xfrm>
                <a:off x="523769" y="1217044"/>
                <a:ext cx="2341440" cy="27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D05621-158F-DEF0-B7E8-F022698FE2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4769" y="1208404"/>
                  <a:ext cx="2359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B96544-69C2-04A5-7D01-50426DF69FF0}"/>
                    </a:ext>
                  </a:extLst>
                </p14:cNvPr>
                <p14:cNvContentPartPr/>
                <p14:nvPr/>
              </p14:nvContentPartPr>
              <p14:xfrm>
                <a:off x="521609" y="1284724"/>
                <a:ext cx="2380680" cy="24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B96544-69C2-04A5-7D01-50426DF69F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2969" y="1275724"/>
                  <a:ext cx="23983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85400E-A0EF-124C-63F1-C574F058DC4C}"/>
              </a:ext>
            </a:extLst>
          </p:cNvPr>
          <p:cNvGrpSpPr/>
          <p:nvPr/>
        </p:nvGrpSpPr>
        <p:grpSpPr>
          <a:xfrm>
            <a:off x="2406929" y="1572724"/>
            <a:ext cx="2788560" cy="361800"/>
            <a:chOff x="2406929" y="1572724"/>
            <a:chExt cx="278856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59F67C-A33B-3EED-5854-5926F7DDE493}"/>
                    </a:ext>
                  </a:extLst>
                </p14:cNvPr>
                <p14:cNvContentPartPr/>
                <p14:nvPr/>
              </p14:nvContentPartPr>
              <p14:xfrm>
                <a:off x="2406929" y="1702324"/>
                <a:ext cx="199080" cy="210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59F67C-A33B-3EED-5854-5926F7DDE4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97929" y="1693324"/>
                  <a:ext cx="216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C3A3CD-5617-AEB5-39F9-B701C159A585}"/>
                    </a:ext>
                  </a:extLst>
                </p14:cNvPr>
                <p14:cNvContentPartPr/>
                <p14:nvPr/>
              </p14:nvContentPartPr>
              <p14:xfrm>
                <a:off x="2716169" y="1572724"/>
                <a:ext cx="688320" cy="357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C3A3CD-5617-AEB5-39F9-B701C159A5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07169" y="1564084"/>
                  <a:ext cx="7059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3D2F89-9DF3-8FF0-65CD-3561304100E6}"/>
                    </a:ext>
                  </a:extLst>
                </p14:cNvPr>
                <p14:cNvContentPartPr/>
                <p14:nvPr/>
              </p14:nvContentPartPr>
              <p14:xfrm>
                <a:off x="2661449" y="1675684"/>
                <a:ext cx="178560" cy="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3D2F89-9DF3-8FF0-65CD-3561304100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52449" y="1667044"/>
                  <a:ext cx="196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12CBA06-1AFA-DBE3-B346-366226F73F67}"/>
                    </a:ext>
                  </a:extLst>
                </p14:cNvPr>
                <p14:cNvContentPartPr/>
                <p14:nvPr/>
              </p14:nvContentPartPr>
              <p14:xfrm>
                <a:off x="3726689" y="1582444"/>
                <a:ext cx="1030320" cy="330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12CBA06-1AFA-DBE3-B346-366226F73F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18049" y="1573444"/>
                  <a:ext cx="10479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786B04-FAAB-0F15-50A2-5967D810402F}"/>
                    </a:ext>
                  </a:extLst>
                </p14:cNvPr>
                <p14:cNvContentPartPr/>
                <p14:nvPr/>
              </p14:nvContentPartPr>
              <p14:xfrm>
                <a:off x="4861409" y="1751644"/>
                <a:ext cx="99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786B04-FAAB-0F15-50A2-5967D81040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52769" y="1742644"/>
                  <a:ext cx="11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AE1A36-2E2F-C1C2-5D02-14FEBBCF3E0A}"/>
                    </a:ext>
                  </a:extLst>
                </p14:cNvPr>
                <p14:cNvContentPartPr/>
                <p14:nvPr/>
              </p14:nvContentPartPr>
              <p14:xfrm>
                <a:off x="4883009" y="1804204"/>
                <a:ext cx="748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AE1A36-2E2F-C1C2-5D02-14FEBBCF3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74369" y="1795564"/>
                  <a:ext cx="92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F9BEF9-58CF-5631-AA40-01ACF33C389B}"/>
                    </a:ext>
                  </a:extLst>
                </p14:cNvPr>
                <p14:cNvContentPartPr/>
                <p14:nvPr/>
              </p14:nvContentPartPr>
              <p14:xfrm>
                <a:off x="5092529" y="1684684"/>
                <a:ext cx="102960" cy="249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F9BEF9-58CF-5631-AA40-01ACF33C38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83889" y="1675684"/>
                  <a:ext cx="12060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502EA4-ACD2-16E8-C282-CA1E59E4D9A8}"/>
              </a:ext>
            </a:extLst>
          </p:cNvPr>
          <p:cNvGrpSpPr/>
          <p:nvPr/>
        </p:nvGrpSpPr>
        <p:grpSpPr>
          <a:xfrm>
            <a:off x="5558369" y="1503244"/>
            <a:ext cx="2551320" cy="663840"/>
            <a:chOff x="5558369" y="1503244"/>
            <a:chExt cx="2551320" cy="66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DE93E1-1865-F657-70EA-DBFFDF0FE711}"/>
                    </a:ext>
                  </a:extLst>
                </p14:cNvPr>
                <p14:cNvContentPartPr/>
                <p14:nvPr/>
              </p14:nvContentPartPr>
              <p14:xfrm>
                <a:off x="5558369" y="1598284"/>
                <a:ext cx="803880" cy="568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DE93E1-1865-F657-70EA-DBFFDF0FE7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49729" y="1589284"/>
                  <a:ext cx="8215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58CA49-1304-6AFF-A385-0D14F2426746}"/>
                    </a:ext>
                  </a:extLst>
                </p14:cNvPr>
                <p14:cNvContentPartPr/>
                <p14:nvPr/>
              </p14:nvContentPartPr>
              <p14:xfrm>
                <a:off x="5993969" y="1546444"/>
                <a:ext cx="94320" cy="10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58CA49-1304-6AFF-A385-0D14F24267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85329" y="1537804"/>
                  <a:ext cx="111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F8400E-020C-10AE-8152-42C2AEF769BB}"/>
                    </a:ext>
                  </a:extLst>
                </p14:cNvPr>
                <p14:cNvContentPartPr/>
                <p14:nvPr/>
              </p14:nvContentPartPr>
              <p14:xfrm>
                <a:off x="6579329" y="1813924"/>
                <a:ext cx="150120" cy="10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CF8400E-020C-10AE-8152-42C2AEF769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0329" y="1805284"/>
                  <a:ext cx="167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B3F4AD-4B6A-1FF1-36A3-C04C7562439D}"/>
                    </a:ext>
                  </a:extLst>
                </p14:cNvPr>
                <p14:cNvContentPartPr/>
                <p14:nvPr/>
              </p14:nvContentPartPr>
              <p14:xfrm>
                <a:off x="6599849" y="1880884"/>
                <a:ext cx="131400" cy="3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B3F4AD-4B6A-1FF1-36A3-C04C756243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91209" y="1872244"/>
                  <a:ext cx="149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3B6673-0100-B374-17BE-352309CEA7B1}"/>
                    </a:ext>
                  </a:extLst>
                </p14:cNvPr>
                <p14:cNvContentPartPr/>
                <p14:nvPr/>
              </p14:nvContentPartPr>
              <p14:xfrm>
                <a:off x="6915209" y="1620244"/>
                <a:ext cx="6120" cy="10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3B6673-0100-B374-17BE-352309CEA7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06209" y="1611604"/>
                  <a:ext cx="23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389F10-FE23-4871-EF6F-E0FAF3C3B950}"/>
                    </a:ext>
                  </a:extLst>
                </p14:cNvPr>
                <p14:cNvContentPartPr/>
                <p14:nvPr/>
              </p14:nvContentPartPr>
              <p14:xfrm>
                <a:off x="6978569" y="1617724"/>
                <a:ext cx="8280" cy="6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389F10-FE23-4871-EF6F-E0FAF3C3B9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69929" y="1608724"/>
                  <a:ext cx="25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32C484-CF4C-F32B-A5E0-71EA227DF8A9}"/>
                    </a:ext>
                  </a:extLst>
                </p14:cNvPr>
                <p14:cNvContentPartPr/>
                <p14:nvPr/>
              </p14:nvContentPartPr>
              <p14:xfrm>
                <a:off x="7080089" y="1591804"/>
                <a:ext cx="946080" cy="329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32C484-CF4C-F32B-A5E0-71EA227DF8A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71449" y="1582804"/>
                  <a:ext cx="9637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AC84EE5-103F-7275-A311-EE1E7AFD8F2C}"/>
                    </a:ext>
                  </a:extLst>
                </p14:cNvPr>
                <p14:cNvContentPartPr/>
                <p14:nvPr/>
              </p14:nvContentPartPr>
              <p14:xfrm>
                <a:off x="7590569" y="1628164"/>
                <a:ext cx="201960" cy="7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AC84EE5-103F-7275-A311-EE1E7AFD8F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81569" y="1619524"/>
                  <a:ext cx="219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EC8060-B6EA-9996-2E7D-914BB99D38CA}"/>
                    </a:ext>
                  </a:extLst>
                </p14:cNvPr>
                <p14:cNvContentPartPr/>
                <p14:nvPr/>
              </p14:nvContentPartPr>
              <p14:xfrm>
                <a:off x="8039489" y="1503244"/>
                <a:ext cx="30600" cy="99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EC8060-B6EA-9996-2E7D-914BB99D38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30849" y="1494244"/>
                  <a:ext cx="48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3D4CD3-8D42-92A0-1AE8-7C3CF33747C3}"/>
                    </a:ext>
                  </a:extLst>
                </p14:cNvPr>
                <p14:cNvContentPartPr/>
                <p14:nvPr/>
              </p14:nvContentPartPr>
              <p14:xfrm>
                <a:off x="8094569" y="1518004"/>
                <a:ext cx="15120" cy="104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3D4CD3-8D42-92A0-1AE8-7C3CF33747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85569" y="1509364"/>
                  <a:ext cx="3276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F716139-4582-7152-2682-6AFFD176641B}"/>
                  </a:ext>
                </a:extLst>
              </p14:cNvPr>
              <p14:cNvContentPartPr/>
              <p14:nvPr/>
            </p14:nvContentPartPr>
            <p14:xfrm>
              <a:off x="8400569" y="1628884"/>
              <a:ext cx="229680" cy="261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F716139-4582-7152-2682-6AFFD17664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91569" y="1620244"/>
                <a:ext cx="247320" cy="27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3D47698D-2683-E17C-E000-FD25CF532567}"/>
              </a:ext>
            </a:extLst>
          </p:cNvPr>
          <p:cNvGrpSpPr/>
          <p:nvPr/>
        </p:nvGrpSpPr>
        <p:grpSpPr>
          <a:xfrm>
            <a:off x="2291369" y="5680324"/>
            <a:ext cx="1802880" cy="455760"/>
            <a:chOff x="2291369" y="5680324"/>
            <a:chExt cx="180288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97F7EC-5AB6-F0F7-8532-D5DFC6DDC6A7}"/>
                    </a:ext>
                  </a:extLst>
                </p14:cNvPr>
                <p14:cNvContentPartPr/>
                <p14:nvPr/>
              </p14:nvContentPartPr>
              <p14:xfrm>
                <a:off x="2291369" y="5772844"/>
                <a:ext cx="252720" cy="264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97F7EC-5AB6-F0F7-8532-D5DFC6DDC6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82369" y="5763844"/>
                  <a:ext cx="2703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86793C-A171-6615-BD9D-9EF847B2948D}"/>
                    </a:ext>
                  </a:extLst>
                </p14:cNvPr>
                <p14:cNvContentPartPr/>
                <p14:nvPr/>
              </p14:nvContentPartPr>
              <p14:xfrm>
                <a:off x="2551649" y="5680324"/>
                <a:ext cx="177480" cy="455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86793C-A171-6615-BD9D-9EF847B294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43009" y="5671324"/>
                  <a:ext cx="1951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E58694-13F7-8F6F-621C-B233C57DC4CB}"/>
                    </a:ext>
                  </a:extLst>
                </p14:cNvPr>
                <p14:cNvContentPartPr/>
                <p14:nvPr/>
              </p14:nvContentPartPr>
              <p14:xfrm>
                <a:off x="2720849" y="5720644"/>
                <a:ext cx="1025280" cy="37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E58694-13F7-8F6F-621C-B233C57DC4C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12209" y="5712004"/>
                  <a:ext cx="10429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9DCDCDF-AEC7-1507-AEFA-F012B56C41B6}"/>
                    </a:ext>
                  </a:extLst>
                </p14:cNvPr>
                <p14:cNvContentPartPr/>
                <p14:nvPr/>
              </p14:nvContentPartPr>
              <p14:xfrm>
                <a:off x="2859089" y="5777884"/>
                <a:ext cx="244080" cy="29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9DCDCDF-AEC7-1507-AEFA-F012B56C41B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50089" y="5769244"/>
                  <a:ext cx="261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565ECE-E73B-52D9-F049-82A391AEDED5}"/>
                    </a:ext>
                  </a:extLst>
                </p14:cNvPr>
                <p14:cNvContentPartPr/>
                <p14:nvPr/>
              </p14:nvContentPartPr>
              <p14:xfrm>
                <a:off x="3790769" y="5694004"/>
                <a:ext cx="303480" cy="372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565ECE-E73B-52D9-F049-82A391AEDE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82129" y="5685004"/>
                  <a:ext cx="321120" cy="39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2AA619-D078-075C-EC52-C1441B3485D3}"/>
              </a:ext>
            </a:extLst>
          </p:cNvPr>
          <p:cNvGrpSpPr/>
          <p:nvPr/>
        </p:nvGrpSpPr>
        <p:grpSpPr>
          <a:xfrm>
            <a:off x="3837209" y="2496484"/>
            <a:ext cx="3224160" cy="1242000"/>
            <a:chOff x="3837209" y="2496484"/>
            <a:chExt cx="3224160" cy="12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CAD012-E710-07C6-9280-02CBAE0863C0}"/>
                    </a:ext>
                  </a:extLst>
                </p14:cNvPr>
                <p14:cNvContentPartPr/>
                <p14:nvPr/>
              </p14:nvContentPartPr>
              <p14:xfrm>
                <a:off x="3837209" y="2496484"/>
                <a:ext cx="223200" cy="325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CAD012-E710-07C6-9280-02CBAE0863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28209" y="2487484"/>
                  <a:ext cx="240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2BB837-5B02-87BD-7987-0C5CD90ED279}"/>
                    </a:ext>
                  </a:extLst>
                </p14:cNvPr>
                <p14:cNvContentPartPr/>
                <p14:nvPr/>
              </p14:nvContentPartPr>
              <p14:xfrm>
                <a:off x="4170209" y="2528884"/>
                <a:ext cx="396000" cy="339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2BB837-5B02-87BD-7987-0C5CD90ED27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61209" y="2520244"/>
                  <a:ext cx="4136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E250DAB-0E9F-F420-3AA8-82FDB8BA4D8E}"/>
                    </a:ext>
                  </a:extLst>
                </p14:cNvPr>
                <p14:cNvContentPartPr/>
                <p14:nvPr/>
              </p14:nvContentPartPr>
              <p14:xfrm>
                <a:off x="4137449" y="2619244"/>
                <a:ext cx="148320" cy="1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E250DAB-0E9F-F420-3AA8-82FDB8BA4D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28449" y="2610244"/>
                  <a:ext cx="165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07ADFB-E829-9B47-B937-F965B51E0D8C}"/>
                    </a:ext>
                  </a:extLst>
                </p14:cNvPr>
                <p14:cNvContentPartPr/>
                <p14:nvPr/>
              </p14:nvContentPartPr>
              <p14:xfrm>
                <a:off x="4579529" y="2532844"/>
                <a:ext cx="274320" cy="351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07ADFB-E829-9B47-B937-F965B51E0D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70889" y="2524204"/>
                  <a:ext cx="2919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ABE2F95-50A1-B2CD-263C-7BFDB6B0E126}"/>
                    </a:ext>
                  </a:extLst>
                </p14:cNvPr>
                <p14:cNvContentPartPr/>
                <p14:nvPr/>
              </p14:nvContentPartPr>
              <p14:xfrm>
                <a:off x="4949609" y="2973124"/>
                <a:ext cx="212040" cy="214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ABE2F95-50A1-B2CD-263C-7BFDB6B0E12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40609" y="2964484"/>
                  <a:ext cx="229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4D49BC-641E-5E62-66E8-472BA2615527}"/>
                    </a:ext>
                  </a:extLst>
                </p14:cNvPr>
                <p14:cNvContentPartPr/>
                <p14:nvPr/>
              </p14:nvContentPartPr>
              <p14:xfrm>
                <a:off x="5300969" y="2969524"/>
                <a:ext cx="20160" cy="292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4D49BC-641E-5E62-66E8-472BA26155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92329" y="2960524"/>
                  <a:ext cx="378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AA8863-B447-D4EC-600F-EFA173F72B3A}"/>
                    </a:ext>
                  </a:extLst>
                </p14:cNvPr>
                <p14:cNvContentPartPr/>
                <p14:nvPr/>
              </p14:nvContentPartPr>
              <p14:xfrm>
                <a:off x="5210969" y="2985724"/>
                <a:ext cx="364320" cy="260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FAA8863-B447-D4EC-600F-EFA173F72B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2329" y="2977084"/>
                  <a:ext cx="381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6FDC607-1BB8-8425-D0A2-D26974DFCD00}"/>
                    </a:ext>
                  </a:extLst>
                </p14:cNvPr>
                <p14:cNvContentPartPr/>
                <p14:nvPr/>
              </p14:nvContentPartPr>
              <p14:xfrm>
                <a:off x="5636849" y="2969524"/>
                <a:ext cx="175680" cy="259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6FDC607-1BB8-8425-D0A2-D26974DFCD0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27849" y="2960884"/>
                  <a:ext cx="193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6AF201-8A92-8FBF-C982-311E97CABBA1}"/>
                    </a:ext>
                  </a:extLst>
                </p14:cNvPr>
                <p14:cNvContentPartPr/>
                <p14:nvPr/>
              </p14:nvContentPartPr>
              <p14:xfrm>
                <a:off x="6011969" y="2943964"/>
                <a:ext cx="268560" cy="290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6AF201-8A92-8FBF-C982-311E97CABB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02969" y="2934964"/>
                  <a:ext cx="2862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E7509C8-2ABF-8D8C-8FE0-3C701B3A239F}"/>
                    </a:ext>
                  </a:extLst>
                </p14:cNvPr>
                <p14:cNvContentPartPr/>
                <p14:nvPr/>
              </p14:nvContentPartPr>
              <p14:xfrm>
                <a:off x="6265049" y="2930284"/>
                <a:ext cx="191160" cy="437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E7509C8-2ABF-8D8C-8FE0-3C701B3A239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56409" y="2921284"/>
                  <a:ext cx="2088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A4906D0-07F7-517A-E3D1-170A6B9640AD}"/>
                    </a:ext>
                  </a:extLst>
                </p14:cNvPr>
                <p14:cNvContentPartPr/>
                <p14:nvPr/>
              </p14:nvContentPartPr>
              <p14:xfrm>
                <a:off x="6475289" y="2996524"/>
                <a:ext cx="307080" cy="300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A4906D0-07F7-517A-E3D1-170A6B9640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66649" y="2987884"/>
                  <a:ext cx="3247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70C6C77-6FAB-C6C5-D020-3067BB1C5B50}"/>
                    </a:ext>
                  </a:extLst>
                </p14:cNvPr>
                <p14:cNvContentPartPr/>
                <p14:nvPr/>
              </p14:nvContentPartPr>
              <p14:xfrm>
                <a:off x="6483569" y="3116764"/>
                <a:ext cx="193320" cy="2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70C6C77-6FAB-C6C5-D020-3067BB1C5B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74569" y="3108124"/>
                  <a:ext cx="210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0DE75F-CF6D-4171-D59D-843558D9DDAA}"/>
                    </a:ext>
                  </a:extLst>
                </p14:cNvPr>
                <p14:cNvContentPartPr/>
                <p14:nvPr/>
              </p14:nvContentPartPr>
              <p14:xfrm>
                <a:off x="6833489" y="3007684"/>
                <a:ext cx="227880" cy="277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0DE75F-CF6D-4171-D59D-843558D9DD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24489" y="2998684"/>
                  <a:ext cx="2455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6CBF5ED-9EE3-DA43-C6D6-09CDC7C03DC4}"/>
                    </a:ext>
                  </a:extLst>
                </p14:cNvPr>
                <p14:cNvContentPartPr/>
                <p14:nvPr/>
              </p14:nvContentPartPr>
              <p14:xfrm>
                <a:off x="3979769" y="3315844"/>
                <a:ext cx="238320" cy="263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6CBF5ED-9EE3-DA43-C6D6-09CDC7C03DC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70769" y="3306844"/>
                  <a:ext cx="255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A3F79D-F047-C2C3-494D-123E3F6CAFE7}"/>
                    </a:ext>
                  </a:extLst>
                </p14:cNvPr>
                <p14:cNvContentPartPr/>
                <p14:nvPr/>
              </p14:nvContentPartPr>
              <p14:xfrm>
                <a:off x="4196849" y="3294964"/>
                <a:ext cx="194040" cy="443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A3F79D-F047-C2C3-494D-123E3F6CAFE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88209" y="3285964"/>
                  <a:ext cx="2116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ED7E672-4EB6-5908-C2E5-1D68CAA1C0B5}"/>
                    </a:ext>
                  </a:extLst>
                </p14:cNvPr>
                <p14:cNvContentPartPr/>
                <p14:nvPr/>
              </p14:nvContentPartPr>
              <p14:xfrm>
                <a:off x="4439849" y="3330604"/>
                <a:ext cx="371160" cy="345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ED7E672-4EB6-5908-C2E5-1D68CAA1C0B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30849" y="3321964"/>
                  <a:ext cx="388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A10CE95-A1B1-7ACB-5D1C-88681CDCCC45}"/>
                    </a:ext>
                  </a:extLst>
                </p14:cNvPr>
                <p14:cNvContentPartPr/>
                <p14:nvPr/>
              </p14:nvContentPartPr>
              <p14:xfrm>
                <a:off x="4492409" y="3400444"/>
                <a:ext cx="151200" cy="18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A10CE95-A1B1-7ACB-5D1C-88681CDCCC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83769" y="3391804"/>
                  <a:ext cx="168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055B94-2611-8ADA-064C-A5F5A9B7B0B8}"/>
                    </a:ext>
                  </a:extLst>
                </p14:cNvPr>
                <p14:cNvContentPartPr/>
                <p14:nvPr/>
              </p14:nvContentPartPr>
              <p14:xfrm>
                <a:off x="4826489" y="3370564"/>
                <a:ext cx="268560" cy="263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055B94-2611-8ADA-064C-A5F5A9B7B0B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17489" y="3361564"/>
                  <a:ext cx="28620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717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9AE41D-0585-FD04-6017-3EEC7AA8455C}"/>
              </a:ext>
            </a:extLst>
          </p:cNvPr>
          <p:cNvSpPr txBox="1"/>
          <p:nvPr/>
        </p:nvSpPr>
        <p:spPr>
          <a:xfrm>
            <a:off x="1883044" y="2438689"/>
            <a:ext cx="101668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&gt;Document&lt;/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"https://github.com/ideepankarsharma2003"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my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github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profile&lt;/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9006E-FD10-30B5-F888-370658B34DD3}"/>
              </a:ext>
            </a:extLst>
          </p:cNvPr>
          <p:cNvGrpSpPr/>
          <p:nvPr/>
        </p:nvGrpSpPr>
        <p:grpSpPr>
          <a:xfrm>
            <a:off x="881969" y="1147564"/>
            <a:ext cx="2080080" cy="729000"/>
            <a:chOff x="881969" y="1147564"/>
            <a:chExt cx="2080080" cy="72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D2CAE7-D8AB-7FC3-819D-77E560166C74}"/>
                    </a:ext>
                  </a:extLst>
                </p14:cNvPr>
                <p14:cNvContentPartPr/>
                <p14:nvPr/>
              </p14:nvContentPartPr>
              <p14:xfrm>
                <a:off x="1064849" y="1385884"/>
                <a:ext cx="917280" cy="490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D2CAE7-D8AB-7FC3-819D-77E560166C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5849" y="1377244"/>
                  <a:ext cx="9349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5287EE-3243-B65A-94B1-7754B89F0291}"/>
                    </a:ext>
                  </a:extLst>
                </p14:cNvPr>
                <p14:cNvContentPartPr/>
                <p14:nvPr/>
              </p14:nvContentPartPr>
              <p14:xfrm>
                <a:off x="2097329" y="1298404"/>
                <a:ext cx="724680" cy="376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5287EE-3243-B65A-94B1-7754B89F02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8689" y="1289404"/>
                  <a:ext cx="7423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AD3EEB-1A12-3E89-2E28-61D681F28DC9}"/>
                    </a:ext>
                  </a:extLst>
                </p14:cNvPr>
                <p14:cNvContentPartPr/>
                <p14:nvPr/>
              </p14:nvContentPartPr>
              <p14:xfrm>
                <a:off x="2249249" y="1147564"/>
                <a:ext cx="121320" cy="109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AD3EEB-1A12-3E89-2E28-61D681F28D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40249" y="1138564"/>
                  <a:ext cx="138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254F3BF-6D6C-F1E8-2207-B71DF449FABA}"/>
                    </a:ext>
                  </a:extLst>
                </p14:cNvPr>
                <p14:cNvContentPartPr/>
                <p14:nvPr/>
              </p14:nvContentPartPr>
              <p14:xfrm>
                <a:off x="938489" y="1754164"/>
                <a:ext cx="1973880" cy="2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254F3BF-6D6C-F1E8-2207-B71DF449FA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9849" y="1745164"/>
                  <a:ext cx="1991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AF0EEA-C8FC-C1A5-2602-FC9DB6447EF6}"/>
                    </a:ext>
                  </a:extLst>
                </p14:cNvPr>
                <p14:cNvContentPartPr/>
                <p14:nvPr/>
              </p14:nvContentPartPr>
              <p14:xfrm>
                <a:off x="881969" y="1853524"/>
                <a:ext cx="2080080" cy="17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AF0EEA-C8FC-C1A5-2602-FC9DB6447E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2969" y="1844524"/>
                  <a:ext cx="2097720" cy="3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3391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9FBFF1-ED17-C042-3B5B-AB38BD289C18}"/>
              </a:ext>
            </a:extLst>
          </p:cNvPr>
          <p:cNvSpPr txBox="1"/>
          <p:nvPr/>
        </p:nvSpPr>
        <p:spPr>
          <a:xfrm>
            <a:off x="145683" y="125442"/>
            <a:ext cx="121281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  </a:t>
            </a:r>
          </a:p>
          <a:p>
            <a:r>
              <a:rPr lang="en-IN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&gt;Username:&lt;/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&gt;Email:&lt;/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&gt;Password:&lt;/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confirm_password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&gt;Confirm Password:&lt;/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confirm_password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confirm_password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&gt;Gender:&lt;/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&gt;Male&lt;/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&gt;Female&lt;/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&gt;Other&lt;/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"Register"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41788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85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A8570C-E4FE-AA5D-2CE6-448C3ADB9523}"/>
                  </a:ext>
                </a:extLst>
              </p14:cNvPr>
              <p14:cNvContentPartPr/>
              <p14:nvPr/>
            </p14:nvContentPartPr>
            <p14:xfrm>
              <a:off x="3210384" y="326990"/>
              <a:ext cx="1340640" cy="638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A8570C-E4FE-AA5D-2CE6-448C3ADB9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1024" y="317630"/>
                <a:ext cx="135936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560279-E2E8-20C7-BC5A-9F4A004A5B56}"/>
                  </a:ext>
                </a:extLst>
              </p14:cNvPr>
              <p14:cNvContentPartPr/>
              <p14:nvPr/>
            </p14:nvContentPartPr>
            <p14:xfrm>
              <a:off x="760584" y="658550"/>
              <a:ext cx="3864240" cy="153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560279-E2E8-20C7-BC5A-9F4A004A5B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223" y="649212"/>
                <a:ext cx="3882962" cy="171676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F65627A-EFBF-78C5-A033-70F5EF04BDA3}"/>
              </a:ext>
            </a:extLst>
          </p:cNvPr>
          <p:cNvGrpSpPr/>
          <p:nvPr/>
        </p:nvGrpSpPr>
        <p:grpSpPr>
          <a:xfrm>
            <a:off x="763464" y="224750"/>
            <a:ext cx="3872520" cy="688680"/>
            <a:chOff x="763464" y="224750"/>
            <a:chExt cx="387252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E6F7CD-6AF4-B363-02E5-FC4547933F9C}"/>
                    </a:ext>
                  </a:extLst>
                </p14:cNvPr>
                <p14:cNvContentPartPr/>
                <p14:nvPr/>
              </p14:nvContentPartPr>
              <p14:xfrm>
                <a:off x="763824" y="305390"/>
                <a:ext cx="1406880" cy="523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E6F7CD-6AF4-B363-02E5-FC4547933F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4824" y="296750"/>
                  <a:ext cx="142452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D3E3D1-852F-8ECD-0099-313641A13F36}"/>
                    </a:ext>
                  </a:extLst>
                </p14:cNvPr>
                <p14:cNvContentPartPr/>
                <p14:nvPr/>
              </p14:nvContentPartPr>
              <p14:xfrm>
                <a:off x="1701984" y="383870"/>
                <a:ext cx="192600" cy="14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D3E3D1-852F-8ECD-0099-313641A13F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2984" y="374870"/>
                  <a:ext cx="210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DE70F2-8D68-8E26-19EE-050D96857ABF}"/>
                    </a:ext>
                  </a:extLst>
                </p14:cNvPr>
                <p14:cNvContentPartPr/>
                <p14:nvPr/>
              </p14:nvContentPartPr>
              <p14:xfrm>
                <a:off x="1478784" y="224750"/>
                <a:ext cx="125280" cy="9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DE70F2-8D68-8E26-19EE-050D96857A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9784" y="215750"/>
                  <a:ext cx="142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997F5B-0421-6212-992B-171F224CA120}"/>
                    </a:ext>
                  </a:extLst>
                </p14:cNvPr>
                <p14:cNvContentPartPr/>
                <p14:nvPr/>
              </p14:nvContentPartPr>
              <p14:xfrm>
                <a:off x="2333424" y="296390"/>
                <a:ext cx="646200" cy="336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997F5B-0421-6212-992B-171F224CA1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4784" y="287390"/>
                  <a:ext cx="6638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45AD8D5-F571-F8E1-E603-9F50F2536766}"/>
                    </a:ext>
                  </a:extLst>
                </p14:cNvPr>
                <p14:cNvContentPartPr/>
                <p14:nvPr/>
              </p14:nvContentPartPr>
              <p14:xfrm>
                <a:off x="3149184" y="273350"/>
                <a:ext cx="108000" cy="393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45AD8D5-F571-F8E1-E603-9F50F25367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0184" y="264710"/>
                  <a:ext cx="1256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77917A-9807-DAFE-972D-A84FC2CC135E}"/>
                    </a:ext>
                  </a:extLst>
                </p14:cNvPr>
                <p14:cNvContentPartPr/>
                <p14:nvPr/>
              </p14:nvContentPartPr>
              <p14:xfrm>
                <a:off x="763464" y="714710"/>
                <a:ext cx="3872520" cy="19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77917A-9807-DAFE-972D-A84FC2CC13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4464" y="706070"/>
                  <a:ext cx="389016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9E14DC6-D125-87A5-5240-00453EEBCC6D}"/>
                  </a:ext>
                </a:extLst>
              </p14:cNvPr>
              <p14:cNvContentPartPr/>
              <p14:nvPr/>
            </p14:nvContentPartPr>
            <p14:xfrm>
              <a:off x="3349344" y="1040150"/>
              <a:ext cx="1054080" cy="480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9E14DC6-D125-87A5-5240-00453EEBCC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39984" y="1030783"/>
                <a:ext cx="1072800" cy="499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C57E507-9707-A5AB-D3CA-8BA858075307}"/>
                  </a:ext>
                </a:extLst>
              </p14:cNvPr>
              <p14:cNvContentPartPr/>
              <p14:nvPr/>
            </p14:nvContentPartPr>
            <p14:xfrm>
              <a:off x="5719944" y="922070"/>
              <a:ext cx="1061640" cy="534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C57E507-9707-A5AB-D3CA-8BA8580753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0587" y="912710"/>
                <a:ext cx="1080354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37917E9-0212-7973-6D1A-0CC4D1D52B42}"/>
                  </a:ext>
                </a:extLst>
              </p14:cNvPr>
              <p14:cNvContentPartPr/>
              <p14:nvPr/>
            </p14:nvContentPartPr>
            <p14:xfrm>
              <a:off x="8251464" y="874550"/>
              <a:ext cx="783720" cy="294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37917E9-0212-7973-6D1A-0CC4D1D52B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42104" y="865201"/>
                <a:ext cx="802440" cy="313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4255C7F-FF95-9ECC-CD75-EF6F290312D5}"/>
                  </a:ext>
                </a:extLst>
              </p14:cNvPr>
              <p14:cNvContentPartPr/>
              <p14:nvPr/>
            </p14:nvContentPartPr>
            <p14:xfrm>
              <a:off x="8563224" y="907670"/>
              <a:ext cx="176760" cy="12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4255C7F-FF95-9ECC-CD75-EF6F290312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53864" y="898310"/>
                <a:ext cx="1954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70C47B7-942F-683F-8451-6ECF6D08C6A3}"/>
                  </a:ext>
                </a:extLst>
              </p14:cNvPr>
              <p14:cNvContentPartPr/>
              <p14:nvPr/>
            </p14:nvContentPartPr>
            <p14:xfrm>
              <a:off x="9145704" y="866990"/>
              <a:ext cx="536040" cy="250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70C47B7-942F-683F-8451-6ECF6D08C6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36344" y="857630"/>
                <a:ext cx="5547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A8AB09F-6EF8-FD33-C69A-488D9EE13EDC}"/>
                  </a:ext>
                </a:extLst>
              </p14:cNvPr>
              <p14:cNvContentPartPr/>
              <p14:nvPr/>
            </p14:nvContentPartPr>
            <p14:xfrm>
              <a:off x="9134904" y="928910"/>
              <a:ext cx="150120" cy="6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A8AB09F-6EF8-FD33-C69A-488D9EE13E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25544" y="919030"/>
                <a:ext cx="168840" cy="2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B1D71F9-2CBC-324E-12EB-AD6CDA71D086}"/>
              </a:ext>
            </a:extLst>
          </p:cNvPr>
          <p:cNvGrpSpPr/>
          <p:nvPr/>
        </p:nvGrpSpPr>
        <p:grpSpPr>
          <a:xfrm>
            <a:off x="9816384" y="775910"/>
            <a:ext cx="1099440" cy="455400"/>
            <a:chOff x="9816384" y="775910"/>
            <a:chExt cx="109944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F77BA7C-9A2E-28F9-53C9-596B1B491C55}"/>
                    </a:ext>
                  </a:extLst>
                </p14:cNvPr>
                <p14:cNvContentPartPr/>
                <p14:nvPr/>
              </p14:nvContentPartPr>
              <p14:xfrm>
                <a:off x="9816384" y="819470"/>
                <a:ext cx="1099440" cy="411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F77BA7C-9A2E-28F9-53C9-596B1B491C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12064" y="815150"/>
                  <a:ext cx="11080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3DB311-4EE9-BB05-EB1A-4CCE25F8D087}"/>
                    </a:ext>
                  </a:extLst>
                </p14:cNvPr>
                <p14:cNvContentPartPr/>
                <p14:nvPr/>
              </p14:nvContentPartPr>
              <p14:xfrm>
                <a:off x="10413264" y="775910"/>
                <a:ext cx="97560" cy="90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3DB311-4EE9-BB05-EB1A-4CCE25F8D0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08944" y="771590"/>
                  <a:ext cx="10620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CEC40C-02C4-C681-3C64-C07A56591D36}"/>
              </a:ext>
            </a:extLst>
          </p:cNvPr>
          <p:cNvGrpSpPr/>
          <p:nvPr/>
        </p:nvGrpSpPr>
        <p:grpSpPr>
          <a:xfrm>
            <a:off x="11042904" y="764750"/>
            <a:ext cx="551520" cy="353880"/>
            <a:chOff x="11042904" y="764750"/>
            <a:chExt cx="55152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86E85EB-9D7A-50DF-C105-15378482FD0E}"/>
                    </a:ext>
                  </a:extLst>
                </p14:cNvPr>
                <p14:cNvContentPartPr/>
                <p14:nvPr/>
              </p14:nvContentPartPr>
              <p14:xfrm>
                <a:off x="11042904" y="1064630"/>
                <a:ext cx="8640" cy="22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86E85EB-9D7A-50DF-C105-15378482FD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38584" y="1060310"/>
                  <a:ext cx="17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93ABA12-4715-77F9-853C-98AEF0231739}"/>
                    </a:ext>
                  </a:extLst>
                </p14:cNvPr>
                <p14:cNvContentPartPr/>
                <p14:nvPr/>
              </p14:nvContentPartPr>
              <p14:xfrm>
                <a:off x="11094024" y="854750"/>
                <a:ext cx="212400" cy="22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93ABA12-4715-77F9-853C-98AEF02317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89704" y="850430"/>
                  <a:ext cx="221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4E0344E-12E5-BEC0-9A4B-AA69843B9E6A}"/>
                    </a:ext>
                  </a:extLst>
                </p14:cNvPr>
                <p14:cNvContentPartPr/>
                <p14:nvPr/>
              </p14:nvContentPartPr>
              <p14:xfrm>
                <a:off x="11219664" y="885350"/>
                <a:ext cx="374760" cy="233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4E0344E-12E5-BEC0-9A4B-AA69843B9E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15344" y="881030"/>
                  <a:ext cx="383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4CC09F-AE74-6493-5046-0CDF066A29E2}"/>
                    </a:ext>
                  </a:extLst>
                </p14:cNvPr>
                <p14:cNvContentPartPr/>
                <p14:nvPr/>
              </p14:nvContentPartPr>
              <p14:xfrm>
                <a:off x="11439984" y="764750"/>
                <a:ext cx="83880" cy="79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4CC09F-AE74-6493-5046-0CDF066A29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35664" y="760430"/>
                  <a:ext cx="9252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09970DB-1E8F-6C32-21FD-16A2D333C44D}"/>
                  </a:ext>
                </a:extLst>
              </p14:cNvPr>
              <p14:cNvContentPartPr/>
              <p14:nvPr/>
            </p14:nvContentPartPr>
            <p14:xfrm>
              <a:off x="327504" y="1649630"/>
              <a:ext cx="781920" cy="211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09970DB-1E8F-6C32-21FD-16A2D333C4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140" y="1640270"/>
                <a:ext cx="800649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AC07BB5-6759-ABE1-5ED6-407ABB4ECB3C}"/>
                  </a:ext>
                </a:extLst>
              </p14:cNvPr>
              <p14:cNvContentPartPr/>
              <p14:nvPr/>
            </p14:nvContentPartPr>
            <p14:xfrm>
              <a:off x="6793824" y="1418870"/>
              <a:ext cx="871560" cy="460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AC07BB5-6759-ABE1-5ED6-407ABB4ECB3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84464" y="1409517"/>
                <a:ext cx="890280" cy="479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0272999-E8BD-D37A-370C-C0F1486ED04D}"/>
                  </a:ext>
                </a:extLst>
              </p14:cNvPr>
              <p14:cNvContentPartPr/>
              <p14:nvPr/>
            </p14:nvContentPartPr>
            <p14:xfrm>
              <a:off x="7748904" y="1563230"/>
              <a:ext cx="46440" cy="79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0272999-E8BD-D37A-370C-C0F1486ED04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39544" y="1553870"/>
                <a:ext cx="6516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6C425FB6-8BEC-BB8F-7E83-8AC6AC3A5B74}"/>
              </a:ext>
            </a:extLst>
          </p:cNvPr>
          <p:cNvGrpSpPr/>
          <p:nvPr/>
        </p:nvGrpSpPr>
        <p:grpSpPr>
          <a:xfrm>
            <a:off x="7884984" y="1248230"/>
            <a:ext cx="3885120" cy="541440"/>
            <a:chOff x="7884984" y="1248230"/>
            <a:chExt cx="3885120" cy="5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C4981E1-BF6E-D162-8645-91CD7B77221C}"/>
                    </a:ext>
                  </a:extLst>
                </p14:cNvPr>
                <p14:cNvContentPartPr/>
                <p14:nvPr/>
              </p14:nvContentPartPr>
              <p14:xfrm>
                <a:off x="7884984" y="1274150"/>
                <a:ext cx="1150920" cy="299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C4981E1-BF6E-D162-8645-91CD7B7722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80664" y="1269830"/>
                  <a:ext cx="11595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A51998F-66FF-2AC6-E94C-C6F388E17782}"/>
                    </a:ext>
                  </a:extLst>
                </p14:cNvPr>
                <p14:cNvContentPartPr/>
                <p14:nvPr/>
              </p14:nvContentPartPr>
              <p14:xfrm>
                <a:off x="9101784" y="1278470"/>
                <a:ext cx="412920" cy="240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A51998F-66FF-2AC6-E94C-C6F388E177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97464" y="1274150"/>
                  <a:ext cx="421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9389EBA-B3BE-DCC2-BFE1-F86FC1A21747}"/>
                    </a:ext>
                  </a:extLst>
                </p14:cNvPr>
                <p14:cNvContentPartPr/>
                <p14:nvPr/>
              </p14:nvContentPartPr>
              <p14:xfrm>
                <a:off x="9104304" y="1401950"/>
                <a:ext cx="176040" cy="1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9389EBA-B3BE-DCC2-BFE1-F86FC1A217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99984" y="1397630"/>
                  <a:ext cx="184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140E07E-863A-764F-96C9-613493DB28B7}"/>
                    </a:ext>
                  </a:extLst>
                </p14:cNvPr>
                <p14:cNvContentPartPr/>
                <p14:nvPr/>
              </p14:nvContentPartPr>
              <p14:xfrm>
                <a:off x="9649704" y="1333190"/>
                <a:ext cx="1104840" cy="456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140E07E-863A-764F-96C9-613493DB28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45384" y="1328870"/>
                  <a:ext cx="11134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AF20528-9E87-BF3C-4C79-9FFCF844BD19}"/>
                    </a:ext>
                  </a:extLst>
                </p14:cNvPr>
                <p14:cNvContentPartPr/>
                <p14:nvPr/>
              </p14:nvContentPartPr>
              <p14:xfrm>
                <a:off x="10875144" y="1318430"/>
                <a:ext cx="460440" cy="184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AF20528-9E87-BF3C-4C79-9FFCF844BD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70824" y="1314110"/>
                  <a:ext cx="469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E2246F3-F57F-88CE-D17E-A0B0F7185898}"/>
                    </a:ext>
                  </a:extLst>
                </p14:cNvPr>
                <p14:cNvContentPartPr/>
                <p14:nvPr/>
              </p14:nvContentPartPr>
              <p14:xfrm>
                <a:off x="11441064" y="1248230"/>
                <a:ext cx="329040" cy="288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E2246F3-F57F-88CE-D17E-A0B0F71858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436744" y="1243910"/>
                  <a:ext cx="33768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7A077F9-FA78-4E90-4084-8BFA04DC7B0E}"/>
              </a:ext>
            </a:extLst>
          </p:cNvPr>
          <p:cNvGrpSpPr/>
          <p:nvPr/>
        </p:nvGrpSpPr>
        <p:grpSpPr>
          <a:xfrm>
            <a:off x="346584" y="768710"/>
            <a:ext cx="7711560" cy="1704600"/>
            <a:chOff x="346584" y="768710"/>
            <a:chExt cx="7711560" cy="17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9D5D66-8E87-2554-9784-7F367A9CB9E1}"/>
                    </a:ext>
                  </a:extLst>
                </p14:cNvPr>
                <p14:cNvContentPartPr/>
                <p14:nvPr/>
              </p14:nvContentPartPr>
              <p14:xfrm>
                <a:off x="6859704" y="819830"/>
                <a:ext cx="1198440" cy="450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9D5D66-8E87-2554-9784-7F367A9CB9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55384" y="815510"/>
                  <a:ext cx="12070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306BB2-B392-72E7-44A0-2ACE1B636471}"/>
                    </a:ext>
                  </a:extLst>
                </p14:cNvPr>
                <p14:cNvContentPartPr/>
                <p14:nvPr/>
              </p14:nvContentPartPr>
              <p14:xfrm>
                <a:off x="7713624" y="910190"/>
                <a:ext cx="128520" cy="27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306BB2-B392-72E7-44A0-2ACE1B6364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09304" y="905870"/>
                  <a:ext cx="137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98B3CBE-2EE0-02C0-48AF-BD0197364568}"/>
                    </a:ext>
                  </a:extLst>
                </p14:cNvPr>
                <p14:cNvContentPartPr/>
                <p14:nvPr/>
              </p14:nvContentPartPr>
              <p14:xfrm>
                <a:off x="6814344" y="768710"/>
                <a:ext cx="126360" cy="123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8B3CBE-2EE0-02C0-48AF-BD019736456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10024" y="764390"/>
                  <a:ext cx="135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C17292-4CA0-8EA6-A913-F047D8335E7B}"/>
                    </a:ext>
                  </a:extLst>
                </p14:cNvPr>
                <p14:cNvContentPartPr/>
                <p14:nvPr/>
              </p14:nvContentPartPr>
              <p14:xfrm>
                <a:off x="7041864" y="920630"/>
                <a:ext cx="127800" cy="2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C17292-4CA0-8EA6-A913-F047D8335E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37544" y="916310"/>
                  <a:ext cx="136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544417-2901-691D-4C4D-B53D522E77D3}"/>
                    </a:ext>
                  </a:extLst>
                </p14:cNvPr>
                <p14:cNvContentPartPr/>
                <p14:nvPr/>
              </p14:nvContentPartPr>
              <p14:xfrm>
                <a:off x="4643184" y="965990"/>
                <a:ext cx="484920" cy="312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544417-2901-691D-4C4D-B53D522E77D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38864" y="961670"/>
                  <a:ext cx="4935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394C2C-10F9-45AC-B421-A88B5ABF480D}"/>
                    </a:ext>
                  </a:extLst>
                </p14:cNvPr>
                <p14:cNvContentPartPr/>
                <p14:nvPr/>
              </p14:nvContentPartPr>
              <p14:xfrm>
                <a:off x="5060784" y="1066790"/>
                <a:ext cx="128880" cy="11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394C2C-10F9-45AC-B421-A88B5ABF48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56464" y="1062470"/>
                  <a:ext cx="137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74545C-5020-7192-58DC-41EA05ED8F69}"/>
                    </a:ext>
                  </a:extLst>
                </p14:cNvPr>
                <p14:cNvContentPartPr/>
                <p14:nvPr/>
              </p14:nvContentPartPr>
              <p14:xfrm>
                <a:off x="4651824" y="1115750"/>
                <a:ext cx="201960" cy="2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74545C-5020-7192-58DC-41EA05ED8F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47504" y="1111430"/>
                  <a:ext cx="210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B6C01F-B226-95FA-F511-EDF4F2524476}"/>
                    </a:ext>
                  </a:extLst>
                </p14:cNvPr>
                <p14:cNvContentPartPr/>
                <p14:nvPr/>
              </p14:nvContentPartPr>
              <p14:xfrm>
                <a:off x="5371824" y="1014230"/>
                <a:ext cx="220680" cy="20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B6C01F-B226-95FA-F511-EDF4F252447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67504" y="1009910"/>
                  <a:ext cx="229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D405C1-936C-DAFD-100E-7273E96B5D0D}"/>
                    </a:ext>
                  </a:extLst>
                </p14:cNvPr>
                <p14:cNvContentPartPr/>
                <p14:nvPr/>
              </p14:nvContentPartPr>
              <p14:xfrm>
                <a:off x="5410344" y="870950"/>
                <a:ext cx="71640" cy="81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5D405C1-936C-DAFD-100E-7273E96B5D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06024" y="866630"/>
                  <a:ext cx="80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DDDFFC-EF42-8101-1046-DC07C21A4C9B}"/>
                    </a:ext>
                  </a:extLst>
                </p14:cNvPr>
                <p14:cNvContentPartPr/>
                <p14:nvPr/>
              </p14:nvContentPartPr>
              <p14:xfrm>
                <a:off x="3753984" y="1416350"/>
                <a:ext cx="1139400" cy="327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DDDFFC-EF42-8101-1046-DC07C21A4C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49664" y="1412030"/>
                  <a:ext cx="11480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54F3C7E-034E-437B-347E-9C2E4A86ED13}"/>
                    </a:ext>
                  </a:extLst>
                </p14:cNvPr>
                <p14:cNvContentPartPr/>
                <p14:nvPr/>
              </p14:nvContentPartPr>
              <p14:xfrm>
                <a:off x="4507824" y="1481510"/>
                <a:ext cx="174960" cy="18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54F3C7E-034E-437B-347E-9C2E4A86ED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03504" y="1477190"/>
                  <a:ext cx="183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6B2C714-3837-167D-2A3F-79E1825AB9D8}"/>
                    </a:ext>
                  </a:extLst>
                </p14:cNvPr>
                <p14:cNvContentPartPr/>
                <p14:nvPr/>
              </p14:nvContentPartPr>
              <p14:xfrm>
                <a:off x="5047464" y="1404830"/>
                <a:ext cx="393120" cy="497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6B2C714-3837-167D-2A3F-79E1825AB9D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43144" y="1400510"/>
                  <a:ext cx="4017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D7B251-C75B-856F-BC71-C05C49EF6E49}"/>
                    </a:ext>
                  </a:extLst>
                </p14:cNvPr>
                <p14:cNvContentPartPr/>
                <p14:nvPr/>
              </p14:nvContentPartPr>
              <p14:xfrm>
                <a:off x="5593584" y="1396550"/>
                <a:ext cx="993960" cy="278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D7B251-C75B-856F-BC71-C05C49EF6E4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89264" y="1392230"/>
                  <a:ext cx="10026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81BCE0-7E0B-AF49-BE6E-8467EB795C29}"/>
                    </a:ext>
                  </a:extLst>
                </p14:cNvPr>
                <p14:cNvContentPartPr/>
                <p14:nvPr/>
              </p14:nvContentPartPr>
              <p14:xfrm>
                <a:off x="6113064" y="1480430"/>
                <a:ext cx="160560" cy="5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81BCE0-7E0B-AF49-BE6E-8467EB795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08744" y="1476110"/>
                  <a:ext cx="1692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A93330-7CF3-143E-09E5-A49313445083}"/>
                    </a:ext>
                  </a:extLst>
                </p14:cNvPr>
                <p14:cNvContentPartPr/>
                <p14:nvPr/>
              </p14:nvContentPartPr>
              <p14:xfrm>
                <a:off x="413544" y="995150"/>
                <a:ext cx="221760" cy="36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AA93330-7CF3-143E-09E5-A4931344508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9224" y="990830"/>
                  <a:ext cx="2304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CA2381-27EA-F75B-A454-67871C8DDCFF}"/>
                    </a:ext>
                  </a:extLst>
                </p14:cNvPr>
                <p14:cNvContentPartPr/>
                <p14:nvPr/>
              </p14:nvContentPartPr>
              <p14:xfrm>
                <a:off x="770664" y="1024670"/>
                <a:ext cx="648720" cy="429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CA2381-27EA-F75B-A454-67871C8DDCF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6344" y="1020350"/>
                  <a:ext cx="6573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FF3FA5-C927-83DB-C767-336AB380D345}"/>
                    </a:ext>
                  </a:extLst>
                </p14:cNvPr>
                <p14:cNvContentPartPr/>
                <p14:nvPr/>
              </p14:nvContentPartPr>
              <p14:xfrm>
                <a:off x="1336584" y="1149590"/>
                <a:ext cx="153720" cy="1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FF3FA5-C927-83DB-C767-336AB380D3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32264" y="1145270"/>
                  <a:ext cx="162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02FA128-9696-7319-A1DE-05D1F9E60A09}"/>
                    </a:ext>
                  </a:extLst>
                </p14:cNvPr>
                <p14:cNvContentPartPr/>
                <p14:nvPr/>
              </p14:nvContentPartPr>
              <p14:xfrm>
                <a:off x="1099344" y="1017110"/>
                <a:ext cx="89640" cy="78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02FA128-9696-7319-A1DE-05D1F9E60A0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5024" y="1012790"/>
                  <a:ext cx="98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18EA04-874E-ECCA-792D-C88E465A9255}"/>
                    </a:ext>
                  </a:extLst>
                </p14:cNvPr>
                <p14:cNvContentPartPr/>
                <p14:nvPr/>
              </p14:nvContentPartPr>
              <p14:xfrm>
                <a:off x="1618464" y="1162190"/>
                <a:ext cx="211320" cy="171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18EA04-874E-ECCA-792D-C88E465A925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14144" y="1157870"/>
                  <a:ext cx="219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97438E-4EB7-D51C-521F-88FF24937708}"/>
                    </a:ext>
                  </a:extLst>
                </p14:cNvPr>
                <p14:cNvContentPartPr/>
                <p14:nvPr/>
              </p14:nvContentPartPr>
              <p14:xfrm>
                <a:off x="1581384" y="1010630"/>
                <a:ext cx="107640" cy="77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97438E-4EB7-D51C-521F-88FF2493770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77064" y="1006310"/>
                  <a:ext cx="116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27266D-1D4C-9884-AF08-4768D052985E}"/>
                    </a:ext>
                  </a:extLst>
                </p14:cNvPr>
                <p14:cNvContentPartPr/>
                <p14:nvPr/>
              </p14:nvContentPartPr>
              <p14:xfrm>
                <a:off x="1961904" y="1137710"/>
                <a:ext cx="201600" cy="187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27266D-1D4C-9884-AF08-4768D052985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57584" y="1133390"/>
                  <a:ext cx="210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F47D45-8490-5E85-2112-FDA4585DF52F}"/>
                    </a:ext>
                  </a:extLst>
                </p14:cNvPr>
                <p14:cNvContentPartPr/>
                <p14:nvPr/>
              </p14:nvContentPartPr>
              <p14:xfrm>
                <a:off x="2266464" y="974270"/>
                <a:ext cx="501120" cy="565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F47D45-8490-5E85-2112-FDA4585DF5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62144" y="969950"/>
                  <a:ext cx="50976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604350-8FD9-F45A-14B6-E168680B2570}"/>
                    </a:ext>
                  </a:extLst>
                </p14:cNvPr>
                <p14:cNvContentPartPr/>
                <p14:nvPr/>
              </p14:nvContentPartPr>
              <p14:xfrm>
                <a:off x="2151984" y="1088030"/>
                <a:ext cx="221760" cy="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604350-8FD9-F45A-14B6-E168680B25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47664" y="1083710"/>
                  <a:ext cx="2304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E6B84C-F65A-D9D6-4DBD-6D877626E919}"/>
                    </a:ext>
                  </a:extLst>
                </p14:cNvPr>
                <p14:cNvContentPartPr/>
                <p14:nvPr/>
              </p14:nvContentPartPr>
              <p14:xfrm>
                <a:off x="2886384" y="946910"/>
                <a:ext cx="350280" cy="52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E6B84C-F65A-D9D6-4DBD-6D877626E9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82064" y="942590"/>
                  <a:ext cx="3589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EC676AD-9D61-5B08-7A35-1AE20E0DCCB3}"/>
                    </a:ext>
                  </a:extLst>
                </p14:cNvPr>
                <p14:cNvContentPartPr/>
                <p14:nvPr/>
              </p14:nvContentPartPr>
              <p14:xfrm>
                <a:off x="1257384" y="1549550"/>
                <a:ext cx="880920" cy="37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EC676AD-9D61-5B08-7A35-1AE20E0DCCB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53064" y="1545230"/>
                  <a:ext cx="8895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29712D9-7087-8D57-8B72-629A193F0E2A}"/>
                    </a:ext>
                  </a:extLst>
                </p14:cNvPr>
                <p14:cNvContentPartPr/>
                <p14:nvPr/>
              </p14:nvContentPartPr>
              <p14:xfrm>
                <a:off x="1772544" y="1554590"/>
                <a:ext cx="152280" cy="1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29712D9-7087-8D57-8B72-629A193F0E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68224" y="1550270"/>
                  <a:ext cx="16092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ED2619C-57B8-31DB-9F24-AD0508BDA9EC}"/>
                    </a:ext>
                  </a:extLst>
                </p14:cNvPr>
                <p14:cNvContentPartPr/>
                <p14:nvPr/>
              </p14:nvContentPartPr>
              <p14:xfrm>
                <a:off x="1611264" y="1424990"/>
                <a:ext cx="92520" cy="73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ED2619C-57B8-31DB-9F24-AD0508BDA9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06944" y="1420670"/>
                  <a:ext cx="101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ECEB5B7-0E61-FD89-4D7A-3FF0C902508A}"/>
                    </a:ext>
                  </a:extLst>
                </p14:cNvPr>
                <p14:cNvContentPartPr/>
                <p14:nvPr/>
              </p14:nvContentPartPr>
              <p14:xfrm>
                <a:off x="2285184" y="1616150"/>
                <a:ext cx="482400" cy="192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ECEB5B7-0E61-FD89-4D7A-3FF0C902508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80864" y="1611830"/>
                  <a:ext cx="491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FE36E5D-F921-A044-A116-152417E3A647}"/>
                    </a:ext>
                  </a:extLst>
                </p14:cNvPr>
                <p14:cNvContentPartPr/>
                <p14:nvPr/>
              </p14:nvContentPartPr>
              <p14:xfrm>
                <a:off x="2848224" y="1536230"/>
                <a:ext cx="759960" cy="398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FE36E5D-F921-A044-A116-152417E3A64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43904" y="1531910"/>
                  <a:ext cx="7686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7E67E4-BCB1-40E2-0F5E-18CC03C5DC30}"/>
                    </a:ext>
                  </a:extLst>
                </p14:cNvPr>
                <p14:cNvContentPartPr/>
                <p14:nvPr/>
              </p14:nvContentPartPr>
              <p14:xfrm>
                <a:off x="3186624" y="1556750"/>
                <a:ext cx="147600" cy="10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7E67E4-BCB1-40E2-0F5E-18CC03C5DC3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82304" y="1552430"/>
                  <a:ext cx="156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51DC4E2-B720-1686-C681-C50047019C52}"/>
                    </a:ext>
                  </a:extLst>
                </p14:cNvPr>
                <p14:cNvContentPartPr/>
                <p14:nvPr/>
              </p14:nvContentPartPr>
              <p14:xfrm>
                <a:off x="346584" y="2033390"/>
                <a:ext cx="1116720" cy="284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51DC4E2-B720-1686-C681-C50047019C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2264" y="2029070"/>
                  <a:ext cx="1125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2E73C7-80C6-F183-B937-4851ECE0BB94}"/>
                    </a:ext>
                  </a:extLst>
                </p14:cNvPr>
                <p14:cNvContentPartPr/>
                <p14:nvPr/>
              </p14:nvContentPartPr>
              <p14:xfrm>
                <a:off x="1067664" y="2116910"/>
                <a:ext cx="220680" cy="23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2E73C7-80C6-F183-B937-4851ECE0BB9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3344" y="2112590"/>
                  <a:ext cx="229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EC9B44-8064-C005-9065-4163C31142F6}"/>
                    </a:ext>
                  </a:extLst>
                </p14:cNvPr>
                <p14:cNvContentPartPr/>
                <p14:nvPr/>
              </p14:nvContentPartPr>
              <p14:xfrm>
                <a:off x="1610544" y="1940870"/>
                <a:ext cx="1171080" cy="532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EC9B44-8064-C005-9065-4163C31142F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06224" y="1936550"/>
                  <a:ext cx="11797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F5A75B3-1F53-E9DA-BC07-48CCE31F7916}"/>
                    </a:ext>
                  </a:extLst>
                </p14:cNvPr>
                <p14:cNvContentPartPr/>
                <p14:nvPr/>
              </p14:nvContentPartPr>
              <p14:xfrm>
                <a:off x="2311104" y="2006750"/>
                <a:ext cx="176040" cy="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F5A75B3-1F53-E9DA-BC07-48CCE31F79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06784" y="2002430"/>
                  <a:ext cx="1846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80FE3CA-822B-60A1-D377-7E765C6BFACC}"/>
                    </a:ext>
                  </a:extLst>
                </p14:cNvPr>
                <p14:cNvContentPartPr/>
                <p14:nvPr/>
              </p14:nvContentPartPr>
              <p14:xfrm>
                <a:off x="1976304" y="1874630"/>
                <a:ext cx="111600" cy="86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80FE3CA-822B-60A1-D377-7E765C6BFAC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71984" y="1870310"/>
                  <a:ext cx="120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8DB6148-9518-BBAF-95B9-CE43AD0A7A46}"/>
                    </a:ext>
                  </a:extLst>
                </p14:cNvPr>
                <p14:cNvContentPartPr/>
                <p14:nvPr/>
              </p14:nvContentPartPr>
              <p14:xfrm>
                <a:off x="2918424" y="2017550"/>
                <a:ext cx="429120" cy="452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8DB6148-9518-BBAF-95B9-CE43AD0A7A4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14104" y="2013230"/>
                  <a:ext cx="4377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7DA2A2-4DAA-0A09-CF5D-E437168D3298}"/>
                    </a:ext>
                  </a:extLst>
                </p14:cNvPr>
                <p14:cNvContentPartPr/>
                <p14:nvPr/>
              </p14:nvContentPartPr>
              <p14:xfrm>
                <a:off x="3434664" y="1953110"/>
                <a:ext cx="406800" cy="25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7DA2A2-4DAA-0A09-CF5D-E437168D329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30344" y="1948790"/>
                  <a:ext cx="415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25AA7BA-F2F5-856E-17C6-0357DBE99FAA}"/>
                    </a:ext>
                  </a:extLst>
                </p14:cNvPr>
                <p14:cNvContentPartPr/>
                <p14:nvPr/>
              </p14:nvContentPartPr>
              <p14:xfrm>
                <a:off x="3413064" y="2010710"/>
                <a:ext cx="192600" cy="11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25AA7BA-F2F5-856E-17C6-0357DBE99F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08744" y="2006390"/>
                  <a:ext cx="201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4E53E3-90D6-E6A4-81FA-ABC933DAC321}"/>
                    </a:ext>
                  </a:extLst>
                </p14:cNvPr>
                <p14:cNvContentPartPr/>
                <p14:nvPr/>
              </p14:nvContentPartPr>
              <p14:xfrm>
                <a:off x="4008504" y="1875350"/>
                <a:ext cx="1351800" cy="394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4E53E3-90D6-E6A4-81FA-ABC933DAC32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04184" y="1871030"/>
                  <a:ext cx="13604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F395493-F41D-A28A-58EF-97CF4BD81E58}"/>
                    </a:ext>
                  </a:extLst>
                </p14:cNvPr>
                <p14:cNvContentPartPr/>
                <p14:nvPr/>
              </p14:nvContentPartPr>
              <p14:xfrm>
                <a:off x="5119464" y="1775270"/>
                <a:ext cx="5040" cy="142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F395493-F41D-A28A-58EF-97CF4BD81E5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15144" y="1770950"/>
                  <a:ext cx="13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BC913B4-F99C-BC10-41D7-18E641674480}"/>
                    </a:ext>
                  </a:extLst>
                </p14:cNvPr>
                <p14:cNvContentPartPr/>
                <p14:nvPr/>
              </p14:nvContentPartPr>
              <p14:xfrm>
                <a:off x="4799064" y="1890830"/>
                <a:ext cx="206640" cy="14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BC913B4-F99C-BC10-41D7-18E64167448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4744" y="1886510"/>
                  <a:ext cx="215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4D549A6-625D-FFDA-D8B7-B495B3CDC31B}"/>
                    </a:ext>
                  </a:extLst>
                </p14:cNvPr>
                <p14:cNvContentPartPr/>
                <p14:nvPr/>
              </p14:nvContentPartPr>
              <p14:xfrm>
                <a:off x="5515824" y="1892630"/>
                <a:ext cx="1201680" cy="519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4D549A6-625D-FFDA-D8B7-B495B3CDC3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11504" y="1888310"/>
                  <a:ext cx="12103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DD87778-7B63-849E-8496-989D10171C43}"/>
                    </a:ext>
                  </a:extLst>
                </p14:cNvPr>
                <p14:cNvContentPartPr/>
                <p14:nvPr/>
              </p14:nvContentPartPr>
              <p14:xfrm>
                <a:off x="6261384" y="1763750"/>
                <a:ext cx="81720" cy="68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DD87778-7B63-849E-8496-989D10171C4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57064" y="1759430"/>
                  <a:ext cx="90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1FE1179-8FAB-ED0F-7A0E-3E52FE278BEF}"/>
                    </a:ext>
                  </a:extLst>
                </p14:cNvPr>
                <p14:cNvContentPartPr/>
                <p14:nvPr/>
              </p14:nvContentPartPr>
              <p14:xfrm>
                <a:off x="6165984" y="1945190"/>
                <a:ext cx="174960" cy="2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1FE1179-8FAB-ED0F-7A0E-3E52FE278BE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61664" y="1940870"/>
                  <a:ext cx="1836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66A0F31-F6C1-5722-E972-046B6AD027EE}"/>
                    </a:ext>
                  </a:extLst>
                </p14:cNvPr>
                <p14:cNvContentPartPr/>
                <p14:nvPr/>
              </p14:nvContentPartPr>
              <p14:xfrm>
                <a:off x="6758904" y="1900550"/>
                <a:ext cx="902520" cy="455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66A0F31-F6C1-5722-E972-046B6AD027E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54584" y="1896230"/>
                  <a:ext cx="91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CF37F35-FD2B-0435-E1A7-9F746EF50966}"/>
                    </a:ext>
                  </a:extLst>
                </p14:cNvPr>
                <p14:cNvContentPartPr/>
                <p14:nvPr/>
              </p14:nvContentPartPr>
              <p14:xfrm>
                <a:off x="7236264" y="1922870"/>
                <a:ext cx="179640" cy="16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CF37F35-FD2B-0435-E1A7-9F746EF5096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31944" y="1918550"/>
                  <a:ext cx="188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61DC9F-3F2D-5850-4524-FDE0209F317F}"/>
                    </a:ext>
                  </a:extLst>
                </p14:cNvPr>
                <p14:cNvContentPartPr/>
                <p14:nvPr/>
              </p14:nvContentPartPr>
              <p14:xfrm>
                <a:off x="7796064" y="2055350"/>
                <a:ext cx="33120" cy="41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61DC9F-3F2D-5850-4524-FDE0209F317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91744" y="2051030"/>
                  <a:ext cx="4176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E76FE77-AF2B-957C-4644-B4406B6600EB}"/>
                  </a:ext>
                </a:extLst>
              </p14:cNvPr>
              <p14:cNvContentPartPr/>
              <p14:nvPr/>
            </p14:nvContentPartPr>
            <p14:xfrm>
              <a:off x="7105584" y="2719190"/>
              <a:ext cx="969120" cy="5025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E76FE77-AF2B-957C-4644-B4406B6600E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096224" y="2709837"/>
                <a:ext cx="987840" cy="521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8760783-A237-9774-CB12-6FBD3E8D3533}"/>
                  </a:ext>
                </a:extLst>
              </p14:cNvPr>
              <p14:cNvContentPartPr/>
              <p14:nvPr/>
            </p14:nvContentPartPr>
            <p14:xfrm>
              <a:off x="7679424" y="2703350"/>
              <a:ext cx="87840" cy="810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8760783-A237-9774-CB12-6FBD3E8D353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670064" y="2693990"/>
                <a:ext cx="1065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D661074-87EF-032A-7A0B-6B63C4234111}"/>
                  </a:ext>
                </a:extLst>
              </p14:cNvPr>
              <p14:cNvContentPartPr/>
              <p14:nvPr/>
            </p14:nvContentPartPr>
            <p14:xfrm>
              <a:off x="8192064" y="2667710"/>
              <a:ext cx="1572120" cy="4932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D661074-87EF-032A-7A0B-6B63C423411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182704" y="2658350"/>
                <a:ext cx="159084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467617F-4460-B9CE-C520-4C4B4925B19E}"/>
                  </a:ext>
                </a:extLst>
              </p14:cNvPr>
              <p14:cNvContentPartPr/>
              <p14:nvPr/>
            </p14:nvContentPartPr>
            <p14:xfrm>
              <a:off x="9253704" y="2556470"/>
              <a:ext cx="64440" cy="712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467617F-4460-B9CE-C520-4C4B4925B19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4291" y="2547110"/>
                <a:ext cx="83265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81933EB-24CF-6ED6-B197-CF13AA45A4BF}"/>
                  </a:ext>
                </a:extLst>
              </p14:cNvPr>
              <p14:cNvContentPartPr/>
              <p14:nvPr/>
            </p14:nvContentPartPr>
            <p14:xfrm>
              <a:off x="9382224" y="2720270"/>
              <a:ext cx="139320" cy="29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81933EB-24CF-6ED6-B197-CF13AA45A4B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372864" y="2710793"/>
                <a:ext cx="158040" cy="48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698EE2E-BB01-8120-F700-5DA316A4C836}"/>
                  </a:ext>
                </a:extLst>
              </p14:cNvPr>
              <p14:cNvContentPartPr/>
              <p14:nvPr/>
            </p14:nvContentPartPr>
            <p14:xfrm>
              <a:off x="9085224" y="2570510"/>
              <a:ext cx="79560" cy="88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698EE2E-BB01-8120-F700-5DA316A4C83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075864" y="2561150"/>
                <a:ext cx="982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674C76B-1AEE-3CAE-4EF4-2269AFE00ADD}"/>
                  </a:ext>
                </a:extLst>
              </p14:cNvPr>
              <p14:cNvContentPartPr/>
              <p14:nvPr/>
            </p14:nvContentPartPr>
            <p14:xfrm>
              <a:off x="8958144" y="2761670"/>
              <a:ext cx="114840" cy="10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674C76B-1AEE-3CAE-4EF4-2269AFE00AD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948784" y="2751963"/>
                <a:ext cx="133560" cy="29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AA0D705-EB64-CDF9-E8B3-B149C573BA36}"/>
                  </a:ext>
                </a:extLst>
              </p14:cNvPr>
              <p14:cNvContentPartPr/>
              <p14:nvPr/>
            </p14:nvContentPartPr>
            <p14:xfrm>
              <a:off x="8192064" y="2567630"/>
              <a:ext cx="74520" cy="1087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AA0D705-EB64-CDF9-E8B3-B149C573BA3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182749" y="2558270"/>
                <a:ext cx="9315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5B94344-0435-22AF-7319-D5147E958909}"/>
                  </a:ext>
                </a:extLst>
              </p14:cNvPr>
              <p14:cNvContentPartPr/>
              <p14:nvPr/>
            </p14:nvContentPartPr>
            <p14:xfrm>
              <a:off x="8418144" y="2695070"/>
              <a:ext cx="140760" cy="151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5B94344-0435-22AF-7319-D5147E95890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408760" y="2685710"/>
                <a:ext cx="159528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70EAA73-3503-98DB-D466-592896EA432D}"/>
              </a:ext>
            </a:extLst>
          </p:cNvPr>
          <p:cNvGrpSpPr/>
          <p:nvPr/>
        </p:nvGrpSpPr>
        <p:grpSpPr>
          <a:xfrm>
            <a:off x="9946704" y="2647910"/>
            <a:ext cx="1744560" cy="487440"/>
            <a:chOff x="9946704" y="2647910"/>
            <a:chExt cx="174456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8A4DB30-DA5C-48B3-9CC9-466D48F5403D}"/>
                    </a:ext>
                  </a:extLst>
                </p14:cNvPr>
                <p14:cNvContentPartPr/>
                <p14:nvPr/>
              </p14:nvContentPartPr>
              <p14:xfrm>
                <a:off x="10001064" y="2662310"/>
                <a:ext cx="212760" cy="266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8A4DB30-DA5C-48B3-9CC9-466D48F5403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996744" y="2657990"/>
                  <a:ext cx="2214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73539AA-C7FC-FEDF-75C3-EEA1E0ED76B7}"/>
                    </a:ext>
                  </a:extLst>
                </p14:cNvPr>
                <p14:cNvContentPartPr/>
                <p14:nvPr/>
              </p14:nvContentPartPr>
              <p14:xfrm>
                <a:off x="9946704" y="2749070"/>
                <a:ext cx="126360" cy="10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3539AA-C7FC-FEDF-75C3-EEA1E0ED76B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42384" y="2744750"/>
                  <a:ext cx="135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5C5B1E7-4F07-642C-42BC-ED1C7A29EF2A}"/>
                    </a:ext>
                  </a:extLst>
                </p14:cNvPr>
                <p14:cNvContentPartPr/>
                <p14:nvPr/>
              </p14:nvContentPartPr>
              <p14:xfrm>
                <a:off x="10332624" y="2647910"/>
                <a:ext cx="578520" cy="283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5C5B1E7-4F07-642C-42BC-ED1C7A29EF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28304" y="2643590"/>
                  <a:ext cx="587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A283C89-BE9A-FA4B-F5EE-6E828B678825}"/>
                    </a:ext>
                  </a:extLst>
                </p14:cNvPr>
                <p14:cNvContentPartPr/>
                <p14:nvPr/>
              </p14:nvContentPartPr>
              <p14:xfrm>
                <a:off x="11043624" y="2766350"/>
                <a:ext cx="561600" cy="369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A283C89-BE9A-FA4B-F5EE-6E828B67882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39304" y="2762030"/>
                  <a:ext cx="570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9DB1451-77C1-1C83-42AA-5C3907E8FCDF}"/>
                    </a:ext>
                  </a:extLst>
                </p14:cNvPr>
                <p14:cNvContentPartPr/>
                <p14:nvPr/>
              </p14:nvContentPartPr>
              <p14:xfrm>
                <a:off x="11683344" y="2900630"/>
                <a:ext cx="7920" cy="8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9DB1451-77C1-1C83-42AA-5C3907E8FC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79024" y="2896310"/>
                  <a:ext cx="16560" cy="1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8F0F515-F8E0-4047-CA86-F038CA1ABB5A}"/>
                  </a:ext>
                </a:extLst>
              </p14:cNvPr>
              <p14:cNvContentPartPr/>
              <p14:nvPr/>
            </p14:nvContentPartPr>
            <p14:xfrm>
              <a:off x="256944" y="3316070"/>
              <a:ext cx="101520" cy="280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8F0F515-F8E0-4047-CA86-F038CA1ABB5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47584" y="3306710"/>
                <a:ext cx="1202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A8DD4D5-959E-D7D8-E3DA-E25F73C3D31E}"/>
                  </a:ext>
                </a:extLst>
              </p14:cNvPr>
              <p14:cNvContentPartPr/>
              <p14:nvPr/>
            </p14:nvContentPartPr>
            <p14:xfrm>
              <a:off x="303024" y="3365750"/>
              <a:ext cx="1056240" cy="4057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A8DD4D5-959E-D7D8-E3DA-E25F73C3D31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93664" y="3356382"/>
                <a:ext cx="1074960" cy="424457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DB62B58-EACC-3D42-3767-2CA5F192FF3E}"/>
              </a:ext>
            </a:extLst>
          </p:cNvPr>
          <p:cNvGrpSpPr/>
          <p:nvPr/>
        </p:nvGrpSpPr>
        <p:grpSpPr>
          <a:xfrm>
            <a:off x="265944" y="2649350"/>
            <a:ext cx="6691320" cy="1005840"/>
            <a:chOff x="265944" y="2649350"/>
            <a:chExt cx="6691320" cy="10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14C994D-763C-6195-5BBA-763067FD308C}"/>
                    </a:ext>
                  </a:extLst>
                </p14:cNvPr>
                <p14:cNvContentPartPr/>
                <p14:nvPr/>
              </p14:nvContentPartPr>
              <p14:xfrm>
                <a:off x="265944" y="2820350"/>
                <a:ext cx="993240" cy="376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14C994D-763C-6195-5BBA-763067FD308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1624" y="2816030"/>
                  <a:ext cx="10018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D540C55-0116-8C0D-D4A6-CF96419B9E3D}"/>
                    </a:ext>
                  </a:extLst>
                </p14:cNvPr>
                <p14:cNvContentPartPr/>
                <p14:nvPr/>
              </p14:nvContentPartPr>
              <p14:xfrm>
                <a:off x="931224" y="2875430"/>
                <a:ext cx="112320" cy="1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D540C55-0116-8C0D-D4A6-CF96419B9E3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6904" y="2871110"/>
                  <a:ext cx="1209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C391E3C-32C7-00B1-0ECC-C14206B5B87C}"/>
                    </a:ext>
                  </a:extLst>
                </p14:cNvPr>
                <p14:cNvContentPartPr/>
                <p14:nvPr/>
              </p14:nvContentPartPr>
              <p14:xfrm>
                <a:off x="769584" y="2772110"/>
                <a:ext cx="98280" cy="79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C391E3C-32C7-00B1-0ECC-C14206B5B87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5264" y="2767790"/>
                  <a:ext cx="106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D10AA82-C845-5C2C-2F69-173CCCFBE9FD}"/>
                    </a:ext>
                  </a:extLst>
                </p14:cNvPr>
                <p14:cNvContentPartPr/>
                <p14:nvPr/>
              </p14:nvContentPartPr>
              <p14:xfrm>
                <a:off x="1356384" y="2889830"/>
                <a:ext cx="425880" cy="196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D10AA82-C845-5C2C-2F69-173CCCFBE9F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52064" y="2885510"/>
                  <a:ext cx="434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D43B924-D173-797A-DC1C-62DEBA88A7E1}"/>
                    </a:ext>
                  </a:extLst>
                </p14:cNvPr>
                <p14:cNvContentPartPr/>
                <p14:nvPr/>
              </p14:nvContentPartPr>
              <p14:xfrm>
                <a:off x="1920504" y="2806310"/>
                <a:ext cx="644040" cy="452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D43B924-D173-797A-DC1C-62DEBA88A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16184" y="2801990"/>
                  <a:ext cx="6526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6C8FB90-4389-1A85-68C3-38E864C7EA1A}"/>
                    </a:ext>
                  </a:extLst>
                </p14:cNvPr>
                <p14:cNvContentPartPr/>
                <p14:nvPr/>
              </p14:nvContentPartPr>
              <p14:xfrm>
                <a:off x="2180424" y="2848790"/>
                <a:ext cx="147600" cy="11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6C8FB90-4389-1A85-68C3-38E864C7EA1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76104" y="2844470"/>
                  <a:ext cx="156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9CA45C6-57B3-D6E9-67C6-0A45114B4F4F}"/>
                    </a:ext>
                  </a:extLst>
                </p14:cNvPr>
                <p14:cNvContentPartPr/>
                <p14:nvPr/>
              </p14:nvContentPartPr>
              <p14:xfrm>
                <a:off x="2733384" y="2799470"/>
                <a:ext cx="563760" cy="264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9CA45C6-57B3-D6E9-67C6-0A45114B4F4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29064" y="2795150"/>
                  <a:ext cx="572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8F36B92-F425-249E-48A3-7F1821183805}"/>
                    </a:ext>
                  </a:extLst>
                </p14:cNvPr>
                <p14:cNvContentPartPr/>
                <p14:nvPr/>
              </p14:nvContentPartPr>
              <p14:xfrm>
                <a:off x="3401544" y="2773550"/>
                <a:ext cx="390240" cy="498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8F36B92-F425-249E-48A3-7F182118380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397224" y="2769230"/>
                  <a:ext cx="39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EDBF7B6-1835-0F07-36DE-1893B44C8220}"/>
                    </a:ext>
                  </a:extLst>
                </p14:cNvPr>
                <p14:cNvContentPartPr/>
                <p14:nvPr/>
              </p14:nvContentPartPr>
              <p14:xfrm>
                <a:off x="3988344" y="2792630"/>
                <a:ext cx="1458000" cy="267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EDBF7B6-1835-0F07-36DE-1893B44C822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84024" y="2788310"/>
                  <a:ext cx="1466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886CED9-7EA0-EA07-558B-1F1C18E13D27}"/>
                    </a:ext>
                  </a:extLst>
                </p14:cNvPr>
                <p14:cNvContentPartPr/>
                <p14:nvPr/>
              </p14:nvContentPartPr>
              <p14:xfrm>
                <a:off x="5050704" y="2649350"/>
                <a:ext cx="97560" cy="105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886CED9-7EA0-EA07-558B-1F1C18E13D2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46384" y="2645030"/>
                  <a:ext cx="106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9EA0E3-A4E1-A9EE-FE9A-8891FCB81D10}"/>
                    </a:ext>
                  </a:extLst>
                </p14:cNvPr>
                <p14:cNvContentPartPr/>
                <p14:nvPr/>
              </p14:nvContentPartPr>
              <p14:xfrm>
                <a:off x="4966464" y="2830790"/>
                <a:ext cx="131040" cy="24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9EA0E3-A4E1-A9EE-FE9A-8891FCB81D1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2144" y="2826470"/>
                  <a:ext cx="139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22F0F82-815E-57A3-E409-C33B915CAF1A}"/>
                    </a:ext>
                  </a:extLst>
                </p14:cNvPr>
                <p14:cNvContentPartPr/>
                <p14:nvPr/>
              </p14:nvContentPartPr>
              <p14:xfrm>
                <a:off x="4305864" y="2845910"/>
                <a:ext cx="164520" cy="2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22F0F82-815E-57A3-E409-C33B915CAF1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01544" y="2841590"/>
                  <a:ext cx="173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F382456-C491-D0A8-EBB6-E495CA1686A3}"/>
                    </a:ext>
                  </a:extLst>
                </p14:cNvPr>
                <p14:cNvContentPartPr/>
                <p14:nvPr/>
              </p14:nvContentPartPr>
              <p14:xfrm>
                <a:off x="5653344" y="2729990"/>
                <a:ext cx="708480" cy="327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F382456-C491-D0A8-EBB6-E495CA1686A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49024" y="2725670"/>
                  <a:ext cx="717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0D5BCB9-B2DC-E39D-2A1B-9D1618D33090}"/>
                    </a:ext>
                  </a:extLst>
                </p14:cNvPr>
                <p14:cNvContentPartPr/>
                <p14:nvPr/>
              </p14:nvContentPartPr>
              <p14:xfrm>
                <a:off x="5634984" y="2795870"/>
                <a:ext cx="158040" cy="11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0D5BCB9-B2DC-E39D-2A1B-9D1618D330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30664" y="2791550"/>
                  <a:ext cx="166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BA29D09-3D5A-ADC5-A27F-609954AC9E02}"/>
                    </a:ext>
                  </a:extLst>
                </p14:cNvPr>
                <p14:cNvContentPartPr/>
                <p14:nvPr/>
              </p14:nvContentPartPr>
              <p14:xfrm>
                <a:off x="6622824" y="2814950"/>
                <a:ext cx="334440" cy="211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BA29D09-3D5A-ADC5-A27F-609954AC9E0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18504" y="2810630"/>
                  <a:ext cx="343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C29B6F-506C-77EE-5847-6B054916BEF2}"/>
                    </a:ext>
                  </a:extLst>
                </p14:cNvPr>
                <p14:cNvContentPartPr/>
                <p14:nvPr/>
              </p14:nvContentPartPr>
              <p14:xfrm>
                <a:off x="1494264" y="3315350"/>
                <a:ext cx="399960" cy="181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C29B6F-506C-77EE-5847-6B054916BEF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89944" y="3311030"/>
                  <a:ext cx="408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CF36409-03D4-E067-5DFC-73F2FAD2B1E7}"/>
                    </a:ext>
                  </a:extLst>
                </p14:cNvPr>
                <p14:cNvContentPartPr/>
                <p14:nvPr/>
              </p14:nvContentPartPr>
              <p14:xfrm>
                <a:off x="2051904" y="3271790"/>
                <a:ext cx="303120" cy="265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CF36409-03D4-E067-5DFC-73F2FAD2B1E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47584" y="3267470"/>
                  <a:ext cx="311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2D907F6-60CB-C9D0-159B-42C462F54592}"/>
                    </a:ext>
                  </a:extLst>
                </p14:cNvPr>
                <p14:cNvContentPartPr/>
                <p14:nvPr/>
              </p14:nvContentPartPr>
              <p14:xfrm>
                <a:off x="2504424" y="3191510"/>
                <a:ext cx="549720" cy="286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2D907F6-60CB-C9D0-159B-42C462F5459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500104" y="3187190"/>
                  <a:ext cx="558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66DEBB-2CEB-48CE-61FA-80AFF85B1C07}"/>
                    </a:ext>
                  </a:extLst>
                </p14:cNvPr>
                <p14:cNvContentPartPr/>
                <p14:nvPr/>
              </p14:nvContentPartPr>
              <p14:xfrm>
                <a:off x="3143064" y="3206630"/>
                <a:ext cx="394920" cy="435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66DEBB-2CEB-48CE-61FA-80AFF85B1C0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38744" y="3202310"/>
                  <a:ext cx="4035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B685FC4-CA97-8E7F-B7CD-A046C4167DA9}"/>
                    </a:ext>
                  </a:extLst>
                </p14:cNvPr>
                <p14:cNvContentPartPr/>
                <p14:nvPr/>
              </p14:nvContentPartPr>
              <p14:xfrm>
                <a:off x="3730224" y="3190790"/>
                <a:ext cx="664200" cy="277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B685FC4-CA97-8E7F-B7CD-A046C4167DA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25904" y="3186470"/>
                  <a:ext cx="6728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85209DB-057C-652F-1B81-FC19E57DB25F}"/>
                    </a:ext>
                  </a:extLst>
                </p14:cNvPr>
                <p14:cNvContentPartPr/>
                <p14:nvPr/>
              </p14:nvContentPartPr>
              <p14:xfrm>
                <a:off x="3999864" y="3138230"/>
                <a:ext cx="86400" cy="84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85209DB-057C-652F-1B81-FC19E57DB25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995544" y="3133910"/>
                  <a:ext cx="95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4A1A2EA-5FB7-44F5-D97D-91C626B95913}"/>
                    </a:ext>
                  </a:extLst>
                </p14:cNvPr>
                <p14:cNvContentPartPr/>
                <p14:nvPr/>
              </p14:nvContentPartPr>
              <p14:xfrm>
                <a:off x="4469664" y="3236870"/>
                <a:ext cx="730080" cy="418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4A1A2EA-5FB7-44F5-D97D-91C626B9591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65344" y="3232550"/>
                  <a:ext cx="7387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0A03768-EEC1-9CF6-4489-48E65617F485}"/>
                    </a:ext>
                  </a:extLst>
                </p14:cNvPr>
                <p14:cNvContentPartPr/>
                <p14:nvPr/>
              </p14:nvContentPartPr>
              <p14:xfrm>
                <a:off x="5318544" y="3141830"/>
                <a:ext cx="294840" cy="407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0A03768-EEC1-9CF6-4489-48E65617F48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14224" y="3137510"/>
                  <a:ext cx="303480" cy="41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97CFAA4-8482-E824-0E81-FE49A1171388}"/>
                  </a:ext>
                </a:extLst>
              </p14:cNvPr>
              <p14:cNvContentPartPr/>
              <p14:nvPr/>
            </p14:nvContentPartPr>
            <p14:xfrm>
              <a:off x="5714544" y="3173510"/>
              <a:ext cx="985680" cy="3088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97CFAA4-8482-E824-0E81-FE49A117138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705184" y="3164150"/>
                <a:ext cx="1004400" cy="32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674D3D8-B078-E1A4-F6CF-C808F19AE88A}"/>
              </a:ext>
            </a:extLst>
          </p:cNvPr>
          <p:cNvGrpSpPr/>
          <p:nvPr/>
        </p:nvGrpSpPr>
        <p:grpSpPr>
          <a:xfrm>
            <a:off x="6850704" y="3073070"/>
            <a:ext cx="1262880" cy="563040"/>
            <a:chOff x="6850704" y="3073070"/>
            <a:chExt cx="1262880" cy="56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ACCD5C3-AC03-F0AC-8C1D-1EA3F4EA59E5}"/>
                    </a:ext>
                  </a:extLst>
                </p14:cNvPr>
                <p14:cNvContentPartPr/>
                <p14:nvPr/>
              </p14:nvContentPartPr>
              <p14:xfrm>
                <a:off x="6850704" y="3111950"/>
                <a:ext cx="1262880" cy="524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ACCD5C3-AC03-F0AC-8C1D-1EA3F4EA59E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846384" y="3107630"/>
                  <a:ext cx="12715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22CC279-9B4A-B81D-4F0E-A4623251B902}"/>
                    </a:ext>
                  </a:extLst>
                </p14:cNvPr>
                <p14:cNvContentPartPr/>
                <p14:nvPr/>
              </p14:nvContentPartPr>
              <p14:xfrm>
                <a:off x="7645224" y="3100070"/>
                <a:ext cx="83160" cy="68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22CC279-9B4A-B81D-4F0E-A4623251B90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40904" y="3095750"/>
                  <a:ext cx="91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0E30D20-650D-DF98-5CF2-2719EC81B886}"/>
                    </a:ext>
                  </a:extLst>
                </p14:cNvPr>
                <p14:cNvContentPartPr/>
                <p14:nvPr/>
              </p14:nvContentPartPr>
              <p14:xfrm>
                <a:off x="6856464" y="3073070"/>
                <a:ext cx="99720" cy="88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0E30D20-650D-DF98-5CF2-2719EC81B88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52144" y="3068750"/>
                  <a:ext cx="10836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4843653-6E03-6CA8-2004-94CC075DFB36}"/>
              </a:ext>
            </a:extLst>
          </p:cNvPr>
          <p:cNvGrpSpPr/>
          <p:nvPr/>
        </p:nvGrpSpPr>
        <p:grpSpPr>
          <a:xfrm>
            <a:off x="8212584" y="3163070"/>
            <a:ext cx="1381320" cy="253800"/>
            <a:chOff x="8212584" y="3163070"/>
            <a:chExt cx="13813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280FF87-7508-30D6-C309-3B634D7B9829}"/>
                    </a:ext>
                  </a:extLst>
                </p14:cNvPr>
                <p14:cNvContentPartPr/>
                <p14:nvPr/>
              </p14:nvContentPartPr>
              <p14:xfrm>
                <a:off x="8212584" y="3163070"/>
                <a:ext cx="1381320" cy="253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280FF87-7508-30D6-C309-3B634D7B982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08264" y="3158750"/>
                  <a:ext cx="1389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240D343-286F-54CA-FB2D-880BB3CD5FEB}"/>
                    </a:ext>
                  </a:extLst>
                </p14:cNvPr>
                <p14:cNvContentPartPr/>
                <p14:nvPr/>
              </p14:nvContentPartPr>
              <p14:xfrm>
                <a:off x="8328864" y="3208430"/>
                <a:ext cx="127800" cy="8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240D343-286F-54CA-FB2D-880BB3CD5FE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324544" y="3204110"/>
                  <a:ext cx="13644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C0EE43E-9987-86F2-3FD1-78FE73FE918A}"/>
              </a:ext>
            </a:extLst>
          </p:cNvPr>
          <p:cNvGrpSpPr/>
          <p:nvPr/>
        </p:nvGrpSpPr>
        <p:grpSpPr>
          <a:xfrm>
            <a:off x="9752304" y="3059750"/>
            <a:ext cx="1679760" cy="432000"/>
            <a:chOff x="9752304" y="3059750"/>
            <a:chExt cx="167976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4D3013D-32D4-A9A1-EB7C-B83E248DE89E}"/>
                    </a:ext>
                  </a:extLst>
                </p14:cNvPr>
                <p14:cNvContentPartPr/>
                <p14:nvPr/>
              </p14:nvContentPartPr>
              <p14:xfrm>
                <a:off x="9752304" y="3110870"/>
                <a:ext cx="1553760" cy="380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4D3013D-32D4-A9A1-EB7C-B83E248DE89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747984" y="3106550"/>
                  <a:ext cx="15624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630A080-460D-5EC4-6C92-CB21299B5D83}"/>
                    </a:ext>
                  </a:extLst>
                </p14:cNvPr>
                <p14:cNvContentPartPr/>
                <p14:nvPr/>
              </p14:nvContentPartPr>
              <p14:xfrm>
                <a:off x="10718544" y="3059750"/>
                <a:ext cx="54000" cy="56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630A080-460D-5EC4-6C92-CB21299B5D8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14224" y="3055430"/>
                  <a:ext cx="62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82DA46-EB9A-962E-6114-74A020B210C4}"/>
                    </a:ext>
                  </a:extLst>
                </p14:cNvPr>
                <p14:cNvContentPartPr/>
                <p14:nvPr/>
              </p14:nvContentPartPr>
              <p14:xfrm>
                <a:off x="10646904" y="3197630"/>
                <a:ext cx="98280" cy="4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82DA46-EB9A-962E-6114-74A020B210C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642584" y="3193310"/>
                  <a:ext cx="1069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1B2EBD3-54BD-840D-E079-A03B175C91C8}"/>
                    </a:ext>
                  </a:extLst>
                </p14:cNvPr>
                <p14:cNvContentPartPr/>
                <p14:nvPr/>
              </p14:nvContentPartPr>
              <p14:xfrm>
                <a:off x="10355664" y="3067310"/>
                <a:ext cx="69840" cy="61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1B2EBD3-54BD-840D-E079-A03B175C91C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351344" y="3062990"/>
                  <a:ext cx="78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1500AC7-F899-65EA-72B8-60D909A225EE}"/>
                    </a:ext>
                  </a:extLst>
                </p14:cNvPr>
                <p14:cNvContentPartPr/>
                <p14:nvPr/>
              </p14:nvContentPartPr>
              <p14:xfrm>
                <a:off x="11400744" y="3314270"/>
                <a:ext cx="31320" cy="24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1500AC7-F899-65EA-72B8-60D909A225E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396424" y="3309950"/>
                  <a:ext cx="3996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156E162-32ED-9965-D446-7CD78B49A988}"/>
                  </a:ext>
                </a:extLst>
              </p14:cNvPr>
              <p14:cNvContentPartPr/>
              <p14:nvPr/>
            </p14:nvContentPartPr>
            <p14:xfrm>
              <a:off x="429024" y="4119950"/>
              <a:ext cx="711000" cy="3020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156E162-32ED-9965-D446-7CD78B49A98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19664" y="4110590"/>
                <a:ext cx="7297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48E5FF1-4161-0BD6-44EE-9519BAB0FAC4}"/>
                  </a:ext>
                </a:extLst>
              </p14:cNvPr>
              <p14:cNvContentPartPr/>
              <p14:nvPr/>
            </p14:nvContentPartPr>
            <p14:xfrm>
              <a:off x="1263864" y="4197710"/>
              <a:ext cx="1113840" cy="2304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48E5FF1-4161-0BD6-44EE-9519BAB0FAC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254504" y="4188365"/>
                <a:ext cx="1132560" cy="249091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98A2E1D-0A33-D5F5-D71D-1B0D5A7308E4}"/>
              </a:ext>
            </a:extLst>
          </p:cNvPr>
          <p:cNvGrpSpPr/>
          <p:nvPr/>
        </p:nvGrpSpPr>
        <p:grpSpPr>
          <a:xfrm>
            <a:off x="171984" y="4673990"/>
            <a:ext cx="1092960" cy="298440"/>
            <a:chOff x="171984" y="4673990"/>
            <a:chExt cx="109296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315DDC9-FC5E-3F99-CFD4-DEAB91CDBA72}"/>
                    </a:ext>
                  </a:extLst>
                </p14:cNvPr>
                <p14:cNvContentPartPr/>
                <p14:nvPr/>
              </p14:nvContentPartPr>
              <p14:xfrm>
                <a:off x="171984" y="4739870"/>
                <a:ext cx="346680" cy="2325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315DDC9-FC5E-3F99-CFD4-DEAB91CDBA7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67664" y="4735550"/>
                  <a:ext cx="355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DB6D276-C34D-0775-6857-E5DACFF1E32A}"/>
                    </a:ext>
                  </a:extLst>
                </p14:cNvPr>
                <p14:cNvContentPartPr/>
                <p14:nvPr/>
              </p14:nvContentPartPr>
              <p14:xfrm>
                <a:off x="602904" y="4673990"/>
                <a:ext cx="662040" cy="273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DB6D276-C34D-0775-6857-E5DACFF1E32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98584" y="4669670"/>
                  <a:ext cx="67068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871D269-4537-B61E-4AA7-A8D09E2ABB4E}"/>
              </a:ext>
            </a:extLst>
          </p:cNvPr>
          <p:cNvGrpSpPr/>
          <p:nvPr/>
        </p:nvGrpSpPr>
        <p:grpSpPr>
          <a:xfrm>
            <a:off x="1407864" y="3873710"/>
            <a:ext cx="10319760" cy="1145880"/>
            <a:chOff x="1407864" y="3873710"/>
            <a:chExt cx="10319760" cy="11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64D32D7-46AF-2BDB-50C7-D5CAC551BDDD}"/>
                    </a:ext>
                  </a:extLst>
                </p14:cNvPr>
                <p14:cNvContentPartPr/>
                <p14:nvPr/>
              </p14:nvContentPartPr>
              <p14:xfrm>
                <a:off x="6471264" y="4002590"/>
                <a:ext cx="1175400" cy="382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64D32D7-46AF-2BDB-50C7-D5CAC551BDD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466944" y="3998270"/>
                  <a:ext cx="11840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EB7FEA4-B39C-B44C-90FB-46199945E7BA}"/>
                    </a:ext>
                  </a:extLst>
                </p14:cNvPr>
                <p14:cNvContentPartPr/>
                <p14:nvPr/>
              </p14:nvContentPartPr>
              <p14:xfrm>
                <a:off x="7561344" y="4063070"/>
                <a:ext cx="166680" cy="19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EB7FEA4-B39C-B44C-90FB-46199945E7B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557024" y="4058750"/>
                  <a:ext cx="175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8272E12-AC13-D862-8D75-31CBB102C787}"/>
                    </a:ext>
                  </a:extLst>
                </p14:cNvPr>
                <p14:cNvContentPartPr/>
                <p14:nvPr/>
              </p14:nvContentPartPr>
              <p14:xfrm>
                <a:off x="7316184" y="3950750"/>
                <a:ext cx="122040" cy="86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8272E12-AC13-D862-8D75-31CBB102C78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11864" y="3946430"/>
                  <a:ext cx="130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0641590-F945-E07C-DF2D-ACA021B0D1DB}"/>
                    </a:ext>
                  </a:extLst>
                </p14:cNvPr>
                <p14:cNvContentPartPr/>
                <p14:nvPr/>
              </p14:nvContentPartPr>
              <p14:xfrm>
                <a:off x="7875624" y="3966950"/>
                <a:ext cx="571320" cy="278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0641590-F945-E07C-DF2D-ACA021B0D1D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71304" y="3962630"/>
                  <a:ext cx="579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0DF2E8D-F53A-E4F4-FE4F-A5B9BAA02065}"/>
                    </a:ext>
                  </a:extLst>
                </p14:cNvPr>
                <p14:cNvContentPartPr/>
                <p14:nvPr/>
              </p14:nvContentPartPr>
              <p14:xfrm>
                <a:off x="8543064" y="3941030"/>
                <a:ext cx="469080" cy="279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0DF2E8D-F53A-E4F4-FE4F-A5B9BAA0206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38744" y="3936710"/>
                  <a:ext cx="477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8FA6DBC-1468-EB4D-3930-2D4380615D08}"/>
                    </a:ext>
                  </a:extLst>
                </p14:cNvPr>
                <p14:cNvContentPartPr/>
                <p14:nvPr/>
              </p14:nvContentPartPr>
              <p14:xfrm>
                <a:off x="8966424" y="4032470"/>
                <a:ext cx="125280" cy="17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8FA6DBC-1468-EB4D-3930-2D4380615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962104" y="4028150"/>
                  <a:ext cx="133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417AFA4-69D4-30A6-C8D6-228DB1CC5EB0}"/>
                    </a:ext>
                  </a:extLst>
                </p14:cNvPr>
                <p14:cNvContentPartPr/>
                <p14:nvPr/>
              </p14:nvContentPartPr>
              <p14:xfrm>
                <a:off x="8432544" y="4076030"/>
                <a:ext cx="204120" cy="11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417AFA4-69D4-30A6-C8D6-228DB1CC5EB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428224" y="4071710"/>
                  <a:ext cx="212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5D26F47-AC53-7407-1C48-5F8219FEF456}"/>
                    </a:ext>
                  </a:extLst>
                </p14:cNvPr>
                <p14:cNvContentPartPr/>
                <p14:nvPr/>
              </p14:nvContentPartPr>
              <p14:xfrm>
                <a:off x="9266664" y="4060550"/>
                <a:ext cx="612360" cy="196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5D26F47-AC53-7407-1C48-5F8219FEF45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262344" y="4056230"/>
                  <a:ext cx="621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B9FC524-FD1D-0A5A-E591-389B86D81676}"/>
                    </a:ext>
                  </a:extLst>
                </p14:cNvPr>
                <p14:cNvContentPartPr/>
                <p14:nvPr/>
              </p14:nvContentPartPr>
              <p14:xfrm>
                <a:off x="10007184" y="4011230"/>
                <a:ext cx="279360" cy="188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B9FC524-FD1D-0A5A-E591-389B86D8167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002864" y="4006910"/>
                  <a:ext cx="288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0BC8B24-E417-F389-D2C2-531D6B9968BB}"/>
                    </a:ext>
                  </a:extLst>
                </p14:cNvPr>
                <p14:cNvContentPartPr/>
                <p14:nvPr/>
              </p14:nvContentPartPr>
              <p14:xfrm>
                <a:off x="10045344" y="3873710"/>
                <a:ext cx="121320" cy="91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0BC8B24-E417-F389-D2C2-531D6B9968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041024" y="3869390"/>
                  <a:ext cx="129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8149585-6564-951F-BFDB-904B70783F46}"/>
                    </a:ext>
                  </a:extLst>
                </p14:cNvPr>
                <p14:cNvContentPartPr/>
                <p14:nvPr/>
              </p14:nvContentPartPr>
              <p14:xfrm>
                <a:off x="10383384" y="4024190"/>
                <a:ext cx="194040" cy="176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8149585-6564-951F-BFDB-904B70783F4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379064" y="4019870"/>
                  <a:ext cx="202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5BA8A37-91BC-8D67-B9A3-008C81A5E0C4}"/>
                    </a:ext>
                  </a:extLst>
                </p14:cNvPr>
                <p14:cNvContentPartPr/>
                <p14:nvPr/>
              </p14:nvContentPartPr>
              <p14:xfrm>
                <a:off x="10700904" y="3912230"/>
                <a:ext cx="1026720" cy="279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5BA8A37-91BC-8D67-B9A3-008C81A5E0C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696584" y="3907910"/>
                  <a:ext cx="1035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0A6E7E3-B0D6-8143-06E3-9A5BC7163CBC}"/>
                    </a:ext>
                  </a:extLst>
                </p14:cNvPr>
                <p14:cNvContentPartPr/>
                <p14:nvPr/>
              </p14:nvContentPartPr>
              <p14:xfrm>
                <a:off x="2497224" y="4057670"/>
                <a:ext cx="1011600" cy="366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0A6E7E3-B0D6-8143-06E3-9A5BC7163CB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492904" y="4053350"/>
                  <a:ext cx="10202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8B69C1E-E3B2-3F79-99F7-48054BD228C9}"/>
                    </a:ext>
                  </a:extLst>
                </p14:cNvPr>
                <p14:cNvContentPartPr/>
                <p14:nvPr/>
              </p14:nvContentPartPr>
              <p14:xfrm>
                <a:off x="3724104" y="4032110"/>
                <a:ext cx="305640" cy="482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8B69C1E-E3B2-3F79-99F7-48054BD228C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19784" y="4027790"/>
                  <a:ext cx="3142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079158E-F542-DB10-F31F-248AD3E18759}"/>
                    </a:ext>
                  </a:extLst>
                </p14:cNvPr>
                <p14:cNvContentPartPr/>
                <p14:nvPr/>
              </p14:nvContentPartPr>
              <p14:xfrm>
                <a:off x="4137744" y="4065950"/>
                <a:ext cx="956160" cy="400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079158E-F542-DB10-F31F-248AD3E1875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133424" y="4061630"/>
                  <a:ext cx="9648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2EB93BC-AAFD-9B37-6547-79137B9B690E}"/>
                    </a:ext>
                  </a:extLst>
                </p14:cNvPr>
                <p14:cNvContentPartPr/>
                <p14:nvPr/>
              </p14:nvContentPartPr>
              <p14:xfrm>
                <a:off x="4755504" y="4109870"/>
                <a:ext cx="151200" cy="6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2EB93BC-AAFD-9B37-6547-79137B9B690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751184" y="4105550"/>
                  <a:ext cx="1598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72A5575-C153-8631-6346-9827F2B07560}"/>
                    </a:ext>
                  </a:extLst>
                </p14:cNvPr>
                <p14:cNvContentPartPr/>
                <p14:nvPr/>
              </p14:nvContentPartPr>
              <p14:xfrm>
                <a:off x="4558224" y="3984950"/>
                <a:ext cx="132120" cy="59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72A5575-C153-8631-6346-9827F2B0756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553904" y="3980630"/>
                  <a:ext cx="140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951CEB1-DE0C-48AE-728D-596D84BF9255}"/>
                    </a:ext>
                  </a:extLst>
                </p14:cNvPr>
                <p14:cNvContentPartPr/>
                <p14:nvPr/>
              </p14:nvContentPartPr>
              <p14:xfrm>
                <a:off x="5263464" y="4050110"/>
                <a:ext cx="1006920" cy="263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951CEB1-DE0C-48AE-728D-596D84BF925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259144" y="4045790"/>
                  <a:ext cx="10155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2ACBE5F-DB69-C14F-7315-7F44903983EC}"/>
                    </a:ext>
                  </a:extLst>
                </p14:cNvPr>
                <p14:cNvContentPartPr/>
                <p14:nvPr/>
              </p14:nvContentPartPr>
              <p14:xfrm>
                <a:off x="5323944" y="3973070"/>
                <a:ext cx="72360" cy="65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2ACBE5F-DB69-C14F-7315-7F44903983E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319624" y="3968750"/>
                  <a:ext cx="81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4E59030-CE5F-9343-96CA-A98EE6A7A894}"/>
                    </a:ext>
                  </a:extLst>
                </p14:cNvPr>
                <p14:cNvContentPartPr/>
                <p14:nvPr/>
              </p14:nvContentPartPr>
              <p14:xfrm>
                <a:off x="1407864" y="4640150"/>
                <a:ext cx="907200" cy="379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4E59030-CE5F-9343-96CA-A98EE6A7A89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03544" y="4635830"/>
                  <a:ext cx="9158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E8BFBAC-BC0A-48DF-B49C-C78D0BC4ACFE}"/>
                    </a:ext>
                  </a:extLst>
                </p14:cNvPr>
                <p14:cNvContentPartPr/>
                <p14:nvPr/>
              </p14:nvContentPartPr>
              <p14:xfrm>
                <a:off x="2054064" y="4670750"/>
                <a:ext cx="138240" cy="3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E8BFBAC-BC0A-48DF-B49C-C78D0BC4ACF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049744" y="4666430"/>
                  <a:ext cx="1468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98776D3-4208-3F79-AA4D-1D6B170649FF}"/>
                    </a:ext>
                  </a:extLst>
                </p14:cNvPr>
                <p14:cNvContentPartPr/>
                <p14:nvPr/>
              </p14:nvContentPartPr>
              <p14:xfrm>
                <a:off x="1894584" y="4558790"/>
                <a:ext cx="89640" cy="105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98776D3-4208-3F79-AA4D-1D6B170649F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890264" y="4554470"/>
                  <a:ext cx="98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5EC47B8-6290-DE29-FE8A-6FD15591A100}"/>
                    </a:ext>
                  </a:extLst>
                </p14:cNvPr>
                <p14:cNvContentPartPr/>
                <p14:nvPr/>
              </p14:nvContentPartPr>
              <p14:xfrm>
                <a:off x="2396064" y="4622510"/>
                <a:ext cx="450720" cy="267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5EC47B8-6290-DE29-FE8A-6FD15591A10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391744" y="4618190"/>
                  <a:ext cx="4593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121CAC3-2880-EBCE-5862-EFD5BE28A677}"/>
                    </a:ext>
                  </a:extLst>
                </p14:cNvPr>
                <p14:cNvContentPartPr/>
                <p14:nvPr/>
              </p14:nvContentPartPr>
              <p14:xfrm>
                <a:off x="2784864" y="4697390"/>
                <a:ext cx="153720" cy="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121CAC3-2880-EBCE-5862-EFD5BE28A67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780544" y="4693070"/>
                  <a:ext cx="162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5F48311-1AEC-115A-5C57-3EEE14C24809}"/>
                    </a:ext>
                  </a:extLst>
                </p14:cNvPr>
                <p14:cNvContentPartPr/>
                <p14:nvPr/>
              </p14:nvContentPartPr>
              <p14:xfrm>
                <a:off x="2387784" y="4700630"/>
                <a:ext cx="146520" cy="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5F48311-1AEC-115A-5C57-3EEE14C2480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383464" y="4696310"/>
                  <a:ext cx="155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549C1E6-049C-BB97-42B2-AAE84DBCC329}"/>
                    </a:ext>
                  </a:extLst>
                </p14:cNvPr>
                <p14:cNvContentPartPr/>
                <p14:nvPr/>
              </p14:nvContentPartPr>
              <p14:xfrm>
                <a:off x="3042984" y="4568150"/>
                <a:ext cx="1241640" cy="310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549C1E6-049C-BB97-42B2-AAE84DBCC32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038664" y="4563830"/>
                  <a:ext cx="12502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56B2D5-8357-4084-A16D-BC909503AF8B}"/>
                    </a:ext>
                  </a:extLst>
                </p14:cNvPr>
                <p14:cNvContentPartPr/>
                <p14:nvPr/>
              </p14:nvContentPartPr>
              <p14:xfrm>
                <a:off x="4041264" y="4635830"/>
                <a:ext cx="111240" cy="22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56B2D5-8357-4084-A16D-BC909503AF8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036944" y="4631510"/>
                  <a:ext cx="119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9F38562-88A8-4A96-962A-F23E9F0FBE3B}"/>
                    </a:ext>
                  </a:extLst>
                </p14:cNvPr>
                <p14:cNvContentPartPr/>
                <p14:nvPr/>
              </p14:nvContentPartPr>
              <p14:xfrm>
                <a:off x="3515664" y="4563830"/>
                <a:ext cx="139320" cy="10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9F38562-88A8-4A96-962A-F23E9F0FBE3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511344" y="4559510"/>
                  <a:ext cx="147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E3A2D54-668D-CB0E-CFA9-9C32F543F397}"/>
                    </a:ext>
                  </a:extLst>
                </p14:cNvPr>
                <p14:cNvContentPartPr/>
                <p14:nvPr/>
              </p14:nvContentPartPr>
              <p14:xfrm>
                <a:off x="4505304" y="4591190"/>
                <a:ext cx="460440" cy="259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E3A2D54-668D-CB0E-CFA9-9C32F543F39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500984" y="4586870"/>
                  <a:ext cx="4690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B644216-FCB9-4BBE-A8F9-DEFDAD7DAE3F}"/>
                    </a:ext>
                  </a:extLst>
                </p14:cNvPr>
                <p14:cNvContentPartPr/>
                <p14:nvPr/>
              </p14:nvContentPartPr>
              <p14:xfrm>
                <a:off x="4511424" y="4660310"/>
                <a:ext cx="146520" cy="19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B644216-FCB9-4BBE-A8F9-DEFDAD7DAE3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507104" y="4655990"/>
                  <a:ext cx="155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7A9EF97-EAE4-8840-B2E4-5A8E5C48D2E2}"/>
                    </a:ext>
                  </a:extLst>
                </p14:cNvPr>
                <p14:cNvContentPartPr/>
                <p14:nvPr/>
              </p14:nvContentPartPr>
              <p14:xfrm>
                <a:off x="5053944" y="4503710"/>
                <a:ext cx="827280" cy="320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7A9EF97-EAE4-8840-B2E4-5A8E5C48D2E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049624" y="4499390"/>
                  <a:ext cx="8359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0FF62BF-DB8F-FC55-6F24-91E94F9946C7}"/>
                    </a:ext>
                  </a:extLst>
                </p14:cNvPr>
                <p14:cNvContentPartPr/>
                <p14:nvPr/>
              </p14:nvContentPartPr>
              <p14:xfrm>
                <a:off x="5078424" y="4604150"/>
                <a:ext cx="147600" cy="4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0FF62BF-DB8F-FC55-6F24-91E94F994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074104" y="4599830"/>
                  <a:ext cx="1562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90867D9-4B4F-9984-6E08-21C3323EE524}"/>
                    </a:ext>
                  </a:extLst>
                </p14:cNvPr>
                <p14:cNvContentPartPr/>
                <p14:nvPr/>
              </p14:nvContentPartPr>
              <p14:xfrm>
                <a:off x="6002544" y="4459430"/>
                <a:ext cx="258120" cy="509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90867D9-4B4F-9984-6E08-21C3323EE52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998224" y="4455110"/>
                  <a:ext cx="2667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0EC2121-2C11-8C88-3C45-FBC2174C5148}"/>
                    </a:ext>
                  </a:extLst>
                </p14:cNvPr>
                <p14:cNvContentPartPr/>
                <p14:nvPr/>
              </p14:nvContentPartPr>
              <p14:xfrm>
                <a:off x="6339144" y="4584350"/>
                <a:ext cx="222120" cy="182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0EC2121-2C11-8C88-3C45-FBC2174C514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334824" y="4580030"/>
                  <a:ext cx="23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B820B50-6965-101B-3DDF-56655A99EDDB}"/>
                    </a:ext>
                  </a:extLst>
                </p14:cNvPr>
                <p14:cNvContentPartPr/>
                <p14:nvPr/>
              </p14:nvContentPartPr>
              <p14:xfrm>
                <a:off x="6642624" y="4453310"/>
                <a:ext cx="1245960" cy="3733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B820B50-6965-101B-3DDF-56655A99EDD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638304" y="4448990"/>
                  <a:ext cx="12546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685E184-8BA9-3143-878E-A0D9585EA58D}"/>
                    </a:ext>
                  </a:extLst>
                </p14:cNvPr>
                <p14:cNvContentPartPr/>
                <p14:nvPr/>
              </p14:nvContentPartPr>
              <p14:xfrm>
                <a:off x="7467024" y="4554110"/>
                <a:ext cx="137160" cy="108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685E184-8BA9-3143-878E-A0D9585EA58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462704" y="4549790"/>
                  <a:ext cx="145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849FD58-C225-D9D1-06D6-30455EC163FC}"/>
                    </a:ext>
                  </a:extLst>
                </p14:cNvPr>
                <p14:cNvContentPartPr/>
                <p14:nvPr/>
              </p14:nvContentPartPr>
              <p14:xfrm>
                <a:off x="7998744" y="4667870"/>
                <a:ext cx="8640" cy="22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849FD58-C225-D9D1-06D6-30455EC163F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994424" y="4663550"/>
                  <a:ext cx="172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8875D34-C89E-EF18-3C9F-0BF5C75661AB}"/>
                  </a:ext>
                </a:extLst>
              </p14:cNvPr>
              <p14:cNvContentPartPr/>
              <p14:nvPr/>
            </p14:nvContentPartPr>
            <p14:xfrm>
              <a:off x="407784" y="5303990"/>
              <a:ext cx="162720" cy="3384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8875D34-C89E-EF18-3C9F-0BF5C75661AB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98424" y="5294630"/>
                <a:ext cx="181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D8AB8F4-BE73-27DF-6694-75D72545E05D}"/>
                  </a:ext>
                </a:extLst>
              </p14:cNvPr>
              <p14:cNvContentPartPr/>
              <p14:nvPr/>
            </p14:nvContentPartPr>
            <p14:xfrm>
              <a:off x="5073384" y="5328470"/>
              <a:ext cx="1605600" cy="3981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D8AB8F4-BE73-27DF-6694-75D72545E05D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064024" y="5319110"/>
                <a:ext cx="16243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4B93864-534C-6BEB-1F35-CCDB3304879D}"/>
                  </a:ext>
                </a:extLst>
              </p14:cNvPr>
              <p14:cNvContentPartPr/>
              <p14:nvPr/>
            </p14:nvContentPartPr>
            <p14:xfrm>
              <a:off x="6209184" y="5167190"/>
              <a:ext cx="106560" cy="864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4B93864-534C-6BEB-1F35-CCDB3304879D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6199824" y="5157869"/>
                <a:ext cx="125280" cy="105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0488F61-B8AF-701D-3F62-A2AE7AD33202}"/>
                  </a:ext>
                </a:extLst>
              </p14:cNvPr>
              <p14:cNvContentPartPr/>
              <p14:nvPr/>
            </p14:nvContentPartPr>
            <p14:xfrm>
              <a:off x="6754584" y="5219030"/>
              <a:ext cx="1199520" cy="4827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0488F61-B8AF-701D-3F62-A2AE7AD33202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745224" y="5209670"/>
                <a:ext cx="1218240" cy="50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CA0D237-D331-E96E-75FD-7880F72D518B}"/>
              </a:ext>
            </a:extLst>
          </p:cNvPr>
          <p:cNvGrpSpPr/>
          <p:nvPr/>
        </p:nvGrpSpPr>
        <p:grpSpPr>
          <a:xfrm>
            <a:off x="8102424" y="5192030"/>
            <a:ext cx="1847160" cy="596880"/>
            <a:chOff x="8102424" y="5192030"/>
            <a:chExt cx="1847160" cy="5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3C5FDE9-530F-BAAB-3AC3-733065D75B07}"/>
                    </a:ext>
                  </a:extLst>
                </p14:cNvPr>
                <p14:cNvContentPartPr/>
                <p14:nvPr/>
              </p14:nvContentPartPr>
              <p14:xfrm>
                <a:off x="8102424" y="5192030"/>
                <a:ext cx="515880" cy="3344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3C5FDE9-530F-BAAB-3AC3-733065D75B0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098104" y="5187710"/>
                  <a:ext cx="5245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5DB165D-4A7D-8170-5AE8-E2DEEFEDCD69}"/>
                    </a:ext>
                  </a:extLst>
                </p14:cNvPr>
                <p14:cNvContentPartPr/>
                <p14:nvPr/>
              </p14:nvContentPartPr>
              <p14:xfrm>
                <a:off x="8766984" y="5279870"/>
                <a:ext cx="370440" cy="2185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5DB165D-4A7D-8170-5AE8-E2DEEFEDCD6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762664" y="5275550"/>
                  <a:ext cx="379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CFE82FD-0719-AF6F-5341-EB1AB7D02DE0}"/>
                    </a:ext>
                  </a:extLst>
                </p14:cNvPr>
                <p14:cNvContentPartPr/>
                <p14:nvPr/>
              </p14:nvContentPartPr>
              <p14:xfrm>
                <a:off x="9283224" y="5240270"/>
                <a:ext cx="666360" cy="548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CFE82FD-0719-AF6F-5341-EB1AB7D02DE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278904" y="5235950"/>
                  <a:ext cx="675000" cy="55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4F5034B9-40A4-A7A2-77C7-57C72E87CE67}"/>
                  </a:ext>
                </a:extLst>
              </p14:cNvPr>
              <p14:cNvContentPartPr/>
              <p14:nvPr/>
            </p14:nvContentPartPr>
            <p14:xfrm>
              <a:off x="10089264" y="5177270"/>
              <a:ext cx="556200" cy="4924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4F5034B9-40A4-A7A2-77C7-57C72E87CE67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0079904" y="5167910"/>
                <a:ext cx="57492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5331ED5-E68A-A8B7-6F87-D82B40FE0FC1}"/>
                  </a:ext>
                </a:extLst>
              </p14:cNvPr>
              <p14:cNvContentPartPr/>
              <p14:nvPr/>
            </p14:nvContentPartPr>
            <p14:xfrm>
              <a:off x="10772544" y="5145950"/>
              <a:ext cx="702000" cy="2700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5331ED5-E68A-A8B7-6F87-D82B40FE0FC1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0763179" y="5136590"/>
                <a:ext cx="720730" cy="2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CB5803F-6A02-6AA6-5CF8-D217788700F9}"/>
              </a:ext>
            </a:extLst>
          </p:cNvPr>
          <p:cNvGrpSpPr/>
          <p:nvPr/>
        </p:nvGrpSpPr>
        <p:grpSpPr>
          <a:xfrm>
            <a:off x="286104" y="5186990"/>
            <a:ext cx="4721760" cy="1120680"/>
            <a:chOff x="286104" y="5186990"/>
            <a:chExt cx="4721760" cy="11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4EE1354-9BB5-5F75-52D7-23340D9DA3D1}"/>
                    </a:ext>
                  </a:extLst>
                </p14:cNvPr>
                <p14:cNvContentPartPr/>
                <p14:nvPr/>
              </p14:nvContentPartPr>
              <p14:xfrm>
                <a:off x="497424" y="5414510"/>
                <a:ext cx="1064520" cy="383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4EE1354-9BB5-5F75-52D7-23340D9DA3D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93104" y="5410190"/>
                  <a:ext cx="10731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C1A651D-C27D-5A89-5B03-4830FF128554}"/>
                    </a:ext>
                  </a:extLst>
                </p14:cNvPr>
                <p14:cNvContentPartPr/>
                <p14:nvPr/>
              </p14:nvContentPartPr>
              <p14:xfrm>
                <a:off x="1625304" y="5444750"/>
                <a:ext cx="457560" cy="2001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C1A651D-C27D-5A89-5B03-4830FF12855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620984" y="5440430"/>
                  <a:ext cx="466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ECC6F69-125E-B82F-234D-D20C4D33F23C}"/>
                    </a:ext>
                  </a:extLst>
                </p14:cNvPr>
                <p14:cNvContentPartPr/>
                <p14:nvPr/>
              </p14:nvContentPartPr>
              <p14:xfrm>
                <a:off x="2207784" y="5344310"/>
                <a:ext cx="289080" cy="2865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ECC6F69-125E-B82F-234D-D20C4D33F23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203464" y="5339990"/>
                  <a:ext cx="297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ECEF7E8-33BD-4234-9C3C-1113F09ED594}"/>
                    </a:ext>
                  </a:extLst>
                </p14:cNvPr>
                <p14:cNvContentPartPr/>
                <p14:nvPr/>
              </p14:nvContentPartPr>
              <p14:xfrm>
                <a:off x="2584704" y="5358350"/>
                <a:ext cx="928440" cy="268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ECEF7E8-33BD-4234-9C3C-1113F09ED59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580384" y="5354030"/>
                  <a:ext cx="937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A584AF9-AB00-675C-6EE6-79D7D42D82E3}"/>
                    </a:ext>
                  </a:extLst>
                </p14:cNvPr>
                <p14:cNvContentPartPr/>
                <p14:nvPr/>
              </p14:nvContentPartPr>
              <p14:xfrm>
                <a:off x="2922024" y="5212190"/>
                <a:ext cx="93600" cy="81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A584AF9-AB00-675C-6EE6-79D7D42D82E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917704" y="5207870"/>
                  <a:ext cx="102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60B17AA-206F-5365-599E-622C1CCEF675}"/>
                    </a:ext>
                  </a:extLst>
                </p14:cNvPr>
                <p14:cNvContentPartPr/>
                <p14:nvPr/>
              </p14:nvContentPartPr>
              <p14:xfrm>
                <a:off x="3084384" y="5410190"/>
                <a:ext cx="223200" cy="331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60B17AA-206F-5365-599E-622C1CCEF67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080064" y="5405870"/>
                  <a:ext cx="231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C77C95A-F1E0-3BF4-8C8F-A5C83C8A0D13}"/>
                    </a:ext>
                  </a:extLst>
                </p14:cNvPr>
                <p14:cNvContentPartPr/>
                <p14:nvPr/>
              </p14:nvContentPartPr>
              <p14:xfrm>
                <a:off x="3560304" y="5408030"/>
                <a:ext cx="252720" cy="175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C77C95A-F1E0-3BF4-8C8F-A5C83C8A0D1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555984" y="5403710"/>
                  <a:ext cx="261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8BD19C9-4363-3388-6B09-32C0606EE315}"/>
                    </a:ext>
                  </a:extLst>
                </p14:cNvPr>
                <p14:cNvContentPartPr/>
                <p14:nvPr/>
              </p14:nvContentPartPr>
              <p14:xfrm>
                <a:off x="3588744" y="5277710"/>
                <a:ext cx="113760" cy="90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8BD19C9-4363-3388-6B09-32C0606EE31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584424" y="5273390"/>
                  <a:ext cx="122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DA69027-2273-C78F-E1E9-D2792423193B}"/>
                    </a:ext>
                  </a:extLst>
                </p14:cNvPr>
                <p14:cNvContentPartPr/>
                <p14:nvPr/>
              </p14:nvContentPartPr>
              <p14:xfrm>
                <a:off x="3967104" y="5270150"/>
                <a:ext cx="905040" cy="4240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DA69027-2273-C78F-E1E9-D2792423193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962784" y="5265830"/>
                  <a:ext cx="9136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2C4B9FF-EC40-2D39-CEB4-37C53437A22C}"/>
                    </a:ext>
                  </a:extLst>
                </p14:cNvPr>
                <p14:cNvContentPartPr/>
                <p14:nvPr/>
              </p14:nvContentPartPr>
              <p14:xfrm>
                <a:off x="4796544" y="5368790"/>
                <a:ext cx="211320" cy="172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2C4B9FF-EC40-2D39-CEB4-37C53437A22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792224" y="5364470"/>
                  <a:ext cx="219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A4FA7DA-5EED-EBFD-F25B-278A32D88E02}"/>
                    </a:ext>
                  </a:extLst>
                </p14:cNvPr>
                <p14:cNvContentPartPr/>
                <p14:nvPr/>
              </p14:nvContentPartPr>
              <p14:xfrm>
                <a:off x="4088784" y="5186990"/>
                <a:ext cx="97200" cy="892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A4FA7DA-5EED-EBFD-F25B-278A32D88E0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84464" y="5182670"/>
                  <a:ext cx="105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31A2B07-AACC-99FC-C4C2-0911AF3217F1}"/>
                    </a:ext>
                  </a:extLst>
                </p14:cNvPr>
                <p14:cNvContentPartPr/>
                <p14:nvPr/>
              </p14:nvContentPartPr>
              <p14:xfrm>
                <a:off x="286104" y="5881790"/>
                <a:ext cx="959040" cy="318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31A2B07-AACC-99FC-C4C2-0911AF3217F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81784" y="5877470"/>
                  <a:ext cx="9676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D56C3B0-DCF1-B732-4783-0E81D394B3A0}"/>
                    </a:ext>
                  </a:extLst>
                </p14:cNvPr>
                <p14:cNvContentPartPr/>
                <p14:nvPr/>
              </p14:nvContentPartPr>
              <p14:xfrm>
                <a:off x="423264" y="5956310"/>
                <a:ext cx="144000" cy="82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D56C3B0-DCF1-B732-4783-0E81D394B3A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18944" y="5951990"/>
                  <a:ext cx="152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6C13247-FDD7-1BA6-BB9E-B70285BEEF96}"/>
                    </a:ext>
                  </a:extLst>
                </p14:cNvPr>
                <p14:cNvContentPartPr/>
                <p14:nvPr/>
              </p14:nvContentPartPr>
              <p14:xfrm>
                <a:off x="515064" y="5768750"/>
                <a:ext cx="100440" cy="90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6C13247-FDD7-1BA6-BB9E-B70285BEEF9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10744" y="5764430"/>
                  <a:ext cx="109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419A6C6-C2D8-DE7C-39DD-12109CB460DC}"/>
                    </a:ext>
                  </a:extLst>
                </p14:cNvPr>
                <p14:cNvContentPartPr/>
                <p14:nvPr/>
              </p14:nvContentPartPr>
              <p14:xfrm>
                <a:off x="663024" y="5794310"/>
                <a:ext cx="111600" cy="874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419A6C6-C2D8-DE7C-39DD-12109CB460D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58704" y="5789990"/>
                  <a:ext cx="120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30CBF9D-F1BA-175B-47C9-42810CF73756}"/>
                    </a:ext>
                  </a:extLst>
                </p14:cNvPr>
                <p14:cNvContentPartPr/>
                <p14:nvPr/>
              </p14:nvContentPartPr>
              <p14:xfrm>
                <a:off x="775344" y="5970350"/>
                <a:ext cx="135720" cy="14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30CBF9D-F1BA-175B-47C9-42810CF7375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71024" y="5966030"/>
                  <a:ext cx="144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DD8A566-4DA8-43E1-C71D-6A44E239584D}"/>
                    </a:ext>
                  </a:extLst>
                </p14:cNvPr>
                <p14:cNvContentPartPr/>
                <p14:nvPr/>
              </p14:nvContentPartPr>
              <p14:xfrm>
                <a:off x="955704" y="5823110"/>
                <a:ext cx="76680" cy="90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DD8A566-4DA8-43E1-C71D-6A44E239584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51384" y="5818790"/>
                  <a:ext cx="85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53D5F10-24F3-74B7-04FF-6EABD94A18CD}"/>
                    </a:ext>
                  </a:extLst>
                </p14:cNvPr>
                <p14:cNvContentPartPr/>
                <p14:nvPr/>
              </p14:nvContentPartPr>
              <p14:xfrm>
                <a:off x="1428024" y="5815550"/>
                <a:ext cx="291600" cy="2667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53D5F10-24F3-74B7-04FF-6EABD94A18C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423704" y="5811230"/>
                  <a:ext cx="300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810E3A4-D229-4D47-0AC6-0EF605D85A49}"/>
                    </a:ext>
                  </a:extLst>
                </p14:cNvPr>
                <p14:cNvContentPartPr/>
                <p14:nvPr/>
              </p14:nvContentPartPr>
              <p14:xfrm>
                <a:off x="1442424" y="5885390"/>
                <a:ext cx="118080" cy="19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810E3A4-D229-4D47-0AC6-0EF605D85A4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438104" y="5881070"/>
                  <a:ext cx="126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35B9916-2C56-E7E2-01A1-F36F9CEA3DC4}"/>
                    </a:ext>
                  </a:extLst>
                </p14:cNvPr>
                <p14:cNvContentPartPr/>
                <p14:nvPr/>
              </p14:nvContentPartPr>
              <p14:xfrm>
                <a:off x="1843104" y="5827430"/>
                <a:ext cx="575640" cy="4802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35B9916-2C56-E7E2-01A1-F36F9CEA3DC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838784" y="5823110"/>
                  <a:ext cx="5842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F6E0742-34F7-F71D-CC3E-665E78C9C564}"/>
                    </a:ext>
                  </a:extLst>
                </p14:cNvPr>
                <p14:cNvContentPartPr/>
                <p14:nvPr/>
              </p14:nvContentPartPr>
              <p14:xfrm>
                <a:off x="2551584" y="5778830"/>
                <a:ext cx="1621800" cy="406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F6E0742-34F7-F71D-CC3E-665E78C9C56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547264" y="5774510"/>
                  <a:ext cx="16304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DA5E9B7-383A-00F7-1E66-21A6BBD603DB}"/>
                    </a:ext>
                  </a:extLst>
                </p14:cNvPr>
                <p14:cNvContentPartPr/>
                <p14:nvPr/>
              </p14:nvContentPartPr>
              <p14:xfrm>
                <a:off x="3601704" y="5697110"/>
                <a:ext cx="93240" cy="89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DA5E9B7-383A-00F7-1E66-21A6BBD603D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597384" y="5692790"/>
                  <a:ext cx="101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979192F-EE10-66A8-1050-B6D7A0061CAB}"/>
                    </a:ext>
                  </a:extLst>
                </p14:cNvPr>
                <p14:cNvContentPartPr/>
                <p14:nvPr/>
              </p14:nvContentPartPr>
              <p14:xfrm>
                <a:off x="3392904" y="5893670"/>
                <a:ext cx="155880" cy="1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979192F-EE10-66A8-1050-B6D7A0061CA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388584" y="5889350"/>
                  <a:ext cx="16452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8B57CF8-DECC-8962-3432-73F4168A1238}"/>
                    </a:ext>
                  </a:extLst>
                </p14:cNvPr>
                <p14:cNvContentPartPr/>
                <p14:nvPr/>
              </p14:nvContentPartPr>
              <p14:xfrm>
                <a:off x="3162504" y="5721230"/>
                <a:ext cx="77040" cy="94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8B57CF8-DECC-8962-3432-73F4168A123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158184" y="5716910"/>
                  <a:ext cx="856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5735DF0-BF71-BC8A-5B88-F30C34CD10DB}"/>
              </a:ext>
            </a:extLst>
          </p:cNvPr>
          <p:cNvGrpSpPr/>
          <p:nvPr/>
        </p:nvGrpSpPr>
        <p:grpSpPr>
          <a:xfrm>
            <a:off x="4400544" y="5659670"/>
            <a:ext cx="2787840" cy="465120"/>
            <a:chOff x="4400544" y="5659670"/>
            <a:chExt cx="278784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F4F5683-E727-F837-BC90-E3EFE357214F}"/>
                    </a:ext>
                  </a:extLst>
                </p14:cNvPr>
                <p14:cNvContentPartPr/>
                <p14:nvPr/>
              </p14:nvContentPartPr>
              <p14:xfrm>
                <a:off x="4400544" y="5793590"/>
                <a:ext cx="621360" cy="279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F4F5683-E727-F837-BC90-E3EFE357214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396224" y="5789270"/>
                  <a:ext cx="6300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CD6EBA5-E411-7A94-417E-7F871797D9ED}"/>
                    </a:ext>
                  </a:extLst>
                </p14:cNvPr>
                <p14:cNvContentPartPr/>
                <p14:nvPr/>
              </p14:nvContentPartPr>
              <p14:xfrm>
                <a:off x="4596384" y="5733110"/>
                <a:ext cx="72360" cy="792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CD6EBA5-E411-7A94-417E-7F871797D9E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592064" y="5728790"/>
                  <a:ext cx="8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339744A-53F7-FAC9-4206-C39B744D4664}"/>
                    </a:ext>
                  </a:extLst>
                </p14:cNvPr>
                <p14:cNvContentPartPr/>
                <p14:nvPr/>
              </p14:nvContentPartPr>
              <p14:xfrm>
                <a:off x="5147904" y="5792150"/>
                <a:ext cx="137880" cy="232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339744A-53F7-FAC9-4206-C39B744D466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143584" y="5787830"/>
                  <a:ext cx="146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46CF20E-9BA3-D49A-8165-177B20645919}"/>
                    </a:ext>
                  </a:extLst>
                </p14:cNvPr>
                <p14:cNvContentPartPr/>
                <p14:nvPr/>
              </p14:nvContentPartPr>
              <p14:xfrm>
                <a:off x="5308104" y="5785310"/>
                <a:ext cx="98640" cy="2437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46CF20E-9BA3-D49A-8165-177B2064591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303784" y="5780990"/>
                  <a:ext cx="107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A22F6E1-734B-E148-D7B4-A77AD605C241}"/>
                    </a:ext>
                  </a:extLst>
                </p14:cNvPr>
                <p14:cNvContentPartPr/>
                <p14:nvPr/>
              </p14:nvContentPartPr>
              <p14:xfrm>
                <a:off x="5505024" y="5677670"/>
                <a:ext cx="585360" cy="3070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A22F6E1-734B-E148-D7B4-A77AD605C24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00704" y="5673350"/>
                  <a:ext cx="594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6EBB331-1FB0-108D-72BA-B3EBC05D34CB}"/>
                    </a:ext>
                  </a:extLst>
                </p14:cNvPr>
                <p14:cNvContentPartPr/>
                <p14:nvPr/>
              </p14:nvContentPartPr>
              <p14:xfrm>
                <a:off x="6198384" y="5659670"/>
                <a:ext cx="114480" cy="4651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6EBB331-1FB0-108D-72BA-B3EBC05D34C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194064" y="5655350"/>
                  <a:ext cx="1231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E020A49-5FA5-11C5-F1B8-8977BDA51A5B}"/>
                    </a:ext>
                  </a:extLst>
                </p14:cNvPr>
                <p14:cNvContentPartPr/>
                <p14:nvPr/>
              </p14:nvContentPartPr>
              <p14:xfrm>
                <a:off x="6425184" y="5739950"/>
                <a:ext cx="763200" cy="2782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E020A49-5FA5-11C5-F1B8-8977BDA51A5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420864" y="5735630"/>
                  <a:ext cx="77184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9DE3006-DAF7-A753-9D10-D2AD9DFDF71C}"/>
              </a:ext>
            </a:extLst>
          </p:cNvPr>
          <p:cNvGrpSpPr/>
          <p:nvPr/>
        </p:nvGrpSpPr>
        <p:grpSpPr>
          <a:xfrm>
            <a:off x="7256064" y="5693510"/>
            <a:ext cx="1370520" cy="415800"/>
            <a:chOff x="7256064" y="5693510"/>
            <a:chExt cx="137052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7FB6902-AE87-D173-2204-70295D1E8376}"/>
                    </a:ext>
                  </a:extLst>
                </p14:cNvPr>
                <p14:cNvContentPartPr/>
                <p14:nvPr/>
              </p14:nvContentPartPr>
              <p14:xfrm>
                <a:off x="7256064" y="5693510"/>
                <a:ext cx="1265760" cy="415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7FB6902-AE87-D173-2204-70295D1E837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251744" y="5689190"/>
                  <a:ext cx="12744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91EE76D-61B5-B918-7CD5-82DE7D4B4351}"/>
                    </a:ext>
                  </a:extLst>
                </p14:cNvPr>
                <p14:cNvContentPartPr/>
                <p14:nvPr/>
              </p14:nvContentPartPr>
              <p14:xfrm>
                <a:off x="7645224" y="5781350"/>
                <a:ext cx="249480" cy="11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91EE76D-61B5-B918-7CD5-82DE7D4B435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640904" y="5777030"/>
                  <a:ext cx="258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66EA111-0858-B6FB-6523-0EE8FE40B033}"/>
                    </a:ext>
                  </a:extLst>
                </p14:cNvPr>
                <p14:cNvContentPartPr/>
                <p14:nvPr/>
              </p14:nvContentPartPr>
              <p14:xfrm>
                <a:off x="8605704" y="5937230"/>
                <a:ext cx="20880" cy="22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66EA111-0858-B6FB-6523-0EE8FE40B03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601384" y="5932910"/>
                  <a:ext cx="29520" cy="3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2553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947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A5D4-3391-AC23-4234-CA6DF39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154829"/>
            <a:ext cx="10515600" cy="1325563"/>
          </a:xfrm>
        </p:spPr>
        <p:txBody>
          <a:bodyPr/>
          <a:lstStyle/>
          <a:p>
            <a:r>
              <a:rPr lang="en-US" dirty="0"/>
              <a:t>Unit 03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6896-41DB-450A-9AAD-00A7BBDF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75" y="1116497"/>
            <a:ext cx="10515600" cy="5060367"/>
          </a:xfrm>
        </p:spPr>
        <p:txBody>
          <a:bodyPr/>
          <a:lstStyle/>
          <a:p>
            <a:r>
              <a:rPr lang="en-US" dirty="0"/>
              <a:t>CSS: </a:t>
            </a:r>
          </a:p>
          <a:p>
            <a:r>
              <a:rPr lang="en-US" dirty="0"/>
              <a:t>Introduction, </a:t>
            </a:r>
          </a:p>
          <a:p>
            <a:r>
              <a:rPr lang="en-US" dirty="0"/>
              <a:t>Benefits of CSS, </a:t>
            </a:r>
          </a:p>
          <a:p>
            <a:r>
              <a:rPr lang="en-US" dirty="0"/>
              <a:t>types of CSS, </a:t>
            </a:r>
          </a:p>
          <a:p>
            <a:r>
              <a:rPr lang="en-US" dirty="0"/>
              <a:t>Selector and types, </a:t>
            </a:r>
          </a:p>
          <a:p>
            <a:r>
              <a:rPr lang="en-US" dirty="0"/>
              <a:t>text formatting properties, </a:t>
            </a:r>
          </a:p>
          <a:p>
            <a:r>
              <a:rPr lang="en-US" dirty="0"/>
              <a:t>Box Model concept, </a:t>
            </a:r>
          </a:p>
          <a:p>
            <a:r>
              <a:rPr lang="en-US" dirty="0"/>
              <a:t>CSS Border, </a:t>
            </a:r>
          </a:p>
          <a:p>
            <a:r>
              <a:rPr lang="en-US" dirty="0"/>
              <a:t>margin properties, Positioning, color properties, Classes in CSS, concept of Ids pseudo classes.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04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17303A9-2174-A574-4681-B99B96F9FE4C}"/>
              </a:ext>
            </a:extLst>
          </p:cNvPr>
          <p:cNvGrpSpPr/>
          <p:nvPr/>
        </p:nvGrpSpPr>
        <p:grpSpPr>
          <a:xfrm>
            <a:off x="964589" y="537584"/>
            <a:ext cx="2517840" cy="675000"/>
            <a:chOff x="1254929" y="885844"/>
            <a:chExt cx="251784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74FF06F-FD05-7AF4-4665-6A4164EA319D}"/>
                    </a:ext>
                  </a:extLst>
                </p14:cNvPr>
                <p14:cNvContentPartPr/>
                <p14:nvPr/>
              </p14:nvContentPartPr>
              <p14:xfrm>
                <a:off x="1273289" y="961444"/>
                <a:ext cx="782280" cy="34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74FF06F-FD05-7AF4-4665-6A4164EA31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4649" y="952804"/>
                  <a:ext cx="7999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976198-4F59-20F6-FD50-214F2D1418FE}"/>
                    </a:ext>
                  </a:extLst>
                </p14:cNvPr>
                <p14:cNvContentPartPr/>
                <p14:nvPr/>
              </p14:nvContentPartPr>
              <p14:xfrm>
                <a:off x="1962329" y="1066924"/>
                <a:ext cx="102960" cy="16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976198-4F59-20F6-FD50-214F2D1418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53689" y="1058284"/>
                  <a:ext cx="120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90117A-BFA4-76E6-2667-6BE10F54408E}"/>
                    </a:ext>
                  </a:extLst>
                </p14:cNvPr>
                <p14:cNvContentPartPr/>
                <p14:nvPr/>
              </p14:nvContentPartPr>
              <p14:xfrm>
                <a:off x="2287049" y="1052884"/>
                <a:ext cx="347040" cy="219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90117A-BFA4-76E6-2667-6BE10F5440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8409" y="1043884"/>
                  <a:ext cx="364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C05599-29CE-D01C-A703-B4F3971F7334}"/>
                    </a:ext>
                  </a:extLst>
                </p14:cNvPr>
                <p14:cNvContentPartPr/>
                <p14:nvPr/>
              </p14:nvContentPartPr>
              <p14:xfrm>
                <a:off x="2305049" y="885844"/>
                <a:ext cx="93960" cy="9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C05599-29CE-D01C-A703-B4F3971F73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96049" y="877204"/>
                  <a:ext cx="111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A56C29-B62A-7507-3670-99A582406B4A}"/>
                    </a:ext>
                  </a:extLst>
                </p14:cNvPr>
                <p14:cNvContentPartPr/>
                <p14:nvPr/>
              </p14:nvContentPartPr>
              <p14:xfrm>
                <a:off x="2916329" y="979804"/>
                <a:ext cx="161280" cy="26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A56C29-B62A-7507-3670-99A582406B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07689" y="970804"/>
                  <a:ext cx="178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5A273E-9AA7-5813-35D9-8E887391289D}"/>
                    </a:ext>
                  </a:extLst>
                </p14:cNvPr>
                <p14:cNvContentPartPr/>
                <p14:nvPr/>
              </p14:nvContentPartPr>
              <p14:xfrm>
                <a:off x="3106409" y="968284"/>
                <a:ext cx="154440" cy="279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5A273E-9AA7-5813-35D9-8E88739128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97769" y="959644"/>
                  <a:ext cx="172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F11264-A9C1-66B7-9789-C1FF380FEC27}"/>
                    </a:ext>
                  </a:extLst>
                </p14:cNvPr>
                <p14:cNvContentPartPr/>
                <p14:nvPr/>
              </p14:nvContentPartPr>
              <p14:xfrm>
                <a:off x="3300449" y="968284"/>
                <a:ext cx="175680" cy="275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F11264-A9C1-66B7-9789-C1FF380FEC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91449" y="959644"/>
                  <a:ext cx="1933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BE724F-37FD-954B-75B5-50A169C24D2B}"/>
                    </a:ext>
                  </a:extLst>
                </p14:cNvPr>
                <p14:cNvContentPartPr/>
                <p14:nvPr/>
              </p14:nvContentPartPr>
              <p14:xfrm>
                <a:off x="3674489" y="907084"/>
                <a:ext cx="98280" cy="326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BE724F-37FD-954B-75B5-50A169C24D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65489" y="898444"/>
                  <a:ext cx="1159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7F83B5-C4F8-37E7-52A9-750BD37037A7}"/>
                    </a:ext>
                  </a:extLst>
                </p14:cNvPr>
                <p14:cNvContentPartPr/>
                <p14:nvPr/>
              </p14:nvContentPartPr>
              <p14:xfrm>
                <a:off x="3700409" y="1356004"/>
                <a:ext cx="45720" cy="6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7F83B5-C4F8-37E7-52A9-750BD37037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91769" y="1347004"/>
                  <a:ext cx="63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4309F6-0CE3-79DD-AE56-F8A8F8E77676}"/>
                    </a:ext>
                  </a:extLst>
                </p14:cNvPr>
                <p14:cNvContentPartPr/>
                <p14:nvPr/>
              </p14:nvContentPartPr>
              <p14:xfrm>
                <a:off x="1257809" y="1320004"/>
                <a:ext cx="2270880" cy="142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4309F6-0CE3-79DD-AE56-F8A8F8E776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48809" y="1311004"/>
                  <a:ext cx="2288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2EFF86-8B7E-4B92-3650-D33545BB11A5}"/>
                    </a:ext>
                  </a:extLst>
                </p14:cNvPr>
                <p14:cNvContentPartPr/>
                <p14:nvPr/>
              </p14:nvContentPartPr>
              <p14:xfrm>
                <a:off x="1254929" y="1414324"/>
                <a:ext cx="2267640" cy="146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2EFF86-8B7E-4B92-3650-D33545BB11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45929" y="1405324"/>
                  <a:ext cx="228528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A90E8CE-CC1F-6CAD-8458-4DEEEF132611}"/>
              </a:ext>
            </a:extLst>
          </p:cNvPr>
          <p:cNvGrpSpPr/>
          <p:nvPr/>
        </p:nvGrpSpPr>
        <p:grpSpPr>
          <a:xfrm>
            <a:off x="207509" y="1517644"/>
            <a:ext cx="8574480" cy="3652200"/>
            <a:chOff x="207509" y="1517644"/>
            <a:chExt cx="8574480" cy="365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981832-8EA8-F298-4115-8185CB9B6B21}"/>
                    </a:ext>
                  </a:extLst>
                </p14:cNvPr>
                <p14:cNvContentPartPr/>
                <p14:nvPr/>
              </p14:nvContentPartPr>
              <p14:xfrm>
                <a:off x="512789" y="1696204"/>
                <a:ext cx="87480" cy="259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981832-8EA8-F298-4115-8185CB9B6B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789" y="1687204"/>
                  <a:ext cx="105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A547B4-7212-7580-9702-CCA197C4C2E6}"/>
                    </a:ext>
                  </a:extLst>
                </p14:cNvPr>
                <p14:cNvContentPartPr/>
                <p14:nvPr/>
              </p14:nvContentPartPr>
              <p14:xfrm>
                <a:off x="382109" y="1637524"/>
                <a:ext cx="361440" cy="395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A547B4-7212-7580-9702-CCA197C4C2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3109" y="1628524"/>
                  <a:ext cx="3790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97C66E-90E8-4F5F-73E1-F7F81CC3D2DB}"/>
                    </a:ext>
                  </a:extLst>
                </p14:cNvPr>
                <p14:cNvContentPartPr/>
                <p14:nvPr/>
              </p14:nvContentPartPr>
              <p14:xfrm>
                <a:off x="1004909" y="1732924"/>
                <a:ext cx="169560" cy="221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97C66E-90E8-4F5F-73E1-F7F81CC3D2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5909" y="1723924"/>
                  <a:ext cx="187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24CA83-EC9E-A0FE-840B-1C92C6E71F94}"/>
                    </a:ext>
                  </a:extLst>
                </p14:cNvPr>
                <p14:cNvContentPartPr/>
                <p14:nvPr/>
              </p14:nvContentPartPr>
              <p14:xfrm>
                <a:off x="1220189" y="1724284"/>
                <a:ext cx="126720" cy="23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D24CA83-EC9E-A0FE-840B-1C92C6E71F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11189" y="1715284"/>
                  <a:ext cx="144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E656E7-2B3B-1F4D-022B-491D05664F33}"/>
                    </a:ext>
                  </a:extLst>
                </p14:cNvPr>
                <p14:cNvContentPartPr/>
                <p14:nvPr/>
              </p14:nvContentPartPr>
              <p14:xfrm>
                <a:off x="1387589" y="1725364"/>
                <a:ext cx="161280" cy="235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E656E7-2B3B-1F4D-022B-491D05664F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78589" y="1716364"/>
                  <a:ext cx="178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AD6E7E-C4A1-A7D6-B368-563365F1216A}"/>
                    </a:ext>
                  </a:extLst>
                </p14:cNvPr>
                <p14:cNvContentPartPr/>
                <p14:nvPr/>
              </p14:nvContentPartPr>
              <p14:xfrm>
                <a:off x="1739309" y="1740844"/>
                <a:ext cx="851400" cy="497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AD6E7E-C4A1-A7D6-B368-563365F121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30309" y="1731844"/>
                  <a:ext cx="8690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DE5B73-5D94-C8EE-81B9-4E728947A163}"/>
                    </a:ext>
                  </a:extLst>
                </p14:cNvPr>
                <p14:cNvContentPartPr/>
                <p14:nvPr/>
              </p14:nvContentPartPr>
              <p14:xfrm>
                <a:off x="2057909" y="1517644"/>
                <a:ext cx="105120" cy="10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DE5B73-5D94-C8EE-81B9-4E728947A1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48909" y="1508644"/>
                  <a:ext cx="122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BC00C1-5D2E-4CA0-4DC0-539210F7A256}"/>
                    </a:ext>
                  </a:extLst>
                </p14:cNvPr>
                <p14:cNvContentPartPr/>
                <p14:nvPr/>
              </p14:nvContentPartPr>
              <p14:xfrm>
                <a:off x="2781509" y="1602964"/>
                <a:ext cx="831600" cy="590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BC00C1-5D2E-4CA0-4DC0-539210F7A2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72869" y="1593964"/>
                  <a:ext cx="8492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690A71-A78D-B028-807A-315E7E781213}"/>
                    </a:ext>
                  </a:extLst>
                </p14:cNvPr>
                <p14:cNvContentPartPr/>
                <p14:nvPr/>
              </p14:nvContentPartPr>
              <p14:xfrm>
                <a:off x="3015149" y="1685764"/>
                <a:ext cx="192240" cy="2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690A71-A78D-B028-807A-315E7E7812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06149" y="1676764"/>
                  <a:ext cx="209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5743CF-1954-2AB5-3260-6AB016E2FD0B}"/>
                    </a:ext>
                  </a:extLst>
                </p14:cNvPr>
                <p14:cNvContentPartPr/>
                <p14:nvPr/>
              </p14:nvContentPartPr>
              <p14:xfrm>
                <a:off x="3873389" y="1584244"/>
                <a:ext cx="321120" cy="376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5743CF-1954-2AB5-3260-6AB016E2FD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64749" y="1575244"/>
                  <a:ext cx="3387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36C085-8FEF-2813-6E1E-96483CF37C37}"/>
                    </a:ext>
                  </a:extLst>
                </p14:cNvPr>
                <p14:cNvContentPartPr/>
                <p14:nvPr/>
              </p14:nvContentPartPr>
              <p14:xfrm>
                <a:off x="3858989" y="1689364"/>
                <a:ext cx="181440" cy="1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36C085-8FEF-2813-6E1E-96483CF37C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9989" y="1680364"/>
                  <a:ext cx="199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D85487-1035-FA04-6C81-C3EB7F7EE030}"/>
                    </a:ext>
                  </a:extLst>
                </p14:cNvPr>
                <p14:cNvContentPartPr/>
                <p14:nvPr/>
              </p14:nvContentPartPr>
              <p14:xfrm>
                <a:off x="4378829" y="1662004"/>
                <a:ext cx="623880" cy="275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D85487-1035-FA04-6C81-C3EB7F7EE0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70189" y="1653004"/>
                  <a:ext cx="641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6BA034-92F1-22C9-39CC-156BAD7CB92D}"/>
                    </a:ext>
                  </a:extLst>
                </p14:cNvPr>
                <p14:cNvContentPartPr/>
                <p14:nvPr/>
              </p14:nvContentPartPr>
              <p14:xfrm>
                <a:off x="5169029" y="1569844"/>
                <a:ext cx="199440" cy="37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6BA034-92F1-22C9-39CC-156BAD7CB9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60389" y="1560844"/>
                  <a:ext cx="2170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0B9289-5C8A-CC35-0E9E-13360B8BF0AE}"/>
                    </a:ext>
                  </a:extLst>
                </p14:cNvPr>
                <p14:cNvContentPartPr/>
                <p14:nvPr/>
              </p14:nvContentPartPr>
              <p14:xfrm>
                <a:off x="5412029" y="1656604"/>
                <a:ext cx="119880" cy="38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0B9289-5C8A-CC35-0E9E-13360B8BF0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03029" y="1647604"/>
                  <a:ext cx="137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07D1F4-BDF5-255F-8E24-22DF3E56C4D4}"/>
                    </a:ext>
                  </a:extLst>
                </p14:cNvPr>
                <p14:cNvContentPartPr/>
                <p14:nvPr/>
              </p14:nvContentPartPr>
              <p14:xfrm>
                <a:off x="5455229" y="1659484"/>
                <a:ext cx="16920" cy="262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07D1F4-BDF5-255F-8E24-22DF3E56C4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6229" y="1650484"/>
                  <a:ext cx="34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7434B5-0241-8394-B572-12B90B2F4D61}"/>
                    </a:ext>
                  </a:extLst>
                </p14:cNvPr>
                <p14:cNvContentPartPr/>
                <p14:nvPr/>
              </p14:nvContentPartPr>
              <p14:xfrm>
                <a:off x="5565749" y="1581004"/>
                <a:ext cx="207000" cy="331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7434B5-0241-8394-B572-12B90B2F4D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56749" y="1572004"/>
                  <a:ext cx="224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519637-2742-A888-F1A2-0FFEED33CD32}"/>
                    </a:ext>
                  </a:extLst>
                </p14:cNvPr>
                <p14:cNvContentPartPr/>
                <p14:nvPr/>
              </p14:nvContentPartPr>
              <p14:xfrm>
                <a:off x="5854829" y="1569484"/>
                <a:ext cx="230400" cy="289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519637-2742-A888-F1A2-0FFEED33CD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46189" y="1560484"/>
                  <a:ext cx="248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BEC791-4900-7E39-3C36-5B29FD438459}"/>
                    </a:ext>
                  </a:extLst>
                </p14:cNvPr>
                <p14:cNvContentPartPr/>
                <p14:nvPr/>
              </p14:nvContentPartPr>
              <p14:xfrm>
                <a:off x="426029" y="2395684"/>
                <a:ext cx="177480" cy="257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BEC791-4900-7E39-3C36-5B29FD4384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7029" y="2386684"/>
                  <a:ext cx="195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B4E9CA-3A42-509E-FFA0-57989CA5AFF9}"/>
                    </a:ext>
                  </a:extLst>
                </p14:cNvPr>
                <p14:cNvContentPartPr/>
                <p14:nvPr/>
              </p14:nvContentPartPr>
              <p14:xfrm>
                <a:off x="340349" y="2220364"/>
                <a:ext cx="480240" cy="502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B4E9CA-3A42-509E-FFA0-57989CA5AF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1349" y="2211364"/>
                  <a:ext cx="4978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3589E6-5FE9-68DE-1C90-B56C9D1DD363}"/>
                    </a:ext>
                  </a:extLst>
                </p14:cNvPr>
                <p14:cNvContentPartPr/>
                <p14:nvPr/>
              </p14:nvContentPartPr>
              <p14:xfrm>
                <a:off x="976829" y="2351764"/>
                <a:ext cx="175320" cy="269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3589E6-5FE9-68DE-1C90-B56C9D1DD3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7829" y="2342764"/>
                  <a:ext cx="192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41C726-F434-2406-8B7F-29931FF2FB18}"/>
                    </a:ext>
                  </a:extLst>
                </p14:cNvPr>
                <p14:cNvContentPartPr/>
                <p14:nvPr/>
              </p14:nvContentPartPr>
              <p14:xfrm>
                <a:off x="1244669" y="2429524"/>
                <a:ext cx="146520" cy="228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41C726-F434-2406-8B7F-29931FF2FB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36029" y="2420524"/>
                  <a:ext cx="164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B729F86-472B-69C6-76D4-78BF1DF3A234}"/>
                    </a:ext>
                  </a:extLst>
                </p14:cNvPr>
                <p14:cNvContentPartPr/>
                <p14:nvPr/>
              </p14:nvContentPartPr>
              <p14:xfrm>
                <a:off x="1464989" y="2385244"/>
                <a:ext cx="144360" cy="240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B729F86-472B-69C6-76D4-78BF1DF3A2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55989" y="2376244"/>
                  <a:ext cx="162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DFD254-1ED4-F86E-6DD1-BC5EE8528A59}"/>
                    </a:ext>
                  </a:extLst>
                </p14:cNvPr>
                <p14:cNvContentPartPr/>
                <p14:nvPr/>
              </p14:nvContentPartPr>
              <p14:xfrm>
                <a:off x="1776029" y="2321524"/>
                <a:ext cx="1217520" cy="389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DFD254-1ED4-F86E-6DD1-BC5EE8528A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67029" y="2312524"/>
                  <a:ext cx="12351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A34F8D-1C71-598F-77AC-B89547C2CB7F}"/>
                    </a:ext>
                  </a:extLst>
                </p14:cNvPr>
                <p14:cNvContentPartPr/>
                <p14:nvPr/>
              </p14:nvContentPartPr>
              <p14:xfrm>
                <a:off x="2003909" y="2420524"/>
                <a:ext cx="169920" cy="27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A34F8D-1C71-598F-77AC-B89547C2CB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94909" y="2411524"/>
                  <a:ext cx="187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86A039-8024-06F3-7990-FC7072BC773E}"/>
                    </a:ext>
                  </a:extLst>
                </p14:cNvPr>
                <p14:cNvContentPartPr/>
                <p14:nvPr/>
              </p14:nvContentPartPr>
              <p14:xfrm>
                <a:off x="3244829" y="2279404"/>
                <a:ext cx="500760" cy="618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86A039-8024-06F3-7990-FC7072BC77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35829" y="2270404"/>
                  <a:ext cx="5184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61C1B3-FBF9-A2D4-E633-E42F8D657C29}"/>
                    </a:ext>
                  </a:extLst>
                </p14:cNvPr>
                <p14:cNvContentPartPr/>
                <p14:nvPr/>
              </p14:nvContentPartPr>
              <p14:xfrm>
                <a:off x="3877349" y="2268964"/>
                <a:ext cx="1724040" cy="678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61C1B3-FBF9-A2D4-E633-E42F8D657C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68349" y="2259964"/>
                  <a:ext cx="174168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D68DEB3-1086-68C2-0F9F-059BCB9FBEA2}"/>
                    </a:ext>
                  </a:extLst>
                </p14:cNvPr>
                <p14:cNvContentPartPr/>
                <p14:nvPr/>
              </p14:nvContentPartPr>
              <p14:xfrm>
                <a:off x="5099909" y="2137564"/>
                <a:ext cx="110160" cy="144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D68DEB3-1086-68C2-0F9F-059BCB9FBE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90909" y="2128564"/>
                  <a:ext cx="127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E57C281-9205-9544-5F1F-882C18AB08CE}"/>
                    </a:ext>
                  </a:extLst>
                </p14:cNvPr>
                <p14:cNvContentPartPr/>
                <p14:nvPr/>
              </p14:nvContentPartPr>
              <p14:xfrm>
                <a:off x="5712629" y="2170324"/>
                <a:ext cx="885240" cy="651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E57C281-9205-9544-5F1F-882C18AB08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03629" y="2161324"/>
                  <a:ext cx="90288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99EE4B-606A-BD4C-9C2E-5C969A5753CD}"/>
                    </a:ext>
                  </a:extLst>
                </p14:cNvPr>
                <p14:cNvContentPartPr/>
                <p14:nvPr/>
              </p14:nvContentPartPr>
              <p14:xfrm>
                <a:off x="5976149" y="2366884"/>
                <a:ext cx="114480" cy="33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B99EE4B-606A-BD4C-9C2E-5C969A5753C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67509" y="2357884"/>
                  <a:ext cx="132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9BD217-CC03-1FAA-452D-462CB4175F7A}"/>
                    </a:ext>
                  </a:extLst>
                </p14:cNvPr>
                <p14:cNvContentPartPr/>
                <p14:nvPr/>
              </p14:nvContentPartPr>
              <p14:xfrm>
                <a:off x="6720629" y="2223244"/>
                <a:ext cx="1149480" cy="423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9BD217-CC03-1FAA-452D-462CB4175F7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11629" y="2214244"/>
                  <a:ext cx="11671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D59762-6270-6021-3E07-8B0941C31E5B}"/>
                    </a:ext>
                  </a:extLst>
                </p14:cNvPr>
                <p14:cNvContentPartPr/>
                <p14:nvPr/>
              </p14:nvContentPartPr>
              <p14:xfrm>
                <a:off x="7378349" y="2331604"/>
                <a:ext cx="164880" cy="39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D59762-6270-6021-3E07-8B0941C31E5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69349" y="2322604"/>
                  <a:ext cx="182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B0B767E-E962-A72C-7A52-6707FD7186A3}"/>
                    </a:ext>
                  </a:extLst>
                </p14:cNvPr>
                <p14:cNvContentPartPr/>
                <p14:nvPr/>
              </p14:nvContentPartPr>
              <p14:xfrm>
                <a:off x="419549" y="3016684"/>
                <a:ext cx="147600" cy="211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B0B767E-E962-A72C-7A52-6707FD7186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0549" y="3007684"/>
                  <a:ext cx="165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374E4F5-DC98-DCEB-1388-9135CECF6897}"/>
                    </a:ext>
                  </a:extLst>
                </p14:cNvPr>
                <p14:cNvContentPartPr/>
                <p14:nvPr/>
              </p14:nvContentPartPr>
              <p14:xfrm>
                <a:off x="212549" y="2872684"/>
                <a:ext cx="506880" cy="488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374E4F5-DC98-DCEB-1388-9135CECF689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3549" y="2863684"/>
                  <a:ext cx="5245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41A2F5F-2E43-4EB6-A52C-4D2BD4D0CC33}"/>
                    </a:ext>
                  </a:extLst>
                </p14:cNvPr>
                <p14:cNvContentPartPr/>
                <p14:nvPr/>
              </p14:nvContentPartPr>
              <p14:xfrm>
                <a:off x="1033349" y="2937124"/>
                <a:ext cx="190440" cy="247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41A2F5F-2E43-4EB6-A52C-4D2BD4D0CC3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4709" y="2928124"/>
                  <a:ext cx="208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D80752-4E08-5FA7-5FCC-F40F86238854}"/>
                    </a:ext>
                  </a:extLst>
                </p14:cNvPr>
                <p14:cNvContentPartPr/>
                <p14:nvPr/>
              </p14:nvContentPartPr>
              <p14:xfrm>
                <a:off x="1278509" y="2919124"/>
                <a:ext cx="122400" cy="260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D80752-4E08-5FA7-5FCC-F40F862388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69869" y="2910124"/>
                  <a:ext cx="1400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D488FA3-F3BC-BE7E-27F4-B90BD13CF252}"/>
                    </a:ext>
                  </a:extLst>
                </p14:cNvPr>
                <p14:cNvContentPartPr/>
                <p14:nvPr/>
              </p14:nvContentPartPr>
              <p14:xfrm>
                <a:off x="1457069" y="2919124"/>
                <a:ext cx="171000" cy="279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D488FA3-F3BC-BE7E-27F4-B90BD13CF2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48069" y="2910124"/>
                  <a:ext cx="188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F15F3E-0F94-3ADA-A2AC-601DD2C37BA8}"/>
                    </a:ext>
                  </a:extLst>
                </p14:cNvPr>
                <p14:cNvContentPartPr/>
                <p14:nvPr/>
              </p14:nvContentPartPr>
              <p14:xfrm>
                <a:off x="1882589" y="2986444"/>
                <a:ext cx="253440" cy="223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F15F3E-0F94-3ADA-A2AC-601DD2C37BA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73949" y="2977444"/>
                  <a:ext cx="271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AE521B-8DF5-9CBD-6A90-51F1621C69BC}"/>
                    </a:ext>
                  </a:extLst>
                </p14:cNvPr>
                <p14:cNvContentPartPr/>
                <p14:nvPr/>
              </p14:nvContentPartPr>
              <p14:xfrm>
                <a:off x="1940189" y="2817244"/>
                <a:ext cx="89640" cy="91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AE521B-8DF5-9CBD-6A90-51F1621C69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31549" y="2808244"/>
                  <a:ext cx="107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E38116C-F72B-8D00-1940-E355CF9067AE}"/>
                    </a:ext>
                  </a:extLst>
                </p14:cNvPr>
                <p14:cNvContentPartPr/>
                <p14:nvPr/>
              </p14:nvContentPartPr>
              <p14:xfrm>
                <a:off x="2281109" y="2856484"/>
                <a:ext cx="773640" cy="383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E38116C-F72B-8D00-1940-E355CF9067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72469" y="2847484"/>
                  <a:ext cx="7912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C33C28C-029A-1370-E077-FEEB6287D44B}"/>
                    </a:ext>
                  </a:extLst>
                </p14:cNvPr>
                <p14:cNvContentPartPr/>
                <p14:nvPr/>
              </p14:nvContentPartPr>
              <p14:xfrm>
                <a:off x="3209909" y="2909404"/>
                <a:ext cx="406440" cy="331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C33C28C-029A-1370-E077-FEEB6287D4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00909" y="2900404"/>
                  <a:ext cx="424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5F5A653-9349-9C4D-BEAE-ABBD25E19428}"/>
                    </a:ext>
                  </a:extLst>
                </p14:cNvPr>
                <p14:cNvContentPartPr/>
                <p14:nvPr/>
              </p14:nvContentPartPr>
              <p14:xfrm>
                <a:off x="3162029" y="2986084"/>
                <a:ext cx="210960" cy="24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5F5A653-9349-9C4D-BEAE-ABBD25E194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53029" y="2977084"/>
                  <a:ext cx="228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C2A99B-188B-8552-5FCE-FFB1410D838D}"/>
                    </a:ext>
                  </a:extLst>
                </p14:cNvPr>
                <p14:cNvContentPartPr/>
                <p14:nvPr/>
              </p14:nvContentPartPr>
              <p14:xfrm>
                <a:off x="3852869" y="2970244"/>
                <a:ext cx="735480" cy="516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C2A99B-188B-8552-5FCE-FFB1410D838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44229" y="2961244"/>
                  <a:ext cx="7531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F47F1DE-78CD-9636-46BF-EEBCACF4D456}"/>
                    </a:ext>
                  </a:extLst>
                </p14:cNvPr>
                <p14:cNvContentPartPr/>
                <p14:nvPr/>
              </p14:nvContentPartPr>
              <p14:xfrm>
                <a:off x="4235549" y="2795644"/>
                <a:ext cx="110520" cy="122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F47F1DE-78CD-9636-46BF-EEBCACF4D45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26549" y="2786644"/>
                  <a:ext cx="128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7E0397D-5703-8F4A-FBE7-FF6636A66424}"/>
                    </a:ext>
                  </a:extLst>
                </p14:cNvPr>
                <p14:cNvContentPartPr/>
                <p14:nvPr/>
              </p14:nvContentPartPr>
              <p14:xfrm>
                <a:off x="4779509" y="2924524"/>
                <a:ext cx="834480" cy="54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E0397D-5703-8F4A-FBE7-FF6636A6642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70869" y="2915524"/>
                  <a:ext cx="8521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EB0899E-96FE-C028-C6FE-37EA99EA67D6}"/>
                    </a:ext>
                  </a:extLst>
                </p14:cNvPr>
                <p14:cNvContentPartPr/>
                <p14:nvPr/>
              </p14:nvContentPartPr>
              <p14:xfrm>
                <a:off x="5028629" y="2986804"/>
                <a:ext cx="113760" cy="44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EB0899E-96FE-C028-C6FE-37EA99EA67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19989" y="2977804"/>
                  <a:ext cx="131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32DF6A-1AB3-57E3-AFF3-88E4E2FDD6F7}"/>
                    </a:ext>
                  </a:extLst>
                </p14:cNvPr>
                <p14:cNvContentPartPr/>
                <p14:nvPr/>
              </p14:nvContentPartPr>
              <p14:xfrm>
                <a:off x="5787149" y="2857924"/>
                <a:ext cx="380160" cy="375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32DF6A-1AB3-57E3-AFF3-88E4E2FDD6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78149" y="2848924"/>
                  <a:ext cx="3978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B8D400E-C05C-9A55-FAAB-B877C45A2936}"/>
                    </a:ext>
                  </a:extLst>
                </p14:cNvPr>
                <p14:cNvContentPartPr/>
                <p14:nvPr/>
              </p14:nvContentPartPr>
              <p14:xfrm>
                <a:off x="5817389" y="2981764"/>
                <a:ext cx="137520" cy="9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B8D400E-C05C-9A55-FAAB-B877C45A29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08389" y="2972764"/>
                  <a:ext cx="155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90B1D2-43E8-444B-2664-C76B4242E7D9}"/>
                    </a:ext>
                  </a:extLst>
                </p14:cNvPr>
                <p14:cNvContentPartPr/>
                <p14:nvPr/>
              </p14:nvContentPartPr>
              <p14:xfrm>
                <a:off x="6309509" y="2939644"/>
                <a:ext cx="612720" cy="268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90B1D2-43E8-444B-2664-C76B4242E7D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00869" y="2930644"/>
                  <a:ext cx="630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BB142A4-826B-1EB9-ED4A-1649E5D68B8A}"/>
                    </a:ext>
                  </a:extLst>
                </p14:cNvPr>
                <p14:cNvContentPartPr/>
                <p14:nvPr/>
              </p14:nvContentPartPr>
              <p14:xfrm>
                <a:off x="7062269" y="2827324"/>
                <a:ext cx="681840" cy="39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BB142A4-826B-1EB9-ED4A-1649E5D68B8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53629" y="2818324"/>
                  <a:ext cx="699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23E42FE-63F4-98AB-57DC-AE77914919DC}"/>
                    </a:ext>
                  </a:extLst>
                </p14:cNvPr>
                <p14:cNvContentPartPr/>
                <p14:nvPr/>
              </p14:nvContentPartPr>
              <p14:xfrm>
                <a:off x="7878749" y="2929564"/>
                <a:ext cx="903240" cy="537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23E42FE-63F4-98AB-57DC-AE77914919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69749" y="2920564"/>
                  <a:ext cx="9208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6386F2B-1820-B43B-9CCB-F89D98C3D873}"/>
                    </a:ext>
                  </a:extLst>
                </p14:cNvPr>
                <p14:cNvContentPartPr/>
                <p14:nvPr/>
              </p14:nvContentPartPr>
              <p14:xfrm>
                <a:off x="397949" y="3541204"/>
                <a:ext cx="171720" cy="201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6386F2B-1820-B43B-9CCB-F89D98C3D87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8949" y="3532204"/>
                  <a:ext cx="189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21C6697-B6BA-5167-7928-2B0547CFE69A}"/>
                    </a:ext>
                  </a:extLst>
                </p14:cNvPr>
                <p14:cNvContentPartPr/>
                <p14:nvPr/>
              </p14:nvContentPartPr>
              <p14:xfrm>
                <a:off x="534749" y="3532204"/>
                <a:ext cx="10440" cy="286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21C6697-B6BA-5167-7928-2B0547CFE69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5749" y="3523204"/>
                  <a:ext cx="280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1ED527-9713-ACF7-39EA-8D34319666CF}"/>
                    </a:ext>
                  </a:extLst>
                </p14:cNvPr>
                <p14:cNvContentPartPr/>
                <p14:nvPr/>
              </p14:nvContentPartPr>
              <p14:xfrm>
                <a:off x="295349" y="3411244"/>
                <a:ext cx="483120" cy="502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1ED527-9713-ACF7-39EA-8D34319666C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6349" y="3402244"/>
                  <a:ext cx="50076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DE129FE-F4F3-9C9B-2589-6332FCD0E347}"/>
                    </a:ext>
                  </a:extLst>
                </p14:cNvPr>
                <p14:cNvContentPartPr/>
                <p14:nvPr/>
              </p14:nvContentPartPr>
              <p14:xfrm>
                <a:off x="1056389" y="3536164"/>
                <a:ext cx="169200" cy="204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DE129FE-F4F3-9C9B-2589-6332FCD0E34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7749" y="3527164"/>
                  <a:ext cx="186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EF77DB5-5424-CF0F-96C8-A4C96B4DF054}"/>
                    </a:ext>
                  </a:extLst>
                </p14:cNvPr>
                <p14:cNvContentPartPr/>
                <p14:nvPr/>
              </p14:nvContentPartPr>
              <p14:xfrm>
                <a:off x="1281749" y="3520324"/>
                <a:ext cx="144720" cy="216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EF77DB5-5424-CF0F-96C8-A4C96B4DF0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72749" y="3511324"/>
                  <a:ext cx="162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2A7CDB0-99D0-44FB-7824-AA0C4CDA5B00}"/>
                    </a:ext>
                  </a:extLst>
                </p14:cNvPr>
                <p14:cNvContentPartPr/>
                <p14:nvPr/>
              </p14:nvContentPartPr>
              <p14:xfrm>
                <a:off x="1454909" y="3520684"/>
                <a:ext cx="156240" cy="237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2A7CDB0-99D0-44FB-7824-AA0C4CDA5B0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45909" y="3511684"/>
                  <a:ext cx="173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C277937-3685-4F2A-5560-C7E2ADBA005F}"/>
                    </a:ext>
                  </a:extLst>
                </p14:cNvPr>
                <p14:cNvContentPartPr/>
                <p14:nvPr/>
              </p14:nvContentPartPr>
              <p14:xfrm>
                <a:off x="1809509" y="3528244"/>
                <a:ext cx="397440" cy="233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C277937-3685-4F2A-5560-C7E2ADBA005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00869" y="3519244"/>
                  <a:ext cx="415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7EA1A9C-6ED1-A164-D23A-778A4EAC0D3C}"/>
                    </a:ext>
                  </a:extLst>
                </p14:cNvPr>
                <p14:cNvContentPartPr/>
                <p14:nvPr/>
              </p14:nvContentPartPr>
              <p14:xfrm>
                <a:off x="1922189" y="3301444"/>
                <a:ext cx="101520" cy="124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7EA1A9C-6ED1-A164-D23A-778A4EAC0D3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13189" y="3292444"/>
                  <a:ext cx="119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C5E83F0-B2D5-70AC-08CB-1699FB35DB13}"/>
                    </a:ext>
                  </a:extLst>
                </p14:cNvPr>
                <p14:cNvContentPartPr/>
                <p14:nvPr/>
              </p14:nvContentPartPr>
              <p14:xfrm>
                <a:off x="2448869" y="3391084"/>
                <a:ext cx="799560" cy="353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C5E83F0-B2D5-70AC-08CB-1699FB35DB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39869" y="3382084"/>
                  <a:ext cx="8172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37BEE0E-2314-FEFE-DCEC-D97C3C4D7D1A}"/>
                    </a:ext>
                  </a:extLst>
                </p14:cNvPr>
                <p14:cNvContentPartPr/>
                <p14:nvPr/>
              </p14:nvContentPartPr>
              <p14:xfrm>
                <a:off x="3412589" y="3456244"/>
                <a:ext cx="327960" cy="290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37BEE0E-2314-FEFE-DCEC-D97C3C4D7D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03589" y="3447244"/>
                  <a:ext cx="345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4482B7F-2489-3738-3030-F704BCFAAAFE}"/>
                    </a:ext>
                  </a:extLst>
                </p14:cNvPr>
                <p14:cNvContentPartPr/>
                <p14:nvPr/>
              </p14:nvContentPartPr>
              <p14:xfrm>
                <a:off x="3415469" y="3530404"/>
                <a:ext cx="137520" cy="10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4482B7F-2489-3738-3030-F704BCFAAAF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06469" y="3521404"/>
                  <a:ext cx="155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8C25C8-3AD9-BCED-7232-B5A4393C702D}"/>
                    </a:ext>
                  </a:extLst>
                </p14:cNvPr>
                <p14:cNvContentPartPr/>
                <p14:nvPr/>
              </p14:nvContentPartPr>
              <p14:xfrm>
                <a:off x="3978869" y="3380644"/>
                <a:ext cx="898920" cy="395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8C25C8-3AD9-BCED-7232-B5A4393C702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69869" y="3371644"/>
                  <a:ext cx="9165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1AE0A4B-6083-203A-EFF1-80EB556F449C}"/>
                    </a:ext>
                  </a:extLst>
                </p14:cNvPr>
                <p14:cNvContentPartPr/>
                <p14:nvPr/>
              </p14:nvContentPartPr>
              <p14:xfrm>
                <a:off x="5081909" y="3439684"/>
                <a:ext cx="1502280" cy="364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1AE0A4B-6083-203A-EFF1-80EB556F449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72909" y="3430684"/>
                  <a:ext cx="15199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617E36B-71E9-5937-C0E3-AC0A4B85F353}"/>
                    </a:ext>
                  </a:extLst>
                </p14:cNvPr>
                <p14:cNvContentPartPr/>
                <p14:nvPr/>
              </p14:nvContentPartPr>
              <p14:xfrm>
                <a:off x="5901989" y="3393244"/>
                <a:ext cx="88920" cy="96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617E36B-71E9-5937-C0E3-AC0A4B85F35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93349" y="3384244"/>
                  <a:ext cx="106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B1117C5-D497-C192-A690-52D194873FD1}"/>
                    </a:ext>
                  </a:extLst>
                </p14:cNvPr>
                <p14:cNvContentPartPr/>
                <p14:nvPr/>
              </p14:nvContentPartPr>
              <p14:xfrm>
                <a:off x="5993429" y="3555964"/>
                <a:ext cx="177480" cy="3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B1117C5-D497-C192-A690-52D194873F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84429" y="3546964"/>
                  <a:ext cx="195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6E13E60-EA75-8FF0-E139-00DCB1653C0A}"/>
                    </a:ext>
                  </a:extLst>
                </p14:cNvPr>
                <p14:cNvContentPartPr/>
                <p14:nvPr/>
              </p14:nvContentPartPr>
              <p14:xfrm>
                <a:off x="6755909" y="3564964"/>
                <a:ext cx="1712520" cy="475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6E13E60-EA75-8FF0-E139-00DCB1653C0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46909" y="3555964"/>
                  <a:ext cx="1730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19BADFC-FF39-2010-0ED5-A3DD26A523CE}"/>
                    </a:ext>
                  </a:extLst>
                </p14:cNvPr>
                <p14:cNvContentPartPr/>
                <p14:nvPr/>
              </p14:nvContentPartPr>
              <p14:xfrm>
                <a:off x="8018069" y="3415564"/>
                <a:ext cx="108720" cy="106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19BADFC-FF39-2010-0ED5-A3DD26A523C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09069" y="3406564"/>
                  <a:ext cx="126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49F3C4E-E650-7BCA-5C4D-521F685F5B53}"/>
                    </a:ext>
                  </a:extLst>
                </p14:cNvPr>
                <p14:cNvContentPartPr/>
                <p14:nvPr/>
              </p14:nvContentPartPr>
              <p14:xfrm>
                <a:off x="8649869" y="3777724"/>
                <a:ext cx="12960" cy="9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49F3C4E-E650-7BCA-5C4D-521F685F5B5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40869" y="3768724"/>
                  <a:ext cx="30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5900D1B-8592-F09D-CE9E-BE6EEBF34BA1}"/>
                    </a:ext>
                  </a:extLst>
                </p14:cNvPr>
                <p14:cNvContentPartPr/>
                <p14:nvPr/>
              </p14:nvContentPartPr>
              <p14:xfrm>
                <a:off x="423509" y="4185604"/>
                <a:ext cx="167040" cy="196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5900D1B-8592-F09D-CE9E-BE6EEBF34BA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4509" y="4176604"/>
                  <a:ext cx="184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EECF3C0-2DBE-DB0A-1BAE-76B94DD25847}"/>
                    </a:ext>
                  </a:extLst>
                </p14:cNvPr>
                <p14:cNvContentPartPr/>
                <p14:nvPr/>
              </p14:nvContentPartPr>
              <p14:xfrm>
                <a:off x="207509" y="4025764"/>
                <a:ext cx="594720" cy="484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EECF3C0-2DBE-DB0A-1BAE-76B94DD2584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8509" y="4016764"/>
                  <a:ext cx="6123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6D0CCA9-4552-26BB-6802-4E0DE5445C8F}"/>
                    </a:ext>
                  </a:extLst>
                </p14:cNvPr>
                <p14:cNvContentPartPr/>
                <p14:nvPr/>
              </p14:nvContentPartPr>
              <p14:xfrm>
                <a:off x="1175909" y="3994444"/>
                <a:ext cx="171720" cy="315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6D0CCA9-4552-26BB-6802-4E0DE5445C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7269" y="3985444"/>
                  <a:ext cx="1893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905FFE-C206-543B-E075-4CA2C4808E20}"/>
                    </a:ext>
                  </a:extLst>
                </p14:cNvPr>
                <p14:cNvContentPartPr/>
                <p14:nvPr/>
              </p14:nvContentPartPr>
              <p14:xfrm>
                <a:off x="1419629" y="4054564"/>
                <a:ext cx="129240" cy="2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905FFE-C206-543B-E075-4CA2C4808E2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10629" y="4045564"/>
                  <a:ext cx="146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289BA95-A984-8120-50BE-6B245D16DFB3}"/>
                    </a:ext>
                  </a:extLst>
                </p14:cNvPr>
                <p14:cNvContentPartPr/>
                <p14:nvPr/>
              </p14:nvContentPartPr>
              <p14:xfrm>
                <a:off x="1464629" y="4039084"/>
                <a:ext cx="11880" cy="289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289BA95-A984-8120-50BE-6B245D16DFB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55629" y="4030084"/>
                  <a:ext cx="29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AF608B0-2145-8406-0B7B-218BED790321}"/>
                    </a:ext>
                  </a:extLst>
                </p14:cNvPr>
                <p14:cNvContentPartPr/>
                <p14:nvPr/>
              </p14:nvContentPartPr>
              <p14:xfrm>
                <a:off x="1601789" y="4044484"/>
                <a:ext cx="237240" cy="271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AF608B0-2145-8406-0B7B-218BED79032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92789" y="4035484"/>
                  <a:ext cx="254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79EFF1-045B-B6CD-4E3E-32053576E94C}"/>
                    </a:ext>
                  </a:extLst>
                </p14:cNvPr>
                <p14:cNvContentPartPr/>
                <p14:nvPr/>
              </p14:nvContentPartPr>
              <p14:xfrm>
                <a:off x="1890509" y="4044844"/>
                <a:ext cx="118800" cy="255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79EFF1-045B-B6CD-4E3E-32053576E9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81509" y="4035844"/>
                  <a:ext cx="136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6FB4A43-7118-C316-A2DE-DC04AD6FCA6F}"/>
                    </a:ext>
                  </a:extLst>
                </p14:cNvPr>
                <p14:cNvContentPartPr/>
                <p14:nvPr/>
              </p14:nvContentPartPr>
              <p14:xfrm>
                <a:off x="2140709" y="4075084"/>
                <a:ext cx="336240" cy="227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6FB4A43-7118-C316-A2DE-DC04AD6FCA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31709" y="4066084"/>
                  <a:ext cx="353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18B8D20-63BC-87AB-6C0F-051466F2BF43}"/>
                    </a:ext>
                  </a:extLst>
                </p14:cNvPr>
                <p14:cNvContentPartPr/>
                <p14:nvPr/>
              </p14:nvContentPartPr>
              <p14:xfrm>
                <a:off x="2169509" y="3865204"/>
                <a:ext cx="106200" cy="118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18B8D20-63BC-87AB-6C0F-051466F2BF4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60869" y="3856204"/>
                  <a:ext cx="123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1CAC45B-F20D-0290-7C1B-9F9DEF8D7A38}"/>
                    </a:ext>
                  </a:extLst>
                </p14:cNvPr>
                <p14:cNvContentPartPr/>
                <p14:nvPr/>
              </p14:nvContentPartPr>
              <p14:xfrm>
                <a:off x="2779709" y="3935044"/>
                <a:ext cx="794520" cy="371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1CAC45B-F20D-0290-7C1B-9F9DEF8D7A3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70709" y="3926044"/>
                  <a:ext cx="8121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4DAC82C-B0A9-2FC7-B6A8-1B269C757D6C}"/>
                    </a:ext>
                  </a:extLst>
                </p14:cNvPr>
                <p14:cNvContentPartPr/>
                <p14:nvPr/>
              </p14:nvContentPartPr>
              <p14:xfrm>
                <a:off x="3730109" y="4004884"/>
                <a:ext cx="344520" cy="295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4DAC82C-B0A9-2FC7-B6A8-1B269C757D6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21109" y="3995884"/>
                  <a:ext cx="362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8C4A306-A91C-E696-808E-58C070242BF3}"/>
                    </a:ext>
                  </a:extLst>
                </p14:cNvPr>
                <p14:cNvContentPartPr/>
                <p14:nvPr/>
              </p14:nvContentPartPr>
              <p14:xfrm>
                <a:off x="3667109" y="4096684"/>
                <a:ext cx="165600" cy="6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8C4A306-A91C-E696-808E-58C070242BF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58109" y="4087684"/>
                  <a:ext cx="183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DAF00AD-E083-72DC-1943-4217861F667C}"/>
                    </a:ext>
                  </a:extLst>
                </p14:cNvPr>
                <p14:cNvContentPartPr/>
                <p14:nvPr/>
              </p14:nvContentPartPr>
              <p14:xfrm>
                <a:off x="4302149" y="3956644"/>
                <a:ext cx="1579320" cy="382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DAF00AD-E083-72DC-1943-4217861F667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93149" y="3947644"/>
                  <a:ext cx="15969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4D1B968-63B0-D15B-44D6-682E4246B8FA}"/>
                    </a:ext>
                  </a:extLst>
                </p14:cNvPr>
                <p14:cNvContentPartPr/>
                <p14:nvPr/>
              </p14:nvContentPartPr>
              <p14:xfrm>
                <a:off x="5244629" y="4068604"/>
                <a:ext cx="140400" cy="10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4D1B968-63B0-D15B-44D6-682E4246B8F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5629" y="4059604"/>
                  <a:ext cx="158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4CB9A51-9217-6869-3240-29E029BC4CD8}"/>
                    </a:ext>
                  </a:extLst>
                </p14:cNvPr>
                <p14:cNvContentPartPr/>
                <p14:nvPr/>
              </p14:nvContentPartPr>
              <p14:xfrm>
                <a:off x="4511669" y="4068604"/>
                <a:ext cx="196920" cy="9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4CB9A51-9217-6869-3240-29E029BC4CD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502669" y="4059604"/>
                  <a:ext cx="214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83B96FD-38FD-FD40-F913-EDEFA29C5F1A}"/>
                    </a:ext>
                  </a:extLst>
                </p14:cNvPr>
                <p14:cNvContentPartPr/>
                <p14:nvPr/>
              </p14:nvContentPartPr>
              <p14:xfrm>
                <a:off x="6128069" y="4142404"/>
                <a:ext cx="241560" cy="222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83B96FD-38FD-FD40-F913-EDEFA29C5F1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9429" y="4133404"/>
                  <a:ext cx="259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BAC954E-4301-D7A3-5AC4-00FA6BB0E1E8}"/>
                    </a:ext>
                  </a:extLst>
                </p14:cNvPr>
                <p14:cNvContentPartPr/>
                <p14:nvPr/>
              </p14:nvContentPartPr>
              <p14:xfrm>
                <a:off x="6494549" y="4010284"/>
                <a:ext cx="1319040" cy="388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BAC954E-4301-D7A3-5AC4-00FA6BB0E1E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85549" y="4001284"/>
                  <a:ext cx="13366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55CFAF2-E323-6FD2-19C0-2581055E930E}"/>
                    </a:ext>
                  </a:extLst>
                </p14:cNvPr>
                <p14:cNvContentPartPr/>
                <p14:nvPr/>
              </p14:nvContentPartPr>
              <p14:xfrm>
                <a:off x="7404989" y="3980404"/>
                <a:ext cx="68040" cy="117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55CFAF2-E323-6FD2-19C0-2581055E930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96349" y="3971404"/>
                  <a:ext cx="85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6394B6F-DF9A-5E62-8CDB-49A42235EE8C}"/>
                    </a:ext>
                  </a:extLst>
                </p14:cNvPr>
                <p14:cNvContentPartPr/>
                <p14:nvPr/>
              </p14:nvContentPartPr>
              <p14:xfrm>
                <a:off x="7485269" y="4134484"/>
                <a:ext cx="150120" cy="15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6394B6F-DF9A-5E62-8CDB-49A42235EE8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76269" y="4125484"/>
                  <a:ext cx="167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0521DF8-8563-82D9-83F2-E94CB94BF8DA}"/>
                    </a:ext>
                  </a:extLst>
                </p14:cNvPr>
                <p14:cNvContentPartPr/>
                <p14:nvPr/>
              </p14:nvContentPartPr>
              <p14:xfrm>
                <a:off x="367709" y="4640284"/>
                <a:ext cx="115560" cy="207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0521DF8-8563-82D9-83F2-E94CB94BF8D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8709" y="4631284"/>
                  <a:ext cx="133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0A8A30-4645-962C-AF70-3C6E21E4D6F4}"/>
                    </a:ext>
                  </a:extLst>
                </p14:cNvPr>
                <p14:cNvContentPartPr/>
                <p14:nvPr/>
              </p14:nvContentPartPr>
              <p14:xfrm>
                <a:off x="232709" y="4534444"/>
                <a:ext cx="483840" cy="471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0A8A30-4645-962C-AF70-3C6E21E4D6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4069" y="4525444"/>
                  <a:ext cx="5014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6DCD99D-2A8C-43EE-DE70-0F8285A2A56F}"/>
                    </a:ext>
                  </a:extLst>
                </p14:cNvPr>
                <p14:cNvContentPartPr/>
                <p14:nvPr/>
              </p14:nvContentPartPr>
              <p14:xfrm>
                <a:off x="1196429" y="4672684"/>
                <a:ext cx="210240" cy="330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6DCD99D-2A8C-43EE-DE70-0F8285A2A5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87429" y="4663684"/>
                  <a:ext cx="2278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084A2BD-F129-7DEC-31FD-E7BA4D4FB34D}"/>
                    </a:ext>
                  </a:extLst>
                </p14:cNvPr>
                <p14:cNvContentPartPr/>
                <p14:nvPr/>
              </p14:nvContentPartPr>
              <p14:xfrm>
                <a:off x="1471109" y="4719484"/>
                <a:ext cx="140760" cy="267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084A2BD-F129-7DEC-31FD-E7BA4D4FB34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462109" y="4710484"/>
                  <a:ext cx="158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57F4ECC-26AA-2C71-7349-3ACED429C265}"/>
                    </a:ext>
                  </a:extLst>
                </p14:cNvPr>
                <p14:cNvContentPartPr/>
                <p14:nvPr/>
              </p14:nvContentPartPr>
              <p14:xfrm>
                <a:off x="1644989" y="4709044"/>
                <a:ext cx="144360" cy="268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57F4ECC-26AA-2C71-7349-3ACED429C2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635989" y="4700044"/>
                  <a:ext cx="162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DE0424D-EB11-41BE-A77E-40CABCC89D64}"/>
                    </a:ext>
                  </a:extLst>
                </p14:cNvPr>
                <p14:cNvContentPartPr/>
                <p14:nvPr/>
              </p14:nvContentPartPr>
              <p14:xfrm>
                <a:off x="1972589" y="4609324"/>
                <a:ext cx="925200" cy="342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DE0424D-EB11-41BE-A77E-40CABCC89D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963589" y="4600324"/>
                  <a:ext cx="9428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1EBB133-7596-5CE0-D0CD-FB383EC65F7D}"/>
                    </a:ext>
                  </a:extLst>
                </p14:cNvPr>
                <p14:cNvContentPartPr/>
                <p14:nvPr/>
              </p14:nvContentPartPr>
              <p14:xfrm>
                <a:off x="1951349" y="4656844"/>
                <a:ext cx="201960" cy="19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1EBB133-7596-5CE0-D0CD-FB383EC65F7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942349" y="4647844"/>
                  <a:ext cx="219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22B7DDE-0933-9470-8759-AE089F19B54B}"/>
                    </a:ext>
                  </a:extLst>
                </p14:cNvPr>
                <p14:cNvContentPartPr/>
                <p14:nvPr/>
              </p14:nvContentPartPr>
              <p14:xfrm>
                <a:off x="2992829" y="4501684"/>
                <a:ext cx="2438280" cy="631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22B7DDE-0933-9470-8759-AE089F19B5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83829" y="4492684"/>
                  <a:ext cx="245592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CE9CF12-3387-AB3D-19C4-80E4845A70FF}"/>
                    </a:ext>
                  </a:extLst>
                </p14:cNvPr>
                <p14:cNvContentPartPr/>
                <p14:nvPr/>
              </p14:nvContentPartPr>
              <p14:xfrm>
                <a:off x="4869509" y="4401244"/>
                <a:ext cx="85320" cy="102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CE9CF12-3387-AB3D-19C4-80E4845A70F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60509" y="4392244"/>
                  <a:ext cx="102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B90BA86-38D6-1C16-B66A-1DF19133B2FB}"/>
                    </a:ext>
                  </a:extLst>
                </p14:cNvPr>
                <p14:cNvContentPartPr/>
                <p14:nvPr/>
              </p14:nvContentPartPr>
              <p14:xfrm>
                <a:off x="5054909" y="4569004"/>
                <a:ext cx="171720" cy="12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B90BA86-38D6-1C16-B66A-1DF19133B2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45909" y="4560004"/>
                  <a:ext cx="189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68C4ABA-6A0C-2117-23E6-56DA84A5FD8E}"/>
                    </a:ext>
                  </a:extLst>
                </p14:cNvPr>
                <p14:cNvContentPartPr/>
                <p14:nvPr/>
              </p14:nvContentPartPr>
              <p14:xfrm>
                <a:off x="4340309" y="4372084"/>
                <a:ext cx="155520" cy="114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68C4ABA-6A0C-2117-23E6-56DA84A5FD8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331309" y="4363084"/>
                  <a:ext cx="173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DB64709-61C4-5055-62CC-6C8A718567EB}"/>
                    </a:ext>
                  </a:extLst>
                </p14:cNvPr>
                <p14:cNvContentPartPr/>
                <p14:nvPr/>
              </p14:nvContentPartPr>
              <p14:xfrm>
                <a:off x="5550989" y="4522204"/>
                <a:ext cx="417240" cy="618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DB64709-61C4-5055-62CC-6C8A718567E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41989" y="4513204"/>
                  <a:ext cx="43488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3D084FA-17CF-084A-9AFA-183FD1AC3D05}"/>
                    </a:ext>
                  </a:extLst>
                </p14:cNvPr>
                <p14:cNvContentPartPr/>
                <p14:nvPr/>
              </p14:nvContentPartPr>
              <p14:xfrm>
                <a:off x="6081269" y="4539124"/>
                <a:ext cx="1230120" cy="630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3D084FA-17CF-084A-9AFA-183FD1AC3D0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072269" y="4530124"/>
                  <a:ext cx="12477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D2F7786-02FB-DA94-4376-D4A1305AEE03}"/>
                    </a:ext>
                  </a:extLst>
                </p14:cNvPr>
                <p14:cNvContentPartPr/>
                <p14:nvPr/>
              </p14:nvContentPartPr>
              <p14:xfrm>
                <a:off x="6756989" y="4533364"/>
                <a:ext cx="122400" cy="123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D2F7786-02FB-DA94-4376-D4A1305AEE0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47989" y="4524364"/>
                  <a:ext cx="14004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F03D1EA-AEDA-32BE-7CE7-755C8C9E99A5}"/>
                  </a:ext>
                </a:extLst>
              </p14:cNvPr>
              <p14:cNvContentPartPr/>
              <p14:nvPr/>
            </p14:nvContentPartPr>
            <p14:xfrm>
              <a:off x="9019949" y="1525564"/>
              <a:ext cx="1298520" cy="756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F03D1EA-AEDA-32BE-7CE7-755C8C9E99A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010589" y="1516208"/>
                <a:ext cx="1317240" cy="775071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C1A32BC-4F7D-A0A5-F9C9-D6F29016F4D3}"/>
              </a:ext>
            </a:extLst>
          </p:cNvPr>
          <p:cNvGrpSpPr/>
          <p:nvPr/>
        </p:nvGrpSpPr>
        <p:grpSpPr>
          <a:xfrm>
            <a:off x="6722789" y="1629604"/>
            <a:ext cx="3689280" cy="3392640"/>
            <a:chOff x="6722789" y="1629604"/>
            <a:chExt cx="3689280" cy="33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738D43-2C98-8CCF-3ADE-2ACCE91D7487}"/>
                    </a:ext>
                  </a:extLst>
                </p14:cNvPr>
                <p14:cNvContentPartPr/>
                <p14:nvPr/>
              </p14:nvContentPartPr>
              <p14:xfrm>
                <a:off x="6722789" y="3859084"/>
                <a:ext cx="1785960" cy="54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738D43-2C98-8CCF-3ADE-2ACCE91D748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18469" y="3854764"/>
                  <a:ext cx="1794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8B4FA24-7253-3F6B-5FBE-F0840E280F59}"/>
                    </a:ext>
                  </a:extLst>
                </p14:cNvPr>
                <p14:cNvContentPartPr/>
                <p14:nvPr/>
              </p14:nvContentPartPr>
              <p14:xfrm>
                <a:off x="8362229" y="3023524"/>
                <a:ext cx="672120" cy="489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8B4FA24-7253-3F6B-5FBE-F0840E280F5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57909" y="3019204"/>
                  <a:ext cx="6807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D749070-B418-9384-8E78-DC5768DE8E25}"/>
                    </a:ext>
                  </a:extLst>
                </p14:cNvPr>
                <p14:cNvContentPartPr/>
                <p14:nvPr/>
              </p14:nvContentPartPr>
              <p14:xfrm>
                <a:off x="8374829" y="3534004"/>
                <a:ext cx="1110600" cy="455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D749070-B418-9384-8E78-DC5768DE8E2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70509" y="3529684"/>
                  <a:ext cx="1119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6CF6EC6-E8D6-0E81-B79B-90DF4805F529}"/>
                    </a:ext>
                  </a:extLst>
                </p14:cNvPr>
                <p14:cNvContentPartPr/>
                <p14:nvPr/>
              </p14:nvContentPartPr>
              <p14:xfrm>
                <a:off x="9576149" y="3701404"/>
                <a:ext cx="835920" cy="349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6CF6EC6-E8D6-0E81-B79B-90DF4805F52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571829" y="3697084"/>
                  <a:ext cx="844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3D43854-8507-FD18-B35A-DA469DAF485B}"/>
                    </a:ext>
                  </a:extLst>
                </p14:cNvPr>
                <p14:cNvContentPartPr/>
                <p14:nvPr/>
              </p14:nvContentPartPr>
              <p14:xfrm>
                <a:off x="10068269" y="3566404"/>
                <a:ext cx="63360" cy="91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3D43854-8507-FD18-B35A-DA469DAF485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063949" y="3562084"/>
                  <a:ext cx="72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83E43CC-338F-ACB9-D44F-994F8697BE09}"/>
                    </a:ext>
                  </a:extLst>
                </p14:cNvPr>
                <p14:cNvContentPartPr/>
                <p14:nvPr/>
              </p14:nvContentPartPr>
              <p14:xfrm>
                <a:off x="9220469" y="2727964"/>
                <a:ext cx="1023480" cy="310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83E43CC-338F-ACB9-D44F-994F8697BE0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216149" y="2723644"/>
                  <a:ext cx="1032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90AA86D-9776-0EC0-B6E2-D320297923B5}"/>
                    </a:ext>
                  </a:extLst>
                </p14:cNvPr>
                <p14:cNvContentPartPr/>
                <p14:nvPr/>
              </p14:nvContentPartPr>
              <p14:xfrm>
                <a:off x="9812669" y="2773684"/>
                <a:ext cx="137520" cy="23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90AA86D-9776-0EC0-B6E2-D320297923B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808349" y="2769364"/>
                  <a:ext cx="146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7D6CEDF-AEF4-A6B2-E8C5-D811909006CC}"/>
                    </a:ext>
                  </a:extLst>
                </p14:cNvPr>
                <p14:cNvContentPartPr/>
                <p14:nvPr/>
              </p14:nvContentPartPr>
              <p14:xfrm>
                <a:off x="9077189" y="1629604"/>
                <a:ext cx="1132200" cy="532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7D6CEDF-AEF4-A6B2-E8C5-D811909006C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072869" y="1625284"/>
                  <a:ext cx="11408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096CAA4-2C18-646D-92CE-38BF9E835FF4}"/>
                    </a:ext>
                  </a:extLst>
                </p14:cNvPr>
                <p14:cNvContentPartPr/>
                <p14:nvPr/>
              </p14:nvContentPartPr>
              <p14:xfrm>
                <a:off x="9437549" y="2216404"/>
                <a:ext cx="375480" cy="427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096CAA4-2C18-646D-92CE-38BF9E835FF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433229" y="2212084"/>
                  <a:ext cx="3841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DD17861-4E20-94FB-7902-BC8C39D474B9}"/>
                    </a:ext>
                  </a:extLst>
                </p14:cNvPr>
                <p14:cNvContentPartPr/>
                <p14:nvPr/>
              </p14:nvContentPartPr>
              <p14:xfrm>
                <a:off x="9525029" y="2423044"/>
                <a:ext cx="216720" cy="170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DD17861-4E20-94FB-7902-BC8C39D474B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520709" y="2418724"/>
                  <a:ext cx="225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4F9D2C8-B379-B074-4C0B-2B5B6068903D}"/>
                    </a:ext>
                  </a:extLst>
                </p14:cNvPr>
                <p14:cNvContentPartPr/>
                <p14:nvPr/>
              </p14:nvContentPartPr>
              <p14:xfrm>
                <a:off x="9562109" y="4155724"/>
                <a:ext cx="533880" cy="866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4F9D2C8-B379-B074-4C0B-2B5B6068903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557789" y="4151404"/>
                  <a:ext cx="542520" cy="87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8AFB58F-1764-829B-78BC-124622E6E020}"/>
                    </a:ext>
                  </a:extLst>
                </p14:cNvPr>
                <p14:cNvContentPartPr/>
                <p14:nvPr/>
              </p14:nvContentPartPr>
              <p14:xfrm>
                <a:off x="9636269" y="4141684"/>
                <a:ext cx="584640" cy="832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8AFB58F-1764-829B-78BC-124622E6E02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631949" y="4137364"/>
                  <a:ext cx="59328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60A1094-EFCA-6C15-3FA6-6931EDD451FF}"/>
                    </a:ext>
                  </a:extLst>
                </p14:cNvPr>
                <p14:cNvContentPartPr/>
                <p14:nvPr/>
              </p14:nvContentPartPr>
              <p14:xfrm>
                <a:off x="9679469" y="4228084"/>
                <a:ext cx="425520" cy="67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60A1094-EFCA-6C15-3FA6-6931EDD451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75149" y="4223764"/>
                  <a:ext cx="434160" cy="68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DE07A21-DD59-6685-1154-ACD98392A92A}"/>
              </a:ext>
            </a:extLst>
          </p:cNvPr>
          <p:cNvGrpSpPr/>
          <p:nvPr/>
        </p:nvGrpSpPr>
        <p:grpSpPr>
          <a:xfrm>
            <a:off x="9258629" y="3073924"/>
            <a:ext cx="1496880" cy="398160"/>
            <a:chOff x="9258629" y="3073924"/>
            <a:chExt cx="149688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0A91702-28E2-0E65-A537-8EB67F703811}"/>
                    </a:ext>
                  </a:extLst>
                </p14:cNvPr>
                <p14:cNvContentPartPr/>
                <p14:nvPr/>
              </p14:nvContentPartPr>
              <p14:xfrm>
                <a:off x="9258629" y="3261484"/>
                <a:ext cx="587880" cy="210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0A91702-28E2-0E65-A537-8EB67F70381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254309" y="3257164"/>
                  <a:ext cx="596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14EBB3F-DDF4-405E-BFC4-0BD6199189B2}"/>
                    </a:ext>
                  </a:extLst>
                </p14:cNvPr>
                <p14:cNvContentPartPr/>
                <p14:nvPr/>
              </p14:nvContentPartPr>
              <p14:xfrm>
                <a:off x="9937229" y="3149524"/>
                <a:ext cx="818280" cy="282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14EBB3F-DDF4-405E-BFC4-0BD6199189B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932909" y="3145204"/>
                  <a:ext cx="826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5D6D585-39CA-3010-2B3C-6D3C2B04D6C5}"/>
                    </a:ext>
                  </a:extLst>
                </p14:cNvPr>
                <p14:cNvContentPartPr/>
                <p14:nvPr/>
              </p14:nvContentPartPr>
              <p14:xfrm>
                <a:off x="10468949" y="3073924"/>
                <a:ext cx="61560" cy="82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5D6D585-39CA-3010-2B3C-6D3C2B04D6C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4629" y="3069604"/>
                  <a:ext cx="70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D2C531B-5288-67EA-A8AD-053BB92DCA1B}"/>
                    </a:ext>
                  </a:extLst>
                </p14:cNvPr>
                <p14:cNvContentPartPr/>
                <p14:nvPr/>
              </p14:nvContentPartPr>
              <p14:xfrm>
                <a:off x="10580189" y="3216844"/>
                <a:ext cx="90360" cy="10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D2C531B-5288-67EA-A8AD-053BB92DCA1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575869" y="3212524"/>
                  <a:ext cx="9900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8BFDBA6-0C43-D07D-32B8-919B27F657FA}"/>
                  </a:ext>
                </a:extLst>
              </p14:cNvPr>
              <p14:cNvContentPartPr/>
              <p14:nvPr/>
            </p14:nvContentPartPr>
            <p14:xfrm>
              <a:off x="3820829" y="2693404"/>
              <a:ext cx="4107600" cy="392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8BFDBA6-0C43-D07D-32B8-919B27F657F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811469" y="2684044"/>
                <a:ext cx="412632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DA83712-1D28-F20B-44A9-DD3461BD5BE0}"/>
              </a:ext>
            </a:extLst>
          </p:cNvPr>
          <p:cNvGrpSpPr/>
          <p:nvPr/>
        </p:nvGrpSpPr>
        <p:grpSpPr>
          <a:xfrm>
            <a:off x="3805709" y="2055844"/>
            <a:ext cx="52560" cy="157680"/>
            <a:chOff x="3805709" y="2055844"/>
            <a:chExt cx="5256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0CBFF65-29A6-306E-45E8-B5746901B4B0}"/>
                    </a:ext>
                  </a:extLst>
                </p14:cNvPr>
                <p14:cNvContentPartPr/>
                <p14:nvPr/>
              </p14:nvContentPartPr>
              <p14:xfrm>
                <a:off x="3805709" y="2074204"/>
                <a:ext cx="41760" cy="139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0CBFF65-29A6-306E-45E8-B5746901B4B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01389" y="2069884"/>
                  <a:ext cx="50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37095B5-077E-EF30-968A-76891FD47A5E}"/>
                    </a:ext>
                  </a:extLst>
                </p14:cNvPr>
                <p14:cNvContentPartPr/>
                <p14:nvPr/>
              </p14:nvContentPartPr>
              <p14:xfrm>
                <a:off x="3848189" y="2055844"/>
                <a:ext cx="10080" cy="142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37095B5-077E-EF30-968A-76891FD47A5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43869" y="2051524"/>
                  <a:ext cx="187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7BEB977-5281-B55A-D9B0-8A15CFEBAE48}"/>
              </a:ext>
            </a:extLst>
          </p:cNvPr>
          <p:cNvGrpSpPr/>
          <p:nvPr/>
        </p:nvGrpSpPr>
        <p:grpSpPr>
          <a:xfrm>
            <a:off x="7593989" y="1997524"/>
            <a:ext cx="78840" cy="117360"/>
            <a:chOff x="7593989" y="1997524"/>
            <a:chExt cx="7884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1D9CA64-814F-811A-A6CF-72CE40867CA7}"/>
                    </a:ext>
                  </a:extLst>
                </p14:cNvPr>
                <p14:cNvContentPartPr/>
                <p14:nvPr/>
              </p14:nvContentPartPr>
              <p14:xfrm>
                <a:off x="7593989" y="1997884"/>
                <a:ext cx="17640" cy="11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1D9CA64-814F-811A-A6CF-72CE40867CA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589669" y="1993564"/>
                  <a:ext cx="26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EB0AE6-B014-A4C3-D1F9-B0A5DE5ECA42}"/>
                    </a:ext>
                  </a:extLst>
                </p14:cNvPr>
                <p14:cNvContentPartPr/>
                <p14:nvPr/>
              </p14:nvContentPartPr>
              <p14:xfrm>
                <a:off x="7629269" y="1997524"/>
                <a:ext cx="43560" cy="117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EB0AE6-B014-A4C3-D1F9-B0A5DE5ECA4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24949" y="1993204"/>
                  <a:ext cx="522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D6B9322-A952-5A2C-BA31-95350CF5F977}"/>
                  </a:ext>
                </a:extLst>
              </p14:cNvPr>
              <p14:cNvContentPartPr/>
              <p14:nvPr/>
            </p14:nvContentPartPr>
            <p14:xfrm>
              <a:off x="1169069" y="4997404"/>
              <a:ext cx="6121800" cy="1144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D6B9322-A952-5A2C-BA31-95350CF5F977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59708" y="4988044"/>
                <a:ext cx="6140521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0EFFB0-9CCE-AEA2-3872-DA56933D158B}"/>
              </a:ext>
            </a:extLst>
          </p:cNvPr>
          <p:cNvGrpSpPr/>
          <p:nvPr/>
        </p:nvGrpSpPr>
        <p:grpSpPr>
          <a:xfrm>
            <a:off x="3215129" y="93844"/>
            <a:ext cx="3789360" cy="620640"/>
            <a:chOff x="3215129" y="93844"/>
            <a:chExt cx="3789360" cy="62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555776C-5E90-942E-4E99-7393DD0A3184}"/>
                    </a:ext>
                  </a:extLst>
                </p14:cNvPr>
                <p14:cNvContentPartPr/>
                <p14:nvPr/>
              </p14:nvContentPartPr>
              <p14:xfrm>
                <a:off x="3215129" y="364204"/>
                <a:ext cx="408240" cy="350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555776C-5E90-942E-4E99-7393DD0A318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10809" y="359884"/>
                  <a:ext cx="4168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70418A8-910B-FC1B-BD75-5BBF1BB3B9A3}"/>
                    </a:ext>
                  </a:extLst>
                </p14:cNvPr>
                <p14:cNvContentPartPr/>
                <p14:nvPr/>
              </p14:nvContentPartPr>
              <p14:xfrm>
                <a:off x="3725969" y="242164"/>
                <a:ext cx="635760" cy="273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70418A8-910B-FC1B-BD75-5BBF1BB3B9A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721649" y="237844"/>
                  <a:ext cx="644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D711BD3-7960-7FB3-54B8-253D66F20962}"/>
                    </a:ext>
                  </a:extLst>
                </p14:cNvPr>
                <p14:cNvContentPartPr/>
                <p14:nvPr/>
              </p14:nvContentPartPr>
              <p14:xfrm>
                <a:off x="4452449" y="217324"/>
                <a:ext cx="286920" cy="248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D711BD3-7960-7FB3-54B8-253D66F2096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48129" y="213004"/>
                  <a:ext cx="295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89DE9FE-C939-DB5F-42C4-31D86B01E37F}"/>
                    </a:ext>
                  </a:extLst>
                </p14:cNvPr>
                <p14:cNvContentPartPr/>
                <p14:nvPr/>
              </p14:nvContentPartPr>
              <p14:xfrm>
                <a:off x="4445609" y="285724"/>
                <a:ext cx="11016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89DE9FE-C939-DB5F-42C4-31D86B01E37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441289" y="281404"/>
                  <a:ext cx="118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4EF7567-A542-DD52-4557-4400CD7B0595}"/>
                    </a:ext>
                  </a:extLst>
                </p14:cNvPr>
                <p14:cNvContentPartPr/>
                <p14:nvPr/>
              </p14:nvContentPartPr>
              <p14:xfrm>
                <a:off x="4834409" y="151804"/>
                <a:ext cx="770400" cy="323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4EF7567-A542-DD52-4557-4400CD7B059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30089" y="147484"/>
                  <a:ext cx="779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19A11EC-8337-B2E6-2698-41DCA861500E}"/>
                    </a:ext>
                  </a:extLst>
                </p14:cNvPr>
                <p14:cNvContentPartPr/>
                <p14:nvPr/>
              </p14:nvContentPartPr>
              <p14:xfrm>
                <a:off x="5726489" y="189244"/>
                <a:ext cx="1278000" cy="320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19A11EC-8337-B2E6-2698-41DCA861500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722169" y="184924"/>
                  <a:ext cx="12866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183BC29-F49C-D455-9123-25D41426D5F8}"/>
                    </a:ext>
                  </a:extLst>
                </p14:cNvPr>
                <p14:cNvContentPartPr/>
                <p14:nvPr/>
              </p14:nvContentPartPr>
              <p14:xfrm>
                <a:off x="6673289" y="93844"/>
                <a:ext cx="72000" cy="68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183BC29-F49C-D455-9123-25D41426D5F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668969" y="89524"/>
                  <a:ext cx="80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74FD5AB-0498-5562-CFAE-9493A77983F3}"/>
                    </a:ext>
                  </a:extLst>
                </p14:cNvPr>
                <p14:cNvContentPartPr/>
                <p14:nvPr/>
              </p14:nvContentPartPr>
              <p14:xfrm>
                <a:off x="6604889" y="210124"/>
                <a:ext cx="102240" cy="5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74FD5AB-0498-5562-CFAE-9493A77983F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600569" y="205804"/>
                  <a:ext cx="1108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AA2A3BC-DD1B-40E8-284F-842B8966298E}"/>
                    </a:ext>
                  </a:extLst>
                </p14:cNvPr>
                <p14:cNvContentPartPr/>
                <p14:nvPr/>
              </p14:nvContentPartPr>
              <p14:xfrm>
                <a:off x="6377729" y="229564"/>
                <a:ext cx="11304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AA2A3BC-DD1B-40E8-284F-842B8966298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73409" y="225244"/>
                  <a:ext cx="12168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7FD8DB3-6ADB-80B5-B220-AAAA9C6A91F1}"/>
                  </a:ext>
                </a:extLst>
              </p14:cNvPr>
              <p14:cNvContentPartPr/>
              <p14:nvPr/>
            </p14:nvContentPartPr>
            <p14:xfrm>
              <a:off x="7237049" y="127324"/>
              <a:ext cx="281160" cy="4500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7FD8DB3-6ADB-80B5-B220-AAAA9C6A91F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227689" y="117964"/>
                <a:ext cx="299880" cy="46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8052853-4DF9-C6B8-BC74-E5FF6DAEC622}"/>
              </a:ext>
            </a:extLst>
          </p:cNvPr>
          <p:cNvGrpSpPr/>
          <p:nvPr/>
        </p:nvGrpSpPr>
        <p:grpSpPr>
          <a:xfrm>
            <a:off x="7702889" y="119044"/>
            <a:ext cx="1000800" cy="422280"/>
            <a:chOff x="7702889" y="119044"/>
            <a:chExt cx="100080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8CFF2E0-B680-40F9-4516-46990C8BFB47}"/>
                    </a:ext>
                  </a:extLst>
                </p14:cNvPr>
                <p14:cNvContentPartPr/>
                <p14:nvPr/>
              </p14:nvContentPartPr>
              <p14:xfrm>
                <a:off x="7702889" y="119044"/>
                <a:ext cx="471240" cy="235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8CFF2E0-B680-40F9-4516-46990C8BFB4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698569" y="114724"/>
                  <a:ext cx="479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3F48347-F8F6-2CFE-9EFE-8B2D56FD2536}"/>
                    </a:ext>
                  </a:extLst>
                </p14:cNvPr>
                <p14:cNvContentPartPr/>
                <p14:nvPr/>
              </p14:nvContentPartPr>
              <p14:xfrm>
                <a:off x="8276369" y="166564"/>
                <a:ext cx="427320" cy="374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3F48347-F8F6-2CFE-9EFE-8B2D56FD253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272049" y="162244"/>
                  <a:ext cx="43596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7B37C9B-6451-93F7-40BE-18B8DD9592D2}"/>
              </a:ext>
            </a:extLst>
          </p:cNvPr>
          <p:cNvGrpSpPr/>
          <p:nvPr/>
        </p:nvGrpSpPr>
        <p:grpSpPr>
          <a:xfrm>
            <a:off x="8813129" y="62524"/>
            <a:ext cx="2040840" cy="546840"/>
            <a:chOff x="8813129" y="62524"/>
            <a:chExt cx="20408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E44AB5-92FB-BAB4-113F-8E95E01DF121}"/>
                    </a:ext>
                  </a:extLst>
                </p14:cNvPr>
                <p14:cNvContentPartPr/>
                <p14:nvPr/>
              </p14:nvContentPartPr>
              <p14:xfrm>
                <a:off x="8813129" y="102484"/>
                <a:ext cx="1242360" cy="506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E44AB5-92FB-BAB4-113F-8E95E01DF12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808809" y="98164"/>
                  <a:ext cx="12510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02FAD74-63DD-0DF7-3324-DF7325E7931A}"/>
                    </a:ext>
                  </a:extLst>
                </p14:cNvPr>
                <p14:cNvContentPartPr/>
                <p14:nvPr/>
              </p14:nvContentPartPr>
              <p14:xfrm>
                <a:off x="9646169" y="91324"/>
                <a:ext cx="57240" cy="70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02FAD74-63DD-0DF7-3324-DF7325E7931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641849" y="87004"/>
                  <a:ext cx="65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A468A8C-96F5-8E7C-FD2E-7122DC110710}"/>
                    </a:ext>
                  </a:extLst>
                </p14:cNvPr>
                <p14:cNvContentPartPr/>
                <p14:nvPr/>
              </p14:nvContentPartPr>
              <p14:xfrm>
                <a:off x="9464009" y="62524"/>
                <a:ext cx="56160" cy="54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A468A8C-96F5-8E7C-FD2E-7122DC11071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459689" y="58204"/>
                  <a:ext cx="64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EC0F56-9AD3-9EF1-180F-909CA4B6F6B1}"/>
                    </a:ext>
                  </a:extLst>
                </p14:cNvPr>
                <p14:cNvContentPartPr/>
                <p14:nvPr/>
              </p14:nvContentPartPr>
              <p14:xfrm>
                <a:off x="9276809" y="157924"/>
                <a:ext cx="104040" cy="12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EC0F56-9AD3-9EF1-180F-909CA4B6F6B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272489" y="153604"/>
                  <a:ext cx="112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7451FF8-4B8D-AEE5-175F-2866118616C4}"/>
                    </a:ext>
                  </a:extLst>
                </p14:cNvPr>
                <p14:cNvContentPartPr/>
                <p14:nvPr/>
              </p14:nvContentPartPr>
              <p14:xfrm>
                <a:off x="10234049" y="118324"/>
                <a:ext cx="134280" cy="224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7451FF8-4B8D-AEE5-175F-2866118616C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229729" y="114004"/>
                  <a:ext cx="142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53C7B68-EF7E-6D32-87ED-003C49C6DBB5}"/>
                    </a:ext>
                  </a:extLst>
                </p14:cNvPr>
                <p14:cNvContentPartPr/>
                <p14:nvPr/>
              </p14:nvContentPartPr>
              <p14:xfrm>
                <a:off x="10387769" y="122644"/>
                <a:ext cx="110880" cy="21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53C7B68-EF7E-6D32-87ED-003C49C6DBB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83449" y="118324"/>
                  <a:ext cx="1195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DE402FB-A529-EB78-1DEC-5B331828A5E8}"/>
                    </a:ext>
                  </a:extLst>
                </p14:cNvPr>
                <p14:cNvContentPartPr/>
                <p14:nvPr/>
              </p14:nvContentPartPr>
              <p14:xfrm>
                <a:off x="10440689" y="121924"/>
                <a:ext cx="15120" cy="189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DE402FB-A529-EB78-1DEC-5B331828A5E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436369" y="117604"/>
                  <a:ext cx="23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A9A9BD0-BB3B-B6B0-5EED-738572866C44}"/>
                    </a:ext>
                  </a:extLst>
                </p14:cNvPr>
                <p14:cNvContentPartPr/>
                <p14:nvPr/>
              </p14:nvContentPartPr>
              <p14:xfrm>
                <a:off x="10550129" y="111124"/>
                <a:ext cx="149040" cy="188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A9A9BD0-BB3B-B6B0-5EED-738572866C4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45809" y="106804"/>
                  <a:ext cx="157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CC0066C-CD8C-9B16-E255-0B4505FCC040}"/>
                    </a:ext>
                  </a:extLst>
                </p14:cNvPr>
                <p14:cNvContentPartPr/>
                <p14:nvPr/>
              </p14:nvContentPartPr>
              <p14:xfrm>
                <a:off x="10758569" y="102484"/>
                <a:ext cx="95400" cy="188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CC0066C-CD8C-9B16-E255-0B4505FCC04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754249" y="98164"/>
                  <a:ext cx="10404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CC242B5-B3CC-D613-CB57-B64630BE1E6F}"/>
                  </a:ext>
                </a:extLst>
              </p14:cNvPr>
              <p14:cNvContentPartPr/>
              <p14:nvPr/>
            </p14:nvContentPartPr>
            <p14:xfrm>
              <a:off x="3691049" y="678484"/>
              <a:ext cx="467280" cy="1018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CC242B5-B3CC-D613-CB57-B64630BE1E6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681689" y="669091"/>
                <a:ext cx="486000" cy="120666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E7D74FC8-B895-9560-4F78-525702143773}"/>
              </a:ext>
            </a:extLst>
          </p:cNvPr>
          <p:cNvGrpSpPr/>
          <p:nvPr/>
        </p:nvGrpSpPr>
        <p:grpSpPr>
          <a:xfrm>
            <a:off x="4401329" y="636724"/>
            <a:ext cx="1259280" cy="223920"/>
            <a:chOff x="4401329" y="636724"/>
            <a:chExt cx="125928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27C1BBC-1040-AEC5-F054-A17F519B704B}"/>
                    </a:ext>
                  </a:extLst>
                </p14:cNvPr>
                <p14:cNvContentPartPr/>
                <p14:nvPr/>
              </p14:nvContentPartPr>
              <p14:xfrm>
                <a:off x="4401329" y="636724"/>
                <a:ext cx="709200" cy="223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27C1BBC-1040-AEC5-F054-A17F519B704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397009" y="632404"/>
                  <a:ext cx="717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BA9B161-E594-0EE9-9C25-7FE49E23C6A4}"/>
                    </a:ext>
                  </a:extLst>
                </p14:cNvPr>
                <p14:cNvContentPartPr/>
                <p14:nvPr/>
              </p14:nvContentPartPr>
              <p14:xfrm>
                <a:off x="5231129" y="674164"/>
                <a:ext cx="429480" cy="165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BA9B161-E594-0EE9-9C25-7FE49E23C6A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226809" y="669844"/>
                  <a:ext cx="4381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4C05800-7EC1-1EC1-7A76-42DA8C5B6CFC}"/>
              </a:ext>
            </a:extLst>
          </p:cNvPr>
          <p:cNvGrpSpPr/>
          <p:nvPr/>
        </p:nvGrpSpPr>
        <p:grpSpPr>
          <a:xfrm>
            <a:off x="5778689" y="536284"/>
            <a:ext cx="3644280" cy="468720"/>
            <a:chOff x="5778689" y="536284"/>
            <a:chExt cx="3644280" cy="4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32D3C0E-DC65-2CCA-B706-BCB1DE7FFD79}"/>
                    </a:ext>
                  </a:extLst>
                </p14:cNvPr>
                <p14:cNvContentPartPr/>
                <p14:nvPr/>
              </p14:nvContentPartPr>
              <p14:xfrm>
                <a:off x="5778689" y="569764"/>
                <a:ext cx="108396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32D3C0E-DC65-2CCA-B706-BCB1DE7FFD7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774369" y="565444"/>
                  <a:ext cx="1092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97810E8-E942-8783-D546-38840815C1D1}"/>
                    </a:ext>
                  </a:extLst>
                </p14:cNvPr>
                <p14:cNvContentPartPr/>
                <p14:nvPr/>
              </p14:nvContentPartPr>
              <p14:xfrm>
                <a:off x="6455129" y="536284"/>
                <a:ext cx="61920" cy="766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97810E8-E942-8783-D546-38840815C1D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50809" y="531964"/>
                  <a:ext cx="70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28542BB-975F-4C92-325C-2FD37A347986}"/>
                    </a:ext>
                  </a:extLst>
                </p14:cNvPr>
                <p14:cNvContentPartPr/>
                <p14:nvPr/>
              </p14:nvContentPartPr>
              <p14:xfrm>
                <a:off x="6539369" y="682084"/>
                <a:ext cx="10008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28542BB-975F-4C92-325C-2FD37A34798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35049" y="677764"/>
                  <a:ext cx="108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F3D4295-0057-931B-290A-8AA1B8744BE5}"/>
                    </a:ext>
                  </a:extLst>
                </p14:cNvPr>
                <p14:cNvContentPartPr/>
                <p14:nvPr/>
              </p14:nvContentPartPr>
              <p14:xfrm>
                <a:off x="6989369" y="593524"/>
                <a:ext cx="1115280" cy="411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F3D4295-0057-931B-290A-8AA1B8744BE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985049" y="589204"/>
                  <a:ext cx="1123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AE37F80-D3A9-04D4-94AE-0384675230BF}"/>
                    </a:ext>
                  </a:extLst>
                </p14:cNvPr>
                <p14:cNvContentPartPr/>
                <p14:nvPr/>
              </p14:nvContentPartPr>
              <p14:xfrm>
                <a:off x="7673369" y="536284"/>
                <a:ext cx="55440" cy="83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AE37F80-D3A9-04D4-94AE-0384675230B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669049" y="531964"/>
                  <a:ext cx="64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94ED252-1A00-8E21-DE28-60C2BB9024AE}"/>
                    </a:ext>
                  </a:extLst>
                </p14:cNvPr>
                <p14:cNvContentPartPr/>
                <p14:nvPr/>
              </p14:nvContentPartPr>
              <p14:xfrm>
                <a:off x="7579769" y="683164"/>
                <a:ext cx="110160" cy="39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94ED252-1A00-8E21-DE28-60C2BB9024A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575449" y="678844"/>
                  <a:ext cx="1188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637CF33-AA50-9731-3FA3-6E91011D7BB1}"/>
                    </a:ext>
                  </a:extLst>
                </p14:cNvPr>
                <p14:cNvContentPartPr/>
                <p14:nvPr/>
              </p14:nvContentPartPr>
              <p14:xfrm>
                <a:off x="8248289" y="579484"/>
                <a:ext cx="136080" cy="348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637CF33-AA50-9731-3FA3-6E91011D7BB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243969" y="575164"/>
                  <a:ext cx="1447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66531D6-011C-E06F-0ED7-1661D7F94E78}"/>
                    </a:ext>
                  </a:extLst>
                </p14:cNvPr>
                <p14:cNvContentPartPr/>
                <p14:nvPr/>
              </p14:nvContentPartPr>
              <p14:xfrm>
                <a:off x="8477249" y="607564"/>
                <a:ext cx="945720" cy="241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66531D6-011C-E06F-0ED7-1661D7F94E7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472929" y="603244"/>
                  <a:ext cx="95436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CF06882-4EF4-23F1-CFA7-FBDC7301707B}"/>
              </a:ext>
            </a:extLst>
          </p:cNvPr>
          <p:cNvGrpSpPr/>
          <p:nvPr/>
        </p:nvGrpSpPr>
        <p:grpSpPr>
          <a:xfrm>
            <a:off x="9550409" y="520084"/>
            <a:ext cx="1019520" cy="537840"/>
            <a:chOff x="9550409" y="520084"/>
            <a:chExt cx="101952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652D282-0CD5-CD27-3510-98BA400CD391}"/>
                    </a:ext>
                  </a:extLst>
                </p14:cNvPr>
                <p14:cNvContentPartPr/>
                <p14:nvPr/>
              </p14:nvContentPartPr>
              <p14:xfrm>
                <a:off x="9550409" y="562204"/>
                <a:ext cx="964440" cy="4957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652D282-0CD5-CD27-3510-98BA400CD39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546089" y="557884"/>
                  <a:ext cx="97308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4DC2EB6-E838-BB0C-E55A-3640CBE34A1D}"/>
                    </a:ext>
                  </a:extLst>
                </p14:cNvPr>
                <p14:cNvContentPartPr/>
                <p14:nvPr/>
              </p14:nvContentPartPr>
              <p14:xfrm>
                <a:off x="10070609" y="520084"/>
                <a:ext cx="75240" cy="67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4DC2EB6-E838-BB0C-E55A-3640CBE34A1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066289" y="515764"/>
                  <a:ext cx="838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E33F9B1-829C-5C63-7331-F2DD4795FFAC}"/>
                    </a:ext>
                  </a:extLst>
                </p14:cNvPr>
                <p14:cNvContentPartPr/>
                <p14:nvPr/>
              </p14:nvContentPartPr>
              <p14:xfrm>
                <a:off x="10566689" y="807364"/>
                <a:ext cx="3240" cy="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E33F9B1-829C-5C63-7331-F2DD4795FFA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562369" y="803044"/>
                  <a:ext cx="1188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2065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338570D-D06A-7EE6-1E7A-626C8FFCCA8B}"/>
                  </a:ext>
                </a:extLst>
              </p14:cNvPr>
              <p14:cNvContentPartPr/>
              <p14:nvPr/>
            </p14:nvContentPartPr>
            <p14:xfrm>
              <a:off x="898731" y="428626"/>
              <a:ext cx="1174680" cy="52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338570D-D06A-7EE6-1E7A-626C8FFCCA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371" y="419272"/>
                <a:ext cx="1193400" cy="543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1126382-B587-3EDA-4C22-EF9BE60A6A4A}"/>
                  </a:ext>
                </a:extLst>
              </p14:cNvPr>
              <p14:cNvContentPartPr/>
              <p14:nvPr/>
            </p14:nvContentPartPr>
            <p14:xfrm>
              <a:off x="1503531" y="427546"/>
              <a:ext cx="151920" cy="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1126382-B587-3EDA-4C22-EF9BE60A6A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4171" y="417562"/>
                <a:ext cx="170640" cy="25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676031A-7E84-D645-2624-E689D3F23417}"/>
                  </a:ext>
                </a:extLst>
              </p14:cNvPr>
              <p14:cNvContentPartPr/>
              <p14:nvPr/>
            </p14:nvContentPartPr>
            <p14:xfrm>
              <a:off x="839331" y="831826"/>
              <a:ext cx="1283040" cy="61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676031A-7E84-D645-2624-E689D3F234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974" y="822466"/>
                <a:ext cx="1301755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7EFBC4E-888F-4C2E-C583-8BA4008E9CC5}"/>
                  </a:ext>
                </a:extLst>
              </p14:cNvPr>
              <p14:cNvContentPartPr/>
              <p14:nvPr/>
            </p14:nvContentPartPr>
            <p14:xfrm>
              <a:off x="835731" y="936586"/>
              <a:ext cx="1285560" cy="57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7EFBC4E-888F-4C2E-C583-8BA4008E9C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6371" y="927226"/>
                <a:ext cx="1304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936B9B1-D060-894A-C57B-11CA389081F7}"/>
                  </a:ext>
                </a:extLst>
              </p14:cNvPr>
              <p14:cNvContentPartPr/>
              <p14:nvPr/>
            </p14:nvContentPartPr>
            <p14:xfrm>
              <a:off x="7670307" y="1055764"/>
              <a:ext cx="115920" cy="543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936B9B1-D060-894A-C57B-11CA389081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60947" y="1046398"/>
                <a:ext cx="1346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705154-1BD4-FABD-DABB-A17AC652A28B}"/>
                  </a:ext>
                </a:extLst>
              </p14:cNvPr>
              <p14:cNvContentPartPr/>
              <p14:nvPr/>
            </p14:nvContentPartPr>
            <p14:xfrm>
              <a:off x="4578267" y="1183924"/>
              <a:ext cx="862560" cy="288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705154-1BD4-FABD-DABB-A17AC652A2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68907" y="1174564"/>
                <a:ext cx="8812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7B128C-60E1-F617-6E9C-C362CE4AB249}"/>
                  </a:ext>
                </a:extLst>
              </p14:cNvPr>
              <p14:cNvContentPartPr/>
              <p14:nvPr/>
            </p14:nvContentPartPr>
            <p14:xfrm>
              <a:off x="6200067" y="1115884"/>
              <a:ext cx="709200" cy="326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7B128C-60E1-F617-6E9C-C362CE4AB2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0707" y="1106534"/>
                <a:ext cx="727920" cy="345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E61A2F7-CD7C-B031-7FC5-C31F6A821025}"/>
                  </a:ext>
                </a:extLst>
              </p14:cNvPr>
              <p14:cNvContentPartPr/>
              <p14:nvPr/>
            </p14:nvContentPartPr>
            <p14:xfrm>
              <a:off x="5721267" y="1249444"/>
              <a:ext cx="47880" cy="47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E61A2F7-CD7C-B031-7FC5-C31F6A8210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11977" y="1240084"/>
                <a:ext cx="664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356DEFA-F6BF-51A8-00A2-D5F8869940A1}"/>
                  </a:ext>
                </a:extLst>
              </p14:cNvPr>
              <p14:cNvContentPartPr/>
              <p14:nvPr/>
            </p14:nvContentPartPr>
            <p14:xfrm>
              <a:off x="5728827" y="1458964"/>
              <a:ext cx="50040" cy="54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356DEFA-F6BF-51A8-00A2-D5F8869940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399" y="1449604"/>
                <a:ext cx="68896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BD2C606-5CEB-2C7F-767E-9C5BA331DEFF}"/>
                  </a:ext>
                </a:extLst>
              </p14:cNvPr>
              <p14:cNvContentPartPr/>
              <p14:nvPr/>
            </p14:nvContentPartPr>
            <p14:xfrm>
              <a:off x="7086387" y="1261324"/>
              <a:ext cx="40320" cy="47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BD2C606-5CEB-2C7F-767E-9C5BA331DE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76943" y="1251893"/>
                <a:ext cx="59209" cy="66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D622125-487C-8C13-71B2-123FD1D15A7D}"/>
                  </a:ext>
                </a:extLst>
              </p14:cNvPr>
              <p14:cNvContentPartPr/>
              <p14:nvPr/>
            </p14:nvContentPartPr>
            <p14:xfrm>
              <a:off x="7060467" y="1420804"/>
              <a:ext cx="90000" cy="162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D622125-487C-8C13-71B2-123FD1D15A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51069" y="1411444"/>
                <a:ext cx="108795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4C5922B-EFF0-E6F4-71F8-B25EF18CFDE8}"/>
                  </a:ext>
                </a:extLst>
              </p14:cNvPr>
              <p14:cNvContentPartPr/>
              <p14:nvPr/>
            </p14:nvContentPartPr>
            <p14:xfrm>
              <a:off x="3893187" y="1188964"/>
              <a:ext cx="132480" cy="326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4C5922B-EFF0-E6F4-71F8-B25EF18CFD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3801" y="1179604"/>
                <a:ext cx="151251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5A324FF-2754-5CF4-1CAA-300BE6DA6E1A}"/>
                  </a:ext>
                </a:extLst>
              </p14:cNvPr>
              <p14:cNvContentPartPr/>
              <p14:nvPr/>
            </p14:nvContentPartPr>
            <p14:xfrm>
              <a:off x="4280907" y="1046044"/>
              <a:ext cx="180360" cy="546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5A324FF-2754-5CF4-1CAA-300BE6DA6E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71547" y="1036690"/>
                <a:ext cx="199080" cy="565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CA58201-B6D2-B9EA-0635-92F688ADB26C}"/>
                  </a:ext>
                </a:extLst>
              </p14:cNvPr>
              <p14:cNvContentPartPr/>
              <p14:nvPr/>
            </p14:nvContentPartPr>
            <p14:xfrm>
              <a:off x="3897147" y="849844"/>
              <a:ext cx="14040" cy="213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CA58201-B6D2-B9EA-0635-92F688ADB2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88021" y="840468"/>
                <a:ext cx="32292" cy="232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C907309-3D6C-B287-FAFB-71407D44B13C}"/>
                  </a:ext>
                </a:extLst>
              </p14:cNvPr>
              <p14:cNvContentPartPr/>
              <p14:nvPr/>
            </p14:nvContentPartPr>
            <p14:xfrm>
              <a:off x="3837747" y="822844"/>
              <a:ext cx="188280" cy="81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C907309-3D6C-B287-FAFB-71407D44B13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28387" y="813484"/>
                <a:ext cx="2070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A4FDBDA-3FAC-B903-8EA7-72577019D9C6}"/>
                  </a:ext>
                </a:extLst>
              </p14:cNvPr>
              <p14:cNvContentPartPr/>
              <p14:nvPr/>
            </p14:nvContentPartPr>
            <p14:xfrm>
              <a:off x="3484227" y="437284"/>
              <a:ext cx="843840" cy="312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A4FDBDA-3FAC-B903-8EA7-72577019D9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74867" y="427924"/>
                <a:ext cx="8625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21EAB88-8D2C-ED5E-4AAC-49646645C729}"/>
                  </a:ext>
                </a:extLst>
              </p14:cNvPr>
              <p14:cNvContentPartPr/>
              <p14:nvPr/>
            </p14:nvContentPartPr>
            <p14:xfrm>
              <a:off x="3947187" y="461404"/>
              <a:ext cx="11088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21EAB88-8D2C-ED5E-4AAC-49646645C7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37827" y="452044"/>
                <a:ext cx="1296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CC9E789-A888-59DB-F5AB-934DAEB8EFF7}"/>
                  </a:ext>
                </a:extLst>
              </p14:cNvPr>
              <p14:cNvContentPartPr/>
              <p14:nvPr/>
            </p14:nvContentPartPr>
            <p14:xfrm>
              <a:off x="4879587" y="780364"/>
              <a:ext cx="10440" cy="253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CC9E789-A888-59DB-F5AB-934DAEB8EF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70227" y="771004"/>
                <a:ext cx="291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C53D272-9D01-CC52-9E53-616E88FBB656}"/>
                  </a:ext>
                </a:extLst>
              </p14:cNvPr>
              <p14:cNvContentPartPr/>
              <p14:nvPr/>
            </p14:nvContentPartPr>
            <p14:xfrm>
              <a:off x="4784907" y="741484"/>
              <a:ext cx="178560" cy="110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C53D272-9D01-CC52-9E53-616E88FBB6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75547" y="732124"/>
                <a:ext cx="197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38BADBC-E1E3-1B8A-F485-0D802E1D6F77}"/>
                  </a:ext>
                </a:extLst>
              </p14:cNvPr>
              <p14:cNvContentPartPr/>
              <p14:nvPr/>
            </p14:nvContentPartPr>
            <p14:xfrm>
              <a:off x="4711467" y="301564"/>
              <a:ext cx="897120" cy="438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38BADBC-E1E3-1B8A-F485-0D802E1D6F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02107" y="292204"/>
                <a:ext cx="9158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9B4A2B7-1033-1F62-2B84-8A7E59023DE9}"/>
                  </a:ext>
                </a:extLst>
              </p14:cNvPr>
              <p14:cNvContentPartPr/>
              <p14:nvPr/>
            </p14:nvContentPartPr>
            <p14:xfrm>
              <a:off x="5289987" y="331804"/>
              <a:ext cx="115920" cy="7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9B4A2B7-1033-1F62-2B84-8A7E59023D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80627" y="321976"/>
                <a:ext cx="134640" cy="27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366C1E2-8A36-4D0F-AD79-70F831599DAC}"/>
                  </a:ext>
                </a:extLst>
              </p14:cNvPr>
              <p14:cNvContentPartPr/>
              <p14:nvPr/>
            </p14:nvContentPartPr>
            <p14:xfrm>
              <a:off x="6594627" y="720244"/>
              <a:ext cx="23040" cy="315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366C1E2-8A36-4D0F-AD79-70F831599DA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85118" y="710884"/>
                <a:ext cx="42057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451A6F1-7EC2-2831-E518-82930A5AE381}"/>
                  </a:ext>
                </a:extLst>
              </p14:cNvPr>
              <p14:cNvContentPartPr/>
              <p14:nvPr/>
            </p14:nvContentPartPr>
            <p14:xfrm>
              <a:off x="6579147" y="698284"/>
              <a:ext cx="114840" cy="123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451A6F1-7EC2-2831-E518-82930A5AE38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69787" y="688924"/>
                <a:ext cx="1335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9DA4CB3-D706-214F-1795-902F43A18E86}"/>
                  </a:ext>
                </a:extLst>
              </p14:cNvPr>
              <p14:cNvContentPartPr/>
              <p14:nvPr/>
            </p14:nvContentPartPr>
            <p14:xfrm>
              <a:off x="6495627" y="369964"/>
              <a:ext cx="646200" cy="251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9DA4CB3-D706-214F-1795-902F43A18E8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86267" y="360604"/>
                <a:ext cx="664920" cy="27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9EA1B52A-252D-D4B3-FAEB-FF878B7ACAE2}"/>
              </a:ext>
            </a:extLst>
          </p:cNvPr>
          <p:cNvGrpSpPr/>
          <p:nvPr/>
        </p:nvGrpSpPr>
        <p:grpSpPr>
          <a:xfrm>
            <a:off x="4920651" y="1619749"/>
            <a:ext cx="118800" cy="835560"/>
            <a:chOff x="4920651" y="1619749"/>
            <a:chExt cx="118800" cy="83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84A3E2-DB03-5411-DF12-4E8788ACD03B}"/>
                    </a:ext>
                  </a:extLst>
                </p14:cNvPr>
                <p14:cNvContentPartPr/>
                <p14:nvPr/>
              </p14:nvContentPartPr>
              <p14:xfrm>
                <a:off x="4950891" y="1653589"/>
                <a:ext cx="20880" cy="801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84A3E2-DB03-5411-DF12-4E8788ACD0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46571" y="1649269"/>
                  <a:ext cx="2952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12407C-90E6-38CA-8F97-55D89059F40E}"/>
                    </a:ext>
                  </a:extLst>
                </p14:cNvPr>
                <p14:cNvContentPartPr/>
                <p14:nvPr/>
              </p14:nvContentPartPr>
              <p14:xfrm>
                <a:off x="4920651" y="1619749"/>
                <a:ext cx="118800" cy="100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12407C-90E6-38CA-8F97-55D89059F4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16331" y="1615429"/>
                  <a:ext cx="12744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BC8A6F-509A-BD72-B5E7-A31B43D919F4}"/>
              </a:ext>
            </a:extLst>
          </p:cNvPr>
          <p:cNvGrpSpPr/>
          <p:nvPr/>
        </p:nvGrpSpPr>
        <p:grpSpPr>
          <a:xfrm>
            <a:off x="4829571" y="2513269"/>
            <a:ext cx="474120" cy="303480"/>
            <a:chOff x="4829571" y="2513269"/>
            <a:chExt cx="47412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C4DDB5E-3005-F154-44A2-0C245821DD19}"/>
                    </a:ext>
                  </a:extLst>
                </p14:cNvPr>
                <p14:cNvContentPartPr/>
                <p14:nvPr/>
              </p14:nvContentPartPr>
              <p14:xfrm>
                <a:off x="4829571" y="2634589"/>
                <a:ext cx="155160" cy="28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C4DDB5E-3005-F154-44A2-0C245821DD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25251" y="2630269"/>
                  <a:ext cx="163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DA9D4D3-4999-194A-C53B-F5E8FF99F38A}"/>
                    </a:ext>
                  </a:extLst>
                </p14:cNvPr>
                <p14:cNvContentPartPr/>
                <p14:nvPr/>
              </p14:nvContentPartPr>
              <p14:xfrm>
                <a:off x="4908771" y="2633869"/>
                <a:ext cx="394920" cy="182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DA9D4D3-4999-194A-C53B-F5E8FF99F3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04451" y="2629549"/>
                  <a:ext cx="403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0FA65D-8DB1-4C67-809A-706AF6168DED}"/>
                    </a:ext>
                  </a:extLst>
                </p14:cNvPr>
                <p14:cNvContentPartPr/>
                <p14:nvPr/>
              </p14:nvContentPartPr>
              <p14:xfrm>
                <a:off x="5079051" y="2513269"/>
                <a:ext cx="64080" cy="65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0FA65D-8DB1-4C67-809A-706AF6168D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74731" y="2508949"/>
                  <a:ext cx="7272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DF202A-C2E0-943F-4D09-0CA116BE79B6}"/>
              </a:ext>
            </a:extLst>
          </p:cNvPr>
          <p:cNvGrpSpPr/>
          <p:nvPr/>
        </p:nvGrpSpPr>
        <p:grpSpPr>
          <a:xfrm>
            <a:off x="6430851" y="1611109"/>
            <a:ext cx="137160" cy="765360"/>
            <a:chOff x="6430851" y="1611109"/>
            <a:chExt cx="137160" cy="76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D97D6B9-D526-8ABA-DD45-ED2CF3C178AB}"/>
                    </a:ext>
                  </a:extLst>
                </p14:cNvPr>
                <p14:cNvContentPartPr/>
                <p14:nvPr/>
              </p14:nvContentPartPr>
              <p14:xfrm>
                <a:off x="6482691" y="1642789"/>
                <a:ext cx="5400" cy="733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D97D6B9-D526-8ABA-DD45-ED2CF3C178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78371" y="1638469"/>
                  <a:ext cx="1404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D6224F-C869-72DF-3DC0-83CF223E8F4F}"/>
                    </a:ext>
                  </a:extLst>
                </p14:cNvPr>
                <p14:cNvContentPartPr/>
                <p14:nvPr/>
              </p14:nvContentPartPr>
              <p14:xfrm>
                <a:off x="6430851" y="1611109"/>
                <a:ext cx="137160" cy="8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D6224F-C869-72DF-3DC0-83CF223E8F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26531" y="1606789"/>
                  <a:ext cx="145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8313403-DE41-2406-DA4C-700D7CD2EB30}"/>
              </a:ext>
            </a:extLst>
          </p:cNvPr>
          <p:cNvGrpSpPr/>
          <p:nvPr/>
        </p:nvGrpSpPr>
        <p:grpSpPr>
          <a:xfrm>
            <a:off x="6335091" y="2412469"/>
            <a:ext cx="1615320" cy="340920"/>
            <a:chOff x="6335091" y="2412469"/>
            <a:chExt cx="161532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27E5C6E-4AB8-1142-31C3-B956757F110C}"/>
                    </a:ext>
                  </a:extLst>
                </p14:cNvPr>
                <p14:cNvContentPartPr/>
                <p14:nvPr/>
              </p14:nvContentPartPr>
              <p14:xfrm>
                <a:off x="6335091" y="2515789"/>
                <a:ext cx="287280" cy="237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27E5C6E-4AB8-1142-31C3-B956757F11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30771" y="2511469"/>
                  <a:ext cx="295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3B6E55C-8105-06D8-9C15-C996012F99B9}"/>
                    </a:ext>
                  </a:extLst>
                </p14:cNvPr>
                <p14:cNvContentPartPr/>
                <p14:nvPr/>
              </p14:nvContentPartPr>
              <p14:xfrm>
                <a:off x="6523011" y="2557189"/>
                <a:ext cx="100080" cy="7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3B6E55C-8105-06D8-9C15-C996012F99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18691" y="2552869"/>
                  <a:ext cx="1087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8F061F-A9EB-6DB1-B4DF-041227360528}"/>
                    </a:ext>
                  </a:extLst>
                </p14:cNvPr>
                <p14:cNvContentPartPr/>
                <p14:nvPr/>
              </p14:nvContentPartPr>
              <p14:xfrm>
                <a:off x="6721371" y="2526949"/>
                <a:ext cx="501480" cy="199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8F061F-A9EB-6DB1-B4DF-0412273605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17051" y="2522629"/>
                  <a:ext cx="510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2D90948-622A-AF8F-DC62-30F71E4869AE}"/>
                    </a:ext>
                  </a:extLst>
                </p14:cNvPr>
                <p14:cNvContentPartPr/>
                <p14:nvPr/>
              </p14:nvContentPartPr>
              <p14:xfrm>
                <a:off x="6980931" y="2412469"/>
                <a:ext cx="74880" cy="79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2D90948-622A-AF8F-DC62-30F71E4869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76611" y="2408149"/>
                  <a:ext cx="83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A9E85EB-695D-7BA9-C2DD-EC465B9450B8}"/>
                    </a:ext>
                  </a:extLst>
                </p14:cNvPr>
                <p14:cNvContentPartPr/>
                <p14:nvPr/>
              </p14:nvContentPartPr>
              <p14:xfrm>
                <a:off x="6712731" y="2592469"/>
                <a:ext cx="88560" cy="11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A9E85EB-695D-7BA9-C2DD-EC465B9450B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08411" y="2588149"/>
                  <a:ext cx="97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F2BFFB-BA8C-92BD-B253-D0B0210639B7}"/>
                    </a:ext>
                  </a:extLst>
                </p14:cNvPr>
                <p14:cNvContentPartPr/>
                <p14:nvPr/>
              </p14:nvContentPartPr>
              <p14:xfrm>
                <a:off x="7323651" y="2432629"/>
                <a:ext cx="626760" cy="24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F2BFFB-BA8C-92BD-B253-D0B0210639B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19331" y="2428309"/>
                  <a:ext cx="63540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4CB5811-95BE-FE27-3B81-1DB24A864ADE}"/>
              </a:ext>
            </a:extLst>
          </p:cNvPr>
          <p:cNvGrpSpPr/>
          <p:nvPr/>
        </p:nvGrpSpPr>
        <p:grpSpPr>
          <a:xfrm>
            <a:off x="1914651" y="1254349"/>
            <a:ext cx="2294640" cy="1370520"/>
            <a:chOff x="1914651" y="1254349"/>
            <a:chExt cx="2294640" cy="13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7C03D3-B18B-F05B-6658-49956D66F457}"/>
                    </a:ext>
                  </a:extLst>
                </p14:cNvPr>
                <p14:cNvContentPartPr/>
                <p14:nvPr/>
              </p14:nvContentPartPr>
              <p14:xfrm>
                <a:off x="3887091" y="1696789"/>
                <a:ext cx="14400" cy="446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7C03D3-B18B-F05B-6658-49956D66F4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82771" y="1692469"/>
                  <a:ext cx="230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44E328-C8F7-46AC-8A5E-F3E0E0C1B91B}"/>
                    </a:ext>
                  </a:extLst>
                </p14:cNvPr>
                <p14:cNvContentPartPr/>
                <p14:nvPr/>
              </p14:nvContentPartPr>
              <p14:xfrm>
                <a:off x="3832731" y="1669429"/>
                <a:ext cx="141480" cy="91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044E328-C8F7-46AC-8A5E-F3E0E0C1B9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28411" y="1665109"/>
                  <a:ext cx="150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BC62F3B-3F7F-5B34-752A-B122F173D761}"/>
                    </a:ext>
                  </a:extLst>
                </p14:cNvPr>
                <p14:cNvContentPartPr/>
                <p14:nvPr/>
              </p14:nvContentPartPr>
              <p14:xfrm>
                <a:off x="3567771" y="2386189"/>
                <a:ext cx="641520" cy="23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BC62F3B-3F7F-5B34-752A-B122F173D7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63451" y="2381869"/>
                  <a:ext cx="650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6591381-5537-B827-0750-7392078D1C90}"/>
                    </a:ext>
                  </a:extLst>
                </p14:cNvPr>
                <p14:cNvContentPartPr/>
                <p14:nvPr/>
              </p14:nvContentPartPr>
              <p14:xfrm>
                <a:off x="3337011" y="1312669"/>
                <a:ext cx="432720" cy="43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6591381-5537-B827-0750-7392078D1C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32691" y="1308349"/>
                  <a:ext cx="441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6832D5-2376-6C63-B8F7-1B1830981DD6}"/>
                    </a:ext>
                  </a:extLst>
                </p14:cNvPr>
                <p14:cNvContentPartPr/>
                <p14:nvPr/>
              </p14:nvContentPartPr>
              <p14:xfrm>
                <a:off x="3302811" y="1271269"/>
                <a:ext cx="101160" cy="120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6832D5-2376-6C63-B8F7-1B1830981D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98491" y="1266949"/>
                  <a:ext cx="109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8BF9BBC-9BE3-813D-6997-6CC3A88FAC21}"/>
                    </a:ext>
                  </a:extLst>
                </p14:cNvPr>
                <p14:cNvContentPartPr/>
                <p14:nvPr/>
              </p14:nvContentPartPr>
              <p14:xfrm>
                <a:off x="1914651" y="1310149"/>
                <a:ext cx="83880" cy="303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8BF9BBC-9BE3-813D-6997-6CC3A88FAC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10331" y="1305829"/>
                  <a:ext cx="925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A9216D2-AC75-BE47-108F-503C1D64C1A8}"/>
                    </a:ext>
                  </a:extLst>
                </p14:cNvPr>
                <p14:cNvContentPartPr/>
                <p14:nvPr/>
              </p14:nvContentPartPr>
              <p14:xfrm>
                <a:off x="2033091" y="1254349"/>
                <a:ext cx="941040" cy="480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A9216D2-AC75-BE47-108F-503C1D64C1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28771" y="1250029"/>
                  <a:ext cx="9496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C30E69-179D-6EF6-9CB4-863024F97610}"/>
                    </a:ext>
                  </a:extLst>
                </p14:cNvPr>
                <p14:cNvContentPartPr/>
                <p14:nvPr/>
              </p14:nvContentPartPr>
              <p14:xfrm>
                <a:off x="2042811" y="1723069"/>
                <a:ext cx="92520" cy="289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C30E69-179D-6EF6-9CB4-863024F976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38491" y="1718749"/>
                  <a:ext cx="101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4EB348C-E1D9-4824-2561-285A217AB7FC}"/>
                    </a:ext>
                  </a:extLst>
                </p14:cNvPr>
                <p14:cNvContentPartPr/>
                <p14:nvPr/>
              </p14:nvContentPartPr>
              <p14:xfrm>
                <a:off x="2056851" y="1790029"/>
                <a:ext cx="481680" cy="483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4EB348C-E1D9-4824-2561-285A217AB7F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52531" y="1785709"/>
                  <a:ext cx="490320" cy="49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705B6-5CDA-3E83-B074-AD56E8ED82E6}"/>
              </a:ext>
            </a:extLst>
          </p:cNvPr>
          <p:cNvGrpSpPr/>
          <p:nvPr/>
        </p:nvGrpSpPr>
        <p:grpSpPr>
          <a:xfrm>
            <a:off x="9437369" y="982324"/>
            <a:ext cx="922320" cy="428760"/>
            <a:chOff x="9437369" y="982324"/>
            <a:chExt cx="92232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5C2FA9-9A8E-B758-B9DF-256665C3C60F}"/>
                    </a:ext>
                  </a:extLst>
                </p14:cNvPr>
                <p14:cNvContentPartPr/>
                <p14:nvPr/>
              </p14:nvContentPartPr>
              <p14:xfrm>
                <a:off x="9457169" y="982324"/>
                <a:ext cx="858240" cy="258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5C2FA9-9A8E-B758-B9DF-256665C3C60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52849" y="978004"/>
                  <a:ext cx="866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9B2450D-D86F-97DA-2B29-1C022170AB78}"/>
                    </a:ext>
                  </a:extLst>
                </p14:cNvPr>
                <p14:cNvContentPartPr/>
                <p14:nvPr/>
              </p14:nvContentPartPr>
              <p14:xfrm>
                <a:off x="9915089" y="1044964"/>
                <a:ext cx="135360" cy="10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9B2450D-D86F-97DA-2B29-1C022170AB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10769" y="1040644"/>
                  <a:ext cx="144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D05E033-6AEA-8A87-E9F2-10CDFDD479FF}"/>
                    </a:ext>
                  </a:extLst>
                </p14:cNvPr>
                <p14:cNvContentPartPr/>
                <p14:nvPr/>
              </p14:nvContentPartPr>
              <p14:xfrm>
                <a:off x="9437369" y="1316404"/>
                <a:ext cx="922320" cy="10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D05E033-6AEA-8A87-E9F2-10CDFDD479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33049" y="1312084"/>
                  <a:ext cx="930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46ACE7E-2E63-E810-B0EE-850F6EBDC286}"/>
                    </a:ext>
                  </a:extLst>
                </p14:cNvPr>
                <p14:cNvContentPartPr/>
                <p14:nvPr/>
              </p14:nvContentPartPr>
              <p14:xfrm>
                <a:off x="9449969" y="1402804"/>
                <a:ext cx="897840" cy="8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46ACE7E-2E63-E810-B0EE-850F6EBDC28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45649" y="1398484"/>
                  <a:ext cx="90648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1CC0B4-3A5E-9B5E-41BC-8D294ACF33C8}"/>
              </a:ext>
            </a:extLst>
          </p:cNvPr>
          <p:cNvGrpSpPr/>
          <p:nvPr/>
        </p:nvGrpSpPr>
        <p:grpSpPr>
          <a:xfrm>
            <a:off x="9406769" y="1673884"/>
            <a:ext cx="756000" cy="290160"/>
            <a:chOff x="9406769" y="1673884"/>
            <a:chExt cx="75600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185502C-36A9-5B43-5505-8DCB38385A3F}"/>
                    </a:ext>
                  </a:extLst>
                </p14:cNvPr>
                <p14:cNvContentPartPr/>
                <p14:nvPr/>
              </p14:nvContentPartPr>
              <p14:xfrm>
                <a:off x="9406769" y="1834804"/>
                <a:ext cx="45720" cy="64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185502C-36A9-5B43-5505-8DCB38385A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02449" y="1830484"/>
                  <a:ext cx="54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A98F790-92B8-32FD-6DD4-3EBD1352F91A}"/>
                    </a:ext>
                  </a:extLst>
                </p14:cNvPr>
                <p14:cNvContentPartPr/>
                <p14:nvPr/>
              </p14:nvContentPartPr>
              <p14:xfrm>
                <a:off x="9524849" y="1673884"/>
                <a:ext cx="637920" cy="290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A98F790-92B8-32FD-6DD4-3EBD1352F91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20529" y="1669564"/>
                  <a:ext cx="64656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FDCA8D-CA53-19CE-61BF-15C815E7C151}"/>
              </a:ext>
            </a:extLst>
          </p:cNvPr>
          <p:cNvGrpSpPr/>
          <p:nvPr/>
        </p:nvGrpSpPr>
        <p:grpSpPr>
          <a:xfrm>
            <a:off x="9268169" y="2298484"/>
            <a:ext cx="617760" cy="320040"/>
            <a:chOff x="9268169" y="2298484"/>
            <a:chExt cx="61776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072AF72-9877-524B-060A-15C05FE13D93}"/>
                    </a:ext>
                  </a:extLst>
                </p14:cNvPr>
                <p14:cNvContentPartPr/>
                <p14:nvPr/>
              </p14:nvContentPartPr>
              <p14:xfrm>
                <a:off x="9367889" y="2321524"/>
                <a:ext cx="29880" cy="285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072AF72-9877-524B-060A-15C05FE13D9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63569" y="2317204"/>
                  <a:ext cx="38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3280D6-E24C-3B03-CF32-88E1302A9A0D}"/>
                    </a:ext>
                  </a:extLst>
                </p14:cNvPr>
                <p14:cNvContentPartPr/>
                <p14:nvPr/>
              </p14:nvContentPartPr>
              <p14:xfrm>
                <a:off x="9420809" y="2343844"/>
                <a:ext cx="37800" cy="274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3280D6-E24C-3B03-CF32-88E1302A9A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6489" y="2339524"/>
                  <a:ext cx="46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03FFE36-5BED-E284-A8E8-6D2DC8C557C8}"/>
                    </a:ext>
                  </a:extLst>
                </p14:cNvPr>
                <p14:cNvContentPartPr/>
                <p14:nvPr/>
              </p14:nvContentPartPr>
              <p14:xfrm>
                <a:off x="9268169" y="2461564"/>
                <a:ext cx="236160" cy="53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03FFE36-5BED-E284-A8E8-6D2DC8C557C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63849" y="2457244"/>
                  <a:ext cx="244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0D76E21-7B5E-EADB-61F4-54804F9C2B99}"/>
                    </a:ext>
                  </a:extLst>
                </p14:cNvPr>
                <p14:cNvContentPartPr/>
                <p14:nvPr/>
              </p14:nvContentPartPr>
              <p14:xfrm>
                <a:off x="9650129" y="2328724"/>
                <a:ext cx="235800" cy="264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0D76E21-7B5E-EADB-61F4-54804F9C2B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45809" y="2324404"/>
                  <a:ext cx="244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11AA4FC-A364-924E-CDF3-94B1EA00A1AB}"/>
                    </a:ext>
                  </a:extLst>
                </p14:cNvPr>
                <p14:cNvContentPartPr/>
                <p14:nvPr/>
              </p14:nvContentPartPr>
              <p14:xfrm>
                <a:off x="9651209" y="2298484"/>
                <a:ext cx="72720" cy="82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11AA4FC-A364-924E-CDF3-94B1EA00A1A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46889" y="2294164"/>
                  <a:ext cx="8136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A94B7EB-8F58-53B8-7F23-A96686300AD2}"/>
              </a:ext>
            </a:extLst>
          </p:cNvPr>
          <p:cNvGrpSpPr/>
          <p:nvPr/>
        </p:nvGrpSpPr>
        <p:grpSpPr>
          <a:xfrm>
            <a:off x="9493169" y="2868724"/>
            <a:ext cx="1071000" cy="610920"/>
            <a:chOff x="9493169" y="2868724"/>
            <a:chExt cx="107100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4916E93-7A8C-B05F-A8A8-C89C7B8F1EF2}"/>
                    </a:ext>
                  </a:extLst>
                </p14:cNvPr>
                <p14:cNvContentPartPr/>
                <p14:nvPr/>
              </p14:nvContentPartPr>
              <p14:xfrm>
                <a:off x="9582089" y="2868724"/>
                <a:ext cx="10080" cy="293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4916E93-7A8C-B05F-A8A8-C89C7B8F1E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77769" y="2864404"/>
                  <a:ext cx="18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ED1C91E-59A3-B49F-22F9-A9DE836EAF99}"/>
                    </a:ext>
                  </a:extLst>
                </p14:cNvPr>
                <p14:cNvContentPartPr/>
                <p14:nvPr/>
              </p14:nvContentPartPr>
              <p14:xfrm>
                <a:off x="9493169" y="2991484"/>
                <a:ext cx="425160" cy="488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ED1C91E-59A3-B49F-22F9-A9DE836EAF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88849" y="2987164"/>
                  <a:ext cx="4338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4FD4CA1-3C8E-0523-F098-2F5F66DFECC7}"/>
                    </a:ext>
                  </a:extLst>
                </p14:cNvPr>
                <p14:cNvContentPartPr/>
                <p14:nvPr/>
              </p14:nvContentPartPr>
              <p14:xfrm>
                <a:off x="9968369" y="2886364"/>
                <a:ext cx="595800" cy="183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4FD4CA1-3C8E-0523-F098-2F5F66DFECC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64049" y="2882044"/>
                  <a:ext cx="60444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5CB7B2A-058E-3A6F-FB35-F4FDCC65A8F9}"/>
                  </a:ext>
                </a:extLst>
              </p14:cNvPr>
              <p14:cNvContentPartPr/>
              <p14:nvPr/>
            </p14:nvContentPartPr>
            <p14:xfrm>
              <a:off x="10341689" y="1775404"/>
              <a:ext cx="612000" cy="2001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5CB7B2A-058E-3A6F-FB35-F4FDCC65A8F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332335" y="1766044"/>
                <a:ext cx="630709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CCEEDB7-19D7-7784-C25A-66969F3D73B1}"/>
                  </a:ext>
                </a:extLst>
              </p14:cNvPr>
              <p14:cNvContentPartPr/>
              <p14:nvPr/>
            </p14:nvContentPartPr>
            <p14:xfrm>
              <a:off x="10145129" y="2388844"/>
              <a:ext cx="612000" cy="1530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CCEEDB7-19D7-7784-C25A-66969F3D73B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135769" y="2379484"/>
                <a:ext cx="63072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9902383-54DC-83E4-E943-25145F2E8E03}"/>
              </a:ext>
            </a:extLst>
          </p:cNvPr>
          <p:cNvGrpSpPr/>
          <p:nvPr/>
        </p:nvGrpSpPr>
        <p:grpSpPr>
          <a:xfrm>
            <a:off x="2635889" y="3928204"/>
            <a:ext cx="2364840" cy="589680"/>
            <a:chOff x="2635889" y="3928204"/>
            <a:chExt cx="2364840" cy="5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B0CFC2-75A8-A6A1-625A-212780FEB0B7}"/>
                    </a:ext>
                  </a:extLst>
                </p14:cNvPr>
                <p14:cNvContentPartPr/>
                <p14:nvPr/>
              </p14:nvContentPartPr>
              <p14:xfrm>
                <a:off x="2635889" y="4124764"/>
                <a:ext cx="913680" cy="337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B0CFC2-75A8-A6A1-625A-212780FEB0B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26889" y="4115764"/>
                  <a:ext cx="9313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66E04D5-EE77-C4D2-9D90-F527A38C9C47}"/>
                    </a:ext>
                  </a:extLst>
                </p14:cNvPr>
                <p14:cNvContentPartPr/>
                <p14:nvPr/>
              </p14:nvContentPartPr>
              <p14:xfrm>
                <a:off x="3664409" y="4353724"/>
                <a:ext cx="37440" cy="117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66E04D5-EE77-C4D2-9D90-F527A38C9C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55769" y="4344724"/>
                  <a:ext cx="55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083294D-9CE4-C8BE-1078-B8037099FD1F}"/>
                    </a:ext>
                  </a:extLst>
                </p14:cNvPr>
                <p14:cNvContentPartPr/>
                <p14:nvPr/>
              </p14:nvContentPartPr>
              <p14:xfrm>
                <a:off x="3933689" y="4184524"/>
                <a:ext cx="111600" cy="333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083294D-9CE4-C8BE-1078-B8037099FD1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25049" y="4175884"/>
                  <a:ext cx="129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CABD011-EB58-B658-CD96-04D96FCD9A12}"/>
                    </a:ext>
                  </a:extLst>
                </p14:cNvPr>
                <p14:cNvContentPartPr/>
                <p14:nvPr/>
              </p14:nvContentPartPr>
              <p14:xfrm>
                <a:off x="4169489" y="4294684"/>
                <a:ext cx="10800" cy="53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CABD011-EB58-B658-CD96-04D96FCD9A1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60489" y="4285684"/>
                  <a:ext cx="28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8817852-704B-CCEF-3B9F-0B12A57394FB}"/>
                    </a:ext>
                  </a:extLst>
                </p14:cNvPr>
                <p14:cNvContentPartPr/>
                <p14:nvPr/>
              </p14:nvContentPartPr>
              <p14:xfrm>
                <a:off x="4303409" y="4045564"/>
                <a:ext cx="697320" cy="309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8817852-704B-CCEF-3B9F-0B12A57394F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94769" y="4036564"/>
                  <a:ext cx="7149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34176FE-FABB-92F1-B4ED-A8102E10F0C1}"/>
                    </a:ext>
                  </a:extLst>
                </p14:cNvPr>
                <p14:cNvContentPartPr/>
                <p14:nvPr/>
              </p14:nvContentPartPr>
              <p14:xfrm>
                <a:off x="4577729" y="4088404"/>
                <a:ext cx="135360" cy="15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34176FE-FABB-92F1-B4ED-A8102E10F0C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68729" y="4079764"/>
                  <a:ext cx="153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1825D6-B855-48B6-A961-83AD85AE99A4}"/>
                    </a:ext>
                  </a:extLst>
                </p14:cNvPr>
                <p14:cNvContentPartPr/>
                <p14:nvPr/>
              </p14:nvContentPartPr>
              <p14:xfrm>
                <a:off x="4397729" y="3928204"/>
                <a:ext cx="95400" cy="111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1825D6-B855-48B6-A961-83AD85AE99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88729" y="3919204"/>
                  <a:ext cx="11304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8D5A175-0979-B02A-4095-09E2B3C5DEB5}"/>
                  </a:ext>
                </a:extLst>
              </p14:cNvPr>
              <p14:cNvContentPartPr/>
              <p14:nvPr/>
            </p14:nvContentPartPr>
            <p14:xfrm>
              <a:off x="5197289" y="3850444"/>
              <a:ext cx="138240" cy="5112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8D5A175-0979-B02A-4095-09E2B3C5DEB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187953" y="3841091"/>
                <a:ext cx="156911" cy="529907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26B5102-4FFA-3147-5F3E-E5E825060AE3}"/>
              </a:ext>
            </a:extLst>
          </p:cNvPr>
          <p:cNvGrpSpPr/>
          <p:nvPr/>
        </p:nvGrpSpPr>
        <p:grpSpPr>
          <a:xfrm>
            <a:off x="5774729" y="4296484"/>
            <a:ext cx="3684600" cy="576720"/>
            <a:chOff x="5774729" y="4296484"/>
            <a:chExt cx="368460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C6C4A4C-89CC-7828-4718-259975017BB0}"/>
                    </a:ext>
                  </a:extLst>
                </p14:cNvPr>
                <p14:cNvContentPartPr/>
                <p14:nvPr/>
              </p14:nvContentPartPr>
              <p14:xfrm>
                <a:off x="5774729" y="4335364"/>
                <a:ext cx="1613160" cy="537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C6C4A4C-89CC-7828-4718-259975017B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65729" y="4326364"/>
                  <a:ext cx="16308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04230E5-6F23-0F73-387F-4CC79A080631}"/>
                    </a:ext>
                  </a:extLst>
                </p14:cNvPr>
                <p14:cNvContentPartPr/>
                <p14:nvPr/>
              </p14:nvContentPartPr>
              <p14:xfrm>
                <a:off x="7492649" y="4549204"/>
                <a:ext cx="105120" cy="10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04230E5-6F23-0F73-387F-4CC79A08063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83649" y="4540204"/>
                  <a:ext cx="122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22CB0B8-FDAC-2583-1AA3-401A9CBADE65}"/>
                    </a:ext>
                  </a:extLst>
                </p14:cNvPr>
                <p14:cNvContentPartPr/>
                <p14:nvPr/>
              </p14:nvContentPartPr>
              <p14:xfrm>
                <a:off x="7701089" y="4382524"/>
                <a:ext cx="720720" cy="267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22CB0B8-FDAC-2583-1AA3-401A9CBADE6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92089" y="4373884"/>
                  <a:ext cx="738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78B3766-FD2D-D459-D491-55E845675C77}"/>
                    </a:ext>
                  </a:extLst>
                </p14:cNvPr>
                <p14:cNvContentPartPr/>
                <p14:nvPr/>
              </p14:nvContentPartPr>
              <p14:xfrm>
                <a:off x="8567249" y="4426804"/>
                <a:ext cx="360" cy="1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78B3766-FD2D-D459-D491-55E845675C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58249" y="4417804"/>
                  <a:ext cx="18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C5BA70B-8184-A0F1-3F85-746BB36033D7}"/>
                    </a:ext>
                  </a:extLst>
                </p14:cNvPr>
                <p14:cNvContentPartPr/>
                <p14:nvPr/>
              </p14:nvContentPartPr>
              <p14:xfrm>
                <a:off x="8576969" y="4565044"/>
                <a:ext cx="25200" cy="53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C5BA70B-8184-A0F1-3F85-746BB36033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67969" y="4556044"/>
                  <a:ext cx="42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798B4D0-6616-9C54-8241-3BB14B53BF6B}"/>
                    </a:ext>
                  </a:extLst>
                </p14:cNvPr>
                <p14:cNvContentPartPr/>
                <p14:nvPr/>
              </p14:nvContentPartPr>
              <p14:xfrm>
                <a:off x="8729609" y="4296484"/>
                <a:ext cx="473040" cy="300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798B4D0-6616-9C54-8241-3BB14B53BF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20969" y="4287484"/>
                  <a:ext cx="490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3A5CB54-E79F-E455-A04D-3F51AE254E12}"/>
                    </a:ext>
                  </a:extLst>
                </p14:cNvPr>
                <p14:cNvContentPartPr/>
                <p14:nvPr/>
              </p14:nvContentPartPr>
              <p14:xfrm>
                <a:off x="8549249" y="4400164"/>
                <a:ext cx="56880" cy="60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3A5CB54-E79F-E455-A04D-3F51AE254E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40609" y="4391164"/>
                  <a:ext cx="74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173BD50-BDE4-B4CC-5DF0-3E1B9F6DDD71}"/>
                    </a:ext>
                  </a:extLst>
                </p14:cNvPr>
                <p14:cNvContentPartPr/>
                <p14:nvPr/>
              </p14:nvContentPartPr>
              <p14:xfrm>
                <a:off x="9382649" y="4391524"/>
                <a:ext cx="7200" cy="1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173BD50-BDE4-B4CC-5DF0-3E1B9F6DDD7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73649" y="4382524"/>
                  <a:ext cx="24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A68DB5-C5C3-AF3C-7BF2-BE0F04E5405B}"/>
                    </a:ext>
                  </a:extLst>
                </p14:cNvPr>
                <p14:cNvContentPartPr/>
                <p14:nvPr/>
              </p14:nvContentPartPr>
              <p14:xfrm>
                <a:off x="9382649" y="4554604"/>
                <a:ext cx="76680" cy="141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A68DB5-C5C3-AF3C-7BF2-BE0F04E540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73649" y="4545604"/>
                  <a:ext cx="9432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16A19B5-888F-204B-814A-1EF3EB20D5C2}"/>
              </a:ext>
            </a:extLst>
          </p:cNvPr>
          <p:cNvGrpSpPr/>
          <p:nvPr/>
        </p:nvGrpSpPr>
        <p:grpSpPr>
          <a:xfrm>
            <a:off x="5675729" y="4816684"/>
            <a:ext cx="2104560" cy="497520"/>
            <a:chOff x="5675729" y="4816684"/>
            <a:chExt cx="210456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144FFA0-2D4F-3B0C-414E-5E4BA458F3BC}"/>
                    </a:ext>
                  </a:extLst>
                </p14:cNvPr>
                <p14:cNvContentPartPr/>
                <p14:nvPr/>
              </p14:nvContentPartPr>
              <p14:xfrm>
                <a:off x="5675729" y="4950244"/>
                <a:ext cx="901800" cy="363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144FFA0-2D4F-3B0C-414E-5E4BA458F3B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67089" y="4941604"/>
                  <a:ext cx="9194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7332222-01A8-F61B-62A6-DAF3BD3A75F8}"/>
                    </a:ext>
                  </a:extLst>
                </p14:cNvPr>
                <p14:cNvContentPartPr/>
                <p14:nvPr/>
              </p14:nvContentPartPr>
              <p14:xfrm>
                <a:off x="6647009" y="5095324"/>
                <a:ext cx="85680" cy="3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7332222-01A8-F61B-62A6-DAF3BD3A75F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38009" y="5086324"/>
                  <a:ext cx="103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9DEA88E-DE1E-E87B-024D-3EF552275157}"/>
                    </a:ext>
                  </a:extLst>
                </p14:cNvPr>
                <p14:cNvContentPartPr/>
                <p14:nvPr/>
              </p14:nvContentPartPr>
              <p14:xfrm>
                <a:off x="6818009" y="4907764"/>
                <a:ext cx="962280" cy="294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9DEA88E-DE1E-E87B-024D-3EF55227515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09009" y="4899124"/>
                  <a:ext cx="9799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A99AAB1-B1B6-520F-7F0B-6C2557F01580}"/>
                    </a:ext>
                  </a:extLst>
                </p14:cNvPr>
                <p14:cNvContentPartPr/>
                <p14:nvPr/>
              </p14:nvContentPartPr>
              <p14:xfrm>
                <a:off x="7467449" y="4816684"/>
                <a:ext cx="92880" cy="96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A99AAB1-B1B6-520F-7F0B-6C2557F0158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58809" y="4808044"/>
                  <a:ext cx="11052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FFDBF93-A3DE-5257-03DE-04EFB55259E7}"/>
              </a:ext>
            </a:extLst>
          </p:cNvPr>
          <p:cNvGrpSpPr/>
          <p:nvPr/>
        </p:nvGrpSpPr>
        <p:grpSpPr>
          <a:xfrm>
            <a:off x="7980089" y="4911004"/>
            <a:ext cx="1080360" cy="353160"/>
            <a:chOff x="7980089" y="4911004"/>
            <a:chExt cx="108036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A60852D-2EC3-E8B6-361D-A6428DF7EA70}"/>
                    </a:ext>
                  </a:extLst>
                </p14:cNvPr>
                <p14:cNvContentPartPr/>
                <p14:nvPr/>
              </p14:nvContentPartPr>
              <p14:xfrm>
                <a:off x="7991609" y="4943044"/>
                <a:ext cx="360" cy="26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A60852D-2EC3-E8B6-361D-A6428DF7EA7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2969" y="4934044"/>
                  <a:ext cx="18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A58EBE0-5C99-A72E-A568-2B3D66F7435F}"/>
                    </a:ext>
                  </a:extLst>
                </p14:cNvPr>
                <p14:cNvContentPartPr/>
                <p14:nvPr/>
              </p14:nvContentPartPr>
              <p14:xfrm>
                <a:off x="7980089" y="5056804"/>
                <a:ext cx="12960" cy="46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A58EBE0-5C99-A72E-A568-2B3D66F7435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71089" y="5047804"/>
                  <a:ext cx="30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824499F-932C-9155-4EAB-7FC7A8C2CA86}"/>
                    </a:ext>
                  </a:extLst>
                </p14:cNvPr>
                <p14:cNvContentPartPr/>
                <p14:nvPr/>
              </p14:nvContentPartPr>
              <p14:xfrm>
                <a:off x="8214089" y="4911004"/>
                <a:ext cx="158400" cy="224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824499F-932C-9155-4EAB-7FC7A8C2CA8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05089" y="4902364"/>
                  <a:ext cx="176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4D24BB0-9C2B-DE87-8E5D-6751BC80CFC2}"/>
                    </a:ext>
                  </a:extLst>
                </p14:cNvPr>
                <p14:cNvContentPartPr/>
                <p14:nvPr/>
              </p14:nvContentPartPr>
              <p14:xfrm>
                <a:off x="8487329" y="4934044"/>
                <a:ext cx="380520" cy="330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4D24BB0-9C2B-DE87-8E5D-6751BC80CFC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78689" y="4925044"/>
                  <a:ext cx="398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70EC11E-4E1D-0ED7-BA64-7CB9C201934A}"/>
                    </a:ext>
                  </a:extLst>
                </p14:cNvPr>
                <p14:cNvContentPartPr/>
                <p14:nvPr/>
              </p14:nvContentPartPr>
              <p14:xfrm>
                <a:off x="8993849" y="4943404"/>
                <a:ext cx="19800" cy="35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70EC11E-4E1D-0ED7-BA64-7CB9C201934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85209" y="4934764"/>
                  <a:ext cx="37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D39ABE9-A04E-7CE2-7C09-89D88171B9E8}"/>
                    </a:ext>
                  </a:extLst>
                </p14:cNvPr>
                <p14:cNvContentPartPr/>
                <p14:nvPr/>
              </p14:nvContentPartPr>
              <p14:xfrm>
                <a:off x="8972609" y="5074444"/>
                <a:ext cx="87840" cy="122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D39ABE9-A04E-7CE2-7C09-89D88171B9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63609" y="5065444"/>
                  <a:ext cx="10548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1D28893-AEC5-5D1F-1319-B76A01F22573}"/>
                  </a:ext>
                </a:extLst>
              </p14:cNvPr>
              <p14:cNvContentPartPr/>
              <p14:nvPr/>
            </p14:nvContentPartPr>
            <p14:xfrm>
              <a:off x="5217809" y="5366044"/>
              <a:ext cx="76680" cy="4417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1D28893-AEC5-5D1F-1319-B76A01F2257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208449" y="5356684"/>
                <a:ext cx="954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33F15AF-C2DB-DF93-6AFF-9B94EDF44C9E}"/>
                  </a:ext>
                </a:extLst>
              </p14:cNvPr>
              <p14:cNvContentPartPr/>
              <p14:nvPr/>
            </p14:nvContentPartPr>
            <p14:xfrm>
              <a:off x="2411609" y="3640564"/>
              <a:ext cx="2741400" cy="1041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33F15AF-C2DB-DF93-6AFF-9B94EDF44C9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402249" y="3631207"/>
                <a:ext cx="2760120" cy="1060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EEEE2EB-33F9-9D97-418A-134784E67F31}"/>
                  </a:ext>
                </a:extLst>
              </p14:cNvPr>
              <p14:cNvContentPartPr/>
              <p14:nvPr/>
            </p14:nvContentPartPr>
            <p14:xfrm>
              <a:off x="2567129" y="4731364"/>
              <a:ext cx="72000" cy="6588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EEEE2EB-33F9-9D97-418A-134784E67F3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557769" y="4722004"/>
                <a:ext cx="9072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94B93DE-1212-7BAE-7FAC-B1A7C28AC062}"/>
                  </a:ext>
                </a:extLst>
              </p14:cNvPr>
              <p14:cNvContentPartPr/>
              <p14:nvPr/>
            </p14:nvContentPartPr>
            <p14:xfrm>
              <a:off x="2055929" y="5570524"/>
              <a:ext cx="616320" cy="3848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94B93DE-1212-7BAE-7FAC-B1A7C28AC06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46574" y="5561164"/>
                <a:ext cx="635029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4DDF4BF-482C-CFFA-42CB-FCCAA4B53BCF}"/>
                  </a:ext>
                </a:extLst>
              </p14:cNvPr>
              <p14:cNvContentPartPr/>
              <p14:nvPr/>
            </p14:nvContentPartPr>
            <p14:xfrm>
              <a:off x="2832449" y="5446324"/>
              <a:ext cx="231480" cy="451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4DDF4BF-482C-CFFA-42CB-FCCAA4B53BC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823074" y="5436964"/>
                <a:ext cx="250229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B08E24E-9BAD-5DEA-21C0-A6D426445B80}"/>
              </a:ext>
            </a:extLst>
          </p:cNvPr>
          <p:cNvGrpSpPr/>
          <p:nvPr/>
        </p:nvGrpSpPr>
        <p:grpSpPr>
          <a:xfrm>
            <a:off x="3222329" y="5385124"/>
            <a:ext cx="904320" cy="262440"/>
            <a:chOff x="3222329" y="5385124"/>
            <a:chExt cx="90432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F0AF031-D089-AA46-E9DD-44FE38716A1D}"/>
                    </a:ext>
                  </a:extLst>
                </p14:cNvPr>
                <p14:cNvContentPartPr/>
                <p14:nvPr/>
              </p14:nvContentPartPr>
              <p14:xfrm>
                <a:off x="3222329" y="5385124"/>
                <a:ext cx="904320" cy="262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F0AF031-D089-AA46-E9DD-44FE38716A1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18009" y="5380804"/>
                  <a:ext cx="912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6958833-B7F6-4BD7-3436-85E8E5881F6E}"/>
                    </a:ext>
                  </a:extLst>
                </p14:cNvPr>
                <p14:cNvContentPartPr/>
                <p14:nvPr/>
              </p14:nvContentPartPr>
              <p14:xfrm>
                <a:off x="3689969" y="5416804"/>
                <a:ext cx="12960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6958833-B7F6-4BD7-3436-85E8E5881F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85649" y="5412484"/>
                  <a:ext cx="13824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3CA95F0-36CB-F7B7-8412-427B4F182754}"/>
              </a:ext>
            </a:extLst>
          </p:cNvPr>
          <p:cNvGrpSpPr/>
          <p:nvPr/>
        </p:nvGrpSpPr>
        <p:grpSpPr>
          <a:xfrm>
            <a:off x="728969" y="3612844"/>
            <a:ext cx="1812960" cy="560160"/>
            <a:chOff x="728969" y="3612844"/>
            <a:chExt cx="1812960" cy="5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C893B09-05B2-2C0A-A25A-EB475D2B03D7}"/>
                    </a:ext>
                  </a:extLst>
                </p14:cNvPr>
                <p14:cNvContentPartPr/>
                <p14:nvPr/>
              </p14:nvContentPartPr>
              <p14:xfrm>
                <a:off x="1760009" y="3947644"/>
                <a:ext cx="781920" cy="225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C893B09-05B2-2C0A-A25A-EB475D2B03D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55689" y="3943324"/>
                  <a:ext cx="790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237106F-DC2B-980E-8BBA-AB6D2AE1A780}"/>
                    </a:ext>
                  </a:extLst>
                </p14:cNvPr>
                <p14:cNvContentPartPr/>
                <p14:nvPr/>
              </p14:nvContentPartPr>
              <p14:xfrm>
                <a:off x="728969" y="3694564"/>
                <a:ext cx="807120" cy="375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237106F-DC2B-980E-8BBA-AB6D2AE1A7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4649" y="3690244"/>
                  <a:ext cx="8157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97FB21A-7C0D-D81E-E828-18E576C35A2B}"/>
                    </a:ext>
                  </a:extLst>
                </p14:cNvPr>
                <p14:cNvContentPartPr/>
                <p14:nvPr/>
              </p14:nvContentPartPr>
              <p14:xfrm>
                <a:off x="1652369" y="3612844"/>
                <a:ext cx="487080" cy="382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97FB21A-7C0D-D81E-E828-18E576C35A2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48049" y="3608524"/>
                  <a:ext cx="4957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F89B74A-CDEE-4A4A-DA80-53F291DF1D26}"/>
                    </a:ext>
                  </a:extLst>
                </p14:cNvPr>
                <p14:cNvContentPartPr/>
                <p14:nvPr/>
              </p14:nvContentPartPr>
              <p14:xfrm>
                <a:off x="1610249" y="3618964"/>
                <a:ext cx="108000" cy="19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F89B74A-CDEE-4A4A-DA80-53F291DF1D2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05929" y="3614644"/>
                  <a:ext cx="11664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213FE40-1E55-1CBA-3AFF-33BA037E3623}"/>
                  </a:ext>
                </a:extLst>
              </p14:cNvPr>
              <p14:cNvContentPartPr/>
              <p14:nvPr/>
            </p14:nvContentPartPr>
            <p14:xfrm>
              <a:off x="3602849" y="3522844"/>
              <a:ext cx="573840" cy="5565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213FE40-1E55-1CBA-3AFF-33BA037E362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593489" y="3513484"/>
                <a:ext cx="592560" cy="57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4E70D5A-BB92-F801-12E6-05E66DC92811}"/>
              </a:ext>
            </a:extLst>
          </p:cNvPr>
          <p:cNvGrpSpPr/>
          <p:nvPr/>
        </p:nvGrpSpPr>
        <p:grpSpPr>
          <a:xfrm>
            <a:off x="2915249" y="3137284"/>
            <a:ext cx="2858400" cy="537840"/>
            <a:chOff x="2915249" y="3137284"/>
            <a:chExt cx="285840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348120E-24BA-49E9-E6CC-A2B28F6991A3}"/>
                    </a:ext>
                  </a:extLst>
                </p14:cNvPr>
                <p14:cNvContentPartPr/>
                <p14:nvPr/>
              </p14:nvContentPartPr>
              <p14:xfrm>
                <a:off x="2915249" y="3197404"/>
                <a:ext cx="967680" cy="477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348120E-24BA-49E9-E6CC-A2B28F6991A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10929" y="3193084"/>
                  <a:ext cx="9763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69F2822-A33F-1B2F-1FA7-8F63B8B83B74}"/>
                    </a:ext>
                  </a:extLst>
                </p14:cNvPr>
                <p14:cNvContentPartPr/>
                <p14:nvPr/>
              </p14:nvContentPartPr>
              <p14:xfrm>
                <a:off x="3974729" y="3195964"/>
                <a:ext cx="456480" cy="205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69F2822-A33F-1B2F-1FA7-8F63B8B83B7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70409" y="3191644"/>
                  <a:ext cx="465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1C8839E-EA6E-9762-EE45-AC3976F52383}"/>
                    </a:ext>
                  </a:extLst>
                </p14:cNvPr>
                <p14:cNvContentPartPr/>
                <p14:nvPr/>
              </p14:nvContentPartPr>
              <p14:xfrm>
                <a:off x="4111889" y="3137284"/>
                <a:ext cx="55080" cy="9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1C8839E-EA6E-9762-EE45-AC3976F5238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07569" y="3132964"/>
                  <a:ext cx="63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F42227-C64E-1297-F81D-7DD2765069EF}"/>
                    </a:ext>
                  </a:extLst>
                </p14:cNvPr>
                <p14:cNvContentPartPr/>
                <p14:nvPr/>
              </p14:nvContentPartPr>
              <p14:xfrm>
                <a:off x="4241849" y="3291364"/>
                <a:ext cx="111960" cy="2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F42227-C64E-1297-F81D-7DD2765069E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37529" y="3287044"/>
                  <a:ext cx="1206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13C52CF-0D76-2C00-EFA5-862C974336C0}"/>
                    </a:ext>
                  </a:extLst>
                </p14:cNvPr>
                <p14:cNvContentPartPr/>
                <p14:nvPr/>
              </p14:nvContentPartPr>
              <p14:xfrm>
                <a:off x="4632089" y="3192364"/>
                <a:ext cx="519120" cy="248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13C52CF-0D76-2C00-EFA5-862C974336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27769" y="3188044"/>
                  <a:ext cx="527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62D5D62-897F-6F14-6489-3173AF6A1846}"/>
                    </a:ext>
                  </a:extLst>
                </p14:cNvPr>
                <p14:cNvContentPartPr/>
                <p14:nvPr/>
              </p14:nvContentPartPr>
              <p14:xfrm>
                <a:off x="5261369" y="3231244"/>
                <a:ext cx="512280" cy="236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62D5D62-897F-6F14-6489-3173AF6A18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57049" y="3226924"/>
                  <a:ext cx="520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49531B1-3EE2-87FA-9AEB-7FF1D2917B6D}"/>
                    </a:ext>
                  </a:extLst>
                </p14:cNvPr>
                <p14:cNvContentPartPr/>
                <p14:nvPr/>
              </p14:nvContentPartPr>
              <p14:xfrm>
                <a:off x="5275769" y="3160684"/>
                <a:ext cx="89280" cy="72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49531B1-3EE2-87FA-9AEB-7FF1D2917B6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71449" y="3156364"/>
                  <a:ext cx="97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B6C0C78-7A86-0326-6D1A-450418EFBABC}"/>
                    </a:ext>
                  </a:extLst>
                </p14:cNvPr>
                <p14:cNvContentPartPr/>
                <p14:nvPr/>
              </p14:nvContentPartPr>
              <p14:xfrm>
                <a:off x="5511569" y="3297484"/>
                <a:ext cx="80640" cy="2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B6C0C78-7A86-0326-6D1A-450418EFBAB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07249" y="3293164"/>
                  <a:ext cx="89280" cy="1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EDCF482-5DA2-14CE-0F47-281186FC1044}"/>
                  </a:ext>
                </a:extLst>
              </p14:cNvPr>
              <p14:cNvContentPartPr/>
              <p14:nvPr/>
            </p14:nvContentPartPr>
            <p14:xfrm>
              <a:off x="4924049" y="3648844"/>
              <a:ext cx="231480" cy="23907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EDCF482-5DA2-14CE-0F47-281186FC104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914689" y="3639484"/>
                <a:ext cx="250200" cy="240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E0E1A80-C800-6A10-F451-47BE6F228E71}"/>
              </a:ext>
            </a:extLst>
          </p:cNvPr>
          <p:cNvGrpSpPr/>
          <p:nvPr/>
        </p:nvGrpSpPr>
        <p:grpSpPr>
          <a:xfrm>
            <a:off x="4914329" y="3663964"/>
            <a:ext cx="4860720" cy="2369880"/>
            <a:chOff x="4914329" y="3663964"/>
            <a:chExt cx="4860720" cy="23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82EFB4D-D756-E6E8-AA28-2C852BE56F66}"/>
                    </a:ext>
                  </a:extLst>
                </p14:cNvPr>
                <p14:cNvContentPartPr/>
                <p14:nvPr/>
              </p14:nvContentPartPr>
              <p14:xfrm>
                <a:off x="5148329" y="3663964"/>
                <a:ext cx="4626720" cy="2243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82EFB4D-D756-E6E8-AA28-2C852BE56F6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44009" y="3659644"/>
                  <a:ext cx="4635360" cy="22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FFB4599-47CC-D651-4758-2C106E6BF047}"/>
                    </a:ext>
                  </a:extLst>
                </p14:cNvPr>
                <p14:cNvContentPartPr/>
                <p14:nvPr/>
              </p14:nvContentPartPr>
              <p14:xfrm>
                <a:off x="4914329" y="5843404"/>
                <a:ext cx="4561560" cy="190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FFB4599-47CC-D651-4758-2C106E6BF04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10009" y="5839084"/>
                  <a:ext cx="457020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8D67226-A0C6-94F0-9776-908D3A0AA10F}"/>
                  </a:ext>
                </a:extLst>
              </p14:cNvPr>
              <p14:cNvContentPartPr/>
              <p14:nvPr/>
            </p14:nvContentPartPr>
            <p14:xfrm>
              <a:off x="9467969" y="4119724"/>
              <a:ext cx="761760" cy="2368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8D67226-A0C6-94F0-9776-908D3A0AA10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458605" y="4110350"/>
                <a:ext cx="780489" cy="255628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88A5053-E929-EB3F-2CFD-4BA2937CB410}"/>
              </a:ext>
            </a:extLst>
          </p:cNvPr>
          <p:cNvGrpSpPr/>
          <p:nvPr/>
        </p:nvGrpSpPr>
        <p:grpSpPr>
          <a:xfrm>
            <a:off x="10403609" y="4074724"/>
            <a:ext cx="1097280" cy="805680"/>
            <a:chOff x="10403609" y="4074724"/>
            <a:chExt cx="1097280" cy="80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C72C47E-E07C-0105-872C-D1202F3D65AF}"/>
                    </a:ext>
                  </a:extLst>
                </p14:cNvPr>
                <p14:cNvContentPartPr/>
                <p14:nvPr/>
              </p14:nvContentPartPr>
              <p14:xfrm>
                <a:off x="10403609" y="4174084"/>
                <a:ext cx="1097280" cy="329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C72C47E-E07C-0105-872C-D1202F3D65A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399289" y="4169764"/>
                  <a:ext cx="1105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05185A3-4844-1173-824B-2B90CED09595}"/>
                    </a:ext>
                  </a:extLst>
                </p14:cNvPr>
                <p14:cNvContentPartPr/>
                <p14:nvPr/>
              </p14:nvContentPartPr>
              <p14:xfrm>
                <a:off x="11172569" y="4074724"/>
                <a:ext cx="53640" cy="61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05185A3-4844-1173-824B-2B90CED0959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68249" y="4070404"/>
                  <a:ext cx="62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A7ACB25-0AC8-F92C-F401-C5353AEA9143}"/>
                    </a:ext>
                  </a:extLst>
                </p14:cNvPr>
                <p14:cNvContentPartPr/>
                <p14:nvPr/>
              </p14:nvContentPartPr>
              <p14:xfrm>
                <a:off x="11081849" y="4221604"/>
                <a:ext cx="109080" cy="18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A7ACB25-0AC8-F92C-F401-C5353AEA914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77529" y="4217284"/>
                  <a:ext cx="117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232BE53-F21A-CBBE-3A8B-9B6A54BEA008}"/>
                    </a:ext>
                  </a:extLst>
                </p14:cNvPr>
                <p14:cNvContentPartPr/>
                <p14:nvPr/>
              </p14:nvContentPartPr>
              <p14:xfrm>
                <a:off x="10760729" y="4683124"/>
                <a:ext cx="12240" cy="179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232BE53-F21A-CBBE-3A8B-9B6A54BEA00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56409" y="4678804"/>
                  <a:ext cx="20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8C1771C-7142-7180-EF51-1A175C6BB527}"/>
                    </a:ext>
                  </a:extLst>
                </p14:cNvPr>
                <p14:cNvContentPartPr/>
                <p14:nvPr/>
              </p14:nvContentPartPr>
              <p14:xfrm>
                <a:off x="10695929" y="4595284"/>
                <a:ext cx="753120" cy="285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8C1771C-7142-7180-EF51-1A175C6BB52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91609" y="4590964"/>
                  <a:ext cx="761760" cy="29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125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98C9-FF3D-F64A-A7E9-AFF2E2846AE1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3 ways to add CSS to the MARKUP</a:t>
            </a:r>
            <a:endParaRPr lang="en-IN" sz="50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B99BC0-46ED-8B5E-9226-FF1220250386}"/>
                  </a:ext>
                </a:extLst>
              </p14:cNvPr>
              <p14:cNvContentPartPr/>
              <p14:nvPr/>
            </p14:nvContentPartPr>
            <p14:xfrm>
              <a:off x="6748529" y="131284"/>
              <a:ext cx="2592720" cy="79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B99BC0-46ED-8B5E-9226-FF12202503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4209" y="126964"/>
                <a:ext cx="2601360" cy="79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D6FBDDA-4F12-7C3E-83A6-839C65C26A78}"/>
              </a:ext>
            </a:extLst>
          </p:cNvPr>
          <p:cNvGrpSpPr/>
          <p:nvPr/>
        </p:nvGrpSpPr>
        <p:grpSpPr>
          <a:xfrm>
            <a:off x="8074049" y="1054324"/>
            <a:ext cx="1455480" cy="570240"/>
            <a:chOff x="8074049" y="1054324"/>
            <a:chExt cx="145548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CB8D0E-29D3-DBC5-1F2C-A9DD691A259E}"/>
                    </a:ext>
                  </a:extLst>
                </p14:cNvPr>
                <p14:cNvContentPartPr/>
                <p14:nvPr/>
              </p14:nvContentPartPr>
              <p14:xfrm>
                <a:off x="8090969" y="1054324"/>
                <a:ext cx="77400" cy="392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CB8D0E-29D3-DBC5-1F2C-A9DD691A25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86649" y="1050004"/>
                  <a:ext cx="860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561988E-20A2-C2B8-8005-F28883A86699}"/>
                    </a:ext>
                  </a:extLst>
                </p14:cNvPr>
                <p14:cNvContentPartPr/>
                <p14:nvPr/>
              </p14:nvContentPartPr>
              <p14:xfrm>
                <a:off x="8074049" y="1306324"/>
                <a:ext cx="122760" cy="140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561988E-20A2-C2B8-8005-F28883A866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69729" y="1302004"/>
                  <a:ext cx="131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4A3B4F-8E88-4104-6255-821CB9D2ADD9}"/>
                    </a:ext>
                  </a:extLst>
                </p14:cNvPr>
                <p14:cNvContentPartPr/>
                <p14:nvPr/>
              </p14:nvContentPartPr>
              <p14:xfrm>
                <a:off x="8313809" y="1443124"/>
                <a:ext cx="105120" cy="181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4A3B4F-8E88-4104-6255-821CB9D2AD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09489" y="143880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47BE55-B3CF-C66F-F5C4-763947815D99}"/>
                    </a:ext>
                  </a:extLst>
                </p14:cNvPr>
                <p14:cNvContentPartPr/>
                <p14:nvPr/>
              </p14:nvContentPartPr>
              <p14:xfrm>
                <a:off x="8460689" y="1427284"/>
                <a:ext cx="105840" cy="14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47BE55-B3CF-C66F-F5C4-763947815D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56369" y="1422964"/>
                  <a:ext cx="114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6DF027-5065-9B93-C9FC-E10774FA18F7}"/>
                    </a:ext>
                  </a:extLst>
                </p14:cNvPr>
                <p14:cNvContentPartPr/>
                <p14:nvPr/>
              </p14:nvContentPartPr>
              <p14:xfrm>
                <a:off x="8505689" y="1437724"/>
                <a:ext cx="23760" cy="15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6DF027-5065-9B93-C9FC-E10774FA18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01369" y="1433404"/>
                  <a:ext cx="32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FD7461-5CFE-0B89-FFCD-0C9298C000E7}"/>
                    </a:ext>
                  </a:extLst>
                </p14:cNvPr>
                <p14:cNvContentPartPr/>
                <p14:nvPr/>
              </p14:nvContentPartPr>
              <p14:xfrm>
                <a:off x="8618009" y="1423324"/>
                <a:ext cx="141480" cy="176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FD7461-5CFE-0B89-FFCD-0C9298C000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13689" y="1419004"/>
                  <a:ext cx="150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9741967-844B-49FB-E5B6-A30F0F13E4A3}"/>
                    </a:ext>
                  </a:extLst>
                </p14:cNvPr>
                <p14:cNvContentPartPr/>
                <p14:nvPr/>
              </p14:nvContentPartPr>
              <p14:xfrm>
                <a:off x="8808089" y="1425484"/>
                <a:ext cx="115920" cy="170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9741967-844B-49FB-E5B6-A30F0F13E4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03769" y="1421164"/>
                  <a:ext cx="124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61210C-752B-F69A-F9AC-A609E7F0E1F3}"/>
                    </a:ext>
                  </a:extLst>
                </p14:cNvPr>
                <p14:cNvContentPartPr/>
                <p14:nvPr/>
              </p14:nvContentPartPr>
              <p14:xfrm>
                <a:off x="9036329" y="1406044"/>
                <a:ext cx="493200" cy="21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61210C-752B-F69A-F9AC-A609E7F0E1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32009" y="1401724"/>
                  <a:ext cx="5018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C2374C-AF4C-46AC-4F6F-116493DA5F57}"/>
              </a:ext>
            </a:extLst>
          </p:cNvPr>
          <p:cNvGrpSpPr/>
          <p:nvPr/>
        </p:nvGrpSpPr>
        <p:grpSpPr>
          <a:xfrm>
            <a:off x="266009" y="1699804"/>
            <a:ext cx="2310480" cy="512280"/>
            <a:chOff x="266009" y="1699804"/>
            <a:chExt cx="231048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774B9B-902E-FC58-7C04-E6954CE16B69}"/>
                    </a:ext>
                  </a:extLst>
                </p14:cNvPr>
                <p14:cNvContentPartPr/>
                <p14:nvPr/>
              </p14:nvContentPartPr>
              <p14:xfrm>
                <a:off x="419009" y="1816084"/>
                <a:ext cx="132480" cy="271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774B9B-902E-FC58-7C04-E6954CE16B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0009" y="1807444"/>
                  <a:ext cx="150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BF6C0F-5898-7B78-888A-84C2D0D6C168}"/>
                    </a:ext>
                  </a:extLst>
                </p14:cNvPr>
                <p14:cNvContentPartPr/>
                <p14:nvPr/>
              </p14:nvContentPartPr>
              <p14:xfrm>
                <a:off x="266009" y="1699804"/>
                <a:ext cx="419040" cy="512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BF6C0F-5898-7B78-888A-84C2D0D6C1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7009" y="1690804"/>
                  <a:ext cx="4366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D33B44-A40C-FE50-E492-113060DA333A}"/>
                    </a:ext>
                  </a:extLst>
                </p14:cNvPr>
                <p14:cNvContentPartPr/>
                <p14:nvPr/>
              </p14:nvContentPartPr>
              <p14:xfrm>
                <a:off x="881969" y="1804204"/>
                <a:ext cx="169200" cy="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D33B44-A40C-FE50-E492-113060DA33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2969" y="1795564"/>
                  <a:ext cx="186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893463-1361-D17D-5609-6F88CDFA9A60}"/>
                    </a:ext>
                  </a:extLst>
                </p14:cNvPr>
                <p14:cNvContentPartPr/>
                <p14:nvPr/>
              </p14:nvContentPartPr>
              <p14:xfrm>
                <a:off x="869009" y="1796284"/>
                <a:ext cx="1000080" cy="34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893463-1361-D17D-5609-6F88CDFA9A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0009" y="1787644"/>
                  <a:ext cx="10177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06A795-D177-5C42-EA5C-0A1FA3A0676B}"/>
                    </a:ext>
                  </a:extLst>
                </p14:cNvPr>
                <p14:cNvContentPartPr/>
                <p14:nvPr/>
              </p14:nvContentPartPr>
              <p14:xfrm>
                <a:off x="1481729" y="1719604"/>
                <a:ext cx="118800" cy="121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06A795-D177-5C42-EA5C-0A1FA3A067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73089" y="1710604"/>
                  <a:ext cx="136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18FB2C8-CB74-FD51-31DB-8C6EC059930C}"/>
                    </a:ext>
                  </a:extLst>
                </p14:cNvPr>
                <p14:cNvContentPartPr/>
                <p14:nvPr/>
              </p14:nvContentPartPr>
              <p14:xfrm>
                <a:off x="2045849" y="1862164"/>
                <a:ext cx="208440" cy="287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18FB2C8-CB74-FD51-31DB-8C6EC05993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37209" y="1853524"/>
                  <a:ext cx="226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9240FB-7D9F-8356-D89D-19C399403536}"/>
                    </a:ext>
                  </a:extLst>
                </p14:cNvPr>
                <p14:cNvContentPartPr/>
                <p14:nvPr/>
              </p14:nvContentPartPr>
              <p14:xfrm>
                <a:off x="2233049" y="1848484"/>
                <a:ext cx="162000" cy="279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9240FB-7D9F-8356-D89D-19C3994035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24409" y="1839844"/>
                  <a:ext cx="179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D9DC7A-AA57-C923-0180-C8E064F117AD}"/>
                    </a:ext>
                  </a:extLst>
                </p14:cNvPr>
                <p14:cNvContentPartPr/>
                <p14:nvPr/>
              </p14:nvContentPartPr>
              <p14:xfrm>
                <a:off x="2397929" y="1865404"/>
                <a:ext cx="178560" cy="284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D9DC7A-AA57-C923-0180-C8E064F117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89289" y="1856404"/>
                  <a:ext cx="19620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D8E9FD-3690-1752-C135-E835485408E1}"/>
              </a:ext>
            </a:extLst>
          </p:cNvPr>
          <p:cNvGrpSpPr/>
          <p:nvPr/>
        </p:nvGrpSpPr>
        <p:grpSpPr>
          <a:xfrm>
            <a:off x="277169" y="3263284"/>
            <a:ext cx="408240" cy="488160"/>
            <a:chOff x="277169" y="3263284"/>
            <a:chExt cx="40824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174DC9-3029-BFA3-EC53-B8A44D338856}"/>
                    </a:ext>
                  </a:extLst>
                </p14:cNvPr>
                <p14:cNvContentPartPr/>
                <p14:nvPr/>
              </p14:nvContentPartPr>
              <p14:xfrm>
                <a:off x="343409" y="3383524"/>
                <a:ext cx="203400" cy="252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174DC9-3029-BFA3-EC53-B8A44D3388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4409" y="3374884"/>
                  <a:ext cx="221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F0808D0-877E-3909-BB7C-9C308B0204EB}"/>
                    </a:ext>
                  </a:extLst>
                </p14:cNvPr>
                <p14:cNvContentPartPr/>
                <p14:nvPr/>
              </p14:nvContentPartPr>
              <p14:xfrm>
                <a:off x="277169" y="3263284"/>
                <a:ext cx="408240" cy="488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F0808D0-877E-3909-BB7C-9C308B0204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8529" y="3254644"/>
                  <a:ext cx="425880" cy="50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F850D0-20AA-4644-6314-F2F36F7B8CC0}"/>
              </a:ext>
            </a:extLst>
          </p:cNvPr>
          <p:cNvGrpSpPr/>
          <p:nvPr/>
        </p:nvGrpSpPr>
        <p:grpSpPr>
          <a:xfrm>
            <a:off x="928049" y="3322324"/>
            <a:ext cx="2125440" cy="415440"/>
            <a:chOff x="928049" y="3322324"/>
            <a:chExt cx="212544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DBAF13-CD60-853F-1335-BB159CB6C2EB}"/>
                    </a:ext>
                  </a:extLst>
                </p14:cNvPr>
                <p14:cNvContentPartPr/>
                <p14:nvPr/>
              </p14:nvContentPartPr>
              <p14:xfrm>
                <a:off x="938129" y="3341764"/>
                <a:ext cx="21132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DBAF13-CD60-853F-1335-BB159CB6C2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9489" y="3332764"/>
                  <a:ext cx="228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7957D1-DB39-66CC-EC54-F617280C92B5}"/>
                    </a:ext>
                  </a:extLst>
                </p14:cNvPr>
                <p14:cNvContentPartPr/>
                <p14:nvPr/>
              </p14:nvContentPartPr>
              <p14:xfrm>
                <a:off x="928049" y="3322324"/>
                <a:ext cx="1334520" cy="415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7957D1-DB39-66CC-EC54-F617280C92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409" y="3313324"/>
                  <a:ext cx="13521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DCA9E3-C248-45FA-2781-F69DA74B4227}"/>
                    </a:ext>
                  </a:extLst>
                </p14:cNvPr>
                <p14:cNvContentPartPr/>
                <p14:nvPr/>
              </p14:nvContentPartPr>
              <p14:xfrm>
                <a:off x="1288049" y="3402244"/>
                <a:ext cx="191160" cy="23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DCA9E3-C248-45FA-2781-F69DA74B42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79409" y="3393604"/>
                  <a:ext cx="208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8125E5C-BA9C-B49F-EF30-13427B9077C8}"/>
                    </a:ext>
                  </a:extLst>
                </p14:cNvPr>
                <p14:cNvContentPartPr/>
                <p14:nvPr/>
              </p14:nvContentPartPr>
              <p14:xfrm>
                <a:off x="2483249" y="3387844"/>
                <a:ext cx="171720" cy="247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8125E5C-BA9C-B49F-EF30-13427B9077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74249" y="3378844"/>
                  <a:ext cx="189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D036F3-2E66-3C37-D16F-35BF209B0FB0}"/>
                    </a:ext>
                  </a:extLst>
                </p14:cNvPr>
                <p14:cNvContentPartPr/>
                <p14:nvPr/>
              </p14:nvContentPartPr>
              <p14:xfrm>
                <a:off x="2716529" y="3350764"/>
                <a:ext cx="146880" cy="258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D036F3-2E66-3C37-D16F-35BF209B0F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07529" y="3342124"/>
                  <a:ext cx="164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8AA470-1708-27A7-3569-282E19695BA2}"/>
                    </a:ext>
                  </a:extLst>
                </p14:cNvPr>
                <p14:cNvContentPartPr/>
                <p14:nvPr/>
              </p14:nvContentPartPr>
              <p14:xfrm>
                <a:off x="2884289" y="3354724"/>
                <a:ext cx="169200" cy="29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8AA470-1708-27A7-3569-282E19695B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75289" y="3345724"/>
                  <a:ext cx="18684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B02362-B450-A348-8E0E-BA6B1B3EA4D2}"/>
              </a:ext>
            </a:extLst>
          </p:cNvPr>
          <p:cNvGrpSpPr/>
          <p:nvPr/>
        </p:nvGrpSpPr>
        <p:grpSpPr>
          <a:xfrm>
            <a:off x="314969" y="4758004"/>
            <a:ext cx="2697480" cy="549360"/>
            <a:chOff x="314969" y="4758004"/>
            <a:chExt cx="2697480" cy="5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4A17C4-AF7D-BC1A-6481-95D63CF2519A}"/>
                    </a:ext>
                  </a:extLst>
                </p14:cNvPr>
                <p14:cNvContentPartPr/>
                <p14:nvPr/>
              </p14:nvContentPartPr>
              <p14:xfrm>
                <a:off x="452489" y="4857364"/>
                <a:ext cx="188280" cy="305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4A17C4-AF7D-BC1A-6481-95D63CF251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3849" y="4848364"/>
                  <a:ext cx="205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9706F2-2B4D-F242-9AEE-7F341691789F}"/>
                    </a:ext>
                  </a:extLst>
                </p14:cNvPr>
                <p14:cNvContentPartPr/>
                <p14:nvPr/>
              </p14:nvContentPartPr>
              <p14:xfrm>
                <a:off x="314969" y="4781404"/>
                <a:ext cx="454680" cy="525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9706F2-2B4D-F242-9AEE-7F34169178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5969" y="4772404"/>
                  <a:ext cx="4723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C9A382-CD97-2E78-809C-9AE0F32C144A}"/>
                    </a:ext>
                  </a:extLst>
                </p14:cNvPr>
                <p14:cNvContentPartPr/>
                <p14:nvPr/>
              </p14:nvContentPartPr>
              <p14:xfrm>
                <a:off x="983489" y="4919644"/>
                <a:ext cx="78840" cy="339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C9A382-CD97-2E78-809C-9AE0F32C14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4849" y="4911004"/>
                  <a:ext cx="96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A47F4F-7234-ECC8-1A1A-A1978E84D206}"/>
                    </a:ext>
                  </a:extLst>
                </p14:cNvPr>
                <p14:cNvContentPartPr/>
                <p14:nvPr/>
              </p14:nvContentPartPr>
              <p14:xfrm>
                <a:off x="1000049" y="4758004"/>
                <a:ext cx="1316880" cy="492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A47F4F-7234-ECC8-1A1A-A1978E84D2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1409" y="4749364"/>
                  <a:ext cx="13345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B2AFED-9FA8-22FB-2415-59E0F72B2354}"/>
                    </a:ext>
                  </a:extLst>
                </p14:cNvPr>
                <p14:cNvContentPartPr/>
                <p14:nvPr/>
              </p14:nvContentPartPr>
              <p14:xfrm>
                <a:off x="1362929" y="4993084"/>
                <a:ext cx="169200" cy="18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B2AFED-9FA8-22FB-2415-59E0F72B23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53929" y="4984444"/>
                  <a:ext cx="186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C5A0BD-9BC8-3AAE-1159-21C1C39FB116}"/>
                    </a:ext>
                  </a:extLst>
                </p14:cNvPr>
                <p14:cNvContentPartPr/>
                <p14:nvPr/>
              </p14:nvContentPartPr>
              <p14:xfrm>
                <a:off x="2474249" y="4908124"/>
                <a:ext cx="164880" cy="26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C5A0BD-9BC8-3AAE-1159-21C1C39FB1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65249" y="4899124"/>
                  <a:ext cx="182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59312CF-19C1-304E-8F46-757F30E659EC}"/>
                    </a:ext>
                  </a:extLst>
                </p14:cNvPr>
                <p14:cNvContentPartPr/>
                <p14:nvPr/>
              </p14:nvContentPartPr>
              <p14:xfrm>
                <a:off x="2687369" y="4893004"/>
                <a:ext cx="137520" cy="271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59312CF-19C1-304E-8F46-757F30E659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78729" y="4884004"/>
                  <a:ext cx="155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218684-7878-DCF6-EF23-4A3E7E34FC56}"/>
                    </a:ext>
                  </a:extLst>
                </p14:cNvPr>
                <p14:cNvContentPartPr/>
                <p14:nvPr/>
              </p14:nvContentPartPr>
              <p14:xfrm>
                <a:off x="2853329" y="4882924"/>
                <a:ext cx="159120" cy="285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218684-7878-DCF6-EF23-4A3E7E34FC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44689" y="4873924"/>
                  <a:ext cx="17676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8DB26F-8FDD-9498-91C2-1214D4E7DB80}"/>
              </a:ext>
            </a:extLst>
          </p:cNvPr>
          <p:cNvGrpSpPr/>
          <p:nvPr/>
        </p:nvGrpSpPr>
        <p:grpSpPr>
          <a:xfrm>
            <a:off x="2848289" y="1725724"/>
            <a:ext cx="5924520" cy="605880"/>
            <a:chOff x="2848289" y="1725724"/>
            <a:chExt cx="5924520" cy="60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8B1747-9115-BDF7-F273-EA1057E3B267}"/>
                    </a:ext>
                  </a:extLst>
                </p14:cNvPr>
                <p14:cNvContentPartPr/>
                <p14:nvPr/>
              </p14:nvContentPartPr>
              <p14:xfrm>
                <a:off x="2848289" y="1957564"/>
                <a:ext cx="123840" cy="178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8B1747-9115-BDF7-F273-EA1057E3B2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43969" y="1953244"/>
                  <a:ext cx="132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6108543-605E-97D2-5082-C30706F21F90}"/>
                    </a:ext>
                  </a:extLst>
                </p14:cNvPr>
                <p14:cNvContentPartPr/>
                <p14:nvPr/>
              </p14:nvContentPartPr>
              <p14:xfrm>
                <a:off x="3020009" y="1928764"/>
                <a:ext cx="97560" cy="19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6108543-605E-97D2-5082-C30706F21F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15689" y="1924444"/>
                  <a:ext cx="106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47A164-6AAC-AE8C-2841-A8CBE8D8F709}"/>
                    </a:ext>
                  </a:extLst>
                </p14:cNvPr>
                <p14:cNvContentPartPr/>
                <p14:nvPr/>
              </p14:nvContentPartPr>
              <p14:xfrm>
                <a:off x="3153929" y="1929844"/>
                <a:ext cx="97560" cy="189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47A164-6AAC-AE8C-2841-A8CBE8D8F70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49609" y="1925524"/>
                  <a:ext cx="106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5E36186-FF43-8DFB-C17A-1526DF6237A2}"/>
                    </a:ext>
                  </a:extLst>
                </p14:cNvPr>
                <p14:cNvContentPartPr/>
                <p14:nvPr/>
              </p14:nvContentPartPr>
              <p14:xfrm>
                <a:off x="3373889" y="1964404"/>
                <a:ext cx="199800" cy="16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5E36186-FF43-8DFB-C17A-1526DF6237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69569" y="1960084"/>
                  <a:ext cx="208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CF36B8-127B-945D-4884-E4F3E75A32AB}"/>
                    </a:ext>
                  </a:extLst>
                </p14:cNvPr>
                <p14:cNvContentPartPr/>
                <p14:nvPr/>
              </p14:nvContentPartPr>
              <p14:xfrm>
                <a:off x="3432569" y="1782964"/>
                <a:ext cx="70560" cy="93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CF36B8-127B-945D-4884-E4F3E75A32A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28249" y="1778644"/>
                  <a:ext cx="79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149DB9-1C20-16D9-F304-79765EDBEA4D}"/>
                    </a:ext>
                  </a:extLst>
                </p14:cNvPr>
                <p14:cNvContentPartPr/>
                <p14:nvPr/>
              </p14:nvContentPartPr>
              <p14:xfrm>
                <a:off x="3680249" y="1855684"/>
                <a:ext cx="698400" cy="303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149DB9-1C20-16D9-F304-79765EDBEA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75929" y="1851364"/>
                  <a:ext cx="7070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96EFE0-0B9C-5C71-2F7A-BFA3831A695E}"/>
                    </a:ext>
                  </a:extLst>
                </p14:cNvPr>
                <p14:cNvContentPartPr/>
                <p14:nvPr/>
              </p14:nvContentPartPr>
              <p14:xfrm>
                <a:off x="4612649" y="1914724"/>
                <a:ext cx="270000" cy="244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96EFE0-0B9C-5C71-2F7A-BFA3831A69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08329" y="1910404"/>
                  <a:ext cx="278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0D0AB2C-F7F8-2453-0991-70D1A85AFDBB}"/>
                    </a:ext>
                  </a:extLst>
                </p14:cNvPr>
                <p14:cNvContentPartPr/>
                <p14:nvPr/>
              </p14:nvContentPartPr>
              <p14:xfrm>
                <a:off x="4600409" y="1961164"/>
                <a:ext cx="124560" cy="18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0D0AB2C-F7F8-2453-0991-70D1A85AFD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96089" y="1956844"/>
                  <a:ext cx="133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5A3790-9AF4-99F2-670B-C00AA07E4471}"/>
                    </a:ext>
                  </a:extLst>
                </p14:cNvPr>
                <p14:cNvContentPartPr/>
                <p14:nvPr/>
              </p14:nvContentPartPr>
              <p14:xfrm>
                <a:off x="4995689" y="1921924"/>
                <a:ext cx="438840" cy="241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5A3790-9AF4-99F2-670B-C00AA07E447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91369" y="1917604"/>
                  <a:ext cx="4474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F379F99-0E81-A94E-FADE-FDBC65E668AC}"/>
                    </a:ext>
                  </a:extLst>
                </p14:cNvPr>
                <p14:cNvContentPartPr/>
                <p14:nvPr/>
              </p14:nvContentPartPr>
              <p14:xfrm>
                <a:off x="5004329" y="1958644"/>
                <a:ext cx="146160" cy="10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F379F99-0E81-A94E-FADE-FDBC65E668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00009" y="1954324"/>
                  <a:ext cx="154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2CADD81-B483-F706-690B-114B81AC0B94}"/>
                    </a:ext>
                  </a:extLst>
                </p14:cNvPr>
                <p14:cNvContentPartPr/>
                <p14:nvPr/>
              </p14:nvContentPartPr>
              <p14:xfrm>
                <a:off x="5577809" y="1849924"/>
                <a:ext cx="1077480" cy="273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2CADD81-B483-F706-690B-114B81AC0B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73489" y="1845604"/>
                  <a:ext cx="1086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1672BE3-EF71-8C19-FE4B-D8841319512F}"/>
                    </a:ext>
                  </a:extLst>
                </p14:cNvPr>
                <p14:cNvContentPartPr/>
                <p14:nvPr/>
              </p14:nvContentPartPr>
              <p14:xfrm>
                <a:off x="6409049" y="1927684"/>
                <a:ext cx="139320" cy="2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1672BE3-EF71-8C19-FE4B-D884131951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04729" y="1923364"/>
                  <a:ext cx="147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0A973E4-7131-21FF-82D5-82D271B5A550}"/>
                    </a:ext>
                  </a:extLst>
                </p14:cNvPr>
                <p14:cNvContentPartPr/>
                <p14:nvPr/>
              </p14:nvContentPartPr>
              <p14:xfrm>
                <a:off x="6757889" y="1798084"/>
                <a:ext cx="1011960" cy="533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0A973E4-7131-21FF-82D5-82D271B5A5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53569" y="1793764"/>
                  <a:ext cx="10206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958DF35-01BF-F208-F9F9-92571B4590B5}"/>
                    </a:ext>
                  </a:extLst>
                </p14:cNvPr>
                <p14:cNvContentPartPr/>
                <p14:nvPr/>
              </p14:nvContentPartPr>
              <p14:xfrm>
                <a:off x="7340729" y="1881964"/>
                <a:ext cx="13068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958DF35-01BF-F208-F9F9-92571B4590B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36409" y="1877644"/>
                  <a:ext cx="139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67EE59-5EF9-6679-B3DF-4AE87BF470A4}"/>
                    </a:ext>
                  </a:extLst>
                </p14:cNvPr>
                <p14:cNvContentPartPr/>
                <p14:nvPr/>
              </p14:nvContentPartPr>
              <p14:xfrm>
                <a:off x="7103849" y="1725724"/>
                <a:ext cx="88920" cy="72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67EE59-5EF9-6679-B3DF-4AE87BF470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99529" y="1721404"/>
                  <a:ext cx="97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4B9C33-5BA2-B242-11C0-3C913103CECB}"/>
                    </a:ext>
                  </a:extLst>
                </p14:cNvPr>
                <p14:cNvContentPartPr/>
                <p14:nvPr/>
              </p14:nvContentPartPr>
              <p14:xfrm>
                <a:off x="7988369" y="1911484"/>
                <a:ext cx="784440" cy="406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4B9C33-5BA2-B242-11C0-3C913103CE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84049" y="1907164"/>
                  <a:ext cx="7930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BD553D-8314-8C47-BB07-331852F0A31E}"/>
                    </a:ext>
                  </a:extLst>
                </p14:cNvPr>
                <p14:cNvContentPartPr/>
                <p14:nvPr/>
              </p14:nvContentPartPr>
              <p14:xfrm>
                <a:off x="8318129" y="1793764"/>
                <a:ext cx="72720" cy="79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BD553D-8314-8C47-BB07-331852F0A3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13809" y="1789444"/>
                  <a:ext cx="8136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A0148B4-F3CB-F21D-8253-95AC1D1A90F8}"/>
                  </a:ext>
                </a:extLst>
              </p14:cNvPr>
              <p14:cNvContentPartPr/>
              <p14:nvPr/>
            </p14:nvContentPartPr>
            <p14:xfrm>
              <a:off x="8852009" y="1776484"/>
              <a:ext cx="647280" cy="462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A0148B4-F3CB-F21D-8253-95AC1D1A90F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42644" y="1767131"/>
                <a:ext cx="666010" cy="481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A2DEAE5-ABAE-D2D7-C648-BDF2E07A878A}"/>
                  </a:ext>
                </a:extLst>
              </p14:cNvPr>
              <p14:cNvContentPartPr/>
              <p14:nvPr/>
            </p14:nvContentPartPr>
            <p14:xfrm>
              <a:off x="8986289" y="1874764"/>
              <a:ext cx="147240" cy="23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A2DEAE5-ABAE-D2D7-C648-BDF2E07A878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76929" y="1865258"/>
                <a:ext cx="165960" cy="42413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3857C384-5CB1-D4BC-94B7-C8027A88019A}"/>
              </a:ext>
            </a:extLst>
          </p:cNvPr>
          <p:cNvGrpSpPr/>
          <p:nvPr/>
        </p:nvGrpSpPr>
        <p:grpSpPr>
          <a:xfrm>
            <a:off x="9654449" y="1699084"/>
            <a:ext cx="1233000" cy="342360"/>
            <a:chOff x="9654449" y="1699084"/>
            <a:chExt cx="123300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66DB065-9F6B-E986-EB0A-F5EEC406DA07}"/>
                    </a:ext>
                  </a:extLst>
                </p14:cNvPr>
                <p14:cNvContentPartPr/>
                <p14:nvPr/>
              </p14:nvContentPartPr>
              <p14:xfrm>
                <a:off x="9654449" y="1763884"/>
                <a:ext cx="1094760" cy="277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66DB065-9F6B-E986-EB0A-F5EEC406DA0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50129" y="1759564"/>
                  <a:ext cx="1103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9CDDBB-0150-F362-FC84-608EA587A337}"/>
                    </a:ext>
                  </a:extLst>
                </p14:cNvPr>
                <p14:cNvContentPartPr/>
                <p14:nvPr/>
              </p14:nvContentPartPr>
              <p14:xfrm>
                <a:off x="10486769" y="1813924"/>
                <a:ext cx="115920" cy="8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9CDDBB-0150-F362-FC84-608EA587A3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82449" y="1809604"/>
                  <a:ext cx="124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5C97D1D-0A31-8704-0917-1E6B43FDF975}"/>
                    </a:ext>
                  </a:extLst>
                </p14:cNvPr>
                <p14:cNvContentPartPr/>
                <p14:nvPr/>
              </p14:nvContentPartPr>
              <p14:xfrm>
                <a:off x="9933809" y="1699084"/>
                <a:ext cx="56160" cy="59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5C97D1D-0A31-8704-0917-1E6B43FDF9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29489" y="1694764"/>
                  <a:ext cx="64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0114D5F-B93B-3936-3284-2DE642AEE6EB}"/>
                    </a:ext>
                  </a:extLst>
                </p14:cNvPr>
                <p14:cNvContentPartPr/>
                <p14:nvPr/>
              </p14:nvContentPartPr>
              <p14:xfrm>
                <a:off x="9738689" y="1878364"/>
                <a:ext cx="166680" cy="2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0114D5F-B93B-3936-3284-2DE642AEE6E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34369" y="1874044"/>
                  <a:ext cx="1753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E3CF5C-F688-69E0-F8F3-B2518114431C}"/>
                    </a:ext>
                  </a:extLst>
                </p14:cNvPr>
                <p14:cNvContentPartPr/>
                <p14:nvPr/>
              </p14:nvContentPartPr>
              <p14:xfrm>
                <a:off x="10886009" y="1969804"/>
                <a:ext cx="1440" cy="10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E3CF5C-F688-69E0-F8F3-B251811443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81689" y="1965484"/>
                  <a:ext cx="1008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1C36D42-DCE5-8067-2630-536FAEC9415C}"/>
              </a:ext>
            </a:extLst>
          </p:cNvPr>
          <p:cNvGrpSpPr/>
          <p:nvPr/>
        </p:nvGrpSpPr>
        <p:grpSpPr>
          <a:xfrm>
            <a:off x="3479369" y="3347164"/>
            <a:ext cx="496080" cy="223920"/>
            <a:chOff x="3479369" y="3347164"/>
            <a:chExt cx="49608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45937F6-118C-843C-BE8D-F55BC9A35443}"/>
                    </a:ext>
                  </a:extLst>
                </p14:cNvPr>
                <p14:cNvContentPartPr/>
                <p14:nvPr/>
              </p14:nvContentPartPr>
              <p14:xfrm>
                <a:off x="3479369" y="3363004"/>
                <a:ext cx="169560" cy="201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45937F6-118C-843C-BE8D-F55BC9A3544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75049" y="3358684"/>
                  <a:ext cx="178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8B9A3A1-5312-E071-9E7E-0FB813ABB96A}"/>
                    </a:ext>
                  </a:extLst>
                </p14:cNvPr>
                <p14:cNvContentPartPr/>
                <p14:nvPr/>
              </p14:nvContentPartPr>
              <p14:xfrm>
                <a:off x="3677369" y="3347164"/>
                <a:ext cx="119520" cy="221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8B9A3A1-5312-E071-9E7E-0FB813ABB96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73049" y="3342844"/>
                  <a:ext cx="128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F7F032-377C-6E70-FEC0-1087F2340C2E}"/>
                    </a:ext>
                  </a:extLst>
                </p14:cNvPr>
                <p14:cNvContentPartPr/>
                <p14:nvPr/>
              </p14:nvContentPartPr>
              <p14:xfrm>
                <a:off x="3841529" y="3354364"/>
                <a:ext cx="133920" cy="216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F7F032-377C-6E70-FEC0-1087F2340C2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37209" y="3350044"/>
                  <a:ext cx="14256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D55254-48EB-3904-4580-78194A5F39D4}"/>
              </a:ext>
            </a:extLst>
          </p:cNvPr>
          <p:cNvGrpSpPr/>
          <p:nvPr/>
        </p:nvGrpSpPr>
        <p:grpSpPr>
          <a:xfrm>
            <a:off x="4240769" y="3255724"/>
            <a:ext cx="1883880" cy="504000"/>
            <a:chOff x="4240769" y="3255724"/>
            <a:chExt cx="188388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B6EB552-A398-C8E3-76FC-1C919F6599E9}"/>
                    </a:ext>
                  </a:extLst>
                </p14:cNvPr>
                <p14:cNvContentPartPr/>
                <p14:nvPr/>
              </p14:nvContentPartPr>
              <p14:xfrm>
                <a:off x="4240769" y="3409084"/>
                <a:ext cx="235800" cy="191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B6EB552-A398-C8E3-76FC-1C919F6599E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36449" y="3404764"/>
                  <a:ext cx="244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4084E48-5385-F029-99B8-4AB75EE6FDC7}"/>
                    </a:ext>
                  </a:extLst>
                </p14:cNvPr>
                <p14:cNvContentPartPr/>
                <p14:nvPr/>
              </p14:nvContentPartPr>
              <p14:xfrm>
                <a:off x="4343369" y="3258604"/>
                <a:ext cx="74520" cy="101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4084E48-5385-F029-99B8-4AB75EE6FD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39049" y="3254284"/>
                  <a:ext cx="83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EC73A27-942D-E1A2-51C1-6F643E0C795E}"/>
                    </a:ext>
                  </a:extLst>
                </p14:cNvPr>
                <p14:cNvContentPartPr/>
                <p14:nvPr/>
              </p14:nvContentPartPr>
              <p14:xfrm>
                <a:off x="4612289" y="3314764"/>
                <a:ext cx="538920" cy="444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EC73A27-942D-E1A2-51C1-6F643E0C79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07969" y="3310444"/>
                  <a:ext cx="5475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156D27B-CB74-C6F6-5114-BE8CD7DD9EB7}"/>
                    </a:ext>
                  </a:extLst>
                </p14:cNvPr>
                <p14:cNvContentPartPr/>
                <p14:nvPr/>
              </p14:nvContentPartPr>
              <p14:xfrm>
                <a:off x="5104409" y="3483244"/>
                <a:ext cx="6984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156D27B-CB74-C6F6-5114-BE8CD7DD9EB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00089" y="3478924"/>
                  <a:ext cx="78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06A13D2-C6A6-6EB6-BD55-1DAF9AF03E96}"/>
                    </a:ext>
                  </a:extLst>
                </p14:cNvPr>
                <p14:cNvContentPartPr/>
                <p14:nvPr/>
              </p14:nvContentPartPr>
              <p14:xfrm>
                <a:off x="5282249" y="3333484"/>
                <a:ext cx="842400" cy="261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06A13D2-C6A6-6EB6-BD55-1DAF9AF03E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77929" y="3329164"/>
                  <a:ext cx="851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DA9666-116D-2D6D-922E-B22919295150}"/>
                    </a:ext>
                  </a:extLst>
                </p14:cNvPr>
                <p14:cNvContentPartPr/>
                <p14:nvPr/>
              </p14:nvContentPartPr>
              <p14:xfrm>
                <a:off x="5709209" y="3255724"/>
                <a:ext cx="69480" cy="100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DA9666-116D-2D6D-922E-B229192951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04889" y="3251404"/>
                  <a:ext cx="78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09B955D-5934-6640-0415-712DFA2D7E56}"/>
                    </a:ext>
                  </a:extLst>
                </p14:cNvPr>
                <p14:cNvContentPartPr/>
                <p14:nvPr/>
              </p14:nvContentPartPr>
              <p14:xfrm>
                <a:off x="5378009" y="3262204"/>
                <a:ext cx="92880" cy="86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09B955D-5934-6640-0415-712DFA2D7E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73689" y="3257884"/>
                  <a:ext cx="10152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317CCA7-AADE-0A28-D8F8-90D5D76129BC}"/>
                  </a:ext>
                </a:extLst>
              </p14:cNvPr>
              <p14:cNvContentPartPr/>
              <p14:nvPr/>
            </p14:nvContentPartPr>
            <p14:xfrm>
              <a:off x="6217169" y="3245284"/>
              <a:ext cx="358560" cy="249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317CCA7-AADE-0A28-D8F8-90D5D76129B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07818" y="3235924"/>
                <a:ext cx="377261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BAE4E82-C80B-2303-DEF8-5E9C67ABF747}"/>
                  </a:ext>
                </a:extLst>
              </p14:cNvPr>
              <p14:cNvContentPartPr/>
              <p14:nvPr/>
            </p14:nvContentPartPr>
            <p14:xfrm>
              <a:off x="6202409" y="3321244"/>
              <a:ext cx="162000" cy="16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BAE4E82-C80B-2303-DEF8-5E9C67ABF74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193028" y="3312079"/>
                <a:ext cx="180762" cy="35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41554C3-D5D0-E7CA-504F-1405A0181ECE}"/>
                  </a:ext>
                </a:extLst>
              </p14:cNvPr>
              <p14:cNvContentPartPr/>
              <p14:nvPr/>
            </p14:nvContentPartPr>
            <p14:xfrm>
              <a:off x="6735929" y="3180124"/>
              <a:ext cx="598320" cy="3348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41554C3-D5D0-E7CA-504F-1405A0181EC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726575" y="3170764"/>
                <a:ext cx="617029" cy="35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936F80B-32FF-685F-67A0-793532EC140B}"/>
              </a:ext>
            </a:extLst>
          </p:cNvPr>
          <p:cNvGrpSpPr/>
          <p:nvPr/>
        </p:nvGrpSpPr>
        <p:grpSpPr>
          <a:xfrm>
            <a:off x="7393649" y="3097324"/>
            <a:ext cx="3015720" cy="578520"/>
            <a:chOff x="7393649" y="3097324"/>
            <a:chExt cx="3015720" cy="57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0E22A10-DF4C-7561-9BCE-A95721861175}"/>
                    </a:ext>
                  </a:extLst>
                </p14:cNvPr>
                <p14:cNvContentPartPr/>
                <p14:nvPr/>
              </p14:nvContentPartPr>
              <p14:xfrm>
                <a:off x="7492289" y="3212884"/>
                <a:ext cx="461520" cy="462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0E22A10-DF4C-7561-9BCE-A9572186117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87969" y="3208564"/>
                  <a:ext cx="4701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E499DDA-300D-C5AF-0031-DBA5FAFEB67C}"/>
                    </a:ext>
                  </a:extLst>
                </p14:cNvPr>
                <p14:cNvContentPartPr/>
                <p14:nvPr/>
              </p14:nvContentPartPr>
              <p14:xfrm>
                <a:off x="7393649" y="3272644"/>
                <a:ext cx="173520" cy="27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E499DDA-300D-C5AF-0031-DBA5FAFEB67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89329" y="3268324"/>
                  <a:ext cx="182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40F9830-DB87-3915-4FF5-BCB2BFCBB0B5}"/>
                    </a:ext>
                  </a:extLst>
                </p14:cNvPr>
                <p14:cNvContentPartPr/>
                <p14:nvPr/>
              </p14:nvContentPartPr>
              <p14:xfrm>
                <a:off x="8174489" y="3210364"/>
                <a:ext cx="262080" cy="152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40F9830-DB87-3915-4FF5-BCB2BFCBB0B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70169" y="3206044"/>
                  <a:ext cx="270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804D792-DA45-44A3-7E33-A06E59AD9A6E}"/>
                    </a:ext>
                  </a:extLst>
                </p14:cNvPr>
                <p14:cNvContentPartPr/>
                <p14:nvPr/>
              </p14:nvContentPartPr>
              <p14:xfrm>
                <a:off x="8185289" y="3108124"/>
                <a:ext cx="98280" cy="98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804D792-DA45-44A3-7E33-A06E59AD9A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80969" y="3103804"/>
                  <a:ext cx="106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2D3BD53-81E6-90A4-C975-452C00003D5E}"/>
                    </a:ext>
                  </a:extLst>
                </p14:cNvPr>
                <p14:cNvContentPartPr/>
                <p14:nvPr/>
              </p14:nvContentPartPr>
              <p14:xfrm>
                <a:off x="8688929" y="3181204"/>
                <a:ext cx="171360" cy="203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2D3BD53-81E6-90A4-C975-452C00003D5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84609" y="3176884"/>
                  <a:ext cx="180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93766E7-9D3A-7407-FE73-3459FCA8F204}"/>
                    </a:ext>
                  </a:extLst>
                </p14:cNvPr>
                <p14:cNvContentPartPr/>
                <p14:nvPr/>
              </p14:nvContentPartPr>
              <p14:xfrm>
                <a:off x="8926169" y="3129724"/>
                <a:ext cx="575280" cy="423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93766E7-9D3A-7407-FE73-3459FCA8F20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21849" y="3125404"/>
                  <a:ext cx="583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1C0AD8-20F9-83CC-CA15-4E21FF4C898F}"/>
                    </a:ext>
                  </a:extLst>
                </p14:cNvPr>
                <p14:cNvContentPartPr/>
                <p14:nvPr/>
              </p14:nvContentPartPr>
              <p14:xfrm>
                <a:off x="9078089" y="3210364"/>
                <a:ext cx="128520" cy="19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1C0AD8-20F9-83CC-CA15-4E21FF4C898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73769" y="3206044"/>
                  <a:ext cx="137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F213546-FA56-AEF4-0FEB-0AD9CD7F9F87}"/>
                    </a:ext>
                  </a:extLst>
                </p14:cNvPr>
                <p14:cNvContentPartPr/>
                <p14:nvPr/>
              </p14:nvContentPartPr>
              <p14:xfrm>
                <a:off x="9562649" y="3152044"/>
                <a:ext cx="149040" cy="177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F213546-FA56-AEF4-0FEB-0AD9CD7F9F8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58329" y="3147724"/>
                  <a:ext cx="157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121335E-EB87-A653-ABCF-CEB901BB023C}"/>
                    </a:ext>
                  </a:extLst>
                </p14:cNvPr>
                <p14:cNvContentPartPr/>
                <p14:nvPr/>
              </p14:nvContentPartPr>
              <p14:xfrm>
                <a:off x="9867929" y="3097324"/>
                <a:ext cx="541440" cy="51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121335E-EB87-A653-ABCF-CEB901BB023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63609" y="3093004"/>
                  <a:ext cx="5500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1ADC847-F53C-EB76-EC90-EE8494C19426}"/>
                    </a:ext>
                  </a:extLst>
                </p14:cNvPr>
                <p14:cNvContentPartPr/>
                <p14:nvPr/>
              </p14:nvContentPartPr>
              <p14:xfrm>
                <a:off x="9892409" y="3192724"/>
                <a:ext cx="113040" cy="22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1ADC847-F53C-EB76-EC90-EE8494C194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88089" y="3188404"/>
                  <a:ext cx="1216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11118CC-6E63-2964-B1ED-80F26CD81E4B}"/>
              </a:ext>
            </a:extLst>
          </p:cNvPr>
          <p:cNvGrpSpPr/>
          <p:nvPr/>
        </p:nvGrpSpPr>
        <p:grpSpPr>
          <a:xfrm>
            <a:off x="3372449" y="4734964"/>
            <a:ext cx="2859480" cy="559800"/>
            <a:chOff x="3372449" y="4734964"/>
            <a:chExt cx="285948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14E4680-8096-E2D9-53FF-77894438F9FD}"/>
                    </a:ext>
                  </a:extLst>
                </p14:cNvPr>
                <p14:cNvContentPartPr/>
                <p14:nvPr/>
              </p14:nvContentPartPr>
              <p14:xfrm>
                <a:off x="3372449" y="4906324"/>
                <a:ext cx="134280" cy="173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14E4680-8096-E2D9-53FF-77894438F9F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68129" y="4902004"/>
                  <a:ext cx="142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A42A1E7-B570-0046-E2F4-F018369B4469}"/>
                    </a:ext>
                  </a:extLst>
                </p14:cNvPr>
                <p14:cNvContentPartPr/>
                <p14:nvPr/>
              </p14:nvContentPartPr>
              <p14:xfrm>
                <a:off x="3568649" y="4875724"/>
                <a:ext cx="107640" cy="206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A42A1E7-B570-0046-E2F4-F018369B44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64329" y="4871404"/>
                  <a:ext cx="116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093903-21FD-EDF3-4631-B8404EF0BADF}"/>
                    </a:ext>
                  </a:extLst>
                </p14:cNvPr>
                <p14:cNvContentPartPr/>
                <p14:nvPr/>
              </p14:nvContentPartPr>
              <p14:xfrm>
                <a:off x="3710489" y="4865284"/>
                <a:ext cx="125640" cy="217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093903-21FD-EDF3-4631-B8404EF0BAD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06169" y="4860964"/>
                  <a:ext cx="134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649C05-37B0-595E-085F-78BA0F790682}"/>
                    </a:ext>
                  </a:extLst>
                </p14:cNvPr>
                <p14:cNvContentPartPr/>
                <p14:nvPr/>
              </p14:nvContentPartPr>
              <p14:xfrm>
                <a:off x="3988409" y="4894804"/>
                <a:ext cx="218880" cy="209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649C05-37B0-595E-085F-78BA0F79068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84089" y="4890484"/>
                  <a:ext cx="227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4008668-F2DF-F83F-E714-0E3660932161}"/>
                    </a:ext>
                  </a:extLst>
                </p14:cNvPr>
                <p14:cNvContentPartPr/>
                <p14:nvPr/>
              </p14:nvContentPartPr>
              <p14:xfrm>
                <a:off x="4069409" y="4734964"/>
                <a:ext cx="76680" cy="80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4008668-F2DF-F83F-E714-0E36609321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65089" y="4730644"/>
                  <a:ext cx="85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5C840D9-6E66-201E-6C76-E3700A1CE7A8}"/>
                    </a:ext>
                  </a:extLst>
                </p14:cNvPr>
                <p14:cNvContentPartPr/>
                <p14:nvPr/>
              </p14:nvContentPartPr>
              <p14:xfrm>
                <a:off x="4359569" y="4795804"/>
                <a:ext cx="529200" cy="400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5C840D9-6E66-201E-6C76-E3700A1CE7A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55249" y="4791484"/>
                  <a:ext cx="5378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DAE4609-C567-07D0-D158-4EE12AC1CBAD}"/>
                    </a:ext>
                  </a:extLst>
                </p14:cNvPr>
                <p14:cNvContentPartPr/>
                <p14:nvPr/>
              </p14:nvContentPartPr>
              <p14:xfrm>
                <a:off x="4822529" y="4991284"/>
                <a:ext cx="90360" cy="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DAE4609-C567-07D0-D158-4EE12AC1CB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18209" y="4986964"/>
                  <a:ext cx="9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A1887A6-120D-D7F1-3713-861C81DA5B9B}"/>
                    </a:ext>
                  </a:extLst>
                </p14:cNvPr>
                <p14:cNvContentPartPr/>
                <p14:nvPr/>
              </p14:nvContentPartPr>
              <p14:xfrm>
                <a:off x="5028809" y="4761604"/>
                <a:ext cx="1203120" cy="533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A1887A6-120D-D7F1-3713-861C81DA5B9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24489" y="4757284"/>
                  <a:ext cx="121176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C283022-9064-DAE4-961A-75925E218E7D}"/>
                    </a:ext>
                  </a:extLst>
                </p14:cNvPr>
                <p14:cNvContentPartPr/>
                <p14:nvPr/>
              </p14:nvContentPartPr>
              <p14:xfrm>
                <a:off x="5701289" y="4809124"/>
                <a:ext cx="147240" cy="10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C283022-9064-DAE4-961A-75925E218E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96969" y="4804804"/>
                  <a:ext cx="15588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5BAA186-5443-E819-48C4-267F7E418ADB}"/>
              </a:ext>
            </a:extLst>
          </p:cNvPr>
          <p:cNvGrpSpPr/>
          <p:nvPr/>
        </p:nvGrpSpPr>
        <p:grpSpPr>
          <a:xfrm>
            <a:off x="6376649" y="4673404"/>
            <a:ext cx="1766880" cy="301680"/>
            <a:chOff x="6376649" y="4673404"/>
            <a:chExt cx="176688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CB52DD9-8E15-5D79-FC65-5D88E854C366}"/>
                    </a:ext>
                  </a:extLst>
                </p14:cNvPr>
                <p14:cNvContentPartPr/>
                <p14:nvPr/>
              </p14:nvContentPartPr>
              <p14:xfrm>
                <a:off x="6376649" y="4715164"/>
                <a:ext cx="814680" cy="259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CB52DD9-8E15-5D79-FC65-5D88E854C36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2329" y="4710844"/>
                  <a:ext cx="823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F140106-EE17-7291-3601-B0B25F65E869}"/>
                    </a:ext>
                  </a:extLst>
                </p14:cNvPr>
                <p14:cNvContentPartPr/>
                <p14:nvPr/>
              </p14:nvContentPartPr>
              <p14:xfrm>
                <a:off x="6823049" y="4673404"/>
                <a:ext cx="81720" cy="79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F140106-EE17-7291-3601-B0B25F65E86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18729" y="4669084"/>
                  <a:ext cx="90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F1F9522-2986-616B-EB52-EDA03FA95044}"/>
                    </a:ext>
                  </a:extLst>
                </p14:cNvPr>
                <p14:cNvContentPartPr/>
                <p14:nvPr/>
              </p14:nvContentPartPr>
              <p14:xfrm>
                <a:off x="6465209" y="4704004"/>
                <a:ext cx="66240" cy="65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F1F9522-2986-616B-EB52-EDA03FA9504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60889" y="4699684"/>
                  <a:ext cx="74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94FDE4D-627F-5F6F-ECA8-788717E9EA48}"/>
                    </a:ext>
                  </a:extLst>
                </p14:cNvPr>
                <p14:cNvContentPartPr/>
                <p14:nvPr/>
              </p14:nvContentPartPr>
              <p14:xfrm>
                <a:off x="7345049" y="4763404"/>
                <a:ext cx="154440" cy="148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94FDE4D-627F-5F6F-ECA8-788717E9EA4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40729" y="4759084"/>
                  <a:ext cx="163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3F2692-425F-625F-8368-D0B2756342C2}"/>
                    </a:ext>
                  </a:extLst>
                </p14:cNvPr>
                <p14:cNvContentPartPr/>
                <p14:nvPr/>
              </p14:nvContentPartPr>
              <p14:xfrm>
                <a:off x="7618649" y="4850524"/>
                <a:ext cx="18000" cy="39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3F2692-425F-625F-8368-D0B2756342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14329" y="4846204"/>
                  <a:ext cx="26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62CDD8B-C21E-5880-07CE-0C0E2C3B25AE}"/>
                    </a:ext>
                  </a:extLst>
                </p14:cNvPr>
                <p14:cNvContentPartPr/>
                <p14:nvPr/>
              </p14:nvContentPartPr>
              <p14:xfrm>
                <a:off x="7737809" y="4737124"/>
                <a:ext cx="135000" cy="194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62CDD8B-C21E-5880-07CE-0C0E2C3B25A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33489" y="4732804"/>
                  <a:ext cx="143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236FFB8-972B-54A5-FA83-11830FAE03BE}"/>
                    </a:ext>
                  </a:extLst>
                </p14:cNvPr>
                <p14:cNvContentPartPr/>
                <p14:nvPr/>
              </p14:nvContentPartPr>
              <p14:xfrm>
                <a:off x="7898009" y="4723444"/>
                <a:ext cx="112680" cy="169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236FFB8-972B-54A5-FA83-11830FAE03B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93689" y="4719124"/>
                  <a:ext cx="121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1A79BD7-27DA-1EBE-7A53-43D0D63FA231}"/>
                    </a:ext>
                  </a:extLst>
                </p14:cNvPr>
                <p14:cNvContentPartPr/>
                <p14:nvPr/>
              </p14:nvContentPartPr>
              <p14:xfrm>
                <a:off x="8043449" y="4705444"/>
                <a:ext cx="100080" cy="197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1A79BD7-27DA-1EBE-7A53-43D0D63FA23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39129" y="4701124"/>
                  <a:ext cx="10872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164EB27-6DE1-54D9-0C16-2D7310212666}"/>
              </a:ext>
            </a:extLst>
          </p:cNvPr>
          <p:cNvGrpSpPr/>
          <p:nvPr/>
        </p:nvGrpSpPr>
        <p:grpSpPr>
          <a:xfrm>
            <a:off x="8377169" y="4588804"/>
            <a:ext cx="1481400" cy="533520"/>
            <a:chOff x="8377169" y="4588804"/>
            <a:chExt cx="1481400" cy="5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84A3752-7DF0-06E7-2C2A-020107AEBE01}"/>
                    </a:ext>
                  </a:extLst>
                </p14:cNvPr>
                <p14:cNvContentPartPr/>
                <p14:nvPr/>
              </p14:nvContentPartPr>
              <p14:xfrm>
                <a:off x="8377169" y="4588804"/>
                <a:ext cx="600480" cy="533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84A3752-7DF0-06E7-2C2A-020107AEBE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72849" y="4584484"/>
                  <a:ext cx="6091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80FD5E1-F777-92AA-E63F-C66E03DCE9E3}"/>
                    </a:ext>
                  </a:extLst>
                </p14:cNvPr>
                <p14:cNvContentPartPr/>
                <p14:nvPr/>
              </p14:nvContentPartPr>
              <p14:xfrm>
                <a:off x="8510369" y="4752604"/>
                <a:ext cx="135360" cy="35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80FD5E1-F777-92AA-E63F-C66E03DCE9E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6049" y="4748284"/>
                  <a:ext cx="144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81175D3-5D3A-90DC-64E1-96A1962D9072}"/>
                    </a:ext>
                  </a:extLst>
                </p14:cNvPr>
                <p14:cNvContentPartPr/>
                <p14:nvPr/>
              </p14:nvContentPartPr>
              <p14:xfrm>
                <a:off x="9133169" y="4608604"/>
                <a:ext cx="555480" cy="271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81175D3-5D3A-90DC-64E1-96A1962D907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28849" y="4604284"/>
                  <a:ext cx="564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C79AFCF-C5CD-D684-3DB8-3CB85E19FD1C}"/>
                    </a:ext>
                  </a:extLst>
                </p14:cNvPr>
                <p14:cNvContentPartPr/>
                <p14:nvPr/>
              </p14:nvContentPartPr>
              <p14:xfrm>
                <a:off x="9608729" y="4669084"/>
                <a:ext cx="147240" cy="13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C79AFCF-C5CD-D684-3DB8-3CB85E19FD1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04409" y="4664764"/>
                  <a:ext cx="155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7DA23FF-DF5C-ABDC-ECAA-9ABD5284CEA1}"/>
                    </a:ext>
                  </a:extLst>
                </p14:cNvPr>
                <p14:cNvContentPartPr/>
                <p14:nvPr/>
              </p14:nvContentPartPr>
              <p14:xfrm>
                <a:off x="9858209" y="4822084"/>
                <a:ext cx="360" cy="4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7DA23FF-DF5C-ABDC-ECAA-9ABD5284CEA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53889" y="4817764"/>
                  <a:ext cx="9000" cy="1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3FB9D8-F3ED-21FE-F85D-E416BF4F318D}"/>
              </a:ext>
            </a:extLst>
          </p:cNvPr>
          <p:cNvGrpSpPr/>
          <p:nvPr/>
        </p:nvGrpSpPr>
        <p:grpSpPr>
          <a:xfrm>
            <a:off x="2195249" y="1321804"/>
            <a:ext cx="362880" cy="247320"/>
            <a:chOff x="2195249" y="1321804"/>
            <a:chExt cx="36288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EAFA445-ACC7-3458-FF58-86AAE2C08156}"/>
                    </a:ext>
                  </a:extLst>
                </p14:cNvPr>
                <p14:cNvContentPartPr/>
                <p14:nvPr/>
              </p14:nvContentPartPr>
              <p14:xfrm>
                <a:off x="2195249" y="1321804"/>
                <a:ext cx="232560" cy="149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EAFA445-ACC7-3458-FF58-86AAE2C0815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90929" y="1317484"/>
                  <a:ext cx="241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A7145B-F208-DB4D-4CEA-65AC24C5A6F7}"/>
                    </a:ext>
                  </a:extLst>
                </p14:cNvPr>
                <p14:cNvContentPartPr/>
                <p14:nvPr/>
              </p14:nvContentPartPr>
              <p14:xfrm>
                <a:off x="2469209" y="1322524"/>
                <a:ext cx="88920" cy="246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A7145B-F208-DB4D-4CEA-65AC24C5A6F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464889" y="1318204"/>
                  <a:ext cx="9756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C72A57C-C4FB-7BA5-65CD-A68D6F028BEC}"/>
              </a:ext>
            </a:extLst>
          </p:cNvPr>
          <p:cNvGrpSpPr/>
          <p:nvPr/>
        </p:nvGrpSpPr>
        <p:grpSpPr>
          <a:xfrm>
            <a:off x="5335889" y="1047844"/>
            <a:ext cx="716400" cy="357840"/>
            <a:chOff x="5335889" y="1047844"/>
            <a:chExt cx="71640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FDD0F10-B6E3-0837-B706-FFBD5EBD59DB}"/>
                    </a:ext>
                  </a:extLst>
                </p14:cNvPr>
                <p14:cNvContentPartPr/>
                <p14:nvPr/>
              </p14:nvContentPartPr>
              <p14:xfrm>
                <a:off x="5335889" y="1102924"/>
                <a:ext cx="176760" cy="191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FDD0F10-B6E3-0837-B706-FFBD5EBD59D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31569" y="1098604"/>
                  <a:ext cx="185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CD50EEB-A9DF-EBDC-E777-14DF7E6E2F04}"/>
                    </a:ext>
                  </a:extLst>
                </p14:cNvPr>
                <p14:cNvContentPartPr/>
                <p14:nvPr/>
              </p14:nvContentPartPr>
              <p14:xfrm>
                <a:off x="5495009" y="1065484"/>
                <a:ext cx="140040" cy="340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CD50EEB-A9DF-EBDC-E777-14DF7E6E2F0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90689" y="1061164"/>
                  <a:ext cx="1486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B6B81DA-01AB-A7C2-F36E-21A93CC0A65F}"/>
                    </a:ext>
                  </a:extLst>
                </p14:cNvPr>
                <p14:cNvContentPartPr/>
                <p14:nvPr/>
              </p14:nvContentPartPr>
              <p14:xfrm>
                <a:off x="5726849" y="1128484"/>
                <a:ext cx="92160" cy="257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B6B81DA-01AB-A7C2-F36E-21A93CC0A65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22529" y="1124164"/>
                  <a:ext cx="100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12A0DCB-B69F-E39B-EE9B-67B8604108A4}"/>
                    </a:ext>
                  </a:extLst>
                </p14:cNvPr>
                <p14:cNvContentPartPr/>
                <p14:nvPr/>
              </p14:nvContentPartPr>
              <p14:xfrm>
                <a:off x="5872649" y="1047844"/>
                <a:ext cx="179640" cy="217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12A0DCB-B69F-E39B-EE9B-67B8604108A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868329" y="1043524"/>
                  <a:ext cx="18828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FCC898F-1C88-2CCD-6835-3FE9E2DCC557}"/>
              </a:ext>
            </a:extLst>
          </p:cNvPr>
          <p:cNvGrpSpPr/>
          <p:nvPr/>
        </p:nvGrpSpPr>
        <p:grpSpPr>
          <a:xfrm>
            <a:off x="2795729" y="1122724"/>
            <a:ext cx="2203200" cy="554040"/>
            <a:chOff x="2795729" y="1122724"/>
            <a:chExt cx="220320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8AFB8AF-25B4-41D2-8F80-EE80E1682D39}"/>
                    </a:ext>
                  </a:extLst>
                </p14:cNvPr>
                <p14:cNvContentPartPr/>
                <p14:nvPr/>
              </p14:nvContentPartPr>
              <p14:xfrm>
                <a:off x="2795729" y="1187524"/>
                <a:ext cx="556920" cy="397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8AFB8AF-25B4-41D2-8F80-EE80E1682D3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91409" y="1183204"/>
                  <a:ext cx="5655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490AE9F-9705-48AD-59A3-B2C18D7C1C9A}"/>
                    </a:ext>
                  </a:extLst>
                </p14:cNvPr>
                <p14:cNvContentPartPr/>
                <p14:nvPr/>
              </p14:nvContentPartPr>
              <p14:xfrm>
                <a:off x="2953769" y="1251244"/>
                <a:ext cx="137520" cy="16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490AE9F-9705-48AD-59A3-B2C18D7C1C9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49449" y="1246924"/>
                  <a:ext cx="146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98B29F2-6ECC-BF21-77F9-BF6CBEA68737}"/>
                    </a:ext>
                  </a:extLst>
                </p14:cNvPr>
                <p14:cNvContentPartPr/>
                <p14:nvPr/>
              </p14:nvContentPartPr>
              <p14:xfrm>
                <a:off x="3455969" y="1303084"/>
                <a:ext cx="96120" cy="5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98B29F2-6ECC-BF21-77F9-BF6CBEA6873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51649" y="1298764"/>
                  <a:ext cx="104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E412B82-9368-ABAA-F229-64DA91A3FB3A}"/>
                    </a:ext>
                  </a:extLst>
                </p14:cNvPr>
                <p14:cNvContentPartPr/>
                <p14:nvPr/>
              </p14:nvContentPartPr>
              <p14:xfrm>
                <a:off x="3476489" y="1331524"/>
                <a:ext cx="71640" cy="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E412B82-9368-ABAA-F229-64DA91A3FB3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2169" y="1327204"/>
                  <a:ext cx="80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7AFD914-7AF2-FF71-16FB-0F68C7086079}"/>
                    </a:ext>
                  </a:extLst>
                </p14:cNvPr>
                <p14:cNvContentPartPr/>
                <p14:nvPr/>
              </p14:nvContentPartPr>
              <p14:xfrm>
                <a:off x="3596009" y="1143604"/>
                <a:ext cx="6120" cy="75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AFD914-7AF2-FF71-16FB-0F68C708607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91689" y="1139284"/>
                  <a:ext cx="14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11C37A4-B56D-5AA6-3A76-A7354A559C14}"/>
                    </a:ext>
                  </a:extLst>
                </p14:cNvPr>
                <p14:cNvContentPartPr/>
                <p14:nvPr/>
              </p14:nvContentPartPr>
              <p14:xfrm>
                <a:off x="3650009" y="1145404"/>
                <a:ext cx="360" cy="39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11C37A4-B56D-5AA6-3A76-A7354A559C1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645689" y="1141084"/>
                  <a:ext cx="9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28DECCF-6AF4-F0E1-159A-E83EE1E723E9}"/>
                    </a:ext>
                  </a:extLst>
                </p14:cNvPr>
                <p14:cNvContentPartPr/>
                <p14:nvPr/>
              </p14:nvContentPartPr>
              <p14:xfrm>
                <a:off x="4098209" y="1122724"/>
                <a:ext cx="10080" cy="68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28DECCF-6AF4-F0E1-159A-E83EE1E723E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093889" y="1118404"/>
                  <a:ext cx="18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23511E-2C3F-41AC-F89D-04C937D28F37}"/>
                    </a:ext>
                  </a:extLst>
                </p14:cNvPr>
                <p14:cNvContentPartPr/>
                <p14:nvPr/>
              </p14:nvContentPartPr>
              <p14:xfrm>
                <a:off x="4140329" y="1129564"/>
                <a:ext cx="6120" cy="50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23511E-2C3F-41AC-F89D-04C937D28F3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136009" y="1125244"/>
                  <a:ext cx="14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8AEDAB0-8D1F-7C0D-0864-00FC0CFA0DC1}"/>
                    </a:ext>
                  </a:extLst>
                </p14:cNvPr>
                <p14:cNvContentPartPr/>
                <p14:nvPr/>
              </p14:nvContentPartPr>
              <p14:xfrm>
                <a:off x="4307009" y="1219564"/>
                <a:ext cx="173520" cy="122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8AEDAB0-8D1F-7C0D-0864-00FC0CFA0DC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302689" y="1215244"/>
                  <a:ext cx="182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150181D-F676-31FB-8039-90E29B2E6E17}"/>
                    </a:ext>
                  </a:extLst>
                </p14:cNvPr>
                <p14:cNvContentPartPr/>
                <p14:nvPr/>
              </p14:nvContentPartPr>
              <p14:xfrm>
                <a:off x="4670609" y="1256644"/>
                <a:ext cx="25920" cy="2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150181D-F676-31FB-8039-90E29B2E6E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66289" y="1252324"/>
                  <a:ext cx="345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2C3A6DD-8D58-31AE-8939-049716CBF1AA}"/>
                    </a:ext>
                  </a:extLst>
                </p14:cNvPr>
                <p14:cNvContentPartPr/>
                <p14:nvPr/>
              </p14:nvContentPartPr>
              <p14:xfrm>
                <a:off x="4816409" y="1263484"/>
                <a:ext cx="172800" cy="13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2C3A6DD-8D58-31AE-8939-049716CBF1A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12089" y="1259164"/>
                  <a:ext cx="181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244B3F3-25AC-3E7D-69B4-5F9ECBE51135}"/>
                    </a:ext>
                  </a:extLst>
                </p14:cNvPr>
                <p14:cNvContentPartPr/>
                <p14:nvPr/>
              </p14:nvContentPartPr>
              <p14:xfrm>
                <a:off x="4998569" y="1267804"/>
                <a:ext cx="36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244B3F3-25AC-3E7D-69B4-5F9ECBE5113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94249" y="126348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B69178E-5BF9-7969-526C-50AAAC438C4C}"/>
                    </a:ext>
                  </a:extLst>
                </p14:cNvPr>
                <p14:cNvContentPartPr/>
                <p14:nvPr/>
              </p14:nvContentPartPr>
              <p14:xfrm>
                <a:off x="3701849" y="1271404"/>
                <a:ext cx="358200" cy="24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B69178E-5BF9-7969-526C-50AAAC438C4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97529" y="1267084"/>
                  <a:ext cx="366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4149463-5433-4814-6BED-18221832AE3A}"/>
                    </a:ext>
                  </a:extLst>
                </p14:cNvPr>
                <p14:cNvContentPartPr/>
                <p14:nvPr/>
              </p14:nvContentPartPr>
              <p14:xfrm>
                <a:off x="3831809" y="1411084"/>
                <a:ext cx="17280" cy="265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4149463-5433-4814-6BED-18221832AE3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27489" y="1406764"/>
                  <a:ext cx="25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302755C-2D10-D4EF-03ED-8E7506AAFD8E}"/>
                    </a:ext>
                  </a:extLst>
                </p14:cNvPr>
                <p14:cNvContentPartPr/>
                <p14:nvPr/>
              </p14:nvContentPartPr>
              <p14:xfrm>
                <a:off x="3782129" y="1393444"/>
                <a:ext cx="158040" cy="79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302755C-2D10-D4EF-03ED-8E7506AAFD8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777809" y="1389124"/>
                  <a:ext cx="16668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3D88767-D516-FA49-D4B3-808620DB64F3}"/>
              </a:ext>
            </a:extLst>
          </p:cNvPr>
          <p:cNvGrpSpPr/>
          <p:nvPr/>
        </p:nvGrpSpPr>
        <p:grpSpPr>
          <a:xfrm>
            <a:off x="7977929" y="5094604"/>
            <a:ext cx="3931560" cy="933120"/>
            <a:chOff x="7977929" y="5094604"/>
            <a:chExt cx="3931560" cy="93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6923E75-9EEF-5E39-FCE4-5D6F5877FD34}"/>
                    </a:ext>
                  </a:extLst>
                </p14:cNvPr>
                <p14:cNvContentPartPr/>
                <p14:nvPr/>
              </p14:nvContentPartPr>
              <p14:xfrm>
                <a:off x="7977929" y="5094604"/>
                <a:ext cx="340920" cy="296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6923E75-9EEF-5E39-FCE4-5D6F5877FD3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73609" y="5090284"/>
                  <a:ext cx="3495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CB7C8C8-CFAF-22D1-6E3E-4268CD183871}"/>
                    </a:ext>
                  </a:extLst>
                </p14:cNvPr>
                <p14:cNvContentPartPr/>
                <p14:nvPr/>
              </p14:nvContentPartPr>
              <p14:xfrm>
                <a:off x="8509289" y="5316364"/>
                <a:ext cx="71640" cy="132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CB7C8C8-CFAF-22D1-6E3E-4268CD18387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504969" y="5312044"/>
                  <a:ext cx="80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18124EF-34ED-59E3-8B4B-E4CC9FB7036F}"/>
                    </a:ext>
                  </a:extLst>
                </p14:cNvPr>
                <p14:cNvContentPartPr/>
                <p14:nvPr/>
              </p14:nvContentPartPr>
              <p14:xfrm>
                <a:off x="8434409" y="5215564"/>
                <a:ext cx="232200" cy="268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18124EF-34ED-59E3-8B4B-E4CC9FB7036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30089" y="5211244"/>
                  <a:ext cx="240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326C3FF-C022-8E11-C02B-7F0C4D0766AD}"/>
                    </a:ext>
                  </a:extLst>
                </p14:cNvPr>
                <p14:cNvContentPartPr/>
                <p14:nvPr/>
              </p14:nvContentPartPr>
              <p14:xfrm>
                <a:off x="8772809" y="5258044"/>
                <a:ext cx="657000" cy="203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326C3FF-C022-8E11-C02B-7F0C4D0766A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68489" y="5253724"/>
                  <a:ext cx="665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C34B696-A829-FB22-0EA6-D4A98267B7CD}"/>
                    </a:ext>
                  </a:extLst>
                </p14:cNvPr>
                <p14:cNvContentPartPr/>
                <p14:nvPr/>
              </p14:nvContentPartPr>
              <p14:xfrm>
                <a:off x="9170249" y="5333284"/>
                <a:ext cx="156960" cy="3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C34B696-A829-FB22-0EA6-D4A98267B7C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65929" y="5328964"/>
                  <a:ext cx="165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E565558-02AC-C5D1-1C93-5055B6503F1F}"/>
                    </a:ext>
                  </a:extLst>
                </p14:cNvPr>
                <p14:cNvContentPartPr/>
                <p14:nvPr/>
              </p14:nvContentPartPr>
              <p14:xfrm>
                <a:off x="9658409" y="5350924"/>
                <a:ext cx="172800" cy="154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E565558-02AC-C5D1-1C93-5055B6503F1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654089" y="5346604"/>
                  <a:ext cx="181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9CCE0DB-9425-55A0-1B31-04EDE6C943E2}"/>
                    </a:ext>
                  </a:extLst>
                </p14:cNvPr>
                <p14:cNvContentPartPr/>
                <p14:nvPr/>
              </p14:nvContentPartPr>
              <p14:xfrm>
                <a:off x="9884849" y="5263444"/>
                <a:ext cx="884160" cy="354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9CCE0DB-9425-55A0-1B31-04EDE6C943E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880529" y="5259124"/>
                  <a:ext cx="892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84450D7-BD21-A508-54EA-9711EB9FD9A7}"/>
                    </a:ext>
                  </a:extLst>
                </p14:cNvPr>
                <p14:cNvContentPartPr/>
                <p14:nvPr/>
              </p14:nvContentPartPr>
              <p14:xfrm>
                <a:off x="10535369" y="5325004"/>
                <a:ext cx="131400" cy="1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84450D7-BD21-A508-54EA-9711EB9FD9A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31049" y="5320684"/>
                  <a:ext cx="1400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8825156-E0A7-DCC4-F134-1EC556575B89}"/>
                    </a:ext>
                  </a:extLst>
                </p14:cNvPr>
                <p14:cNvContentPartPr/>
                <p14:nvPr/>
              </p14:nvContentPartPr>
              <p14:xfrm>
                <a:off x="10978889" y="5397004"/>
                <a:ext cx="24120" cy="37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8825156-E0A7-DCC4-F134-1EC556575B8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974569" y="5392684"/>
                  <a:ext cx="32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3116327-94F4-0E02-4604-2DBED7EFF074}"/>
                    </a:ext>
                  </a:extLst>
                </p14:cNvPr>
                <p14:cNvContentPartPr/>
                <p14:nvPr/>
              </p14:nvContentPartPr>
              <p14:xfrm>
                <a:off x="11062769" y="5295124"/>
                <a:ext cx="131760" cy="163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3116327-94F4-0E02-4604-2DBED7EFF07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058449" y="5290804"/>
                  <a:ext cx="140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1D73496-258E-C851-3FFF-AE4E43B87BF0}"/>
                    </a:ext>
                  </a:extLst>
                </p14:cNvPr>
                <p14:cNvContentPartPr/>
                <p14:nvPr/>
              </p14:nvContentPartPr>
              <p14:xfrm>
                <a:off x="11189849" y="5265244"/>
                <a:ext cx="86040" cy="191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1D73496-258E-C851-3FFF-AE4E43B87BF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85529" y="5260924"/>
                  <a:ext cx="94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25C7675-E556-5212-F97A-16E4772C2542}"/>
                    </a:ext>
                  </a:extLst>
                </p14:cNvPr>
                <p14:cNvContentPartPr/>
                <p14:nvPr/>
              </p14:nvContentPartPr>
              <p14:xfrm>
                <a:off x="11308649" y="5275324"/>
                <a:ext cx="111240" cy="182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25C7675-E556-5212-F97A-16E4772C254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304329" y="5271004"/>
                  <a:ext cx="119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C5BBB23-406B-8274-C95F-3E24795A75AA}"/>
                    </a:ext>
                  </a:extLst>
                </p14:cNvPr>
                <p14:cNvContentPartPr/>
                <p14:nvPr/>
              </p14:nvContentPartPr>
              <p14:xfrm>
                <a:off x="11474249" y="5235364"/>
                <a:ext cx="314640" cy="385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C5BBB23-406B-8274-C95F-3E24795A75A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469929" y="5231044"/>
                  <a:ext cx="323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8C2AD84-8D17-B791-8AE8-FA627C84F4D7}"/>
                    </a:ext>
                  </a:extLst>
                </p14:cNvPr>
                <p14:cNvContentPartPr/>
                <p14:nvPr/>
              </p14:nvContentPartPr>
              <p14:xfrm>
                <a:off x="11523209" y="5096764"/>
                <a:ext cx="72000" cy="74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8C2AD84-8D17-B791-8AE8-FA627C84F4D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518889" y="5092444"/>
                  <a:ext cx="80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03917B1-2EB5-324E-DB38-EA9830EB4156}"/>
                    </a:ext>
                  </a:extLst>
                </p14:cNvPr>
                <p14:cNvContentPartPr/>
                <p14:nvPr/>
              </p14:nvContentPartPr>
              <p14:xfrm>
                <a:off x="8426129" y="5665924"/>
                <a:ext cx="122760" cy="160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03917B1-2EB5-324E-DB38-EA9830EB415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421809" y="5661604"/>
                  <a:ext cx="131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DB1983C-F7E6-B7EB-818B-0BB9BB5D4FAA}"/>
                    </a:ext>
                  </a:extLst>
                </p14:cNvPr>
                <p14:cNvContentPartPr/>
                <p14:nvPr/>
              </p14:nvContentPartPr>
              <p14:xfrm>
                <a:off x="8340449" y="5585284"/>
                <a:ext cx="277200" cy="331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DB1983C-F7E6-B7EB-818B-0BB9BB5D4FA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36129" y="5580964"/>
                  <a:ext cx="2858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CEA6375-6E58-2947-EF6A-C579387E16C5}"/>
                    </a:ext>
                  </a:extLst>
                </p14:cNvPr>
                <p14:cNvContentPartPr/>
                <p14:nvPr/>
              </p14:nvContentPartPr>
              <p14:xfrm>
                <a:off x="8754089" y="5630644"/>
                <a:ext cx="848160" cy="250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CEA6375-6E58-2947-EF6A-C579387E16C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749769" y="5626324"/>
                  <a:ext cx="856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0BB2E8F-6AAB-BEA6-757B-6A391C409D72}"/>
                    </a:ext>
                  </a:extLst>
                </p14:cNvPr>
                <p14:cNvContentPartPr/>
                <p14:nvPr/>
              </p14:nvContentPartPr>
              <p14:xfrm>
                <a:off x="8863529" y="5532004"/>
                <a:ext cx="81720" cy="59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0BB2E8F-6AAB-BEA6-757B-6A391C409D7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859209" y="5527684"/>
                  <a:ext cx="90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E40809E-BA71-9682-C3F3-FF830164CEB8}"/>
                    </a:ext>
                  </a:extLst>
                </p14:cNvPr>
                <p14:cNvContentPartPr/>
                <p14:nvPr/>
              </p14:nvContentPartPr>
              <p14:xfrm>
                <a:off x="9797729" y="5682484"/>
                <a:ext cx="443520" cy="259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E40809E-BA71-9682-C3F3-FF830164CEB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793409" y="5678164"/>
                  <a:ext cx="452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CDB1B52-C1C0-AD2C-3B6A-34F4C87F03EF}"/>
                    </a:ext>
                  </a:extLst>
                </p14:cNvPr>
                <p14:cNvContentPartPr/>
                <p14:nvPr/>
              </p14:nvContentPartPr>
              <p14:xfrm>
                <a:off x="9795569" y="5745484"/>
                <a:ext cx="478080" cy="51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CDB1B52-C1C0-AD2C-3B6A-34F4C87F03E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791249" y="5741164"/>
                  <a:ext cx="486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F414155-5032-182C-0D5E-C8AC6005875C}"/>
                    </a:ext>
                  </a:extLst>
                </p14:cNvPr>
                <p14:cNvContentPartPr/>
                <p14:nvPr/>
              </p14:nvContentPartPr>
              <p14:xfrm>
                <a:off x="10375889" y="5782564"/>
                <a:ext cx="232560" cy="137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F414155-5032-182C-0D5E-C8AC6005875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71569" y="5778244"/>
                  <a:ext cx="241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EE37278-A13C-C6A0-99ED-2B39F88682DB}"/>
                    </a:ext>
                  </a:extLst>
                </p14:cNvPr>
                <p14:cNvContentPartPr/>
                <p14:nvPr/>
              </p14:nvContentPartPr>
              <p14:xfrm>
                <a:off x="10433489" y="5673844"/>
                <a:ext cx="70200" cy="73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EE37278-A13C-C6A0-99ED-2B39F88682D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429169" y="5669524"/>
                  <a:ext cx="78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39882A9-00C9-228C-72DA-53EC1451EFC9}"/>
                    </a:ext>
                  </a:extLst>
                </p14:cNvPr>
                <p14:cNvContentPartPr/>
                <p14:nvPr/>
              </p14:nvContentPartPr>
              <p14:xfrm>
                <a:off x="10778009" y="5695084"/>
                <a:ext cx="30204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39882A9-00C9-228C-72DA-53EC1451EFC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773689" y="5690764"/>
                  <a:ext cx="3106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6A0DE10-AD29-4E83-E5A1-3FBC8FF4984B}"/>
                    </a:ext>
                  </a:extLst>
                </p14:cNvPr>
                <p14:cNvContentPartPr/>
                <p14:nvPr/>
              </p14:nvContentPartPr>
              <p14:xfrm>
                <a:off x="10735169" y="5800924"/>
                <a:ext cx="110160" cy="5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6A0DE10-AD29-4E83-E5A1-3FBC8FF4984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730849" y="5796604"/>
                  <a:ext cx="1188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B7AC4E7-FA3B-BFA5-9AA1-429420141DA0}"/>
                    </a:ext>
                  </a:extLst>
                </p14:cNvPr>
                <p14:cNvContentPartPr/>
                <p14:nvPr/>
              </p14:nvContentPartPr>
              <p14:xfrm>
                <a:off x="11147009" y="5701204"/>
                <a:ext cx="762480" cy="326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B7AC4E7-FA3B-BFA5-9AA1-429420141DA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142689" y="5696884"/>
                  <a:ext cx="771120" cy="335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7B1EF505-BF67-4809-3C08-CE6EA68E51D0}"/>
              </a:ext>
            </a:extLst>
          </p:cNvPr>
          <p:cNvSpPr txBox="1"/>
          <p:nvPr/>
        </p:nvSpPr>
        <p:spPr>
          <a:xfrm>
            <a:off x="1169161" y="5583439"/>
            <a:ext cx="6094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9DECE6C-B303-5283-5DB1-8B0AA6D22183}"/>
              </a:ext>
            </a:extLst>
          </p:cNvPr>
          <p:cNvSpPr txBox="1"/>
          <p:nvPr/>
        </p:nvSpPr>
        <p:spPr>
          <a:xfrm>
            <a:off x="4240769" y="6204138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"tut13.css"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4044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7362-C243-E91D-0852-4DD95B5D8656}"/>
              </a:ext>
            </a:extLst>
          </p:cNvPr>
          <p:cNvSpPr txBox="1">
            <a:spLocks/>
          </p:cNvSpPr>
          <p:nvPr/>
        </p:nvSpPr>
        <p:spPr>
          <a:xfrm>
            <a:off x="464975" y="10383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Adding CSS to HTML: Inline &amp; Internal</a:t>
            </a:r>
            <a:endParaRPr lang="en-IN" sz="5000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66A0B-2F08-DEB4-43F5-728873BDCA85}"/>
              </a:ext>
            </a:extLst>
          </p:cNvPr>
          <p:cNvSpPr txBox="1"/>
          <p:nvPr/>
        </p:nvSpPr>
        <p:spPr>
          <a:xfrm>
            <a:off x="464975" y="1045878"/>
            <a:ext cx="120344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&gt;CSS Tutorial&lt;/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purple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&gt;CSS Tutorial&lt;/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color:red;background-color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: yellow;"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great CSS Tutorial.&lt;/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another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1C6676-7F6E-BBA3-73B8-3784F47A15DD}"/>
              </a:ext>
            </a:extLst>
          </p:cNvPr>
          <p:cNvGrpSpPr/>
          <p:nvPr/>
        </p:nvGrpSpPr>
        <p:grpSpPr>
          <a:xfrm>
            <a:off x="3971770" y="3211725"/>
            <a:ext cx="1912320" cy="934200"/>
            <a:chOff x="3971770" y="3211725"/>
            <a:chExt cx="1912320" cy="9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E555DB-EF78-793D-29B3-97423BB3D753}"/>
                    </a:ext>
                  </a:extLst>
                </p14:cNvPr>
                <p14:cNvContentPartPr/>
                <p14:nvPr/>
              </p14:nvContentPartPr>
              <p14:xfrm>
                <a:off x="3971770" y="3211725"/>
                <a:ext cx="225720" cy="934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E555DB-EF78-793D-29B3-97423BB3D7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67450" y="3207405"/>
                  <a:ext cx="23436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EA82BD-D161-6319-22BA-F69AFDE949A3}"/>
                    </a:ext>
                  </a:extLst>
                </p14:cNvPr>
                <p14:cNvContentPartPr/>
                <p14:nvPr/>
              </p14:nvContentPartPr>
              <p14:xfrm>
                <a:off x="4430410" y="3405765"/>
                <a:ext cx="164160" cy="37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EA82BD-D161-6319-22BA-F69AFDE949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26090" y="3401445"/>
                  <a:ext cx="172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65DCC5-FBB8-0119-C811-D8DC5442D68C}"/>
                    </a:ext>
                  </a:extLst>
                </p14:cNvPr>
                <p14:cNvContentPartPr/>
                <p14:nvPr/>
              </p14:nvContentPartPr>
              <p14:xfrm>
                <a:off x="4462090" y="3315045"/>
                <a:ext cx="918000" cy="33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65DCC5-FBB8-0119-C811-D8DC5442D6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57770" y="3310725"/>
                  <a:ext cx="9266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8D986E-EDD9-866F-D3DC-88945BD5B79D}"/>
                    </a:ext>
                  </a:extLst>
                </p14:cNvPr>
                <p14:cNvContentPartPr/>
                <p14:nvPr/>
              </p14:nvContentPartPr>
              <p14:xfrm>
                <a:off x="4678450" y="3429525"/>
                <a:ext cx="113760" cy="28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8D986E-EDD9-866F-D3DC-88945BD5B7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74130" y="3425205"/>
                  <a:ext cx="122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BBF076-E4C0-DF2B-BE43-84EDE20AEDB8}"/>
                    </a:ext>
                  </a:extLst>
                </p14:cNvPr>
                <p14:cNvContentPartPr/>
                <p14:nvPr/>
              </p14:nvContentPartPr>
              <p14:xfrm>
                <a:off x="5445970" y="3308925"/>
                <a:ext cx="176400" cy="223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BBF076-E4C0-DF2B-BE43-84EDE20AED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1650" y="3304605"/>
                  <a:ext cx="185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A1A4CB-EF01-F3CF-3DD9-E12A056BAE19}"/>
                    </a:ext>
                  </a:extLst>
                </p14:cNvPr>
                <p14:cNvContentPartPr/>
                <p14:nvPr/>
              </p14:nvContentPartPr>
              <p14:xfrm>
                <a:off x="5590330" y="3293085"/>
                <a:ext cx="147240" cy="191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A1A4CB-EF01-F3CF-3DD9-E12A056BAE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86010" y="3288765"/>
                  <a:ext cx="155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1BF9DD-76A4-705E-D0D1-5AADC67063BF}"/>
                    </a:ext>
                  </a:extLst>
                </p14:cNvPr>
                <p14:cNvContentPartPr/>
                <p14:nvPr/>
              </p14:nvContentPartPr>
              <p14:xfrm>
                <a:off x="5744770" y="3293445"/>
                <a:ext cx="139320" cy="205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1BF9DD-76A4-705E-D0D1-5AADC67063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40450" y="3289125"/>
                  <a:ext cx="14796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A9A7AD-BEEB-5A4B-952D-5A7A36497907}"/>
              </a:ext>
            </a:extLst>
          </p:cNvPr>
          <p:cNvGrpSpPr/>
          <p:nvPr/>
        </p:nvGrpSpPr>
        <p:grpSpPr>
          <a:xfrm>
            <a:off x="5653330" y="4210365"/>
            <a:ext cx="2138040" cy="939600"/>
            <a:chOff x="5653330" y="4210365"/>
            <a:chExt cx="2138040" cy="93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96F18A-D490-03AA-13F4-F5526ED68261}"/>
                    </a:ext>
                  </a:extLst>
                </p14:cNvPr>
                <p14:cNvContentPartPr/>
                <p14:nvPr/>
              </p14:nvContentPartPr>
              <p14:xfrm>
                <a:off x="5653330" y="4569285"/>
                <a:ext cx="629280" cy="580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96F18A-D490-03AA-13F4-F5526ED682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49010" y="4564965"/>
                  <a:ext cx="6379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5267D4-3387-EB1C-FAEA-6AFFB0FFE093}"/>
                    </a:ext>
                  </a:extLst>
                </p14:cNvPr>
                <p14:cNvContentPartPr/>
                <p14:nvPr/>
              </p14:nvContentPartPr>
              <p14:xfrm>
                <a:off x="6535330" y="4385685"/>
                <a:ext cx="103680" cy="32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5267D4-3387-EB1C-FAEA-6AFFB0FFE0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31010" y="4381365"/>
                  <a:ext cx="112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67F2C5-5A67-8122-2A03-42BC25F70E4A}"/>
                    </a:ext>
                  </a:extLst>
                </p14:cNvPr>
                <p14:cNvContentPartPr/>
                <p14:nvPr/>
              </p14:nvContentPartPr>
              <p14:xfrm>
                <a:off x="6544690" y="4315845"/>
                <a:ext cx="727560" cy="273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67F2C5-5A67-8122-2A03-42BC25F70E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40370" y="4311525"/>
                  <a:ext cx="7362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696FFF-D846-88D2-EC9C-B8313E331040}"/>
                    </a:ext>
                  </a:extLst>
                </p14:cNvPr>
                <p14:cNvContentPartPr/>
                <p14:nvPr/>
              </p14:nvContentPartPr>
              <p14:xfrm>
                <a:off x="6960130" y="4210365"/>
                <a:ext cx="64080" cy="8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696FFF-D846-88D2-EC9C-B8313E331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5810" y="4206045"/>
                  <a:ext cx="72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CF8C21A-8C29-5286-BF4C-1A48FF2C80C6}"/>
                    </a:ext>
                  </a:extLst>
                </p14:cNvPr>
                <p14:cNvContentPartPr/>
                <p14:nvPr/>
              </p14:nvContentPartPr>
              <p14:xfrm>
                <a:off x="7347490" y="4287405"/>
                <a:ext cx="124920" cy="205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CF8C21A-8C29-5286-BF4C-1A48FF2C80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3170" y="4283085"/>
                  <a:ext cx="133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1FEAE0-AE42-D162-C5E7-64FE2F907720}"/>
                    </a:ext>
                  </a:extLst>
                </p14:cNvPr>
                <p14:cNvContentPartPr/>
                <p14:nvPr/>
              </p14:nvContentPartPr>
              <p14:xfrm>
                <a:off x="7513450" y="4243845"/>
                <a:ext cx="112680" cy="210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1FEAE0-AE42-D162-C5E7-64FE2F9077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09130" y="4239525"/>
                  <a:ext cx="121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5A8296-ED1F-5BEC-48B6-41C99E59C5C9}"/>
                    </a:ext>
                  </a:extLst>
                </p14:cNvPr>
                <p14:cNvContentPartPr/>
                <p14:nvPr/>
              </p14:nvContentPartPr>
              <p14:xfrm>
                <a:off x="7644490" y="4236285"/>
                <a:ext cx="146880" cy="240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5A8296-ED1F-5BEC-48B6-41C99E59C5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40170" y="4231965"/>
                  <a:ext cx="155520" cy="249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0BF2240-64E7-0690-A9F8-D80444F38F4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676972" y="2978610"/>
            <a:ext cx="25622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72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7415-F129-4C51-E31C-CA3BDF5C17AF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Adding CSS to </a:t>
            </a:r>
            <a:r>
              <a:rPr lang="en-US" sz="5000" b="1" dirty="0" err="1">
                <a:solidFill>
                  <a:srgbClr val="FFFF00"/>
                </a:solidFill>
              </a:rPr>
              <a:t>HTML:External</a:t>
            </a:r>
            <a:endParaRPr lang="en-IN" sz="5000" b="1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035E6-DEBE-EA7E-35A2-9853A10186B4}"/>
              </a:ext>
            </a:extLst>
          </p:cNvPr>
          <p:cNvSpPr txBox="1"/>
          <p:nvPr/>
        </p:nvSpPr>
        <p:spPr>
          <a:xfrm>
            <a:off x="255723" y="1181820"/>
            <a:ext cx="123289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&gt;CSS Tutorial&lt;/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&lt;style&gt;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p{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purple !important; 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    /* !important-&gt; wants to take precedence otherwise the inline CSS will take precedence */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    background-</a:t>
            </a:r>
            <a:r>
              <a:rPr lang="en-IN" sz="1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black;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&lt;/style&gt; --&gt;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"tut13.css"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&gt;CSS Tutorial&lt;/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&lt;p style="</a:t>
            </a:r>
            <a:r>
              <a:rPr lang="en-IN" sz="1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color:red;background-color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yellow;"&gt;This is a great CSS Tutorial.&lt;/p&gt; --&gt;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another paragraph&lt;/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16F99-8CBE-6991-45C0-666774EE12B4}"/>
              </a:ext>
            </a:extLst>
          </p:cNvPr>
          <p:cNvSpPr txBox="1"/>
          <p:nvPr/>
        </p:nvSpPr>
        <p:spPr>
          <a:xfrm>
            <a:off x="8170215" y="817610"/>
            <a:ext cx="3556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1658FF-0F3F-A507-548C-6E89BEDCA9DA}"/>
              </a:ext>
            </a:extLst>
          </p:cNvPr>
          <p:cNvGrpSpPr/>
          <p:nvPr/>
        </p:nvGrpSpPr>
        <p:grpSpPr>
          <a:xfrm>
            <a:off x="7997077" y="268725"/>
            <a:ext cx="3092400" cy="1859400"/>
            <a:chOff x="7997077" y="268725"/>
            <a:chExt cx="3092400" cy="185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E1B9E0-C672-AB1B-8526-B7F45544703B}"/>
                    </a:ext>
                  </a:extLst>
                </p14:cNvPr>
                <p14:cNvContentPartPr/>
                <p14:nvPr/>
              </p14:nvContentPartPr>
              <p14:xfrm>
                <a:off x="7997077" y="720525"/>
                <a:ext cx="3092400" cy="1407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E1B9E0-C672-AB1B-8526-B7F4554470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8077" y="711525"/>
                  <a:ext cx="3110040" cy="14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4A97A6-3F99-5E0D-9109-998E423EC18B}"/>
                    </a:ext>
                  </a:extLst>
                </p14:cNvPr>
                <p14:cNvContentPartPr/>
                <p14:nvPr/>
              </p14:nvContentPartPr>
              <p14:xfrm>
                <a:off x="8706277" y="290325"/>
                <a:ext cx="348480" cy="291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4A97A6-3F99-5E0D-9109-998E423EC1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7637" y="281685"/>
                  <a:ext cx="366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D622C8-0A64-5D48-52D8-3036922AE309}"/>
                    </a:ext>
                  </a:extLst>
                </p14:cNvPr>
                <p14:cNvContentPartPr/>
                <p14:nvPr/>
              </p14:nvContentPartPr>
              <p14:xfrm>
                <a:off x="8993557" y="356925"/>
                <a:ext cx="105120" cy="26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D622C8-0A64-5D48-52D8-3036922AE30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84917" y="347925"/>
                  <a:ext cx="122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075960-3B45-BC24-2273-AFF3800C494E}"/>
                    </a:ext>
                  </a:extLst>
                </p14:cNvPr>
                <p14:cNvContentPartPr/>
                <p14:nvPr/>
              </p14:nvContentPartPr>
              <p14:xfrm>
                <a:off x="8701237" y="384285"/>
                <a:ext cx="13356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075960-3B45-BC24-2273-AFF3800C49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92237" y="375285"/>
                  <a:ext cx="151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6E1EDF-0B7A-BD5F-D029-63AA84B7ED6A}"/>
                    </a:ext>
                  </a:extLst>
                </p14:cNvPr>
                <p14:cNvContentPartPr/>
                <p14:nvPr/>
              </p14:nvContentPartPr>
              <p14:xfrm>
                <a:off x="9155557" y="293925"/>
                <a:ext cx="78120" cy="201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6E1EDF-0B7A-BD5F-D029-63AA84B7ED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6917" y="284925"/>
                  <a:ext cx="95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98BD12-B4DE-13F2-C027-D5F46CF385A8}"/>
                    </a:ext>
                  </a:extLst>
                </p14:cNvPr>
                <p14:cNvContentPartPr/>
                <p14:nvPr/>
              </p14:nvContentPartPr>
              <p14:xfrm>
                <a:off x="9304597" y="277725"/>
                <a:ext cx="80640" cy="198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98BD12-B4DE-13F2-C027-D5F46CF385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95957" y="268725"/>
                  <a:ext cx="98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E4EF79-2E3C-AB20-4E40-82AC34515301}"/>
                    </a:ext>
                  </a:extLst>
                </p14:cNvPr>
                <p14:cNvContentPartPr/>
                <p14:nvPr/>
              </p14:nvContentPartPr>
              <p14:xfrm>
                <a:off x="9494317" y="414165"/>
                <a:ext cx="18720" cy="1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E4EF79-2E3C-AB20-4E40-82AC345153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85317" y="405165"/>
                  <a:ext cx="36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A66607-D1A3-9EA7-56AA-D020CA08C9A6}"/>
                    </a:ext>
                  </a:extLst>
                </p14:cNvPr>
                <p14:cNvContentPartPr/>
                <p14:nvPr/>
              </p14:nvContentPartPr>
              <p14:xfrm>
                <a:off x="9627877" y="294645"/>
                <a:ext cx="139320" cy="183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A66607-D1A3-9EA7-56AA-D020CA08C9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19237" y="285645"/>
                  <a:ext cx="156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7F7582-7246-4C16-13BE-278F6152DA3A}"/>
                    </a:ext>
                  </a:extLst>
                </p14:cNvPr>
                <p14:cNvContentPartPr/>
                <p14:nvPr/>
              </p14:nvContentPartPr>
              <p14:xfrm>
                <a:off x="9812557" y="278445"/>
                <a:ext cx="98640" cy="197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7F7582-7246-4C16-13BE-278F6152DA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03917" y="269805"/>
                  <a:ext cx="116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ABFC3C-A03D-CE9A-ECEF-C2F03A1B865E}"/>
                    </a:ext>
                  </a:extLst>
                </p14:cNvPr>
                <p14:cNvContentPartPr/>
                <p14:nvPr/>
              </p14:nvContentPartPr>
              <p14:xfrm>
                <a:off x="9952957" y="268725"/>
                <a:ext cx="143640" cy="266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ABFC3C-A03D-CE9A-ECEF-C2F03A1B86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43957" y="259725"/>
                  <a:ext cx="16128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53B75D-3E56-C1DE-9732-1AAFF6598760}"/>
                  </a:ext>
                </a:extLst>
              </p14:cNvPr>
              <p14:cNvContentPartPr/>
              <p14:nvPr/>
            </p14:nvContentPartPr>
            <p14:xfrm>
              <a:off x="5073877" y="2219565"/>
              <a:ext cx="6231240" cy="2424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53B75D-3E56-C1DE-9732-1AAFF65987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64877" y="2210925"/>
                <a:ext cx="6248880" cy="24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F9CB8B-D7A0-1947-35FE-0718453B6062}"/>
                  </a:ext>
                </a:extLst>
              </p14:cNvPr>
              <p14:cNvContentPartPr/>
              <p14:nvPr/>
            </p14:nvContentPartPr>
            <p14:xfrm>
              <a:off x="5046877" y="4482525"/>
              <a:ext cx="106200" cy="270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F9CB8B-D7A0-1947-35FE-0718453B606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38237" y="4473885"/>
                <a:ext cx="123840" cy="2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AC4268E-E97C-01B8-3926-4A98D144F90C}"/>
              </a:ext>
            </a:extLst>
          </p:cNvPr>
          <p:cNvGrpSpPr/>
          <p:nvPr/>
        </p:nvGrpSpPr>
        <p:grpSpPr>
          <a:xfrm>
            <a:off x="5356117" y="3945405"/>
            <a:ext cx="854640" cy="435960"/>
            <a:chOff x="5356117" y="3945405"/>
            <a:chExt cx="854640" cy="4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3E81EE-7AA9-BD87-5BAD-F8D862F77DAC}"/>
                    </a:ext>
                  </a:extLst>
                </p14:cNvPr>
                <p14:cNvContentPartPr/>
                <p14:nvPr/>
              </p14:nvContentPartPr>
              <p14:xfrm>
                <a:off x="5356117" y="3991485"/>
                <a:ext cx="854640" cy="389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3E81EE-7AA9-BD87-5BAD-F8D862F77D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47477" y="3982485"/>
                  <a:ext cx="8722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61D69A-5D1F-A12A-8131-80CB8CE029FD}"/>
                    </a:ext>
                  </a:extLst>
                </p14:cNvPr>
                <p14:cNvContentPartPr/>
                <p14:nvPr/>
              </p14:nvContentPartPr>
              <p14:xfrm>
                <a:off x="5606317" y="3945405"/>
                <a:ext cx="101160" cy="119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61D69A-5D1F-A12A-8131-80CB8CE029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97317" y="3936405"/>
                  <a:ext cx="118800" cy="13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757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78CC-102C-7983-5EED-4537B71AA70C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Unit 03</a:t>
            </a:r>
            <a:endParaRPr lang="en-IN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33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60D1-A5F9-A279-BC4A-6375447309E0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Unit 03</a:t>
            </a:r>
            <a:endParaRPr lang="en-IN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06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DBB-10D8-9EAD-83C6-694DF659857D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Unit 03</a:t>
            </a:r>
            <a:endParaRPr lang="en-IN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8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E3336AD-E455-472E-7F68-4BB8A3FFB827}"/>
              </a:ext>
            </a:extLst>
          </p:cNvPr>
          <p:cNvGrpSpPr/>
          <p:nvPr/>
        </p:nvGrpSpPr>
        <p:grpSpPr>
          <a:xfrm>
            <a:off x="437369" y="87364"/>
            <a:ext cx="5000760" cy="767520"/>
            <a:chOff x="437369" y="87364"/>
            <a:chExt cx="5000760" cy="7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AE8594-C517-9A56-DA46-0C9FB6E1E11E}"/>
                    </a:ext>
                  </a:extLst>
                </p14:cNvPr>
                <p14:cNvContentPartPr/>
                <p14:nvPr/>
              </p14:nvContentPartPr>
              <p14:xfrm>
                <a:off x="503249" y="240724"/>
                <a:ext cx="857520" cy="547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AE8594-C517-9A56-DA46-0C9FB6E1E1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4609" y="231724"/>
                  <a:ext cx="8751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B5D9E8-FD28-1EE5-43B5-8D62A68D2C48}"/>
                    </a:ext>
                  </a:extLst>
                </p14:cNvPr>
                <p14:cNvContentPartPr/>
                <p14:nvPr/>
              </p14:nvContentPartPr>
              <p14:xfrm>
                <a:off x="1091489" y="112924"/>
                <a:ext cx="118440" cy="9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B5D9E8-FD28-1EE5-43B5-8D62A68D2C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2489" y="103924"/>
                  <a:ext cx="136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1C78E9-2E9B-148D-D76E-AFD30762CC8C}"/>
                    </a:ext>
                  </a:extLst>
                </p14:cNvPr>
                <p14:cNvContentPartPr/>
                <p14:nvPr/>
              </p14:nvContentPartPr>
              <p14:xfrm>
                <a:off x="760649" y="117244"/>
                <a:ext cx="157320" cy="156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1C78E9-2E9B-148D-D76E-AFD30762CC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1649" y="108244"/>
                  <a:ext cx="174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491928-A40E-1E0B-0038-8E6452B27321}"/>
                    </a:ext>
                  </a:extLst>
                </p14:cNvPr>
                <p14:cNvContentPartPr/>
                <p14:nvPr/>
              </p14:nvContentPartPr>
              <p14:xfrm>
                <a:off x="1581809" y="153604"/>
                <a:ext cx="406440" cy="618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491928-A40E-1E0B-0038-8E6452B273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2809" y="144964"/>
                  <a:ext cx="42408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849E22F-8C1A-AD39-B320-185D6D3DD451}"/>
                    </a:ext>
                  </a:extLst>
                </p14:cNvPr>
                <p14:cNvContentPartPr/>
                <p14:nvPr/>
              </p14:nvContentPartPr>
              <p14:xfrm>
                <a:off x="2045489" y="195724"/>
                <a:ext cx="1607400" cy="580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849E22F-8C1A-AD39-B320-185D6D3DD4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6849" y="186724"/>
                  <a:ext cx="16250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9DF1508-5540-5B40-B380-AE5C3A4323A6}"/>
                    </a:ext>
                  </a:extLst>
                </p14:cNvPr>
                <p14:cNvContentPartPr/>
                <p14:nvPr/>
              </p14:nvContentPartPr>
              <p14:xfrm>
                <a:off x="3068609" y="93124"/>
                <a:ext cx="146880" cy="93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9DF1508-5540-5B40-B380-AE5C3A4323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59609" y="84124"/>
                  <a:ext cx="164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6AECA8-D24C-C077-7136-FB107BF792F1}"/>
                    </a:ext>
                  </a:extLst>
                </p14:cNvPr>
                <p14:cNvContentPartPr/>
                <p14:nvPr/>
              </p14:nvContentPartPr>
              <p14:xfrm>
                <a:off x="2852249" y="243604"/>
                <a:ext cx="182520" cy="5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6AECA8-D24C-C077-7136-FB107BF792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43249" y="234604"/>
                  <a:ext cx="200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45757A-9010-B2EF-5FC5-14D06C90A816}"/>
                    </a:ext>
                  </a:extLst>
                </p14:cNvPr>
                <p14:cNvContentPartPr/>
                <p14:nvPr/>
              </p14:nvContentPartPr>
              <p14:xfrm>
                <a:off x="2645609" y="87364"/>
                <a:ext cx="128880" cy="90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45757A-9010-B2EF-5FC5-14D06C90A8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6969" y="78364"/>
                  <a:ext cx="146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288FD1-D8DC-B34D-5054-5C61F804D4F4}"/>
                    </a:ext>
                  </a:extLst>
                </p14:cNvPr>
                <p14:cNvContentPartPr/>
                <p14:nvPr/>
              </p14:nvContentPartPr>
              <p14:xfrm>
                <a:off x="3718409" y="153604"/>
                <a:ext cx="1607760" cy="701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288FD1-D8DC-B34D-5054-5C61F804D4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09409" y="144964"/>
                  <a:ext cx="162540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7FBC79A-1771-891F-BA1B-BC343E347006}"/>
                    </a:ext>
                  </a:extLst>
                </p14:cNvPr>
                <p14:cNvContentPartPr/>
                <p14:nvPr/>
              </p14:nvContentPartPr>
              <p14:xfrm>
                <a:off x="437369" y="569044"/>
                <a:ext cx="5000760" cy="100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7FBC79A-1771-891F-BA1B-BC343E3470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8729" y="560404"/>
                  <a:ext cx="501840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1AE319-69DB-78C6-BEC1-117923EA324A}"/>
              </a:ext>
            </a:extLst>
          </p:cNvPr>
          <p:cNvGrpSpPr/>
          <p:nvPr/>
        </p:nvGrpSpPr>
        <p:grpSpPr>
          <a:xfrm>
            <a:off x="267089" y="888364"/>
            <a:ext cx="3122640" cy="507240"/>
            <a:chOff x="267089" y="888364"/>
            <a:chExt cx="312264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0EA14C-688F-260A-85B8-6EDDCECFC43B}"/>
                    </a:ext>
                  </a:extLst>
                </p14:cNvPr>
                <p14:cNvContentPartPr/>
                <p14:nvPr/>
              </p14:nvContentPartPr>
              <p14:xfrm>
                <a:off x="360689" y="1033804"/>
                <a:ext cx="75960" cy="200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0EA14C-688F-260A-85B8-6EDDCECFC4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6369" y="1029484"/>
                  <a:ext cx="84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8DFB79-9E78-4405-D428-4456C7F427EA}"/>
                    </a:ext>
                  </a:extLst>
                </p14:cNvPr>
                <p14:cNvContentPartPr/>
                <p14:nvPr/>
              </p14:nvContentPartPr>
              <p14:xfrm>
                <a:off x="267089" y="954964"/>
                <a:ext cx="269640" cy="352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8DFB79-9E78-4405-D428-4456C7F427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2769" y="950644"/>
                  <a:ext cx="2782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D47D82-A14B-1ACD-EF42-4D854E4B1C41}"/>
                    </a:ext>
                  </a:extLst>
                </p14:cNvPr>
                <p14:cNvContentPartPr/>
                <p14:nvPr/>
              </p14:nvContentPartPr>
              <p14:xfrm>
                <a:off x="633209" y="975124"/>
                <a:ext cx="1016640" cy="420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D47D82-A14B-1ACD-EF42-4D854E4B1C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8889" y="970804"/>
                  <a:ext cx="10252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E0C1B-1C72-79D1-251A-31FDF768C467}"/>
                    </a:ext>
                  </a:extLst>
                </p14:cNvPr>
                <p14:cNvContentPartPr/>
                <p14:nvPr/>
              </p14:nvContentPartPr>
              <p14:xfrm>
                <a:off x="1269329" y="888364"/>
                <a:ext cx="86760" cy="74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E0C1B-1C72-79D1-251A-31FDF768C4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65009" y="884044"/>
                  <a:ext cx="95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6B81E8-4868-AD3A-F650-FB3F2D4880AE}"/>
                    </a:ext>
                  </a:extLst>
                </p14:cNvPr>
                <p14:cNvContentPartPr/>
                <p14:nvPr/>
              </p14:nvContentPartPr>
              <p14:xfrm>
                <a:off x="1121729" y="1013284"/>
                <a:ext cx="106200" cy="18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6B81E8-4868-AD3A-F650-FB3F2D4880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7409" y="1008964"/>
                  <a:ext cx="114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FABBFD-C039-FB37-850C-7138621C8B4D}"/>
                    </a:ext>
                  </a:extLst>
                </p14:cNvPr>
                <p14:cNvContentPartPr/>
                <p14:nvPr/>
              </p14:nvContentPartPr>
              <p14:xfrm>
                <a:off x="942809" y="901324"/>
                <a:ext cx="78840" cy="65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FABBFD-C039-FB37-850C-7138621C8B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8489" y="897004"/>
                  <a:ext cx="87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A80703-43CB-E0FE-5DBC-B6EDC6E4F230}"/>
                    </a:ext>
                  </a:extLst>
                </p14:cNvPr>
                <p14:cNvContentPartPr/>
                <p14:nvPr/>
              </p14:nvContentPartPr>
              <p14:xfrm>
                <a:off x="1848929" y="927244"/>
                <a:ext cx="967680" cy="463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A80703-43CB-E0FE-5DBC-B6EDC6E4F2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44609" y="922924"/>
                  <a:ext cx="9763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72F7F07-C285-1380-D47E-811A71F25586}"/>
                    </a:ext>
                  </a:extLst>
                </p14:cNvPr>
                <p14:cNvContentPartPr/>
                <p14:nvPr/>
              </p14:nvContentPartPr>
              <p14:xfrm>
                <a:off x="2897969" y="984844"/>
                <a:ext cx="491760" cy="180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72F7F07-C285-1380-D47E-811A71F255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93649" y="980524"/>
                  <a:ext cx="50040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A7350E2-D9E7-FC87-968E-9A8D9098D46A}"/>
              </a:ext>
            </a:extLst>
          </p:cNvPr>
          <p:cNvGrpSpPr/>
          <p:nvPr/>
        </p:nvGrpSpPr>
        <p:grpSpPr>
          <a:xfrm>
            <a:off x="3539129" y="764524"/>
            <a:ext cx="6668280" cy="573480"/>
            <a:chOff x="3539129" y="764524"/>
            <a:chExt cx="6668280" cy="5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E1CDB6-A5E8-A680-B8CF-758D460FEE14}"/>
                    </a:ext>
                  </a:extLst>
                </p14:cNvPr>
                <p14:cNvContentPartPr/>
                <p14:nvPr/>
              </p14:nvContentPartPr>
              <p14:xfrm>
                <a:off x="3539129" y="905284"/>
                <a:ext cx="1090440" cy="34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E1CDB6-A5E8-A680-B8CF-758D460FEE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34809" y="900964"/>
                  <a:ext cx="10990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BFE827-84A5-EBC3-0488-DB7177149014}"/>
                    </a:ext>
                  </a:extLst>
                </p14:cNvPr>
                <p14:cNvContentPartPr/>
                <p14:nvPr/>
              </p14:nvContentPartPr>
              <p14:xfrm>
                <a:off x="4719929" y="999604"/>
                <a:ext cx="300600" cy="147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BFE827-84A5-EBC3-0488-DB71771490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15609" y="995284"/>
                  <a:ext cx="309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135A0B-85C1-8505-9D22-BE561316EA60}"/>
                    </a:ext>
                  </a:extLst>
                </p14:cNvPr>
                <p14:cNvContentPartPr/>
                <p14:nvPr/>
              </p14:nvContentPartPr>
              <p14:xfrm>
                <a:off x="4773209" y="910684"/>
                <a:ext cx="78120" cy="63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135A0B-85C1-8505-9D22-BE561316EA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68889" y="906364"/>
                  <a:ext cx="86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88A77F-2E59-A9BE-7665-462F575ED003}"/>
                    </a:ext>
                  </a:extLst>
                </p14:cNvPr>
                <p14:cNvContentPartPr/>
                <p14:nvPr/>
              </p14:nvContentPartPr>
              <p14:xfrm>
                <a:off x="5164529" y="949204"/>
                <a:ext cx="95760" cy="216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88A77F-2E59-A9BE-7665-462F575ED00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60209" y="944884"/>
                  <a:ext cx="104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9A8339-BE4F-84F5-CD69-6FBE15C5D2F8}"/>
                    </a:ext>
                  </a:extLst>
                </p14:cNvPr>
                <p14:cNvContentPartPr/>
                <p14:nvPr/>
              </p14:nvContentPartPr>
              <p14:xfrm>
                <a:off x="5308529" y="963964"/>
                <a:ext cx="83520" cy="217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9A8339-BE4F-84F5-CD69-6FBE15C5D2F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04209" y="959644"/>
                  <a:ext cx="92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165DA9A-C24E-C9E4-BA90-D4E695BBA95E}"/>
                    </a:ext>
                  </a:extLst>
                </p14:cNvPr>
                <p14:cNvContentPartPr/>
                <p14:nvPr/>
              </p14:nvContentPartPr>
              <p14:xfrm>
                <a:off x="5418329" y="967564"/>
                <a:ext cx="108000" cy="198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165DA9A-C24E-C9E4-BA90-D4E695BBA9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14009" y="963244"/>
                  <a:ext cx="116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F43EE98-419C-A0A5-8040-84CFC85EB689}"/>
                    </a:ext>
                  </a:extLst>
                </p14:cNvPr>
                <p14:cNvContentPartPr/>
                <p14:nvPr/>
              </p14:nvContentPartPr>
              <p14:xfrm>
                <a:off x="5566289" y="949924"/>
                <a:ext cx="105840" cy="21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F43EE98-419C-A0A5-8040-84CFC85EB6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61969" y="945604"/>
                  <a:ext cx="114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F6E1E9-FD1B-1A99-5E70-A312051D9EA9}"/>
                    </a:ext>
                  </a:extLst>
                </p14:cNvPr>
                <p14:cNvContentPartPr/>
                <p14:nvPr/>
              </p14:nvContentPartPr>
              <p14:xfrm>
                <a:off x="5691929" y="1002484"/>
                <a:ext cx="140040" cy="162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F6E1E9-FD1B-1A99-5E70-A312051D9E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87609" y="998164"/>
                  <a:ext cx="148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EDAFFA-7D21-5C79-42C7-084E9B441FEF}"/>
                    </a:ext>
                  </a:extLst>
                </p14:cNvPr>
                <p14:cNvContentPartPr/>
                <p14:nvPr/>
              </p14:nvContentPartPr>
              <p14:xfrm>
                <a:off x="5995769" y="971164"/>
                <a:ext cx="287280" cy="166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EDAFFA-7D21-5C79-42C7-084E9B441F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91449" y="966844"/>
                  <a:ext cx="295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49045F-C0D2-350C-FB76-B3DEB83D725A}"/>
                    </a:ext>
                  </a:extLst>
                </p14:cNvPr>
                <p14:cNvContentPartPr/>
                <p14:nvPr/>
              </p14:nvContentPartPr>
              <p14:xfrm>
                <a:off x="6425249" y="965044"/>
                <a:ext cx="203400" cy="16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49045F-C0D2-350C-FB76-B3DEB83D72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20929" y="960724"/>
                  <a:ext cx="212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B112BD0-836A-42CA-39A8-651A27D9E70C}"/>
                    </a:ext>
                  </a:extLst>
                </p14:cNvPr>
                <p14:cNvContentPartPr/>
                <p14:nvPr/>
              </p14:nvContentPartPr>
              <p14:xfrm>
                <a:off x="6749609" y="969364"/>
                <a:ext cx="629640" cy="36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B112BD0-836A-42CA-39A8-651A27D9E7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45289" y="965044"/>
                  <a:ext cx="6382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F9C3433-53C4-50B3-B0CB-47A12A330E9E}"/>
                    </a:ext>
                  </a:extLst>
                </p14:cNvPr>
                <p14:cNvContentPartPr/>
                <p14:nvPr/>
              </p14:nvContentPartPr>
              <p14:xfrm>
                <a:off x="7438649" y="866404"/>
                <a:ext cx="268920" cy="231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F9C3433-53C4-50B3-B0CB-47A12A330E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34329" y="862084"/>
                  <a:ext cx="277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132932B-B1F2-F363-866D-DA75D74E5901}"/>
                    </a:ext>
                  </a:extLst>
                </p14:cNvPr>
                <p14:cNvContentPartPr/>
                <p14:nvPr/>
              </p14:nvContentPartPr>
              <p14:xfrm>
                <a:off x="7472849" y="948124"/>
                <a:ext cx="13644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132932B-B1F2-F363-866D-DA75D74E59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8529" y="943804"/>
                  <a:ext cx="145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034808-9D2D-5F1E-F3FD-44530FAA4B43}"/>
                    </a:ext>
                  </a:extLst>
                </p14:cNvPr>
                <p14:cNvContentPartPr/>
                <p14:nvPr/>
              </p14:nvContentPartPr>
              <p14:xfrm>
                <a:off x="7761569" y="851644"/>
                <a:ext cx="1063440" cy="249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034808-9D2D-5F1E-F3FD-44530FAA4B4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57249" y="847324"/>
                  <a:ext cx="1072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90B381-6386-FA7A-E5A1-95C4840445E6}"/>
                    </a:ext>
                  </a:extLst>
                </p14:cNvPr>
                <p14:cNvContentPartPr/>
                <p14:nvPr/>
              </p14:nvContentPartPr>
              <p14:xfrm>
                <a:off x="8621969" y="891964"/>
                <a:ext cx="106920" cy="16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90B381-6386-FA7A-E5A1-95C4840445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17649" y="887644"/>
                  <a:ext cx="115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B3FE27-3576-F051-0536-D2B1B8A61AA4}"/>
                    </a:ext>
                  </a:extLst>
                </p14:cNvPr>
                <p14:cNvContentPartPr/>
                <p14:nvPr/>
              </p14:nvContentPartPr>
              <p14:xfrm>
                <a:off x="8034449" y="886564"/>
                <a:ext cx="131760" cy="13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B3FE27-3576-F051-0536-D2B1B8A61A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30129" y="882244"/>
                  <a:ext cx="140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D88BF01-4CFF-7FB9-AA6D-A0BCE3136578}"/>
                    </a:ext>
                  </a:extLst>
                </p14:cNvPr>
                <p14:cNvContentPartPr/>
                <p14:nvPr/>
              </p14:nvContentPartPr>
              <p14:xfrm>
                <a:off x="8997809" y="809884"/>
                <a:ext cx="621720" cy="216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D88BF01-4CFF-7FB9-AA6D-A0BCE31365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3489" y="805564"/>
                  <a:ext cx="630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9D515B-AE61-DD91-06DA-E84A10B42A8E}"/>
                    </a:ext>
                  </a:extLst>
                </p14:cNvPr>
                <p14:cNvContentPartPr/>
                <p14:nvPr/>
              </p14:nvContentPartPr>
              <p14:xfrm>
                <a:off x="8966489" y="872524"/>
                <a:ext cx="165600" cy="14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9D515B-AE61-DD91-06DA-E84A10B42A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62169" y="868204"/>
                  <a:ext cx="174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D59B23A-7AA2-471B-9C5F-BCF4CD6BB3ED}"/>
                    </a:ext>
                  </a:extLst>
                </p14:cNvPr>
                <p14:cNvContentPartPr/>
                <p14:nvPr/>
              </p14:nvContentPartPr>
              <p14:xfrm>
                <a:off x="9808169" y="764524"/>
                <a:ext cx="399240" cy="234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D59B23A-7AA2-471B-9C5F-BCF4CD6BB3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03849" y="760204"/>
                  <a:ext cx="40788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BAD8E2-04B5-E231-FD44-D22BE8E326C4}"/>
              </a:ext>
            </a:extLst>
          </p:cNvPr>
          <p:cNvGrpSpPr/>
          <p:nvPr/>
        </p:nvGrpSpPr>
        <p:grpSpPr>
          <a:xfrm>
            <a:off x="10395689" y="599284"/>
            <a:ext cx="1002600" cy="590760"/>
            <a:chOff x="10395689" y="599284"/>
            <a:chExt cx="1002600" cy="5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7FB064-4C57-DAA6-1609-C4EECA225EE0}"/>
                    </a:ext>
                  </a:extLst>
                </p14:cNvPr>
                <p14:cNvContentPartPr/>
                <p14:nvPr/>
              </p14:nvContentPartPr>
              <p14:xfrm>
                <a:off x="10395689" y="742564"/>
                <a:ext cx="1002600" cy="447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7FB064-4C57-DAA6-1609-C4EECA225E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1369" y="738244"/>
                  <a:ext cx="10112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4CEB0E-21E1-6D50-9FD4-FA7E40334290}"/>
                    </a:ext>
                  </a:extLst>
                </p14:cNvPr>
                <p14:cNvContentPartPr/>
                <p14:nvPr/>
              </p14:nvContentPartPr>
              <p14:xfrm>
                <a:off x="10925249" y="599284"/>
                <a:ext cx="99360" cy="93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4CEB0E-21E1-6D50-9FD4-FA7E403342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20929" y="594964"/>
                  <a:ext cx="108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907A8E-E999-B265-DAB8-B474EA875AC1}"/>
                    </a:ext>
                  </a:extLst>
                </p14:cNvPr>
                <p14:cNvContentPartPr/>
                <p14:nvPr/>
              </p14:nvContentPartPr>
              <p14:xfrm>
                <a:off x="10619609" y="693244"/>
                <a:ext cx="94320" cy="66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907A8E-E999-B265-DAB8-B474EA875A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15289" y="688924"/>
                  <a:ext cx="1029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59071AE-9C49-77BE-C771-89F2E290833B}"/>
              </a:ext>
            </a:extLst>
          </p:cNvPr>
          <p:cNvGrpSpPr/>
          <p:nvPr/>
        </p:nvGrpSpPr>
        <p:grpSpPr>
          <a:xfrm>
            <a:off x="559769" y="1379404"/>
            <a:ext cx="1696680" cy="510840"/>
            <a:chOff x="559769" y="1379404"/>
            <a:chExt cx="169668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506A24-5C8D-0DE7-F316-6F38B6A73AAE}"/>
                    </a:ext>
                  </a:extLst>
                </p14:cNvPr>
                <p14:cNvContentPartPr/>
                <p14:nvPr/>
              </p14:nvContentPartPr>
              <p14:xfrm>
                <a:off x="559769" y="1422604"/>
                <a:ext cx="1636560" cy="467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506A24-5C8D-0DE7-F316-6F38B6A73A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5449" y="1418284"/>
                  <a:ext cx="16452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A421BB-B026-1732-9C6E-8169EE2F8AE7}"/>
                    </a:ext>
                  </a:extLst>
                </p14:cNvPr>
                <p14:cNvContentPartPr/>
                <p14:nvPr/>
              </p14:nvContentPartPr>
              <p14:xfrm>
                <a:off x="1775489" y="1379404"/>
                <a:ext cx="87480" cy="6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A421BB-B026-1732-9C6E-8169EE2F8A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71169" y="1375084"/>
                  <a:ext cx="96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C1FC73A-7703-2777-7011-87BBD906E299}"/>
                    </a:ext>
                  </a:extLst>
                </p14:cNvPr>
                <p14:cNvContentPartPr/>
                <p14:nvPr/>
              </p14:nvContentPartPr>
              <p14:xfrm>
                <a:off x="2250329" y="1619524"/>
                <a:ext cx="6120" cy="15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C1FC73A-7703-2777-7011-87BBD906E29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46009" y="1615204"/>
                  <a:ext cx="147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26B6687-30C1-9323-D194-7D3C112426C1}"/>
              </a:ext>
            </a:extLst>
          </p:cNvPr>
          <p:cNvGrpSpPr/>
          <p:nvPr/>
        </p:nvGrpSpPr>
        <p:grpSpPr>
          <a:xfrm>
            <a:off x="2717249" y="1277164"/>
            <a:ext cx="4329360" cy="552600"/>
            <a:chOff x="2717249" y="1277164"/>
            <a:chExt cx="432936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3C648BD-B7DF-B94A-DFF1-7151EE53884B}"/>
                    </a:ext>
                  </a:extLst>
                </p14:cNvPr>
                <p14:cNvContentPartPr/>
                <p14:nvPr/>
              </p14:nvContentPartPr>
              <p14:xfrm>
                <a:off x="2717249" y="1527364"/>
                <a:ext cx="75240" cy="156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3C648BD-B7DF-B94A-DFF1-7151EE5388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12929" y="1523044"/>
                  <a:ext cx="83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FB04426-72D6-1DC2-897E-2F77043749BF}"/>
                    </a:ext>
                  </a:extLst>
                </p14:cNvPr>
                <p14:cNvContentPartPr/>
                <p14:nvPr/>
              </p14:nvContentPartPr>
              <p14:xfrm>
                <a:off x="2847929" y="1508284"/>
                <a:ext cx="77040" cy="168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FB04426-72D6-1DC2-897E-2F77043749B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43609" y="1503964"/>
                  <a:ext cx="85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2448280-B80E-9294-3230-818B51D812D4}"/>
                    </a:ext>
                  </a:extLst>
                </p14:cNvPr>
                <p14:cNvContentPartPr/>
                <p14:nvPr/>
              </p14:nvContentPartPr>
              <p14:xfrm>
                <a:off x="3014249" y="1474444"/>
                <a:ext cx="106200" cy="176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2448280-B80E-9294-3230-818B51D812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09929" y="1470124"/>
                  <a:ext cx="114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7B80B8-91E9-58FB-8E1B-C00327670FB8}"/>
                    </a:ext>
                  </a:extLst>
                </p14:cNvPr>
                <p14:cNvContentPartPr/>
                <p14:nvPr/>
              </p14:nvContentPartPr>
              <p14:xfrm>
                <a:off x="3170489" y="1465804"/>
                <a:ext cx="127440" cy="158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7B80B8-91E9-58FB-8E1B-C00327670FB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66169" y="1461484"/>
                  <a:ext cx="136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86469E-E2E1-A24D-06C1-0277ECDC63A4}"/>
                    </a:ext>
                  </a:extLst>
                </p14:cNvPr>
                <p14:cNvContentPartPr/>
                <p14:nvPr/>
              </p14:nvContentPartPr>
              <p14:xfrm>
                <a:off x="3446249" y="1511884"/>
                <a:ext cx="300600" cy="105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86469E-E2E1-A24D-06C1-0277ECDC63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41929" y="1507564"/>
                  <a:ext cx="309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3DC5914-7908-2351-CC1D-9E932F35512C}"/>
                    </a:ext>
                  </a:extLst>
                </p14:cNvPr>
                <p14:cNvContentPartPr/>
                <p14:nvPr/>
              </p14:nvContentPartPr>
              <p14:xfrm>
                <a:off x="3885809" y="1391284"/>
                <a:ext cx="455040" cy="370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3DC5914-7908-2351-CC1D-9E932F3551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81489" y="1386964"/>
                  <a:ext cx="463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746D756-185C-D5B5-841E-F7A4D04866C9}"/>
                    </a:ext>
                  </a:extLst>
                </p14:cNvPr>
                <p14:cNvContentPartPr/>
                <p14:nvPr/>
              </p14:nvContentPartPr>
              <p14:xfrm>
                <a:off x="4290809" y="1472284"/>
                <a:ext cx="131400" cy="16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746D756-185C-D5B5-841E-F7A4D04866C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86489" y="1467964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28B3AB-794E-2AC3-DFFF-9DAD795A0797}"/>
                    </a:ext>
                  </a:extLst>
                </p14:cNvPr>
                <p14:cNvContentPartPr/>
                <p14:nvPr/>
              </p14:nvContentPartPr>
              <p14:xfrm>
                <a:off x="4102529" y="1331884"/>
                <a:ext cx="82800" cy="87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28B3AB-794E-2AC3-DFFF-9DAD795A079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98209" y="1327564"/>
                  <a:ext cx="91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7CF0C98-D982-CF1D-C8C0-09C9A504A994}"/>
                    </a:ext>
                  </a:extLst>
                </p14:cNvPr>
                <p14:cNvContentPartPr/>
                <p14:nvPr/>
              </p14:nvContentPartPr>
              <p14:xfrm>
                <a:off x="4469369" y="1395244"/>
                <a:ext cx="1046880" cy="434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7CF0C98-D982-CF1D-C8C0-09C9A504A99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65049" y="1390924"/>
                  <a:ext cx="10555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7CEA3C-85B8-87B7-C0EF-A6ECB0CE1681}"/>
                    </a:ext>
                  </a:extLst>
                </p14:cNvPr>
                <p14:cNvContentPartPr/>
                <p14:nvPr/>
              </p14:nvContentPartPr>
              <p14:xfrm>
                <a:off x="5075969" y="1277164"/>
                <a:ext cx="100440" cy="87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7CEA3C-85B8-87B7-C0EF-A6ECB0CE16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71649" y="1272844"/>
                  <a:ext cx="109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1D421A8-4B4A-03F5-8709-9023F2ECCA94}"/>
                    </a:ext>
                  </a:extLst>
                </p14:cNvPr>
                <p14:cNvContentPartPr/>
                <p14:nvPr/>
              </p14:nvContentPartPr>
              <p14:xfrm>
                <a:off x="4970129" y="1425484"/>
                <a:ext cx="93240" cy="18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1D421A8-4B4A-03F5-8709-9023F2ECCA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65809" y="1421164"/>
                  <a:ext cx="101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8BAD01-1323-6CFC-2978-EB97E1148C79}"/>
                    </a:ext>
                  </a:extLst>
                </p14:cNvPr>
                <p14:cNvContentPartPr/>
                <p14:nvPr/>
              </p14:nvContentPartPr>
              <p14:xfrm>
                <a:off x="4832969" y="1295164"/>
                <a:ext cx="111600" cy="98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8BAD01-1323-6CFC-2978-EB97E1148C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28649" y="1290844"/>
                  <a:ext cx="120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C22DCB1-7DD5-9D07-32D8-6D2EDC6C5EA3}"/>
                    </a:ext>
                  </a:extLst>
                </p14:cNvPr>
                <p14:cNvContentPartPr/>
                <p14:nvPr/>
              </p14:nvContentPartPr>
              <p14:xfrm>
                <a:off x="5592569" y="1356364"/>
                <a:ext cx="1040760" cy="428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C22DCB1-7DD5-9D07-32D8-6D2EDC6C5EA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88249" y="1352044"/>
                  <a:ext cx="10494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9C5FE9D-D991-9BD5-93D1-6D1AA3ACDA38}"/>
                    </a:ext>
                  </a:extLst>
                </p14:cNvPr>
                <p14:cNvContentPartPr/>
                <p14:nvPr/>
              </p14:nvContentPartPr>
              <p14:xfrm>
                <a:off x="6726209" y="1452484"/>
                <a:ext cx="320400" cy="108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9C5FE9D-D991-9BD5-93D1-6D1AA3ACDA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21889" y="1448164"/>
                  <a:ext cx="32904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25C40CB-AD68-A80C-4176-A650AE9C2177}"/>
                  </a:ext>
                </a:extLst>
              </p14:cNvPr>
              <p14:cNvContentPartPr/>
              <p14:nvPr/>
            </p14:nvContentPartPr>
            <p14:xfrm>
              <a:off x="8751209" y="1241524"/>
              <a:ext cx="929520" cy="2851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25C40CB-AD68-A80C-4176-A650AE9C217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42569" y="1232884"/>
                <a:ext cx="946440" cy="3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AFBBFD81-86B2-168E-3920-7B6B8364C2FE}"/>
              </a:ext>
            </a:extLst>
          </p:cNvPr>
          <p:cNvGrpSpPr/>
          <p:nvPr/>
        </p:nvGrpSpPr>
        <p:grpSpPr>
          <a:xfrm>
            <a:off x="9855329" y="1152604"/>
            <a:ext cx="1060200" cy="517320"/>
            <a:chOff x="9855329" y="1152604"/>
            <a:chExt cx="1060200" cy="51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4850ED2-3FA0-C8A8-B417-A3829BC41584}"/>
                    </a:ext>
                  </a:extLst>
                </p14:cNvPr>
                <p14:cNvContentPartPr/>
                <p14:nvPr/>
              </p14:nvContentPartPr>
              <p14:xfrm>
                <a:off x="9855329" y="1264924"/>
                <a:ext cx="933120" cy="405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4850ED2-3FA0-C8A8-B417-A3829BC4158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51009" y="1260604"/>
                  <a:ext cx="9417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9DE365B-4FDB-1BC0-8D13-EEFFE6CC81C0}"/>
                    </a:ext>
                  </a:extLst>
                </p14:cNvPr>
                <p14:cNvContentPartPr/>
                <p14:nvPr/>
              </p14:nvContentPartPr>
              <p14:xfrm>
                <a:off x="10826249" y="1152604"/>
                <a:ext cx="89280" cy="348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9DE365B-4FDB-1BC0-8D13-EEFFE6CC81C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21929" y="1148284"/>
                  <a:ext cx="9792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FAC69F2-60F9-6885-1283-EA52A227C99D}"/>
              </a:ext>
            </a:extLst>
          </p:cNvPr>
          <p:cNvGrpSpPr/>
          <p:nvPr/>
        </p:nvGrpSpPr>
        <p:grpSpPr>
          <a:xfrm>
            <a:off x="7388609" y="1289764"/>
            <a:ext cx="1218960" cy="352440"/>
            <a:chOff x="7388609" y="1289764"/>
            <a:chExt cx="121896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EE597B-FE20-D634-D329-1A8CC42E8BDD}"/>
                    </a:ext>
                  </a:extLst>
                </p14:cNvPr>
                <p14:cNvContentPartPr/>
                <p14:nvPr/>
              </p14:nvContentPartPr>
              <p14:xfrm>
                <a:off x="7388609" y="1350604"/>
                <a:ext cx="190080" cy="1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EE597B-FE20-D634-D329-1A8CC42E8BD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84289" y="1346284"/>
                  <a:ext cx="198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775FF1-17C1-39EE-E2DA-E442AFBFE852}"/>
                    </a:ext>
                  </a:extLst>
                </p14:cNvPr>
                <p14:cNvContentPartPr/>
                <p14:nvPr/>
              </p14:nvContentPartPr>
              <p14:xfrm>
                <a:off x="7509209" y="1358164"/>
                <a:ext cx="8280" cy="236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775FF1-17C1-39EE-E2DA-E442AFBFE85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4889" y="1353844"/>
                  <a:ext cx="16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1764B2-57C9-9D0F-1EF7-B11D00D1F6FD}"/>
                    </a:ext>
                  </a:extLst>
                </p14:cNvPr>
                <p14:cNvContentPartPr/>
                <p14:nvPr/>
              </p14:nvContentPartPr>
              <p14:xfrm>
                <a:off x="8008529" y="1289764"/>
                <a:ext cx="118800" cy="352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1764B2-57C9-9D0F-1EF7-B11D00D1F6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04209" y="1285444"/>
                  <a:ext cx="1274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F7D9B5-0203-EB89-AFCC-C63908E4DC75}"/>
                    </a:ext>
                  </a:extLst>
                </p14:cNvPr>
                <p14:cNvContentPartPr/>
                <p14:nvPr/>
              </p14:nvContentPartPr>
              <p14:xfrm>
                <a:off x="8180609" y="1347364"/>
                <a:ext cx="131040" cy="1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F7D9B5-0203-EB89-AFCC-C63908E4DC7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76289" y="1343044"/>
                  <a:ext cx="139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DFCB4C-F9B1-4C0A-4AD7-DA9CA2118294}"/>
                    </a:ext>
                  </a:extLst>
                </p14:cNvPr>
                <p14:cNvContentPartPr/>
                <p14:nvPr/>
              </p14:nvContentPartPr>
              <p14:xfrm>
                <a:off x="8236409" y="1303084"/>
                <a:ext cx="371160" cy="278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DFCB4C-F9B1-4C0A-4AD7-DA9CA211829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32089" y="1298764"/>
                  <a:ext cx="379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B708D44-D7E4-9CB9-D0AE-EB12D22C0C7A}"/>
                    </a:ext>
                  </a:extLst>
                </p14:cNvPr>
                <p14:cNvContentPartPr/>
                <p14:nvPr/>
              </p14:nvContentPartPr>
              <p14:xfrm>
                <a:off x="7604969" y="1401004"/>
                <a:ext cx="117000" cy="167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B708D44-D7E4-9CB9-D0AE-EB12D22C0C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00649" y="1396684"/>
                  <a:ext cx="125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1FB213-BE41-7058-117F-4603E1E93EC0}"/>
                    </a:ext>
                  </a:extLst>
                </p14:cNvPr>
                <p14:cNvContentPartPr/>
                <p14:nvPr/>
              </p14:nvContentPartPr>
              <p14:xfrm>
                <a:off x="7754729" y="1384084"/>
                <a:ext cx="99000" cy="202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1FB213-BE41-7058-117F-4603E1E93EC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50409" y="1379764"/>
                  <a:ext cx="10764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FB8AC8E-EE1F-6EF1-7688-38CFD841518C}"/>
                  </a:ext>
                </a:extLst>
              </p14:cNvPr>
              <p14:cNvContentPartPr/>
              <p14:nvPr/>
            </p14:nvContentPartPr>
            <p14:xfrm>
              <a:off x="3978689" y="2180404"/>
              <a:ext cx="29160" cy="83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FB8AC8E-EE1F-6EF1-7688-38CFD841518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70049" y="2171764"/>
                <a:ext cx="4608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228BE50-D214-750C-F576-8A65DBEB5432}"/>
              </a:ext>
            </a:extLst>
          </p:cNvPr>
          <p:cNvGrpSpPr/>
          <p:nvPr/>
        </p:nvGrpSpPr>
        <p:grpSpPr>
          <a:xfrm>
            <a:off x="4079489" y="1922284"/>
            <a:ext cx="963360" cy="454680"/>
            <a:chOff x="4079489" y="1922284"/>
            <a:chExt cx="96336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F48965D-CE47-BF33-C4DB-43C3ED5DF524}"/>
                    </a:ext>
                  </a:extLst>
                </p14:cNvPr>
                <p14:cNvContentPartPr/>
                <p14:nvPr/>
              </p14:nvContentPartPr>
              <p14:xfrm>
                <a:off x="4079489" y="1933804"/>
                <a:ext cx="963360" cy="443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F48965D-CE47-BF33-C4DB-43C3ED5DF52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75169" y="1929484"/>
                  <a:ext cx="972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5790323-A4B4-7B74-F37A-B3C11D5D1049}"/>
                    </a:ext>
                  </a:extLst>
                </p14:cNvPr>
                <p14:cNvContentPartPr/>
                <p14:nvPr/>
              </p14:nvContentPartPr>
              <p14:xfrm>
                <a:off x="4539569" y="1922284"/>
                <a:ext cx="105480" cy="98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5790323-A4B4-7B74-F37A-B3C11D5D104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35249" y="1917964"/>
                  <a:ext cx="1141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040BDC9-7061-33A8-E9C9-3D9A4BAC1775}"/>
              </a:ext>
            </a:extLst>
          </p:cNvPr>
          <p:cNvGrpSpPr/>
          <p:nvPr/>
        </p:nvGrpSpPr>
        <p:grpSpPr>
          <a:xfrm>
            <a:off x="5246609" y="1772524"/>
            <a:ext cx="4980960" cy="670680"/>
            <a:chOff x="5246609" y="1772524"/>
            <a:chExt cx="4980960" cy="67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C7535C-246D-1D9F-7432-035A3428B2B8}"/>
                    </a:ext>
                  </a:extLst>
                </p14:cNvPr>
                <p14:cNvContentPartPr/>
                <p14:nvPr/>
              </p14:nvContentPartPr>
              <p14:xfrm>
                <a:off x="5246609" y="1932004"/>
                <a:ext cx="998280" cy="511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C7535C-246D-1D9F-7432-035A3428B2B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42289" y="1927684"/>
                  <a:ext cx="10069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040035C-9026-9FDD-CF05-1B6D55788CED}"/>
                    </a:ext>
                  </a:extLst>
                </p14:cNvPr>
                <p14:cNvContentPartPr/>
                <p14:nvPr/>
              </p14:nvContentPartPr>
              <p14:xfrm>
                <a:off x="5471249" y="1843804"/>
                <a:ext cx="93960" cy="84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040035C-9026-9FDD-CF05-1B6D55788CE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66929" y="1839484"/>
                  <a:ext cx="102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3C83DC3-5CA3-B822-605E-780BFB89A068}"/>
                    </a:ext>
                  </a:extLst>
                </p14:cNvPr>
                <p14:cNvContentPartPr/>
                <p14:nvPr/>
              </p14:nvContentPartPr>
              <p14:xfrm>
                <a:off x="6307169" y="1945684"/>
                <a:ext cx="392760" cy="460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3C83DC3-5CA3-B822-605E-780BFB89A0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02849" y="1941364"/>
                  <a:ext cx="4014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17B853-5A94-9C48-D840-D002E359D62C}"/>
                    </a:ext>
                  </a:extLst>
                </p14:cNvPr>
                <p14:cNvContentPartPr/>
                <p14:nvPr/>
              </p14:nvContentPartPr>
              <p14:xfrm>
                <a:off x="6765449" y="1929484"/>
                <a:ext cx="452520" cy="243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17B853-5A94-9C48-D840-D002E359D62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61129" y="1925164"/>
                  <a:ext cx="46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810DE80-C7D5-9759-8414-A5740A2327E6}"/>
                    </a:ext>
                  </a:extLst>
                </p14:cNvPr>
                <p14:cNvContentPartPr/>
                <p14:nvPr/>
              </p14:nvContentPartPr>
              <p14:xfrm>
                <a:off x="7177289" y="1987444"/>
                <a:ext cx="141480" cy="21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810DE80-C7D5-9759-8414-A5740A2327E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72969" y="1983124"/>
                  <a:ext cx="150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89828A-597F-B01A-70DC-8E0B0D6CC123}"/>
                    </a:ext>
                  </a:extLst>
                </p14:cNvPr>
                <p14:cNvContentPartPr/>
                <p14:nvPr/>
              </p14:nvContentPartPr>
              <p14:xfrm>
                <a:off x="6665369" y="1984204"/>
                <a:ext cx="204120" cy="8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89828A-597F-B01A-70DC-8E0B0D6CC12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61049" y="1979884"/>
                  <a:ext cx="212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C305363-824F-F9BA-CCEA-310E1E094E80}"/>
                    </a:ext>
                  </a:extLst>
                </p14:cNvPr>
                <p14:cNvContentPartPr/>
                <p14:nvPr/>
              </p14:nvContentPartPr>
              <p14:xfrm>
                <a:off x="7449449" y="1937044"/>
                <a:ext cx="1209600" cy="397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C305363-824F-F9BA-CCEA-310E1E094E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45129" y="1932724"/>
                  <a:ext cx="12182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A878BBD-FCF1-519E-C0EB-691EB6B4E300}"/>
                    </a:ext>
                  </a:extLst>
                </p14:cNvPr>
                <p14:cNvContentPartPr/>
                <p14:nvPr/>
              </p14:nvContentPartPr>
              <p14:xfrm>
                <a:off x="8225249" y="1772524"/>
                <a:ext cx="117360" cy="11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A878BBD-FCF1-519E-C0EB-691EB6B4E30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20929" y="1768204"/>
                  <a:ext cx="126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286567F-D2C0-A6DD-C71E-3BFABF64F13F}"/>
                    </a:ext>
                  </a:extLst>
                </p14:cNvPr>
                <p14:cNvContentPartPr/>
                <p14:nvPr/>
              </p14:nvContentPartPr>
              <p14:xfrm>
                <a:off x="8798369" y="1872244"/>
                <a:ext cx="396720" cy="268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286567F-D2C0-A6DD-C71E-3BFABF64F13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94049" y="1867924"/>
                  <a:ext cx="405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E026CA-98C6-668C-2BE1-8003762CEEBB}"/>
                    </a:ext>
                  </a:extLst>
                </p14:cNvPr>
                <p14:cNvContentPartPr/>
                <p14:nvPr/>
              </p14:nvContentPartPr>
              <p14:xfrm>
                <a:off x="9149729" y="1924084"/>
                <a:ext cx="126720" cy="10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E026CA-98C6-668C-2BE1-8003762CEEB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45409" y="1919764"/>
                  <a:ext cx="135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3259777-F498-05BA-B95A-2B717E144046}"/>
                    </a:ext>
                  </a:extLst>
                </p14:cNvPr>
                <p14:cNvContentPartPr/>
                <p14:nvPr/>
              </p14:nvContentPartPr>
              <p14:xfrm>
                <a:off x="9314969" y="1847404"/>
                <a:ext cx="912600" cy="268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3259777-F498-05BA-B95A-2B717E14404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310649" y="1843084"/>
                  <a:ext cx="92124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7BFC4B4-35DB-2A39-D846-A39BDBF58E42}"/>
              </a:ext>
            </a:extLst>
          </p:cNvPr>
          <p:cNvGrpSpPr/>
          <p:nvPr/>
        </p:nvGrpSpPr>
        <p:grpSpPr>
          <a:xfrm>
            <a:off x="10288769" y="1862524"/>
            <a:ext cx="1297440" cy="492840"/>
            <a:chOff x="10288769" y="1862524"/>
            <a:chExt cx="129744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1AE24B1-359D-7F02-8076-B6A2DE80571E}"/>
                    </a:ext>
                  </a:extLst>
                </p14:cNvPr>
                <p14:cNvContentPartPr/>
                <p14:nvPr/>
              </p14:nvContentPartPr>
              <p14:xfrm>
                <a:off x="10288769" y="1862524"/>
                <a:ext cx="837360" cy="492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1AE24B1-359D-7F02-8076-B6A2DE80571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4449" y="1858204"/>
                  <a:ext cx="8460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7E1018E-789A-FEB5-BACB-C484802C1E29}"/>
                    </a:ext>
                  </a:extLst>
                </p14:cNvPr>
                <p14:cNvContentPartPr/>
                <p14:nvPr/>
              </p14:nvContentPartPr>
              <p14:xfrm>
                <a:off x="11223689" y="1866484"/>
                <a:ext cx="362520" cy="423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7E1018E-789A-FEB5-BACB-C484802C1E2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19369" y="1862164"/>
                  <a:ext cx="371160" cy="43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838949B-C75C-3BDD-49FF-88DF3732F998}"/>
                  </a:ext>
                </a:extLst>
              </p14:cNvPr>
              <p14:cNvContentPartPr/>
              <p14:nvPr/>
            </p14:nvContentPartPr>
            <p14:xfrm>
              <a:off x="682529" y="2442844"/>
              <a:ext cx="521640" cy="2998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838949B-C75C-3BDD-49FF-88DF3732F99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73895" y="2434204"/>
                <a:ext cx="538548" cy="31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AAB2725-E21F-0A16-3872-B62B0CC622A6}"/>
              </a:ext>
            </a:extLst>
          </p:cNvPr>
          <p:cNvGrpSpPr/>
          <p:nvPr/>
        </p:nvGrpSpPr>
        <p:grpSpPr>
          <a:xfrm>
            <a:off x="29129" y="1982764"/>
            <a:ext cx="4011120" cy="875160"/>
            <a:chOff x="29129" y="1982764"/>
            <a:chExt cx="4011120" cy="87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3C131C0-CC35-593B-06B1-EBE106D93D44}"/>
                    </a:ext>
                  </a:extLst>
                </p14:cNvPr>
                <p14:cNvContentPartPr/>
                <p14:nvPr/>
              </p14:nvContentPartPr>
              <p14:xfrm>
                <a:off x="120929" y="2189404"/>
                <a:ext cx="116280" cy="180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3C131C0-CC35-593B-06B1-EBE106D93D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609" y="2185084"/>
                  <a:ext cx="124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E9FDE98-5B7F-282A-1778-119B1C730066}"/>
                    </a:ext>
                  </a:extLst>
                </p14:cNvPr>
                <p14:cNvContentPartPr/>
                <p14:nvPr/>
              </p14:nvContentPartPr>
              <p14:xfrm>
                <a:off x="29129" y="2080684"/>
                <a:ext cx="312480" cy="341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E9FDE98-5B7F-282A-1778-119B1C73006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809" y="2076364"/>
                  <a:ext cx="3211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BF6B701-32B1-44F1-401E-85CD6C4EBB92}"/>
                    </a:ext>
                  </a:extLst>
                </p14:cNvPr>
                <p14:cNvContentPartPr/>
                <p14:nvPr/>
              </p14:nvContentPartPr>
              <p14:xfrm>
                <a:off x="623489" y="2059804"/>
                <a:ext cx="75240" cy="263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BF6B701-32B1-44F1-401E-85CD6C4EBB9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9169" y="2055484"/>
                  <a:ext cx="83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641A75A-E424-274F-4292-88E10424972F}"/>
                    </a:ext>
                  </a:extLst>
                </p14:cNvPr>
                <p14:cNvContentPartPr/>
                <p14:nvPr/>
              </p14:nvContentPartPr>
              <p14:xfrm>
                <a:off x="662729" y="2078164"/>
                <a:ext cx="409320" cy="255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641A75A-E424-274F-4292-88E10424972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8409" y="2073844"/>
                  <a:ext cx="417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81D4D2-34A3-8676-00D3-FEF1501C8DB9}"/>
                    </a:ext>
                  </a:extLst>
                </p14:cNvPr>
                <p14:cNvContentPartPr/>
                <p14:nvPr/>
              </p14:nvContentPartPr>
              <p14:xfrm>
                <a:off x="1261769" y="2146204"/>
                <a:ext cx="228240" cy="85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81D4D2-34A3-8676-00D3-FEF1501C8DB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57449" y="2141884"/>
                  <a:ext cx="236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23BF7A7-A2CE-6DB2-5A37-7FB0AA29C49F}"/>
                    </a:ext>
                  </a:extLst>
                </p14:cNvPr>
                <p14:cNvContentPartPr/>
                <p14:nvPr/>
              </p14:nvContentPartPr>
              <p14:xfrm>
                <a:off x="1661009" y="2095804"/>
                <a:ext cx="70560" cy="200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23BF7A7-A2CE-6DB2-5A37-7FB0AA29C49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56689" y="2091484"/>
                  <a:ext cx="79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45E87DF-4B9D-47D9-70F7-A9DF6A5727BC}"/>
                    </a:ext>
                  </a:extLst>
                </p14:cNvPr>
                <p14:cNvContentPartPr/>
                <p14:nvPr/>
              </p14:nvContentPartPr>
              <p14:xfrm>
                <a:off x="1776209" y="2096524"/>
                <a:ext cx="68400" cy="193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45E87DF-4B9D-47D9-70F7-A9DF6A5727B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771889" y="2092204"/>
                  <a:ext cx="77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9E675B0-4A30-75BE-5942-F4C10EA617D5}"/>
                    </a:ext>
                  </a:extLst>
                </p14:cNvPr>
                <p14:cNvContentPartPr/>
                <p14:nvPr/>
              </p14:nvContentPartPr>
              <p14:xfrm>
                <a:off x="1926689" y="2092564"/>
                <a:ext cx="108000" cy="19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9E675B0-4A30-75BE-5942-F4C10EA617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22369" y="2088244"/>
                  <a:ext cx="116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B59597-11A0-F02F-4A00-D03359F881C9}"/>
                    </a:ext>
                  </a:extLst>
                </p14:cNvPr>
                <p14:cNvContentPartPr/>
                <p14:nvPr/>
              </p14:nvContentPartPr>
              <p14:xfrm>
                <a:off x="2096609" y="2071324"/>
                <a:ext cx="91080" cy="189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B59597-11A0-F02F-4A00-D03359F881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92289" y="2067004"/>
                  <a:ext cx="99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96B3B6-FBAD-D0C4-E1BD-AC340A18C136}"/>
                    </a:ext>
                  </a:extLst>
                </p14:cNvPr>
                <p14:cNvContentPartPr/>
                <p14:nvPr/>
              </p14:nvContentPartPr>
              <p14:xfrm>
                <a:off x="2086889" y="2154124"/>
                <a:ext cx="137520" cy="25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96B3B6-FBAD-D0C4-E1BD-AC340A18C13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82569" y="2149804"/>
                  <a:ext cx="146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8C6B38-6C67-09E2-6A42-4440DB6186E2}"/>
                    </a:ext>
                  </a:extLst>
                </p14:cNvPr>
                <p14:cNvContentPartPr/>
                <p14:nvPr/>
              </p14:nvContentPartPr>
              <p14:xfrm>
                <a:off x="2312609" y="2029924"/>
                <a:ext cx="323640" cy="414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8C6B38-6C67-09E2-6A42-4440DB6186E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08289" y="2025604"/>
                  <a:ext cx="3322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7EDF41F-045E-4854-AA16-E479B8C70F4F}"/>
                    </a:ext>
                  </a:extLst>
                </p14:cNvPr>
                <p14:cNvContentPartPr/>
                <p14:nvPr/>
              </p14:nvContentPartPr>
              <p14:xfrm>
                <a:off x="2760089" y="2029204"/>
                <a:ext cx="629640" cy="396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7EDF41F-045E-4854-AA16-E479B8C70F4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55769" y="2024884"/>
                  <a:ext cx="6382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0EF3090-C9EC-C0D8-47CA-64BFA5582253}"/>
                    </a:ext>
                  </a:extLst>
                </p14:cNvPr>
                <p14:cNvContentPartPr/>
                <p14:nvPr/>
              </p14:nvContentPartPr>
              <p14:xfrm>
                <a:off x="3423569" y="1982764"/>
                <a:ext cx="444960" cy="225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0EF3090-C9EC-C0D8-47CA-64BFA55822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19249" y="1978444"/>
                  <a:ext cx="453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E41979A-61AC-65EE-6B55-2460BC3FABA1}"/>
                    </a:ext>
                  </a:extLst>
                </p14:cNvPr>
                <p14:cNvContentPartPr/>
                <p14:nvPr/>
              </p14:nvContentPartPr>
              <p14:xfrm>
                <a:off x="1293089" y="2469124"/>
                <a:ext cx="1328400" cy="388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E41979A-61AC-65EE-6B55-2460BC3FABA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88769" y="2464804"/>
                  <a:ext cx="13370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7DA5844-E838-626D-47FD-FE7E59C524A5}"/>
                    </a:ext>
                  </a:extLst>
                </p14:cNvPr>
                <p14:cNvContentPartPr/>
                <p14:nvPr/>
              </p14:nvContentPartPr>
              <p14:xfrm>
                <a:off x="2592689" y="2551204"/>
                <a:ext cx="114840" cy="33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7DA5844-E838-626D-47FD-FE7E59C524A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588369" y="2546884"/>
                  <a:ext cx="123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B813F8B-E7A4-C85D-CE6B-7688B109C8A1}"/>
                    </a:ext>
                  </a:extLst>
                </p14:cNvPr>
                <p14:cNvContentPartPr/>
                <p14:nvPr/>
              </p14:nvContentPartPr>
              <p14:xfrm>
                <a:off x="2833169" y="2543284"/>
                <a:ext cx="261000" cy="198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B813F8B-E7A4-C85D-CE6B-7688B109C8A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28849" y="2538964"/>
                  <a:ext cx="269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4D59017-69C7-2AAC-5421-E5A07E7C4CC9}"/>
                    </a:ext>
                  </a:extLst>
                </p14:cNvPr>
                <p14:cNvContentPartPr/>
                <p14:nvPr/>
              </p14:nvContentPartPr>
              <p14:xfrm>
                <a:off x="2905889" y="2350324"/>
                <a:ext cx="79200" cy="40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4D59017-69C7-2AAC-5421-E5A07E7C4CC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901569" y="2346004"/>
                  <a:ext cx="87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9144337-74B1-BA14-C813-F4EFB2EF24BB}"/>
                    </a:ext>
                  </a:extLst>
                </p14:cNvPr>
                <p14:cNvContentPartPr/>
                <p14:nvPr/>
              </p14:nvContentPartPr>
              <p14:xfrm>
                <a:off x="3261569" y="2483884"/>
                <a:ext cx="118800" cy="208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9144337-74B1-BA14-C813-F4EFB2EF24B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57249" y="2479564"/>
                  <a:ext cx="127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C4F1C4F-23D2-E4C7-F02B-28FB971CEC7D}"/>
                    </a:ext>
                  </a:extLst>
                </p14:cNvPr>
                <p14:cNvContentPartPr/>
                <p14:nvPr/>
              </p14:nvContentPartPr>
              <p14:xfrm>
                <a:off x="3425009" y="2495044"/>
                <a:ext cx="106560" cy="213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C4F1C4F-23D2-E4C7-F02B-28FB971CEC7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20689" y="2490724"/>
                  <a:ext cx="115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8320EC-F078-3AD9-7054-FE6F24105136}"/>
                    </a:ext>
                  </a:extLst>
                </p14:cNvPr>
                <p14:cNvContentPartPr/>
                <p14:nvPr/>
              </p14:nvContentPartPr>
              <p14:xfrm>
                <a:off x="3594209" y="2513404"/>
                <a:ext cx="80640" cy="225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8320EC-F078-3AD9-7054-FE6F2410513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589889" y="2509084"/>
                  <a:ext cx="89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B32EE30-1724-3366-E555-2E13594A7E5E}"/>
                    </a:ext>
                  </a:extLst>
                </p14:cNvPr>
                <p14:cNvContentPartPr/>
                <p14:nvPr/>
              </p14:nvContentPartPr>
              <p14:xfrm>
                <a:off x="3737849" y="2517364"/>
                <a:ext cx="101520" cy="199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B32EE30-1724-3366-E555-2E13594A7E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33529" y="2513044"/>
                  <a:ext cx="110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4950B35-5BCF-4E43-9DF5-0D7051638CB6}"/>
                    </a:ext>
                  </a:extLst>
                </p14:cNvPr>
                <p14:cNvContentPartPr/>
                <p14:nvPr/>
              </p14:nvContentPartPr>
              <p14:xfrm>
                <a:off x="3897329" y="2551204"/>
                <a:ext cx="142920" cy="176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4950B35-5BCF-4E43-9DF5-0D7051638CB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93009" y="2546884"/>
                  <a:ext cx="15156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BB49DDE-F8AE-BC9C-424C-48ECB74F6268}"/>
              </a:ext>
            </a:extLst>
          </p:cNvPr>
          <p:cNvGrpSpPr/>
          <p:nvPr/>
        </p:nvGrpSpPr>
        <p:grpSpPr>
          <a:xfrm>
            <a:off x="46409" y="2845684"/>
            <a:ext cx="315000" cy="368280"/>
            <a:chOff x="46409" y="2845684"/>
            <a:chExt cx="31500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95F6727-88F8-995B-C60B-80FB894997D4}"/>
                    </a:ext>
                  </a:extLst>
                </p14:cNvPr>
                <p14:cNvContentPartPr/>
                <p14:nvPr/>
              </p14:nvContentPartPr>
              <p14:xfrm>
                <a:off x="126329" y="2968804"/>
                <a:ext cx="135360" cy="164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95F6727-88F8-995B-C60B-80FB894997D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2009" y="2964484"/>
                  <a:ext cx="144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B5969DF-4792-90F2-ADD6-2558BEC1A559}"/>
                    </a:ext>
                  </a:extLst>
                </p14:cNvPr>
                <p14:cNvContentPartPr/>
                <p14:nvPr/>
              </p14:nvContentPartPr>
              <p14:xfrm>
                <a:off x="46409" y="2845684"/>
                <a:ext cx="315000" cy="368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5969DF-4792-90F2-ADD6-2558BEC1A55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089" y="2841364"/>
                  <a:ext cx="32364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45B1120-F377-0484-5A70-14F24016332B}"/>
              </a:ext>
            </a:extLst>
          </p:cNvPr>
          <p:cNvGrpSpPr/>
          <p:nvPr/>
        </p:nvGrpSpPr>
        <p:grpSpPr>
          <a:xfrm>
            <a:off x="743729" y="2918044"/>
            <a:ext cx="749520" cy="412560"/>
            <a:chOff x="743729" y="2918044"/>
            <a:chExt cx="7495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49C73C5-4D2D-2FA1-8800-F0305F17DD4B}"/>
                    </a:ext>
                  </a:extLst>
                </p14:cNvPr>
                <p14:cNvContentPartPr/>
                <p14:nvPr/>
              </p14:nvContentPartPr>
              <p14:xfrm>
                <a:off x="743729" y="2918044"/>
                <a:ext cx="115560" cy="256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49C73C5-4D2D-2FA1-8800-F0305F17DD4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9409" y="2913724"/>
                  <a:ext cx="124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517EDDA-FA87-FDDD-9DFD-D4F326473BB9}"/>
                    </a:ext>
                  </a:extLst>
                </p14:cNvPr>
                <p14:cNvContentPartPr/>
                <p14:nvPr/>
              </p14:nvContentPartPr>
              <p14:xfrm>
                <a:off x="806369" y="2936404"/>
                <a:ext cx="686880" cy="394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517EDDA-FA87-FDDD-9DFD-D4F326473BB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2049" y="2932084"/>
                  <a:ext cx="695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2009AC2-296F-8154-DC8C-8745E90F6117}"/>
                    </a:ext>
                  </a:extLst>
                </p14:cNvPr>
                <p14:cNvContentPartPr/>
                <p14:nvPr/>
              </p14:nvContentPartPr>
              <p14:xfrm>
                <a:off x="986729" y="3015604"/>
                <a:ext cx="102240" cy="8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2009AC2-296F-8154-DC8C-8745E90F61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409" y="3011284"/>
                  <a:ext cx="110880" cy="1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A092CFB-AAC5-C35F-A4D4-E80515588D76}"/>
                  </a:ext>
                </a:extLst>
              </p14:cNvPr>
              <p14:cNvContentPartPr/>
              <p14:nvPr/>
            </p14:nvContentPartPr>
            <p14:xfrm>
              <a:off x="1721849" y="2897524"/>
              <a:ext cx="118440" cy="2314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A092CFB-AAC5-C35F-A4D4-E80515588D7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713209" y="2888897"/>
                <a:ext cx="135360" cy="248374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EA891BC-59C1-0B87-CD02-C8417B98B36A}"/>
              </a:ext>
            </a:extLst>
          </p:cNvPr>
          <p:cNvGrpSpPr/>
          <p:nvPr/>
        </p:nvGrpSpPr>
        <p:grpSpPr>
          <a:xfrm>
            <a:off x="1873769" y="2809324"/>
            <a:ext cx="583200" cy="286920"/>
            <a:chOff x="1873769" y="2809324"/>
            <a:chExt cx="5832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D362E94-88F0-3528-9A64-E43C4723FD36}"/>
                    </a:ext>
                  </a:extLst>
                </p14:cNvPr>
                <p14:cNvContentPartPr/>
                <p14:nvPr/>
              </p14:nvContentPartPr>
              <p14:xfrm>
                <a:off x="1873769" y="2919844"/>
                <a:ext cx="86040" cy="175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D362E94-88F0-3528-9A64-E43C4723FD3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869449" y="2915524"/>
                  <a:ext cx="94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CFB71CE-FDC2-0D47-E627-3220FD7A5AD2}"/>
                    </a:ext>
                  </a:extLst>
                </p14:cNvPr>
                <p14:cNvContentPartPr/>
                <p14:nvPr/>
              </p14:nvContentPartPr>
              <p14:xfrm>
                <a:off x="2013089" y="2906164"/>
                <a:ext cx="67320" cy="185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CFB71CE-FDC2-0D47-E627-3220FD7A5AD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08769" y="2901844"/>
                  <a:ext cx="75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B6ED011-C196-BBD4-FF45-1C7CEFB5ABD3}"/>
                    </a:ext>
                  </a:extLst>
                </p14:cNvPr>
                <p14:cNvContentPartPr/>
                <p14:nvPr/>
              </p14:nvContentPartPr>
              <p14:xfrm>
                <a:off x="2134409" y="2878804"/>
                <a:ext cx="77040" cy="185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B6ED011-C196-BBD4-FF45-1C7CEFB5ABD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30089" y="2874484"/>
                  <a:ext cx="85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F7D191F-AB2D-9446-ECB8-5F260DC0AF45}"/>
                    </a:ext>
                  </a:extLst>
                </p14:cNvPr>
                <p14:cNvContentPartPr/>
                <p14:nvPr/>
              </p14:nvContentPartPr>
              <p14:xfrm>
                <a:off x="2270129" y="2870164"/>
                <a:ext cx="79920" cy="171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F7D191F-AB2D-9446-ECB8-5F260DC0AF4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65809" y="2865844"/>
                  <a:ext cx="88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CB3A230-9739-4928-FA8A-6C19005ED997}"/>
                    </a:ext>
                  </a:extLst>
                </p14:cNvPr>
                <p14:cNvContentPartPr/>
                <p14:nvPr/>
              </p14:nvContentPartPr>
              <p14:xfrm>
                <a:off x="2362649" y="2809324"/>
                <a:ext cx="94320" cy="286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CB3A230-9739-4928-FA8A-6C19005ED99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358329" y="2805004"/>
                  <a:ext cx="10296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8DA696E-D35B-E96E-AF51-25FF7C27B238}"/>
              </a:ext>
            </a:extLst>
          </p:cNvPr>
          <p:cNvGrpSpPr/>
          <p:nvPr/>
        </p:nvGrpSpPr>
        <p:grpSpPr>
          <a:xfrm>
            <a:off x="695849" y="3306484"/>
            <a:ext cx="3661920" cy="817920"/>
            <a:chOff x="695849" y="3306484"/>
            <a:chExt cx="3661920" cy="81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46A2A6B-BAD7-D782-1522-7ACC14123F40}"/>
                    </a:ext>
                  </a:extLst>
                </p14:cNvPr>
                <p14:cNvContentPartPr/>
                <p14:nvPr/>
              </p14:nvContentPartPr>
              <p14:xfrm>
                <a:off x="759569" y="3348604"/>
                <a:ext cx="649080" cy="441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46A2A6B-BAD7-D782-1522-7ACC14123F4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5249" y="3344284"/>
                  <a:ext cx="6577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69687F9-A6EB-0B8F-5A42-E70643B677B5}"/>
                    </a:ext>
                  </a:extLst>
                </p14:cNvPr>
                <p14:cNvContentPartPr/>
                <p14:nvPr/>
              </p14:nvContentPartPr>
              <p14:xfrm>
                <a:off x="695849" y="3842884"/>
                <a:ext cx="121680" cy="212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69687F9-A6EB-0B8F-5A42-E70643B677B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91529" y="3838564"/>
                  <a:ext cx="130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7E4E53E-B547-39F4-D8D8-C7A742C3D64F}"/>
                    </a:ext>
                  </a:extLst>
                </p14:cNvPr>
                <p14:cNvContentPartPr/>
                <p14:nvPr/>
              </p14:nvContentPartPr>
              <p14:xfrm>
                <a:off x="871889" y="3780244"/>
                <a:ext cx="885600" cy="344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7E4E53E-B547-39F4-D8D8-C7A742C3D64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7569" y="3775924"/>
                  <a:ext cx="8942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B332DAF-B9AE-53E3-6457-41C48B87AD2E}"/>
                    </a:ext>
                  </a:extLst>
                </p14:cNvPr>
                <p14:cNvContentPartPr/>
                <p14:nvPr/>
              </p14:nvContentPartPr>
              <p14:xfrm>
                <a:off x="1707809" y="3851524"/>
                <a:ext cx="129600" cy="18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B332DAF-B9AE-53E3-6457-41C48B87AD2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03489" y="3847204"/>
                  <a:ext cx="138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77F9373-EA78-1108-4280-6877B95FB20A}"/>
                    </a:ext>
                  </a:extLst>
                </p14:cNvPr>
                <p14:cNvContentPartPr/>
                <p14:nvPr/>
              </p14:nvContentPartPr>
              <p14:xfrm>
                <a:off x="1481729" y="3770164"/>
                <a:ext cx="104760" cy="64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77F9373-EA78-1108-4280-6877B95FB20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477409" y="3765844"/>
                  <a:ext cx="113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82157A4-ED0A-98D2-C93A-E9E8999C3797}"/>
                    </a:ext>
                  </a:extLst>
                </p14:cNvPr>
                <p14:cNvContentPartPr/>
                <p14:nvPr/>
              </p14:nvContentPartPr>
              <p14:xfrm>
                <a:off x="2001929" y="3751084"/>
                <a:ext cx="133200" cy="291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82157A4-ED0A-98D2-C93A-E9E8999C379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97609" y="3746764"/>
                  <a:ext cx="1418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DA9427E-C8A2-6191-8E0C-C3EB9714FF92}"/>
                    </a:ext>
                  </a:extLst>
                </p14:cNvPr>
                <p14:cNvContentPartPr/>
                <p14:nvPr/>
              </p14:nvContentPartPr>
              <p14:xfrm>
                <a:off x="2167169" y="3779884"/>
                <a:ext cx="69840" cy="184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DA9427E-C8A2-6191-8E0C-C3EB9714FF9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62849" y="3775564"/>
                  <a:ext cx="78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7DA9B83-22EB-5047-F5AD-6168FCAED28C}"/>
                    </a:ext>
                  </a:extLst>
                </p14:cNvPr>
                <p14:cNvContentPartPr/>
                <p14:nvPr/>
              </p14:nvContentPartPr>
              <p14:xfrm>
                <a:off x="2289209" y="3786004"/>
                <a:ext cx="73080" cy="191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7DA9B83-22EB-5047-F5AD-6168FCAED2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4889" y="3781684"/>
                  <a:ext cx="81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05FD3FB-D5E6-0E6B-EBE0-EABC4495D5D4}"/>
                    </a:ext>
                  </a:extLst>
                </p14:cNvPr>
                <p14:cNvContentPartPr/>
                <p14:nvPr/>
              </p14:nvContentPartPr>
              <p14:xfrm>
                <a:off x="2420969" y="3778804"/>
                <a:ext cx="74880" cy="199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05FD3FB-D5E6-0E6B-EBE0-EABC4495D5D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16649" y="3774484"/>
                  <a:ext cx="83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BF134DB-1084-5E20-B1FC-50792A80E9B7}"/>
                    </a:ext>
                  </a:extLst>
                </p14:cNvPr>
                <p14:cNvContentPartPr/>
                <p14:nvPr/>
              </p14:nvContentPartPr>
              <p14:xfrm>
                <a:off x="2559569" y="3785644"/>
                <a:ext cx="72720" cy="169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BF134DB-1084-5E20-B1FC-50792A80E9B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555249" y="3781324"/>
                  <a:ext cx="81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F62E1EC-C20B-4280-85A6-F9E656F5BF2A}"/>
                    </a:ext>
                  </a:extLst>
                </p14:cNvPr>
                <p14:cNvContentPartPr/>
                <p14:nvPr/>
              </p14:nvContentPartPr>
              <p14:xfrm>
                <a:off x="2623289" y="3701044"/>
                <a:ext cx="172440" cy="315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F62E1EC-C20B-4280-85A6-F9E656F5BF2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618969" y="3696724"/>
                  <a:ext cx="1810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998CBE4-C7AF-DA41-B188-DEC0C83C1B90}"/>
                    </a:ext>
                  </a:extLst>
                </p14:cNvPr>
                <p14:cNvContentPartPr/>
                <p14:nvPr/>
              </p14:nvContentPartPr>
              <p14:xfrm>
                <a:off x="1508369" y="3324844"/>
                <a:ext cx="101160" cy="262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998CBE4-C7AF-DA41-B188-DEC0C83C1B9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504049" y="3320524"/>
                  <a:ext cx="109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D8B6167-5F40-6633-1A39-5E20137363FC}"/>
                    </a:ext>
                  </a:extLst>
                </p14:cNvPr>
                <p14:cNvContentPartPr/>
                <p14:nvPr/>
              </p14:nvContentPartPr>
              <p14:xfrm>
                <a:off x="1681529" y="3387844"/>
                <a:ext cx="66960" cy="155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D8B6167-5F40-6633-1A39-5E20137363F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677209" y="3383524"/>
                  <a:ext cx="75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E25DA39-D816-EDF7-7CC7-D3CCEF6E9459}"/>
                    </a:ext>
                  </a:extLst>
                </p14:cNvPr>
                <p14:cNvContentPartPr/>
                <p14:nvPr/>
              </p14:nvContentPartPr>
              <p14:xfrm>
                <a:off x="1786289" y="3386044"/>
                <a:ext cx="49680" cy="176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E25DA39-D816-EDF7-7CC7-D3CCEF6E945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781969" y="3381724"/>
                  <a:ext cx="58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2503881-1A0B-654F-3738-09CC39C68A51}"/>
                    </a:ext>
                  </a:extLst>
                </p14:cNvPr>
                <p14:cNvContentPartPr/>
                <p14:nvPr/>
              </p14:nvContentPartPr>
              <p14:xfrm>
                <a:off x="1892489" y="3365164"/>
                <a:ext cx="84240" cy="190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2503881-1A0B-654F-3738-09CC39C68A5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888169" y="3360844"/>
                  <a:ext cx="92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F1DA161-1DDE-13A3-456D-61BEE6AF2AB0}"/>
                    </a:ext>
                  </a:extLst>
                </p14:cNvPr>
                <p14:cNvContentPartPr/>
                <p14:nvPr/>
              </p14:nvContentPartPr>
              <p14:xfrm>
                <a:off x="2025689" y="3355444"/>
                <a:ext cx="78840" cy="188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F1DA161-1DDE-13A3-456D-61BEE6AF2AB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021369" y="3351124"/>
                  <a:ext cx="87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5700EFB-6ADA-799F-4A51-C169E90AFC8A}"/>
                    </a:ext>
                  </a:extLst>
                </p14:cNvPr>
                <p14:cNvContentPartPr/>
                <p14:nvPr/>
              </p14:nvContentPartPr>
              <p14:xfrm>
                <a:off x="2142689" y="3306484"/>
                <a:ext cx="86400" cy="272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5700EFB-6ADA-799F-4A51-C169E90AFC8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38369" y="3302164"/>
                  <a:ext cx="95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4B84B26-0C4B-1D8F-D8D8-7F6D2983FAB0}"/>
                    </a:ext>
                  </a:extLst>
                </p14:cNvPr>
                <p14:cNvContentPartPr/>
                <p14:nvPr/>
              </p14:nvContentPartPr>
              <p14:xfrm>
                <a:off x="2922449" y="3797884"/>
                <a:ext cx="271800" cy="74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4B84B26-0C4B-1D8F-D8D8-7F6D2983FAB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918129" y="3793564"/>
                  <a:ext cx="280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8E6EA1A-4138-ED68-C937-AAF657139DB9}"/>
                    </a:ext>
                  </a:extLst>
                </p14:cNvPr>
                <p14:cNvContentPartPr/>
                <p14:nvPr/>
              </p14:nvContentPartPr>
              <p14:xfrm>
                <a:off x="3344369" y="3686284"/>
                <a:ext cx="1013400" cy="330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8E6EA1A-4138-ED68-C937-AAF657139DB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340049" y="3681964"/>
                  <a:ext cx="1022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89F883E-EB14-7552-C1CF-0C6A7684342C}"/>
                    </a:ext>
                  </a:extLst>
                </p14:cNvPr>
                <p14:cNvContentPartPr/>
                <p14:nvPr/>
              </p14:nvContentPartPr>
              <p14:xfrm>
                <a:off x="3536249" y="3720124"/>
                <a:ext cx="169560" cy="11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89F883E-EB14-7552-C1CF-0C6A7684342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531929" y="3715804"/>
                  <a:ext cx="1782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20B1CC4-C4F8-6626-4A60-4E55740566D7}"/>
              </a:ext>
            </a:extLst>
          </p:cNvPr>
          <p:cNvGrpSpPr/>
          <p:nvPr/>
        </p:nvGrpSpPr>
        <p:grpSpPr>
          <a:xfrm>
            <a:off x="4585649" y="3723724"/>
            <a:ext cx="579600" cy="392760"/>
            <a:chOff x="4585649" y="3723724"/>
            <a:chExt cx="5796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0E04DC1-72A1-0486-8B26-D8218BD2AE00}"/>
                    </a:ext>
                  </a:extLst>
                </p14:cNvPr>
                <p14:cNvContentPartPr/>
                <p14:nvPr/>
              </p14:nvContentPartPr>
              <p14:xfrm>
                <a:off x="4585649" y="3723724"/>
                <a:ext cx="11160" cy="96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0E04DC1-72A1-0486-8B26-D8218BD2AE0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581329" y="3719404"/>
                  <a:ext cx="19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94C0BDD-6920-37C5-E77C-461FD0B7F11A}"/>
                    </a:ext>
                  </a:extLst>
                </p14:cNvPr>
                <p14:cNvContentPartPr/>
                <p14:nvPr/>
              </p14:nvContentPartPr>
              <p14:xfrm>
                <a:off x="4629569" y="3738844"/>
                <a:ext cx="4320" cy="72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94C0BDD-6920-37C5-E77C-461FD0B7F11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25249" y="3734524"/>
                  <a:ext cx="12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4C4F657-F290-2B90-2E8D-728E996A95D8}"/>
                    </a:ext>
                  </a:extLst>
                </p14:cNvPr>
                <p14:cNvContentPartPr/>
                <p14:nvPr/>
              </p14:nvContentPartPr>
              <p14:xfrm>
                <a:off x="4706969" y="3744244"/>
                <a:ext cx="458280" cy="372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4C4F657-F290-2B90-2E8D-728E996A95D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02649" y="3739924"/>
                  <a:ext cx="46692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B59B243-D8AE-FD7C-4666-595291D967BA}"/>
              </a:ext>
            </a:extLst>
          </p:cNvPr>
          <p:cNvGrpSpPr/>
          <p:nvPr/>
        </p:nvGrpSpPr>
        <p:grpSpPr>
          <a:xfrm>
            <a:off x="218129" y="4307644"/>
            <a:ext cx="320040" cy="347400"/>
            <a:chOff x="218129" y="4307644"/>
            <a:chExt cx="32004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34B5C0B-F0D8-B3D8-675F-460CE16E767C}"/>
                    </a:ext>
                  </a:extLst>
                </p14:cNvPr>
                <p14:cNvContentPartPr/>
                <p14:nvPr/>
              </p14:nvContentPartPr>
              <p14:xfrm>
                <a:off x="280409" y="4322044"/>
                <a:ext cx="182520" cy="179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34B5C0B-F0D8-B3D8-675F-460CE16E767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76089" y="4317724"/>
                  <a:ext cx="191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C06B747-9CDE-A4C3-0EAE-71796B15CA0A}"/>
                    </a:ext>
                  </a:extLst>
                </p14:cNvPr>
                <p14:cNvContentPartPr/>
                <p14:nvPr/>
              </p14:nvContentPartPr>
              <p14:xfrm>
                <a:off x="377609" y="4336084"/>
                <a:ext cx="19080" cy="247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C06B747-9CDE-A4C3-0EAE-71796B15CA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73289" y="4331764"/>
                  <a:ext cx="277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E5C031E-9F1B-F2B3-608F-BC39FD8EBB28}"/>
                    </a:ext>
                  </a:extLst>
                </p14:cNvPr>
                <p14:cNvContentPartPr/>
                <p14:nvPr/>
              </p14:nvContentPartPr>
              <p14:xfrm>
                <a:off x="218129" y="4307644"/>
                <a:ext cx="320040" cy="347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E5C031E-9F1B-F2B3-608F-BC39FD8EBB2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13809" y="4303324"/>
                  <a:ext cx="32868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CFA2A29-7FFE-798E-9F7C-05FEBD5DDEEC}"/>
              </a:ext>
            </a:extLst>
          </p:cNvPr>
          <p:cNvGrpSpPr/>
          <p:nvPr/>
        </p:nvGrpSpPr>
        <p:grpSpPr>
          <a:xfrm>
            <a:off x="777929" y="4363804"/>
            <a:ext cx="763200" cy="232200"/>
            <a:chOff x="777929" y="4363804"/>
            <a:chExt cx="76320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8A5643C-A717-C44C-08E6-7E7CB9878308}"/>
                    </a:ext>
                  </a:extLst>
                </p14:cNvPr>
                <p14:cNvContentPartPr/>
                <p14:nvPr/>
              </p14:nvContentPartPr>
              <p14:xfrm>
                <a:off x="777929" y="4369564"/>
                <a:ext cx="77760" cy="226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8A5643C-A717-C44C-08E6-7E7CB987830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73609" y="4365244"/>
                  <a:ext cx="864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72421E4-A53D-45C9-462B-966B8F1AD013}"/>
                    </a:ext>
                  </a:extLst>
                </p14:cNvPr>
                <p14:cNvContentPartPr/>
                <p14:nvPr/>
              </p14:nvContentPartPr>
              <p14:xfrm>
                <a:off x="916169" y="4363804"/>
                <a:ext cx="115920" cy="2192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72421E4-A53D-45C9-462B-966B8F1AD01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11849" y="4359484"/>
                  <a:ext cx="124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6FC0D3B-0F3B-B997-8FA9-69C11A5F904F}"/>
                    </a:ext>
                  </a:extLst>
                </p14:cNvPr>
                <p14:cNvContentPartPr/>
                <p14:nvPr/>
              </p14:nvContentPartPr>
              <p14:xfrm>
                <a:off x="1084649" y="4364164"/>
                <a:ext cx="97200" cy="2131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6FC0D3B-0F3B-B997-8FA9-69C11A5F904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80329" y="4359844"/>
                  <a:ext cx="105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6A91CBA-9030-72E7-09A2-3C4CD7E40CA6}"/>
                    </a:ext>
                  </a:extLst>
                </p14:cNvPr>
                <p14:cNvContentPartPr/>
                <p14:nvPr/>
              </p14:nvContentPartPr>
              <p14:xfrm>
                <a:off x="1327289" y="4395124"/>
                <a:ext cx="213840" cy="126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6A91CBA-9030-72E7-09A2-3C4CD7E40CA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322969" y="4390804"/>
                  <a:ext cx="2224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8CA113B-7A9B-2E2E-8B8A-F94866E0B7D3}"/>
              </a:ext>
            </a:extLst>
          </p:cNvPr>
          <p:cNvGrpSpPr/>
          <p:nvPr/>
        </p:nvGrpSpPr>
        <p:grpSpPr>
          <a:xfrm>
            <a:off x="1718609" y="4291804"/>
            <a:ext cx="1148760" cy="456120"/>
            <a:chOff x="1718609" y="4291804"/>
            <a:chExt cx="114876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5983FC7-56B5-457A-942A-381AE8E9FE34}"/>
                    </a:ext>
                  </a:extLst>
                </p14:cNvPr>
                <p14:cNvContentPartPr/>
                <p14:nvPr/>
              </p14:nvContentPartPr>
              <p14:xfrm>
                <a:off x="1718609" y="4344364"/>
                <a:ext cx="1148760" cy="4035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5983FC7-56B5-457A-942A-381AE8E9FE3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714289" y="4340044"/>
                  <a:ext cx="11574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F3F0811-C67F-1CC0-EF26-928FBE1202A0}"/>
                    </a:ext>
                  </a:extLst>
                </p14:cNvPr>
                <p14:cNvContentPartPr/>
                <p14:nvPr/>
              </p14:nvContentPartPr>
              <p14:xfrm>
                <a:off x="2300009" y="4291804"/>
                <a:ext cx="99360" cy="60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F3F0811-C67F-1CC0-EF26-928FBE1202A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295689" y="4287484"/>
                  <a:ext cx="1080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1A35E1D-4CDA-35D3-EC67-F771D314F4DD}"/>
                    </a:ext>
                  </a:extLst>
                </p14:cNvPr>
                <p14:cNvContentPartPr/>
                <p14:nvPr/>
              </p14:nvContentPartPr>
              <p14:xfrm>
                <a:off x="2109929" y="4318804"/>
                <a:ext cx="91080" cy="82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1A35E1D-4CDA-35D3-EC67-F771D314F4D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105609" y="4314484"/>
                  <a:ext cx="9972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ADFAE7D-121F-667F-D83A-33081BB3A432}"/>
              </a:ext>
            </a:extLst>
          </p:cNvPr>
          <p:cNvGrpSpPr/>
          <p:nvPr/>
        </p:nvGrpSpPr>
        <p:grpSpPr>
          <a:xfrm>
            <a:off x="2950169" y="4186324"/>
            <a:ext cx="1239120" cy="421200"/>
            <a:chOff x="2950169" y="4186324"/>
            <a:chExt cx="123912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2E1322D-827A-7494-612A-B0BE3D3FCBFE}"/>
                    </a:ext>
                  </a:extLst>
                </p14:cNvPr>
                <p14:cNvContentPartPr/>
                <p14:nvPr/>
              </p14:nvContentPartPr>
              <p14:xfrm>
                <a:off x="2950169" y="4222684"/>
                <a:ext cx="1239120" cy="3848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2E1322D-827A-7494-612A-B0BE3D3FCBF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945849" y="4218364"/>
                  <a:ext cx="12477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7DEDACF-0384-28A6-78FF-0372801AA8D5}"/>
                    </a:ext>
                  </a:extLst>
                </p14:cNvPr>
                <p14:cNvContentPartPr/>
                <p14:nvPr/>
              </p14:nvContentPartPr>
              <p14:xfrm>
                <a:off x="3837929" y="4308724"/>
                <a:ext cx="141480" cy="345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7DEDACF-0384-28A6-78FF-0372801AA8D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33609" y="4304404"/>
                  <a:ext cx="150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F196A49-1BB2-95DA-32CB-8F0911D03D8C}"/>
                    </a:ext>
                  </a:extLst>
                </p14:cNvPr>
                <p14:cNvContentPartPr/>
                <p14:nvPr/>
              </p14:nvContentPartPr>
              <p14:xfrm>
                <a:off x="3168329" y="4304404"/>
                <a:ext cx="149040" cy="30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F196A49-1BB2-95DA-32CB-8F0911D03D8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164009" y="4300084"/>
                  <a:ext cx="157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3EBCFEB-4B91-EDE0-BEBB-F0157D7BA47F}"/>
                    </a:ext>
                  </a:extLst>
                </p14:cNvPr>
                <p14:cNvContentPartPr/>
                <p14:nvPr/>
              </p14:nvContentPartPr>
              <p14:xfrm>
                <a:off x="3012089" y="4186324"/>
                <a:ext cx="115560" cy="90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3EBCFEB-4B91-EDE0-BEBB-F0157D7BA47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007769" y="4182004"/>
                  <a:ext cx="1242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90F3FAB-5DDA-B71A-82AB-30281FAC44DE}"/>
              </a:ext>
            </a:extLst>
          </p:cNvPr>
          <p:cNvGrpSpPr/>
          <p:nvPr/>
        </p:nvGrpSpPr>
        <p:grpSpPr>
          <a:xfrm>
            <a:off x="4355609" y="4177324"/>
            <a:ext cx="905760" cy="282600"/>
            <a:chOff x="4355609" y="4177324"/>
            <a:chExt cx="90576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3B1D28E-85DC-2572-14A2-50331A9FA6E9}"/>
                    </a:ext>
                  </a:extLst>
                </p14:cNvPr>
                <p14:cNvContentPartPr/>
                <p14:nvPr/>
              </p14:nvContentPartPr>
              <p14:xfrm>
                <a:off x="4355609" y="4177324"/>
                <a:ext cx="359280" cy="282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3B1D28E-85DC-2572-14A2-50331A9FA6E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351289" y="4173004"/>
                  <a:ext cx="367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B2C0696-9F40-F115-FDA8-1ECDA6C226DB}"/>
                    </a:ext>
                  </a:extLst>
                </p14:cNvPr>
                <p14:cNvContentPartPr/>
                <p14:nvPr/>
              </p14:nvContentPartPr>
              <p14:xfrm>
                <a:off x="4668809" y="4306924"/>
                <a:ext cx="84600" cy="39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B2C0696-9F40-F115-FDA8-1ECDA6C226D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64489" y="4302604"/>
                  <a:ext cx="93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D02FD96-F1D1-FC03-D8A6-85F75DF8801A}"/>
                    </a:ext>
                  </a:extLst>
                </p14:cNvPr>
                <p14:cNvContentPartPr/>
                <p14:nvPr/>
              </p14:nvContentPartPr>
              <p14:xfrm>
                <a:off x="4798769" y="4263004"/>
                <a:ext cx="462600" cy="180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D02FD96-F1D1-FC03-D8A6-85F75DF8801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794449" y="4258684"/>
                  <a:ext cx="47124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52BAE712-3D83-9EDA-09EB-FE42334D520B}"/>
              </a:ext>
            </a:extLst>
          </p:cNvPr>
          <p:cNvGrpSpPr/>
          <p:nvPr/>
        </p:nvGrpSpPr>
        <p:grpSpPr>
          <a:xfrm>
            <a:off x="232529" y="4764844"/>
            <a:ext cx="320040" cy="347040"/>
            <a:chOff x="232529" y="4764844"/>
            <a:chExt cx="32004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0DB0AA6-283F-AE17-9FF1-06AFDB2F95AF}"/>
                    </a:ext>
                  </a:extLst>
                </p14:cNvPr>
                <p14:cNvContentPartPr/>
                <p14:nvPr/>
              </p14:nvContentPartPr>
              <p14:xfrm>
                <a:off x="334769" y="4843684"/>
                <a:ext cx="113760" cy="174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0DB0AA6-283F-AE17-9FF1-06AFDB2F95A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30449" y="4839364"/>
                  <a:ext cx="122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3AE4104-F417-73CB-086B-D6A974C85640}"/>
                    </a:ext>
                  </a:extLst>
                </p14:cNvPr>
                <p14:cNvContentPartPr/>
                <p14:nvPr/>
              </p14:nvContentPartPr>
              <p14:xfrm>
                <a:off x="232529" y="4764844"/>
                <a:ext cx="320040" cy="347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3AE4104-F417-73CB-086B-D6A974C8564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28209" y="4760524"/>
                  <a:ext cx="32868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DBDF120-C72C-06BD-D78A-75C4CCFD85E9}"/>
              </a:ext>
            </a:extLst>
          </p:cNvPr>
          <p:cNvGrpSpPr/>
          <p:nvPr/>
        </p:nvGrpSpPr>
        <p:grpSpPr>
          <a:xfrm>
            <a:off x="879809" y="4846924"/>
            <a:ext cx="716040" cy="279720"/>
            <a:chOff x="879809" y="4846924"/>
            <a:chExt cx="71604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934555A-B363-4F5D-2515-9F7F90EAFC14}"/>
                    </a:ext>
                  </a:extLst>
                </p14:cNvPr>
                <p14:cNvContentPartPr/>
                <p14:nvPr/>
              </p14:nvContentPartPr>
              <p14:xfrm>
                <a:off x="879809" y="4880404"/>
                <a:ext cx="150120" cy="2462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934555A-B363-4F5D-2515-9F7F90EAFC1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71169" y="4871404"/>
                  <a:ext cx="167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A78BCDA-E2BD-AD2D-5D4A-4097B97CD6F2}"/>
                    </a:ext>
                  </a:extLst>
                </p14:cNvPr>
                <p14:cNvContentPartPr/>
                <p14:nvPr/>
              </p14:nvContentPartPr>
              <p14:xfrm>
                <a:off x="1036409" y="4899124"/>
                <a:ext cx="161280" cy="9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A78BCDA-E2BD-AD2D-5D4A-4097B97CD6F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27769" y="4890124"/>
                  <a:ext cx="178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663C3F7-FCCD-0C25-EF93-5916F764EF11}"/>
                    </a:ext>
                  </a:extLst>
                </p14:cNvPr>
                <p14:cNvContentPartPr/>
                <p14:nvPr/>
              </p14:nvContentPartPr>
              <p14:xfrm>
                <a:off x="1109849" y="4901284"/>
                <a:ext cx="15120" cy="2138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663C3F7-FCCD-0C25-EF93-5916F764EF1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01209" y="4892284"/>
                  <a:ext cx="32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F6BB612-D27D-71D5-0FAF-AA9A618E6816}"/>
                    </a:ext>
                  </a:extLst>
                </p14:cNvPr>
                <p14:cNvContentPartPr/>
                <p14:nvPr/>
              </p14:nvContentPartPr>
              <p14:xfrm>
                <a:off x="1252769" y="4878244"/>
                <a:ext cx="177480" cy="2257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F6BB612-D27D-71D5-0FAF-AA9A618E681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244129" y="4869604"/>
                  <a:ext cx="195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34C6182-C8D8-8B2B-898D-0E404585E0D7}"/>
                    </a:ext>
                  </a:extLst>
                </p14:cNvPr>
                <p14:cNvContentPartPr/>
                <p14:nvPr/>
              </p14:nvContentPartPr>
              <p14:xfrm>
                <a:off x="1498649" y="4846924"/>
                <a:ext cx="97200" cy="2365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34C6182-C8D8-8B2B-898D-0E404585E0D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489649" y="4837924"/>
                  <a:ext cx="114840" cy="25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B26116F-0879-B2FF-3CBF-E8BF577DA3C6}"/>
                  </a:ext>
                </a:extLst>
              </p14:cNvPr>
              <p14:cNvContentPartPr/>
              <p14:nvPr/>
            </p14:nvContentPartPr>
            <p14:xfrm>
              <a:off x="1834169" y="4797604"/>
              <a:ext cx="114840" cy="25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B26116F-0879-B2FF-3CBF-E8BF577DA3C6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825556" y="4788964"/>
                <a:ext cx="131707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C0F67ED-BFE3-C6A7-64BD-1A2EF15D0D29}"/>
                  </a:ext>
                </a:extLst>
              </p14:cNvPr>
              <p14:cNvContentPartPr/>
              <p14:nvPr/>
            </p14:nvContentPartPr>
            <p14:xfrm>
              <a:off x="1927049" y="4870324"/>
              <a:ext cx="133560" cy="111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C0F67ED-BFE3-C6A7-64BD-1A2EF15D0D29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918409" y="4861684"/>
                <a:ext cx="1504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0016AD0-75CF-B426-C46D-508B3053D1B7}"/>
                  </a:ext>
                </a:extLst>
              </p14:cNvPr>
              <p14:cNvContentPartPr/>
              <p14:nvPr/>
            </p14:nvContentPartPr>
            <p14:xfrm>
              <a:off x="1986809" y="4879324"/>
              <a:ext cx="330120" cy="1882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0016AD0-75CF-B426-C46D-508B3053D1B7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978169" y="4870684"/>
                <a:ext cx="3470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7D0396F-D7C0-CFBB-155C-3D09318A77E1}"/>
                  </a:ext>
                </a:extLst>
              </p14:cNvPr>
              <p14:cNvContentPartPr/>
              <p14:nvPr/>
            </p14:nvContentPartPr>
            <p14:xfrm>
              <a:off x="2167889" y="4831804"/>
              <a:ext cx="72000" cy="622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7D0396F-D7C0-CFBB-155C-3D09318A77E1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159249" y="4823214"/>
                <a:ext cx="88920" cy="79103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A08C805-4858-A037-4D5E-7971F4D04106}"/>
              </a:ext>
            </a:extLst>
          </p:cNvPr>
          <p:cNvGrpSpPr/>
          <p:nvPr/>
        </p:nvGrpSpPr>
        <p:grpSpPr>
          <a:xfrm>
            <a:off x="2526809" y="4722724"/>
            <a:ext cx="2494440" cy="317880"/>
            <a:chOff x="2526809" y="4722724"/>
            <a:chExt cx="249444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1AD2560-2FE2-B79C-E3F6-748117A94772}"/>
                    </a:ext>
                  </a:extLst>
                </p14:cNvPr>
                <p14:cNvContentPartPr/>
                <p14:nvPr/>
              </p14:nvContentPartPr>
              <p14:xfrm>
                <a:off x="2526809" y="4822444"/>
                <a:ext cx="829800" cy="218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1AD2560-2FE2-B79C-E3F6-748117A9477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22489" y="4818124"/>
                  <a:ext cx="838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6B938B0-9258-5798-7F2E-29FE80693802}"/>
                    </a:ext>
                  </a:extLst>
                </p14:cNvPr>
                <p14:cNvContentPartPr/>
                <p14:nvPr/>
              </p14:nvContentPartPr>
              <p14:xfrm>
                <a:off x="3409889" y="4890124"/>
                <a:ext cx="71640" cy="12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6B938B0-9258-5798-7F2E-29FE8069380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405569" y="4885804"/>
                  <a:ext cx="80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6FE0623-CD98-299C-36A8-68F366D9D568}"/>
                    </a:ext>
                  </a:extLst>
                </p14:cNvPr>
                <p14:cNvContentPartPr/>
                <p14:nvPr/>
              </p14:nvContentPartPr>
              <p14:xfrm>
                <a:off x="3571529" y="4791484"/>
                <a:ext cx="243000" cy="1756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6FE0623-CD98-299C-36A8-68F366D9D56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567209" y="4787164"/>
                  <a:ext cx="251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861D735-55DC-8ED9-4252-59F679187256}"/>
                    </a:ext>
                  </a:extLst>
                </p14:cNvPr>
                <p14:cNvContentPartPr/>
                <p14:nvPr/>
              </p14:nvContentPartPr>
              <p14:xfrm>
                <a:off x="3842609" y="4731004"/>
                <a:ext cx="103320" cy="3067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861D735-55DC-8ED9-4252-59F67918725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838289" y="4726684"/>
                  <a:ext cx="111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C129A50-5E3D-2E61-6EA8-84FB46879AA1}"/>
                    </a:ext>
                  </a:extLst>
                </p14:cNvPr>
                <p14:cNvContentPartPr/>
                <p14:nvPr/>
              </p14:nvContentPartPr>
              <p14:xfrm>
                <a:off x="4199369" y="4847284"/>
                <a:ext cx="273960" cy="1587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C129A50-5E3D-2E61-6EA8-84FB46879AA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195049" y="4842964"/>
                  <a:ext cx="282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5486C99-0EBD-DB0F-B100-27A93616B029}"/>
                    </a:ext>
                  </a:extLst>
                </p14:cNvPr>
                <p14:cNvContentPartPr/>
                <p14:nvPr/>
              </p14:nvContentPartPr>
              <p14:xfrm>
                <a:off x="4251929" y="4722724"/>
                <a:ext cx="91800" cy="69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5486C99-0EBD-DB0F-B100-27A93616B02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247609" y="4718404"/>
                  <a:ext cx="100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1F93C02-5346-D6A2-933E-E6AB0A20129B}"/>
                    </a:ext>
                  </a:extLst>
                </p14:cNvPr>
                <p14:cNvContentPartPr/>
                <p14:nvPr/>
              </p14:nvContentPartPr>
              <p14:xfrm>
                <a:off x="4537409" y="4797604"/>
                <a:ext cx="83520" cy="1612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1F93C02-5346-D6A2-933E-E6AB0A20129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533089" y="4793284"/>
                  <a:ext cx="92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C5B945C-E41C-C604-A26E-C1FAA86BD71E}"/>
                    </a:ext>
                  </a:extLst>
                </p14:cNvPr>
                <p14:cNvContentPartPr/>
                <p14:nvPr/>
              </p14:nvContentPartPr>
              <p14:xfrm>
                <a:off x="4623089" y="4782484"/>
                <a:ext cx="83880" cy="175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C5B945C-E41C-C604-A26E-C1FAA86BD71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618769" y="4778164"/>
                  <a:ext cx="92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8FE9502-0253-9A72-F578-5373F2B8EFD4}"/>
                    </a:ext>
                  </a:extLst>
                </p14:cNvPr>
                <p14:cNvContentPartPr/>
                <p14:nvPr/>
              </p14:nvContentPartPr>
              <p14:xfrm>
                <a:off x="4763489" y="4761244"/>
                <a:ext cx="85320" cy="1958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8FE9502-0253-9A72-F578-5373F2B8EFD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759169" y="4756924"/>
                  <a:ext cx="93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5FFF86F-6CB4-B6B1-DA4D-F3C779B83F94}"/>
                    </a:ext>
                  </a:extLst>
                </p14:cNvPr>
                <p14:cNvContentPartPr/>
                <p14:nvPr/>
              </p14:nvContentPartPr>
              <p14:xfrm>
                <a:off x="4883009" y="4759804"/>
                <a:ext cx="138240" cy="205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5FFF86F-6CB4-B6B1-DA4D-F3C779B83F9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878689" y="4755484"/>
                  <a:ext cx="14688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42E95B53-A648-8313-19A0-7E1EC5700CD4}"/>
              </a:ext>
            </a:extLst>
          </p:cNvPr>
          <p:cNvGrpSpPr/>
          <p:nvPr/>
        </p:nvGrpSpPr>
        <p:grpSpPr>
          <a:xfrm>
            <a:off x="2477849" y="5259844"/>
            <a:ext cx="6252480" cy="1065600"/>
            <a:chOff x="2477849" y="5259844"/>
            <a:chExt cx="6252480" cy="10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DC26F77-A960-8D7A-1F8F-75FC1817055D}"/>
                    </a:ext>
                  </a:extLst>
                </p14:cNvPr>
                <p14:cNvContentPartPr/>
                <p14:nvPr/>
              </p14:nvContentPartPr>
              <p14:xfrm>
                <a:off x="2477849" y="5259844"/>
                <a:ext cx="150480" cy="5587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DC26F77-A960-8D7A-1F8F-75FC1817055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473529" y="5255524"/>
                  <a:ext cx="1591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798DC14-1E5B-99B9-EC2E-D08C2DC4BDA6}"/>
                    </a:ext>
                  </a:extLst>
                </p14:cNvPr>
                <p14:cNvContentPartPr/>
                <p14:nvPr/>
              </p14:nvContentPartPr>
              <p14:xfrm>
                <a:off x="2489009" y="6060124"/>
                <a:ext cx="100080" cy="197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798DC14-1E5B-99B9-EC2E-D08C2DC4BDA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484689" y="6055804"/>
                  <a:ext cx="108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EAE5E58-B228-CAA3-B3CD-0EB8C6D7FBF9}"/>
                    </a:ext>
                  </a:extLst>
                </p14:cNvPr>
                <p14:cNvContentPartPr/>
                <p14:nvPr/>
              </p14:nvContentPartPr>
              <p14:xfrm>
                <a:off x="2641649" y="6076684"/>
                <a:ext cx="121680" cy="57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EAE5E58-B228-CAA3-B3CD-0EB8C6D7FBF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637329" y="6072364"/>
                  <a:ext cx="1303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6049314-C569-6D2A-B867-9A6C2B7BB372}"/>
                    </a:ext>
                  </a:extLst>
                </p14:cNvPr>
                <p14:cNvContentPartPr/>
                <p14:nvPr/>
              </p14:nvContentPartPr>
              <p14:xfrm>
                <a:off x="2689529" y="6084604"/>
                <a:ext cx="19080" cy="1807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6049314-C569-6D2A-B867-9A6C2B7BB37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85209" y="6080284"/>
                  <a:ext cx="27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D2D44C4-8521-A072-0565-64C3ABB16CF7}"/>
                    </a:ext>
                  </a:extLst>
                </p14:cNvPr>
                <p14:cNvContentPartPr/>
                <p14:nvPr/>
              </p14:nvContentPartPr>
              <p14:xfrm>
                <a:off x="2819849" y="6059044"/>
                <a:ext cx="132480" cy="208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D2D44C4-8521-A072-0565-64C3ABB16CF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815529" y="6054724"/>
                  <a:ext cx="141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04B49BD-7E2C-9BF2-A9EB-6D7EA64E9EE2}"/>
                    </a:ext>
                  </a:extLst>
                </p14:cNvPr>
                <p14:cNvContentPartPr/>
                <p14:nvPr/>
              </p14:nvContentPartPr>
              <p14:xfrm>
                <a:off x="3003809" y="6062644"/>
                <a:ext cx="83520" cy="2192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04B49BD-7E2C-9BF2-A9EB-6D7EA64E9EE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999489" y="6057964"/>
                  <a:ext cx="92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0125A62-85D7-59DF-15B0-CAF84EA39B96}"/>
                    </a:ext>
                  </a:extLst>
                </p14:cNvPr>
                <p14:cNvContentPartPr/>
                <p14:nvPr/>
              </p14:nvContentPartPr>
              <p14:xfrm>
                <a:off x="3158249" y="6044644"/>
                <a:ext cx="102600" cy="2059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0125A62-85D7-59DF-15B0-CAF84EA39B9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153929" y="6040324"/>
                  <a:ext cx="111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83BEF50-BEC5-0902-CA3A-EFDAADEFCC51}"/>
                    </a:ext>
                  </a:extLst>
                </p14:cNvPr>
                <p14:cNvContentPartPr/>
                <p14:nvPr/>
              </p14:nvContentPartPr>
              <p14:xfrm>
                <a:off x="3454169" y="5930884"/>
                <a:ext cx="124560" cy="3945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83BEF50-BEC5-0902-CA3A-EFDAADEFCC5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9849" y="5926564"/>
                  <a:ext cx="1332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88EDFFD-32D0-AFCA-B589-C83CCF14EB8F}"/>
                    </a:ext>
                  </a:extLst>
                </p14:cNvPr>
                <p14:cNvContentPartPr/>
                <p14:nvPr/>
              </p14:nvContentPartPr>
              <p14:xfrm>
                <a:off x="3568649" y="6043204"/>
                <a:ext cx="103320" cy="1548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88EDFFD-32D0-AFCA-B589-C83CCF14EB8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4329" y="6038884"/>
                  <a:ext cx="111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E350229-4979-7171-DE7E-3CA301CCDC04}"/>
                    </a:ext>
                  </a:extLst>
                </p14:cNvPr>
                <p14:cNvContentPartPr/>
                <p14:nvPr/>
              </p14:nvContentPartPr>
              <p14:xfrm>
                <a:off x="3711569" y="6012964"/>
                <a:ext cx="89280" cy="158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E350229-4979-7171-DE7E-3CA301CCDC0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707249" y="6008644"/>
                  <a:ext cx="97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EF26E36-F07D-8A18-F19A-84302885F23B}"/>
                    </a:ext>
                  </a:extLst>
                </p14:cNvPr>
                <p14:cNvContentPartPr/>
                <p14:nvPr/>
              </p14:nvContentPartPr>
              <p14:xfrm>
                <a:off x="3838649" y="6016204"/>
                <a:ext cx="103680" cy="150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EF26E36-F07D-8A18-F19A-84302885F23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834329" y="6011884"/>
                  <a:ext cx="112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4C13BFB-20B5-3BFF-9670-552D60FE1973}"/>
                    </a:ext>
                  </a:extLst>
                </p14:cNvPr>
                <p14:cNvContentPartPr/>
                <p14:nvPr/>
              </p14:nvContentPartPr>
              <p14:xfrm>
                <a:off x="3977609" y="5970844"/>
                <a:ext cx="99360" cy="2062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4C13BFB-20B5-3BFF-9670-552D60FE197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973289" y="5966524"/>
                  <a:ext cx="108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FFE1704-0969-8F6D-4252-4FCD9AACE58C}"/>
                    </a:ext>
                  </a:extLst>
                </p14:cNvPr>
                <p14:cNvContentPartPr/>
                <p14:nvPr/>
              </p14:nvContentPartPr>
              <p14:xfrm>
                <a:off x="4102169" y="5911444"/>
                <a:ext cx="113400" cy="331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FFE1704-0969-8F6D-4252-4FCD9AACE58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097849" y="5907124"/>
                  <a:ext cx="1220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58308EB-AF2B-6E0F-9B3C-B08583F3983D}"/>
                    </a:ext>
                  </a:extLst>
                </p14:cNvPr>
                <p14:cNvContentPartPr/>
                <p14:nvPr/>
              </p14:nvContentPartPr>
              <p14:xfrm>
                <a:off x="4427969" y="5988484"/>
                <a:ext cx="299160" cy="1173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58308EB-AF2B-6E0F-9B3C-B08583F3983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423649" y="5984164"/>
                  <a:ext cx="307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B57A28C-B1A1-9AE3-DDC2-4B0C6838252C}"/>
                    </a:ext>
                  </a:extLst>
                </p14:cNvPr>
                <p14:cNvContentPartPr/>
                <p14:nvPr/>
              </p14:nvContentPartPr>
              <p14:xfrm>
                <a:off x="4910369" y="5945284"/>
                <a:ext cx="740880" cy="3146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B57A28C-B1A1-9AE3-DDC2-4B0C683825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906049" y="5940964"/>
                  <a:ext cx="7495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E4EC296-3DD0-99C8-924F-0DB66ADAED1E}"/>
                    </a:ext>
                  </a:extLst>
                </p14:cNvPr>
                <p14:cNvContentPartPr/>
                <p14:nvPr/>
              </p14:nvContentPartPr>
              <p14:xfrm>
                <a:off x="5572049" y="5992084"/>
                <a:ext cx="124560" cy="21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E4EC296-3DD0-99C8-924F-0DB66ADAED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567729" y="5987764"/>
                  <a:ext cx="1332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9FA68D9-C085-B629-2380-E855753A34FF}"/>
                    </a:ext>
                  </a:extLst>
                </p14:cNvPr>
                <p14:cNvContentPartPr/>
                <p14:nvPr/>
              </p14:nvContentPartPr>
              <p14:xfrm>
                <a:off x="5788049" y="5942404"/>
                <a:ext cx="305280" cy="3524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9FA68D9-C085-B629-2380-E855753A34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783729" y="5938084"/>
                  <a:ext cx="3139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ABBFDD4-F780-738A-7957-78073EB75352}"/>
                    </a:ext>
                  </a:extLst>
                </p14:cNvPr>
                <p14:cNvContentPartPr/>
                <p14:nvPr/>
              </p14:nvContentPartPr>
              <p14:xfrm>
                <a:off x="6172169" y="5944564"/>
                <a:ext cx="931680" cy="3798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ABBFDD4-F780-738A-7957-78073EB7535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167849" y="5940244"/>
                  <a:ext cx="9403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6AA5B35-7BC7-0265-F69B-E7DD218A08CD}"/>
                    </a:ext>
                  </a:extLst>
                </p14:cNvPr>
                <p14:cNvContentPartPr/>
                <p14:nvPr/>
              </p14:nvContentPartPr>
              <p14:xfrm>
                <a:off x="6810449" y="5851684"/>
                <a:ext cx="97200" cy="918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6AA5B35-7BC7-0265-F69B-E7DD218A08C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806129" y="5847364"/>
                  <a:ext cx="105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E5F342C-E7DC-CFF4-E36C-03A308977243}"/>
                    </a:ext>
                  </a:extLst>
                </p14:cNvPr>
                <p14:cNvContentPartPr/>
                <p14:nvPr/>
              </p14:nvContentPartPr>
              <p14:xfrm>
                <a:off x="7221569" y="6072004"/>
                <a:ext cx="51120" cy="630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E5F342C-E7DC-CFF4-E36C-03A30897724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217249" y="6067684"/>
                  <a:ext cx="59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2EDAC87-638E-3BF1-EAD6-417647CFB72D}"/>
                    </a:ext>
                  </a:extLst>
                </p14:cNvPr>
                <p14:cNvContentPartPr/>
                <p14:nvPr/>
              </p14:nvContentPartPr>
              <p14:xfrm>
                <a:off x="7371689" y="5878324"/>
                <a:ext cx="478080" cy="2458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2EDAC87-638E-3BF1-EAD6-417647CFB72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367369" y="5874004"/>
                  <a:ext cx="486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9166081-8DF9-CBF7-F319-5C7DF4BAD23E}"/>
                    </a:ext>
                  </a:extLst>
                </p14:cNvPr>
                <p14:cNvContentPartPr/>
                <p14:nvPr/>
              </p14:nvContentPartPr>
              <p14:xfrm>
                <a:off x="7513169" y="5829724"/>
                <a:ext cx="80640" cy="810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9166081-8DF9-CBF7-F319-5C7DF4BAD23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508849" y="5825404"/>
                  <a:ext cx="89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3980CD4-57EE-EF3C-A221-18132BA749FC}"/>
                    </a:ext>
                  </a:extLst>
                </p14:cNvPr>
                <p14:cNvContentPartPr/>
                <p14:nvPr/>
              </p14:nvContentPartPr>
              <p14:xfrm>
                <a:off x="7854089" y="5943844"/>
                <a:ext cx="106920" cy="1450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3980CD4-57EE-EF3C-A221-18132BA749F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849769" y="5939524"/>
                  <a:ext cx="115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67F3942-0F77-9ACD-30ED-D1A04A3A9343}"/>
                    </a:ext>
                  </a:extLst>
                </p14:cNvPr>
                <p14:cNvContentPartPr/>
                <p14:nvPr/>
              </p14:nvContentPartPr>
              <p14:xfrm>
                <a:off x="8029049" y="6105484"/>
                <a:ext cx="34560" cy="709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67F3942-0F77-9ACD-30ED-D1A04A3A934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024729" y="6101164"/>
                  <a:ext cx="43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5C6E523-C82B-37CB-3509-07B8C679B9E5}"/>
                    </a:ext>
                  </a:extLst>
                </p14:cNvPr>
                <p14:cNvContentPartPr/>
                <p14:nvPr/>
              </p14:nvContentPartPr>
              <p14:xfrm>
                <a:off x="8114009" y="5924404"/>
                <a:ext cx="616320" cy="2109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5C6E523-C82B-37CB-3509-07B8C679B9E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109689" y="5920084"/>
                  <a:ext cx="624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3BF81FB-473E-C144-E784-2A4EF34BB0D6}"/>
                    </a:ext>
                  </a:extLst>
                </p14:cNvPr>
                <p14:cNvContentPartPr/>
                <p14:nvPr/>
              </p14:nvContentPartPr>
              <p14:xfrm>
                <a:off x="8497769" y="5841964"/>
                <a:ext cx="90360" cy="752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3BF81FB-473E-C144-E784-2A4EF34BB0D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493449" y="5837644"/>
                  <a:ext cx="99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E3D7FBF-8950-F2DC-06F5-CBBEC4A1518E}"/>
                    </a:ext>
                  </a:extLst>
                </p14:cNvPr>
                <p14:cNvContentPartPr/>
                <p14:nvPr/>
              </p14:nvContentPartPr>
              <p14:xfrm>
                <a:off x="4408169" y="5616244"/>
                <a:ext cx="543600" cy="3585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E3D7FBF-8950-F2DC-06F5-CBBEC4A1518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403849" y="5611924"/>
                  <a:ext cx="552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191A573-8D2F-7BAC-2532-4DD9F10DA43E}"/>
                    </a:ext>
                  </a:extLst>
                </p14:cNvPr>
                <p14:cNvContentPartPr/>
                <p14:nvPr/>
              </p14:nvContentPartPr>
              <p14:xfrm>
                <a:off x="5138969" y="5564404"/>
                <a:ext cx="420120" cy="1789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191A573-8D2F-7BAC-2532-4DD9F10DA43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134649" y="5560084"/>
                  <a:ext cx="428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9DCB876-9AE4-C3CD-3149-2AE5038F7967}"/>
                    </a:ext>
                  </a:extLst>
                </p14:cNvPr>
                <p14:cNvContentPartPr/>
                <p14:nvPr/>
              </p14:nvContentPartPr>
              <p14:xfrm>
                <a:off x="5713889" y="5409244"/>
                <a:ext cx="1027440" cy="3085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9DCB876-9AE4-C3CD-3149-2AE5038F796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709569" y="5404924"/>
                  <a:ext cx="10360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1E0B851-A351-E46C-520B-48B3CA8E6051}"/>
                    </a:ext>
                  </a:extLst>
                </p14:cNvPr>
                <p14:cNvContentPartPr/>
                <p14:nvPr/>
              </p14:nvContentPartPr>
              <p14:xfrm>
                <a:off x="6512729" y="5341924"/>
                <a:ext cx="75600" cy="741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1E0B851-A351-E46C-520B-48B3CA8E605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508409" y="5337604"/>
                  <a:ext cx="84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62C33DF-A08A-C957-5DF2-A44DE809888A}"/>
                    </a:ext>
                  </a:extLst>
                </p14:cNvPr>
                <p14:cNvContentPartPr/>
                <p14:nvPr/>
              </p14:nvContentPartPr>
              <p14:xfrm>
                <a:off x="6430649" y="5467924"/>
                <a:ext cx="131400" cy="162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62C33DF-A08A-C957-5DF2-A44DE809888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426329" y="5463604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D9D588AA-101C-B5E0-07E6-7B56DCEFDE4C}"/>
                    </a:ext>
                  </a:extLst>
                </p14:cNvPr>
                <p14:cNvContentPartPr/>
                <p14:nvPr/>
              </p14:nvContentPartPr>
              <p14:xfrm>
                <a:off x="6845369" y="5365324"/>
                <a:ext cx="447840" cy="3722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D9D588AA-101C-B5E0-07E6-7B56DCEFDE4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841049" y="5361004"/>
                  <a:ext cx="4564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0384205-D043-4902-26B1-9D934A419148}"/>
                    </a:ext>
                  </a:extLst>
                </p14:cNvPr>
                <p14:cNvContentPartPr/>
                <p14:nvPr/>
              </p14:nvContentPartPr>
              <p14:xfrm>
                <a:off x="6796769" y="5430844"/>
                <a:ext cx="174600" cy="302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0384205-D043-4902-26B1-9D934A41914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792449" y="5426524"/>
                  <a:ext cx="183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63BFD618-0048-DB9F-05EA-9C2412B20418}"/>
                    </a:ext>
                  </a:extLst>
                </p14:cNvPr>
                <p14:cNvContentPartPr/>
                <p14:nvPr/>
              </p14:nvContentPartPr>
              <p14:xfrm>
                <a:off x="7374209" y="5364604"/>
                <a:ext cx="321480" cy="3470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63BFD618-0048-DB9F-05EA-9C2412B2041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369889" y="5360284"/>
                  <a:ext cx="33012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EB5F1485-662B-F22B-E516-84E58165EC9C}"/>
              </a:ext>
            </a:extLst>
          </p:cNvPr>
          <p:cNvGrpSpPr/>
          <p:nvPr/>
        </p:nvGrpSpPr>
        <p:grpSpPr>
          <a:xfrm>
            <a:off x="7826369" y="5352004"/>
            <a:ext cx="1883520" cy="271440"/>
            <a:chOff x="7826369" y="5352004"/>
            <a:chExt cx="188352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67413DE-9B6D-9BC8-7CA4-EA18923A30F5}"/>
                    </a:ext>
                  </a:extLst>
                </p14:cNvPr>
                <p14:cNvContentPartPr/>
                <p14:nvPr/>
              </p14:nvContentPartPr>
              <p14:xfrm>
                <a:off x="7826369" y="5352004"/>
                <a:ext cx="789120" cy="246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67413DE-9B6D-9BC8-7CA4-EA18923A30F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822049" y="5347684"/>
                  <a:ext cx="797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1C6CE95-EF71-17B3-5EA6-B9B4C05A089C}"/>
                    </a:ext>
                  </a:extLst>
                </p14:cNvPr>
                <p14:cNvContentPartPr/>
                <p14:nvPr/>
              </p14:nvContentPartPr>
              <p14:xfrm>
                <a:off x="8567249" y="5410684"/>
                <a:ext cx="117000" cy="22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1C6CE95-EF71-17B3-5EA6-B9B4C05A089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562929" y="5406364"/>
                  <a:ext cx="125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0C609A49-A3E1-5D1D-8175-0EEC7EB976E0}"/>
                    </a:ext>
                  </a:extLst>
                </p14:cNvPr>
                <p14:cNvContentPartPr/>
                <p14:nvPr/>
              </p14:nvContentPartPr>
              <p14:xfrm>
                <a:off x="8176649" y="5434444"/>
                <a:ext cx="162000" cy="180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0C609A49-A3E1-5D1D-8175-0EEC7EB976E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172329" y="5430124"/>
                  <a:ext cx="170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2318887-3D26-2D29-05D4-F9C363F55850}"/>
                    </a:ext>
                  </a:extLst>
                </p14:cNvPr>
                <p14:cNvContentPartPr/>
                <p14:nvPr/>
              </p14:nvContentPartPr>
              <p14:xfrm>
                <a:off x="8756969" y="5395924"/>
                <a:ext cx="952920" cy="2275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2318887-3D26-2D29-05D4-F9C363F558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752649" y="5391604"/>
                  <a:ext cx="961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D309B4D-C662-A703-C56B-A8DF1FDE4050}"/>
                    </a:ext>
                  </a:extLst>
                </p14:cNvPr>
                <p14:cNvContentPartPr/>
                <p14:nvPr/>
              </p14:nvContentPartPr>
              <p14:xfrm>
                <a:off x="9212369" y="5407804"/>
                <a:ext cx="163800" cy="118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D309B4D-C662-A703-C56B-A8DF1FDE405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208049" y="5403484"/>
                  <a:ext cx="172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C8744A77-4513-0C60-C94F-FC6B9921B8BE}"/>
                    </a:ext>
                  </a:extLst>
                </p14:cNvPr>
                <p14:cNvContentPartPr/>
                <p14:nvPr/>
              </p14:nvContentPartPr>
              <p14:xfrm>
                <a:off x="8858849" y="5457484"/>
                <a:ext cx="138240" cy="82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C8744A77-4513-0C60-C94F-FC6B9921B8B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854529" y="5453164"/>
                  <a:ext cx="146880" cy="1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8EBEB7C1-8D36-5462-D41A-4CD32CC672D2}"/>
                  </a:ext>
                </a:extLst>
              </p14:cNvPr>
              <p14:cNvContentPartPr/>
              <p14:nvPr/>
            </p14:nvContentPartPr>
            <p14:xfrm>
              <a:off x="8593169" y="3401884"/>
              <a:ext cx="323280" cy="60048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8EBEB7C1-8D36-5462-D41A-4CD32CC672D2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8584529" y="3393244"/>
                <a:ext cx="340200" cy="61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5" name="Group 344">
            <a:extLst>
              <a:ext uri="{FF2B5EF4-FFF2-40B4-BE49-F238E27FC236}">
                <a16:creationId xmlns:a16="http://schemas.microsoft.com/office/drawing/2014/main" id="{1172C1BD-7315-B4A0-066A-A73D90D6C461}"/>
              </a:ext>
            </a:extLst>
          </p:cNvPr>
          <p:cNvGrpSpPr/>
          <p:nvPr/>
        </p:nvGrpSpPr>
        <p:grpSpPr>
          <a:xfrm>
            <a:off x="5237969" y="2677924"/>
            <a:ext cx="6671160" cy="1944720"/>
            <a:chOff x="5237969" y="2677924"/>
            <a:chExt cx="6671160" cy="19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D6CD0FF-E065-38F2-6441-859A7C158B56}"/>
                    </a:ext>
                  </a:extLst>
                </p14:cNvPr>
                <p14:cNvContentPartPr/>
                <p14:nvPr/>
              </p14:nvContentPartPr>
              <p14:xfrm>
                <a:off x="5237969" y="3617524"/>
                <a:ext cx="831600" cy="419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D6CD0FF-E065-38F2-6441-859A7C158B5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233649" y="3613204"/>
                  <a:ext cx="8402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AE8C4FB-10B4-08C6-BCE8-C6E78EEBF0D5}"/>
                    </a:ext>
                  </a:extLst>
                </p14:cNvPr>
                <p14:cNvContentPartPr/>
                <p14:nvPr/>
              </p14:nvContentPartPr>
              <p14:xfrm>
                <a:off x="5583929" y="3566404"/>
                <a:ext cx="120240" cy="93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AE8C4FB-10B4-08C6-BCE8-C6E78EEBF0D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579609" y="356208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06B236D-7AC7-8D5D-206E-65BEEA91CD27}"/>
                    </a:ext>
                  </a:extLst>
                </p14:cNvPr>
                <p14:cNvContentPartPr/>
                <p14:nvPr/>
              </p14:nvContentPartPr>
              <p14:xfrm>
                <a:off x="6166049" y="3602404"/>
                <a:ext cx="128880" cy="285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06B236D-7AC7-8D5D-206E-65BEEA91CD27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161729" y="3598084"/>
                  <a:ext cx="137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F35E7BB-65A1-ECDD-B064-1B8E343E1DF2}"/>
                    </a:ext>
                  </a:extLst>
                </p14:cNvPr>
                <p14:cNvContentPartPr/>
                <p14:nvPr/>
              </p14:nvContentPartPr>
              <p14:xfrm>
                <a:off x="5345969" y="4119724"/>
                <a:ext cx="1007640" cy="3650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F35E7BB-65A1-ECDD-B064-1B8E343E1DF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341649" y="4115404"/>
                  <a:ext cx="1016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A30C643-0113-9368-2B22-CB1D4C98063B}"/>
                    </a:ext>
                  </a:extLst>
                </p14:cNvPr>
                <p14:cNvContentPartPr/>
                <p14:nvPr/>
              </p14:nvContentPartPr>
              <p14:xfrm>
                <a:off x="5951849" y="4107844"/>
                <a:ext cx="93600" cy="77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A30C643-0113-9368-2B22-CB1D4C98063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947529" y="4103524"/>
                  <a:ext cx="102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DF64468-3D69-A756-1292-1801E4D17773}"/>
                    </a:ext>
                  </a:extLst>
                </p14:cNvPr>
                <p14:cNvContentPartPr/>
                <p14:nvPr/>
              </p14:nvContentPartPr>
              <p14:xfrm>
                <a:off x="6491489" y="4355524"/>
                <a:ext cx="24840" cy="158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DF64468-3D69-A756-1292-1801E4D1777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487169" y="4351204"/>
                  <a:ext cx="33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4F6CFF-2945-335D-4A50-AABD2DF8AC4A}"/>
                    </a:ext>
                  </a:extLst>
                </p14:cNvPr>
                <p14:cNvContentPartPr/>
                <p14:nvPr/>
              </p14:nvContentPartPr>
              <p14:xfrm>
                <a:off x="6509849" y="4109284"/>
                <a:ext cx="487800" cy="412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4F6CFF-2945-335D-4A50-AABD2DF8AC4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505529" y="4104964"/>
                  <a:ext cx="4964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27EA2BA-5AD0-B837-BEC0-7FF9C22C805F}"/>
                    </a:ext>
                  </a:extLst>
                </p14:cNvPr>
                <p14:cNvContentPartPr/>
                <p14:nvPr/>
              </p14:nvContentPartPr>
              <p14:xfrm>
                <a:off x="6694889" y="4238164"/>
                <a:ext cx="111960" cy="13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27EA2BA-5AD0-B837-BEC0-7FF9C22C805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690569" y="4233844"/>
                  <a:ext cx="120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D034463-5162-50F6-273B-3259854E5A86}"/>
                    </a:ext>
                  </a:extLst>
                </p14:cNvPr>
                <p14:cNvContentPartPr/>
                <p14:nvPr/>
              </p14:nvContentPartPr>
              <p14:xfrm>
                <a:off x="7116809" y="4289284"/>
                <a:ext cx="10080" cy="27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D034463-5162-50F6-273B-3259854E5A8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112489" y="4284964"/>
                  <a:ext cx="18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BD544DA-02B5-C457-405A-B276238FCD77}"/>
                    </a:ext>
                  </a:extLst>
                </p14:cNvPr>
                <p14:cNvContentPartPr/>
                <p14:nvPr/>
              </p14:nvContentPartPr>
              <p14:xfrm>
                <a:off x="6462689" y="3583684"/>
                <a:ext cx="1157400" cy="369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BD544DA-02B5-C457-405A-B276238FCD7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458369" y="3579364"/>
                  <a:ext cx="11660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9E2910E-BFB2-C882-EDE1-42EC781EAF44}"/>
                    </a:ext>
                  </a:extLst>
                </p14:cNvPr>
                <p14:cNvContentPartPr/>
                <p14:nvPr/>
              </p14:nvContentPartPr>
              <p14:xfrm>
                <a:off x="7034369" y="3675484"/>
                <a:ext cx="162000" cy="12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9E2910E-BFB2-C882-EDE1-42EC781EAF4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030049" y="3671164"/>
                  <a:ext cx="170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C048460-2403-5641-B203-0339E027771D}"/>
                    </a:ext>
                  </a:extLst>
                </p14:cNvPr>
                <p14:cNvContentPartPr/>
                <p14:nvPr/>
              </p14:nvContentPartPr>
              <p14:xfrm>
                <a:off x="7676609" y="3513124"/>
                <a:ext cx="15120" cy="106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C048460-2403-5641-B203-0339E027771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672289" y="3508804"/>
                  <a:ext cx="23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19D5B81-741E-3E4D-2F12-F99A503A0823}"/>
                    </a:ext>
                  </a:extLst>
                </p14:cNvPr>
                <p14:cNvContentPartPr/>
                <p14:nvPr/>
              </p14:nvContentPartPr>
              <p14:xfrm>
                <a:off x="7733129" y="3533644"/>
                <a:ext cx="7200" cy="709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19D5B81-741E-3E4D-2F12-F99A503A082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728809" y="3529324"/>
                  <a:ext cx="15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05F0539-B532-E770-9E24-562347ED8129}"/>
                    </a:ext>
                  </a:extLst>
                </p14:cNvPr>
                <p14:cNvContentPartPr/>
                <p14:nvPr/>
              </p14:nvContentPartPr>
              <p14:xfrm>
                <a:off x="7952009" y="2870524"/>
                <a:ext cx="65520" cy="1965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05F0539-B532-E770-9E24-562347ED812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947689" y="2866204"/>
                  <a:ext cx="74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279D15D-5AB4-2663-56DB-325C56319D1A}"/>
                    </a:ext>
                  </a:extLst>
                </p14:cNvPr>
                <p14:cNvContentPartPr/>
                <p14:nvPr/>
              </p14:nvContentPartPr>
              <p14:xfrm>
                <a:off x="8067929" y="2871604"/>
                <a:ext cx="73800" cy="186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279D15D-5AB4-2663-56DB-325C56319D1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063609" y="2867284"/>
                  <a:ext cx="82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7E498E5-E371-27F2-196C-9D1119A99F1F}"/>
                    </a:ext>
                  </a:extLst>
                </p14:cNvPr>
                <p14:cNvContentPartPr/>
                <p14:nvPr/>
              </p14:nvContentPartPr>
              <p14:xfrm>
                <a:off x="8189609" y="2852164"/>
                <a:ext cx="81000" cy="1936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7E498E5-E371-27F2-196C-9D1119A99F1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185289" y="2847844"/>
                  <a:ext cx="89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1DA0A6B-326A-939E-7ED5-22567ECDEEA5}"/>
                    </a:ext>
                  </a:extLst>
                </p14:cNvPr>
                <p14:cNvContentPartPr/>
                <p14:nvPr/>
              </p14:nvContentPartPr>
              <p14:xfrm>
                <a:off x="8323529" y="2828044"/>
                <a:ext cx="83520" cy="1850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1DA0A6B-326A-939E-7ED5-22567ECDEEA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319209" y="2823724"/>
                  <a:ext cx="92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32AF2FF-0514-CBF9-4A70-A0CF84E33BD3}"/>
                    </a:ext>
                  </a:extLst>
                </p14:cNvPr>
                <p14:cNvContentPartPr/>
                <p14:nvPr/>
              </p14:nvContentPartPr>
              <p14:xfrm>
                <a:off x="7896929" y="2677924"/>
                <a:ext cx="684360" cy="531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32AF2FF-0514-CBF9-4A70-A0CF84E33BD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892609" y="2673604"/>
                  <a:ext cx="6930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A9715ED-B73F-9D2D-C5F9-9301F4B3F950}"/>
                    </a:ext>
                  </a:extLst>
                </p14:cNvPr>
                <p14:cNvContentPartPr/>
                <p14:nvPr/>
              </p14:nvContentPartPr>
              <p14:xfrm>
                <a:off x="8634929" y="2893924"/>
                <a:ext cx="286200" cy="1332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A9715ED-B73F-9D2D-C5F9-9301F4B3F95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30609" y="2889604"/>
                  <a:ext cx="294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1123F49-AC34-5FD7-D841-9DFA64BBE39F}"/>
                    </a:ext>
                  </a:extLst>
                </p14:cNvPr>
                <p14:cNvContentPartPr/>
                <p14:nvPr/>
              </p14:nvContentPartPr>
              <p14:xfrm>
                <a:off x="9102569" y="2867644"/>
                <a:ext cx="158400" cy="189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1123F49-AC34-5FD7-D841-9DFA64BBE39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098249" y="2863324"/>
                  <a:ext cx="167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153F0E8-9D62-9D6E-B1D4-F9280BCCAB33}"/>
                    </a:ext>
                  </a:extLst>
                </p14:cNvPr>
                <p14:cNvContentPartPr/>
                <p14:nvPr/>
              </p14:nvContentPartPr>
              <p14:xfrm>
                <a:off x="9264929" y="2855764"/>
                <a:ext cx="158040" cy="2034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153F0E8-9D62-9D6E-B1D4-F9280BCCAB3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260609" y="2851444"/>
                  <a:ext cx="166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3BAF0D4-C757-B6D8-EB06-F02BD9A530C6}"/>
                    </a:ext>
                  </a:extLst>
                </p14:cNvPr>
                <p14:cNvContentPartPr/>
                <p14:nvPr/>
              </p14:nvContentPartPr>
              <p14:xfrm>
                <a:off x="9462569" y="2820484"/>
                <a:ext cx="128880" cy="221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3BAF0D4-C757-B6D8-EB06-F02BD9A530C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458249" y="2816164"/>
                  <a:ext cx="137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A58C26B-89AF-96DF-6DE4-6ABB3C39430B}"/>
                    </a:ext>
                  </a:extLst>
                </p14:cNvPr>
                <p14:cNvContentPartPr/>
                <p14:nvPr/>
              </p14:nvContentPartPr>
              <p14:xfrm>
                <a:off x="8996009" y="3209284"/>
                <a:ext cx="105120" cy="2847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A58C26B-89AF-96DF-6DE4-6ABB3C39430B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1689" y="3204964"/>
                  <a:ext cx="1137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B6DD4D9-2478-B3E1-1C33-C68E4661C63F}"/>
                    </a:ext>
                  </a:extLst>
                </p14:cNvPr>
                <p14:cNvContentPartPr/>
                <p14:nvPr/>
              </p14:nvContentPartPr>
              <p14:xfrm>
                <a:off x="9120929" y="3250684"/>
                <a:ext cx="1185840" cy="5101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B6DD4D9-2478-B3E1-1C33-C68E4661C63F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116609" y="3246364"/>
                  <a:ext cx="11944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2B6BBEC-385E-CD96-9FC2-B06F5D005F4F}"/>
                    </a:ext>
                  </a:extLst>
                </p14:cNvPr>
                <p14:cNvContentPartPr/>
                <p14:nvPr/>
              </p14:nvContentPartPr>
              <p14:xfrm>
                <a:off x="9949649" y="3185524"/>
                <a:ext cx="97920" cy="630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2B6BBEC-385E-CD96-9FC2-B06F5D005F4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945329" y="3181204"/>
                  <a:ext cx="106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7E19C59-66A4-58F3-1841-14F266BB7C6C}"/>
                    </a:ext>
                  </a:extLst>
                </p14:cNvPr>
                <p14:cNvContentPartPr/>
                <p14:nvPr/>
              </p14:nvContentPartPr>
              <p14:xfrm>
                <a:off x="10418729" y="3166084"/>
                <a:ext cx="590400" cy="379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7E19C59-66A4-58F3-1841-14F266BB7C6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414409" y="3161764"/>
                  <a:ext cx="5990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9A0D327-AF99-A90C-4C6B-52D2B0C8D66E}"/>
                    </a:ext>
                  </a:extLst>
                </p14:cNvPr>
                <p14:cNvContentPartPr/>
                <p14:nvPr/>
              </p14:nvContentPartPr>
              <p14:xfrm>
                <a:off x="10563089" y="3237364"/>
                <a:ext cx="155880" cy="356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9A0D327-AF99-A90C-4C6B-52D2B0C8D66E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558769" y="3233044"/>
                  <a:ext cx="164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56AB867-BD6C-FA80-7DDF-25EF06CDA6A2}"/>
                    </a:ext>
                  </a:extLst>
                </p14:cNvPr>
                <p14:cNvContentPartPr/>
                <p14:nvPr/>
              </p14:nvContentPartPr>
              <p14:xfrm>
                <a:off x="11091569" y="3088684"/>
                <a:ext cx="680760" cy="2829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56AB867-BD6C-FA80-7DDF-25EF06CDA6A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1087249" y="3084364"/>
                  <a:ext cx="6894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25C0787-0CC7-CFF0-1B24-EE3D8041EFB6}"/>
                    </a:ext>
                  </a:extLst>
                </p14:cNvPr>
                <p14:cNvContentPartPr/>
                <p14:nvPr/>
              </p14:nvContentPartPr>
              <p14:xfrm>
                <a:off x="11490809" y="3139804"/>
                <a:ext cx="140400" cy="100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25C0787-0CC7-CFF0-1B24-EE3D8041EFB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486489" y="3135484"/>
                  <a:ext cx="149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93F7F36-897A-2035-A963-5B50C17F2E1E}"/>
                    </a:ext>
                  </a:extLst>
                </p14:cNvPr>
                <p14:cNvContentPartPr/>
                <p14:nvPr/>
              </p14:nvContentPartPr>
              <p14:xfrm>
                <a:off x="11747129" y="2994364"/>
                <a:ext cx="149760" cy="410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93F7F36-897A-2035-A963-5B50C17F2E1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742809" y="2990044"/>
                  <a:ext cx="1584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352DC06-FC6C-1734-D9A6-99DE74C7E40F}"/>
                    </a:ext>
                  </a:extLst>
                </p14:cNvPr>
                <p14:cNvContentPartPr/>
                <p14:nvPr/>
              </p14:nvContentPartPr>
              <p14:xfrm>
                <a:off x="8951729" y="3798964"/>
                <a:ext cx="963360" cy="2998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352DC06-FC6C-1734-D9A6-99DE74C7E40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947409" y="3794644"/>
                  <a:ext cx="9720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E1DC16F-3F19-C07E-AE7B-69DA411EE46A}"/>
                    </a:ext>
                  </a:extLst>
                </p14:cNvPr>
                <p14:cNvContentPartPr/>
                <p14:nvPr/>
              </p14:nvContentPartPr>
              <p14:xfrm>
                <a:off x="9678929" y="3901564"/>
                <a:ext cx="94320" cy="3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E1DC16F-3F19-C07E-AE7B-69DA411EE46A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674609" y="3897244"/>
                  <a:ext cx="10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315B372-4917-607D-5E0D-5F2BF8DC75F3}"/>
                    </a:ext>
                  </a:extLst>
                </p14:cNvPr>
                <p14:cNvContentPartPr/>
                <p14:nvPr/>
              </p14:nvContentPartPr>
              <p14:xfrm>
                <a:off x="9996089" y="3771244"/>
                <a:ext cx="1142280" cy="3535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315B372-4917-607D-5E0D-5F2BF8DC75F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9991769" y="3766924"/>
                  <a:ext cx="11509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E0B80C1-2A13-44AD-9579-5D56D1B25CA5}"/>
                    </a:ext>
                  </a:extLst>
                </p14:cNvPr>
                <p14:cNvContentPartPr/>
                <p14:nvPr/>
              </p14:nvContentPartPr>
              <p14:xfrm>
                <a:off x="10876289" y="3653884"/>
                <a:ext cx="86400" cy="666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E0B80C1-2A13-44AD-9579-5D56D1B25CA5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871969" y="3649564"/>
                  <a:ext cx="95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CCF6ED5-4D42-A0B2-DE93-8E60FB65756E}"/>
                    </a:ext>
                  </a:extLst>
                </p14:cNvPr>
                <p14:cNvContentPartPr/>
                <p14:nvPr/>
              </p14:nvContentPartPr>
              <p14:xfrm>
                <a:off x="10745969" y="3827764"/>
                <a:ext cx="137520" cy="7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CCF6ED5-4D42-A0B2-DE93-8E60FB65756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741649" y="3823444"/>
                  <a:ext cx="146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E0393A3-63F3-352E-4ABA-3F8F8D6AC6AF}"/>
                    </a:ext>
                  </a:extLst>
                </p14:cNvPr>
                <p14:cNvContentPartPr/>
                <p14:nvPr/>
              </p14:nvContentPartPr>
              <p14:xfrm>
                <a:off x="10545449" y="3881404"/>
                <a:ext cx="185400" cy="21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E0393A3-63F3-352E-4ABA-3F8F8D6AC6A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541129" y="3877084"/>
                  <a:ext cx="1940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B25F9C8-473F-9FCF-31C1-133A26AC9F4C}"/>
                    </a:ext>
                  </a:extLst>
                </p14:cNvPr>
                <p14:cNvContentPartPr/>
                <p14:nvPr/>
              </p14:nvContentPartPr>
              <p14:xfrm>
                <a:off x="11216489" y="3727324"/>
                <a:ext cx="224280" cy="4334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B25F9C8-473F-9FCF-31C1-133A26AC9F4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1212169" y="3723004"/>
                  <a:ext cx="232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1C6950E-8AD9-E063-B70C-5B147F5894C8}"/>
                    </a:ext>
                  </a:extLst>
                </p14:cNvPr>
                <p14:cNvContentPartPr/>
                <p14:nvPr/>
              </p14:nvContentPartPr>
              <p14:xfrm>
                <a:off x="9111569" y="4213324"/>
                <a:ext cx="990720" cy="4093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1C6950E-8AD9-E063-B70C-5B147F5894C8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9107249" y="4209004"/>
                  <a:ext cx="999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643C499-E869-B863-81D7-41DF4FF5B34A}"/>
                    </a:ext>
                  </a:extLst>
                </p14:cNvPr>
                <p14:cNvContentPartPr/>
                <p14:nvPr/>
              </p14:nvContentPartPr>
              <p14:xfrm>
                <a:off x="10175369" y="4219804"/>
                <a:ext cx="479160" cy="4006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643C499-E869-B863-81D7-41DF4FF5B34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71049" y="4215484"/>
                  <a:ext cx="4878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FB73513-6C6E-612D-4988-281086B59EB3}"/>
                    </a:ext>
                  </a:extLst>
                </p14:cNvPr>
                <p14:cNvContentPartPr/>
                <p14:nvPr/>
              </p14:nvContentPartPr>
              <p14:xfrm>
                <a:off x="10761449" y="4225204"/>
                <a:ext cx="267480" cy="236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FB73513-6C6E-612D-4988-281086B59EB3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757129" y="4220884"/>
                  <a:ext cx="276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380CF25-4AFD-BCE9-84B4-992F25177965}"/>
                    </a:ext>
                  </a:extLst>
                </p14:cNvPr>
                <p14:cNvContentPartPr/>
                <p14:nvPr/>
              </p14:nvContentPartPr>
              <p14:xfrm>
                <a:off x="10681529" y="4107124"/>
                <a:ext cx="88920" cy="90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380CF25-4AFD-BCE9-84B4-992F2517796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0677209" y="4102804"/>
                  <a:ext cx="97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F8DC19CE-B9D0-A642-4A10-7EEB0E707327}"/>
                    </a:ext>
                  </a:extLst>
                </p14:cNvPr>
                <p14:cNvContentPartPr/>
                <p14:nvPr/>
              </p14:nvContentPartPr>
              <p14:xfrm>
                <a:off x="10884929" y="4249684"/>
                <a:ext cx="110160" cy="198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F8DC19CE-B9D0-A642-4A10-7EEB0E707327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880609" y="4245364"/>
                  <a:ext cx="11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A85DF57-B1F7-D0DE-BB0D-384A2DE7F4CD}"/>
                    </a:ext>
                  </a:extLst>
                </p14:cNvPr>
                <p14:cNvContentPartPr/>
                <p14:nvPr/>
              </p14:nvContentPartPr>
              <p14:xfrm>
                <a:off x="11174729" y="4313044"/>
                <a:ext cx="676800" cy="2134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A85DF57-B1F7-D0DE-BB0D-384A2DE7F4CD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70409" y="4308724"/>
                  <a:ext cx="685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C45233F-D316-91DD-505C-941A4160A506}"/>
                    </a:ext>
                  </a:extLst>
                </p14:cNvPr>
                <p14:cNvContentPartPr/>
                <p14:nvPr/>
              </p14:nvContentPartPr>
              <p14:xfrm>
                <a:off x="11802929" y="4359844"/>
                <a:ext cx="106200" cy="108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C45233F-D316-91DD-505C-941A4160A50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798609" y="4355524"/>
                  <a:ext cx="114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316BA544-16A5-039E-D2F7-14CB097E4DAB}"/>
                    </a:ext>
                  </a:extLst>
                </p14:cNvPr>
                <p14:cNvContentPartPr/>
                <p14:nvPr/>
              </p14:nvContentPartPr>
              <p14:xfrm>
                <a:off x="11480009" y="4391524"/>
                <a:ext cx="134280" cy="3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16BA544-16A5-039E-D2F7-14CB097E4DAB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475689" y="4387204"/>
                  <a:ext cx="14292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96061358-ADF0-FB52-0C5E-04AE8612BFA5}"/>
              </a:ext>
            </a:extLst>
          </p:cNvPr>
          <p:cNvGrpSpPr/>
          <p:nvPr/>
        </p:nvGrpSpPr>
        <p:grpSpPr>
          <a:xfrm>
            <a:off x="286889" y="5333284"/>
            <a:ext cx="979920" cy="500040"/>
            <a:chOff x="286889" y="5333284"/>
            <a:chExt cx="97992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9626B3B-0812-F690-EE15-CB8CB022584D}"/>
                    </a:ext>
                  </a:extLst>
                </p14:cNvPr>
                <p14:cNvContentPartPr/>
                <p14:nvPr/>
              </p14:nvContentPartPr>
              <p14:xfrm>
                <a:off x="286889" y="5333284"/>
                <a:ext cx="107640" cy="2019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9626B3B-0812-F690-EE15-CB8CB022584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82569" y="5328964"/>
                  <a:ext cx="116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53B885F-8E9B-B9B1-120C-63AE3A8566AB}"/>
                    </a:ext>
                  </a:extLst>
                </p14:cNvPr>
                <p14:cNvContentPartPr/>
                <p14:nvPr/>
              </p14:nvContentPartPr>
              <p14:xfrm>
                <a:off x="443489" y="5360284"/>
                <a:ext cx="90360" cy="154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53B885F-8E9B-B9B1-120C-63AE3A8566A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39169" y="5355964"/>
                  <a:ext cx="99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A73C8F7-33D8-6A5A-411F-1A74DE8959B3}"/>
                    </a:ext>
                  </a:extLst>
                </p14:cNvPr>
                <p14:cNvContentPartPr/>
                <p14:nvPr/>
              </p14:nvContentPartPr>
              <p14:xfrm>
                <a:off x="476609" y="5357044"/>
                <a:ext cx="24840" cy="1508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A73C8F7-33D8-6A5A-411F-1A74DE8959B3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72289" y="5352724"/>
                  <a:ext cx="33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4C5964B-D3D2-9FA0-4A9F-5A5E2F58E91B}"/>
                    </a:ext>
                  </a:extLst>
                </p14:cNvPr>
                <p14:cNvContentPartPr/>
                <p14:nvPr/>
              </p14:nvContentPartPr>
              <p14:xfrm>
                <a:off x="590729" y="5343004"/>
                <a:ext cx="127080" cy="1911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4C5964B-D3D2-9FA0-4A9F-5A5E2F58E91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86409" y="5338684"/>
                  <a:ext cx="135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EFDCF6E-662A-58C9-E4BA-03FE4164CB13}"/>
                    </a:ext>
                  </a:extLst>
                </p14:cNvPr>
                <p14:cNvContentPartPr/>
                <p14:nvPr/>
              </p14:nvContentPartPr>
              <p14:xfrm>
                <a:off x="779009" y="5350204"/>
                <a:ext cx="63000" cy="1616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EFDCF6E-662A-58C9-E4BA-03FE4164CB1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74689" y="5345884"/>
                  <a:ext cx="71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BA14E59-0905-AB34-3CC1-734A71F74047}"/>
                    </a:ext>
                  </a:extLst>
                </p14:cNvPr>
                <p14:cNvContentPartPr/>
                <p14:nvPr/>
              </p14:nvContentPartPr>
              <p14:xfrm>
                <a:off x="970889" y="5365684"/>
                <a:ext cx="68040" cy="1530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BA14E59-0905-AB34-3CC1-734A71F7404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66569" y="5361364"/>
                  <a:ext cx="76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8DE338E2-406F-36E0-7074-1BE2E6E4E95A}"/>
                    </a:ext>
                  </a:extLst>
                </p14:cNvPr>
                <p14:cNvContentPartPr/>
                <p14:nvPr/>
              </p14:nvContentPartPr>
              <p14:xfrm>
                <a:off x="1084649" y="5461804"/>
                <a:ext cx="1440" cy="118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8DE338E2-406F-36E0-7074-1BE2E6E4E95A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80329" y="5457484"/>
                  <a:ext cx="10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CCC967C7-7CA6-FAE9-9662-9BA417FE82B4}"/>
                    </a:ext>
                  </a:extLst>
                </p14:cNvPr>
                <p14:cNvContentPartPr/>
                <p14:nvPr/>
              </p14:nvContentPartPr>
              <p14:xfrm>
                <a:off x="1139369" y="5339404"/>
                <a:ext cx="94320" cy="1224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CCC967C7-7CA6-FAE9-9662-9BA417FE82B4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135049" y="5335084"/>
                  <a:ext cx="102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DDD2C11-2581-2FE9-2583-918DE3857608}"/>
                    </a:ext>
                  </a:extLst>
                </p14:cNvPr>
                <p14:cNvContentPartPr/>
                <p14:nvPr/>
              </p14:nvContentPartPr>
              <p14:xfrm>
                <a:off x="311369" y="5633524"/>
                <a:ext cx="132480" cy="1998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DDD2C11-2581-2FE9-2583-918DE3857608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307049" y="5629204"/>
                  <a:ext cx="141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5729D21A-202F-3191-3ECB-4F140BF91D7D}"/>
                    </a:ext>
                  </a:extLst>
                </p14:cNvPr>
                <p14:cNvContentPartPr/>
                <p14:nvPr/>
              </p14:nvContentPartPr>
              <p14:xfrm>
                <a:off x="516929" y="5662684"/>
                <a:ext cx="74880" cy="136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5729D21A-202F-3191-3ECB-4F140BF91D7D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12609" y="5658364"/>
                  <a:ext cx="83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2C32644-A174-B1BF-70A5-396BBDFB5CA1}"/>
                    </a:ext>
                  </a:extLst>
                </p14:cNvPr>
                <p14:cNvContentPartPr/>
                <p14:nvPr/>
              </p14:nvContentPartPr>
              <p14:xfrm>
                <a:off x="546089" y="5658004"/>
                <a:ext cx="10080" cy="1519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2C32644-A174-B1BF-70A5-396BBDFB5CA1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41769" y="5653684"/>
                  <a:ext cx="18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753E704-89BC-D04A-B8DB-253670867E47}"/>
                    </a:ext>
                  </a:extLst>
                </p14:cNvPr>
                <p14:cNvContentPartPr/>
                <p14:nvPr/>
              </p14:nvContentPartPr>
              <p14:xfrm>
                <a:off x="654809" y="5659084"/>
                <a:ext cx="120600" cy="1569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753E704-89BC-D04A-B8DB-253670867E47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50489" y="5654764"/>
                  <a:ext cx="129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89206DD-9C37-A880-4825-6B0E6C35DF69}"/>
                    </a:ext>
                  </a:extLst>
                </p14:cNvPr>
                <p14:cNvContentPartPr/>
                <p14:nvPr/>
              </p14:nvContentPartPr>
              <p14:xfrm>
                <a:off x="847409" y="5659804"/>
                <a:ext cx="51480" cy="1587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89206DD-9C37-A880-4825-6B0E6C35DF69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43089" y="5655484"/>
                  <a:ext cx="60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F901428-5CDD-750D-566B-095669E963D6}"/>
                    </a:ext>
                  </a:extLst>
                </p14:cNvPr>
                <p14:cNvContentPartPr/>
                <p14:nvPr/>
              </p14:nvContentPartPr>
              <p14:xfrm>
                <a:off x="1015889" y="5665924"/>
                <a:ext cx="70920" cy="1501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F901428-5CDD-750D-566B-095669E963D6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11569" y="5661604"/>
                  <a:ext cx="79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EDBDCAF-E154-D3F2-5CA6-C83B370133EC}"/>
                    </a:ext>
                  </a:extLst>
                </p14:cNvPr>
                <p14:cNvContentPartPr/>
                <p14:nvPr/>
              </p14:nvContentPartPr>
              <p14:xfrm>
                <a:off x="1137209" y="5762044"/>
                <a:ext cx="5400" cy="291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EDBDCAF-E154-D3F2-5CA6-C83B370133E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132889" y="5757724"/>
                  <a:ext cx="14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DF35E37B-F59D-1F62-04ED-A5E3896E9E4E}"/>
                    </a:ext>
                  </a:extLst>
                </p14:cNvPr>
                <p14:cNvContentPartPr/>
                <p14:nvPr/>
              </p14:nvContentPartPr>
              <p14:xfrm>
                <a:off x="1192289" y="5649724"/>
                <a:ext cx="74520" cy="1432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DF35E37B-F59D-1F62-04ED-A5E3896E9E4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187969" y="5645404"/>
                  <a:ext cx="8316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C590889-DE16-2FD4-5389-21355BB85F4F}"/>
              </a:ext>
            </a:extLst>
          </p:cNvPr>
          <p:cNvGrpSpPr/>
          <p:nvPr/>
        </p:nvGrpSpPr>
        <p:grpSpPr>
          <a:xfrm>
            <a:off x="345929" y="6001804"/>
            <a:ext cx="970920" cy="215280"/>
            <a:chOff x="345929" y="6001804"/>
            <a:chExt cx="9709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D647404-D8A0-22EA-2D65-45174810DA2B}"/>
                    </a:ext>
                  </a:extLst>
                </p14:cNvPr>
                <p14:cNvContentPartPr/>
                <p14:nvPr/>
              </p14:nvContentPartPr>
              <p14:xfrm>
                <a:off x="345929" y="6035284"/>
                <a:ext cx="129240" cy="181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D647404-D8A0-22EA-2D65-45174810DA2B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41609" y="6030964"/>
                  <a:ext cx="137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2B27269-E6EE-307C-DFCF-E4FE2FD01C10}"/>
                    </a:ext>
                  </a:extLst>
                </p14:cNvPr>
                <p14:cNvContentPartPr/>
                <p14:nvPr/>
              </p14:nvContentPartPr>
              <p14:xfrm>
                <a:off x="533129" y="6044644"/>
                <a:ext cx="99720" cy="864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2B27269-E6EE-307C-DFCF-E4FE2FD01C10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528809" y="6040324"/>
                  <a:ext cx="1083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E857F091-0529-C370-D831-645044461128}"/>
                    </a:ext>
                  </a:extLst>
                </p14:cNvPr>
                <p14:cNvContentPartPr/>
                <p14:nvPr/>
              </p14:nvContentPartPr>
              <p14:xfrm>
                <a:off x="578489" y="6046444"/>
                <a:ext cx="11160" cy="1476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E857F091-0529-C370-D831-645044461128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574169" y="6042124"/>
                  <a:ext cx="19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731E464-CDEA-F789-A6F4-5EFA4A8BF80A}"/>
                    </a:ext>
                  </a:extLst>
                </p14:cNvPr>
                <p14:cNvContentPartPr/>
                <p14:nvPr/>
              </p14:nvContentPartPr>
              <p14:xfrm>
                <a:off x="662729" y="6006844"/>
                <a:ext cx="110880" cy="1868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731E464-CDEA-F789-A6F4-5EFA4A8BF80A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58409" y="6002524"/>
                  <a:ext cx="119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B4544779-010B-C1BF-9ADD-5E52EC0A4033}"/>
                    </a:ext>
                  </a:extLst>
                </p14:cNvPr>
                <p14:cNvContentPartPr/>
                <p14:nvPr/>
              </p14:nvContentPartPr>
              <p14:xfrm>
                <a:off x="860369" y="6001804"/>
                <a:ext cx="66960" cy="1857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B4544779-010B-C1BF-9ADD-5E52EC0A4033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56049" y="5997484"/>
                  <a:ext cx="75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3C3E26CD-3416-1DF7-415F-5ECDE5700CE3}"/>
                    </a:ext>
                  </a:extLst>
                </p14:cNvPr>
                <p14:cNvContentPartPr/>
                <p14:nvPr/>
              </p14:nvContentPartPr>
              <p14:xfrm>
                <a:off x="1036409" y="6012964"/>
                <a:ext cx="85680" cy="14004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3C3E26CD-3416-1DF7-415F-5ECDE5700CE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32089" y="6008644"/>
                  <a:ext cx="94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54F6C1D-0A2A-4BCD-BCD0-593FB8DF7BE6}"/>
                    </a:ext>
                  </a:extLst>
                </p14:cNvPr>
                <p14:cNvContentPartPr/>
                <p14:nvPr/>
              </p14:nvContentPartPr>
              <p14:xfrm>
                <a:off x="1090409" y="6024484"/>
                <a:ext cx="15120" cy="1774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54F6C1D-0A2A-4BCD-BCD0-593FB8DF7BE6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86089" y="6020164"/>
                  <a:ext cx="23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4A7C8D6B-940F-7C2D-74EB-343991B17A40}"/>
                    </a:ext>
                  </a:extLst>
                </p14:cNvPr>
                <p14:cNvContentPartPr/>
                <p14:nvPr/>
              </p14:nvContentPartPr>
              <p14:xfrm>
                <a:off x="1191209" y="6136444"/>
                <a:ext cx="5400" cy="108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4A7C8D6B-940F-7C2D-74EB-343991B17A40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186889" y="6132124"/>
                  <a:ext cx="14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76BABEA2-8D83-4C0C-104B-59311513764A}"/>
                    </a:ext>
                  </a:extLst>
                </p14:cNvPr>
                <p14:cNvContentPartPr/>
                <p14:nvPr/>
              </p14:nvContentPartPr>
              <p14:xfrm>
                <a:off x="1240529" y="6020524"/>
                <a:ext cx="76320" cy="1364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76BABEA2-8D83-4C0C-104B-59311513764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236209" y="6016204"/>
                  <a:ext cx="849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038960F5-916A-B77A-F1D4-60C4EA397D6F}"/>
              </a:ext>
            </a:extLst>
          </p:cNvPr>
          <p:cNvGrpSpPr/>
          <p:nvPr/>
        </p:nvGrpSpPr>
        <p:grpSpPr>
          <a:xfrm>
            <a:off x="1403969" y="5232844"/>
            <a:ext cx="743040" cy="599040"/>
            <a:chOff x="1403969" y="5232844"/>
            <a:chExt cx="743040" cy="59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6826AA1-6BED-F4A8-7BB0-7BBAECEE01D9}"/>
                    </a:ext>
                  </a:extLst>
                </p14:cNvPr>
                <p14:cNvContentPartPr/>
                <p14:nvPr/>
              </p14:nvContentPartPr>
              <p14:xfrm>
                <a:off x="1403969" y="5296924"/>
                <a:ext cx="91800" cy="2023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6826AA1-6BED-F4A8-7BB0-7BBAECEE01D9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399649" y="5292604"/>
                  <a:ext cx="100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792C61D6-EE3D-776A-D06C-36E12B5D120F}"/>
                    </a:ext>
                  </a:extLst>
                </p14:cNvPr>
                <p14:cNvContentPartPr/>
                <p14:nvPr/>
              </p14:nvContentPartPr>
              <p14:xfrm>
                <a:off x="1545809" y="5303764"/>
                <a:ext cx="45000" cy="1627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792C61D6-EE3D-776A-D06C-36E12B5D120F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541489" y="5299444"/>
                  <a:ext cx="53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4C3736E3-C959-39E2-F028-9B06BF503E53}"/>
                    </a:ext>
                  </a:extLst>
                </p14:cNvPr>
                <p14:cNvContentPartPr/>
                <p14:nvPr/>
              </p14:nvContentPartPr>
              <p14:xfrm>
                <a:off x="1625009" y="5304484"/>
                <a:ext cx="59760" cy="1497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4C3736E3-C959-39E2-F028-9B06BF503E5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620689" y="5300164"/>
                  <a:ext cx="68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7FCA1E4A-0858-518B-A4EA-DE1A6CC63BE0}"/>
                    </a:ext>
                  </a:extLst>
                </p14:cNvPr>
                <p14:cNvContentPartPr/>
                <p14:nvPr/>
              </p14:nvContentPartPr>
              <p14:xfrm>
                <a:off x="1747049" y="5289004"/>
                <a:ext cx="61560" cy="1936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7FCA1E4A-0858-518B-A4EA-DE1A6CC63BE0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742729" y="5284684"/>
                  <a:ext cx="70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1D6009A4-0E8A-7DEC-A2DD-62F8905D278E}"/>
                    </a:ext>
                  </a:extLst>
                </p14:cNvPr>
                <p14:cNvContentPartPr/>
                <p14:nvPr/>
              </p14:nvContentPartPr>
              <p14:xfrm>
                <a:off x="1842449" y="5259124"/>
                <a:ext cx="94320" cy="1742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1D6009A4-0E8A-7DEC-A2DD-62F8905D278E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838129" y="5254804"/>
                  <a:ext cx="102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773EE0C-98D7-1A11-8A32-E877818B5AC9}"/>
                    </a:ext>
                  </a:extLst>
                </p14:cNvPr>
                <p14:cNvContentPartPr/>
                <p14:nvPr/>
              </p14:nvContentPartPr>
              <p14:xfrm>
                <a:off x="1967369" y="5232844"/>
                <a:ext cx="109800" cy="2487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773EE0C-98D7-1A11-8A32-E877818B5AC9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963049" y="5228524"/>
                  <a:ext cx="118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EBA095AC-652B-3F28-D8E3-8B9A1736853F}"/>
                    </a:ext>
                  </a:extLst>
                </p14:cNvPr>
                <p14:cNvContentPartPr/>
                <p14:nvPr/>
              </p14:nvContentPartPr>
              <p14:xfrm>
                <a:off x="1479929" y="5638924"/>
                <a:ext cx="83520" cy="1929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EBA095AC-652B-3F28-D8E3-8B9A1736853F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475609" y="5634604"/>
                  <a:ext cx="92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1DE13CA-B795-0DA4-DDE8-2F504EF82FF4}"/>
                    </a:ext>
                  </a:extLst>
                </p14:cNvPr>
                <p14:cNvContentPartPr/>
                <p14:nvPr/>
              </p14:nvContentPartPr>
              <p14:xfrm>
                <a:off x="1622849" y="5646844"/>
                <a:ext cx="78840" cy="1364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1DE13CA-B795-0DA4-DDE8-2F504EF82FF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618529" y="5642524"/>
                  <a:ext cx="87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1E2285D1-416D-0E75-81FF-3EB606334F88}"/>
                    </a:ext>
                  </a:extLst>
                </p14:cNvPr>
                <p14:cNvContentPartPr/>
                <p14:nvPr/>
              </p14:nvContentPartPr>
              <p14:xfrm>
                <a:off x="1720409" y="5630644"/>
                <a:ext cx="61200" cy="1476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1E2285D1-416D-0E75-81FF-3EB606334F88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716089" y="5626324"/>
                  <a:ext cx="69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A0EEB220-25D0-4FFD-0BC5-B83DD583AE81}"/>
                    </a:ext>
                  </a:extLst>
                </p14:cNvPr>
                <p14:cNvContentPartPr/>
                <p14:nvPr/>
              </p14:nvContentPartPr>
              <p14:xfrm>
                <a:off x="1834889" y="5620924"/>
                <a:ext cx="69840" cy="1443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A0EEB220-25D0-4FFD-0BC5-B83DD583AE81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830569" y="5616604"/>
                  <a:ext cx="78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0B24899-27DB-0C9C-3459-356DE58D633B}"/>
                    </a:ext>
                  </a:extLst>
                </p14:cNvPr>
                <p14:cNvContentPartPr/>
                <p14:nvPr/>
              </p14:nvContentPartPr>
              <p14:xfrm>
                <a:off x="1943969" y="5612644"/>
                <a:ext cx="92520" cy="1771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0B24899-27DB-0C9C-3459-356DE58D633B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939649" y="5608324"/>
                  <a:ext cx="101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E068F95A-A180-4C06-14AF-FB28FE75A992}"/>
                    </a:ext>
                  </a:extLst>
                </p14:cNvPr>
                <p14:cNvContentPartPr/>
                <p14:nvPr/>
              </p14:nvContentPartPr>
              <p14:xfrm>
                <a:off x="1940009" y="5692564"/>
                <a:ext cx="113040" cy="10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E068F95A-A180-4C06-14AF-FB28FE75A992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935689" y="5688244"/>
                  <a:ext cx="12168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4553009F-EEB9-A7CD-9BEF-3AEFF4BAC461}"/>
                    </a:ext>
                  </a:extLst>
                </p14:cNvPr>
                <p14:cNvContentPartPr/>
                <p14:nvPr/>
              </p14:nvContentPartPr>
              <p14:xfrm>
                <a:off x="2072129" y="5578084"/>
                <a:ext cx="74880" cy="2487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4553009F-EEB9-A7CD-9BEF-3AEFF4BAC461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2067809" y="5573764"/>
                  <a:ext cx="8352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FD47459F-B446-22F6-F087-CDC0318E02B1}"/>
              </a:ext>
            </a:extLst>
          </p:cNvPr>
          <p:cNvGrpSpPr/>
          <p:nvPr/>
        </p:nvGrpSpPr>
        <p:grpSpPr>
          <a:xfrm>
            <a:off x="1493609" y="5938084"/>
            <a:ext cx="645840" cy="253800"/>
            <a:chOff x="1493609" y="5938084"/>
            <a:chExt cx="64584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9058B05D-B2D4-2572-4ADF-1AD9204031CD}"/>
                    </a:ext>
                  </a:extLst>
                </p14:cNvPr>
                <p14:cNvContentPartPr/>
                <p14:nvPr/>
              </p14:nvContentPartPr>
              <p14:xfrm>
                <a:off x="1493609" y="5938084"/>
                <a:ext cx="91440" cy="2538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9058B05D-B2D4-2572-4ADF-1AD9204031CD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489289" y="5933764"/>
                  <a:ext cx="100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E227971-11F0-D5BC-ABFE-43BB67DE9103}"/>
                    </a:ext>
                  </a:extLst>
                </p14:cNvPr>
                <p14:cNvContentPartPr/>
                <p14:nvPr/>
              </p14:nvContentPartPr>
              <p14:xfrm>
                <a:off x="1613489" y="5993884"/>
                <a:ext cx="78480" cy="1558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E227971-11F0-D5BC-ABFE-43BB67DE9103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609169" y="5989564"/>
                  <a:ext cx="871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C7DBE306-22D5-0650-DD57-5F881E99418C}"/>
                    </a:ext>
                  </a:extLst>
                </p14:cNvPr>
                <p14:cNvContentPartPr/>
                <p14:nvPr/>
              </p14:nvContentPartPr>
              <p14:xfrm>
                <a:off x="1739129" y="5985964"/>
                <a:ext cx="52200" cy="1540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C7DBE306-22D5-0650-DD57-5F881E99418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734809" y="5981644"/>
                  <a:ext cx="60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2C39AEEE-1295-F2F1-07AE-6BD75C1A43C9}"/>
                    </a:ext>
                  </a:extLst>
                </p14:cNvPr>
                <p14:cNvContentPartPr/>
                <p14:nvPr/>
              </p14:nvContentPartPr>
              <p14:xfrm>
                <a:off x="1861889" y="5975884"/>
                <a:ext cx="59040" cy="1742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2C39AEEE-1295-F2F1-07AE-6BD75C1A43C9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857569" y="5971564"/>
                  <a:ext cx="67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EE36256-1191-868A-86D0-47A5C55905B6}"/>
                    </a:ext>
                  </a:extLst>
                </p14:cNvPr>
                <p14:cNvContentPartPr/>
                <p14:nvPr/>
              </p14:nvContentPartPr>
              <p14:xfrm>
                <a:off x="1977089" y="5995684"/>
                <a:ext cx="65160" cy="1429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EE36256-1191-868A-86D0-47A5C55905B6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972769" y="5991364"/>
                  <a:ext cx="73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683FB72-FAD7-1988-FE43-CACD0C605077}"/>
                    </a:ext>
                  </a:extLst>
                </p14:cNvPr>
                <p14:cNvContentPartPr/>
                <p14:nvPr/>
              </p14:nvContentPartPr>
              <p14:xfrm>
                <a:off x="1970249" y="6064084"/>
                <a:ext cx="96120" cy="241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683FB72-FAD7-1988-FE43-CACD0C605077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965929" y="6059764"/>
                  <a:ext cx="104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349C3D6-971C-F633-57EE-AACD882015BD}"/>
                    </a:ext>
                  </a:extLst>
                </p14:cNvPr>
                <p14:cNvContentPartPr/>
                <p14:nvPr/>
              </p14:nvContentPartPr>
              <p14:xfrm>
                <a:off x="2071409" y="5939524"/>
                <a:ext cx="68040" cy="2275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349C3D6-971C-F633-57EE-AACD882015BD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2067089" y="5935204"/>
                  <a:ext cx="7668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D2FD1F3F-B52D-4F96-E591-989FB4F38A45}"/>
              </a:ext>
            </a:extLst>
          </p:cNvPr>
          <p:cNvGrpSpPr/>
          <p:nvPr/>
        </p:nvGrpSpPr>
        <p:grpSpPr>
          <a:xfrm>
            <a:off x="231089" y="6487084"/>
            <a:ext cx="2303280" cy="259920"/>
            <a:chOff x="231089" y="6487084"/>
            <a:chExt cx="230328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83B534F2-CE62-B0E7-5257-70858581386A}"/>
                    </a:ext>
                  </a:extLst>
                </p14:cNvPr>
                <p14:cNvContentPartPr/>
                <p14:nvPr/>
              </p14:nvContentPartPr>
              <p14:xfrm>
                <a:off x="231089" y="6529204"/>
                <a:ext cx="92160" cy="1634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3B534F2-CE62-B0E7-5257-70858581386A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226769" y="6524884"/>
                  <a:ext cx="100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CD4C13C3-75D7-D8F5-D3B1-4102C20AA3CA}"/>
                    </a:ext>
                  </a:extLst>
                </p14:cNvPr>
                <p14:cNvContentPartPr/>
                <p14:nvPr/>
              </p14:nvContentPartPr>
              <p14:xfrm>
                <a:off x="334049" y="6519484"/>
                <a:ext cx="75240" cy="1789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CD4C13C3-75D7-D8F5-D3B1-4102C20AA3CA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329729" y="6515164"/>
                  <a:ext cx="83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97724918-8FC0-50F4-A937-C35075A0B24C}"/>
                    </a:ext>
                  </a:extLst>
                </p14:cNvPr>
                <p14:cNvContentPartPr/>
                <p14:nvPr/>
              </p14:nvContentPartPr>
              <p14:xfrm>
                <a:off x="459689" y="6503644"/>
                <a:ext cx="72000" cy="1900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97724918-8FC0-50F4-A937-C35075A0B24C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55369" y="6499324"/>
                  <a:ext cx="80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A181E955-FEA7-9918-6EDA-75F8FC6495C6}"/>
                    </a:ext>
                  </a:extLst>
                </p14:cNvPr>
                <p14:cNvContentPartPr/>
                <p14:nvPr/>
              </p14:nvContentPartPr>
              <p14:xfrm>
                <a:off x="568769" y="6487084"/>
                <a:ext cx="64800" cy="2023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A181E955-FEA7-9918-6EDA-75F8FC6495C6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64449" y="6482764"/>
                  <a:ext cx="73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136D807-5AAE-85AF-A189-8D3F7F584635}"/>
                    </a:ext>
                  </a:extLst>
                </p14:cNvPr>
                <p14:cNvContentPartPr/>
                <p14:nvPr/>
              </p14:nvContentPartPr>
              <p14:xfrm>
                <a:off x="721409" y="6555124"/>
                <a:ext cx="183600" cy="10044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136D807-5AAE-85AF-A189-8D3F7F58463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17089" y="6550804"/>
                  <a:ext cx="192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7EC12028-D8BD-99F7-6DBE-2CA7260FEE31}"/>
                    </a:ext>
                  </a:extLst>
                </p14:cNvPr>
                <p14:cNvContentPartPr/>
                <p14:nvPr/>
              </p14:nvContentPartPr>
              <p14:xfrm>
                <a:off x="1019849" y="6500404"/>
                <a:ext cx="144360" cy="1969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7EC12028-D8BD-99F7-6DBE-2CA7260FEE31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15529" y="6496084"/>
                  <a:ext cx="153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09AD0CB-95EF-A572-1126-24FF4E1AE41B}"/>
                    </a:ext>
                  </a:extLst>
                </p14:cNvPr>
                <p14:cNvContentPartPr/>
                <p14:nvPr/>
              </p14:nvContentPartPr>
              <p14:xfrm>
                <a:off x="1188329" y="6523804"/>
                <a:ext cx="84600" cy="1818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09AD0CB-95EF-A572-1126-24FF4E1AE41B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184009" y="6519484"/>
                  <a:ext cx="93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F1DE60EA-FF3D-E656-1C8F-7D69C9F1458F}"/>
                    </a:ext>
                  </a:extLst>
                </p14:cNvPr>
                <p14:cNvContentPartPr/>
                <p14:nvPr/>
              </p14:nvContentPartPr>
              <p14:xfrm>
                <a:off x="1313969" y="6508684"/>
                <a:ext cx="88560" cy="1706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F1DE60EA-FF3D-E656-1C8F-7D69C9F1458F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309649" y="6504364"/>
                  <a:ext cx="97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CA0A274B-4C5D-BD69-5741-89FCA8E3A04E}"/>
                    </a:ext>
                  </a:extLst>
                </p14:cNvPr>
                <p14:cNvContentPartPr/>
                <p14:nvPr/>
              </p14:nvContentPartPr>
              <p14:xfrm>
                <a:off x="1568849" y="6591124"/>
                <a:ext cx="164520" cy="954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CA0A274B-4C5D-BD69-5741-89FCA8E3A04E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564529" y="6586804"/>
                  <a:ext cx="173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1151AAAF-E00C-99B0-7D79-FF04154BF97F}"/>
                    </a:ext>
                  </a:extLst>
                </p14:cNvPr>
                <p14:cNvContentPartPr/>
                <p14:nvPr/>
              </p14:nvContentPartPr>
              <p14:xfrm>
                <a:off x="1866569" y="6532804"/>
                <a:ext cx="150120" cy="1832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1151AAAF-E00C-99B0-7D79-FF04154BF97F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862249" y="6528484"/>
                  <a:ext cx="158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308ABAED-AD36-B8F4-4E58-E8B00133026E}"/>
                    </a:ext>
                  </a:extLst>
                </p14:cNvPr>
                <p14:cNvContentPartPr/>
                <p14:nvPr/>
              </p14:nvContentPartPr>
              <p14:xfrm>
                <a:off x="1896809" y="6532804"/>
                <a:ext cx="89280" cy="2142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308ABAED-AD36-B8F4-4E58-E8B00133026E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892489" y="6528484"/>
                  <a:ext cx="97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6646237E-6D1E-8742-61E0-1A78D2D1896B}"/>
                    </a:ext>
                  </a:extLst>
                </p14:cNvPr>
                <p14:cNvContentPartPr/>
                <p14:nvPr/>
              </p14:nvContentPartPr>
              <p14:xfrm>
                <a:off x="2027849" y="6552964"/>
                <a:ext cx="94320" cy="1846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6646237E-6D1E-8742-61E0-1A78D2D1896B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023529" y="6548644"/>
                  <a:ext cx="102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64614833-EF41-A0CA-CAC5-92C183B29AB4}"/>
                    </a:ext>
                  </a:extLst>
                </p14:cNvPr>
                <p14:cNvContentPartPr/>
                <p14:nvPr/>
              </p14:nvContentPartPr>
              <p14:xfrm>
                <a:off x="2150249" y="6556564"/>
                <a:ext cx="110520" cy="28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64614833-EF41-A0CA-CAC5-92C183B29AB4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145929" y="6552244"/>
                  <a:ext cx="119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6743F4E4-CDDB-A3B8-B70A-E781406FEAA3}"/>
                    </a:ext>
                  </a:extLst>
                </p14:cNvPr>
                <p14:cNvContentPartPr/>
                <p14:nvPr/>
              </p14:nvContentPartPr>
              <p14:xfrm>
                <a:off x="2206049" y="6549004"/>
                <a:ext cx="15120" cy="1839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6743F4E4-CDDB-A3B8-B70A-E781406FEAA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2201729" y="6544684"/>
                  <a:ext cx="23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F6F3F8D-5431-0A79-3080-CCCD5AC3818A}"/>
                    </a:ext>
                  </a:extLst>
                </p14:cNvPr>
                <p14:cNvContentPartPr/>
                <p14:nvPr/>
              </p14:nvContentPartPr>
              <p14:xfrm>
                <a:off x="2277689" y="6537124"/>
                <a:ext cx="108000" cy="1857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F6F3F8D-5431-0A79-3080-CCCD5AC3818A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273369" y="6532804"/>
                  <a:ext cx="116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00188C0-DDF3-28BA-CBD1-9282087DF8DF}"/>
                    </a:ext>
                  </a:extLst>
                </p14:cNvPr>
                <p14:cNvContentPartPr/>
                <p14:nvPr/>
              </p14:nvContentPartPr>
              <p14:xfrm>
                <a:off x="2469569" y="6562684"/>
                <a:ext cx="64800" cy="1717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00188C0-DDF3-28BA-CBD1-9282087DF8DF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465249" y="6558364"/>
                  <a:ext cx="7344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819E8030-0DBD-B9E5-CA89-594BB894B18C}"/>
              </a:ext>
            </a:extLst>
          </p:cNvPr>
          <p:cNvGrpSpPr/>
          <p:nvPr/>
        </p:nvGrpSpPr>
        <p:grpSpPr>
          <a:xfrm>
            <a:off x="2681609" y="6497524"/>
            <a:ext cx="1480320" cy="315000"/>
            <a:chOff x="2681609" y="6497524"/>
            <a:chExt cx="148032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3B290DF-AD5A-9E61-BD56-412EAE65A68C}"/>
                    </a:ext>
                  </a:extLst>
                </p14:cNvPr>
                <p14:cNvContentPartPr/>
                <p14:nvPr/>
              </p14:nvContentPartPr>
              <p14:xfrm>
                <a:off x="2681609" y="6497524"/>
                <a:ext cx="120960" cy="2991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3B290DF-AD5A-9E61-BD56-412EAE65A68C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677289" y="6493204"/>
                  <a:ext cx="129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EC1DF0F-C10C-313F-E424-D28BEC383737}"/>
                    </a:ext>
                  </a:extLst>
                </p14:cNvPr>
                <p14:cNvContentPartPr/>
                <p14:nvPr/>
              </p14:nvContentPartPr>
              <p14:xfrm>
                <a:off x="2847209" y="6587164"/>
                <a:ext cx="87480" cy="1548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EC1DF0F-C10C-313F-E424-D28BEC383737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842889" y="6582844"/>
                  <a:ext cx="96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A7FD27B5-8926-56B1-E1CA-41A557F4875F}"/>
                    </a:ext>
                  </a:extLst>
                </p14:cNvPr>
                <p14:cNvContentPartPr/>
                <p14:nvPr/>
              </p14:nvContentPartPr>
              <p14:xfrm>
                <a:off x="2842529" y="6574204"/>
                <a:ext cx="73800" cy="1764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A7FD27B5-8926-56B1-E1CA-41A557F4875F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2838209" y="6569884"/>
                  <a:ext cx="82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FF9B1C7F-B566-BC5A-ADED-8AA27DB5EC6B}"/>
                    </a:ext>
                  </a:extLst>
                </p14:cNvPr>
                <p14:cNvContentPartPr/>
                <p14:nvPr/>
              </p14:nvContentPartPr>
              <p14:xfrm>
                <a:off x="2965649" y="6559444"/>
                <a:ext cx="102960" cy="1767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FF9B1C7F-B566-BC5A-ADED-8AA27DB5EC6B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2961329" y="6555124"/>
                  <a:ext cx="111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509D3D04-ADC1-F420-C354-60050BA64FF0}"/>
                    </a:ext>
                  </a:extLst>
                </p14:cNvPr>
                <p14:cNvContentPartPr/>
                <p14:nvPr/>
              </p14:nvContentPartPr>
              <p14:xfrm>
                <a:off x="3119009" y="6568084"/>
                <a:ext cx="69840" cy="1760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509D3D04-ADC1-F420-C354-60050BA64FF0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3114689" y="6563764"/>
                  <a:ext cx="78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38104AF-5F9A-5D8E-890B-1CAAF3F6B4C9}"/>
                    </a:ext>
                  </a:extLst>
                </p14:cNvPr>
                <p14:cNvContentPartPr/>
                <p14:nvPr/>
              </p14:nvContentPartPr>
              <p14:xfrm>
                <a:off x="3303329" y="6580324"/>
                <a:ext cx="1440" cy="1605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38104AF-5F9A-5D8E-890B-1CAAF3F6B4C9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3299009" y="6576004"/>
                  <a:ext cx="10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8C2D9C04-000C-26AE-5CC9-753B81C64B23}"/>
                    </a:ext>
                  </a:extLst>
                </p14:cNvPr>
                <p14:cNvContentPartPr/>
                <p14:nvPr/>
              </p14:nvContentPartPr>
              <p14:xfrm>
                <a:off x="3249689" y="6660604"/>
                <a:ext cx="89280" cy="28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8C2D9C04-000C-26AE-5CC9-753B81C64B23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3245369" y="6656284"/>
                  <a:ext cx="979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6AA5F36-77C0-0C1E-D713-E1D065FAD2A7}"/>
                    </a:ext>
                  </a:extLst>
                </p14:cNvPr>
                <p14:cNvContentPartPr/>
                <p14:nvPr/>
              </p14:nvContentPartPr>
              <p14:xfrm>
                <a:off x="3464609" y="6572044"/>
                <a:ext cx="104400" cy="2012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6AA5F36-77C0-0C1E-D713-E1D065FAD2A7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3460289" y="6567724"/>
                  <a:ext cx="113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9824799F-3575-CD49-C86B-8EF19D105F09}"/>
                    </a:ext>
                  </a:extLst>
                </p14:cNvPr>
                <p14:cNvContentPartPr/>
                <p14:nvPr/>
              </p14:nvContentPartPr>
              <p14:xfrm>
                <a:off x="3621569" y="6609484"/>
                <a:ext cx="83520" cy="82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9824799F-3575-CD49-C86B-8EF19D105F09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3617249" y="6605164"/>
                  <a:ext cx="921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F9F0862-C66A-507D-436E-BF738D1F71F5}"/>
                    </a:ext>
                  </a:extLst>
                </p14:cNvPr>
                <p14:cNvContentPartPr/>
                <p14:nvPr/>
              </p14:nvContentPartPr>
              <p14:xfrm>
                <a:off x="3668369" y="6603364"/>
                <a:ext cx="7200" cy="1713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F9F0862-C66A-507D-436E-BF738D1F71F5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3664049" y="6599044"/>
                  <a:ext cx="15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3C93BA8F-0C4C-8F59-AE7A-9ACBC80BB120}"/>
                    </a:ext>
                  </a:extLst>
                </p14:cNvPr>
                <p14:cNvContentPartPr/>
                <p14:nvPr/>
              </p14:nvContentPartPr>
              <p14:xfrm>
                <a:off x="3768449" y="6582124"/>
                <a:ext cx="137160" cy="1846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3C93BA8F-0C4C-8F59-AE7A-9ACBC80BB120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3764129" y="6577804"/>
                  <a:ext cx="145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B345126E-2E70-02C7-A9C9-19FFFEAD4600}"/>
                    </a:ext>
                  </a:extLst>
                </p14:cNvPr>
                <p14:cNvContentPartPr/>
                <p14:nvPr/>
              </p14:nvContentPartPr>
              <p14:xfrm>
                <a:off x="3973649" y="6569164"/>
                <a:ext cx="69840" cy="1800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B345126E-2E70-02C7-A9C9-19FFFEAD4600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3969329" y="6564844"/>
                  <a:ext cx="78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CBAB3D55-66ED-B3A5-6E5F-6788CC342D2F}"/>
                    </a:ext>
                  </a:extLst>
                </p14:cNvPr>
                <p14:cNvContentPartPr/>
                <p14:nvPr/>
              </p14:nvContentPartPr>
              <p14:xfrm>
                <a:off x="4079489" y="6515164"/>
                <a:ext cx="82440" cy="2973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CBAB3D55-66ED-B3A5-6E5F-6788CC342D2F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4075169" y="6510844"/>
                  <a:ext cx="91080" cy="30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9531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810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584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70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718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452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191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810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92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6A1B-2C05-05C4-2EFB-E1E6E0C7D526}"/>
              </a:ext>
            </a:extLst>
          </p:cNvPr>
          <p:cNvSpPr txBox="1">
            <a:spLocks/>
          </p:cNvSpPr>
          <p:nvPr/>
        </p:nvSpPr>
        <p:spPr>
          <a:xfrm>
            <a:off x="758682" y="1400175"/>
            <a:ext cx="10173478" cy="4249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5000" b="1" i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2CED31-ECC9-DCCD-DD00-E9CFD99D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15482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Script and Program</a:t>
            </a:r>
            <a:endParaRPr lang="en-IN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8A3C0CDB-A50F-D6CD-A6E0-83B4619771AE}"/>
                  </a:ext>
                </a:extLst>
              </p14:cNvPr>
              <p14:cNvContentPartPr/>
              <p14:nvPr/>
            </p14:nvContentPartPr>
            <p14:xfrm>
              <a:off x="2985089" y="1051084"/>
              <a:ext cx="1790280" cy="604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8A3C0CDB-A50F-D6CD-A6E0-83B4619771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6449" y="1042444"/>
                <a:ext cx="180792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833B39C-7B28-6E27-83AC-EEFD24BEE160}"/>
              </a:ext>
            </a:extLst>
          </p:cNvPr>
          <p:cNvGrpSpPr/>
          <p:nvPr/>
        </p:nvGrpSpPr>
        <p:grpSpPr>
          <a:xfrm>
            <a:off x="4368929" y="997444"/>
            <a:ext cx="1529640" cy="342360"/>
            <a:chOff x="4368929" y="997444"/>
            <a:chExt cx="152964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D71ADEE-6F11-8304-D5B4-7455A0F1245B}"/>
                    </a:ext>
                  </a:extLst>
                </p14:cNvPr>
                <p14:cNvContentPartPr/>
                <p14:nvPr/>
              </p14:nvContentPartPr>
              <p14:xfrm>
                <a:off x="4368929" y="1105084"/>
                <a:ext cx="414000" cy="2102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D71ADEE-6F11-8304-D5B4-7455A0F12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59929" y="1096084"/>
                  <a:ext cx="431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B89D93E-A1C3-5347-E826-445002988ED7}"/>
                    </a:ext>
                  </a:extLst>
                </p14:cNvPr>
                <p14:cNvContentPartPr/>
                <p14:nvPr/>
              </p14:nvContentPartPr>
              <p14:xfrm>
                <a:off x="4918289" y="1093564"/>
                <a:ext cx="506520" cy="246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B89D93E-A1C3-5347-E826-445002988E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09289" y="1084564"/>
                  <a:ext cx="524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093F54C-99AD-E376-5B8D-ADD55C5CCAF6}"/>
                    </a:ext>
                  </a:extLst>
                </p14:cNvPr>
                <p14:cNvContentPartPr/>
                <p14:nvPr/>
              </p14:nvContentPartPr>
              <p14:xfrm>
                <a:off x="5534969" y="997444"/>
                <a:ext cx="363600" cy="3200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093F54C-99AD-E376-5B8D-ADD55C5CCA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25969" y="988444"/>
                  <a:ext cx="38124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700E9BD-6920-6FFB-3C42-F19A7BDE8A72}"/>
              </a:ext>
            </a:extLst>
          </p:cNvPr>
          <p:cNvGrpSpPr/>
          <p:nvPr/>
        </p:nvGrpSpPr>
        <p:grpSpPr>
          <a:xfrm>
            <a:off x="6026369" y="802324"/>
            <a:ext cx="3111480" cy="710640"/>
            <a:chOff x="6026369" y="802324"/>
            <a:chExt cx="3111480" cy="71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19E2AE6-7456-6C49-133E-739AE2CD0A73}"/>
                    </a:ext>
                  </a:extLst>
                </p14:cNvPr>
                <p14:cNvContentPartPr/>
                <p14:nvPr/>
              </p14:nvContentPartPr>
              <p14:xfrm>
                <a:off x="6026369" y="976564"/>
                <a:ext cx="1271880" cy="3243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19E2AE6-7456-6C49-133E-739AE2CD0A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17729" y="967924"/>
                  <a:ext cx="1289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86DFC22-6AFA-B382-BBC2-805EEE6B347D}"/>
                    </a:ext>
                  </a:extLst>
                </p14:cNvPr>
                <p14:cNvContentPartPr/>
                <p14:nvPr/>
              </p14:nvContentPartPr>
              <p14:xfrm>
                <a:off x="6863009" y="1066204"/>
                <a:ext cx="128520" cy="16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86DFC22-6AFA-B382-BBC2-805EEE6B34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54369" y="1057564"/>
                  <a:ext cx="146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57B934E-B9E6-F582-0104-CD036D97BB0B}"/>
                    </a:ext>
                  </a:extLst>
                </p14:cNvPr>
                <p14:cNvContentPartPr/>
                <p14:nvPr/>
              </p14:nvContentPartPr>
              <p14:xfrm>
                <a:off x="7403729" y="926884"/>
                <a:ext cx="1222200" cy="586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57B934E-B9E6-F582-0104-CD036D97BB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94729" y="917884"/>
                  <a:ext cx="1239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4C4154E-FD76-4C7F-AE4B-085D0E6F8DD2}"/>
                    </a:ext>
                  </a:extLst>
                </p14:cNvPr>
                <p14:cNvContentPartPr/>
                <p14:nvPr/>
              </p14:nvContentPartPr>
              <p14:xfrm>
                <a:off x="8043449" y="942004"/>
                <a:ext cx="139320" cy="144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4C4154E-FD76-4C7F-AE4B-085D0E6F8D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34809" y="933004"/>
                  <a:ext cx="156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DC1A9C6-366A-C433-3212-AEBD44E7E731}"/>
                    </a:ext>
                  </a:extLst>
                </p14:cNvPr>
                <p14:cNvContentPartPr/>
                <p14:nvPr/>
              </p14:nvContentPartPr>
              <p14:xfrm>
                <a:off x="7799009" y="802324"/>
                <a:ext cx="105120" cy="889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DC1A9C6-366A-C433-3212-AEBD44E7E7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90009" y="793324"/>
                  <a:ext cx="122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BFF020D-9C0F-DD7F-7FEE-6BDBBC68C169}"/>
                    </a:ext>
                  </a:extLst>
                </p14:cNvPr>
                <p14:cNvContentPartPr/>
                <p14:nvPr/>
              </p14:nvContentPartPr>
              <p14:xfrm>
                <a:off x="8726729" y="982684"/>
                <a:ext cx="411120" cy="496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BFF020D-9C0F-DD7F-7FEE-6BDBBC68C1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18089" y="973684"/>
                  <a:ext cx="42876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B1126386-1769-1E27-C62B-3D1FAFE9BEC8}"/>
              </a:ext>
            </a:extLst>
          </p:cNvPr>
          <p:cNvGrpSpPr/>
          <p:nvPr/>
        </p:nvGrpSpPr>
        <p:grpSpPr>
          <a:xfrm>
            <a:off x="9258809" y="822124"/>
            <a:ext cx="2377440" cy="524880"/>
            <a:chOff x="9258809" y="822124"/>
            <a:chExt cx="2377440" cy="52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075B7EA-756F-E70A-DCA7-6F3D007F257D}"/>
                    </a:ext>
                  </a:extLst>
                </p14:cNvPr>
                <p14:cNvContentPartPr/>
                <p14:nvPr/>
              </p14:nvContentPartPr>
              <p14:xfrm>
                <a:off x="9258809" y="939844"/>
                <a:ext cx="1374120" cy="407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075B7EA-756F-E70A-DCA7-6F3D007F25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50169" y="930844"/>
                  <a:ext cx="13917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41F6F18-5DBF-1185-F27A-D66413542AC5}"/>
                    </a:ext>
                  </a:extLst>
                </p14:cNvPr>
                <p14:cNvContentPartPr/>
                <p14:nvPr/>
              </p14:nvContentPartPr>
              <p14:xfrm>
                <a:off x="10187969" y="952444"/>
                <a:ext cx="156960" cy="90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41F6F18-5DBF-1185-F27A-D66413542A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79329" y="943804"/>
                  <a:ext cx="174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3774739-E580-3BCB-9382-05182FC706AF}"/>
                    </a:ext>
                  </a:extLst>
                </p14:cNvPr>
                <p14:cNvContentPartPr/>
                <p14:nvPr/>
              </p14:nvContentPartPr>
              <p14:xfrm>
                <a:off x="10663889" y="822124"/>
                <a:ext cx="12960" cy="1044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3774739-E580-3BCB-9382-05182FC706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54889" y="813484"/>
                  <a:ext cx="30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7A94C35-9533-D6CE-4AFF-8518C50034BE}"/>
                    </a:ext>
                  </a:extLst>
                </p14:cNvPr>
                <p14:cNvContentPartPr/>
                <p14:nvPr/>
              </p14:nvContentPartPr>
              <p14:xfrm>
                <a:off x="10706009" y="1004644"/>
                <a:ext cx="266760" cy="243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7A94C35-9533-D6CE-4AFF-8518C50034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97009" y="996004"/>
                  <a:ext cx="2844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24EB291-8092-9636-0501-FECBEEA6C5DC}"/>
                    </a:ext>
                  </a:extLst>
                </p14:cNvPr>
                <p14:cNvContentPartPr/>
                <p14:nvPr/>
              </p14:nvContentPartPr>
              <p14:xfrm>
                <a:off x="11234849" y="912484"/>
                <a:ext cx="167400" cy="315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24EB291-8092-9636-0501-FECBEEA6C5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25849" y="903844"/>
                  <a:ext cx="1850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7F53450-4A10-725B-229B-DAFFF2B9FA83}"/>
                    </a:ext>
                  </a:extLst>
                </p14:cNvPr>
                <p14:cNvContentPartPr/>
                <p14:nvPr/>
              </p14:nvContentPartPr>
              <p14:xfrm>
                <a:off x="11492609" y="942724"/>
                <a:ext cx="143640" cy="2779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7F53450-4A10-725B-229B-DAFFF2B9FA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83969" y="933724"/>
                  <a:ext cx="16128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A88F1E0B-468F-E43F-3CC6-BE256D468F06}"/>
              </a:ext>
            </a:extLst>
          </p:cNvPr>
          <p:cNvGrpSpPr/>
          <p:nvPr/>
        </p:nvGrpSpPr>
        <p:grpSpPr>
          <a:xfrm>
            <a:off x="597929" y="1113004"/>
            <a:ext cx="1208520" cy="1161000"/>
            <a:chOff x="597929" y="1113004"/>
            <a:chExt cx="1208520" cy="11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10982FB-F9C0-5CF7-51A5-06FEF226237E}"/>
                    </a:ext>
                  </a:extLst>
                </p14:cNvPr>
                <p14:cNvContentPartPr/>
                <p14:nvPr/>
              </p14:nvContentPartPr>
              <p14:xfrm>
                <a:off x="597929" y="1113004"/>
                <a:ext cx="1191600" cy="35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10982FB-F9C0-5CF7-51A5-06FEF22623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9289" y="1104004"/>
                  <a:ext cx="1209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F8B50D6-EAF9-8BC5-272E-4282B3A7138B}"/>
                    </a:ext>
                  </a:extLst>
                </p14:cNvPr>
                <p14:cNvContentPartPr/>
                <p14:nvPr/>
              </p14:nvContentPartPr>
              <p14:xfrm>
                <a:off x="1251689" y="1230004"/>
                <a:ext cx="554760" cy="1044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F8B50D6-EAF9-8BC5-272E-4282B3A713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43049" y="1221364"/>
                  <a:ext cx="572400" cy="10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E4D09AB-A44F-90F0-C776-7F16C9D00C09}"/>
                  </a:ext>
                </a:extLst>
              </p14:cNvPr>
              <p14:cNvContentPartPr/>
              <p14:nvPr/>
            </p14:nvContentPartPr>
            <p14:xfrm>
              <a:off x="2021009" y="1987444"/>
              <a:ext cx="606240" cy="4939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E4D09AB-A44F-90F0-C776-7F16C9D00C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12369" y="1978804"/>
                <a:ext cx="62388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1B9683A1-C458-77D6-058F-D221E1D0388F}"/>
                  </a:ext>
                </a:extLst>
              </p14:cNvPr>
              <p14:cNvContentPartPr/>
              <p14:nvPr/>
            </p14:nvContentPartPr>
            <p14:xfrm>
              <a:off x="1999769" y="2025604"/>
              <a:ext cx="168840" cy="64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1B9683A1-C458-77D6-058F-D221E1D038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90769" y="2016604"/>
                <a:ext cx="186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256B61FF-4266-C253-F555-C6E7C716AB99}"/>
                  </a:ext>
                </a:extLst>
              </p14:cNvPr>
              <p14:cNvContentPartPr/>
              <p14:nvPr/>
            </p14:nvContentPartPr>
            <p14:xfrm>
              <a:off x="2683769" y="1956844"/>
              <a:ext cx="331200" cy="57384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256B61FF-4266-C253-F555-C6E7C716AB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75129" y="1947844"/>
                <a:ext cx="348840" cy="59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C3A7F9C-B702-250E-7EF9-894EA984B80F}"/>
              </a:ext>
            </a:extLst>
          </p:cNvPr>
          <p:cNvGrpSpPr/>
          <p:nvPr/>
        </p:nvGrpSpPr>
        <p:grpSpPr>
          <a:xfrm>
            <a:off x="3118289" y="1757404"/>
            <a:ext cx="5773680" cy="790920"/>
            <a:chOff x="3118289" y="1757404"/>
            <a:chExt cx="5773680" cy="79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CF09F44-8EEF-D161-43D9-ED27EDB5ECD7}"/>
                    </a:ext>
                  </a:extLst>
                </p14:cNvPr>
                <p14:cNvContentPartPr/>
                <p14:nvPr/>
              </p14:nvContentPartPr>
              <p14:xfrm>
                <a:off x="3118289" y="2043604"/>
                <a:ext cx="1119240" cy="5047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CF09F44-8EEF-D161-43D9-ED27EDB5EC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09289" y="2034604"/>
                  <a:ext cx="113688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16BEB51-B557-E9A5-0AD2-4DC36B619CBE}"/>
                    </a:ext>
                  </a:extLst>
                </p14:cNvPr>
                <p14:cNvContentPartPr/>
                <p14:nvPr/>
              </p14:nvContentPartPr>
              <p14:xfrm>
                <a:off x="4332569" y="1951444"/>
                <a:ext cx="527760" cy="3193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16BEB51-B557-E9A5-0AD2-4DC36B619C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23929" y="1942804"/>
                  <a:ext cx="545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6DA0FD2-BF55-4F0B-14AD-2D32AC760A8F}"/>
                    </a:ext>
                  </a:extLst>
                </p14:cNvPr>
                <p14:cNvContentPartPr/>
                <p14:nvPr/>
              </p14:nvContentPartPr>
              <p14:xfrm>
                <a:off x="4798049" y="2075644"/>
                <a:ext cx="153000" cy="82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6DA0FD2-BF55-4F0B-14AD-2D32AC760A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89049" y="2067004"/>
                  <a:ext cx="170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FA67FD5-FCC7-ADB1-C665-A0F89A12A38D}"/>
                    </a:ext>
                  </a:extLst>
                </p14:cNvPr>
                <p14:cNvContentPartPr/>
                <p14:nvPr/>
              </p14:nvContentPartPr>
              <p14:xfrm>
                <a:off x="4377929" y="2074924"/>
                <a:ext cx="76680" cy="90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FA67FD5-FCC7-ADB1-C665-A0F89A12A38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69289" y="2065924"/>
                  <a:ext cx="94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2653061-94EF-07B4-11DD-A60FDC053AC0}"/>
                    </a:ext>
                  </a:extLst>
                </p14:cNvPr>
                <p14:cNvContentPartPr/>
                <p14:nvPr/>
              </p14:nvContentPartPr>
              <p14:xfrm>
                <a:off x="5072009" y="2096884"/>
                <a:ext cx="340200" cy="1868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2653061-94EF-07B4-11DD-A60FDC053A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63009" y="2087884"/>
                  <a:ext cx="357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513DFB6-9DE9-84BC-1A85-AD780D3A6998}"/>
                    </a:ext>
                  </a:extLst>
                </p14:cNvPr>
                <p14:cNvContentPartPr/>
                <p14:nvPr/>
              </p14:nvContentPartPr>
              <p14:xfrm>
                <a:off x="5116289" y="1862524"/>
                <a:ext cx="98640" cy="1155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513DFB6-9DE9-84BC-1A85-AD780D3A69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07289" y="1853524"/>
                  <a:ext cx="116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F8F0A3B-FB19-F7F6-927E-7D712BDEBB02}"/>
                    </a:ext>
                  </a:extLst>
                </p14:cNvPr>
                <p14:cNvContentPartPr/>
                <p14:nvPr/>
              </p14:nvContentPartPr>
              <p14:xfrm>
                <a:off x="5536769" y="1896004"/>
                <a:ext cx="1582920" cy="4600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F8F0A3B-FB19-F7F6-927E-7D712BDEBB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27769" y="1887004"/>
                  <a:ext cx="16005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A895757-A313-48EE-4613-7916DF4C8927}"/>
                    </a:ext>
                  </a:extLst>
                </p14:cNvPr>
                <p14:cNvContentPartPr/>
                <p14:nvPr/>
              </p14:nvContentPartPr>
              <p14:xfrm>
                <a:off x="6774089" y="2027404"/>
                <a:ext cx="121680" cy="154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A895757-A313-48EE-4613-7916DF4C892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65449" y="2018404"/>
                  <a:ext cx="139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F292205-B866-3F3C-09C4-475A191E0E6D}"/>
                    </a:ext>
                  </a:extLst>
                </p14:cNvPr>
                <p14:cNvContentPartPr/>
                <p14:nvPr/>
              </p14:nvContentPartPr>
              <p14:xfrm>
                <a:off x="5518409" y="1757404"/>
                <a:ext cx="134280" cy="1530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F292205-B866-3F3C-09C4-475A191E0E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09409" y="1748404"/>
                  <a:ext cx="151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CF10C52-562F-D8AB-E22B-560831F133E0}"/>
                    </a:ext>
                  </a:extLst>
                </p14:cNvPr>
                <p14:cNvContentPartPr/>
                <p14:nvPr/>
              </p14:nvContentPartPr>
              <p14:xfrm>
                <a:off x="5884529" y="1990324"/>
                <a:ext cx="144360" cy="100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CF10C52-562F-D8AB-E22B-560831F133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75529" y="1981324"/>
                  <a:ext cx="162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EBDB2AA-4367-5857-C919-E87BB4E8518F}"/>
                    </a:ext>
                  </a:extLst>
                </p14:cNvPr>
                <p14:cNvContentPartPr/>
                <p14:nvPr/>
              </p14:nvContentPartPr>
              <p14:xfrm>
                <a:off x="7214369" y="1889884"/>
                <a:ext cx="928440" cy="321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EBDB2AA-4367-5857-C919-E87BB4E851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05729" y="1881244"/>
                  <a:ext cx="9460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E52D344-EB4E-83D6-8ECF-D28B6124E00A}"/>
                    </a:ext>
                  </a:extLst>
                </p14:cNvPr>
                <p14:cNvContentPartPr/>
                <p14:nvPr/>
              </p14:nvContentPartPr>
              <p14:xfrm>
                <a:off x="7567889" y="1972684"/>
                <a:ext cx="154080" cy="2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E52D344-EB4E-83D6-8ECF-D28B6124E0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58889" y="1963684"/>
                  <a:ext cx="171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24DC96A-156C-4B16-035B-81A2881035B3}"/>
                    </a:ext>
                  </a:extLst>
                </p14:cNvPr>
                <p14:cNvContentPartPr/>
                <p14:nvPr/>
              </p14:nvContentPartPr>
              <p14:xfrm>
                <a:off x="8302289" y="1875484"/>
                <a:ext cx="589680" cy="2876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24DC96A-156C-4B16-035B-81A2881035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93289" y="1866844"/>
                  <a:ext cx="607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20F6AC8-AF67-A63D-F97A-93E8AA02C91A}"/>
                    </a:ext>
                  </a:extLst>
                </p14:cNvPr>
                <p14:cNvContentPartPr/>
                <p14:nvPr/>
              </p14:nvContentPartPr>
              <p14:xfrm>
                <a:off x="8341169" y="1934884"/>
                <a:ext cx="113760" cy="126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20F6AC8-AF67-A63D-F97A-93E8AA02C91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32169" y="1925884"/>
                  <a:ext cx="1314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55C5265-0F3B-2687-2312-1C2B16D46584}"/>
              </a:ext>
            </a:extLst>
          </p:cNvPr>
          <p:cNvGrpSpPr/>
          <p:nvPr/>
        </p:nvGrpSpPr>
        <p:grpSpPr>
          <a:xfrm>
            <a:off x="9038129" y="1786924"/>
            <a:ext cx="1275840" cy="514080"/>
            <a:chOff x="9038129" y="1786924"/>
            <a:chExt cx="1275840" cy="51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FC371BD-C50D-EFD7-C506-EAD91B1EDAE6}"/>
                    </a:ext>
                  </a:extLst>
                </p14:cNvPr>
                <p14:cNvContentPartPr/>
                <p14:nvPr/>
              </p14:nvContentPartPr>
              <p14:xfrm>
                <a:off x="9038129" y="1875124"/>
                <a:ext cx="1275840" cy="4258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FC371BD-C50D-EFD7-C506-EAD91B1EDA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29129" y="1866484"/>
                  <a:ext cx="12934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6D7010C-4553-AB76-9FD3-132A9D25885E}"/>
                    </a:ext>
                  </a:extLst>
                </p14:cNvPr>
                <p14:cNvContentPartPr/>
                <p14:nvPr/>
              </p14:nvContentPartPr>
              <p14:xfrm>
                <a:off x="9824369" y="1786924"/>
                <a:ext cx="84240" cy="1134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6D7010C-4553-AB76-9FD3-132A9D25885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15729" y="1778284"/>
                  <a:ext cx="10188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CAA1CF17-6073-D3A8-B6A2-34E9D01AAF14}"/>
              </a:ext>
            </a:extLst>
          </p:cNvPr>
          <p:cNvGrpSpPr/>
          <p:nvPr/>
        </p:nvGrpSpPr>
        <p:grpSpPr>
          <a:xfrm>
            <a:off x="507929" y="2501884"/>
            <a:ext cx="1915560" cy="619560"/>
            <a:chOff x="507929" y="2501884"/>
            <a:chExt cx="1915560" cy="61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5665D65-A88C-35E2-9D54-E9EE191B4D8F}"/>
                    </a:ext>
                  </a:extLst>
                </p14:cNvPr>
                <p14:cNvContentPartPr/>
                <p14:nvPr/>
              </p14:nvContentPartPr>
              <p14:xfrm>
                <a:off x="507929" y="2648404"/>
                <a:ext cx="1249200" cy="473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5665D65-A88C-35E2-9D54-E9EE191B4D8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9289" y="2639404"/>
                  <a:ext cx="12668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3D49454-2299-A3C0-F939-68D369534739}"/>
                    </a:ext>
                  </a:extLst>
                </p14:cNvPr>
                <p14:cNvContentPartPr/>
                <p14:nvPr/>
              </p14:nvContentPartPr>
              <p14:xfrm>
                <a:off x="1375169" y="2716084"/>
                <a:ext cx="138240" cy="223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3D49454-2299-A3C0-F939-68D3695347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66529" y="2707084"/>
                  <a:ext cx="155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9C9C2EB-11B7-3B70-E2BF-C8BCDDFBDA8D}"/>
                    </a:ext>
                  </a:extLst>
                </p14:cNvPr>
                <p14:cNvContentPartPr/>
                <p14:nvPr/>
              </p14:nvContentPartPr>
              <p14:xfrm>
                <a:off x="1064849" y="2501884"/>
                <a:ext cx="117000" cy="1000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9C9C2EB-11B7-3B70-E2BF-C8BCDDFBDA8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5849" y="2493244"/>
                  <a:ext cx="134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E1600BE-EE78-1199-4D56-1EFF0D7194C6}"/>
                    </a:ext>
                  </a:extLst>
                </p14:cNvPr>
                <p14:cNvContentPartPr/>
                <p14:nvPr/>
              </p14:nvContentPartPr>
              <p14:xfrm>
                <a:off x="1849649" y="2729044"/>
                <a:ext cx="573840" cy="2278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E1600BE-EE78-1199-4D56-1EFF0D7194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41009" y="2720044"/>
                  <a:ext cx="59148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D6936361-92C3-991C-84FA-49D8B24C9310}"/>
              </a:ext>
            </a:extLst>
          </p:cNvPr>
          <p:cNvGrpSpPr/>
          <p:nvPr/>
        </p:nvGrpSpPr>
        <p:grpSpPr>
          <a:xfrm>
            <a:off x="2588729" y="2550484"/>
            <a:ext cx="2826000" cy="606600"/>
            <a:chOff x="2588729" y="2550484"/>
            <a:chExt cx="2826000" cy="60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0E790A6-D857-C6A3-76F3-E3CA8181B4BE}"/>
                    </a:ext>
                  </a:extLst>
                </p14:cNvPr>
                <p14:cNvContentPartPr/>
                <p14:nvPr/>
              </p14:nvContentPartPr>
              <p14:xfrm>
                <a:off x="2588729" y="2619604"/>
                <a:ext cx="794880" cy="5374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0E790A6-D857-C6A3-76F3-E3CA8181B4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79729" y="2610604"/>
                  <a:ext cx="81252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075253E-B031-A744-288A-F1502BA4F058}"/>
                    </a:ext>
                  </a:extLst>
                </p14:cNvPr>
                <p14:cNvContentPartPr/>
                <p14:nvPr/>
              </p14:nvContentPartPr>
              <p14:xfrm>
                <a:off x="2904089" y="2748484"/>
                <a:ext cx="164880" cy="277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075253E-B031-A744-288A-F1502BA4F05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95089" y="2739844"/>
                  <a:ext cx="182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1B1B2E0-DFB5-1158-020E-BD839539D343}"/>
                    </a:ext>
                  </a:extLst>
                </p14:cNvPr>
                <p14:cNvContentPartPr/>
                <p14:nvPr/>
              </p14:nvContentPartPr>
              <p14:xfrm>
                <a:off x="3530489" y="2550484"/>
                <a:ext cx="1242000" cy="3571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1B1B2E0-DFB5-1158-020E-BD839539D3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21489" y="2541844"/>
                  <a:ext cx="12596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150162E-3F64-2F17-1B77-FC4F9E3502F1}"/>
                    </a:ext>
                  </a:extLst>
                </p14:cNvPr>
                <p14:cNvContentPartPr/>
                <p14:nvPr/>
              </p14:nvContentPartPr>
              <p14:xfrm>
                <a:off x="4336889" y="2654524"/>
                <a:ext cx="187200" cy="198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150162E-3F64-2F17-1B77-FC4F9E3502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28249" y="2645524"/>
                  <a:ext cx="204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B98751D-0232-7973-9B03-7D5E8D86B665}"/>
                    </a:ext>
                  </a:extLst>
                </p14:cNvPr>
                <p14:cNvContentPartPr/>
                <p14:nvPr/>
              </p14:nvContentPartPr>
              <p14:xfrm>
                <a:off x="4918289" y="2567764"/>
                <a:ext cx="496440" cy="5612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B98751D-0232-7973-9B03-7D5E8D86B66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09649" y="2559124"/>
                  <a:ext cx="514080" cy="57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10D308BB-7311-BBCD-B75E-69234157B717}"/>
              </a:ext>
            </a:extLst>
          </p:cNvPr>
          <p:cNvGrpSpPr/>
          <p:nvPr/>
        </p:nvGrpSpPr>
        <p:grpSpPr>
          <a:xfrm>
            <a:off x="5608049" y="2559844"/>
            <a:ext cx="1288080" cy="268920"/>
            <a:chOff x="5608049" y="2559844"/>
            <a:chExt cx="128808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40CA20C-5B06-BDE2-EDCF-90EF6BA66D81}"/>
                    </a:ext>
                  </a:extLst>
                </p14:cNvPr>
                <p14:cNvContentPartPr/>
                <p14:nvPr/>
              </p14:nvContentPartPr>
              <p14:xfrm>
                <a:off x="5608049" y="2559844"/>
                <a:ext cx="1288080" cy="2689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40CA20C-5B06-BDE2-EDCF-90EF6BA66D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99409" y="2550844"/>
                  <a:ext cx="1305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8F237AF-E6C5-84FB-87FB-C7CBC579F42E}"/>
                    </a:ext>
                  </a:extLst>
                </p14:cNvPr>
                <p14:cNvContentPartPr/>
                <p14:nvPr/>
              </p14:nvContentPartPr>
              <p14:xfrm>
                <a:off x="6246689" y="2649844"/>
                <a:ext cx="162000" cy="18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8F237AF-E6C5-84FB-87FB-C7CBC579F42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37689" y="2641204"/>
                  <a:ext cx="17964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39A7CE7-17F9-D910-BCEA-3EE6DE1AB2CB}"/>
                  </a:ext>
                </a:extLst>
              </p14:cNvPr>
              <p14:cNvContentPartPr/>
              <p14:nvPr/>
            </p14:nvContentPartPr>
            <p14:xfrm>
              <a:off x="7018889" y="2589364"/>
              <a:ext cx="1202400" cy="5511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39A7CE7-17F9-D910-BCEA-3EE6DE1AB2C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010249" y="2580364"/>
                <a:ext cx="1220040" cy="5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4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07DB-C2F3-698D-3EC6-38603037F8ED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Unit 01</a:t>
            </a:r>
            <a:endParaRPr lang="en-IN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A5D4-3391-AC23-4234-CA6DF39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154829"/>
            <a:ext cx="10515600" cy="1325563"/>
          </a:xfrm>
        </p:spPr>
        <p:txBody>
          <a:bodyPr/>
          <a:lstStyle/>
          <a:p>
            <a:r>
              <a:rPr lang="en-US" dirty="0"/>
              <a:t>Unit 02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6896-41DB-450A-9AAD-00A7BBDF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480391"/>
            <a:ext cx="10515600" cy="5060367"/>
          </a:xfrm>
        </p:spPr>
        <p:txBody>
          <a:bodyPr/>
          <a:lstStyle/>
          <a:p>
            <a:r>
              <a:rPr lang="en-IN" dirty="0"/>
              <a:t>Introduction: Concept of WWW, Internet and WWW,</a:t>
            </a:r>
          </a:p>
          <a:p>
            <a:r>
              <a:rPr lang="en-IN" dirty="0"/>
              <a:t> HTTP Protocol: </a:t>
            </a:r>
          </a:p>
          <a:p>
            <a:pPr lvl="1"/>
            <a:r>
              <a:rPr lang="en-IN" dirty="0"/>
              <a:t>Request and Response, </a:t>
            </a:r>
          </a:p>
          <a:p>
            <a:pPr lvl="1"/>
            <a:r>
              <a:rPr lang="en-IN" dirty="0"/>
              <a:t>Web browser and </a:t>
            </a:r>
          </a:p>
          <a:p>
            <a:pPr lvl="1"/>
            <a:r>
              <a:rPr lang="en-IN" dirty="0"/>
              <a:t>Web servers,</a:t>
            </a:r>
          </a:p>
          <a:p>
            <a:r>
              <a:rPr lang="en-IN" dirty="0"/>
              <a:t>HTML Basic –</a:t>
            </a:r>
          </a:p>
          <a:p>
            <a:r>
              <a:rPr lang="en-IN" dirty="0"/>
              <a:t> Structure of HTML documents, HTML Elements, Linking in HTML, Anchor Attributes, Image Maps, Meta Information, Layouts, Tables, Audio and Video Support with HTML. Interactive Layout with Frames, FORMS, Form Control.</a:t>
            </a:r>
          </a:p>
        </p:txBody>
      </p:sp>
    </p:spTree>
    <p:extLst>
      <p:ext uri="{BB962C8B-B14F-4D97-AF65-F5344CB8AC3E}">
        <p14:creationId xmlns:p14="http://schemas.microsoft.com/office/powerpoint/2010/main" val="425643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865D07-6399-176E-2ADB-45C01002BAA8}"/>
                  </a:ext>
                </a:extLst>
              </p14:cNvPr>
              <p14:cNvContentPartPr/>
              <p14:nvPr/>
            </p14:nvContentPartPr>
            <p14:xfrm>
              <a:off x="413008" y="301070"/>
              <a:ext cx="798480" cy="43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865D07-6399-176E-2ADB-45C01002BA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08" y="292070"/>
                <a:ext cx="81612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06EDA9-5C3F-9264-816B-BA93C93941DB}"/>
                  </a:ext>
                </a:extLst>
              </p14:cNvPr>
              <p14:cNvContentPartPr/>
              <p14:nvPr/>
            </p14:nvContentPartPr>
            <p14:xfrm>
              <a:off x="917368" y="192710"/>
              <a:ext cx="100080" cy="10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06EDA9-5C3F-9264-816B-BA93C93941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728" y="184070"/>
                <a:ext cx="117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87585A-B67A-3B00-64EB-F72A9C1FC348}"/>
                  </a:ext>
                </a:extLst>
              </p14:cNvPr>
              <p14:cNvContentPartPr/>
              <p14:nvPr/>
            </p14:nvContentPartPr>
            <p14:xfrm>
              <a:off x="714688" y="128270"/>
              <a:ext cx="98280" cy="108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87585A-B67A-3B00-64EB-F72A9C1FC3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048" y="119270"/>
                <a:ext cx="1159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1F3F2B-41BF-56F5-2EB6-07BE86961557}"/>
                  </a:ext>
                </a:extLst>
              </p14:cNvPr>
              <p14:cNvContentPartPr/>
              <p14:nvPr/>
            </p14:nvContentPartPr>
            <p14:xfrm>
              <a:off x="1378168" y="221150"/>
              <a:ext cx="561600" cy="27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1F3F2B-41BF-56F5-2EB6-07BE869615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9168" y="212150"/>
                <a:ext cx="579240" cy="29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D5D072E-EADF-20A2-A4CE-B66EF0E5DB37}"/>
              </a:ext>
            </a:extLst>
          </p:cNvPr>
          <p:cNvGrpSpPr/>
          <p:nvPr/>
        </p:nvGrpSpPr>
        <p:grpSpPr>
          <a:xfrm>
            <a:off x="2082328" y="77150"/>
            <a:ext cx="2005560" cy="416160"/>
            <a:chOff x="2082328" y="77150"/>
            <a:chExt cx="200556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965B6E-AFF1-6FAB-DC3A-361F1EFCB87D}"/>
                    </a:ext>
                  </a:extLst>
                </p14:cNvPr>
                <p14:cNvContentPartPr/>
                <p14:nvPr/>
              </p14:nvContentPartPr>
              <p14:xfrm>
                <a:off x="2082328" y="161390"/>
                <a:ext cx="2005560" cy="331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965B6E-AFF1-6FAB-DC3A-361F1EFCB8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3688" y="152750"/>
                  <a:ext cx="2023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F0BFB5-1920-6159-F703-0C7B8B235ED1}"/>
                    </a:ext>
                  </a:extLst>
                </p14:cNvPr>
                <p14:cNvContentPartPr/>
                <p14:nvPr/>
              </p14:nvContentPartPr>
              <p14:xfrm>
                <a:off x="3695488" y="77150"/>
                <a:ext cx="92880" cy="90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F0BFB5-1920-6159-F703-0C7B8B235E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86848" y="68150"/>
                  <a:ext cx="110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5640A6-3F9B-6874-AC2C-FF6F163C9CD6}"/>
                    </a:ext>
                  </a:extLst>
                </p14:cNvPr>
                <p14:cNvContentPartPr/>
                <p14:nvPr/>
              </p14:nvContentPartPr>
              <p14:xfrm>
                <a:off x="3596488" y="206750"/>
                <a:ext cx="112320" cy="1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5640A6-3F9B-6874-AC2C-FF6F163C9C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7488" y="197750"/>
                  <a:ext cx="129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8AF063-0305-B37A-D976-D3D352FA9775}"/>
                    </a:ext>
                  </a:extLst>
                </p14:cNvPr>
                <p14:cNvContentPartPr/>
                <p14:nvPr/>
              </p14:nvContentPartPr>
              <p14:xfrm>
                <a:off x="3041368" y="208910"/>
                <a:ext cx="69480" cy="2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8AF063-0305-B37A-D976-D3D352FA97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2368" y="199910"/>
                  <a:ext cx="8712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7A0BC8-ABD0-1FB3-262E-C9AEDB62A0ED}"/>
                  </a:ext>
                </a:extLst>
              </p14:cNvPr>
              <p14:cNvContentPartPr/>
              <p14:nvPr/>
            </p14:nvContentPartPr>
            <p14:xfrm>
              <a:off x="4310728" y="173270"/>
              <a:ext cx="320400" cy="498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7A0BC8-ABD0-1FB3-262E-C9AEDB62A0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02088" y="164630"/>
                <a:ext cx="338040" cy="51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84B0341-EB06-90FA-A9F2-EC6B711469B8}"/>
              </a:ext>
            </a:extLst>
          </p:cNvPr>
          <p:cNvGrpSpPr/>
          <p:nvPr/>
        </p:nvGrpSpPr>
        <p:grpSpPr>
          <a:xfrm>
            <a:off x="4755328" y="37190"/>
            <a:ext cx="2934360" cy="766800"/>
            <a:chOff x="4755328" y="37190"/>
            <a:chExt cx="293436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4FB7A3-E2F0-98A0-F989-1AA0DB46228C}"/>
                    </a:ext>
                  </a:extLst>
                </p14:cNvPr>
                <p14:cNvContentPartPr/>
                <p14:nvPr/>
              </p14:nvContentPartPr>
              <p14:xfrm>
                <a:off x="4755328" y="187310"/>
                <a:ext cx="1348560" cy="616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4FB7A3-E2F0-98A0-F989-1AA0DB4622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46688" y="178310"/>
                  <a:ext cx="136620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50145D-80A1-D020-AC73-6F9EA4EF2354}"/>
                    </a:ext>
                  </a:extLst>
                </p14:cNvPr>
                <p14:cNvContentPartPr/>
                <p14:nvPr/>
              </p14:nvContentPartPr>
              <p14:xfrm>
                <a:off x="5663608" y="37190"/>
                <a:ext cx="117360" cy="86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50145D-80A1-D020-AC73-6F9EA4EF23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54608" y="28190"/>
                  <a:ext cx="135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12D7F8-457E-CF09-5D34-1E3AA6C4E50B}"/>
                    </a:ext>
                  </a:extLst>
                </p14:cNvPr>
                <p14:cNvContentPartPr/>
                <p14:nvPr/>
              </p14:nvContentPartPr>
              <p14:xfrm>
                <a:off x="5514928" y="184430"/>
                <a:ext cx="135720" cy="7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12D7F8-457E-CF09-5D34-1E3AA6C4E5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6288" y="175790"/>
                  <a:ext cx="153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E3C1BF-DD6B-196F-EF00-622693740E0E}"/>
                    </a:ext>
                  </a:extLst>
                </p14:cNvPr>
                <p14:cNvContentPartPr/>
                <p14:nvPr/>
              </p14:nvContentPartPr>
              <p14:xfrm>
                <a:off x="5231248" y="89030"/>
                <a:ext cx="126360" cy="12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E3C1BF-DD6B-196F-EF00-622693740E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22248" y="80390"/>
                  <a:ext cx="144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FC8F55-0DD0-B6E9-54C9-BCA61632D77D}"/>
                    </a:ext>
                  </a:extLst>
                </p14:cNvPr>
                <p14:cNvContentPartPr/>
                <p14:nvPr/>
              </p14:nvContentPartPr>
              <p14:xfrm>
                <a:off x="6243208" y="149150"/>
                <a:ext cx="1446480" cy="49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FC8F55-0DD0-B6E9-54C9-BCA61632D7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4568" y="140510"/>
                  <a:ext cx="1464120" cy="50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A0673A-741C-791E-24C9-1340EFB89121}"/>
              </a:ext>
            </a:extLst>
          </p:cNvPr>
          <p:cNvGrpSpPr/>
          <p:nvPr/>
        </p:nvGrpSpPr>
        <p:grpSpPr>
          <a:xfrm>
            <a:off x="7870768" y="204230"/>
            <a:ext cx="2967840" cy="587520"/>
            <a:chOff x="7870768" y="204230"/>
            <a:chExt cx="2967840" cy="58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5483D5C-0374-CCA5-9D61-CA47F2E26592}"/>
                    </a:ext>
                  </a:extLst>
                </p14:cNvPr>
                <p14:cNvContentPartPr/>
                <p14:nvPr/>
              </p14:nvContentPartPr>
              <p14:xfrm>
                <a:off x="7870768" y="204230"/>
                <a:ext cx="174600" cy="37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5483D5C-0374-CCA5-9D61-CA47F2E265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62128" y="195230"/>
                  <a:ext cx="1922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DC2AE5-EE7F-9399-0378-1DCE67EA089D}"/>
                    </a:ext>
                  </a:extLst>
                </p14:cNvPr>
                <p14:cNvContentPartPr/>
                <p14:nvPr/>
              </p14:nvContentPartPr>
              <p14:xfrm>
                <a:off x="8036008" y="270110"/>
                <a:ext cx="60012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DC2AE5-EE7F-9399-0378-1DCE67EA08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27008" y="261110"/>
                  <a:ext cx="617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07ADAD-360B-5969-A671-D5A9D594B383}"/>
                    </a:ext>
                  </a:extLst>
                </p14:cNvPr>
                <p14:cNvContentPartPr/>
                <p14:nvPr/>
              </p14:nvContentPartPr>
              <p14:xfrm>
                <a:off x="8752408" y="481430"/>
                <a:ext cx="29880" cy="9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07ADAD-360B-5969-A671-D5A9D594B3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43408" y="472430"/>
                  <a:ext cx="47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C808AB-1AAF-EA5B-D014-B42BEC47D461}"/>
                    </a:ext>
                  </a:extLst>
                </p14:cNvPr>
                <p14:cNvContentPartPr/>
                <p14:nvPr/>
              </p14:nvContentPartPr>
              <p14:xfrm>
                <a:off x="8875888" y="250670"/>
                <a:ext cx="803160" cy="54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C808AB-1AAF-EA5B-D014-B42BEC47D4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7248" y="241670"/>
                  <a:ext cx="8208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F7F214-C42A-D1F5-B495-3B981E0AE393}"/>
                    </a:ext>
                  </a:extLst>
                </p14:cNvPr>
                <p14:cNvContentPartPr/>
                <p14:nvPr/>
              </p14:nvContentPartPr>
              <p14:xfrm>
                <a:off x="9604528" y="500510"/>
                <a:ext cx="27360" cy="94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F7F214-C42A-D1F5-B495-3B981E0AE3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95528" y="491510"/>
                  <a:ext cx="45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BA5F81-8EF8-1247-8B63-2430E97679BD}"/>
                    </a:ext>
                  </a:extLst>
                </p14:cNvPr>
                <p14:cNvContentPartPr/>
                <p14:nvPr/>
              </p14:nvContentPartPr>
              <p14:xfrm>
                <a:off x="9828448" y="283430"/>
                <a:ext cx="735840" cy="28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BA5F81-8EF8-1247-8B63-2430E97679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19448" y="274790"/>
                  <a:ext cx="753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2B2F7A-E3AC-020F-47B3-969C8D1CB7B5}"/>
                    </a:ext>
                  </a:extLst>
                </p14:cNvPr>
                <p14:cNvContentPartPr/>
                <p14:nvPr/>
              </p14:nvContentPartPr>
              <p14:xfrm>
                <a:off x="10571128" y="417710"/>
                <a:ext cx="267480" cy="33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2B2F7A-E3AC-020F-47B3-969C8D1CB7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62488" y="409070"/>
                  <a:ext cx="28512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F19519-5034-759F-1C61-E916B711B0BF}"/>
              </a:ext>
            </a:extLst>
          </p:cNvPr>
          <p:cNvGrpSpPr/>
          <p:nvPr/>
        </p:nvGrpSpPr>
        <p:grpSpPr>
          <a:xfrm>
            <a:off x="10965688" y="186590"/>
            <a:ext cx="1122480" cy="523440"/>
            <a:chOff x="10965688" y="186590"/>
            <a:chExt cx="112248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8FA2193-A234-B9F7-4476-C03563435021}"/>
                    </a:ext>
                  </a:extLst>
                </p14:cNvPr>
                <p14:cNvContentPartPr/>
                <p14:nvPr/>
              </p14:nvContentPartPr>
              <p14:xfrm>
                <a:off x="10965688" y="532190"/>
                <a:ext cx="75960" cy="108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8FA2193-A234-B9F7-4476-C0356343502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56688" y="523190"/>
                  <a:ext cx="93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FF0163-EA2C-A547-994B-3DB468C46125}"/>
                    </a:ext>
                  </a:extLst>
                </p14:cNvPr>
                <p14:cNvContentPartPr/>
                <p14:nvPr/>
              </p14:nvContentPartPr>
              <p14:xfrm>
                <a:off x="11156488" y="276950"/>
                <a:ext cx="848160" cy="433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FF0163-EA2C-A547-994B-3DB468C461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47848" y="268310"/>
                  <a:ext cx="8658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637792-2EDF-B78D-3F9F-826A0DC87F9C}"/>
                    </a:ext>
                  </a:extLst>
                </p14:cNvPr>
                <p14:cNvContentPartPr/>
                <p14:nvPr/>
              </p14:nvContentPartPr>
              <p14:xfrm>
                <a:off x="11566528" y="374150"/>
                <a:ext cx="6408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637792-2EDF-B78D-3F9F-826A0DC87F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57888" y="365510"/>
                  <a:ext cx="8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161C32-9B8D-6637-6AB7-FC8AB0ED6A3B}"/>
                    </a:ext>
                  </a:extLst>
                </p14:cNvPr>
                <p14:cNvContentPartPr/>
                <p14:nvPr/>
              </p14:nvContentPartPr>
              <p14:xfrm>
                <a:off x="11965048" y="186590"/>
                <a:ext cx="123120" cy="448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161C32-9B8D-6637-6AB7-FC8AB0ED6A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956048" y="177590"/>
                  <a:ext cx="140760" cy="46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242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39347" y="533144"/>
              <a:ext cx="7910493" cy="5940997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8822" y="512621"/>
                <a:ext cx="7951543" cy="598204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375</TotalTime>
  <Words>2724</Words>
  <Application>Microsoft Office PowerPoint</Application>
  <PresentationFormat>Widescreen</PresentationFormat>
  <Paragraphs>333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 Theme</vt:lpstr>
      <vt:lpstr>Scripting Languages   -deepankar sharma</vt:lpstr>
      <vt:lpstr>Unit 01</vt:lpstr>
      <vt:lpstr>PowerPoint Presentation</vt:lpstr>
      <vt:lpstr>PowerPoint Presentation</vt:lpstr>
      <vt:lpstr>Script and Program</vt:lpstr>
      <vt:lpstr>PowerPoint Presentation</vt:lpstr>
      <vt:lpstr>Unit 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Languages</dc:title>
  <dc:creator>Deepankar Sharma</dc:creator>
  <cp:lastModifiedBy>Deepankar Sharma</cp:lastModifiedBy>
  <cp:revision>21</cp:revision>
  <dcterms:created xsi:type="dcterms:W3CDTF">2023-03-01T14:50:00Z</dcterms:created>
  <dcterms:modified xsi:type="dcterms:W3CDTF">2023-04-10T14:53:43Z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9329780A648A4FB68D4856510810370C</vt:lpwstr>
  </property>
  <property fmtid="{D5CDD505-2E9C-101B-9397-08002B2CF9AE}" pid="3" name="KSOProductBuildVer">
    <vt:lpwstr>1033-11.2.0.11486</vt:lpwstr>
  </property>
</Properties>
</file>