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330" r:id="rId6"/>
    <p:sldId id="311" r:id="rId7"/>
    <p:sldId id="312" r:id="rId8"/>
    <p:sldId id="313" r:id="rId9"/>
    <p:sldId id="331" r:id="rId10"/>
    <p:sldId id="315" r:id="rId11"/>
    <p:sldId id="316" r:id="rId12"/>
    <p:sldId id="317" r:id="rId13"/>
    <p:sldId id="318" r:id="rId14"/>
    <p:sldId id="332" r:id="rId15"/>
    <p:sldId id="320" r:id="rId16"/>
    <p:sldId id="321" r:id="rId17"/>
    <p:sldId id="322" r:id="rId18"/>
    <p:sldId id="333" r:id="rId19"/>
    <p:sldId id="324" r:id="rId20"/>
    <p:sldId id="325" r:id="rId21"/>
    <p:sldId id="326" r:id="rId22"/>
    <p:sldId id="327" r:id="rId23"/>
    <p:sldId id="328" r:id="rId24"/>
    <p:sldId id="329" r:id="rId25"/>
    <p:sldId id="334" r:id="rId26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26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9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023753509904"/>
          <c:y val="0.0646687405103137"/>
          <c:w val="0.72436366395993"/>
          <c:h val="0.7007503795874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A5514"/>
            </a:solidFill>
            <a:ln w="6350">
              <a:solidFill>
                <a:srgbClr val="FCFBF7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864448"/>
        <c:axId val="429865984"/>
      </c:barChart>
      <c:catAx>
        <c:axId val="429864448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</a:p>
        </c:txPr>
        <c:crossAx val="429865984"/>
        <c:crosses val="autoZero"/>
        <c:auto val="1"/>
        <c:lblAlgn val="ctr"/>
        <c:lblOffset val="100"/>
        <c:noMultiLvlLbl val="0"/>
      </c:catAx>
      <c:valAx>
        <c:axId val="42986598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</a:p>
        </c:txPr>
        <c:crossAx val="429864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023753509904"/>
          <c:y val="0.0646687405103137"/>
          <c:w val="0.72436366395993"/>
          <c:h val="0.7007503795874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CFBF7"/>
            </a:solidFill>
            <a:ln w="6350">
              <a:solidFill>
                <a:srgbClr val="EA5514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904640"/>
        <c:axId val="429906176"/>
      </c:barChart>
      <c:catAx>
        <c:axId val="429904640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</a:p>
        </c:txPr>
        <c:crossAx val="429906176"/>
        <c:crosses val="autoZero"/>
        <c:auto val="1"/>
        <c:lblAlgn val="ctr"/>
        <c:lblOffset val="100"/>
        <c:noMultiLvlLbl val="0"/>
      </c:catAx>
      <c:valAx>
        <c:axId val="429906176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</a:p>
        </c:txPr>
        <c:crossAx val="42990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7940372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322684" y="-986790"/>
            <a:ext cx="609600" cy="609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374218" y="842695"/>
            <a:ext cx="475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Enabled</a:t>
            </a:r>
            <a:r>
              <a:rPr lang="zh-CN" altLang="en-US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92125" y="4142105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971534" y="4199925"/>
            <a:ext cx="38011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Deepankar Sharma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7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3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1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100">
                    <p:cTn id="23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7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3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1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100">
                    <p:cTn id="23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06428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650644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594860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39076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27824" y="1142191"/>
            <a:ext cx="688974" cy="688974"/>
          </a:xfrm>
          <a:prstGeom prst="ellipse">
            <a:avLst/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5179660" y="1142191"/>
            <a:ext cx="688974" cy="688974"/>
          </a:xfrm>
          <a:prstGeom prst="ellipse">
            <a:avLst/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311106" y="1142191"/>
            <a:ext cx="688974" cy="688974"/>
          </a:xfrm>
          <a:prstGeom prst="ellipse">
            <a:avLst/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3389012" y="1303712"/>
            <a:ext cx="347548" cy="334182"/>
          </a:xfrm>
          <a:custGeom>
            <a:avLst/>
            <a:gdLst>
              <a:gd name="T0" fmla="*/ 173 w 312"/>
              <a:gd name="T1" fmla="*/ 33 h 300"/>
              <a:gd name="T2" fmla="*/ 64 w 312"/>
              <a:gd name="T3" fmla="*/ 17 h 300"/>
              <a:gd name="T4" fmla="*/ 118 w 312"/>
              <a:gd name="T5" fmla="*/ 67 h 300"/>
              <a:gd name="T6" fmla="*/ 69 w 312"/>
              <a:gd name="T7" fmla="*/ 121 h 300"/>
              <a:gd name="T8" fmla="*/ 14 w 312"/>
              <a:gd name="T9" fmla="*/ 71 h 300"/>
              <a:gd name="T10" fmla="*/ 39 w 312"/>
              <a:gd name="T11" fmla="*/ 178 h 300"/>
              <a:gd name="T12" fmla="*/ 142 w 312"/>
              <a:gd name="T13" fmla="*/ 197 h 300"/>
              <a:gd name="T14" fmla="*/ 246 w 312"/>
              <a:gd name="T15" fmla="*/ 293 h 300"/>
              <a:gd name="T16" fmla="*/ 274 w 312"/>
              <a:gd name="T17" fmla="*/ 292 h 300"/>
              <a:gd name="T18" fmla="*/ 305 w 312"/>
              <a:gd name="T19" fmla="*/ 258 h 300"/>
              <a:gd name="T20" fmla="*/ 304 w 312"/>
              <a:gd name="T21" fmla="*/ 230 h 300"/>
              <a:gd name="T22" fmla="*/ 200 w 312"/>
              <a:gd name="T23" fmla="*/ 134 h 300"/>
              <a:gd name="T24" fmla="*/ 173 w 312"/>
              <a:gd name="T25" fmla="*/ 33 h 300"/>
              <a:gd name="T26" fmla="*/ 123 w 312"/>
              <a:gd name="T27" fmla="*/ 103 h 300"/>
              <a:gd name="T28" fmla="*/ 132 w 312"/>
              <a:gd name="T29" fmla="*/ 93 h 300"/>
              <a:gd name="T30" fmla="*/ 156 w 312"/>
              <a:gd name="T31" fmla="*/ 115 h 300"/>
              <a:gd name="T32" fmla="*/ 147 w 312"/>
              <a:gd name="T33" fmla="*/ 125 h 300"/>
              <a:gd name="T34" fmla="*/ 123 w 312"/>
              <a:gd name="T35" fmla="*/ 103 h 300"/>
              <a:gd name="T36" fmla="*/ 110 w 312"/>
              <a:gd name="T37" fmla="*/ 118 h 300"/>
              <a:gd name="T38" fmla="*/ 119 w 312"/>
              <a:gd name="T39" fmla="*/ 108 h 300"/>
              <a:gd name="T40" fmla="*/ 142 w 312"/>
              <a:gd name="T41" fmla="*/ 130 h 300"/>
              <a:gd name="T42" fmla="*/ 133 w 312"/>
              <a:gd name="T43" fmla="*/ 140 h 300"/>
              <a:gd name="T44" fmla="*/ 110 w 312"/>
              <a:gd name="T45" fmla="*/ 118 h 300"/>
              <a:gd name="T46" fmla="*/ 96 w 312"/>
              <a:gd name="T47" fmla="*/ 133 h 300"/>
              <a:gd name="T48" fmla="*/ 105 w 312"/>
              <a:gd name="T49" fmla="*/ 123 h 300"/>
              <a:gd name="T50" fmla="*/ 129 w 312"/>
              <a:gd name="T51" fmla="*/ 145 h 300"/>
              <a:gd name="T52" fmla="*/ 120 w 312"/>
              <a:gd name="T53" fmla="*/ 155 h 300"/>
              <a:gd name="T54" fmla="*/ 96 w 312"/>
              <a:gd name="T55" fmla="*/ 133 h 300"/>
              <a:gd name="T56" fmla="*/ 266 w 312"/>
              <a:gd name="T57" fmla="*/ 233 h 300"/>
              <a:gd name="T58" fmla="*/ 246 w 312"/>
              <a:gd name="T59" fmla="*/ 255 h 300"/>
              <a:gd name="T60" fmla="*/ 170 w 312"/>
              <a:gd name="T61" fmla="*/ 184 h 300"/>
              <a:gd name="T62" fmla="*/ 189 w 312"/>
              <a:gd name="T63" fmla="*/ 163 h 300"/>
              <a:gd name="T64" fmla="*/ 266 w 312"/>
              <a:gd name="T65" fmla="*/ 23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300">
                <a:moveTo>
                  <a:pt x="173" y="33"/>
                </a:moveTo>
                <a:cubicBezTo>
                  <a:pt x="142" y="5"/>
                  <a:pt x="99" y="0"/>
                  <a:pt x="64" y="1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4" y="71"/>
                  <a:pt x="14" y="71"/>
                  <a:pt x="14" y="71"/>
                </a:cubicBezTo>
                <a:cubicBezTo>
                  <a:pt x="0" y="107"/>
                  <a:pt x="9" y="150"/>
                  <a:pt x="39" y="178"/>
                </a:cubicBezTo>
                <a:cubicBezTo>
                  <a:pt x="68" y="204"/>
                  <a:pt x="108" y="211"/>
                  <a:pt x="142" y="197"/>
                </a:cubicBezTo>
                <a:cubicBezTo>
                  <a:pt x="246" y="293"/>
                  <a:pt x="246" y="293"/>
                  <a:pt x="246" y="293"/>
                </a:cubicBezTo>
                <a:cubicBezTo>
                  <a:pt x="254" y="300"/>
                  <a:pt x="267" y="300"/>
                  <a:pt x="274" y="292"/>
                </a:cubicBezTo>
                <a:cubicBezTo>
                  <a:pt x="305" y="258"/>
                  <a:pt x="305" y="258"/>
                  <a:pt x="305" y="258"/>
                </a:cubicBezTo>
                <a:cubicBezTo>
                  <a:pt x="312" y="250"/>
                  <a:pt x="312" y="238"/>
                  <a:pt x="304" y="230"/>
                </a:cubicBezTo>
                <a:cubicBezTo>
                  <a:pt x="200" y="134"/>
                  <a:pt x="200" y="134"/>
                  <a:pt x="200" y="134"/>
                </a:cubicBezTo>
                <a:cubicBezTo>
                  <a:pt x="211" y="99"/>
                  <a:pt x="201" y="60"/>
                  <a:pt x="173" y="33"/>
                </a:cubicBezTo>
                <a:close/>
                <a:moveTo>
                  <a:pt x="123" y="103"/>
                </a:moveTo>
                <a:cubicBezTo>
                  <a:pt x="132" y="93"/>
                  <a:pt x="132" y="93"/>
                  <a:pt x="132" y="93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47" y="125"/>
                  <a:pt x="147" y="125"/>
                  <a:pt x="147" y="125"/>
                </a:cubicBezTo>
                <a:lnTo>
                  <a:pt x="123" y="103"/>
                </a:lnTo>
                <a:close/>
                <a:moveTo>
                  <a:pt x="110" y="118"/>
                </a:moveTo>
                <a:cubicBezTo>
                  <a:pt x="119" y="108"/>
                  <a:pt x="119" y="108"/>
                  <a:pt x="119" y="108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33" y="140"/>
                  <a:pt x="133" y="140"/>
                  <a:pt x="133" y="140"/>
                </a:cubicBezTo>
                <a:lnTo>
                  <a:pt x="110" y="118"/>
                </a:lnTo>
                <a:close/>
                <a:moveTo>
                  <a:pt x="96" y="133"/>
                </a:moveTo>
                <a:cubicBezTo>
                  <a:pt x="105" y="123"/>
                  <a:pt x="105" y="123"/>
                  <a:pt x="105" y="123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0" y="155"/>
                  <a:pt x="120" y="155"/>
                  <a:pt x="120" y="155"/>
                </a:cubicBezTo>
                <a:lnTo>
                  <a:pt x="96" y="133"/>
                </a:lnTo>
                <a:close/>
                <a:moveTo>
                  <a:pt x="266" y="233"/>
                </a:moveTo>
                <a:cubicBezTo>
                  <a:pt x="246" y="255"/>
                  <a:pt x="246" y="255"/>
                  <a:pt x="246" y="255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89" y="163"/>
                  <a:pt x="189" y="163"/>
                  <a:pt x="189" y="163"/>
                </a:cubicBezTo>
                <a:lnTo>
                  <a:pt x="266" y="233"/>
                </a:ln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1496913" y="1347436"/>
            <a:ext cx="336410" cy="278484"/>
          </a:xfrm>
          <a:custGeom>
            <a:avLst/>
            <a:gdLst>
              <a:gd name="T0" fmla="*/ 274 w 302"/>
              <a:gd name="T1" fmla="*/ 82 h 250"/>
              <a:gd name="T2" fmla="*/ 257 w 302"/>
              <a:gd name="T3" fmla="*/ 99 h 250"/>
              <a:gd name="T4" fmla="*/ 274 w 302"/>
              <a:gd name="T5" fmla="*/ 116 h 250"/>
              <a:gd name="T6" fmla="*/ 291 w 302"/>
              <a:gd name="T7" fmla="*/ 99 h 250"/>
              <a:gd name="T8" fmla="*/ 274 w 302"/>
              <a:gd name="T9" fmla="*/ 82 h 250"/>
              <a:gd name="T10" fmla="*/ 28 w 302"/>
              <a:gd name="T11" fmla="*/ 82 h 250"/>
              <a:gd name="T12" fmla="*/ 11 w 302"/>
              <a:gd name="T13" fmla="*/ 99 h 250"/>
              <a:gd name="T14" fmla="*/ 28 w 302"/>
              <a:gd name="T15" fmla="*/ 116 h 250"/>
              <a:gd name="T16" fmla="*/ 45 w 302"/>
              <a:gd name="T17" fmla="*/ 99 h 250"/>
              <a:gd name="T18" fmla="*/ 28 w 302"/>
              <a:gd name="T19" fmla="*/ 82 h 250"/>
              <a:gd name="T20" fmla="*/ 223 w 302"/>
              <a:gd name="T21" fmla="*/ 51 h 250"/>
              <a:gd name="T22" fmla="*/ 198 w 302"/>
              <a:gd name="T23" fmla="*/ 77 h 250"/>
              <a:gd name="T24" fmla="*/ 223 w 302"/>
              <a:gd name="T25" fmla="*/ 102 h 250"/>
              <a:gd name="T26" fmla="*/ 249 w 302"/>
              <a:gd name="T27" fmla="*/ 77 h 250"/>
              <a:gd name="T28" fmla="*/ 223 w 302"/>
              <a:gd name="T29" fmla="*/ 51 h 250"/>
              <a:gd name="T30" fmla="*/ 302 w 302"/>
              <a:gd name="T31" fmla="*/ 206 h 250"/>
              <a:gd name="T32" fmla="*/ 273 w 302"/>
              <a:gd name="T33" fmla="*/ 206 h 250"/>
              <a:gd name="T34" fmla="*/ 273 w 302"/>
              <a:gd name="T35" fmla="*/ 153 h 250"/>
              <a:gd name="T36" fmla="*/ 266 w 302"/>
              <a:gd name="T37" fmla="*/ 127 h 250"/>
              <a:gd name="T38" fmla="*/ 274 w 302"/>
              <a:gd name="T39" fmla="*/ 126 h 250"/>
              <a:gd name="T40" fmla="*/ 302 w 302"/>
              <a:gd name="T41" fmla="*/ 154 h 250"/>
              <a:gd name="T42" fmla="*/ 302 w 302"/>
              <a:gd name="T43" fmla="*/ 206 h 250"/>
              <a:gd name="T44" fmla="*/ 79 w 302"/>
              <a:gd name="T45" fmla="*/ 51 h 250"/>
              <a:gd name="T46" fmla="*/ 53 w 302"/>
              <a:gd name="T47" fmla="*/ 77 h 250"/>
              <a:gd name="T48" fmla="*/ 79 w 302"/>
              <a:gd name="T49" fmla="*/ 102 h 250"/>
              <a:gd name="T50" fmla="*/ 104 w 302"/>
              <a:gd name="T51" fmla="*/ 77 h 250"/>
              <a:gd name="T52" fmla="*/ 79 w 302"/>
              <a:gd name="T53" fmla="*/ 51 h 250"/>
              <a:gd name="T54" fmla="*/ 28 w 302"/>
              <a:gd name="T55" fmla="*/ 126 h 250"/>
              <a:gd name="T56" fmla="*/ 36 w 302"/>
              <a:gd name="T57" fmla="*/ 127 h 250"/>
              <a:gd name="T58" fmla="*/ 29 w 302"/>
              <a:gd name="T59" fmla="*/ 153 h 250"/>
              <a:gd name="T60" fmla="*/ 29 w 302"/>
              <a:gd name="T61" fmla="*/ 206 h 250"/>
              <a:gd name="T62" fmla="*/ 0 w 302"/>
              <a:gd name="T63" fmla="*/ 206 h 250"/>
              <a:gd name="T64" fmla="*/ 0 w 302"/>
              <a:gd name="T65" fmla="*/ 154 h 250"/>
              <a:gd name="T66" fmla="*/ 28 w 302"/>
              <a:gd name="T67" fmla="*/ 126 h 250"/>
              <a:gd name="T68" fmla="*/ 151 w 302"/>
              <a:gd name="T69" fmla="*/ 0 h 250"/>
              <a:gd name="T70" fmla="*/ 113 w 302"/>
              <a:gd name="T71" fmla="*/ 38 h 250"/>
              <a:gd name="T72" fmla="*/ 151 w 302"/>
              <a:gd name="T73" fmla="*/ 75 h 250"/>
              <a:gd name="T74" fmla="*/ 188 w 302"/>
              <a:gd name="T75" fmla="*/ 38 h 250"/>
              <a:gd name="T76" fmla="*/ 151 w 302"/>
              <a:gd name="T77" fmla="*/ 0 h 250"/>
              <a:gd name="T78" fmla="*/ 264 w 302"/>
              <a:gd name="T79" fmla="*/ 226 h 250"/>
              <a:gd name="T80" fmla="*/ 219 w 302"/>
              <a:gd name="T81" fmla="*/ 226 h 250"/>
              <a:gd name="T82" fmla="*/ 219 w 302"/>
              <a:gd name="T83" fmla="*/ 145 h 250"/>
              <a:gd name="T84" fmla="*/ 211 w 302"/>
              <a:gd name="T85" fmla="*/ 114 h 250"/>
              <a:gd name="T86" fmla="*/ 223 w 302"/>
              <a:gd name="T87" fmla="*/ 112 h 250"/>
              <a:gd name="T88" fmla="*/ 264 w 302"/>
              <a:gd name="T89" fmla="*/ 153 h 250"/>
              <a:gd name="T90" fmla="*/ 264 w 302"/>
              <a:gd name="T91" fmla="*/ 226 h 250"/>
              <a:gd name="T92" fmla="*/ 82 w 302"/>
              <a:gd name="T93" fmla="*/ 145 h 250"/>
              <a:gd name="T94" fmla="*/ 82 w 302"/>
              <a:gd name="T95" fmla="*/ 226 h 250"/>
              <a:gd name="T96" fmla="*/ 38 w 302"/>
              <a:gd name="T97" fmla="*/ 226 h 250"/>
              <a:gd name="T98" fmla="*/ 38 w 302"/>
              <a:gd name="T99" fmla="*/ 153 h 250"/>
              <a:gd name="T100" fmla="*/ 79 w 302"/>
              <a:gd name="T101" fmla="*/ 112 h 250"/>
              <a:gd name="T102" fmla="*/ 90 w 302"/>
              <a:gd name="T103" fmla="*/ 114 h 250"/>
              <a:gd name="T104" fmla="*/ 82 w 302"/>
              <a:gd name="T105" fmla="*/ 145 h 250"/>
              <a:gd name="T106" fmla="*/ 92 w 302"/>
              <a:gd name="T107" fmla="*/ 250 h 250"/>
              <a:gd name="T108" fmla="*/ 210 w 302"/>
              <a:gd name="T109" fmla="*/ 250 h 250"/>
              <a:gd name="T110" fmla="*/ 210 w 302"/>
              <a:gd name="T111" fmla="*/ 145 h 250"/>
              <a:gd name="T112" fmla="*/ 151 w 302"/>
              <a:gd name="T113" fmla="*/ 86 h 250"/>
              <a:gd name="T114" fmla="*/ 92 w 302"/>
              <a:gd name="T115" fmla="*/ 145 h 250"/>
              <a:gd name="T116" fmla="*/ 92 w 302"/>
              <a:gd name="T11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2" h="250">
                <a:moveTo>
                  <a:pt x="274" y="82"/>
                </a:moveTo>
                <a:cubicBezTo>
                  <a:pt x="265" y="82"/>
                  <a:pt x="257" y="90"/>
                  <a:pt x="257" y="99"/>
                </a:cubicBezTo>
                <a:cubicBezTo>
                  <a:pt x="257" y="109"/>
                  <a:pt x="265" y="116"/>
                  <a:pt x="274" y="116"/>
                </a:cubicBezTo>
                <a:cubicBezTo>
                  <a:pt x="283" y="116"/>
                  <a:pt x="291" y="109"/>
                  <a:pt x="291" y="99"/>
                </a:cubicBezTo>
                <a:cubicBezTo>
                  <a:pt x="291" y="90"/>
                  <a:pt x="283" y="82"/>
                  <a:pt x="274" y="82"/>
                </a:cubicBezTo>
                <a:close/>
                <a:moveTo>
                  <a:pt x="28" y="82"/>
                </a:moveTo>
                <a:cubicBezTo>
                  <a:pt x="18" y="82"/>
                  <a:pt x="11" y="90"/>
                  <a:pt x="11" y="99"/>
                </a:cubicBezTo>
                <a:cubicBezTo>
                  <a:pt x="11" y="109"/>
                  <a:pt x="18" y="116"/>
                  <a:pt x="28" y="116"/>
                </a:cubicBezTo>
                <a:cubicBezTo>
                  <a:pt x="37" y="116"/>
                  <a:pt x="45" y="109"/>
                  <a:pt x="45" y="99"/>
                </a:cubicBezTo>
                <a:cubicBezTo>
                  <a:pt x="45" y="90"/>
                  <a:pt x="37" y="82"/>
                  <a:pt x="28" y="82"/>
                </a:cubicBezTo>
                <a:close/>
                <a:moveTo>
                  <a:pt x="223" y="51"/>
                </a:moveTo>
                <a:cubicBezTo>
                  <a:pt x="209" y="51"/>
                  <a:pt x="198" y="62"/>
                  <a:pt x="198" y="77"/>
                </a:cubicBezTo>
                <a:cubicBezTo>
                  <a:pt x="198" y="91"/>
                  <a:pt x="209" y="102"/>
                  <a:pt x="223" y="102"/>
                </a:cubicBezTo>
                <a:cubicBezTo>
                  <a:pt x="237" y="102"/>
                  <a:pt x="249" y="91"/>
                  <a:pt x="249" y="77"/>
                </a:cubicBezTo>
                <a:cubicBezTo>
                  <a:pt x="249" y="62"/>
                  <a:pt x="237" y="51"/>
                  <a:pt x="223" y="51"/>
                </a:cubicBezTo>
                <a:close/>
                <a:moveTo>
                  <a:pt x="302" y="206"/>
                </a:moveTo>
                <a:cubicBezTo>
                  <a:pt x="273" y="206"/>
                  <a:pt x="273" y="206"/>
                  <a:pt x="273" y="206"/>
                </a:cubicBezTo>
                <a:cubicBezTo>
                  <a:pt x="273" y="153"/>
                  <a:pt x="273" y="153"/>
                  <a:pt x="273" y="153"/>
                </a:cubicBezTo>
                <a:cubicBezTo>
                  <a:pt x="273" y="143"/>
                  <a:pt x="270" y="135"/>
                  <a:pt x="266" y="127"/>
                </a:cubicBezTo>
                <a:cubicBezTo>
                  <a:pt x="269" y="127"/>
                  <a:pt x="271" y="126"/>
                  <a:pt x="274" y="126"/>
                </a:cubicBezTo>
                <a:cubicBezTo>
                  <a:pt x="289" y="126"/>
                  <a:pt x="302" y="139"/>
                  <a:pt x="302" y="154"/>
                </a:cubicBezTo>
                <a:lnTo>
                  <a:pt x="302" y="206"/>
                </a:lnTo>
                <a:close/>
                <a:moveTo>
                  <a:pt x="79" y="51"/>
                </a:moveTo>
                <a:cubicBezTo>
                  <a:pt x="65" y="51"/>
                  <a:pt x="53" y="62"/>
                  <a:pt x="53" y="77"/>
                </a:cubicBezTo>
                <a:cubicBezTo>
                  <a:pt x="53" y="91"/>
                  <a:pt x="65" y="102"/>
                  <a:pt x="79" y="102"/>
                </a:cubicBezTo>
                <a:cubicBezTo>
                  <a:pt x="93" y="102"/>
                  <a:pt x="104" y="91"/>
                  <a:pt x="104" y="77"/>
                </a:cubicBezTo>
                <a:cubicBezTo>
                  <a:pt x="104" y="62"/>
                  <a:pt x="93" y="51"/>
                  <a:pt x="79" y="51"/>
                </a:cubicBezTo>
                <a:close/>
                <a:moveTo>
                  <a:pt x="28" y="126"/>
                </a:moveTo>
                <a:cubicBezTo>
                  <a:pt x="30" y="126"/>
                  <a:pt x="33" y="127"/>
                  <a:pt x="36" y="127"/>
                </a:cubicBezTo>
                <a:cubicBezTo>
                  <a:pt x="31" y="135"/>
                  <a:pt x="29" y="143"/>
                  <a:pt x="29" y="153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9"/>
                  <a:pt x="12" y="126"/>
                  <a:pt x="28" y="126"/>
                </a:cubicBezTo>
                <a:close/>
                <a:moveTo>
                  <a:pt x="151" y="0"/>
                </a:moveTo>
                <a:cubicBezTo>
                  <a:pt x="130" y="0"/>
                  <a:pt x="113" y="17"/>
                  <a:pt x="113" y="38"/>
                </a:cubicBezTo>
                <a:cubicBezTo>
                  <a:pt x="113" y="59"/>
                  <a:pt x="130" y="75"/>
                  <a:pt x="151" y="75"/>
                </a:cubicBezTo>
                <a:cubicBezTo>
                  <a:pt x="172" y="75"/>
                  <a:pt x="188" y="59"/>
                  <a:pt x="188" y="38"/>
                </a:cubicBezTo>
                <a:cubicBezTo>
                  <a:pt x="189" y="17"/>
                  <a:pt x="172" y="0"/>
                  <a:pt x="151" y="0"/>
                </a:cubicBezTo>
                <a:close/>
                <a:moveTo>
                  <a:pt x="264" y="226"/>
                </a:moveTo>
                <a:cubicBezTo>
                  <a:pt x="219" y="226"/>
                  <a:pt x="219" y="226"/>
                  <a:pt x="219" y="226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9" y="133"/>
                  <a:pt x="216" y="123"/>
                  <a:pt x="211" y="114"/>
                </a:cubicBezTo>
                <a:cubicBezTo>
                  <a:pt x="215" y="113"/>
                  <a:pt x="219" y="112"/>
                  <a:pt x="223" y="112"/>
                </a:cubicBezTo>
                <a:cubicBezTo>
                  <a:pt x="245" y="112"/>
                  <a:pt x="264" y="130"/>
                  <a:pt x="264" y="153"/>
                </a:cubicBezTo>
                <a:lnTo>
                  <a:pt x="264" y="226"/>
                </a:lnTo>
                <a:close/>
                <a:moveTo>
                  <a:pt x="82" y="145"/>
                </a:moveTo>
                <a:cubicBezTo>
                  <a:pt x="82" y="226"/>
                  <a:pt x="82" y="226"/>
                  <a:pt x="82" y="226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38" y="130"/>
                  <a:pt x="56" y="112"/>
                  <a:pt x="79" y="112"/>
                </a:cubicBezTo>
                <a:cubicBezTo>
                  <a:pt x="83" y="112"/>
                  <a:pt x="86" y="113"/>
                  <a:pt x="90" y="114"/>
                </a:cubicBezTo>
                <a:cubicBezTo>
                  <a:pt x="85" y="123"/>
                  <a:pt x="82" y="133"/>
                  <a:pt x="82" y="145"/>
                </a:cubicBezTo>
                <a:close/>
                <a:moveTo>
                  <a:pt x="92" y="250"/>
                </a:moveTo>
                <a:cubicBezTo>
                  <a:pt x="210" y="250"/>
                  <a:pt x="210" y="250"/>
                  <a:pt x="210" y="250"/>
                </a:cubicBezTo>
                <a:cubicBezTo>
                  <a:pt x="210" y="145"/>
                  <a:pt x="210" y="145"/>
                  <a:pt x="210" y="145"/>
                </a:cubicBezTo>
                <a:cubicBezTo>
                  <a:pt x="210" y="112"/>
                  <a:pt x="183" y="86"/>
                  <a:pt x="151" y="86"/>
                </a:cubicBezTo>
                <a:cubicBezTo>
                  <a:pt x="118" y="86"/>
                  <a:pt x="92" y="112"/>
                  <a:pt x="92" y="145"/>
                </a:cubicBezTo>
                <a:lnTo>
                  <a:pt x="92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5355858" y="1355233"/>
            <a:ext cx="339754" cy="262890"/>
          </a:xfrm>
          <a:custGeom>
            <a:avLst/>
            <a:gdLst>
              <a:gd name="T0" fmla="*/ 299 w 305"/>
              <a:gd name="T1" fmla="*/ 59 h 236"/>
              <a:gd name="T2" fmla="*/ 240 w 305"/>
              <a:gd name="T3" fmla="*/ 118 h 236"/>
              <a:gd name="T4" fmla="*/ 187 w 305"/>
              <a:gd name="T5" fmla="*/ 172 h 236"/>
              <a:gd name="T6" fmla="*/ 128 w 305"/>
              <a:gd name="T7" fmla="*/ 230 h 236"/>
              <a:gd name="T8" fmla="*/ 106 w 305"/>
              <a:gd name="T9" fmla="*/ 230 h 236"/>
              <a:gd name="T10" fmla="*/ 75 w 305"/>
              <a:gd name="T11" fmla="*/ 199 h 236"/>
              <a:gd name="T12" fmla="*/ 65 w 305"/>
              <a:gd name="T13" fmla="*/ 187 h 236"/>
              <a:gd name="T14" fmla="*/ 6 w 305"/>
              <a:gd name="T15" fmla="*/ 128 h 236"/>
              <a:gd name="T16" fmla="*/ 6 w 305"/>
              <a:gd name="T17" fmla="*/ 106 h 236"/>
              <a:gd name="T18" fmla="*/ 37 w 305"/>
              <a:gd name="T19" fmla="*/ 75 h 236"/>
              <a:gd name="T20" fmla="*/ 59 w 305"/>
              <a:gd name="T21" fmla="*/ 75 h 236"/>
              <a:gd name="T22" fmla="*/ 118 w 305"/>
              <a:gd name="T23" fmla="*/ 134 h 236"/>
              <a:gd name="T24" fmla="*/ 246 w 305"/>
              <a:gd name="T25" fmla="*/ 6 h 236"/>
              <a:gd name="T26" fmla="*/ 268 w 305"/>
              <a:gd name="T27" fmla="*/ 6 h 236"/>
              <a:gd name="T28" fmla="*/ 299 w 305"/>
              <a:gd name="T29" fmla="*/ 37 h 236"/>
              <a:gd name="T30" fmla="*/ 299 w 305"/>
              <a:gd name="T31" fmla="*/ 5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" h="236">
                <a:moveTo>
                  <a:pt x="299" y="59"/>
                </a:moveTo>
                <a:cubicBezTo>
                  <a:pt x="240" y="118"/>
                  <a:pt x="240" y="118"/>
                  <a:pt x="240" y="118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2" y="236"/>
                  <a:pt x="112" y="236"/>
                  <a:pt x="106" y="230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22"/>
                  <a:pt x="0" y="112"/>
                  <a:pt x="6" y="106"/>
                </a:cubicBezTo>
                <a:cubicBezTo>
                  <a:pt x="37" y="75"/>
                  <a:pt x="37" y="75"/>
                  <a:pt x="37" y="75"/>
                </a:cubicBezTo>
                <a:cubicBezTo>
                  <a:pt x="43" y="69"/>
                  <a:pt x="53" y="69"/>
                  <a:pt x="59" y="75"/>
                </a:cubicBezTo>
                <a:cubicBezTo>
                  <a:pt x="118" y="134"/>
                  <a:pt x="118" y="134"/>
                  <a:pt x="118" y="134"/>
                </a:cubicBezTo>
                <a:cubicBezTo>
                  <a:pt x="246" y="6"/>
                  <a:pt x="246" y="6"/>
                  <a:pt x="246" y="6"/>
                </a:cubicBezTo>
                <a:cubicBezTo>
                  <a:pt x="252" y="0"/>
                  <a:pt x="262" y="0"/>
                  <a:pt x="268" y="6"/>
                </a:cubicBezTo>
                <a:cubicBezTo>
                  <a:pt x="299" y="37"/>
                  <a:pt x="299" y="37"/>
                  <a:pt x="299" y="37"/>
                </a:cubicBezTo>
                <a:cubicBezTo>
                  <a:pt x="305" y="43"/>
                  <a:pt x="305" y="53"/>
                  <a:pt x="29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7115140" y="1142191"/>
            <a:ext cx="688974" cy="688974"/>
          </a:xfrm>
          <a:prstGeom prst="ellipse">
            <a:avLst/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0"/>
          <p:cNvSpPr>
            <a:spLocks noEditPoints="1"/>
          </p:cNvSpPr>
          <p:nvPr/>
        </p:nvSpPr>
        <p:spPr bwMode="auto">
          <a:xfrm flipH="1">
            <a:off x="7299621" y="1352395"/>
            <a:ext cx="327066" cy="268566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86475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56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 smtClean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80785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587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 smtClean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474333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9419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669405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449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80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autoRev="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Scale>
                                      <p:cBhvr>
                                        <p:cTn id="107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3" grpId="0" animBg="1"/>
      <p:bldP spid="18" grpId="0"/>
      <p:bldP spid="19" grpId="0" animBg="1"/>
      <p:bldP spid="19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0439" y="1418828"/>
            <a:ext cx="2723121" cy="2449004"/>
            <a:chOff x="3210439" y="1418828"/>
            <a:chExt cx="2723121" cy="2449004"/>
          </a:xfrm>
        </p:grpSpPr>
        <p:sp>
          <p:nvSpPr>
            <p:cNvPr id="6" name="Freeform 5"/>
            <p:cNvSpPr/>
            <p:nvPr/>
          </p:nvSpPr>
          <p:spPr bwMode="auto">
            <a:xfrm>
              <a:off x="3210439" y="1418828"/>
              <a:ext cx="1598452" cy="1159639"/>
            </a:xfrm>
            <a:custGeom>
              <a:avLst/>
              <a:gdLst>
                <a:gd name="T0" fmla="*/ 298 w 600"/>
                <a:gd name="T1" fmla="*/ 433 h 435"/>
                <a:gd name="T2" fmla="*/ 283 w 600"/>
                <a:gd name="T3" fmla="*/ 424 h 435"/>
                <a:gd name="T4" fmla="*/ 282 w 600"/>
                <a:gd name="T5" fmla="*/ 417 h 435"/>
                <a:gd name="T6" fmla="*/ 285 w 600"/>
                <a:gd name="T7" fmla="*/ 406 h 435"/>
                <a:gd name="T8" fmla="*/ 291 w 600"/>
                <a:gd name="T9" fmla="*/ 398 h 435"/>
                <a:gd name="T10" fmla="*/ 302 w 600"/>
                <a:gd name="T11" fmla="*/ 366 h 435"/>
                <a:gd name="T12" fmla="*/ 286 w 600"/>
                <a:gd name="T13" fmla="*/ 339 h 435"/>
                <a:gd name="T14" fmla="*/ 242 w 600"/>
                <a:gd name="T15" fmla="*/ 331 h 435"/>
                <a:gd name="T16" fmla="*/ 189 w 600"/>
                <a:gd name="T17" fmla="*/ 372 h 435"/>
                <a:gd name="T18" fmla="*/ 190 w 600"/>
                <a:gd name="T19" fmla="*/ 380 h 435"/>
                <a:gd name="T20" fmla="*/ 197 w 600"/>
                <a:gd name="T21" fmla="*/ 395 h 435"/>
                <a:gd name="T22" fmla="*/ 204 w 600"/>
                <a:gd name="T23" fmla="*/ 405 h 435"/>
                <a:gd name="T24" fmla="*/ 207 w 600"/>
                <a:gd name="T25" fmla="*/ 415 h 435"/>
                <a:gd name="T26" fmla="*/ 206 w 600"/>
                <a:gd name="T27" fmla="*/ 424 h 435"/>
                <a:gd name="T28" fmla="*/ 187 w 600"/>
                <a:gd name="T29" fmla="*/ 432 h 435"/>
                <a:gd name="T30" fmla="*/ 158 w 600"/>
                <a:gd name="T31" fmla="*/ 434 h 435"/>
                <a:gd name="T32" fmla="*/ 0 w 600"/>
                <a:gd name="T33" fmla="*/ 428 h 435"/>
                <a:gd name="T34" fmla="*/ 504 w 600"/>
                <a:gd name="T35" fmla="*/ 0 h 435"/>
                <a:gd name="T36" fmla="*/ 496 w 600"/>
                <a:gd name="T37" fmla="*/ 164 h 435"/>
                <a:gd name="T38" fmla="*/ 509 w 600"/>
                <a:gd name="T39" fmla="*/ 185 h 435"/>
                <a:gd name="T40" fmla="*/ 520 w 600"/>
                <a:gd name="T41" fmla="*/ 187 h 435"/>
                <a:gd name="T42" fmla="*/ 532 w 600"/>
                <a:gd name="T43" fmla="*/ 183 h 435"/>
                <a:gd name="T44" fmla="*/ 542 w 600"/>
                <a:gd name="T45" fmla="*/ 176 h 435"/>
                <a:gd name="T46" fmla="*/ 556 w 600"/>
                <a:gd name="T47" fmla="*/ 170 h 435"/>
                <a:gd name="T48" fmla="*/ 563 w 600"/>
                <a:gd name="T49" fmla="*/ 169 h 435"/>
                <a:gd name="T50" fmla="*/ 600 w 600"/>
                <a:gd name="T51" fmla="*/ 218 h 435"/>
                <a:gd name="T52" fmla="*/ 583 w 600"/>
                <a:gd name="T53" fmla="*/ 270 h 435"/>
                <a:gd name="T54" fmla="*/ 569 w 600"/>
                <a:gd name="T55" fmla="*/ 274 h 435"/>
                <a:gd name="T56" fmla="*/ 540 w 600"/>
                <a:gd name="T57" fmla="*/ 264 h 435"/>
                <a:gd name="T58" fmla="*/ 531 w 600"/>
                <a:gd name="T59" fmla="*/ 258 h 435"/>
                <a:gd name="T60" fmla="*/ 518 w 600"/>
                <a:gd name="T61" fmla="*/ 253 h 435"/>
                <a:gd name="T62" fmla="*/ 517 w 600"/>
                <a:gd name="T63" fmla="*/ 253 h 435"/>
                <a:gd name="T64" fmla="*/ 502 w 600"/>
                <a:gd name="T65" fmla="*/ 262 h 435"/>
                <a:gd name="T66" fmla="*/ 497 w 600"/>
                <a:gd name="T67" fmla="*/ 291 h 435"/>
                <a:gd name="T68" fmla="*/ 499 w 600"/>
                <a:gd name="T69" fmla="*/ 365 h 435"/>
                <a:gd name="T70" fmla="*/ 338 w 600"/>
                <a:gd name="T7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0" h="435">
                  <a:moveTo>
                    <a:pt x="338" y="435"/>
                  </a:moveTo>
                  <a:cubicBezTo>
                    <a:pt x="317" y="435"/>
                    <a:pt x="304" y="434"/>
                    <a:pt x="298" y="433"/>
                  </a:cubicBezTo>
                  <a:cubicBezTo>
                    <a:pt x="295" y="432"/>
                    <a:pt x="292" y="432"/>
                    <a:pt x="289" y="430"/>
                  </a:cubicBezTo>
                  <a:cubicBezTo>
                    <a:pt x="287" y="429"/>
                    <a:pt x="285" y="427"/>
                    <a:pt x="283" y="424"/>
                  </a:cubicBezTo>
                  <a:cubicBezTo>
                    <a:pt x="282" y="422"/>
                    <a:pt x="282" y="420"/>
                    <a:pt x="282" y="418"/>
                  </a:cubicBezTo>
                  <a:cubicBezTo>
                    <a:pt x="282" y="418"/>
                    <a:pt x="282" y="418"/>
                    <a:pt x="282" y="417"/>
                  </a:cubicBezTo>
                  <a:cubicBezTo>
                    <a:pt x="282" y="417"/>
                    <a:pt x="282" y="417"/>
                    <a:pt x="282" y="417"/>
                  </a:cubicBezTo>
                  <a:cubicBezTo>
                    <a:pt x="282" y="413"/>
                    <a:pt x="283" y="410"/>
                    <a:pt x="285" y="406"/>
                  </a:cubicBezTo>
                  <a:cubicBezTo>
                    <a:pt x="287" y="404"/>
                    <a:pt x="288" y="402"/>
                    <a:pt x="289" y="400"/>
                  </a:cubicBezTo>
                  <a:cubicBezTo>
                    <a:pt x="290" y="400"/>
                    <a:pt x="291" y="399"/>
                    <a:pt x="291" y="398"/>
                  </a:cubicBezTo>
                  <a:cubicBezTo>
                    <a:pt x="295" y="393"/>
                    <a:pt x="299" y="387"/>
                    <a:pt x="301" y="376"/>
                  </a:cubicBezTo>
                  <a:cubicBezTo>
                    <a:pt x="302" y="372"/>
                    <a:pt x="302" y="369"/>
                    <a:pt x="302" y="366"/>
                  </a:cubicBezTo>
                  <a:cubicBezTo>
                    <a:pt x="302" y="360"/>
                    <a:pt x="301" y="354"/>
                    <a:pt x="298" y="350"/>
                  </a:cubicBezTo>
                  <a:cubicBezTo>
                    <a:pt x="295" y="346"/>
                    <a:pt x="291" y="342"/>
                    <a:pt x="286" y="339"/>
                  </a:cubicBezTo>
                  <a:cubicBezTo>
                    <a:pt x="276" y="334"/>
                    <a:pt x="261" y="331"/>
                    <a:pt x="244" y="331"/>
                  </a:cubicBezTo>
                  <a:cubicBezTo>
                    <a:pt x="244" y="331"/>
                    <a:pt x="243" y="331"/>
                    <a:pt x="242" y="331"/>
                  </a:cubicBezTo>
                  <a:cubicBezTo>
                    <a:pt x="227" y="331"/>
                    <a:pt x="214" y="336"/>
                    <a:pt x="204" y="344"/>
                  </a:cubicBezTo>
                  <a:cubicBezTo>
                    <a:pt x="194" y="351"/>
                    <a:pt x="189" y="361"/>
                    <a:pt x="189" y="372"/>
                  </a:cubicBezTo>
                  <a:cubicBezTo>
                    <a:pt x="189" y="373"/>
                    <a:pt x="189" y="373"/>
                    <a:pt x="189" y="374"/>
                  </a:cubicBezTo>
                  <a:cubicBezTo>
                    <a:pt x="189" y="376"/>
                    <a:pt x="190" y="378"/>
                    <a:pt x="190" y="380"/>
                  </a:cubicBezTo>
                  <a:cubicBezTo>
                    <a:pt x="190" y="381"/>
                    <a:pt x="190" y="381"/>
                    <a:pt x="190" y="382"/>
                  </a:cubicBezTo>
                  <a:cubicBezTo>
                    <a:pt x="192" y="388"/>
                    <a:pt x="195" y="392"/>
                    <a:pt x="197" y="395"/>
                  </a:cubicBezTo>
                  <a:cubicBezTo>
                    <a:pt x="198" y="397"/>
                    <a:pt x="199" y="398"/>
                    <a:pt x="200" y="399"/>
                  </a:cubicBezTo>
                  <a:cubicBezTo>
                    <a:pt x="201" y="401"/>
                    <a:pt x="203" y="403"/>
                    <a:pt x="204" y="405"/>
                  </a:cubicBezTo>
                  <a:cubicBezTo>
                    <a:pt x="206" y="407"/>
                    <a:pt x="207" y="411"/>
                    <a:pt x="207" y="415"/>
                  </a:cubicBezTo>
                  <a:cubicBezTo>
                    <a:pt x="207" y="415"/>
                    <a:pt x="207" y="415"/>
                    <a:pt x="207" y="415"/>
                  </a:cubicBezTo>
                  <a:cubicBezTo>
                    <a:pt x="207" y="415"/>
                    <a:pt x="207" y="416"/>
                    <a:pt x="207" y="416"/>
                  </a:cubicBezTo>
                  <a:cubicBezTo>
                    <a:pt x="207" y="419"/>
                    <a:pt x="207" y="422"/>
                    <a:pt x="206" y="424"/>
                  </a:cubicBezTo>
                  <a:cubicBezTo>
                    <a:pt x="201" y="429"/>
                    <a:pt x="191" y="431"/>
                    <a:pt x="187" y="432"/>
                  </a:cubicBezTo>
                  <a:cubicBezTo>
                    <a:pt x="187" y="432"/>
                    <a:pt x="187" y="432"/>
                    <a:pt x="187" y="432"/>
                  </a:cubicBezTo>
                  <a:cubicBezTo>
                    <a:pt x="180" y="434"/>
                    <a:pt x="172" y="434"/>
                    <a:pt x="162" y="434"/>
                  </a:cubicBezTo>
                  <a:cubicBezTo>
                    <a:pt x="161" y="434"/>
                    <a:pt x="160" y="434"/>
                    <a:pt x="158" y="434"/>
                  </a:cubicBezTo>
                  <a:cubicBezTo>
                    <a:pt x="132" y="434"/>
                    <a:pt x="42" y="432"/>
                    <a:pt x="0" y="430"/>
                  </a:cubicBezTo>
                  <a:cubicBezTo>
                    <a:pt x="0" y="430"/>
                    <a:pt x="0" y="429"/>
                    <a:pt x="0" y="428"/>
                  </a:cubicBezTo>
                  <a:cubicBezTo>
                    <a:pt x="0" y="315"/>
                    <a:pt x="53" y="208"/>
                    <a:pt x="148" y="127"/>
                  </a:cubicBezTo>
                  <a:cubicBezTo>
                    <a:pt x="243" y="47"/>
                    <a:pt x="369" y="2"/>
                    <a:pt x="504" y="0"/>
                  </a:cubicBezTo>
                  <a:cubicBezTo>
                    <a:pt x="501" y="27"/>
                    <a:pt x="496" y="84"/>
                    <a:pt x="493" y="138"/>
                  </a:cubicBezTo>
                  <a:cubicBezTo>
                    <a:pt x="493" y="146"/>
                    <a:pt x="494" y="155"/>
                    <a:pt x="496" y="164"/>
                  </a:cubicBezTo>
                  <a:cubicBezTo>
                    <a:pt x="496" y="167"/>
                    <a:pt x="497" y="171"/>
                    <a:pt x="499" y="175"/>
                  </a:cubicBezTo>
                  <a:cubicBezTo>
                    <a:pt x="501" y="178"/>
                    <a:pt x="504" y="182"/>
                    <a:pt x="509" y="185"/>
                  </a:cubicBezTo>
                  <a:cubicBezTo>
                    <a:pt x="513" y="186"/>
                    <a:pt x="516" y="187"/>
                    <a:pt x="519" y="187"/>
                  </a:cubicBezTo>
                  <a:cubicBezTo>
                    <a:pt x="520" y="187"/>
                    <a:pt x="520" y="187"/>
                    <a:pt x="520" y="187"/>
                  </a:cubicBezTo>
                  <a:cubicBezTo>
                    <a:pt x="520" y="187"/>
                    <a:pt x="520" y="187"/>
                    <a:pt x="520" y="187"/>
                  </a:cubicBezTo>
                  <a:cubicBezTo>
                    <a:pt x="525" y="187"/>
                    <a:pt x="529" y="185"/>
                    <a:pt x="532" y="183"/>
                  </a:cubicBezTo>
                  <a:cubicBezTo>
                    <a:pt x="535" y="182"/>
                    <a:pt x="537" y="180"/>
                    <a:pt x="538" y="179"/>
                  </a:cubicBezTo>
                  <a:cubicBezTo>
                    <a:pt x="540" y="178"/>
                    <a:pt x="541" y="177"/>
                    <a:pt x="542" y="176"/>
                  </a:cubicBezTo>
                  <a:cubicBezTo>
                    <a:pt x="545" y="174"/>
                    <a:pt x="549" y="172"/>
                    <a:pt x="555" y="170"/>
                  </a:cubicBezTo>
                  <a:cubicBezTo>
                    <a:pt x="555" y="170"/>
                    <a:pt x="555" y="170"/>
                    <a:pt x="556" y="170"/>
                  </a:cubicBezTo>
                  <a:cubicBezTo>
                    <a:pt x="558" y="169"/>
                    <a:pt x="560" y="169"/>
                    <a:pt x="562" y="169"/>
                  </a:cubicBezTo>
                  <a:cubicBezTo>
                    <a:pt x="562" y="169"/>
                    <a:pt x="563" y="169"/>
                    <a:pt x="563" y="169"/>
                  </a:cubicBezTo>
                  <a:cubicBezTo>
                    <a:pt x="573" y="169"/>
                    <a:pt x="581" y="173"/>
                    <a:pt x="588" y="182"/>
                  </a:cubicBezTo>
                  <a:cubicBezTo>
                    <a:pt x="596" y="191"/>
                    <a:pt x="600" y="204"/>
                    <a:pt x="600" y="218"/>
                  </a:cubicBezTo>
                  <a:cubicBezTo>
                    <a:pt x="600" y="235"/>
                    <a:pt x="597" y="250"/>
                    <a:pt x="592" y="259"/>
                  </a:cubicBezTo>
                  <a:cubicBezTo>
                    <a:pt x="590" y="264"/>
                    <a:pt x="587" y="267"/>
                    <a:pt x="583" y="270"/>
                  </a:cubicBezTo>
                  <a:cubicBezTo>
                    <a:pt x="579" y="272"/>
                    <a:pt x="575" y="274"/>
                    <a:pt x="569" y="274"/>
                  </a:cubicBezTo>
                  <a:cubicBezTo>
                    <a:pt x="569" y="274"/>
                    <a:pt x="569" y="274"/>
                    <a:pt x="569" y="274"/>
                  </a:cubicBezTo>
                  <a:cubicBezTo>
                    <a:pt x="566" y="274"/>
                    <a:pt x="563" y="274"/>
                    <a:pt x="560" y="273"/>
                  </a:cubicBezTo>
                  <a:cubicBezTo>
                    <a:pt x="550" y="271"/>
                    <a:pt x="545" y="267"/>
                    <a:pt x="540" y="264"/>
                  </a:cubicBezTo>
                  <a:cubicBezTo>
                    <a:pt x="539" y="263"/>
                    <a:pt x="538" y="262"/>
                    <a:pt x="537" y="262"/>
                  </a:cubicBezTo>
                  <a:cubicBezTo>
                    <a:pt x="535" y="260"/>
                    <a:pt x="533" y="259"/>
                    <a:pt x="531" y="258"/>
                  </a:cubicBezTo>
                  <a:cubicBezTo>
                    <a:pt x="527" y="255"/>
                    <a:pt x="523" y="253"/>
                    <a:pt x="518" y="253"/>
                  </a:cubicBezTo>
                  <a:cubicBezTo>
                    <a:pt x="518" y="253"/>
                    <a:pt x="518" y="253"/>
                    <a:pt x="518" y="253"/>
                  </a:cubicBezTo>
                  <a:cubicBezTo>
                    <a:pt x="518" y="253"/>
                    <a:pt x="518" y="253"/>
                    <a:pt x="518" y="253"/>
                  </a:cubicBezTo>
                  <a:cubicBezTo>
                    <a:pt x="518" y="253"/>
                    <a:pt x="518" y="253"/>
                    <a:pt x="517" y="253"/>
                  </a:cubicBezTo>
                  <a:cubicBezTo>
                    <a:pt x="515" y="253"/>
                    <a:pt x="512" y="254"/>
                    <a:pt x="509" y="255"/>
                  </a:cubicBezTo>
                  <a:cubicBezTo>
                    <a:pt x="505" y="257"/>
                    <a:pt x="503" y="260"/>
                    <a:pt x="502" y="262"/>
                  </a:cubicBezTo>
                  <a:cubicBezTo>
                    <a:pt x="500" y="266"/>
                    <a:pt x="499" y="270"/>
                    <a:pt x="498" y="273"/>
                  </a:cubicBezTo>
                  <a:cubicBezTo>
                    <a:pt x="497" y="278"/>
                    <a:pt x="497" y="283"/>
                    <a:pt x="497" y="291"/>
                  </a:cubicBezTo>
                  <a:cubicBezTo>
                    <a:pt x="496" y="297"/>
                    <a:pt x="496" y="304"/>
                    <a:pt x="496" y="313"/>
                  </a:cubicBezTo>
                  <a:cubicBezTo>
                    <a:pt x="497" y="327"/>
                    <a:pt x="497" y="346"/>
                    <a:pt x="499" y="365"/>
                  </a:cubicBezTo>
                  <a:cubicBezTo>
                    <a:pt x="499" y="383"/>
                    <a:pt x="502" y="415"/>
                    <a:pt x="504" y="429"/>
                  </a:cubicBezTo>
                  <a:cubicBezTo>
                    <a:pt x="430" y="433"/>
                    <a:pt x="374" y="435"/>
                    <a:pt x="338" y="435"/>
                  </a:cubicBez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rgbClr val="FCFBF7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534774" y="1418828"/>
              <a:ext cx="1398786" cy="1398786"/>
            </a:xfrm>
            <a:custGeom>
              <a:avLst/>
              <a:gdLst>
                <a:gd name="T0" fmla="*/ 209 w 525"/>
                <a:gd name="T1" fmla="*/ 518 h 525"/>
                <a:gd name="T2" fmla="*/ 194 w 525"/>
                <a:gd name="T3" fmla="*/ 494 h 525"/>
                <a:gd name="T4" fmla="*/ 205 w 525"/>
                <a:gd name="T5" fmla="*/ 465 h 525"/>
                <a:gd name="T6" fmla="*/ 211 w 525"/>
                <a:gd name="T7" fmla="*/ 457 h 525"/>
                <a:gd name="T8" fmla="*/ 215 w 525"/>
                <a:gd name="T9" fmla="*/ 443 h 525"/>
                <a:gd name="T10" fmla="*/ 213 w 525"/>
                <a:gd name="T11" fmla="*/ 434 h 525"/>
                <a:gd name="T12" fmla="*/ 195 w 525"/>
                <a:gd name="T13" fmla="*/ 424 h 525"/>
                <a:gd name="T14" fmla="*/ 162 w 525"/>
                <a:gd name="T15" fmla="*/ 422 h 525"/>
                <a:gd name="T16" fmla="*/ 103 w 525"/>
                <a:gd name="T17" fmla="*/ 424 h 525"/>
                <a:gd name="T18" fmla="*/ 11 w 525"/>
                <a:gd name="T19" fmla="*/ 429 h 525"/>
                <a:gd name="T20" fmla="*/ 3 w 525"/>
                <a:gd name="T21" fmla="*/ 313 h 525"/>
                <a:gd name="T22" fmla="*/ 5 w 525"/>
                <a:gd name="T23" fmla="*/ 274 h 525"/>
                <a:gd name="T24" fmla="*/ 14 w 525"/>
                <a:gd name="T25" fmla="*/ 259 h 525"/>
                <a:gd name="T26" fmla="*/ 21 w 525"/>
                <a:gd name="T27" fmla="*/ 257 h 525"/>
                <a:gd name="T28" fmla="*/ 32 w 525"/>
                <a:gd name="T29" fmla="*/ 261 h 525"/>
                <a:gd name="T30" fmla="*/ 40 w 525"/>
                <a:gd name="T31" fmla="*/ 267 h 525"/>
                <a:gd name="T32" fmla="*/ 72 w 525"/>
                <a:gd name="T33" fmla="*/ 278 h 525"/>
                <a:gd name="T34" fmla="*/ 88 w 525"/>
                <a:gd name="T35" fmla="*/ 273 h 525"/>
                <a:gd name="T36" fmla="*/ 107 w 525"/>
                <a:gd name="T37" fmla="*/ 218 h 525"/>
                <a:gd name="T38" fmla="*/ 66 w 525"/>
                <a:gd name="T39" fmla="*/ 165 h 525"/>
                <a:gd name="T40" fmla="*/ 58 w 525"/>
                <a:gd name="T41" fmla="*/ 166 h 525"/>
                <a:gd name="T42" fmla="*/ 43 w 525"/>
                <a:gd name="T43" fmla="*/ 172 h 525"/>
                <a:gd name="T44" fmla="*/ 33 w 525"/>
                <a:gd name="T45" fmla="*/ 180 h 525"/>
                <a:gd name="T46" fmla="*/ 23 w 525"/>
                <a:gd name="T47" fmla="*/ 183 h 525"/>
                <a:gd name="T48" fmla="*/ 14 w 525"/>
                <a:gd name="T49" fmla="*/ 181 h 525"/>
                <a:gd name="T50" fmla="*/ 3 w 525"/>
                <a:gd name="T51" fmla="*/ 163 h 525"/>
                <a:gd name="T52" fmla="*/ 11 w 525"/>
                <a:gd name="T53" fmla="*/ 0 h 525"/>
                <a:gd name="T54" fmla="*/ 14 w 525"/>
                <a:gd name="T55" fmla="*/ 0 h 525"/>
                <a:gd name="T56" fmla="*/ 349 w 525"/>
                <a:gd name="T57" fmla="*/ 421 h 525"/>
                <a:gd name="T58" fmla="*/ 284 w 525"/>
                <a:gd name="T59" fmla="*/ 434 h 525"/>
                <a:gd name="T60" fmla="*/ 281 w 525"/>
                <a:gd name="T61" fmla="*/ 445 h 525"/>
                <a:gd name="T62" fmla="*/ 285 w 525"/>
                <a:gd name="T63" fmla="*/ 457 h 525"/>
                <a:gd name="T64" fmla="*/ 292 w 525"/>
                <a:gd name="T65" fmla="*/ 467 h 525"/>
                <a:gd name="T66" fmla="*/ 298 w 525"/>
                <a:gd name="T67" fmla="*/ 481 h 525"/>
                <a:gd name="T68" fmla="*/ 299 w 525"/>
                <a:gd name="T69" fmla="*/ 488 h 525"/>
                <a:gd name="T70" fmla="*/ 250 w 525"/>
                <a:gd name="T71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525">
                  <a:moveTo>
                    <a:pt x="248" y="525"/>
                  </a:moveTo>
                  <a:cubicBezTo>
                    <a:pt x="232" y="525"/>
                    <a:pt x="218" y="522"/>
                    <a:pt x="209" y="518"/>
                  </a:cubicBezTo>
                  <a:cubicBezTo>
                    <a:pt x="204" y="515"/>
                    <a:pt x="201" y="512"/>
                    <a:pt x="198" y="508"/>
                  </a:cubicBezTo>
                  <a:cubicBezTo>
                    <a:pt x="196" y="505"/>
                    <a:pt x="194" y="500"/>
                    <a:pt x="194" y="494"/>
                  </a:cubicBezTo>
                  <a:cubicBezTo>
                    <a:pt x="194" y="492"/>
                    <a:pt x="195" y="489"/>
                    <a:pt x="195" y="485"/>
                  </a:cubicBezTo>
                  <a:cubicBezTo>
                    <a:pt x="197" y="476"/>
                    <a:pt x="201" y="470"/>
                    <a:pt x="205" y="465"/>
                  </a:cubicBezTo>
                  <a:cubicBezTo>
                    <a:pt x="205" y="464"/>
                    <a:pt x="206" y="463"/>
                    <a:pt x="206" y="463"/>
                  </a:cubicBezTo>
                  <a:cubicBezTo>
                    <a:pt x="208" y="461"/>
                    <a:pt x="209" y="459"/>
                    <a:pt x="211" y="457"/>
                  </a:cubicBezTo>
                  <a:cubicBezTo>
                    <a:pt x="214" y="452"/>
                    <a:pt x="215" y="448"/>
                    <a:pt x="215" y="443"/>
                  </a:cubicBezTo>
                  <a:cubicBezTo>
                    <a:pt x="215" y="443"/>
                    <a:pt x="215" y="443"/>
                    <a:pt x="215" y="443"/>
                  </a:cubicBezTo>
                  <a:cubicBezTo>
                    <a:pt x="215" y="443"/>
                    <a:pt x="215" y="443"/>
                    <a:pt x="215" y="443"/>
                  </a:cubicBezTo>
                  <a:cubicBezTo>
                    <a:pt x="215" y="440"/>
                    <a:pt x="214" y="437"/>
                    <a:pt x="213" y="434"/>
                  </a:cubicBezTo>
                  <a:cubicBezTo>
                    <a:pt x="211" y="430"/>
                    <a:pt x="208" y="428"/>
                    <a:pt x="206" y="427"/>
                  </a:cubicBezTo>
                  <a:cubicBezTo>
                    <a:pt x="202" y="425"/>
                    <a:pt x="199" y="424"/>
                    <a:pt x="195" y="424"/>
                  </a:cubicBezTo>
                  <a:cubicBezTo>
                    <a:pt x="191" y="423"/>
                    <a:pt x="185" y="422"/>
                    <a:pt x="178" y="422"/>
                  </a:cubicBezTo>
                  <a:cubicBezTo>
                    <a:pt x="173" y="422"/>
                    <a:pt x="168" y="422"/>
                    <a:pt x="162" y="422"/>
                  </a:cubicBezTo>
                  <a:cubicBezTo>
                    <a:pt x="160" y="422"/>
                    <a:pt x="158" y="422"/>
                    <a:pt x="156" y="422"/>
                  </a:cubicBezTo>
                  <a:cubicBezTo>
                    <a:pt x="141" y="422"/>
                    <a:pt x="122" y="423"/>
                    <a:pt x="103" y="424"/>
                  </a:cubicBezTo>
                  <a:cubicBezTo>
                    <a:pt x="99" y="424"/>
                    <a:pt x="94" y="424"/>
                    <a:pt x="89" y="425"/>
                  </a:cubicBezTo>
                  <a:cubicBezTo>
                    <a:pt x="65" y="426"/>
                    <a:pt x="26" y="428"/>
                    <a:pt x="11" y="429"/>
                  </a:cubicBezTo>
                  <a:cubicBezTo>
                    <a:pt x="9" y="415"/>
                    <a:pt x="6" y="383"/>
                    <a:pt x="6" y="365"/>
                  </a:cubicBezTo>
                  <a:cubicBezTo>
                    <a:pt x="4" y="346"/>
                    <a:pt x="4" y="327"/>
                    <a:pt x="3" y="313"/>
                  </a:cubicBezTo>
                  <a:cubicBezTo>
                    <a:pt x="3" y="304"/>
                    <a:pt x="3" y="297"/>
                    <a:pt x="4" y="291"/>
                  </a:cubicBezTo>
                  <a:cubicBezTo>
                    <a:pt x="4" y="283"/>
                    <a:pt x="4" y="278"/>
                    <a:pt x="5" y="274"/>
                  </a:cubicBezTo>
                  <a:cubicBezTo>
                    <a:pt x="6" y="271"/>
                    <a:pt x="6" y="268"/>
                    <a:pt x="8" y="264"/>
                  </a:cubicBezTo>
                  <a:cubicBezTo>
                    <a:pt x="9" y="263"/>
                    <a:pt x="11" y="260"/>
                    <a:pt x="14" y="259"/>
                  </a:cubicBezTo>
                  <a:cubicBezTo>
                    <a:pt x="16" y="258"/>
                    <a:pt x="18" y="257"/>
                    <a:pt x="20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5" y="257"/>
                    <a:pt x="28" y="259"/>
                    <a:pt x="32" y="261"/>
                  </a:cubicBezTo>
                  <a:cubicBezTo>
                    <a:pt x="34" y="262"/>
                    <a:pt x="36" y="264"/>
                    <a:pt x="38" y="265"/>
                  </a:cubicBezTo>
                  <a:cubicBezTo>
                    <a:pt x="39" y="266"/>
                    <a:pt x="39" y="266"/>
                    <a:pt x="40" y="267"/>
                  </a:cubicBezTo>
                  <a:cubicBezTo>
                    <a:pt x="46" y="271"/>
                    <a:pt x="52" y="275"/>
                    <a:pt x="62" y="277"/>
                  </a:cubicBezTo>
                  <a:cubicBezTo>
                    <a:pt x="66" y="278"/>
                    <a:pt x="69" y="278"/>
                    <a:pt x="72" y="278"/>
                  </a:cubicBezTo>
                  <a:cubicBezTo>
                    <a:pt x="72" y="278"/>
                    <a:pt x="72" y="278"/>
                    <a:pt x="72" y="278"/>
                  </a:cubicBezTo>
                  <a:cubicBezTo>
                    <a:pt x="79" y="278"/>
                    <a:pt x="84" y="276"/>
                    <a:pt x="88" y="273"/>
                  </a:cubicBezTo>
                  <a:cubicBezTo>
                    <a:pt x="93" y="270"/>
                    <a:pt x="96" y="266"/>
                    <a:pt x="99" y="261"/>
                  </a:cubicBezTo>
                  <a:cubicBezTo>
                    <a:pt x="104" y="251"/>
                    <a:pt x="107" y="235"/>
                    <a:pt x="107" y="218"/>
                  </a:cubicBezTo>
                  <a:cubicBezTo>
                    <a:pt x="107" y="203"/>
                    <a:pt x="102" y="189"/>
                    <a:pt x="95" y="179"/>
                  </a:cubicBezTo>
                  <a:cubicBezTo>
                    <a:pt x="87" y="170"/>
                    <a:pt x="77" y="165"/>
                    <a:pt x="66" y="165"/>
                  </a:cubicBezTo>
                  <a:cubicBezTo>
                    <a:pt x="65" y="165"/>
                    <a:pt x="65" y="165"/>
                    <a:pt x="65" y="165"/>
                  </a:cubicBezTo>
                  <a:cubicBezTo>
                    <a:pt x="63" y="165"/>
                    <a:pt x="60" y="165"/>
                    <a:pt x="58" y="166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0" y="168"/>
                    <a:pt x="46" y="170"/>
                    <a:pt x="43" y="172"/>
                  </a:cubicBezTo>
                  <a:cubicBezTo>
                    <a:pt x="41" y="173"/>
                    <a:pt x="40" y="174"/>
                    <a:pt x="39" y="175"/>
                  </a:cubicBezTo>
                  <a:cubicBezTo>
                    <a:pt x="37" y="177"/>
                    <a:pt x="35" y="178"/>
                    <a:pt x="33" y="180"/>
                  </a:cubicBezTo>
                  <a:cubicBezTo>
                    <a:pt x="31" y="181"/>
                    <a:pt x="27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2" y="183"/>
                  </a:cubicBezTo>
                  <a:cubicBezTo>
                    <a:pt x="20" y="183"/>
                    <a:pt x="17" y="182"/>
                    <a:pt x="14" y="181"/>
                  </a:cubicBezTo>
                  <a:cubicBezTo>
                    <a:pt x="10" y="179"/>
                    <a:pt x="7" y="176"/>
                    <a:pt x="6" y="173"/>
                  </a:cubicBezTo>
                  <a:cubicBezTo>
                    <a:pt x="4" y="169"/>
                    <a:pt x="3" y="166"/>
                    <a:pt x="3" y="163"/>
                  </a:cubicBezTo>
                  <a:cubicBezTo>
                    <a:pt x="1" y="154"/>
                    <a:pt x="0" y="146"/>
                    <a:pt x="1" y="138"/>
                  </a:cubicBezTo>
                  <a:cubicBezTo>
                    <a:pt x="3" y="84"/>
                    <a:pt x="8" y="27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295" y="0"/>
                    <a:pt x="524" y="191"/>
                    <a:pt x="525" y="427"/>
                  </a:cubicBezTo>
                  <a:cubicBezTo>
                    <a:pt x="490" y="425"/>
                    <a:pt x="405" y="421"/>
                    <a:pt x="349" y="421"/>
                  </a:cubicBezTo>
                  <a:cubicBezTo>
                    <a:pt x="327" y="421"/>
                    <a:pt x="311" y="421"/>
                    <a:pt x="303" y="423"/>
                  </a:cubicBezTo>
                  <a:cubicBezTo>
                    <a:pt x="297" y="424"/>
                    <a:pt x="286" y="429"/>
                    <a:pt x="284" y="434"/>
                  </a:cubicBezTo>
                  <a:cubicBezTo>
                    <a:pt x="282" y="438"/>
                    <a:pt x="281" y="442"/>
                    <a:pt x="281" y="445"/>
                  </a:cubicBezTo>
                  <a:cubicBezTo>
                    <a:pt x="281" y="445"/>
                    <a:pt x="281" y="445"/>
                    <a:pt x="281" y="445"/>
                  </a:cubicBezTo>
                  <a:cubicBezTo>
                    <a:pt x="281" y="445"/>
                    <a:pt x="281" y="445"/>
                    <a:pt x="281" y="446"/>
                  </a:cubicBezTo>
                  <a:cubicBezTo>
                    <a:pt x="281" y="451"/>
                    <a:pt x="283" y="455"/>
                    <a:pt x="285" y="457"/>
                  </a:cubicBezTo>
                  <a:cubicBezTo>
                    <a:pt x="287" y="460"/>
                    <a:pt x="288" y="462"/>
                    <a:pt x="290" y="464"/>
                  </a:cubicBezTo>
                  <a:cubicBezTo>
                    <a:pt x="291" y="465"/>
                    <a:pt x="292" y="466"/>
                    <a:pt x="292" y="467"/>
                  </a:cubicBezTo>
                  <a:cubicBezTo>
                    <a:pt x="294" y="470"/>
                    <a:pt x="296" y="474"/>
                    <a:pt x="298" y="480"/>
                  </a:cubicBezTo>
                  <a:cubicBezTo>
                    <a:pt x="298" y="480"/>
                    <a:pt x="298" y="481"/>
                    <a:pt x="298" y="481"/>
                  </a:cubicBezTo>
                  <a:cubicBezTo>
                    <a:pt x="299" y="483"/>
                    <a:pt x="299" y="485"/>
                    <a:pt x="299" y="487"/>
                  </a:cubicBezTo>
                  <a:cubicBezTo>
                    <a:pt x="299" y="488"/>
                    <a:pt x="299" y="488"/>
                    <a:pt x="299" y="488"/>
                  </a:cubicBezTo>
                  <a:cubicBezTo>
                    <a:pt x="300" y="498"/>
                    <a:pt x="295" y="507"/>
                    <a:pt x="286" y="514"/>
                  </a:cubicBezTo>
                  <a:cubicBezTo>
                    <a:pt x="277" y="521"/>
                    <a:pt x="264" y="525"/>
                    <a:pt x="250" y="525"/>
                  </a:cubicBezTo>
                  <a:cubicBezTo>
                    <a:pt x="250" y="525"/>
                    <a:pt x="249" y="525"/>
                    <a:pt x="248" y="525"/>
                  </a:cubicBezTo>
                  <a:close/>
                </a:path>
              </a:pathLst>
            </a:custGeom>
            <a:solidFill>
              <a:srgbClr val="FCFBF7"/>
            </a:solidFill>
            <a:ln w="6350" cap="flat">
              <a:solidFill>
                <a:srgbClr val="EA5514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212695" y="2311118"/>
              <a:ext cx="1367201" cy="1388634"/>
            </a:xfrm>
            <a:custGeom>
              <a:avLst/>
              <a:gdLst>
                <a:gd name="T0" fmla="*/ 298 w 513"/>
                <a:gd name="T1" fmla="*/ 485 h 521"/>
                <a:gd name="T2" fmla="*/ 0 w 513"/>
                <a:gd name="T3" fmla="*/ 99 h 521"/>
                <a:gd name="T4" fmla="*/ 161 w 513"/>
                <a:gd name="T5" fmla="*/ 103 h 521"/>
                <a:gd name="T6" fmla="*/ 187 w 513"/>
                <a:gd name="T7" fmla="*/ 101 h 521"/>
                <a:gd name="T8" fmla="*/ 210 w 513"/>
                <a:gd name="T9" fmla="*/ 81 h 521"/>
                <a:gd name="T10" fmla="*/ 210 w 513"/>
                <a:gd name="T11" fmla="*/ 80 h 521"/>
                <a:gd name="T12" fmla="*/ 202 w 513"/>
                <a:gd name="T13" fmla="*/ 62 h 521"/>
                <a:gd name="T14" fmla="*/ 193 w 513"/>
                <a:gd name="T15" fmla="*/ 46 h 521"/>
                <a:gd name="T16" fmla="*/ 192 w 513"/>
                <a:gd name="T17" fmla="*/ 38 h 521"/>
                <a:gd name="T18" fmla="*/ 205 w 513"/>
                <a:gd name="T19" fmla="*/ 12 h 521"/>
                <a:gd name="T20" fmla="*/ 243 w 513"/>
                <a:gd name="T21" fmla="*/ 0 h 521"/>
                <a:gd name="T22" fmla="*/ 293 w 513"/>
                <a:gd name="T23" fmla="*/ 17 h 521"/>
                <a:gd name="T24" fmla="*/ 296 w 513"/>
                <a:gd name="T25" fmla="*/ 40 h 521"/>
                <a:gd name="T26" fmla="*/ 285 w 513"/>
                <a:gd name="T27" fmla="*/ 63 h 521"/>
                <a:gd name="T28" fmla="*/ 277 w 513"/>
                <a:gd name="T29" fmla="*/ 82 h 521"/>
                <a:gd name="T30" fmla="*/ 277 w 513"/>
                <a:gd name="T31" fmla="*/ 83 h 521"/>
                <a:gd name="T32" fmla="*/ 286 w 513"/>
                <a:gd name="T33" fmla="*/ 98 h 521"/>
                <a:gd name="T34" fmla="*/ 337 w 513"/>
                <a:gd name="T35" fmla="*/ 104 h 521"/>
                <a:gd name="T36" fmla="*/ 508 w 513"/>
                <a:gd name="T37" fmla="*/ 163 h 521"/>
                <a:gd name="T38" fmla="*/ 510 w 513"/>
                <a:gd name="T39" fmla="*/ 237 h 521"/>
                <a:gd name="T40" fmla="*/ 505 w 513"/>
                <a:gd name="T41" fmla="*/ 264 h 521"/>
                <a:gd name="T42" fmla="*/ 493 w 513"/>
                <a:gd name="T43" fmla="*/ 271 h 521"/>
                <a:gd name="T44" fmla="*/ 492 w 513"/>
                <a:gd name="T45" fmla="*/ 271 h 521"/>
                <a:gd name="T46" fmla="*/ 476 w 513"/>
                <a:gd name="T47" fmla="*/ 263 h 521"/>
                <a:gd name="T48" fmla="*/ 451 w 513"/>
                <a:gd name="T49" fmla="*/ 251 h 521"/>
                <a:gd name="T50" fmla="*/ 441 w 513"/>
                <a:gd name="T51" fmla="*/ 250 h 521"/>
                <a:gd name="T52" fmla="*/ 415 w 513"/>
                <a:gd name="T53" fmla="*/ 267 h 521"/>
                <a:gd name="T54" fmla="*/ 419 w 513"/>
                <a:gd name="T55" fmla="*/ 349 h 521"/>
                <a:gd name="T56" fmla="*/ 449 w 513"/>
                <a:gd name="T57" fmla="*/ 363 h 521"/>
                <a:gd name="T58" fmla="*/ 457 w 513"/>
                <a:gd name="T59" fmla="*/ 362 h 521"/>
                <a:gd name="T60" fmla="*/ 475 w 513"/>
                <a:gd name="T61" fmla="*/ 353 h 521"/>
                <a:gd name="T62" fmla="*/ 490 w 513"/>
                <a:gd name="T63" fmla="*/ 345 h 521"/>
                <a:gd name="T64" fmla="*/ 491 w 513"/>
                <a:gd name="T65" fmla="*/ 345 h 521"/>
                <a:gd name="T66" fmla="*/ 507 w 513"/>
                <a:gd name="T67" fmla="*/ 355 h 521"/>
                <a:gd name="T68" fmla="*/ 512 w 513"/>
                <a:gd name="T69" fmla="*/ 39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3" h="521">
                  <a:moveTo>
                    <a:pt x="503" y="521"/>
                  </a:moveTo>
                  <a:cubicBezTo>
                    <a:pt x="430" y="519"/>
                    <a:pt x="361" y="507"/>
                    <a:pt x="298" y="485"/>
                  </a:cubicBezTo>
                  <a:cubicBezTo>
                    <a:pt x="238" y="464"/>
                    <a:pt x="184" y="433"/>
                    <a:pt x="140" y="394"/>
                  </a:cubicBezTo>
                  <a:cubicBezTo>
                    <a:pt x="51" y="318"/>
                    <a:pt x="1" y="213"/>
                    <a:pt x="0" y="99"/>
                  </a:cubicBezTo>
                  <a:cubicBezTo>
                    <a:pt x="41" y="101"/>
                    <a:pt x="131" y="103"/>
                    <a:pt x="157" y="103"/>
                  </a:cubicBezTo>
                  <a:cubicBezTo>
                    <a:pt x="159" y="103"/>
                    <a:pt x="160" y="103"/>
                    <a:pt x="161" y="103"/>
                  </a:cubicBezTo>
                  <a:cubicBezTo>
                    <a:pt x="171" y="103"/>
                    <a:pt x="180" y="103"/>
                    <a:pt x="186" y="101"/>
                  </a:cubicBezTo>
                  <a:cubicBezTo>
                    <a:pt x="187" y="101"/>
                    <a:pt x="187" y="101"/>
                    <a:pt x="187" y="101"/>
                  </a:cubicBezTo>
                  <a:cubicBezTo>
                    <a:pt x="192" y="100"/>
                    <a:pt x="203" y="98"/>
                    <a:pt x="208" y="91"/>
                  </a:cubicBezTo>
                  <a:cubicBezTo>
                    <a:pt x="210" y="88"/>
                    <a:pt x="210" y="84"/>
                    <a:pt x="210" y="81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0" y="75"/>
                    <a:pt x="208" y="71"/>
                    <a:pt x="207" y="68"/>
                  </a:cubicBezTo>
                  <a:cubicBezTo>
                    <a:pt x="205" y="66"/>
                    <a:pt x="203" y="64"/>
                    <a:pt x="202" y="62"/>
                  </a:cubicBezTo>
                  <a:cubicBezTo>
                    <a:pt x="201" y="61"/>
                    <a:pt x="200" y="59"/>
                    <a:pt x="199" y="58"/>
                  </a:cubicBezTo>
                  <a:cubicBezTo>
                    <a:pt x="197" y="55"/>
                    <a:pt x="195" y="52"/>
                    <a:pt x="193" y="46"/>
                  </a:cubicBezTo>
                  <a:cubicBezTo>
                    <a:pt x="193" y="45"/>
                    <a:pt x="193" y="45"/>
                    <a:pt x="193" y="44"/>
                  </a:cubicBezTo>
                  <a:cubicBezTo>
                    <a:pt x="193" y="42"/>
                    <a:pt x="192" y="40"/>
                    <a:pt x="192" y="38"/>
                  </a:cubicBezTo>
                  <a:cubicBezTo>
                    <a:pt x="192" y="38"/>
                    <a:pt x="192" y="38"/>
                    <a:pt x="192" y="37"/>
                  </a:cubicBezTo>
                  <a:cubicBezTo>
                    <a:pt x="192" y="28"/>
                    <a:pt x="197" y="19"/>
                    <a:pt x="205" y="12"/>
                  </a:cubicBezTo>
                  <a:cubicBezTo>
                    <a:pt x="214" y="4"/>
                    <a:pt x="227" y="0"/>
                    <a:pt x="241" y="0"/>
                  </a:cubicBezTo>
                  <a:cubicBezTo>
                    <a:pt x="242" y="0"/>
                    <a:pt x="243" y="0"/>
                    <a:pt x="243" y="0"/>
                  </a:cubicBezTo>
                  <a:cubicBezTo>
                    <a:pt x="259" y="0"/>
                    <a:pt x="274" y="3"/>
                    <a:pt x="283" y="8"/>
                  </a:cubicBezTo>
                  <a:cubicBezTo>
                    <a:pt x="287" y="10"/>
                    <a:pt x="291" y="13"/>
                    <a:pt x="293" y="17"/>
                  </a:cubicBezTo>
                  <a:cubicBezTo>
                    <a:pt x="296" y="21"/>
                    <a:pt x="297" y="26"/>
                    <a:pt x="297" y="31"/>
                  </a:cubicBezTo>
                  <a:cubicBezTo>
                    <a:pt x="297" y="34"/>
                    <a:pt x="297" y="37"/>
                    <a:pt x="296" y="40"/>
                  </a:cubicBezTo>
                  <a:cubicBezTo>
                    <a:pt x="294" y="50"/>
                    <a:pt x="291" y="55"/>
                    <a:pt x="287" y="61"/>
                  </a:cubicBezTo>
                  <a:cubicBezTo>
                    <a:pt x="286" y="61"/>
                    <a:pt x="286" y="62"/>
                    <a:pt x="285" y="63"/>
                  </a:cubicBezTo>
                  <a:cubicBezTo>
                    <a:pt x="284" y="65"/>
                    <a:pt x="282" y="67"/>
                    <a:pt x="281" y="69"/>
                  </a:cubicBezTo>
                  <a:cubicBezTo>
                    <a:pt x="278" y="73"/>
                    <a:pt x="277" y="78"/>
                    <a:pt x="277" y="82"/>
                  </a:cubicBezTo>
                  <a:cubicBezTo>
                    <a:pt x="277" y="82"/>
                    <a:pt x="277" y="82"/>
                    <a:pt x="277" y="82"/>
                  </a:cubicBezTo>
                  <a:cubicBezTo>
                    <a:pt x="277" y="83"/>
                    <a:pt x="277" y="83"/>
                    <a:pt x="277" y="83"/>
                  </a:cubicBezTo>
                  <a:cubicBezTo>
                    <a:pt x="277" y="85"/>
                    <a:pt x="277" y="88"/>
                    <a:pt x="279" y="91"/>
                  </a:cubicBezTo>
                  <a:cubicBezTo>
                    <a:pt x="280" y="95"/>
                    <a:pt x="284" y="97"/>
                    <a:pt x="286" y="98"/>
                  </a:cubicBezTo>
                  <a:cubicBezTo>
                    <a:pt x="290" y="101"/>
                    <a:pt x="293" y="101"/>
                    <a:pt x="296" y="102"/>
                  </a:cubicBezTo>
                  <a:cubicBezTo>
                    <a:pt x="302" y="103"/>
                    <a:pt x="316" y="104"/>
                    <a:pt x="337" y="104"/>
                  </a:cubicBezTo>
                  <a:cubicBezTo>
                    <a:pt x="373" y="104"/>
                    <a:pt x="429" y="102"/>
                    <a:pt x="503" y="98"/>
                  </a:cubicBezTo>
                  <a:cubicBezTo>
                    <a:pt x="504" y="116"/>
                    <a:pt x="507" y="146"/>
                    <a:pt x="508" y="163"/>
                  </a:cubicBezTo>
                  <a:cubicBezTo>
                    <a:pt x="509" y="183"/>
                    <a:pt x="510" y="201"/>
                    <a:pt x="510" y="216"/>
                  </a:cubicBezTo>
                  <a:cubicBezTo>
                    <a:pt x="510" y="224"/>
                    <a:pt x="510" y="231"/>
                    <a:pt x="510" y="237"/>
                  </a:cubicBezTo>
                  <a:cubicBezTo>
                    <a:pt x="510" y="245"/>
                    <a:pt x="509" y="250"/>
                    <a:pt x="508" y="254"/>
                  </a:cubicBezTo>
                  <a:cubicBezTo>
                    <a:pt x="508" y="258"/>
                    <a:pt x="507" y="261"/>
                    <a:pt x="505" y="264"/>
                  </a:cubicBezTo>
                  <a:cubicBezTo>
                    <a:pt x="504" y="266"/>
                    <a:pt x="503" y="268"/>
                    <a:pt x="500" y="269"/>
                  </a:cubicBezTo>
                  <a:cubicBezTo>
                    <a:pt x="498" y="270"/>
                    <a:pt x="495" y="271"/>
                    <a:pt x="493" y="271"/>
                  </a:cubicBezTo>
                  <a:cubicBezTo>
                    <a:pt x="493" y="271"/>
                    <a:pt x="493" y="271"/>
                    <a:pt x="493" y="271"/>
                  </a:cubicBezTo>
                  <a:cubicBezTo>
                    <a:pt x="493" y="271"/>
                    <a:pt x="492" y="271"/>
                    <a:pt x="492" y="271"/>
                  </a:cubicBezTo>
                  <a:cubicBezTo>
                    <a:pt x="489" y="271"/>
                    <a:pt x="485" y="270"/>
                    <a:pt x="481" y="267"/>
                  </a:cubicBezTo>
                  <a:cubicBezTo>
                    <a:pt x="479" y="266"/>
                    <a:pt x="478" y="265"/>
                    <a:pt x="476" y="263"/>
                  </a:cubicBezTo>
                  <a:cubicBezTo>
                    <a:pt x="475" y="263"/>
                    <a:pt x="474" y="262"/>
                    <a:pt x="473" y="261"/>
                  </a:cubicBezTo>
                  <a:cubicBezTo>
                    <a:pt x="468" y="257"/>
                    <a:pt x="462" y="253"/>
                    <a:pt x="451" y="251"/>
                  </a:cubicBezTo>
                  <a:cubicBezTo>
                    <a:pt x="448" y="251"/>
                    <a:pt x="445" y="250"/>
                    <a:pt x="442" y="250"/>
                  </a:cubicBezTo>
                  <a:cubicBezTo>
                    <a:pt x="441" y="250"/>
                    <a:pt x="441" y="250"/>
                    <a:pt x="441" y="250"/>
                  </a:cubicBezTo>
                  <a:cubicBezTo>
                    <a:pt x="435" y="250"/>
                    <a:pt x="430" y="252"/>
                    <a:pt x="425" y="255"/>
                  </a:cubicBezTo>
                  <a:cubicBezTo>
                    <a:pt x="421" y="258"/>
                    <a:pt x="418" y="262"/>
                    <a:pt x="415" y="267"/>
                  </a:cubicBezTo>
                  <a:cubicBezTo>
                    <a:pt x="409" y="277"/>
                    <a:pt x="406" y="293"/>
                    <a:pt x="406" y="311"/>
                  </a:cubicBezTo>
                  <a:cubicBezTo>
                    <a:pt x="407" y="325"/>
                    <a:pt x="411" y="339"/>
                    <a:pt x="419" y="349"/>
                  </a:cubicBezTo>
                  <a:cubicBezTo>
                    <a:pt x="427" y="358"/>
                    <a:pt x="437" y="364"/>
                    <a:pt x="448" y="364"/>
                  </a:cubicBezTo>
                  <a:cubicBezTo>
                    <a:pt x="448" y="364"/>
                    <a:pt x="449" y="364"/>
                    <a:pt x="449" y="363"/>
                  </a:cubicBezTo>
                  <a:cubicBezTo>
                    <a:pt x="451" y="363"/>
                    <a:pt x="453" y="363"/>
                    <a:pt x="456" y="362"/>
                  </a:cubicBezTo>
                  <a:cubicBezTo>
                    <a:pt x="456" y="362"/>
                    <a:pt x="456" y="362"/>
                    <a:pt x="457" y="362"/>
                  </a:cubicBezTo>
                  <a:cubicBezTo>
                    <a:pt x="464" y="360"/>
                    <a:pt x="468" y="358"/>
                    <a:pt x="471" y="356"/>
                  </a:cubicBezTo>
                  <a:cubicBezTo>
                    <a:pt x="472" y="355"/>
                    <a:pt x="473" y="354"/>
                    <a:pt x="475" y="353"/>
                  </a:cubicBezTo>
                  <a:cubicBezTo>
                    <a:pt x="476" y="351"/>
                    <a:pt x="478" y="350"/>
                    <a:pt x="481" y="348"/>
                  </a:cubicBezTo>
                  <a:cubicBezTo>
                    <a:pt x="483" y="347"/>
                    <a:pt x="486" y="345"/>
                    <a:pt x="490" y="345"/>
                  </a:cubicBezTo>
                  <a:cubicBezTo>
                    <a:pt x="490" y="345"/>
                    <a:pt x="490" y="345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4" y="345"/>
                    <a:pt x="497" y="346"/>
                    <a:pt x="500" y="347"/>
                  </a:cubicBezTo>
                  <a:cubicBezTo>
                    <a:pt x="503" y="349"/>
                    <a:pt x="506" y="352"/>
                    <a:pt x="507" y="355"/>
                  </a:cubicBezTo>
                  <a:cubicBezTo>
                    <a:pt x="513" y="370"/>
                    <a:pt x="513" y="383"/>
                    <a:pt x="512" y="392"/>
                  </a:cubicBezTo>
                  <a:cubicBezTo>
                    <a:pt x="512" y="394"/>
                    <a:pt x="512" y="394"/>
                    <a:pt x="512" y="394"/>
                  </a:cubicBezTo>
                  <a:cubicBezTo>
                    <a:pt x="511" y="424"/>
                    <a:pt x="505" y="501"/>
                    <a:pt x="503" y="521"/>
                  </a:cubicBezTo>
                  <a:close/>
                </a:path>
              </a:pathLst>
            </a:custGeom>
            <a:solidFill>
              <a:srgbClr val="FCFBF7"/>
            </a:solidFill>
            <a:ln w="6350" cap="flat">
              <a:solidFill>
                <a:srgbClr val="EA5514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305779" y="2551394"/>
              <a:ext cx="1624397" cy="1316438"/>
            </a:xfrm>
            <a:custGeom>
              <a:avLst/>
              <a:gdLst>
                <a:gd name="T0" fmla="*/ 271 w 610"/>
                <a:gd name="T1" fmla="*/ 409 h 494"/>
                <a:gd name="T2" fmla="*/ 269 w 610"/>
                <a:gd name="T3" fmla="*/ 407 h 494"/>
                <a:gd name="T4" fmla="*/ 105 w 610"/>
                <a:gd name="T5" fmla="*/ 431 h 494"/>
                <a:gd name="T6" fmla="*/ 97 w 610"/>
                <a:gd name="T7" fmla="*/ 431 h 494"/>
                <a:gd name="T8" fmla="*/ 106 w 610"/>
                <a:gd name="T9" fmla="*/ 303 h 494"/>
                <a:gd name="T10" fmla="*/ 91 w 610"/>
                <a:gd name="T11" fmla="*/ 254 h 494"/>
                <a:gd name="T12" fmla="*/ 81 w 610"/>
                <a:gd name="T13" fmla="*/ 251 h 494"/>
                <a:gd name="T14" fmla="*/ 68 w 610"/>
                <a:gd name="T15" fmla="*/ 255 h 494"/>
                <a:gd name="T16" fmla="*/ 58 w 610"/>
                <a:gd name="T17" fmla="*/ 262 h 494"/>
                <a:gd name="T18" fmla="*/ 45 w 610"/>
                <a:gd name="T19" fmla="*/ 268 h 494"/>
                <a:gd name="T20" fmla="*/ 38 w 610"/>
                <a:gd name="T21" fmla="*/ 270 h 494"/>
                <a:gd name="T22" fmla="*/ 1 w 610"/>
                <a:gd name="T23" fmla="*/ 220 h 494"/>
                <a:gd name="T24" fmla="*/ 17 w 610"/>
                <a:gd name="T25" fmla="*/ 168 h 494"/>
                <a:gd name="T26" fmla="*/ 32 w 610"/>
                <a:gd name="T27" fmla="*/ 164 h 494"/>
                <a:gd name="T28" fmla="*/ 61 w 610"/>
                <a:gd name="T29" fmla="*/ 175 h 494"/>
                <a:gd name="T30" fmla="*/ 69 w 610"/>
                <a:gd name="T31" fmla="*/ 181 h 494"/>
                <a:gd name="T32" fmla="*/ 82 w 610"/>
                <a:gd name="T33" fmla="*/ 185 h 494"/>
                <a:gd name="T34" fmla="*/ 83 w 610"/>
                <a:gd name="T35" fmla="*/ 185 h 494"/>
                <a:gd name="T36" fmla="*/ 99 w 610"/>
                <a:gd name="T37" fmla="*/ 176 h 494"/>
                <a:gd name="T38" fmla="*/ 104 w 610"/>
                <a:gd name="T39" fmla="*/ 148 h 494"/>
                <a:gd name="T40" fmla="*/ 102 w 610"/>
                <a:gd name="T41" fmla="*/ 73 h 494"/>
                <a:gd name="T42" fmla="*/ 175 w 610"/>
                <a:gd name="T43" fmla="*/ 4 h 494"/>
                <a:gd name="T44" fmla="*/ 242 w 610"/>
                <a:gd name="T45" fmla="*/ 1 h 494"/>
                <a:gd name="T46" fmla="*/ 263 w 610"/>
                <a:gd name="T47" fmla="*/ 1 h 494"/>
                <a:gd name="T48" fmla="*/ 290 w 610"/>
                <a:gd name="T49" fmla="*/ 6 h 494"/>
                <a:gd name="T50" fmla="*/ 297 w 610"/>
                <a:gd name="T51" fmla="*/ 18 h 494"/>
                <a:gd name="T52" fmla="*/ 297 w 610"/>
                <a:gd name="T53" fmla="*/ 19 h 494"/>
                <a:gd name="T54" fmla="*/ 289 w 610"/>
                <a:gd name="T55" fmla="*/ 35 h 494"/>
                <a:gd name="T56" fmla="*/ 277 w 610"/>
                <a:gd name="T57" fmla="*/ 60 h 494"/>
                <a:gd name="T58" fmla="*/ 281 w 610"/>
                <a:gd name="T59" fmla="*/ 86 h 494"/>
                <a:gd name="T60" fmla="*/ 334 w 610"/>
                <a:gd name="T61" fmla="*/ 104 h 494"/>
                <a:gd name="T62" fmla="*/ 375 w 610"/>
                <a:gd name="T63" fmla="*/ 92 h 494"/>
                <a:gd name="T64" fmla="*/ 389 w 610"/>
                <a:gd name="T65" fmla="*/ 62 h 494"/>
                <a:gd name="T66" fmla="*/ 388 w 610"/>
                <a:gd name="T67" fmla="*/ 54 h 494"/>
                <a:gd name="T68" fmla="*/ 379 w 610"/>
                <a:gd name="T69" fmla="*/ 36 h 494"/>
                <a:gd name="T70" fmla="*/ 371 w 610"/>
                <a:gd name="T71" fmla="*/ 21 h 494"/>
                <a:gd name="T72" fmla="*/ 371 w 610"/>
                <a:gd name="T73" fmla="*/ 20 h 494"/>
                <a:gd name="T74" fmla="*/ 390 w 610"/>
                <a:gd name="T75" fmla="*/ 2 h 494"/>
                <a:gd name="T76" fmla="*/ 610 w 610"/>
                <a:gd name="T77" fmla="*/ 6 h 494"/>
                <a:gd name="T78" fmla="*/ 555 w 610"/>
                <a:gd name="T79" fmla="*/ 21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0" h="494">
                  <a:moveTo>
                    <a:pt x="231" y="494"/>
                  </a:moveTo>
                  <a:cubicBezTo>
                    <a:pt x="241" y="479"/>
                    <a:pt x="265" y="442"/>
                    <a:pt x="271" y="409"/>
                  </a:cubicBezTo>
                  <a:cubicBezTo>
                    <a:pt x="271" y="409"/>
                    <a:pt x="271" y="408"/>
                    <a:pt x="271" y="408"/>
                  </a:cubicBezTo>
                  <a:cubicBezTo>
                    <a:pt x="270" y="407"/>
                    <a:pt x="270" y="407"/>
                    <a:pt x="269" y="407"/>
                  </a:cubicBezTo>
                  <a:cubicBezTo>
                    <a:pt x="269" y="407"/>
                    <a:pt x="269" y="407"/>
                    <a:pt x="269" y="407"/>
                  </a:cubicBezTo>
                  <a:cubicBezTo>
                    <a:pt x="215" y="423"/>
                    <a:pt x="160" y="431"/>
                    <a:pt x="105" y="431"/>
                  </a:cubicBezTo>
                  <a:cubicBezTo>
                    <a:pt x="104" y="431"/>
                    <a:pt x="102" y="431"/>
                    <a:pt x="100" y="431"/>
                  </a:cubicBezTo>
                  <a:cubicBezTo>
                    <a:pt x="99" y="431"/>
                    <a:pt x="98" y="431"/>
                    <a:pt x="97" y="431"/>
                  </a:cubicBezTo>
                  <a:cubicBezTo>
                    <a:pt x="99" y="410"/>
                    <a:pt x="105" y="334"/>
                    <a:pt x="106" y="304"/>
                  </a:cubicBezTo>
                  <a:cubicBezTo>
                    <a:pt x="106" y="303"/>
                    <a:pt x="106" y="303"/>
                    <a:pt x="106" y="303"/>
                  </a:cubicBezTo>
                  <a:cubicBezTo>
                    <a:pt x="107" y="293"/>
                    <a:pt x="107" y="279"/>
                    <a:pt x="101" y="264"/>
                  </a:cubicBezTo>
                  <a:cubicBezTo>
                    <a:pt x="99" y="259"/>
                    <a:pt x="96" y="256"/>
                    <a:pt x="91" y="254"/>
                  </a:cubicBezTo>
                  <a:cubicBezTo>
                    <a:pt x="88" y="252"/>
                    <a:pt x="84" y="251"/>
                    <a:pt x="81" y="251"/>
                  </a:cubicBezTo>
                  <a:cubicBezTo>
                    <a:pt x="81" y="251"/>
                    <a:pt x="81" y="251"/>
                    <a:pt x="81" y="251"/>
                  </a:cubicBezTo>
                  <a:cubicBezTo>
                    <a:pt x="81" y="251"/>
                    <a:pt x="80" y="251"/>
                    <a:pt x="80" y="251"/>
                  </a:cubicBezTo>
                  <a:cubicBezTo>
                    <a:pt x="75" y="251"/>
                    <a:pt x="71" y="253"/>
                    <a:pt x="68" y="255"/>
                  </a:cubicBezTo>
                  <a:cubicBezTo>
                    <a:pt x="66" y="257"/>
                    <a:pt x="64" y="258"/>
                    <a:pt x="62" y="260"/>
                  </a:cubicBezTo>
                  <a:cubicBezTo>
                    <a:pt x="61" y="261"/>
                    <a:pt x="60" y="262"/>
                    <a:pt x="58" y="262"/>
                  </a:cubicBezTo>
                  <a:cubicBezTo>
                    <a:pt x="56" y="264"/>
                    <a:pt x="52" y="267"/>
                    <a:pt x="46" y="268"/>
                  </a:cubicBezTo>
                  <a:cubicBezTo>
                    <a:pt x="46" y="268"/>
                    <a:pt x="45" y="268"/>
                    <a:pt x="45" y="268"/>
                  </a:cubicBezTo>
                  <a:cubicBezTo>
                    <a:pt x="43" y="269"/>
                    <a:pt x="40" y="269"/>
                    <a:pt x="39" y="269"/>
                  </a:cubicBezTo>
                  <a:cubicBezTo>
                    <a:pt x="38" y="269"/>
                    <a:pt x="38" y="269"/>
                    <a:pt x="38" y="270"/>
                  </a:cubicBezTo>
                  <a:cubicBezTo>
                    <a:pt x="28" y="270"/>
                    <a:pt x="19" y="265"/>
                    <a:pt x="12" y="256"/>
                  </a:cubicBezTo>
                  <a:cubicBezTo>
                    <a:pt x="5" y="247"/>
                    <a:pt x="1" y="234"/>
                    <a:pt x="1" y="220"/>
                  </a:cubicBezTo>
                  <a:cubicBezTo>
                    <a:pt x="0" y="204"/>
                    <a:pt x="3" y="189"/>
                    <a:pt x="8" y="179"/>
                  </a:cubicBezTo>
                  <a:cubicBezTo>
                    <a:pt x="11" y="174"/>
                    <a:pt x="14" y="171"/>
                    <a:pt x="17" y="168"/>
                  </a:cubicBezTo>
                  <a:cubicBezTo>
                    <a:pt x="21" y="166"/>
                    <a:pt x="26" y="165"/>
                    <a:pt x="31" y="164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34" y="164"/>
                    <a:pt x="37" y="165"/>
                    <a:pt x="40" y="165"/>
                  </a:cubicBezTo>
                  <a:cubicBezTo>
                    <a:pt x="50" y="167"/>
                    <a:pt x="56" y="171"/>
                    <a:pt x="61" y="175"/>
                  </a:cubicBezTo>
                  <a:cubicBezTo>
                    <a:pt x="62" y="175"/>
                    <a:pt x="62" y="176"/>
                    <a:pt x="63" y="176"/>
                  </a:cubicBezTo>
                  <a:cubicBezTo>
                    <a:pt x="65" y="178"/>
                    <a:pt x="67" y="179"/>
                    <a:pt x="69" y="181"/>
                  </a:cubicBezTo>
                  <a:cubicBezTo>
                    <a:pt x="74" y="184"/>
                    <a:pt x="78" y="185"/>
                    <a:pt x="82" y="185"/>
                  </a:cubicBezTo>
                  <a:cubicBezTo>
                    <a:pt x="82" y="185"/>
                    <a:pt x="82" y="185"/>
                    <a:pt x="82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6" y="185"/>
                    <a:pt x="89" y="184"/>
                    <a:pt x="91" y="183"/>
                  </a:cubicBezTo>
                  <a:cubicBezTo>
                    <a:pt x="95" y="181"/>
                    <a:pt x="98" y="178"/>
                    <a:pt x="99" y="176"/>
                  </a:cubicBezTo>
                  <a:cubicBezTo>
                    <a:pt x="101" y="172"/>
                    <a:pt x="102" y="169"/>
                    <a:pt x="102" y="165"/>
                  </a:cubicBezTo>
                  <a:cubicBezTo>
                    <a:pt x="103" y="161"/>
                    <a:pt x="104" y="155"/>
                    <a:pt x="104" y="148"/>
                  </a:cubicBezTo>
                  <a:cubicBezTo>
                    <a:pt x="104" y="141"/>
                    <a:pt x="104" y="134"/>
                    <a:pt x="104" y="126"/>
                  </a:cubicBezTo>
                  <a:cubicBezTo>
                    <a:pt x="104" y="111"/>
                    <a:pt x="103" y="93"/>
                    <a:pt x="102" y="73"/>
                  </a:cubicBezTo>
                  <a:cubicBezTo>
                    <a:pt x="101" y="56"/>
                    <a:pt x="98" y="26"/>
                    <a:pt x="97" y="8"/>
                  </a:cubicBezTo>
                  <a:cubicBezTo>
                    <a:pt x="112" y="7"/>
                    <a:pt x="151" y="5"/>
                    <a:pt x="175" y="4"/>
                  </a:cubicBezTo>
                  <a:cubicBezTo>
                    <a:pt x="181" y="3"/>
                    <a:pt x="186" y="3"/>
                    <a:pt x="189" y="3"/>
                  </a:cubicBezTo>
                  <a:cubicBezTo>
                    <a:pt x="209" y="2"/>
                    <a:pt x="227" y="1"/>
                    <a:pt x="242" y="1"/>
                  </a:cubicBezTo>
                  <a:cubicBezTo>
                    <a:pt x="244" y="1"/>
                    <a:pt x="246" y="1"/>
                    <a:pt x="248" y="1"/>
                  </a:cubicBezTo>
                  <a:cubicBezTo>
                    <a:pt x="254" y="1"/>
                    <a:pt x="259" y="1"/>
                    <a:pt x="263" y="1"/>
                  </a:cubicBezTo>
                  <a:cubicBezTo>
                    <a:pt x="271" y="1"/>
                    <a:pt x="276" y="2"/>
                    <a:pt x="280" y="3"/>
                  </a:cubicBezTo>
                  <a:cubicBezTo>
                    <a:pt x="284" y="3"/>
                    <a:pt x="287" y="4"/>
                    <a:pt x="290" y="6"/>
                  </a:cubicBezTo>
                  <a:cubicBezTo>
                    <a:pt x="292" y="7"/>
                    <a:pt x="294" y="8"/>
                    <a:pt x="295" y="11"/>
                  </a:cubicBezTo>
                  <a:cubicBezTo>
                    <a:pt x="296" y="13"/>
                    <a:pt x="297" y="16"/>
                    <a:pt x="297" y="18"/>
                  </a:cubicBezTo>
                  <a:cubicBezTo>
                    <a:pt x="297" y="18"/>
                    <a:pt x="297" y="18"/>
                    <a:pt x="297" y="18"/>
                  </a:cubicBezTo>
                  <a:cubicBezTo>
                    <a:pt x="297" y="18"/>
                    <a:pt x="297" y="18"/>
                    <a:pt x="297" y="19"/>
                  </a:cubicBezTo>
                  <a:cubicBezTo>
                    <a:pt x="297" y="22"/>
                    <a:pt x="296" y="26"/>
                    <a:pt x="293" y="29"/>
                  </a:cubicBezTo>
                  <a:cubicBezTo>
                    <a:pt x="292" y="31"/>
                    <a:pt x="290" y="33"/>
                    <a:pt x="289" y="35"/>
                  </a:cubicBezTo>
                  <a:cubicBezTo>
                    <a:pt x="289" y="36"/>
                    <a:pt x="288" y="37"/>
                    <a:pt x="287" y="38"/>
                  </a:cubicBezTo>
                  <a:cubicBezTo>
                    <a:pt x="283" y="43"/>
                    <a:pt x="279" y="49"/>
                    <a:pt x="277" y="60"/>
                  </a:cubicBezTo>
                  <a:cubicBezTo>
                    <a:pt x="277" y="63"/>
                    <a:pt x="276" y="66"/>
                    <a:pt x="276" y="70"/>
                  </a:cubicBezTo>
                  <a:cubicBezTo>
                    <a:pt x="276" y="76"/>
                    <a:pt x="278" y="81"/>
                    <a:pt x="281" y="86"/>
                  </a:cubicBezTo>
                  <a:cubicBezTo>
                    <a:pt x="284" y="90"/>
                    <a:pt x="288" y="93"/>
                    <a:pt x="293" y="96"/>
                  </a:cubicBezTo>
                  <a:cubicBezTo>
                    <a:pt x="303" y="101"/>
                    <a:pt x="317" y="104"/>
                    <a:pt x="334" y="104"/>
                  </a:cubicBezTo>
                  <a:cubicBezTo>
                    <a:pt x="335" y="104"/>
                    <a:pt x="336" y="104"/>
                    <a:pt x="336" y="104"/>
                  </a:cubicBezTo>
                  <a:cubicBezTo>
                    <a:pt x="351" y="104"/>
                    <a:pt x="365" y="100"/>
                    <a:pt x="375" y="92"/>
                  </a:cubicBezTo>
                  <a:cubicBezTo>
                    <a:pt x="384" y="84"/>
                    <a:pt x="390" y="74"/>
                    <a:pt x="390" y="63"/>
                  </a:cubicBezTo>
                  <a:cubicBezTo>
                    <a:pt x="390" y="63"/>
                    <a:pt x="390" y="62"/>
                    <a:pt x="389" y="62"/>
                  </a:cubicBezTo>
                  <a:cubicBezTo>
                    <a:pt x="389" y="60"/>
                    <a:pt x="389" y="58"/>
                    <a:pt x="388" y="55"/>
                  </a:cubicBezTo>
                  <a:cubicBezTo>
                    <a:pt x="388" y="55"/>
                    <a:pt x="388" y="54"/>
                    <a:pt x="388" y="54"/>
                  </a:cubicBezTo>
                  <a:cubicBezTo>
                    <a:pt x="386" y="47"/>
                    <a:pt x="384" y="43"/>
                    <a:pt x="382" y="40"/>
                  </a:cubicBezTo>
                  <a:cubicBezTo>
                    <a:pt x="381" y="39"/>
                    <a:pt x="380" y="37"/>
                    <a:pt x="379" y="36"/>
                  </a:cubicBezTo>
                  <a:cubicBezTo>
                    <a:pt x="377" y="34"/>
                    <a:pt x="376" y="33"/>
                    <a:pt x="374" y="30"/>
                  </a:cubicBezTo>
                  <a:cubicBezTo>
                    <a:pt x="373" y="28"/>
                    <a:pt x="371" y="25"/>
                    <a:pt x="371" y="21"/>
                  </a:cubicBezTo>
                  <a:cubicBezTo>
                    <a:pt x="371" y="21"/>
                    <a:pt x="371" y="20"/>
                    <a:pt x="371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17"/>
                    <a:pt x="372" y="14"/>
                    <a:pt x="373" y="11"/>
                  </a:cubicBezTo>
                  <a:cubicBezTo>
                    <a:pt x="375" y="8"/>
                    <a:pt x="385" y="2"/>
                    <a:pt x="390" y="2"/>
                  </a:cubicBezTo>
                  <a:cubicBezTo>
                    <a:pt x="398" y="0"/>
                    <a:pt x="413" y="0"/>
                    <a:pt x="435" y="0"/>
                  </a:cubicBezTo>
                  <a:cubicBezTo>
                    <a:pt x="491" y="0"/>
                    <a:pt x="576" y="4"/>
                    <a:pt x="610" y="6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10" y="78"/>
                    <a:pt x="591" y="150"/>
                    <a:pt x="555" y="216"/>
                  </a:cubicBezTo>
                  <a:cubicBezTo>
                    <a:pt x="493" y="328"/>
                    <a:pt x="384" y="421"/>
                    <a:pt x="231" y="494"/>
                  </a:cubicBez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rgbClr val="FCFBF7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00558" y="3939108"/>
            <a:ext cx="858449" cy="724210"/>
            <a:chOff x="3985412" y="3838503"/>
            <a:chExt cx="858449" cy="724210"/>
          </a:xfr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1" name="Freeform 9"/>
            <p:cNvSpPr/>
            <p:nvPr/>
          </p:nvSpPr>
          <p:spPr bwMode="auto">
            <a:xfrm>
              <a:off x="4063247" y="3838503"/>
              <a:ext cx="143263" cy="154543"/>
            </a:xfrm>
            <a:custGeom>
              <a:avLst/>
              <a:gdLst>
                <a:gd name="T0" fmla="*/ 6 w 54"/>
                <a:gd name="T1" fmla="*/ 38 h 58"/>
                <a:gd name="T2" fmla="*/ 27 w 54"/>
                <a:gd name="T3" fmla="*/ 58 h 58"/>
                <a:gd name="T4" fmla="*/ 48 w 54"/>
                <a:gd name="T5" fmla="*/ 37 h 58"/>
                <a:gd name="T6" fmla="*/ 53 w 54"/>
                <a:gd name="T7" fmla="*/ 28 h 58"/>
                <a:gd name="T8" fmla="*/ 50 w 54"/>
                <a:gd name="T9" fmla="*/ 24 h 58"/>
                <a:gd name="T10" fmla="*/ 27 w 54"/>
                <a:gd name="T11" fmla="*/ 0 h 58"/>
                <a:gd name="T12" fmla="*/ 4 w 54"/>
                <a:gd name="T13" fmla="*/ 24 h 58"/>
                <a:gd name="T14" fmla="*/ 0 w 54"/>
                <a:gd name="T15" fmla="*/ 28 h 58"/>
                <a:gd name="T16" fmla="*/ 6 w 54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8">
                  <a:moveTo>
                    <a:pt x="6" y="38"/>
                  </a:moveTo>
                  <a:cubicBezTo>
                    <a:pt x="9" y="48"/>
                    <a:pt x="16" y="58"/>
                    <a:pt x="27" y="58"/>
                  </a:cubicBezTo>
                  <a:cubicBezTo>
                    <a:pt x="38" y="58"/>
                    <a:pt x="45" y="48"/>
                    <a:pt x="48" y="37"/>
                  </a:cubicBezTo>
                  <a:cubicBezTo>
                    <a:pt x="52" y="36"/>
                    <a:pt x="54" y="31"/>
                    <a:pt x="53" y="28"/>
                  </a:cubicBezTo>
                  <a:cubicBezTo>
                    <a:pt x="53" y="26"/>
                    <a:pt x="52" y="24"/>
                    <a:pt x="50" y="24"/>
                  </a:cubicBezTo>
                  <a:cubicBezTo>
                    <a:pt x="49" y="10"/>
                    <a:pt x="40" y="0"/>
                    <a:pt x="27" y="0"/>
                  </a:cubicBezTo>
                  <a:cubicBezTo>
                    <a:pt x="14" y="0"/>
                    <a:pt x="5" y="10"/>
                    <a:pt x="4" y="24"/>
                  </a:cubicBezTo>
                  <a:cubicBezTo>
                    <a:pt x="2" y="24"/>
                    <a:pt x="1" y="25"/>
                    <a:pt x="0" y="28"/>
                  </a:cubicBezTo>
                  <a:cubicBezTo>
                    <a:pt x="0" y="32"/>
                    <a:pt x="2" y="37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985412" y="3969357"/>
              <a:ext cx="469270" cy="591100"/>
            </a:xfrm>
            <a:custGeom>
              <a:avLst/>
              <a:gdLst>
                <a:gd name="T0" fmla="*/ 127 w 176"/>
                <a:gd name="T1" fmla="*/ 66 h 222"/>
                <a:gd name="T2" fmla="*/ 153 w 176"/>
                <a:gd name="T3" fmla="*/ 40 h 222"/>
                <a:gd name="T4" fmla="*/ 174 w 176"/>
                <a:gd name="T5" fmla="*/ 5 h 222"/>
                <a:gd name="T6" fmla="*/ 170 w 176"/>
                <a:gd name="T7" fmla="*/ 1 h 222"/>
                <a:gd name="T8" fmla="*/ 139 w 176"/>
                <a:gd name="T9" fmla="*/ 26 h 222"/>
                <a:gd name="T10" fmla="*/ 124 w 176"/>
                <a:gd name="T11" fmla="*/ 42 h 222"/>
                <a:gd name="T12" fmla="*/ 111 w 176"/>
                <a:gd name="T13" fmla="*/ 43 h 222"/>
                <a:gd name="T14" fmla="*/ 94 w 176"/>
                <a:gd name="T15" fmla="*/ 24 h 222"/>
                <a:gd name="T16" fmla="*/ 93 w 176"/>
                <a:gd name="T17" fmla="*/ 22 h 222"/>
                <a:gd name="T18" fmla="*/ 78 w 176"/>
                <a:gd name="T19" fmla="*/ 14 h 222"/>
                <a:gd name="T20" fmla="*/ 71 w 176"/>
                <a:gd name="T21" fmla="*/ 13 h 222"/>
                <a:gd name="T22" fmla="*/ 62 w 176"/>
                <a:gd name="T23" fmla="*/ 44 h 222"/>
                <a:gd name="T24" fmla="*/ 61 w 176"/>
                <a:gd name="T25" fmla="*/ 19 h 222"/>
                <a:gd name="T26" fmla="*/ 54 w 176"/>
                <a:gd name="T27" fmla="*/ 15 h 222"/>
                <a:gd name="T28" fmla="*/ 53 w 176"/>
                <a:gd name="T29" fmla="*/ 25 h 222"/>
                <a:gd name="T30" fmla="*/ 41 w 176"/>
                <a:gd name="T31" fmla="*/ 13 h 222"/>
                <a:gd name="T32" fmla="*/ 41 w 176"/>
                <a:gd name="T33" fmla="*/ 13 h 222"/>
                <a:gd name="T34" fmla="*/ 15 w 176"/>
                <a:gd name="T35" fmla="*/ 22 h 222"/>
                <a:gd name="T36" fmla="*/ 2 w 176"/>
                <a:gd name="T37" fmla="*/ 110 h 222"/>
                <a:gd name="T38" fmla="*/ 21 w 176"/>
                <a:gd name="T39" fmla="*/ 112 h 222"/>
                <a:gd name="T40" fmla="*/ 26 w 176"/>
                <a:gd name="T41" fmla="*/ 45 h 222"/>
                <a:gd name="T42" fmla="*/ 26 w 176"/>
                <a:gd name="T43" fmla="*/ 105 h 222"/>
                <a:gd name="T44" fmla="*/ 26 w 176"/>
                <a:gd name="T45" fmla="*/ 209 h 222"/>
                <a:gd name="T46" fmla="*/ 39 w 176"/>
                <a:gd name="T47" fmla="*/ 222 h 222"/>
                <a:gd name="T48" fmla="*/ 52 w 176"/>
                <a:gd name="T49" fmla="*/ 209 h 222"/>
                <a:gd name="T50" fmla="*/ 59 w 176"/>
                <a:gd name="T51" fmla="*/ 122 h 222"/>
                <a:gd name="T52" fmla="*/ 72 w 176"/>
                <a:gd name="T53" fmla="*/ 222 h 222"/>
                <a:gd name="T54" fmla="*/ 72 w 176"/>
                <a:gd name="T55" fmla="*/ 222 h 222"/>
                <a:gd name="T56" fmla="*/ 85 w 176"/>
                <a:gd name="T57" fmla="*/ 112 h 222"/>
                <a:gd name="T58" fmla="*/ 86 w 176"/>
                <a:gd name="T59" fmla="*/ 45 h 222"/>
                <a:gd name="T60" fmla="*/ 86 w 176"/>
                <a:gd name="T61" fmla="*/ 44 h 222"/>
                <a:gd name="T62" fmla="*/ 102 w 176"/>
                <a:gd name="T63" fmla="*/ 63 h 222"/>
                <a:gd name="T64" fmla="*/ 108 w 176"/>
                <a:gd name="T65" fmla="*/ 69 h 222"/>
                <a:gd name="T66" fmla="*/ 113 w 176"/>
                <a:gd name="T67" fmla="*/ 71 h 222"/>
                <a:gd name="T68" fmla="*/ 116 w 176"/>
                <a:gd name="T69" fmla="*/ 72 h 222"/>
                <a:gd name="T70" fmla="*/ 122 w 176"/>
                <a:gd name="T71" fmla="*/ 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22">
                  <a:moveTo>
                    <a:pt x="122" y="70"/>
                  </a:moveTo>
                  <a:cubicBezTo>
                    <a:pt x="124" y="69"/>
                    <a:pt x="125" y="68"/>
                    <a:pt x="127" y="66"/>
                  </a:cubicBezTo>
                  <a:cubicBezTo>
                    <a:pt x="130" y="64"/>
                    <a:pt x="132" y="61"/>
                    <a:pt x="135" y="59"/>
                  </a:cubicBezTo>
                  <a:cubicBezTo>
                    <a:pt x="144" y="50"/>
                    <a:pt x="153" y="40"/>
                    <a:pt x="153" y="40"/>
                  </a:cubicBezTo>
                  <a:cubicBezTo>
                    <a:pt x="157" y="36"/>
                    <a:pt x="157" y="30"/>
                    <a:pt x="153" y="2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6" y="4"/>
                    <a:pt x="176" y="2"/>
                    <a:pt x="174" y="1"/>
                  </a:cubicBezTo>
                  <a:cubicBezTo>
                    <a:pt x="173" y="0"/>
                    <a:pt x="171" y="0"/>
                    <a:pt x="170" y="1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4" y="23"/>
                    <a:pt x="141" y="24"/>
                    <a:pt x="139" y="26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7" y="28"/>
                    <a:pt x="131" y="35"/>
                    <a:pt x="124" y="42"/>
                  </a:cubicBezTo>
                  <a:cubicBezTo>
                    <a:pt x="121" y="45"/>
                    <a:pt x="119" y="47"/>
                    <a:pt x="116" y="49"/>
                  </a:cubicBezTo>
                  <a:cubicBezTo>
                    <a:pt x="115" y="47"/>
                    <a:pt x="113" y="45"/>
                    <a:pt x="111" y="43"/>
                  </a:cubicBezTo>
                  <a:cubicBezTo>
                    <a:pt x="107" y="38"/>
                    <a:pt x="102" y="33"/>
                    <a:pt x="99" y="29"/>
                  </a:cubicBezTo>
                  <a:cubicBezTo>
                    <a:pt x="97" y="27"/>
                    <a:pt x="95" y="25"/>
                    <a:pt x="94" y="24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19"/>
                    <a:pt x="88" y="17"/>
                    <a:pt x="78" y="14"/>
                  </a:cubicBezTo>
                  <a:cubicBezTo>
                    <a:pt x="75" y="14"/>
                    <a:pt x="73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7"/>
                    <a:pt x="69" y="29"/>
                    <a:pt x="62" y="44"/>
                  </a:cubicBezTo>
                  <a:cubicBezTo>
                    <a:pt x="61" y="34"/>
                    <a:pt x="59" y="26"/>
                    <a:pt x="59" y="2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6"/>
                    <a:pt x="51" y="34"/>
                    <a:pt x="50" y="44"/>
                  </a:cubicBezTo>
                  <a:cubicBezTo>
                    <a:pt x="43" y="29"/>
                    <a:pt x="41" y="17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38" y="13"/>
                    <a:pt x="37" y="14"/>
                    <a:pt x="35" y="15"/>
                  </a:cubicBezTo>
                  <a:cubicBezTo>
                    <a:pt x="29" y="17"/>
                    <a:pt x="20" y="20"/>
                    <a:pt x="15" y="22"/>
                  </a:cubicBezTo>
                  <a:cubicBezTo>
                    <a:pt x="13" y="25"/>
                    <a:pt x="4" y="37"/>
                    <a:pt x="1" y="75"/>
                  </a:cubicBezTo>
                  <a:cubicBezTo>
                    <a:pt x="0" y="87"/>
                    <a:pt x="2" y="110"/>
                    <a:pt x="2" y="110"/>
                  </a:cubicBezTo>
                  <a:cubicBezTo>
                    <a:pt x="4" y="117"/>
                    <a:pt x="4" y="122"/>
                    <a:pt x="11" y="122"/>
                  </a:cubicBezTo>
                  <a:cubicBezTo>
                    <a:pt x="18" y="122"/>
                    <a:pt x="21" y="117"/>
                    <a:pt x="21" y="112"/>
                  </a:cubicBezTo>
                  <a:cubicBezTo>
                    <a:pt x="21" y="112"/>
                    <a:pt x="19" y="93"/>
                    <a:pt x="20" y="77"/>
                  </a:cubicBezTo>
                  <a:cubicBezTo>
                    <a:pt x="20" y="64"/>
                    <a:pt x="24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8"/>
                    <a:pt x="26" y="110"/>
                    <a:pt x="26" y="112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6" y="216"/>
                    <a:pt x="32" y="222"/>
                    <a:pt x="39" y="222"/>
                  </a:cubicBezTo>
                  <a:cubicBezTo>
                    <a:pt x="39" y="222"/>
                    <a:pt x="39" y="222"/>
                    <a:pt x="39" y="222"/>
                  </a:cubicBezTo>
                  <a:cubicBezTo>
                    <a:pt x="39" y="222"/>
                    <a:pt x="39" y="222"/>
                    <a:pt x="39" y="222"/>
                  </a:cubicBezTo>
                  <a:cubicBezTo>
                    <a:pt x="47" y="222"/>
                    <a:pt x="52" y="216"/>
                    <a:pt x="52" y="209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6"/>
                    <a:pt x="65" y="222"/>
                    <a:pt x="72" y="222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9" y="222"/>
                    <a:pt x="85" y="216"/>
                    <a:pt x="85" y="209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110"/>
                    <a:pt x="86" y="108"/>
                    <a:pt x="86" y="10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4"/>
                  </a:cubicBezTo>
                  <a:cubicBezTo>
                    <a:pt x="87" y="47"/>
                    <a:pt x="89" y="49"/>
                    <a:pt x="91" y="51"/>
                  </a:cubicBezTo>
                  <a:cubicBezTo>
                    <a:pt x="95" y="55"/>
                    <a:pt x="98" y="59"/>
                    <a:pt x="102" y="63"/>
                  </a:cubicBezTo>
                  <a:cubicBezTo>
                    <a:pt x="103" y="65"/>
                    <a:pt x="105" y="66"/>
                    <a:pt x="106" y="67"/>
                  </a:cubicBezTo>
                  <a:cubicBezTo>
                    <a:pt x="107" y="68"/>
                    <a:pt x="108" y="69"/>
                    <a:pt x="108" y="69"/>
                  </a:cubicBezTo>
                  <a:cubicBezTo>
                    <a:pt x="109" y="69"/>
                    <a:pt x="109" y="70"/>
                    <a:pt x="110" y="70"/>
                  </a:cubicBezTo>
                  <a:cubicBezTo>
                    <a:pt x="110" y="71"/>
                    <a:pt x="111" y="71"/>
                    <a:pt x="113" y="71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4" y="72"/>
                    <a:pt x="115" y="72"/>
                    <a:pt x="116" y="72"/>
                  </a:cubicBezTo>
                  <a:cubicBezTo>
                    <a:pt x="117" y="72"/>
                    <a:pt x="118" y="71"/>
                    <a:pt x="119" y="71"/>
                  </a:cubicBezTo>
                  <a:cubicBezTo>
                    <a:pt x="120" y="71"/>
                    <a:pt x="121" y="70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4296755" y="3852039"/>
              <a:ext cx="547106" cy="710674"/>
            </a:xfrm>
            <a:custGeom>
              <a:avLst/>
              <a:gdLst>
                <a:gd name="T0" fmla="*/ 198 w 205"/>
                <a:gd name="T1" fmla="*/ 17 h 267"/>
                <a:gd name="T2" fmla="*/ 205 w 205"/>
                <a:gd name="T3" fmla="*/ 10 h 267"/>
                <a:gd name="T4" fmla="*/ 205 w 205"/>
                <a:gd name="T5" fmla="*/ 8 h 267"/>
                <a:gd name="T6" fmla="*/ 198 w 205"/>
                <a:gd name="T7" fmla="*/ 0 h 267"/>
                <a:gd name="T8" fmla="*/ 8 w 205"/>
                <a:gd name="T9" fmla="*/ 0 h 267"/>
                <a:gd name="T10" fmla="*/ 0 w 205"/>
                <a:gd name="T11" fmla="*/ 8 h 267"/>
                <a:gd name="T12" fmla="*/ 0 w 205"/>
                <a:gd name="T13" fmla="*/ 10 h 267"/>
                <a:gd name="T14" fmla="*/ 8 w 205"/>
                <a:gd name="T15" fmla="*/ 17 h 267"/>
                <a:gd name="T16" fmla="*/ 12 w 205"/>
                <a:gd name="T17" fmla="*/ 17 h 267"/>
                <a:gd name="T18" fmla="*/ 12 w 205"/>
                <a:gd name="T19" fmla="*/ 75 h 267"/>
                <a:gd name="T20" fmla="*/ 18 w 205"/>
                <a:gd name="T21" fmla="*/ 68 h 267"/>
                <a:gd name="T22" fmla="*/ 18 w 205"/>
                <a:gd name="T23" fmla="*/ 67 h 267"/>
                <a:gd name="T24" fmla="*/ 20 w 205"/>
                <a:gd name="T25" fmla="*/ 66 h 267"/>
                <a:gd name="T26" fmla="*/ 20 w 205"/>
                <a:gd name="T27" fmla="*/ 17 h 267"/>
                <a:gd name="T28" fmla="*/ 185 w 205"/>
                <a:gd name="T29" fmla="*/ 17 h 267"/>
                <a:gd name="T30" fmla="*/ 185 w 205"/>
                <a:gd name="T31" fmla="*/ 141 h 267"/>
                <a:gd name="T32" fmla="*/ 20 w 205"/>
                <a:gd name="T33" fmla="*/ 141 h 267"/>
                <a:gd name="T34" fmla="*/ 20 w 205"/>
                <a:gd name="T35" fmla="*/ 107 h 267"/>
                <a:gd name="T36" fmla="*/ 13 w 205"/>
                <a:gd name="T37" fmla="*/ 114 h 267"/>
                <a:gd name="T38" fmla="*/ 12 w 205"/>
                <a:gd name="T39" fmla="*/ 114 h 267"/>
                <a:gd name="T40" fmla="*/ 12 w 205"/>
                <a:gd name="T41" fmla="*/ 141 h 267"/>
                <a:gd name="T42" fmla="*/ 8 w 205"/>
                <a:gd name="T43" fmla="*/ 141 h 267"/>
                <a:gd name="T44" fmla="*/ 0 w 205"/>
                <a:gd name="T45" fmla="*/ 149 h 267"/>
                <a:gd name="T46" fmla="*/ 0 w 205"/>
                <a:gd name="T47" fmla="*/ 151 h 267"/>
                <a:gd name="T48" fmla="*/ 8 w 205"/>
                <a:gd name="T49" fmla="*/ 158 h 267"/>
                <a:gd name="T50" fmla="*/ 96 w 205"/>
                <a:gd name="T51" fmla="*/ 158 h 267"/>
                <a:gd name="T52" fmla="*/ 96 w 205"/>
                <a:gd name="T53" fmla="*/ 208 h 267"/>
                <a:gd name="T54" fmla="*/ 95 w 205"/>
                <a:gd name="T55" fmla="*/ 209 h 267"/>
                <a:gd name="T56" fmla="*/ 49 w 205"/>
                <a:gd name="T57" fmla="*/ 255 h 267"/>
                <a:gd name="T58" fmla="*/ 49 w 205"/>
                <a:gd name="T59" fmla="*/ 262 h 267"/>
                <a:gd name="T60" fmla="*/ 52 w 205"/>
                <a:gd name="T61" fmla="*/ 265 h 267"/>
                <a:gd name="T62" fmla="*/ 59 w 205"/>
                <a:gd name="T63" fmla="*/ 265 h 267"/>
                <a:gd name="T64" fmla="*/ 95 w 205"/>
                <a:gd name="T65" fmla="*/ 228 h 267"/>
                <a:gd name="T66" fmla="*/ 96 w 205"/>
                <a:gd name="T67" fmla="*/ 227 h 267"/>
                <a:gd name="T68" fmla="*/ 96 w 205"/>
                <a:gd name="T69" fmla="*/ 253 h 267"/>
                <a:gd name="T70" fmla="*/ 101 w 205"/>
                <a:gd name="T71" fmla="*/ 258 h 267"/>
                <a:gd name="T72" fmla="*/ 105 w 205"/>
                <a:gd name="T73" fmla="*/ 258 h 267"/>
                <a:gd name="T74" fmla="*/ 110 w 205"/>
                <a:gd name="T75" fmla="*/ 253 h 267"/>
                <a:gd name="T76" fmla="*/ 110 w 205"/>
                <a:gd name="T77" fmla="*/ 229 h 267"/>
                <a:gd name="T78" fmla="*/ 145 w 205"/>
                <a:gd name="T79" fmla="*/ 265 h 267"/>
                <a:gd name="T80" fmla="*/ 152 w 205"/>
                <a:gd name="T81" fmla="*/ 265 h 267"/>
                <a:gd name="T82" fmla="*/ 155 w 205"/>
                <a:gd name="T83" fmla="*/ 262 h 267"/>
                <a:gd name="T84" fmla="*/ 155 w 205"/>
                <a:gd name="T85" fmla="*/ 255 h 267"/>
                <a:gd name="T86" fmla="*/ 110 w 205"/>
                <a:gd name="T87" fmla="*/ 210 h 267"/>
                <a:gd name="T88" fmla="*/ 110 w 205"/>
                <a:gd name="T89" fmla="*/ 158 h 267"/>
                <a:gd name="T90" fmla="*/ 198 w 205"/>
                <a:gd name="T91" fmla="*/ 158 h 267"/>
                <a:gd name="T92" fmla="*/ 205 w 205"/>
                <a:gd name="T93" fmla="*/ 151 h 267"/>
                <a:gd name="T94" fmla="*/ 205 w 205"/>
                <a:gd name="T95" fmla="*/ 149 h 267"/>
                <a:gd name="T96" fmla="*/ 198 w 205"/>
                <a:gd name="T97" fmla="*/ 141 h 267"/>
                <a:gd name="T98" fmla="*/ 194 w 205"/>
                <a:gd name="T99" fmla="*/ 141 h 267"/>
                <a:gd name="T100" fmla="*/ 194 w 205"/>
                <a:gd name="T101" fmla="*/ 17 h 267"/>
                <a:gd name="T102" fmla="*/ 198 w 205"/>
                <a:gd name="T103" fmla="*/ 1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5" h="267">
                  <a:moveTo>
                    <a:pt x="198" y="17"/>
                  </a:moveTo>
                  <a:cubicBezTo>
                    <a:pt x="202" y="17"/>
                    <a:pt x="205" y="14"/>
                    <a:pt x="205" y="10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5" y="4"/>
                    <a:pt x="202" y="0"/>
                    <a:pt x="19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5" y="71"/>
                    <a:pt x="17" y="69"/>
                    <a:pt x="18" y="6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20" y="66"/>
                    <a:pt x="20" y="6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7" y="110"/>
                    <a:pt x="15" y="112"/>
                    <a:pt x="13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4" y="141"/>
                    <a:pt x="0" y="145"/>
                    <a:pt x="0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5"/>
                    <a:pt x="4" y="158"/>
                    <a:pt x="8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7" y="257"/>
                    <a:pt x="47" y="260"/>
                    <a:pt x="49" y="262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4" y="267"/>
                    <a:pt x="57" y="267"/>
                    <a:pt x="59" y="265"/>
                  </a:cubicBezTo>
                  <a:cubicBezTo>
                    <a:pt x="95" y="228"/>
                    <a:pt x="95" y="228"/>
                    <a:pt x="95" y="228"/>
                  </a:cubicBezTo>
                  <a:cubicBezTo>
                    <a:pt x="96" y="228"/>
                    <a:pt x="96" y="227"/>
                    <a:pt x="96" y="227"/>
                  </a:cubicBezTo>
                  <a:cubicBezTo>
                    <a:pt x="96" y="253"/>
                    <a:pt x="96" y="253"/>
                    <a:pt x="96" y="253"/>
                  </a:cubicBezTo>
                  <a:cubicBezTo>
                    <a:pt x="96" y="256"/>
                    <a:pt x="98" y="258"/>
                    <a:pt x="101" y="258"/>
                  </a:cubicBezTo>
                  <a:cubicBezTo>
                    <a:pt x="105" y="258"/>
                    <a:pt x="105" y="258"/>
                    <a:pt x="105" y="258"/>
                  </a:cubicBezTo>
                  <a:cubicBezTo>
                    <a:pt x="108" y="258"/>
                    <a:pt x="110" y="256"/>
                    <a:pt x="110" y="253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145" y="265"/>
                    <a:pt x="145" y="265"/>
                    <a:pt x="145" y="265"/>
                  </a:cubicBezTo>
                  <a:cubicBezTo>
                    <a:pt x="147" y="267"/>
                    <a:pt x="150" y="267"/>
                    <a:pt x="152" y="265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7" y="260"/>
                    <a:pt x="157" y="257"/>
                    <a:pt x="155" y="255"/>
                  </a:cubicBezTo>
                  <a:cubicBezTo>
                    <a:pt x="110" y="210"/>
                    <a:pt x="110" y="210"/>
                    <a:pt x="110" y="210"/>
                  </a:cubicBezTo>
                  <a:cubicBezTo>
                    <a:pt x="110" y="158"/>
                    <a:pt x="110" y="158"/>
                    <a:pt x="110" y="158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202" y="158"/>
                    <a:pt x="205" y="155"/>
                    <a:pt x="205" y="151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5"/>
                    <a:pt x="202" y="141"/>
                    <a:pt x="198" y="141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4" y="17"/>
                    <a:pt x="194" y="17"/>
                    <a:pt x="194" y="17"/>
                  </a:cubicBezTo>
                  <a:lnTo>
                    <a:pt x="19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4438890" y="4147589"/>
              <a:ext cx="39482" cy="29329"/>
            </a:xfrm>
            <a:custGeom>
              <a:avLst/>
              <a:gdLst>
                <a:gd name="T0" fmla="*/ 15 w 15"/>
                <a:gd name="T1" fmla="*/ 10 h 11"/>
                <a:gd name="T2" fmla="*/ 15 w 15"/>
                <a:gd name="T3" fmla="*/ 0 h 11"/>
                <a:gd name="T4" fmla="*/ 0 w 15"/>
                <a:gd name="T5" fmla="*/ 11 h 11"/>
                <a:gd name="T6" fmla="*/ 14 w 15"/>
                <a:gd name="T7" fmla="*/ 11 h 11"/>
                <a:gd name="T8" fmla="*/ 15 w 15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5" y="1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11"/>
                    <a:pt x="0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4491908" y="4104723"/>
              <a:ext cx="42866" cy="72195"/>
            </a:xfrm>
            <a:custGeom>
              <a:avLst/>
              <a:gdLst>
                <a:gd name="T0" fmla="*/ 14 w 16"/>
                <a:gd name="T1" fmla="*/ 27 h 27"/>
                <a:gd name="T2" fmla="*/ 16 w 16"/>
                <a:gd name="T3" fmla="*/ 26 h 27"/>
                <a:gd name="T4" fmla="*/ 16 w 16"/>
                <a:gd name="T5" fmla="*/ 0 h 27"/>
                <a:gd name="T6" fmla="*/ 0 w 16"/>
                <a:gd name="T7" fmla="*/ 12 h 27"/>
                <a:gd name="T8" fmla="*/ 0 w 16"/>
                <a:gd name="T9" fmla="*/ 13 h 27"/>
                <a:gd name="T10" fmla="*/ 0 w 16"/>
                <a:gd name="T11" fmla="*/ 26 h 27"/>
                <a:gd name="T12" fmla="*/ 1 w 16"/>
                <a:gd name="T13" fmla="*/ 27 h 27"/>
                <a:gd name="T14" fmla="*/ 14 w 1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14" y="27"/>
                  </a:moveTo>
                  <a:cubicBezTo>
                    <a:pt x="15" y="27"/>
                    <a:pt x="16" y="27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1" y="27"/>
                  </a:cubicBezTo>
                  <a:lnTo>
                    <a:pt x="1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4547183" y="4073138"/>
              <a:ext cx="42866" cy="103781"/>
            </a:xfrm>
            <a:custGeom>
              <a:avLst/>
              <a:gdLst>
                <a:gd name="T0" fmla="*/ 14 w 16"/>
                <a:gd name="T1" fmla="*/ 39 h 39"/>
                <a:gd name="T2" fmla="*/ 16 w 16"/>
                <a:gd name="T3" fmla="*/ 38 h 39"/>
                <a:gd name="T4" fmla="*/ 16 w 16"/>
                <a:gd name="T5" fmla="*/ 4 h 39"/>
                <a:gd name="T6" fmla="*/ 11 w 16"/>
                <a:gd name="T7" fmla="*/ 0 h 39"/>
                <a:gd name="T8" fmla="*/ 5 w 16"/>
                <a:gd name="T9" fmla="*/ 5 h 39"/>
                <a:gd name="T10" fmla="*/ 0 w 16"/>
                <a:gd name="T11" fmla="*/ 9 h 39"/>
                <a:gd name="T12" fmla="*/ 0 w 16"/>
                <a:gd name="T13" fmla="*/ 38 h 39"/>
                <a:gd name="T14" fmla="*/ 1 w 16"/>
                <a:gd name="T15" fmla="*/ 39 h 39"/>
                <a:gd name="T16" fmla="*/ 14 w 1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9">
                  <a:moveTo>
                    <a:pt x="14" y="39"/>
                  </a:moveTo>
                  <a:cubicBezTo>
                    <a:pt x="15" y="39"/>
                    <a:pt x="16" y="39"/>
                    <a:pt x="16" y="3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1" y="39"/>
                  </a:cubicBezTo>
                  <a:lnTo>
                    <a:pt x="14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4601329" y="4088930"/>
              <a:ext cx="41738" cy="87988"/>
            </a:xfrm>
            <a:custGeom>
              <a:avLst/>
              <a:gdLst>
                <a:gd name="T0" fmla="*/ 15 w 16"/>
                <a:gd name="T1" fmla="*/ 33 h 33"/>
                <a:gd name="T2" fmla="*/ 16 w 16"/>
                <a:gd name="T3" fmla="*/ 32 h 33"/>
                <a:gd name="T4" fmla="*/ 16 w 16"/>
                <a:gd name="T5" fmla="*/ 0 h 33"/>
                <a:gd name="T6" fmla="*/ 10 w 16"/>
                <a:gd name="T7" fmla="*/ 5 h 33"/>
                <a:gd name="T8" fmla="*/ 8 w 16"/>
                <a:gd name="T9" fmla="*/ 6 h 33"/>
                <a:gd name="T10" fmla="*/ 3 w 16"/>
                <a:gd name="T11" fmla="*/ 6 h 33"/>
                <a:gd name="T12" fmla="*/ 2 w 16"/>
                <a:gd name="T13" fmla="*/ 5 h 33"/>
                <a:gd name="T14" fmla="*/ 0 w 16"/>
                <a:gd name="T15" fmla="*/ 3 h 33"/>
                <a:gd name="T16" fmla="*/ 0 w 16"/>
                <a:gd name="T17" fmla="*/ 32 h 33"/>
                <a:gd name="T18" fmla="*/ 2 w 16"/>
                <a:gd name="T19" fmla="*/ 33 h 33"/>
                <a:gd name="T20" fmla="*/ 15 w 16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3">
                  <a:moveTo>
                    <a:pt x="15" y="33"/>
                  </a:moveTo>
                  <a:cubicBezTo>
                    <a:pt x="16" y="33"/>
                    <a:pt x="16" y="33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4" y="7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3"/>
                    <a:pt x="2" y="33"/>
                  </a:cubicBezTo>
                  <a:lnTo>
                    <a:pt x="1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4656604" y="4043808"/>
              <a:ext cx="42866" cy="133110"/>
            </a:xfrm>
            <a:custGeom>
              <a:avLst/>
              <a:gdLst>
                <a:gd name="T0" fmla="*/ 15 w 16"/>
                <a:gd name="T1" fmla="*/ 50 h 50"/>
                <a:gd name="T2" fmla="*/ 16 w 16"/>
                <a:gd name="T3" fmla="*/ 49 h 50"/>
                <a:gd name="T4" fmla="*/ 16 w 16"/>
                <a:gd name="T5" fmla="*/ 0 h 50"/>
                <a:gd name="T6" fmla="*/ 7 w 16"/>
                <a:gd name="T7" fmla="*/ 8 h 50"/>
                <a:gd name="T8" fmla="*/ 0 w 16"/>
                <a:gd name="T9" fmla="*/ 13 h 50"/>
                <a:gd name="T10" fmla="*/ 0 w 16"/>
                <a:gd name="T11" fmla="*/ 49 h 50"/>
                <a:gd name="T12" fmla="*/ 1 w 16"/>
                <a:gd name="T13" fmla="*/ 50 h 50"/>
                <a:gd name="T14" fmla="*/ 15 w 16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50">
                  <a:moveTo>
                    <a:pt x="15" y="50"/>
                  </a:moveTo>
                  <a:cubicBezTo>
                    <a:pt x="16" y="50"/>
                    <a:pt x="16" y="50"/>
                    <a:pt x="16" y="4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1" y="50"/>
                    <a:pt x="1" y="50"/>
                  </a:cubicBezTo>
                  <a:lnTo>
                    <a:pt x="1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4406176" y="3973869"/>
              <a:ext cx="330520" cy="195153"/>
            </a:xfrm>
            <a:custGeom>
              <a:avLst/>
              <a:gdLst>
                <a:gd name="T0" fmla="*/ 124 w 124"/>
                <a:gd name="T1" fmla="*/ 5 h 73"/>
                <a:gd name="T2" fmla="*/ 123 w 124"/>
                <a:gd name="T3" fmla="*/ 2 h 73"/>
                <a:gd name="T4" fmla="*/ 120 w 124"/>
                <a:gd name="T5" fmla="*/ 0 h 73"/>
                <a:gd name="T6" fmla="*/ 115 w 124"/>
                <a:gd name="T7" fmla="*/ 1 h 73"/>
                <a:gd name="T8" fmla="*/ 101 w 124"/>
                <a:gd name="T9" fmla="*/ 1 h 73"/>
                <a:gd name="T10" fmla="*/ 99 w 124"/>
                <a:gd name="T11" fmla="*/ 1 h 73"/>
                <a:gd name="T12" fmla="*/ 99 w 124"/>
                <a:gd name="T13" fmla="*/ 1 h 73"/>
                <a:gd name="T14" fmla="*/ 96 w 124"/>
                <a:gd name="T15" fmla="*/ 5 h 73"/>
                <a:gd name="T16" fmla="*/ 99 w 124"/>
                <a:gd name="T17" fmla="*/ 9 h 73"/>
                <a:gd name="T18" fmla="*/ 101 w 124"/>
                <a:gd name="T19" fmla="*/ 9 h 73"/>
                <a:gd name="T20" fmla="*/ 106 w 124"/>
                <a:gd name="T21" fmla="*/ 9 h 73"/>
                <a:gd name="T22" fmla="*/ 108 w 124"/>
                <a:gd name="T23" fmla="*/ 9 h 73"/>
                <a:gd name="T24" fmla="*/ 104 w 124"/>
                <a:gd name="T25" fmla="*/ 13 h 73"/>
                <a:gd name="T26" fmla="*/ 95 w 124"/>
                <a:gd name="T27" fmla="*/ 20 h 73"/>
                <a:gd name="T28" fmla="*/ 90 w 124"/>
                <a:gd name="T29" fmla="*/ 24 h 73"/>
                <a:gd name="T30" fmla="*/ 84 w 124"/>
                <a:gd name="T31" fmla="*/ 29 h 73"/>
                <a:gd name="T32" fmla="*/ 80 w 124"/>
                <a:gd name="T33" fmla="*/ 32 h 73"/>
                <a:gd name="T34" fmla="*/ 75 w 124"/>
                <a:gd name="T35" fmla="*/ 28 h 73"/>
                <a:gd name="T36" fmla="*/ 74 w 124"/>
                <a:gd name="T37" fmla="*/ 26 h 73"/>
                <a:gd name="T38" fmla="*/ 69 w 124"/>
                <a:gd name="T39" fmla="*/ 21 h 73"/>
                <a:gd name="T40" fmla="*/ 68 w 124"/>
                <a:gd name="T41" fmla="*/ 20 h 73"/>
                <a:gd name="T42" fmla="*/ 62 w 124"/>
                <a:gd name="T43" fmla="*/ 20 h 73"/>
                <a:gd name="T44" fmla="*/ 58 w 124"/>
                <a:gd name="T45" fmla="*/ 24 h 73"/>
                <a:gd name="T46" fmla="*/ 52 w 124"/>
                <a:gd name="T47" fmla="*/ 27 h 73"/>
                <a:gd name="T48" fmla="*/ 49 w 124"/>
                <a:gd name="T49" fmla="*/ 30 h 73"/>
                <a:gd name="T50" fmla="*/ 48 w 124"/>
                <a:gd name="T51" fmla="*/ 31 h 73"/>
                <a:gd name="T52" fmla="*/ 31 w 124"/>
                <a:gd name="T53" fmla="*/ 43 h 73"/>
                <a:gd name="T54" fmla="*/ 31 w 124"/>
                <a:gd name="T55" fmla="*/ 43 h 73"/>
                <a:gd name="T56" fmla="*/ 26 w 124"/>
                <a:gd name="T57" fmla="*/ 47 h 73"/>
                <a:gd name="T58" fmla="*/ 5 w 124"/>
                <a:gd name="T59" fmla="*/ 63 h 73"/>
                <a:gd name="T60" fmla="*/ 3 w 124"/>
                <a:gd name="T61" fmla="*/ 65 h 73"/>
                <a:gd name="T62" fmla="*/ 2 w 124"/>
                <a:gd name="T63" fmla="*/ 71 h 73"/>
                <a:gd name="T64" fmla="*/ 6 w 124"/>
                <a:gd name="T65" fmla="*/ 72 h 73"/>
                <a:gd name="T66" fmla="*/ 8 w 124"/>
                <a:gd name="T67" fmla="*/ 72 h 73"/>
                <a:gd name="T68" fmla="*/ 26 w 124"/>
                <a:gd name="T69" fmla="*/ 58 h 73"/>
                <a:gd name="T70" fmla="*/ 31 w 124"/>
                <a:gd name="T71" fmla="*/ 54 h 73"/>
                <a:gd name="T72" fmla="*/ 31 w 124"/>
                <a:gd name="T73" fmla="*/ 54 h 73"/>
                <a:gd name="T74" fmla="*/ 48 w 124"/>
                <a:gd name="T75" fmla="*/ 42 h 73"/>
                <a:gd name="T76" fmla="*/ 49 w 124"/>
                <a:gd name="T77" fmla="*/ 40 h 73"/>
                <a:gd name="T78" fmla="*/ 52 w 124"/>
                <a:gd name="T79" fmla="*/ 38 h 73"/>
                <a:gd name="T80" fmla="*/ 58 w 124"/>
                <a:gd name="T81" fmla="*/ 34 h 73"/>
                <a:gd name="T82" fmla="*/ 64 w 124"/>
                <a:gd name="T83" fmla="*/ 29 h 73"/>
                <a:gd name="T84" fmla="*/ 69 w 124"/>
                <a:gd name="T85" fmla="*/ 34 h 73"/>
                <a:gd name="T86" fmla="*/ 74 w 124"/>
                <a:gd name="T87" fmla="*/ 39 h 73"/>
                <a:gd name="T88" fmla="*/ 75 w 124"/>
                <a:gd name="T89" fmla="*/ 40 h 73"/>
                <a:gd name="T90" fmla="*/ 76 w 124"/>
                <a:gd name="T91" fmla="*/ 41 h 73"/>
                <a:gd name="T92" fmla="*/ 82 w 124"/>
                <a:gd name="T93" fmla="*/ 41 h 73"/>
                <a:gd name="T94" fmla="*/ 84 w 124"/>
                <a:gd name="T95" fmla="*/ 40 h 73"/>
                <a:gd name="T96" fmla="*/ 90 w 124"/>
                <a:gd name="T97" fmla="*/ 35 h 73"/>
                <a:gd name="T98" fmla="*/ 95 w 124"/>
                <a:gd name="T99" fmla="*/ 31 h 73"/>
                <a:gd name="T100" fmla="*/ 101 w 124"/>
                <a:gd name="T101" fmla="*/ 26 h 73"/>
                <a:gd name="T102" fmla="*/ 115 w 124"/>
                <a:gd name="T103" fmla="*/ 14 h 73"/>
                <a:gd name="T104" fmla="*/ 116 w 124"/>
                <a:gd name="T105" fmla="*/ 14 h 73"/>
                <a:gd name="T106" fmla="*/ 116 w 124"/>
                <a:gd name="T107" fmla="*/ 23 h 73"/>
                <a:gd name="T108" fmla="*/ 120 w 124"/>
                <a:gd name="T109" fmla="*/ 28 h 73"/>
                <a:gd name="T110" fmla="*/ 124 w 124"/>
                <a:gd name="T111" fmla="*/ 23 h 73"/>
                <a:gd name="T112" fmla="*/ 124 w 124"/>
                <a:gd name="T1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73">
                  <a:moveTo>
                    <a:pt x="124" y="5"/>
                  </a:moveTo>
                  <a:cubicBezTo>
                    <a:pt x="124" y="4"/>
                    <a:pt x="124" y="3"/>
                    <a:pt x="123" y="2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7" y="2"/>
                    <a:pt x="96" y="3"/>
                    <a:pt x="96" y="5"/>
                  </a:cubicBezTo>
                  <a:cubicBezTo>
                    <a:pt x="96" y="7"/>
                    <a:pt x="97" y="8"/>
                    <a:pt x="99" y="9"/>
                  </a:cubicBezTo>
                  <a:cubicBezTo>
                    <a:pt x="99" y="9"/>
                    <a:pt x="100" y="9"/>
                    <a:pt x="101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6" y="19"/>
                    <a:pt x="64" y="19"/>
                    <a:pt x="62" y="2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6"/>
                    <a:pt x="0" y="69"/>
                    <a:pt x="2" y="71"/>
                  </a:cubicBezTo>
                  <a:cubicBezTo>
                    <a:pt x="3" y="72"/>
                    <a:pt x="5" y="73"/>
                    <a:pt x="6" y="72"/>
                  </a:cubicBezTo>
                  <a:cubicBezTo>
                    <a:pt x="7" y="72"/>
                    <a:pt x="7" y="72"/>
                    <a:pt x="8" y="72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8" y="43"/>
                    <a:pt x="80" y="43"/>
                    <a:pt x="82" y="41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6"/>
                    <a:pt x="118" y="28"/>
                    <a:pt x="120" y="28"/>
                  </a:cubicBezTo>
                  <a:cubicBezTo>
                    <a:pt x="123" y="28"/>
                    <a:pt x="124" y="26"/>
                    <a:pt x="124" y="23"/>
                  </a:cubicBezTo>
                  <a:lnTo>
                    <a:pt x="1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736160" y="1730672"/>
            <a:ext cx="325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81842" y="1972096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70368" y="1730672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24867" y="1972096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58275" y="3069430"/>
            <a:ext cx="348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615179" y="2858417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46555" y="3069430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01054" y="2858417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6228184" y="167724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228184" y="134682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6228184" y="326220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228184" y="293178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037" y="167724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811971" y="134682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525037" y="326220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11971" y="293178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5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8" grpId="0"/>
          <p:bldP spid="55" grpId="0"/>
          <p:bldP spid="56" grpId="0"/>
          <p:bldP spid="57" grpId="0"/>
          <p:bldP spid="58" grpId="0"/>
          <p:bldP spid="61" grpId="0"/>
          <p:bldP spid="62" grpId="0"/>
          <p:bldP spid="63" grpId="0"/>
          <p:bldP spid="64" grpId="0" animBg="1"/>
          <p:bldP spid="65" grpId="0"/>
          <p:bldP spid="66" grpId="0" animBg="1"/>
          <p:bldP spid="67" grpId="0"/>
          <p:bldP spid="68" grpId="0" animBg="1"/>
          <p:bldP spid="69" grpId="0"/>
          <p:bldP spid="7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5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8" grpId="0"/>
          <p:bldP spid="55" grpId="0"/>
          <p:bldP spid="56" grpId="0"/>
          <p:bldP spid="57" grpId="0"/>
          <p:bldP spid="58" grpId="0"/>
          <p:bldP spid="61" grpId="0"/>
          <p:bldP spid="62" grpId="0"/>
          <p:bldP spid="63" grpId="0"/>
          <p:bldP spid="64" grpId="0" animBg="1"/>
          <p:bldP spid="65" grpId="0"/>
          <p:bldP spid="66" grpId="0" animBg="1"/>
          <p:bldP spid="67" grpId="0"/>
          <p:bldP spid="68" grpId="0" animBg="1"/>
          <p:bldP spid="69" grpId="0"/>
          <p:bldP spid="70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1013129" y="4039364"/>
            <a:ext cx="2911172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03755" y="129963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55934" y="1807116"/>
          <a:ext cx="395310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椭圆 9"/>
          <p:cNvSpPr/>
          <p:nvPr/>
        </p:nvSpPr>
        <p:spPr>
          <a:xfrm>
            <a:off x="4296966" y="2557780"/>
            <a:ext cx="533400" cy="533400"/>
          </a:xfrm>
          <a:prstGeom prst="ellipse">
            <a:avLst/>
          </a:prstGeom>
          <a:solidFill>
            <a:srgbClr val="FCFBF7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45817" y="2621571"/>
            <a:ext cx="452367" cy="399468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VS</a:t>
            </a:r>
            <a:endParaRPr lang="zh-CN" altLang="en-US" sz="2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10" idx="0"/>
          </p:cNvCxnSpPr>
          <p:nvPr/>
        </p:nvCxnSpPr>
        <p:spPr>
          <a:xfrm flipV="1">
            <a:off x="4563666" y="805428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>
            <a:endCxn id="10" idx="4"/>
          </p:cNvCxnSpPr>
          <p:nvPr/>
        </p:nvCxnSpPr>
        <p:spPr>
          <a:xfrm flipV="1">
            <a:off x="4563666" y="3091180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5668583" y="4039364"/>
            <a:ext cx="2911172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59209" y="129963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26" name="图表 25"/>
          <p:cNvGraphicFramePr/>
          <p:nvPr/>
        </p:nvGraphicFramePr>
        <p:xfrm>
          <a:off x="5011388" y="1807116"/>
          <a:ext cx="395310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  <p:bldGraphic spid="5" grpId="0">
            <p:bldAsOne/>
          </p:bldGraphic>
          <p:bldP spid="10" grpId="0" animBg="1"/>
          <p:bldP spid="10" grpId="1" animBg="1"/>
          <p:bldP spid="11" grpId="0"/>
          <p:bldP spid="11" grpId="1"/>
          <p:bldP spid="24" grpId="0"/>
          <p:bldP spid="25" grpId="0" animBg="1"/>
          <p:bldGraphic spid="26" grpId="0">
            <p:bldAsOne/>
          </p:bldGraphic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  <p:bldGraphic spid="5" grpId="0">
            <p:bldAsOne/>
          </p:bldGraphic>
          <p:bldP spid="10" grpId="0" animBg="1"/>
          <p:bldP spid="10" grpId="1" animBg="1"/>
          <p:bldP spid="11" grpId="0"/>
          <p:bldP spid="11" grpId="1"/>
          <p:bldP spid="24" grpId="0"/>
          <p:bldP spid="25" grpId="0" animBg="1"/>
          <p:bldGraphic spid="26" grpId="0">
            <p:bldAsOne/>
          </p:bldGraphic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95765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44341" y="2291222"/>
            <a:ext cx="100774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04767" y="1150072"/>
            <a:ext cx="3223366" cy="3000166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8437" y="1886568"/>
            <a:ext cx="1706563" cy="1704975"/>
            <a:chOff x="3805238" y="2005013"/>
            <a:chExt cx="1706563" cy="1704975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3962" y="1451593"/>
            <a:ext cx="1095375" cy="1285875"/>
            <a:chOff x="3560763" y="1570038"/>
            <a:chExt cx="1095375" cy="1285875"/>
          </a:xfrm>
        </p:grpSpPr>
        <p:sp>
          <p:nvSpPr>
            <p:cNvPr id="19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C247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任意多边形 113"/>
          <p:cNvSpPr/>
          <p:nvPr/>
        </p:nvSpPr>
        <p:spPr>
          <a:xfrm>
            <a:off x="2736850" y="2173905"/>
            <a:ext cx="125730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Rectangle 66"/>
          <p:cNvSpPr>
            <a:spLocks noChangeArrowheads="1"/>
          </p:cNvSpPr>
          <p:nvPr/>
        </p:nvSpPr>
        <p:spPr bwMode="auto">
          <a:xfrm>
            <a:off x="467544" y="2384739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1691680" y="2054316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8" name="任意多边形 117"/>
          <p:cNvSpPr/>
          <p:nvPr/>
        </p:nvSpPr>
        <p:spPr>
          <a:xfrm flipV="1">
            <a:off x="3846895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Rectangle 66"/>
          <p:cNvSpPr>
            <a:spLocks noChangeArrowheads="1"/>
          </p:cNvSpPr>
          <p:nvPr/>
        </p:nvSpPr>
        <p:spPr bwMode="auto">
          <a:xfrm>
            <a:off x="1547215" y="3967293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771351" y="363687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1" name="任意多边形 120"/>
          <p:cNvSpPr/>
          <p:nvPr/>
        </p:nvSpPr>
        <p:spPr>
          <a:xfrm flipH="1">
            <a:off x="4882457" y="1861431"/>
            <a:ext cx="1083451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Rectangle 66"/>
          <p:cNvSpPr>
            <a:spLocks noChangeArrowheads="1"/>
          </p:cNvSpPr>
          <p:nvPr/>
        </p:nvSpPr>
        <p:spPr bwMode="auto">
          <a:xfrm>
            <a:off x="6097385" y="2061209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097385" y="1730786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animBg="1"/>
          <p:bldP spid="118" grpId="0" animBg="1"/>
          <p:bldP spid="119" grpId="0"/>
          <p:bldP spid="120" grpId="0" animBg="1"/>
          <p:bldP spid="121" grpId="0" animBg="1"/>
          <p:bldP spid="122" grpId="0"/>
          <p:bldP spid="12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animBg="1"/>
          <p:bldP spid="118" grpId="0" animBg="1"/>
          <p:bldP spid="119" grpId="0"/>
          <p:bldP spid="120" grpId="0" animBg="1"/>
          <p:bldP spid="121" grpId="0" animBg="1"/>
          <p:bldP spid="122" grpId="0"/>
          <p:bldP spid="123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43"/>
          <p:cNvSpPr/>
          <p:nvPr/>
        </p:nvSpPr>
        <p:spPr bwMode="auto">
          <a:xfrm>
            <a:off x="1281113" y="2976563"/>
            <a:ext cx="3246437" cy="1465262"/>
          </a:xfrm>
          <a:custGeom>
            <a:avLst/>
            <a:gdLst>
              <a:gd name="T0" fmla="*/ 1050 w 1301"/>
              <a:gd name="T1" fmla="*/ 0 h 585"/>
              <a:gd name="T2" fmla="*/ 0 w 1301"/>
              <a:gd name="T3" fmla="*/ 0 h 585"/>
              <a:gd name="T4" fmla="*/ 0 w 1301"/>
              <a:gd name="T5" fmla="*/ 585 h 585"/>
              <a:gd name="T6" fmla="*/ 1301 w 1301"/>
              <a:gd name="T7" fmla="*/ 585 h 585"/>
              <a:gd name="T8" fmla="*/ 1301 w 1301"/>
              <a:gd name="T9" fmla="*/ 252 h 585"/>
              <a:gd name="T10" fmla="*/ 1050 w 1301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105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85"/>
                  <a:pt x="0" y="585"/>
                  <a:pt x="0" y="585"/>
                </a:cubicBezTo>
                <a:cubicBezTo>
                  <a:pt x="1301" y="585"/>
                  <a:pt x="1301" y="585"/>
                  <a:pt x="1301" y="585"/>
                </a:cubicBezTo>
                <a:cubicBezTo>
                  <a:pt x="1301" y="252"/>
                  <a:pt x="1301" y="252"/>
                  <a:pt x="1301" y="252"/>
                </a:cubicBezTo>
                <a:cubicBezTo>
                  <a:pt x="1166" y="243"/>
                  <a:pt x="1058" y="135"/>
                  <a:pt x="1050" y="0"/>
                </a:cubicBez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Freeform 44"/>
          <p:cNvSpPr/>
          <p:nvPr/>
        </p:nvSpPr>
        <p:spPr bwMode="auto">
          <a:xfrm>
            <a:off x="4614863" y="2976563"/>
            <a:ext cx="3246437" cy="1465262"/>
          </a:xfrm>
          <a:custGeom>
            <a:avLst/>
            <a:gdLst>
              <a:gd name="T0" fmla="*/ 251 w 1301"/>
              <a:gd name="T1" fmla="*/ 0 h 585"/>
              <a:gd name="T2" fmla="*/ 0 w 1301"/>
              <a:gd name="T3" fmla="*/ 252 h 585"/>
              <a:gd name="T4" fmla="*/ 0 w 1301"/>
              <a:gd name="T5" fmla="*/ 585 h 585"/>
              <a:gd name="T6" fmla="*/ 1301 w 1301"/>
              <a:gd name="T7" fmla="*/ 585 h 585"/>
              <a:gd name="T8" fmla="*/ 1301 w 1301"/>
              <a:gd name="T9" fmla="*/ 0 h 585"/>
              <a:gd name="T10" fmla="*/ 251 w 1301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251" y="0"/>
                </a:moveTo>
                <a:cubicBezTo>
                  <a:pt x="243" y="135"/>
                  <a:pt x="135" y="243"/>
                  <a:pt x="0" y="252"/>
                </a:cubicBezTo>
                <a:cubicBezTo>
                  <a:pt x="0" y="585"/>
                  <a:pt x="0" y="585"/>
                  <a:pt x="0" y="585"/>
                </a:cubicBezTo>
                <a:cubicBezTo>
                  <a:pt x="1301" y="585"/>
                  <a:pt x="1301" y="585"/>
                  <a:pt x="1301" y="585"/>
                </a:cubicBezTo>
                <a:cubicBezTo>
                  <a:pt x="1301" y="0"/>
                  <a:pt x="1301" y="0"/>
                  <a:pt x="1301" y="0"/>
                </a:cubicBezTo>
                <a:lnTo>
                  <a:pt x="251" y="0"/>
                </a:ln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Freeform 45"/>
          <p:cNvSpPr/>
          <p:nvPr/>
        </p:nvSpPr>
        <p:spPr bwMode="auto">
          <a:xfrm>
            <a:off x="1281113" y="1428750"/>
            <a:ext cx="3246437" cy="1465263"/>
          </a:xfrm>
          <a:custGeom>
            <a:avLst/>
            <a:gdLst>
              <a:gd name="T0" fmla="*/ 1301 w 1301"/>
              <a:gd name="T1" fmla="*/ 333 h 585"/>
              <a:gd name="T2" fmla="*/ 1301 w 1301"/>
              <a:gd name="T3" fmla="*/ 0 h 585"/>
              <a:gd name="T4" fmla="*/ 0 w 1301"/>
              <a:gd name="T5" fmla="*/ 0 h 585"/>
              <a:gd name="T6" fmla="*/ 0 w 1301"/>
              <a:gd name="T7" fmla="*/ 585 h 585"/>
              <a:gd name="T8" fmla="*/ 1050 w 1301"/>
              <a:gd name="T9" fmla="*/ 585 h 585"/>
              <a:gd name="T10" fmla="*/ 1301 w 1301"/>
              <a:gd name="T11" fmla="*/ 33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1301" y="333"/>
                </a:moveTo>
                <a:cubicBezTo>
                  <a:pt x="1301" y="0"/>
                  <a:pt x="1301" y="0"/>
                  <a:pt x="13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5"/>
                  <a:pt x="0" y="585"/>
                  <a:pt x="0" y="585"/>
                </a:cubicBezTo>
                <a:cubicBezTo>
                  <a:pt x="1050" y="585"/>
                  <a:pt x="1050" y="585"/>
                  <a:pt x="1050" y="585"/>
                </a:cubicBezTo>
                <a:cubicBezTo>
                  <a:pt x="1058" y="450"/>
                  <a:pt x="1166" y="341"/>
                  <a:pt x="1301" y="333"/>
                </a:cubicBez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Freeform 46"/>
          <p:cNvSpPr/>
          <p:nvPr/>
        </p:nvSpPr>
        <p:spPr bwMode="auto">
          <a:xfrm>
            <a:off x="4614863" y="1428750"/>
            <a:ext cx="3246437" cy="1465263"/>
          </a:xfrm>
          <a:custGeom>
            <a:avLst/>
            <a:gdLst>
              <a:gd name="T0" fmla="*/ 0 w 1301"/>
              <a:gd name="T1" fmla="*/ 0 h 585"/>
              <a:gd name="T2" fmla="*/ 0 w 1301"/>
              <a:gd name="T3" fmla="*/ 333 h 585"/>
              <a:gd name="T4" fmla="*/ 251 w 1301"/>
              <a:gd name="T5" fmla="*/ 585 h 585"/>
              <a:gd name="T6" fmla="*/ 1301 w 1301"/>
              <a:gd name="T7" fmla="*/ 585 h 585"/>
              <a:gd name="T8" fmla="*/ 1301 w 1301"/>
              <a:gd name="T9" fmla="*/ 0 h 585"/>
              <a:gd name="T10" fmla="*/ 0 w 1301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0" y="0"/>
                </a:moveTo>
                <a:cubicBezTo>
                  <a:pt x="0" y="333"/>
                  <a:pt x="0" y="333"/>
                  <a:pt x="0" y="333"/>
                </a:cubicBezTo>
                <a:cubicBezTo>
                  <a:pt x="135" y="341"/>
                  <a:pt x="243" y="450"/>
                  <a:pt x="251" y="585"/>
                </a:cubicBezTo>
                <a:cubicBezTo>
                  <a:pt x="1301" y="585"/>
                  <a:pt x="1301" y="585"/>
                  <a:pt x="1301" y="585"/>
                </a:cubicBezTo>
                <a:cubicBezTo>
                  <a:pt x="1301" y="0"/>
                  <a:pt x="1301" y="0"/>
                  <a:pt x="130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Rectangle 34"/>
          <p:cNvSpPr>
            <a:spLocks noChangeArrowheads="1"/>
          </p:cNvSpPr>
          <p:nvPr/>
        </p:nvSpPr>
        <p:spPr bwMode="auto">
          <a:xfrm>
            <a:off x="1281113" y="1428750"/>
            <a:ext cx="3246437" cy="260350"/>
          </a:xfrm>
          <a:prstGeom prst="rect">
            <a:avLst/>
          </a:pr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2607842" y="1485900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5" name="Rectangle 36"/>
          <p:cNvSpPr>
            <a:spLocks noChangeArrowheads="1"/>
          </p:cNvSpPr>
          <p:nvPr/>
        </p:nvSpPr>
        <p:spPr bwMode="auto">
          <a:xfrm>
            <a:off x="4614863" y="1428750"/>
            <a:ext cx="3246437" cy="260350"/>
          </a:xfrm>
          <a:prstGeom prst="rect">
            <a:avLst/>
          </a:pr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Rectangle 37"/>
          <p:cNvSpPr>
            <a:spLocks noChangeArrowheads="1"/>
          </p:cNvSpPr>
          <p:nvPr/>
        </p:nvSpPr>
        <p:spPr bwMode="auto">
          <a:xfrm>
            <a:off x="6000751" y="1485900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7" name="Rectangle 38"/>
          <p:cNvSpPr>
            <a:spLocks noChangeArrowheads="1"/>
          </p:cNvSpPr>
          <p:nvPr/>
        </p:nvSpPr>
        <p:spPr bwMode="auto">
          <a:xfrm>
            <a:off x="1281113" y="4181475"/>
            <a:ext cx="3246437" cy="260350"/>
          </a:xfrm>
          <a:prstGeom prst="rect">
            <a:avLst/>
          </a:pr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2667001" y="4238625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9" name="Rectangle 40"/>
          <p:cNvSpPr>
            <a:spLocks noChangeArrowheads="1"/>
          </p:cNvSpPr>
          <p:nvPr/>
        </p:nvSpPr>
        <p:spPr bwMode="auto">
          <a:xfrm>
            <a:off x="4614863" y="4181475"/>
            <a:ext cx="3246437" cy="260350"/>
          </a:xfrm>
          <a:prstGeom prst="rect">
            <a:avLst/>
          </a:pr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6000751" y="4238625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1" name="Oval 42"/>
          <p:cNvSpPr>
            <a:spLocks noChangeArrowheads="1"/>
          </p:cNvSpPr>
          <p:nvPr/>
        </p:nvSpPr>
        <p:spPr bwMode="auto">
          <a:xfrm>
            <a:off x="3968750" y="2330450"/>
            <a:ext cx="1204913" cy="1209675"/>
          </a:xfrm>
          <a:prstGeom prst="ellipse">
            <a:avLst/>
          </a:pr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Text Box 47"/>
          <p:cNvSpPr txBox="1">
            <a:spLocks noChangeArrowheads="1"/>
          </p:cNvSpPr>
          <p:nvPr/>
        </p:nvSpPr>
        <p:spPr bwMode="auto">
          <a:xfrm>
            <a:off x="4055904" y="3003004"/>
            <a:ext cx="103060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ea typeface="Microsoft YaHei" panose="020B0503020204020204" pitchFamily="34" charset="-122"/>
              </a:rPr>
              <a:t>YOUR TITLE</a:t>
            </a:r>
            <a:endParaRPr lang="zh-CN" altLang="en-US" sz="1400" b="1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7" name="Rectangle 48"/>
          <p:cNvSpPr>
            <a:spLocks noChangeArrowheads="1"/>
          </p:cNvSpPr>
          <p:nvPr/>
        </p:nvSpPr>
        <p:spPr bwMode="auto">
          <a:xfrm>
            <a:off x="1403350" y="1782763"/>
            <a:ext cx="2565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8" name="Rectangle 49"/>
          <p:cNvSpPr>
            <a:spLocks noChangeArrowheads="1"/>
          </p:cNvSpPr>
          <p:nvPr/>
        </p:nvSpPr>
        <p:spPr bwMode="auto">
          <a:xfrm>
            <a:off x="1403350" y="3106738"/>
            <a:ext cx="25923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9" name="Rectangle 50"/>
          <p:cNvSpPr>
            <a:spLocks noChangeArrowheads="1"/>
          </p:cNvSpPr>
          <p:nvPr/>
        </p:nvSpPr>
        <p:spPr bwMode="auto">
          <a:xfrm>
            <a:off x="5213350" y="1782763"/>
            <a:ext cx="25923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0" name="Rectangle 51"/>
          <p:cNvSpPr>
            <a:spLocks noChangeArrowheads="1"/>
          </p:cNvSpPr>
          <p:nvPr/>
        </p:nvSpPr>
        <p:spPr bwMode="auto">
          <a:xfrm>
            <a:off x="5213350" y="3106738"/>
            <a:ext cx="25923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4417423" y="2520909"/>
            <a:ext cx="307566" cy="455654"/>
            <a:chOff x="4062413" y="2374900"/>
            <a:chExt cx="814388" cy="1206501"/>
          </a:xfrm>
          <a:solidFill>
            <a:schemeClr val="bg1"/>
          </a:solidFill>
        </p:grpSpPr>
        <p:sp>
          <p:nvSpPr>
            <p:cNvPr id="142" name="Freeform 11"/>
            <p:cNvSpPr/>
            <p:nvPr/>
          </p:nvSpPr>
          <p:spPr bwMode="auto">
            <a:xfrm>
              <a:off x="4479926" y="2925763"/>
              <a:ext cx="265113" cy="123825"/>
            </a:xfrm>
            <a:custGeom>
              <a:avLst/>
              <a:gdLst>
                <a:gd name="T0" fmla="*/ 167 w 167"/>
                <a:gd name="T1" fmla="*/ 28 h 78"/>
                <a:gd name="T2" fmla="*/ 9 w 167"/>
                <a:gd name="T3" fmla="*/ 78 h 78"/>
                <a:gd name="T4" fmla="*/ 0 w 167"/>
                <a:gd name="T5" fmla="*/ 50 h 78"/>
                <a:gd name="T6" fmla="*/ 158 w 167"/>
                <a:gd name="T7" fmla="*/ 0 h 78"/>
                <a:gd name="T8" fmla="*/ 167 w 167"/>
                <a:gd name="T9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78">
                  <a:moveTo>
                    <a:pt x="167" y="28"/>
                  </a:moveTo>
                  <a:lnTo>
                    <a:pt x="9" y="78"/>
                  </a:lnTo>
                  <a:lnTo>
                    <a:pt x="0" y="50"/>
                  </a:lnTo>
                  <a:lnTo>
                    <a:pt x="158" y="0"/>
                  </a:lnTo>
                  <a:lnTo>
                    <a:pt x="167" y="2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3" name="Rectangle 12"/>
            <p:cNvSpPr>
              <a:spLocks noChangeArrowheads="1"/>
            </p:cNvSpPr>
            <p:nvPr/>
          </p:nvSpPr>
          <p:spPr bwMode="auto">
            <a:xfrm>
              <a:off x="4471988" y="3206750"/>
              <a:ext cx="311150" cy="3333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4" name="Freeform 13"/>
            <p:cNvSpPr/>
            <p:nvPr/>
          </p:nvSpPr>
          <p:spPr bwMode="auto">
            <a:xfrm>
              <a:off x="4568826" y="3005138"/>
              <a:ext cx="123825" cy="93663"/>
            </a:xfrm>
            <a:custGeom>
              <a:avLst/>
              <a:gdLst>
                <a:gd name="T0" fmla="*/ 0 w 78"/>
                <a:gd name="T1" fmla="*/ 19 h 59"/>
                <a:gd name="T2" fmla="*/ 12 w 78"/>
                <a:gd name="T3" fmla="*/ 59 h 59"/>
                <a:gd name="T4" fmla="*/ 78 w 78"/>
                <a:gd name="T5" fmla="*/ 37 h 59"/>
                <a:gd name="T6" fmla="*/ 66 w 78"/>
                <a:gd name="T7" fmla="*/ 0 h 59"/>
                <a:gd name="T8" fmla="*/ 0 w 78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0" y="19"/>
                  </a:moveTo>
                  <a:lnTo>
                    <a:pt x="12" y="59"/>
                  </a:lnTo>
                  <a:lnTo>
                    <a:pt x="78" y="37"/>
                  </a:lnTo>
                  <a:lnTo>
                    <a:pt x="66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5" name="Freeform 14"/>
            <p:cNvSpPr/>
            <p:nvPr/>
          </p:nvSpPr>
          <p:spPr bwMode="auto">
            <a:xfrm>
              <a:off x="4362451" y="2374900"/>
              <a:ext cx="123825" cy="90488"/>
            </a:xfrm>
            <a:custGeom>
              <a:avLst/>
              <a:gdLst>
                <a:gd name="T0" fmla="*/ 0 w 78"/>
                <a:gd name="T1" fmla="*/ 19 h 57"/>
                <a:gd name="T2" fmla="*/ 12 w 78"/>
                <a:gd name="T3" fmla="*/ 57 h 57"/>
                <a:gd name="T4" fmla="*/ 78 w 78"/>
                <a:gd name="T5" fmla="*/ 38 h 57"/>
                <a:gd name="T6" fmla="*/ 67 w 78"/>
                <a:gd name="T7" fmla="*/ 0 h 57"/>
                <a:gd name="T8" fmla="*/ 0 w 78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19"/>
                  </a:moveTo>
                  <a:lnTo>
                    <a:pt x="12" y="57"/>
                  </a:lnTo>
                  <a:lnTo>
                    <a:pt x="78" y="38"/>
                  </a:lnTo>
                  <a:lnTo>
                    <a:pt x="67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6" name="Freeform 15"/>
            <p:cNvSpPr/>
            <p:nvPr/>
          </p:nvSpPr>
          <p:spPr bwMode="auto">
            <a:xfrm>
              <a:off x="4356101" y="2427288"/>
              <a:ext cx="330200" cy="561975"/>
            </a:xfrm>
            <a:custGeom>
              <a:avLst/>
              <a:gdLst>
                <a:gd name="T0" fmla="*/ 46 w 88"/>
                <a:gd name="T1" fmla="*/ 0 h 150"/>
                <a:gd name="T2" fmla="*/ 0 w 88"/>
                <a:gd name="T3" fmla="*/ 14 h 150"/>
                <a:gd name="T4" fmla="*/ 5 w 88"/>
                <a:gd name="T5" fmla="*/ 29 h 150"/>
                <a:gd name="T6" fmla="*/ 30 w 88"/>
                <a:gd name="T7" fmla="*/ 57 h 150"/>
                <a:gd name="T8" fmla="*/ 20 w 88"/>
                <a:gd name="T9" fmla="*/ 79 h 150"/>
                <a:gd name="T10" fmla="*/ 42 w 88"/>
                <a:gd name="T11" fmla="*/ 150 h 150"/>
                <a:gd name="T12" fmla="*/ 88 w 88"/>
                <a:gd name="T13" fmla="*/ 135 h 150"/>
                <a:gd name="T14" fmla="*/ 46 w 88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50">
                  <a:moveTo>
                    <a:pt x="4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9" y="31"/>
                    <a:pt x="30" y="43"/>
                    <a:pt x="30" y="57"/>
                  </a:cubicBezTo>
                  <a:cubicBezTo>
                    <a:pt x="30" y="66"/>
                    <a:pt x="26" y="74"/>
                    <a:pt x="20" y="7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88" y="135"/>
                    <a:pt x="88" y="135"/>
                    <a:pt x="88" y="135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7" name="Oval 16"/>
            <p:cNvSpPr>
              <a:spLocks noChangeArrowheads="1"/>
            </p:cNvSpPr>
            <p:nvPr/>
          </p:nvSpPr>
          <p:spPr bwMode="auto">
            <a:xfrm>
              <a:off x="4268788" y="2551113"/>
              <a:ext cx="184150" cy="184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8" name="Oval 17"/>
            <p:cNvSpPr>
              <a:spLocks noChangeArrowheads="1"/>
            </p:cNvSpPr>
            <p:nvPr/>
          </p:nvSpPr>
          <p:spPr bwMode="auto">
            <a:xfrm>
              <a:off x="4262438" y="3198813"/>
              <a:ext cx="198438" cy="200025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9" name="Freeform 18"/>
            <p:cNvSpPr/>
            <p:nvPr/>
          </p:nvSpPr>
          <p:spPr bwMode="auto">
            <a:xfrm>
              <a:off x="4062413" y="2647950"/>
              <a:ext cx="255588" cy="679450"/>
            </a:xfrm>
            <a:custGeom>
              <a:avLst/>
              <a:gdLst>
                <a:gd name="T0" fmla="*/ 50 w 68"/>
                <a:gd name="T1" fmla="*/ 181 h 181"/>
                <a:gd name="T2" fmla="*/ 50 w 68"/>
                <a:gd name="T3" fmla="*/ 174 h 181"/>
                <a:gd name="T4" fmla="*/ 68 w 68"/>
                <a:gd name="T5" fmla="*/ 146 h 181"/>
                <a:gd name="T6" fmla="*/ 39 w 68"/>
                <a:gd name="T7" fmla="*/ 91 h 181"/>
                <a:gd name="T8" fmla="*/ 68 w 68"/>
                <a:gd name="T9" fmla="*/ 24 h 181"/>
                <a:gd name="T10" fmla="*/ 51 w 68"/>
                <a:gd name="T11" fmla="*/ 0 h 181"/>
                <a:gd name="T12" fmla="*/ 1 w 68"/>
                <a:gd name="T13" fmla="*/ 91 h 181"/>
                <a:gd name="T14" fmla="*/ 50 w 68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81">
                  <a:moveTo>
                    <a:pt x="50" y="181"/>
                  </a:moveTo>
                  <a:cubicBezTo>
                    <a:pt x="50" y="178"/>
                    <a:pt x="50" y="176"/>
                    <a:pt x="50" y="174"/>
                  </a:cubicBezTo>
                  <a:cubicBezTo>
                    <a:pt x="50" y="161"/>
                    <a:pt x="57" y="151"/>
                    <a:pt x="68" y="146"/>
                  </a:cubicBezTo>
                  <a:cubicBezTo>
                    <a:pt x="52" y="133"/>
                    <a:pt x="41" y="114"/>
                    <a:pt x="39" y="91"/>
                  </a:cubicBezTo>
                  <a:cubicBezTo>
                    <a:pt x="39" y="84"/>
                    <a:pt x="44" y="45"/>
                    <a:pt x="68" y="24"/>
                  </a:cubicBezTo>
                  <a:cubicBezTo>
                    <a:pt x="59" y="20"/>
                    <a:pt x="52" y="11"/>
                    <a:pt x="51" y="0"/>
                  </a:cubicBezTo>
                  <a:cubicBezTo>
                    <a:pt x="23" y="20"/>
                    <a:pt x="3" y="56"/>
                    <a:pt x="1" y="91"/>
                  </a:cubicBezTo>
                  <a:cubicBezTo>
                    <a:pt x="0" y="129"/>
                    <a:pt x="21" y="162"/>
                    <a:pt x="50" y="181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50" name="Freeform 19"/>
            <p:cNvSpPr/>
            <p:nvPr/>
          </p:nvSpPr>
          <p:spPr bwMode="auto">
            <a:xfrm>
              <a:off x="4114801" y="3255963"/>
              <a:ext cx="762000" cy="325438"/>
            </a:xfrm>
            <a:custGeom>
              <a:avLst/>
              <a:gdLst>
                <a:gd name="T0" fmla="*/ 126 w 203"/>
                <a:gd name="T1" fmla="*/ 60 h 87"/>
                <a:gd name="T2" fmla="*/ 146 w 203"/>
                <a:gd name="T3" fmla="*/ 38 h 87"/>
                <a:gd name="T4" fmla="*/ 183 w 203"/>
                <a:gd name="T5" fmla="*/ 38 h 87"/>
                <a:gd name="T6" fmla="*/ 183 w 203"/>
                <a:gd name="T7" fmla="*/ 0 h 87"/>
                <a:gd name="T8" fmla="*/ 93 w 203"/>
                <a:gd name="T9" fmla="*/ 0 h 87"/>
                <a:gd name="T10" fmla="*/ 96 w 203"/>
                <a:gd name="T11" fmla="*/ 12 h 87"/>
                <a:gd name="T12" fmla="*/ 66 w 203"/>
                <a:gd name="T13" fmla="*/ 42 h 87"/>
                <a:gd name="T14" fmla="*/ 61 w 203"/>
                <a:gd name="T15" fmla="*/ 41 h 87"/>
                <a:gd name="T16" fmla="*/ 23 w 203"/>
                <a:gd name="T17" fmla="*/ 65 h 87"/>
                <a:gd name="T18" fmla="*/ 0 w 203"/>
                <a:gd name="T19" fmla="*/ 66 h 87"/>
                <a:gd name="T20" fmla="*/ 0 w 203"/>
                <a:gd name="T21" fmla="*/ 87 h 87"/>
                <a:gd name="T22" fmla="*/ 23 w 203"/>
                <a:gd name="T23" fmla="*/ 87 h 87"/>
                <a:gd name="T24" fmla="*/ 203 w 203"/>
                <a:gd name="T25" fmla="*/ 87 h 87"/>
                <a:gd name="T26" fmla="*/ 203 w 203"/>
                <a:gd name="T27" fmla="*/ 60 h 87"/>
                <a:gd name="T28" fmla="*/ 126 w 203"/>
                <a:gd name="T29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87">
                  <a:moveTo>
                    <a:pt x="126" y="60"/>
                  </a:moveTo>
                  <a:cubicBezTo>
                    <a:pt x="126" y="60"/>
                    <a:pt x="137" y="50"/>
                    <a:pt x="146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4"/>
                    <a:pt x="96" y="8"/>
                    <a:pt x="96" y="12"/>
                  </a:cubicBezTo>
                  <a:cubicBezTo>
                    <a:pt x="96" y="28"/>
                    <a:pt x="82" y="42"/>
                    <a:pt x="66" y="42"/>
                  </a:cubicBezTo>
                  <a:cubicBezTo>
                    <a:pt x="64" y="42"/>
                    <a:pt x="62" y="42"/>
                    <a:pt x="61" y="41"/>
                  </a:cubicBezTo>
                  <a:cubicBezTo>
                    <a:pt x="49" y="52"/>
                    <a:pt x="34" y="63"/>
                    <a:pt x="23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60"/>
                    <a:pt x="203" y="60"/>
                    <a:pt x="203" y="60"/>
                  </a:cubicBezTo>
                  <a:lnTo>
                    <a:pt x="126" y="6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1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15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 bwMode="auto">
          <a:xfrm>
            <a:off x="1381126" y="2872778"/>
            <a:ext cx="1577432" cy="1579341"/>
          </a:xfrm>
          <a:custGeom>
            <a:avLst/>
            <a:gdLst>
              <a:gd name="T0" fmla="*/ 0 w 373"/>
              <a:gd name="T1" fmla="*/ 342 h 373"/>
              <a:gd name="T2" fmla="*/ 31 w 373"/>
              <a:gd name="T3" fmla="*/ 373 h 373"/>
              <a:gd name="T4" fmla="*/ 373 w 373"/>
              <a:gd name="T5" fmla="*/ 373 h 373"/>
              <a:gd name="T6" fmla="*/ 373 w 373"/>
              <a:gd name="T7" fmla="*/ 0 h 373"/>
              <a:gd name="T8" fmla="*/ 0 w 373"/>
              <a:gd name="T9" fmla="*/ 0 h 373"/>
              <a:gd name="T10" fmla="*/ 0 w 373"/>
              <a:gd name="T11" fmla="*/ 34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0" y="342"/>
                </a:moveTo>
                <a:cubicBezTo>
                  <a:pt x="0" y="359"/>
                  <a:pt x="14" y="373"/>
                  <a:pt x="31" y="373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lnTo>
                  <a:pt x="0" y="342"/>
                </a:ln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608560" y="2872778"/>
            <a:ext cx="1577432" cy="1579341"/>
          </a:xfrm>
          <a:prstGeom prst="rect">
            <a:avLst/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992933" y="1262881"/>
            <a:ext cx="1577432" cy="1579342"/>
          </a:xfrm>
          <a:prstGeom prst="rect">
            <a:avLst/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3061569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1453210" y="3535635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4677196" y="3535635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722639" y="3175595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304126" y="1519411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919753" y="3175595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6220368" y="1262881"/>
            <a:ext cx="1577432" cy="1579342"/>
          </a:xfrm>
          <a:custGeom>
            <a:avLst/>
            <a:gdLst>
              <a:gd name="T0" fmla="*/ 373 w 373"/>
              <a:gd name="T1" fmla="*/ 31 h 373"/>
              <a:gd name="T2" fmla="*/ 342 w 373"/>
              <a:gd name="T3" fmla="*/ 0 h 373"/>
              <a:gd name="T4" fmla="*/ 0 w 373"/>
              <a:gd name="T5" fmla="*/ 0 h 373"/>
              <a:gd name="T6" fmla="*/ 0 w 373"/>
              <a:gd name="T7" fmla="*/ 373 h 373"/>
              <a:gd name="T8" fmla="*/ 373 w 373"/>
              <a:gd name="T9" fmla="*/ 373 h 373"/>
              <a:gd name="T10" fmla="*/ 373 w 373"/>
              <a:gd name="T11" fmla="*/ 31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73" y="31"/>
                </a:moveTo>
                <a:cubicBezTo>
                  <a:pt x="373" y="14"/>
                  <a:pt x="359" y="0"/>
                  <a:pt x="3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3"/>
                  <a:pt x="0" y="373"/>
                  <a:pt x="0" y="373"/>
                </a:cubicBezTo>
                <a:cubicBezTo>
                  <a:pt x="373" y="373"/>
                  <a:pt x="373" y="373"/>
                  <a:pt x="373" y="373"/>
                </a:cubicBezTo>
                <a:lnTo>
                  <a:pt x="373" y="31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Rectangle 7" descr="160621-20121008052951-1"/>
          <p:cNvSpPr>
            <a:spLocks noChangeArrowheads="1"/>
          </p:cNvSpPr>
          <p:nvPr/>
        </p:nvSpPr>
        <p:spPr bwMode="auto">
          <a:xfrm>
            <a:off x="4608560" y="1262881"/>
            <a:ext cx="1577432" cy="1579342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10" descr="001e90bc453a118d6b4237"/>
          <p:cNvSpPr>
            <a:spLocks noChangeArrowheads="1"/>
          </p:cNvSpPr>
          <p:nvPr/>
        </p:nvSpPr>
        <p:spPr bwMode="auto">
          <a:xfrm>
            <a:off x="2992933" y="2872778"/>
            <a:ext cx="1577432" cy="157934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138" r="-9138"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5" descr="160621-20121008053041-4"/>
          <p:cNvSpPr/>
          <p:nvPr/>
        </p:nvSpPr>
        <p:spPr bwMode="auto">
          <a:xfrm>
            <a:off x="1381126" y="1262881"/>
            <a:ext cx="1577432" cy="1579342"/>
          </a:xfrm>
          <a:custGeom>
            <a:avLst/>
            <a:gdLst>
              <a:gd name="T0" fmla="*/ 31 w 373"/>
              <a:gd name="T1" fmla="*/ 0 h 373"/>
              <a:gd name="T2" fmla="*/ 0 w 373"/>
              <a:gd name="T3" fmla="*/ 31 h 373"/>
              <a:gd name="T4" fmla="*/ 0 w 373"/>
              <a:gd name="T5" fmla="*/ 373 h 373"/>
              <a:gd name="T6" fmla="*/ 373 w 373"/>
              <a:gd name="T7" fmla="*/ 373 h 373"/>
              <a:gd name="T8" fmla="*/ 373 w 373"/>
              <a:gd name="T9" fmla="*/ 0 h 373"/>
              <a:gd name="T10" fmla="*/ 31 w 373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373"/>
                  <a:pt x="0" y="373"/>
                  <a:pt x="0" y="373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73" y="0"/>
                  <a:pt x="373" y="0"/>
                  <a:pt x="373" y="0"/>
                </a:cubicBezTo>
                <a:lnTo>
                  <a:pt x="31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16" descr="160621-20121008053104-6"/>
          <p:cNvSpPr/>
          <p:nvPr/>
        </p:nvSpPr>
        <p:spPr bwMode="auto">
          <a:xfrm>
            <a:off x="6220368" y="2872778"/>
            <a:ext cx="1577432" cy="1579341"/>
          </a:xfrm>
          <a:custGeom>
            <a:avLst/>
            <a:gdLst>
              <a:gd name="T0" fmla="*/ 342 w 373"/>
              <a:gd name="T1" fmla="*/ 373 h 373"/>
              <a:gd name="T2" fmla="*/ 373 w 373"/>
              <a:gd name="T3" fmla="*/ 342 h 373"/>
              <a:gd name="T4" fmla="*/ 373 w 373"/>
              <a:gd name="T5" fmla="*/ 0 h 373"/>
              <a:gd name="T6" fmla="*/ 0 w 373"/>
              <a:gd name="T7" fmla="*/ 0 h 373"/>
              <a:gd name="T8" fmla="*/ 0 w 373"/>
              <a:gd name="T9" fmla="*/ 373 h 373"/>
              <a:gd name="T10" fmla="*/ 342 w 373"/>
              <a:gd name="T11" fmla="*/ 37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42" y="373"/>
                </a:moveTo>
                <a:cubicBezTo>
                  <a:pt x="359" y="373"/>
                  <a:pt x="373" y="359"/>
                  <a:pt x="373" y="342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3"/>
                  <a:pt x="0" y="373"/>
                  <a:pt x="0" y="373"/>
                </a:cubicBezTo>
                <a:lnTo>
                  <a:pt x="342" y="373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373" r="-19373"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6282406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23376" y="1519411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3" grpId="0" animBg="1"/>
      <p:bldP spid="54" grpId="0" bldLvl="0" animBg="1"/>
      <p:bldP spid="58" grpId="0" bldLvl="0" animBg="1"/>
      <p:bldP spid="60" grpId="0" bldLvl="0" animBg="1"/>
      <p:bldP spid="62" grpId="0" animBg="1"/>
      <p:bldP spid="63" grpId="0" animBg="1"/>
      <p:bldP spid="64" grpId="0" animBg="1"/>
      <p:bldP spid="20" grpId="0" animBg="1"/>
      <p:bldP spid="22" grpId="0" animBg="1"/>
      <p:bldP spid="25" grpId="0" animBg="1"/>
      <p:bldP spid="30" grpId="0" animBg="1"/>
      <p:bldP spid="31" grpId="0" animBg="1"/>
      <p:bldP spid="56" grpId="0" bldLvl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835636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44341" y="2169207"/>
            <a:ext cx="100774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232660" y="1094164"/>
            <a:ext cx="6227772" cy="3528392"/>
          </a:xfrm>
          <a:prstGeom prst="roundRect">
            <a:avLst>
              <a:gd name="adj" fmla="val 3239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4244"/>
            <a:ext cx="30480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3131840" y="1616928"/>
            <a:ext cx="4896544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31840" y="12730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3131840" y="2737068"/>
            <a:ext cx="4896544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131840" y="239316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3131840" y="3872448"/>
            <a:ext cx="4896544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31840" y="352854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5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 animBg="1"/>
          <p:bldP spid="27" grpId="0"/>
          <p:bldP spid="28" grpId="0" animBg="1"/>
          <p:bldP spid="29" grpId="0"/>
          <p:bldP spid="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5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 animBg="1"/>
          <p:bldP spid="27" grpId="0"/>
          <p:bldP spid="28" grpId="0" animBg="1"/>
          <p:bldP spid="29" grpId="0"/>
          <p:bldP spid="30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74"/>
          <p:cNvSpPr/>
          <p:nvPr/>
        </p:nvSpPr>
        <p:spPr bwMode="auto">
          <a:xfrm>
            <a:off x="6882154" y="2714625"/>
            <a:ext cx="1054815" cy="336908"/>
          </a:xfrm>
          <a:custGeom>
            <a:avLst/>
            <a:gdLst>
              <a:gd name="T0" fmla="*/ 933 w 933"/>
              <a:gd name="T1" fmla="*/ 149 h 298"/>
              <a:gd name="T2" fmla="*/ 725 w 933"/>
              <a:gd name="T3" fmla="*/ 0 h 298"/>
              <a:gd name="T4" fmla="*/ 725 w 933"/>
              <a:gd name="T5" fmla="*/ 89 h 298"/>
              <a:gd name="T6" fmla="*/ 0 w 933"/>
              <a:gd name="T7" fmla="*/ 89 h 298"/>
              <a:gd name="T8" fmla="*/ 0 w 933"/>
              <a:gd name="T9" fmla="*/ 208 h 298"/>
              <a:gd name="T10" fmla="*/ 725 w 933"/>
              <a:gd name="T11" fmla="*/ 208 h 298"/>
              <a:gd name="T12" fmla="*/ 725 w 933"/>
              <a:gd name="T13" fmla="*/ 298 h 298"/>
              <a:gd name="T14" fmla="*/ 933 w 933"/>
              <a:gd name="T15" fmla="*/ 14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3" h="298">
                <a:moveTo>
                  <a:pt x="933" y="149"/>
                </a:moveTo>
                <a:lnTo>
                  <a:pt x="725" y="0"/>
                </a:lnTo>
                <a:lnTo>
                  <a:pt x="725" y="89"/>
                </a:lnTo>
                <a:lnTo>
                  <a:pt x="0" y="89"/>
                </a:lnTo>
                <a:lnTo>
                  <a:pt x="0" y="208"/>
                </a:lnTo>
                <a:lnTo>
                  <a:pt x="725" y="208"/>
                </a:lnTo>
                <a:lnTo>
                  <a:pt x="725" y="298"/>
                </a:lnTo>
                <a:lnTo>
                  <a:pt x="933" y="149"/>
                </a:ln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5"/>
          <p:cNvSpPr/>
          <p:nvPr/>
        </p:nvSpPr>
        <p:spPr bwMode="auto">
          <a:xfrm>
            <a:off x="5658018" y="2630963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1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1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5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5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6"/>
          <p:cNvSpPr>
            <a:spLocks noChangeArrowheads="1"/>
          </p:cNvSpPr>
          <p:nvPr/>
        </p:nvSpPr>
        <p:spPr bwMode="auto">
          <a:xfrm>
            <a:off x="6736575" y="2727060"/>
            <a:ext cx="307513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177"/>
          <p:cNvSpPr/>
          <p:nvPr/>
        </p:nvSpPr>
        <p:spPr bwMode="auto">
          <a:xfrm>
            <a:off x="4505890" y="2630963"/>
            <a:ext cx="1484429" cy="500839"/>
          </a:xfrm>
          <a:custGeom>
            <a:avLst/>
            <a:gdLst>
              <a:gd name="T0" fmla="*/ 462 w 556"/>
              <a:gd name="T1" fmla="*/ 0 h 187"/>
              <a:gd name="T2" fmla="*/ 375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5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2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2" y="0"/>
                </a:moveTo>
                <a:cubicBezTo>
                  <a:pt x="422" y="0"/>
                  <a:pt x="388" y="25"/>
                  <a:pt x="375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5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4" y="187"/>
                  <a:pt x="556" y="145"/>
                  <a:pt x="555" y="93"/>
                </a:cubicBezTo>
                <a:cubicBezTo>
                  <a:pt x="554" y="42"/>
                  <a:pt x="512" y="1"/>
                  <a:pt x="462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78"/>
          <p:cNvSpPr>
            <a:spLocks noChangeArrowheads="1"/>
          </p:cNvSpPr>
          <p:nvPr/>
        </p:nvSpPr>
        <p:spPr bwMode="auto">
          <a:xfrm>
            <a:off x="5587839" y="2727060"/>
            <a:ext cx="306383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179"/>
          <p:cNvSpPr/>
          <p:nvPr/>
        </p:nvSpPr>
        <p:spPr bwMode="auto">
          <a:xfrm>
            <a:off x="3353762" y="2630963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0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0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4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6" y="69"/>
                  <a:pt x="36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0" y="119"/>
                  <a:pt x="360" y="119"/>
                  <a:pt x="360" y="119"/>
                </a:cubicBezTo>
                <a:cubicBezTo>
                  <a:pt x="366" y="119"/>
                  <a:pt x="372" y="123"/>
                  <a:pt x="374" y="129"/>
                </a:cubicBezTo>
                <a:cubicBezTo>
                  <a:pt x="388" y="163"/>
                  <a:pt x="421" y="187"/>
                  <a:pt x="461" y="187"/>
                </a:cubicBezTo>
                <a:cubicBezTo>
                  <a:pt x="513" y="187"/>
                  <a:pt x="555" y="145"/>
                  <a:pt x="554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0"/>
          <p:cNvSpPr>
            <a:spLocks noChangeArrowheads="1"/>
          </p:cNvSpPr>
          <p:nvPr/>
        </p:nvSpPr>
        <p:spPr bwMode="auto">
          <a:xfrm>
            <a:off x="4433450" y="2727060"/>
            <a:ext cx="306383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Freeform 181"/>
          <p:cNvSpPr/>
          <p:nvPr/>
        </p:nvSpPr>
        <p:spPr bwMode="auto">
          <a:xfrm>
            <a:off x="2201634" y="2630963"/>
            <a:ext cx="1485559" cy="500839"/>
          </a:xfrm>
          <a:custGeom>
            <a:avLst/>
            <a:gdLst>
              <a:gd name="T0" fmla="*/ 461 w 556"/>
              <a:gd name="T1" fmla="*/ 0 h 187"/>
              <a:gd name="T2" fmla="*/ 374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4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1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6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Oval 182"/>
          <p:cNvSpPr>
            <a:spLocks noChangeArrowheads="1"/>
          </p:cNvSpPr>
          <p:nvPr/>
        </p:nvSpPr>
        <p:spPr bwMode="auto">
          <a:xfrm>
            <a:off x="3281322" y="2727060"/>
            <a:ext cx="309774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01334" y="2730743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53318" y="2730743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05024" y="2730743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1321" y="2730743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15038" y="3380574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4322598" y="3765475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19294" y="3380574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1" name="Rectangle 66"/>
          <p:cNvSpPr>
            <a:spLocks noChangeArrowheads="1"/>
          </p:cNvSpPr>
          <p:nvPr/>
        </p:nvSpPr>
        <p:spPr bwMode="auto">
          <a:xfrm>
            <a:off x="6626854" y="3765475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57622" y="1581430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3165182" y="1966331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467166" y="1581430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Rectangle 66"/>
          <p:cNvSpPr>
            <a:spLocks noChangeArrowheads="1"/>
          </p:cNvSpPr>
          <p:nvPr/>
        </p:nvSpPr>
        <p:spPr bwMode="auto">
          <a:xfrm>
            <a:off x="5474726" y="1966331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205" name="组合 2204"/>
          <p:cNvGrpSpPr/>
          <p:nvPr/>
        </p:nvGrpSpPr>
        <p:grpSpPr>
          <a:xfrm>
            <a:off x="-831920" y="2451182"/>
            <a:ext cx="3496251" cy="873273"/>
            <a:chOff x="-1335088" y="3200400"/>
            <a:chExt cx="5268913" cy="1316038"/>
          </a:xfrm>
          <a:effectLst>
            <a:outerShdw blurRad="635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7" name="Freeform 113"/>
            <p:cNvSpPr/>
            <p:nvPr/>
          </p:nvSpPr>
          <p:spPr bwMode="auto">
            <a:xfrm>
              <a:off x="1889125" y="3433763"/>
              <a:ext cx="434975" cy="887413"/>
            </a:xfrm>
            <a:custGeom>
              <a:avLst/>
              <a:gdLst>
                <a:gd name="T0" fmla="*/ 36 w 116"/>
                <a:gd name="T1" fmla="*/ 121 h 237"/>
                <a:gd name="T2" fmla="*/ 38 w 116"/>
                <a:gd name="T3" fmla="*/ 94 h 237"/>
                <a:gd name="T4" fmla="*/ 17 w 116"/>
                <a:gd name="T5" fmla="*/ 38 h 237"/>
                <a:gd name="T6" fmla="*/ 33 w 116"/>
                <a:gd name="T7" fmla="*/ 0 h 237"/>
                <a:gd name="T8" fmla="*/ 83 w 116"/>
                <a:gd name="T9" fmla="*/ 0 h 237"/>
                <a:gd name="T10" fmla="*/ 108 w 116"/>
                <a:gd name="T11" fmla="*/ 61 h 237"/>
                <a:gd name="T12" fmla="*/ 102 w 116"/>
                <a:gd name="T13" fmla="*/ 122 h 237"/>
                <a:gd name="T14" fmla="*/ 62 w 116"/>
                <a:gd name="T15" fmla="*/ 217 h 237"/>
                <a:gd name="T16" fmla="*/ 32 w 116"/>
                <a:gd name="T17" fmla="*/ 235 h 237"/>
                <a:gd name="T18" fmla="*/ 31 w 116"/>
                <a:gd name="T19" fmla="*/ 234 h 237"/>
                <a:gd name="T20" fmla="*/ 9 w 116"/>
                <a:gd name="T21" fmla="*/ 183 h 237"/>
                <a:gd name="T22" fmla="*/ 36 w 116"/>
                <a:gd name="T23" fmla="*/ 12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237">
                  <a:moveTo>
                    <a:pt x="36" y="121"/>
                  </a:moveTo>
                  <a:cubicBezTo>
                    <a:pt x="39" y="112"/>
                    <a:pt x="41" y="103"/>
                    <a:pt x="38" y="9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6" y="78"/>
                    <a:pt x="110" y="104"/>
                    <a:pt x="102" y="122"/>
                  </a:cubicBezTo>
                  <a:cubicBezTo>
                    <a:pt x="62" y="217"/>
                    <a:pt x="62" y="217"/>
                    <a:pt x="62" y="217"/>
                  </a:cubicBezTo>
                  <a:cubicBezTo>
                    <a:pt x="57" y="230"/>
                    <a:pt x="44" y="237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10" y="230"/>
                    <a:pt x="0" y="205"/>
                    <a:pt x="9" y="183"/>
                  </a:cubicBezTo>
                  <a:lnTo>
                    <a:pt x="36" y="121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2" name="Freeform 114"/>
            <p:cNvSpPr/>
            <p:nvPr/>
          </p:nvSpPr>
          <p:spPr bwMode="auto">
            <a:xfrm>
              <a:off x="1911350" y="3497263"/>
              <a:ext cx="184150" cy="812800"/>
            </a:xfrm>
            <a:custGeom>
              <a:avLst/>
              <a:gdLst>
                <a:gd name="T0" fmla="*/ 20 w 49"/>
                <a:gd name="T1" fmla="*/ 0 h 217"/>
                <a:gd name="T2" fmla="*/ 47 w 49"/>
                <a:gd name="T3" fmla="*/ 71 h 217"/>
                <a:gd name="T4" fmla="*/ 44 w 49"/>
                <a:gd name="T5" fmla="*/ 106 h 217"/>
                <a:gd name="T6" fmla="*/ 14 w 49"/>
                <a:gd name="T7" fmla="*/ 175 h 217"/>
                <a:gd name="T8" fmla="*/ 22 w 49"/>
                <a:gd name="T9" fmla="*/ 217 h 217"/>
                <a:gd name="T10" fmla="*/ 0 w 49"/>
                <a:gd name="T11" fmla="*/ 190 h 217"/>
                <a:gd name="T12" fmla="*/ 0 w 49"/>
                <a:gd name="T13" fmla="*/ 186 h 217"/>
                <a:gd name="T14" fmla="*/ 0 w 49"/>
                <a:gd name="T15" fmla="*/ 186 h 217"/>
                <a:gd name="T16" fmla="*/ 0 w 49"/>
                <a:gd name="T17" fmla="*/ 182 h 217"/>
                <a:gd name="T18" fmla="*/ 0 w 49"/>
                <a:gd name="T19" fmla="*/ 182 h 217"/>
                <a:gd name="T20" fmla="*/ 0 w 49"/>
                <a:gd name="T21" fmla="*/ 178 h 217"/>
                <a:gd name="T22" fmla="*/ 0 w 49"/>
                <a:gd name="T23" fmla="*/ 178 h 217"/>
                <a:gd name="T24" fmla="*/ 1 w 49"/>
                <a:gd name="T25" fmla="*/ 174 h 217"/>
                <a:gd name="T26" fmla="*/ 1 w 49"/>
                <a:gd name="T27" fmla="*/ 174 h 217"/>
                <a:gd name="T28" fmla="*/ 2 w 49"/>
                <a:gd name="T29" fmla="*/ 170 h 217"/>
                <a:gd name="T30" fmla="*/ 2 w 49"/>
                <a:gd name="T31" fmla="*/ 170 h 217"/>
                <a:gd name="T32" fmla="*/ 3 w 49"/>
                <a:gd name="T33" fmla="*/ 166 h 217"/>
                <a:gd name="T34" fmla="*/ 30 w 49"/>
                <a:gd name="T35" fmla="*/ 104 h 217"/>
                <a:gd name="T36" fmla="*/ 31 w 49"/>
                <a:gd name="T37" fmla="*/ 100 h 217"/>
                <a:gd name="T38" fmla="*/ 33 w 49"/>
                <a:gd name="T39" fmla="*/ 90 h 217"/>
                <a:gd name="T40" fmla="*/ 32 w 49"/>
                <a:gd name="T41" fmla="*/ 77 h 217"/>
                <a:gd name="T42" fmla="*/ 11 w 49"/>
                <a:gd name="T43" fmla="*/ 21 h 217"/>
                <a:gd name="T44" fmla="*/ 20 w 4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217">
                  <a:moveTo>
                    <a:pt x="20" y="0"/>
                  </a:moveTo>
                  <a:cubicBezTo>
                    <a:pt x="29" y="19"/>
                    <a:pt x="42" y="51"/>
                    <a:pt x="47" y="71"/>
                  </a:cubicBezTo>
                  <a:cubicBezTo>
                    <a:pt x="49" y="82"/>
                    <a:pt x="48" y="95"/>
                    <a:pt x="44" y="106"/>
                  </a:cubicBezTo>
                  <a:cubicBezTo>
                    <a:pt x="36" y="124"/>
                    <a:pt x="23" y="154"/>
                    <a:pt x="14" y="175"/>
                  </a:cubicBezTo>
                  <a:cubicBezTo>
                    <a:pt x="4" y="198"/>
                    <a:pt x="14" y="212"/>
                    <a:pt x="22" y="217"/>
                  </a:cubicBezTo>
                  <a:cubicBezTo>
                    <a:pt x="10" y="213"/>
                    <a:pt x="2" y="203"/>
                    <a:pt x="0" y="190"/>
                  </a:cubicBezTo>
                  <a:cubicBezTo>
                    <a:pt x="0" y="189"/>
                    <a:pt x="0" y="188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5"/>
                    <a:pt x="0" y="184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1"/>
                    <a:pt x="0" y="180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7"/>
                    <a:pt x="0" y="176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3"/>
                    <a:pt x="1" y="172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69"/>
                    <a:pt x="3" y="167"/>
                    <a:pt x="3" y="166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3"/>
                    <a:pt x="31" y="102"/>
                    <a:pt x="31" y="100"/>
                  </a:cubicBezTo>
                  <a:cubicBezTo>
                    <a:pt x="32" y="97"/>
                    <a:pt x="33" y="94"/>
                    <a:pt x="33" y="90"/>
                  </a:cubicBezTo>
                  <a:cubicBezTo>
                    <a:pt x="34" y="86"/>
                    <a:pt x="34" y="81"/>
                    <a:pt x="32" y="77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3" name="Freeform 115"/>
            <p:cNvSpPr/>
            <p:nvPr/>
          </p:nvSpPr>
          <p:spPr bwMode="auto">
            <a:xfrm>
              <a:off x="2024062" y="3298825"/>
              <a:ext cx="390525" cy="1112838"/>
            </a:xfrm>
            <a:custGeom>
              <a:avLst/>
              <a:gdLst>
                <a:gd name="T0" fmla="*/ 28 w 104"/>
                <a:gd name="T1" fmla="*/ 0 h 297"/>
                <a:gd name="T2" fmla="*/ 94 w 104"/>
                <a:gd name="T3" fmla="*/ 113 h 297"/>
                <a:gd name="T4" fmla="*/ 97 w 104"/>
                <a:gd name="T5" fmla="*/ 175 h 297"/>
                <a:gd name="T6" fmla="*/ 70 w 104"/>
                <a:gd name="T7" fmla="*/ 274 h 297"/>
                <a:gd name="T8" fmla="*/ 42 w 104"/>
                <a:gd name="T9" fmla="*/ 296 h 297"/>
                <a:gd name="T10" fmla="*/ 41 w 104"/>
                <a:gd name="T11" fmla="*/ 296 h 297"/>
                <a:gd name="T12" fmla="*/ 13 w 104"/>
                <a:gd name="T13" fmla="*/ 248 h 297"/>
                <a:gd name="T14" fmla="*/ 30 w 104"/>
                <a:gd name="T15" fmla="*/ 183 h 297"/>
                <a:gd name="T16" fmla="*/ 29 w 104"/>
                <a:gd name="T17" fmla="*/ 156 h 297"/>
                <a:gd name="T18" fmla="*/ 0 w 104"/>
                <a:gd name="T19" fmla="*/ 104 h 297"/>
                <a:gd name="T20" fmla="*/ 28 w 104"/>
                <a:gd name="T2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297">
                  <a:moveTo>
                    <a:pt x="28" y="0"/>
                  </a:moveTo>
                  <a:cubicBezTo>
                    <a:pt x="94" y="113"/>
                    <a:pt x="94" y="113"/>
                    <a:pt x="94" y="113"/>
                  </a:cubicBezTo>
                  <a:cubicBezTo>
                    <a:pt x="104" y="129"/>
                    <a:pt x="102" y="155"/>
                    <a:pt x="97" y="175"/>
                  </a:cubicBezTo>
                  <a:cubicBezTo>
                    <a:pt x="70" y="274"/>
                    <a:pt x="70" y="274"/>
                    <a:pt x="70" y="274"/>
                  </a:cubicBezTo>
                  <a:cubicBezTo>
                    <a:pt x="66" y="287"/>
                    <a:pt x="55" y="297"/>
                    <a:pt x="42" y="296"/>
                  </a:cubicBezTo>
                  <a:cubicBezTo>
                    <a:pt x="41" y="296"/>
                    <a:pt x="41" y="296"/>
                    <a:pt x="41" y="296"/>
                  </a:cubicBezTo>
                  <a:cubicBezTo>
                    <a:pt x="20" y="294"/>
                    <a:pt x="6" y="271"/>
                    <a:pt x="13" y="248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3" y="174"/>
                    <a:pt x="33" y="164"/>
                    <a:pt x="29" y="156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4" name="Freeform 116"/>
            <p:cNvSpPr/>
            <p:nvPr/>
          </p:nvSpPr>
          <p:spPr bwMode="auto">
            <a:xfrm>
              <a:off x="2024062" y="3602038"/>
              <a:ext cx="180975" cy="801688"/>
            </a:xfrm>
            <a:custGeom>
              <a:avLst/>
              <a:gdLst>
                <a:gd name="T0" fmla="*/ 6 w 48"/>
                <a:gd name="T1" fmla="*/ 0 h 214"/>
                <a:gd name="T2" fmla="*/ 42 w 48"/>
                <a:gd name="T3" fmla="*/ 67 h 214"/>
                <a:gd name="T4" fmla="*/ 44 w 48"/>
                <a:gd name="T5" fmla="*/ 101 h 214"/>
                <a:gd name="T6" fmla="*/ 25 w 48"/>
                <a:gd name="T7" fmla="*/ 174 h 214"/>
                <a:gd name="T8" fmla="*/ 39 w 48"/>
                <a:gd name="T9" fmla="*/ 214 h 214"/>
                <a:gd name="T10" fmla="*/ 13 w 48"/>
                <a:gd name="T11" fmla="*/ 191 h 214"/>
                <a:gd name="T12" fmla="*/ 12 w 48"/>
                <a:gd name="T13" fmla="*/ 187 h 214"/>
                <a:gd name="T14" fmla="*/ 12 w 48"/>
                <a:gd name="T15" fmla="*/ 187 h 214"/>
                <a:gd name="T16" fmla="*/ 11 w 48"/>
                <a:gd name="T17" fmla="*/ 184 h 214"/>
                <a:gd name="T18" fmla="*/ 11 w 48"/>
                <a:gd name="T19" fmla="*/ 183 h 214"/>
                <a:gd name="T20" fmla="*/ 11 w 48"/>
                <a:gd name="T21" fmla="*/ 180 h 214"/>
                <a:gd name="T22" fmla="*/ 11 w 48"/>
                <a:gd name="T23" fmla="*/ 179 h 214"/>
                <a:gd name="T24" fmla="*/ 11 w 48"/>
                <a:gd name="T25" fmla="*/ 175 h 214"/>
                <a:gd name="T26" fmla="*/ 11 w 48"/>
                <a:gd name="T27" fmla="*/ 175 h 214"/>
                <a:gd name="T28" fmla="*/ 12 w 48"/>
                <a:gd name="T29" fmla="*/ 171 h 214"/>
                <a:gd name="T30" fmla="*/ 12 w 48"/>
                <a:gd name="T31" fmla="*/ 171 h 214"/>
                <a:gd name="T32" fmla="*/ 13 w 48"/>
                <a:gd name="T33" fmla="*/ 167 h 214"/>
                <a:gd name="T34" fmla="*/ 30 w 48"/>
                <a:gd name="T35" fmla="*/ 102 h 214"/>
                <a:gd name="T36" fmla="*/ 31 w 48"/>
                <a:gd name="T37" fmla="*/ 98 h 214"/>
                <a:gd name="T38" fmla="*/ 32 w 48"/>
                <a:gd name="T39" fmla="*/ 88 h 214"/>
                <a:gd name="T40" fmla="*/ 29 w 48"/>
                <a:gd name="T41" fmla="*/ 75 h 214"/>
                <a:gd name="T42" fmla="*/ 0 w 48"/>
                <a:gd name="T43" fmla="*/ 23 h 214"/>
                <a:gd name="T44" fmla="*/ 6 w 48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14">
                  <a:moveTo>
                    <a:pt x="6" y="0"/>
                  </a:moveTo>
                  <a:cubicBezTo>
                    <a:pt x="18" y="18"/>
                    <a:pt x="35" y="48"/>
                    <a:pt x="42" y="67"/>
                  </a:cubicBezTo>
                  <a:cubicBezTo>
                    <a:pt x="47" y="78"/>
                    <a:pt x="48" y="90"/>
                    <a:pt x="44" y="101"/>
                  </a:cubicBezTo>
                  <a:cubicBezTo>
                    <a:pt x="39" y="121"/>
                    <a:pt x="31" y="153"/>
                    <a:pt x="25" y="174"/>
                  </a:cubicBezTo>
                  <a:cubicBezTo>
                    <a:pt x="18" y="199"/>
                    <a:pt x="30" y="210"/>
                    <a:pt x="39" y="214"/>
                  </a:cubicBezTo>
                  <a:cubicBezTo>
                    <a:pt x="26" y="212"/>
                    <a:pt x="17" y="203"/>
                    <a:pt x="13" y="191"/>
                  </a:cubicBezTo>
                  <a:cubicBezTo>
                    <a:pt x="13" y="190"/>
                    <a:pt x="12" y="189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86"/>
                    <a:pt x="12" y="185"/>
                    <a:pt x="11" y="184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11" y="182"/>
                    <a:pt x="11" y="181"/>
                    <a:pt x="11" y="180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11" y="178"/>
                    <a:pt x="11" y="177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4"/>
                    <a:pt x="12" y="173"/>
                    <a:pt x="12" y="171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0"/>
                    <a:pt x="12" y="168"/>
                    <a:pt x="13" y="167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1" y="100"/>
                    <a:pt x="31" y="99"/>
                    <a:pt x="31" y="98"/>
                  </a:cubicBezTo>
                  <a:cubicBezTo>
                    <a:pt x="32" y="95"/>
                    <a:pt x="32" y="91"/>
                    <a:pt x="32" y="88"/>
                  </a:cubicBezTo>
                  <a:cubicBezTo>
                    <a:pt x="32" y="83"/>
                    <a:pt x="31" y="79"/>
                    <a:pt x="29" y="75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5" name="Freeform 117"/>
            <p:cNvSpPr/>
            <p:nvPr/>
          </p:nvSpPr>
          <p:spPr bwMode="auto">
            <a:xfrm>
              <a:off x="2197100" y="3305175"/>
              <a:ext cx="393700" cy="1098550"/>
            </a:xfrm>
            <a:custGeom>
              <a:avLst/>
              <a:gdLst>
                <a:gd name="T0" fmla="*/ 18 w 105"/>
                <a:gd name="T1" fmla="*/ 0 h 293"/>
                <a:gd name="T2" fmla="*/ 94 w 105"/>
                <a:gd name="T3" fmla="*/ 107 h 293"/>
                <a:gd name="T4" fmla="*/ 102 w 105"/>
                <a:gd name="T5" fmla="*/ 168 h 293"/>
                <a:gd name="T6" fmla="*/ 84 w 105"/>
                <a:gd name="T7" fmla="*/ 269 h 293"/>
                <a:gd name="T8" fmla="*/ 58 w 105"/>
                <a:gd name="T9" fmla="*/ 293 h 293"/>
                <a:gd name="T10" fmla="*/ 57 w 105"/>
                <a:gd name="T11" fmla="*/ 293 h 293"/>
                <a:gd name="T12" fmla="*/ 24 w 105"/>
                <a:gd name="T13" fmla="*/ 248 h 293"/>
                <a:gd name="T14" fmla="*/ 36 w 105"/>
                <a:gd name="T15" fmla="*/ 181 h 293"/>
                <a:gd name="T16" fmla="*/ 33 w 105"/>
                <a:gd name="T17" fmla="*/ 154 h 293"/>
                <a:gd name="T18" fmla="*/ 0 w 105"/>
                <a:gd name="T19" fmla="*/ 105 h 293"/>
                <a:gd name="T20" fmla="*/ 18 w 105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93">
                  <a:moveTo>
                    <a:pt x="18" y="0"/>
                  </a:moveTo>
                  <a:cubicBezTo>
                    <a:pt x="94" y="107"/>
                    <a:pt x="94" y="107"/>
                    <a:pt x="94" y="107"/>
                  </a:cubicBezTo>
                  <a:cubicBezTo>
                    <a:pt x="105" y="122"/>
                    <a:pt x="105" y="148"/>
                    <a:pt x="102" y="168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81" y="282"/>
                    <a:pt x="70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35" y="293"/>
                    <a:pt x="20" y="272"/>
                    <a:pt x="24" y="248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8" y="172"/>
                    <a:pt x="37" y="162"/>
                    <a:pt x="33" y="154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6" name="Freeform 118"/>
            <p:cNvSpPr/>
            <p:nvPr/>
          </p:nvSpPr>
          <p:spPr bwMode="auto">
            <a:xfrm>
              <a:off x="2163762" y="3613150"/>
              <a:ext cx="236538" cy="790575"/>
            </a:xfrm>
            <a:custGeom>
              <a:avLst/>
              <a:gdLst>
                <a:gd name="T0" fmla="*/ 13 w 63"/>
                <a:gd name="T1" fmla="*/ 0 h 211"/>
                <a:gd name="T2" fmla="*/ 54 w 63"/>
                <a:gd name="T3" fmla="*/ 63 h 211"/>
                <a:gd name="T4" fmla="*/ 59 w 63"/>
                <a:gd name="T5" fmla="*/ 98 h 211"/>
                <a:gd name="T6" fmla="*/ 46 w 63"/>
                <a:gd name="T7" fmla="*/ 172 h 211"/>
                <a:gd name="T8" fmla="*/ 63 w 63"/>
                <a:gd name="T9" fmla="*/ 211 h 211"/>
                <a:gd name="T10" fmla="*/ 36 w 63"/>
                <a:gd name="T11" fmla="*/ 190 h 211"/>
                <a:gd name="T12" fmla="*/ 34 w 63"/>
                <a:gd name="T13" fmla="*/ 186 h 211"/>
                <a:gd name="T14" fmla="*/ 34 w 63"/>
                <a:gd name="T15" fmla="*/ 186 h 211"/>
                <a:gd name="T16" fmla="*/ 33 w 63"/>
                <a:gd name="T17" fmla="*/ 182 h 211"/>
                <a:gd name="T18" fmla="*/ 33 w 63"/>
                <a:gd name="T19" fmla="*/ 182 h 211"/>
                <a:gd name="T20" fmla="*/ 33 w 63"/>
                <a:gd name="T21" fmla="*/ 178 h 211"/>
                <a:gd name="T22" fmla="*/ 33 w 63"/>
                <a:gd name="T23" fmla="*/ 178 h 211"/>
                <a:gd name="T24" fmla="*/ 33 w 63"/>
                <a:gd name="T25" fmla="*/ 174 h 211"/>
                <a:gd name="T26" fmla="*/ 33 w 63"/>
                <a:gd name="T27" fmla="*/ 174 h 211"/>
                <a:gd name="T28" fmla="*/ 33 w 63"/>
                <a:gd name="T29" fmla="*/ 170 h 211"/>
                <a:gd name="T30" fmla="*/ 33 w 63"/>
                <a:gd name="T31" fmla="*/ 170 h 211"/>
                <a:gd name="T32" fmla="*/ 33 w 63"/>
                <a:gd name="T33" fmla="*/ 166 h 211"/>
                <a:gd name="T34" fmla="*/ 45 w 63"/>
                <a:gd name="T35" fmla="*/ 99 h 211"/>
                <a:gd name="T36" fmla="*/ 46 w 63"/>
                <a:gd name="T37" fmla="*/ 95 h 211"/>
                <a:gd name="T38" fmla="*/ 46 w 63"/>
                <a:gd name="T39" fmla="*/ 85 h 211"/>
                <a:gd name="T40" fmla="*/ 42 w 63"/>
                <a:gd name="T41" fmla="*/ 72 h 211"/>
                <a:gd name="T42" fmla="*/ 0 w 63"/>
                <a:gd name="T43" fmla="*/ 11 h 211"/>
                <a:gd name="T44" fmla="*/ 13 w 63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211">
                  <a:moveTo>
                    <a:pt x="13" y="0"/>
                  </a:moveTo>
                  <a:cubicBezTo>
                    <a:pt x="26" y="17"/>
                    <a:pt x="46" y="45"/>
                    <a:pt x="54" y="63"/>
                  </a:cubicBezTo>
                  <a:cubicBezTo>
                    <a:pt x="60" y="74"/>
                    <a:pt x="61" y="86"/>
                    <a:pt x="59" y="98"/>
                  </a:cubicBezTo>
                  <a:cubicBezTo>
                    <a:pt x="56" y="118"/>
                    <a:pt x="50" y="150"/>
                    <a:pt x="46" y="172"/>
                  </a:cubicBezTo>
                  <a:cubicBezTo>
                    <a:pt x="41" y="197"/>
                    <a:pt x="54" y="208"/>
                    <a:pt x="63" y="211"/>
                  </a:cubicBezTo>
                  <a:cubicBezTo>
                    <a:pt x="51" y="210"/>
                    <a:pt x="41" y="201"/>
                    <a:pt x="36" y="190"/>
                  </a:cubicBezTo>
                  <a:cubicBezTo>
                    <a:pt x="35" y="189"/>
                    <a:pt x="35" y="187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5"/>
                    <a:pt x="34" y="184"/>
                    <a:pt x="33" y="182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1"/>
                    <a:pt x="33" y="180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7"/>
                    <a:pt x="33" y="176"/>
                    <a:pt x="33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1"/>
                    <a:pt x="33" y="170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169"/>
                    <a:pt x="33" y="167"/>
                    <a:pt x="33" y="16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45" y="98"/>
                    <a:pt x="46" y="97"/>
                    <a:pt x="46" y="95"/>
                  </a:cubicBezTo>
                  <a:cubicBezTo>
                    <a:pt x="46" y="92"/>
                    <a:pt x="46" y="89"/>
                    <a:pt x="46" y="85"/>
                  </a:cubicBezTo>
                  <a:cubicBezTo>
                    <a:pt x="45" y="81"/>
                    <a:pt x="44" y="76"/>
                    <a:pt x="42" y="7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7" name="Freeform 119"/>
            <p:cNvSpPr/>
            <p:nvPr/>
          </p:nvSpPr>
          <p:spPr bwMode="auto">
            <a:xfrm>
              <a:off x="1000125" y="3200400"/>
              <a:ext cx="1301750" cy="1169988"/>
            </a:xfrm>
            <a:custGeom>
              <a:avLst/>
              <a:gdLst>
                <a:gd name="T0" fmla="*/ 12 w 347"/>
                <a:gd name="T1" fmla="*/ 175 h 312"/>
                <a:gd name="T2" fmla="*/ 66 w 347"/>
                <a:gd name="T3" fmla="*/ 162 h 312"/>
                <a:gd name="T4" fmla="*/ 106 w 347"/>
                <a:gd name="T5" fmla="*/ 137 h 312"/>
                <a:gd name="T6" fmla="*/ 220 w 347"/>
                <a:gd name="T7" fmla="*/ 13 h 312"/>
                <a:gd name="T8" fmla="*/ 283 w 347"/>
                <a:gd name="T9" fmla="*/ 13 h 312"/>
                <a:gd name="T10" fmla="*/ 305 w 347"/>
                <a:gd name="T11" fmla="*/ 72 h 312"/>
                <a:gd name="T12" fmla="*/ 257 w 347"/>
                <a:gd name="T13" fmla="*/ 128 h 312"/>
                <a:gd name="T14" fmla="*/ 266 w 347"/>
                <a:gd name="T15" fmla="*/ 127 h 312"/>
                <a:gd name="T16" fmla="*/ 265 w 347"/>
                <a:gd name="T17" fmla="*/ 133 h 312"/>
                <a:gd name="T18" fmla="*/ 316 w 347"/>
                <a:gd name="T19" fmla="*/ 142 h 312"/>
                <a:gd name="T20" fmla="*/ 346 w 347"/>
                <a:gd name="T21" fmla="*/ 177 h 312"/>
                <a:gd name="T22" fmla="*/ 346 w 347"/>
                <a:gd name="T23" fmla="*/ 178 h 312"/>
                <a:gd name="T24" fmla="*/ 294 w 347"/>
                <a:gd name="T25" fmla="*/ 200 h 312"/>
                <a:gd name="T26" fmla="*/ 241 w 347"/>
                <a:gd name="T27" fmla="*/ 223 h 312"/>
                <a:gd name="T28" fmla="*/ 179 w 347"/>
                <a:gd name="T29" fmla="*/ 288 h 312"/>
                <a:gd name="T30" fmla="*/ 83 w 347"/>
                <a:gd name="T31" fmla="*/ 310 h 312"/>
                <a:gd name="T32" fmla="*/ 0 w 347"/>
                <a:gd name="T33" fmla="*/ 300 h 312"/>
                <a:gd name="T34" fmla="*/ 12 w 347"/>
                <a:gd name="T35" fmla="*/ 1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7" h="312">
                  <a:moveTo>
                    <a:pt x="12" y="175"/>
                  </a:moveTo>
                  <a:cubicBezTo>
                    <a:pt x="66" y="162"/>
                    <a:pt x="66" y="162"/>
                    <a:pt x="66" y="162"/>
                  </a:cubicBezTo>
                  <a:cubicBezTo>
                    <a:pt x="81" y="162"/>
                    <a:pt x="93" y="146"/>
                    <a:pt x="106" y="137"/>
                  </a:cubicBezTo>
                  <a:cubicBezTo>
                    <a:pt x="220" y="13"/>
                    <a:pt x="220" y="13"/>
                    <a:pt x="220" y="13"/>
                  </a:cubicBezTo>
                  <a:cubicBezTo>
                    <a:pt x="238" y="0"/>
                    <a:pt x="257" y="7"/>
                    <a:pt x="283" y="13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282" y="83"/>
                    <a:pt x="258" y="109"/>
                    <a:pt x="257" y="128"/>
                  </a:cubicBezTo>
                  <a:cubicBezTo>
                    <a:pt x="266" y="127"/>
                    <a:pt x="266" y="127"/>
                    <a:pt x="266" y="127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316" y="142"/>
                    <a:pt x="316" y="142"/>
                    <a:pt x="316" y="142"/>
                  </a:cubicBezTo>
                  <a:cubicBezTo>
                    <a:pt x="333" y="145"/>
                    <a:pt x="346" y="160"/>
                    <a:pt x="346" y="177"/>
                  </a:cubicBezTo>
                  <a:cubicBezTo>
                    <a:pt x="346" y="178"/>
                    <a:pt x="346" y="178"/>
                    <a:pt x="346" y="178"/>
                  </a:cubicBezTo>
                  <a:cubicBezTo>
                    <a:pt x="347" y="198"/>
                    <a:pt x="321" y="198"/>
                    <a:pt x="294" y="200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179" y="288"/>
                    <a:pt x="179" y="288"/>
                    <a:pt x="179" y="288"/>
                  </a:cubicBezTo>
                  <a:cubicBezTo>
                    <a:pt x="158" y="309"/>
                    <a:pt x="111" y="312"/>
                    <a:pt x="83" y="310"/>
                  </a:cubicBezTo>
                  <a:cubicBezTo>
                    <a:pt x="0" y="300"/>
                    <a:pt x="0" y="300"/>
                    <a:pt x="0" y="300"/>
                  </a:cubicBezTo>
                  <a:lnTo>
                    <a:pt x="12" y="175"/>
                  </a:ln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8" name="Freeform 120"/>
            <p:cNvSpPr/>
            <p:nvPr/>
          </p:nvSpPr>
          <p:spPr bwMode="auto">
            <a:xfrm>
              <a:off x="1946275" y="3222625"/>
              <a:ext cx="1004888" cy="971550"/>
            </a:xfrm>
            <a:custGeom>
              <a:avLst/>
              <a:gdLst>
                <a:gd name="T0" fmla="*/ 260 w 268"/>
                <a:gd name="T1" fmla="*/ 203 h 259"/>
                <a:gd name="T2" fmla="*/ 195 w 268"/>
                <a:gd name="T3" fmla="*/ 76 h 259"/>
                <a:gd name="T4" fmla="*/ 146 w 268"/>
                <a:gd name="T5" fmla="*/ 34 h 259"/>
                <a:gd name="T6" fmla="*/ 0 w 268"/>
                <a:gd name="T7" fmla="*/ 0 h 259"/>
                <a:gd name="T8" fmla="*/ 33 w 268"/>
                <a:gd name="T9" fmla="*/ 78 h 259"/>
                <a:gd name="T10" fmla="*/ 124 w 268"/>
                <a:gd name="T11" fmla="*/ 109 h 259"/>
                <a:gd name="T12" fmla="*/ 157 w 268"/>
                <a:gd name="T13" fmla="*/ 156 h 259"/>
                <a:gd name="T14" fmla="*/ 192 w 268"/>
                <a:gd name="T15" fmla="*/ 225 h 259"/>
                <a:gd name="T16" fmla="*/ 253 w 268"/>
                <a:gd name="T17" fmla="*/ 244 h 259"/>
                <a:gd name="T18" fmla="*/ 254 w 268"/>
                <a:gd name="T19" fmla="*/ 243 h 259"/>
                <a:gd name="T20" fmla="*/ 260 w 268"/>
                <a:gd name="T21" fmla="*/ 20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59">
                  <a:moveTo>
                    <a:pt x="260" y="203"/>
                  </a:moveTo>
                  <a:cubicBezTo>
                    <a:pt x="195" y="76"/>
                    <a:pt x="195" y="76"/>
                    <a:pt x="195" y="76"/>
                  </a:cubicBezTo>
                  <a:cubicBezTo>
                    <a:pt x="185" y="56"/>
                    <a:pt x="166" y="40"/>
                    <a:pt x="14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44" y="139"/>
                    <a:pt x="152" y="146"/>
                    <a:pt x="157" y="156"/>
                  </a:cubicBezTo>
                  <a:cubicBezTo>
                    <a:pt x="192" y="225"/>
                    <a:pt x="192" y="225"/>
                    <a:pt x="192" y="225"/>
                  </a:cubicBezTo>
                  <a:cubicBezTo>
                    <a:pt x="204" y="250"/>
                    <a:pt x="234" y="259"/>
                    <a:pt x="253" y="244"/>
                  </a:cubicBezTo>
                  <a:cubicBezTo>
                    <a:pt x="254" y="243"/>
                    <a:pt x="254" y="243"/>
                    <a:pt x="254" y="243"/>
                  </a:cubicBezTo>
                  <a:cubicBezTo>
                    <a:pt x="265" y="235"/>
                    <a:pt x="268" y="218"/>
                    <a:pt x="260" y="203"/>
                  </a:cubicBez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9" name="Freeform 121"/>
            <p:cNvSpPr/>
            <p:nvPr/>
          </p:nvSpPr>
          <p:spPr bwMode="auto">
            <a:xfrm>
              <a:off x="2339975" y="3563938"/>
              <a:ext cx="547688" cy="627063"/>
            </a:xfrm>
            <a:custGeom>
              <a:avLst/>
              <a:gdLst>
                <a:gd name="T0" fmla="*/ 8 w 146"/>
                <a:gd name="T1" fmla="*/ 2 h 167"/>
                <a:gd name="T2" fmla="*/ 60 w 146"/>
                <a:gd name="T3" fmla="*/ 32 h 167"/>
                <a:gd name="T4" fmla="*/ 109 w 146"/>
                <a:gd name="T5" fmla="*/ 128 h 167"/>
                <a:gd name="T6" fmla="*/ 146 w 146"/>
                <a:gd name="T7" fmla="*/ 155 h 167"/>
                <a:gd name="T8" fmla="*/ 87 w 146"/>
                <a:gd name="T9" fmla="*/ 134 h 167"/>
                <a:gd name="T10" fmla="*/ 52 w 146"/>
                <a:gd name="T11" fmla="*/ 65 h 167"/>
                <a:gd name="T12" fmla="*/ 30 w 146"/>
                <a:gd name="T13" fmla="*/ 43 h 167"/>
                <a:gd name="T14" fmla="*/ 14 w 146"/>
                <a:gd name="T15" fmla="*/ 25 h 167"/>
                <a:gd name="T16" fmla="*/ 8 w 146"/>
                <a:gd name="T17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67">
                  <a:moveTo>
                    <a:pt x="8" y="2"/>
                  </a:moveTo>
                  <a:cubicBezTo>
                    <a:pt x="35" y="0"/>
                    <a:pt x="60" y="32"/>
                    <a:pt x="60" y="32"/>
                  </a:cubicBezTo>
                  <a:cubicBezTo>
                    <a:pt x="60" y="32"/>
                    <a:pt x="91" y="93"/>
                    <a:pt x="109" y="128"/>
                  </a:cubicBezTo>
                  <a:cubicBezTo>
                    <a:pt x="120" y="150"/>
                    <a:pt x="135" y="158"/>
                    <a:pt x="146" y="155"/>
                  </a:cubicBezTo>
                  <a:cubicBezTo>
                    <a:pt x="126" y="167"/>
                    <a:pt x="99" y="158"/>
                    <a:pt x="87" y="134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7" y="55"/>
                    <a:pt x="39" y="48"/>
                    <a:pt x="30" y="4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7" y="6"/>
                    <a:pt x="0" y="2"/>
                    <a:pt x="8" y="2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0" name="Freeform 122"/>
            <p:cNvSpPr/>
            <p:nvPr/>
          </p:nvSpPr>
          <p:spPr bwMode="auto">
            <a:xfrm>
              <a:off x="2794000" y="3841750"/>
              <a:ext cx="141288" cy="203200"/>
            </a:xfrm>
            <a:custGeom>
              <a:avLst/>
              <a:gdLst>
                <a:gd name="T0" fmla="*/ 15 w 38"/>
                <a:gd name="T1" fmla="*/ 0 h 54"/>
                <a:gd name="T2" fmla="*/ 35 w 38"/>
                <a:gd name="T3" fmla="*/ 40 h 54"/>
                <a:gd name="T4" fmla="*/ 38 w 38"/>
                <a:gd name="T5" fmla="*/ 53 h 54"/>
                <a:gd name="T6" fmla="*/ 15 w 38"/>
                <a:gd name="T7" fmla="*/ 44 h 54"/>
                <a:gd name="T8" fmla="*/ 3 w 38"/>
                <a:gd name="T9" fmla="*/ 19 h 54"/>
                <a:gd name="T10" fmla="*/ 8 w 38"/>
                <a:gd name="T11" fmla="*/ 3 h 54"/>
                <a:gd name="T12" fmla="*/ 15 w 38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4">
                  <a:moveTo>
                    <a:pt x="15" y="0"/>
                  </a:moveTo>
                  <a:cubicBezTo>
                    <a:pt x="35" y="40"/>
                    <a:pt x="35" y="40"/>
                    <a:pt x="35" y="40"/>
                  </a:cubicBezTo>
                  <a:cubicBezTo>
                    <a:pt x="37" y="44"/>
                    <a:pt x="38" y="48"/>
                    <a:pt x="38" y="53"/>
                  </a:cubicBezTo>
                  <a:cubicBezTo>
                    <a:pt x="31" y="54"/>
                    <a:pt x="20" y="53"/>
                    <a:pt x="15" y="4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3"/>
                    <a:pt x="2" y="6"/>
                    <a:pt x="8" y="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1" name="Freeform 123"/>
            <p:cNvSpPr>
              <a:spLocks noEditPoints="1"/>
            </p:cNvSpPr>
            <p:nvPr/>
          </p:nvSpPr>
          <p:spPr bwMode="auto">
            <a:xfrm>
              <a:off x="1938337" y="3489325"/>
              <a:ext cx="701675" cy="809625"/>
            </a:xfrm>
            <a:custGeom>
              <a:avLst/>
              <a:gdLst>
                <a:gd name="T0" fmla="*/ 95 w 187"/>
                <a:gd name="T1" fmla="*/ 0 h 216"/>
                <a:gd name="T2" fmla="*/ 187 w 187"/>
                <a:gd name="T3" fmla="*/ 108 h 216"/>
                <a:gd name="T4" fmla="*/ 165 w 187"/>
                <a:gd name="T5" fmla="*/ 159 h 216"/>
                <a:gd name="T6" fmla="*/ 157 w 187"/>
                <a:gd name="T7" fmla="*/ 192 h 216"/>
                <a:gd name="T8" fmla="*/ 104 w 187"/>
                <a:gd name="T9" fmla="*/ 213 h 216"/>
                <a:gd name="T10" fmla="*/ 0 w 187"/>
                <a:gd name="T11" fmla="*/ 111 h 216"/>
                <a:gd name="T12" fmla="*/ 95 w 187"/>
                <a:gd name="T13" fmla="*/ 0 h 216"/>
                <a:gd name="T14" fmla="*/ 95 w 187"/>
                <a:gd name="T15" fmla="*/ 50 h 216"/>
                <a:gd name="T16" fmla="*/ 45 w 187"/>
                <a:gd name="T17" fmla="*/ 108 h 216"/>
                <a:gd name="T18" fmla="*/ 95 w 187"/>
                <a:gd name="T19" fmla="*/ 165 h 216"/>
                <a:gd name="T20" fmla="*/ 144 w 187"/>
                <a:gd name="T21" fmla="*/ 108 h 216"/>
                <a:gd name="T22" fmla="*/ 95 w 187"/>
                <a:gd name="T23" fmla="*/ 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16">
                  <a:moveTo>
                    <a:pt x="95" y="0"/>
                  </a:moveTo>
                  <a:cubicBezTo>
                    <a:pt x="146" y="0"/>
                    <a:pt x="187" y="48"/>
                    <a:pt x="187" y="108"/>
                  </a:cubicBezTo>
                  <a:cubicBezTo>
                    <a:pt x="187" y="135"/>
                    <a:pt x="178" y="141"/>
                    <a:pt x="165" y="159"/>
                  </a:cubicBezTo>
                  <a:cubicBezTo>
                    <a:pt x="162" y="162"/>
                    <a:pt x="161" y="171"/>
                    <a:pt x="157" y="192"/>
                  </a:cubicBezTo>
                  <a:cubicBezTo>
                    <a:pt x="148" y="202"/>
                    <a:pt x="125" y="212"/>
                    <a:pt x="104" y="213"/>
                  </a:cubicBezTo>
                  <a:cubicBezTo>
                    <a:pt x="42" y="216"/>
                    <a:pt x="0" y="171"/>
                    <a:pt x="0" y="111"/>
                  </a:cubicBezTo>
                  <a:cubicBezTo>
                    <a:pt x="0" y="52"/>
                    <a:pt x="44" y="0"/>
                    <a:pt x="95" y="0"/>
                  </a:cubicBezTo>
                  <a:close/>
                  <a:moveTo>
                    <a:pt x="95" y="50"/>
                  </a:moveTo>
                  <a:cubicBezTo>
                    <a:pt x="67" y="50"/>
                    <a:pt x="45" y="76"/>
                    <a:pt x="45" y="108"/>
                  </a:cubicBezTo>
                  <a:cubicBezTo>
                    <a:pt x="45" y="139"/>
                    <a:pt x="67" y="165"/>
                    <a:pt x="95" y="165"/>
                  </a:cubicBezTo>
                  <a:cubicBezTo>
                    <a:pt x="122" y="165"/>
                    <a:pt x="144" y="139"/>
                    <a:pt x="144" y="108"/>
                  </a:cubicBezTo>
                  <a:cubicBezTo>
                    <a:pt x="144" y="76"/>
                    <a:pt x="122" y="50"/>
                    <a:pt x="95" y="50"/>
                  </a:cubicBezTo>
                  <a:close/>
                </a:path>
              </a:pathLst>
            </a:custGeom>
            <a:solidFill>
              <a:srgbClr val="D4A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2" name="Freeform 124"/>
            <p:cNvSpPr>
              <a:spLocks noEditPoints="1"/>
            </p:cNvSpPr>
            <p:nvPr/>
          </p:nvSpPr>
          <p:spPr bwMode="auto">
            <a:xfrm>
              <a:off x="1965325" y="3440113"/>
              <a:ext cx="700088" cy="817563"/>
            </a:xfrm>
            <a:custGeom>
              <a:avLst/>
              <a:gdLst>
                <a:gd name="T0" fmla="*/ 93 w 187"/>
                <a:gd name="T1" fmla="*/ 0 h 218"/>
                <a:gd name="T2" fmla="*/ 187 w 187"/>
                <a:gd name="T3" fmla="*/ 109 h 218"/>
                <a:gd name="T4" fmla="*/ 93 w 187"/>
                <a:gd name="T5" fmla="*/ 218 h 218"/>
                <a:gd name="T6" fmla="*/ 0 w 187"/>
                <a:gd name="T7" fmla="*/ 109 h 218"/>
                <a:gd name="T8" fmla="*/ 93 w 187"/>
                <a:gd name="T9" fmla="*/ 0 h 218"/>
                <a:gd name="T10" fmla="*/ 92 w 187"/>
                <a:gd name="T11" fmla="*/ 51 h 218"/>
                <a:gd name="T12" fmla="*/ 42 w 187"/>
                <a:gd name="T13" fmla="*/ 109 h 218"/>
                <a:gd name="T14" fmla="*/ 92 w 187"/>
                <a:gd name="T15" fmla="*/ 167 h 218"/>
                <a:gd name="T16" fmla="*/ 142 w 187"/>
                <a:gd name="T17" fmla="*/ 109 h 218"/>
                <a:gd name="T18" fmla="*/ 92 w 187"/>
                <a:gd name="T19" fmla="*/ 5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18">
                  <a:moveTo>
                    <a:pt x="93" y="0"/>
                  </a:moveTo>
                  <a:cubicBezTo>
                    <a:pt x="145" y="0"/>
                    <a:pt x="187" y="49"/>
                    <a:pt x="187" y="109"/>
                  </a:cubicBezTo>
                  <a:cubicBezTo>
                    <a:pt x="187" y="169"/>
                    <a:pt x="145" y="218"/>
                    <a:pt x="93" y="218"/>
                  </a:cubicBezTo>
                  <a:cubicBezTo>
                    <a:pt x="41" y="218"/>
                    <a:pt x="0" y="169"/>
                    <a:pt x="0" y="109"/>
                  </a:cubicBezTo>
                  <a:cubicBezTo>
                    <a:pt x="0" y="49"/>
                    <a:pt x="41" y="0"/>
                    <a:pt x="93" y="0"/>
                  </a:cubicBezTo>
                  <a:close/>
                  <a:moveTo>
                    <a:pt x="92" y="51"/>
                  </a:moveTo>
                  <a:cubicBezTo>
                    <a:pt x="64" y="51"/>
                    <a:pt x="42" y="77"/>
                    <a:pt x="42" y="109"/>
                  </a:cubicBezTo>
                  <a:cubicBezTo>
                    <a:pt x="42" y="141"/>
                    <a:pt x="64" y="167"/>
                    <a:pt x="92" y="167"/>
                  </a:cubicBezTo>
                  <a:cubicBezTo>
                    <a:pt x="119" y="167"/>
                    <a:pt x="142" y="141"/>
                    <a:pt x="142" y="109"/>
                  </a:cubicBezTo>
                  <a:cubicBezTo>
                    <a:pt x="142" y="77"/>
                    <a:pt x="119" y="51"/>
                    <a:pt x="92" y="51"/>
                  </a:cubicBez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3" name="Freeform 125"/>
            <p:cNvSpPr>
              <a:spLocks noEditPoints="1"/>
            </p:cNvSpPr>
            <p:nvPr/>
          </p:nvSpPr>
          <p:spPr bwMode="auto">
            <a:xfrm>
              <a:off x="1957387" y="3440113"/>
              <a:ext cx="701675" cy="817563"/>
            </a:xfrm>
            <a:custGeom>
              <a:avLst/>
              <a:gdLst>
                <a:gd name="T0" fmla="*/ 93 w 187"/>
                <a:gd name="T1" fmla="*/ 0 h 218"/>
                <a:gd name="T2" fmla="*/ 187 w 187"/>
                <a:gd name="T3" fmla="*/ 109 h 218"/>
                <a:gd name="T4" fmla="*/ 93 w 187"/>
                <a:gd name="T5" fmla="*/ 218 h 218"/>
                <a:gd name="T6" fmla="*/ 0 w 187"/>
                <a:gd name="T7" fmla="*/ 109 h 218"/>
                <a:gd name="T8" fmla="*/ 93 w 187"/>
                <a:gd name="T9" fmla="*/ 0 h 218"/>
                <a:gd name="T10" fmla="*/ 92 w 187"/>
                <a:gd name="T11" fmla="*/ 51 h 218"/>
                <a:gd name="T12" fmla="*/ 42 w 187"/>
                <a:gd name="T13" fmla="*/ 109 h 218"/>
                <a:gd name="T14" fmla="*/ 92 w 187"/>
                <a:gd name="T15" fmla="*/ 167 h 218"/>
                <a:gd name="T16" fmla="*/ 142 w 187"/>
                <a:gd name="T17" fmla="*/ 109 h 218"/>
                <a:gd name="T18" fmla="*/ 92 w 187"/>
                <a:gd name="T19" fmla="*/ 5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18">
                  <a:moveTo>
                    <a:pt x="93" y="0"/>
                  </a:moveTo>
                  <a:cubicBezTo>
                    <a:pt x="145" y="0"/>
                    <a:pt x="187" y="49"/>
                    <a:pt x="187" y="109"/>
                  </a:cubicBezTo>
                  <a:cubicBezTo>
                    <a:pt x="187" y="169"/>
                    <a:pt x="145" y="218"/>
                    <a:pt x="93" y="218"/>
                  </a:cubicBezTo>
                  <a:cubicBezTo>
                    <a:pt x="41" y="218"/>
                    <a:pt x="0" y="169"/>
                    <a:pt x="0" y="109"/>
                  </a:cubicBezTo>
                  <a:cubicBezTo>
                    <a:pt x="0" y="49"/>
                    <a:pt x="41" y="0"/>
                    <a:pt x="93" y="0"/>
                  </a:cubicBezTo>
                  <a:close/>
                  <a:moveTo>
                    <a:pt x="92" y="51"/>
                  </a:moveTo>
                  <a:cubicBezTo>
                    <a:pt x="65" y="51"/>
                    <a:pt x="42" y="77"/>
                    <a:pt x="42" y="109"/>
                  </a:cubicBezTo>
                  <a:cubicBezTo>
                    <a:pt x="42" y="141"/>
                    <a:pt x="65" y="167"/>
                    <a:pt x="92" y="167"/>
                  </a:cubicBezTo>
                  <a:cubicBezTo>
                    <a:pt x="120" y="167"/>
                    <a:pt x="142" y="141"/>
                    <a:pt x="142" y="109"/>
                  </a:cubicBezTo>
                  <a:cubicBezTo>
                    <a:pt x="142" y="77"/>
                    <a:pt x="120" y="51"/>
                    <a:pt x="92" y="51"/>
                  </a:cubicBezTo>
                  <a:close/>
                </a:path>
              </a:pathLst>
            </a:custGeom>
            <a:solidFill>
              <a:srgbClr val="CE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4" name="Freeform 126"/>
            <p:cNvSpPr/>
            <p:nvPr/>
          </p:nvSpPr>
          <p:spPr bwMode="auto">
            <a:xfrm>
              <a:off x="1957387" y="3673475"/>
              <a:ext cx="206375" cy="341313"/>
            </a:xfrm>
            <a:custGeom>
              <a:avLst/>
              <a:gdLst>
                <a:gd name="T0" fmla="*/ 9 w 55"/>
                <a:gd name="T1" fmla="*/ 0 h 91"/>
                <a:gd name="T2" fmla="*/ 0 w 55"/>
                <a:gd name="T3" fmla="*/ 47 h 91"/>
                <a:gd name="T4" fmla="*/ 7 w 55"/>
                <a:gd name="T5" fmla="*/ 91 h 91"/>
                <a:gd name="T6" fmla="*/ 52 w 55"/>
                <a:gd name="T7" fmla="*/ 82 h 91"/>
                <a:gd name="T8" fmla="*/ 42 w 55"/>
                <a:gd name="T9" fmla="*/ 47 h 91"/>
                <a:gd name="T10" fmla="*/ 55 w 55"/>
                <a:gd name="T11" fmla="*/ 9 h 91"/>
                <a:gd name="T12" fmla="*/ 9 w 5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1">
                  <a:moveTo>
                    <a:pt x="9" y="0"/>
                  </a:moveTo>
                  <a:cubicBezTo>
                    <a:pt x="3" y="14"/>
                    <a:pt x="0" y="30"/>
                    <a:pt x="0" y="47"/>
                  </a:cubicBezTo>
                  <a:cubicBezTo>
                    <a:pt x="0" y="63"/>
                    <a:pt x="2" y="77"/>
                    <a:pt x="7" y="91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46" y="73"/>
                    <a:pt x="42" y="60"/>
                    <a:pt x="42" y="47"/>
                  </a:cubicBezTo>
                  <a:cubicBezTo>
                    <a:pt x="42" y="33"/>
                    <a:pt x="47" y="19"/>
                    <a:pt x="55" y="9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5" name="Freeform 127"/>
            <p:cNvSpPr/>
            <p:nvPr/>
          </p:nvSpPr>
          <p:spPr bwMode="auto">
            <a:xfrm>
              <a:off x="2444750" y="3673475"/>
              <a:ext cx="214313" cy="341313"/>
            </a:xfrm>
            <a:custGeom>
              <a:avLst/>
              <a:gdLst>
                <a:gd name="T0" fmla="*/ 0 w 57"/>
                <a:gd name="T1" fmla="*/ 9 h 91"/>
                <a:gd name="T2" fmla="*/ 12 w 57"/>
                <a:gd name="T3" fmla="*/ 47 h 91"/>
                <a:gd name="T4" fmla="*/ 2 w 57"/>
                <a:gd name="T5" fmla="*/ 82 h 91"/>
                <a:gd name="T6" fmla="*/ 49 w 57"/>
                <a:gd name="T7" fmla="*/ 91 h 91"/>
                <a:gd name="T8" fmla="*/ 57 w 57"/>
                <a:gd name="T9" fmla="*/ 47 h 91"/>
                <a:gd name="T10" fmla="*/ 48 w 57"/>
                <a:gd name="T11" fmla="*/ 0 h 91"/>
                <a:gd name="T12" fmla="*/ 0 w 57"/>
                <a:gd name="T13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1">
                  <a:moveTo>
                    <a:pt x="0" y="9"/>
                  </a:moveTo>
                  <a:cubicBezTo>
                    <a:pt x="7" y="19"/>
                    <a:pt x="12" y="33"/>
                    <a:pt x="12" y="47"/>
                  </a:cubicBezTo>
                  <a:cubicBezTo>
                    <a:pt x="12" y="60"/>
                    <a:pt x="8" y="73"/>
                    <a:pt x="2" y="82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54" y="77"/>
                    <a:pt x="57" y="63"/>
                    <a:pt x="57" y="47"/>
                  </a:cubicBezTo>
                  <a:cubicBezTo>
                    <a:pt x="57" y="30"/>
                    <a:pt x="54" y="14"/>
                    <a:pt x="48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6" name="Freeform 128"/>
            <p:cNvSpPr>
              <a:spLocks noEditPoints="1"/>
            </p:cNvSpPr>
            <p:nvPr/>
          </p:nvSpPr>
          <p:spPr bwMode="auto">
            <a:xfrm>
              <a:off x="1924050" y="3440113"/>
              <a:ext cx="708025" cy="822325"/>
            </a:xfrm>
            <a:custGeom>
              <a:avLst/>
              <a:gdLst>
                <a:gd name="T0" fmla="*/ 95 w 189"/>
                <a:gd name="T1" fmla="*/ 0 h 219"/>
                <a:gd name="T2" fmla="*/ 0 w 189"/>
                <a:gd name="T3" fmla="*/ 109 h 219"/>
                <a:gd name="T4" fmla="*/ 95 w 189"/>
                <a:gd name="T5" fmla="*/ 219 h 219"/>
                <a:gd name="T6" fmla="*/ 189 w 189"/>
                <a:gd name="T7" fmla="*/ 109 h 219"/>
                <a:gd name="T8" fmla="*/ 95 w 189"/>
                <a:gd name="T9" fmla="*/ 0 h 219"/>
                <a:gd name="T10" fmla="*/ 95 w 189"/>
                <a:gd name="T11" fmla="*/ 53 h 219"/>
                <a:gd name="T12" fmla="*/ 143 w 189"/>
                <a:gd name="T13" fmla="*/ 109 h 219"/>
                <a:gd name="T14" fmla="*/ 95 w 189"/>
                <a:gd name="T15" fmla="*/ 165 h 219"/>
                <a:gd name="T16" fmla="*/ 47 w 189"/>
                <a:gd name="T17" fmla="*/ 109 h 219"/>
                <a:gd name="T18" fmla="*/ 95 w 189"/>
                <a:gd name="T19" fmla="*/ 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19">
                  <a:moveTo>
                    <a:pt x="95" y="0"/>
                  </a:moveTo>
                  <a:cubicBezTo>
                    <a:pt x="43" y="0"/>
                    <a:pt x="0" y="49"/>
                    <a:pt x="0" y="109"/>
                  </a:cubicBezTo>
                  <a:cubicBezTo>
                    <a:pt x="0" y="170"/>
                    <a:pt x="43" y="219"/>
                    <a:pt x="95" y="219"/>
                  </a:cubicBezTo>
                  <a:cubicBezTo>
                    <a:pt x="147" y="219"/>
                    <a:pt x="189" y="170"/>
                    <a:pt x="189" y="109"/>
                  </a:cubicBezTo>
                  <a:cubicBezTo>
                    <a:pt x="189" y="49"/>
                    <a:pt x="147" y="0"/>
                    <a:pt x="95" y="0"/>
                  </a:cubicBezTo>
                  <a:close/>
                  <a:moveTo>
                    <a:pt x="95" y="53"/>
                  </a:moveTo>
                  <a:cubicBezTo>
                    <a:pt x="121" y="53"/>
                    <a:pt x="143" y="78"/>
                    <a:pt x="143" y="109"/>
                  </a:cubicBezTo>
                  <a:cubicBezTo>
                    <a:pt x="143" y="140"/>
                    <a:pt x="121" y="165"/>
                    <a:pt x="95" y="165"/>
                  </a:cubicBezTo>
                  <a:cubicBezTo>
                    <a:pt x="69" y="165"/>
                    <a:pt x="47" y="140"/>
                    <a:pt x="47" y="109"/>
                  </a:cubicBezTo>
                  <a:cubicBezTo>
                    <a:pt x="47" y="78"/>
                    <a:pt x="69" y="53"/>
                    <a:pt x="95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7" name="Freeform 129"/>
            <p:cNvSpPr>
              <a:spLocks noEditPoints="1"/>
            </p:cNvSpPr>
            <p:nvPr/>
          </p:nvSpPr>
          <p:spPr bwMode="auto">
            <a:xfrm>
              <a:off x="1938337" y="3448050"/>
              <a:ext cx="690563" cy="806450"/>
            </a:xfrm>
            <a:custGeom>
              <a:avLst/>
              <a:gdLst>
                <a:gd name="T0" fmla="*/ 92 w 184"/>
                <a:gd name="T1" fmla="*/ 0 h 215"/>
                <a:gd name="T2" fmla="*/ 184 w 184"/>
                <a:gd name="T3" fmla="*/ 107 h 215"/>
                <a:gd name="T4" fmla="*/ 92 w 184"/>
                <a:gd name="T5" fmla="*/ 215 h 215"/>
                <a:gd name="T6" fmla="*/ 0 w 184"/>
                <a:gd name="T7" fmla="*/ 107 h 215"/>
                <a:gd name="T8" fmla="*/ 92 w 184"/>
                <a:gd name="T9" fmla="*/ 0 h 215"/>
                <a:gd name="T10" fmla="*/ 92 w 184"/>
                <a:gd name="T11" fmla="*/ 50 h 215"/>
                <a:gd name="T12" fmla="*/ 43 w 184"/>
                <a:gd name="T13" fmla="*/ 107 h 215"/>
                <a:gd name="T14" fmla="*/ 92 w 184"/>
                <a:gd name="T15" fmla="*/ 165 h 215"/>
                <a:gd name="T16" fmla="*/ 141 w 184"/>
                <a:gd name="T17" fmla="*/ 107 h 215"/>
                <a:gd name="T18" fmla="*/ 92 w 184"/>
                <a:gd name="T19" fmla="*/ 5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15">
                  <a:moveTo>
                    <a:pt x="92" y="0"/>
                  </a:moveTo>
                  <a:cubicBezTo>
                    <a:pt x="143" y="0"/>
                    <a:pt x="184" y="48"/>
                    <a:pt x="184" y="107"/>
                  </a:cubicBezTo>
                  <a:cubicBezTo>
                    <a:pt x="184" y="167"/>
                    <a:pt x="143" y="215"/>
                    <a:pt x="92" y="215"/>
                  </a:cubicBezTo>
                  <a:cubicBezTo>
                    <a:pt x="41" y="215"/>
                    <a:pt x="0" y="167"/>
                    <a:pt x="0" y="107"/>
                  </a:cubicBezTo>
                  <a:cubicBezTo>
                    <a:pt x="0" y="48"/>
                    <a:pt x="41" y="0"/>
                    <a:pt x="92" y="0"/>
                  </a:cubicBezTo>
                  <a:close/>
                  <a:moveTo>
                    <a:pt x="92" y="50"/>
                  </a:moveTo>
                  <a:cubicBezTo>
                    <a:pt x="65" y="50"/>
                    <a:pt x="43" y="75"/>
                    <a:pt x="43" y="107"/>
                  </a:cubicBezTo>
                  <a:cubicBezTo>
                    <a:pt x="43" y="139"/>
                    <a:pt x="65" y="165"/>
                    <a:pt x="92" y="165"/>
                  </a:cubicBezTo>
                  <a:cubicBezTo>
                    <a:pt x="119" y="165"/>
                    <a:pt x="141" y="139"/>
                    <a:pt x="141" y="107"/>
                  </a:cubicBezTo>
                  <a:cubicBezTo>
                    <a:pt x="141" y="75"/>
                    <a:pt x="119" y="50"/>
                    <a:pt x="92" y="50"/>
                  </a:cubicBezTo>
                  <a:close/>
                </a:path>
              </a:pathLst>
            </a:custGeom>
            <a:solidFill>
              <a:srgbClr val="FBE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9" name="Freeform 130"/>
            <p:cNvSpPr/>
            <p:nvPr/>
          </p:nvSpPr>
          <p:spPr bwMode="auto">
            <a:xfrm>
              <a:off x="1938337" y="3478213"/>
              <a:ext cx="236538" cy="742950"/>
            </a:xfrm>
            <a:custGeom>
              <a:avLst/>
              <a:gdLst>
                <a:gd name="T0" fmla="*/ 63 w 63"/>
                <a:gd name="T1" fmla="*/ 0 h 198"/>
                <a:gd name="T2" fmla="*/ 63 w 63"/>
                <a:gd name="T3" fmla="*/ 47 h 198"/>
                <a:gd name="T4" fmla="*/ 37 w 63"/>
                <a:gd name="T5" fmla="*/ 99 h 198"/>
                <a:gd name="T6" fmla="*/ 63 w 63"/>
                <a:gd name="T7" fmla="*/ 151 h 198"/>
                <a:gd name="T8" fmla="*/ 63 w 63"/>
                <a:gd name="T9" fmla="*/ 198 h 198"/>
                <a:gd name="T10" fmla="*/ 0 w 63"/>
                <a:gd name="T11" fmla="*/ 99 h 198"/>
                <a:gd name="T12" fmla="*/ 63 w 63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98">
                  <a:moveTo>
                    <a:pt x="63" y="0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47" y="57"/>
                    <a:pt x="37" y="77"/>
                    <a:pt x="37" y="99"/>
                  </a:cubicBezTo>
                  <a:cubicBezTo>
                    <a:pt x="37" y="121"/>
                    <a:pt x="47" y="141"/>
                    <a:pt x="63" y="151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27" y="185"/>
                    <a:pt x="0" y="146"/>
                    <a:pt x="0" y="99"/>
                  </a:cubicBezTo>
                  <a:cubicBezTo>
                    <a:pt x="0" y="53"/>
                    <a:pt x="27" y="13"/>
                    <a:pt x="63" y="0"/>
                  </a:cubicBez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0" name="Freeform 131"/>
            <p:cNvSpPr/>
            <p:nvPr/>
          </p:nvSpPr>
          <p:spPr bwMode="auto">
            <a:xfrm>
              <a:off x="2351087" y="3475038"/>
              <a:ext cx="250825" cy="749300"/>
            </a:xfrm>
            <a:custGeom>
              <a:avLst/>
              <a:gdLst>
                <a:gd name="T0" fmla="*/ 0 w 67"/>
                <a:gd name="T1" fmla="*/ 160 h 200"/>
                <a:gd name="T2" fmla="*/ 37 w 67"/>
                <a:gd name="T3" fmla="*/ 100 h 200"/>
                <a:gd name="T4" fmla="*/ 0 w 67"/>
                <a:gd name="T5" fmla="*/ 40 h 200"/>
                <a:gd name="T6" fmla="*/ 0 w 67"/>
                <a:gd name="T7" fmla="*/ 0 h 200"/>
                <a:gd name="T8" fmla="*/ 67 w 67"/>
                <a:gd name="T9" fmla="*/ 100 h 200"/>
                <a:gd name="T10" fmla="*/ 0 w 67"/>
                <a:gd name="T11" fmla="*/ 200 h 200"/>
                <a:gd name="T12" fmla="*/ 0 w 67"/>
                <a:gd name="T13" fmla="*/ 16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00">
                  <a:moveTo>
                    <a:pt x="0" y="160"/>
                  </a:moveTo>
                  <a:cubicBezTo>
                    <a:pt x="19" y="151"/>
                    <a:pt x="37" y="132"/>
                    <a:pt x="37" y="100"/>
                  </a:cubicBezTo>
                  <a:cubicBezTo>
                    <a:pt x="37" y="68"/>
                    <a:pt x="19" y="49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"/>
                    <a:pt x="67" y="52"/>
                    <a:pt x="67" y="100"/>
                  </a:cubicBezTo>
                  <a:cubicBezTo>
                    <a:pt x="67" y="148"/>
                    <a:pt x="38" y="189"/>
                    <a:pt x="0" y="2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1" name="Freeform 132"/>
            <p:cNvSpPr/>
            <p:nvPr/>
          </p:nvSpPr>
          <p:spPr bwMode="auto">
            <a:xfrm>
              <a:off x="2505075" y="3748088"/>
              <a:ext cx="1428750" cy="214313"/>
            </a:xfrm>
            <a:custGeom>
              <a:avLst/>
              <a:gdLst>
                <a:gd name="T0" fmla="*/ 28 w 381"/>
                <a:gd name="T1" fmla="*/ 0 h 57"/>
                <a:gd name="T2" fmla="*/ 0 w 381"/>
                <a:gd name="T3" fmla="*/ 27 h 57"/>
                <a:gd name="T4" fmla="*/ 30 w 381"/>
                <a:gd name="T5" fmla="*/ 57 h 57"/>
                <a:gd name="T6" fmla="*/ 368 w 381"/>
                <a:gd name="T7" fmla="*/ 57 h 57"/>
                <a:gd name="T8" fmla="*/ 381 w 381"/>
                <a:gd name="T9" fmla="*/ 28 h 57"/>
                <a:gd name="T10" fmla="*/ 368 w 381"/>
                <a:gd name="T11" fmla="*/ 0 h 57"/>
                <a:gd name="T12" fmla="*/ 28 w 38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57">
                  <a:moveTo>
                    <a:pt x="28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67" y="57"/>
                    <a:pt x="368" y="57"/>
                  </a:cubicBezTo>
                  <a:cubicBezTo>
                    <a:pt x="375" y="57"/>
                    <a:pt x="381" y="44"/>
                    <a:pt x="381" y="28"/>
                  </a:cubicBezTo>
                  <a:cubicBezTo>
                    <a:pt x="381" y="12"/>
                    <a:pt x="375" y="0"/>
                    <a:pt x="368" y="0"/>
                  </a:cubicBezTo>
                  <a:cubicBezTo>
                    <a:pt x="367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2" name="Freeform 133"/>
            <p:cNvSpPr/>
            <p:nvPr/>
          </p:nvSpPr>
          <p:spPr bwMode="auto">
            <a:xfrm>
              <a:off x="2609850" y="3748088"/>
              <a:ext cx="1323975" cy="184150"/>
            </a:xfrm>
            <a:custGeom>
              <a:avLst/>
              <a:gdLst>
                <a:gd name="T0" fmla="*/ 349 w 353"/>
                <a:gd name="T1" fmla="*/ 49 h 49"/>
                <a:gd name="T2" fmla="*/ 353 w 353"/>
                <a:gd name="T3" fmla="*/ 28 h 49"/>
                <a:gd name="T4" fmla="*/ 340 w 353"/>
                <a:gd name="T5" fmla="*/ 0 h 49"/>
                <a:gd name="T6" fmla="*/ 4 w 353"/>
                <a:gd name="T7" fmla="*/ 0 h 49"/>
                <a:gd name="T8" fmla="*/ 0 w 353"/>
                <a:gd name="T9" fmla="*/ 28 h 49"/>
                <a:gd name="T10" fmla="*/ 1 w 353"/>
                <a:gd name="T11" fmla="*/ 49 h 49"/>
                <a:gd name="T12" fmla="*/ 349 w 353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49">
                  <a:moveTo>
                    <a:pt x="349" y="49"/>
                  </a:moveTo>
                  <a:cubicBezTo>
                    <a:pt x="351" y="44"/>
                    <a:pt x="353" y="36"/>
                    <a:pt x="353" y="28"/>
                  </a:cubicBezTo>
                  <a:cubicBezTo>
                    <a:pt x="353" y="12"/>
                    <a:pt x="347" y="0"/>
                    <a:pt x="340" y="0"/>
                  </a:cubicBezTo>
                  <a:cubicBezTo>
                    <a:pt x="339" y="0"/>
                    <a:pt x="4" y="0"/>
                    <a:pt x="4" y="0"/>
                  </a:cubicBezTo>
                  <a:cubicBezTo>
                    <a:pt x="4" y="9"/>
                    <a:pt x="0" y="18"/>
                    <a:pt x="0" y="28"/>
                  </a:cubicBezTo>
                  <a:cubicBezTo>
                    <a:pt x="0" y="35"/>
                    <a:pt x="0" y="42"/>
                    <a:pt x="1" y="49"/>
                  </a:cubicBezTo>
                  <a:lnTo>
                    <a:pt x="349" y="49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3" name="Freeform 134"/>
            <p:cNvSpPr/>
            <p:nvPr/>
          </p:nvSpPr>
          <p:spPr bwMode="auto">
            <a:xfrm>
              <a:off x="2505075" y="3736975"/>
              <a:ext cx="1420813" cy="198438"/>
            </a:xfrm>
            <a:custGeom>
              <a:avLst/>
              <a:gdLst>
                <a:gd name="T0" fmla="*/ 30 w 379"/>
                <a:gd name="T1" fmla="*/ 0 h 53"/>
                <a:gd name="T2" fmla="*/ 0 w 379"/>
                <a:gd name="T3" fmla="*/ 30 h 53"/>
                <a:gd name="T4" fmla="*/ 23 w 379"/>
                <a:gd name="T5" fmla="*/ 53 h 53"/>
                <a:gd name="T6" fmla="*/ 367 w 379"/>
                <a:gd name="T7" fmla="*/ 53 h 53"/>
                <a:gd name="T8" fmla="*/ 379 w 379"/>
                <a:gd name="T9" fmla="*/ 27 h 53"/>
                <a:gd name="T10" fmla="*/ 367 w 379"/>
                <a:gd name="T11" fmla="*/ 0 h 53"/>
                <a:gd name="T12" fmla="*/ 30 w 37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367" y="53"/>
                    <a:pt x="367" y="53"/>
                  </a:cubicBezTo>
                  <a:cubicBezTo>
                    <a:pt x="374" y="53"/>
                    <a:pt x="379" y="42"/>
                    <a:pt x="379" y="27"/>
                  </a:cubicBezTo>
                  <a:cubicBezTo>
                    <a:pt x="379" y="12"/>
                    <a:pt x="374" y="0"/>
                    <a:pt x="367" y="0"/>
                  </a:cubicBezTo>
                  <a:cubicBezTo>
                    <a:pt x="367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4" name="Freeform 135"/>
            <p:cNvSpPr/>
            <p:nvPr/>
          </p:nvSpPr>
          <p:spPr bwMode="auto">
            <a:xfrm>
              <a:off x="2505075" y="3748088"/>
              <a:ext cx="1420813" cy="198438"/>
            </a:xfrm>
            <a:custGeom>
              <a:avLst/>
              <a:gdLst>
                <a:gd name="T0" fmla="*/ 28 w 379"/>
                <a:gd name="T1" fmla="*/ 0 h 53"/>
                <a:gd name="T2" fmla="*/ 0 w 379"/>
                <a:gd name="T3" fmla="*/ 27 h 53"/>
                <a:gd name="T4" fmla="*/ 26 w 379"/>
                <a:gd name="T5" fmla="*/ 53 h 53"/>
                <a:gd name="T6" fmla="*/ 367 w 379"/>
                <a:gd name="T7" fmla="*/ 53 h 53"/>
                <a:gd name="T8" fmla="*/ 379 w 379"/>
                <a:gd name="T9" fmla="*/ 26 h 53"/>
                <a:gd name="T10" fmla="*/ 367 w 379"/>
                <a:gd name="T11" fmla="*/ 0 h 53"/>
                <a:gd name="T12" fmla="*/ 28 w 37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">
                  <a:moveTo>
                    <a:pt x="28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0" y="46"/>
                    <a:pt x="26" y="53"/>
                  </a:cubicBezTo>
                  <a:cubicBezTo>
                    <a:pt x="26" y="53"/>
                    <a:pt x="367" y="53"/>
                    <a:pt x="367" y="53"/>
                  </a:cubicBezTo>
                  <a:cubicBezTo>
                    <a:pt x="374" y="53"/>
                    <a:pt x="379" y="41"/>
                    <a:pt x="379" y="26"/>
                  </a:cubicBezTo>
                  <a:cubicBezTo>
                    <a:pt x="379" y="11"/>
                    <a:pt x="374" y="0"/>
                    <a:pt x="367" y="0"/>
                  </a:cubicBezTo>
                  <a:cubicBezTo>
                    <a:pt x="367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5" name="Freeform 136"/>
            <p:cNvSpPr/>
            <p:nvPr/>
          </p:nvSpPr>
          <p:spPr bwMode="auto">
            <a:xfrm>
              <a:off x="2508250" y="3759200"/>
              <a:ext cx="1406525" cy="82550"/>
            </a:xfrm>
            <a:custGeom>
              <a:avLst/>
              <a:gdLst>
                <a:gd name="T0" fmla="*/ 375 w 375"/>
                <a:gd name="T1" fmla="*/ 22 h 22"/>
                <a:gd name="T2" fmla="*/ 367 w 375"/>
                <a:gd name="T3" fmla="*/ 0 h 22"/>
                <a:gd name="T4" fmla="*/ 23 w 375"/>
                <a:gd name="T5" fmla="*/ 0 h 22"/>
                <a:gd name="T6" fmla="*/ 0 w 375"/>
                <a:gd name="T7" fmla="*/ 22 h 22"/>
                <a:gd name="T8" fmla="*/ 375 w 375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2">
                  <a:moveTo>
                    <a:pt x="375" y="22"/>
                  </a:moveTo>
                  <a:cubicBezTo>
                    <a:pt x="375" y="12"/>
                    <a:pt x="371" y="1"/>
                    <a:pt x="3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375" y="22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6" name="Freeform 137"/>
            <p:cNvSpPr/>
            <p:nvPr/>
          </p:nvSpPr>
          <p:spPr bwMode="auto">
            <a:xfrm>
              <a:off x="2535237" y="3879850"/>
              <a:ext cx="1379538" cy="66675"/>
            </a:xfrm>
            <a:custGeom>
              <a:avLst/>
              <a:gdLst>
                <a:gd name="T0" fmla="*/ 0 w 368"/>
                <a:gd name="T1" fmla="*/ 0 h 18"/>
                <a:gd name="T2" fmla="*/ 18 w 368"/>
                <a:gd name="T3" fmla="*/ 18 h 18"/>
                <a:gd name="T4" fmla="*/ 362 w 368"/>
                <a:gd name="T5" fmla="*/ 18 h 18"/>
                <a:gd name="T6" fmla="*/ 368 w 368"/>
                <a:gd name="T7" fmla="*/ 0 h 18"/>
                <a:gd name="T8" fmla="*/ 0 w 36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8">
                  <a:moveTo>
                    <a:pt x="0" y="0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5" y="14"/>
                    <a:pt x="367" y="8"/>
                    <a:pt x="3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8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7" name="Rectangle 138"/>
            <p:cNvSpPr>
              <a:spLocks noChangeArrowheads="1"/>
            </p:cNvSpPr>
            <p:nvPr/>
          </p:nvSpPr>
          <p:spPr bwMode="auto">
            <a:xfrm>
              <a:off x="2676525" y="3706813"/>
              <a:ext cx="123825" cy="109538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8" name="Rectangle 139"/>
            <p:cNvSpPr>
              <a:spLocks noChangeArrowheads="1"/>
            </p:cNvSpPr>
            <p:nvPr/>
          </p:nvSpPr>
          <p:spPr bwMode="auto">
            <a:xfrm>
              <a:off x="2774950" y="3714750"/>
              <a:ext cx="25400" cy="277813"/>
            </a:xfrm>
            <a:prstGeom prst="rect">
              <a:avLst/>
            </a:prstGeom>
            <a:solidFill>
              <a:srgbClr val="70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9" name="Rectangle 140"/>
            <p:cNvSpPr>
              <a:spLocks noChangeArrowheads="1"/>
            </p:cNvSpPr>
            <p:nvPr/>
          </p:nvSpPr>
          <p:spPr bwMode="auto">
            <a:xfrm>
              <a:off x="2774950" y="3714750"/>
              <a:ext cx="25400" cy="258763"/>
            </a:xfrm>
            <a:prstGeom prst="rect">
              <a:avLst/>
            </a:prstGeom>
            <a:solidFill>
              <a:srgbClr val="B6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0" name="Rectangle 141"/>
            <p:cNvSpPr>
              <a:spLocks noChangeArrowheads="1"/>
            </p:cNvSpPr>
            <p:nvPr/>
          </p:nvSpPr>
          <p:spPr bwMode="auto">
            <a:xfrm>
              <a:off x="2774950" y="3729038"/>
              <a:ext cx="25400" cy="112713"/>
            </a:xfrm>
            <a:prstGeom prst="rect">
              <a:avLst/>
            </a:prstGeom>
            <a:solidFill>
              <a:srgbClr val="BA6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1" name="Rectangle 142"/>
            <p:cNvSpPr>
              <a:spLocks noChangeArrowheads="1"/>
            </p:cNvSpPr>
            <p:nvPr/>
          </p:nvSpPr>
          <p:spPr bwMode="auto">
            <a:xfrm>
              <a:off x="2774950" y="3890963"/>
              <a:ext cx="25400" cy="82550"/>
            </a:xfrm>
            <a:prstGeom prst="rect">
              <a:avLst/>
            </a:pr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2" name="Rectangle 143"/>
            <p:cNvSpPr>
              <a:spLocks noChangeArrowheads="1"/>
            </p:cNvSpPr>
            <p:nvPr/>
          </p:nvSpPr>
          <p:spPr bwMode="auto">
            <a:xfrm>
              <a:off x="2676525" y="3714750"/>
              <a:ext cx="90488" cy="27781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3" name="Rectangle 144"/>
            <p:cNvSpPr>
              <a:spLocks noChangeArrowheads="1"/>
            </p:cNvSpPr>
            <p:nvPr/>
          </p:nvSpPr>
          <p:spPr bwMode="auto">
            <a:xfrm>
              <a:off x="2676525" y="3714750"/>
              <a:ext cx="90488" cy="25876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4" name="Rectangle 145"/>
            <p:cNvSpPr>
              <a:spLocks noChangeArrowheads="1"/>
            </p:cNvSpPr>
            <p:nvPr/>
          </p:nvSpPr>
          <p:spPr bwMode="auto">
            <a:xfrm>
              <a:off x="2676525" y="3729038"/>
              <a:ext cx="90488" cy="112713"/>
            </a:xfrm>
            <a:prstGeom prst="rect">
              <a:avLst/>
            </a:prstGeom>
            <a:solidFill>
              <a:srgbClr val="FFF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5" name="Rectangle 146"/>
            <p:cNvSpPr>
              <a:spLocks noChangeArrowheads="1"/>
            </p:cNvSpPr>
            <p:nvPr/>
          </p:nvSpPr>
          <p:spPr bwMode="auto">
            <a:xfrm>
              <a:off x="2692400" y="3714750"/>
              <a:ext cx="90488" cy="27781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6" name="Rectangle 147"/>
            <p:cNvSpPr>
              <a:spLocks noChangeArrowheads="1"/>
            </p:cNvSpPr>
            <p:nvPr/>
          </p:nvSpPr>
          <p:spPr bwMode="auto">
            <a:xfrm>
              <a:off x="2692400" y="3714750"/>
              <a:ext cx="90488" cy="25876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8" name="Rectangle 148"/>
            <p:cNvSpPr>
              <a:spLocks noChangeArrowheads="1"/>
            </p:cNvSpPr>
            <p:nvPr/>
          </p:nvSpPr>
          <p:spPr bwMode="auto">
            <a:xfrm>
              <a:off x="2692400" y="3736975"/>
              <a:ext cx="90488" cy="104775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9" name="Rectangle 149"/>
            <p:cNvSpPr>
              <a:spLocks noChangeArrowheads="1"/>
            </p:cNvSpPr>
            <p:nvPr/>
          </p:nvSpPr>
          <p:spPr bwMode="auto">
            <a:xfrm>
              <a:off x="2692400" y="3890963"/>
              <a:ext cx="90488" cy="82550"/>
            </a:xfrm>
            <a:prstGeom prst="rect">
              <a:avLst/>
            </a:pr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0" name="Rectangle 150"/>
            <p:cNvSpPr>
              <a:spLocks noChangeArrowheads="1"/>
            </p:cNvSpPr>
            <p:nvPr/>
          </p:nvSpPr>
          <p:spPr bwMode="auto">
            <a:xfrm>
              <a:off x="3276600" y="3706813"/>
              <a:ext cx="128588" cy="109538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1" name="Rectangle 151"/>
            <p:cNvSpPr>
              <a:spLocks noChangeArrowheads="1"/>
            </p:cNvSpPr>
            <p:nvPr/>
          </p:nvSpPr>
          <p:spPr bwMode="auto">
            <a:xfrm>
              <a:off x="3378200" y="3714750"/>
              <a:ext cx="26988" cy="277813"/>
            </a:xfrm>
            <a:prstGeom prst="rect">
              <a:avLst/>
            </a:prstGeom>
            <a:solidFill>
              <a:srgbClr val="70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2" name="Rectangle 152"/>
            <p:cNvSpPr>
              <a:spLocks noChangeArrowheads="1"/>
            </p:cNvSpPr>
            <p:nvPr/>
          </p:nvSpPr>
          <p:spPr bwMode="auto">
            <a:xfrm>
              <a:off x="3378200" y="3714750"/>
              <a:ext cx="26988" cy="258763"/>
            </a:xfrm>
            <a:prstGeom prst="rect">
              <a:avLst/>
            </a:prstGeom>
            <a:solidFill>
              <a:srgbClr val="B6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3" name="Rectangle 153"/>
            <p:cNvSpPr>
              <a:spLocks noChangeArrowheads="1"/>
            </p:cNvSpPr>
            <p:nvPr/>
          </p:nvSpPr>
          <p:spPr bwMode="auto">
            <a:xfrm>
              <a:off x="3378200" y="3729038"/>
              <a:ext cx="26988" cy="112713"/>
            </a:xfrm>
            <a:prstGeom prst="rect">
              <a:avLst/>
            </a:prstGeom>
            <a:solidFill>
              <a:srgbClr val="BA6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4" name="Rectangle 154"/>
            <p:cNvSpPr>
              <a:spLocks noChangeArrowheads="1"/>
            </p:cNvSpPr>
            <p:nvPr/>
          </p:nvSpPr>
          <p:spPr bwMode="auto">
            <a:xfrm>
              <a:off x="3378200" y="3890963"/>
              <a:ext cx="26988" cy="82550"/>
            </a:xfrm>
            <a:prstGeom prst="rect">
              <a:avLst/>
            </a:pr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5" name="Rectangle 155"/>
            <p:cNvSpPr>
              <a:spLocks noChangeArrowheads="1"/>
            </p:cNvSpPr>
            <p:nvPr/>
          </p:nvSpPr>
          <p:spPr bwMode="auto">
            <a:xfrm>
              <a:off x="3276600" y="3714750"/>
              <a:ext cx="95250" cy="277813"/>
            </a:xfrm>
            <a:prstGeom prst="rect">
              <a:avLst/>
            </a:prstGeom>
            <a:solidFill>
              <a:srgbClr val="FFB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6" name="Rectangle 156"/>
            <p:cNvSpPr>
              <a:spLocks noChangeArrowheads="1"/>
            </p:cNvSpPr>
            <p:nvPr/>
          </p:nvSpPr>
          <p:spPr bwMode="auto">
            <a:xfrm>
              <a:off x="3276600" y="3714750"/>
              <a:ext cx="95250" cy="25876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7" name="Rectangle 157"/>
            <p:cNvSpPr>
              <a:spLocks noChangeArrowheads="1"/>
            </p:cNvSpPr>
            <p:nvPr/>
          </p:nvSpPr>
          <p:spPr bwMode="auto">
            <a:xfrm>
              <a:off x="3276600" y="3729038"/>
              <a:ext cx="95250" cy="112713"/>
            </a:xfrm>
            <a:prstGeom prst="rect">
              <a:avLst/>
            </a:prstGeom>
            <a:solidFill>
              <a:srgbClr val="FFF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8" name="Rectangle 158"/>
            <p:cNvSpPr>
              <a:spLocks noChangeArrowheads="1"/>
            </p:cNvSpPr>
            <p:nvPr/>
          </p:nvSpPr>
          <p:spPr bwMode="auto">
            <a:xfrm>
              <a:off x="3276600" y="3890963"/>
              <a:ext cx="95250" cy="82550"/>
            </a:xfrm>
            <a:prstGeom prst="rect">
              <a:avLst/>
            </a:prstGeom>
            <a:solidFill>
              <a:srgbClr val="EF9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9" name="Rectangle 159"/>
            <p:cNvSpPr>
              <a:spLocks noChangeArrowheads="1"/>
            </p:cNvSpPr>
            <p:nvPr/>
          </p:nvSpPr>
          <p:spPr bwMode="auto">
            <a:xfrm>
              <a:off x="3295650" y="3714750"/>
              <a:ext cx="90488" cy="277813"/>
            </a:xfrm>
            <a:prstGeom prst="rect">
              <a:avLst/>
            </a:prstGeom>
            <a:solidFill>
              <a:srgbClr val="CE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0" name="Rectangle 160"/>
            <p:cNvSpPr>
              <a:spLocks noChangeArrowheads="1"/>
            </p:cNvSpPr>
            <p:nvPr/>
          </p:nvSpPr>
          <p:spPr bwMode="auto">
            <a:xfrm>
              <a:off x="3295650" y="3714750"/>
              <a:ext cx="90488" cy="25876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1" name="Rectangle 161"/>
            <p:cNvSpPr>
              <a:spLocks noChangeArrowheads="1"/>
            </p:cNvSpPr>
            <p:nvPr/>
          </p:nvSpPr>
          <p:spPr bwMode="auto">
            <a:xfrm>
              <a:off x="3295650" y="3736975"/>
              <a:ext cx="90488" cy="104775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2" name="Rectangle 162"/>
            <p:cNvSpPr>
              <a:spLocks noChangeArrowheads="1"/>
            </p:cNvSpPr>
            <p:nvPr/>
          </p:nvSpPr>
          <p:spPr bwMode="auto">
            <a:xfrm>
              <a:off x="3295650" y="3890963"/>
              <a:ext cx="90488" cy="82550"/>
            </a:xfrm>
            <a:prstGeom prst="rect">
              <a:avLst/>
            </a:pr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3" name="Freeform 163"/>
            <p:cNvSpPr/>
            <p:nvPr/>
          </p:nvSpPr>
          <p:spPr bwMode="auto">
            <a:xfrm>
              <a:off x="3430587" y="3913188"/>
              <a:ext cx="442913" cy="49213"/>
            </a:xfrm>
            <a:custGeom>
              <a:avLst/>
              <a:gdLst>
                <a:gd name="T0" fmla="*/ 277 w 279"/>
                <a:gd name="T1" fmla="*/ 0 h 31"/>
                <a:gd name="T2" fmla="*/ 258 w 279"/>
                <a:gd name="T3" fmla="*/ 0 h 31"/>
                <a:gd name="T4" fmla="*/ 24 w 279"/>
                <a:gd name="T5" fmla="*/ 0 h 31"/>
                <a:gd name="T6" fmla="*/ 3 w 279"/>
                <a:gd name="T7" fmla="*/ 0 h 31"/>
                <a:gd name="T8" fmla="*/ 0 w 279"/>
                <a:gd name="T9" fmla="*/ 0 h 31"/>
                <a:gd name="T10" fmla="*/ 0 w 279"/>
                <a:gd name="T11" fmla="*/ 31 h 31"/>
                <a:gd name="T12" fmla="*/ 24 w 279"/>
                <a:gd name="T13" fmla="*/ 31 h 31"/>
                <a:gd name="T14" fmla="*/ 24 w 279"/>
                <a:gd name="T15" fmla="*/ 9 h 31"/>
                <a:gd name="T16" fmla="*/ 258 w 279"/>
                <a:gd name="T17" fmla="*/ 9 h 31"/>
                <a:gd name="T18" fmla="*/ 258 w 279"/>
                <a:gd name="T19" fmla="*/ 31 h 31"/>
                <a:gd name="T20" fmla="*/ 279 w 279"/>
                <a:gd name="T21" fmla="*/ 31 h 31"/>
                <a:gd name="T22" fmla="*/ 279 w 279"/>
                <a:gd name="T23" fmla="*/ 0 h 31"/>
                <a:gd name="T24" fmla="*/ 277 w 279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1">
                  <a:moveTo>
                    <a:pt x="277" y="0"/>
                  </a:moveTo>
                  <a:lnTo>
                    <a:pt x="258" y="0"/>
                  </a:lnTo>
                  <a:lnTo>
                    <a:pt x="24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24" y="31"/>
                  </a:lnTo>
                  <a:lnTo>
                    <a:pt x="24" y="9"/>
                  </a:lnTo>
                  <a:lnTo>
                    <a:pt x="258" y="9"/>
                  </a:lnTo>
                  <a:lnTo>
                    <a:pt x="258" y="31"/>
                  </a:lnTo>
                  <a:lnTo>
                    <a:pt x="279" y="31"/>
                  </a:lnTo>
                  <a:lnTo>
                    <a:pt x="279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4" name="Freeform 164"/>
            <p:cNvSpPr/>
            <p:nvPr/>
          </p:nvSpPr>
          <p:spPr bwMode="auto">
            <a:xfrm>
              <a:off x="3441700" y="3935413"/>
              <a:ext cx="420688" cy="385763"/>
            </a:xfrm>
            <a:custGeom>
              <a:avLst/>
              <a:gdLst>
                <a:gd name="T0" fmla="*/ 265 w 265"/>
                <a:gd name="T1" fmla="*/ 95 h 243"/>
                <a:gd name="T2" fmla="*/ 265 w 265"/>
                <a:gd name="T3" fmla="*/ 0 h 243"/>
                <a:gd name="T4" fmla="*/ 0 w 265"/>
                <a:gd name="T5" fmla="*/ 0 h 243"/>
                <a:gd name="T6" fmla="*/ 0 w 265"/>
                <a:gd name="T7" fmla="*/ 95 h 243"/>
                <a:gd name="T8" fmla="*/ 43 w 265"/>
                <a:gd name="T9" fmla="*/ 95 h 243"/>
                <a:gd name="T10" fmla="*/ 43 w 265"/>
                <a:gd name="T11" fmla="*/ 203 h 243"/>
                <a:gd name="T12" fmla="*/ 0 w 265"/>
                <a:gd name="T13" fmla="*/ 203 h 243"/>
                <a:gd name="T14" fmla="*/ 0 w 265"/>
                <a:gd name="T15" fmla="*/ 243 h 243"/>
                <a:gd name="T16" fmla="*/ 102 w 265"/>
                <a:gd name="T17" fmla="*/ 243 h 243"/>
                <a:gd name="T18" fmla="*/ 102 w 265"/>
                <a:gd name="T19" fmla="*/ 95 h 243"/>
                <a:gd name="T20" fmla="*/ 166 w 265"/>
                <a:gd name="T21" fmla="*/ 95 h 243"/>
                <a:gd name="T22" fmla="*/ 166 w 265"/>
                <a:gd name="T23" fmla="*/ 243 h 243"/>
                <a:gd name="T24" fmla="*/ 265 w 265"/>
                <a:gd name="T25" fmla="*/ 243 h 243"/>
                <a:gd name="T26" fmla="*/ 265 w 265"/>
                <a:gd name="T27" fmla="*/ 203 h 243"/>
                <a:gd name="T28" fmla="*/ 222 w 265"/>
                <a:gd name="T29" fmla="*/ 203 h 243"/>
                <a:gd name="T30" fmla="*/ 222 w 265"/>
                <a:gd name="T31" fmla="*/ 95 h 243"/>
                <a:gd name="T32" fmla="*/ 265 w 265"/>
                <a:gd name="T33" fmla="*/ 9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43">
                  <a:moveTo>
                    <a:pt x="265" y="95"/>
                  </a:moveTo>
                  <a:lnTo>
                    <a:pt x="26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43" y="95"/>
                  </a:lnTo>
                  <a:lnTo>
                    <a:pt x="43" y="203"/>
                  </a:lnTo>
                  <a:lnTo>
                    <a:pt x="0" y="203"/>
                  </a:lnTo>
                  <a:lnTo>
                    <a:pt x="0" y="243"/>
                  </a:lnTo>
                  <a:lnTo>
                    <a:pt x="102" y="243"/>
                  </a:lnTo>
                  <a:lnTo>
                    <a:pt x="102" y="95"/>
                  </a:lnTo>
                  <a:lnTo>
                    <a:pt x="166" y="95"/>
                  </a:lnTo>
                  <a:lnTo>
                    <a:pt x="166" y="243"/>
                  </a:lnTo>
                  <a:lnTo>
                    <a:pt x="265" y="243"/>
                  </a:lnTo>
                  <a:lnTo>
                    <a:pt x="265" y="203"/>
                  </a:lnTo>
                  <a:lnTo>
                    <a:pt x="222" y="203"/>
                  </a:lnTo>
                  <a:lnTo>
                    <a:pt x="222" y="95"/>
                  </a:lnTo>
                  <a:lnTo>
                    <a:pt x="265" y="95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5" name="Freeform 165"/>
            <p:cNvSpPr/>
            <p:nvPr/>
          </p:nvSpPr>
          <p:spPr bwMode="auto">
            <a:xfrm>
              <a:off x="3441700" y="3932238"/>
              <a:ext cx="420688" cy="366713"/>
            </a:xfrm>
            <a:custGeom>
              <a:avLst/>
              <a:gdLst>
                <a:gd name="T0" fmla="*/ 265 w 265"/>
                <a:gd name="T1" fmla="*/ 85 h 231"/>
                <a:gd name="T2" fmla="*/ 265 w 265"/>
                <a:gd name="T3" fmla="*/ 0 h 231"/>
                <a:gd name="T4" fmla="*/ 0 w 265"/>
                <a:gd name="T5" fmla="*/ 0 h 231"/>
                <a:gd name="T6" fmla="*/ 0 w 265"/>
                <a:gd name="T7" fmla="*/ 85 h 231"/>
                <a:gd name="T8" fmla="*/ 43 w 265"/>
                <a:gd name="T9" fmla="*/ 85 h 231"/>
                <a:gd name="T10" fmla="*/ 43 w 265"/>
                <a:gd name="T11" fmla="*/ 191 h 231"/>
                <a:gd name="T12" fmla="*/ 0 w 265"/>
                <a:gd name="T13" fmla="*/ 191 h 231"/>
                <a:gd name="T14" fmla="*/ 0 w 265"/>
                <a:gd name="T15" fmla="*/ 231 h 231"/>
                <a:gd name="T16" fmla="*/ 102 w 265"/>
                <a:gd name="T17" fmla="*/ 231 h 231"/>
                <a:gd name="T18" fmla="*/ 102 w 265"/>
                <a:gd name="T19" fmla="*/ 85 h 231"/>
                <a:gd name="T20" fmla="*/ 166 w 265"/>
                <a:gd name="T21" fmla="*/ 85 h 231"/>
                <a:gd name="T22" fmla="*/ 166 w 265"/>
                <a:gd name="T23" fmla="*/ 231 h 231"/>
                <a:gd name="T24" fmla="*/ 265 w 265"/>
                <a:gd name="T25" fmla="*/ 231 h 231"/>
                <a:gd name="T26" fmla="*/ 265 w 265"/>
                <a:gd name="T27" fmla="*/ 191 h 231"/>
                <a:gd name="T28" fmla="*/ 222 w 265"/>
                <a:gd name="T29" fmla="*/ 191 h 231"/>
                <a:gd name="T30" fmla="*/ 222 w 265"/>
                <a:gd name="T31" fmla="*/ 85 h 231"/>
                <a:gd name="T32" fmla="*/ 265 w 265"/>
                <a:gd name="T33" fmla="*/ 8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31">
                  <a:moveTo>
                    <a:pt x="265" y="85"/>
                  </a:moveTo>
                  <a:lnTo>
                    <a:pt x="265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43" y="85"/>
                  </a:lnTo>
                  <a:lnTo>
                    <a:pt x="43" y="191"/>
                  </a:lnTo>
                  <a:lnTo>
                    <a:pt x="0" y="191"/>
                  </a:lnTo>
                  <a:lnTo>
                    <a:pt x="0" y="231"/>
                  </a:lnTo>
                  <a:lnTo>
                    <a:pt x="102" y="231"/>
                  </a:lnTo>
                  <a:lnTo>
                    <a:pt x="102" y="85"/>
                  </a:lnTo>
                  <a:lnTo>
                    <a:pt x="166" y="85"/>
                  </a:lnTo>
                  <a:lnTo>
                    <a:pt x="166" y="231"/>
                  </a:lnTo>
                  <a:lnTo>
                    <a:pt x="265" y="231"/>
                  </a:lnTo>
                  <a:lnTo>
                    <a:pt x="265" y="191"/>
                  </a:lnTo>
                  <a:lnTo>
                    <a:pt x="222" y="191"/>
                  </a:lnTo>
                  <a:lnTo>
                    <a:pt x="222" y="85"/>
                  </a:lnTo>
                  <a:lnTo>
                    <a:pt x="265" y="85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6" name="Rectangle 166"/>
            <p:cNvSpPr>
              <a:spLocks noChangeArrowheads="1"/>
            </p:cNvSpPr>
            <p:nvPr/>
          </p:nvSpPr>
          <p:spPr bwMode="auto">
            <a:xfrm>
              <a:off x="3441700" y="4257675"/>
              <a:ext cx="161925" cy="23813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7" name="Rectangle 167"/>
            <p:cNvSpPr>
              <a:spLocks noChangeArrowheads="1"/>
            </p:cNvSpPr>
            <p:nvPr/>
          </p:nvSpPr>
          <p:spPr bwMode="auto">
            <a:xfrm>
              <a:off x="3705225" y="4257675"/>
              <a:ext cx="157163" cy="23813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8" name="Freeform 168"/>
            <p:cNvSpPr/>
            <p:nvPr/>
          </p:nvSpPr>
          <p:spPr bwMode="auto">
            <a:xfrm>
              <a:off x="3441700" y="4003675"/>
              <a:ext cx="420688" cy="63500"/>
            </a:xfrm>
            <a:custGeom>
              <a:avLst/>
              <a:gdLst>
                <a:gd name="T0" fmla="*/ 43 w 265"/>
                <a:gd name="T1" fmla="*/ 40 h 40"/>
                <a:gd name="T2" fmla="*/ 102 w 265"/>
                <a:gd name="T3" fmla="*/ 40 h 40"/>
                <a:gd name="T4" fmla="*/ 102 w 265"/>
                <a:gd name="T5" fmla="*/ 30 h 40"/>
                <a:gd name="T6" fmla="*/ 166 w 265"/>
                <a:gd name="T7" fmla="*/ 30 h 40"/>
                <a:gd name="T8" fmla="*/ 166 w 265"/>
                <a:gd name="T9" fmla="*/ 40 h 40"/>
                <a:gd name="T10" fmla="*/ 222 w 265"/>
                <a:gd name="T11" fmla="*/ 40 h 40"/>
                <a:gd name="T12" fmla="*/ 222 w 265"/>
                <a:gd name="T13" fmla="*/ 30 h 40"/>
                <a:gd name="T14" fmla="*/ 265 w 265"/>
                <a:gd name="T15" fmla="*/ 30 h 40"/>
                <a:gd name="T16" fmla="*/ 265 w 265"/>
                <a:gd name="T17" fmla="*/ 0 h 40"/>
                <a:gd name="T18" fmla="*/ 0 w 265"/>
                <a:gd name="T19" fmla="*/ 0 h 40"/>
                <a:gd name="T20" fmla="*/ 0 w 265"/>
                <a:gd name="T21" fmla="*/ 30 h 40"/>
                <a:gd name="T22" fmla="*/ 43 w 265"/>
                <a:gd name="T23" fmla="*/ 30 h 40"/>
                <a:gd name="T24" fmla="*/ 43 w 265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40">
                  <a:moveTo>
                    <a:pt x="43" y="40"/>
                  </a:moveTo>
                  <a:lnTo>
                    <a:pt x="102" y="40"/>
                  </a:lnTo>
                  <a:lnTo>
                    <a:pt x="102" y="30"/>
                  </a:lnTo>
                  <a:lnTo>
                    <a:pt x="166" y="30"/>
                  </a:lnTo>
                  <a:lnTo>
                    <a:pt x="166" y="40"/>
                  </a:lnTo>
                  <a:lnTo>
                    <a:pt x="222" y="40"/>
                  </a:lnTo>
                  <a:lnTo>
                    <a:pt x="222" y="30"/>
                  </a:lnTo>
                  <a:lnTo>
                    <a:pt x="265" y="30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43" y="3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9" name="Rectangle 169"/>
            <p:cNvSpPr>
              <a:spLocks noChangeArrowheads="1"/>
            </p:cNvSpPr>
            <p:nvPr/>
          </p:nvSpPr>
          <p:spPr bwMode="auto">
            <a:xfrm>
              <a:off x="3783012" y="4051300"/>
              <a:ext cx="79375" cy="15875"/>
            </a:xfrm>
            <a:prstGeom prst="rect">
              <a:avLst/>
            </a:pr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0" name="Freeform 170"/>
            <p:cNvSpPr/>
            <p:nvPr/>
          </p:nvSpPr>
          <p:spPr bwMode="auto">
            <a:xfrm>
              <a:off x="3441700" y="3932238"/>
              <a:ext cx="82550" cy="303213"/>
            </a:xfrm>
            <a:custGeom>
              <a:avLst/>
              <a:gdLst>
                <a:gd name="T0" fmla="*/ 43 w 52"/>
                <a:gd name="T1" fmla="*/ 191 h 191"/>
                <a:gd name="T2" fmla="*/ 52 w 52"/>
                <a:gd name="T3" fmla="*/ 191 h 191"/>
                <a:gd name="T4" fmla="*/ 52 w 52"/>
                <a:gd name="T5" fmla="*/ 75 h 191"/>
                <a:gd name="T6" fmla="*/ 10 w 52"/>
                <a:gd name="T7" fmla="*/ 75 h 191"/>
                <a:gd name="T8" fmla="*/ 10 w 52"/>
                <a:gd name="T9" fmla="*/ 0 h 191"/>
                <a:gd name="T10" fmla="*/ 0 w 52"/>
                <a:gd name="T11" fmla="*/ 0 h 191"/>
                <a:gd name="T12" fmla="*/ 0 w 52"/>
                <a:gd name="T13" fmla="*/ 85 h 191"/>
                <a:gd name="T14" fmla="*/ 43 w 52"/>
                <a:gd name="T15" fmla="*/ 85 h 191"/>
                <a:gd name="T16" fmla="*/ 43 w 52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91">
                  <a:moveTo>
                    <a:pt x="43" y="191"/>
                  </a:moveTo>
                  <a:lnTo>
                    <a:pt x="52" y="191"/>
                  </a:lnTo>
                  <a:lnTo>
                    <a:pt x="52" y="75"/>
                  </a:lnTo>
                  <a:lnTo>
                    <a:pt x="10" y="75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43" y="85"/>
                  </a:lnTo>
                  <a:lnTo>
                    <a:pt x="43" y="191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1" name="Freeform 171"/>
            <p:cNvSpPr/>
            <p:nvPr/>
          </p:nvSpPr>
          <p:spPr bwMode="auto">
            <a:xfrm>
              <a:off x="3441700" y="4235450"/>
              <a:ext cx="161925" cy="63500"/>
            </a:xfrm>
            <a:custGeom>
              <a:avLst/>
              <a:gdLst>
                <a:gd name="T0" fmla="*/ 10 w 102"/>
                <a:gd name="T1" fmla="*/ 31 h 40"/>
                <a:gd name="T2" fmla="*/ 10 w 102"/>
                <a:gd name="T3" fmla="*/ 0 h 40"/>
                <a:gd name="T4" fmla="*/ 0 w 102"/>
                <a:gd name="T5" fmla="*/ 0 h 40"/>
                <a:gd name="T6" fmla="*/ 0 w 102"/>
                <a:gd name="T7" fmla="*/ 40 h 40"/>
                <a:gd name="T8" fmla="*/ 102 w 102"/>
                <a:gd name="T9" fmla="*/ 40 h 40"/>
                <a:gd name="T10" fmla="*/ 102 w 102"/>
                <a:gd name="T11" fmla="*/ 31 h 40"/>
                <a:gd name="T12" fmla="*/ 10 w 102"/>
                <a:gd name="T13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40">
                  <a:moveTo>
                    <a:pt x="10" y="31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102" y="40"/>
                  </a:lnTo>
                  <a:lnTo>
                    <a:pt x="102" y="31"/>
                  </a:lnTo>
                  <a:lnTo>
                    <a:pt x="10" y="31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2" name="Freeform 172"/>
            <p:cNvSpPr/>
            <p:nvPr/>
          </p:nvSpPr>
          <p:spPr bwMode="auto">
            <a:xfrm>
              <a:off x="3592512" y="4051300"/>
              <a:ext cx="269875" cy="247650"/>
            </a:xfrm>
            <a:custGeom>
              <a:avLst/>
              <a:gdLst>
                <a:gd name="T0" fmla="*/ 80 w 170"/>
                <a:gd name="T1" fmla="*/ 147 h 156"/>
                <a:gd name="T2" fmla="*/ 80 w 170"/>
                <a:gd name="T3" fmla="*/ 0 h 156"/>
                <a:gd name="T4" fmla="*/ 0 w 170"/>
                <a:gd name="T5" fmla="*/ 0 h 156"/>
                <a:gd name="T6" fmla="*/ 0 w 170"/>
                <a:gd name="T7" fmla="*/ 10 h 156"/>
                <a:gd name="T8" fmla="*/ 71 w 170"/>
                <a:gd name="T9" fmla="*/ 10 h 156"/>
                <a:gd name="T10" fmla="*/ 71 w 170"/>
                <a:gd name="T11" fmla="*/ 156 h 156"/>
                <a:gd name="T12" fmla="*/ 170 w 170"/>
                <a:gd name="T13" fmla="*/ 156 h 156"/>
                <a:gd name="T14" fmla="*/ 170 w 170"/>
                <a:gd name="T15" fmla="*/ 147 h 156"/>
                <a:gd name="T16" fmla="*/ 80 w 170"/>
                <a:gd name="T17" fmla="*/ 1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56">
                  <a:moveTo>
                    <a:pt x="80" y="147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71" y="10"/>
                  </a:lnTo>
                  <a:lnTo>
                    <a:pt x="71" y="156"/>
                  </a:lnTo>
                  <a:lnTo>
                    <a:pt x="170" y="156"/>
                  </a:lnTo>
                  <a:lnTo>
                    <a:pt x="170" y="147"/>
                  </a:lnTo>
                  <a:lnTo>
                    <a:pt x="80" y="147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3" name="Freeform 173"/>
            <p:cNvSpPr/>
            <p:nvPr/>
          </p:nvSpPr>
          <p:spPr bwMode="auto">
            <a:xfrm>
              <a:off x="3441700" y="4067175"/>
              <a:ext cx="252413" cy="231775"/>
            </a:xfrm>
            <a:custGeom>
              <a:avLst/>
              <a:gdLst>
                <a:gd name="T0" fmla="*/ 159 w 159"/>
                <a:gd name="T1" fmla="*/ 0 h 146"/>
                <a:gd name="T2" fmla="*/ 95 w 159"/>
                <a:gd name="T3" fmla="*/ 0 h 146"/>
                <a:gd name="T4" fmla="*/ 95 w 159"/>
                <a:gd name="T5" fmla="*/ 146 h 146"/>
                <a:gd name="T6" fmla="*/ 0 w 159"/>
                <a:gd name="T7" fmla="*/ 146 h 146"/>
                <a:gd name="T8" fmla="*/ 0 w 159"/>
                <a:gd name="T9" fmla="*/ 146 h 146"/>
                <a:gd name="T10" fmla="*/ 102 w 159"/>
                <a:gd name="T11" fmla="*/ 146 h 146"/>
                <a:gd name="T12" fmla="*/ 102 w 159"/>
                <a:gd name="T13" fmla="*/ 0 h 146"/>
                <a:gd name="T14" fmla="*/ 159 w 159"/>
                <a:gd name="T15" fmla="*/ 0 h 146"/>
                <a:gd name="T16" fmla="*/ 159 w 159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46">
                  <a:moveTo>
                    <a:pt x="159" y="0"/>
                  </a:moveTo>
                  <a:lnTo>
                    <a:pt x="95" y="0"/>
                  </a:lnTo>
                  <a:lnTo>
                    <a:pt x="95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02" y="146"/>
                  </a:lnTo>
                  <a:lnTo>
                    <a:pt x="102" y="0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4" name="Freeform 174"/>
            <p:cNvSpPr/>
            <p:nvPr/>
          </p:nvSpPr>
          <p:spPr bwMode="auto">
            <a:xfrm>
              <a:off x="3705225" y="4235450"/>
              <a:ext cx="157163" cy="63500"/>
            </a:xfrm>
            <a:custGeom>
              <a:avLst/>
              <a:gdLst>
                <a:gd name="T0" fmla="*/ 92 w 99"/>
                <a:gd name="T1" fmla="*/ 40 h 40"/>
                <a:gd name="T2" fmla="*/ 0 w 99"/>
                <a:gd name="T3" fmla="*/ 40 h 40"/>
                <a:gd name="T4" fmla="*/ 0 w 99"/>
                <a:gd name="T5" fmla="*/ 40 h 40"/>
                <a:gd name="T6" fmla="*/ 99 w 99"/>
                <a:gd name="T7" fmla="*/ 40 h 40"/>
                <a:gd name="T8" fmla="*/ 99 w 99"/>
                <a:gd name="T9" fmla="*/ 0 h 40"/>
                <a:gd name="T10" fmla="*/ 92 w 99"/>
                <a:gd name="T11" fmla="*/ 0 h 40"/>
                <a:gd name="T12" fmla="*/ 92 w 9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0">
                  <a:moveTo>
                    <a:pt x="92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99" y="40"/>
                  </a:lnTo>
                  <a:lnTo>
                    <a:pt x="99" y="0"/>
                  </a:lnTo>
                  <a:lnTo>
                    <a:pt x="92" y="0"/>
                  </a:lnTo>
                  <a:lnTo>
                    <a:pt x="92" y="4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5" name="Rectangle 175"/>
            <p:cNvSpPr>
              <a:spLocks noChangeArrowheads="1"/>
            </p:cNvSpPr>
            <p:nvPr/>
          </p:nvSpPr>
          <p:spPr bwMode="auto">
            <a:xfrm>
              <a:off x="3441700" y="4067175"/>
              <a:ext cx="57150" cy="1588"/>
            </a:xfrm>
            <a:prstGeom prst="rect">
              <a:avLst/>
            </a:pr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6" name="Freeform 176"/>
            <p:cNvSpPr/>
            <p:nvPr/>
          </p:nvSpPr>
          <p:spPr bwMode="auto">
            <a:xfrm>
              <a:off x="3783012" y="3932238"/>
              <a:ext cx="79375" cy="303213"/>
            </a:xfrm>
            <a:custGeom>
              <a:avLst/>
              <a:gdLst>
                <a:gd name="T0" fmla="*/ 43 w 50"/>
                <a:gd name="T1" fmla="*/ 0 h 191"/>
                <a:gd name="T2" fmla="*/ 43 w 50"/>
                <a:gd name="T3" fmla="*/ 85 h 191"/>
                <a:gd name="T4" fmla="*/ 0 w 50"/>
                <a:gd name="T5" fmla="*/ 85 h 191"/>
                <a:gd name="T6" fmla="*/ 0 w 50"/>
                <a:gd name="T7" fmla="*/ 191 h 191"/>
                <a:gd name="T8" fmla="*/ 7 w 50"/>
                <a:gd name="T9" fmla="*/ 191 h 191"/>
                <a:gd name="T10" fmla="*/ 7 w 50"/>
                <a:gd name="T11" fmla="*/ 85 h 191"/>
                <a:gd name="T12" fmla="*/ 50 w 50"/>
                <a:gd name="T13" fmla="*/ 85 h 191"/>
                <a:gd name="T14" fmla="*/ 50 w 50"/>
                <a:gd name="T15" fmla="*/ 0 h 191"/>
                <a:gd name="T16" fmla="*/ 43 w 50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91">
                  <a:moveTo>
                    <a:pt x="43" y="0"/>
                  </a:moveTo>
                  <a:lnTo>
                    <a:pt x="43" y="85"/>
                  </a:lnTo>
                  <a:lnTo>
                    <a:pt x="0" y="85"/>
                  </a:lnTo>
                  <a:lnTo>
                    <a:pt x="0" y="191"/>
                  </a:lnTo>
                  <a:lnTo>
                    <a:pt x="7" y="191"/>
                  </a:lnTo>
                  <a:lnTo>
                    <a:pt x="7" y="85"/>
                  </a:lnTo>
                  <a:lnTo>
                    <a:pt x="50" y="85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7" name="Freeform 177"/>
            <p:cNvSpPr/>
            <p:nvPr/>
          </p:nvSpPr>
          <p:spPr bwMode="auto">
            <a:xfrm>
              <a:off x="925512" y="3216275"/>
              <a:ext cx="1444625" cy="1146175"/>
            </a:xfrm>
            <a:custGeom>
              <a:avLst/>
              <a:gdLst>
                <a:gd name="T0" fmla="*/ 310 w 385"/>
                <a:gd name="T1" fmla="*/ 76 h 306"/>
                <a:gd name="T2" fmla="*/ 299 w 385"/>
                <a:gd name="T3" fmla="*/ 85 h 306"/>
                <a:gd name="T4" fmla="*/ 247 w 385"/>
                <a:gd name="T5" fmla="*/ 139 h 306"/>
                <a:gd name="T6" fmla="*/ 350 w 385"/>
                <a:gd name="T7" fmla="*/ 134 h 306"/>
                <a:gd name="T8" fmla="*/ 383 w 385"/>
                <a:gd name="T9" fmla="*/ 167 h 306"/>
                <a:gd name="T10" fmla="*/ 383 w 385"/>
                <a:gd name="T11" fmla="*/ 168 h 306"/>
                <a:gd name="T12" fmla="*/ 351 w 385"/>
                <a:gd name="T13" fmla="*/ 208 h 306"/>
                <a:gd name="T14" fmla="*/ 234 w 385"/>
                <a:gd name="T15" fmla="*/ 217 h 306"/>
                <a:gd name="T16" fmla="*/ 180 w 385"/>
                <a:gd name="T17" fmla="*/ 275 h 306"/>
                <a:gd name="T18" fmla="*/ 95 w 385"/>
                <a:gd name="T19" fmla="*/ 306 h 306"/>
                <a:gd name="T20" fmla="*/ 0 w 385"/>
                <a:gd name="T21" fmla="*/ 304 h 306"/>
                <a:gd name="T22" fmla="*/ 5 w 385"/>
                <a:gd name="T23" fmla="*/ 153 h 306"/>
                <a:gd name="T24" fmla="*/ 52 w 385"/>
                <a:gd name="T25" fmla="*/ 150 h 306"/>
                <a:gd name="T26" fmla="*/ 94 w 385"/>
                <a:gd name="T27" fmla="*/ 134 h 306"/>
                <a:gd name="T28" fmla="*/ 210 w 385"/>
                <a:gd name="T29" fmla="*/ 22 h 306"/>
                <a:gd name="T30" fmla="*/ 272 w 385"/>
                <a:gd name="T31" fmla="*/ 2 h 306"/>
                <a:gd name="T32" fmla="*/ 310 w 385"/>
                <a:gd name="T33" fmla="*/ 7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" h="306">
                  <a:moveTo>
                    <a:pt x="310" y="76"/>
                  </a:moveTo>
                  <a:cubicBezTo>
                    <a:pt x="299" y="85"/>
                    <a:pt x="299" y="85"/>
                    <a:pt x="299" y="85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350" y="134"/>
                    <a:pt x="350" y="134"/>
                    <a:pt x="350" y="134"/>
                  </a:cubicBezTo>
                  <a:cubicBezTo>
                    <a:pt x="368" y="136"/>
                    <a:pt x="381" y="150"/>
                    <a:pt x="383" y="167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385" y="187"/>
                    <a:pt x="371" y="205"/>
                    <a:pt x="351" y="208"/>
                  </a:cubicBezTo>
                  <a:cubicBezTo>
                    <a:pt x="234" y="217"/>
                    <a:pt x="234" y="217"/>
                    <a:pt x="234" y="217"/>
                  </a:cubicBezTo>
                  <a:cubicBezTo>
                    <a:pt x="180" y="275"/>
                    <a:pt x="180" y="275"/>
                    <a:pt x="180" y="275"/>
                  </a:cubicBezTo>
                  <a:cubicBezTo>
                    <a:pt x="160" y="294"/>
                    <a:pt x="122" y="306"/>
                    <a:pt x="95" y="30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8" y="149"/>
                    <a:pt x="82" y="143"/>
                    <a:pt x="94" y="134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27" y="8"/>
                    <a:pt x="251" y="0"/>
                    <a:pt x="272" y="2"/>
                  </a:cubicBezTo>
                  <a:lnTo>
                    <a:pt x="310" y="76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8" name="Freeform 178"/>
            <p:cNvSpPr/>
            <p:nvPr/>
          </p:nvSpPr>
          <p:spPr bwMode="auto">
            <a:xfrm>
              <a:off x="2174875" y="3775075"/>
              <a:ext cx="160338" cy="152400"/>
            </a:xfrm>
            <a:custGeom>
              <a:avLst/>
              <a:gdLst>
                <a:gd name="T0" fmla="*/ 21 w 43"/>
                <a:gd name="T1" fmla="*/ 0 h 41"/>
                <a:gd name="T2" fmla="*/ 41 w 43"/>
                <a:gd name="T3" fmla="*/ 16 h 41"/>
                <a:gd name="T4" fmla="*/ 41 w 43"/>
                <a:gd name="T5" fmla="*/ 16 h 41"/>
                <a:gd name="T6" fmla="*/ 25 w 43"/>
                <a:gd name="T7" fmla="*/ 40 h 41"/>
                <a:gd name="T8" fmla="*/ 11 w 43"/>
                <a:gd name="T9" fmla="*/ 41 h 41"/>
                <a:gd name="T10" fmla="*/ 1 w 43"/>
                <a:gd name="T11" fmla="*/ 32 h 41"/>
                <a:gd name="T12" fmla="*/ 0 w 43"/>
                <a:gd name="T13" fmla="*/ 10 h 41"/>
                <a:gd name="T14" fmla="*/ 9 w 43"/>
                <a:gd name="T15" fmla="*/ 0 h 41"/>
                <a:gd name="T16" fmla="*/ 21 w 4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1">
                  <a:moveTo>
                    <a:pt x="21" y="0"/>
                  </a:moveTo>
                  <a:cubicBezTo>
                    <a:pt x="31" y="0"/>
                    <a:pt x="39" y="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27"/>
                    <a:pt x="36" y="37"/>
                    <a:pt x="25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6" y="41"/>
                    <a:pt x="2" y="37"/>
                    <a:pt x="1" y="3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9" name="Freeform 179"/>
            <p:cNvSpPr/>
            <p:nvPr/>
          </p:nvSpPr>
          <p:spPr bwMode="auto">
            <a:xfrm>
              <a:off x="1803400" y="3868738"/>
              <a:ext cx="558800" cy="160338"/>
            </a:xfrm>
            <a:custGeom>
              <a:avLst/>
              <a:gdLst>
                <a:gd name="T0" fmla="*/ 0 w 149"/>
                <a:gd name="T1" fmla="*/ 43 h 43"/>
                <a:gd name="T2" fmla="*/ 6 w 149"/>
                <a:gd name="T3" fmla="*/ 37 h 43"/>
                <a:gd name="T4" fmla="*/ 121 w 149"/>
                <a:gd name="T5" fmla="*/ 28 h 43"/>
                <a:gd name="T6" fmla="*/ 149 w 149"/>
                <a:gd name="T7" fmla="*/ 0 h 43"/>
                <a:gd name="T8" fmla="*/ 117 w 149"/>
                <a:gd name="T9" fmla="*/ 34 h 43"/>
                <a:gd name="T10" fmla="*/ 0 w 149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43">
                  <a:moveTo>
                    <a:pt x="0" y="43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100" y="33"/>
                    <a:pt x="121" y="28"/>
                  </a:cubicBezTo>
                  <a:cubicBezTo>
                    <a:pt x="136" y="25"/>
                    <a:pt x="144" y="11"/>
                    <a:pt x="149" y="0"/>
                  </a:cubicBezTo>
                  <a:cubicBezTo>
                    <a:pt x="149" y="0"/>
                    <a:pt x="148" y="30"/>
                    <a:pt x="117" y="34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0" name="Freeform 180"/>
            <p:cNvSpPr/>
            <p:nvPr/>
          </p:nvSpPr>
          <p:spPr bwMode="auto">
            <a:xfrm>
              <a:off x="914400" y="3763963"/>
              <a:ext cx="228600" cy="595313"/>
            </a:xfrm>
            <a:custGeom>
              <a:avLst/>
              <a:gdLst>
                <a:gd name="T0" fmla="*/ 53 w 61"/>
                <a:gd name="T1" fmla="*/ 4 h 159"/>
                <a:gd name="T2" fmla="*/ 9 w 61"/>
                <a:gd name="T3" fmla="*/ 0 h 159"/>
                <a:gd name="T4" fmla="*/ 0 w 61"/>
                <a:gd name="T5" fmla="*/ 158 h 159"/>
                <a:gd name="T6" fmla="*/ 61 w 61"/>
                <a:gd name="T7" fmla="*/ 159 h 159"/>
                <a:gd name="T8" fmla="*/ 53 w 61"/>
                <a:gd name="T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59">
                  <a:moveTo>
                    <a:pt x="53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0" y="158"/>
                    <a:pt x="0" y="158"/>
                  </a:cubicBezTo>
                  <a:cubicBezTo>
                    <a:pt x="61" y="159"/>
                    <a:pt x="61" y="159"/>
                    <a:pt x="61" y="159"/>
                  </a:cubicBezTo>
                  <a:lnTo>
                    <a:pt x="53" y="4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1" name="Freeform 181"/>
            <p:cNvSpPr/>
            <p:nvPr/>
          </p:nvSpPr>
          <p:spPr bwMode="auto">
            <a:xfrm>
              <a:off x="115887" y="3751263"/>
              <a:ext cx="996950" cy="709613"/>
            </a:xfrm>
            <a:custGeom>
              <a:avLst/>
              <a:gdLst>
                <a:gd name="T0" fmla="*/ 628 w 628"/>
                <a:gd name="T1" fmla="*/ 0 h 447"/>
                <a:gd name="T2" fmla="*/ 628 w 628"/>
                <a:gd name="T3" fmla="*/ 447 h 447"/>
                <a:gd name="T4" fmla="*/ 0 w 628"/>
                <a:gd name="T5" fmla="*/ 445 h 447"/>
                <a:gd name="T6" fmla="*/ 0 w 628"/>
                <a:gd name="T7" fmla="*/ 0 h 447"/>
                <a:gd name="T8" fmla="*/ 628 w 62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447">
                  <a:moveTo>
                    <a:pt x="628" y="0"/>
                  </a:moveTo>
                  <a:lnTo>
                    <a:pt x="628" y="447"/>
                  </a:lnTo>
                  <a:lnTo>
                    <a:pt x="0" y="445"/>
                  </a:lnTo>
                  <a:lnTo>
                    <a:pt x="0" y="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2" name="Rectangle 182"/>
            <p:cNvSpPr>
              <a:spLocks noChangeArrowheads="1"/>
            </p:cNvSpPr>
            <p:nvPr/>
          </p:nvSpPr>
          <p:spPr bwMode="auto">
            <a:xfrm>
              <a:off x="-1335088" y="3736975"/>
              <a:ext cx="2265363" cy="779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3" name="Rectangle 183"/>
            <p:cNvSpPr>
              <a:spLocks noChangeArrowheads="1"/>
            </p:cNvSpPr>
            <p:nvPr/>
          </p:nvSpPr>
          <p:spPr bwMode="auto">
            <a:xfrm>
              <a:off x="-1335088" y="4243388"/>
              <a:ext cx="2265363" cy="2730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4" name="Freeform 184"/>
            <p:cNvSpPr/>
            <p:nvPr/>
          </p:nvSpPr>
          <p:spPr bwMode="auto">
            <a:xfrm>
              <a:off x="746125" y="4356100"/>
              <a:ext cx="112713" cy="112713"/>
            </a:xfrm>
            <a:custGeom>
              <a:avLst/>
              <a:gdLst>
                <a:gd name="T0" fmla="*/ 21 w 30"/>
                <a:gd name="T1" fmla="*/ 27 h 30"/>
                <a:gd name="T2" fmla="*/ 3 w 30"/>
                <a:gd name="T3" fmla="*/ 21 h 30"/>
                <a:gd name="T4" fmla="*/ 9 w 30"/>
                <a:gd name="T5" fmla="*/ 3 h 30"/>
                <a:gd name="T6" fmla="*/ 26 w 30"/>
                <a:gd name="T7" fmla="*/ 9 h 30"/>
                <a:gd name="T8" fmla="*/ 21 w 30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1" y="27"/>
                  </a:moveTo>
                  <a:cubicBezTo>
                    <a:pt x="14" y="30"/>
                    <a:pt x="6" y="27"/>
                    <a:pt x="3" y="21"/>
                  </a:cubicBezTo>
                  <a:cubicBezTo>
                    <a:pt x="0" y="14"/>
                    <a:pt x="2" y="7"/>
                    <a:pt x="9" y="3"/>
                  </a:cubicBezTo>
                  <a:cubicBezTo>
                    <a:pt x="15" y="0"/>
                    <a:pt x="23" y="3"/>
                    <a:pt x="26" y="9"/>
                  </a:cubicBezTo>
                  <a:cubicBezTo>
                    <a:pt x="30" y="15"/>
                    <a:pt x="27" y="23"/>
                    <a:pt x="2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5" name="Freeform 185"/>
            <p:cNvSpPr/>
            <p:nvPr/>
          </p:nvSpPr>
          <p:spPr bwMode="auto">
            <a:xfrm>
              <a:off x="809625" y="4403725"/>
              <a:ext cx="19050" cy="23813"/>
            </a:xfrm>
            <a:custGeom>
              <a:avLst/>
              <a:gdLst>
                <a:gd name="T0" fmla="*/ 4 w 5"/>
                <a:gd name="T1" fmla="*/ 5 h 6"/>
                <a:gd name="T2" fmla="*/ 0 w 5"/>
                <a:gd name="T3" fmla="*/ 4 h 6"/>
                <a:gd name="T4" fmla="*/ 1 w 5"/>
                <a:gd name="T5" fmla="*/ 1 h 6"/>
                <a:gd name="T6" fmla="*/ 5 w 5"/>
                <a:gd name="T7" fmla="*/ 2 h 6"/>
                <a:gd name="T8" fmla="*/ 4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5"/>
                  </a:moveTo>
                  <a:cubicBezTo>
                    <a:pt x="2" y="6"/>
                    <a:pt x="1" y="6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3"/>
                    <a:pt x="5" y="5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6" name="Freeform 186"/>
            <p:cNvSpPr/>
            <p:nvPr/>
          </p:nvSpPr>
          <p:spPr bwMode="auto">
            <a:xfrm>
              <a:off x="798512" y="4381500"/>
              <a:ext cx="19050" cy="22225"/>
            </a:xfrm>
            <a:custGeom>
              <a:avLst/>
              <a:gdLst>
                <a:gd name="T0" fmla="*/ 4 w 5"/>
                <a:gd name="T1" fmla="*/ 6 h 6"/>
                <a:gd name="T2" fmla="*/ 0 w 5"/>
                <a:gd name="T3" fmla="*/ 4 h 6"/>
                <a:gd name="T4" fmla="*/ 1 w 5"/>
                <a:gd name="T5" fmla="*/ 1 h 6"/>
                <a:gd name="T6" fmla="*/ 5 w 5"/>
                <a:gd name="T7" fmla="*/ 2 h 6"/>
                <a:gd name="T8" fmla="*/ 4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2" y="6"/>
                    <a:pt x="1" y="6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3"/>
                    <a:pt x="5" y="5"/>
                    <a:pt x="4" y="6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7" name="Freeform 187"/>
            <p:cNvSpPr/>
            <p:nvPr/>
          </p:nvSpPr>
          <p:spPr bwMode="auto">
            <a:xfrm>
              <a:off x="782637" y="4419600"/>
              <a:ext cx="23813" cy="19050"/>
            </a:xfrm>
            <a:custGeom>
              <a:avLst/>
              <a:gdLst>
                <a:gd name="T0" fmla="*/ 4 w 6"/>
                <a:gd name="T1" fmla="*/ 5 h 5"/>
                <a:gd name="T2" fmla="*/ 1 w 6"/>
                <a:gd name="T3" fmla="*/ 4 h 5"/>
                <a:gd name="T4" fmla="*/ 2 w 6"/>
                <a:gd name="T5" fmla="*/ 0 h 5"/>
                <a:gd name="T6" fmla="*/ 5 w 6"/>
                <a:gd name="T7" fmla="*/ 1 h 5"/>
                <a:gd name="T8" fmla="*/ 4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3" y="5"/>
                    <a:pt x="1" y="5"/>
                    <a:pt x="1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8" name="Freeform 188"/>
            <p:cNvSpPr/>
            <p:nvPr/>
          </p:nvSpPr>
          <p:spPr bwMode="auto">
            <a:xfrm>
              <a:off x="771525" y="4397375"/>
              <a:ext cx="22225" cy="22225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4 h 6"/>
                <a:gd name="T4" fmla="*/ 2 w 6"/>
                <a:gd name="T5" fmla="*/ 0 h 6"/>
                <a:gd name="T6" fmla="*/ 5 w 6"/>
                <a:gd name="T7" fmla="*/ 1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1" y="5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9" name="Freeform 189"/>
            <p:cNvSpPr/>
            <p:nvPr/>
          </p:nvSpPr>
          <p:spPr bwMode="auto">
            <a:xfrm>
              <a:off x="600075" y="4356100"/>
              <a:ext cx="111125" cy="112713"/>
            </a:xfrm>
            <a:custGeom>
              <a:avLst/>
              <a:gdLst>
                <a:gd name="T0" fmla="*/ 21 w 30"/>
                <a:gd name="T1" fmla="*/ 27 h 30"/>
                <a:gd name="T2" fmla="*/ 3 w 30"/>
                <a:gd name="T3" fmla="*/ 21 h 30"/>
                <a:gd name="T4" fmla="*/ 9 w 30"/>
                <a:gd name="T5" fmla="*/ 3 h 30"/>
                <a:gd name="T6" fmla="*/ 27 w 30"/>
                <a:gd name="T7" fmla="*/ 9 h 30"/>
                <a:gd name="T8" fmla="*/ 21 w 30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1" y="27"/>
                  </a:moveTo>
                  <a:cubicBezTo>
                    <a:pt x="15" y="30"/>
                    <a:pt x="7" y="27"/>
                    <a:pt x="3" y="21"/>
                  </a:cubicBezTo>
                  <a:cubicBezTo>
                    <a:pt x="0" y="14"/>
                    <a:pt x="3" y="7"/>
                    <a:pt x="9" y="3"/>
                  </a:cubicBezTo>
                  <a:cubicBezTo>
                    <a:pt x="15" y="0"/>
                    <a:pt x="23" y="3"/>
                    <a:pt x="27" y="9"/>
                  </a:cubicBezTo>
                  <a:cubicBezTo>
                    <a:pt x="30" y="15"/>
                    <a:pt x="27" y="23"/>
                    <a:pt x="2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0" name="Freeform 190"/>
            <p:cNvSpPr/>
            <p:nvPr/>
          </p:nvSpPr>
          <p:spPr bwMode="auto">
            <a:xfrm>
              <a:off x="663575" y="4403725"/>
              <a:ext cx="22225" cy="23813"/>
            </a:xfrm>
            <a:custGeom>
              <a:avLst/>
              <a:gdLst>
                <a:gd name="T0" fmla="*/ 4 w 6"/>
                <a:gd name="T1" fmla="*/ 5 h 6"/>
                <a:gd name="T2" fmla="*/ 0 w 6"/>
                <a:gd name="T3" fmla="*/ 4 h 6"/>
                <a:gd name="T4" fmla="*/ 2 w 6"/>
                <a:gd name="T5" fmla="*/ 1 h 6"/>
                <a:gd name="T6" fmla="*/ 5 w 6"/>
                <a:gd name="T7" fmla="*/ 2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1" y="6"/>
                    <a:pt x="0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3"/>
                    <a:pt x="5" y="5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1" name="Freeform 191"/>
            <p:cNvSpPr/>
            <p:nvPr/>
          </p:nvSpPr>
          <p:spPr bwMode="auto">
            <a:xfrm>
              <a:off x="652462" y="4381500"/>
              <a:ext cx="22225" cy="22225"/>
            </a:xfrm>
            <a:custGeom>
              <a:avLst/>
              <a:gdLst>
                <a:gd name="T0" fmla="*/ 4 w 6"/>
                <a:gd name="T1" fmla="*/ 6 h 6"/>
                <a:gd name="T2" fmla="*/ 0 w 6"/>
                <a:gd name="T3" fmla="*/ 4 h 6"/>
                <a:gd name="T4" fmla="*/ 2 w 6"/>
                <a:gd name="T5" fmla="*/ 1 h 6"/>
                <a:gd name="T6" fmla="*/ 5 w 6"/>
                <a:gd name="T7" fmla="*/ 2 h 6"/>
                <a:gd name="T8" fmla="*/ 4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3" y="6"/>
                    <a:pt x="1" y="6"/>
                    <a:pt x="0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3"/>
                    <a:pt x="5" y="5"/>
                    <a:pt x="4" y="6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2" name="Freeform 192"/>
            <p:cNvSpPr/>
            <p:nvPr/>
          </p:nvSpPr>
          <p:spPr bwMode="auto">
            <a:xfrm>
              <a:off x="636587" y="4419600"/>
              <a:ext cx="22225" cy="19050"/>
            </a:xfrm>
            <a:custGeom>
              <a:avLst/>
              <a:gdLst>
                <a:gd name="T0" fmla="*/ 4 w 6"/>
                <a:gd name="T1" fmla="*/ 5 h 5"/>
                <a:gd name="T2" fmla="*/ 1 w 6"/>
                <a:gd name="T3" fmla="*/ 4 h 5"/>
                <a:gd name="T4" fmla="*/ 2 w 6"/>
                <a:gd name="T5" fmla="*/ 0 h 5"/>
                <a:gd name="T6" fmla="*/ 5 w 6"/>
                <a:gd name="T7" fmla="*/ 1 h 5"/>
                <a:gd name="T8" fmla="*/ 4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3" y="5"/>
                    <a:pt x="2" y="5"/>
                    <a:pt x="1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3" name="Freeform 193"/>
            <p:cNvSpPr/>
            <p:nvPr/>
          </p:nvSpPr>
          <p:spPr bwMode="auto">
            <a:xfrm>
              <a:off x="625475" y="4397375"/>
              <a:ext cx="22225" cy="22225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4 h 6"/>
                <a:gd name="T4" fmla="*/ 2 w 6"/>
                <a:gd name="T5" fmla="*/ 0 h 6"/>
                <a:gd name="T6" fmla="*/ 6 w 6"/>
                <a:gd name="T7" fmla="*/ 1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2" y="5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3"/>
                    <a:pt x="6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4" name="Freeform 194"/>
            <p:cNvSpPr/>
            <p:nvPr/>
          </p:nvSpPr>
          <p:spPr bwMode="auto">
            <a:xfrm>
              <a:off x="1776412" y="3448050"/>
              <a:ext cx="420688" cy="288925"/>
            </a:xfrm>
            <a:custGeom>
              <a:avLst/>
              <a:gdLst>
                <a:gd name="T0" fmla="*/ 80 w 112"/>
                <a:gd name="T1" fmla="*/ 1 h 77"/>
                <a:gd name="T2" fmla="*/ 112 w 112"/>
                <a:gd name="T3" fmla="*/ 0 h 77"/>
                <a:gd name="T4" fmla="*/ 87 w 112"/>
                <a:gd name="T5" fmla="*/ 11 h 77"/>
                <a:gd name="T6" fmla="*/ 72 w 112"/>
                <a:gd name="T7" fmla="*/ 23 h 77"/>
                <a:gd name="T8" fmla="*/ 45 w 112"/>
                <a:gd name="T9" fmla="*/ 55 h 77"/>
                <a:gd name="T10" fmla="*/ 20 w 112"/>
                <a:gd name="T11" fmla="*/ 77 h 77"/>
                <a:gd name="T12" fmla="*/ 15 w 112"/>
                <a:gd name="T13" fmla="*/ 75 h 77"/>
                <a:gd name="T14" fmla="*/ 1 w 112"/>
                <a:gd name="T15" fmla="*/ 66 h 77"/>
                <a:gd name="T16" fmla="*/ 3 w 112"/>
                <a:gd name="T17" fmla="*/ 59 h 77"/>
                <a:gd name="T18" fmla="*/ 50 w 112"/>
                <a:gd name="T19" fmla="*/ 13 h 77"/>
                <a:gd name="T20" fmla="*/ 80 w 112"/>
                <a:gd name="T21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7">
                  <a:moveTo>
                    <a:pt x="80" y="1"/>
                  </a:moveTo>
                  <a:cubicBezTo>
                    <a:pt x="93" y="1"/>
                    <a:pt x="108" y="1"/>
                    <a:pt x="112" y="0"/>
                  </a:cubicBezTo>
                  <a:cubicBezTo>
                    <a:pt x="112" y="0"/>
                    <a:pt x="94" y="6"/>
                    <a:pt x="87" y="11"/>
                  </a:cubicBezTo>
                  <a:cubicBezTo>
                    <a:pt x="81" y="15"/>
                    <a:pt x="72" y="23"/>
                    <a:pt x="72" y="23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16" y="76"/>
                    <a:pt x="15" y="75"/>
                  </a:cubicBezTo>
                  <a:cubicBezTo>
                    <a:pt x="8" y="73"/>
                    <a:pt x="3" y="70"/>
                    <a:pt x="1" y="66"/>
                  </a:cubicBezTo>
                  <a:cubicBezTo>
                    <a:pt x="0" y="63"/>
                    <a:pt x="1" y="61"/>
                    <a:pt x="3" y="5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8" y="6"/>
                    <a:pt x="69" y="1"/>
                    <a:pt x="80" y="1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60000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6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autoRev="1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1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6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55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 p14:presetBounceEnd="6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55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60000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4" grpId="1" animBg="1"/>
          <p:bldP spid="15" grpId="0" animBg="1"/>
          <p:bldP spid="16" grpId="0" animBg="1"/>
          <p:bldP spid="16" grpId="1" animBg="1"/>
          <p:bldP spid="17" grpId="0" animBg="1"/>
          <p:bldP spid="18" grpId="0" animBg="1"/>
          <p:bldP spid="18" grpId="1" animBg="1"/>
          <p:bldP spid="19" grpId="0" animBg="1"/>
          <p:bldP spid="20" grpId="0" animBg="1"/>
          <p:bldP spid="20" grpId="1" animBg="1"/>
          <p:bldP spid="37" grpId="0"/>
          <p:bldP spid="37" grpId="1"/>
          <p:bldP spid="38" grpId="0"/>
          <p:bldP spid="38" grpId="1"/>
          <p:bldP spid="39" grpId="0"/>
          <p:bldP spid="39" grpId="1"/>
          <p:bldP spid="36" grpId="0"/>
          <p:bldP spid="36" grpId="1"/>
          <p:bldP spid="21" grpId="0" animBg="1"/>
          <p:bldP spid="25" grpId="0"/>
          <p:bldP spid="26" grpId="0" animBg="1"/>
          <p:bldP spid="31" grpId="0"/>
          <p:bldP spid="32" grpId="0" animBg="1"/>
          <p:bldP spid="33" grpId="0"/>
          <p:bldP spid="34" grpId="0" animBg="1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autoRev="1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1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55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55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4" grpId="1" animBg="1"/>
          <p:bldP spid="15" grpId="0" animBg="1"/>
          <p:bldP spid="16" grpId="0" animBg="1"/>
          <p:bldP spid="16" grpId="1" animBg="1"/>
          <p:bldP spid="17" grpId="0" animBg="1"/>
          <p:bldP spid="18" grpId="0" animBg="1"/>
          <p:bldP spid="18" grpId="1" animBg="1"/>
          <p:bldP spid="19" grpId="0" animBg="1"/>
          <p:bldP spid="20" grpId="0" animBg="1"/>
          <p:bldP spid="20" grpId="1" animBg="1"/>
          <p:bldP spid="37" grpId="0"/>
          <p:bldP spid="37" grpId="1"/>
          <p:bldP spid="38" grpId="0"/>
          <p:bldP spid="38" grpId="1"/>
          <p:bldP spid="39" grpId="0"/>
          <p:bldP spid="39" grpId="1"/>
          <p:bldP spid="36" grpId="0"/>
          <p:bldP spid="36" grpId="1"/>
          <p:bldP spid="21" grpId="0" animBg="1"/>
          <p:bldP spid="25" grpId="0"/>
          <p:bldP spid="26" grpId="0" animBg="1"/>
          <p:bldP spid="31" grpId="0"/>
          <p:bldP spid="32" grpId="0" animBg="1"/>
          <p:bldP spid="33" grpId="0"/>
          <p:bldP spid="34" grpId="0" animBg="1"/>
          <p:bldP spid="3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455542" y="91477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55541" y="1000252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220335" y="1046480"/>
            <a:ext cx="306451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Identification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455542" y="165766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55541" y="17431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220335" y="1789430"/>
            <a:ext cx="357124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Prior Existing Solution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55542" y="238536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455541" y="24708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20335" y="2494280"/>
            <a:ext cx="313944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Physical Structure of our Solution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455542" y="310544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455541" y="319092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5220072" y="3237091"/>
            <a:ext cx="252028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Operation/Function/Use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455542" y="382552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4455541" y="391100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220072" y="3957171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Feedback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 p14:presetBounceEnd="5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2" presetClass="entr" presetSubtype="2" fill="hold" grpId="0" nodeType="withEffect" p14:presetBounceEnd="50000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fill="hold" grpId="0" nodeType="withEffect" p14:presetBounceEnd="50000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2" presetClass="entr" presetSubtype="2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fill="hold" grpId="0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786464" y="1313009"/>
            <a:ext cx="1547483" cy="2657181"/>
          </a:xfrm>
          <a:prstGeom prst="roundRect">
            <a:avLst>
              <a:gd name="adj" fmla="val 5331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951044" y="174322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082682" y="142731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2142" y="1313010"/>
            <a:ext cx="396205" cy="396205"/>
          </a:xfrm>
          <a:prstGeom prst="roundRect">
            <a:avLst>
              <a:gd name="adj" fmla="val 18765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412064" y="1799239"/>
            <a:ext cx="1547483" cy="2657181"/>
          </a:xfrm>
          <a:prstGeom prst="roundRect">
            <a:avLst>
              <a:gd name="adj" fmla="val 4887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576644" y="222945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708282" y="191354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937742" y="4060214"/>
            <a:ext cx="396205" cy="396205"/>
          </a:xfrm>
          <a:prstGeom prst="roundRect">
            <a:avLst>
              <a:gd name="adj" fmla="val 18766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024964" y="1313009"/>
            <a:ext cx="1547483" cy="2657181"/>
          </a:xfrm>
          <a:prstGeom prst="roundRect">
            <a:avLst>
              <a:gd name="adj" fmla="val 5331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189544" y="174322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321182" y="142731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550642" y="1313010"/>
            <a:ext cx="396205" cy="396205"/>
          </a:xfrm>
          <a:prstGeom prst="roundRect">
            <a:avLst>
              <a:gd name="adj" fmla="val 15295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650564" y="1799239"/>
            <a:ext cx="1547483" cy="2657181"/>
          </a:xfrm>
          <a:prstGeom prst="roundRect">
            <a:avLst>
              <a:gd name="adj" fmla="val 5331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815144" y="222945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946782" y="191354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176242" y="4060214"/>
            <a:ext cx="396205" cy="396205"/>
          </a:xfrm>
          <a:prstGeom prst="roundRect">
            <a:avLst>
              <a:gd name="adj" fmla="val 15295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263464" y="1313009"/>
            <a:ext cx="1547483" cy="2657181"/>
          </a:xfrm>
          <a:prstGeom prst="roundRect">
            <a:avLst>
              <a:gd name="adj" fmla="val 4443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7428044" y="174322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559682" y="142731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789142" y="1313010"/>
            <a:ext cx="396205" cy="396205"/>
          </a:xfrm>
          <a:prstGeom prst="roundRect">
            <a:avLst>
              <a:gd name="adj" fmla="val 18766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2" grpId="0"/>
      <p:bldP spid="90" grpId="0" animBg="1"/>
      <p:bldP spid="27" grpId="0" animBg="1"/>
      <p:bldP spid="27" grpId="1" animBg="1"/>
      <p:bldP spid="29" grpId="0" animBg="1"/>
      <p:bldP spid="30" grpId="0"/>
      <p:bldP spid="31" grpId="0" animBg="1"/>
      <p:bldP spid="32" grpId="0" animBg="1"/>
      <p:bldP spid="32" grpId="1" animBg="1"/>
      <p:bldP spid="33" grpId="0" animBg="1"/>
      <p:bldP spid="34" grpId="0"/>
      <p:bldP spid="35" grpId="0" animBg="1"/>
      <p:bldP spid="36" grpId="0" animBg="1"/>
      <p:bldP spid="36" grpId="1" animBg="1"/>
      <p:bldP spid="37" grpId="0" animBg="1"/>
      <p:bldP spid="38" grpId="0"/>
      <p:bldP spid="39" grpId="0" animBg="1"/>
      <p:bldP spid="40" grpId="0" animBg="1"/>
      <p:bldP spid="40" grpId="1" animBg="1"/>
      <p:bldP spid="41" grpId="0" animBg="1"/>
      <p:bldP spid="42" grpId="0"/>
      <p:bldP spid="43" grpId="0" animBg="1"/>
      <p:bldP spid="44" grpId="0" animBg="1"/>
      <p:bldP spid="4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 rot="1320000">
            <a:off x="4484723" y="1630537"/>
            <a:ext cx="888220" cy="572777"/>
          </a:xfrm>
          <a:custGeom>
            <a:avLst/>
            <a:gdLst>
              <a:gd name="T0" fmla="*/ 272 w 272"/>
              <a:gd name="T1" fmla="*/ 36 h 175"/>
              <a:gd name="T2" fmla="*/ 0 w 272"/>
              <a:gd name="T3" fmla="*/ 36 h 175"/>
              <a:gd name="T4" fmla="*/ 56 w 272"/>
              <a:gd name="T5" fmla="*/ 170 h 175"/>
              <a:gd name="T6" fmla="*/ 125 w 272"/>
              <a:gd name="T7" fmla="*/ 156 h 175"/>
              <a:gd name="T8" fmla="*/ 130 w 272"/>
              <a:gd name="T9" fmla="*/ 164 h 175"/>
              <a:gd name="T10" fmla="*/ 136 w 272"/>
              <a:gd name="T11" fmla="*/ 175 h 175"/>
              <a:gd name="T12" fmla="*/ 142 w 272"/>
              <a:gd name="T13" fmla="*/ 164 h 175"/>
              <a:gd name="T14" fmla="*/ 147 w 272"/>
              <a:gd name="T15" fmla="*/ 156 h 175"/>
              <a:gd name="T16" fmla="*/ 216 w 272"/>
              <a:gd name="T17" fmla="*/ 170 h 175"/>
              <a:gd name="T18" fmla="*/ 272 w 272"/>
              <a:gd name="T19" fmla="*/ 3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75">
                <a:moveTo>
                  <a:pt x="272" y="36"/>
                </a:moveTo>
                <a:cubicBezTo>
                  <a:pt x="187" y="2"/>
                  <a:pt x="91" y="0"/>
                  <a:pt x="0" y="36"/>
                </a:cubicBezTo>
                <a:cubicBezTo>
                  <a:pt x="56" y="170"/>
                  <a:pt x="56" y="170"/>
                  <a:pt x="56" y="170"/>
                </a:cubicBezTo>
                <a:cubicBezTo>
                  <a:pt x="79" y="161"/>
                  <a:pt x="102" y="157"/>
                  <a:pt x="125" y="156"/>
                </a:cubicBezTo>
                <a:cubicBezTo>
                  <a:pt x="130" y="164"/>
                  <a:pt x="130" y="164"/>
                  <a:pt x="130" y="164"/>
                </a:cubicBezTo>
                <a:cubicBezTo>
                  <a:pt x="136" y="175"/>
                  <a:pt x="136" y="175"/>
                  <a:pt x="136" y="175"/>
                </a:cubicBezTo>
                <a:cubicBezTo>
                  <a:pt x="142" y="164"/>
                  <a:pt x="142" y="164"/>
                  <a:pt x="142" y="164"/>
                </a:cubicBezTo>
                <a:cubicBezTo>
                  <a:pt x="147" y="156"/>
                  <a:pt x="147" y="156"/>
                  <a:pt x="147" y="156"/>
                </a:cubicBezTo>
                <a:cubicBezTo>
                  <a:pt x="171" y="157"/>
                  <a:pt x="194" y="162"/>
                  <a:pt x="216" y="170"/>
                </a:cubicBezTo>
                <a:lnTo>
                  <a:pt x="272" y="36"/>
                </a:ln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 rot="1320000">
            <a:off x="3779337" y="1480713"/>
            <a:ext cx="809359" cy="810742"/>
          </a:xfrm>
          <a:custGeom>
            <a:avLst/>
            <a:gdLst>
              <a:gd name="T0" fmla="*/ 189 w 248"/>
              <a:gd name="T1" fmla="*/ 173 h 248"/>
              <a:gd name="T2" fmla="*/ 248 w 248"/>
              <a:gd name="T3" fmla="*/ 135 h 248"/>
              <a:gd name="T4" fmla="*/ 192 w 248"/>
              <a:gd name="T5" fmla="*/ 0 h 248"/>
              <a:gd name="T6" fmla="*/ 0 w 248"/>
              <a:gd name="T7" fmla="*/ 192 h 248"/>
              <a:gd name="T8" fmla="*/ 135 w 248"/>
              <a:gd name="T9" fmla="*/ 248 h 248"/>
              <a:gd name="T10" fmla="*/ 173 w 248"/>
              <a:gd name="T11" fmla="*/ 189 h 248"/>
              <a:gd name="T12" fmla="*/ 183 w 248"/>
              <a:gd name="T13" fmla="*/ 192 h 248"/>
              <a:gd name="T14" fmla="*/ 195 w 248"/>
              <a:gd name="T15" fmla="*/ 195 h 248"/>
              <a:gd name="T16" fmla="*/ 192 w 248"/>
              <a:gd name="T17" fmla="*/ 182 h 248"/>
              <a:gd name="T18" fmla="*/ 189 w 248"/>
              <a:gd name="T19" fmla="*/ 17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8">
                <a:moveTo>
                  <a:pt x="189" y="173"/>
                </a:moveTo>
                <a:cubicBezTo>
                  <a:pt x="206" y="158"/>
                  <a:pt x="226" y="145"/>
                  <a:pt x="248" y="135"/>
                </a:cubicBezTo>
                <a:cubicBezTo>
                  <a:pt x="192" y="0"/>
                  <a:pt x="192" y="0"/>
                  <a:pt x="192" y="0"/>
                </a:cubicBezTo>
                <a:cubicBezTo>
                  <a:pt x="103" y="39"/>
                  <a:pt x="37" y="109"/>
                  <a:pt x="0" y="192"/>
                </a:cubicBezTo>
                <a:cubicBezTo>
                  <a:pt x="135" y="248"/>
                  <a:pt x="135" y="248"/>
                  <a:pt x="135" y="248"/>
                </a:cubicBezTo>
                <a:cubicBezTo>
                  <a:pt x="144" y="226"/>
                  <a:pt x="157" y="207"/>
                  <a:pt x="173" y="189"/>
                </a:cubicBezTo>
                <a:cubicBezTo>
                  <a:pt x="183" y="192"/>
                  <a:pt x="183" y="192"/>
                  <a:pt x="183" y="192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92" y="182"/>
                  <a:pt x="192" y="182"/>
                  <a:pt x="192" y="182"/>
                </a:cubicBezTo>
                <a:lnTo>
                  <a:pt x="189" y="173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 rot="1320000">
            <a:off x="3403890" y="1998634"/>
            <a:ext cx="571394" cy="885452"/>
          </a:xfrm>
          <a:custGeom>
            <a:avLst/>
            <a:gdLst>
              <a:gd name="T0" fmla="*/ 164 w 175"/>
              <a:gd name="T1" fmla="*/ 142 h 271"/>
              <a:gd name="T2" fmla="*/ 175 w 175"/>
              <a:gd name="T3" fmla="*/ 136 h 271"/>
              <a:gd name="T4" fmla="*/ 164 w 175"/>
              <a:gd name="T5" fmla="*/ 129 h 271"/>
              <a:gd name="T6" fmla="*/ 156 w 175"/>
              <a:gd name="T7" fmla="*/ 125 h 271"/>
              <a:gd name="T8" fmla="*/ 170 w 175"/>
              <a:gd name="T9" fmla="*/ 56 h 271"/>
              <a:gd name="T10" fmla="*/ 36 w 175"/>
              <a:gd name="T11" fmla="*/ 0 h 271"/>
              <a:gd name="T12" fmla="*/ 36 w 175"/>
              <a:gd name="T13" fmla="*/ 271 h 271"/>
              <a:gd name="T14" fmla="*/ 170 w 175"/>
              <a:gd name="T15" fmla="*/ 216 h 271"/>
              <a:gd name="T16" fmla="*/ 156 w 175"/>
              <a:gd name="T17" fmla="*/ 147 h 271"/>
              <a:gd name="T18" fmla="*/ 164 w 175"/>
              <a:gd name="T19" fmla="*/ 14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271">
                <a:moveTo>
                  <a:pt x="164" y="142"/>
                </a:moveTo>
                <a:cubicBezTo>
                  <a:pt x="175" y="136"/>
                  <a:pt x="175" y="136"/>
                  <a:pt x="175" y="136"/>
                </a:cubicBezTo>
                <a:cubicBezTo>
                  <a:pt x="164" y="129"/>
                  <a:pt x="164" y="129"/>
                  <a:pt x="164" y="129"/>
                </a:cubicBezTo>
                <a:cubicBezTo>
                  <a:pt x="156" y="125"/>
                  <a:pt x="156" y="125"/>
                  <a:pt x="156" y="125"/>
                </a:cubicBezTo>
                <a:cubicBezTo>
                  <a:pt x="157" y="101"/>
                  <a:pt x="162" y="78"/>
                  <a:pt x="170" y="56"/>
                </a:cubicBezTo>
                <a:cubicBezTo>
                  <a:pt x="36" y="0"/>
                  <a:pt x="36" y="0"/>
                  <a:pt x="36" y="0"/>
                </a:cubicBezTo>
                <a:cubicBezTo>
                  <a:pt x="3" y="84"/>
                  <a:pt x="0" y="181"/>
                  <a:pt x="36" y="271"/>
                </a:cubicBezTo>
                <a:cubicBezTo>
                  <a:pt x="170" y="216"/>
                  <a:pt x="170" y="216"/>
                  <a:pt x="170" y="216"/>
                </a:cubicBezTo>
                <a:cubicBezTo>
                  <a:pt x="162" y="193"/>
                  <a:pt x="157" y="170"/>
                  <a:pt x="156" y="147"/>
                </a:cubicBezTo>
                <a:lnTo>
                  <a:pt x="164" y="142"/>
                </a:ln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 rot="1320000">
            <a:off x="3253807" y="2782830"/>
            <a:ext cx="809359" cy="807975"/>
          </a:xfrm>
          <a:custGeom>
            <a:avLst/>
            <a:gdLst>
              <a:gd name="T0" fmla="*/ 189 w 248"/>
              <a:gd name="T1" fmla="*/ 75 h 247"/>
              <a:gd name="T2" fmla="*/ 192 w 248"/>
              <a:gd name="T3" fmla="*/ 65 h 247"/>
              <a:gd name="T4" fmla="*/ 195 w 248"/>
              <a:gd name="T5" fmla="*/ 53 h 247"/>
              <a:gd name="T6" fmla="*/ 183 w 248"/>
              <a:gd name="T7" fmla="*/ 56 h 247"/>
              <a:gd name="T8" fmla="*/ 173 w 248"/>
              <a:gd name="T9" fmla="*/ 59 h 247"/>
              <a:gd name="T10" fmla="*/ 135 w 248"/>
              <a:gd name="T11" fmla="*/ 0 h 247"/>
              <a:gd name="T12" fmla="*/ 0 w 248"/>
              <a:gd name="T13" fmla="*/ 56 h 247"/>
              <a:gd name="T14" fmla="*/ 192 w 248"/>
              <a:gd name="T15" fmla="*/ 247 h 247"/>
              <a:gd name="T16" fmla="*/ 248 w 248"/>
              <a:gd name="T17" fmla="*/ 113 h 247"/>
              <a:gd name="T18" fmla="*/ 189 w 248"/>
              <a:gd name="T19" fmla="*/ 7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7">
                <a:moveTo>
                  <a:pt x="189" y="75"/>
                </a:moveTo>
                <a:cubicBezTo>
                  <a:pt x="192" y="65"/>
                  <a:pt x="192" y="65"/>
                  <a:pt x="192" y="65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83" y="56"/>
                  <a:pt x="183" y="56"/>
                  <a:pt x="183" y="56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58" y="42"/>
                  <a:pt x="145" y="22"/>
                  <a:pt x="135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9" y="145"/>
                  <a:pt x="109" y="211"/>
                  <a:pt x="192" y="247"/>
                </a:cubicBezTo>
                <a:cubicBezTo>
                  <a:pt x="248" y="113"/>
                  <a:pt x="248" y="113"/>
                  <a:pt x="248" y="113"/>
                </a:cubicBezTo>
                <a:cubicBezTo>
                  <a:pt x="227" y="104"/>
                  <a:pt x="207" y="91"/>
                  <a:pt x="189" y="75"/>
                </a:cubicBez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 rot="1320000">
            <a:off x="3771059" y="3396920"/>
            <a:ext cx="888220" cy="572777"/>
          </a:xfrm>
          <a:custGeom>
            <a:avLst/>
            <a:gdLst>
              <a:gd name="T0" fmla="*/ 216 w 272"/>
              <a:gd name="T1" fmla="*/ 5 h 175"/>
              <a:gd name="T2" fmla="*/ 147 w 272"/>
              <a:gd name="T3" fmla="*/ 19 h 175"/>
              <a:gd name="T4" fmla="*/ 142 w 272"/>
              <a:gd name="T5" fmla="*/ 11 h 175"/>
              <a:gd name="T6" fmla="*/ 136 w 272"/>
              <a:gd name="T7" fmla="*/ 0 h 175"/>
              <a:gd name="T8" fmla="*/ 130 w 272"/>
              <a:gd name="T9" fmla="*/ 11 h 175"/>
              <a:gd name="T10" fmla="*/ 125 w 272"/>
              <a:gd name="T11" fmla="*/ 19 h 175"/>
              <a:gd name="T12" fmla="*/ 56 w 272"/>
              <a:gd name="T13" fmla="*/ 5 h 175"/>
              <a:gd name="T14" fmla="*/ 0 w 272"/>
              <a:gd name="T15" fmla="*/ 139 h 175"/>
              <a:gd name="T16" fmla="*/ 272 w 272"/>
              <a:gd name="T17" fmla="*/ 139 h 175"/>
              <a:gd name="T18" fmla="*/ 216 w 272"/>
              <a:gd name="T19" fmla="*/ 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75">
                <a:moveTo>
                  <a:pt x="216" y="5"/>
                </a:moveTo>
                <a:cubicBezTo>
                  <a:pt x="193" y="13"/>
                  <a:pt x="170" y="18"/>
                  <a:pt x="147" y="19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36" y="0"/>
                  <a:pt x="136" y="0"/>
                  <a:pt x="136" y="0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01" y="18"/>
                  <a:pt x="78" y="13"/>
                  <a:pt x="56" y="5"/>
                </a:cubicBezTo>
                <a:cubicBezTo>
                  <a:pt x="0" y="139"/>
                  <a:pt x="0" y="139"/>
                  <a:pt x="0" y="139"/>
                </a:cubicBezTo>
                <a:cubicBezTo>
                  <a:pt x="85" y="172"/>
                  <a:pt x="181" y="175"/>
                  <a:pt x="272" y="139"/>
                </a:cubicBezTo>
                <a:lnTo>
                  <a:pt x="216" y="5"/>
                </a:ln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rot="1320000">
            <a:off x="4555825" y="3308880"/>
            <a:ext cx="809359" cy="807975"/>
          </a:xfrm>
          <a:custGeom>
            <a:avLst/>
            <a:gdLst>
              <a:gd name="T0" fmla="*/ 113 w 248"/>
              <a:gd name="T1" fmla="*/ 0 h 247"/>
              <a:gd name="T2" fmla="*/ 75 w 248"/>
              <a:gd name="T3" fmla="*/ 59 h 247"/>
              <a:gd name="T4" fmla="*/ 65 w 248"/>
              <a:gd name="T5" fmla="*/ 56 h 247"/>
              <a:gd name="T6" fmla="*/ 53 w 248"/>
              <a:gd name="T7" fmla="*/ 53 h 247"/>
              <a:gd name="T8" fmla="*/ 56 w 248"/>
              <a:gd name="T9" fmla="*/ 65 h 247"/>
              <a:gd name="T10" fmla="*/ 59 w 248"/>
              <a:gd name="T11" fmla="*/ 75 h 247"/>
              <a:gd name="T12" fmla="*/ 0 w 248"/>
              <a:gd name="T13" fmla="*/ 113 h 247"/>
              <a:gd name="T14" fmla="*/ 56 w 248"/>
              <a:gd name="T15" fmla="*/ 247 h 247"/>
              <a:gd name="T16" fmla="*/ 248 w 248"/>
              <a:gd name="T17" fmla="*/ 56 h 247"/>
              <a:gd name="T18" fmla="*/ 113 w 248"/>
              <a:gd name="T1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7">
                <a:moveTo>
                  <a:pt x="113" y="0"/>
                </a:moveTo>
                <a:cubicBezTo>
                  <a:pt x="104" y="21"/>
                  <a:pt x="91" y="41"/>
                  <a:pt x="75" y="59"/>
                </a:cubicBezTo>
                <a:cubicBezTo>
                  <a:pt x="65" y="56"/>
                  <a:pt x="65" y="56"/>
                  <a:pt x="65" y="56"/>
                </a:cubicBezTo>
                <a:cubicBezTo>
                  <a:pt x="53" y="53"/>
                  <a:pt x="53" y="53"/>
                  <a:pt x="53" y="53"/>
                </a:cubicBezTo>
                <a:cubicBezTo>
                  <a:pt x="56" y="65"/>
                  <a:pt x="56" y="65"/>
                  <a:pt x="56" y="65"/>
                </a:cubicBezTo>
                <a:cubicBezTo>
                  <a:pt x="59" y="75"/>
                  <a:pt x="59" y="75"/>
                  <a:pt x="59" y="75"/>
                </a:cubicBezTo>
                <a:cubicBezTo>
                  <a:pt x="42" y="90"/>
                  <a:pt x="22" y="103"/>
                  <a:pt x="0" y="113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145" y="209"/>
                  <a:pt x="212" y="139"/>
                  <a:pt x="248" y="56"/>
                </a:cubicBezTo>
                <a:lnTo>
                  <a:pt x="113" y="0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Freeform 12"/>
          <p:cNvSpPr/>
          <p:nvPr/>
        </p:nvSpPr>
        <p:spPr bwMode="auto">
          <a:xfrm rot="1320000">
            <a:off x="5168940" y="2712041"/>
            <a:ext cx="572777" cy="885452"/>
          </a:xfrm>
          <a:custGeom>
            <a:avLst/>
            <a:gdLst>
              <a:gd name="T0" fmla="*/ 139 w 175"/>
              <a:gd name="T1" fmla="*/ 0 h 271"/>
              <a:gd name="T2" fmla="*/ 5 w 175"/>
              <a:gd name="T3" fmla="*/ 56 h 271"/>
              <a:gd name="T4" fmla="*/ 19 w 175"/>
              <a:gd name="T5" fmla="*/ 125 h 271"/>
              <a:gd name="T6" fmla="*/ 11 w 175"/>
              <a:gd name="T7" fmla="*/ 129 h 271"/>
              <a:gd name="T8" fmla="*/ 0 w 175"/>
              <a:gd name="T9" fmla="*/ 136 h 271"/>
              <a:gd name="T10" fmla="*/ 11 w 175"/>
              <a:gd name="T11" fmla="*/ 142 h 271"/>
              <a:gd name="T12" fmla="*/ 19 w 175"/>
              <a:gd name="T13" fmla="*/ 147 h 271"/>
              <a:gd name="T14" fmla="*/ 5 w 175"/>
              <a:gd name="T15" fmla="*/ 216 h 271"/>
              <a:gd name="T16" fmla="*/ 139 w 175"/>
              <a:gd name="T17" fmla="*/ 271 h 271"/>
              <a:gd name="T18" fmla="*/ 139 w 175"/>
              <a:gd name="T1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271">
                <a:moveTo>
                  <a:pt x="139" y="0"/>
                </a:moveTo>
                <a:cubicBezTo>
                  <a:pt x="5" y="56"/>
                  <a:pt x="5" y="56"/>
                  <a:pt x="5" y="56"/>
                </a:cubicBezTo>
                <a:cubicBezTo>
                  <a:pt x="13" y="78"/>
                  <a:pt x="18" y="102"/>
                  <a:pt x="19" y="125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0" y="136"/>
                  <a:pt x="0" y="136"/>
                  <a:pt x="0" y="136"/>
                </a:cubicBezTo>
                <a:cubicBezTo>
                  <a:pt x="11" y="142"/>
                  <a:pt x="11" y="142"/>
                  <a:pt x="11" y="14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18" y="171"/>
                  <a:pt x="13" y="194"/>
                  <a:pt x="5" y="216"/>
                </a:cubicBezTo>
                <a:cubicBezTo>
                  <a:pt x="139" y="271"/>
                  <a:pt x="139" y="271"/>
                  <a:pt x="139" y="271"/>
                </a:cubicBezTo>
                <a:cubicBezTo>
                  <a:pt x="172" y="187"/>
                  <a:pt x="175" y="91"/>
                  <a:pt x="139" y="0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 rot="1320000">
            <a:off x="5081456" y="2006244"/>
            <a:ext cx="806592" cy="810742"/>
          </a:xfrm>
          <a:custGeom>
            <a:avLst/>
            <a:gdLst>
              <a:gd name="T0" fmla="*/ 247 w 247"/>
              <a:gd name="T1" fmla="*/ 192 h 248"/>
              <a:gd name="T2" fmla="*/ 56 w 247"/>
              <a:gd name="T3" fmla="*/ 0 h 248"/>
              <a:gd name="T4" fmla="*/ 0 w 247"/>
              <a:gd name="T5" fmla="*/ 135 h 248"/>
              <a:gd name="T6" fmla="*/ 59 w 247"/>
              <a:gd name="T7" fmla="*/ 173 h 248"/>
              <a:gd name="T8" fmla="*/ 56 w 247"/>
              <a:gd name="T9" fmla="*/ 182 h 248"/>
              <a:gd name="T10" fmla="*/ 53 w 247"/>
              <a:gd name="T11" fmla="*/ 195 h 248"/>
              <a:gd name="T12" fmla="*/ 65 w 247"/>
              <a:gd name="T13" fmla="*/ 192 h 248"/>
              <a:gd name="T14" fmla="*/ 75 w 247"/>
              <a:gd name="T15" fmla="*/ 189 h 248"/>
              <a:gd name="T16" fmla="*/ 113 w 247"/>
              <a:gd name="T17" fmla="*/ 248 h 248"/>
              <a:gd name="T18" fmla="*/ 247 w 247"/>
              <a:gd name="T19" fmla="*/ 19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" h="248">
                <a:moveTo>
                  <a:pt x="247" y="192"/>
                </a:moveTo>
                <a:cubicBezTo>
                  <a:pt x="209" y="103"/>
                  <a:pt x="139" y="36"/>
                  <a:pt x="56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21" y="144"/>
                  <a:pt x="41" y="157"/>
                  <a:pt x="59" y="173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3" y="195"/>
                  <a:pt x="53" y="195"/>
                  <a:pt x="53" y="195"/>
                </a:cubicBezTo>
                <a:cubicBezTo>
                  <a:pt x="65" y="192"/>
                  <a:pt x="65" y="192"/>
                  <a:pt x="65" y="192"/>
                </a:cubicBezTo>
                <a:cubicBezTo>
                  <a:pt x="75" y="189"/>
                  <a:pt x="75" y="189"/>
                  <a:pt x="75" y="189"/>
                </a:cubicBezTo>
                <a:cubicBezTo>
                  <a:pt x="90" y="206"/>
                  <a:pt x="103" y="226"/>
                  <a:pt x="113" y="248"/>
                </a:cubicBezTo>
                <a:lnTo>
                  <a:pt x="247" y="192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89426" y="2420928"/>
            <a:ext cx="574674" cy="761798"/>
            <a:chOff x="1703388" y="2746375"/>
            <a:chExt cx="1028700" cy="1363663"/>
          </a:xfrm>
          <a:solidFill>
            <a:srgbClr val="FBE22D"/>
          </a:solidFill>
        </p:grpSpPr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1703388" y="2746375"/>
              <a:ext cx="1028700" cy="992188"/>
            </a:xfrm>
            <a:custGeom>
              <a:avLst/>
              <a:gdLst>
                <a:gd name="T0" fmla="*/ 180 w 274"/>
                <a:gd name="T1" fmla="*/ 154 h 265"/>
                <a:gd name="T2" fmla="*/ 274 w 274"/>
                <a:gd name="T3" fmla="*/ 24 h 265"/>
                <a:gd name="T4" fmla="*/ 274 w 274"/>
                <a:gd name="T5" fmla="*/ 16 h 265"/>
                <a:gd name="T6" fmla="*/ 274 w 274"/>
                <a:gd name="T7" fmla="*/ 8 h 265"/>
                <a:gd name="T8" fmla="*/ 220 w 274"/>
                <a:gd name="T9" fmla="*/ 8 h 265"/>
                <a:gd name="T10" fmla="*/ 218 w 274"/>
                <a:gd name="T11" fmla="*/ 0 h 265"/>
                <a:gd name="T12" fmla="*/ 57 w 274"/>
                <a:gd name="T13" fmla="*/ 0 h 265"/>
                <a:gd name="T14" fmla="*/ 54 w 274"/>
                <a:gd name="T15" fmla="*/ 8 h 265"/>
                <a:gd name="T16" fmla="*/ 1 w 274"/>
                <a:gd name="T17" fmla="*/ 8 h 265"/>
                <a:gd name="T18" fmla="*/ 1 w 274"/>
                <a:gd name="T19" fmla="*/ 16 h 265"/>
                <a:gd name="T20" fmla="*/ 0 w 274"/>
                <a:gd name="T21" fmla="*/ 24 h 265"/>
                <a:gd name="T22" fmla="*/ 95 w 274"/>
                <a:gd name="T23" fmla="*/ 154 h 265"/>
                <a:gd name="T24" fmla="*/ 125 w 274"/>
                <a:gd name="T25" fmla="*/ 177 h 265"/>
                <a:gd name="T26" fmla="*/ 125 w 274"/>
                <a:gd name="T27" fmla="*/ 238 h 265"/>
                <a:gd name="T28" fmla="*/ 99 w 274"/>
                <a:gd name="T29" fmla="*/ 238 h 265"/>
                <a:gd name="T30" fmla="*/ 99 w 274"/>
                <a:gd name="T31" fmla="*/ 246 h 265"/>
                <a:gd name="T32" fmla="*/ 78 w 274"/>
                <a:gd name="T33" fmla="*/ 246 h 265"/>
                <a:gd name="T34" fmla="*/ 70 w 274"/>
                <a:gd name="T35" fmla="*/ 256 h 265"/>
                <a:gd name="T36" fmla="*/ 70 w 274"/>
                <a:gd name="T37" fmla="*/ 265 h 265"/>
                <a:gd name="T38" fmla="*/ 205 w 274"/>
                <a:gd name="T39" fmla="*/ 265 h 265"/>
                <a:gd name="T40" fmla="*/ 205 w 274"/>
                <a:gd name="T41" fmla="*/ 256 h 265"/>
                <a:gd name="T42" fmla="*/ 197 w 274"/>
                <a:gd name="T43" fmla="*/ 246 h 265"/>
                <a:gd name="T44" fmla="*/ 176 w 274"/>
                <a:gd name="T45" fmla="*/ 246 h 265"/>
                <a:gd name="T46" fmla="*/ 176 w 274"/>
                <a:gd name="T47" fmla="*/ 238 h 265"/>
                <a:gd name="T48" fmla="*/ 150 w 274"/>
                <a:gd name="T49" fmla="*/ 238 h 265"/>
                <a:gd name="T50" fmla="*/ 150 w 274"/>
                <a:gd name="T51" fmla="*/ 177 h 265"/>
                <a:gd name="T52" fmla="*/ 180 w 274"/>
                <a:gd name="T53" fmla="*/ 154 h 265"/>
                <a:gd name="T54" fmla="*/ 225 w 274"/>
                <a:gd name="T55" fmla="*/ 45 h 265"/>
                <a:gd name="T56" fmla="*/ 223 w 274"/>
                <a:gd name="T57" fmla="*/ 25 h 265"/>
                <a:gd name="T58" fmla="*/ 258 w 274"/>
                <a:gd name="T59" fmla="*/ 25 h 265"/>
                <a:gd name="T60" fmla="*/ 201 w 274"/>
                <a:gd name="T61" fmla="*/ 128 h 265"/>
                <a:gd name="T62" fmla="*/ 225 w 274"/>
                <a:gd name="T63" fmla="*/ 45 h 265"/>
                <a:gd name="T64" fmla="*/ 17 w 274"/>
                <a:gd name="T65" fmla="*/ 25 h 265"/>
                <a:gd name="T66" fmla="*/ 51 w 274"/>
                <a:gd name="T67" fmla="*/ 25 h 265"/>
                <a:gd name="T68" fmla="*/ 50 w 274"/>
                <a:gd name="T69" fmla="*/ 45 h 265"/>
                <a:gd name="T70" fmla="*/ 74 w 274"/>
                <a:gd name="T71" fmla="*/ 128 h 265"/>
                <a:gd name="T72" fmla="*/ 17 w 274"/>
                <a:gd name="T73" fmla="*/ 2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265">
                  <a:moveTo>
                    <a:pt x="180" y="154"/>
                  </a:moveTo>
                  <a:cubicBezTo>
                    <a:pt x="235" y="140"/>
                    <a:pt x="274" y="87"/>
                    <a:pt x="274" y="24"/>
                  </a:cubicBezTo>
                  <a:cubicBezTo>
                    <a:pt x="274" y="22"/>
                    <a:pt x="274" y="19"/>
                    <a:pt x="274" y="16"/>
                  </a:cubicBezTo>
                  <a:cubicBezTo>
                    <a:pt x="274" y="8"/>
                    <a:pt x="274" y="8"/>
                    <a:pt x="274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5"/>
                    <a:pt x="219" y="3"/>
                    <a:pt x="21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3"/>
                    <a:pt x="55" y="5"/>
                    <a:pt x="5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9"/>
                    <a:pt x="0" y="21"/>
                    <a:pt x="0" y="24"/>
                  </a:cubicBezTo>
                  <a:cubicBezTo>
                    <a:pt x="0" y="87"/>
                    <a:pt x="40" y="140"/>
                    <a:pt x="95" y="154"/>
                  </a:cubicBezTo>
                  <a:cubicBezTo>
                    <a:pt x="104" y="163"/>
                    <a:pt x="114" y="171"/>
                    <a:pt x="125" y="177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46"/>
                    <a:pt x="99" y="246"/>
                    <a:pt x="99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3" y="246"/>
                    <a:pt x="70" y="251"/>
                    <a:pt x="70" y="256"/>
                  </a:cubicBezTo>
                  <a:cubicBezTo>
                    <a:pt x="70" y="265"/>
                    <a:pt x="70" y="265"/>
                    <a:pt x="70" y="26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205" y="251"/>
                    <a:pt x="201" y="246"/>
                    <a:pt x="197" y="246"/>
                  </a:cubicBezTo>
                  <a:cubicBezTo>
                    <a:pt x="176" y="246"/>
                    <a:pt x="176" y="246"/>
                    <a:pt x="176" y="246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50" y="238"/>
                    <a:pt x="150" y="238"/>
                    <a:pt x="150" y="238"/>
                  </a:cubicBezTo>
                  <a:cubicBezTo>
                    <a:pt x="150" y="177"/>
                    <a:pt x="150" y="177"/>
                    <a:pt x="150" y="177"/>
                  </a:cubicBezTo>
                  <a:cubicBezTo>
                    <a:pt x="161" y="171"/>
                    <a:pt x="171" y="163"/>
                    <a:pt x="180" y="154"/>
                  </a:cubicBezTo>
                  <a:close/>
                  <a:moveTo>
                    <a:pt x="225" y="45"/>
                  </a:moveTo>
                  <a:cubicBezTo>
                    <a:pt x="225" y="38"/>
                    <a:pt x="224" y="32"/>
                    <a:pt x="223" y="25"/>
                  </a:cubicBezTo>
                  <a:cubicBezTo>
                    <a:pt x="258" y="25"/>
                    <a:pt x="258" y="25"/>
                    <a:pt x="258" y="25"/>
                  </a:cubicBezTo>
                  <a:cubicBezTo>
                    <a:pt x="257" y="69"/>
                    <a:pt x="235" y="108"/>
                    <a:pt x="201" y="128"/>
                  </a:cubicBezTo>
                  <a:cubicBezTo>
                    <a:pt x="216" y="104"/>
                    <a:pt x="225" y="76"/>
                    <a:pt x="225" y="45"/>
                  </a:cubicBezTo>
                  <a:close/>
                  <a:moveTo>
                    <a:pt x="17" y="25"/>
                  </a:moveTo>
                  <a:cubicBezTo>
                    <a:pt x="51" y="25"/>
                    <a:pt x="51" y="25"/>
                    <a:pt x="51" y="25"/>
                  </a:cubicBezTo>
                  <a:cubicBezTo>
                    <a:pt x="50" y="32"/>
                    <a:pt x="50" y="38"/>
                    <a:pt x="50" y="45"/>
                  </a:cubicBezTo>
                  <a:cubicBezTo>
                    <a:pt x="50" y="76"/>
                    <a:pt x="59" y="104"/>
                    <a:pt x="74" y="128"/>
                  </a:cubicBezTo>
                  <a:cubicBezTo>
                    <a:pt x="40" y="108"/>
                    <a:pt x="17" y="69"/>
                    <a:pt x="17" y="2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1890713" y="2746375"/>
              <a:ext cx="323850" cy="892175"/>
            </a:xfrm>
            <a:custGeom>
              <a:avLst/>
              <a:gdLst>
                <a:gd name="T0" fmla="*/ 7 w 86"/>
                <a:gd name="T1" fmla="*/ 0 h 238"/>
                <a:gd name="T2" fmla="*/ 0 w 86"/>
                <a:gd name="T3" fmla="*/ 45 h 238"/>
                <a:gd name="T4" fmla="*/ 75 w 86"/>
                <a:gd name="T5" fmla="*/ 177 h 238"/>
                <a:gd name="T6" fmla="*/ 75 w 86"/>
                <a:gd name="T7" fmla="*/ 238 h 238"/>
                <a:gd name="T8" fmla="*/ 86 w 86"/>
                <a:gd name="T9" fmla="*/ 238 h 238"/>
                <a:gd name="T10" fmla="*/ 86 w 86"/>
                <a:gd name="T11" fmla="*/ 152 h 238"/>
                <a:gd name="T12" fmla="*/ 86 w 86"/>
                <a:gd name="T13" fmla="*/ 0 h 238"/>
                <a:gd name="T14" fmla="*/ 7 w 86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38">
                  <a:moveTo>
                    <a:pt x="7" y="0"/>
                  </a:moveTo>
                  <a:cubicBezTo>
                    <a:pt x="2" y="14"/>
                    <a:pt x="0" y="29"/>
                    <a:pt x="0" y="45"/>
                  </a:cubicBezTo>
                  <a:cubicBezTo>
                    <a:pt x="0" y="102"/>
                    <a:pt x="30" y="151"/>
                    <a:pt x="75" y="177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1966913" y="3667125"/>
              <a:ext cx="247650" cy="71438"/>
            </a:xfrm>
            <a:custGeom>
              <a:avLst/>
              <a:gdLst>
                <a:gd name="T0" fmla="*/ 29 w 66"/>
                <a:gd name="T1" fmla="*/ 0 h 19"/>
                <a:gd name="T2" fmla="*/ 8 w 66"/>
                <a:gd name="T3" fmla="*/ 0 h 19"/>
                <a:gd name="T4" fmla="*/ 0 w 66"/>
                <a:gd name="T5" fmla="*/ 10 h 19"/>
                <a:gd name="T6" fmla="*/ 0 w 66"/>
                <a:gd name="T7" fmla="*/ 19 h 19"/>
                <a:gd name="T8" fmla="*/ 66 w 66"/>
                <a:gd name="T9" fmla="*/ 19 h 19"/>
                <a:gd name="T10" fmla="*/ 66 w 66"/>
                <a:gd name="T11" fmla="*/ 0 h 19"/>
                <a:gd name="T12" fmla="*/ 55 w 66"/>
                <a:gd name="T13" fmla="*/ 0 h 19"/>
                <a:gd name="T14" fmla="*/ 29 w 66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9">
                  <a:moveTo>
                    <a:pt x="2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898651" y="3735388"/>
              <a:ext cx="638175" cy="311150"/>
            </a:xfrm>
            <a:prstGeom prst="rect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973263" y="3810000"/>
              <a:ext cx="487363" cy="161925"/>
            </a:xfrm>
            <a:prstGeom prst="rect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876426" y="4035425"/>
              <a:ext cx="685800" cy="74613"/>
            </a:xfrm>
            <a:prstGeom prst="rect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4002258" y="174980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58016" y="2272083"/>
            <a:ext cx="397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87448" y="2992608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90235" y="3514031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25893" y="3514031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58297" y="2992608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06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8987" y="2272083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07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20454" y="1749807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08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5343959" y="1341625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60524" y="101120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870147" y="2349459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86712" y="2019036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5870147" y="3303854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886712" y="2973431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5034274" y="4323231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050839" y="399280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913153" y="1341625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757663" y="101120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377024" y="2349459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206470" y="2019036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8" name="Rectangle 66"/>
          <p:cNvSpPr>
            <a:spLocks noChangeArrowheads="1"/>
          </p:cNvSpPr>
          <p:nvPr/>
        </p:nvSpPr>
        <p:spPr bwMode="auto">
          <a:xfrm>
            <a:off x="377024" y="3303854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221534" y="2973431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0" name="Rectangle 66"/>
          <p:cNvSpPr>
            <a:spLocks noChangeArrowheads="1"/>
          </p:cNvSpPr>
          <p:nvPr/>
        </p:nvSpPr>
        <p:spPr bwMode="auto">
          <a:xfrm>
            <a:off x="1208585" y="4323231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053095" y="399280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52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46" grpId="0"/>
          <p:bldP spid="46" grpId="1"/>
          <p:bldP spid="48" grpId="0"/>
          <p:bldP spid="48" grpId="1"/>
          <p:bldP spid="49" grpId="0"/>
          <p:bldP spid="49" grpId="1"/>
          <p:bldP spid="50" grpId="0"/>
          <p:bldP spid="50" grpId="1"/>
          <p:bldP spid="51" grpId="0"/>
          <p:bldP spid="51" grpId="1"/>
          <p:bldP spid="52" grpId="0"/>
          <p:bldP spid="52" grpId="1"/>
          <p:bldP spid="53" grpId="0"/>
          <p:bldP spid="53" grpId="1"/>
          <p:bldP spid="54" grpId="0"/>
          <p:bldP spid="54" grpId="1"/>
          <p:bldP spid="55" grpId="0"/>
          <p:bldP spid="56" grpId="0" animBg="1"/>
          <p:bldP spid="67" grpId="0"/>
          <p:bldP spid="68" grpId="0" animBg="1"/>
          <p:bldP spid="69" grpId="0"/>
          <p:bldP spid="70" grpId="0" animBg="1"/>
          <p:bldP spid="71" grpId="0"/>
          <p:bldP spid="73" grpId="0" animBg="1"/>
          <p:bldP spid="74" grpId="0"/>
          <p:bldP spid="75" grpId="0" animBg="1"/>
          <p:bldP spid="76" grpId="0"/>
          <p:bldP spid="77" grpId="0" animBg="1"/>
          <p:bldP spid="78" grpId="0"/>
          <p:bldP spid="79" grpId="0" animBg="1"/>
          <p:bldP spid="80" grpId="0"/>
          <p:bldP spid="8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52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46" grpId="0"/>
          <p:bldP spid="46" grpId="1"/>
          <p:bldP spid="48" grpId="0"/>
          <p:bldP spid="48" grpId="1"/>
          <p:bldP spid="49" grpId="0"/>
          <p:bldP spid="49" grpId="1"/>
          <p:bldP spid="50" grpId="0"/>
          <p:bldP spid="50" grpId="1"/>
          <p:bldP spid="51" grpId="0"/>
          <p:bldP spid="51" grpId="1"/>
          <p:bldP spid="52" grpId="0"/>
          <p:bldP spid="52" grpId="1"/>
          <p:bldP spid="53" grpId="0"/>
          <p:bldP spid="53" grpId="1"/>
          <p:bldP spid="54" grpId="0"/>
          <p:bldP spid="54" grpId="1"/>
          <p:bldP spid="55" grpId="0"/>
          <p:bldP spid="56" grpId="0" animBg="1"/>
          <p:bldP spid="67" grpId="0"/>
          <p:bldP spid="68" grpId="0" animBg="1"/>
          <p:bldP spid="69" grpId="0"/>
          <p:bldP spid="70" grpId="0" animBg="1"/>
          <p:bldP spid="71" grpId="0"/>
          <p:bldP spid="73" grpId="0" animBg="1"/>
          <p:bldP spid="74" grpId="0"/>
          <p:bldP spid="75" grpId="0" animBg="1"/>
          <p:bldP spid="76" grpId="0"/>
          <p:bldP spid="77" grpId="0" animBg="1"/>
          <p:bldP spid="78" grpId="0"/>
          <p:bldP spid="79" grpId="0" animBg="1"/>
          <p:bldP spid="80" grpId="0"/>
          <p:bldP spid="81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99542" y="1203960"/>
            <a:ext cx="2338180" cy="3435920"/>
            <a:chOff x="3382292" y="1184652"/>
            <a:chExt cx="2364458" cy="3474536"/>
          </a:xfrm>
        </p:grpSpPr>
        <p:sp>
          <p:nvSpPr>
            <p:cNvPr id="43" name="Freeform 6"/>
            <p:cNvSpPr/>
            <p:nvPr/>
          </p:nvSpPr>
          <p:spPr bwMode="auto">
            <a:xfrm flipH="1">
              <a:off x="4240136" y="4404171"/>
              <a:ext cx="629478" cy="13542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24"/>
            <p:cNvSpPr/>
            <p:nvPr/>
          </p:nvSpPr>
          <p:spPr>
            <a:xfrm flipH="1">
              <a:off x="4075147" y="4096246"/>
              <a:ext cx="959455" cy="27969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Freeform 25"/>
            <p:cNvSpPr/>
            <p:nvPr/>
          </p:nvSpPr>
          <p:spPr>
            <a:xfrm flipH="1">
              <a:off x="4340875" y="4567821"/>
              <a:ext cx="428000" cy="9136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Freeform 5"/>
            <p:cNvSpPr/>
            <p:nvPr/>
          </p:nvSpPr>
          <p:spPr bwMode="auto">
            <a:xfrm>
              <a:off x="4477880" y="3493551"/>
              <a:ext cx="271661" cy="464388"/>
            </a:xfrm>
            <a:custGeom>
              <a:avLst/>
              <a:gdLst/>
              <a:ahLst/>
              <a:cxnLst/>
              <a:rect l="l" t="t" r="r" b="b"/>
              <a:pathLst>
                <a:path w="385763" h="659438">
                  <a:moveTo>
                    <a:pt x="84907" y="4875"/>
                  </a:moveTo>
                  <a:cubicBezTo>
                    <a:pt x="96093" y="4055"/>
                    <a:pt x="110827" y="7884"/>
                    <a:pt x="127199" y="10072"/>
                  </a:cubicBezTo>
                  <a:cubicBezTo>
                    <a:pt x="162124" y="14448"/>
                    <a:pt x="190500" y="10072"/>
                    <a:pt x="186135" y="42895"/>
                  </a:cubicBezTo>
                  <a:lnTo>
                    <a:pt x="181706" y="71750"/>
                  </a:lnTo>
                  <a:lnTo>
                    <a:pt x="187325" y="72543"/>
                  </a:lnTo>
                  <a:lnTo>
                    <a:pt x="169863" y="201131"/>
                  </a:lnTo>
                  <a:lnTo>
                    <a:pt x="165021" y="200448"/>
                  </a:lnTo>
                  <a:lnTo>
                    <a:pt x="122238" y="517044"/>
                  </a:lnTo>
                  <a:lnTo>
                    <a:pt x="69850" y="613881"/>
                  </a:lnTo>
                  <a:lnTo>
                    <a:pt x="68915" y="613785"/>
                  </a:lnTo>
                  <a:lnTo>
                    <a:pt x="69851" y="614425"/>
                  </a:lnTo>
                  <a:cubicBezTo>
                    <a:pt x="43544" y="671030"/>
                    <a:pt x="36967" y="662322"/>
                    <a:pt x="34775" y="651436"/>
                  </a:cubicBezTo>
                  <a:cubicBezTo>
                    <a:pt x="31212" y="644360"/>
                    <a:pt x="26202" y="618596"/>
                    <a:pt x="24456" y="609185"/>
                  </a:cubicBezTo>
                  <a:lnTo>
                    <a:pt x="23813" y="609119"/>
                  </a:lnTo>
                  <a:lnTo>
                    <a:pt x="0" y="502756"/>
                  </a:lnTo>
                  <a:lnTo>
                    <a:pt x="42852" y="183200"/>
                  </a:lnTo>
                  <a:lnTo>
                    <a:pt x="34925" y="182081"/>
                  </a:lnTo>
                  <a:lnTo>
                    <a:pt x="52388" y="53493"/>
                  </a:lnTo>
                  <a:lnTo>
                    <a:pt x="59760" y="54534"/>
                  </a:lnTo>
                  <a:cubicBezTo>
                    <a:pt x="63897" y="27578"/>
                    <a:pt x="63897" y="27578"/>
                    <a:pt x="63897" y="27578"/>
                  </a:cubicBezTo>
                  <a:cubicBezTo>
                    <a:pt x="66080" y="11166"/>
                    <a:pt x="73720" y="5696"/>
                    <a:pt x="84907" y="4875"/>
                  </a:cubicBezTo>
                  <a:close/>
                  <a:moveTo>
                    <a:pt x="267470" y="113"/>
                  </a:moveTo>
                  <a:cubicBezTo>
                    <a:pt x="278656" y="-707"/>
                    <a:pt x="293390" y="3122"/>
                    <a:pt x="309762" y="5310"/>
                  </a:cubicBezTo>
                  <a:cubicBezTo>
                    <a:pt x="344687" y="9686"/>
                    <a:pt x="373063" y="5310"/>
                    <a:pt x="366515" y="40321"/>
                  </a:cubicBezTo>
                  <a:lnTo>
                    <a:pt x="363166" y="68292"/>
                  </a:lnTo>
                  <a:lnTo>
                    <a:pt x="371475" y="69367"/>
                  </a:lnTo>
                  <a:lnTo>
                    <a:pt x="367138" y="101305"/>
                  </a:lnTo>
                  <a:cubicBezTo>
                    <a:pt x="375481" y="108574"/>
                    <a:pt x="384609" y="118013"/>
                    <a:pt x="385763" y="124982"/>
                  </a:cubicBezTo>
                  <a:cubicBezTo>
                    <a:pt x="385763" y="135913"/>
                    <a:pt x="359695" y="341403"/>
                    <a:pt x="359695" y="341403"/>
                  </a:cubicBezTo>
                  <a:cubicBezTo>
                    <a:pt x="359699" y="341433"/>
                    <a:pt x="361850" y="356703"/>
                    <a:pt x="344488" y="354519"/>
                  </a:cubicBezTo>
                  <a:cubicBezTo>
                    <a:pt x="366212" y="184006"/>
                    <a:pt x="366212" y="184006"/>
                    <a:pt x="366212" y="184006"/>
                  </a:cubicBezTo>
                  <a:lnTo>
                    <a:pt x="357942" y="169025"/>
                  </a:lnTo>
                  <a:lnTo>
                    <a:pt x="354013" y="197955"/>
                  </a:lnTo>
                  <a:lnTo>
                    <a:pt x="347079" y="197058"/>
                  </a:lnTo>
                  <a:lnTo>
                    <a:pt x="303213" y="513868"/>
                  </a:lnTo>
                  <a:lnTo>
                    <a:pt x="254000" y="612293"/>
                  </a:lnTo>
                  <a:lnTo>
                    <a:pt x="253776" y="612255"/>
                  </a:lnTo>
                  <a:cubicBezTo>
                    <a:pt x="227659" y="666223"/>
                    <a:pt x="221111" y="657537"/>
                    <a:pt x="218925" y="648851"/>
                  </a:cubicBezTo>
                  <a:cubicBezTo>
                    <a:pt x="215039" y="639205"/>
                    <a:pt x="209433" y="610754"/>
                    <a:pt x="208211" y="604399"/>
                  </a:cubicBezTo>
                  <a:lnTo>
                    <a:pt x="207963" y="604356"/>
                  </a:lnTo>
                  <a:lnTo>
                    <a:pt x="184150" y="497993"/>
                  </a:lnTo>
                  <a:lnTo>
                    <a:pt x="225717" y="181352"/>
                  </a:lnTo>
                  <a:lnTo>
                    <a:pt x="219075" y="180493"/>
                  </a:lnTo>
                  <a:lnTo>
                    <a:pt x="236538" y="51905"/>
                  </a:lnTo>
                  <a:lnTo>
                    <a:pt x="241890" y="52597"/>
                  </a:lnTo>
                  <a:cubicBezTo>
                    <a:pt x="246460" y="22816"/>
                    <a:pt x="246460" y="22816"/>
                    <a:pt x="246460" y="22816"/>
                  </a:cubicBezTo>
                  <a:cubicBezTo>
                    <a:pt x="248643" y="6404"/>
                    <a:pt x="256283" y="934"/>
                    <a:pt x="26747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65" name="Group 123"/>
            <p:cNvGrpSpPr/>
            <p:nvPr/>
          </p:nvGrpSpPr>
          <p:grpSpPr>
            <a:xfrm>
              <a:off x="3850712" y="3498802"/>
              <a:ext cx="575743" cy="437118"/>
              <a:chOff x="7170738" y="4168775"/>
              <a:chExt cx="817563" cy="620713"/>
            </a:xfrm>
            <a:solidFill>
              <a:srgbClr val="00C373"/>
            </a:solidFill>
          </p:grpSpPr>
          <p:sp>
            <p:nvSpPr>
              <p:cNvPr id="6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2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3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4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5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86" name="Freeform 20"/>
            <p:cNvSpPr>
              <a:spLocks noEditPoints="1"/>
            </p:cNvSpPr>
            <p:nvPr/>
          </p:nvSpPr>
          <p:spPr bwMode="auto">
            <a:xfrm>
              <a:off x="3382292" y="1978394"/>
              <a:ext cx="336502" cy="354389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5428135" y="1859892"/>
              <a:ext cx="289544" cy="435999"/>
            </a:xfrm>
            <a:custGeom>
              <a:avLst/>
              <a:gdLst/>
              <a:ahLst/>
              <a:cxnLst/>
              <a:rect l="l" t="t" r="r" b="b"/>
              <a:pathLst>
                <a:path w="411157" h="619125">
                  <a:moveTo>
                    <a:pt x="220663" y="0"/>
                  </a:moveTo>
                  <a:cubicBezTo>
                    <a:pt x="229130" y="0"/>
                    <a:pt x="233363" y="6615"/>
                    <a:pt x="233363" y="13229"/>
                  </a:cubicBezTo>
                  <a:lnTo>
                    <a:pt x="233363" y="54486"/>
                  </a:lnTo>
                  <a:cubicBezTo>
                    <a:pt x="263693" y="61430"/>
                    <a:pt x="285751" y="88861"/>
                    <a:pt x="285751" y="121444"/>
                  </a:cubicBezTo>
                  <a:cubicBezTo>
                    <a:pt x="285751" y="145771"/>
                    <a:pt x="273455" y="167226"/>
                    <a:pt x="254004" y="178851"/>
                  </a:cubicBezTo>
                  <a:cubicBezTo>
                    <a:pt x="288791" y="272808"/>
                    <a:pt x="416626" y="619125"/>
                    <a:pt x="410976" y="619125"/>
                  </a:cubicBezTo>
                  <a:cubicBezTo>
                    <a:pt x="404442" y="619125"/>
                    <a:pt x="343463" y="556047"/>
                    <a:pt x="343430" y="556013"/>
                  </a:cubicBezTo>
                  <a:cubicBezTo>
                    <a:pt x="343395" y="555923"/>
                    <a:pt x="256201" y="329233"/>
                    <a:pt x="215618" y="222711"/>
                  </a:cubicBezTo>
                  <a:lnTo>
                    <a:pt x="63500" y="549275"/>
                  </a:lnTo>
                  <a:lnTo>
                    <a:pt x="0" y="612775"/>
                  </a:lnTo>
                  <a:lnTo>
                    <a:pt x="17462" y="525463"/>
                  </a:lnTo>
                  <a:lnTo>
                    <a:pt x="175354" y="178399"/>
                  </a:lnTo>
                  <a:cubicBezTo>
                    <a:pt x="156483" y="166740"/>
                    <a:pt x="144463" y="145496"/>
                    <a:pt x="144463" y="121444"/>
                  </a:cubicBezTo>
                  <a:cubicBezTo>
                    <a:pt x="144463" y="84877"/>
                    <a:pt x="172245" y="54800"/>
                    <a:pt x="207963" y="52242"/>
                  </a:cubicBezTo>
                  <a:cubicBezTo>
                    <a:pt x="207963" y="13229"/>
                    <a:pt x="207963" y="13229"/>
                    <a:pt x="207963" y="13229"/>
                  </a:cubicBezTo>
                  <a:cubicBezTo>
                    <a:pt x="207963" y="6615"/>
                    <a:pt x="214313" y="0"/>
                    <a:pt x="22066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5"/>
            <p:cNvSpPr>
              <a:spLocks noEditPoints="1"/>
            </p:cNvSpPr>
            <p:nvPr/>
          </p:nvSpPr>
          <p:spPr bwMode="auto">
            <a:xfrm>
              <a:off x="4774136" y="1619534"/>
              <a:ext cx="158748" cy="42929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6"/>
            <p:cNvSpPr>
              <a:spLocks noEditPoints="1"/>
            </p:cNvSpPr>
            <p:nvPr/>
          </p:nvSpPr>
          <p:spPr bwMode="auto">
            <a:xfrm>
              <a:off x="4637747" y="1754805"/>
              <a:ext cx="430410" cy="157631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70167" y="1657544"/>
              <a:ext cx="365569" cy="351035"/>
              <a:chOff x="4755784" y="1370261"/>
              <a:chExt cx="519113" cy="498475"/>
            </a:xfrm>
          </p:grpSpPr>
          <p:sp>
            <p:nvSpPr>
              <p:cNvPr id="93" name="Freeform 27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16 h 229"/>
                  <a:gd name="T2" fmla="*/ 119 w 238"/>
                  <a:gd name="T3" fmla="*/ 46 h 229"/>
                  <a:gd name="T4" fmla="*/ 119 w 238"/>
                  <a:gd name="T5" fmla="*/ 57 h 229"/>
                  <a:gd name="T6" fmla="*/ 202 w 238"/>
                  <a:gd name="T7" fmla="*/ 32 h 229"/>
                  <a:gd name="T8" fmla="*/ 150 w 238"/>
                  <a:gd name="T9" fmla="*/ 145 h 229"/>
                  <a:gd name="T10" fmla="*/ 119 w 238"/>
                  <a:gd name="T11" fmla="*/ 172 h 229"/>
                  <a:gd name="T12" fmla="*/ 119 w 238"/>
                  <a:gd name="T13" fmla="*/ 183 h 229"/>
                  <a:gd name="T14" fmla="*/ 156 w 238"/>
                  <a:gd name="T15" fmla="*/ 151 h 229"/>
                  <a:gd name="T16" fmla="*/ 218 w 238"/>
                  <a:gd name="T17" fmla="*/ 16 h 229"/>
                  <a:gd name="T18" fmla="*/ 119 w 238"/>
                  <a:gd name="T19" fmla="*/ 46 h 229"/>
                  <a:gd name="T20" fmla="*/ 83 w 238"/>
                  <a:gd name="T21" fmla="*/ 78 h 229"/>
                  <a:gd name="T22" fmla="*/ 20 w 238"/>
                  <a:gd name="T23" fmla="*/ 214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36 w 238"/>
                  <a:gd name="T29" fmla="*/ 197 h 229"/>
                  <a:gd name="T30" fmla="*/ 36 w 238"/>
                  <a:gd name="T31" fmla="*/ 197 h 229"/>
                  <a:gd name="T32" fmla="*/ 89 w 238"/>
                  <a:gd name="T33" fmla="*/ 84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16"/>
                    </a:moveTo>
                    <a:cubicBezTo>
                      <a:pt x="202" y="0"/>
                      <a:pt x="162" y="13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55" y="30"/>
                      <a:pt x="189" y="19"/>
                      <a:pt x="202" y="32"/>
                    </a:cubicBezTo>
                    <a:cubicBezTo>
                      <a:pt x="219" y="49"/>
                      <a:pt x="195" y="99"/>
                      <a:pt x="150" y="145"/>
                    </a:cubicBezTo>
                    <a:cubicBezTo>
                      <a:pt x="140" y="155"/>
                      <a:pt x="129" y="164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31" y="174"/>
                      <a:pt x="144" y="163"/>
                      <a:pt x="156" y="151"/>
                    </a:cubicBezTo>
                    <a:cubicBezTo>
                      <a:pt x="210" y="96"/>
                      <a:pt x="238" y="36"/>
                      <a:pt x="218" y="16"/>
                    </a:cubicBezTo>
                    <a:close/>
                    <a:moveTo>
                      <a:pt x="119" y="46"/>
                    </a:moveTo>
                    <a:cubicBezTo>
                      <a:pt x="107" y="55"/>
                      <a:pt x="95" y="66"/>
                      <a:pt x="83" y="78"/>
                    </a:cubicBezTo>
                    <a:cubicBezTo>
                      <a:pt x="28" y="133"/>
                      <a:pt x="0" y="193"/>
                      <a:pt x="20" y="214"/>
                    </a:cubicBezTo>
                    <a:cubicBezTo>
                      <a:pt x="36" y="229"/>
                      <a:pt x="76" y="216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83" y="199"/>
                      <a:pt x="49" y="211"/>
                      <a:pt x="36" y="197"/>
                    </a:cubicBezTo>
                    <a:cubicBezTo>
                      <a:pt x="36" y="197"/>
                      <a:pt x="36" y="197"/>
                      <a:pt x="36" y="197"/>
                    </a:cubicBezTo>
                    <a:cubicBezTo>
                      <a:pt x="19" y="181"/>
                      <a:pt x="43" y="130"/>
                      <a:pt x="89" y="84"/>
                    </a:cubicBezTo>
                    <a:cubicBezTo>
                      <a:pt x="99" y="74"/>
                      <a:pt x="109" y="65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4" name="Freeform 28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214 h 229"/>
                  <a:gd name="T2" fmla="*/ 156 w 238"/>
                  <a:gd name="T3" fmla="*/ 78 h 229"/>
                  <a:gd name="T4" fmla="*/ 119 w 238"/>
                  <a:gd name="T5" fmla="*/ 46 h 229"/>
                  <a:gd name="T6" fmla="*/ 119 w 238"/>
                  <a:gd name="T7" fmla="*/ 57 h 229"/>
                  <a:gd name="T8" fmla="*/ 150 w 238"/>
                  <a:gd name="T9" fmla="*/ 84 h 229"/>
                  <a:gd name="T10" fmla="*/ 202 w 238"/>
                  <a:gd name="T11" fmla="*/ 197 h 229"/>
                  <a:gd name="T12" fmla="*/ 119 w 238"/>
                  <a:gd name="T13" fmla="*/ 172 h 229"/>
                  <a:gd name="T14" fmla="*/ 119 w 238"/>
                  <a:gd name="T15" fmla="*/ 183 h 229"/>
                  <a:gd name="T16" fmla="*/ 218 w 238"/>
                  <a:gd name="T17" fmla="*/ 214 h 229"/>
                  <a:gd name="T18" fmla="*/ 119 w 238"/>
                  <a:gd name="T19" fmla="*/ 46 h 229"/>
                  <a:gd name="T20" fmla="*/ 20 w 238"/>
                  <a:gd name="T21" fmla="*/ 16 h 229"/>
                  <a:gd name="T22" fmla="*/ 83 w 238"/>
                  <a:gd name="T23" fmla="*/ 151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89 w 238"/>
                  <a:gd name="T29" fmla="*/ 145 h 229"/>
                  <a:gd name="T30" fmla="*/ 36 w 238"/>
                  <a:gd name="T31" fmla="*/ 32 h 229"/>
                  <a:gd name="T32" fmla="*/ 36 w 238"/>
                  <a:gd name="T33" fmla="*/ 32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214"/>
                    </a:moveTo>
                    <a:cubicBezTo>
                      <a:pt x="238" y="193"/>
                      <a:pt x="210" y="133"/>
                      <a:pt x="156" y="78"/>
                    </a:cubicBezTo>
                    <a:cubicBezTo>
                      <a:pt x="144" y="66"/>
                      <a:pt x="131" y="55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29" y="65"/>
                      <a:pt x="140" y="74"/>
                      <a:pt x="150" y="84"/>
                    </a:cubicBezTo>
                    <a:cubicBezTo>
                      <a:pt x="195" y="130"/>
                      <a:pt x="219" y="181"/>
                      <a:pt x="202" y="197"/>
                    </a:cubicBezTo>
                    <a:cubicBezTo>
                      <a:pt x="189" y="211"/>
                      <a:pt x="155" y="199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62" y="216"/>
                      <a:pt x="202" y="229"/>
                      <a:pt x="218" y="214"/>
                    </a:cubicBezTo>
                    <a:close/>
                    <a:moveTo>
                      <a:pt x="119" y="46"/>
                    </a:moveTo>
                    <a:cubicBezTo>
                      <a:pt x="76" y="13"/>
                      <a:pt x="36" y="0"/>
                      <a:pt x="20" y="16"/>
                    </a:cubicBezTo>
                    <a:cubicBezTo>
                      <a:pt x="0" y="36"/>
                      <a:pt x="28" y="96"/>
                      <a:pt x="83" y="151"/>
                    </a:cubicBezTo>
                    <a:cubicBezTo>
                      <a:pt x="95" y="163"/>
                      <a:pt x="107" y="174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09" y="164"/>
                      <a:pt x="99" y="155"/>
                      <a:pt x="89" y="145"/>
                    </a:cubicBezTo>
                    <a:cubicBezTo>
                      <a:pt x="43" y="99"/>
                      <a:pt x="19" y="49"/>
                      <a:pt x="36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49" y="19"/>
                      <a:pt x="83" y="30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5" name="Oval 29"/>
              <p:cNvSpPr>
                <a:spLocks noChangeArrowheads="1"/>
              </p:cNvSpPr>
              <p:nvPr/>
            </p:nvSpPr>
            <p:spPr bwMode="auto">
              <a:xfrm>
                <a:off x="4970097" y="1573461"/>
                <a:ext cx="93663" cy="93663"/>
              </a:xfrm>
              <a:prstGeom prst="ellipse">
                <a:avLst/>
              </a:pr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96" name="Freeform 30"/>
            <p:cNvSpPr>
              <a:spLocks noEditPoints="1"/>
            </p:cNvSpPr>
            <p:nvPr/>
          </p:nvSpPr>
          <p:spPr bwMode="auto">
            <a:xfrm>
              <a:off x="5327520" y="1497677"/>
              <a:ext cx="181107" cy="343210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5236966" y="1496559"/>
              <a:ext cx="45836" cy="33426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2"/>
            <p:cNvSpPr>
              <a:spLocks noEditPoints="1"/>
            </p:cNvSpPr>
            <p:nvPr/>
          </p:nvSpPr>
          <p:spPr bwMode="auto">
            <a:xfrm>
              <a:off x="3752333" y="3180187"/>
              <a:ext cx="395753" cy="289549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99" name="Group 127"/>
            <p:cNvGrpSpPr/>
            <p:nvPr/>
          </p:nvGrpSpPr>
          <p:grpSpPr>
            <a:xfrm>
              <a:off x="4864690" y="3469735"/>
              <a:ext cx="357744" cy="460594"/>
              <a:chOff x="8610600" y="4127500"/>
              <a:chExt cx="508001" cy="654050"/>
            </a:xfrm>
            <a:solidFill>
              <a:srgbClr val="00C373"/>
            </a:solidFill>
          </p:grpSpPr>
          <p:sp>
            <p:nvSpPr>
              <p:cNvPr id="100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1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2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1D9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3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4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5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6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7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160946" y="3004669"/>
              <a:ext cx="301846" cy="482642"/>
              <a:chOff x="5452697" y="3283198"/>
              <a:chExt cx="428625" cy="685359"/>
            </a:xfrm>
          </p:grpSpPr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5452697" y="3283198"/>
                <a:ext cx="428625" cy="390525"/>
              </a:xfrm>
              <a:custGeom>
                <a:avLst/>
                <a:gdLst>
                  <a:gd name="T0" fmla="*/ 116 w 196"/>
                  <a:gd name="T1" fmla="*/ 2 h 179"/>
                  <a:gd name="T2" fmla="*/ 98 w 196"/>
                  <a:gd name="T3" fmla="*/ 0 h 179"/>
                  <a:gd name="T4" fmla="*/ 98 w 196"/>
                  <a:gd name="T5" fmla="*/ 17 h 179"/>
                  <a:gd name="T6" fmla="*/ 113 w 196"/>
                  <a:gd name="T7" fmla="*/ 18 h 179"/>
                  <a:gd name="T8" fmla="*/ 169 w 196"/>
                  <a:gd name="T9" fmla="*/ 105 h 179"/>
                  <a:gd name="T10" fmla="*/ 98 w 196"/>
                  <a:gd name="T11" fmla="*/ 163 h 179"/>
                  <a:gd name="T12" fmla="*/ 98 w 196"/>
                  <a:gd name="T13" fmla="*/ 179 h 179"/>
                  <a:gd name="T14" fmla="*/ 185 w 196"/>
                  <a:gd name="T15" fmla="*/ 108 h 179"/>
                  <a:gd name="T16" fmla="*/ 116 w 196"/>
                  <a:gd name="T17" fmla="*/ 2 h 179"/>
                  <a:gd name="T18" fmla="*/ 98 w 196"/>
                  <a:gd name="T19" fmla="*/ 0 h 179"/>
                  <a:gd name="T20" fmla="*/ 10 w 196"/>
                  <a:gd name="T21" fmla="*/ 71 h 179"/>
                  <a:gd name="T22" fmla="*/ 79 w 196"/>
                  <a:gd name="T23" fmla="*/ 177 h 179"/>
                  <a:gd name="T24" fmla="*/ 98 w 196"/>
                  <a:gd name="T25" fmla="*/ 179 h 179"/>
                  <a:gd name="T26" fmla="*/ 98 w 196"/>
                  <a:gd name="T27" fmla="*/ 163 h 179"/>
                  <a:gd name="T28" fmla="*/ 83 w 196"/>
                  <a:gd name="T29" fmla="*/ 161 h 179"/>
                  <a:gd name="T30" fmla="*/ 83 w 196"/>
                  <a:gd name="T31" fmla="*/ 161 h 179"/>
                  <a:gd name="T32" fmla="*/ 26 w 196"/>
                  <a:gd name="T33" fmla="*/ 75 h 179"/>
                  <a:gd name="T34" fmla="*/ 98 w 196"/>
                  <a:gd name="T35" fmla="*/ 17 h 179"/>
                  <a:gd name="T36" fmla="*/ 98 w 196"/>
                  <a:gd name="T3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" h="179">
                    <a:moveTo>
                      <a:pt x="116" y="2"/>
                    </a:moveTo>
                    <a:cubicBezTo>
                      <a:pt x="110" y="1"/>
                      <a:pt x="104" y="0"/>
                      <a:pt x="98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3" y="17"/>
                      <a:pt x="108" y="17"/>
                      <a:pt x="113" y="18"/>
                    </a:cubicBezTo>
                    <a:cubicBezTo>
                      <a:pt x="152" y="27"/>
                      <a:pt x="177" y="65"/>
                      <a:pt x="169" y="105"/>
                    </a:cubicBezTo>
                    <a:cubicBezTo>
                      <a:pt x="162" y="139"/>
                      <a:pt x="131" y="163"/>
                      <a:pt x="98" y="163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39" y="179"/>
                      <a:pt x="177" y="150"/>
                      <a:pt x="185" y="108"/>
                    </a:cubicBezTo>
                    <a:cubicBezTo>
                      <a:pt x="196" y="60"/>
                      <a:pt x="165" y="12"/>
                      <a:pt x="116" y="2"/>
                    </a:cubicBezTo>
                    <a:close/>
                    <a:moveTo>
                      <a:pt x="98" y="0"/>
                    </a:moveTo>
                    <a:cubicBezTo>
                      <a:pt x="56" y="0"/>
                      <a:pt x="19" y="29"/>
                      <a:pt x="10" y="71"/>
                    </a:cubicBezTo>
                    <a:cubicBezTo>
                      <a:pt x="0" y="120"/>
                      <a:pt x="31" y="167"/>
                      <a:pt x="79" y="177"/>
                    </a:cubicBezTo>
                    <a:cubicBezTo>
                      <a:pt x="85" y="179"/>
                      <a:pt x="92" y="179"/>
                      <a:pt x="98" y="179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3" y="163"/>
                      <a:pt x="88" y="162"/>
                      <a:pt x="83" y="161"/>
                    </a:cubicBezTo>
                    <a:cubicBezTo>
                      <a:pt x="83" y="161"/>
                      <a:pt x="83" y="161"/>
                      <a:pt x="83" y="161"/>
                    </a:cubicBezTo>
                    <a:cubicBezTo>
                      <a:pt x="43" y="153"/>
                      <a:pt x="18" y="114"/>
                      <a:pt x="26" y="75"/>
                    </a:cubicBezTo>
                    <a:cubicBezTo>
                      <a:pt x="33" y="40"/>
                      <a:pt x="64" y="17"/>
                      <a:pt x="98" y="1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0" name="Freeform 43"/>
              <p:cNvSpPr/>
              <p:nvPr/>
            </p:nvSpPr>
            <p:spPr bwMode="auto">
              <a:xfrm>
                <a:off x="5530719" y="3643561"/>
                <a:ext cx="125178" cy="324996"/>
              </a:xfrm>
              <a:custGeom>
                <a:avLst/>
                <a:gdLst/>
                <a:ahLst/>
                <a:cxnLst/>
                <a:rect l="l" t="t" r="r" b="b"/>
                <a:pathLst>
                  <a:path w="125178" h="324996">
                    <a:moveTo>
                      <a:pt x="72791" y="0"/>
                    </a:moveTo>
                    <a:lnTo>
                      <a:pt x="125178" y="11112"/>
                    </a:lnTo>
                    <a:lnTo>
                      <a:pt x="110517" y="80314"/>
                    </a:lnTo>
                    <a:cubicBezTo>
                      <a:pt x="119190" y="88806"/>
                      <a:pt x="122294" y="101492"/>
                      <a:pt x="118669" y="114855"/>
                    </a:cubicBezTo>
                    <a:lnTo>
                      <a:pt x="81787" y="291533"/>
                    </a:lnTo>
                    <a:cubicBezTo>
                      <a:pt x="77447" y="313345"/>
                      <a:pt x="55752" y="328613"/>
                      <a:pt x="34056" y="324251"/>
                    </a:cubicBezTo>
                    <a:cubicBezTo>
                      <a:pt x="10190" y="317707"/>
                      <a:pt x="-4997" y="295895"/>
                      <a:pt x="1512" y="274083"/>
                    </a:cubicBezTo>
                    <a:cubicBezTo>
                      <a:pt x="38395" y="97406"/>
                      <a:pt x="38395" y="97406"/>
                      <a:pt x="38395" y="97406"/>
                    </a:cubicBezTo>
                    <a:cubicBezTo>
                      <a:pt x="40712" y="84594"/>
                      <a:pt x="47978" y="74891"/>
                      <a:pt x="57961" y="69997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11" name="Freeform 44"/>
            <p:cNvSpPr/>
            <p:nvPr/>
          </p:nvSpPr>
          <p:spPr bwMode="auto">
            <a:xfrm>
              <a:off x="4375029" y="1184652"/>
              <a:ext cx="368922" cy="337620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FBE2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5"/>
            <p:cNvSpPr>
              <a:spLocks noEditPoints="1"/>
            </p:cNvSpPr>
            <p:nvPr/>
          </p:nvSpPr>
          <p:spPr bwMode="auto">
            <a:xfrm>
              <a:off x="4265470" y="3058331"/>
              <a:ext cx="449415" cy="372277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6"/>
            <p:cNvSpPr>
              <a:spLocks noEditPoints="1"/>
            </p:cNvSpPr>
            <p:nvPr/>
          </p:nvSpPr>
          <p:spPr bwMode="auto">
            <a:xfrm>
              <a:off x="5060331" y="2317132"/>
              <a:ext cx="576861" cy="673004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EB45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47"/>
            <p:cNvSpPr>
              <a:spLocks noEditPoints="1"/>
            </p:cNvSpPr>
            <p:nvPr/>
          </p:nvSpPr>
          <p:spPr bwMode="auto">
            <a:xfrm>
              <a:off x="5497447" y="2513891"/>
              <a:ext cx="249303" cy="48966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48"/>
            <p:cNvSpPr>
              <a:spLocks noEditPoints="1"/>
            </p:cNvSpPr>
            <p:nvPr/>
          </p:nvSpPr>
          <p:spPr bwMode="auto">
            <a:xfrm>
              <a:off x="4627685" y="2576496"/>
              <a:ext cx="408051" cy="408051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49"/>
            <p:cNvSpPr/>
            <p:nvPr/>
          </p:nvSpPr>
          <p:spPr bwMode="auto">
            <a:xfrm>
              <a:off x="4702588" y="2706178"/>
              <a:ext cx="203466" cy="107323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17" name="Group 126"/>
            <p:cNvGrpSpPr/>
            <p:nvPr/>
          </p:nvGrpSpPr>
          <p:grpSpPr>
            <a:xfrm>
              <a:off x="4790905" y="3101931"/>
              <a:ext cx="319733" cy="304081"/>
              <a:chOff x="8505825" y="3605213"/>
              <a:chExt cx="454025" cy="431800"/>
            </a:xfrm>
          </p:grpSpPr>
          <p:sp>
            <p:nvSpPr>
              <p:cNvPr id="118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9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20" name="Freeform 52"/>
            <p:cNvSpPr/>
            <p:nvPr/>
          </p:nvSpPr>
          <p:spPr bwMode="auto">
            <a:xfrm>
              <a:off x="3814163" y="1273122"/>
              <a:ext cx="483950" cy="397374"/>
            </a:xfrm>
            <a:custGeom>
              <a:avLst/>
              <a:gdLst/>
              <a:ahLst/>
              <a:cxnLst/>
              <a:rect l="l" t="t" r="r" b="b"/>
              <a:pathLst>
                <a:path w="687216" h="564276">
                  <a:moveTo>
                    <a:pt x="570447" y="172822"/>
                  </a:moveTo>
                  <a:cubicBezTo>
                    <a:pt x="570447" y="172822"/>
                    <a:pt x="570447" y="172822"/>
                    <a:pt x="590062" y="201232"/>
                  </a:cubicBezTo>
                  <a:lnTo>
                    <a:pt x="154172" y="491889"/>
                  </a:lnTo>
                  <a:cubicBezTo>
                    <a:pt x="130198" y="509372"/>
                    <a:pt x="95327" y="500631"/>
                    <a:pt x="77892" y="474406"/>
                  </a:cubicBezTo>
                  <a:cubicBezTo>
                    <a:pt x="75712" y="472220"/>
                    <a:pt x="75712" y="472220"/>
                    <a:pt x="75712" y="470035"/>
                  </a:cubicBezTo>
                  <a:cubicBezTo>
                    <a:pt x="93148" y="478777"/>
                    <a:pt x="112763" y="478777"/>
                    <a:pt x="130198" y="467850"/>
                  </a:cubicBezTo>
                  <a:cubicBezTo>
                    <a:pt x="130198" y="467850"/>
                    <a:pt x="130198" y="467850"/>
                    <a:pt x="570447" y="172822"/>
                  </a:cubicBezTo>
                  <a:close/>
                  <a:moveTo>
                    <a:pt x="533073" y="67001"/>
                  </a:moveTo>
                  <a:cubicBezTo>
                    <a:pt x="491035" y="95040"/>
                    <a:pt x="376282" y="171580"/>
                    <a:pt x="63032" y="380515"/>
                  </a:cubicBezTo>
                  <a:cubicBezTo>
                    <a:pt x="28189" y="404534"/>
                    <a:pt x="21656" y="454757"/>
                    <a:pt x="47788" y="494062"/>
                  </a:cubicBezTo>
                  <a:cubicBezTo>
                    <a:pt x="73921" y="531183"/>
                    <a:pt x="124009" y="544285"/>
                    <a:pt x="158852" y="520265"/>
                  </a:cubicBezTo>
                  <a:cubicBezTo>
                    <a:pt x="158860" y="520260"/>
                    <a:pt x="160695" y="519030"/>
                    <a:pt x="626715" y="206824"/>
                  </a:cubicBezTo>
                  <a:cubicBezTo>
                    <a:pt x="578252" y="134460"/>
                    <a:pt x="549789" y="91961"/>
                    <a:pt x="533073" y="67001"/>
                  </a:cubicBezTo>
                  <a:close/>
                  <a:moveTo>
                    <a:pt x="530794" y="696"/>
                  </a:moveTo>
                  <a:cubicBezTo>
                    <a:pt x="535968" y="2059"/>
                    <a:pt x="540869" y="5328"/>
                    <a:pt x="544136" y="9687"/>
                  </a:cubicBezTo>
                  <a:cubicBezTo>
                    <a:pt x="683541" y="218914"/>
                    <a:pt x="683541" y="218914"/>
                    <a:pt x="683541" y="218914"/>
                  </a:cubicBezTo>
                  <a:cubicBezTo>
                    <a:pt x="690075" y="229811"/>
                    <a:pt x="687897" y="240708"/>
                    <a:pt x="677006" y="247247"/>
                  </a:cubicBezTo>
                  <a:cubicBezTo>
                    <a:pt x="668293" y="253785"/>
                    <a:pt x="655224" y="251606"/>
                    <a:pt x="650868" y="242888"/>
                  </a:cubicBezTo>
                  <a:lnTo>
                    <a:pt x="642540" y="230453"/>
                  </a:lnTo>
                  <a:lnTo>
                    <a:pt x="167563" y="548652"/>
                  </a:lnTo>
                  <a:cubicBezTo>
                    <a:pt x="121831" y="579222"/>
                    <a:pt x="54322" y="563937"/>
                    <a:pt x="19478" y="511531"/>
                  </a:cubicBezTo>
                  <a:cubicBezTo>
                    <a:pt x="-13188" y="459124"/>
                    <a:pt x="-4477" y="391433"/>
                    <a:pt x="43433" y="360862"/>
                  </a:cubicBezTo>
                  <a:cubicBezTo>
                    <a:pt x="43440" y="360857"/>
                    <a:pt x="45324" y="359590"/>
                    <a:pt x="516638" y="42461"/>
                  </a:cubicBezTo>
                  <a:lnTo>
                    <a:pt x="510204" y="32854"/>
                  </a:lnTo>
                  <a:cubicBezTo>
                    <a:pt x="509285" y="31481"/>
                    <a:pt x="509285" y="31481"/>
                    <a:pt x="509285" y="31481"/>
                  </a:cubicBezTo>
                  <a:cubicBezTo>
                    <a:pt x="502750" y="22763"/>
                    <a:pt x="504928" y="9687"/>
                    <a:pt x="515819" y="3148"/>
                  </a:cubicBezTo>
                  <a:cubicBezTo>
                    <a:pt x="520176" y="-121"/>
                    <a:pt x="525621" y="-666"/>
                    <a:pt x="530794" y="69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5"/>
            <p:cNvSpPr>
              <a:spLocks noEditPoints="1"/>
            </p:cNvSpPr>
            <p:nvPr/>
          </p:nvSpPr>
          <p:spPr bwMode="auto">
            <a:xfrm>
              <a:off x="3572343" y="1602764"/>
              <a:ext cx="209056" cy="36668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56"/>
            <p:cNvSpPr>
              <a:spLocks noEditPoints="1"/>
            </p:cNvSpPr>
            <p:nvPr/>
          </p:nvSpPr>
          <p:spPr bwMode="auto">
            <a:xfrm>
              <a:off x="3382292" y="2370794"/>
              <a:ext cx="391281" cy="4259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57"/>
            <p:cNvSpPr>
              <a:spLocks noEditPoints="1"/>
            </p:cNvSpPr>
            <p:nvPr/>
          </p:nvSpPr>
          <p:spPr bwMode="auto">
            <a:xfrm>
              <a:off x="4825562" y="1269616"/>
              <a:ext cx="372277" cy="365569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58"/>
            <p:cNvSpPr>
              <a:spLocks noEditPoints="1"/>
            </p:cNvSpPr>
            <p:nvPr/>
          </p:nvSpPr>
          <p:spPr bwMode="auto">
            <a:xfrm>
              <a:off x="3510499" y="2794688"/>
              <a:ext cx="362215" cy="36668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Rectangle 59"/>
            <p:cNvSpPr>
              <a:spLocks noChangeArrowheads="1"/>
            </p:cNvSpPr>
            <p:nvPr/>
          </p:nvSpPr>
          <p:spPr bwMode="auto">
            <a:xfrm>
              <a:off x="4916115" y="2004107"/>
              <a:ext cx="441589" cy="465066"/>
            </a:xfrm>
            <a:custGeom>
              <a:avLst/>
              <a:gdLst/>
              <a:ahLst/>
              <a:cxnLst/>
              <a:rect l="l" t="t" r="r" b="b"/>
              <a:pathLst>
                <a:path w="627063" h="660400">
                  <a:moveTo>
                    <a:pt x="0" y="628650"/>
                  </a:moveTo>
                  <a:lnTo>
                    <a:pt x="627063" y="628650"/>
                  </a:lnTo>
                  <a:lnTo>
                    <a:pt x="627063" y="660400"/>
                  </a:lnTo>
                  <a:lnTo>
                    <a:pt x="0" y="660400"/>
                  </a:lnTo>
                  <a:close/>
                  <a:moveTo>
                    <a:pt x="25400" y="565150"/>
                  </a:moveTo>
                  <a:lnTo>
                    <a:pt x="601663" y="565150"/>
                  </a:lnTo>
                  <a:lnTo>
                    <a:pt x="601663" y="596900"/>
                  </a:lnTo>
                  <a:lnTo>
                    <a:pt x="25400" y="596900"/>
                  </a:lnTo>
                  <a:close/>
                  <a:moveTo>
                    <a:pt x="438150" y="254000"/>
                  </a:moveTo>
                  <a:lnTo>
                    <a:pt x="557213" y="254000"/>
                  </a:lnTo>
                  <a:lnTo>
                    <a:pt x="557213" y="285750"/>
                  </a:lnTo>
                  <a:lnTo>
                    <a:pt x="534988" y="285750"/>
                  </a:lnTo>
                  <a:lnTo>
                    <a:pt x="534988" y="500062"/>
                  </a:lnTo>
                  <a:lnTo>
                    <a:pt x="557213" y="500062"/>
                  </a:lnTo>
                  <a:lnTo>
                    <a:pt x="557213" y="531812"/>
                  </a:lnTo>
                  <a:lnTo>
                    <a:pt x="438150" y="531812"/>
                  </a:lnTo>
                  <a:lnTo>
                    <a:pt x="438150" y="500062"/>
                  </a:lnTo>
                  <a:lnTo>
                    <a:pt x="458788" y="500062"/>
                  </a:lnTo>
                  <a:lnTo>
                    <a:pt x="458788" y="285750"/>
                  </a:lnTo>
                  <a:lnTo>
                    <a:pt x="438150" y="285750"/>
                  </a:lnTo>
                  <a:close/>
                  <a:moveTo>
                    <a:pt x="252413" y="254000"/>
                  </a:moveTo>
                  <a:lnTo>
                    <a:pt x="374651" y="254000"/>
                  </a:lnTo>
                  <a:lnTo>
                    <a:pt x="374651" y="285750"/>
                  </a:lnTo>
                  <a:lnTo>
                    <a:pt x="352426" y="285750"/>
                  </a:lnTo>
                  <a:lnTo>
                    <a:pt x="352426" y="500062"/>
                  </a:lnTo>
                  <a:lnTo>
                    <a:pt x="374651" y="500062"/>
                  </a:lnTo>
                  <a:lnTo>
                    <a:pt x="374651" y="531812"/>
                  </a:lnTo>
                  <a:lnTo>
                    <a:pt x="252413" y="531812"/>
                  </a:lnTo>
                  <a:lnTo>
                    <a:pt x="252413" y="500062"/>
                  </a:lnTo>
                  <a:lnTo>
                    <a:pt x="274638" y="500062"/>
                  </a:lnTo>
                  <a:lnTo>
                    <a:pt x="274638" y="285750"/>
                  </a:lnTo>
                  <a:lnTo>
                    <a:pt x="252413" y="285750"/>
                  </a:lnTo>
                  <a:close/>
                  <a:moveTo>
                    <a:pt x="69850" y="254000"/>
                  </a:moveTo>
                  <a:lnTo>
                    <a:pt x="192088" y="254000"/>
                  </a:lnTo>
                  <a:lnTo>
                    <a:pt x="192088" y="285750"/>
                  </a:lnTo>
                  <a:lnTo>
                    <a:pt x="169863" y="285750"/>
                  </a:lnTo>
                  <a:lnTo>
                    <a:pt x="169863" y="500062"/>
                  </a:lnTo>
                  <a:lnTo>
                    <a:pt x="192088" y="500062"/>
                  </a:lnTo>
                  <a:lnTo>
                    <a:pt x="192088" y="531812"/>
                  </a:lnTo>
                  <a:lnTo>
                    <a:pt x="69850" y="531812"/>
                  </a:lnTo>
                  <a:lnTo>
                    <a:pt x="69850" y="500062"/>
                  </a:lnTo>
                  <a:lnTo>
                    <a:pt x="90488" y="500062"/>
                  </a:lnTo>
                  <a:lnTo>
                    <a:pt x="90488" y="285750"/>
                  </a:lnTo>
                  <a:lnTo>
                    <a:pt x="69850" y="285750"/>
                  </a:lnTo>
                  <a:close/>
                  <a:moveTo>
                    <a:pt x="312738" y="0"/>
                  </a:moveTo>
                  <a:lnTo>
                    <a:pt x="601663" y="184150"/>
                  </a:lnTo>
                  <a:lnTo>
                    <a:pt x="601663" y="215900"/>
                  </a:lnTo>
                  <a:lnTo>
                    <a:pt x="25400" y="215900"/>
                  </a:lnTo>
                  <a:lnTo>
                    <a:pt x="25400" y="18415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2"/>
            <p:cNvSpPr>
              <a:spLocks noEditPoints="1"/>
            </p:cNvSpPr>
            <p:nvPr/>
          </p:nvSpPr>
          <p:spPr bwMode="auto">
            <a:xfrm>
              <a:off x="3818291" y="2121491"/>
              <a:ext cx="563445" cy="367805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3"/>
            <p:cNvSpPr>
              <a:spLocks noEditPoints="1"/>
            </p:cNvSpPr>
            <p:nvPr/>
          </p:nvSpPr>
          <p:spPr bwMode="auto">
            <a:xfrm>
              <a:off x="5061448" y="2525070"/>
              <a:ext cx="131918" cy="230297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4"/>
            <p:cNvSpPr>
              <a:spLocks noEditPoints="1"/>
            </p:cNvSpPr>
            <p:nvPr/>
          </p:nvSpPr>
          <p:spPr bwMode="auto">
            <a:xfrm>
              <a:off x="3909963" y="1735800"/>
              <a:ext cx="264954" cy="32420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A9D2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5"/>
            <p:cNvSpPr>
              <a:spLocks noEditPoints="1"/>
            </p:cNvSpPr>
            <p:nvPr/>
          </p:nvSpPr>
          <p:spPr bwMode="auto">
            <a:xfrm>
              <a:off x="4419747" y="2076773"/>
              <a:ext cx="401343" cy="402461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76"/>
            <p:cNvSpPr>
              <a:spLocks noEditPoints="1"/>
            </p:cNvSpPr>
            <p:nvPr/>
          </p:nvSpPr>
          <p:spPr bwMode="auto">
            <a:xfrm>
              <a:off x="4019522" y="2595501"/>
              <a:ext cx="452769" cy="343210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7BB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77"/>
            <p:cNvSpPr/>
            <p:nvPr/>
          </p:nvSpPr>
          <p:spPr bwMode="auto">
            <a:xfrm>
              <a:off x="4217399" y="2063358"/>
              <a:ext cx="150923" cy="141980"/>
            </a:xfrm>
            <a:custGeom>
              <a:avLst/>
              <a:gdLst/>
              <a:ahLst/>
              <a:cxnLst/>
              <a:rect l="l" t="t" r="r" b="b"/>
              <a:pathLst>
                <a:path w="214313" h="201613">
                  <a:moveTo>
                    <a:pt x="123532" y="0"/>
                  </a:moveTo>
                  <a:cubicBezTo>
                    <a:pt x="153988" y="6443"/>
                    <a:pt x="153988" y="6443"/>
                    <a:pt x="153988" y="6443"/>
                  </a:cubicBezTo>
                  <a:cubicBezTo>
                    <a:pt x="131738" y="18272"/>
                    <a:pt x="116220" y="31430"/>
                    <a:pt x="114012" y="54113"/>
                  </a:cubicBezTo>
                  <a:cubicBezTo>
                    <a:pt x="123594" y="45673"/>
                    <a:pt x="136504" y="41275"/>
                    <a:pt x="150894" y="41275"/>
                  </a:cubicBezTo>
                  <a:cubicBezTo>
                    <a:pt x="185884" y="41275"/>
                    <a:pt x="214313" y="69443"/>
                    <a:pt x="214313" y="104110"/>
                  </a:cubicBezTo>
                  <a:cubicBezTo>
                    <a:pt x="214313" y="138778"/>
                    <a:pt x="192445" y="201613"/>
                    <a:pt x="111530" y="201613"/>
                  </a:cubicBezTo>
                  <a:cubicBezTo>
                    <a:pt x="32803" y="201613"/>
                    <a:pt x="0" y="143111"/>
                    <a:pt x="0" y="104110"/>
                  </a:cubicBezTo>
                  <a:cubicBezTo>
                    <a:pt x="0" y="69443"/>
                    <a:pt x="28429" y="41275"/>
                    <a:pt x="65606" y="41275"/>
                  </a:cubicBezTo>
                  <a:cubicBezTo>
                    <a:pt x="79337" y="41275"/>
                    <a:pt x="93069" y="46505"/>
                    <a:pt x="103174" y="55959"/>
                  </a:cubicBezTo>
                  <a:cubicBezTo>
                    <a:pt x="99547" y="35519"/>
                    <a:pt x="108208" y="15128"/>
                    <a:pt x="12353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79"/>
            <p:cNvSpPr>
              <a:spLocks noEditPoints="1"/>
            </p:cNvSpPr>
            <p:nvPr/>
          </p:nvSpPr>
          <p:spPr bwMode="auto">
            <a:xfrm>
              <a:off x="4049707" y="3004669"/>
              <a:ext cx="158748" cy="220236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0"/>
            <p:cNvSpPr>
              <a:spLocks noEditPoints="1"/>
            </p:cNvSpPr>
            <p:nvPr/>
          </p:nvSpPr>
          <p:spPr bwMode="auto">
            <a:xfrm>
              <a:off x="5269386" y="1875543"/>
              <a:ext cx="198995" cy="21800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1"/>
            <p:cNvSpPr>
              <a:spLocks noEditPoints="1"/>
            </p:cNvSpPr>
            <p:nvPr/>
          </p:nvSpPr>
          <p:spPr bwMode="auto">
            <a:xfrm>
              <a:off x="4274414" y="1582641"/>
              <a:ext cx="300728" cy="432646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071749" y="1521154"/>
              <a:ext cx="268624" cy="159074"/>
              <a:chOff x="3906022" y="1176586"/>
              <a:chExt cx="381450" cy="225888"/>
            </a:xfrm>
          </p:grpSpPr>
          <p:sp>
            <p:nvSpPr>
              <p:cNvPr id="150" name="Freeform 82"/>
              <p:cNvSpPr>
                <a:spLocks noEditPoints="1"/>
              </p:cNvSpPr>
              <p:nvPr/>
            </p:nvSpPr>
            <p:spPr bwMode="auto">
              <a:xfrm>
                <a:off x="4041409" y="1176586"/>
                <a:ext cx="246063" cy="217488"/>
              </a:xfrm>
              <a:custGeom>
                <a:avLst/>
                <a:gdLst>
                  <a:gd name="T0" fmla="*/ 103 w 113"/>
                  <a:gd name="T1" fmla="*/ 31 h 100"/>
                  <a:gd name="T2" fmla="*/ 57 w 113"/>
                  <a:gd name="T3" fmla="*/ 0 h 100"/>
                  <a:gd name="T4" fmla="*/ 57 w 113"/>
                  <a:gd name="T5" fmla="*/ 9 h 100"/>
                  <a:gd name="T6" fmla="*/ 95 w 113"/>
                  <a:gd name="T7" fmla="*/ 35 h 100"/>
                  <a:gd name="T8" fmla="*/ 72 w 113"/>
                  <a:gd name="T9" fmla="*/ 88 h 100"/>
                  <a:gd name="T10" fmla="*/ 57 w 113"/>
                  <a:gd name="T11" fmla="*/ 91 h 100"/>
                  <a:gd name="T12" fmla="*/ 57 w 113"/>
                  <a:gd name="T13" fmla="*/ 100 h 100"/>
                  <a:gd name="T14" fmla="*/ 75 w 113"/>
                  <a:gd name="T15" fmla="*/ 96 h 100"/>
                  <a:gd name="T16" fmla="*/ 103 w 113"/>
                  <a:gd name="T17" fmla="*/ 31 h 100"/>
                  <a:gd name="T18" fmla="*/ 57 w 113"/>
                  <a:gd name="T19" fmla="*/ 0 h 100"/>
                  <a:gd name="T20" fmla="*/ 38 w 113"/>
                  <a:gd name="T21" fmla="*/ 4 h 100"/>
                  <a:gd name="T22" fmla="*/ 11 w 113"/>
                  <a:gd name="T23" fmla="*/ 68 h 100"/>
                  <a:gd name="T24" fmla="*/ 57 w 113"/>
                  <a:gd name="T25" fmla="*/ 100 h 100"/>
                  <a:gd name="T26" fmla="*/ 57 w 113"/>
                  <a:gd name="T27" fmla="*/ 91 h 100"/>
                  <a:gd name="T28" fmla="*/ 19 w 113"/>
                  <a:gd name="T29" fmla="*/ 65 h 100"/>
                  <a:gd name="T30" fmla="*/ 19 w 113"/>
                  <a:gd name="T31" fmla="*/ 65 h 100"/>
                  <a:gd name="T32" fmla="*/ 42 w 113"/>
                  <a:gd name="T33" fmla="*/ 12 h 100"/>
                  <a:gd name="T34" fmla="*/ 57 w 113"/>
                  <a:gd name="T35" fmla="*/ 9 h 100"/>
                  <a:gd name="T36" fmla="*/ 57 w 113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00">
                    <a:moveTo>
                      <a:pt x="103" y="31"/>
                    </a:moveTo>
                    <a:cubicBezTo>
                      <a:pt x="95" y="12"/>
                      <a:pt x="77" y="0"/>
                      <a:pt x="57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3" y="9"/>
                      <a:pt x="88" y="19"/>
                      <a:pt x="95" y="35"/>
                    </a:cubicBezTo>
                    <a:cubicBezTo>
                      <a:pt x="103" y="56"/>
                      <a:pt x="93" y="79"/>
                      <a:pt x="72" y="88"/>
                    </a:cubicBezTo>
                    <a:cubicBezTo>
                      <a:pt x="67" y="90"/>
                      <a:pt x="62" y="91"/>
                      <a:pt x="57" y="91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63" y="100"/>
                      <a:pt x="69" y="99"/>
                      <a:pt x="75" y="96"/>
                    </a:cubicBezTo>
                    <a:cubicBezTo>
                      <a:pt x="101" y="86"/>
                      <a:pt x="113" y="57"/>
                      <a:pt x="103" y="31"/>
                    </a:cubicBezTo>
                    <a:close/>
                    <a:moveTo>
                      <a:pt x="57" y="0"/>
                    </a:moveTo>
                    <a:cubicBezTo>
                      <a:pt x="51" y="0"/>
                      <a:pt x="44" y="1"/>
                      <a:pt x="38" y="4"/>
                    </a:cubicBezTo>
                    <a:cubicBezTo>
                      <a:pt x="13" y="14"/>
                      <a:pt x="0" y="43"/>
                      <a:pt x="11" y="68"/>
                    </a:cubicBezTo>
                    <a:cubicBezTo>
                      <a:pt x="18" y="88"/>
                      <a:pt x="37" y="100"/>
                      <a:pt x="57" y="100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41" y="90"/>
                      <a:pt x="26" y="81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1" y="44"/>
                      <a:pt x="21" y="21"/>
                      <a:pt x="42" y="12"/>
                    </a:cubicBezTo>
                    <a:cubicBezTo>
                      <a:pt x="47" y="10"/>
                      <a:pt x="52" y="9"/>
                      <a:pt x="57" y="9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51" name="Freeform 83"/>
              <p:cNvSpPr/>
              <p:nvPr/>
            </p:nvSpPr>
            <p:spPr bwMode="auto">
              <a:xfrm>
                <a:off x="3906022" y="1306760"/>
                <a:ext cx="173487" cy="95714"/>
              </a:xfrm>
              <a:custGeom>
                <a:avLst/>
                <a:gdLst/>
                <a:ahLst/>
                <a:cxnLst/>
                <a:rect l="l" t="t" r="r" b="b"/>
                <a:pathLst>
                  <a:path w="173487" h="95714">
                    <a:moveTo>
                      <a:pt x="163962" y="0"/>
                    </a:moveTo>
                    <a:lnTo>
                      <a:pt x="173487" y="28575"/>
                    </a:lnTo>
                    <a:lnTo>
                      <a:pt x="137515" y="43318"/>
                    </a:lnTo>
                    <a:cubicBezTo>
                      <a:pt x="136150" y="49800"/>
                      <a:pt x="130924" y="54835"/>
                      <a:pt x="123706" y="57228"/>
                    </a:cubicBezTo>
                    <a:lnTo>
                      <a:pt x="32152" y="94088"/>
                    </a:lnTo>
                    <a:cubicBezTo>
                      <a:pt x="19073" y="98425"/>
                      <a:pt x="5994" y="94088"/>
                      <a:pt x="1635" y="81079"/>
                    </a:cubicBezTo>
                    <a:cubicBezTo>
                      <a:pt x="-2725" y="70237"/>
                      <a:pt x="1635" y="55059"/>
                      <a:pt x="14714" y="50723"/>
                    </a:cubicBezTo>
                    <a:cubicBezTo>
                      <a:pt x="106268" y="13862"/>
                      <a:pt x="106268" y="13862"/>
                      <a:pt x="106268" y="13862"/>
                    </a:cubicBezTo>
                    <a:cubicBezTo>
                      <a:pt x="113196" y="11564"/>
                      <a:pt x="120124" y="12309"/>
                      <a:pt x="125583" y="15475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3" name="Freeform 85"/>
            <p:cNvSpPr>
              <a:spLocks noEditPoints="1"/>
            </p:cNvSpPr>
            <p:nvPr/>
          </p:nvSpPr>
          <p:spPr bwMode="auto">
            <a:xfrm>
              <a:off x="4010578" y="2435635"/>
              <a:ext cx="314143" cy="111795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86"/>
            <p:cNvSpPr/>
            <p:nvPr/>
          </p:nvSpPr>
          <p:spPr bwMode="auto">
            <a:xfrm>
              <a:off x="5316794" y="2717168"/>
              <a:ext cx="175774" cy="224481"/>
            </a:xfrm>
            <a:custGeom>
              <a:avLst/>
              <a:gdLst/>
              <a:ahLst/>
              <a:cxnLst/>
              <a:rect l="l" t="t" r="r" b="b"/>
              <a:pathLst>
                <a:path w="249602" h="318766">
                  <a:moveTo>
                    <a:pt x="191061" y="63768"/>
                  </a:moveTo>
                  <a:cubicBezTo>
                    <a:pt x="191061" y="63768"/>
                    <a:pt x="191061" y="63768"/>
                    <a:pt x="192696" y="64860"/>
                  </a:cubicBezTo>
                  <a:lnTo>
                    <a:pt x="204142" y="72499"/>
                  </a:lnTo>
                  <a:lnTo>
                    <a:pt x="77692" y="277684"/>
                  </a:lnTo>
                  <a:cubicBezTo>
                    <a:pt x="71152" y="288598"/>
                    <a:pt x="55890" y="290781"/>
                    <a:pt x="42809" y="284233"/>
                  </a:cubicBezTo>
                  <a:cubicBezTo>
                    <a:pt x="42809" y="282058"/>
                    <a:pt x="40645" y="282050"/>
                    <a:pt x="40629" y="282050"/>
                  </a:cubicBezTo>
                  <a:cubicBezTo>
                    <a:pt x="49350" y="282050"/>
                    <a:pt x="58071" y="277684"/>
                    <a:pt x="62431" y="271136"/>
                  </a:cubicBezTo>
                  <a:cubicBezTo>
                    <a:pt x="62431" y="271136"/>
                    <a:pt x="62431" y="271136"/>
                    <a:pt x="191061" y="63768"/>
                  </a:cubicBezTo>
                  <a:close/>
                  <a:moveTo>
                    <a:pt x="155381" y="28336"/>
                  </a:moveTo>
                  <a:cubicBezTo>
                    <a:pt x="142834" y="48499"/>
                    <a:pt x="109214" y="102523"/>
                    <a:pt x="19135" y="247273"/>
                  </a:cubicBezTo>
                  <a:cubicBezTo>
                    <a:pt x="10425" y="264702"/>
                    <a:pt x="16957" y="286489"/>
                    <a:pt x="34378" y="297383"/>
                  </a:cubicBezTo>
                  <a:cubicBezTo>
                    <a:pt x="51798" y="308276"/>
                    <a:pt x="75751" y="303919"/>
                    <a:pt x="84461" y="288668"/>
                  </a:cubicBezTo>
                  <a:cubicBezTo>
                    <a:pt x="84466" y="288660"/>
                    <a:pt x="85270" y="287369"/>
                    <a:pt x="220979" y="69295"/>
                  </a:cubicBezTo>
                  <a:cubicBezTo>
                    <a:pt x="186854" y="47988"/>
                    <a:pt x="166969" y="35571"/>
                    <a:pt x="155381" y="28336"/>
                  </a:cubicBezTo>
                  <a:close/>
                  <a:moveTo>
                    <a:pt x="150023" y="852"/>
                  </a:moveTo>
                  <a:cubicBezTo>
                    <a:pt x="247438" y="61679"/>
                    <a:pt x="247438" y="61679"/>
                    <a:pt x="247438" y="61679"/>
                  </a:cubicBezTo>
                  <a:lnTo>
                    <a:pt x="249602" y="74713"/>
                  </a:lnTo>
                  <a:cubicBezTo>
                    <a:pt x="247438" y="79058"/>
                    <a:pt x="240943" y="81230"/>
                    <a:pt x="236614" y="79058"/>
                  </a:cubicBezTo>
                  <a:lnTo>
                    <a:pt x="231799" y="76051"/>
                  </a:lnTo>
                  <a:lnTo>
                    <a:pt x="95349" y="297383"/>
                  </a:lnTo>
                  <a:cubicBezTo>
                    <a:pt x="80106" y="319170"/>
                    <a:pt x="49621" y="325706"/>
                    <a:pt x="25667" y="310455"/>
                  </a:cubicBezTo>
                  <a:cubicBezTo>
                    <a:pt x="1714" y="295204"/>
                    <a:pt x="-6996" y="264702"/>
                    <a:pt x="6070" y="242915"/>
                  </a:cubicBezTo>
                  <a:cubicBezTo>
                    <a:pt x="6075" y="242907"/>
                    <a:pt x="6888" y="241608"/>
                    <a:pt x="144581" y="21592"/>
                  </a:cubicBezTo>
                  <a:lnTo>
                    <a:pt x="139872" y="18651"/>
                  </a:lnTo>
                  <a:cubicBezTo>
                    <a:pt x="139199" y="18231"/>
                    <a:pt x="139199" y="18231"/>
                    <a:pt x="139199" y="18231"/>
                  </a:cubicBezTo>
                  <a:cubicBezTo>
                    <a:pt x="134869" y="13887"/>
                    <a:pt x="132704" y="9542"/>
                    <a:pt x="137034" y="5197"/>
                  </a:cubicBezTo>
                  <a:cubicBezTo>
                    <a:pt x="139199" y="852"/>
                    <a:pt x="145693" y="-1320"/>
                    <a:pt x="150023" y="85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89"/>
            <p:cNvSpPr>
              <a:spLocks noEditPoints="1"/>
            </p:cNvSpPr>
            <p:nvPr/>
          </p:nvSpPr>
          <p:spPr bwMode="auto">
            <a:xfrm>
              <a:off x="5077099" y="1852067"/>
              <a:ext cx="156513" cy="11403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0"/>
            <p:cNvSpPr/>
            <p:nvPr/>
          </p:nvSpPr>
          <p:spPr bwMode="auto">
            <a:xfrm>
              <a:off x="3765034" y="2593685"/>
              <a:ext cx="148738" cy="189060"/>
            </a:xfrm>
            <a:custGeom>
              <a:avLst/>
              <a:gdLst/>
              <a:ahLst/>
              <a:cxnLst/>
              <a:rect l="l" t="t" r="r" b="b"/>
              <a:pathLst>
                <a:path w="211210" h="268468">
                  <a:moveTo>
                    <a:pt x="50027" y="54967"/>
                  </a:moveTo>
                  <a:cubicBezTo>
                    <a:pt x="159168" y="229593"/>
                    <a:pt x="159168" y="229593"/>
                    <a:pt x="159168" y="229593"/>
                  </a:cubicBezTo>
                  <a:cubicBezTo>
                    <a:pt x="163533" y="236141"/>
                    <a:pt x="170082" y="240507"/>
                    <a:pt x="178813" y="240507"/>
                  </a:cubicBezTo>
                  <a:cubicBezTo>
                    <a:pt x="165716" y="247055"/>
                    <a:pt x="152619" y="244872"/>
                    <a:pt x="146071" y="233958"/>
                  </a:cubicBezTo>
                  <a:lnTo>
                    <a:pt x="39113" y="61516"/>
                  </a:lnTo>
                  <a:lnTo>
                    <a:pt x="48663" y="55786"/>
                  </a:lnTo>
                  <a:cubicBezTo>
                    <a:pt x="50027" y="54967"/>
                    <a:pt x="50027" y="54967"/>
                    <a:pt x="50027" y="54967"/>
                  </a:cubicBezTo>
                  <a:close/>
                  <a:moveTo>
                    <a:pt x="78726" y="22170"/>
                  </a:moveTo>
                  <a:cubicBezTo>
                    <a:pt x="68914" y="28428"/>
                    <a:pt x="52336" y="39001"/>
                    <a:pt x="24325" y="56864"/>
                  </a:cubicBezTo>
                  <a:cubicBezTo>
                    <a:pt x="138708" y="243686"/>
                    <a:pt x="138708" y="243686"/>
                    <a:pt x="138708" y="243686"/>
                  </a:cubicBezTo>
                  <a:cubicBezTo>
                    <a:pt x="147397" y="256696"/>
                    <a:pt x="166949" y="261032"/>
                    <a:pt x="182155" y="250191"/>
                  </a:cubicBezTo>
                  <a:cubicBezTo>
                    <a:pt x="199534" y="241518"/>
                    <a:pt x="203879" y="222003"/>
                    <a:pt x="195189" y="208993"/>
                  </a:cubicBezTo>
                  <a:cubicBezTo>
                    <a:pt x="116041" y="82030"/>
                    <a:pt x="88388" y="37669"/>
                    <a:pt x="78726" y="22170"/>
                  </a:cubicBezTo>
                  <a:close/>
                  <a:moveTo>
                    <a:pt x="86468" y="0"/>
                  </a:moveTo>
                  <a:lnTo>
                    <a:pt x="97276" y="2182"/>
                  </a:lnTo>
                  <a:cubicBezTo>
                    <a:pt x="99438" y="6548"/>
                    <a:pt x="97276" y="10914"/>
                    <a:pt x="92953" y="13097"/>
                  </a:cubicBezTo>
                  <a:cubicBezTo>
                    <a:pt x="92950" y="13099"/>
                    <a:pt x="92839" y="13170"/>
                    <a:pt x="89360" y="15389"/>
                  </a:cubicBezTo>
                  <a:cubicBezTo>
                    <a:pt x="206051" y="204657"/>
                    <a:pt x="206051" y="204657"/>
                    <a:pt x="206051" y="204657"/>
                  </a:cubicBezTo>
                  <a:cubicBezTo>
                    <a:pt x="216913" y="224171"/>
                    <a:pt x="210396" y="248023"/>
                    <a:pt x="188672" y="261032"/>
                  </a:cubicBezTo>
                  <a:cubicBezTo>
                    <a:pt x="169121" y="274042"/>
                    <a:pt x="143053" y="269706"/>
                    <a:pt x="132191" y="250191"/>
                  </a:cubicBezTo>
                  <a:lnTo>
                    <a:pt x="16194" y="62050"/>
                  </a:lnTo>
                  <a:lnTo>
                    <a:pt x="10808" y="65484"/>
                  </a:lnTo>
                  <a:cubicBezTo>
                    <a:pt x="6485" y="67667"/>
                    <a:pt x="2161" y="67667"/>
                    <a:pt x="0" y="63302"/>
                  </a:cubicBezTo>
                  <a:lnTo>
                    <a:pt x="2161" y="52387"/>
                  </a:lnTo>
                  <a:cubicBezTo>
                    <a:pt x="2167" y="52384"/>
                    <a:pt x="2823" y="51976"/>
                    <a:pt x="8646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3"/>
            <p:cNvSpPr>
              <a:spLocks noEditPoints="1"/>
            </p:cNvSpPr>
            <p:nvPr/>
          </p:nvSpPr>
          <p:spPr bwMode="auto">
            <a:xfrm>
              <a:off x="4730536" y="3761519"/>
              <a:ext cx="154277" cy="168810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4"/>
            <p:cNvSpPr/>
            <p:nvPr/>
          </p:nvSpPr>
          <p:spPr bwMode="auto">
            <a:xfrm>
              <a:off x="4535244" y="2520598"/>
              <a:ext cx="117035" cy="183343"/>
            </a:xfrm>
            <a:custGeom>
              <a:avLst/>
              <a:gdLst/>
              <a:ahLst/>
              <a:cxnLst/>
              <a:rect l="l" t="t" r="r" b="b"/>
              <a:pathLst>
                <a:path w="166192" h="260350">
                  <a:moveTo>
                    <a:pt x="92" y="0"/>
                  </a:moveTo>
                  <a:cubicBezTo>
                    <a:pt x="4441" y="0"/>
                    <a:pt x="24006" y="30257"/>
                    <a:pt x="24023" y="30284"/>
                  </a:cubicBezTo>
                  <a:cubicBezTo>
                    <a:pt x="24034" y="30340"/>
                    <a:pt x="43277" y="127286"/>
                    <a:pt x="52204" y="172261"/>
                  </a:cubicBezTo>
                  <a:lnTo>
                    <a:pt x="134442" y="52387"/>
                  </a:lnTo>
                  <a:lnTo>
                    <a:pt x="166192" y="31750"/>
                  </a:lnTo>
                  <a:lnTo>
                    <a:pt x="151905" y="65087"/>
                  </a:lnTo>
                  <a:lnTo>
                    <a:pt x="63303" y="194237"/>
                  </a:lnTo>
                  <a:cubicBezTo>
                    <a:pt x="71240" y="198484"/>
                    <a:pt x="74862" y="207759"/>
                    <a:pt x="73516" y="217034"/>
                  </a:cubicBezTo>
                  <a:cubicBezTo>
                    <a:pt x="69566" y="230635"/>
                    <a:pt x="56711" y="240732"/>
                    <a:pt x="42955" y="239618"/>
                  </a:cubicBezTo>
                  <a:cubicBezTo>
                    <a:pt x="39420" y="256117"/>
                    <a:pt x="39420" y="256117"/>
                    <a:pt x="39420" y="256117"/>
                  </a:cubicBezTo>
                  <a:cubicBezTo>
                    <a:pt x="39420" y="258233"/>
                    <a:pt x="37152" y="260350"/>
                    <a:pt x="34884" y="260350"/>
                  </a:cubicBezTo>
                  <a:lnTo>
                    <a:pt x="30348" y="254000"/>
                  </a:lnTo>
                  <a:lnTo>
                    <a:pt x="32370" y="237018"/>
                  </a:lnTo>
                  <a:cubicBezTo>
                    <a:pt x="20032" y="233829"/>
                    <a:pt x="12550" y="221123"/>
                    <a:pt x="14395" y="208416"/>
                  </a:cubicBezTo>
                  <a:cubicBezTo>
                    <a:pt x="17125" y="197670"/>
                    <a:pt x="24111" y="190274"/>
                    <a:pt x="33268" y="188138"/>
                  </a:cubicBezTo>
                  <a:cubicBezTo>
                    <a:pt x="26141" y="150043"/>
                    <a:pt x="-1807" y="0"/>
                    <a:pt x="9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98"/>
            <p:cNvSpPr>
              <a:spLocks noEditPoints="1"/>
            </p:cNvSpPr>
            <p:nvPr/>
          </p:nvSpPr>
          <p:spPr bwMode="auto">
            <a:xfrm>
              <a:off x="4519244" y="1549103"/>
              <a:ext cx="155395" cy="166574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67" name="Rectangle 66"/>
          <p:cNvSpPr>
            <a:spLocks noChangeArrowheads="1"/>
          </p:cNvSpPr>
          <p:nvPr/>
        </p:nvSpPr>
        <p:spPr bwMode="auto">
          <a:xfrm>
            <a:off x="583474" y="1951992"/>
            <a:ext cx="24043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83475" y="1621569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583474" y="2797837"/>
            <a:ext cx="24043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83475" y="2467414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1" name="Rectangle 66"/>
          <p:cNvSpPr>
            <a:spLocks noChangeArrowheads="1"/>
          </p:cNvSpPr>
          <p:nvPr/>
        </p:nvSpPr>
        <p:spPr bwMode="auto">
          <a:xfrm>
            <a:off x="583474" y="3679852"/>
            <a:ext cx="24043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583475" y="3349429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7" name="Rectangle 66"/>
          <p:cNvSpPr>
            <a:spLocks noChangeArrowheads="1"/>
          </p:cNvSpPr>
          <p:nvPr/>
        </p:nvSpPr>
        <p:spPr bwMode="auto">
          <a:xfrm>
            <a:off x="6156176" y="2493141"/>
            <a:ext cx="25202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156176" y="2037771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</a:t>
            </a:r>
            <a:r>
              <a:rPr lang="zh-CN" altLang="en-US" sz="1200" b="1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TITLE</a:t>
            </a:r>
            <a:endParaRPr lang="zh-CN" altLang="en-US" sz="1200" b="1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1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5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69" grpId="0"/>
          <p:bldP spid="170" grpId="0" animBg="1"/>
          <p:bldP spid="171" grpId="0"/>
          <p:bldP spid="172" grpId="0" animBg="1"/>
          <p:bldP spid="177" grpId="0"/>
          <p:bldP spid="10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5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69" grpId="0"/>
          <p:bldP spid="170" grpId="0" animBg="1"/>
          <p:bldP spid="171" grpId="0"/>
          <p:bldP spid="172" grpId="0" animBg="1"/>
          <p:bldP spid="177" grpId="0"/>
          <p:bldP spid="109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475966" y="1845825"/>
            <a:ext cx="619683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4388" y="1435065"/>
            <a:ext cx="1423316" cy="241310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THANK YOU</a:t>
            </a:r>
            <a:endParaRPr lang="zh-CN" altLang="en-US" sz="16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594533" y="-1038226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8590739" y="141275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6088566" y="369619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7793824" y="287337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8972416" y="-9048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8634334" y="347827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6984201" y="2010140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8668536" y="1622012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7907009" y="1416050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22"/>
          <p:cNvSpPr>
            <a:spLocks noChangeArrowheads="1"/>
          </p:cNvSpPr>
          <p:nvPr/>
        </p:nvSpPr>
        <p:spPr bwMode="auto">
          <a:xfrm>
            <a:off x="7153692" y="1093519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6898474" y="1692275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6692099" y="1812925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25"/>
          <p:cNvSpPr>
            <a:spLocks noChangeArrowheads="1"/>
          </p:cNvSpPr>
          <p:nvPr/>
        </p:nvSpPr>
        <p:spPr bwMode="auto">
          <a:xfrm>
            <a:off x="8063699" y="3138487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8000201" y="3559175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Oval 27"/>
          <p:cNvSpPr>
            <a:spLocks noChangeArrowheads="1"/>
          </p:cNvSpPr>
          <p:nvPr/>
        </p:nvSpPr>
        <p:spPr bwMode="auto">
          <a:xfrm>
            <a:off x="8049093" y="3754823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7777158" y="4215929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959642" y="5000625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77158" y="4606029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Oval 31"/>
          <p:cNvSpPr>
            <a:spLocks noChangeArrowheads="1"/>
          </p:cNvSpPr>
          <p:nvPr/>
        </p:nvSpPr>
        <p:spPr bwMode="auto">
          <a:xfrm>
            <a:off x="7655711" y="4681042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32"/>
          <p:cNvSpPr>
            <a:spLocks noChangeArrowheads="1"/>
          </p:cNvSpPr>
          <p:nvPr/>
        </p:nvSpPr>
        <p:spPr bwMode="auto">
          <a:xfrm>
            <a:off x="7353324" y="3890177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831924" y="1228725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8257579" y="3054991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35"/>
          <p:cNvSpPr>
            <a:spLocks noChangeArrowheads="1"/>
          </p:cNvSpPr>
          <p:nvPr/>
        </p:nvSpPr>
        <p:spPr bwMode="auto">
          <a:xfrm>
            <a:off x="7562051" y="2865437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>
            <a:off x="7405468" y="3171825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8114501" y="2111540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1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8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6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4" dur="1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1" dur="1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8" dur="1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5" dur="15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2" dur="1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89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67967" y="2815084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FOR WATCHING</a:t>
            </a:r>
            <a:endParaRPr lang="zh-CN" altLang="en-US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2912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Identification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Both Parents are busy/working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Single Parent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Small babies can’t say what they want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Not every parents know the best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(specially first time)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Insufficient Childcare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226570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793500" y="19402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962728" y="2138369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23360" y="1994535"/>
            <a:ext cx="491617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Prior Existing Solutions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9491" y="2498778"/>
            <a:ext cx="3998595" cy="1337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Baby sitters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Childcare Institutions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Let some relative or guardian take care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4935467" y="1592111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933950" y="1118870"/>
            <a:ext cx="1609090" cy="49593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Relatives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7" name="Rectangle 66"/>
          <p:cNvSpPr>
            <a:spLocks noChangeArrowheads="1"/>
          </p:cNvSpPr>
          <p:nvPr/>
        </p:nvSpPr>
        <p:spPr bwMode="auto">
          <a:xfrm>
            <a:off x="4934197" y="2511616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3950" y="1998345"/>
            <a:ext cx="1499235" cy="491490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Babysitters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任意多边形 2118"/>
          <p:cNvSpPr/>
          <p:nvPr/>
        </p:nvSpPr>
        <p:spPr>
          <a:xfrm>
            <a:off x="2872111" y="3102611"/>
            <a:ext cx="1835767" cy="45719"/>
          </a:xfrm>
          <a:custGeom>
            <a:avLst/>
            <a:gdLst>
              <a:gd name="connsiteX0" fmla="*/ 1428750 w 1428750"/>
              <a:gd name="connsiteY0" fmla="*/ 0 h 0"/>
              <a:gd name="connsiteX1" fmla="*/ 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1428750" y="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4934832" y="3408236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4933950" y="2853690"/>
            <a:ext cx="1499235" cy="46799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Childcare 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with the Prior Existing Solutions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 bldLvl="0" animBg="1"/>
          <p:bldP spid="107" grpId="0"/>
          <p:bldP spid="108" grpId="0" bldLvl="0" animBg="1"/>
          <p:bldP spid="2114" grpId="0" animBg="1"/>
          <p:bldP spid="2116" grpId="0" animBg="1"/>
          <p:bldP spid="2119" grpId="0" animBg="1"/>
          <p:bldP spid="113" grpId="0"/>
          <p:bldP spid="11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 bldLvl="0" animBg="1"/>
          <p:bldP spid="107" grpId="0"/>
          <p:bldP spid="108" grpId="0" bldLvl="0" animBg="1"/>
          <p:bldP spid="2114" grpId="0" animBg="1"/>
          <p:bldP spid="2116" grpId="0" animBg="1"/>
          <p:bldP spid="2119" grpId="0" animBg="1"/>
          <p:bldP spid="113" grpId="0"/>
          <p:bldP spid="114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Freeform 103"/>
          <p:cNvSpPr>
            <a:spLocks noEditPoints="1"/>
          </p:cNvSpPr>
          <p:nvPr/>
        </p:nvSpPr>
        <p:spPr bwMode="auto">
          <a:xfrm>
            <a:off x="5341950" y="1417849"/>
            <a:ext cx="440670" cy="36112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3" name="Freeform 104"/>
          <p:cNvSpPr/>
          <p:nvPr/>
        </p:nvSpPr>
        <p:spPr bwMode="auto">
          <a:xfrm>
            <a:off x="3574735" y="1932732"/>
            <a:ext cx="911225" cy="2804369"/>
          </a:xfrm>
          <a:custGeom>
            <a:avLst/>
            <a:gdLst>
              <a:gd name="T0" fmla="*/ 0 w 574"/>
              <a:gd name="T1" fmla="*/ 0 h 1616"/>
              <a:gd name="T2" fmla="*/ 0 w 574"/>
              <a:gd name="T3" fmla="*/ 1616 h 1616"/>
              <a:gd name="T4" fmla="*/ 574 w 574"/>
              <a:gd name="T5" fmla="*/ 1616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1616">
                <a:moveTo>
                  <a:pt x="0" y="0"/>
                </a:moveTo>
                <a:lnTo>
                  <a:pt x="0" y="1616"/>
                </a:lnTo>
                <a:lnTo>
                  <a:pt x="574" y="1616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4" name="Freeform 105"/>
          <p:cNvSpPr/>
          <p:nvPr/>
        </p:nvSpPr>
        <p:spPr bwMode="auto">
          <a:xfrm>
            <a:off x="3090547" y="3733801"/>
            <a:ext cx="1344613" cy="906464"/>
          </a:xfrm>
          <a:custGeom>
            <a:avLst/>
            <a:gdLst>
              <a:gd name="T0" fmla="*/ 0 w 970"/>
              <a:gd name="T1" fmla="*/ 0 h 438"/>
              <a:gd name="T2" fmla="*/ 0 w 970"/>
              <a:gd name="T3" fmla="*/ 438 h 438"/>
              <a:gd name="T4" fmla="*/ 970 w 970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0" h="438">
                <a:moveTo>
                  <a:pt x="0" y="0"/>
                </a:moveTo>
                <a:lnTo>
                  <a:pt x="0" y="438"/>
                </a:lnTo>
                <a:lnTo>
                  <a:pt x="970" y="438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5" name="Freeform 106"/>
          <p:cNvSpPr/>
          <p:nvPr/>
        </p:nvSpPr>
        <p:spPr bwMode="auto">
          <a:xfrm>
            <a:off x="4649472" y="1935906"/>
            <a:ext cx="912813" cy="2804369"/>
          </a:xfrm>
          <a:custGeom>
            <a:avLst/>
            <a:gdLst>
              <a:gd name="T0" fmla="*/ 575 w 575"/>
              <a:gd name="T1" fmla="*/ 0 h 1616"/>
              <a:gd name="T2" fmla="*/ 575 w 575"/>
              <a:gd name="T3" fmla="*/ 1616 h 1616"/>
              <a:gd name="T4" fmla="*/ 0 w 575"/>
              <a:gd name="T5" fmla="*/ 1616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5" h="1616">
                <a:moveTo>
                  <a:pt x="575" y="0"/>
                </a:moveTo>
                <a:lnTo>
                  <a:pt x="575" y="1616"/>
                </a:lnTo>
                <a:lnTo>
                  <a:pt x="0" y="1616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6" name="Freeform 107"/>
          <p:cNvSpPr/>
          <p:nvPr/>
        </p:nvSpPr>
        <p:spPr bwMode="auto">
          <a:xfrm>
            <a:off x="4700272" y="3732212"/>
            <a:ext cx="1358741" cy="906464"/>
          </a:xfrm>
          <a:custGeom>
            <a:avLst/>
            <a:gdLst>
              <a:gd name="T0" fmla="*/ 753 w 753"/>
              <a:gd name="T1" fmla="*/ 0 h 438"/>
              <a:gd name="T2" fmla="*/ 753 w 753"/>
              <a:gd name="T3" fmla="*/ 438 h 438"/>
              <a:gd name="T4" fmla="*/ 0 w 753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438">
                <a:moveTo>
                  <a:pt x="753" y="0"/>
                </a:moveTo>
                <a:lnTo>
                  <a:pt x="753" y="438"/>
                </a:lnTo>
                <a:lnTo>
                  <a:pt x="0" y="438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7" name="Freeform 108"/>
          <p:cNvSpPr>
            <a:spLocks noEditPoints="1"/>
          </p:cNvSpPr>
          <p:nvPr/>
        </p:nvSpPr>
        <p:spPr bwMode="auto">
          <a:xfrm rot="20105526">
            <a:off x="5899608" y="3225794"/>
            <a:ext cx="266424" cy="397740"/>
          </a:xfrm>
          <a:custGeom>
            <a:avLst/>
            <a:gdLst>
              <a:gd name="T0" fmla="*/ 196 w 201"/>
              <a:gd name="T1" fmla="*/ 271 h 299"/>
              <a:gd name="T2" fmla="*/ 164 w 201"/>
              <a:gd name="T3" fmla="*/ 199 h 299"/>
              <a:gd name="T4" fmla="*/ 152 w 201"/>
              <a:gd name="T5" fmla="*/ 189 h 299"/>
              <a:gd name="T6" fmla="*/ 143 w 201"/>
              <a:gd name="T7" fmla="*/ 169 h 299"/>
              <a:gd name="T8" fmla="*/ 175 w 201"/>
              <a:gd name="T9" fmla="*/ 62 h 299"/>
              <a:gd name="T10" fmla="*/ 62 w 201"/>
              <a:gd name="T11" fmla="*/ 20 h 299"/>
              <a:gd name="T12" fmla="*/ 20 w 201"/>
              <a:gd name="T13" fmla="*/ 133 h 299"/>
              <a:gd name="T14" fmla="*/ 122 w 201"/>
              <a:gd name="T15" fmla="*/ 179 h 299"/>
              <a:gd name="T16" fmla="*/ 131 w 201"/>
              <a:gd name="T17" fmla="*/ 199 h 299"/>
              <a:gd name="T18" fmla="*/ 131 w 201"/>
              <a:gd name="T19" fmla="*/ 215 h 299"/>
              <a:gd name="T20" fmla="*/ 163 w 201"/>
              <a:gd name="T21" fmla="*/ 286 h 299"/>
              <a:gd name="T22" fmla="*/ 187 w 201"/>
              <a:gd name="T23" fmla="*/ 295 h 299"/>
              <a:gd name="T24" fmla="*/ 196 w 201"/>
              <a:gd name="T25" fmla="*/ 271 h 299"/>
              <a:gd name="T26" fmla="*/ 126 w 201"/>
              <a:gd name="T27" fmla="*/ 160 h 299"/>
              <a:gd name="T28" fmla="*/ 34 w 201"/>
              <a:gd name="T29" fmla="*/ 126 h 299"/>
              <a:gd name="T30" fmla="*/ 69 w 201"/>
              <a:gd name="T31" fmla="*/ 34 h 299"/>
              <a:gd name="T32" fmla="*/ 160 w 201"/>
              <a:gd name="T33" fmla="*/ 69 h 299"/>
              <a:gd name="T34" fmla="*/ 126 w 201"/>
              <a:gd name="T35" fmla="*/ 16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1" h="299">
                <a:moveTo>
                  <a:pt x="196" y="271"/>
                </a:moveTo>
                <a:cubicBezTo>
                  <a:pt x="164" y="199"/>
                  <a:pt x="164" y="199"/>
                  <a:pt x="164" y="199"/>
                </a:cubicBezTo>
                <a:cubicBezTo>
                  <a:pt x="162" y="194"/>
                  <a:pt x="157" y="191"/>
                  <a:pt x="152" y="189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178" y="147"/>
                  <a:pt x="193" y="101"/>
                  <a:pt x="175" y="62"/>
                </a:cubicBezTo>
                <a:cubicBezTo>
                  <a:pt x="155" y="19"/>
                  <a:pt x="105" y="0"/>
                  <a:pt x="62" y="20"/>
                </a:cubicBezTo>
                <a:cubicBezTo>
                  <a:pt x="19" y="39"/>
                  <a:pt x="0" y="90"/>
                  <a:pt x="20" y="133"/>
                </a:cubicBezTo>
                <a:cubicBezTo>
                  <a:pt x="38" y="172"/>
                  <a:pt x="82" y="191"/>
                  <a:pt x="122" y="179"/>
                </a:cubicBezTo>
                <a:cubicBezTo>
                  <a:pt x="131" y="199"/>
                  <a:pt x="131" y="199"/>
                  <a:pt x="131" y="199"/>
                </a:cubicBezTo>
                <a:cubicBezTo>
                  <a:pt x="128" y="204"/>
                  <a:pt x="128" y="209"/>
                  <a:pt x="131" y="215"/>
                </a:cubicBezTo>
                <a:cubicBezTo>
                  <a:pt x="163" y="286"/>
                  <a:pt x="163" y="286"/>
                  <a:pt x="163" y="286"/>
                </a:cubicBezTo>
                <a:cubicBezTo>
                  <a:pt x="167" y="295"/>
                  <a:pt x="178" y="299"/>
                  <a:pt x="187" y="295"/>
                </a:cubicBezTo>
                <a:cubicBezTo>
                  <a:pt x="197" y="291"/>
                  <a:pt x="201" y="280"/>
                  <a:pt x="196" y="271"/>
                </a:cubicBezTo>
                <a:close/>
                <a:moveTo>
                  <a:pt x="126" y="160"/>
                </a:moveTo>
                <a:cubicBezTo>
                  <a:pt x="91" y="176"/>
                  <a:pt x="50" y="161"/>
                  <a:pt x="34" y="126"/>
                </a:cubicBezTo>
                <a:cubicBezTo>
                  <a:pt x="19" y="91"/>
                  <a:pt x="34" y="50"/>
                  <a:pt x="69" y="34"/>
                </a:cubicBezTo>
                <a:cubicBezTo>
                  <a:pt x="104" y="18"/>
                  <a:pt x="145" y="34"/>
                  <a:pt x="160" y="69"/>
                </a:cubicBezTo>
                <a:cubicBezTo>
                  <a:pt x="176" y="103"/>
                  <a:pt x="161" y="145"/>
                  <a:pt x="126" y="160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371445" y="1410505"/>
            <a:ext cx="406580" cy="407842"/>
            <a:chOff x="3020219" y="1344612"/>
            <a:chExt cx="511175" cy="512763"/>
          </a:xfrm>
          <a:solidFill>
            <a:srgbClr val="EA5514"/>
          </a:solidFill>
        </p:grpSpPr>
        <p:sp>
          <p:nvSpPr>
            <p:cNvPr id="2138" name="Freeform 109"/>
            <p:cNvSpPr>
              <a:spLocks noEditPoints="1"/>
            </p:cNvSpPr>
            <p:nvPr/>
          </p:nvSpPr>
          <p:spPr bwMode="auto">
            <a:xfrm>
              <a:off x="3182144" y="1344612"/>
              <a:ext cx="187325" cy="512763"/>
            </a:xfrm>
            <a:custGeom>
              <a:avLst/>
              <a:gdLst>
                <a:gd name="T0" fmla="*/ 57 w 113"/>
                <a:gd name="T1" fmla="*/ 0 h 307"/>
                <a:gd name="T2" fmla="*/ 0 w 113"/>
                <a:gd name="T3" fmla="*/ 153 h 307"/>
                <a:gd name="T4" fmla="*/ 57 w 113"/>
                <a:gd name="T5" fmla="*/ 307 h 307"/>
                <a:gd name="T6" fmla="*/ 113 w 113"/>
                <a:gd name="T7" fmla="*/ 153 h 307"/>
                <a:gd name="T8" fmla="*/ 57 w 113"/>
                <a:gd name="T9" fmla="*/ 0 h 307"/>
                <a:gd name="T10" fmla="*/ 57 w 113"/>
                <a:gd name="T11" fmla="*/ 282 h 307"/>
                <a:gd name="T12" fmla="*/ 9 w 113"/>
                <a:gd name="T13" fmla="*/ 153 h 307"/>
                <a:gd name="T14" fmla="*/ 57 w 113"/>
                <a:gd name="T15" fmla="*/ 25 h 307"/>
                <a:gd name="T16" fmla="*/ 104 w 113"/>
                <a:gd name="T17" fmla="*/ 153 h 307"/>
                <a:gd name="T18" fmla="*/ 57 w 113"/>
                <a:gd name="T19" fmla="*/ 2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07">
                  <a:moveTo>
                    <a:pt x="57" y="0"/>
                  </a:moveTo>
                  <a:cubicBezTo>
                    <a:pt x="25" y="0"/>
                    <a:pt x="0" y="69"/>
                    <a:pt x="0" y="153"/>
                  </a:cubicBezTo>
                  <a:cubicBezTo>
                    <a:pt x="0" y="238"/>
                    <a:pt x="25" y="307"/>
                    <a:pt x="57" y="307"/>
                  </a:cubicBezTo>
                  <a:cubicBezTo>
                    <a:pt x="88" y="307"/>
                    <a:pt x="113" y="238"/>
                    <a:pt x="113" y="153"/>
                  </a:cubicBezTo>
                  <a:cubicBezTo>
                    <a:pt x="113" y="69"/>
                    <a:pt x="88" y="0"/>
                    <a:pt x="57" y="0"/>
                  </a:cubicBezTo>
                  <a:close/>
                  <a:moveTo>
                    <a:pt x="57" y="282"/>
                  </a:moveTo>
                  <a:cubicBezTo>
                    <a:pt x="30" y="282"/>
                    <a:pt x="9" y="224"/>
                    <a:pt x="9" y="153"/>
                  </a:cubicBezTo>
                  <a:cubicBezTo>
                    <a:pt x="9" y="82"/>
                    <a:pt x="30" y="25"/>
                    <a:pt x="57" y="25"/>
                  </a:cubicBezTo>
                  <a:cubicBezTo>
                    <a:pt x="83" y="25"/>
                    <a:pt x="104" y="82"/>
                    <a:pt x="104" y="153"/>
                  </a:cubicBezTo>
                  <a:cubicBezTo>
                    <a:pt x="104" y="224"/>
                    <a:pt x="83" y="282"/>
                    <a:pt x="5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9" name="Freeform 110"/>
            <p:cNvSpPr>
              <a:spLocks noEditPoints="1"/>
            </p:cNvSpPr>
            <p:nvPr/>
          </p:nvSpPr>
          <p:spPr bwMode="auto">
            <a:xfrm>
              <a:off x="3020219" y="1506538"/>
              <a:ext cx="511175" cy="188913"/>
            </a:xfrm>
            <a:custGeom>
              <a:avLst/>
              <a:gdLst>
                <a:gd name="T0" fmla="*/ 307 w 307"/>
                <a:gd name="T1" fmla="*/ 56 h 113"/>
                <a:gd name="T2" fmla="*/ 154 w 307"/>
                <a:gd name="T3" fmla="*/ 0 h 113"/>
                <a:gd name="T4" fmla="*/ 0 w 307"/>
                <a:gd name="T5" fmla="*/ 56 h 113"/>
                <a:gd name="T6" fmla="*/ 154 w 307"/>
                <a:gd name="T7" fmla="*/ 113 h 113"/>
                <a:gd name="T8" fmla="*/ 307 w 307"/>
                <a:gd name="T9" fmla="*/ 56 h 113"/>
                <a:gd name="T10" fmla="*/ 25 w 307"/>
                <a:gd name="T11" fmla="*/ 56 h 113"/>
                <a:gd name="T12" fmla="*/ 154 w 307"/>
                <a:gd name="T13" fmla="*/ 9 h 113"/>
                <a:gd name="T14" fmla="*/ 282 w 307"/>
                <a:gd name="T15" fmla="*/ 56 h 113"/>
                <a:gd name="T16" fmla="*/ 154 w 307"/>
                <a:gd name="T17" fmla="*/ 104 h 113"/>
                <a:gd name="T18" fmla="*/ 25 w 307"/>
                <a:gd name="T1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13">
                  <a:moveTo>
                    <a:pt x="307" y="56"/>
                  </a:moveTo>
                  <a:cubicBezTo>
                    <a:pt x="307" y="25"/>
                    <a:pt x="238" y="0"/>
                    <a:pt x="154" y="0"/>
                  </a:cubicBezTo>
                  <a:cubicBezTo>
                    <a:pt x="69" y="0"/>
                    <a:pt x="0" y="25"/>
                    <a:pt x="0" y="56"/>
                  </a:cubicBezTo>
                  <a:cubicBezTo>
                    <a:pt x="0" y="88"/>
                    <a:pt x="69" y="113"/>
                    <a:pt x="154" y="113"/>
                  </a:cubicBezTo>
                  <a:cubicBezTo>
                    <a:pt x="238" y="113"/>
                    <a:pt x="307" y="88"/>
                    <a:pt x="307" y="56"/>
                  </a:cubicBezTo>
                  <a:close/>
                  <a:moveTo>
                    <a:pt x="25" y="56"/>
                  </a:moveTo>
                  <a:cubicBezTo>
                    <a:pt x="25" y="30"/>
                    <a:pt x="83" y="9"/>
                    <a:pt x="154" y="9"/>
                  </a:cubicBezTo>
                  <a:cubicBezTo>
                    <a:pt x="225" y="9"/>
                    <a:pt x="282" y="30"/>
                    <a:pt x="282" y="56"/>
                  </a:cubicBezTo>
                  <a:cubicBezTo>
                    <a:pt x="282" y="82"/>
                    <a:pt x="225" y="104"/>
                    <a:pt x="154" y="104"/>
                  </a:cubicBezTo>
                  <a:cubicBezTo>
                    <a:pt x="83" y="104"/>
                    <a:pt x="25" y="82"/>
                    <a:pt x="2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1" name="Freeform 111"/>
            <p:cNvSpPr>
              <a:spLocks noEditPoints="1"/>
            </p:cNvSpPr>
            <p:nvPr/>
          </p:nvSpPr>
          <p:spPr bwMode="auto">
            <a:xfrm>
              <a:off x="3058319" y="1382713"/>
              <a:ext cx="434975" cy="436563"/>
            </a:xfrm>
            <a:custGeom>
              <a:avLst/>
              <a:gdLst>
                <a:gd name="T0" fmla="*/ 239 w 261"/>
                <a:gd name="T1" fmla="*/ 22 h 261"/>
                <a:gd name="T2" fmla="*/ 91 w 261"/>
                <a:gd name="T3" fmla="*/ 90 h 261"/>
                <a:gd name="T4" fmla="*/ 22 w 261"/>
                <a:gd name="T5" fmla="*/ 239 h 261"/>
                <a:gd name="T6" fmla="*/ 171 w 261"/>
                <a:gd name="T7" fmla="*/ 170 h 261"/>
                <a:gd name="T8" fmla="*/ 239 w 261"/>
                <a:gd name="T9" fmla="*/ 22 h 261"/>
                <a:gd name="T10" fmla="*/ 40 w 261"/>
                <a:gd name="T11" fmla="*/ 221 h 261"/>
                <a:gd name="T12" fmla="*/ 97 w 261"/>
                <a:gd name="T13" fmla="*/ 97 h 261"/>
                <a:gd name="T14" fmla="*/ 221 w 261"/>
                <a:gd name="T15" fmla="*/ 39 h 261"/>
                <a:gd name="T16" fmla="*/ 164 w 261"/>
                <a:gd name="T17" fmla="*/ 164 h 261"/>
                <a:gd name="T18" fmla="*/ 40 w 261"/>
                <a:gd name="T19" fmla="*/ 22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239" y="22"/>
                  </a:moveTo>
                  <a:cubicBezTo>
                    <a:pt x="217" y="0"/>
                    <a:pt x="150" y="30"/>
                    <a:pt x="91" y="90"/>
                  </a:cubicBezTo>
                  <a:cubicBezTo>
                    <a:pt x="31" y="150"/>
                    <a:pt x="0" y="217"/>
                    <a:pt x="22" y="239"/>
                  </a:cubicBezTo>
                  <a:cubicBezTo>
                    <a:pt x="44" y="261"/>
                    <a:pt x="111" y="230"/>
                    <a:pt x="171" y="170"/>
                  </a:cubicBezTo>
                  <a:cubicBezTo>
                    <a:pt x="230" y="110"/>
                    <a:pt x="261" y="44"/>
                    <a:pt x="239" y="22"/>
                  </a:cubicBezTo>
                  <a:close/>
                  <a:moveTo>
                    <a:pt x="40" y="221"/>
                  </a:moveTo>
                  <a:cubicBezTo>
                    <a:pt x="21" y="203"/>
                    <a:pt x="47" y="147"/>
                    <a:pt x="97" y="97"/>
                  </a:cubicBezTo>
                  <a:cubicBezTo>
                    <a:pt x="147" y="47"/>
                    <a:pt x="203" y="21"/>
                    <a:pt x="221" y="39"/>
                  </a:cubicBezTo>
                  <a:cubicBezTo>
                    <a:pt x="240" y="58"/>
                    <a:pt x="214" y="114"/>
                    <a:pt x="164" y="164"/>
                  </a:cubicBezTo>
                  <a:cubicBezTo>
                    <a:pt x="114" y="214"/>
                    <a:pt x="58" y="240"/>
                    <a:pt x="40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2" name="Freeform 112"/>
            <p:cNvSpPr>
              <a:spLocks noEditPoints="1"/>
            </p:cNvSpPr>
            <p:nvPr/>
          </p:nvSpPr>
          <p:spPr bwMode="auto">
            <a:xfrm>
              <a:off x="3058319" y="1382713"/>
              <a:ext cx="434975" cy="436563"/>
            </a:xfrm>
            <a:custGeom>
              <a:avLst/>
              <a:gdLst>
                <a:gd name="T0" fmla="*/ 239 w 261"/>
                <a:gd name="T1" fmla="*/ 239 h 261"/>
                <a:gd name="T2" fmla="*/ 171 w 261"/>
                <a:gd name="T3" fmla="*/ 90 h 261"/>
                <a:gd name="T4" fmla="*/ 22 w 261"/>
                <a:gd name="T5" fmla="*/ 22 h 261"/>
                <a:gd name="T6" fmla="*/ 91 w 261"/>
                <a:gd name="T7" fmla="*/ 170 h 261"/>
                <a:gd name="T8" fmla="*/ 239 w 261"/>
                <a:gd name="T9" fmla="*/ 239 h 261"/>
                <a:gd name="T10" fmla="*/ 40 w 261"/>
                <a:gd name="T11" fmla="*/ 39 h 261"/>
                <a:gd name="T12" fmla="*/ 164 w 261"/>
                <a:gd name="T13" fmla="*/ 97 h 261"/>
                <a:gd name="T14" fmla="*/ 221 w 261"/>
                <a:gd name="T15" fmla="*/ 221 h 261"/>
                <a:gd name="T16" fmla="*/ 97 w 261"/>
                <a:gd name="T17" fmla="*/ 164 h 261"/>
                <a:gd name="T18" fmla="*/ 40 w 261"/>
                <a:gd name="T19" fmla="*/ 3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239" y="239"/>
                  </a:moveTo>
                  <a:cubicBezTo>
                    <a:pt x="261" y="217"/>
                    <a:pt x="230" y="150"/>
                    <a:pt x="171" y="90"/>
                  </a:cubicBezTo>
                  <a:cubicBezTo>
                    <a:pt x="111" y="30"/>
                    <a:pt x="44" y="0"/>
                    <a:pt x="22" y="22"/>
                  </a:cubicBezTo>
                  <a:cubicBezTo>
                    <a:pt x="0" y="44"/>
                    <a:pt x="31" y="110"/>
                    <a:pt x="91" y="170"/>
                  </a:cubicBezTo>
                  <a:cubicBezTo>
                    <a:pt x="150" y="230"/>
                    <a:pt x="217" y="261"/>
                    <a:pt x="239" y="239"/>
                  </a:cubicBezTo>
                  <a:close/>
                  <a:moveTo>
                    <a:pt x="40" y="39"/>
                  </a:moveTo>
                  <a:cubicBezTo>
                    <a:pt x="58" y="21"/>
                    <a:pt x="114" y="47"/>
                    <a:pt x="164" y="97"/>
                  </a:cubicBezTo>
                  <a:cubicBezTo>
                    <a:pt x="214" y="147"/>
                    <a:pt x="240" y="203"/>
                    <a:pt x="221" y="221"/>
                  </a:cubicBezTo>
                  <a:cubicBezTo>
                    <a:pt x="203" y="240"/>
                    <a:pt x="147" y="214"/>
                    <a:pt x="97" y="164"/>
                  </a:cubicBezTo>
                  <a:cubicBezTo>
                    <a:pt x="47" y="114"/>
                    <a:pt x="21" y="5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3" name="Oval 113"/>
            <p:cNvSpPr>
              <a:spLocks noChangeArrowheads="1"/>
            </p:cNvSpPr>
            <p:nvPr/>
          </p:nvSpPr>
          <p:spPr bwMode="auto">
            <a:xfrm>
              <a:off x="3236119" y="1562100"/>
              <a:ext cx="79375" cy="777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8" name="Freeform 80"/>
          <p:cNvSpPr>
            <a:spLocks noEditPoints="1"/>
          </p:cNvSpPr>
          <p:nvPr/>
        </p:nvSpPr>
        <p:spPr bwMode="auto">
          <a:xfrm flipH="1">
            <a:off x="2902904" y="3271947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Rectangle 66"/>
          <p:cNvSpPr>
            <a:spLocks noChangeArrowheads="1"/>
          </p:cNvSpPr>
          <p:nvPr/>
        </p:nvSpPr>
        <p:spPr bwMode="auto">
          <a:xfrm>
            <a:off x="5940152" y="179080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940152" y="146037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6" name="Rectangle 66"/>
          <p:cNvSpPr>
            <a:spLocks noChangeArrowheads="1"/>
          </p:cNvSpPr>
          <p:nvPr/>
        </p:nvSpPr>
        <p:spPr bwMode="auto">
          <a:xfrm>
            <a:off x="6389732" y="357388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6389732" y="324345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8" name="Rectangle 66"/>
          <p:cNvSpPr>
            <a:spLocks noChangeArrowheads="1"/>
          </p:cNvSpPr>
          <p:nvPr/>
        </p:nvSpPr>
        <p:spPr bwMode="auto">
          <a:xfrm>
            <a:off x="1168187" y="179080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2148206" y="146037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613772" y="357388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1649629" y="324345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60547" y="1601788"/>
            <a:ext cx="417513" cy="3160713"/>
            <a:chOff x="4360547" y="1601788"/>
            <a:chExt cx="417513" cy="3160713"/>
          </a:xfrm>
        </p:grpSpPr>
        <p:sp>
          <p:nvSpPr>
            <p:cNvPr id="2125" name="Freeform 96"/>
            <p:cNvSpPr/>
            <p:nvPr/>
          </p:nvSpPr>
          <p:spPr bwMode="auto">
            <a:xfrm>
              <a:off x="4373247" y="1601788"/>
              <a:ext cx="392113" cy="682625"/>
            </a:xfrm>
            <a:custGeom>
              <a:avLst/>
              <a:gdLst>
                <a:gd name="T0" fmla="*/ 235 w 235"/>
                <a:gd name="T1" fmla="*/ 360 h 408"/>
                <a:gd name="T2" fmla="*/ 187 w 235"/>
                <a:gd name="T3" fmla="*/ 408 h 408"/>
                <a:gd name="T4" fmla="*/ 48 w 235"/>
                <a:gd name="T5" fmla="*/ 408 h 408"/>
                <a:gd name="T6" fmla="*/ 0 w 235"/>
                <a:gd name="T7" fmla="*/ 360 h 408"/>
                <a:gd name="T8" fmla="*/ 0 w 235"/>
                <a:gd name="T9" fmla="*/ 48 h 408"/>
                <a:gd name="T10" fmla="*/ 48 w 235"/>
                <a:gd name="T11" fmla="*/ 0 h 408"/>
                <a:gd name="T12" fmla="*/ 187 w 235"/>
                <a:gd name="T13" fmla="*/ 0 h 408"/>
                <a:gd name="T14" fmla="*/ 235 w 235"/>
                <a:gd name="T15" fmla="*/ 48 h 408"/>
                <a:gd name="T16" fmla="*/ 235 w 235"/>
                <a:gd name="T17" fmla="*/ 36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408">
                  <a:moveTo>
                    <a:pt x="235" y="360"/>
                  </a:moveTo>
                  <a:cubicBezTo>
                    <a:pt x="235" y="387"/>
                    <a:pt x="214" y="408"/>
                    <a:pt x="187" y="408"/>
                  </a:cubicBezTo>
                  <a:cubicBezTo>
                    <a:pt x="48" y="408"/>
                    <a:pt x="48" y="408"/>
                    <a:pt x="48" y="408"/>
                  </a:cubicBezTo>
                  <a:cubicBezTo>
                    <a:pt x="21" y="408"/>
                    <a:pt x="0" y="387"/>
                    <a:pt x="0" y="36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14" y="0"/>
                    <a:pt x="235" y="21"/>
                    <a:pt x="235" y="48"/>
                  </a:cubicBezTo>
                  <a:lnTo>
                    <a:pt x="235" y="36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6" name="Rectangle 97"/>
            <p:cNvSpPr>
              <a:spLocks noChangeArrowheads="1"/>
            </p:cNvSpPr>
            <p:nvPr/>
          </p:nvSpPr>
          <p:spPr bwMode="auto">
            <a:xfrm>
              <a:off x="4360547" y="1824038"/>
              <a:ext cx="417513" cy="23939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7" name="Rectangle 98"/>
            <p:cNvSpPr>
              <a:spLocks noChangeArrowheads="1"/>
            </p:cNvSpPr>
            <p:nvPr/>
          </p:nvSpPr>
          <p:spPr bwMode="auto">
            <a:xfrm>
              <a:off x="4385947" y="1824038"/>
              <a:ext cx="120650" cy="239395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8" name="Rectangle 99"/>
            <p:cNvSpPr>
              <a:spLocks noChangeArrowheads="1"/>
            </p:cNvSpPr>
            <p:nvPr/>
          </p:nvSpPr>
          <p:spPr bwMode="auto">
            <a:xfrm>
              <a:off x="4628834" y="1824038"/>
              <a:ext cx="119063" cy="239395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9" name="Rectangle 100"/>
            <p:cNvSpPr>
              <a:spLocks noChangeArrowheads="1"/>
            </p:cNvSpPr>
            <p:nvPr/>
          </p:nvSpPr>
          <p:spPr bwMode="auto">
            <a:xfrm>
              <a:off x="4502627" y="1824038"/>
              <a:ext cx="127795" cy="2393950"/>
            </a:xfrm>
            <a:prstGeom prst="rect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0" name="Freeform 101"/>
            <p:cNvSpPr/>
            <p:nvPr/>
          </p:nvSpPr>
          <p:spPr bwMode="auto">
            <a:xfrm>
              <a:off x="4360547" y="4217988"/>
              <a:ext cx="417513" cy="333375"/>
            </a:xfrm>
            <a:custGeom>
              <a:avLst/>
              <a:gdLst>
                <a:gd name="T0" fmla="*/ 0 w 263"/>
                <a:gd name="T1" fmla="*/ 0 h 210"/>
                <a:gd name="T2" fmla="*/ 54 w 263"/>
                <a:gd name="T3" fmla="*/ 210 h 210"/>
                <a:gd name="T4" fmla="*/ 207 w 263"/>
                <a:gd name="T5" fmla="*/ 210 h 210"/>
                <a:gd name="T6" fmla="*/ 263 w 263"/>
                <a:gd name="T7" fmla="*/ 0 h 210"/>
                <a:gd name="T8" fmla="*/ 0 w 26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10">
                  <a:moveTo>
                    <a:pt x="0" y="0"/>
                  </a:moveTo>
                  <a:lnTo>
                    <a:pt x="54" y="210"/>
                  </a:lnTo>
                  <a:lnTo>
                    <a:pt x="207" y="210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1" name="Freeform 102"/>
            <p:cNvSpPr/>
            <p:nvPr/>
          </p:nvSpPr>
          <p:spPr bwMode="auto">
            <a:xfrm>
              <a:off x="4446272" y="4551363"/>
              <a:ext cx="242888" cy="211138"/>
            </a:xfrm>
            <a:custGeom>
              <a:avLst/>
              <a:gdLst>
                <a:gd name="T0" fmla="*/ 145 w 145"/>
                <a:gd name="T1" fmla="*/ 0 h 126"/>
                <a:gd name="T2" fmla="*/ 0 w 145"/>
                <a:gd name="T3" fmla="*/ 0 h 126"/>
                <a:gd name="T4" fmla="*/ 35 w 145"/>
                <a:gd name="T5" fmla="*/ 89 h 126"/>
                <a:gd name="T6" fmla="*/ 74 w 145"/>
                <a:gd name="T7" fmla="*/ 126 h 126"/>
                <a:gd name="T8" fmla="*/ 112 w 145"/>
                <a:gd name="T9" fmla="*/ 89 h 126"/>
                <a:gd name="T10" fmla="*/ 145 w 145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6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110"/>
                    <a:pt x="53" y="126"/>
                    <a:pt x="74" y="126"/>
                  </a:cubicBezTo>
                  <a:cubicBezTo>
                    <a:pt x="94" y="126"/>
                    <a:pt x="111" y="109"/>
                    <a:pt x="112" y="89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60000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5" presetClass="entr" presetSubtype="0" fill="hold" grpId="0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60000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5" presetClass="entr" presetSubtype="0" fill="hold" grpId="0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2" grpId="0" animBg="1"/>
          <p:bldP spid="2132" grpId="1" animBg="1"/>
          <p:bldP spid="2133" grpId="0" animBg="1"/>
          <p:bldP spid="2134" grpId="0" animBg="1"/>
          <p:bldP spid="2135" grpId="0" animBg="1"/>
          <p:bldP spid="2136" grpId="0" animBg="1"/>
          <p:bldP spid="2137" grpId="0" animBg="1"/>
          <p:bldP spid="2137" grpId="1" animBg="1"/>
          <p:bldP spid="148" grpId="0" animBg="1"/>
          <p:bldP spid="148" grpId="1" animBg="1"/>
          <p:bldP spid="154" grpId="0"/>
          <p:bldP spid="155" grpId="0" animBg="1"/>
          <p:bldP spid="156" grpId="0"/>
          <p:bldP spid="157" grpId="0" animBg="1"/>
          <p:bldP spid="158" grpId="0"/>
          <p:bldP spid="159" grpId="0" animBg="1"/>
          <p:bldP spid="160" grpId="0"/>
          <p:bldP spid="16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5" presetClass="entr" presetSubtype="0" fill="hold" grpId="0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5" presetClass="entr" presetSubtype="0" fill="hold" grpId="0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2" grpId="0" animBg="1"/>
          <p:bldP spid="2132" grpId="1" animBg="1"/>
          <p:bldP spid="2133" grpId="0" animBg="1"/>
          <p:bldP spid="2134" grpId="0" animBg="1"/>
          <p:bldP spid="2135" grpId="0" animBg="1"/>
          <p:bldP spid="2136" grpId="0" animBg="1"/>
          <p:bldP spid="2137" grpId="0" animBg="1"/>
          <p:bldP spid="2137" grpId="1" animBg="1"/>
          <p:bldP spid="148" grpId="0" animBg="1"/>
          <p:bldP spid="148" grpId="1" animBg="1"/>
          <p:bldP spid="154" grpId="0"/>
          <p:bldP spid="155" grpId="0" animBg="1"/>
          <p:bldP spid="156" grpId="0"/>
          <p:bldP spid="157" grpId="0" animBg="1"/>
          <p:bldP spid="158" grpId="0"/>
          <p:bldP spid="159" grpId="0" animBg="1"/>
          <p:bldP spid="160" grpId="0"/>
          <p:bldP spid="16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5"/>
          <p:cNvGrpSpPr/>
          <p:nvPr/>
        </p:nvGrpSpPr>
        <p:grpSpPr bwMode="auto">
          <a:xfrm>
            <a:off x="5337178" y="2472647"/>
            <a:ext cx="1014412" cy="1655763"/>
            <a:chOff x="3333" y="1602"/>
            <a:chExt cx="639" cy="1043"/>
          </a:xfrm>
          <a:solidFill>
            <a:srgbClr val="FCFBF7"/>
          </a:solidFill>
        </p:grpSpPr>
        <p:sp>
          <p:nvSpPr>
            <p:cNvPr id="101" name="Freeform 6"/>
            <p:cNvSpPr/>
            <p:nvPr/>
          </p:nvSpPr>
          <p:spPr bwMode="auto">
            <a:xfrm>
              <a:off x="3333" y="1707"/>
              <a:ext cx="639" cy="938"/>
            </a:xfrm>
            <a:custGeom>
              <a:avLst/>
              <a:gdLst>
                <a:gd name="T0" fmla="*/ 189 w 194"/>
                <a:gd name="T1" fmla="*/ 8 h 285"/>
                <a:gd name="T2" fmla="*/ 137 w 194"/>
                <a:gd name="T3" fmla="*/ 0 h 285"/>
                <a:gd name="T4" fmla="*/ 133 w 194"/>
                <a:gd name="T5" fmla="*/ 1 h 285"/>
                <a:gd name="T6" fmla="*/ 149 w 194"/>
                <a:gd name="T7" fmla="*/ 22 h 285"/>
                <a:gd name="T8" fmla="*/ 86 w 194"/>
                <a:gd name="T9" fmla="*/ 68 h 285"/>
                <a:gd name="T10" fmla="*/ 68 w 194"/>
                <a:gd name="T11" fmla="*/ 68 h 285"/>
                <a:gd name="T12" fmla="*/ 52 w 194"/>
                <a:gd name="T13" fmla="*/ 85 h 285"/>
                <a:gd name="T14" fmla="*/ 35 w 194"/>
                <a:gd name="T15" fmla="*/ 68 h 285"/>
                <a:gd name="T16" fmla="*/ 16 w 194"/>
                <a:gd name="T17" fmla="*/ 68 h 285"/>
                <a:gd name="T18" fmla="*/ 0 w 194"/>
                <a:gd name="T19" fmla="*/ 76 h 285"/>
                <a:gd name="T20" fmla="*/ 0 w 194"/>
                <a:gd name="T21" fmla="*/ 173 h 285"/>
                <a:gd name="T22" fmla="*/ 6 w 194"/>
                <a:gd name="T23" fmla="*/ 186 h 285"/>
                <a:gd name="T24" fmla="*/ 17 w 194"/>
                <a:gd name="T25" fmla="*/ 186 h 285"/>
                <a:gd name="T26" fmla="*/ 17 w 194"/>
                <a:gd name="T27" fmla="*/ 271 h 285"/>
                <a:gd name="T28" fmla="*/ 38 w 194"/>
                <a:gd name="T29" fmla="*/ 285 h 285"/>
                <a:gd name="T30" fmla="*/ 52 w 194"/>
                <a:gd name="T31" fmla="*/ 273 h 285"/>
                <a:gd name="T32" fmla="*/ 69 w 194"/>
                <a:gd name="T33" fmla="*/ 284 h 285"/>
                <a:gd name="T34" fmla="*/ 87 w 194"/>
                <a:gd name="T35" fmla="*/ 274 h 285"/>
                <a:gd name="T36" fmla="*/ 87 w 194"/>
                <a:gd name="T37" fmla="*/ 220 h 285"/>
                <a:gd name="T38" fmla="*/ 87 w 194"/>
                <a:gd name="T39" fmla="*/ 185 h 285"/>
                <a:gd name="T40" fmla="*/ 87 w 194"/>
                <a:gd name="T41" fmla="*/ 106 h 285"/>
                <a:gd name="T42" fmla="*/ 167 w 194"/>
                <a:gd name="T43" fmla="*/ 47 h 285"/>
                <a:gd name="T44" fmla="*/ 183 w 194"/>
                <a:gd name="T45" fmla="*/ 69 h 285"/>
                <a:gd name="T46" fmla="*/ 186 w 194"/>
                <a:gd name="T47" fmla="*/ 65 h 285"/>
                <a:gd name="T48" fmla="*/ 194 w 194"/>
                <a:gd name="T49" fmla="*/ 14 h 285"/>
                <a:gd name="T50" fmla="*/ 189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189" y="8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6" y="0"/>
                    <a:pt x="134" y="0"/>
                    <a:pt x="133" y="1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77" y="68"/>
                    <a:pt x="68" y="68"/>
                    <a:pt x="68" y="68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26" y="68"/>
                    <a:pt x="16" y="68"/>
                  </a:cubicBezTo>
                  <a:cubicBezTo>
                    <a:pt x="5" y="68"/>
                    <a:pt x="0" y="67"/>
                    <a:pt x="0" y="76"/>
                  </a:cubicBezTo>
                  <a:cubicBezTo>
                    <a:pt x="0" y="85"/>
                    <a:pt x="0" y="166"/>
                    <a:pt x="0" y="173"/>
                  </a:cubicBezTo>
                  <a:cubicBezTo>
                    <a:pt x="0" y="183"/>
                    <a:pt x="0" y="186"/>
                    <a:pt x="6" y="186"/>
                  </a:cubicBezTo>
                  <a:cubicBezTo>
                    <a:pt x="10" y="186"/>
                    <a:pt x="17" y="186"/>
                    <a:pt x="17" y="186"/>
                  </a:cubicBezTo>
                  <a:cubicBezTo>
                    <a:pt x="17" y="186"/>
                    <a:pt x="17" y="262"/>
                    <a:pt x="17" y="271"/>
                  </a:cubicBezTo>
                  <a:cubicBezTo>
                    <a:pt x="17" y="282"/>
                    <a:pt x="19" y="285"/>
                    <a:pt x="38" y="285"/>
                  </a:cubicBezTo>
                  <a:cubicBezTo>
                    <a:pt x="50" y="285"/>
                    <a:pt x="52" y="277"/>
                    <a:pt x="52" y="273"/>
                  </a:cubicBezTo>
                  <a:cubicBezTo>
                    <a:pt x="53" y="283"/>
                    <a:pt x="57" y="284"/>
                    <a:pt x="69" y="284"/>
                  </a:cubicBezTo>
                  <a:cubicBezTo>
                    <a:pt x="80" y="284"/>
                    <a:pt x="87" y="285"/>
                    <a:pt x="87" y="274"/>
                  </a:cubicBezTo>
                  <a:cubicBezTo>
                    <a:pt x="87" y="267"/>
                    <a:pt x="87" y="242"/>
                    <a:pt x="87" y="220"/>
                  </a:cubicBezTo>
                  <a:cubicBezTo>
                    <a:pt x="87" y="201"/>
                    <a:pt x="87" y="185"/>
                    <a:pt x="87" y="185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5" y="68"/>
                    <a:pt x="186" y="67"/>
                    <a:pt x="186" y="6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1"/>
                    <a:pt x="192" y="8"/>
                    <a:pt x="189" y="8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3350" y="1602"/>
              <a:ext cx="310" cy="30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3" name="Group 8"/>
          <p:cNvGrpSpPr/>
          <p:nvPr/>
        </p:nvGrpSpPr>
        <p:grpSpPr bwMode="auto">
          <a:xfrm>
            <a:off x="2809875" y="2472647"/>
            <a:ext cx="1014413" cy="1655763"/>
            <a:chOff x="1756" y="1602"/>
            <a:chExt cx="639" cy="1043"/>
          </a:xfrm>
          <a:solidFill>
            <a:srgbClr val="FCFBF7"/>
          </a:solidFill>
        </p:grpSpPr>
        <p:sp>
          <p:nvSpPr>
            <p:cNvPr id="104" name="Freeform 9"/>
            <p:cNvSpPr/>
            <p:nvPr/>
          </p:nvSpPr>
          <p:spPr bwMode="auto">
            <a:xfrm>
              <a:off x="1756" y="1707"/>
              <a:ext cx="639" cy="938"/>
            </a:xfrm>
            <a:custGeom>
              <a:avLst/>
              <a:gdLst>
                <a:gd name="T0" fmla="*/ 5 w 194"/>
                <a:gd name="T1" fmla="*/ 8 h 285"/>
                <a:gd name="T2" fmla="*/ 57 w 194"/>
                <a:gd name="T3" fmla="*/ 0 h 285"/>
                <a:gd name="T4" fmla="*/ 61 w 194"/>
                <a:gd name="T5" fmla="*/ 1 h 285"/>
                <a:gd name="T6" fmla="*/ 46 w 194"/>
                <a:gd name="T7" fmla="*/ 22 h 285"/>
                <a:gd name="T8" fmla="*/ 108 w 194"/>
                <a:gd name="T9" fmla="*/ 68 h 285"/>
                <a:gd name="T10" fmla="*/ 126 w 194"/>
                <a:gd name="T11" fmla="*/ 68 h 285"/>
                <a:gd name="T12" fmla="*/ 142 w 194"/>
                <a:gd name="T13" fmla="*/ 85 h 285"/>
                <a:gd name="T14" fmla="*/ 159 w 194"/>
                <a:gd name="T15" fmla="*/ 68 h 285"/>
                <a:gd name="T16" fmla="*/ 179 w 194"/>
                <a:gd name="T17" fmla="*/ 68 h 285"/>
                <a:gd name="T18" fmla="*/ 194 w 194"/>
                <a:gd name="T19" fmla="*/ 76 h 285"/>
                <a:gd name="T20" fmla="*/ 194 w 194"/>
                <a:gd name="T21" fmla="*/ 173 h 285"/>
                <a:gd name="T22" fmla="*/ 189 w 194"/>
                <a:gd name="T23" fmla="*/ 186 h 285"/>
                <a:gd name="T24" fmla="*/ 177 w 194"/>
                <a:gd name="T25" fmla="*/ 186 h 285"/>
                <a:gd name="T26" fmla="*/ 177 w 194"/>
                <a:gd name="T27" fmla="*/ 271 h 285"/>
                <a:gd name="T28" fmla="*/ 156 w 194"/>
                <a:gd name="T29" fmla="*/ 285 h 285"/>
                <a:gd name="T30" fmla="*/ 142 w 194"/>
                <a:gd name="T31" fmla="*/ 273 h 285"/>
                <a:gd name="T32" fmla="*/ 125 w 194"/>
                <a:gd name="T33" fmla="*/ 284 h 285"/>
                <a:gd name="T34" fmla="*/ 108 w 194"/>
                <a:gd name="T35" fmla="*/ 274 h 285"/>
                <a:gd name="T36" fmla="*/ 108 w 194"/>
                <a:gd name="T37" fmla="*/ 220 h 285"/>
                <a:gd name="T38" fmla="*/ 108 w 194"/>
                <a:gd name="T39" fmla="*/ 185 h 285"/>
                <a:gd name="T40" fmla="*/ 108 w 194"/>
                <a:gd name="T41" fmla="*/ 106 h 285"/>
                <a:gd name="T42" fmla="*/ 27 w 194"/>
                <a:gd name="T43" fmla="*/ 47 h 285"/>
                <a:gd name="T44" fmla="*/ 11 w 194"/>
                <a:gd name="T45" fmla="*/ 69 h 285"/>
                <a:gd name="T46" fmla="*/ 8 w 194"/>
                <a:gd name="T47" fmla="*/ 65 h 285"/>
                <a:gd name="T48" fmla="*/ 1 w 194"/>
                <a:gd name="T49" fmla="*/ 14 h 285"/>
                <a:gd name="T50" fmla="*/ 5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5" y="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0"/>
                    <a:pt x="61" y="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7" y="68"/>
                    <a:pt x="126" y="68"/>
                    <a:pt x="126" y="68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9" y="68"/>
                    <a:pt x="169" y="68"/>
                    <a:pt x="179" y="68"/>
                  </a:cubicBezTo>
                  <a:cubicBezTo>
                    <a:pt x="189" y="68"/>
                    <a:pt x="194" y="67"/>
                    <a:pt x="194" y="76"/>
                  </a:cubicBezTo>
                  <a:cubicBezTo>
                    <a:pt x="194" y="85"/>
                    <a:pt x="194" y="166"/>
                    <a:pt x="194" y="173"/>
                  </a:cubicBezTo>
                  <a:cubicBezTo>
                    <a:pt x="194" y="183"/>
                    <a:pt x="194" y="186"/>
                    <a:pt x="189" y="186"/>
                  </a:cubicBezTo>
                  <a:cubicBezTo>
                    <a:pt x="185" y="186"/>
                    <a:pt x="177" y="186"/>
                    <a:pt x="177" y="186"/>
                  </a:cubicBezTo>
                  <a:cubicBezTo>
                    <a:pt x="177" y="186"/>
                    <a:pt x="177" y="262"/>
                    <a:pt x="177" y="271"/>
                  </a:cubicBezTo>
                  <a:cubicBezTo>
                    <a:pt x="177" y="282"/>
                    <a:pt x="175" y="285"/>
                    <a:pt x="156" y="285"/>
                  </a:cubicBezTo>
                  <a:cubicBezTo>
                    <a:pt x="145" y="285"/>
                    <a:pt x="143" y="277"/>
                    <a:pt x="142" y="273"/>
                  </a:cubicBezTo>
                  <a:cubicBezTo>
                    <a:pt x="142" y="283"/>
                    <a:pt x="137" y="284"/>
                    <a:pt x="125" y="284"/>
                  </a:cubicBezTo>
                  <a:cubicBezTo>
                    <a:pt x="115" y="284"/>
                    <a:pt x="108" y="285"/>
                    <a:pt x="108" y="274"/>
                  </a:cubicBezTo>
                  <a:cubicBezTo>
                    <a:pt x="108" y="267"/>
                    <a:pt x="108" y="242"/>
                    <a:pt x="108" y="220"/>
                  </a:cubicBezTo>
                  <a:cubicBezTo>
                    <a:pt x="108" y="201"/>
                    <a:pt x="108" y="185"/>
                    <a:pt x="108" y="18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8"/>
                    <a:pt x="9" y="67"/>
                    <a:pt x="8" y="6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2" y="8"/>
                    <a:pt x="5" y="8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2072" y="1602"/>
              <a:ext cx="306" cy="30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1"/>
          <p:cNvGrpSpPr/>
          <p:nvPr/>
        </p:nvGrpSpPr>
        <p:grpSpPr bwMode="auto">
          <a:xfrm>
            <a:off x="3227388" y="2602822"/>
            <a:ext cx="1073150" cy="1698625"/>
            <a:chOff x="2019" y="1684"/>
            <a:chExt cx="676" cy="1070"/>
          </a:xfrm>
          <a:solidFill>
            <a:srgbClr val="FCFBF7"/>
          </a:solidFill>
        </p:grpSpPr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2362" y="1684"/>
              <a:ext cx="313" cy="31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Freeform 13"/>
            <p:cNvSpPr/>
            <p:nvPr/>
          </p:nvSpPr>
          <p:spPr bwMode="auto">
            <a:xfrm>
              <a:off x="2019" y="1934"/>
              <a:ext cx="676" cy="820"/>
            </a:xfrm>
            <a:custGeom>
              <a:avLst/>
              <a:gdLst>
                <a:gd name="T0" fmla="*/ 2 w 205"/>
                <a:gd name="T1" fmla="*/ 40 h 249"/>
                <a:gd name="T2" fmla="*/ 41 w 205"/>
                <a:gd name="T3" fmla="*/ 2 h 249"/>
                <a:gd name="T4" fmla="*/ 44 w 205"/>
                <a:gd name="T5" fmla="*/ 0 h 249"/>
                <a:gd name="T6" fmla="*/ 44 w 205"/>
                <a:gd name="T7" fmla="*/ 27 h 249"/>
                <a:gd name="T8" fmla="*/ 116 w 205"/>
                <a:gd name="T9" fmla="*/ 27 h 249"/>
                <a:gd name="T10" fmla="*/ 117 w 205"/>
                <a:gd name="T11" fmla="*/ 27 h 249"/>
                <a:gd name="T12" fmla="*/ 135 w 205"/>
                <a:gd name="T13" fmla="*/ 27 h 249"/>
                <a:gd name="T14" fmla="*/ 151 w 205"/>
                <a:gd name="T15" fmla="*/ 44 h 249"/>
                <a:gd name="T16" fmla="*/ 168 w 205"/>
                <a:gd name="T17" fmla="*/ 27 h 249"/>
                <a:gd name="T18" fmla="*/ 189 w 205"/>
                <a:gd name="T19" fmla="*/ 27 h 249"/>
                <a:gd name="T20" fmla="*/ 205 w 205"/>
                <a:gd name="T21" fmla="*/ 35 h 249"/>
                <a:gd name="T22" fmla="*/ 205 w 205"/>
                <a:gd name="T23" fmla="*/ 135 h 249"/>
                <a:gd name="T24" fmla="*/ 199 w 205"/>
                <a:gd name="T25" fmla="*/ 148 h 249"/>
                <a:gd name="T26" fmla="*/ 187 w 205"/>
                <a:gd name="T27" fmla="*/ 148 h 249"/>
                <a:gd name="T28" fmla="*/ 187 w 205"/>
                <a:gd name="T29" fmla="*/ 234 h 249"/>
                <a:gd name="T30" fmla="*/ 166 w 205"/>
                <a:gd name="T31" fmla="*/ 249 h 249"/>
                <a:gd name="T32" fmla="*/ 151 w 205"/>
                <a:gd name="T33" fmla="*/ 237 h 249"/>
                <a:gd name="T34" fmla="*/ 134 w 205"/>
                <a:gd name="T35" fmla="*/ 248 h 249"/>
                <a:gd name="T36" fmla="*/ 116 w 205"/>
                <a:gd name="T37" fmla="*/ 238 h 249"/>
                <a:gd name="T38" fmla="*/ 116 w 205"/>
                <a:gd name="T39" fmla="*/ 176 h 249"/>
                <a:gd name="T40" fmla="*/ 116 w 205"/>
                <a:gd name="T41" fmla="*/ 147 h 249"/>
                <a:gd name="T42" fmla="*/ 116 w 205"/>
                <a:gd name="T43" fmla="*/ 59 h 249"/>
                <a:gd name="T44" fmla="*/ 44 w 205"/>
                <a:gd name="T45" fmla="*/ 59 h 249"/>
                <a:gd name="T46" fmla="*/ 44 w 205"/>
                <a:gd name="T47" fmla="*/ 87 h 249"/>
                <a:gd name="T48" fmla="*/ 40 w 205"/>
                <a:gd name="T49" fmla="*/ 85 h 249"/>
                <a:gd name="T50" fmla="*/ 3 w 205"/>
                <a:gd name="T51" fmla="*/ 48 h 249"/>
                <a:gd name="T52" fmla="*/ 2 w 205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5" h="249">
                  <a:moveTo>
                    <a:pt x="2" y="40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6" y="27"/>
                    <a:pt x="135" y="27"/>
                    <a:pt x="135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7"/>
                    <a:pt x="178" y="27"/>
                    <a:pt x="189" y="27"/>
                  </a:cubicBezTo>
                  <a:cubicBezTo>
                    <a:pt x="199" y="27"/>
                    <a:pt x="205" y="26"/>
                    <a:pt x="205" y="35"/>
                  </a:cubicBezTo>
                  <a:cubicBezTo>
                    <a:pt x="205" y="44"/>
                    <a:pt x="205" y="127"/>
                    <a:pt x="205" y="135"/>
                  </a:cubicBezTo>
                  <a:cubicBezTo>
                    <a:pt x="205" y="144"/>
                    <a:pt x="205" y="148"/>
                    <a:pt x="199" y="148"/>
                  </a:cubicBezTo>
                  <a:cubicBezTo>
                    <a:pt x="195" y="148"/>
                    <a:pt x="187" y="148"/>
                    <a:pt x="187" y="148"/>
                  </a:cubicBezTo>
                  <a:cubicBezTo>
                    <a:pt x="187" y="148"/>
                    <a:pt x="187" y="226"/>
                    <a:pt x="187" y="234"/>
                  </a:cubicBezTo>
                  <a:cubicBezTo>
                    <a:pt x="187" y="246"/>
                    <a:pt x="185" y="249"/>
                    <a:pt x="166" y="249"/>
                  </a:cubicBezTo>
                  <a:cubicBezTo>
                    <a:pt x="154" y="249"/>
                    <a:pt x="151" y="241"/>
                    <a:pt x="151" y="237"/>
                  </a:cubicBezTo>
                  <a:cubicBezTo>
                    <a:pt x="151" y="247"/>
                    <a:pt x="146" y="248"/>
                    <a:pt x="134" y="248"/>
                  </a:cubicBezTo>
                  <a:cubicBezTo>
                    <a:pt x="123" y="248"/>
                    <a:pt x="116" y="249"/>
                    <a:pt x="116" y="238"/>
                  </a:cubicBezTo>
                  <a:cubicBezTo>
                    <a:pt x="116" y="230"/>
                    <a:pt x="116" y="199"/>
                    <a:pt x="116" y="176"/>
                  </a:cubicBezTo>
                  <a:cubicBezTo>
                    <a:pt x="116" y="160"/>
                    <a:pt x="116" y="147"/>
                    <a:pt x="116" y="14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1" y="87"/>
                    <a:pt x="40" y="8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46"/>
                    <a:pt x="0" y="42"/>
                    <a:pt x="2" y="40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Group 14"/>
          <p:cNvGrpSpPr/>
          <p:nvPr/>
        </p:nvGrpSpPr>
        <p:grpSpPr bwMode="auto">
          <a:xfrm>
            <a:off x="4833940" y="2575835"/>
            <a:ext cx="1066800" cy="1698625"/>
            <a:chOff x="3037" y="1684"/>
            <a:chExt cx="672" cy="1070"/>
          </a:xfrm>
          <a:solidFill>
            <a:srgbClr val="FCFBF7"/>
          </a:solidFill>
        </p:grpSpPr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3054" y="1684"/>
              <a:ext cx="316" cy="31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16"/>
            <p:cNvSpPr/>
            <p:nvPr/>
          </p:nvSpPr>
          <p:spPr bwMode="auto">
            <a:xfrm>
              <a:off x="3037" y="1934"/>
              <a:ext cx="672" cy="820"/>
            </a:xfrm>
            <a:custGeom>
              <a:avLst/>
              <a:gdLst>
                <a:gd name="T0" fmla="*/ 202 w 204"/>
                <a:gd name="T1" fmla="*/ 40 h 249"/>
                <a:gd name="T2" fmla="*/ 164 w 204"/>
                <a:gd name="T3" fmla="*/ 2 h 249"/>
                <a:gd name="T4" fmla="*/ 160 w 204"/>
                <a:gd name="T5" fmla="*/ 0 h 249"/>
                <a:gd name="T6" fmla="*/ 160 w 204"/>
                <a:gd name="T7" fmla="*/ 27 h 249"/>
                <a:gd name="T8" fmla="*/ 89 w 204"/>
                <a:gd name="T9" fmla="*/ 27 h 249"/>
                <a:gd name="T10" fmla="*/ 87 w 204"/>
                <a:gd name="T11" fmla="*/ 27 h 249"/>
                <a:gd name="T12" fmla="*/ 69 w 204"/>
                <a:gd name="T13" fmla="*/ 27 h 249"/>
                <a:gd name="T14" fmla="*/ 53 w 204"/>
                <a:gd name="T15" fmla="*/ 44 h 249"/>
                <a:gd name="T16" fmla="*/ 36 w 204"/>
                <a:gd name="T17" fmla="*/ 27 h 249"/>
                <a:gd name="T18" fmla="*/ 16 w 204"/>
                <a:gd name="T19" fmla="*/ 27 h 249"/>
                <a:gd name="T20" fmla="*/ 0 w 204"/>
                <a:gd name="T21" fmla="*/ 35 h 249"/>
                <a:gd name="T22" fmla="*/ 0 w 204"/>
                <a:gd name="T23" fmla="*/ 135 h 249"/>
                <a:gd name="T24" fmla="*/ 5 w 204"/>
                <a:gd name="T25" fmla="*/ 148 h 249"/>
                <a:gd name="T26" fmla="*/ 17 w 204"/>
                <a:gd name="T27" fmla="*/ 148 h 249"/>
                <a:gd name="T28" fmla="*/ 17 w 204"/>
                <a:gd name="T29" fmla="*/ 234 h 249"/>
                <a:gd name="T30" fmla="*/ 39 w 204"/>
                <a:gd name="T31" fmla="*/ 249 h 249"/>
                <a:gd name="T32" fmla="*/ 53 w 204"/>
                <a:gd name="T33" fmla="*/ 237 h 249"/>
                <a:gd name="T34" fmla="*/ 71 w 204"/>
                <a:gd name="T35" fmla="*/ 248 h 249"/>
                <a:gd name="T36" fmla="*/ 89 w 204"/>
                <a:gd name="T37" fmla="*/ 238 h 249"/>
                <a:gd name="T38" fmla="*/ 89 w 204"/>
                <a:gd name="T39" fmla="*/ 176 h 249"/>
                <a:gd name="T40" fmla="*/ 89 w 204"/>
                <a:gd name="T41" fmla="*/ 147 h 249"/>
                <a:gd name="T42" fmla="*/ 89 w 204"/>
                <a:gd name="T43" fmla="*/ 59 h 249"/>
                <a:gd name="T44" fmla="*/ 160 w 204"/>
                <a:gd name="T45" fmla="*/ 59 h 249"/>
                <a:gd name="T46" fmla="*/ 160 w 204"/>
                <a:gd name="T47" fmla="*/ 87 h 249"/>
                <a:gd name="T48" fmla="*/ 164 w 204"/>
                <a:gd name="T49" fmla="*/ 85 h 249"/>
                <a:gd name="T50" fmla="*/ 202 w 204"/>
                <a:gd name="T51" fmla="*/ 48 h 249"/>
                <a:gd name="T52" fmla="*/ 202 w 204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" h="249">
                  <a:moveTo>
                    <a:pt x="202" y="40"/>
                  </a:move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1" y="0"/>
                    <a:pt x="160" y="0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8" y="27"/>
                    <a:pt x="69" y="27"/>
                    <a:pt x="69" y="27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26" y="27"/>
                    <a:pt x="16" y="27"/>
                  </a:cubicBezTo>
                  <a:cubicBezTo>
                    <a:pt x="5" y="27"/>
                    <a:pt x="0" y="26"/>
                    <a:pt x="0" y="35"/>
                  </a:cubicBezTo>
                  <a:cubicBezTo>
                    <a:pt x="0" y="44"/>
                    <a:pt x="0" y="127"/>
                    <a:pt x="0" y="135"/>
                  </a:cubicBezTo>
                  <a:cubicBezTo>
                    <a:pt x="0" y="144"/>
                    <a:pt x="0" y="148"/>
                    <a:pt x="5" y="148"/>
                  </a:cubicBezTo>
                  <a:cubicBezTo>
                    <a:pt x="10" y="148"/>
                    <a:pt x="17" y="148"/>
                    <a:pt x="17" y="148"/>
                  </a:cubicBezTo>
                  <a:cubicBezTo>
                    <a:pt x="17" y="148"/>
                    <a:pt x="17" y="226"/>
                    <a:pt x="17" y="234"/>
                  </a:cubicBezTo>
                  <a:cubicBezTo>
                    <a:pt x="17" y="246"/>
                    <a:pt x="19" y="249"/>
                    <a:pt x="39" y="249"/>
                  </a:cubicBezTo>
                  <a:cubicBezTo>
                    <a:pt x="51" y="249"/>
                    <a:pt x="53" y="241"/>
                    <a:pt x="53" y="237"/>
                  </a:cubicBezTo>
                  <a:cubicBezTo>
                    <a:pt x="54" y="247"/>
                    <a:pt x="58" y="248"/>
                    <a:pt x="71" y="248"/>
                  </a:cubicBezTo>
                  <a:cubicBezTo>
                    <a:pt x="81" y="248"/>
                    <a:pt x="89" y="249"/>
                    <a:pt x="89" y="238"/>
                  </a:cubicBezTo>
                  <a:cubicBezTo>
                    <a:pt x="89" y="230"/>
                    <a:pt x="89" y="199"/>
                    <a:pt x="89" y="176"/>
                  </a:cubicBezTo>
                  <a:cubicBezTo>
                    <a:pt x="89" y="160"/>
                    <a:pt x="89" y="147"/>
                    <a:pt x="89" y="14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2" y="87"/>
                    <a:pt x="163" y="87"/>
                    <a:pt x="164" y="85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4" y="46"/>
                    <a:pt x="204" y="42"/>
                    <a:pt x="202" y="40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2" name="Group 17"/>
          <p:cNvGrpSpPr/>
          <p:nvPr/>
        </p:nvGrpSpPr>
        <p:grpSpPr bwMode="auto">
          <a:xfrm>
            <a:off x="4248150" y="2555197"/>
            <a:ext cx="647700" cy="1965325"/>
            <a:chOff x="2662" y="1654"/>
            <a:chExt cx="408" cy="1238"/>
          </a:xfrm>
          <a:solidFill>
            <a:srgbClr val="EA5514"/>
          </a:solidFill>
          <a:effectLst/>
        </p:grpSpPr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2681" y="1654"/>
              <a:ext cx="366" cy="366"/>
            </a:xfrm>
            <a:prstGeom prst="ellipse">
              <a:avLst/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14" name="Freeform 19"/>
            <p:cNvSpPr/>
            <p:nvPr/>
          </p:nvSpPr>
          <p:spPr bwMode="auto">
            <a:xfrm>
              <a:off x="2662" y="2043"/>
              <a:ext cx="408" cy="849"/>
            </a:xfrm>
            <a:custGeom>
              <a:avLst/>
              <a:gdLst>
                <a:gd name="T0" fmla="*/ 62 w 124"/>
                <a:gd name="T1" fmla="*/ 21 h 258"/>
                <a:gd name="T2" fmla="*/ 81 w 124"/>
                <a:gd name="T3" fmla="*/ 1 h 258"/>
                <a:gd name="T4" fmla="*/ 112 w 124"/>
                <a:gd name="T5" fmla="*/ 1 h 258"/>
                <a:gd name="T6" fmla="*/ 124 w 124"/>
                <a:gd name="T7" fmla="*/ 25 h 258"/>
                <a:gd name="T8" fmla="*/ 124 w 124"/>
                <a:gd name="T9" fmla="*/ 130 h 258"/>
                <a:gd name="T10" fmla="*/ 103 w 124"/>
                <a:gd name="T11" fmla="*/ 140 h 258"/>
                <a:gd name="T12" fmla="*/ 103 w 124"/>
                <a:gd name="T13" fmla="*/ 246 h 258"/>
                <a:gd name="T14" fmla="*/ 82 w 124"/>
                <a:gd name="T15" fmla="*/ 257 h 258"/>
                <a:gd name="T16" fmla="*/ 62 w 124"/>
                <a:gd name="T17" fmla="*/ 240 h 258"/>
                <a:gd name="T18" fmla="*/ 45 w 124"/>
                <a:gd name="T19" fmla="*/ 258 h 258"/>
                <a:gd name="T20" fmla="*/ 20 w 124"/>
                <a:gd name="T21" fmla="*/ 241 h 258"/>
                <a:gd name="T22" fmla="*/ 20 w 124"/>
                <a:gd name="T23" fmla="*/ 141 h 258"/>
                <a:gd name="T24" fmla="*/ 7 w 124"/>
                <a:gd name="T25" fmla="*/ 141 h 258"/>
                <a:gd name="T26" fmla="*/ 0 w 124"/>
                <a:gd name="T27" fmla="*/ 126 h 258"/>
                <a:gd name="T28" fmla="*/ 0 w 124"/>
                <a:gd name="T29" fmla="*/ 11 h 258"/>
                <a:gd name="T30" fmla="*/ 19 w 124"/>
                <a:gd name="T31" fmla="*/ 1 h 258"/>
                <a:gd name="T32" fmla="*/ 42 w 124"/>
                <a:gd name="T33" fmla="*/ 1 h 258"/>
                <a:gd name="T34" fmla="*/ 62 w 124"/>
                <a:gd name="T35" fmla="*/ 2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58">
                  <a:moveTo>
                    <a:pt x="62" y="21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101" y="1"/>
                    <a:pt x="112" y="1"/>
                  </a:cubicBezTo>
                  <a:cubicBezTo>
                    <a:pt x="124" y="1"/>
                    <a:pt x="124" y="2"/>
                    <a:pt x="124" y="25"/>
                  </a:cubicBezTo>
                  <a:cubicBezTo>
                    <a:pt x="124" y="48"/>
                    <a:pt x="124" y="120"/>
                    <a:pt x="124" y="130"/>
                  </a:cubicBezTo>
                  <a:cubicBezTo>
                    <a:pt x="124" y="141"/>
                    <a:pt x="119" y="140"/>
                    <a:pt x="103" y="140"/>
                  </a:cubicBezTo>
                  <a:cubicBezTo>
                    <a:pt x="103" y="140"/>
                    <a:pt x="103" y="230"/>
                    <a:pt x="103" y="246"/>
                  </a:cubicBezTo>
                  <a:cubicBezTo>
                    <a:pt x="103" y="258"/>
                    <a:pt x="95" y="257"/>
                    <a:pt x="82" y="257"/>
                  </a:cubicBezTo>
                  <a:cubicBezTo>
                    <a:pt x="67" y="257"/>
                    <a:pt x="62" y="256"/>
                    <a:pt x="62" y="240"/>
                  </a:cubicBezTo>
                  <a:cubicBezTo>
                    <a:pt x="62" y="240"/>
                    <a:pt x="65" y="258"/>
                    <a:pt x="45" y="258"/>
                  </a:cubicBezTo>
                  <a:cubicBezTo>
                    <a:pt x="23" y="258"/>
                    <a:pt x="20" y="255"/>
                    <a:pt x="20" y="241"/>
                  </a:cubicBezTo>
                  <a:cubicBezTo>
                    <a:pt x="20" y="231"/>
                    <a:pt x="20" y="141"/>
                    <a:pt x="20" y="141"/>
                  </a:cubicBezTo>
                  <a:cubicBezTo>
                    <a:pt x="20" y="141"/>
                    <a:pt x="12" y="141"/>
                    <a:pt x="7" y="141"/>
                  </a:cubicBezTo>
                  <a:cubicBezTo>
                    <a:pt x="0" y="141"/>
                    <a:pt x="0" y="137"/>
                    <a:pt x="0" y="126"/>
                  </a:cubicBezTo>
                  <a:cubicBezTo>
                    <a:pt x="0" y="117"/>
                    <a:pt x="0" y="21"/>
                    <a:pt x="0" y="11"/>
                  </a:cubicBezTo>
                  <a:cubicBezTo>
                    <a:pt x="0" y="0"/>
                    <a:pt x="7" y="1"/>
                    <a:pt x="19" y="1"/>
                  </a:cubicBezTo>
                  <a:cubicBezTo>
                    <a:pt x="31" y="1"/>
                    <a:pt x="42" y="1"/>
                    <a:pt x="42" y="1"/>
                  </a:cubicBezTo>
                  <a:lnTo>
                    <a:pt x="62" y="2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4510315" y="2668981"/>
            <a:ext cx="117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1</a:t>
            </a:r>
            <a:endParaRPr lang="en-US" altLang="zh-CN" sz="24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6" name="Rectangle 21"/>
          <p:cNvSpPr>
            <a:spLocks noChangeArrowheads="1"/>
          </p:cNvSpPr>
          <p:nvPr/>
        </p:nvSpPr>
        <p:spPr bwMode="auto">
          <a:xfrm>
            <a:off x="3943401" y="2661043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2</a:t>
            </a:r>
            <a:endParaRPr lang="en-US" altLang="zh-CN" sz="24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7" name="Rectangle 22"/>
          <p:cNvSpPr>
            <a:spLocks noChangeArrowheads="1"/>
          </p:cNvSpPr>
          <p:nvPr/>
        </p:nvSpPr>
        <p:spPr bwMode="auto">
          <a:xfrm>
            <a:off x="3477468" y="253086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4</a:t>
            </a:r>
            <a:endParaRPr lang="en-US" altLang="zh-CN" sz="24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5527672" y="2530868"/>
            <a:ext cx="165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5</a:t>
            </a:r>
            <a:endParaRPr lang="en-US" altLang="zh-CN" sz="24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9" name="Rectangle 24"/>
          <p:cNvSpPr>
            <a:spLocks noChangeArrowheads="1"/>
          </p:cNvSpPr>
          <p:nvPr/>
        </p:nvSpPr>
        <p:spPr bwMode="auto">
          <a:xfrm>
            <a:off x="5030000" y="2641994"/>
            <a:ext cx="1635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3</a:t>
            </a:r>
            <a:endParaRPr lang="en-US" altLang="zh-CN" sz="24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5" name="Rectangle 66"/>
          <p:cNvSpPr>
            <a:spLocks noChangeArrowheads="1"/>
          </p:cNvSpPr>
          <p:nvPr/>
        </p:nvSpPr>
        <p:spPr bwMode="auto">
          <a:xfrm>
            <a:off x="6456821" y="2052826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6974750" y="172240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6456821" y="339585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6974750" y="30654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1" name="Rectangle 66"/>
          <p:cNvSpPr>
            <a:spLocks noChangeArrowheads="1"/>
          </p:cNvSpPr>
          <p:nvPr/>
        </p:nvSpPr>
        <p:spPr bwMode="auto">
          <a:xfrm>
            <a:off x="570371" y="2052826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1088300" y="172240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" name="Rectangle 66"/>
          <p:cNvSpPr>
            <a:spLocks noChangeArrowheads="1"/>
          </p:cNvSpPr>
          <p:nvPr/>
        </p:nvSpPr>
        <p:spPr bwMode="auto">
          <a:xfrm>
            <a:off x="570371" y="339585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088300" y="30654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3527883" y="1562975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4045812" y="123255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854365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44341" y="2187936"/>
            <a:ext cx="100774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3414826" y="1736458"/>
            <a:ext cx="2235998" cy="2240760"/>
            <a:chOff x="3414826" y="1736458"/>
            <a:chExt cx="2235998" cy="2240760"/>
          </a:xfrm>
        </p:grpSpPr>
        <p:sp>
          <p:nvSpPr>
            <p:cNvPr id="43" name="Freeform 30"/>
            <p:cNvSpPr/>
            <p:nvPr/>
          </p:nvSpPr>
          <p:spPr bwMode="auto">
            <a:xfrm>
              <a:off x="3414826" y="2860408"/>
              <a:ext cx="1116810" cy="1116810"/>
            </a:xfrm>
            <a:custGeom>
              <a:avLst/>
              <a:gdLst>
                <a:gd name="T0" fmla="*/ 204 w 408"/>
                <a:gd name="T1" fmla="*/ 408 h 408"/>
                <a:gd name="T2" fmla="*/ 308 w 408"/>
                <a:gd name="T3" fmla="*/ 382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100 w 408"/>
                <a:gd name="T11" fmla="*/ 27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04" y="408"/>
                    <a:pt x="257" y="408"/>
                    <a:pt x="308" y="382"/>
                  </a:cubicBezTo>
                  <a:cubicBezTo>
                    <a:pt x="374" y="348"/>
                    <a:pt x="408" y="289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3" y="0"/>
                    <a:pt x="151" y="1"/>
                    <a:pt x="100" y="27"/>
                  </a:cubicBezTo>
                  <a:cubicBezTo>
                    <a:pt x="34" y="60"/>
                    <a:pt x="0" y="120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solidFill>
              <a:srgbClr val="FCFBF7"/>
            </a:solidFill>
            <a:ln w="6350">
              <a:solidFill>
                <a:srgbClr val="EA551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3" name="Freeform 30"/>
            <p:cNvSpPr/>
            <p:nvPr/>
          </p:nvSpPr>
          <p:spPr bwMode="auto">
            <a:xfrm>
              <a:off x="4534014" y="1736458"/>
              <a:ext cx="1116810" cy="1116810"/>
            </a:xfrm>
            <a:custGeom>
              <a:avLst/>
              <a:gdLst>
                <a:gd name="T0" fmla="*/ 204 w 408"/>
                <a:gd name="T1" fmla="*/ 408 h 408"/>
                <a:gd name="T2" fmla="*/ 308 w 408"/>
                <a:gd name="T3" fmla="*/ 382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100 w 408"/>
                <a:gd name="T11" fmla="*/ 27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04" y="408"/>
                    <a:pt x="257" y="408"/>
                    <a:pt x="308" y="382"/>
                  </a:cubicBezTo>
                  <a:cubicBezTo>
                    <a:pt x="374" y="348"/>
                    <a:pt x="408" y="289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3" y="0"/>
                    <a:pt x="151" y="1"/>
                    <a:pt x="100" y="27"/>
                  </a:cubicBezTo>
                  <a:cubicBezTo>
                    <a:pt x="34" y="60"/>
                    <a:pt x="0" y="120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90990" y="1750745"/>
            <a:ext cx="2232682" cy="2226473"/>
            <a:chOff x="3490990" y="1750745"/>
            <a:chExt cx="2232682" cy="2226473"/>
          </a:xfrm>
        </p:grpSpPr>
        <p:sp>
          <p:nvSpPr>
            <p:cNvPr id="46" name="Freeform 33"/>
            <p:cNvSpPr/>
            <p:nvPr/>
          </p:nvSpPr>
          <p:spPr bwMode="auto">
            <a:xfrm>
              <a:off x="4605415" y="2860408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1" name="Freeform 33"/>
            <p:cNvSpPr/>
            <p:nvPr/>
          </p:nvSpPr>
          <p:spPr bwMode="auto">
            <a:xfrm>
              <a:off x="3490990" y="1750745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86228" y="1671265"/>
            <a:ext cx="2237444" cy="2235997"/>
            <a:chOff x="3486228" y="1671265"/>
            <a:chExt cx="2237444" cy="2235997"/>
          </a:xfrm>
        </p:grpSpPr>
        <p:sp>
          <p:nvSpPr>
            <p:cNvPr id="45" name="Freeform 32"/>
            <p:cNvSpPr/>
            <p:nvPr/>
          </p:nvSpPr>
          <p:spPr bwMode="auto">
            <a:xfrm>
              <a:off x="4605415" y="1671265"/>
              <a:ext cx="1118257" cy="1116810"/>
            </a:xfrm>
            <a:custGeom>
              <a:avLst/>
              <a:gdLst>
                <a:gd name="T0" fmla="*/ 204 w 408"/>
                <a:gd name="T1" fmla="*/ 408 h 408"/>
                <a:gd name="T2" fmla="*/ 382 w 408"/>
                <a:gd name="T3" fmla="*/ 306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26 w 408"/>
                <a:gd name="T11" fmla="*/ 101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89" y="408"/>
                    <a:pt x="349" y="374"/>
                    <a:pt x="382" y="306"/>
                  </a:cubicBezTo>
                  <a:cubicBezTo>
                    <a:pt x="408" y="256"/>
                    <a:pt x="408" y="204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19" y="0"/>
                    <a:pt x="59" y="34"/>
                    <a:pt x="26" y="101"/>
                  </a:cubicBezTo>
                  <a:cubicBezTo>
                    <a:pt x="0" y="152"/>
                    <a:pt x="0" y="203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solidFill>
              <a:srgbClr val="FCFBF7"/>
            </a:solidFill>
            <a:ln w="6350">
              <a:solidFill>
                <a:srgbClr val="EA551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0" name="Freeform 32"/>
            <p:cNvSpPr/>
            <p:nvPr/>
          </p:nvSpPr>
          <p:spPr bwMode="auto">
            <a:xfrm>
              <a:off x="3486228" y="2790452"/>
              <a:ext cx="1118257" cy="1116810"/>
            </a:xfrm>
            <a:custGeom>
              <a:avLst/>
              <a:gdLst>
                <a:gd name="T0" fmla="*/ 204 w 408"/>
                <a:gd name="T1" fmla="*/ 408 h 408"/>
                <a:gd name="T2" fmla="*/ 382 w 408"/>
                <a:gd name="T3" fmla="*/ 306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26 w 408"/>
                <a:gd name="T11" fmla="*/ 101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89" y="408"/>
                    <a:pt x="349" y="374"/>
                    <a:pt x="382" y="306"/>
                  </a:cubicBezTo>
                  <a:cubicBezTo>
                    <a:pt x="408" y="256"/>
                    <a:pt x="408" y="204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19" y="0"/>
                    <a:pt x="59" y="34"/>
                    <a:pt x="26" y="101"/>
                  </a:cubicBezTo>
                  <a:cubicBezTo>
                    <a:pt x="0" y="152"/>
                    <a:pt x="0" y="203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420323" y="1669144"/>
            <a:ext cx="2232682" cy="2231235"/>
            <a:chOff x="3420323" y="1669144"/>
            <a:chExt cx="2232682" cy="2231235"/>
          </a:xfrm>
        </p:grpSpPr>
        <p:sp>
          <p:nvSpPr>
            <p:cNvPr id="78" name="Freeform 33"/>
            <p:cNvSpPr/>
            <p:nvPr/>
          </p:nvSpPr>
          <p:spPr bwMode="auto">
            <a:xfrm>
              <a:off x="3420323" y="1669144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79" name="Freeform 33"/>
            <p:cNvSpPr/>
            <p:nvPr/>
          </p:nvSpPr>
          <p:spPr bwMode="auto">
            <a:xfrm>
              <a:off x="4534748" y="2783569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5995595" y="3333991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012160" y="300356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5995595" y="2037847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012160" y="1707424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883027" y="2037847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051720" y="1707424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899592" y="3333991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051720" y="300356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810709" y="3089598"/>
            <a:ext cx="373731" cy="667155"/>
            <a:chOff x="4062413" y="3968750"/>
            <a:chExt cx="192088" cy="342901"/>
          </a:xfrm>
          <a:solidFill>
            <a:srgbClr val="EA5514"/>
          </a:solidFill>
        </p:grpSpPr>
        <p:sp>
          <p:nvSpPr>
            <p:cNvPr id="50" name="Freeform 37"/>
            <p:cNvSpPr/>
            <p:nvPr/>
          </p:nvSpPr>
          <p:spPr bwMode="auto">
            <a:xfrm>
              <a:off x="4116388" y="3968750"/>
              <a:ext cx="69850" cy="71438"/>
            </a:xfrm>
            <a:custGeom>
              <a:avLst/>
              <a:gdLst>
                <a:gd name="T0" fmla="*/ 1 w 23"/>
                <a:gd name="T1" fmla="*/ 14 h 24"/>
                <a:gd name="T2" fmla="*/ 12 w 23"/>
                <a:gd name="T3" fmla="*/ 24 h 24"/>
                <a:gd name="T4" fmla="*/ 22 w 23"/>
                <a:gd name="T5" fmla="*/ 14 h 24"/>
                <a:gd name="T6" fmla="*/ 23 w 23"/>
                <a:gd name="T7" fmla="*/ 12 h 24"/>
                <a:gd name="T8" fmla="*/ 22 w 23"/>
                <a:gd name="T9" fmla="*/ 9 h 24"/>
                <a:gd name="T10" fmla="*/ 22 w 23"/>
                <a:gd name="T11" fmla="*/ 9 h 24"/>
                <a:gd name="T12" fmla="*/ 13 w 23"/>
                <a:gd name="T13" fmla="*/ 0 h 24"/>
                <a:gd name="T14" fmla="*/ 14 w 23"/>
                <a:gd name="T15" fmla="*/ 0 h 24"/>
                <a:gd name="T16" fmla="*/ 11 w 23"/>
                <a:gd name="T17" fmla="*/ 0 h 24"/>
                <a:gd name="T18" fmla="*/ 9 w 23"/>
                <a:gd name="T19" fmla="*/ 0 h 24"/>
                <a:gd name="T20" fmla="*/ 11 w 23"/>
                <a:gd name="T21" fmla="*/ 0 h 24"/>
                <a:gd name="T22" fmla="*/ 10 w 23"/>
                <a:gd name="T23" fmla="*/ 0 h 24"/>
                <a:gd name="T24" fmla="*/ 7 w 23"/>
                <a:gd name="T25" fmla="*/ 1 h 24"/>
                <a:gd name="T26" fmla="*/ 8 w 23"/>
                <a:gd name="T27" fmla="*/ 1 h 24"/>
                <a:gd name="T28" fmla="*/ 1 w 23"/>
                <a:gd name="T29" fmla="*/ 9 h 24"/>
                <a:gd name="T30" fmla="*/ 1 w 23"/>
                <a:gd name="T31" fmla="*/ 9 h 24"/>
                <a:gd name="T32" fmla="*/ 0 w 23"/>
                <a:gd name="T33" fmla="*/ 12 h 24"/>
                <a:gd name="T34" fmla="*/ 1 w 23"/>
                <a:gd name="T3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3" y="20"/>
                    <a:pt x="7" y="24"/>
                    <a:pt x="12" y="24"/>
                  </a:cubicBezTo>
                  <a:cubicBezTo>
                    <a:pt x="17" y="24"/>
                    <a:pt x="21" y="20"/>
                    <a:pt x="22" y="14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3" y="10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4"/>
                    <a:pt x="17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5" y="2"/>
                    <a:pt x="2" y="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4062413" y="4052888"/>
              <a:ext cx="192088" cy="258763"/>
            </a:xfrm>
            <a:custGeom>
              <a:avLst/>
              <a:gdLst>
                <a:gd name="T0" fmla="*/ 62 w 64"/>
                <a:gd name="T1" fmla="*/ 10 h 86"/>
                <a:gd name="T2" fmla="*/ 56 w 64"/>
                <a:gd name="T3" fmla="*/ 10 h 86"/>
                <a:gd name="T4" fmla="*/ 51 w 64"/>
                <a:gd name="T5" fmla="*/ 16 h 86"/>
                <a:gd name="T6" fmla="*/ 48 w 64"/>
                <a:gd name="T7" fmla="*/ 8 h 86"/>
                <a:gd name="T8" fmla="*/ 46 w 64"/>
                <a:gd name="T9" fmla="*/ 4 h 86"/>
                <a:gd name="T10" fmla="*/ 44 w 64"/>
                <a:gd name="T11" fmla="*/ 1 h 86"/>
                <a:gd name="T12" fmla="*/ 44 w 64"/>
                <a:gd name="T13" fmla="*/ 1 h 86"/>
                <a:gd name="T14" fmla="*/ 39 w 64"/>
                <a:gd name="T15" fmla="*/ 0 h 86"/>
                <a:gd name="T16" fmla="*/ 36 w 64"/>
                <a:gd name="T17" fmla="*/ 0 h 86"/>
                <a:gd name="T18" fmla="*/ 36 w 64"/>
                <a:gd name="T19" fmla="*/ 3 h 86"/>
                <a:gd name="T20" fmla="*/ 33 w 64"/>
                <a:gd name="T21" fmla="*/ 13 h 86"/>
                <a:gd name="T22" fmla="*/ 32 w 64"/>
                <a:gd name="T23" fmla="*/ 5 h 86"/>
                <a:gd name="T24" fmla="*/ 32 w 64"/>
                <a:gd name="T25" fmla="*/ 5 h 86"/>
                <a:gd name="T26" fmla="*/ 32 w 64"/>
                <a:gd name="T27" fmla="*/ 4 h 86"/>
                <a:gd name="T28" fmla="*/ 33 w 64"/>
                <a:gd name="T29" fmla="*/ 0 h 86"/>
                <a:gd name="T30" fmla="*/ 33 w 64"/>
                <a:gd name="T31" fmla="*/ 0 h 86"/>
                <a:gd name="T32" fmla="*/ 26 w 64"/>
                <a:gd name="T33" fmla="*/ 0 h 86"/>
                <a:gd name="T34" fmla="*/ 26 w 64"/>
                <a:gd name="T35" fmla="*/ 0 h 86"/>
                <a:gd name="T36" fmla="*/ 27 w 64"/>
                <a:gd name="T37" fmla="*/ 4 h 86"/>
                <a:gd name="T38" fmla="*/ 27 w 64"/>
                <a:gd name="T39" fmla="*/ 5 h 86"/>
                <a:gd name="T40" fmla="*/ 27 w 64"/>
                <a:gd name="T41" fmla="*/ 5 h 86"/>
                <a:gd name="T42" fmla="*/ 26 w 64"/>
                <a:gd name="T43" fmla="*/ 13 h 86"/>
                <a:gd name="T44" fmla="*/ 23 w 64"/>
                <a:gd name="T45" fmla="*/ 3 h 86"/>
                <a:gd name="T46" fmla="*/ 23 w 64"/>
                <a:gd name="T47" fmla="*/ 0 h 86"/>
                <a:gd name="T48" fmla="*/ 20 w 64"/>
                <a:gd name="T49" fmla="*/ 0 h 86"/>
                <a:gd name="T50" fmla="*/ 15 w 64"/>
                <a:gd name="T51" fmla="*/ 1 h 86"/>
                <a:gd name="T52" fmla="*/ 15 w 64"/>
                <a:gd name="T53" fmla="*/ 1 h 86"/>
                <a:gd name="T54" fmla="*/ 13 w 64"/>
                <a:gd name="T55" fmla="*/ 4 h 86"/>
                <a:gd name="T56" fmla="*/ 11 w 64"/>
                <a:gd name="T57" fmla="*/ 8 h 86"/>
                <a:gd name="T58" fmla="*/ 1 w 64"/>
                <a:gd name="T59" fmla="*/ 35 h 86"/>
                <a:gd name="T60" fmla="*/ 4 w 64"/>
                <a:gd name="T61" fmla="*/ 40 h 86"/>
                <a:gd name="T62" fmla="*/ 10 w 64"/>
                <a:gd name="T63" fmla="*/ 37 h 86"/>
                <a:gd name="T64" fmla="*/ 17 w 64"/>
                <a:gd name="T65" fmla="*/ 21 h 86"/>
                <a:gd name="T66" fmla="*/ 17 w 64"/>
                <a:gd name="T67" fmla="*/ 31 h 86"/>
                <a:gd name="T68" fmla="*/ 17 w 64"/>
                <a:gd name="T69" fmla="*/ 31 h 86"/>
                <a:gd name="T70" fmla="*/ 17 w 64"/>
                <a:gd name="T71" fmla="*/ 31 h 86"/>
                <a:gd name="T72" fmla="*/ 17 w 64"/>
                <a:gd name="T73" fmla="*/ 80 h 86"/>
                <a:gd name="T74" fmla="*/ 22 w 64"/>
                <a:gd name="T75" fmla="*/ 86 h 86"/>
                <a:gd name="T76" fmla="*/ 28 w 64"/>
                <a:gd name="T77" fmla="*/ 80 h 86"/>
                <a:gd name="T78" fmla="*/ 28 w 64"/>
                <a:gd name="T79" fmla="*/ 41 h 86"/>
                <a:gd name="T80" fmla="*/ 31 w 64"/>
                <a:gd name="T81" fmla="*/ 41 h 86"/>
                <a:gd name="T82" fmla="*/ 31 w 64"/>
                <a:gd name="T83" fmla="*/ 80 h 86"/>
                <a:gd name="T84" fmla="*/ 37 w 64"/>
                <a:gd name="T85" fmla="*/ 86 h 86"/>
                <a:gd name="T86" fmla="*/ 42 w 64"/>
                <a:gd name="T87" fmla="*/ 80 h 86"/>
                <a:gd name="T88" fmla="*/ 42 w 64"/>
                <a:gd name="T89" fmla="*/ 31 h 86"/>
                <a:gd name="T90" fmla="*/ 42 w 64"/>
                <a:gd name="T91" fmla="*/ 31 h 86"/>
                <a:gd name="T92" fmla="*/ 42 w 64"/>
                <a:gd name="T93" fmla="*/ 31 h 86"/>
                <a:gd name="T94" fmla="*/ 42 w 64"/>
                <a:gd name="T95" fmla="*/ 20 h 86"/>
                <a:gd name="T96" fmla="*/ 44 w 64"/>
                <a:gd name="T97" fmla="*/ 26 h 86"/>
                <a:gd name="T98" fmla="*/ 46 w 64"/>
                <a:gd name="T99" fmla="*/ 28 h 86"/>
                <a:gd name="T100" fmla="*/ 51 w 64"/>
                <a:gd name="T101" fmla="*/ 28 h 86"/>
                <a:gd name="T102" fmla="*/ 54 w 64"/>
                <a:gd name="T103" fmla="*/ 25 h 86"/>
                <a:gd name="T104" fmla="*/ 62 w 64"/>
                <a:gd name="T105" fmla="*/ 16 h 86"/>
                <a:gd name="T106" fmla="*/ 62 w 64"/>
                <a:gd name="T107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86">
                  <a:moveTo>
                    <a:pt x="62" y="10"/>
                  </a:moveTo>
                  <a:cubicBezTo>
                    <a:pt x="60" y="9"/>
                    <a:pt x="58" y="9"/>
                    <a:pt x="56" y="10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3"/>
                    <a:pt x="45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1" y="0"/>
                    <a:pt x="3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6" y="7"/>
                    <a:pt x="35" y="11"/>
                    <a:pt x="33" y="13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4"/>
                    <a:pt x="32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1"/>
                    <a:pt x="23" y="7"/>
                    <a:pt x="23" y="3"/>
                  </a:cubicBezTo>
                  <a:cubicBezTo>
                    <a:pt x="23" y="2"/>
                    <a:pt x="23" y="1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7"/>
                    <a:pt x="2" y="39"/>
                    <a:pt x="4" y="40"/>
                  </a:cubicBezTo>
                  <a:cubicBezTo>
                    <a:pt x="7" y="41"/>
                    <a:pt x="10" y="40"/>
                    <a:pt x="10" y="37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3"/>
                    <a:pt x="19" y="86"/>
                    <a:pt x="22" y="86"/>
                  </a:cubicBezTo>
                  <a:cubicBezTo>
                    <a:pt x="25" y="86"/>
                    <a:pt x="28" y="83"/>
                    <a:pt x="28" y="8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3"/>
                    <a:pt x="33" y="86"/>
                    <a:pt x="37" y="86"/>
                  </a:cubicBezTo>
                  <a:cubicBezTo>
                    <a:pt x="40" y="86"/>
                    <a:pt x="42" y="83"/>
                    <a:pt x="42" y="8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7"/>
                    <a:pt x="45" y="27"/>
                    <a:pt x="46" y="28"/>
                  </a:cubicBezTo>
                  <a:cubicBezTo>
                    <a:pt x="47" y="30"/>
                    <a:pt x="50" y="29"/>
                    <a:pt x="51" y="28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4"/>
                    <a:pt x="63" y="12"/>
                    <a:pt x="6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Freeform 42"/>
          <p:cNvSpPr>
            <a:spLocks noEditPoints="1"/>
          </p:cNvSpPr>
          <p:nvPr/>
        </p:nvSpPr>
        <p:spPr bwMode="auto">
          <a:xfrm>
            <a:off x="3803425" y="2048104"/>
            <a:ext cx="369897" cy="391944"/>
          </a:xfrm>
          <a:custGeom>
            <a:avLst/>
            <a:gdLst>
              <a:gd name="T0" fmla="*/ 46 w 80"/>
              <a:gd name="T1" fmla="*/ 0 h 84"/>
              <a:gd name="T2" fmla="*/ 13 w 80"/>
              <a:gd name="T3" fmla="*/ 34 h 84"/>
              <a:gd name="T4" fmla="*/ 22 w 80"/>
              <a:gd name="T5" fmla="*/ 56 h 84"/>
              <a:gd name="T6" fmla="*/ 1 w 80"/>
              <a:gd name="T7" fmla="*/ 76 h 84"/>
              <a:gd name="T8" fmla="*/ 0 w 80"/>
              <a:gd name="T9" fmla="*/ 79 h 84"/>
              <a:gd name="T10" fmla="*/ 1 w 80"/>
              <a:gd name="T11" fmla="*/ 82 h 84"/>
              <a:gd name="T12" fmla="*/ 7 w 80"/>
              <a:gd name="T13" fmla="*/ 82 h 84"/>
              <a:gd name="T14" fmla="*/ 28 w 80"/>
              <a:gd name="T15" fmla="*/ 62 h 84"/>
              <a:gd name="T16" fmla="*/ 46 w 80"/>
              <a:gd name="T17" fmla="*/ 67 h 84"/>
              <a:gd name="T18" fmla="*/ 80 w 80"/>
              <a:gd name="T19" fmla="*/ 34 h 84"/>
              <a:gd name="T20" fmla="*/ 46 w 80"/>
              <a:gd name="T21" fmla="*/ 0 h 84"/>
              <a:gd name="T22" fmla="*/ 46 w 80"/>
              <a:gd name="T23" fmla="*/ 6 h 84"/>
              <a:gd name="T24" fmla="*/ 74 w 80"/>
              <a:gd name="T25" fmla="*/ 34 h 84"/>
              <a:gd name="T26" fmla="*/ 46 w 80"/>
              <a:gd name="T27" fmla="*/ 61 h 84"/>
              <a:gd name="T28" fmla="*/ 19 w 80"/>
              <a:gd name="T29" fmla="*/ 34 h 84"/>
              <a:gd name="T30" fmla="*/ 46 w 80"/>
              <a:gd name="T31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84">
                <a:moveTo>
                  <a:pt x="46" y="0"/>
                </a:moveTo>
                <a:cubicBezTo>
                  <a:pt x="28" y="0"/>
                  <a:pt x="13" y="15"/>
                  <a:pt x="13" y="34"/>
                </a:cubicBezTo>
                <a:cubicBezTo>
                  <a:pt x="13" y="42"/>
                  <a:pt x="16" y="50"/>
                  <a:pt x="22" y="5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77"/>
                  <a:pt x="0" y="78"/>
                  <a:pt x="0" y="79"/>
                </a:cubicBezTo>
                <a:cubicBezTo>
                  <a:pt x="0" y="80"/>
                  <a:pt x="1" y="81"/>
                  <a:pt x="1" y="82"/>
                </a:cubicBezTo>
                <a:cubicBezTo>
                  <a:pt x="3" y="84"/>
                  <a:pt x="6" y="84"/>
                  <a:pt x="7" y="82"/>
                </a:cubicBezTo>
                <a:cubicBezTo>
                  <a:pt x="28" y="62"/>
                  <a:pt x="28" y="62"/>
                  <a:pt x="28" y="62"/>
                </a:cubicBezTo>
                <a:cubicBezTo>
                  <a:pt x="33" y="65"/>
                  <a:pt x="40" y="67"/>
                  <a:pt x="46" y="67"/>
                </a:cubicBezTo>
                <a:cubicBezTo>
                  <a:pt x="65" y="67"/>
                  <a:pt x="80" y="52"/>
                  <a:pt x="80" y="34"/>
                </a:cubicBezTo>
                <a:cubicBezTo>
                  <a:pt x="80" y="15"/>
                  <a:pt x="65" y="0"/>
                  <a:pt x="46" y="0"/>
                </a:cubicBezTo>
                <a:close/>
                <a:moveTo>
                  <a:pt x="46" y="6"/>
                </a:moveTo>
                <a:cubicBezTo>
                  <a:pt x="62" y="6"/>
                  <a:pt x="74" y="18"/>
                  <a:pt x="74" y="34"/>
                </a:cubicBezTo>
                <a:cubicBezTo>
                  <a:pt x="74" y="49"/>
                  <a:pt x="62" y="61"/>
                  <a:pt x="46" y="61"/>
                </a:cubicBezTo>
                <a:cubicBezTo>
                  <a:pt x="31" y="61"/>
                  <a:pt x="19" y="49"/>
                  <a:pt x="19" y="34"/>
                </a:cubicBezTo>
                <a:cubicBezTo>
                  <a:pt x="19" y="18"/>
                  <a:pt x="31" y="6"/>
                  <a:pt x="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4905723" y="2007851"/>
            <a:ext cx="436159" cy="410501"/>
            <a:chOff x="4860032" y="3075012"/>
            <a:chExt cx="296863" cy="279400"/>
          </a:xfrm>
          <a:solidFill>
            <a:srgbClr val="EA5514"/>
          </a:solidFill>
        </p:grpSpPr>
        <p:sp>
          <p:nvSpPr>
            <p:cNvPr id="56" name="Freeform 43"/>
            <p:cNvSpPr/>
            <p:nvPr/>
          </p:nvSpPr>
          <p:spPr bwMode="auto">
            <a:xfrm>
              <a:off x="4910832" y="3124224"/>
              <a:ext cx="198438" cy="230188"/>
            </a:xfrm>
            <a:custGeom>
              <a:avLst/>
              <a:gdLst>
                <a:gd name="T0" fmla="*/ 63 w 125"/>
                <a:gd name="T1" fmla="*/ 0 h 145"/>
                <a:gd name="T2" fmla="*/ 125 w 125"/>
                <a:gd name="T3" fmla="*/ 62 h 145"/>
                <a:gd name="T4" fmla="*/ 125 w 125"/>
                <a:gd name="T5" fmla="*/ 145 h 145"/>
                <a:gd name="T6" fmla="*/ 83 w 125"/>
                <a:gd name="T7" fmla="*/ 145 h 145"/>
                <a:gd name="T8" fmla="*/ 83 w 125"/>
                <a:gd name="T9" fmla="*/ 83 h 145"/>
                <a:gd name="T10" fmla="*/ 42 w 125"/>
                <a:gd name="T11" fmla="*/ 83 h 145"/>
                <a:gd name="T12" fmla="*/ 42 w 125"/>
                <a:gd name="T13" fmla="*/ 145 h 145"/>
                <a:gd name="T14" fmla="*/ 0 w 125"/>
                <a:gd name="T15" fmla="*/ 145 h 145"/>
                <a:gd name="T16" fmla="*/ 0 w 125"/>
                <a:gd name="T17" fmla="*/ 62 h 145"/>
                <a:gd name="T18" fmla="*/ 63 w 125"/>
                <a:gd name="T1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63" y="0"/>
                  </a:moveTo>
                  <a:lnTo>
                    <a:pt x="125" y="62"/>
                  </a:lnTo>
                  <a:lnTo>
                    <a:pt x="125" y="145"/>
                  </a:lnTo>
                  <a:lnTo>
                    <a:pt x="83" y="145"/>
                  </a:lnTo>
                  <a:lnTo>
                    <a:pt x="83" y="83"/>
                  </a:lnTo>
                  <a:lnTo>
                    <a:pt x="42" y="83"/>
                  </a:lnTo>
                  <a:lnTo>
                    <a:pt x="42" y="145"/>
                  </a:lnTo>
                  <a:lnTo>
                    <a:pt x="0" y="145"/>
                  </a:lnTo>
                  <a:lnTo>
                    <a:pt x="0" y="62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4"/>
            <p:cNvSpPr/>
            <p:nvPr/>
          </p:nvSpPr>
          <p:spPr bwMode="auto">
            <a:xfrm>
              <a:off x="4860032" y="3075012"/>
              <a:ext cx="296863" cy="163513"/>
            </a:xfrm>
            <a:custGeom>
              <a:avLst/>
              <a:gdLst>
                <a:gd name="T0" fmla="*/ 94 w 99"/>
                <a:gd name="T1" fmla="*/ 54 h 54"/>
                <a:gd name="T2" fmla="*/ 90 w 99"/>
                <a:gd name="T3" fmla="*/ 53 h 54"/>
                <a:gd name="T4" fmla="*/ 50 w 99"/>
                <a:gd name="T5" fmla="*/ 12 h 54"/>
                <a:gd name="T6" fmla="*/ 9 w 99"/>
                <a:gd name="T7" fmla="*/ 53 h 54"/>
                <a:gd name="T8" fmla="*/ 2 w 99"/>
                <a:gd name="T9" fmla="*/ 53 h 54"/>
                <a:gd name="T10" fmla="*/ 2 w 99"/>
                <a:gd name="T11" fmla="*/ 46 h 54"/>
                <a:gd name="T12" fmla="*/ 46 w 99"/>
                <a:gd name="T13" fmla="*/ 2 h 54"/>
                <a:gd name="T14" fmla="*/ 53 w 99"/>
                <a:gd name="T15" fmla="*/ 2 h 54"/>
                <a:gd name="T16" fmla="*/ 97 w 99"/>
                <a:gd name="T17" fmla="*/ 46 h 54"/>
                <a:gd name="T18" fmla="*/ 97 w 99"/>
                <a:gd name="T19" fmla="*/ 53 h 54"/>
                <a:gd name="T20" fmla="*/ 94 w 99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4">
                  <a:moveTo>
                    <a:pt x="94" y="54"/>
                  </a:moveTo>
                  <a:cubicBezTo>
                    <a:pt x="93" y="54"/>
                    <a:pt x="91" y="54"/>
                    <a:pt x="90" y="5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4" y="54"/>
                    <a:pt x="2" y="53"/>
                  </a:cubicBezTo>
                  <a:cubicBezTo>
                    <a:pt x="0" y="51"/>
                    <a:pt x="0" y="48"/>
                    <a:pt x="2" y="4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1" y="0"/>
                    <a:pt x="53" y="2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9" y="48"/>
                    <a:pt x="99" y="51"/>
                    <a:pt x="97" y="53"/>
                  </a:cubicBezTo>
                  <a:cubicBezTo>
                    <a:pt x="96" y="54"/>
                    <a:pt x="95" y="54"/>
                    <a:pt x="9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88540" y="3125819"/>
            <a:ext cx="366933" cy="543605"/>
            <a:chOff x="4062413" y="2374900"/>
            <a:chExt cx="814388" cy="1206501"/>
          </a:xfrm>
          <a:solidFill>
            <a:schemeClr val="bg1"/>
          </a:solidFill>
        </p:grpSpPr>
        <p:sp>
          <p:nvSpPr>
            <p:cNvPr id="11" name="Freeform 11"/>
            <p:cNvSpPr/>
            <p:nvPr/>
          </p:nvSpPr>
          <p:spPr bwMode="auto">
            <a:xfrm>
              <a:off x="4479926" y="2925763"/>
              <a:ext cx="265113" cy="123825"/>
            </a:xfrm>
            <a:custGeom>
              <a:avLst/>
              <a:gdLst>
                <a:gd name="T0" fmla="*/ 167 w 167"/>
                <a:gd name="T1" fmla="*/ 28 h 78"/>
                <a:gd name="T2" fmla="*/ 9 w 167"/>
                <a:gd name="T3" fmla="*/ 78 h 78"/>
                <a:gd name="T4" fmla="*/ 0 w 167"/>
                <a:gd name="T5" fmla="*/ 50 h 78"/>
                <a:gd name="T6" fmla="*/ 158 w 167"/>
                <a:gd name="T7" fmla="*/ 0 h 78"/>
                <a:gd name="T8" fmla="*/ 167 w 167"/>
                <a:gd name="T9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78">
                  <a:moveTo>
                    <a:pt x="167" y="28"/>
                  </a:moveTo>
                  <a:lnTo>
                    <a:pt x="9" y="78"/>
                  </a:lnTo>
                  <a:lnTo>
                    <a:pt x="0" y="50"/>
                  </a:lnTo>
                  <a:lnTo>
                    <a:pt x="158" y="0"/>
                  </a:lnTo>
                  <a:lnTo>
                    <a:pt x="167" y="2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71988" y="3206750"/>
              <a:ext cx="311150" cy="3333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568826" y="3005138"/>
              <a:ext cx="123825" cy="93663"/>
            </a:xfrm>
            <a:custGeom>
              <a:avLst/>
              <a:gdLst>
                <a:gd name="T0" fmla="*/ 0 w 78"/>
                <a:gd name="T1" fmla="*/ 19 h 59"/>
                <a:gd name="T2" fmla="*/ 12 w 78"/>
                <a:gd name="T3" fmla="*/ 59 h 59"/>
                <a:gd name="T4" fmla="*/ 78 w 78"/>
                <a:gd name="T5" fmla="*/ 37 h 59"/>
                <a:gd name="T6" fmla="*/ 66 w 78"/>
                <a:gd name="T7" fmla="*/ 0 h 59"/>
                <a:gd name="T8" fmla="*/ 0 w 78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0" y="19"/>
                  </a:moveTo>
                  <a:lnTo>
                    <a:pt x="12" y="59"/>
                  </a:lnTo>
                  <a:lnTo>
                    <a:pt x="78" y="37"/>
                  </a:lnTo>
                  <a:lnTo>
                    <a:pt x="66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362451" y="2374900"/>
              <a:ext cx="123825" cy="90488"/>
            </a:xfrm>
            <a:custGeom>
              <a:avLst/>
              <a:gdLst>
                <a:gd name="T0" fmla="*/ 0 w 78"/>
                <a:gd name="T1" fmla="*/ 19 h 57"/>
                <a:gd name="T2" fmla="*/ 12 w 78"/>
                <a:gd name="T3" fmla="*/ 57 h 57"/>
                <a:gd name="T4" fmla="*/ 78 w 78"/>
                <a:gd name="T5" fmla="*/ 38 h 57"/>
                <a:gd name="T6" fmla="*/ 67 w 78"/>
                <a:gd name="T7" fmla="*/ 0 h 57"/>
                <a:gd name="T8" fmla="*/ 0 w 78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19"/>
                  </a:moveTo>
                  <a:lnTo>
                    <a:pt x="12" y="57"/>
                  </a:lnTo>
                  <a:lnTo>
                    <a:pt x="78" y="38"/>
                  </a:lnTo>
                  <a:lnTo>
                    <a:pt x="67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4356101" y="2427288"/>
              <a:ext cx="330200" cy="561975"/>
            </a:xfrm>
            <a:custGeom>
              <a:avLst/>
              <a:gdLst>
                <a:gd name="T0" fmla="*/ 46 w 88"/>
                <a:gd name="T1" fmla="*/ 0 h 150"/>
                <a:gd name="T2" fmla="*/ 0 w 88"/>
                <a:gd name="T3" fmla="*/ 14 h 150"/>
                <a:gd name="T4" fmla="*/ 5 w 88"/>
                <a:gd name="T5" fmla="*/ 29 h 150"/>
                <a:gd name="T6" fmla="*/ 30 w 88"/>
                <a:gd name="T7" fmla="*/ 57 h 150"/>
                <a:gd name="T8" fmla="*/ 20 w 88"/>
                <a:gd name="T9" fmla="*/ 79 h 150"/>
                <a:gd name="T10" fmla="*/ 42 w 88"/>
                <a:gd name="T11" fmla="*/ 150 h 150"/>
                <a:gd name="T12" fmla="*/ 88 w 88"/>
                <a:gd name="T13" fmla="*/ 135 h 150"/>
                <a:gd name="T14" fmla="*/ 46 w 88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50">
                  <a:moveTo>
                    <a:pt x="4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9" y="31"/>
                    <a:pt x="30" y="43"/>
                    <a:pt x="30" y="57"/>
                  </a:cubicBezTo>
                  <a:cubicBezTo>
                    <a:pt x="30" y="66"/>
                    <a:pt x="26" y="74"/>
                    <a:pt x="20" y="7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88" y="135"/>
                    <a:pt x="88" y="135"/>
                    <a:pt x="88" y="135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68788" y="2551113"/>
              <a:ext cx="184150" cy="184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262438" y="3198813"/>
              <a:ext cx="198438" cy="200025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062413" y="2647950"/>
              <a:ext cx="255588" cy="679450"/>
            </a:xfrm>
            <a:custGeom>
              <a:avLst/>
              <a:gdLst>
                <a:gd name="T0" fmla="*/ 50 w 68"/>
                <a:gd name="T1" fmla="*/ 181 h 181"/>
                <a:gd name="T2" fmla="*/ 50 w 68"/>
                <a:gd name="T3" fmla="*/ 174 h 181"/>
                <a:gd name="T4" fmla="*/ 68 w 68"/>
                <a:gd name="T5" fmla="*/ 146 h 181"/>
                <a:gd name="T6" fmla="*/ 39 w 68"/>
                <a:gd name="T7" fmla="*/ 91 h 181"/>
                <a:gd name="T8" fmla="*/ 68 w 68"/>
                <a:gd name="T9" fmla="*/ 24 h 181"/>
                <a:gd name="T10" fmla="*/ 51 w 68"/>
                <a:gd name="T11" fmla="*/ 0 h 181"/>
                <a:gd name="T12" fmla="*/ 1 w 68"/>
                <a:gd name="T13" fmla="*/ 91 h 181"/>
                <a:gd name="T14" fmla="*/ 50 w 68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81">
                  <a:moveTo>
                    <a:pt x="50" y="181"/>
                  </a:moveTo>
                  <a:cubicBezTo>
                    <a:pt x="50" y="178"/>
                    <a:pt x="50" y="176"/>
                    <a:pt x="50" y="174"/>
                  </a:cubicBezTo>
                  <a:cubicBezTo>
                    <a:pt x="50" y="161"/>
                    <a:pt x="57" y="151"/>
                    <a:pt x="68" y="146"/>
                  </a:cubicBezTo>
                  <a:cubicBezTo>
                    <a:pt x="52" y="133"/>
                    <a:pt x="41" y="114"/>
                    <a:pt x="39" y="91"/>
                  </a:cubicBezTo>
                  <a:cubicBezTo>
                    <a:pt x="39" y="84"/>
                    <a:pt x="44" y="45"/>
                    <a:pt x="68" y="24"/>
                  </a:cubicBezTo>
                  <a:cubicBezTo>
                    <a:pt x="59" y="20"/>
                    <a:pt x="52" y="11"/>
                    <a:pt x="51" y="0"/>
                  </a:cubicBezTo>
                  <a:cubicBezTo>
                    <a:pt x="23" y="20"/>
                    <a:pt x="3" y="56"/>
                    <a:pt x="1" y="91"/>
                  </a:cubicBezTo>
                  <a:cubicBezTo>
                    <a:pt x="0" y="129"/>
                    <a:pt x="21" y="162"/>
                    <a:pt x="50" y="181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114801" y="3255963"/>
              <a:ext cx="762000" cy="325438"/>
            </a:xfrm>
            <a:custGeom>
              <a:avLst/>
              <a:gdLst>
                <a:gd name="T0" fmla="*/ 126 w 203"/>
                <a:gd name="T1" fmla="*/ 60 h 87"/>
                <a:gd name="T2" fmla="*/ 146 w 203"/>
                <a:gd name="T3" fmla="*/ 38 h 87"/>
                <a:gd name="T4" fmla="*/ 183 w 203"/>
                <a:gd name="T5" fmla="*/ 38 h 87"/>
                <a:gd name="T6" fmla="*/ 183 w 203"/>
                <a:gd name="T7" fmla="*/ 0 h 87"/>
                <a:gd name="T8" fmla="*/ 93 w 203"/>
                <a:gd name="T9" fmla="*/ 0 h 87"/>
                <a:gd name="T10" fmla="*/ 96 w 203"/>
                <a:gd name="T11" fmla="*/ 12 h 87"/>
                <a:gd name="T12" fmla="*/ 66 w 203"/>
                <a:gd name="T13" fmla="*/ 42 h 87"/>
                <a:gd name="T14" fmla="*/ 61 w 203"/>
                <a:gd name="T15" fmla="*/ 41 h 87"/>
                <a:gd name="T16" fmla="*/ 23 w 203"/>
                <a:gd name="T17" fmla="*/ 65 h 87"/>
                <a:gd name="T18" fmla="*/ 0 w 203"/>
                <a:gd name="T19" fmla="*/ 66 h 87"/>
                <a:gd name="T20" fmla="*/ 0 w 203"/>
                <a:gd name="T21" fmla="*/ 87 h 87"/>
                <a:gd name="T22" fmla="*/ 23 w 203"/>
                <a:gd name="T23" fmla="*/ 87 h 87"/>
                <a:gd name="T24" fmla="*/ 203 w 203"/>
                <a:gd name="T25" fmla="*/ 87 h 87"/>
                <a:gd name="T26" fmla="*/ 203 w 203"/>
                <a:gd name="T27" fmla="*/ 60 h 87"/>
                <a:gd name="T28" fmla="*/ 126 w 203"/>
                <a:gd name="T29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87">
                  <a:moveTo>
                    <a:pt x="126" y="60"/>
                  </a:moveTo>
                  <a:cubicBezTo>
                    <a:pt x="126" y="60"/>
                    <a:pt x="137" y="50"/>
                    <a:pt x="146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4"/>
                    <a:pt x="96" y="8"/>
                    <a:pt x="96" y="12"/>
                  </a:cubicBezTo>
                  <a:cubicBezTo>
                    <a:pt x="96" y="28"/>
                    <a:pt x="82" y="42"/>
                    <a:pt x="66" y="42"/>
                  </a:cubicBezTo>
                  <a:cubicBezTo>
                    <a:pt x="64" y="42"/>
                    <a:pt x="62" y="42"/>
                    <a:pt x="61" y="41"/>
                  </a:cubicBezTo>
                  <a:cubicBezTo>
                    <a:pt x="49" y="52"/>
                    <a:pt x="34" y="63"/>
                    <a:pt x="23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60"/>
                    <a:pt x="203" y="60"/>
                    <a:pt x="203" y="60"/>
                  </a:cubicBezTo>
                  <a:lnTo>
                    <a:pt x="126" y="6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71" grpId="0" animBg="1"/>
          <p:bldP spid="72" grpId="0"/>
          <p:bldP spid="73" grpId="0" animBg="1"/>
          <p:bldP spid="74" grpId="0"/>
          <p:bldP spid="75" grpId="0" animBg="1"/>
          <p:bldP spid="76" grpId="0"/>
          <p:bldP spid="77" grpId="0" animBg="1"/>
          <p:bldP spid="55" grpId="0" animBg="1"/>
          <p:bldP spid="55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71" grpId="0" animBg="1"/>
          <p:bldP spid="72" grpId="0"/>
          <p:bldP spid="73" grpId="0" animBg="1"/>
          <p:bldP spid="74" grpId="0"/>
          <p:bldP spid="75" grpId="0" animBg="1"/>
          <p:bldP spid="76" grpId="0"/>
          <p:bldP spid="77" grpId="0" animBg="1"/>
          <p:bldP spid="55" grpId="0" animBg="1"/>
          <p:bldP spid="55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7777</Words>
  <Application>WPS Presentation</Application>
  <PresentationFormat>自定义</PresentationFormat>
  <Paragraphs>463</Paragraphs>
  <Slides>24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Deepankar Sharma</cp:lastModifiedBy>
  <cp:revision>59</cp:revision>
  <dcterms:created xsi:type="dcterms:W3CDTF">2015-10-14T02:35:00Z</dcterms:created>
  <dcterms:modified xsi:type="dcterms:W3CDTF">2022-05-10T03:17:25Z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1592830C89C641FAB4131880DB4F0C01</vt:lpwstr>
  </property>
</Properties>
</file>